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8" r:id="rId2"/>
    <p:sldId id="265" r:id="rId3"/>
    <p:sldId id="261" r:id="rId4"/>
    <p:sldId id="262" r:id="rId5"/>
    <p:sldId id="263" r:id="rId6"/>
    <p:sldId id="271" r:id="rId7"/>
    <p:sldId id="272" r:id="rId8"/>
    <p:sldId id="274" r:id="rId9"/>
    <p:sldId id="276" r:id="rId10"/>
    <p:sldId id="275" r:id="rId11"/>
    <p:sldId id="280" r:id="rId12"/>
  </p:sldIdLst>
  <p:sldSz cx="9359900" cy="6227763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54" userDrawn="1">
          <p15:clr>
            <a:srgbClr val="A4A3A4"/>
          </p15:clr>
        </p15:guide>
        <p15:guide id="2" pos="29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3" autoAdjust="0"/>
    <p:restoredTop sz="94660"/>
  </p:normalViewPr>
  <p:slideViewPr>
    <p:cSldViewPr snapToGrid="0">
      <p:cViewPr varScale="1">
        <p:scale>
          <a:sx n="133" d="100"/>
          <a:sy n="133" d="100"/>
        </p:scale>
        <p:origin x="846" y="132"/>
      </p:cViewPr>
      <p:guideLst>
        <p:guide orient="horz" pos="1054"/>
        <p:guide pos="29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8T15:25:38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65 11056 0 0,'0'-63'1226'0'0,"0"62"-1171"0"0,0 1 16 0 0,0 0 1 0 0,0 0-2 0 0,0 0 17 0 0,0 0 86 0 0,0 0 34 0 0,0 0 8 0 0,0 0 13 0 0,0 0 49 0 0,0 0 19 0 0,0 0 7 0 0,0 0-14 0 0,0 1-62 0 0,4 33 347 0 0,-11 15-119 0 0,5-27-305 0 0,-1-1-1 0 0,-1 0 1 0 0,0 1-1 0 0,-2-1 1 0 0,-7 15-150 0 0,-26 47 244 0 0,-24 45 370 0 0,25-25-227 0 0,37-95-334 0 0,-2 0 11 0 0,2-5-10 0 0,1 2-80 0 0,20-5-1490 0 0,-12-6-2547 0 0,3 0-1297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8T15:37:52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79 118 7776 0 0,'-50'-27'832'0'0,"32"23"-288"0"0,18 4-466 0 0,-1-1 0 0 0,0 0 1 0 0,0 1-1 0 0,1-1 1 0 0,-1 0-1 0 0,0 1 0 0 0,1-1 1 0 0,-1 0-1 0 0,1 0 0 0 0,-1 1 1 0 0,1-1-1 0 0,-1 0 0 0 0,1 0 1 0 0,-1 0-1 0 0,1 0 0 0 0,0 0 1 0 0,-1 0-1 0 0,1 1 1 0 0,0-1-1 0 0,0 0 0 0 0,0 0 1 0 0,0 0-1 0 0,0 0 0 0 0,0 0 1 0 0,0 0-1 0 0,0 0 0 0 0,0 0 1 0 0,0 0-1 0 0,1 0 1 0 0,-1 0-1 0 0,0 0 0 0 0,1 0 1 0 0,-1 0-1 0 0,0 1 0 0 0,1-1 1 0 0,-1 0-1 0 0,1 0 0 0 0,0 0 1 0 0,-1 1-1 0 0,1-1 0 0 0,0 0 1 0 0,-1 1-1 0 0,1-1-78 0 0,38-26 487 0 0,61 6-207 0 0,-93 20-271 0 0,-1 0 1 0 0,1 1 0 0 0,0 0 0 0 0,0 0-1 0 0,-1 0 1 0 0,1 1 0 0 0,0 0 0 0 0,0 0 0 0 0,-1 0-1 0 0,1 1 1 0 0,-1 0 0 0 0,7 3-10 0 0,-10-4 21 0 0,0 1 0 0 0,1-1 0 0 0,-1 1 0 0 0,0 0 0 0 0,0 0 0 0 0,0 0-1 0 0,0 1 1 0 0,0-1 0 0 0,-1 1 0 0 0,1-1 0 0 0,-1 1 0 0 0,0 0 0 0 0,1 0 0 0 0,-1 0 0 0 0,0 0 0 0 0,-1 0 0 0 0,1 1 0 0 0,-1-1 0 0 0,1 0 0 0 0,0 4-21 0 0,-2-4 23 0 0,3 6 56 0 0,-1 0 1 0 0,0 1 0 0 0,-1-1 0 0 0,0 1 0 0 0,0-1-1 0 0,-1 1 1 0 0,0-1 0 0 0,-1 1 0 0 0,-1 8-80 0 0,-5 6 108 0 0,-2 0 1 0 0,-1 0-1 0 0,0-1 1 0 0,-2-1-1 0 0,0 0 1 0 0,-2 0-1 0 0,0-1 1 0 0,-2-1-1 0 0,0 0 1 0 0,-1-1-1 0 0,-1-1-108 0 0,-91 89 50 0 0,93-87-40 0 0,9-9 54 0 0,6-10-6 0 0,20 8 442 0 0,44-5 523 0 0,65 0 385 0 0,-35 6-933 0 0,-34-4-323 0 0,-35-2-4849 0 0,-21-3 3690 0 0,8 3-4923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1T11:52:25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75 6072 0 0,'-2'-50'697'0'0,"2"49"-362"0"0,-13-16 1383 0 0,12 16-1332 0 0,1 1-2 0 0,0 0-43 0 0,-4-6-788 0 0,4 6-2959 0 0</inkml:trace>
  <inkml:trace contextRef="#ctx0" brushRef="#br0" timeOffset="742.018">17 6 6992 0 0,'0'0'157'0'0,"0"0"23"0"0,0 0 12 0 0,0 0 55 0 0,0 0 202 0 0,0 0 88 0 0,0 0 21 0 0,0 0-12 0 0,0 0-54 0 0,0 0-20 0 0,0 0-6 0 0,0 0-34 0 0,4 14 817 0 0,9 166 1214 0 0,-9-62-1695 0 0,-11-28-230 0 0,3-68-279 0 0,4-21-177 0 0,0-1-3 0 0,0 0-6 0 0,-1-1-62 0 0,1 0-1 0 0,-1 1 0 0 0,0-1 1 0 0,0 0-1 0 0,0 0 0 0 0,1 1 1 0 0,-1-1-1 0 0,0 0 0 0 0,1 0 0 0 0,-1 0 1 0 0,1 0-1 0 0,-1 0 0 0 0,1 0 1 0 0,-1 0-1 0 0,1 0 0 0 0,0 0 1 0 0,-1 0-1 0 0,1 0 0 0 0,0-1 0 0 0,0 1 1 0 0,0 0-1 0 0,0 0 0 0 0,0 0 1 0 0,0 0-1 0 0,0 0 0 0 0,0 0 0 0 0,0 0 1 0 0,1 0-1 0 0,-1 0 0 0 0,0 0 1 0 0,1 0-1 0 0,-1 0 0 0 0,1 0 1 0 0,0-1-11 0 0,-1-2 41 0 0,2-3-27 0 0,0 1 0 0 0,0-1 0 0 0,1 1 0 0 0,0-1 0 0 0,0 1 0 0 0,0 0 0 0 0,1 0 0 0 0,0 0 0 0 0,0 1 0 0 0,0 0 0 0 0,1-1 0 0 0,0 1 0 0 0,0 1 0 0 0,0-1 0 0 0,0 1 0 0 0,1 0 0 0 0,0 0 0 0 0,0 0 0 0 0,0 1 0 0 0,0 0 0 0 0,0 0 0 0 0,1 1 0 0 0,-1 0 0 0 0,4-1-14 0 0,-10 3 0 0 0,2 0-25 0 0,1-1-1 0 0,-1 1 1 0 0,1 0-1 0 0,-1 0 1 0 0,0 0-1 0 0,1 0 0 0 0,-1 0 1 0 0,1 1-1 0 0,-1-1 1 0 0,0 1-1 0 0,1-1 1 0 0,-1 1-1 0 0,0 0 0 0 0,0 0 1 0 0,1 0-1 0 0,-1 0 1 0 0,0 0-1 0 0,0 1 1 0 0,0-1-1 0 0,0 1 0 0 0,0-1 1 0 0,-1 1 25 0 0,2 0-5 0 0,0 0 1 0 0,-1 0 0 0 0,1 1-1 0 0,-1-1 1 0 0,0 0 0 0 0,0 1-1 0 0,0 0 1 0 0,0-1 0 0 0,0 1-1 0 0,0 0 1 0 0,-1 0 0 0 0,0 0-1 0 0,1 0 1 0 0,-1 0 0 0 0,0 1-1 0 0,0-1 1 0 0,-1 0 0 0 0,1 0-1 0 0,-1 1 1 0 0,0-1 0 0 0,0 0-1 0 0,0 1 1 0 0,0-1 0 0 0,0 0-1 0 0,-1 1 1 0 0,1-1-1 0 0,-1 2 5 0 0,-1 1 9 0 0,0 0-1 0 0,0-1 1 0 0,0 1-1 0 0,-1 0 1 0 0,0 0-1 0 0,0-1 1 0 0,0 0-1 0 0,-1 0 0 0 0,1 0 1 0 0,-1 0-1 0 0,0 0 1 0 0,-3 1-9 0 0,2-2 26 0 0,0-1 0 0 0,-1 1-1 0 0,1-1 1 0 0,-1 0 0 0 0,0-1 0 0 0,0 1 0 0 0,0-1 0 0 0,0-1 0 0 0,0 1 0 0 0,-1-1-1 0 0,-3 1-25 0 0,-3 1 41 0 0,-64 2 122 0 0,63-17-4294 0 0,18 7 2737 0 0</inkml:trace>
  <inkml:trace contextRef="#ctx0" brushRef="#br0" timeOffset="1067.925">576 90 10280 0 0,'2'-6'1117'0'0,"-7"7"-1083"0"0,0 1 1 0 0,0 0-1 0 0,1 0 1 0 0,-1 0-1 0 0,0 1 1 0 0,1 0-1 0 0,-1 0 1 0 0,1 0-1 0 0,0 0 1 0 0,0 1-1 0 0,0 0 1 0 0,1-1-1 0 0,-1 1 1 0 0,-1 3-35 0 0,-5 3 424 0 0,-58 80 2245 0 0,25 21-1410 0 0,37-54-905 0 0,21-7-186 0 0,7-22-514 0 0,4-14-2422 0 0,-16-14 1320 0 0</inkml:trace>
  <inkml:trace contextRef="#ctx0" brushRef="#br0" timeOffset="1354.921">643 307 9184 0 0,'0'0'208'0'0,"0"0"33"0"0,-7 13 270 0 0,4-1-427 0 0,0 48 1169 0 0,5-52-980 0 0,-1-5-213 0 0,-1-1-1 0 0,1 1 1 0 0,0 0-1 0 0,0-1 1 0 0,0 1 0 0 0,0-1-1 0 0,0 1 1 0 0,0-1-1 0 0,1 1 1 0 0,-1-1 0 0 0,1 0-1 0 0,0 1 1 0 0,0-1-1 0 0,0 0 1 0 0,0 0 0 0 0,0-1-1 0 0,0 1 1 0 0,0 0 0 0 0,1-1-1 0 0,-1 1 1 0 0,0-1-1 0 0,1 0 1 0 0,1 1-60 0 0,-1-1 44 0 0,-1 0 1 0 0,1 0-1 0 0,0-1 1 0 0,-1 1-1 0 0,1-1 1 0 0,-1 1-1 0 0,1-1 1 0 0,0 0-1 0 0,-1 0 1 0 0,1 0-1 0 0,0 0 1 0 0,-1-1-1 0 0,1 1 1 0 0,0-1-1 0 0,-1 0 1 0 0,1 1-1 0 0,-1-1 1 0 0,1 0-1 0 0,-1-1 1 0 0,0 1-1 0 0,1 0 1 0 0,-1-1-1 0 0,0 1 1 0 0,0-1-1 0 0,0 0 1 0 0,0 1-1 0 0,0-1 1 0 0,0 0-1 0 0,-1 0 1 0 0,1-1-1 0 0,-1 1 1 0 0,1 0-1 0 0,-1 0 1 0 0,0-1-1 0 0,0 1 1 0 0,0-1-1 0 0,0 1 1 0 0,0-1-1 0 0,0 1 1 0 0,-1-1-1 0 0,1 1 1 0 0,-1-1-1 0 0,0 0 1 0 0,0 1-1 0 0,0-1 1 0 0,0 0-1 0 0,0 1 1 0 0,-1-3-45 0 0,-2-6-190 0 0,-1 1 0 0 0,-1 0 1 0 0,1 0-1 0 0,-1 0 0 0 0,-1 1 0 0 0,0 0 1 0 0,0 0-1 0 0,-1 0 0 0 0,0 1 1 0 0,-2-2 189 0 0,-6-8-1372 0 0,10 13 172 0 0,1 2-2752 0 0</inkml:trace>
  <inkml:trace contextRef="#ctx0" brushRef="#br0" timeOffset="1699.567">923 62 5696 0 0,'0'0'166'0'0,"1"1"-6"0"0,28 29 1778 0 0,18 71 2686 0 0,-44-91-4296 0 0,0 1 0 0 0,0 0 0 0 0,-1-1 0 0 0,-1 1 0 0 0,1 0 0 0 0,-2 0 0 0 0,0 0 0 0 0,-1 11-328 0 0,-40 104 910 0 0,6-78-556 0 0,32-43-275 0 0,2 8-2022 0 0,1-13 1311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1T11:52:43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96 8840 0 0,'0'0'197'0'0,"0"0"24"0"0,0 0 19 0 0,0 0 48 0 0,0 0 148 0 0,0 0 63 0 0,0 0 12 0 0,0 0-34 0 0,0 0-145 0 0,0 0-63 0 0,6 6 258 0 0,-4-1-406 0 0,1-1-1 0 0,-1 1 1 0 0,-1 0 0 0 0,1 0 0 0 0,-1-1-1 0 0,0 1 1 0 0,0 0 0 0 0,0 0-1 0 0,0 0 1 0 0,-1 0 0 0 0,0 0 0 0 0,0 0-1 0 0,-1 0 1 0 0,1 0 0 0 0,-1 0-1 0 0,0 0 1 0 0,0 0-121 0 0,0-3 19 0 0,-5 61 921 0 0,-8 30-524 0 0,12-85-351 0 0,0 2 0 0 0,0-1 0 0 0,1 0 0 0 0,0 0 1 0 0,1 0-1 0 0,0 0 0 0 0,0 1 0 0 0,1-1 1 0 0,1 0-1 0 0,-1 0 0 0 0,1 0 0 0 0,1 0 1 0 0,0 0-1 0 0,0-1 0 0 0,4 8-65 0 0,-5-13 37 0 0,0-1-1 0 0,0 0 1 0 0,0 0 0 0 0,0 0-1 0 0,0 0 1 0 0,1 0 0 0 0,-1 0-1 0 0,1-1 1 0 0,-1 1 0 0 0,1-1-1 0 0,0 0 1 0 0,0 1 0 0 0,-1-1-1 0 0,1 0 1 0 0,0-1-1 0 0,0 1 1 0 0,0-1 0 0 0,0 1-1 0 0,0-1 1 0 0,0 0 0 0 0,0 0-1 0 0,0 0 1 0 0,0 0 0 0 0,0-1-1 0 0,0 1 1 0 0,1-1-37 0 0,74-27-10 0 0,-68 22 28 0 0,1 0 0 0 0,-1-1 0 0 0,-1 0 0 0 0,1-1 0 0 0,-1 0 0 0 0,0-1 0 0 0,-1 0 0 0 0,4-5-18 0 0,2-2-22 0 0,-11 13 8 0 0,0 0-1 0 0,0 0 0 0 0,0 0 0 0 0,0-1 0 0 0,0 1 1 0 0,-1-1-1 0 0,1 1 0 0 0,-1-1 0 0 0,0 0 1 0 0,0 0-1 0 0,-1 0 0 0 0,1 0 0 0 0,-1 0 0 0 0,0-1 1 0 0,0 1-1 0 0,0 0 0 0 0,0-1 0 0 0,-1 1 1 0 0,0 0-1 0 0,0-1 0 0 0,0 1 0 0 0,0-1 0 0 0,-1 0 15 0 0,-22-12 0 0 0,-15 21 0 0 0,18 15 0 0 0,4 7 0 0 0,15-19-22 0 0,0 0 0 0 0,0 0 0 0 0,1 0-1 0 0,0 0 1 0 0,1 0 0 0 0,0 0-1 0 0,0 0 1 0 0,0 0 0 0 0,1-1-1 0 0,0 1 1 0 0,0 0 0 0 0,0-1 0 0 0,1 1-1 0 0,0-1 1 0 0,1 0 0 0 0,-1 0-1 0 0,1 0 1 0 0,3 3 22 0 0,-4-6 19 0 0,0-1 0 0 0,0 1 0 0 0,1-1 0 0 0,-1 1 0 0 0,1-1 0 0 0,-1 0 0 0 0,1-1 0 0 0,0 1 0 0 0,0-1 0 0 0,-1 1 0 0 0,1-1 0 0 0,0 0 0 0 0,0 0 0 0 0,0-1 0 0 0,1 0 0 0 0,-1 1 0 0 0,0-1 0 0 0,0 0 0 0 0,0-1 0 0 0,0 1 0 0 0,0-1 0 0 0,0 0 0 0 0,0 0 0 0 0,3-1-19 0 0,2-1 22 0 0,-1 0 1 0 0,0 0-1 0 0,1-1 1 0 0,-1 0 0 0 0,-1 0-1 0 0,1-1 1 0 0,-1 0-1 0 0,1 0 1 0 0,-2-1-1 0 0,7-6-22 0 0,54-83 0 0 0,-44 70-205 0 0,-9 53 194 0 0,-8 31 11 0 0,-4-39 0 0 0,-2-16 0 0 0,0 1 0 0 0,0-1 0 0 0,1 0 0 0 0,-1 0 0 0 0,1 0 0 0 0,0 1 0 0 0,1-1 0 0 0,-1 0 0 0 0,1 0 0 0 0,-1-1 0 0 0,1 1 0 0 0,0 0 0 0 0,0 0 0 0 0,1-1 0 0 0,-1 1 0 0 0,1-1 0 0 0,0 0 0 0 0,0 0 0 0 0,0 0 0 0 0,-2-2 0 0 0,1 1 0 0 0,-1-1 0 0 0,0 0 0 0 0,0 0 0 0 0,1 0 0 0 0,-1-1 0 0 0,1 1 0 0 0,-1 0 0 0 0,1-1 0 0 0,-1 1 0 0 0,1 0 0 0 0,-1-1 0 0 0,1 0 0 0 0,-1 1 0 0 0,1-1 0 0 0,0 0 0 0 0,-1 0 0 0 0,1 0 0 0 0,-1 0 0 0 0,1 0 0 0 0,0 0 0 0 0,-1 0 0 0 0,1-1 0 0 0,-1 1 0 0 0,1 0 0 0 0,0-1 0 0 0,-1 0 0 0 0,1 1 0 0 0,38-24 0 0 0,-9-65 64 0 0,-12 18 74 0 0,-18 69-145 0 0,0 1 0 0 0,0 0 0 0 0,0 0 0 0 0,1 0 1 0 0,-1 0-1 0 0,0 0 0 0 0,0 0 0 0 0,1 0 0 0 0,-1 0 0 0 0,1 1 1 0 0,-1-1-1 0 0,0 0 0 0 0,1 1 0 0 0,-1-1 0 0 0,1 1 0 0 0,0 0 1 0 0,-1-1-1 0 0,1 1 0 0 0,-1 0 0 0 0,1 0 0 0 0,0 0 0 0 0,-1 0 1 0 0,1 0-1 0 0,-1 0 0 0 0,1 1 0 0 0,-1-1 0 0 0,1 0 0 0 0,-1 1 0 0 0,1 0 1 0 0,-1-1-1 0 0,2 1 7 0 0,68 24-40 0 0,-61-23 20 0 0,1 0 0 0 0,-1-1 0 0 0,1 0 1 0 0,-1 0-1 0 0,1-1 0 0 0,-1-1 0 0 0,1 1 0 0 0,-1-2 1 0 0,1 1-1 0 0,-1-2 0 0 0,0 1 0 0 0,0-1 0 0 0,0-1 0 0 0,7-3 20 0 0,-15 6 5 0 0,0-1 0 0 0,0 1 0 0 0,1-1-1 0 0,-1 0 1 0 0,-1 1 0 0 0,1-1-1 0 0,0 0 1 0 0,0 0 0 0 0,-1 0 0 0 0,1 0-1 0 0,-1-1 1 0 0,1 1 0 0 0,-1 0-1 0 0,0 0 1 0 0,0-1 0 0 0,0 1 0 0 0,0-1-1 0 0,-1 1 1 0 0,1-1 0 0 0,-1 0-1 0 0,1 1 1 0 0,-1-1 0 0 0,0 1 0 0 0,0-1-1 0 0,0 0 1 0 0,0 1 0 0 0,-1-1-1 0 0,1 1 1 0 0,-1-1 0 0 0,1 0 0 0 0,-1 1-1 0 0,0 0 1 0 0,0-1 0 0 0,0 1-1 0 0,0-1 1 0 0,-1 1 0 0 0,1 0 0 0 0,-1 0-1 0 0,1 0 1 0 0,-1 0 0 0 0,0 0-1 0 0,1 0 1 0 0,-1 0 0 0 0,0 0 0 0 0,0 1-1 0 0,-1-1 1 0 0,1 1 0 0 0,0 0-1 0 0,0-1 1 0 0,-1 1 0 0 0,1 0 0 0 0,-1 0-1 0 0,1 1 1 0 0,-1-1 0 0 0,1 0-1 0 0,-1 1-4 0 0,-3 1-5 0 0,0 0 0 0 0,0 1-1 0 0,0 0 1 0 0,1 0 0 0 0,-1 0-1 0 0,1 1 1 0 0,-1 0 0 0 0,1 0-1 0 0,0 0 1 0 0,0 1 0 0 0,0 0-1 0 0,0 0 1 0 0,1 0 0 0 0,0 0-1 0 0,0 1 1 0 0,0-1 0 0 0,0 1-1 0 0,1 0 1 0 0,-1 0 0 0 0,1 1-1 0 0,1-1 1 0 0,-2 4 5 0 0,-20 47 117 0 0,22-52-117 0 0,0 1 0 0 0,0-1 0 0 0,0 0 0 0 0,1 0 0 0 0,-1 1 0 0 0,1-1 0 0 0,0 1 0 0 0,1-1 0 0 0,-1 1 0 0 0,1-1 0 0 0,0 1 0 0 0,0-1 0 0 0,0 1 0 0 0,0-1 0 0 0,1 1 0 0 0,0 0 0 0 0,0-1 0 0 0,0 0 0 0 0,0 1 0 0 0,1-1 0 0 0,0 0 0 0 0,0 0 0 0 0,0 0 0 0 0,0 0 0 0 0,1 0 0 0 0,-1 0 0 0 0,1 0 0 0 0,0-1 0 0 0,0 0 0 0 0,1 1 0 0 0,-1-1 0 0 0,0 0 0 0 0,1-1 0 0 0,0 1 0 0 0,0-1 0 0 0,0 1 0 0 0,3 0 0 0 0,0-2 20 0 0,1 0-1 0 0,0 0 1 0 0,-1-1-1 0 0,1 0 0 0 0,0 0 1 0 0,0-1-1 0 0,-1 0 1 0 0,1 0-1 0 0,0-1 0 0 0,-1 0 1 0 0,0 0-1 0 0,1-1 1 0 0,-1 0-1 0 0,0 0 0 0 0,0-1 1 0 0,0 0-1 0 0,4-3-19 0 0,4-3 48 0 0,-1-1 0 0 0,-1 0-1 0 0,1-1 1 0 0,-2 0 0 0 0,0-1 0 0 0,0 0-1 0 0,3-7-47 0 0,8-16-12 0 0,-2-2-1 0 0,-2 0 0 0 0,-1-2 1 0 0,-2 0-1 0 0,-2 0 0 0 0,8-40 13 0 0,-20 73-12 0 0,7-47-52 0 0,-19 54 64 0 0,4 7-9 0 0,1 1 0 0 0,-1 1 0 0 0,1-1 0 0 0,0 1 0 0 0,1 0 0 0 0,0 0 0 0 0,1 0 0 0 0,0 0 0 0 0,0 1 0 0 0,1-1 0 0 0,-1 6 9 0 0,2-12 3 0 0,-4 20-3 0 0,1 0 0 0 0,1 1 0 0 0,2-1 0 0 0,0 1 0 0 0,2 20 0 0 0,19 60-10 0 0,-19-97 38 0 0,0-1 1 0 0,1 1-1 0 0,0 0 0 0 0,0-1 1 0 0,0 0-1 0 0,1 1 1 0 0,0-1-1 0 0,0 0 0 0 0,1-1 1 0 0,0 1-1 0 0,0-1 1 0 0,0 1-1 0 0,1-1 0 0 0,-1 0 1 0 0,1-1-1 0 0,0 1 1 0 0,1-1-1 0 0,-1 0 0 0 0,1 0 1 0 0,0 0-29 0 0,68 21-1832 0 0,-63-24-4341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1T11:52:44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58 6736 0 0,'10'-5'505'0'0,"37"-3"720"0"0,-18 6 1218 0 0,-28 2-2178 0 0,-1 0-17 0 0,0 0-6 0 0,0 0-5 0 0,0 0-12 0 0,0 0-7 0 0,0 0-2 0 0,0 0 4 0 0,0 0 17 0 0,-3 9 258 0 0,-44 37 1186 0 0,19-26-1132 0 0,20-12-417 0 0,4-5-78 0 0,0 0 0 0 0,0 1-1 0 0,1-1 1 0 0,-1 1 0 0 0,1 0 0 0 0,0 0 0 0 0,0 0-1 0 0,0 1 1 0 0,0-1 0 0 0,1 1 0 0 0,0-1 0 0 0,-1 3-54 0 0,3-4 14 0 0,0 0 1 0 0,1 0 0 0 0,0 0 0 0 0,-1 0 0 0 0,1-1-1 0 0,0 1 1 0 0,0 0 0 0 0,1-1 0 0 0,-1 1 0 0 0,1-1-1 0 0,-1 1 1 0 0,1-1 0 0 0,0 0 0 0 0,-1 1 0 0 0,1-1 0 0 0,0 0-1 0 0,1 0 1 0 0,1 1-15 0 0,4 2 23 0 0,0 0 1 0 0,0 0-1 0 0,1-1 0 0 0,0 0 1 0 0,-1-1-1 0 0,1 0 0 0 0,1 0 1 0 0,-1-1-1 0 0,0 0 0 0 0,0 0 1 0 0,7-1-24 0 0,15 5-12 0 0,101 23 44 0 0,-135-7 902 0 0,-1-17-891 0 0,0-1 1 0 0,0 1-1 0 0,-1-1 1 0 0,1 0-1 0 0,-1 0 0 0 0,0-1 1 0 0,0 0-1 0 0,-1 1 1 0 0,1-1-1 0 0,-1-1 1 0 0,1 1-1 0 0,-1-1 0 0 0,0 0 1 0 0,0-1-1 0 0,0 1 1 0 0,0-1-1 0 0,-3 0-43 0 0,-15 6 110 0 0,-40 5-100 0 0,63-13-73 0 0,1 1 0 0 0,-1 0 0 0 0,0-1 0 0 0,1 1 0 0 0,-1 0 0 0 0,1-1 0 0 0,-1 1-1 0 0,1-1 1 0 0,0 1 0 0 0,-1 0 0 0 0,1-1 0 0 0,-1 1 0 0 0,1-1 0 0 0,0 1 0 0 0,-1-1 0 0 0,1 0-1 0 0,0 1 1 0 0,0-1 0 0 0,-1 1 0 0 0,1-1 0 0 0,0 1 0 0 0,0-1 0 0 0,0 0 0 0 0,0 1-1 0 0,0-1 1 0 0,0 0 0 0 0,0 1 0 0 0,0-1 0 0 0,0 1 0 0 0,0-1 0 0 0,0 0 0 0 0,0 1 0 0 0,0-1-1 0 0,1 1 1 0 0,-1-1 0 0 0,0 0 0 0 0,0 1 0 0 0,1-1 0 0 0,-1 1 0 0 0,0-1 0 0 0,1 1 0 0 0,-1-1-1 0 0,1 1 1 0 0,-1-1 0 0 0,0 1 0 0 0,1-1 0 0 0,-1 1 0 0 0,1 0 0 0 0,-1-1 0 0 0,1 1-1 0 0,-1 0 1 0 0,1-1 0 0 0,0 1 0 0 0,-1 0 0 0 0,1 0 0 0 0,-1 0 0 0 0,1-1 0 0 0,0 1 0 0 0,-1 0 63 0 0,15-15-1996 0 0,-6 7 980 0 0</inkml:trace>
  <inkml:trace contextRef="#ctx0" brushRef="#br0" timeOffset="638.858">435 151 9760 0 0,'0'0'222'0'0,"0"0"30"0"0,0 0 18 0 0,1 0-44 0 0,20-14 942 0 0,-20 14-570 0 0,2-5 220 0 0,-3 5 2755 0 0,-2 5-3532 0 0,-2 1-18 0 0,1 1 1 0 0,0-1-1 0 0,1 1 1 0 0,-1 0-1 0 0,1 0 1 0 0,1 0 0 0 0,-1 0-1 0 0,1 0 1 0 0,1 0-1 0 0,-1 1 1 0 0,1-1 0 0 0,0 0-1 0 0,1 3-23 0 0,16 38 277 0 0,-17-47-262 0 0,1 0 0 0 0,-1 0 0 0 0,1 1 0 0 0,0-1 0 0 0,0 0 0 0 0,-1 0-1 0 0,1 0 1 0 0,0 0 0 0 0,0 0 0 0 0,0 0 0 0 0,0-1 0 0 0,0 1-1 0 0,0 0 1 0 0,0 0 0 0 0,1-1 0 0 0,-1 1 0 0 0,0 0 0 0 0,0-1-1 0 0,0 1 1 0 0,1-1 0 0 0,-1 0 0 0 0,0 1 0 0 0,1-1 0 0 0,-1 0-1 0 0,0 0 1 0 0,1 0 0 0 0,-1 0 0 0 0,0 0 0 0 0,0 0 0 0 0,1 0 0 0 0,-1 0-1 0 0,0-1 1 0 0,1 1 0 0 0,-1 0 0 0 0,0-1 0 0 0,0 1 0 0 0,1-1-1 0 0,-1 0 1 0 0,0 1 0 0 0,0-1 0 0 0,1 0-15 0 0,36-39 189 0 0,16-61-179 0 0,-38 85-76 0 0,-15 16 58 0 0,0-1 0 0 0,0 1 0 0 0,0-1 0 0 0,0 1 0 0 0,0-1 0 0 0,0 1 0 0 0,0 0 0 0 0,1-1 0 0 0,-1 1 1 0 0,0 0-1 0 0,0 0 0 0 0,0 0 0 0 0,0 0 0 0 0,1 0 0 0 0,-1 0 0 0 0,0 0 0 0 0,0 0 0 0 0,0 0 0 0 0,0 1 0 0 0,0-1 0 0 0,0 0 1 0 0,1 1-1 0 0,-1-1 0 0 0,0 1 0 0 0,0 0 0 0 0,0-1 0 0 0,0 1 0 0 0,0 0 0 0 0,-1-1 0 0 0,1 1 0 0 0,0 0 0 0 0,0 0 0 0 0,0 0 0 0 0,0 0 8 0 0,11 18-46 0 0,-1 1 0 0 0,0 0 1 0 0,-2 0-1 0 0,0 2 0 0 0,-2-1 0 0 0,0 1 0 0 0,-1 0 0 0 0,-1 0 0 0 0,0 6 46 0 0,-2-13-19 0 0,16 166 19 0 0,-18-175 14 0 0,0-1-1 0 0,0 0 1 0 0,-1 1-1 0 0,1-1 0 0 0,-1 1 1 0 0,0-1-1 0 0,-1 1 1 0 0,0-1-1 0 0,1 1 0 0 0,-2-1 1 0 0,1 0-1 0 0,-1 1 0 0 0,1-1 1 0 0,-1 0-1 0 0,-1 0 1 0 0,1 0-1 0 0,-1-1 0 0 0,0 1 1 0 0,0 0-1 0 0,0-1 0 0 0,-1 0 1 0 0,1 0-1 0 0,-1 0 1 0 0,0 0-1 0 0,0-1 0 0 0,-1 1 1 0 0,1-1-1 0 0,-1 0-13 0 0,-2 0 20 0 0,1-1-1 0 0,-1 0 1 0 0,1 0 0 0 0,-1-1-1 0 0,0 0 1 0 0,0 0-1 0 0,1-1 1 0 0,-1 1 0 0 0,0-1-1 0 0,0-1 1 0 0,0 0-1 0 0,0 0 1 0 0,1 0 0 0 0,-1 0-1 0 0,0-1 1 0 0,1-1-1 0 0,-1 1 1 0 0,1-1-1 0 0,0 0 1 0 0,0 0 0 0 0,0-1-1 0 0,0 1 1 0 0,1-1-1 0 0,-1-1 1 0 0,1 1 0 0 0,0-1-1 0 0,0 0 1 0 0,1 0-1 0 0,-1 0 1 0 0,-1-4-20 0 0,5 3-154 0 0,0-1-1 0 0,1 0 1 0 0,0 1-1 0 0,0-1 1 0 0,0 1-1 0 0,1-1 1 0 0,0 1-1 0 0,0-1 1 0 0,1 1-1 0 0,0-1 1 0 0,0 1-1 0 0,0 0 1 0 0,1 0-1 0 0,0 0 1 0 0,0 0-1 0 0,0 1 1 0 0,1-1-1 0 0,0 1 1 0 0,0 0-1 0 0,0 0 1 0 0,1 0-1 0 0,-1 1 1 0 0,1-1-1 0 0,1 0 155 0 0,10-12-902 0 0</inkml:trace>
  <inkml:trace contextRef="#ctx0" brushRef="#br0" timeOffset="1000.93">974 145 10336 0 0,'0'0'233'0'0,"0"0"39"0"0,0 0 15 0 0,0 0 2 0 0,0 0 7 0 0,-11 10 605 0 0,8-8-835 0 0,0 1 0 0 0,1 0 0 0 0,0-1 0 0 0,-1 1 0 0 0,1 0 0 0 0,0 0 0 0 0,1 0-1 0 0,-1 0 1 0 0,0 1 0 0 0,1-1 0 0 0,0 0 0 0 0,0 1 0 0 0,0-1 0 0 0,0 1 0 0 0,0-1 0 0 0,1 1 0 0 0,0-1 0 0 0,-1 1-1 0 0,1-1 1 0 0,0 1 0 0 0,1 0 0 0 0,-1-1 0 0 0,1 1 0 0 0,0-1 0 0 0,0 1 0 0 0,0-1 0 0 0,0 0 0 0 0,0 1-1 0 0,1-1 1 0 0,-1 0 0 0 0,1 0 0 0 0,0 0 0 0 0,0 0 0 0 0,0 0 0 0 0,3 2-66 0 0,85 81 671 0 0,-89-85-607 0 0,-1-1 0 0 0,-1 21 1311 0 0,-2-18-1309 0 0,0-1-1 0 0,-1 0 1 0 0,0 0-1 0 0,1-1 1 0 0,-1 1-1 0 0,0-1 1 0 0,1 1-1 0 0,-1-1 1 0 0,0 0-1 0 0,0-1 1 0 0,0 1-1 0 0,0-1 1 0 0,0 1-1 0 0,0-1 1 0 0,0 0-1 0 0,-3-1-65 0 0,-113 1 472 0 0,118 0-995 0 0,-6 0 1320 0 0,3-3-6914 0 0,2 0 625 0 0</inkml:trace>
  <inkml:trace contextRef="#ctx0" brushRef="#br0" timeOffset="1409.479">997 97 6328 0 0,'0'0'184'0'0,"0"0"96"0"0,0 0 276 0 0,0 0 116 0 0,0 0 28 0 0,0 0-19 0 0,0 0-94 0 0,0 0-41 0 0,0 0-8 0 0,0 0-20 0 0,0 0-71 0 0,0 0-30 0 0,0 0-7 0 0,0 0-36 0 0,0 0-139 0 0,-1 1-62 0 0,-101 91 802 0 0,79-64-1252 0 0,-23 31 682 0 0,20-18-4581 0 0,18-26-373 0 0</inkml:trace>
  <inkml:trace contextRef="#ctx0" brushRef="#br0" timeOffset="1878.697">1273 1 8416 0 0,'0'0'242'0'0,"0"0"5"0"0,-3 7 201 0 0,-21 52 2039 0 0,17-20-1440 0 0,1 0 1 0 0,2-1 0 0 0,1 1-1 0 0,2 16-1047 0 0,2 7 180 0 0,-1-44 349 0 0,0-10-1438 0 0,-1 0-3363 0 0,1-8-694 0 0</inkml:trace>
  <inkml:trace contextRef="#ctx0" brushRef="#br0" timeOffset="2879.562">1229 226 9584 0 0,'0'0'216'0'0,"15"-3"521"0"0,71 3-138 0 0,-50 2-23 0 0,0-1 1 0 0,0-1 0 0 0,-1-3 0 0 0,1 0 0 0 0,18-6-577 0 0,12-6 358 0 0,-46 2-236 0 0,-16 9-40 0 0,-4 2-75 0 0,-1 1 0 0 0,1 0 0 0 0,0-1 0 0 0,-1 1 0 0 0,1 0 0 0 0,-1-1 0 0 0,0 1 0 0 0,1 0 0 0 0,-1 0 0 0 0,0 0 0 0 0,0-1 0 0 0,0 1 0 0 0,1 0 0 0 0,-1 0 0 0 0,0 0 0 0 0,0 0 0 0 0,-1 1 0 0 0,1-1 0 0 0,0 0 0 0 0,0 0 0 0 0,0 1 0 0 0,-1-1 0 0 0,1 0 0 0 0,0 1 0 0 0,0 0 0 0 0,-1-1 0 0 0,1 1 0 0 0,-1 0 0 0 0,1-1 0 0 0,0 1-7 0 0,-8-3 21 0 0,1 0 1 0 0,-1 1-1 0 0,0 0 1 0 0,0 0-1 0 0,0 1 1 0 0,0 0 0 0 0,0 1-1 0 0,0 0 1 0 0,0 0-1 0 0,0 1 1 0 0,0 0 0 0 0,0 1-1 0 0,1 0 1 0 0,-1 0-1 0 0,0 1 1 0 0,-7 3-22 0 0,11-3 34 0 0,0 0-1 0 0,0 0 1 0 0,1 1 0 0 0,-1 0 0 0 0,1 0 0 0 0,0 0-1 0 0,0 0 1 0 0,0 1 0 0 0,1 0 0 0 0,0-1 0 0 0,-1 1-1 0 0,2 0 1 0 0,-1 1 0 0 0,1-1 0 0 0,-1 0 0 0 0,1 1-1 0 0,1-1 1 0 0,-1 1 0 0 0,1 0 0 0 0,0-1-1 0 0,0 1 1 0 0,1 0 0 0 0,0 0 0 0 0,0 0 0 0 0,0-1-1 0 0,1 1 1 0 0,0 0 0 0 0,0 0 0 0 0,0-1 0 0 0,1 1-1 0 0,-1 0 1 0 0,3 2-34 0 0,-3-4 17 0 0,1 0-1 0 0,0-1 1 0 0,1 0-1 0 0,-1 1 1 0 0,0-1-1 0 0,1 0 1 0 0,0 0-1 0 0,-1 0 0 0 0,1 0 1 0 0,0-1-1 0 0,1 1 1 0 0,-1-1-1 0 0,0 0 1 0 0,1 0-1 0 0,-1 0 1 0 0,1 0-1 0 0,0-1 1 0 0,0 1-1 0 0,-1-1 1 0 0,1 0-1 0 0,0 0 1 0 0,0-1-1 0 0,0 1 1 0 0,0-1-1 0 0,0 1 1 0 0,1-1-17 0 0,4 0-130 0 0,0-1 1 0 0,1 0 0 0 0,-1 0 0 0 0,0 0-1 0 0,0-1 1 0 0,1-1 0 0 0,-1 0 0 0 0,-1 0-1 0 0,1 0 1 0 0,5-4 129 0 0,109-70-3506 0 0,-95 65 3311 0 0,-26 13 269 0 0,-1 1 1 0 0,1-1-1 0 0,0 1 0 0 0,-1 0 0 0 0,1 0 1 0 0,-1 0-1 0 0,1 0 0 0 0,-1 0 1 0 0,0 0-1 0 0,0 0 0 0 0,0 0 1 0 0,0 1-1 0 0,0-1 0 0 0,-1 0 0 0 0,1 1 1 0 0,-1-1-1 0 0,1 0 0 0 0,-1 1 1 0 0,0-1-1 0 0,0 0 0 0 0,0 1 1 0 0,0-1-1 0 0,0 1 0 0 0,-1-1 0 0 0,1 0 1 0 0,-1 1-1 0 0,1-1 0 0 0,-1 0 1 0 0,0 2-75 0 0,-9 54 1424 0 0,9-57-1179 0 0,1-1-42 0 0,0 0-13 0 0,0 0-4 0 0,0 0-17 0 0,0 0-62 0 0,0 0-31 0 0,0 0-5 0 0,0 0 5 0 0,0 0 16 0 0,10-26-10 0 0,30-25-693 0 0,-36 46 540 0 0,-1 0-1 0 0,1 1 0 0 0,1 0 1 0 0,-1 0-1 0 0,0 0 0 0 0,1 0 1 0 0,0 1-1 0 0,0 0 0 0 0,0 0 1 0 0,0 0-1 0 0,0 0 0 0 0,1 1 1 0 0,-1 0-1 0 0,1 0 0 0 0,0 0 1 0 0,-1 1-1 0 0,1 0 1 0 0,0 0-1 0 0,5 0 72 0 0,-8 4 61 0 0,0-1 0 0 0,0 0 1 0 0,0 1-1 0 0,0-1 0 0 0,-1 1 0 0 0,1 0 1 0 0,-1 0-1 0 0,0 0 0 0 0,0 0 1 0 0,0 1-1 0 0,0-1 0 0 0,0 1 0 0 0,-1-1 1 0 0,1 1-1 0 0,-1-1 0 0 0,0 1 0 0 0,0 0 1 0 0,-1-1-1 0 0,1 1 0 0 0,-1 0 0 0 0,1 0 1 0 0,-1 0-1 0 0,-1-1 0 0 0,1 1 1 0 0,0 0-1 0 0,-1 0 0 0 0,0 2-61 0 0,1-3 31 0 0,0 21 281 0 0,0-13 2244 0 0,24-17-2209 0 0,87-69-269 0 0,-107 72-87 0 0,1 0-1 0 0,0 0 0 0 0,-1 0 0 0 0,2 1 0 0 0,-1-1 1 0 0,0 1-1 0 0,0 0 0 0 0,1 1 0 0 0,-1-1 0 0 0,1 1 1 0 0,-1 0-1 0 0,1 0 0 0 0,-1 1 0 0 0,1 0 0 0 0,0 0 1 0 0,-1 0-1 0 0,1 1 0 0 0,0-1 0 0 0,-1 1 0 0 0,3 1 10 0 0,-5 0 6 0 0,0-1-1 0 0,-1 1 0 0 0,1 0 1 0 0,0 0-1 0 0,0 0 0 0 0,-1 0 0 0 0,0 0 1 0 0,1 0-1 0 0,-1 1 0 0 0,0-1 0 0 0,0 1 1 0 0,0 0-1 0 0,0-1 0 0 0,-1 1 1 0 0,1 0-1 0 0,-1 0 0 0 0,1 0 0 0 0,-1 0 1 0 0,0 1-1 0 0,0-1 0 0 0,-1 0 1 0 0,1 0-1 0 0,-1 1 0 0 0,1 0-5 0 0,22 103 245 0 0,-13-50-245 0 0,6-3-2549 0 0,-12-42-3749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1T11:52:40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8 9328 0 0,'0'0'208'0'0,"0"-7"508"0"0,-8 9 2483 0 0,-4 50-2026 0 0,19 71 603 0 0,-1-68-1497 0 0,-3 7-108 0 0,-19 21-2076 0 0,15-82-1812 0 0,1-1-1119 0 0</inkml:trace>
  <inkml:trace contextRef="#ctx0" brushRef="#br0" timeOffset="661.475">0 217 9728 0 0,'2'-2'106'0'0,"0"0"0"0"0,0 1 1 0 0,0-1-1 0 0,0 1 0 0 0,0-1 0 0 0,1 1 1 0 0,-1 0-1 0 0,0 0 0 0 0,1 0 1 0 0,-1 0-1 0 0,1 0 0 0 0,-1 0 1 0 0,1 1-1 0 0,-1-1 0 0 0,1 1 0 0 0,-1 0 1 0 0,1 0-1 0 0,0 0 0 0 0,-1 0 1 0 0,1 0-1 0 0,-1 0 0 0 0,1 1-106 0 0,105-23 487 0 0,-8 5 328 0 0,62-14-311 0 0,-126 23-743 0 0,-18 13 532 0 0,-25 13-110 0 0,-41 63 524 0 0,32-38 85 0 0,16-41-648 0 0,8 17 232 0 0,36-5-112 0 0,-37-16-241 0 0,0 0 1 0 0,0 0-1 0 0,-1-1 1 0 0,1 1-1 0 0,0-2 1 0 0,-1 1-1 0 0,0-1 1 0 0,0 1-1 0 0,0-2 1 0 0,0 1-1 0 0,-1-1 1 0 0,1 0-1 0 0,-1 0 1 0 0,3-4-24 0 0,26-22-10 0 0,-29 26 26 0 0,35-11-194 0 0,-26 29 61 0 0,43 48-75 0 0,-53-58 200 0 0,0 0 0 0 0,0-1 1 0 0,1 1-1 0 0,-1-1 0 0 0,1 0 1 0 0,0 0-1 0 0,0-1 1 0 0,0 1-1 0 0,0-1 0 0 0,0 0 1 0 0,0 0-1 0 0,0-1 0 0 0,0 1 1 0 0,5-1-9 0 0,-8 0 5 0 0,-1 0 2 0 0,1 0 1 0 0,-1 0-1 0 0,1 0 1 0 0,-1 0-1 0 0,1-1 1 0 0,-1 1-1 0 0,1 0 1 0 0,-1-1-1 0 0,1 1 1 0 0,-1-1-1 0 0,1 1 1 0 0,-1-1-1 0 0,0 0 1 0 0,1 1-1 0 0,-1-1 1 0 0,0 0-1 0 0,0 0 1 0 0,1 0-1 0 0,-1 0 1 0 0,0 0-1 0 0,0 0 1 0 0,0-1-1 0 0,0 1 1 0 0,0 0-1 0 0,-1 0 1 0 0,1-1-1 0 0,0 1 1 0 0,-1 0-1 0 0,1-2-7 0 0,26-33 196 0 0,3-27-132 0 0,-16 19 11 0 0,-5 0-639 0 0,-8 32 45 0 0,-1-1-4340 0 0,-4 12 135 0 0</inkml:trace>
  <inkml:trace contextRef="#ctx0" brushRef="#br0" timeOffset="1014.271">1058 74 7968 0 0,'0'0'233'0'0,"0"9"38"0"0,-10 59 1747 0 0,9 13-204 0 0,15-48-1234 0 0,3-24 561 0 0,-15-9-1066 0 0,1 1 1 0 0,-1 0-1 0 0,0-1 0 0 0,1 1 1 0 0,-1-1-1 0 0,1 0 1 0 0,-1 0-1 0 0,1 0 0 0 0,-1 0 1 0 0,0 0-1 0 0,1-1 0 0 0,-1 1 1 0 0,1-1-1 0 0,-1 1 1 0 0,0-1-1 0 0,1 0 0 0 0,-1 0 1 0 0,0 0-1 0 0,0 0 0 0 0,0-1 1 0 0,0 1-1 0 0,0 0 1 0 0,0-1-1 0 0,0 0 0 0 0,0 1 1 0 0,-1-1-1 0 0,1 0 1 0 0,1-1-76 0 0,7-11 64 0 0,6-24-138 0 0,-17 32 99 0 0,1 0 0 0 0,-1 0 0 0 0,0 1 0 0 0,0-1 0 0 0,0 0 0 0 0,-1 0 0 0 0,0 1 0 0 0,0-1 0 0 0,-1 1 0 0 0,1 0 0 0 0,-1 0 0 0 0,0 0 0 0 0,0 0 0 0 0,-1 0 0 0 0,0 0 0 0 0,0 1 0 0 0,-2-3-25 0 0,3 5-58 0 0,0-1 0 0 0,-1 1 1 0 0,1 0-1 0 0,0 0 0 0 0,-1 0 0 0 0,1 0 0 0 0,-1 0 0 0 0,0 1 0 0 0,1 0 0 0 0,-1 0 0 0 0,0 0 0 0 0,0 0 0 0 0,0 0 0 0 0,0 1 0 0 0,0 0 0 0 0,-4 0 58 0 0,-9 4-1272 0 0,16-4 606 0 0,1 0-86 0 0,0 0-712 0 0,0 0-2790 0 0</inkml:trace>
  <inkml:trace contextRef="#ctx0" brushRef="#br0" timeOffset="1260.429">1334 140 9416 0 0,'8'0'208'0'0,"-6"0"33"0"0,-2 0 16 0 0,0 0 21 0 0,0 0 36 0 0,2-1 20 0 0,124-14 1106 0 0,-39 6-5051 0 0,-69 7-202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1T11:52:38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0 213 5440 0 0,'0'0'124'0'0,"0"0"17"0"0,0 0 10 0 0,0 0 30 0 0,0 0 124 0 0,0 0 58 0 0,0 0 12 0 0,0 0-9 0 0,0 0-36 0 0,0 0-12 0 0,0 0-4 0 0,0 0-22 0 0,0 0-86 0 0,0 0-40 0 0,0 0-6 0 0,0 0 5 0 0,0 0 22 0 0,0 0 5 0 0,0 0 0 0 0,0 0 6 0 0,0 0 30 0 0,16 6 1914 0 0,37 3-1446 0 0,-51-9-576 0 0,0 0-6 0 0,13 4 28 0 0,-1-1 1 0 0,1-1-1 0 0,1 0 0 0 0,-1-1 0 0 0,0-1 0 0 0,0-1 0 0 0,0 0 0 0 0,0 0 0 0 0,0-2 1 0 0,12-3-143 0 0,44-7 480 0 0,-41 7-208 0 0,0 0 0 0 0,0 2 0 0 0,0 1-1 0 0,0 2 1 0 0,27 1-272 0 0,-56 0 75 0 0,18-3 122 0 0,29 0 243 0 0,1-3 358 0 0,-8 6-876 0 0,-31 3 121 0 0,-12-4-7480 0 0,-1-1 3432 0 0</inkml:trace>
  <inkml:trace contextRef="#ctx0" brushRef="#br0" timeOffset="761.59">546 72 5696 0 0,'0'0'166'0'0,"-14"-7"1404"0"0,-5-15 334 0 0,19 22-1851 0 0,1 0 0 0 0,-1 0-1 0 0,0 0 1 0 0,1 0 0 0 0,-1 1 0 0 0,0-1 0 0 0,1 0 0 0 0,-1 0 0 0 0,0 0 0 0 0,1 0 0 0 0,-1 0-1 0 0,0 0 1 0 0,1 0 0 0 0,-1 0 0 0 0,0 0 0 0 0,1 0 0 0 0,-1 0 0 0 0,0-1 0 0 0,1 1 0 0 0,-1 0-1 0 0,0 0 1 0 0,1 0 0 0 0,-1 0 0 0 0,0 0 0 0 0,1-1 0 0 0,-1 1 0 0 0,0 0 0 0 0,0 0 0 0 0,1-1 0 0 0,-1 1-1 0 0,0 0 1 0 0,0 0 0 0 0,1-1 0 0 0,-1 1 0 0 0,0 0 0 0 0,0 0 0 0 0,0-1 0 0 0,0 1 0 0 0,0 0-1 0 0,1-1 1 0 0,-1 1 0 0 0,0 0 0 0 0,0-1 0 0 0,0 1 0 0 0,0 0 0 0 0,0-1 0 0 0,0 1 0 0 0,0 0 0 0 0,0-1-1 0 0,0 1 1 0 0,0 0 0 0 0,0-1 0 0 0,0 1 0 0 0,0 0 0 0 0,-1-1 0 0 0,1 1 0 0 0,0 0 0 0 0,0-1-1 0 0,0 1 1 0 0,0 0 0 0 0,0-1 0 0 0,-1 1 0 0 0,1 0 0 0 0,0 0 0 0 0,0-1 0 0 0,-1 1 0 0 0,1 0-53 0 0,1 0 138 0 0,15-3 636 0 0,16 3-437 0 0,-31 0-226 0 0,26-3 887 0 0,-64-16-693 0 0,28 17-392 0 0,3 0 108 0 0,7 2-3 0 0,-1 0-1 0 0,0 0 1 0 0,1 0 0 0 0,-1 0 0 0 0,0 1 0 0 0,0-1-1 0 0,0 0 1 0 0,1 0 0 0 0,-1 1 0 0 0,0-1 0 0 0,0 0-1 0 0,0 0 1 0 0,1 1 0 0 0,-1-1 0 0 0,0 0 0 0 0,0 0-1 0 0,0 1 1 0 0,0-1 0 0 0,0 0 0 0 0,0 1 0 0 0,1-1-1 0 0,-1 0 1 0 0,0 0 0 0 0,0 1 0 0 0,0-1 0 0 0,0 0-1 0 0,0 1 1 0 0,0-1 0 0 0,0 0 0 0 0,0 1 0 0 0,-1-1-1 0 0,1 0 1 0 0,0 1 0 0 0,0-1 0 0 0,0 0-1 0 0,0 0 1 0 0,0 1 0 0 0,0-1 0 0 0,-1 0 0 0 0,1 1-1 0 0,0-1 1 0 0,0 0 0 0 0,0 0 0 0 0,-1 0 0 0 0,1 1-1 0 0,0-1 1 0 0,0 0 0 0 0,-1 0 0 0 0,1 1-18 0 0,17 6 75 0 0,4 8 42 0 0,47 24-179 0 0,-8-5 134 0 0,-51-29-61 0 0,11 14 474 0 0,-16-11-469 0 0,-3 2 8 0 0,-2-5 10 0 0,1 1-1 0 0,-1-1 1 0 0,0 1-1 0 0,-1-1 0 0 0,1 0 1 0 0,-1 0-1 0 0,0 1 0 0 0,-1-1 1 0 0,1-1-1 0 0,-1 1 0 0 0,0 0 1 0 0,0-1-1 0 0,0 1 0 0 0,-1-1 1 0 0,1 0-1 0 0,-1 0 0 0 0,0 0 1 0 0,-1-1-1 0 0,1 1 0 0 0,0-1 1 0 0,-1 0-1 0 0,0 0 0 0 0,0 0-33 0 0,-2 2 17 0 0,-91 45 345 0 0,14-5-2044 0 0,60-34-2632 0 0,5-2-955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1T11:52:29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1 175 3880 0 0,'0'0'109'0'0,"0"0"90"0"0,0 0 289 0 0,0 0 120 0 0,0 0 28 0 0,2 0-35 0 0,147 15 6303 0 0,-77-15-5867 0 0,196-21 1342 0 0,21-3-727 0 0,-159 20-1439 0 0,17-6-32 0 0,-60 0-181 0 0,-9-4 0 0 0,57-1 0 0 0,-21 9 64 0 0,74 5 128 0 0,-66 1 54 0 0,-321 30-434 0 0,-73-8-326 0 0,-51-5 434 0 0,98 0 80 0 0,140-6 0 0 0,7-3-10 0 0,-170 14 20 0 0,153-12-10 0 0,23-1 84 0 0,0 0 112 0 0,-9-2-196 0 0,67-4-408 0 0,20 0-4853 0 0,-2 6-421 0 0</inkml:trace>
  <inkml:trace contextRef="#ctx0" brushRef="#br0" timeOffset="21614.489">857 71 9384 0 0,'0'0'208'0'0,"0"0"33"0"0,0-2 16 0 0,0 1-156 0 0,-1 0 0 0 0,1-1 0 0 0,0 1-1 0 0,0-1 1 0 0,-1 1 0 0 0,1-1-1 0 0,-1 1 1 0 0,1 0 0 0 0,-1-1 0 0 0,0 1-1 0 0,1 0 1 0 0,-1 0 0 0 0,0 0 0 0 0,0-1-1 0 0,0 1 1 0 0,0 0 0 0 0,0 0-1 0 0,0 0 1 0 0,0 0 0 0 0,0 0 0 0 0,0 1-1 0 0,-1-1 1 0 0,1 0 0 0 0,0 0-1 0 0,-1 1 1 0 0,1-1 0 0 0,0 1 0 0 0,-1-1-1 0 0,1 1 1 0 0,-1 0 0 0 0,1-1 0 0 0,0 1-1 0 0,-1 0 1 0 0,1 0 0 0 0,-1 0-1 0 0,1 0 1 0 0,-1 0 0 0 0,1 1 0 0 0,-1-1-1 0 0,1 0 1 0 0,0 1 0 0 0,-1-1 0 0 0,1 1-1 0 0,-1-1-100 0 0,-38 30 1614 0 0,36-25-1450 0 0,3-3-140 0 0,0-1-1 0 0,-1 1 0 0 0,1 0 1 0 0,0-1-1 0 0,0 1 1 0 0,0 0-1 0 0,0 0 0 0 0,0-1 1 0 0,1 1-1 0 0,-1 0 0 0 0,0 0 1 0 0,1 0-1 0 0,0 0 1 0 0,-1 0-1 0 0,1 0 0 0 0,0 0 1 0 0,0 0-1 0 0,0 0 1 0 0,0 0-1 0 0,0 0 0 0 0,1 0 1 0 0,-1 0-1 0 0,1 0 0 0 0,-1 0 1 0 0,1 1-24 0 0,0-1 13 0 0,1-1 1 0 0,-1 1-1 0 0,0-1 1 0 0,1 1 0 0 0,-1-1-1 0 0,1 1 1 0 0,-1-1-1 0 0,1 0 1 0 0,0 0-1 0 0,0 0 1 0 0,-1 0-1 0 0,1 0 1 0 0,0 0-1 0 0,0-1 1 0 0,0 1 0 0 0,0 0-1 0 0,0-1 1 0 0,0 0-1 0 0,0 1 1 0 0,0-1-1 0 0,0 0 1 0 0,0 0-1 0 0,0 0 1 0 0,0 0-1 0 0,2-1-13 0 0,5 1-10 0 0,1 0 0 0 0,-1-1 0 0 0,1-1-1 0 0,-1 1 1 0 0,1-2 0 0 0,-1 1-1 0 0,0-1 1 0 0,0 0 0 0 0,0-1 0 0 0,0 0-1 0 0,-1-1 1 0 0,0 0 0 0 0,0 0-1 0 0,0-1 1 0 0,0 1 0 0 0,-1-2-1 0 0,0 1 1 0 0,5-6 10 0 0,-11 11-12 0 0,0 0 1 0 0,-1 0-1 0 0,1 0 0 0 0,0 0 0 0 0,-1 0 1 0 0,1-1-1 0 0,-1 1 0 0 0,1 0 0 0 0,-1 0 1 0 0,1 0-1 0 0,-1 0 0 0 0,0-1 0 0 0,0 1 1 0 0,1 0-1 0 0,-1 0 0 0 0,0-1 0 0 0,0 1 1 0 0,0 0-1 0 0,0 0 0 0 0,-1 0 0 0 0,1-1 0 0 0,0 1 1 0 0,0 0-1 0 0,-1 0 0 0 0,1 0 0 0 0,-1-1 1 0 0,1 1-1 0 0,-1 0 0 0 0,1 0 0 0 0,-1 0 1 0 0,0 0-1 0 0,0 0 0 0 0,1 0 0 0 0,-1 0 1 0 0,0 0-1 0 0,0 1 0 0 0,0-1 0 0 0,0 0 1 0 0,0 0-1 0 0,0 1 0 0 0,0-1 0 0 0,0 0 12 0 0,-8-7-88 0 0,5 5 79 0 0,0 1 1 0 0,0 0 0 0 0,0 0-1 0 0,-1 1 1 0 0,1-1 0 0 0,0 1-1 0 0,-1 0 1 0 0,1 0 0 0 0,-1 0-1 0 0,1 1 1 0 0,-1 0 0 0 0,0 0-1 0 0,1 0 1 0 0,-1 0 0 0 0,1 1-1 0 0,-1-1 1 0 0,-3 2 8 0 0,1-1 39 0 0,1 1 1 0 0,0-1-1 0 0,0 1 0 0 0,0 0 1 0 0,0 1-1 0 0,0-1 0 0 0,1 1 0 0 0,-1 0 1 0 0,1 1-1 0 0,0-1 0 0 0,-1 1 1 0 0,2 0-1 0 0,-1 0 0 0 0,0 1 0 0 0,1-1 1 0 0,0 1-1 0 0,0 0 0 0 0,0 0 0 0 0,1 1 1 0 0,-1-1-1 0 0,1 1 0 0 0,1-1 1 0 0,-1 1-1 0 0,1 0 0 0 0,0 0 0 0 0,-1 6-39 0 0,2-7 20 0 0,1 0 0 0 0,-1 0-1 0 0,1 0 1 0 0,0 0 0 0 0,0 0-1 0 0,1-1 1 0 0,-1 1 0 0 0,1 0-1 0 0,1 0 1 0 0,-1 0-1 0 0,0 0 1 0 0,1-1 0 0 0,0 1-1 0 0,0-1 1 0 0,0 1 0 0 0,1-1-1 0 0,0 0 1 0 0,0 0 0 0 0,0 0-1 0 0,0 0 1 0 0,0-1-1 0 0,1 1 1 0 0,-1-1 0 0 0,1 0-1 0 0,0 0 1 0 0,0 0 0 0 0,0 0-1 0 0,1-1 1 0 0,-1 0 0 0 0,1 0-1 0 0,-1 0 1 0 0,1 0-1 0 0,2 0-19 0 0,1 1 19 0 0,0-1 0 0 0,0 0 0 0 0,1 0 0 0 0,-1-1 0 0 0,0 0 0 0 0,1 0 0 0 0,-1-1 0 0 0,1 0 0 0 0,-1 0 0 0 0,0-1-1 0 0,6-1-18 0 0,-13 2 1 0 0,5-1 5 0 0,1-1-1 0 0,-1 1 1 0 0,0-1 0 0 0,1 0-1 0 0,-1-1 1 0 0,0 0 0 0 0,0 1-1 0 0,-1-2 1 0 0,1 1 0 0 0,-1-1-1 0 0,0 0 1 0 0,1 0 0 0 0,-2 0-1 0 0,4-4-5 0 0,6-52-429 0 0,-14 56 398 0 0,-1-1 0 0 0,-1 1-1 0 0,1 0 1 0 0,0-1 0 0 0,-1 1-1 0 0,0 0 1 0 0,0 0 0 0 0,0 0 0 0 0,-1 0-1 0 0,0 1 1 0 0,1-1 0 0 0,-1 1 0 0 0,0-1-1 0 0,0 1 1 0 0,-1 0 0 0 0,1 0-1 0 0,-1 0 1 0 0,0 1 0 0 0,1-1 0 0 0,-1 1-1 0 0,0 0 1 0 0,-1 0 0 0 0,1 0-1 0 0,0 1 1 0 0,-3-1 31 0 0,-3-2 36 0 0,-1 2-1 0 0,0-1 1 0 0,1 2-1 0 0,-1-1 1 0 0,0 2-1 0 0,0-1 1 0 0,0 1-1 0 0,0 1 1 0 0,0 0-1 0 0,-3 1-35 0 0,9-1 41 0 0,0 0-1 0 0,0 0 1 0 0,0 0-1 0 0,1 1 1 0 0,-1 0-1 0 0,0 0 1 0 0,1 0-1 0 0,0 0 1 0 0,-1 1-1 0 0,1-1 1 0 0,0 1-1 0 0,0 0 1 0 0,1 1-1 0 0,-1-1 1 0 0,0 1-1 0 0,1-1 1 0 0,0 1-1 0 0,0 0 1 0 0,0 0-1 0 0,1 0 1 0 0,-1 1-1 0 0,-1 3-40 0 0,3-5 4 0 0,1 0 0 0 0,-1-1 0 0 0,0 1 0 0 0,1 0 0 0 0,0-1 0 0 0,0 1 0 0 0,0 0 0 0 0,0-1 0 0 0,0 1 0 0 0,0 0 0 0 0,1 0 0 0 0,-1-1-1 0 0,1 1 1 0 0,0-1 0 0 0,0 1 0 0 0,0-1 0 0 0,0 1 0 0 0,0-1 0 0 0,1 1 0 0 0,-1-1 0 0 0,1 0 0 0 0,-1 0 0 0 0,1 1 0 0 0,0-1 0 0 0,0 0 0 0 0,0-1 0 0 0,1 2-4 0 0,70 23 144 0 0,-64-24-132 0 0,0-1 1 0 0,0 0 0 0 0,0 0-1 0 0,0-1 1 0 0,0 0 0 0 0,0-1-1 0 0,0 0 1 0 0,0 0 0 0 0,0-1-1 0 0,0 0 1 0 0,-1-1 0 0 0,1 0-1 0 0,-1 0 1 0 0,1-1 0 0 0,-1 0-1 0 0,5-3-12 0 0,-9 5-30 0 0,-1 0-1 0 0,0 0 0 0 0,0-1 0 0 0,0 1 0 0 0,0-1 0 0 0,-1 1 0 0 0,1-1 0 0 0,-1 0 0 0 0,1 0 1 0 0,-1 0-1 0 0,0 0 0 0 0,0 0 0 0 0,0-1 0 0 0,-1 1 0 0 0,1-1 0 0 0,-1 1 0 0 0,0-1 0 0 0,0 0 1 0 0,0 1-1 0 0,0-1 0 0 0,-1 0 0 0 0,1 0 0 0 0,-1 1 0 0 0,0-1 0 0 0,0 0 0 0 0,0 0 0 0 0,-1 0 1 0 0,0 1-1 0 0,1-1 0 0 0,-1 0 0 0 0,0 1 0 0 0,-1-1 0 0 0,1 1 0 0 0,-1-1 0 0 0,1 1 0 0 0,-1-1 1 0 0,0 1-1 0 0,-1 0 0 0 0,1 0 0 0 0,0 0 0 0 0,-1 0 0 0 0,-1-1 31 0 0,-4 0 39 0 0,1 1-1 0 0,-1 0 0 0 0,0 1 1 0 0,0 0-1 0 0,0 0 1 0 0,0 0-1 0 0,-1 1 0 0 0,1 1 1 0 0,0-1-1 0 0,0 1 1 0 0,-1 0-1 0 0,1 1 0 0 0,0 0 1 0 0,0 1-1 0 0,-1-1 1 0 0,1 2-1 0 0,0-1 0 0 0,1 1 1 0 0,-1 0-1 0 0,0 0 1 0 0,1 1-1 0 0,0 0 0 0 0,0 1 1 0 0,0 0-1 0 0,-1 1-38 0 0,6-4 13 0 0,-1 0 0 0 0,0 1 0 0 0,1-1 0 0 0,0 1 0 0 0,-1-1 0 0 0,1 1 0 0 0,0 0-1 0 0,1 0 1 0 0,-1 0 0 0 0,0 1 0 0 0,1-1 0 0 0,0 0 0 0 0,-1 0 0 0 0,1 1 0 0 0,1-1 0 0 0,-1 1 0 0 0,0-1 0 0 0,1 1-1 0 0,0-1 1 0 0,0 1 0 0 0,0-1 0 0 0,0 1 0 0 0,0-1 0 0 0,1 1 0 0 0,0-1 0 0 0,0 1 0 0 0,0-1 0 0 0,0 0 0 0 0,0 1 0 0 0,0-1-1 0 0,1 0 1 0 0,0 0 0 0 0,-1 0 0 0 0,1 0 0 0 0,1 1-13 0 0,5 0 19 0 0,1 0 0 0 0,-1 0 0 0 0,1-1 0 0 0,-1 0 1 0 0,1-1-1 0 0,0 0 0 0 0,0 0 0 0 0,0-1 0 0 0,0 0 0 0 0,0 0 0 0 0,0-1 0 0 0,1 0 0 0 0,-1-1 0 0 0,0 0 0 0 0,0-1 1 0 0,0 0-1 0 0,0 0 0 0 0,-1 0 0 0 0,1-1 0 0 0,0-1 0 0 0,-1 0 0 0 0,0 0 0 0 0,0 0 0 0 0,0-1 0 0 0,6-5-19 0 0,-11 8-36 0 0,-1-1 0 0 0,1 1-1 0 0,0-1 1 0 0,-1 0-1 0 0,1 1 1 0 0,-1-1-1 0 0,0 0 1 0 0,0-1-1 0 0,0 1 1 0 0,0 0 0 0 0,-1-1-1 0 0,1 1 1 0 0,-1-1-1 0 0,0 1 1 0 0,0-1-1 0 0,0 1 1 0 0,0-1-1 0 0,-1 0 1 0 0,1 1 0 0 0,-1-1-1 0 0,0 0 1 0 0,0 0-1 0 0,-1 1 1 0 0,1-1-1 0 0,-1 0 1 0 0,0 1-1 0 0,0-1 1 0 0,0 0 0 0 0,0 1-1 0 0,-1-1 37 0 0,-1 0-39 0 0,0 0-1 0 0,-1 0 1 0 0,1 0-1 0 0,-1 0 1 0 0,0 1-1 0 0,0-1 1 0 0,0 1 0 0 0,-1 0-1 0 0,1 1 1 0 0,-1-1-1 0 0,1 1 1 0 0,-1 0-1 0 0,0 0 1 0 0,0 0 0 0 0,0 1-1 0 0,0 0 1 0 0,-1-1-1 0 0,1 2 1 0 0,-3-1 39 0 0,-4-1 75 0 0,1 2 0 0 0,-1-1-1 0 0,1 1 1 0 0,-1 1 0 0 0,1 0 0 0 0,-1 1 0 0 0,1 0 0 0 0,-1 0 0 0 0,1 1-1 0 0,0 1 1 0 0,0 0 0 0 0,1 1 0 0 0,-1-1 0 0 0,1 2 0 0 0,0 0 0 0 0,0 0 0 0 0,1 1-1 0 0,0 0 1 0 0,0 0 0 0 0,-4 6-75 0 0,11-11 8 0 0,1 1-1 0 0,-1 0 1 0 0,1 0 0 0 0,0 0-1 0 0,-1-1 1 0 0,1 1-1 0 0,1 0 1 0 0,-1 0 0 0 0,0 0-1 0 0,1 1 1 0 0,-1-1-1 0 0,1 0 1 0 0,0 0 0 0 0,0 0-1 0 0,0 0 1 0 0,1 0 0 0 0,-1 0-1 0 0,1 0 1 0 0,-1 0-1 0 0,1 0 1 0 0,0 0 0 0 0,0 0-1 0 0,1 0 1 0 0,-1 0-1 0 0,1 0 1 0 0,-1-1 0 0 0,1 1-1 0 0,0 0 1 0 0,0-1-1 0 0,0 0 1 0 0,0 1 0 0 0,0-1-1 0 0,1 0 1 0 0,-1 0 0 0 0,0 0-1 0 0,1-1 1 0 0,0 1-1 0 0,1 0-7 0 0,12 3 32 0 0,0-1 0 0 0,0-1 0 0 0,1 0 0 0 0,-1-1-1 0 0,1-1 1 0 0,-1 0 0 0 0,1-1 0 0 0,0-1-1 0 0,-1-1 1 0 0,1-1 0 0 0,-1 0 0 0 0,6-2-32 0 0,-17 4-13 0 0,1 0-1 0 0,0 0 1 0 0,-1-1 0 0 0,1 0 0 0 0,0 0 0 0 0,-1 0 0 0 0,0-1 0 0 0,0 1 0 0 0,0-1 0 0 0,0-1-1 0 0,0 1 1 0 0,0-1 0 0 0,-1 0 0 0 0,0 0 0 0 0,0 0 0 0 0,0 0 0 0 0,0-1 0 0 0,-1 0-1 0 0,2-1 14 0 0,-4 4-35 0 0,1 0 0 0 0,-1 0 0 0 0,0 0 0 0 0,1 0 0 0 0,-1 0 0 0 0,0 0-1 0 0,0 0 1 0 0,0 0 0 0 0,-1 0 0 0 0,1 0 0 0 0,0-1 0 0 0,-1 1-1 0 0,0 0 1 0 0,1-1 0 0 0,-1 1 0 0 0,0 0 0 0 0,0-1 0 0 0,-1 1 0 0 0,1 0-1 0 0,0-1 1 0 0,-1 1 0 0 0,1 0 0 0 0,-1-1 0 0 0,0 1 0 0 0,1 0 0 0 0,-1 0-1 0 0,0 0 1 0 0,-1 0 0 0 0,1 0 0 0 0,0 0 0 0 0,-1 0 0 0 0,1 0 0 0 0,-1 0-1 0 0,1 1 1 0 0,-1-1 0 0 0,0 0 35 0 0,-5-1 10 0 0,0 0-1 0 0,0 1 1 0 0,0 0-1 0 0,0 0 0 0 0,0 1 1 0 0,0 0-1 0 0,0 0 1 0 0,0 1-1 0 0,-1-1 1 0 0,1 2-1 0 0,0-1 1 0 0,0 1-1 0 0,0 0 1 0 0,0 0-1 0 0,-1 1 1 0 0,2 0-1 0 0,-1 0 0 0 0,0 1 1 0 0,0 0-1 0 0,1 0 1 0 0,-1 1-1 0 0,1-1 1 0 0,0 1-1 0 0,0 1 1 0 0,1-1-1 0 0,-1 1 1 0 0,1 0-1 0 0,0 0 1 0 0,0 1-1 0 0,1-1 0 0 0,-4 6-9 0 0,7-8 14 0 0,1 0-1 0 0,-1 0 1 0 0,1 0-1 0 0,-1 0 0 0 0,1 0 1 0 0,0 0-1 0 0,0 0 1 0 0,0 0-1 0 0,1 0 0 0 0,-1 1 1 0 0,1-1-1 0 0,-1 0 1 0 0,1 0-1 0 0,0 0 0 0 0,0 0 1 0 0,1-1-1 0 0,-1 1 1 0 0,0 0-1 0 0,1 0 0 0 0,0-1 1 0 0,0 1-1 0 0,0-1 1 0 0,0 0-1 0 0,0 1 0 0 0,0-1 1 0 0,0 0-1 0 0,1 0 1 0 0,-1 0-1 0 0,1 0 0 0 0,0-1 1 0 0,-1 1-1 0 0,1-1 1 0 0,0 0-1 0 0,0 0 0 0 0,0 0 1 0 0,0 0-1 0 0,0 0 1 0 0,0 0-1 0 0,0-1 0 0 0,0 1 1 0 0,3-1-14 0 0,10 2 36 0 0,-8 0-21 0 0,0 0-1 0 0,0-1 1 0 0,0 0 0 0 0,0-1 0 0 0,1 1 0 0 0,-1-2-1 0 0,0 1 1 0 0,0-1 0 0 0,0 0 0 0 0,0-1-1 0 0,8-2-14 0 0,2-4 8 0 0,-14 7-21 0 0,-1 0 1 0 0,0 0 0 0 0,0 0-1 0 0,0 0 1 0 0,0 0-1 0 0,0-1 1 0 0,0 0-1 0 0,0 1 1 0 0,0-1 0 0 0,0 0-1 0 0,-1 0 1 0 0,1-1-1 0 0,-1 1 1 0 0,1 0-1 0 0,-1-1 1 0 0,0 1-1 0 0,0-1 1 0 0,0 0 0 0 0,-1 0-1 0 0,1 0 1 0 0,-1 0-1 0 0,1 0 1 0 0,-1 0-1 0 0,0 0 1 0 0,0-1-1 0 0,0 0 13 0 0,0 1-32 0 0,-1 0 0 0 0,1 0 0 0 0,-1-1 0 0 0,0 1 0 0 0,0 0 0 0 0,0 0 0 0 0,0 0 0 0 0,0-1 0 0 0,-1 1 0 0 0,1 0 0 0 0,-1 0 0 0 0,0 0 0 0 0,0 0 0 0 0,0 0 0 0 0,-1 0 0 0 0,1 0 0 0 0,-1 0 0 0 0,1 0 0 0 0,-1 0 0 0 0,0 1 0 0 0,0-1 0 0 0,0 1 0 0 0,-1 0 0 0 0,1-1 0 0 0,0 1 0 0 0,-1 0 0 0 0,1 0 0 0 0,-1 1 0 0 0,0-1 0 0 0,0 0 0 0 0,0 1 0 0 0,0 0 0 0 0,0-1 0 0 0,0 1 0 0 0,0 1 0 0 0,0-1 0 0 0,0 0 0 0 0,0 1 0 0 0,-1-1 0 0 0,1 1 0 0 0,-2 0 32 0 0,-2 0 48 0 0,-1 1 1 0 0,1 0-1 0 0,-1 0 0 0 0,1 1 0 0 0,0-1 0 0 0,-1 2 0 0 0,1-1 0 0 0,0 1 0 0 0,0 0 0 0 0,1 0 0 0 0,-5 3-48 0 0,8-4 18 0 0,1-1 1 0 0,0 1-1 0 0,-1 0 1 0 0,1 0-1 0 0,0 0 0 0 0,0 0 1 0 0,0 0-1 0 0,0 0 1 0 0,0 1-1 0 0,0-1 1 0 0,1 0-1 0 0,-1 1 1 0 0,1 0-1 0 0,0-1 0 0 0,0 1 1 0 0,0 0-1 0 0,0-1 1 0 0,0 1-1 0 0,0 0 1 0 0,1 0-1 0 0,0 0 0 0 0,-1 0 1 0 0,1 0-1 0 0,0 0 1 0 0,0 0-1 0 0,1 0 1 0 0,-1-1-1 0 0,0 1 1 0 0,1 0-1 0 0,0 0 0 0 0,0 1-18 0 0,2 1 22 0 0,1-1-1 0 0,-1 1 0 0 0,1-1 0 0 0,-1 0 1 0 0,1 0-1 0 0,1-1 0 0 0,-1 1 0 0 0,0-1 1 0 0,1 0-1 0 0,0 0 0 0 0,0 0 0 0 0,-1-1 1 0 0,2 1-1 0 0,-1-1 0 0 0,0 0 0 0 0,4 0-21 0 0,-4 0-9 0 0,0-1-1 0 0,-1 0 1 0 0,1 0-1 0 0,0-1 1 0 0,0 1-1 0 0,0-1 1 0 0,0 0-1 0 0,0 0 1 0 0,0-1-1 0 0,-1 1 1 0 0,1-1-1 0 0,0 0 1 0 0,0-1-1 0 0,-1 1 1 0 0,1-1-1 0 0,0 0 1 0 0,-1 0-1 0 0,0 0 0 0 0,1-1 1 0 0,-1 1-1 0 0,1-2 10 0 0,8-30-2170 0 0,-13 26-3843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1T11:53:02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347 68 10768 0 0,'4'-17'1078'0'0,"-4"-2"-748"0"0,3 0 2722 0 0,-4 18-3024 0 0,-1 0 0 0 0,0-1 0 0 0,0 1 0 0 0,1 0 1 0 0,-1 0-1 0 0,0 0 0 0 0,0 0 0 0 0,0 0 1 0 0,0 1-1 0 0,0-1 0 0 0,0 1 0 0 0,-1-1 1 0 0,1 1-1 0 0,0 0 0 0 0,0-1 0 0 0,0 1 1 0 0,0 0-1 0 0,-1 1 0 0 0,1-1 0 0 0,0 0 1 0 0,0 1-1 0 0,-2 0-28 0 0,-95 7 15 0 0,4 1-15 0 0,24-4 0 0 0,37 2 10 0 0,33-6-9 0 0,1 1 1 0 0,-1-1-1 0 0,0 0 0 0 0,0 1 0 0 0,1-1 0 0 0,-1 0 1 0 0,1 1-1 0 0,0-1 0 0 0,-1 1 0 0 0,1-1 1 0 0,0 1-1 0 0,0-1 0 0 0,0 1 0 0 0,0-1 0 0 0,0 1 1 0 0,0-1-1 0 0,0 1 0 0 0,0-1 0 0 0,1 1 0 0 0,-1-1 1 0 0,1 1-1 0 0,-1-1 0 0 0,1 1 0 0 0,-1-1 1 0 0,1 0-1 0 0,0 1 0 0 0,0-1 0 0 0,0 0 0 0 0,-1 0 1 0 0,2 1-2 0 0,2 5-43 0 0,23 107 195 0 0,-10 21 435 0 0,2 20-19 0 0,12 22 488 0 0,6 53-338 0 0,-27-96-580 0 0,-7-35-55 0 0,7 233 34 0 0,-15-137-53 0 0,2-164-2 0 0,0 0 0 0 0,-2 0-1 0 0,-2 0 1 0 0,0 0-1 0 0,-10 21-61 0 0,7-19 15 0 0,-43 107 116 0 0,39-96-46 0 0,12-37-32 0 0,4 0 14 0 0,-1-5-57 0 0,1-1-1 0 0,0 1 1 0 0,-1-1-1 0 0,1 1 1 0 0,0-1-1 0 0,0 1 0 0 0,0-1 1 0 0,0 0-1 0 0,0 0 1 0 0,0 0-1 0 0,0 0 1 0 0,0-1-1 0 0,1 1 1 0 0,-1 0-1 0 0,0-1 1 0 0,0 0-1 0 0,1 1 1 0 0,-1-1-1 0 0,0 0 1 0 0,1 0-10 0 0,2 0 27 0 0,159-3 167 0 0,-98 1-766 0 0,-37-1-4469 0 0,-2 0-1319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1T11:53:19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11200 0 0,'0'0'330'0'0,"1"0"-8"0"0,55 0-132 0 0,-30-4 527 0 0,-1 3 0 0 0,1 0 0 0 0,0 1 0 0 0,0 2 0 0 0,0 0 0 0 0,-1 2-1 0 0,1 1 1 0 0,-1 1 0 0 0,3 2-717 0 0,-25-7 9 0 0,0 0-1 0 0,0 0 1 0 0,0 0 0 0 0,0 1-1 0 0,0 0 1 0 0,-1-1 0 0 0,1 1-1 0 0,0 0 1 0 0,-1 0-1 0 0,0 0 1 0 0,1 1 0 0 0,-1-1-1 0 0,0 1 1 0 0,0-1 0 0 0,0 1-1 0 0,0 0 1 0 0,-1 0-1 0 0,1-1 1 0 0,-1 1 0 0 0,0 0-1 0 0,0 0 1 0 0,0 1 0 0 0,0-1-1 0 0,0 0 1 0 0,-1 0 0 0 0,1 0-1 0 0,-1 0 1 0 0,0 1-1 0 0,0-1 1 0 0,0 0 0 0 0,0 0-1 0 0,-1 1 1 0 0,1-1 0 0 0,-1 0-1 0 0,0 0 1 0 0,0 0 0 0 0,0 0-1 0 0,0 0 1 0 0,-1 0-1 0 0,1 0-8 0 0,-49 66 0 0 0,30-20 123 0 0,21-46-91 0 0,0-1 0 0 0,0 1 0 0 0,0-1 1 0 0,0 0-1 0 0,1 1 0 0 0,0-1 0 0 0,-1 0 0 0 0,1 0 0 0 0,0 0 0 0 0,0 0 0 0 0,0 0 0 0 0,0-1 1 0 0,0 1-1 0 0,0 0 0 0 0,1-1 0 0 0,-1 0 0 0 0,0 1 0 0 0,1-1 0 0 0,-1 0 0 0 0,1 0 0 0 0,0-1 1 0 0,-1 1-1 0 0,1 0 0 0 0,0-1 0 0 0,-1 0 0 0 0,1 1 0 0 0,0-1 0 0 0,-1 0 0 0 0,1-1 0 0 0,0 1 1 0 0,0 0-1 0 0,-1-1 0 0 0,2 0-32 0 0,4 2 41 0 0,144-4-115 0 0,-95-3-1750 0 0,-27 0-4725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1T11:53:20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12032 0 0,'0'0'356'0'0,"1"-1"-8"0"0,7-5-252 0 0,26-7-31 0 0,-29 13-44 0 0,2-1 191 0 0,0 1 1 0 0,1 0-1 0 0,-1 1 0 0 0,0 0 0 0 0,0 0 0 0 0,0 0 0 0 0,1 1 0 0 0,-1 0 0 0 0,0 0 0 0 0,-1 1 1 0 0,1 0-1 0 0,0 0 0 0 0,3 3-212 0 0,-7-4 42 0 0,0-1-1 0 0,-1 1 1 0 0,1 0 0 0 0,0 1 0 0 0,-1-1 0 0 0,1 0 0 0 0,-1 1-1 0 0,0-1 1 0 0,1 1 0 0 0,-1 0 0 0 0,-1 0 0 0 0,1 0 0 0 0,0 0-1 0 0,-1 0 1 0 0,1 0 0 0 0,-1 0 0 0 0,0 0 0 0 0,0 1 0 0 0,0-1-1 0 0,-1 0 1 0 0,1 1 0 0 0,-1-1 0 0 0,0 1 0 0 0,0-1 0 0 0,0 0-1 0 0,0 1 1 0 0,-1-1 0 0 0,1 1 0 0 0,-1 0-42 0 0,-2 5 73 0 0,0-1 1 0 0,-1 0-1 0 0,0-1 1 0 0,-1 1 0 0 0,1-1-1 0 0,-1 1 1 0 0,-1-2-1 0 0,1 1 1 0 0,-1 0-1 0 0,0-1 1 0 0,-1 0-1 0 0,-5 3-73 0 0,-18 21 348 0 0,-11 3 308 0 0,40-32-402 0 0,1-1 46 0 0,0 0 10 0 0,0 0-30 0 0,0 0-134 0 0,0 0-61 0 0,2 0-12 0 0,112 2 127 0 0,-2 1-2391 0 0,-91-2-1433 0 0,10 1-2656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1T11:53:03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1448 4232 0 0,'0'0'91'0'0,"0"0"11"0"0,-4 2 116 0 0,-13 4 904 0 0,21-2 2501 0 0,13 0-233 0 0,-9-3-4128 0 0,57 0 1923 0 0,81-4 436 0 0,164-11 758 0 0,190 11-1685 0 0,-84-1-638 0 0,-156-8-40 0 0,-126 0-86 0 0,-47 2 93 0 0,1 5 0 0 0,53 3-23 0 0,151 11 88 0 0,-131-22 104 0 0,-25 2-192 0 0,22 11-73 0 0,-78-6 58 0 0,-8 0 79 0 0,14 2 86 0 0,114 4 364 0 0,-149 4-375 0 0,145-2-823 0 0,-174-2 229 0 0</inkml:trace>
  <inkml:trace contextRef="#ctx0" brushRef="#br0" timeOffset="2500.227">547 679 6392 0 0,'44'-38'954'0'0,"-24"23"1174"0"0,-21 5 910 0 0,-42 7-752 0 0,16 11-2090 0 0,1 2-1 0 0,0 0 1 0 0,1 1-1 0 0,0 2 1 0 0,-2 1-196 0 0,15-7 20 0 0,-34 39 178 0 0,46-44-189 0 0,1 0 0 0 0,-1 0-1 0 0,0 0 1 0 0,1 0 0 0 0,0 0-1 0 0,-1 0 1 0 0,1 0 0 0 0,0 0-1 0 0,0 0 1 0 0,0 0 0 0 0,0 0-1 0 0,1-1 1 0 0,-1 1 0 0 0,0-1 0 0 0,1 1-1 0 0,-1 0 1 0 0,1-1 0 0 0,-1 0-1 0 0,1 1 1 0 0,0-1 0 0 0,0 0-1 0 0,-1 0 1 0 0,1 0 0 0 0,0 0-1 0 0,0-1 1 0 0,0 1 0 0 0,2 0-9 0 0,126 47 75 0 0,-16 11-75 0 0,-113-58 9 0 0,0-1 1 0 0,0 1 0 0 0,0-1-1 0 0,0 1 1 0 0,0-1 0 0 0,-1 1 0 0 0,1 0-1 0 0,0-1 1 0 0,0 1 0 0 0,-1 0-1 0 0,1-1 1 0 0,0 1 0 0 0,-1 0 0 0 0,1 0-1 0 0,-1 0 1 0 0,1 0 0 0 0,-1 0-1 0 0,0 0 1 0 0,1-1 0 0 0,-1 1 0 0 0,0 0-1 0 0,0 0 1 0 0,1 0 0 0 0,-1 0-1 0 0,0 0 1 0 0,0 0 0 0 0,0 0 0 0 0,0 0-1 0 0,0 0 1 0 0,0 0 0 0 0,-1 0-1 0 0,1 0 1 0 0,0 0 0 0 0,0 0 0 0 0,-1 0-1 0 0,1 0 1 0 0,-1 0 0 0 0,1 0 0 0 0,-1 0-1 0 0,1 0 1 0 0,-1-1 0 0 0,1 1-1 0 0,-1 0 1 0 0,0 0 0 0 0,1-1 0 0 0,-1 1-1 0 0,0 0 1 0 0,0 0-10 0 0,-44 20 941 0 0,-96-11 11 0 0,71-18-493 0 0,69 8-455 0 0,1 0-197 0 0,0 0-95 0 0,0 0-791 0 0,1-1-3234 0 0,5-1-1388 0 0</inkml:trace>
  <inkml:trace contextRef="#ctx0" brushRef="#br0" timeOffset="2796.624">844 745 15144 0 0,'0'0'340'0'0,"0"0"50"0"0,0 0 26 0 0,0 0-44 0 0,0 0-231 0 0,-4 7 18 0 0,2 0 234 0 0,0-1 0 0 0,0 1 0 0 0,0 0 0 0 0,1 0 0 0 0,0 0 0 0 0,0 0 0 0 0,1 0 0 0 0,0 1 0 0 0,0-1 0 0 0,1 2-393 0 0,-1 12 147 0 0,23 36-429 0 0,-22-56-892 0 0,-1-1-3629 0 0,0 0-1553 0 0</inkml:trace>
  <inkml:trace contextRef="#ctx0" brushRef="#br0" timeOffset="3174.193">1046 754 11664 0 0,'0'0'264'0'0,"0"2"34"0"0,16 135 3180 0 0,-16-137-3334 0 0,0 0 0 0 0,0 0 0 0 0,1 0 0 0 0,-1 0 0 0 0,0 0-1 0 0,0 0 1 0 0,1 0 0 0 0,-1 0 0 0 0,0 0 0 0 0,0 0 0 0 0,0 0 0 0 0,1 0 0 0 0,-1 0 0 0 0,0 1 0 0 0,0-1 0 0 0,0 0 0 0 0,1 0 0 0 0,-1 0 0 0 0,0 0-144 0 0,51-149-2486 0 0,-50 147 2486 0 0,-1 0 0 0 0,1 0 0 0 0,0 0 0 0 0,0 0 0 0 0,1 0 0 0 0,-1 0 0 0 0,0 0 0 0 0,0 0 0 0 0,1 1 0 0 0,-1-1 0 0 0,1 0 0 0 0,0 1 0 0 0,0-1 0 0 0,-1 1-1 0 0,1 0 1 0 0,0 0 0 0 0,0-1 0 0 0,0 1 0 0 0,0 0 0 0 0,0 1 0 0 0,0-1 0 0 0,1 0 0 0 0,-1 1 0 0 0,0-1 0 0 0,0 1 0 0 0,1 0 0 0 0,-1-1 0 0 0,0 1 0 0 0,0 0 0 0 0,1 0 0 0 0,-1 1 0 0 0,0-1 0 0 0,0 0 0 0 0,1 1 0 0 0,-1 0 0 0 0,0-1 0 0 0,0 1 0 0 0,0 0 0 0 0,0 0 0 0 0,0 0 0 0 0,0 0 0 0 0,0 0 0 0 0,0 1 0 0 0,0-1 0 0 0,-1 1 0 0 0,1-1 0 0 0,0 1 0 0 0,-1-1 0 0 0,0 1 0 0 0,1 0 0 0 0,-1 0 0 0 0,0 0 0 0 0,0 0 0 0 0,1 2 0 0 0,34 122 2071 0 0,-31-87-1404 0 0,-5-37-598 0 0,0 13-1658 0 0,0-15-4605 0 0</inkml:trace>
  <inkml:trace contextRef="#ctx0" brushRef="#br0" timeOffset="4689.613">1776 245 7776 0 0,'0'0'174'0'0,"0"0"29"0"0,0 0 12 0 0,0-1-35 0 0,0-3-94 0 0,0 3 170 0 0,0 1 63 0 0,0 0 8 0 0,0 0 13 0 0,0 0 50 0 0,0 0 24 0 0,-3 5 4170 0 0,-10 29-3656 0 0,-12 29 733 0 0,-53 161-379 0 0,76-215-1245 0 0,-3 14 59 0 0,0 1 0 0 0,2-1 1 0 0,0 1-1 0 0,2 0 0 0 0,0 0 1 0 0,2 0-1 0 0,3 23-96 0 0,19 58 313 0 0,3-45-49 0 0,15-15-200 0 0,40-11-321 0 0,-44-30-5535 0 0,-17-4-422 0 0</inkml:trace>
  <inkml:trace contextRef="#ctx0" brushRef="#br0" timeOffset="10450.518">4051 607 5552 0 0,'15'0'165'0'0,"-12"0"83"0"0,-3 0 264 0 0,0 0 116 0 0,0 0 20 0 0,0 0-23 0 0,0 0-122 0 0,-10 0 798 0 0,-55 3 1245 0 0,21 0-1218 0 0,-59 12 520 0 0,-33-2-1071 0 0,9 1-559 0 0,-26 11 2 0 0,13 2-156 0 0,22-7-53 0 0,-70 10 106 0 0,86-15-117 0 0,-129-5 1764 0 0,-36 11-3376 0 0,169-16 1812 0 0,58 1-136 0 0,31-3-81 0 0,8-2-64 0 0,1-1-45 0 0,0 0-195 0 0,0 0-88 0 0,0 0-684 0 0,0 0-2793 0 0,0 0-1196 0 0</inkml:trace>
  <inkml:trace contextRef="#ctx0" brushRef="#br0" timeOffset="10949.464">2709 943 10104 0 0,'0'0'230'0'0,"0"0"30"0"0,0 0 19 0 0,3-3 8 0 0,0 0-246 0 0,1 2 216 0 0,0-1-1 0 0,1 1 1 0 0,-1 0 0 0 0,1 0-1 0 0,-1 1 1 0 0,1-1 0 0 0,0 1-1 0 0,-1 0 1 0 0,1 0 0 0 0,-1 1-1 0 0,1-1 1 0 0,-1 1-1 0 0,1 0 1 0 0,-1 0 0 0 0,1 0-1 0 0,-1 1 1 0 0,2 0-257 0 0,12 3 510 0 0,46 23 1031 0 0,-62-27-1521 0 0,-1 0 0 0 0,0 0-1 0 0,0 0 1 0 0,0 0-1 0 0,0 0 1 0 0,0 1-1 0 0,-1-1 1 0 0,1 0-1 0 0,0 0 1 0 0,0 1-1 0 0,-1-1 1 0 0,1 1-1 0 0,-1-1 1 0 0,1 0-1 0 0,-1 1 1 0 0,0-1-1 0 0,0 1 1 0 0,1-1 0 0 0,-1 1-1 0 0,0-1 1 0 0,0 1-1 0 0,-1-1 1 0 0,1 1-1 0 0,0-1 1 0 0,0 1-1 0 0,-1-1 1 0 0,1 1-1 0 0,-1-1 1 0 0,1 0-1 0 0,-1 1 1 0 0,1-1-1 0 0,-1 0 1 0 0,0 1-1 0 0,0-1 1 0 0,0 0-1 0 0,0 0 1 0 0,0 0 0 0 0,0 1-20 0 0,-44 37 79 0 0,-32 19 791 0 0,76-57-650 0 0,1-1 4 0 0,1 1-26 0 0,13 6-216 0 0,1-1 1 0 0,-1-1 0 0 0,1-1-1 0 0,-1 0 1 0 0,1-1 0 0 0,0 0-1 0 0,1-1 1 0 0,-1-1 0 0 0,0 0-1 0 0,7-2 18 0 0,137-18-3855 0 0,-125 11-1953 0 0</inkml:trace>
  <inkml:trace contextRef="#ctx0" brushRef="#br0" timeOffset="5476.252">2267 222 7920 0 0,'0'0'174'0'0,"0"0"29"0"0,0 0 13 0 0,-1 0-31 0 0,-46 11 3293 0 0,46-10-2912 0 0,-20 29 1474 0 0,18-24-1903 0 0,-1 0 0 0 0,1 1 0 0 0,0-1 0 0 0,0 1 0 0 0,1 0 0 0 0,0-1 0 0 0,0 1 0 0 0,1 0 0 0 0,0 1 0 0 0,0-1 0 0 0,0 0 0 0 0,1 0 0 0 0,0 0 0 0 0,1 0 0 0 0,0 1 0 0 0,0-1 0 0 0,0 0 0 0 0,1 0 0 0 0,0 0 0 0 0,0-1 0 0 0,1 1 0 0 0,0 0 0 0 0,0-1-137 0 0,-1-4 32 0 0,0 1 1 0 0,0-1 0 0 0,1 0-1 0 0,-1 0 1 0 0,1 0 0 0 0,-1 0-1 0 0,1-1 1 0 0,0 1 0 0 0,-1-1-1 0 0,1 0 1 0 0,0 0 0 0 0,0 0-1 0 0,0 0 1 0 0,0 0-1 0 0,0 0 1 0 0,0-1 0 0 0,1 0-1 0 0,-1 1 1 0 0,0-1 0 0 0,0 0-1 0 0,0-1 1 0 0,0 1 0 0 0,0 0-1 0 0,0-1 1 0 0,0 0 0 0 0,0 0-1 0 0,0 0 1 0 0,0 0 0 0 0,0 0-1 0 0,0 0 1 0 0,0-1 0 0 0,-1 0-1 0 0,1 1 1 0 0,0-1-1 0 0,-1 0 1 0 0,0 0 0 0 0,3-2-33 0 0,41-55-40 0 0,-46 58 130 0 0,0 1 8 0 0,11 7-400 0 0,-1 54 242 0 0,20-14-4 0 0,-28-46 74 0 0,0 1-1 0 0,1-1 0 0 0,-1 1 1 0 0,0-1-1 0 0,0 0 0 0 0,1 0 0 0 0,-1 1 1 0 0,0-2-1 0 0,1 1 0 0 0,-1 0 0 0 0,1 0 1 0 0,-1-1-1 0 0,1 0 0 0 0,0 1 1 0 0,-1-1-1 0 0,1 0 0 0 0,-1 0 0 0 0,1 0 1 0 0,0-1-1 0 0,-1 1 0 0 0,1-1 1 0 0,-1 1-1 0 0,1-1 0 0 0,-1 0 0 0 0,1 0-9 0 0,4-3 49 0 0,1-1 0 0 0,-1 1 0 0 0,0-2 0 0 0,0 1 0 0 0,0-1-1 0 0,-1 0 1 0 0,0 0 0 0 0,0-1 0 0 0,0 0 0 0 0,-1 0 0 0 0,0 0 0 0 0,0-1-1 0 0,-1 1 1 0 0,0-1 0 0 0,0 0 0 0 0,-1-1 0 0 0,0 1 0 0 0,-1 0-1 0 0,1-2-48 0 0,-1-3-96 0 0,0-1 0 0 0,-1 1 0 0 0,0 0 0 0 0,-1-1 0 0 0,0 1 0 0 0,-1-1 0 0 0,-1 1 0 0 0,0 0 0 0 0,-1 0 0 0 0,0 0 0 0 0,-1 0 0 0 0,-1 0 0 0 0,-1-2 96 0 0,-11-29-2685 0 0,14 35-3165 0 0</inkml:trace>
  <inkml:trace contextRef="#ctx0" brushRef="#br0" timeOffset="6430.048">2776 279 6648 0 0,'0'0'149'0'0,"0"0"23"0"0,0 0 12 0 0,0 0 29 0 0,0 0 98 0 0,0 0 45 0 0,0 0 11 0 0,0 0 14 0 0,0 0 55 0 0,0 0 20 0 0,0 0 7 0 0,0 0-2 0 0,0 0-10 0 0,0 0-3 0 0,8 3 1336 0 0,0 2-1565 0 0,0-1 0 0 0,0 0-1 0 0,0-1 1 0 0,1 0 0 0 0,0 0 0 0 0,-1-1 0 0 0,1 0 0 0 0,0 0 0 0 0,0-1 0 0 0,0 0 0 0 0,0-1 0 0 0,0 0 0 0 0,6-1-219 0 0,62-7-81 0 0,-29-2-1694 0 0,-35 5 1161 0 0</inkml:trace>
  <inkml:trace contextRef="#ctx0" brushRef="#br0" timeOffset="6985.225">3271 62 8840 0 0,'0'0'197'0'0,"0"0"24"0"0,0 0 19 0 0,-1 2-29 0 0,-37 39 1850 0 0,30-34-1674 0 0,1 0 0 0 0,0 0 0 0 0,0 1 0 0 0,1 0 0 0 0,0 0 0 0 0,0 1 0 0 0,1 0 0 0 0,0 0 0 0 0,-1 3-387 0 0,-17 68 1130 0 0,39-12-258 0 0,-15-66-792 0 0,16 9 144 0 0,-9-9-188 0 0,-1 0 0 0 0,0-1-1 0 0,1 0 1 0 0,-1 0 0 0 0,1-1-1 0 0,-1 0 1 0 0,1 0 0 0 0,-1-1-1 0 0,1 0 1 0 0,-1 0-1 0 0,1 0 1 0 0,-1-1 0 0 0,0 0-1 0 0,0-1 1 0 0,0 0 0 0 0,0 0-1 0 0,0 0 1 0 0,-1-1 0 0 0,1 0-1 0 0,-1 0 1 0 0,0-1-1 0 0,1-1-35 0 0,7-8 0 0 0,-1 5-14 0 0,-12 8-58 0 0,-1 1-10 0 0,0 0 5 0 0,3 7 0 0 0,8 34-30 0 0,1-15 107 0 0,-4-20 64 0 0,12-1 56 0 0,-13-7-92 0 0,1 0 0 0 0,-1 0 0 0 0,1 0 0 0 0,-1-1 0 0 0,0 0 1 0 0,1 0-1 0 0,-2-1 0 0 0,1 0 0 0 0,0 0 0 0 0,-1-1 0 0 0,0 1 0 0 0,0-2 0 0 0,0 1 0 0 0,-1 0 0 0 0,1-1 0 0 0,-1 0 0 0 0,-1-1 0 0 0,1 1 1 0 0,-1-1-1 0 0,0 1 0 0 0,1-5-28 0 0,5-3 31 0 0,27-53 9 0 0,-20-4-605 0 0,-8-25-1965 0 0,-9 84-1341 0 0,-6 0-1210 0 0</inkml:trace>
  <inkml:trace contextRef="#ctx0" brushRef="#br0" timeOffset="7716.224">3702 218 7312 0 0,'0'0'165'0'0,"0"0"22"0"0,0 0 9 0 0,2 0-20 0 0,21 9 373 0 0,-31 6 1156 0 0,10 12 85 0 0,-26 21 122 0 0,0-6-880 0 0,20-3-236 0 0,-6 6-35 0 0,-7-10 217 0 0,16-34-798 0 0,1-1-17 0 0,0 0-10 0 0,0 0-1 0 0,-1 0-144 0 0,1 1-1 0 0,-1-1 1 0 0,1 0-1 0 0,-1 0 1 0 0,1 0-1 0 0,-1 0 1 0 0,0 0-1 0 0,1 0 1 0 0,-1 0-1 0 0,1 0 1 0 0,-1 0-1 0 0,1 0 1 0 0,-1 0-1 0 0,0 0 1 0 0,1-1-1 0 0,-1 1 1 0 0,1 0-1 0 0,-1 0 1 0 0,1 0-1 0 0,-1-1 1 0 0,1 1-1 0 0,-1 0 1 0 0,1-1-1 0 0,-1 1 1 0 0,1 0-1 0 0,0-1 1 0 0,-1 1-1 0 0,1-1 1 0 0,0 1-1 0 0,-1-1 1 0 0,1 1-1 0 0,0-1 1 0 0,-1 1-1 0 0,1-1 1 0 0,0 1-1 0 0,0-1 1 0 0,-1 1-1 0 0,1-1 1 0 0,0 1-1 0 0,0-1 1 0 0,0 1-1 0 0,0-1 1 0 0,0 0-1 0 0,0 1 1 0 0,0-1-1 0 0,0 1 1 0 0,0-1-1 0 0,0 1 1 0 0,0-1-1 0 0,0 0 1 0 0,1 1-1 0 0,-1-1 1 0 0,0 1-1 0 0,0-1 1 0 0,0 1-1 0 0,1-1 1 0 0,-1 1-1 0 0,0-1 1 0 0,1 1-1 0 0,-1-1 1 0 0,0 1-1 0 0,1 0 1 0 0,-1-1-1 0 0,1 1 1 0 0,-1 0-1 0 0,1-1 1 0 0,-1 1-1 0 0,1 0 1 0 0,0-1-8 0 0,62-47-11 0 0,-34 27 751 0 0,49 6-4049 0 0,-76 15 3172 0 0,11 19-47 0 0,-3 16 552 0 0,-26 3 615 0 0,-21-19-287 0 0,-80 5-208 0 0,111-22-474 0 0,-2 1-294 0 0,1-3-2711 0 0,7 0-2527 0 0</inkml:trace>
  <inkml:trace contextRef="#ctx0" brushRef="#br0" timeOffset="8129.524">3961 335 12960 0 0,'-5'1'87'0'0,"0"0"0"0"0,0 0-1 0 0,1 0 1 0 0,-1 1 0 0 0,1 0 0 0 0,-1 0 0 0 0,1 0 0 0 0,0 1 0 0 0,0-1 0 0 0,0 1 0 0 0,0 0 0 0 0,0 0 0 0 0,0 0 0 0 0,-2 3-87 0 0,-37 36 1944 0 0,26-17-282 0 0,13-10-1249 0 0,5-14-267 0 0,3 0-179 0 0,17-15-39 0 0,19-22-1776 0 0,-19 7 499 0 0,9 1-615 0 0,-30 28 1986 0 0,1 0 0 0 0,-1-1 0 0 0,1 1 0 0 0,0 0 0 0 0,-1 0 0 0 0,1-1 0 0 0,0 1 0 0 0,-1 0 0 0 0,1 0 0 0 0,0 0 0 0 0,-1 0 0 0 0,1 0 0 0 0,0 0 0 0 0,-1 0 0 0 0,1 0 0 0 0,0 0 0 0 0,-1 0 0 0 0,1 1 0 0 0,0-1 1 0 0,-1 0-1 0 0,1 0 0 0 0,0 1 0 0 0,-1-1 0 0 0,1 0 0 0 0,-1 1 0 0 0,1-1 0 0 0,0 0 0 0 0,-1 1 0 0 0,1-1 0 0 0,-1 1 0 0 0,1-1 0 0 0,-1 1 0 0 0,0-1 0 0 0,1 1 0 0 0,-1-1 0 0 0,1 1 0 0 0,-1 0 0 0 0,0-1 0 0 0,0 1 0 0 0,1 0 1 0 0,-1-1-1 0 0,0 1 0 0 0,0 0 0 0 0,0-1 0 0 0,0 1 0 0 0,1 0 0 0 0,-1-1 0 0 0,0 1 0 0 0,0 0 0 0 0,-1 0-22 0 0,15 43 1896 0 0,-14-11-1039 0 0,-6 2 330 0 0,0-19-1058 0 0,8-11-190 0 0,-2-4-260 0 0,10 4-601 0 0,0-2 442 0 0</inkml:trace>
  <inkml:trace contextRef="#ctx0" brushRef="#br0" timeOffset="9045.862">4032 222 5192 0 0,'-12'-2'1084'0'0,"17"4"1278"0"0,-5-2-2520 0 0</inkml:trace>
  <inkml:trace contextRef="#ctx0" brushRef="#br0" timeOffset="9638.786">4146 284 5136 0 0,'-66'-5'6158'0'0,"55"14"-4844"0"0,-16 17 414 0 0,-3 0-458 0 0,-28 38 107 0 0,39-43-1033 0 0,12-4-40 0 0,6-16-234 0 0,23 13 356 0 0,-20-13-354 0 0,-1-1 0 0 0,41-4 155 0 0,-16-14-64 0 0,3-11-22 0 0,30-34-474 0 0,-39 24-345 0 0,9-2-2 0 0,-27 33 588 0 0,-2 5 4 0 0,-2 0 12 0 0,-1 2 16 0 0,-9 12 116 0 0,-13 70 708 0 0,14-33-284 0 0,-15 14 127 0 0,32-43-470 0 0,3-12-105 0 0,7 3-1077 0 0,-5-6-3216 0 0,3-1-1568 0 0</inkml:trace>
  <inkml:trace contextRef="#ctx0" brushRef="#br0" timeOffset="11549.99">4193 28 7920 0 0,'0'0'174'0'0,"0"0"29"0"0,0 0 13 0 0,-1 1-31 0 0,-8 23 309 0 0,0 15 1414 0 0,8 1-755 0 0,3 5-502 0 0,-3 15 29 0 0,16 30 552 0 0,-6-19-4 0 0,-14-9 37 0 0,-1-31-704 0 0,-21 91 1031 0 0,1-47-1033 0 0,-9 21-54 0 0,-22 12-30 0 0,32-72-238 0 0,-4-10-60 0 0,-4 1-1107 0 0,32-26-388 0 0,0-1-3428 0 0,-5 2-1467 0 0</inkml:trace>
  <inkml:trace contextRef="#ctx0" brushRef="#br0" timeOffset="12839.864">1126 1840 9280 0 0,'0'0'268'0'0,"0"0"4"0"0,-1 0-175 0 0,-4-2-52 0 0,2 1 183 0 0,0 1 0 0 0,0-1 1 0 0,1 1-1 0 0,-1 0 0 0 0,0-1 0 0 0,0 1 0 0 0,0 1 0 0 0,0-1 0 0 0,0 0 0 0 0,0 1 0 0 0,0-1 0 0 0,0 1 0 0 0,0 0 0 0 0,0 0 0 0 0,1 0 0 0 0,-1 0 0 0 0,0 1 0 0 0,1-1 0 0 0,-1 1 0 0 0,1 0 0 0 0,-1-1 1 0 0,1 2-229 0 0,-5 2 153 0 0,1 0 1 0 0,1 0 0 0 0,-1 1-1 0 0,1 0 1 0 0,0 0 0 0 0,0 0-1 0 0,1 1 1 0 0,0-1 0 0 0,0 1-1 0 0,1 0 1 0 0,-1 1 0 0 0,2-1-1 0 0,-1 0 1 0 0,1 1 0 0 0,0 0-1 0 0,0-1 1 0 0,1 1 0 0 0,0 0-1 0 0,1 1-153 0 0,0-5 19 0 0,0-1-1 0 0,0 0 0 0 0,0 1 0 0 0,1-1 0 0 0,-1 1 0 0 0,1-1 0 0 0,0 0 0 0 0,0 0 0 0 0,0 1 0 0 0,1-1 0 0 0,-1 0 1 0 0,1 0-1 0 0,0 0 0 0 0,-1 0 0 0 0,2-1 0 0 0,-1 1 0 0 0,0 0 0 0 0,0-1 0 0 0,1 1 0 0 0,-1-1 0 0 0,1 0 0 0 0,0 0 1 0 0,0 0-1 0 0,-1 0 0 0 0,1-1 0 0 0,0 1 0 0 0,1-1 0 0 0,-1 1 0 0 0,0-1 0 0 0,0 0 0 0 0,1-1 0 0 0,-1 1 0 0 0,0 0 0 0 0,1-1 1 0 0,-1 0-1 0 0,1 0 0 0 0,-1 0 0 0 0,0 0 0 0 0,1 0 0 0 0,-1-1 0 0 0,1 1 0 0 0,-1-1 0 0 0,0 0 0 0 0,4-1-18 0 0,9-4 7 0 0,0 0 0 0 0,0-1 0 0 0,0 0 0 0 0,-1-1 0 0 0,0-1-1 0 0,-1-1 1 0 0,1-1-7 0 0,-4 4-58 0 0,36-37-248 0 0,-20 18 165 0 0,-26 25 61 0 0,40 25-142 0 0,-12-2 245 0 0,-24-20-21 0 0,1 0-1 0 0,-1 0 1 0 0,1 0-1 0 0,0-1 1 0 0,0 1-1 0 0,0-2 1 0 0,-1 1-1 0 0,1-1 1 0 0,0 1-1 0 0,0-2 1 0 0,0 1-1 0 0,0-1 0 0 0,0 1 1 0 0,0-2-1 0 0,0 1 1 0 0,-1-1-1 0 0,1 0 1 0 0,-1 0-1 0 0,1 0 1 0 0,-1-1-1 0 0,3-1-1 0 0,-3 2 26 0 0,0 0-1 0 0,0-1 0 0 0,0 0 1 0 0,-1 0-1 0 0,1 0 0 0 0,-1 0 1 0 0,0-1-1 0 0,0 0 1 0 0,0 0-1 0 0,0 0 0 0 0,0 0 1 0 0,-1 0-1 0 0,0-1 0 0 0,0 0 1 0 0,0 1-1 0 0,0-1 1 0 0,-1 0-1 0 0,0-1 0 0 0,0 1 1 0 0,0 0-1 0 0,-1 0 1 0 0,0-1-1 0 0,0 1 0 0 0,0-1 1 0 0,-1 1-1 0 0,1-4-25 0 0,-15-57-328 0 0,4 38-2976 0 0,7 22 1982 0 0</inkml:trace>
  <inkml:trace contextRef="#ctx0" brushRef="#br0" timeOffset="13139.249">1719 1924 12528 0 0,'0'0'281'0'0,"0"0"40"0"0,1 0 22 0 0,51 21 160 0 0,-35-17-4 0 0,-1-2 0 0 0,1 1 0 0 0,-1-2 0 0 0,1 0 0 0 0,0-1-1 0 0,0-1 1 0 0,-1 0 0 0 0,3-2-499 0 0,23-3 187 0 0,54-16-4095 0 0,-79 14 2566 0 0</inkml:trace>
  <inkml:trace contextRef="#ctx0" brushRef="#br0" timeOffset="13519.173">2271 1708 11720 0 0,'0'0'264'0'0,"-1"2"34"0"0,-7 96 3048 0 0,20-31-1151 0 0,-11-66-2059 0 0,0 0 0 0 0,3 1-128 0 0,-1-1 0 0 0,0 0-1 0 0,0 1 1 0 0,0-1-1 0 0,1-1 1 0 0,-1 1-1 0 0,0 0 1 0 0,1-1-1 0 0,-1 0 1 0 0,0 0-1 0 0,1 0 1 0 0,-1 0 0 0 0,1 0-1 0 0,-1-1 1 0 0,0 0-1 0 0,1 1 1 0 0,-1-1-1 0 0,0 0 1 0 0,0-1-1 0 0,0 1 1 0 0,0-1-1 0 0,0 1 1 0 0,0-1 0 0 0,0 0-1 0 0,0 0 1 0 0,2-2-8 0 0,-2 2 3 0 0,51-34-283 0 0,-30 43-53 0 0,-2 11 564 0 0,-20-16-194 0 0,1 0 0 0 0,-1 1-1 0 0,0-1 1 0 0,1 0-1 0 0,-1 0 1 0 0,1-1 0 0 0,0 1-1 0 0,0 0 1 0 0,-1-1-1 0 0,1 0 1 0 0,0 0-1 0 0,0 0 1 0 0,0 0 0 0 0,0 0-1 0 0,0 0 1 0 0,1-1-1 0 0,2 1-36 0 0,2-1 165 0 0,1 0-1 0 0,-1-1 1 0 0,0 0-1 0 0,1 0 0 0 0,-1-1 1 0 0,0 0-1 0 0,1-1 0 0 0,-1 1 1 0 0,0-2-1 0 0,-1 1 0 0 0,6-4-164 0 0,-4 2 42 0 0,-1-1 0 0 0,0 0 0 0 0,0-1 0 0 0,0 0 0 0 0,-1 0 0 0 0,0-1 0 0 0,-1 0 0 0 0,0 0 0 0 0,0 0 0 0 0,0-1 0 0 0,-1 1 0 0 0,-1-1 0 0 0,1-1 0 0 0,-1 1 0 0 0,-1-1 0 0 0,0 1 0 0 0,0-1 0 0 0,-1 0 0 0 0,0 0 0 0 0,-1-4-42 0 0,26-90-2394 0 0,-26 96 1618 0 0,-1 7-671 0 0,0 1-2729 0 0,0 0-1166 0 0</inkml:trace>
  <inkml:trace contextRef="#ctx0" brushRef="#br0" timeOffset="13987.606">2715 1817 7312 0 0,'0'0'209'0'0,"1"1"-5"0"0,22 90 6273 0 0,-22-50-5133 0 0,2-7-636 0 0,-3-33-570 0 0,0-1-3 0 0,0 0 1 0 0,0 0 0 0 0,0 0 0 0 0,0 0 0 0 0,0 0-4 0 0,0 0-17 0 0,0 0-10 0 0,30-40 463 0 0,26-4-1056 0 0,-25 59 132 0 0,-14 28 755 0 0,-17-40-328 0 0,0-1-1 0 0,0 1 1 0 0,-1-1 0 0 0,1 1-1 0 0,-1-1 1 0 0,0 1 0 0 0,1-1-1 0 0,-1 1 1 0 0,0-1 0 0 0,0 0-1 0 0,-1 1 1 0 0,1-1 0 0 0,0 0-1 0 0,-1 0 1 0 0,0 0 0 0 0,1 0-1 0 0,-1 0 1 0 0,0 0 0 0 0,0-1-1 0 0,0 1 1 0 0,0 0 0 0 0,0-1-1 0 0,0 0 1 0 0,0 1 0 0 0,-1-1-1 0 0,-1 1-70 0 0,-6 2-16 0 0,0-1-1 0 0,-1 0 0 0 0,1 0 1 0 0,-1-1-1 0 0,0-1 0 0 0,0 1 1 0 0,1-2-1 0 0,-1 1 0 0 0,0-2 1 0 0,-4 0 16 0 0,-10 1-2016 0 0,24 0 745 0 0,0-1-821 0 0,-2-4-3114 0 0</inkml:trace>
  <inkml:trace contextRef="#ctx0" brushRef="#br0" timeOffset="14634.281">3126 1819 11000 0 0,'0'0'248'0'0,"0"0"34"0"0,-10 1 290 0 0,-2 3-112 0 0,1 0 0 0 0,-1 1-1 0 0,1 0 1 0 0,-1 1 0 0 0,2 1-1 0 0,-1 0 1 0 0,1 0 0 0 0,0 1 0 0 0,-9 8-460 0 0,10-9 1923 0 0,28-29-1359 0 0,-16 10-552 0 0,1 4 60 0 0,-4 7-10 0 0,-3 1-7 0 0,1 0-1 0 0,-1 1 1 0 0,1-1 0 0 0,-1 1 0 0 0,1 0 0 0 0,-1 0 0 0 0,1 0-1 0 0,-1 0 1 0 0,1 0 0 0 0,0 0 0 0 0,0 1 0 0 0,0-1 0 0 0,-1 1-1 0 0,1 0 1 0 0,1-1 0 0 0,-1 1 0 0 0,0 0 0 0 0,0 0 0 0 0,1 0 0 0 0,-1 0-1 0 0,1 1 1 0 0,0-1 0 0 0,-2 3-55 0 0,-21 49 755 0 0,22-28-438 0 0,5-20-236 0 0,18 7 77 0 0,-19-14-145 0 0,2 1 3 0 0,0 0 1 0 0,1 0-1 0 0,-1-1 0 0 0,0 1 1 0 0,0-1-1 0 0,0 0 0 0 0,1 0 1 0 0,-1-1-1 0 0,0 1 0 0 0,0-1 0 0 0,0 0 1 0 0,-1 0-1 0 0,1 0 0 0 0,0-1 1 0 0,-1 1-1 0 0,0-1 0 0 0,2-1-16 0 0,18-13-14 0 0,17-22-458 0 0,-24 25 230 0 0,-15 13 162 0 0,-1 1 0 0 0,0 0 0 0 0,3 6-66 0 0,4 103-61 0 0,-3-88-4103 0 0,-2-17 2275 0 0,-1 5-4018 0 0</inkml:trace>
  <inkml:trace contextRef="#ctx0" brushRef="#br0" timeOffset="15214.143">3173 2221 9280 0 0,'0'0'268'0'0,"0"0"4"0"0,-1 1-175 0 0,-28 7 2332 0 0,-27 1 1497 0 0,-79 11-664 0 0,-2-13-2050 0 0,57-5-429 0 0,-33 7-569 0 0,-3 10-214 0 0,-12 2 222 0 0,-54-12-100 0 0,59-1-122 0 0,-6 1-232 0 0,-173 3 216 0 0,125 6-48 0 0,14-4 376 0 0,140-11-414 0 0,-6 0 22 0 0,10-2-7031 0 0,19-1 741 0 0</inkml:trace>
  <inkml:trace contextRef="#ctx0" brushRef="#br0" timeOffset="16550.738">4499 560 7512 0 0,'-6'-4'1540'0'0,"25"3"358"0"0,4 0-596 0 0,71-11 507 0 0,-8 20 242 0 0,-76 11-1706 0 0,-25 27 197 0 0,9 32 58 0 0,-52 109-210 0 0,36-88-326 0 0,5 44 98 0 0,-6 64 233 0 0,19-82 230 0 0,17 22 122 0 0,8 5-642 0 0,-11-95 4 0 0,-4 36-210 0 0,-7-87 101 0 0,0-1 0 0 0,1 1 0 0 0,-1-1 0 0 0,1 0 0 0 0,0 1 0 0 0,1-1 0 0 0,-1 1 0 0 0,1-1 0 0 0,0 0 0 0 0,0 0 0 0 0,1 1 0 0 0,-1-1 0 0 0,1 0 0 0 0,3 4 0 0 0,21 104 0 0 0,-20-38 11 0 0,12 12 96 0 0,-6-32-37 0 0,-16-14 20 0 0,4-39-77 0 0,1 0 0 0 0,-1 0-1 0 0,0 0 1 0 0,0 0 0 0 0,0 0 0 0 0,0 0 0 0 0,0 1 0 0 0,-1-1 0 0 0,1 0 0 0 0,-1 0 0 0 0,1 0 0 0 0,-1 0 0 0 0,0 0 0 0 0,0-1 0 0 0,0 1 0 0 0,0 0-1 0 0,0 0 1 0 0,0 0 0 0 0,0-1 0 0 0,0 1 0 0 0,-1-1 0 0 0,1 1 0 0 0,-1-1 0 0 0,1 1 0 0 0,-2 0-13 0 0,1 0 30 0 0,-3 2 53 0 0,-1-1 1 0 0,1 1-1 0 0,-1-1 1 0 0,1 0-1 0 0,-1-1 1 0 0,0 1-1 0 0,0-1 0 0 0,0 0 1 0 0,-1-1-1 0 0,1 1 1 0 0,0-1-1 0 0,-6 0-83 0 0,0 1 176 0 0,-18 2 14 0 0,0-1 0 0 0,0-1 0 0 0,-1-2 0 0 0,-29-3-190 0 0,14 0 13 0 0,28 3-358 0 0,0-1 0 0 0,0 0-1 0 0,0-2 1 0 0,0 0-1 0 0,0-1 1 0 0,0-1-1 0 0,1 0 1 0 0,-13-7 345 0 0,11-12-3741 0 0,10 10-2319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8T15:37:53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14544 0 0,'0'0'330'0'0,"0"0"45"0"0,0 0 20 0 0,0 0-39 0 0,2 2-223 0 0,4 1 12 0 0,-1 0 1 0 0,1 0-1 0 0,-1 0 1 0 0,1-1-1 0 0,0 0 1 0 0,0 0-1 0 0,0-1 0 0 0,1 1 1 0 0,-1-1-1 0 0,0-1 1 0 0,3 1-146 0 0,-7-1-250 0 0,14-3-4795 0 0,0-1-305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1T11:55:13.3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38 402 6296 0 0,'0'0'184'0'0,"-1"-1"-6"0"0,-5-24 1041 0 0,7-60 4209 0 0,5 53-3789 0 0,-6 31-1247 0 0,-3-7 2399 0 0,-2 16-2735 0 0,0 0 0 0 0,1 1 0 0 0,0-1-1 0 0,1 1 1 0 0,0 0 0 0 0,0 0-1 0 0,1 0 1 0 0,0 0 0 0 0,0 0-1 0 0,1 1 1 0 0,1-1 0 0 0,-1 0-1 0 0,2 9-55 0 0,-1-12 13 0 0,0-1-1 0 0,1 1 0 0 0,-1-1 0 0 0,1 1 0 0 0,0-1 0 0 0,1 0 1 0 0,-1 1-1 0 0,1-1 0 0 0,0 0 0 0 0,0 0 0 0 0,1 0 0 0 0,-1 0 1 0 0,1 0-1 0 0,0-1 0 0 0,1 1 0 0 0,-1-1 0 0 0,1 0 1 0 0,0 0-1 0 0,0 0 0 0 0,0-1 0 0 0,0 1 0 0 0,1-1 0 0 0,-1 0 1 0 0,1 0-1 0 0,0-1 0 0 0,0 1 0 0 0,0-1 0 0 0,0 0 0 0 0,0 0 1 0 0,1-1-1 0 0,1 1-12 0 0,3-1 40 0 0,-1-1 1 0 0,1-1-1 0 0,-1 1 1 0 0,1-1 0 0 0,-1-1-1 0 0,1 0 1 0 0,-1 0-1 0 0,0-1 1 0 0,0 0-1 0 0,0-1 1 0 0,0 0 0 0 0,0 0-1 0 0,-1-1 1 0 0,7-4-41 0 0,69-53 240 0 0,-35 5-30 0 0,-48 56-130 0 0,4-4 468 0 0,64 99-517 0 0,-66-93-8 0 0,0 0 0 0 0,1 0 0 0 0,-1 0 0 0 0,1 0-1 0 0,-1-1 1 0 0,0 1 0 0 0,1-1 0 0 0,-1 0 0 0 0,1 0 0 0 0,-1 0 0 0 0,1-1 0 0 0,-1 1-1 0 0,1-1 1 0 0,-1 0 0 0 0,0 0 0 0 0,1 0 0 0 0,-1 0 0 0 0,0 0 0 0 0,0-1 0 0 0,0 0 0 0 0,0 1-1 0 0,0-1 1 0 0,0 0 0 0 0,0-1 0 0 0,-1 1 0 0 0,1 0 0 0 0,-1-1 0 0 0,1 1 0 0 0,-1-1-1 0 0,0 0 1 0 0,0 0-23 0 0,7-8 32 0 0,-1-1 0 0 0,-1 0 0 0 0,0 0 0 0 0,-1 0 0 0 0,0-1 0 0 0,0 0 0 0 0,-2 0 0 0 0,1 0 0 0 0,-2-1 0 0 0,0 1 0 0 0,0-1 0 0 0,-2 0 0 0 0,1 0 0 0 0,-2 0 0 0 0,0 0 0 0 0,-1-8-32 0 0,-13-134-501 0 0,14 138-43 0 0,0 11-8052 0 0,0 7 3190 0 0</inkml:trace>
  <inkml:trace contextRef="#ctx0" brushRef="#br0" timeOffset="1223.36">695 615 6896 0 0,'0'0'200'0'0,"3"-16"2464"0"0,-3 15-2479 0 0,-1 0 1 0 0,1 0-1 0 0,-1 0 1 0 0,1 0-1 0 0,-1 1 0 0 0,1-1 1 0 0,-1 0-1 0 0,0 0 1 0 0,1 0-1 0 0,-1 1 1 0 0,0-1-1 0 0,0 0 1 0 0,1 1-1 0 0,-1-1 1 0 0,0 0-1 0 0,0 1 1 0 0,0-1-1 0 0,0 1 1 0 0,0-1-1 0 0,0 1 0 0 0,0 0 1 0 0,0 0-1 0 0,0-1 1 0 0,0 1-1 0 0,0 0 1 0 0,0 0-1 0 0,0 0 1 0 0,0 0-1 0 0,0 0 1 0 0,0 0-1 0 0,0 0 1 0 0,0 0-1 0 0,-1 1-185 0 0,2-1 56 0 0,-2 0 260 0 0,-20 9 1546 0 0,22-9-1674 0 0,-17 9 1143 0 0,17-9-1221 0 0,0 0 2 0 0,0 0-8 0 0,0 0-26 0 0,0 0 7 0 0,0 0-10 0 0,9-12 87 0 0,-4 2-108 0 0,-2 5-56 0 0,4 3-46 0 0,9 4-17 0 0,-5 10 54 0 0,4 35 11 0 0,4 26 0 0 0,0 37 0 0 0,-10-46 0 0 0,-8-33 138 0 0,-1-31-129 0 0,0-1 0 0 0,0 1 1 0 0,1 0-1 0 0,-1-1 0 0 0,0 1 0 0 0,0 0 1 0 0,0-1-1 0 0,1 1 0 0 0,-1 0 0 0 0,0 0 1 0 0,0-1-1 0 0,1 1 0 0 0,-1 0 0 0 0,0 0 1 0 0,0-1-1 0 0,1 1 0 0 0,-1 0 1 0 0,0 0-1 0 0,1 0 0 0 0,-1-1 0 0 0,0 1 1 0 0,1 0-1 0 0,-1 0 0 0 0,1 0 0 0 0,-1 0 1 0 0,0 0-1 0 0,1 0 0 0 0,-1 0 0 0 0,0 0 1 0 0,1 0-1 0 0,-1 0 0 0 0,1 0 1 0 0,-1 0-1 0 0,0 0 0 0 0,1 0 0 0 0,-1 0 1 0 0,0 0-1 0 0,1 0 0 0 0,-1 1 0 0 0,0-1 1 0 0,1 0-1 0 0,-1 0 0 0 0,0 0 0 0 0,1 1 1 0 0,-1-1-1 0 0,0 0 0 0 0,0 0 1 0 0,1 1-1 0 0,-1-1 0 0 0,0 0 0 0 0,0 1 1 0 0,1-1-1 0 0,-1 0 0 0 0,0 0 0 0 0,0 1 1 0 0,0-1-1 0 0,0 1 0 0 0,1-1 0 0 0,-1 0 1 0 0,0 1-10 0 0,3-9 10 0 0,1 1 1 0 0,0-1-1 0 0,1 1 0 0 0,0 0 1 0 0,0 0-1 0 0,0 1 1 0 0,1 0-1 0 0,0 0 1 0 0,0 0-1 0 0,0 0 0 0 0,1 1 1 0 0,0 0-1 0 0,0 1 1 0 0,0-1-1 0 0,1 2 1 0 0,-1-1-1 0 0,2 0-10 0 0,53-6-331 0 0,-33 23 238 0 0,-25-8 28 0 0,0-1 21 0 0,-3-3 37 0 0,1 0 0 0 0,-1 0 0 0 0,0 0 1 0 0,0 0-1 0 0,0 0 0 0 0,0 1 1 0 0,0-1-1 0 0,0 0 0 0 0,0 1 0 0 0,0-1 1 0 0,0 1-1 0 0,-1-1 0 0 0,1 1 1 0 0,-1-1-1 0 0,1 1 0 0 0,-1-1 0 0 0,1 1 1 0 0,-1 0-1 0 0,0-1 0 0 0,0 1 1 0 0,0-1-1 0 0,0 1 0 0 0,0 0 0 0 0,0 0 7 0 0,-1 3 26 0 0,0 0 0 0 0,0 0 0 0 0,0 0 0 0 0,0 0 0 0 0,-1 0 0 0 0,0 0 0 0 0,0 0 0 0 0,0 0 0 0 0,-1-1 0 0 0,0 1 0 0 0,0-1-1 0 0,0 0 1 0 0,0 0 0 0 0,-1 0 0 0 0,1 0 0 0 0,-1-1 0 0 0,0 1 0 0 0,0-1 0 0 0,0 0 0 0 0,-1 0 0 0 0,1 0 0 0 0,-1-1 0 0 0,0 1 0 0 0,1-1 0 0 0,-1 0-1 0 0,0-1 1 0 0,-1 1-26 0 0,-42 18 242 0 0,16-14-252 0 0,26-4-91 0 0,5-1-7277 0 0,6-7 1390 0 0</inkml:trace>
  <inkml:trace contextRef="#ctx0" brushRef="#br0" timeOffset="1669.058">1214 737 12064 0 0,'-3'-1'67'0'0,"0"1"0"0"0,0 1 0 0 0,0-1 0 0 0,0 0 0 0 0,0 1 0 0 0,1-1 0 0 0,-1 1 0 0 0,0 0 0 0 0,1 0 0 0 0,-1 0 0 0 0,0 1 0 0 0,1-1 0 0 0,-1 0 0 0 0,1 1 0 0 0,0 0 0 0 0,-1-1 0 0 0,1 1 0 0 0,0 0 0 0 0,0 0 0 0 0,0 0 1 0 0,0 1-68 0 0,-20 14 528 0 0,-26 45 3318 0 0,35 3-2006 0 0,14-63-1817 0 0,0 0 1 0 0,0-1-1 0 0,0 1 0 0 0,0 0 0 0 0,0-1 1 0 0,1 1-1 0 0,-1-1 0 0 0,0 1 0 0 0,1-1 1 0 0,-1 0-1 0 0,1 1 0 0 0,0-1 0 0 0,-1 0 1 0 0,1 0-1 0 0,0 0 0 0 0,-1 0 0 0 0,1 0 0 0 0,0-1 1 0 0,0 1-1 0 0,0-1 0 0 0,0 1 0 0 0,0-1 1 0 0,1 1-24 0 0,2-2-38 0 0,1 0 0 0 0,0 0 1 0 0,-1 0-1 0 0,1-1 0 0 0,-1 0 1 0 0,0 0-1 0 0,0 0 1 0 0,0-1-1 0 0,0 0 0 0 0,0 0 1 0 0,0 0-1 0 0,-1 0 0 0 0,1-1 1 0 0,-1 0-1 0 0,0 0 0 0 0,0 0 1 0 0,0 0-1 0 0,-1 0 0 0 0,1-1 1 0 0,-1 0-1 0 0,0 0 0 0 0,-1 0 1 0 0,1 0-1 0 0,-1 0 0 0 0,0-1 38 0 0,36-60-884 0 0,-33 61 891 0 0,-4 4 89 0 0,-1 1 29 0 0,1 15 302 0 0,-6 48 568 0 0,5-57-980 0 0,0 0 1 0 0,0 0-1 0 0,0 0 1 0 0,1 0-1 0 0,0 0 1 0 0,0-1 0 0 0,1 1-1 0 0,-1 0 1 0 0,1-1-1 0 0,0 0 1 0 0,1 1-1 0 0,1 2-15 0 0,24 35 31 0 0,4-37-2095 0 0,-20-13-832 0 0,-2-3 1402 0 0</inkml:trace>
  <inkml:trace contextRef="#ctx0" brushRef="#br0" timeOffset="2068.037">1233 100 13328 0 0,'39'-4'1742'0'0,"-36"4"-1435"0"0,-1 0 12 0 0,153-1 2328 0 0,-97 5-2789 0 0,-21 2-2749 0 0,-24-5 1773 0 0</inkml:trace>
  <inkml:trace contextRef="#ctx0" brushRef="#br0" timeOffset="2335.954">1368 202 13272 0 0,'-16'10'1512'0'0,"16"-9"-1224"0"0,1-1 90 0 0,98 6 2455 0 0,-31-3-2654 0 0,-2-1-1092 0 0,-21-4-4218 0 0,-25 1-223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1T11:55:21.2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1066 408 9184 0 0,'-4'-1'-424'0'0,"-9"-3"4073"0"0,17 0-1212 0 0,97 3-188 0 0,-53 4-2076 0 0,-35-2-529 0 0,0 0-1 0 0,0 0 1 0 0,0-1 0 0 0,1-1 0 0 0,-1 0-1 0 0,0-1 1 0 0,8-2 356 0 0,-11 0-710 0 0</inkml:trace>
  <inkml:trace contextRef="#ctx0" brushRef="#br0" timeOffset="428.558">1544 108 9016 0 0,'0'0'265'0'0,"0"0"-4"0"0,5 4 934 0 0,10 22 1542 0 0,-10 19-238 0 0,8 75-545 0 0,5-36-991 0 0,6-24 234 0 0,9-19-834 0 0,-5-26-22 0 0,26-15-90 0 0,51-41 5 0 0,12 5-1369 0 0,-104 33-1495 0 0,-13 3 1087 0 0</inkml:trace>
  <inkml:trace contextRef="#ctx0" brushRef="#br0" timeOffset="720.297">1560 247 10328 0 0,'0'0'300'0'0,"0"-1"0"0"0,0-3-192 0 0,-2 0-59 0 0,1 3 142 0 0,1 1 54 0 0,4-1 288 0 0,120-7 2707 0 0,27 11-2798 0 0,-110-11-491 0 0,-24 1-4429 0 0,-10 4-347 0 0</inkml:trace>
  <inkml:trace contextRef="#ctx0" brushRef="#br0" timeOffset="916.434">1638 49 9760 0 0,'3'-15'1016'0'0,"1"11"-868"0"0,1 1 1 0 0,-1-1 0 0 0,1 1 0 0 0,0 0 0 0 0,0 1-1 0 0,0-1 1 0 0,0 1 0 0 0,0 0 0 0 0,1 0 0 0 0,-1 1-1 0 0,1 0 1 0 0,-1 0 0 0 0,1 0 0 0 0,-1 0 0 0 0,3 1-149 0 0,167 1 801 0 0,-141 1-1624 0 0,-17 0-3835 0 0</inkml:trace>
  <inkml:trace contextRef="#ctx0" brushRef="#br0" timeOffset="-2343.73">12 187 5904 0 0,'0'0'12'0'0,"0"0"1"0"0,-1 0 0 0 0,1 0-1 0 0,0 0 1 0 0,-1 0 0 0 0,1 0-1 0 0,-1 1 1 0 0,1-1 0 0 0,0 0-1 0 0,-1 0 1 0 0,1-1 0 0 0,0 1-1 0 0,-1 0 1 0 0,1 0 0 0 0,0 0-1 0 0,-1 0 1 0 0,1 0 0 0 0,0 0-1 0 0,-1 0 1 0 0,1 0 0 0 0,0-1-1 0 0,-1 1 1 0 0,1 0 0 0 0,0 0-1 0 0,0 0 1 0 0,-1-1-1 0 0,1 1 1 0 0,0 0 0 0 0,0-1-1 0 0,-1 1 1 0 0,1 0 0 0 0,0 0-1 0 0,0-1 1 0 0,0 1 0 0 0,-1 0-1 0 0,1-1 1 0 0,0 1 0 0 0,0 0-1 0 0,0-1 1 0 0,0 1 0 0 0,0 0-1 0 0,0-1 1 0 0,0 1 0 0 0,0 0-1 0 0,0-1 1 0 0,0 1 0 0 0,0-1-1 0 0,0 1 1 0 0,0 0 0 0 0,0-1-1 0 0,0 1 1 0 0,0 0 0 0 0,0-1-1 0 0,0 1 1 0 0,1-1-13 0 0,-1 0 452 0 0,1-10 1332 0 0,18-1 660 0 0,-19 12-2084 0 0,3-5 3160 0 0,4 25-2674 0 0,-3 21-221 0 0,-8 29-13 0 0,7 34 110 0 0,1-32-440 0 0,0-34-282 0 0,22 61 467 0 0,-12-70-48 0 0,-9-28-397 0 0,-4-1 42 0 0,16 2 172 0 0,77-30 786 0 0,-17 13-576 0 0,37 9-976 0 0,-102 3-34 0 0,-10 2-5735 0 0,-2 1 465 0 0</inkml:trace>
  <inkml:trace contextRef="#ctx0" brushRef="#br0" timeOffset="-2076.275">32 372 11600 0 0,'10'-27'1308'0'0,"10"17"-20"0"0,155-1 769 0 0,-74 5-1842 0 0,-47 1-212 0 0,-31 4-4689 0 0,-15 1-387 0 0</inkml:trace>
  <inkml:trace contextRef="#ctx0" brushRef="#br0" timeOffset="-1888.819">147 115 10960 0 0,'13'-15'760'0'0,"9"7"-527"0"0,1 2-1 0 0,-1 0 1 0 0,1 1 0 0 0,0 1 0 0 0,0 2 0 0 0,0 0 0 0 0,0 1 0 0 0,1 1 0 0 0,-1 2-1 0 0,0 0 1 0 0,0 1 0 0 0,11 4-233 0 0,-4 0-1488 0 0,-19-3 566 0 0</inkml:trace>
  <inkml:trace contextRef="#ctx0" brushRef="#br0" timeOffset="-501.158">517 411 8432 0 0,'3'-12'838'0'0,"4"0"-35"0"0,0-1 2042 0 0,-5 12-2447 0 0,-1 0-348 0 0,-1 1-1 0 0,0 0 1 0 0,1-1-1 0 0,-1 1 1 0 0,0 0 0 0 0,1 0-1 0 0,-1-1 1 0 0,1 1-1 0 0,-1 0 1 0 0,0 0 0 0 0,1 0-1 0 0,-1 0 1 0 0,1 0 0 0 0,-1-1-1 0 0,1 1 1 0 0,-1 0-1 0 0,1 0 1 0 0,-1 0 0 0 0,0 0-1 0 0,1 0 1 0 0,-1 0 0 0 0,1 0-1 0 0,-1 0 1 0 0,1 1-1 0 0,-1-1 1 0 0,1 0 0 0 0,-1 0-1 0 0,0 0 1 0 0,1 0-1 0 0,-1 1 1 0 0,1-1 0 0 0,-1 0-1 0 0,0 0 1 0 0,1 1 0 0 0,-1-1-1 0 0,0 0 1 0 0,1 1-1 0 0,-1-1 1 0 0,0 0 0 0 0,0 1-1 0 0,1-1 1 0 0,-1 0 0 0 0,0 1-1 0 0,0-1 1 0 0,1 1-1 0 0,-1-1 1 0 0,0 0 0 0 0,0 1-1 0 0,0-1 1 0 0,0 1-50 0 0,40 91 403 0 0,-6 27-158 0 0,-24-56 181 0 0,-10-62-359 0 0,0-1 10 0 0,0 0 1 0 0,0 0-12 0 0,0 0-2 0 0,0 0 0 0 0,0 0 12 0 0,0 0 51 0 0,0 0 22 0 0,0 0 3 0 0,16-18 0 0 0,-4 8-163 0 0,41-21-164 0 0,11 31-3 0 0,-51 10 158 0 0,-11-9 40 0 0,-1 0 0 0 0,0 1-1 0 0,0-1 1 0 0,0 0-1 0 0,0 1 1 0 0,0-1 0 0 0,0 0-1 0 0,0 1 1 0 0,0-1-1 0 0,-1 1 1 0 0,1 0-1 0 0,0-1 1 0 0,-1 1 0 0 0,1 0-1 0 0,-1-1 1 0 0,0 1-1 0 0,0 0 1 0 0,1-1 0 0 0,-1 1-1 0 0,0 0 1 0 0,-1-1-1 0 0,1 1 1 0 0,0 0 0 0 0,0 0-1 0 0,-1-1 1 0 0,1 1-1 0 0,-1 0 1 0 0,1-1-1 0 0,-1 1 1 0 0,0-1 0 0 0,0 1-1 0 0,1-1 1 0 0,-1 1-1 0 0,0-1 1 0 0,0 0 0 0 0,-1 1-1 0 0,1-1 1 0 0,0 0-1 0 0,0 0 1 0 0,-1 1-20 0 0,-4 6 128 0 0,0-2-52 0 0,-1 0 0 0 0,1 0 0 0 0,-1-1-1 0 0,0 0 1 0 0,0 0 0 0 0,-1-1-1 0 0,1 0 1 0 0,-1 0 0 0 0,0-1-1 0 0,0 0 1 0 0,-8 2-76 0 0,13-4 7 0 0,-64 17 73 0 0,45-17-1043 0 0,17-2-4553 0 0,5 1-52 0 0</inkml:trace>
  <inkml:trace contextRef="#ctx0" brushRef="#br0" timeOffset="1852.772">2254 312 9960 0 0,'0'0'222'0'0,"-13"-9"641"0"0,7 7-698 0 0,0 0 0 0 0,0 1 1 0 0,0 0-1 0 0,0 0 0 0 0,0 1 0 0 0,0 0 1 0 0,0 0-1 0 0,-1 0 0 0 0,1 1 0 0 0,0 0 0 0 0,0 0 1 0 0,0 0-1 0 0,-4 2-165 0 0,-3 0 488 0 0,7-2-349 0 0,1 0-1 0 0,-1 1 1 0 0,0 0-1 0 0,1 0 1 0 0,-1 0-1 0 0,1 1 1 0 0,-1-1 0 0 0,1 1-1 0 0,0 1 1 0 0,1-1-1 0 0,-1 1 1 0 0,0 0 0 0 0,1 0-1 0 0,0 0 1 0 0,0 0-1 0 0,0 1 1 0 0,0 0 0 0 0,1-1-1 0 0,-2 5-138 0 0,2 14 158 0 0,30 6 177 0 0,30-32 17 0 0,-3-39-1447 0 0,-41 34 967 0 0,-12 7 101 0 0,-1 1 1 0 0,1 0 0 0 0,0 0 0 0 0,0 0 0 0 0,0 0 0 0 0,0 0 0 0 0,0 0-1 0 0,-1 0 1 0 0,1 0 0 0 0,0 0 0 0 0,0 1 0 0 0,0-1 0 0 0,0 0 0 0 0,-1 0 0 0 0,1 1-1 0 0,0-1 1 0 0,0 1 0 0 0,-1-1 0 0 0,1 0 0 0 0,0 1 0 0 0,-1-1 0 0 0,1 1-1 0 0,0 0 1 0 0,-1-1 0 0 0,1 1 0 0 0,-1 0 0 0 0,1-1 0 0 0,-1 1 0 0 0,1 0 0 0 0,-1-1-1 0 0,1 1 1 0 0,-1 0 0 0 0,0 0 0 0 0,1 0 26 0 0,2 5 109 0 0,51 79 1558 0 0,2-44-271 0 0,-47-38-2697 0 0,0-3-4769 0 0</inkml:trace>
  <inkml:trace contextRef="#ctx0" brushRef="#br0" timeOffset="2723.48">2450 745 7400 0 0,'0'0'165'0'0,"0"0"22"0"0,0 0 10 0 0,0 0 15 0 0,0 0-23 0 0,-2 0-11 0 0,-129 10 3095 0 0,15-5-1300 0 0,-10 8-1050 0 0,-65 17-76 0 0,107-18-735 0 0,-111-7 122 0 0,-37 16-116 0 0,160-13-54 0 0,-2-4-64 0 0,-68 6 0 0 0,-2 8 0 0 0,9 8 80 0 0,28-13-80 0 0,9-4 0 0 0,-40 3-179 0 0,45-1 126 0 0,14-2 53 0 0,8 7 0 0 0,-10 1 0 0 0,47-9-152 0 0,32-7 41 0 0,-17 2-1786 0 0,17-2-3095 0 0</inkml:trace>
  <inkml:trace contextRef="#ctx0" brushRef="#br0" timeOffset="3386.808">952 1081 13256 0 0,'0'0'389'0'0,"0"0"-6"0"0,0 0-231 0 0,2 7-4 0 0,53 106 1116 0 0,-45-72-619 0 0,-1 0 0 0 0,-3 0 0 0 0,-1 1 0 0 0,-1 0 0 0 0,-3-1 0 0 0,-3 22-645 0 0,2-55 113 0 0,-3 41 479 0 0,-3-29-453 0 0,5-19-86 0 0,1-1 18 0 0,-11-1 320 0 0,22-70-2054 0 0,10 14-392 0 0,15 3 184 0 0,-12 40 1615 0 0,-20 13 304 0 0,0 1 1 0 0,0 0-1 0 0,-1 1 1 0 0,1-1 0 0 0,0 0-1 0 0,0 1 1 0 0,0 0 0 0 0,0 0-1 0 0,-1 0 1 0 0,1 1-1 0 0,-1-1 1 0 0,1 1 0 0 0,-1 0-1 0 0,1 0 1 0 0,-1 0 0 0 0,0 0-1 0 0,0 0 1 0 0,0 1-1 0 0,0-1 1 0 0,0 1 0 0 0,-1 0-1 0 0,1 0 1 0 0,1 2-49 0 0,47 84 1636 0 0,-41-67-1351 0 0,54 85 662 0 0,-54-86-2291 0 0,-10-20 517 0 0</inkml:trace>
  <inkml:trace contextRef="#ctx0" brushRef="#br0" timeOffset="3684.402">689 1461 11200 0 0,'0'0'330'0'0,"0"0"-8"0"0,13-16-133 0 0,67-49 3960 0 0,-39 31-2969 0 0,2 2 1 0 0,0 2-1 0 0,2 2 0 0 0,23-9-1180 0 0,10 4 672 0 0,79-30-349 0 0,-104 50-3971 0 0,-45 11 934 0 0,13-1-3966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1T11:55:29.5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227 1 6056 0 0,'-4'5'384'0'0,"-1"0"4245"0"0,16-4-3550 0 0,6-1-775 0 0,37 14 105 0 0,-9-1-210 0 0,-34-11-31 0 0,-23 7 9 0 0,-7-5-86 0 0,-1-1-1 0 0,0-1 1 0 0,1 0 0 0 0,-1-2-1 0 0,0 0 1 0 0,0-1-91 0 0,-87 4 732 0 0,30 0 475 0 0,57-1-829 0 0,18-1-286 0 0,2-1-10 0 0,0 0-5 0 0,0 0-5 0 0,14 6 82 0 0,64-3-10 0 0,-58-3-458 0 0,55 0 820 0 0,-25 3-5473 0 0,-27 0-233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1T11:57:31.7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 5008 0 0,'0'0'104'0'0,"0"0"24"0"0,0 0 8 0 0,0 0 16 0 0,10-7-152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1T11:57:33.6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67 9760 0 0,'4'-12'744'0'0,"2"-41"2152"0"0,-6 52-1999 0 0,0 1-128 0 0,0 0-53 0 0,0 0-11 0 0,0 0-59 0 0,0 0-249 0 0,0 0-114 0 0,0 0-25 0 0,1 2-18 0 0,22 119 1380 0 0,-8-39-1268 0 0,7 33-84 0 0,2 20 234 0 0,-15-113-524 0 0,-8-20-148 0 0,-1-2-76 0 0,0 0-879 0 0,-1-1-3649 0 0,-6-5-1558 0 0</inkml:trace>
  <inkml:trace contextRef="#ctx0" brushRef="#br0" timeOffset="291.904">107 60 9760 0 0,'0'0'222'0'0,"2"-1"30"0"0,2-3-131 0 0,1 0 0 0 0,1 1-1 0 0,-1 0 1 0 0,0 0 0 0 0,1 0-1 0 0,0 1 1 0 0,-1 0 0 0 0,1 0-1 0 0,0 0 1 0 0,0 0 0 0 0,0 1-1 0 0,0 0 1 0 0,0 1 0 0 0,1-1-1 0 0,-1 1 1 0 0,0 0 0 0 0,0 1-1 0 0,0 0 1 0 0,0 0 0 0 0,0 0-1 0 0,0 0 1 0 0,4 2-121 0 0,-4 0 165 0 0,1 1 0 0 0,-1-1 1 0 0,-1 1-1 0 0,1 0 0 0 0,0 0 0 0 0,-1 1 1 0 0,0 0-1 0 0,0 0 0 0 0,0 0 1 0 0,-1 0-1 0 0,1 1 0 0 0,-1-1 0 0 0,-1 1 1 0 0,1 0-1 0 0,-1 1 0 0 0,0-1 0 0 0,-1 1 1 0 0,1-1-1 0 0,-1 2-165 0 0,0-4 64 0 0,-1 0 0 0 0,0 1 0 0 0,0-1 0 0 0,0 0 0 0 0,0 1 0 0 0,-1-1 0 0 0,0 1 1 0 0,0-1-1 0 0,0 1 0 0 0,0-1 0 0 0,-1 1 0 0 0,0-1 0 0 0,0 1 0 0 0,0-1 0 0 0,0 0 0 0 0,-1 0 0 0 0,1 1 0 0 0,-1-1 0 0 0,0 0 1 0 0,-1 0-1 0 0,1-1 0 0 0,-1 1 0 0 0,1 0 0 0 0,-1-1 0 0 0,0 0 0 0 0,0 1 0 0 0,-1-1 0 0 0,1 0 0 0 0,-1-1 0 0 0,0 1-64 0 0,-83 36 320 0 0,81-37-307 0 0,-1 0 0 0 0,1-1 0 0 0,-1 1-1 0 0,0-2 1 0 0,0 1 0 0 0,1-1 0 0 0,-1 1-1 0 0,0-2 1 0 0,0 1 0 0 0,1-1 0 0 0,-1 0-1 0 0,0-1 1 0 0,1 1 0 0 0,-1-1 0 0 0,1 0-1 0 0,-1-1 1 0 0,1 0 0 0 0,-2-1-13 0 0,7 3-102 0 0,0 0 0 0 0,0 0 1 0 0,0 0-1 0 0,0 0 0 0 0,0 0 1 0 0,0 0-1 0 0,1 0 0 0 0,-1 0 1 0 0,0 0-1 0 0,1 0 0 0 0,-1 0 1 0 0,1 0-1 0 0,0-1 0 0 0,-1 1 1 0 0,1 0-1 0 0,0 0 0 0 0,-1 0 1 0 0,1-1-1 0 0,0 1 1 0 0,0 0-1 0 0,0-1 0 0 0,0 1 1 0 0,0 0-1 0 0,1 0 0 0 0,-1-1 1 0 0,0 1-1 0 0,0 0 0 0 0,1-1 102 0 0,4-7-5702 0 0</inkml:trace>
  <inkml:trace contextRef="#ctx0" brushRef="#br0" timeOffset="906.944">444 120 10968 0 0,'0'0'248'0'0,"0"2"34"0"0,4 51 396 0 0,-2-12 499 0 0,-11 13 2261 0 0,9-53-3248 0 0,0-1-81 0 0,-5 7 312 0 0,7-12 35 0 0,4-9-885 0 0,1 0-1 0 0,0 1 0 0 0,1 0 1 0 0,1 0-1 0 0,0 0 0 0 0,1 1 0 0 0,0 1 1 0 0,1 0-1 0 0,0 0 0 0 0,1 1 1 0 0,0 0-1 0 0,1 1 0 0 0,3-2 430 0 0,-12 9-141 0 0,5-5-10 0 0,1 0 1 0 0,-1 0 0 0 0,2 1 0 0 0,-1 1 0 0 0,1 0-1 0 0,0 0 1 0 0,0 1 0 0 0,0 1 0 0 0,6-2 150 0 0,9 5-7 0 0,-11 15 1095 0 0,-14-11-947 0 0,0 0 0 0 0,-1 0 1 0 0,1 0-1 0 0,-1 1 0 0 0,0-1 0 0 0,0 0 1 0 0,0 0-1 0 0,-1 0 0 0 0,0 0 1 0 0,1 0-1 0 0,-1 1 0 0 0,-1-1 0 0 0,1 0 1 0 0,0-1-1 0 0,-1 1 0 0 0,0 0 0 0 0,0 0 1 0 0,-1 0-142 0 0,-31 56 528 0 0,-6 9 814 0 0,40-44-781 0 0,4-23-528 0 0,-1 0 0 0 0,0-1 0 0 0,1 1 0 0 0,-1-1 0 0 0,1 0 0 0 0,0 0 0 0 0,-1 0 0 0 0,1 0 0 0 0,0 0 0 0 0,0-1 0 0 0,-1 0 0 0 0,1 0 0 0 0,0 0 0 0 0,0 0 0 0 0,0-1 0 0 0,-1 1 0 0 0,1-1 0 0 0,0 0 0 0 0,0 0 0 0 0,-1 0 0 0 0,1-1 0 0 0,-1 1 0 0 0,1-1 0 0 0,-1 0 0 0 0,0 0 0 0 0,0 0 0 0 0,0 0 0 0 0,0 0 0 0 0,0-1 0 0 0,0 0 0 0 0,0 1 0 0 0,-1-1 0 0 0,1 0 0 0 0,-1 0 0 0 0,0-1-33 0 0,27-40 181 0 0,-27 39-177 0 0,0 0 0 0 0,-1 0 0 0 0,1 0 0 0 0,-1-1-1 0 0,0 1 1 0 0,0 0 0 0 0,-1 0 0 0 0,1-1 0 0 0,-1 1 0 0 0,0 0-1 0 0,-1-1 1 0 0,1 1 0 0 0,-1 0 0 0 0,0 0 0 0 0,0 0-1 0 0,-1 0 1 0 0,0 0 0 0 0,0 0 0 0 0,0 0 0 0 0,0 0-1 0 0,-4-4-3 0 0,-31-28-268 0 0,3 29-3554 0 0,31 8-1415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1T11:57:29.2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168 239 7224 0 0,'0'-18'456'0'0,"14"-58"4080"0"0,-9 66 26 0 0,-2 18-3575 0 0,-1 19-939 0 0,-8 111 976 0 0,6-33-654 0 0,0-81-295 0 0,1 0 0 0 0,0 0-1 0 0,2 0 1 0 0,1 0 0 0 0,2-1-1 0 0,2 10-74 0 0,0-3-93 0 0,-6-18-4927 0 0,-2-12 3494 0 0</inkml:trace>
  <inkml:trace contextRef="#ctx0" brushRef="#br0" timeOffset="693.269">0 418 10120 0 0,'11'-15'704'0'0,"-3"9"-603"0"0,1 1 0 0 0,-1 0 0 0 0,1 0 0 0 0,0 0 0 0 0,1 1 0 0 0,-1 0 0 0 0,1 1 1 0 0,0 0-1 0 0,-1 1 0 0 0,1 0 0 0 0,0 0 0 0 0,4 1-101 0 0,56-12 177 0 0,44-8 289 0 0,14-11-402 0 0,-88 20-64 0 0,-22 7 0 0 0,-10 5 10 0 0,-7 0 49 0 0,0 0 32 0 0,6 10 75 0 0,-15 15-100 0 0,-6 8-66 0 0,-19 38 0 0 0,20-42 13 0 0,7-14 40 0 0,5-12-106 0 0,1 1 50 0 0,1-3 46 0 0,23-8 190 0 0,9-16-95 0 0,4-7-866 0 0,22-39-48 0 0,16-3 520 0 0,-12 40-192 0 0,-37 25 41 0 0,-1 1-2954 0 0,-18 3 89 0 0</inkml:trace>
  <inkml:trace contextRef="#ctx0" brushRef="#br0" timeOffset="1651.887">926 203 8840 0 0,'0'0'197'0'0,"0"0"24"0"0,-7-3 273 0 0,-26 3-62 0 0,32 1-401 0 0,-5 0 172 0 0,1 0 1 0 0,-1 1-1 0 0,1 0 1 0 0,-1 0-1 0 0,1 0 1 0 0,0 1-1 0 0,0 0 1 0 0,0 0-1 0 0,0 0 1 0 0,1 1-1 0 0,-1-1 1 0 0,1 1-1 0 0,0 0 1 0 0,-3 4-204 0 0,-49 63 1866 0 0,49-55-1651 0 0,5-13-159 0 0,0 1 0 0 0,0-1 1 0 0,1 1-1 0 0,-1 0 0 0 0,1 0 0 0 0,0 0 1 0 0,0-1-1 0 0,0 1 0 0 0,0 1 1 0 0,1-1-1 0 0,0 0 0 0 0,0 0 0 0 0,0 0 1 0 0,0 0-1 0 0,0 0-56 0 0,1-2 26 0 0,-1-1 1 0 0,1 1-1 0 0,0 0 1 0 0,-1 0-1 0 0,1-1 1 0 0,0 1 0 0 0,0 0-1 0 0,0-1 1 0 0,0 1-1 0 0,0-1 1 0 0,0 0-1 0 0,1 1 1 0 0,-1-1-1 0 0,0 0 1 0 0,1 0-1 0 0,-1 0 1 0 0,1 0-1 0 0,0 0 1 0 0,-1 0-1 0 0,1 0 1 0 0,0 0-1 0 0,-1 0 1 0 0,1-1 0 0 0,0 1-1 0 0,0-1 1 0 0,-1 0-1 0 0,1 1 1 0 0,0-1-1 0 0,2 0-26 0 0,-3 0 81 0 0,10-4 66 0 0,67-32 37 0 0,-11-29-643 0 0,-24 26 126 0 0,-40 37 312 0 0,12 27-96 0 0,-6 54 269 0 0,2-8 135 0 0,2-24-15 0 0,-13-46-197 0 0,0-1-3 0 0,1 1-57 0 0,-1-1 0 0 0,0 0-1 0 0,1 1 1 0 0,-1-1 0 0 0,1 1 0 0 0,-1-1-1 0 0,0 0 1 0 0,1 0 0 0 0,-1 1-1 0 0,1-1 1 0 0,-1 0 0 0 0,1 0 0 0 0,-1 1-1 0 0,1-1 1 0 0,-1 0 0 0 0,1 0 0 0 0,-1 0-1 0 0,1 0 1 0 0,-1 0 0 0 0,1 0-1 0 0,-1 0 1 0 0,1 0 0 0 0,-1 0 0 0 0,1 0-1 0 0,-1 0 1 0 0,1 0 0 0 0,-1 0 0 0 0,1 0-1 0 0,-1-1 1 0 0,1 1 0 0 0,-1 0 0 0 0,1 0-1 0 0,-1-1 1 0 0,1 1 0 0 0,-1 0-1 0 0,1 0 1 0 0,-1-1 0 0 0,0 1 0 0 0,1 0-1 0 0,-1-1 1 0 0,0 1 0 0 0,1-1-15 0 0,44-80-275 0 0,-36 61-183 0 0,2 0 0 0 0,0 1 1 0 0,1 0-1 0 0,1 1 0 0 0,14-17 458 0 0,-26 34 6 0 0,1-1 1 0 0,-1 1-1 0 0,0 0 0 0 0,1 0 1 0 0,-1-1-1 0 0,1 1 0 0 0,0 0 1 0 0,-1 0-1 0 0,1 0 0 0 0,0 1 1 0 0,-1-1-1 0 0,1 0 0 0 0,0 1 1 0 0,0-1-1 0 0,0 1 0 0 0,0-1 1 0 0,0 1-1 0 0,-1 0 1 0 0,1 0-1 0 0,0 0 0 0 0,0 0 1 0 0,0 0-1 0 0,0 0 0 0 0,0 0 1 0 0,0 1-1 0 0,0-1 0 0 0,-1 1 1 0 0,1 0-1 0 0,0-1 0 0 0,0 1 1 0 0,-1 0-1 0 0,1 0 0 0 0,0 0 1 0 0,-1 0-1 0 0,1 0 1 0 0,-1 0-1 0 0,1 1 0 0 0,-1-1 1 0 0,0 0-1 0 0,1 1 0 0 0,-1-1 1 0 0,0 1-7 0 0,43 71 1266 0 0,-1 14-457 0 0,-36-74-193 0 0,9-28-360 0 0,1-26-196 0 0,68-64 66 0 0,-37 78-272 0 0,-26 23 146 0 0,-15 6 21 0 0,0 0 0 0 0,-1 0 0 0 0,1 0 0 0 0,-1 1-1 0 0,0 0 1 0 0,0 0 0 0 0,0 1 0 0 0,0-1 0 0 0,0 1-1 0 0,-1 1 1 0 0,0-1 0 0 0,0 1 0 0 0,0 0 0 0 0,0 0-1 0 0,2 3-20 0 0,29 41 0 0 0,-12-26-1669 0 0,-17-16 747 0 0</inkml:trace>
  <inkml:trace contextRef="#ctx0" brushRef="#br0" timeOffset="2030.981">1875 122 12992 0 0,'0'0'381'0'0,"0"0"-6"0"0,-1 1-242 0 0,-6 9-38 0 0,6-8-91 0 0,-1-1 0 0 0,0 1 0 0 0,1 0 0 0 0,-1-1 0 0 0,1 1 0 0 0,0 0 0 0 0,0 0 0 0 0,-1 0 0 0 0,1 0 0 0 0,0 0 0 0 0,1 0 0 0 0,-1 0 0 0 0,0 0 0 0 0,0 0 0 0 0,1 0 0 0 0,0 0 0 0 0,-1 1 0 0 0,1-1 0 0 0,0 0 0 0 0,0 0 0 0 0,0 1 0 0 0,0-1 0 0 0,0 0 0 0 0,1 0 0 0 0,-1 0 0 0 0,1 1 0 0 0,-1-1 0 0 0,1 0-4 0 0,0-1 1 0 0,-1 0 0 0 0,1 0 0 0 0,-1 0 1 0 0,1 0-1 0 0,-1 0 0 0 0,0 0 1 0 0,0 0-1 0 0,1 0 0 0 0,-1 0 0 0 0,0 0 1 0 0,0 0-1 0 0,0 0 0 0 0,0 0 1 0 0,0 0-1 0 0,0 0 0 0 0,0 0 0 0 0,0 0 1 0 0,-1 0-1 0 0,1 0 0 0 0,0 0 1 0 0,-1 0-1 0 0,1 0 0 0 0,-1 0 0 0 0,1 0 1 0 0,-1 0-1 0 0,1-1 0 0 0,-1 1 1 0 0,1 0-1 0 0,-1 0-1 0 0,-5 21 27 0 0,9-15 6 0 0,0 0 0 0 0,1-1 1 0 0,0 1-1 0 0,0-1 0 0 0,1 0 1 0 0,-1 0-1 0 0,1-1 0 0 0,1 1 1 0 0,-1-1-1 0 0,1 0 0 0 0,0 0 1 0 0,2 0-34 0 0,16 20 237 0 0,-4-1-80 0 0,-19 1 1271 0 0,-2-23-1204 0 0,-4 4 211 0 0,4-5-378 0 0,-2 2-3 0 0,-1 0 0 0 0,1 0 0 0 0,0 0-1 0 0,-1-1 1 0 0,1 0 0 0 0,-1 1 0 0 0,0-1 0 0 0,0-1 0 0 0,0 1-1 0 0,0-1 1 0 0,0 1 0 0 0,0-1 0 0 0,-1 0 0 0 0,1 0 0 0 0,0-1-1 0 0,-2 1-53 0 0,-24 2 0 0 0,6-2-524 0 0,23-1-84 0 0,1 0-661 0 0,-2-1-2631 0 0,-10-2-1126 0 0</inkml:trace>
  <inkml:trace contextRef="#ctx0" brushRef="#br0" timeOffset="2292.791">2054 266 12696 0 0,'-11'-5'289'0'0,"9"4"40"0"0,2 1 21 0 0,0 0-45 0 0,0 0-158 0 0,0 0 70 0 0,0 2 51 0 0,10 44 1946 0 0,-8 3-180 0 0,-4-20-1564 0 0,8 9-134 0 0,1-11-176 0 0,5-15-78 0 0,0-8-2617 0 0,-12-4-3755 0 0</inkml:trace>
  <inkml:trace contextRef="#ctx0" brushRef="#br0" timeOffset="2693.392">2333 0 11376 0 0,'24'8'332'0'0,"-24"-7"-324"0"0,0-1 0 0 0,1 0 1 0 0,-1 1-1 0 0,0-1 0 0 0,1 0 1 0 0,-1 1-1 0 0,0-1 0 0 0,1 1 1 0 0,-1-1-1 0 0,0 0 0 0 0,0 1 1 0 0,0-1-1 0 0,1 1 1 0 0,-1-1-1 0 0,0 1 0 0 0,0-1 1 0 0,0 1-1 0 0,0-1 0 0 0,0 1 1 0 0,0-1-1 0 0,0 0 0 0 0,0 1 1 0 0,0-1-1 0 0,0 1 0 0 0,0-1 1 0 0,0 1-1 0 0,0-1 0 0 0,0 1 1 0 0,0-1-1 0 0,-1 1 1 0 0,1-1-1 0 0,0 1 0 0 0,0-1 1 0 0,0 0-1 0 0,-1 1 0 0 0,1-1 1 0 0,0 1-1 0 0,-1-1 0 0 0,1 0 1 0 0,0 1-1 0 0,-1-1 0 0 0,1 0 1 0 0,0 0-1 0 0,-1 1 0 0 0,1-1 1 0 0,-1 0-1 0 0,1 1-8 0 0,-6 8 68 0 0,3 49 726 0 0,17-12 656 0 0,-22 4 304 0 0,12-17-962 0 0,-10 50 265 0 0,-11-28-761 0 0,7-35-230 0 0,4 4-68 0 0,10-4-2693 0 0,-4-18-3033 0 0</inkml:trace>
  <inkml:trace contextRef="#ctx0" brushRef="#br0" timeOffset="2943.803">2256 266 10736 0 0,'0'0'241'0'0,"0"0"38"0"0,2-1 13 0 0,59-13 92 0 0,42-10 292 0 0,-21 12-598 0 0,-51 9-603 0 0,0 0-3231 0 0,-14 3 135 0 0</inkml:trace>
  <inkml:trace contextRef="#ctx0" brushRef="#br0" timeOffset="3126.676">2640 209 9760 0 0,'-6'6'569'0'0,"-15"22"350"0"0,20-25-587 0 0,-1 0 1 0 0,1 0-1 0 0,0 1 1 0 0,0-1 0 0 0,0 0-1 0 0,0 1 1 0 0,0-1-1 0 0,1 0 1 0 0,0 1-1 0 0,0-1 1 0 0,0 1 0 0 0,0-1-1 0 0,0 0 1 0 0,1 1-1 0 0,-1-1 1 0 0,1 0 0 0 0,0 1-1 0 0,0 0-332 0 0,4 30 1700 0 0,8-8-403 0 0,-8-9-1115 0 0,-2-17 145 0 0,8 2-1570 0 0,1-5-4325 0 0,-2-3-433 0 0</inkml:trace>
  <inkml:trace contextRef="#ctx0" brushRef="#br0" timeOffset="3417.842">2684 96 11072 0 0,'-7'-10'312'0'0,"7"10"72"0"0,7-5-304 0 0,-7 5-80 0 0,-7-4 0 0 0,7 4 0 0 0,7-2 64 0 0,-7 2 0 0 0,0 0 0 0 0,0 0 0 0 0,0 0-64 0 0,3-6-88 0 0,4 3 24 0 0,-7 3-4728 0 0</inkml:trace>
  <inkml:trace contextRef="#ctx0" brushRef="#br0" timeOffset="3746.141">3008 101 10800 0 0,'-14'6'812'0'0,"-38"35"-44"0"0,12-1 1100 0 0,-13 14 234 0 0,23-19-1134 0 0,36-16-375 0 0,19 4-229 0 0,-23-22-345 0 0,0 0 0 0 0,0 0 0 0 0,0 0-1 0 0,0-1 1 0 0,1 1 0 0 0,-1 0-1 0 0,0-1 1 0 0,0 0 0 0 0,0 1 0 0 0,1-1-1 0 0,-1 0 1 0 0,0 0 0 0 0,0 0-1 0 0,1 0 1 0 0,-1-1 0 0 0,0 1-1 0 0,0-1 1 0 0,0 1 0 0 0,0-1 0 0 0,0 0-1 0 0,1 0 1 0 0,-1 0 0 0 0,0 0-1 0 0,-1 0 1 0 0,1 0 0 0 0,0 0 0 0 0,0-1-1 0 0,0 1 1 0 0,-1-1 0 0 0,1 1-1 0 0,0-2-18 0 0,35-35-138 0 0,27-30-460 0 0,-34 47 510 0 0,-26 19 209 0 0,-4 2-150 0 0,1-1-1 0 0,0 1 0 0 0,0-1 0 0 0,0 1 1 0 0,0-1-1 0 0,0 1 0 0 0,0 0 0 0 0,0-1 1 0 0,-1 1-1 0 0,1 0 0 0 0,0 0 0 0 0,0-1 0 0 0,0 1 1 0 0,0 0-1 0 0,0 0 0 0 0,0 0 0 0 0,0 0 1 0 0,0 1-1 0 0,0-1 0 0 0,0 0 0 0 0,0 0 1 0 0,0 1-1 0 0,0-1 0 0 0,0 0 0 0 0,0 1 0 0 0,0-1 1 0 0,0 1-1 0 0,-1-1 0 0 0,1 1 0 0 0,0-1 1 0 0,0 1-1 0 0,0 0 0 0 0,-1-1 0 0 0,1 1 1 0 0,0 0-1 0 0,-1 0 0 0 0,1 0 0 0 0,-1-1 0 0 0,1 2 30 0 0,2 3 67 0 0,0 1-1 0 0,0-1 1 0 0,-1 1-1 0 0,0-1 0 0 0,0 1 1 0 0,0 0-1 0 0,-1 0 0 0 0,0 0 1 0 0,0 0-1 0 0,0 0 0 0 0,-1 0 1 0 0,0 0-1 0 0,0 0 0 0 0,0 0 1 0 0,-1 0-1 0 0,0 0 0 0 0,-2 5-66 0 0,3 4 832 0 0,1-21-871 0 0,1 0-1 0 0,0 1 0 0 0,0-1 1 0 0,1 1-1 0 0,0-1 0 0 0,-1 1 1 0 0,2 0-1 0 0,-1 0 0 0 0,1 0 1 0 0,-1 1-1 0 0,1-1 0 0 0,1 1 0 0 0,3-4 40 0 0,7-7-251 0 0,-1 1 0 0 0,2 0-1 0 0,0 1 1 0 0,0 1 0 0 0,1 0-1 0 0,19-9 252 0 0,-31 18 46 0 0,0 1-1 0 0,0 0 0 0 0,0 0 0 0 0,0 0 0 0 0,0 1 0 0 0,1 0 0 0 0,-1 0 0 0 0,0 0 0 0 0,1 0 0 0 0,-1 1 0 0 0,1 0 0 0 0,-1 0 0 0 0,1 1 0 0 0,-1-1 0 0 0,0 1 0 0 0,1 0 0 0 0,-1 1 0 0 0,0-1 0 0 0,0 1 0 0 0,0 0 0 0 0,0 0 0 0 0,0 1 0 0 0,0 0 0 0 0,0-1 0 0 0,-1 2 0 0 0,1-1 0 0 0,0 1-45 0 0,51 68 559 0 0,-21 8-486 0 0,-12-26-2691 0 0,-16-42 1645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1T11:57:35.1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7 148 8896 0 0,'0'0'200'0'0,"0"0"33"0"0,0 0 14 0 0,0 6 1 0 0,14 90 1929 0 0,1 25 518 0 0,-7 17-313 0 0,-15-107-773 0 0,1-47-1217 0 0,8 11-496 0 0,1-1-1 0 0,-1 1 1 0 0,1 0-1 0 0,0-1 0 0 0,0 1 1 0 0,0 1-1 0 0,1-1 0 0 0,0 0 1 0 0,0 1-1 0 0,0 0 1 0 0,0 0-1 0 0,1 0 0 0 0,-1 0 1 0 0,1 1-1 0 0,3-2 105 0 0,-3 2-58 0 0,0 0 0 0 0,1 0 0 0 0,-1 1 0 0 0,1 0 0 0 0,0 0 0 0 0,0 0 0 0 0,0 1 0 0 0,0 0 0 0 0,0 0 0 0 0,0 0-1 0 0,4 1 59 0 0,18 9-162 0 0,-25-6 221 0 0,0 0 1 0 0,0-1 0 0 0,0 1-1 0 0,0 0 1 0 0,0 1 0 0 0,-1-1-1 0 0,1 0 1 0 0,-1 1 0 0 0,0-1-1 0 0,0 1 1 0 0,-1 0 0 0 0,1 0-1 0 0,-1 0 1 0 0,1 0 0 0 0,-1 0-1 0 0,-1 0 1 0 0,1 0 0 0 0,0 0-1 0 0,-1 0 1 0 0,0 0 0 0 0,0 0-1 0 0,0 0 1 0 0,-1 1-1 0 0,1-1 1 0 0,-1 0 0 0 0,0 0-1 0 0,-1 3-59 0 0,0-4 68 0 0,0 0 0 0 0,0 0-1 0 0,0 0 1 0 0,0 0 0 0 0,0-1-1 0 0,-1 1 1 0 0,1-1-1 0 0,-1 1 1 0 0,1-1 0 0 0,-1 0-1 0 0,0 0 1 0 0,0 0 0 0 0,0 0-1 0 0,-1-1 1 0 0,1 1-1 0 0,0-1 1 0 0,0 0 0 0 0,-4 1-68 0 0,-11 4-10 0 0,-1-1 1 0 0,0-1-1 0 0,1 0 1 0 0,-1-1-1 0 0,-1-1 1 0 0,1-1-1 0 0,-7-1 10 0 0,15-2-414 0 0,9 0-6098 0 0,2 2 1104 0 0</inkml:trace>
  <inkml:trace contextRef="#ctx0" brushRef="#br0" timeOffset="448.162">573 346 10336 0 0,'0'0'233'0'0,"0"0"39"0"0,0 0 15 0 0,-2 0-47 0 0,-6 1 204 0 0,0 2 1 0 0,0-1-1 0 0,1 1 0 0 0,-1 1 1 0 0,0-1-1 0 0,1 1 1 0 0,0 0-1 0 0,0 1 1 0 0,0 0-1 0 0,1 0 0 0 0,-5 4-444 0 0,4-3 290 0 0,-2 1-37 0 0,1 2 1 0 0,-1-1-1 0 0,1 1 0 0 0,1 1 1 0 0,0-1-1 0 0,0 1 0 0 0,1 1 1 0 0,0-1-1 0 0,1 1 0 0 0,-4 10-253 0 0,10-3 887 0 0,22-24-954 0 0,61-77-2239 0 0,-58 62 1626 0 0,-25 21 598 0 0,9 9 253 0 0,13 65 1450 0 0,-12-44-1353 0 0,8-9 84 0 0,17 0 340 0 0,-17-29-3157 0 0,-13 1-3877 0 0</inkml:trace>
  <inkml:trace contextRef="#ctx0" brushRef="#br0" timeOffset="915.025">792 118 8064 0 0,'0'0'233'0'0,"0"0"60"0"0,0 16 1483 0 0,-17 47 3553 0 0,3-20-4337 0 0,-16 98 272 0 0,30-126-1234 0 0,-1-10 2 0 0,0 0 1 0 0,1 0-1 0 0,0 0 1 0 0,-1 0-1 0 0,2 0 1 0 0,-1 0-1 0 0,1 0 1 0 0,-1 0-1 0 0,1 0 1 0 0,1 0-1 0 0,-1 0 1 0 0,1-1-1 0 0,0 1 0 0 0,0 0 1 0 0,0-1-1 0 0,0 1 1 0 0,1-1-1 0 0,0 0 1 0 0,0 0-1 0 0,0 0 1 0 0,1 0-1 0 0,-1-1 1 0 0,1 1-1 0 0,0-1 1 0 0,0 0-33 0 0,1 1 66 0 0,1-1-1 0 0,0 0 1 0 0,0 0 0 0 0,0-1 0 0 0,0 0 0 0 0,0 0-1 0 0,0 0 1 0 0,1-1 0 0 0,-1 0 0 0 0,1 0 0 0 0,-1 0-1 0 0,1-1 1 0 0,-1 0 0 0 0,1 0 0 0 0,-1-1 0 0 0,1 0-1 0 0,1-1-65 0 0,-6 2 12 0 0,1-1-1 0 0,-1 1 0 0 0,0-1 0 0 0,0 0 0 0 0,0 0 0 0 0,0 0 0 0 0,0 0 0 0 0,0-1 0 0 0,0 1 0 0 0,0 0 1 0 0,0-1-1 0 0,-1 0 0 0 0,1 1 0 0 0,-1-1 0 0 0,1 0 0 0 0,-1 0 0 0 0,1 1 0 0 0,-1-1 0 0 0,0 0 1 0 0,0 0-1 0 0,0-1 0 0 0,0 1 0 0 0,0 0 0 0 0,-1 0 0 0 0,1 0 0 0 0,-1-1 0 0 0,1 1 0 0 0,-1 0 0 0 0,0-1 1 0 0,0 1-1 0 0,0 0 0 0 0,0-1 0 0 0,0 1-11 0 0,-23-74 35 0 0,-67-23-806 0 0,80 73 360 0 0,10 25 182 0 0,17-7-887 0 0,-8 6 155 0 0,3 0-4070 0 0,-2 2-59 0 0</inkml:trace>
  <inkml:trace contextRef="#ctx0" brushRef="#br0" timeOffset="1207.291">1067 324 12264 0 0,'0'0'273'0'0,"0"0"40"0"0,0 9 326 0 0,-23 129 5263 0 0,23-109-4758 0 0,3-17-659 0 0,7 1 17 0 0,-9-13-601 0 0,1 1-1 0 0,-1-1 1 0 0,0 0-1 0 0,0 0 1 0 0,0 0 0 0 0,0 0-1 0 0,0-1 1 0 0,1 1-1 0 0,-1 0 1 0 0,0 0 0 0 0,0-1-1 0 0,0 1 1 0 0,0-1 0 0 0,0 1-1 0 0,0-1 1 0 0,0 1-1 0 0,0-1 1 0 0,0 1 0 0 0,0-1-1 0 0,0 0 1 0 0,0 0-1 0 0,0 1 1 0 0,-1-1 0 0 0,1 0-1 0 0,0 0 1 0 0,-1 0-1 0 0,1 0 1 0 0,0 0 0 0 0,-1 0-1 0 0,1 0 1 0 0,-1 0-1 0 0,1 0 1 0 0,-1-1 99 0 0,3-7-1499 0 0</inkml:trace>
  <inkml:trace contextRef="#ctx0" brushRef="#br0" timeOffset="1369.195">1071 78 12360 0 0,'0'0'352'0'0,"-4"-5"72"0"0,4-1-336 0 0,0 6-88 0 0,0 0 0 0 0,-2-9 0 0 0,2 9 136 0 0,0 0 16 0 0,0 0 0 0 0,0 0 0 0 0,0 0-152 0 0,0 0 0 0 0,0 0 64 0 0,0 0-3752 0 0,9 0-760 0 0</inkml:trace>
  <inkml:trace contextRef="#ctx0" brushRef="#br0" timeOffset="1574.54">1250 105 12696 0 0,'-1'2'289'0'0,"-19"45"814"0"0,-1 117 2600 0 0,18-77-2777 0 0,11-1-545 0 0,-5-81-308 0 0,-3-4-66 0 0,0-1-327 0 0,0 0-167 0 0,0 0-1149 0 0,0 0-4451 0 0</inkml:trace>
  <inkml:trace contextRef="#ctx0" brushRef="#br0" timeOffset="3837.387">1414 310 8952 0 0,'0'0'200'0'0,"0"0"33"0"0,0 0 15 0 0,0 0 97 0 0,0 0 382 0 0,0 0 164 0 0,0 0 34 0 0,0 0-24 0 0,0 0-139 0 0,0 0-68 0 0,0 0-12 0 0,0 0-40 0 0,0 0-155 0 0,0 0-67 0 0,0 0-18 0 0,-5 6 598 0 0,-20 48-34 0 0,21-40-902 0 0,-1 59-82 0 0,5-73-370 0 0,2 10 880 0 0,3-5-6345 0 0,3-3-73 0 0</inkml:trace>
  <inkml:trace contextRef="#ctx0" brushRef="#br0" timeOffset="4126.995">1468 63 14272 0 0,'-16'-38'1026'0'0,"15"38"-850"0"0,3-7 1421 0 0,16 11-1696 0 0,-9-1-4763 0 0,0 0-344 0 0</inkml:trace>
  <inkml:trace contextRef="#ctx0" brushRef="#br0" timeOffset="4290.797">1667 1 12656 0 0,'0'0'368'0'0,"0"0"4"0"0,0 2-239 0 0,-4 91 2058 0 0,-9 114 894 0 0,-17-19-2393 0 0,16-129-2435 0 0,14-58-4675 0 0</inkml:trace>
  <inkml:trace contextRef="#ctx0" brushRef="#br0" timeOffset="4921.932">1455 346 12032 0 0,'0'0'273'0'0,"0"0"40"0"0,0 0 21 0 0,2-1-44 0 0,21-5-201 0 0,1 1 0 0 0,-1 1 0 0 0,1 1 1 0 0,0 1-1 0 0,6 1-89 0 0,89-17 501 0 0,-28 1-416 0 0,-75 18 6 0 0,-19 27 1120 0 0,-7 43-380 0 0,24-53-399 0 0,-14-17-341 0 0,24 0 138 0 0,-18-3-373 0 0,0-1-1 0 0,0 0 1 0 0,0 0-1 0 0,0 0 1 0 0,0-1-1 0 0,-1 0 1 0 0,0 0-1 0 0,0-1 1 0 0,0 1-1 0 0,0-1 1 0 0,3-5 144 0 0,23-19-1014 0 0,-10 10 502 0 0,42-22-308 0 0,-61 40 857 0 0,0 1 0 0 0,-1 0 1 0 0,1-1-1 0 0,0 1 1 0 0,-1 0-1 0 0,1 0 0 0 0,0 0 1 0 0,-1 0-1 0 0,1 0 0 0 0,0 0 1 0 0,-1 0-1 0 0,1 1 1 0 0,0-1-1 0 0,-1 0 0 0 0,1 1 1 0 0,0 0-1 0 0,-1-1 1 0 0,1 1-1 0 0,-1 0 0 0 0,1 0 1 0 0,-1 0-1 0 0,0 0 1 0 0,1 0-1 0 0,-1 0 0 0 0,0 0 1 0 0,0 0-1 0 0,1 1 0 0 0,-1-1 1 0 0,0 0-1 0 0,0 1 1 0 0,-1-1-1 0 0,1 1 0 0 0,0-1 1 0 0,0 1-1 0 0,-1 0-37 0 0,18 59 1388 0 0,-21 9-525 0 0,1-42-543 0 0,-1 1-1 0 0,-2-1 0 0 0,0 0 0 0 0,-2-1 0 0 0,-9 22-319 0 0,1 5 260 0 0,-10 18 92 0 0,21-54-189 0 0,-2 0 1 0 0,0 0-1 0 0,-1-1 0 0 0,-1 0 0 0 0,0 0 0 0 0,-1-1 0 0 0,-3 3-163 0 0,8-15 35 0 0,0-1 1 0 0,1 1 0 0 0,-1-1 0 0 0,0 0-1 0 0,-1 0 1 0 0,1 0 0 0 0,0-1-1 0 0,-1 0 1 0 0,0 0 0 0 0,1 0-1 0 0,-1 0 1 0 0,0-1 0 0 0,0 1 0 0 0,0-1-1 0 0,0 0 1 0 0,0-1 0 0 0,0 1-1 0 0,-1-1-35 0 0,-2 0 35 0 0,1-1-1 0 0,0 1 0 0 0,-1-1 0 0 0,1-1 1 0 0,0 1-1 0 0,-1-1 0 0 0,1-1 0 0 0,0 1 1 0 0,1-1-1 0 0,-1 0 0 0 0,0-1 0 0 0,1 0 1 0 0,-4-2-35 0 0,-27-44-257 0 0,30 26-6006 0 0,7 14-62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1T11:57:42.5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 19 16991 0 0,'-7'-2'-174'0'0,"-9"-4"1261"0"0,33 1-136 0 0,127 0 209 0 0,-94 17-920 0 0,14 11-2649 0 0,-54-19 1514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1T11:57:42.7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26 15016 0 0,'17'0'440'0'0,"-14"0"-6"0"0,5 0-260 0 0,161-14 3527 0 0,-27 3-2898 0 0,-81 10-6489 0 0,-61 1 5665 0 0,21 0-6352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1T11:57:41.1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3 199 14368 0 0,'0'0'330'0'0,"0"0"45"0"0,0 0 17 0 0,0 0-47 0 0,0 2-225 0 0,-2 15 4 0 0,1-1 0 0 0,1 1 0 0 0,1-1 0 0 0,0 1 0 0 0,1-1 0 0 0,1 1 0 0 0,1-1 0 0 0,3 10-124 0 0,-1 2 451 0 0,31 107 759 0 0,20 54-564 0 0,-48-164-565 0 0,-9-24-473 0 0,0-1-129 0 0,-5-6-4996 0 0,4-3-35 0 0</inkml:trace>
  <inkml:trace contextRef="#ctx0" brushRef="#br0" timeOffset="265.563">54 79 10912 0 0,'1'-2'248'0'0,"6"-5"-190"0"0,1 0 0 0 0,0 1 0 0 0,0 0 0 0 0,1 0 0 0 0,0 1 0 0 0,0 0 1 0 0,0 0-1 0 0,0 1 0 0 0,1 0 0 0 0,-1 1 0 0 0,1 0 0 0 0,0 0 0 0 0,0 1 1 0 0,0 1-1 0 0,8-1-58 0 0,4-1 271 0 0,-1 1 0 0 0,1 0 0 0 0,0 2 0 0 0,0 1 0 0 0,0 0 0 0 0,-1 2 0 0 0,1 0 0 0 0,16 5-271 0 0,-29-5 171 0 0,0 0 0 0 0,0 1 1 0 0,0-1-1 0 0,-1 2 1 0 0,1-1-1 0 0,-1 1 0 0 0,0 1 1 0 0,-1-1-1 0 0,4 4-171 0 0,-8-7 37 0 0,-1 0-1 0 0,0 0 0 0 0,0 0 1 0 0,0 0-1 0 0,0 0 1 0 0,0 1-1 0 0,0-1 1 0 0,-1 1-1 0 0,1-1 0 0 0,-1 1 1 0 0,1 0-1 0 0,-1-1 1 0 0,0 1-1 0 0,0 0 1 0 0,-1 0-1 0 0,1 0 0 0 0,0 0 1 0 0,-1 0-1 0 0,0 0 1 0 0,0 0-1 0 0,0 0 1 0 0,0 0-1 0 0,0 0 0 0 0,0 0 1 0 0,-1 0-1 0 0,1-1 1 0 0,-1 1-1 0 0,0 0 1 0 0,0 0-1 0 0,0 0 0 0 0,-1 1-36 0 0,-10 12-5 0 0,0-1-1 0 0,-1-1 0 0 0,0 0 1 0 0,-1-1-1 0 0,0-1 0 0 0,-1 0 0 0 0,-1 0 1 0 0,1-2-1 0 0,-2 0 0 0 0,0-1 0 0 0,-10 4 6 0 0,0 2-320 0 0,-86 47-2034 0 0,88-50 1644 0 0</inkml:trace>
  <inkml:trace contextRef="#ctx0" brushRef="#br0" timeOffset="708.848">374 660 12176 0 0,'-7'3'586'0'0,"-2"2"-385"0"0,1 0-1 0 0,-1 1 0 0 0,1 0 1 0 0,0 0-1 0 0,1 1 0 0 0,-1 0 1 0 0,1 1-1 0 0,1-1 0 0 0,0 1 1 0 0,0 1-1 0 0,0-1 0 0 0,0 3-200 0 0,-25 71 1521 0 0,44-28-1047 0 0,-13-52-396 0 0,25 0 258 0 0,-19-5-388 0 0,0 0-1 0 0,0-1 0 0 0,0 0 0 0 0,0 0 0 0 0,0-1 1 0 0,-1 1-1 0 0,0-1 0 0 0,0 0 0 0 0,0 0 0 0 0,-1-1 1 0 0,0 0-1 0 0,0 0 0 0 0,0 0 0 0 0,-1 0 0 0 0,0 0 1 0 0,0-1-1 0 0,0 1 0 0 0,-1-1 0 0 0,0 0 0 0 0,0-1 53 0 0,11-12-403 0 0,-12 19 360 0 0,-1 1 102 0 0,10 6 624 0 0,-1 92-91 0 0,0-66-560 0 0,-8-31-202 0 0,-1-1-78 0 0,2 0-1097 0 0,4 3-4307 0 0</inkml:trace>
  <inkml:trace contextRef="#ctx0" brushRef="#br0" timeOffset="1149.988">528 632 9848 0 0,'0'0'222'0'0,"0"0"30"0"0,1 2 19 0 0,21 33 8 0 0,9 42 1402 0 0,-15-21 507 0 0,-11 9-969 0 0,-5-63-1238 0 0,-1-1 1 0 0,1 1 0 0 0,0-1 0 0 0,0 0 0 0 0,-1 1 0 0 0,1-1-1 0 0,-1 0 1 0 0,1 1 0 0 0,-1-1 0 0 0,1 0 0 0 0,-1 0 0 0 0,0 0-1 0 0,0 1 1 0 0,0-1 0 0 0,1 0 0 0 0,-1 0 0 0 0,0 0 0 0 0,0 0 0 0 0,-1 0-1 0 0,1 0 1 0 0,0-1 0 0 0,0 1 0 0 0,0 0 0 0 0,0-1 0 0 0,-1 1-1 0 0,1 0 1 0 0,0-1 0 0 0,-1 0 0 0 0,1 1 0 0 0,0-1 0 0 0,-1 0 0 0 0,1 0-1 0 0,-1 1 1 0 0,0-1 18 0 0,1 0-438 0 0,-5-21-1636 0 0,7 16 1663 0 0,0 0-1 0 0,1 1 1 0 0,-1-1-1 0 0,1 0 1 0 0,0 1-1 0 0,1 0 0 0 0,-1-1 1 0 0,1 1-1 0 0,0 0 1 0 0,0 0-1 0 0,0 1 1 0 0,0-1-1 0 0,1 0 1 0 0,-1 1-1 0 0,1 0 1 0 0,0 0-1 0 0,0 0 412 0 0,11-11-866 0 0,22-13 346 0 0,28 7 4723 0 0,-61 20-3960 0 0,-1-1 0 0 0,0 1 0 0 0,1 0 0 0 0,-1 1 0 0 0,0-1 1 0 0,0 1-1 0 0,1-1 0 0 0,-1 1 0 0 0,0 0 0 0 0,0 0 0 0 0,0 0 1 0 0,0 1-1 0 0,0-1 0 0 0,0 1 0 0 0,0 0 0 0 0,0 0 0 0 0,-1-1 0 0 0,1 2 1 0 0,-1-1-1 0 0,1 0 0 0 0,-1 1 0 0 0,0-1 0 0 0,0 1 0 0 0,0-1 0 0 0,0 1 1 0 0,0 0-1 0 0,-1 0 0 0 0,1 0 0 0 0,-1 0 0 0 0,0 0 0 0 0,0 0 0 0 0,0 2-242 0 0,0 0 92 0 0,0 0 1 0 0,-1 1 0 0 0,0-1 0 0 0,0 0 0 0 0,0 1 0 0 0,-1-1 0 0 0,0 0 0 0 0,0 1 0 0 0,0-1 0 0 0,-1 0 0 0 0,0 0 0 0 0,0 0 0 0 0,0 0 0 0 0,0 0 0 0 0,-1 0 0 0 0,0-1 0 0 0,0 1 0 0 0,0-1-1 0 0,0 0 1 0 0,-1 0 0 0 0,1 0 0 0 0,-1 0 0 0 0,0-1 0 0 0,-1 1 0 0 0,1-1 0 0 0,-2 1-94 0 0,-31 20 157 0 0,18-36-2035 0 0,18 11-2358 0 0,1-4-1321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8T15:37:53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74 11488 0 0,'2'-1'264'0'0,"67"-33"736"0"0,-47 25-861 0 0,-9 4 445 0 0,1-1 0 0 0,0 2-1 0 0,0 0 1 0 0,0 0 0 0 0,1 2-1 0 0,-1 0 1 0 0,5 0-584 0 0,-16 2 40 0 0,0 0 0 0 0,0 0 0 0 0,0 0-1 0 0,0 0 1 0 0,0 1 0 0 0,1 0 0 0 0,-1-1 0 0 0,0 1 0 0 0,0 0 0 0 0,-1 1 0 0 0,1-1 0 0 0,0 0 0 0 0,0 1-1 0 0,-1 0 1 0 0,1-1 0 0 0,0 1 0 0 0,-1 0 0 0 0,0 0 0 0 0,1 1 0 0 0,-1-1 0 0 0,0 0 0 0 0,0 1 0 0 0,-1-1 0 0 0,1 1-1 0 0,0 0 1 0 0,-1 0 0 0 0,1-1 0 0 0,-1 1 0 0 0,0 0 0 0 0,0 0 0 0 0,0 0 0 0 0,-1 0 0 0 0,1 1 0 0 0,-1-1-1 0 0,1 0 1 0 0,-1 0 0 0 0,0 0 0 0 0,0 0 0 0 0,-1 0 0 0 0,1 1 0 0 0,-1-1 0 0 0,0 2-40 0 0,-7 23 42 0 0,-1-1 0 0 0,-1 1-1 0 0,-1-2 1 0 0,-2 1 0 0 0,-1-2 0 0 0,0 0 0 0 0,-2 0 0 0 0,-4 2-42 0 0,4-2 34 0 0,-67 122 39 0 0,78-135-73 0 0,0 0 0 0 0,1 0 0 0 0,1 0 0 0 0,-1 0 0 0 0,2 0 0 0 0,0 1 0 0 0,0 0 0 0 0,2-1 0 0 0,-1 1 0 0 0,1 0 0 0 0,2 3 0 0 0,-2-12 9 0 0,1 0 0 0 0,0-1 0 0 0,-1 0 0 0 0,2 1 0 0 0,-1-1 0 0 0,0 1 0 0 0,1-1 0 0 0,0 0 0 0 0,-1 0 0 0 0,1 0 0 0 0,0 0 0 0 0,1 0 0 0 0,-1 0 0 0 0,1-1 0 0 0,-1 1 0 0 0,1-1 0 0 0,0 1 0 0 0,-1-1 0 0 0,1 0 0 0 0,1 0 0 0 0,-1 0 0 0 0,0-1 0 0 0,0 1 0 0 0,1-1 0 0 0,-1 0 0 0 0,0 0 0 0 0,1 0 0 0 0,-1 0 0 0 0,1-1 0 0 0,0 1 0 0 0,-1-1 0 0 0,1 0 0 0 0,-1 0 0 0 0,1 0 0 0 0,1 0-9 0 0,0-1 17 0 0,0 1 0 0 0,0 0 1 0 0,0-1-1 0 0,0 0 0 0 0,0 0 0 0 0,0 0 0 0 0,0-1 1 0 0,-1 0-1 0 0,1 0 0 0 0,0 0 0 0 0,-1 0 0 0 0,0-1 1 0 0,1 1-1 0 0,-1-1 0 0 0,0 0 0 0 0,0-1 0 0 0,-1 1 1 0 0,1-1-1 0 0,-1 1 0 0 0,1-2-17 0 0,-2 3 14 0 0,0-1 0 0 0,-1 0 0 0 0,1 0 0 0 0,0 0 0 0 0,-1 0 0 0 0,0-1 0 0 0,1 1 0 0 0,-1 0 0 0 0,-1 0 0 0 0,1-1 0 0 0,0 1 0 0 0,-1-1 0 0 0,0 1 0 0 0,0-1 0 0 0,0 1 0 0 0,0 0 0 0 0,0-1 0 0 0,-1 1 0 0 0,1-1 0 0 0,-1 1 0 0 0,0 0 0 0 0,0-1 0 0 0,0 1-1 0 0,0 0 1 0 0,-1 0 0 0 0,0 0 0 0 0,1 0 0 0 0,-1 0 0 0 0,-1-1-14 0 0,-36-51 250 0 0,1 20-326 0 0,-3 2 0 0 0,0 1 1 0 0,-3 3-1 0 0,0 1 0 0 0,-29-12 76 0 0,19 12-952 0 0,44 22-4572 0 0,8 5-310 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2T11:35:16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54 255 7632 0 0,'25'-3'166'0'0,"-39"1"460"0"0,44-11-728 0 0,50-13 796 0 0,-27-14-177 0 0,-35 2-126 0 0,-8-17 1046 0 0,4 4 578 0 0,-14 44-1514 0 0,-8-12 1912 0 0,8 19-2279 0 0,0 0-8 0 0,-19 17 321 0 0,8 38-49 0 0,-1-17 142 0 0,-6 19-720 0 0,-19 18 364 0 0,21-33 99 0 0,-2-3 102 0 0,2 2 135 0 0,17-14-192 0 0,-10-6-124 0 0,0-4 42 0 0,9-16-238 0 0,0-1 0 0 0,0 0 0 0 0,1 1 0 0 0,-1-1 0 0 0,0 1 0 0 0,0-1 0 0 0,0 1 0 0 0,0-1 0 0 0,0 0 0 0 0,0 1 0 0 0,0-1 0 0 0,0 1 0 0 0,0-1 0 0 0,0 1 1 0 0,-1-1-1 0 0,1 0 0 0 0,0 1 0 0 0,0-1 0 0 0,0 1 0 0 0,0-1 0 0 0,-1 0 0 0 0,1 1 0 0 0,0-1 0 0 0,0 1 0 0 0,-1-1 0 0 0,1 0 0 0 0,0 0 0 0 0,-1 1 0 0 0,1-1 0 0 0,0 0 0 0 0,-1 1 0 0 0,1-1 0 0 0,-1 0 1 0 0,1 0-1 0 0,0 0 0 0 0,-1 1 0 0 0,1-1 0 0 0,-1 0 0 0 0,1 0 0 0 0,0 0 0 0 0,-1 0 0 0 0,1 0 0 0 0,-1 0 0 0 0,1 0 0 0 0,-1 0 0 0 0,1 0 0 0 0,-1 0-8 0 0,-10 8 4 0 0,15-2-4 0 0,17 7 0 0 0,4-8 12 0 0,16-5 22 0 0,-31-5-396 0 0,45-31-3673 0 0,-30 3-888 0 0,-20 26 798 0 0</inkml:trace>
  <inkml:trace contextRef="#ctx0" brushRef="#br0" timeOffset="434.817">252 303 8032 0 0,'-14'-3'802'0'0,"17"-10"302"0"0,-16-3 5239 0 0,1 10-5423 0 0,11 5-602 0 0,-15 1 542 0 0,-20 5 296 0 0,34-5-1062 0 0,-3 4 52 0 0,-8-2 122 0 0,22-3 174 0 0,194-9-229 0 0,-202 10-160 0 0,-41 3 75 0 0,-80 6-128 0 0,28 1 0 0 0,-4 7-142 0 0,89-15 182 0 0,7-1-6857 0 0,6 2 801 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8T15:28:09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91 9616 0 0,'0'0'281'0'0,"0"0"-6"0"0,4-8-167 0 0,8-34 1553 0 0,8 23-728 0 0,35-1 395 0 0,-53 20-1335 0 0,3-1 27 0 0,-1 1 0 0 0,0 0 0 0 0,0 0 0 0 0,0 0 0 0 0,0 0 0 0 0,0 1 0 0 0,1 0 0 0 0,-1-1 0 0 0,0 2 0 0 0,0-1 0 0 0,-1 0 0 0 0,1 1 1 0 0,0 0-1 0 0,0 0 0 0 0,-1 0 0 0 0,1 0 0 0 0,2 3-20 0 0,11 22 64 0 0,-9 2 208 0 0,-12-21-143 0 0,-1 1 1 0 0,0-1 0 0 0,0 0 0 0 0,0 0 0 0 0,-1-1 0 0 0,0 1 0 0 0,-1-1-1 0 0,0 0 1 0 0,0-1 0 0 0,0 0 0 0 0,-8 5-130 0 0,-31 30 395 0 0,15 0-67 0 0,33-39-230 0 0,1-1 0 0 0,-1 1 0 0 0,0-1 0 0 0,1 0 0 0 0,-1 0 0 0 0,1 0-1 0 0,-1-1 1 0 0,1 1 0 0 0,-1 0 0 0 0,1-1 0 0 0,0 0 0 0 0,-1 1-1 0 0,1-1 1 0 0,0 0 0 0 0,-1-1 0 0 0,1 1 0 0 0,-1 0 0 0 0,1-1-1 0 0,0 1 1 0 0,-1-1 0 0 0,3 0-98 0 0,85-21 947 0 0,-74 17-1042 0 0,1 0 0 0 0,0 1 1 0 0,0 1-1 0 0,0 0 0 0 0,0 1 0 0 0,0 1 0 0 0,0 0 0 0 0,0 2 1 0 0,1 0-1 0 0,2 1 95 0 0,-4 1-574 0 0,-1-2-2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0T17:04:36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4985 12935 8568 0 0,'0'0'249'0'0,"0"0"-1"0"0,-20-6 1447 0 0,21 9 2225 0 0,22 8-3151 0 0,104-5 1245 0 0,19-17-1188 0 0,21 5-340 0 0,-98 9-1166 0 0,-57-1-1622 0 0,-10-1 933 0 0</inkml:trace>
  <inkml:trace contextRef="#ctx0" brushRef="#br0" timeOffset="1">4979 13072 10944 0 0,'0'0'248'0'0,"0"0"34"0"0,0 0 20 0 0,0 0-38 0 0,12 8 145 0 0,59 8 2220 0 0,-35-12-1757 0 0,1-1-1 0 0,0-2 1 0 0,-1-2 0 0 0,31-3-872 0 0,73 1 280 0 0,-97 5-214 0 0,-25 0-2511 0 0,-9-1-396 0 0,8 0-3024 0 0</inkml:trace>
  <inkml:trace contextRef="#ctx0" brushRef="#br0" timeOffset="2">6351 11947 7744 0 0,'3'-15'592'0'0,"-10"-17"577"0"0,12 26 4038 0 0,6 19-4225 0 0,18 166 1029 0 0,-24-108-1917 0 0,31 145 109 0 0,-26-87 40 0 0,-3-79-169 0 0,-1-30-2399 0 0,-6-20-3485 0 0</inkml:trace>
  <inkml:trace contextRef="#ctx0" brushRef="#br0" timeOffset="3">6469 12835 7712 0 0,'0'0'174'0'0,"0"0"29"0"0,0 0 12 0 0,0 0 13 0 0,0 0 49 0 0,0 0 19 0 0,0 0 7 0 0,0 0 57 0 0,0 0 236 0 0,0 0 106 0 0,8 0 1189 0 0,343-2 3742 0 0,-227 1-5041 0 0,58 5-199 0 0,196 34-361 0 0,-193-38-21 0 0,-77-9 42 0 0,39-6 155 0 0,-87 15-2189 0 0,-53 2-4469 0 0</inkml:trace>
  <inkml:trace contextRef="#ctx0" brushRef="#br0" timeOffset="4">7394 13570 13072 0 0,'0'0'297'0'0,"0"-7"826"0"0,2-3-1062 0 0,-2 9 194 0 0,-1-6 2996 0 0,-123 34-2279 0 0,-50-4-721 0 0,73-31 432 0 0,101-15-746 0 0,109-56 160 0 0,-28 12-97 0 0,-64 50 0 0 0,-1-1 0 0 0,0-1 0 0 0,-2 0 0 0 0,0 0 0 0 0,1-7 0 0 0,8-12 0 0 0,-9-11 0 0 0,-14 24 16 0 0,0 24 59 0 0,0 1 0 0 0,0 0 14 0 0,0 0-1 0 0,0 0-9 0 0,0 0-13 0 0,0 0-2 0 0,-4 12 118 0 0,-25 113 1090 0 0,9-29-998 0 0,4-39-210 0 0,6 26 234 0 0,2 26 364 0 0,13-24-470 0 0,-3-13-192 0 0,-11 7 0 0 0,11-54-258 0 0,-2-14-5598 0 0,0-11-613 0 0</inkml:trace>
  <inkml:trace contextRef="#ctx0" brushRef="#br0" timeOffset="5">6696 12323 10680 0 0,'0'0'241'0'0,"0"0"38"0"0,0 0 11 0 0,-4 9 65 0 0,2-4-299 0 0,2-3 47 0 0,1 0 0 0 0,-1 0 1 0 0,0 0-1 0 0,1-1 0 0 0,-1 1 0 0 0,1 0 1 0 0,0 0-1 0 0,0 0 0 0 0,-1-1 0 0 0,1 1 1 0 0,0-1-1 0 0,0 1 0 0 0,1 0 0 0 0,-1-1 1 0 0,0 0-1 0 0,0 1 0 0 0,1-1 0 0 0,-1 0 1 0 0,1 0-1 0 0,-1 1 0 0 0,1-1 0 0 0,0 0 1 0 0,-1-1-1 0 0,1 1 0 0 0,0 0 0 0 0,0 0 1 0 0,-1-1-1 0 0,1 1 0 0 0,0-1 0 0 0,0 0 1 0 0,0 1-1 0 0,0-1 0 0 0,0 0 0 0 0,0 0 1 0 0,0 0-1 0 0,-1 0 0 0 0,1 0 0 0 0,0-1 1 0 0,0 1-1 0 0,0-1 0 0 0,1 0-103 0 0,11-1 120 0 0,-1-1 0 0 0,1-1-1 0 0,-1 0 1 0 0,0-1 0 0 0,0 0-1 0 0,0-1 1 0 0,-1 0 0 0 0,0-1-1 0 0,2-2-119 0 0,-12 8 10 0 0,0 0 0 0 0,-1 0 0 0 0,1 0 0 0 0,-1 0 0 0 0,1 0 0 0 0,0 0 0 0 0,-1 0 0 0 0,0 0 0 0 0,1-1 0 0 0,-1 1 0 0 0,0-1 0 0 0,0 1 0 0 0,0-1 0 0 0,0 1 0 0 0,0-1 0 0 0,0 0 0 0 0,0 0 0 0 0,0 1 0 0 0,-1-1 0 0 0,1 0-1 0 0,-1 0 1 0 0,1 0 0 0 0,-1 0 0 0 0,0 1 0 0 0,0-1 0 0 0,1 0 0 0 0,-2 0 0 0 0,1 0 0 0 0,0 0 0 0 0,0 0 0 0 0,0 0 0 0 0,-1 0 0 0 0,1 1 0 0 0,-1-1 0 0 0,0 0 0 0 0,1 0 0 0 0,-1 1 0 0 0,0-1 0 0 0,0 0 0 0 0,0 1 0 0 0,0-1-1 0 0,0 1 1 0 0,-2-2-10 0 0,-42-46-179 0 0,37 42 94 0 0,1 0 0 0 0,-1-1 0 0 0,1 1 0 0 0,1-2 0 0 0,0 1 0 0 0,0-1 0 0 0,0 0 1 0 0,1 0-1 0 0,-1-3 85 0 0,3 4-28 0 0,0-1 1 0 0,1 0-1 0 0,0 1 1 0 0,0-1-1 0 0,1 0 1 0 0,0 0-1 0 0,0 0 1 0 0,1 0-1 0 0,0 0 1 0 0,1 0-1 0 0,0 0 1 0 0,1 0-1 0 0,-1 0 1 0 0,2 0-1 0 0,-1 1 1 0 0,3-6 27 0 0,0 2 0 0 0,1 1 0 0 0,0 0 0 0 0,0 0 1 0 0,1 1-1 0 0,1-1 0 0 0,0 2 1 0 0,0-1-1 0 0,1 1 0 0 0,0 0 1 0 0,0 1-1 0 0,1 0 0 0 0,0 1 0 0 0,1 0 1 0 0,0 0-1 0 0,0 1 0 0 0,0 1 1 0 0,0-1-1 0 0,1 2 0 0 0,0 0 1 0 0,0 0-1 0 0,0 1 0 0 0,7 0 0 0 0,-17 3 27 0 0,0-1 0 0 0,1 1-1 0 0,-1 0 1 0 0,1 0 0 0 0,-1 0 0 0 0,0 1 0 0 0,1-1-1 0 0,-1 0 1 0 0,0 1 0 0 0,1 0 0 0 0,-1-1-1 0 0,0 1 1 0 0,0 0 0 0 0,1 0 0 0 0,-1 1-1 0 0,0-1 1 0 0,0 0 0 0 0,0 1 0 0 0,-1-1 0 0 0,1 1-1 0 0,0-1 1 0 0,0 1 0 0 0,-1 0 0 0 0,1 0-1 0 0,-1 0 1 0 0,0 0 0 0 0,1 0 0 0 0,-1 0-1 0 0,0 0 1 0 0,0 0 0 0 0,0 0 0 0 0,-1 1 0 0 0,1-1-1 0 0,0 0 1 0 0,-1 1 0 0 0,0-1 0 0 0,1 0-1 0 0,-1 1 1 0 0,0-1-27 0 0,-8 98 621 0 0,-30 53-159 0 0,30-57-132 0 0,8-92-302 0 0,0-1-1 0 0,0 1 0 0 0,0 0 0 0 0,1 0 0 0 0,-1 0 0 0 0,1 0 0 0 0,0 0 1 0 0,0 0-1 0 0,1 0 0 0 0,-1-1 0 0 0,1 1 0 0 0,-1-1 0 0 0,1 1 1 0 0,1-1-1 0 0,-1 1 0 0 0,0-1 0 0 0,1 0 0 0 0,-1 0 0 0 0,1 0 0 0 0,0-1 1 0 0,0 1-1 0 0,0-1 0 0 0,0 1 0 0 0,1-1 0 0 0,-1 0 0 0 0,1 0 1 0 0,-1-1-1 0 0,1 1 0 0 0,-1-1 0 0 0,1 1 0 0 0,0-1 0 0 0,0 0 0 0 0,3 0-27 0 0,4 0-321 0 0,-1-1 0 0 0,1 0 0 0 0,-1 0 0 0 0,0-1 0 0 0,1 0 0 0 0,-1-1 0 0 0,0 0 0 0 0,8-3 321 0 0,-7 0-6199 0 0</inkml:trace>
  <inkml:trace contextRef="#ctx0" brushRef="#br0" timeOffset="6">7404 12066 9520 0 0,'0'0'276'0'0,"0"0"2"0"0,-14 10-168 0 0,-71 80 3012 0 0,49-20-1574 0 0,28-22-490 0 0,9-45-860 0 0,1 3-99 0 0,22 1 507 0 0,-20-9-584 0 0,0 1-1 0 0,-1-1 0 0 0,1 0 1 0 0,0 0-1 0 0,-1 0 0 0 0,0-1 0 0 0,1 1 1 0 0,-1-1-1 0 0,0 1 0 0 0,0-1 0 0 0,0 0 1 0 0,-1-1-1 0 0,1 1 0 0 0,-1 0 1 0 0,0-1-1 0 0,0 1 0 0 0,1-3-21 0 0,5-6 36 0 0,21-61-570 0 0,-25 52 291 0 0,-4 22 175 0 0,-7 15-60 0 0,-3 125 866 0 0,21-110-503 0 0,-10-31-295 0 0,0 0-1 0 0,0 1 1 0 0,0-1 0 0 0,0 0 0 0 0,0 0-1 0 0,0 0 1 0 0,0 0 0 0 0,0 0 0 0 0,0 0-1 0 0,0 0 1 0 0,0 0 0 0 0,0 0 0 0 0,0 0-1 0 0,0-1 1 0 0,0 1 0 0 0,0 0 0 0 0,0-1-1 0 0,0 1 1 0 0,0-1 0 0 0,0 1 0 0 0,0-1 0 0 0,0 1-1 0 0,-1-1 1 0 0,1 1 0 0 0,0-1 0 0 0,0 0-1 0 0,-1 0 1 0 0,1 1 0 0 0,0-1 60 0 0,0-1-320 0 0,5-4-818 0 0</inkml:trace>
  <inkml:trace contextRef="#ctx0" brushRef="#br0" timeOffset="7">7502 11955 9960 0 0,'0'0'222'0'0,"0"0"30"0"0,4 7 268 0 0,4 8-160 0 0,-1 0-1 0 0,0 0 1 0 0,-1 1 0 0 0,-1 0-1 0 0,0 1 1 0 0,2 15-360 0 0,0-5 586 0 0,-5-12-361 0 0,0 1-1 0 0,-1-1 0 0 0,-1 1 1 0 0,0-1-1 0 0,-1 1 1 0 0,-1-1-1 0 0,0 1 0 0 0,-1-1 1 0 0,-1 0-1 0 0,-2 7-224 0 0,-20 27 689 0 0,26-48-609 0 0,0-1 0 0 0,0 0-1 0 0,9-50 197 0 0,27-20-663 0 0,-24 56 293 0 0,-10 11 75 0 0,0-1 0 0 0,1 1 0 0 0,-1 0 0 0 0,1 0 0 0 0,0 1 0 0 0,0-1-1 0 0,0 1 1 0 0,0-1 0 0 0,0 1 0 0 0,0 0 0 0 0,1 0 0 0 0,-1 0-1 0 0,1 0 1 0 0,-1 1 0 0 0,1-1 19 0 0,5 0-21 0 0,11 10-144 0 0,-18-6 170 0 0,-1-1 1 0 0,1 1 0 0 0,-1-1 0 0 0,0 1 0 0 0,1 0 0 0 0,-1-1 0 0 0,0 1 0 0 0,0 0 0 0 0,0 0 0 0 0,0 0 0 0 0,0 0 0 0 0,-1 0 0 0 0,1 0 0 0 0,0 0 0 0 0,-1 0 0 0 0,0 1 0 0 0,1-1 0 0 0,-1 0-1 0 0,0 0 1 0 0,0 0 0 0 0,0 0 0 0 0,-1 1 0 0 0,1-1 0 0 0,0 0 0 0 0,-1 0 0 0 0,0 0 0 0 0,1 0 0 0 0,-1 0 0 0 0,0 0 0 0 0,0 0 0 0 0,0 0 0 0 0,0 0 0 0 0,0-1 0 0 0,0 1 0 0 0,-1 0-1 0 0,1 0 1 0 0,-1-1-6 0 0,-63 54 707 0 0,-67-7-1196 0 0,113-51-4470 0 0,12 3-71 0 0</inkml:trace>
  <inkml:trace contextRef="#ctx0" brushRef="#br0" timeOffset="8">7870 11666 9184 0 0,'0'0'208'0'0,"0"0"33"0"0,-6 2 270 0 0,4-1-487 0 0,1 0 0 0 0,0 0 1 0 0,0 0-1 0 0,0 0 1 0 0,-1 0-1 0 0,1 0 0 0 0,0 1 1 0 0,1-1-1 0 0,-1 0 1 0 0,0 0-1 0 0,0 1 0 0 0,0-1 1 0 0,1 0-1 0 0,-1 1 0 0 0,1-1 1 0 0,-1 1-1 0 0,1-1 1 0 0,0 1-1 0 0,-1-1 0 0 0,1 1 1 0 0,0-1-1 0 0,0 1 1 0 0,0 1-25 0 0,0 3 141 0 0,-9 172 4829 0 0,2-70-3607 0 0,-7 94 515 0 0,5-57-848 0 0,6-19-515 0 0,3-125-907 0 0,4-17-5952 0 0,1 3 366 0 0</inkml:trace>
  <inkml:trace contextRef="#ctx0" brushRef="#br0" timeOffset="9">8015 11622 7248 0 0,'10'-8'456'0'0,"-7"6"-305"0"0,0 0 0 0 0,0 0 1 0 0,0 0-1 0 0,0 1 0 0 0,0 0 1 0 0,0-1-1 0 0,0 1 0 0 0,1 0 1 0 0,-1 1-1 0 0,0-1 0 0 0,1 0 1 0 0,-1 1-1 0 0,0 0 0 0 0,1 0 0 0 0,-1 0 1 0 0,1 0-1 0 0,-1 1 0 0 0,0-1 1 0 0,1 1-1 0 0,-1 0 0 0 0,0 0 1 0 0,0 0-1 0 0,1 0 0 0 0,-1 0 1 0 0,0 1-1 0 0,0-1 0 0 0,0 1 0 0 0,-1 0 1 0 0,1 0-1 0 0,0 0 0 0 0,-1 1 1 0 0,1-1-1 0 0,-1 0 0 0 0,0 1 1 0 0,0 0-1 0 0,0-1 0 0 0,0 1 1 0 0,0 0-1 0 0,1 2-151 0 0,-16 51 987 0 0,-52 60 213 0 0,0-32-265 0 0,64-83-749 0 0,1-1 4 0 0,0 0 2 0 0,0 0 0 0 0,92-20 938 0 0,-52 8-2099 0 0,2 4-3646 0 0,-22 8-986 0 0</inkml:trace>
  <inkml:trace contextRef="#ctx0" brushRef="#br0" timeOffset="10">9068 12646 4376 0 0,'0'0'99'0'0,"0"0"11"0"0,0 0 10 0 0,-19 8 1443 0 0,19-8-1495 0 0,0 0 0 0 0,0 1 0 0 0,0-1 0 0 0,1 0 0 0 0,-1 0-1 0 0,0 0 1 0 0,0 0 0 0 0,0 1 0 0 0,0-1 0 0 0,0 0 0 0 0,0 0 0 0 0,0 0 0 0 0,0 0 0 0 0,0 1 0 0 0,0-1 0 0 0,0 0 0 0 0,0 0 0 0 0,0 0 0 0 0,-1 0 0 0 0,1 0 0 0 0,0 1 0 0 0,0-1-1 0 0,0 0 1 0 0,0 0 0 0 0,0 0 0 0 0,0 0 0 0 0,0 0 0 0 0,0 1 0 0 0,0-1 0 0 0,-1 0 0 0 0,1 0 0 0 0,0 0 0 0 0,0 0 0 0 0,0 0 0 0 0,0 0 0 0 0,0 0 0 0 0,0 0 0 0 0,-1 0 0 0 0,1 0 0 0 0,0 1-1 0 0,0-1 1 0 0,0 0 0 0 0,0 0 0 0 0,-1 0-68 0 0,16 5 435 0 0,35 1 345 0 0,206-20 1188 0 0,-81 8-1355 0 0,-72 1-432 0 0,-2 5-53 0 0,-26-1-21 0 0,84 0 189 0 0,-97-3-181 0 0,167-9 277 0 0,-81 9-33 0 0,-70 0-311 0 0,0 4 1 0 0,37 6-49 0 0,72 8 277 0 0,-54-8-266 0 0,-22-9-99 0 0,89 9 152 0 0,-89 1-64 0 0,-1-5 0 0 0,55-8 0 0 0,224 12 0 0 0,-167-2 0 0 0,79 12 0 0 0,-71-14 0 0 0,88-9 0 0 0,-143 6 0 0 0,-37 5 0 0 0,162-10 117 0 0,-116 9-53 0 0,-61-3-117 0 0,185-7 181 0 0,-140-2-128 0 0,42-4-572 0 0,-156 12-973 0 0,-35 1-1392 0 0,6 0-1449 0 0</inkml:trace>
  <inkml:trace contextRef="#ctx0" brushRef="#br0" timeOffset="11">12829 13010 7976 0 0,'3'0'74'0'0,"0"-1"1"0"0,0 0 0 0 0,0 1-1 0 0,0 0 1 0 0,0 0-1 0 0,0-1 1 0 0,0 2 0 0 0,0-1-1 0 0,0 0 1 0 0,0 1-1 0 0,-1-1 1 0 0,1 1 0 0 0,0 0-1 0 0,0 0 1 0 0,0 0-1 0 0,0 0 1 0 0,-1 1 0 0 0,1-1-1 0 0,0 1 1 0 0,-1-1-1 0 0,0 1 1 0 0,1 1-75 0 0,27 41 2383 0 0,3 24-257 0 0,22 130 1107 0 0,-45-143-2526 0 0,-3 63 18 0 0,-27 17-125 0 0,-12-46-240 0 0,-31 26-72 0 0,-2-37-818 0 0,64-77 220 0 0,1-1-52 0 0,0 0-214 0 0,0 0-96 0 0,0 0-1044 0 0,0 0-4093 0 0</inkml:trace>
  <inkml:trace contextRef="#ctx0" brushRef="#br0" timeOffset="12">13128 13004 7600 0 0,'1'0'166'0'0,"48"-29"460"0"0,-42 26-398 0 0,1 0 1 0 0,-1 0 0 0 0,0 0-1 0 0,1 1 1 0 0,0 0-1 0 0,-1 1 1 0 0,1 0 0 0 0,0 0-1 0 0,0 1 1 0 0,0-1 0 0 0,0 2-1 0 0,-1-1 1 0 0,1 1-1 0 0,0 0 1 0 0,4 2-229 0 0,14 14 1023 0 0,-25 10-435 0 0,-31 17 170 0 0,-25 11-124 0 0,54-53-735 0 0,2-2 131 0 0,-1 0-1 0 0,0 0 1 0 0,1 0-1 0 0,-1 0 1 0 0,1 0-1 0 0,-1 1 1 0 0,1-1-1 0 0,-1 0 1 0 0,0 0-1 0 0,1 0 1 0 0,-1 1-1 0 0,1-1 1 0 0,-1 0-1 0 0,0 1 1 0 0,1-1-1 0 0,-1 0 1 0 0,0 1-1 0 0,1-1 1 0 0,-1 1-1 0 0,0-1 1 0 0,0 0-1 0 0,0 1 0 0 0,1-1 1 0 0,-1 1-1 0 0,0-1 1 0 0,0 1-1 0 0,0-1 1 0 0,0 0-1 0 0,0 1 1 0 0,0-1-1 0 0,0 1 1 0 0,1-1-1 0 0,-2 1 1 0 0,1-1-1 0 0,0 1 1 0 0,0-1-1 0 0,0 1 1 0 0,0-1-1 0 0,0 1 1 0 0,0-1-1 0 0,0 0 1 0 0,-1 1-1 0 0,1-1 1 0 0,0 1-1 0 0,0-1 1 0 0,0 1-1 0 0,-1-1 1 0 0,1 0-1 0 0,0 1 1 0 0,-1-1-1 0 0,1 0 1 0 0,0 1-1 0 0,-1-1 1 0 0,1 0-1 0 0,0 0 1 0 0,-1 1-1 0 0,1-1 1 0 0,-1 0-1 0 0,1 0 1 0 0,-1 0-1 0 0,1 1 0 0 0,-1-1-29 0 0,112 3 1490 0 0,-26 9-2989 0 0,-78-6 909 0 0</inkml:trace>
  <inkml:trace contextRef="#ctx0" brushRef="#br0" timeOffset="13">10364 13166 7968 0 0,'0'-4'146'0'0,"0"-1"-1"0"0,0 1 1 0 0,1-1 0 0 0,-1 1 0 0 0,1 0 0 0 0,0-1 0 0 0,0 1-1 0 0,1 0 1 0 0,-1 0 0 0 0,1 0 0 0 0,0 0 0 0 0,0 0 0 0 0,2-2-146 0 0,-1 0 592 0 0,-3 5-475 0 0,0 1 146 0 0,0 0 53 0 0,2 6 302 0 0,-30 93 1200 0 0,26-93-1779 0 0,0 1 0 0 0,1-1 0 0 0,-1 1 0 0 0,1-1 0 0 0,1 1 0 0 0,-1 0 0 0 0,1-1 0 0 0,1 1 0 0 0,-1-1 0 0 0,1 1 0 0 0,0 0 1 0 0,1-1-1 0 0,-1 1 0 0 0,1-1 0 0 0,0 0 0 0 0,3 4-39 0 0,-3-8 34 0 0,0-1 0 0 0,0 1 0 0 0,0-1 0 0 0,1 1 0 0 0,-1-1 0 0 0,1 0 0 0 0,-1 0 0 0 0,1 0 0 0 0,-1 0-1 0 0,1 0 1 0 0,0-1 0 0 0,-1 1 0 0 0,1-1 0 0 0,0 0 0 0 0,-1 0 0 0 0,1 0 0 0 0,2 0-34 0 0,8-3 60 0 0,0-2-1 0 0,0 1 1 0 0,0-1 0 0 0,-1-1-1 0 0,0 0 1 0 0,0-1 0 0 0,0-1-1 0 0,-1 1 1 0 0,1-3-60 0 0,2 1-23 0 0,69-46 23 0 0,-79 53 10 0 0,-2 1-17 0 0,0 0 0 0 0,0 0-1 0 0,-1 0 1 0 0,1 0 0 0 0,0 1-1 0 0,0-1 1 0 0,0 1 0 0 0,0-1-1 0 0,0 1 1 0 0,0-1 0 0 0,0 1-1 0 0,0 0 1 0 0,1 0 0 0 0,-1 0-1 0 0,0 0 1 0 0,0 1 0 0 0,0-1 0 0 0,0 0-1 0 0,0 1 1 0 0,0 0 0 0 0,0-1-1 0 0,0 1 1 0 0,0 0 0 0 0,-1 0-1 0 0,1 0 1 0 0,0 0 0 0 0,0 0-1 0 0,-1 0 1 0 0,1 1 0 0 0,-1-1 0 0 0,2 2 7 0 0,19 29-11 0 0,8 26 18 0 0,-28-56 30 0 0,-1-1 1 0 0,0 1 0 0 0,0-1 0 0 0,1 0 0 0 0,-1 1-1 0 0,1-1 1 0 0,0 0 0 0 0,-1 0 0 0 0,1 0 0 0 0,0 0-1 0 0,-1 0 1 0 0,1 0 0 0 0,0 0 0 0 0,0-1 0 0 0,0 1-1 0 0,0-1 1 0 0,0 1 0 0 0,0-1 0 0 0,-1 0 0 0 0,1 0-1 0 0,0 0 1 0 0,0 0 0 0 0,0 0 0 0 0,0 0 0 0 0,0-1-1 0 0,0 1 1 0 0,0 0 0 0 0,0-1 0 0 0,0 0 0 0 0,0 1-1 0 0,-1-1 1 0 0,1 0 0 0 0,0 0 0 0 0,0 0-38 0 0,6-7 125 0 0,0 0 0 0 0,0 0 0 0 0,-1 0 0 0 0,0-1 0 0 0,-1 0 0 0 0,0 0 0 0 0,0-1 0 0 0,-1 0 0 0 0,-1 0 0 0 0,1 0 0 0 0,-1 0 0 0 0,-1-1 0 0 0,0 1 0 0 0,0-4-125 0 0,4-9 42 0 0,23-64-302 0 0,-8 64-2955 0 0,-21 22-2159 0 0</inkml:trace>
  <inkml:trace contextRef="#ctx0" brushRef="#br0" timeOffset="14">11111 13148 10336 0 0,'0'0'233'0'0,"0"0"39"0"0,1-1 15 0 0,3-2-156 0 0,1 0 0 0 0,-1 1 0 0 0,1-1 0 0 0,0 1 1 0 0,0 0-1 0 0,0 0 0 0 0,0 1 0 0 0,0-1 0 0 0,0 1 1 0 0,0 0-1 0 0,0 1 0 0 0,0-1 0 0 0,1 1 0 0 0,-1 0 1 0 0,0 1-1 0 0,2-1-131 0 0,6 1 397 0 0,36-2 550 0 0,28 0-254 0 0,-27 5-4887 0 0,-36-1-556 0 0</inkml:trace>
  <inkml:trace contextRef="#ctx0" brushRef="#br0" timeOffset="15">11670 12964 10448 0 0,'0'0'301'0'0,"0"0"4"0"0,0 0-141 0 0,0 0 131 0 0,0 0 80 0 0,-3 9 371 0 0,-1 3-475 0 0,-1 1-72 0 0,0-1 1 0 0,1 1-1 0 0,0 0 0 0 0,1 0 1 0 0,0 1-1 0 0,1-1 1 0 0,1 1-1 0 0,0-1 1 0 0,1 6-200 0 0,0-18 13 0 0,0 1 0 0 0,1-1 1 0 0,-1 0-1 0 0,0 1 1 0 0,1-1-1 0 0,-1 0 0 0 0,1 1 1 0 0,-1-1-1 0 0,1 0 1 0 0,0 0-1 0 0,-1 0 0 0 0,1 0 1 0 0,0 0-1 0 0,0 1 1 0 0,0-1-1 0 0,0-1 1 0 0,0 1-1 0 0,0 0 0 0 0,0 0 1 0 0,0 0-1 0 0,0 0 1 0 0,0-1-1 0 0,1 1 0 0 0,-1-1 1 0 0,0 1-1 0 0,0-1 1 0 0,1 1-1 0 0,-1-1 0 0 0,0 0 1 0 0,1 1-1 0 0,-1-1 1 0 0,0 0-1 0 0,1 0 0 0 0,-1 0 1 0 0,0 0-1 0 0,1 0 1 0 0,-1 0-1 0 0,0-1 0 0 0,1 1 1 0 0,-1 0-1 0 0,1-1-13 0 0,57-20 347 0 0,-52 18-335 0 0,114-64 164 0 0,-119 66-185 0 0,0 0 1 0 0,0 0-1 0 0,0 1 1 0 0,1-1-1 0 0,-1 1 1 0 0,0-1-1 0 0,0 1 1 0 0,0 0-1 0 0,1 0 1 0 0,-1 0-1 0 0,0 0 1 0 0,0 0-1 0 0,1 1 1 0 0,-1-1-1 0 0,0 1 1 0 0,0-1-1 0 0,0 1 1 0 0,0 0-1 0 0,0 0 1 0 0,0 0-1 0 0,0 0 1 0 0,0 0-1 0 0,0 0 1 0 0,0 0-1 0 0,0 1 1 0 0,-1-1-1 0 0,1 1 1 0 0,-1 0-1 0 0,1-1 1 0 0,-1 1 0 0 0,1 0-1 0 0,-1 0 1 0 0,1 1 8 0 0,17 36 177 0 0,-6-22 71 0 0,-13-16-112 0 0,20-5 521 0 0,-16 1-599 0 0,1 0 0 0 0,-1 0 0 0 0,0-1 1 0 0,0 0-1 0 0,0 0 0 0 0,-1 0 0 0 0,1 0 0 0 0,-1-1 0 0 0,0 1 0 0 0,0-1 0 0 0,0 0 0 0 0,-1 0 1 0 0,0 0-1 0 0,0 0 0 0 0,0 0 0 0 0,-1 0 0 0 0,1-2-58 0 0,2-3 33 0 0,35-104-761 0 0,-22 87-2287 0 0,-13 25-2113 0 0</inkml:trace>
  <inkml:trace contextRef="#ctx0" brushRef="#br0" timeOffset="16">12243 13046 8264 0 0,'0'0'182'0'0,"0"0"29"0"0,0 0 14 0 0,0 0 21 0 0,0 0 36 0 0,0 2 20 0 0,-3 84 1818 0 0,-40 35-695 0 0,33-100-817 0 0,10-20-523 0 0,0-1-14 0 0,17-9 121 0 0,14-12 23 0 0,-23 15-206 0 0,0-1 0 0 0,1 2 0 0 0,0-1 0 0 0,0 1 0 0 0,0 0 0 0 0,0 1 0 0 0,1 0 0 0 0,-1 1 0 0 0,1 0 0 0 0,0 0 0 0 0,0 1 0 0 0,6 0-9 0 0,8 8 0 0 0,-22-4 38 0 0,0 0 0 0 0,-1 1 0 0 0,1-1 0 0 0,0 1 0 0 0,-1-1 0 0 0,0 1 0 0 0,1 0 0 0 0,-1-1 0 0 0,0 1 1 0 0,0 0-1 0 0,-1 0 0 0 0,1 0 0 0 0,-1 0 0 0 0,1 0 0 0 0,-1 0 0 0 0,0 0 0 0 0,0 0 0 0 0,0-1 0 0 0,0 1 0 0 0,-1 0 1 0 0,1 0-1 0 0,-1 0 0 0 0,0 0 0 0 0,0 0 0 0 0,0 0 0 0 0,0-1 0 0 0,0 1 0 0 0,-1 0 0 0 0,1-1 0 0 0,-1 1 0 0 0,1-1 1 0 0,-1 1-1 0 0,0-1 0 0 0,0 0 0 0 0,0 0 0 0 0,-1 0 0 0 0,1 0 0 0 0,0 0 0 0 0,-1-1 0 0 0,1 1 0 0 0,-1-1 1 0 0,0 1-39 0 0,-11 8 65 0 0,-1-1 1 0 0,0-1-1 0 0,0 0 1 0 0,-1-1-1 0 0,0-1 1 0 0,-1 0-1 0 0,-9 2-65 0 0,-39-12-1002 0 0,64 4 276 0 0,1 0-36 0 0,0 0-6 0 0</inkml:trace>
  <inkml:trace contextRef="#ctx0" brushRef="#br0" timeOffset="17">12497 13245 10912 0 0,'0'0'248'0'0,"0"0"34"0"0,0 0 20 0 0,0 0-38 0 0,-7 3-46 0 0,-49 35 1052 0 0,-2 10-390 0 0,57-47-800 0 0,0 0-14 0 0,-4 5-52 0 0,1 0-4 0 0,3-4 44 0 0,1-2 23 0 0,20-3 374 0 0,-10-2-463 0 0,-1 0 1 0 0,1 0-1 0 0,-1-1 1 0 0,-1-1 0 0 0,1 1-1 0 0,-1-2 1 0 0,0 1-1 0 0,1-3 12 0 0,29-24-68 0 0,-34 31 73 0 0,24-2 183 0 0,-25 7-144 0 0,1 1 1 0 0,-1-1-1 0 0,0 1 0 0 0,0 0 1 0 0,0 0-1 0 0,0 1 0 0 0,0-1 1 0 0,-1 0-1 0 0,1 1 0 0 0,-1 0 1 0 0,0-1-1 0 0,0 1 0 0 0,-1 0 1 0 0,1 0-1 0 0,-1 0 0 0 0,0 0 1 0 0,0 1-1 0 0,0-1 0 0 0,-1 0 1 0 0,1 0-1 0 0,-1 1 0 0 0,0-1 0 0 0,0 4-44 0 0,0-7 20 0 0,3 16 330 0 0,-2-13-1348 0 0,-1 5-2812 0 0,0-9-1228 0 0</inkml:trace>
  <inkml:trace contextRef="#ctx0" brushRef="#br0" timeOffset="18">10177 12882 6272 0 0,'0'0'182'0'0,"-7"-5"28"0"0,3 4-24 0 0,1 0 0 0 0,-1 1 0 0 0,0-1-1 0 0,1 1 1 0 0,-1 0 0 0 0,0 0 0 0 0,0 1 0 0 0,1-1 0 0 0,-1 1 0 0 0,0 0 0 0 0,1 0 0 0 0,-1 0 0 0 0,1 0 0 0 0,-1 1 0 0 0,1-1-1 0 0,-1 1 1 0 0,1 0 0 0 0,0 0 0 0 0,0 0 0 0 0,0 0 0 0 0,0 1 0 0 0,1-1 0 0 0,-1 1 0 0 0,0 0 0 0 0,-1 2-186 0 0,-48 73 1809 0 0,39-47-1483 0 0,2-1 0 0 0,1 2-1 0 0,1 0 1 0 0,2 0 0 0 0,1 0 0 0 0,1 1 0 0 0,2-1 0 0 0,1 30-326 0 0,2 68 774 0 0,13-2-141 0 0,-11-117-607 0 0,0 1-1 0 0,1-1 1 0 0,0 1-1 0 0,1-1 1 0 0,0 0-1 0 0,1 0 1 0 0,0-1-1 0 0,1 1 1 0 0,7 8-26 0 0,-9-11 26 0 0,1-2 0 0 0,1 1 0 0 0,0 0 0 0 0,0-1 0 0 0,0 0 0 0 0,0-1 0 0 0,1 1 0 0 0,0-1 0 0 0,0-1 0 0 0,1 1 0 0 0,-1-1 0 0 0,1 0 0 0 0,7 2-26 0 0,82 17-570 0 0,-56-17-4025 0 0,-11-3-791 0 0</inkml:trace>
  <inkml:trace contextRef="#ctx0" brushRef="#br0" timeOffset="19">10387 13497 5672 0 0,'0'0'124'0'0,"0"0"17"0"0,0 0 12 0 0,15 9 871 0 0,59 5 1476 0 0,55-6-532 0 0,240 24 282 0 0,-4-26-2106 0 0,-258-6-160 0 0,102-9 16 0 0,24-7 96 0 0,27 24 613 0 0,-109 6-506 0 0,-27 1-203 0 0,-93-9-4248 0 0,-25-3-360 0 0</inkml:trace>
  <inkml:trace contextRef="#ctx0" brushRef="#br0" timeOffset="20">11253 13824 5296 0 0,'2'-1'116'0'0,"104"-7"1186"0"0,-10 23 3302 0 0,-64 7-3004 0 0,-31-20-1548 0 0,0-1-1 0 0,1 1 0 0 0,-1 0 0 0 0,0 0 1 0 0,0 0-1 0 0,-1 0 0 0 0,1 0 0 0 0,0 0 1 0 0,-1 0-1 0 0,1 0 0 0 0,-1 0 0 0 0,1 0 1 0 0,-1 0-1 0 0,0 0 0 0 0,0 0 1 0 0,0 0-1 0 0,0 0 0 0 0,-1 1 0 0 0,1-1 1 0 0,0 0-52 0 0,-3 3 56 0 0,-1 0 0 0 0,1 0 0 0 0,-1 0 1 0 0,1 0-1 0 0,-2-1 0 0 0,1 0 0 0 0,0 0 1 0 0,-1 0-1 0 0,1 0 0 0 0,-1-1 0 0 0,0 1 1 0 0,-1-1-1 0 0,-1 0-56 0 0,-19 14 271 0 0,-9 4 244 0 0,25-11 1009 0 0,25-7-1378 0 0,-1 0-1 0 0,1-1 1 0 0,0-1 0 0 0,-1 0 0 0 0,1-1-1 0 0,0 0 1 0 0,-1-1 0 0 0,3-1-146 0 0,12 0 38 0 0,133-12-207 0 0,-93 6-5169 0 0,-43 3-112 0 0</inkml:trace>
  <inkml:trace contextRef="#ctx0" brushRef="#br0" timeOffset="21">10868 11437 8032 0 0,'6'-5'182'0'0,"-5"4"29"0"0,-1 0 12 0 0,0 0-199 0 0,0 0 1 0 0,1-1-1 0 0,-1 1 1 0 0,1 0 0 0 0,-1-1-1 0 0,1 1 1 0 0,-1 0-1 0 0,1 0 1 0 0,0-1-1 0 0,0 1 1 0 0,0 0 0 0 0,-1 0-1 0 0,1 0 1 0 0,0 0-1 0 0,0 0 1 0 0,1 0-1 0 0,-1 1 1 0 0,0-1 0 0 0,0 0-1 0 0,0 0 1 0 0,0 1-1 0 0,1-1 1 0 0,-1 1-1 0 0,0-1 1 0 0,1 1 0 0 0,-1 0-1 0 0,0-1 1 0 0,1 1-25 0 0,4-2 472 0 0,-3 0-331 0 0,1 0 1 0 0,-1 0-1 0 0,1 1 1 0 0,0-1-1 0 0,0 1 1 0 0,0 0-1 0 0,0 1 1 0 0,0-1-1 0 0,0 0 1 0 0,0 1-1 0 0,0 0 1 0 0,0 0-1 0 0,0 0 1 0 0,0 1-1 0 0,0-1 1 0 0,0 1-1 0 0,0 0 1 0 0,-1 0-1 0 0,1 1 0 0 0,0-1 1 0 0,0 1-1 0 0,-1-1 1 0 0,1 1-1 0 0,-1 0 1 0 0,3 2-142 0 0,-3 27 735 0 0,-6-24-684 0 0,1 1 0 0 0,-1-1 0 0 0,-1 0 0 0 0,1 0 0 0 0,-1-1 0 0 0,0 1 1 0 0,-1-1-1 0 0,0 0 0 0 0,0 0 0 0 0,0 0 0 0 0,0-1 0 0 0,-4 3-51 0 0,-6 8 99 0 0,-34 43 29 0 0,35-28 760 0 0,31-22-436 0 0,40-1-129 0 0,7-8-244 0 0,-37-2-4665 0 0,-14 0-610 0 0</inkml:trace>
  <inkml:trace contextRef="#ctx0" brushRef="#br0" timeOffset="22">10219 11878 5904 0 0,'0'0'132'0'0,"0"0"17"0"0,0 0 11 0 0,-3-5 7 0 0,-6-29 1058 0 0,8 33-905 0 0,-13-7 688 0 0,8 7-827 0 0,-1 0 1 0 0,0 0-1 0 0,0 0 0 0 0,0 1 1 0 0,0 0-1 0 0,0 1 1 0 0,1-1-1 0 0,-1 1 0 0 0,0 1 1 0 0,0-1-1 0 0,1 1 0 0 0,-5 2-181 0 0,5-2 84 0 0,-29 6 291 0 0,23-6-266 0 0,1 0 1 0 0,0 1-1 0 0,0 0 1 0 0,0 1-1 0 0,0 0 1 0 0,0 1-1 0 0,1 0 1 0 0,-7 5-110 0 0,12-7 100 0 0,4-2-92 0 0,0-1 1 0 0,0 0-1 0 0,0 0 1 0 0,1 1-1 0 0,-1-1 1 0 0,0 0-1 0 0,0 1 1 0 0,1-1-1 0 0,-1 1 1 0 0,0-1-1 0 0,1 1 1 0 0,-1-1-1 0 0,0 1 1 0 0,1-1-1 0 0,-1 1 1 0 0,1 0-1 0 0,-1-1 1 0 0,1 1-1 0 0,-1 0 1 0 0,1 0-1 0 0,0-1 1 0 0,-1 1-1 0 0,1 0 1 0 0,0 0-1 0 0,-1 0 1 0 0,1-1-1 0 0,0 1 1 0 0,0 0-1 0 0,0 0 1 0 0,0 0-1 0 0,0 0 1 0 0,0-1-1 0 0,0 1 1 0 0,0 0-1 0 0,0 0 1 0 0,0 0-1 0 0,1 0 1 0 0,-1-1-1 0 0,0 1 1 0 0,0 0-1 0 0,1 0 0 0 0,-1-1 1 0 0,1 1-1 0 0,-1 0 1 0 0,0 0-1 0 0,1-1 1 0 0,-1 1-1 0 0,1-1 1 0 0,0 1-1 0 0,-1 0 1 0 0,1 0-9 0 0,8 5 78 0 0,0 0 0 0 0,-1-1 1 0 0,2 0-1 0 0,-1 0 0 0 0,0-1 0 0 0,1 0 0 0 0,0-1 0 0 0,0 0 1 0 0,7 1-79 0 0,11 4-21 0 0,90 41-91 0 0,-17 9-155 0 0,-100-57 348 0 0,7 22 659 0 0,-12-18-599 0 0,-1 1 0 0 0,0-1 0 0 0,-1-1-1 0 0,1 1 1 0 0,-1-1 0 0 0,0 0 0 0 0,0 0 0 0 0,0-1-1 0 0,-1 0 1 0 0,1 0 0 0 0,-1 0 0 0 0,0-1 0 0 0,1 0-1 0 0,-8 1-140 0 0,-1 2 89 0 0,-102 21 126 0 0,21-19-531 0 0,93-9-1505 0 0,2 1-3399 0 0</inkml:trace>
  <inkml:trace contextRef="#ctx0" brushRef="#br0" timeOffset="23">10351 11928 10224 0 0,'0'0'230'0'0,"0"0"30"0"0,0 0 19 0 0,0 0-30 0 0,0 0-131 0 0,1 2 31 0 0,28 96 4030 0 0,-5-25-2561 0 0,7-17-1074 0 0,-17-39-472 0 0,-14-17-164 0 0,7 4-1906 0 0,-7-4 1358 0 0</inkml:trace>
  <inkml:trace contextRef="#ctx0" brushRef="#br0" timeOffset="24">10575 11905 10000 0 0,'0'0'292'0'0,"0"0"0"0"0,0 2-191 0 0,7 46 23 0 0,16 26 419 0 0,-19-52-449 0 0,-2-16 60 0 0,0-1 0 0 0,-1 1 0 0 0,0 0 0 0 0,0 0 1 0 0,-1 0-1 0 0,1 0 0 0 0,-1 0 0 0 0,-1 0 0 0 0,1 0 0 0 0,-1 0 0 0 0,0 0 1 0 0,-1 4-155 0 0,1-8 210 0 0,-12 9 716 0 0,-3-40-534 0 0,16 24-376 0 0,-1-2-69 0 0,1-1 1 0 0,0 1-1 0 0,0 0 1 0 0,1 0-1 0 0,0 0 0 0 0,0 0 1 0 0,0 0-1 0 0,1 0 1 0 0,0 0-1 0 0,1 1 0 0 0,-1-1 1 0 0,1 1-1 0 0,0-1 1 0 0,1 1 52 0 0,-2 1-28 0 0,1 1 0 0 0,-1 0 0 0 0,1 0 0 0 0,0 0 1 0 0,0 0-1 0 0,0 0 0 0 0,1 1 0 0 0,-1-1 1 0 0,1 1-1 0 0,0 0 0 0 0,0 0 0 0 0,0 1 0 0 0,0-1 1 0 0,0 1-1 0 0,1 0 0 0 0,-1 0 0 0 0,1 0 0 0 0,0 1 1 0 0,-1-1-1 0 0,1 1 0 0 0,0 0 0 0 0,0 0 1 0 0,0 1-1 0 0,-1 0 0 0 0,1 0 0 0 0,0 0 0 0 0,0 0 1 0 0,0 1-1 0 0,0-1 0 0 0,0 1 0 0 0,4 2 28 0 0,82 64 55 0 0,-45 3 632 0 0,-38-32-115 0 0,-8-32-1308 0 0,0-6 268 0 0</inkml:trace>
  <inkml:trace contextRef="#ctx0" brushRef="#br0" timeOffset="25">11513 11543 5208 0 0,'0'0'116'0'0,"12"-21"312"0"0,-1-2 4516 0 0,-31 26-3611 0 0,-13 26-273 0 0,-23 61 160 0 0,51-79-1126 0 0,-9 16 135 0 0,1 0 0 0 0,1 1 0 0 0,2 0-1 0 0,0 1 1 0 0,2 0 0 0 0,2 0 0 0 0,-1 6-229 0 0,-10 98 573 0 0,24 9-68 0 0,-5-127-578 0 0,-2-11 42 0 0,0 1-1 0 0,0-1 0 0 0,0 1 0 0 0,0-1 0 0 0,1 1 1 0 0,-1-1-1 0 0,1 1 0 0 0,0-1 0 0 0,1 0 0 0 0,-1 0 1 0 0,1 1-1 0 0,0-1 0 0 0,0 0 0 0 0,0 0 0 0 0,0-1 1 0 0,1 1-1 0 0,-1 0 0 0 0,1-1 0 0 0,0 1 0 0 0,0-1 0 0 0,0 0 1 0 0,1 0-1 0 0,-1 0 0 0 0,1-1 0 0 0,0 1 0 0 0,0-1 1 0 0,0 0-1 0 0,0 0 0 0 0,0 0 0 0 0,0-1 0 0 0,0 1 1 0 0,0-1-1 0 0,3 1 32 0 0,6-3-691 0 0,1-1-19 0 0</inkml:trace>
  <inkml:trace contextRef="#ctx0" brushRef="#br0" timeOffset="26">12052 11446 6792 0 0,'0'0'149'0'0,"0"0"23"0"0,0 0 13 0 0,-3 19 569 0 0,-18 37 3142 0 0,10 53-2174 0 0,10-56-1088 0 0,2-36-444 0 0,-1-16-102 0 0,3 6 282 0 0,0-6-357 0 0,-1-1 1 0 0,1 1 0 0 0,0-1 0 0 0,-1 0 0 0 0,1 0 0 0 0,-1 0 0 0 0,1 0 0 0 0,0 0 0 0 0,-1 0 0 0 0,1-1 0 0 0,0 1-1 0 0,-1-1 1 0 0,1 0 0 0 0,-1 0 0 0 0,1 0 0 0 0,-1 0 0 0 0,0 0 0 0 0,1 0 0 0 0,-1-1 0 0 0,0 1 0 0 0,0-1-1 0 0,0 1 1 0 0,0-1 0 0 0,0 0 0 0 0,0 0 0 0 0,0 0 0 0 0,0-1-14 0 0,31-19 137 0 0,-30 21-151 0 0,0 0 0 0 0,1 0 1 0 0,-1 0-1 0 0,0 1 1 0 0,1-1-1 0 0,-1 1 1 0 0,0 0-1 0 0,1 0 1 0 0,-1 0-1 0 0,1 0 1 0 0,-1 1-1 0 0,0-1 1 0 0,1 1-1 0 0,-1 0 1 0 0,0 0-1 0 0,0 0 1 0 0,0 0-1 0 0,0 1 0 0 0,0-1 1 0 0,0 1-1 0 0,0 0 1 0 0,0 0-1 0 0,0 0 1 0 0,-1 0-1 0 0,1 0 1 0 0,-1 1-1 0 0,2 1 14 0 0,1 1-3 0 0,2 2-2 0 0,0 0 1 0 0,0-1 0 0 0,0 1 0 0 0,1-1-1 0 0,0-1 1 0 0,0 1 0 0 0,1-1 0 0 0,-1-1-1 0 0,1 0 1 0 0,0 0 0 0 0,0 0 0 0 0,1-1 0 0 0,0-1 4 0 0,-8-1 29 0 0,1-1 0 0 0,-1 0 0 0 0,0-1 1 0 0,0 1-1 0 0,1 0 0 0 0,-1-1 0 0 0,0 1 1 0 0,0-1-1 0 0,0 0 0 0 0,1 1 1 0 0,-1-1-1 0 0,0 0 0 0 0,0 0 0 0 0,0-1 1 0 0,0 1-1 0 0,-1 0 0 0 0,1-1 1 0 0,0 1-1 0 0,0-1 0 0 0,-1 1 0 0 0,1-1 1 0 0,-1 0-1 0 0,0 0 0 0 0,1-1-29 0 0,21-42 346 0 0,0-74-121 0 0,-3 51-2876 0 0,-17 59 2037 0 0</inkml:trace>
  <inkml:trace contextRef="#ctx0" brushRef="#br0" timeOffset="27">12690 11510 6392 0 0,'0'0'141'0'0,"0"0"23"0"0,0 0 12 0 0,-4 7 2469 0 0,4-7-2586 0 0,0 0 0 0 0,0 0 0 0 0,-1 0-1 0 0,1 1 1 0 0,0-1 0 0 0,0 0-1 0 0,-1 0 1 0 0,1 1 0 0 0,0-1 0 0 0,0 0-1 0 0,0 0 1 0 0,-1 1 0 0 0,1-1 0 0 0,0 0-1 0 0,0 0 1 0 0,0 1 0 0 0,0-1-1 0 0,0 0 1 0 0,0 1 0 0 0,0-1 0 0 0,-1 0-1 0 0,1 1 1 0 0,0-1 0 0 0,0 0-1 0 0,0 1 1 0 0,0-1 0 0 0,0 0 0 0 0,1 1-1 0 0,-1-1 1 0 0,0 0 0 0 0,0 1 0 0 0,0-1-1 0 0,0 0 1 0 0,0 0 0 0 0,0 1-1 0 0,0-1 1 0 0,1 0 0 0 0,-1 1 0 0 0,0-1-1 0 0,0 0 1 0 0,0 0 0 0 0,1 1 0 0 0,-1-1-1 0 0,0 0 1 0 0,0 0 0 0 0,0 0-1 0 0,1 1 1 0 0,-1-1 0 0 0,0 0 0 0 0,1 0-1 0 0,-1 0 1 0 0,0 0 0 0 0,0 0 0 0 0,1 0-1 0 0,-1 1 1 0 0,0-1 0 0 0,1 0-1 0 0,-1 0 1 0 0,0 0 0 0 0,1 0 0 0 0,-1 0-1 0 0,0 0 1 0 0,1 0-59 0 0,26 11 315 0 0,-24-10-72 0 0,98 1 389 0 0,33-12-504 0 0,-97 10-987 0 0,-29-1-414 0 0,-6 1-3251 0 0</inkml:trace>
  <inkml:trace contextRef="#ctx0" brushRef="#br0" timeOffset="28">13234 11358 6480 0 0,'0'0'190'0'0,"-13"10"1181"0"0,-40 45 2820 0 0,49-51-4045 0 0,1 1 1 0 0,-1-1 0 0 0,1 1 0 0 0,1-1 0 0 0,-1 1 0 0 0,1 0-1 0 0,-1 1 1 0 0,1-1 0 0 0,1 0 0 0 0,-1 0 0 0 0,1 1-1 0 0,0-1 1 0 0,0 1 0 0 0,1-1 0 0 0,-1 1 0 0 0,1-1 0 0 0,1 2-147 0 0,0-5 23 0 0,1 0 1 0 0,-1 0 0 0 0,1 0-1 0 0,0 0 1 0 0,0 0 0 0 0,0 0-1 0 0,0 0 1 0 0,0-1 0 0 0,0 1 0 0 0,0-1-1 0 0,1 1 1 0 0,-1-1 0 0 0,0 0-1 0 0,1 0 1 0 0,-1 0 0 0 0,1 0 0 0 0,0 0-1 0 0,-1-1 1 0 0,1 1 0 0 0,-1-1-1 0 0,1 0 1 0 0,0 0 0 0 0,0 0-1 0 0,-1 0 1 0 0,1 0 0 0 0,0 0 0 0 0,-1-1-1 0 0,1 0 1 0 0,-1 1 0 0 0,1-1-1 0 0,-1 0 1 0 0,1 0 0 0 0,-1 0-1 0 0,1 0 1 0 0,-1-1 0 0 0,1 0-24 0 0,47-24 171 0 0,-35 23-65 0 0,-7 6-52 0 0,4 14-54 0 0,-11-9-23 0 0,19 24-269 0 0,14-2 585 0 0,-30-29-239 0 0,1 0 0 0 0,0 0 1 0 0,1 0-1 0 0,-1 0 0 0 0,0-1 0 0 0,0 0 0 0 0,0 0 0 0 0,0-1 0 0 0,0 1 1 0 0,0-1-1 0 0,0 0 0 0 0,0 0 0 0 0,0-1 0 0 0,0 1 0 0 0,0-1 0 0 0,0 0 1 0 0,-1-1-1 0 0,1 1 0 0 0,-1-1 0 0 0,0 0 0 0 0,0 0 0 0 0,0 0 0 0 0,3-3-54 0 0,-1 0 97 0 0,-1 0-1 0 0,0-1 0 0 0,0 0 1 0 0,0 0-1 0 0,-1 0 0 0 0,0 0 0 0 0,0-1 1 0 0,-1 0-1 0 0,1-4-96 0 0,-2 8-35 0 0,2-5-258 0 0,-1-1-1 0 0,0 0 0 0 0,0 0 0 0 0,-1 0 0 0 0,0 0 1 0 0,-1 0-1 0 0,0 0 0 0 0,-1-6 294 0 0,0 15-515 0 0,0 1-11 0 0</inkml:trace>
  <inkml:trace contextRef="#ctx0" brushRef="#br0" timeOffset="29">13763 11429 7600 0 0,'0'0'166'0'0,"0"0"29"0"0,0 0 14 0 0,0 0 41 0 0,0 0 120 0 0,0 0 57 0 0,0 0 12 0 0,0 0-15 0 0,-1 15 576 0 0,-11 36 564 0 0,-11 14-1072 0 0,-2 5-178 0 0,18-49 740 0 0,74-73-990 0 0,13 27-243 0 0,-72 24 141 0 0,8 4 20 0 0,-7 5-33 0 0,-8-6 54 0 0,1 0-1 0 0,0 0 1 0 0,-1-1-1 0 0,0 2 1 0 0,1-1-1 0 0,-1 0 1 0 0,0 0-1 0 0,0 0 1 0 0,0 0-1 0 0,0 1 1 0 0,0-1-1 0 0,-1 1 1 0 0,1-1-1 0 0,-1 0 1 0 0,0 1-1 0 0,1-1 1 0 0,-1 1-1 0 0,0-1 1 0 0,-1 1-1 0 0,1-1 1 0 0,0 1-1 0 0,-1-1 1 0 0,1 0-1 0 0,-1 1 1 0 0,0-1-1 0 0,1 0 1 0 0,-1 1-1 0 0,0-1 1 0 0,-1 0-1 0 0,1 0 1 0 0,0 0-1 0 0,-1 0 1 0 0,0 2-3 0 0,-5 1 102 0 0,0 0 0 0 0,0-1-1 0 0,-1 1 1 0 0,1-1 0 0 0,-1-1 0 0 0,0 1 0 0 0,0-1 0 0 0,0-1 0 0 0,0 0 0 0 0,-1 0-102 0 0,-106 18 288 0 0,55-34-2500 0 0,60 14 1422 0 0,0 0-16 0 0</inkml:trace>
  <inkml:trace contextRef="#ctx0" brushRef="#br0" timeOffset="30">13994 11458 5224 0 0,'0'0'151'0'0,"0"0"39"0"0,0 0 65 0 0,0 0 29 0 0,0 0 4 0 0,0 0 20 0 0,0 0 84 0 0,0 0 37 0 0,0 0 10 0 0,-5 8 582 0 0,-28 72 2852 0 0,20-28-2551 0 0,11-21-530 0 0,2-30-715 0 0,0-1-10 0 0,0 0-3 0 0,12 2 336 0 0,-9-3-383 0 0,0-1 1 0 0,0 0-1 0 0,0 0 0 0 0,0 0 1 0 0,0 0-1 0 0,0 0 1 0 0,-1-1-1 0 0,1 0 1 0 0,-1 1-1 0 0,0-1 1 0 0,0 0-1 0 0,0 0 1 0 0,0 0-1 0 0,0 0 1 0 0,0 0-1 0 0,-1-1 1 0 0,0 1-1 0 0,0 0 1 0 0,0-1-1 0 0,0 1 1 0 0,0-4-18 0 0,9-17-89 0 0,-8 19 33 0 0,1 0 21 0 0,-1-1 0 0 0,1 1 1 0 0,0 0-1 0 0,0 1 0 0 0,1-1 0 0 0,-1 0 0 0 0,1 1 0 0 0,0 0 0 0 0,0 0 0 0 0,0 0 0 0 0,1 0 1 0 0,1 0 34 0 0,0 1-12 0 0,-3 10 12 0 0,-16 59 560 0 0,4-20-240 0 0,8-41-254 0 0,12 30 222 0 0,2-26-2023 0 0,-10-8-1706 0 0,-2-1-1481 0 0</inkml:trace>
  <inkml:trace contextRef="#ctx0" brushRef="#br0" timeOffset="31">14322 11185 4376 0 0,'0'0'99'0'0,"0"0"11"0"0,0 0 10 0 0,2 1-14 0 0,5 1-54 0 0,-5-1 102 0 0,-2-1 38 0 0,-32 11 1328 0 0,31-11-1257 0 0,-4 3 2613 0 0,11-6-1219 0 0,-7 3-1590 0 0,1 0-3 0 0,-2 0-11 0 0,-1-2 51 0 0,4 2-35 0 0,-1 0 25 0 0,24 9 419 0 0,-22 10-122 0 0,8-10-247 0 0,48 41 784 0 0,-33-26-638 0 0,-20-19-244 0 0,0-1 0 0 0,0 1 1 0 0,-1 1-1 0 0,0-1 0 0 0,0 0 0 0 0,0 1 0 0 0,-1 0 0 0 0,1 0 0 0 0,-1 0 0 0 0,-1 1 0 0 0,1-1 0 0 0,-1 0 0 0 0,0 1 1 0 0,0 1-47 0 0,0 41 64 0 0,-4 94 232 0 0,-20-23-216 0 0,-4-24 2 0 0,12-58-34 0 0,-23 39 32 0 0,-41 19 48 0 0,24-26 19 0 0,8-14 96 0 0,27-28-155 0 0,19-26-316 0 0,0-2-106 0 0,0 1-980 0 0,0 4-3858 0 0</inkml:trace>
  <inkml:trace contextRef="#ctx0" brushRef="#br0" timeOffset="32">13905 11864 7568 0 0,'0'0'166'0'0,"0"0"29"0"0,0 0 14 0 0,0 0 42 0 0,0 0 126 0 0,-8 0 505 0 0,-49-5 512 0 0,-164 31-110 0 0,92-17-994 0 0,-137 11 62 0 0,101-3 528 0 0,76-11-880 0 0,-42 0 0 0 0,29 4 0 0 0,-60 1-62 0 0,17-8 314 0 0,33 0 563 0 0,31-1-620 0 0,64 1-195 0 0,11-2 0 0 0,0-1-36 0 0,5 0-154 0 0,1 0-75 0 0,0 0-612 0 0,0 0-2491 0 0,0 0-1072 0 0</inkml:trace>
  <inkml:trace contextRef="#ctx0" brushRef="#br0" timeOffset="33">12661 12172 7920 0 0,'0'0'174'0'0,"0"0"29"0"0,2 0 13 0 0,107-18 2351 0 0,-3 24 617 0 0,-101-5-3118 0 0,-1 2 0 0 0,0-1 0 0 0,0 0 1 0 0,-1 1-1 0 0,1 0 0 0 0,-1 0 0 0 0,1 0 1 0 0,-1 0-1 0 0,0 0 0 0 0,0 1 0 0 0,0-1 1 0 0,0 1-1 0 0,-1 0 0 0 0,1 0 0 0 0,-1 0 1 0 0,1 4-67 0 0,-3-3 24 0 0,0 0 0 0 0,0 0 1 0 0,0-1-1 0 0,-1 1 0 0 0,0 0 1 0 0,0-1-1 0 0,-1 1 0 0 0,1 0 1 0 0,-1-1-1 0 0,0 0 0 0 0,0 1 1 0 0,0-1-1 0 0,-1 0 0 0 0,1 0 1 0 0,-1 0-1 0 0,0 0 0 0 0,0-1 1 0 0,-1 1-1 0 0,1-1 0 0 0,-1 0 1 0 0,1 0-1 0 0,-1 0 0 0 0,0 0 1 0 0,0-1-1 0 0,0 1 0 0 0,-1-1 1 0 0,1 0-1 0 0,-1 0-24 0 0,-153 69 109 0 0,152-69-50 0 0,5-1 34 0 0,1-1 18 0 0,0 0 7 0 0,0 0 2 0 0,0 0 4 0 0,16 3 320 0 0,175-10 740 0 0,-136 6-743 0 0,-29 0-1224 0 0,1 1-3966 0 0,-13 0-967 0 0</inkml:trace>
  <inkml:trace contextRef="#ctx0" brushRef="#br0" timeOffset="34">14753 11557 8176 0 0,'0'0'182'0'0,"0"0"29"0"0,0 0 13 0 0,2 0-32 0 0,5 0-83 0 0,-6 0 251 0 0,-1 0 99 0 0,0 0 12 0 0,0 0-1 0 0,-4 12 1369 0 0,-57 64 180 0 0,7 41-1103 0 0,20-53-796 0 0,0 38 228 0 0,33-99-326 0 0,-1 47 779 0 0,7-43-563 0 0,31 21 899 0 0,-15-23-969 0 0,0-1 1 0 0,0 0-1 0 0,0-2 0 0 0,0-1 1 0 0,0 0-1 0 0,0-2 0 0 0,1 0 0 0 0,-1-1 1 0 0,0-2-169 0 0,44-10 158 0 0,-61 13-216 0 0,-3 1-15 0 0,0 0-1 0 0,0-1 0 0 0,0 1 0 0 0,0 0 0 0 0,0 0 0 0 0,0-1 0 0 0,0 1 0 0 0,0-1 0 0 0,0 1 0 0 0,0-1 0 0 0,-1 1 1 0 0,1-1-1 0 0,0 1 0 0 0,0-1 0 0 0,-1 0 0 0 0,1 1 0 0 0,0-1 0 0 0,-1 0 0 0 0,1 0 0 0 0,0 1 0 0 0,-1-1 0 0 0,1 0 1 0 0,-1 0-1 0 0,1 0 0 0 0,-1 0 0 0 0,0 0 0 0 0,1 0 0 0 0,-1 0 0 0 0,0-1 74 0 0,0-4-1263 0 0</inkml:trace>
  <inkml:trace contextRef="#ctx0" brushRef="#br0" timeOffset="35">14474 11849 11976 0 0,'-4'-3'145'0'0,"1"-2"866"0"0,24-1-855 0 0,22-2 490 0 0,0 2 0 0 0,0 1 0 0 0,1 3 0 0 0,-1 1 1 0 0,1 3-1 0 0,0 1-646 0 0,-6-1-502 0 0,-6-1-3512 0 0,4 4-1419 0 0</inkml:trace>
  <inkml:trace contextRef="#ctx0" brushRef="#br0" timeOffset="36">3639 12247 8376 0 0,'19'-7'190'0'0,"-29"-11"492"0"0,1 5 111 0 0,2 13 39 0 0,-10 0 23 0 0,16 0-423 0 0,-6 9 1990 0 0,3 20-197 0 0,-6 21-605 0 0,-25 47-545 0 0,1 85-242 0 0,12 235-91 0 0,12-346-732 0 0,9 1-458 0 0,3-62 163 0 0,1-10-6383 0 0,5-7 774 0 0</inkml:trace>
  <inkml:trace contextRef="#ctx0" brushRef="#br0" timeOffset="37">3791 12400 11432 0 0,'0'0'256'0'0,"0"0"34"0"0,0 0 22 0 0,0 0-30 0 0,2 0-185 0 0,4 2-102 0 0,-1 0 1 0 0,0 1-1 0 0,1-1 0 0 0,-1 1 0 0 0,0 0 1 0 0,-1 0-1 0 0,1 0 0 0 0,0 1 0 0 0,-1-1 1 0 0,0 1-1 0 0,0 0 0 0 0,0 1 1 0 0,3 3 4 0 0,7 47 553 0 0,-17 42 382 0 0,5-85-836 0 0,-1-1 1 0 0,-1 1 0 0 0,0 0-1 0 0,0-1 1 0 0,-1 1 0 0 0,-1-1-1 0 0,0 1 1 0 0,0-1 0 0 0,-5 11-100 0 0,4-16 29 0 0,0 0 1 0 0,1 1-1 0 0,-1 0 1 0 0,1-1-1 0 0,0 1 1 0 0,1 0-1 0 0,-1 0 1 0 0,1 0-1 0 0,1 0 0 0 0,0 0 1 0 0,0 7-30 0 0,-8 28 144 0 0,7-9 123 0 0,1-32-162 0 0,0-1 14 0 0,0 0 1 0 0,1 0-10 0 0,18-12 42 0 0,82-85-14 0 0,-36 40-138 0 0,-12 27 0 0 0,-40 29 0 0 0,5 14 0 0 0,-25 19 94 0 0,0 29 413 0 0,-1-18-14 0 0,-25-1 76 0 0,29-38-504 0 0,-1-1-1 0 0,0 0 1 0 0,0-1-1 0 0,0 1 1 0 0,0-1-1 0 0,0 0 0 0 0,-1 0 1 0 0,1-1-1 0 0,-1 0 1 0 0,1 1-1 0 0,-1-2 0 0 0,1 1 1 0 0,-1-1-1 0 0,0 0 1 0 0,1 0-1 0 0,-1 0 1 0 0,0-1-1 0 0,1 0 0 0 0,-4-1-64 0 0,3 1 38 0 0,0 0 0 0 0,0-1-1 0 0,1 0 1 0 0,-1 0 0 0 0,0-1-1 0 0,1 1 1 0 0,-1-1 0 0 0,1 0-1 0 0,0-1 1 0 0,0 1 0 0 0,0-1-1 0 0,1 0 1 0 0,-1 0-1 0 0,1-1 1 0 0,0 1 0 0 0,0-1-1 0 0,1 0-37 0 0,-4-2-303 0 0,-11-14 165 0 0,19 7-5778 0 0,8 6 42 0 0</inkml:trace>
  <inkml:trace contextRef="#ctx0" brushRef="#br0" timeOffset="38">4304 12282 12440 0 0,'5'8'799'0'0,"-8"3"-350"0"0,6 49-295 0 0,-8 19 985 0 0,-2-5 192 0 0,1 19-140 0 0,11 12-211 0 0,-13 1-218 0 0,15-43-392 0 0,-17 23-23 0 0,3 7-294 0 0,6-66-53 0 0,-8 13 0 0 0,9-5-376 0 0,12-40-438 0 0,-6-4 112 0 0,-5-2-30 0 0</inkml:trace>
  <inkml:trace contextRef="#ctx0" brushRef="#br0" timeOffset="39">4498 12224 11720 0 0,'-11'-9'264'0'0,"24"-6"642"0"0,-9 11-848 0 0,0 1 0 0 0,0 0 0 0 0,0 1 0 0 0,0-1 0 0 0,1 1 0 0 0,-1 0-1 0 0,1 0 1 0 0,-1 0 0 0 0,1 0 0 0 0,0 1 0 0 0,0 0 0 0 0,0 0 0 0 0,0 0 0 0 0,-1 0 0 0 0,1 1-1 0 0,0 0 1 0 0,0 0 0 0 0,0 1 0 0 0,0-1 0 0 0,0 1 0 0 0,0 0 0 0 0,0 0 0 0 0,0 0 0 0 0,0 1-58 0 0,-3-1 45 0 0,0-1 0 0 0,0 0 1 0 0,0 1-1 0 0,-1-1 1 0 0,1 1-1 0 0,0 0 1 0 0,0 0-1 0 0,-1 0 0 0 0,1 0 1 0 0,-1 0-1 0 0,1 0 1 0 0,0 0-1 0 0,-1 0 1 0 0,0 0-1 0 0,1 1 0 0 0,-1-1 1 0 0,0 1-1 0 0,0-1 1 0 0,0 1-1 0 0,0-1 0 0 0,0 1 1 0 0,0 0-1 0 0,0-1 1 0 0,0 1-1 0 0,-1 0 1 0 0,1 0-1 0 0,-1-1 0 0 0,1 1 1 0 0,-1 1-46 0 0,-1 13 175 0 0,-13 30 302 0 0,-7-11 105 0 0,-18 17 164 0 0,25-41-380 0 0,12-10-160 0 0,2-1 88 0 0,-6 2 1866 0 0,66-40-1556 0 0,33 8-702 0 0,-60 23 55 0 0,21-2-5782 0 0,-25 7-720 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0T17:08:42.4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17374 5420 5152 0 0,'0'0'116'0'0,"0"0"17"0"0,0 0 10 0 0,-6-1 1 0 0,-23-2 4861 0 0,28 3-4924 0 0,1 0-7 0 0,0 0-4 0 0,0 0-4 0 0,0 0 3 0 0,0 0 23 0 0,0 0 11 0 0,0 0 1 0 0,0 0 0 0 0,0 0 0 0 0,0 0 0 0 0,0 0 0 0 0,0 0 4 0 0,25 15 680 0 0,-14-13-636 0 0,0 0 0 0 0,0 0 0 0 0,0-1 0 0 0,0 0 1 0 0,0-1-1 0 0,0-1 0 0 0,1 0 0 0 0,-1 0 1 0 0,4-2-153 0 0,46-2 342 0 0,213 5-22 0 0,-271 0-267 0 0,1 2-32 0 0,-2-1 39 0 0,-2-1 39 0 0,0 0 12 0 0,0 0 1 0 0,0 0-8 0 0,0 0-28 0 0,0 0 16 0 0,0 0 32 0 0,0 0-10 0 0,0 0-8 0 0,0 0 3 0 0,0 0 23 0 0,0 0 11 0 0,0 0 1 0 0,0 0-12 0 0,0 0-50 0 0,0 0-11 0 0,0 0 15 0 0,0 0-11 0 0,0 0-10 0 0,0 0-1 0 0,0 0 0 0 0,0 0 0 0 0,0 0-25 0 0,0 0-76 0 0,0-1 65 0 0,0-3-28 0 0,0 3-43 0 0,0-4 46 0 0,-3-14-17 0 0,2 12 28 0 0,1 6 28 0 0,0 1-84 0 0,0 0-33 0 0,4-7 62 0 0,-2 2 34 0 0,-2 0 22 0 0,-10-43-97 0 0,4 13 118 0 0,19-84 64 0 0,-8 102-132 0 0,1-1 0 0 0,1 2 0 0 0,0-1 0 0 0,1 1 0 0 0,0 0 0 0 0,2 0 0 0 0,0 1 0 0 0,0 0 0 0 0,2 1 0 0 0,-1 0 0 0 0,2 1 0 0 0,2-2 4 0 0,-5 7-11 0 0,0 0 0 0 0,0 0-1 0 0,1 1 1 0 0,0 0-1 0 0,0 1 1 0 0,1 0-1 0 0,8-2 12 0 0,1 0 39 0 0,0 2-1 0 0,1 0 1 0 0,-1 2-1 0 0,1 0 1 0 0,1 1-1 0 0,-1 2 1 0 0,4 0-39 0 0,-21 1 12 0 0,1 0 1 0 0,0 1-1 0 0,-1 0 1 0 0,1 0-1 0 0,-1 0 0 0 0,1 0 1 0 0,-1 1-1 0 0,1 0 1 0 0,-1 0-1 0 0,0 1 1 0 0,0 0-1 0 0,3 1-12 0 0,15 19 187 0 0,-19-16-145 0 0,0 0 1 0 0,0 0 0 0 0,-1 0-1 0 0,0 1 1 0 0,0-1 0 0 0,-1 1-1 0 0,0-1 1 0 0,0 1 0 0 0,-1 0-1 0 0,0 0 1 0 0,0 0 0 0 0,-1 0-1 0 0,0 0 1 0 0,-1 0 0 0 0,1 0-1 0 0,-2 0 1 0 0,1-1 0 0 0,-1 1-1 0 0,0 0 1 0 0,-1 1-43 0 0,-1 5 88 0 0,-2 0 1 0 0,1-1-1 0 0,-2 1 0 0 0,0-1 1 0 0,0-1-1 0 0,-1 1 0 0 0,-1-1 0 0 0,0-1 1 0 0,-9 10-89 0 0,-75 83 544 0 0,89-99-517 0 0,2-2 4 0 0,0 1 0 0 0,0-1 0 0 0,0 1 0 0 0,0 0-1 0 0,0-1 1 0 0,1 1 0 0 0,0 0 0 0 0,-1 0 0 0 0,2 0 0 0 0,-1 0 0 0 0,0 0-1 0 0,1 0 1 0 0,0 0 0 0 0,0 0 0 0 0,0 1 0 0 0,0-1 0 0 0,1 0-31 0 0,-1-1 15 0 0,1-1 1 0 0,0 1-1 0 0,0-1 0 0 0,1 0 1 0 0,-1 1-1 0 0,0-1 1 0 0,1 0-1 0 0,-1 0 1 0 0,1 0-1 0 0,0 0 1 0 0,0 0-1 0 0,0 0 0 0 0,0-1 1 0 0,0 1-1 0 0,0-1 1 0 0,0 1-1 0 0,0-1 1 0 0,1 0-1 0 0,-1 0 1 0 0,1 0-1 0 0,-1 0 1 0 0,1 0-1 0 0,-1 0 0 0 0,1-1-15 0 0,6 2 17 0 0,0 0 0 0 0,-1-1 0 0 0,1 0 0 0 0,0-1 0 0 0,0 0 0 0 0,-1 0 0 0 0,1-1 0 0 0,0 0 0 0 0,0 0 0 0 0,-1-1 0 0 0,1 0 0 0 0,-1-1 0 0 0,0 0 0 0 0,1 0 0 0 0,-1-1 0 0 0,2-2-17 0 0,16-5-376 0 0,-9 0-1722 0 0,-10 6-2601 0 0,-1 0-1247 0 0</inkml:trace>
  <inkml:trace contextRef="#ctx0" brushRef="#br0" timeOffset="1">18381 5645 6736 0 0,'0'0'149'0'0,"0"-7"207"0"0,2 2-197 0 0,-2 4 3 0 0,0-1-1 0 0,1 1 1 0 0,-1 0 0 0 0,0 0 0 0 0,0 0-1 0 0,0 0 1 0 0,0 0 0 0 0,0 0 0 0 0,0 0 0 0 0,-1 0-1 0 0,1 0 1 0 0,0 0 0 0 0,-1 0 0 0 0,1-1 0 0 0,0 1-1 0 0,-1 1 1 0 0,1-1 0 0 0,-1 0 0 0 0,1 0-1 0 0,-1 0 1 0 0,0 0 0 0 0,0 0 0 0 0,1 0 0 0 0,-1 1-1 0 0,0-1 1 0 0,0 0 0 0 0,0 0 0 0 0,1 1 0 0 0,-1-1-1 0 0,0 1 1 0 0,0-1 0 0 0,0 1 0 0 0,0-1-1 0 0,0 1 1 0 0,0 0 0 0 0,0-1 0 0 0,-1 1 0 0 0,1 0-1 0 0,0 0 1 0 0,0 0 0 0 0,0 0 0 0 0,0 0 0 0 0,0 0-1 0 0,0 0 1 0 0,0 0 0 0 0,0 0 0 0 0,0 1-1 0 0,0-1 1 0 0,0 0 0 0 0,0 1-162 0 0,-19 3 998 0 0,3 4-455 0 0,0 1 0 0 0,0 0-1 0 0,0 2 1 0 0,2 0 0 0 0,-1 1-1 0 0,-12 12-542 0 0,22-18 67 0 0,0 1-1 0 0,1-1 1 0 0,0 1-1 0 0,0 0 1 0 0,0 0-1 0 0,1 1 0 0 0,0-1 1 0 0,0 1-1 0 0,1 0 1 0 0,0 0-1 0 0,1 1-66 0 0,4 5 24 0 0,26 10 155 0 0,-24-24-179 0 0,0-1 0 0 0,0 1 1 0 0,0-1-1 0 0,0 1 0 0 0,0-1 1 0 0,0 0-1 0 0,0-1 0 0 0,0 1 1 0 0,0-1-1 0 0,0 0 0 0 0,0 0 1 0 0,-1 0-1 0 0,1 0 0 0 0,0-1 0 0 0,7-4-20 0 0,-4 3-78 0 0,0 0 0 0 0,-1-1 0 0 0,1 0-1 0 0,-1-1 1 0 0,-1 1 0 0 0,1-1 0 0 0,-1 0 0 0 0,0 0 0 0 0,0-1 0 0 0,2-5 98 0 0,10-11-187 0 0,-16 22 155 0 0,-1 1 96 0 0,0 0 106 0 0,0 0 22 0 0,6 44 728 0 0,-3-9-593 0 0,7 11-263 0 0,-7-40-13 0 0,-1-3-1630 0 0,-1 1-4511 0 0,-1-4 238 0 0</inkml:trace>
  <inkml:trace contextRef="#ctx0" brushRef="#br0" timeOffset="2">18532 5493 11056 0 0,'0'0'248'0'0,"0"0"34"0"0,0 0 22 0 0,0 0-29 0 0,4 14-168 0 0,5 39 2885 0 0,-19 87 1043 0 0,-7-81-3503 0 0,11-36-770 0 0,26-30-332 0 0,121-74-2217 0 0,-138 79 2807 0 0,0 0 0 0 0,1 1 1 0 0,-1 0-1 0 0,0 0 1 0 0,0-1-1 0 0,1 2 0 0 0,-1-1 1 0 0,0 0-1 0 0,1 1 1 0 0,-1 0-1 0 0,1-1 0 0 0,-1 1 1 0 0,1 1-1 0 0,-1-1 1 0 0,1 0-1 0 0,-1 1 0 0 0,0 0 1 0 0,1 0-1 0 0,-1 0 1 0 0,0 0-1 0 0,0 0 0 0 0,1 1 1 0 0,0 0-21 0 0,-2 0 84 0 0,-1 1 1 0 0,0-1 0 0 0,0 0-1 0 0,-1 0 1 0 0,1 0-1 0 0,0 1 1 0 0,-1-1 0 0 0,1 0-1 0 0,-1 1 1 0 0,0-1-1 0 0,0 0 1 0 0,0 1-1 0 0,0-1 1 0 0,0 0 0 0 0,-1 1-1 0 0,1-1 1 0 0,0 0-1 0 0,-1 1 1 0 0,0-1 0 0 0,0 0-1 0 0,0 0 1 0 0,0 1-1 0 0,0-1 1 0 0,0 0-1 0 0,0 0 1 0 0,-1 0 0 0 0,1 0-1 0 0,-1-1 1 0 0,1 1-1 0 0,-1 0 1 0 0,0-1 0 0 0,1 1-1 0 0,-1-1 1 0 0,-2 2-85 0 0,-5 4 82 0 0,-1 0 0 0 0,0 0 1 0 0,0-1-1 0 0,0-1 1 0 0,-1 1-1 0 0,0-2 0 0 0,0 1 1 0 0,0-2-1 0 0,-1 1 0 0 0,1-1 1 0 0,-1-1-1 0 0,0 0 1 0 0,1-1-1 0 0,-1 0 0 0 0,0-1 1 0 0,0-1-1 0 0,0 1 0 0 0,0-2-82 0 0,0 0-237 0 0,-23-10-11 0 0,17-8-3523 0 0,14 14 2460 0 0</inkml:trace>
  <inkml:trace contextRef="#ctx0" brushRef="#br0" timeOffset="3">18946 5153 8000 0 0,'0'0'233'0'0,"0"-1"-9"0"0,-3-3-141 0 0,3 3 94 0 0,0 1 26 0 0,0 0-3 0 0,0 0 22 0 0,0 0 96 0 0,0 0 39 0 0,0 0 10 0 0,0 0 14 0 0,0 0 55 0 0,0 0 20 0 0,0 0 7 0 0,0 0-26 0 0,0 0-112 0 0,7-2 217 0 0,13-4-163 0 0,0 2 0 0 0,0 0 0 0 0,1 1 0 0 0,-1 1-1 0 0,1 1 1 0 0,5 1-379 0 0,52-4 492 0 0,93 3 334 0 0,-142 8-1214 0 0,-22-7 190 0 0,-6 0-4825 0 0,-1 0 105 0 0</inkml:trace>
  <inkml:trace contextRef="#ctx0" brushRef="#br0" timeOffset="4">18989 5262 6560 0 0,'0'0'149'0'0,"0"0"23"0"0,0 0 11 0 0,0 0 61 0 0,1 0 250 0 0,68 8 5422 0 0,32 16-2235 0 0,-70-21-3424 0 0,1-1 0 0 0,0-1 0 0 0,0-1 0 0 0,-1-2 0 0 0,1-2 0 0 0,21-5-257 0 0,-18 7-6 0 0,-22 2-681 0 0,-11 2-4851 0 0,-2-2 60 0 0</inkml:trace>
  <inkml:trace contextRef="#ctx0" brushRef="#br0" timeOffset="5">19062 5068 4864 0 0,'0'0'108'0'0,"0"0"17"0"0,0 0 10 0 0,0 0 32 0 0,0 0 128 0 0,-3-21 4641 0 0,7 17-4742 0 0,1 0-1 0 0,-1 1 0 0 0,1-1 0 0 0,0 1 1 0 0,0 0-1 0 0,0 1 0 0 0,0-1 0 0 0,1 1 0 0 0,-1 0 1 0 0,1 1-1 0 0,-1-1 0 0 0,1 1 0 0 0,0 0 1 0 0,-1 0-1 0 0,1 1 0 0 0,0 0 0 0 0,0 0 1 0 0,-1 0-1 0 0,1 1 0 0 0,0 0 0 0 0,5 1-193 0 0,17-1 304 0 0,44 1 410 0 0,122-4-1000 0 0,-187 2-310 0 0</inkml:trace>
  <inkml:trace contextRef="#ctx0" brushRef="#br0" timeOffset="6">20377 4539 9008 0 0,'0'-2'-2'0'0,"-2"0"55"0"0,1-1-1 0 0,0 0 0 0 0,0 0 0 0 0,1 0 0 0 0,-1 0 0 0 0,1 0 0 0 0,-1 0 1 0 0,1 0-1 0 0,0 0 0 0 0,0-1 0 0 0,0 1 0 0 0,1 0 0 0 0,-1 0 0 0 0,1 0 0 0 0,-1 0 1 0 0,1 0-1 0 0,0 0 0 0 0,0 1 0 0 0,1-2-52 0 0,2-24 1336 0 0,-4 27-924 0 0,0 1 11 0 0,0 0-6 0 0,1-5 2643 0 0,2 9-3022 0 0,-1 0 0 0 0,0 0 0 0 0,0 0 0 0 0,0 0 0 0 0,0 0 0 0 0,-1 0 0 0 0,1 1 0 0 0,-1-1 0 0 0,0 0 0 0 0,-1 1 0 0 0,1-1 1 0 0,-1 1-1 0 0,1 0 0 0 0,-2 0-38 0 0,4 15 86 0 0,0 35 90 0 0,13 30 138 0 0,-6-36-183 0 0,4 7 26 0 0,-5-22-29 0 0,-9-32-85 0 0,0 4-22 0 0,0-4 2 0 0,0-2-119 0 0,0 0-58 0 0,0 0-7 0 0,0 0-26 0 0,0 0-86 0 0,0 0-41 0 0,0 0-6 0 0,-10-6-2976 0 0,5 3-1312 0 0</inkml:trace>
  <inkml:trace contextRef="#ctx0" brushRef="#br0" timeOffset="7">20331 4425 7456 0 0,'0'-3'137'0'0,"-1"0"0"0"0,1-1 1 0 0,-1 1-1 0 0,1 0 0 0 0,0 0 0 0 0,0-1 1 0 0,1 1-1 0 0,-1 0 0 0 0,1 0 0 0 0,0-1 1 0 0,-1 1-1 0 0,1 0 0 0 0,1 0 0 0 0,-1 0 1 0 0,0 0-1 0 0,1 0 0 0 0,-1 1 0 0 0,3-3-137 0 0,-3 4 288 0 0,15-10 834 0 0,-15 11-842 0 0,34-15 1812 0 0,7 7 877 0 0,-40 8-2848 0 0,13 3 175 0 0,94 20 217 0 0,-40-5-257 0 0,-49-12-232 0 0,-1 1-1 0 0,0 0 1 0 0,-1 2-1 0 0,1 0 1 0 0,-2 1-1 0 0,1 1 1 0 0,-1 1-1 0 0,7 7-23 0 0,12 30 195 0 0,-33-44-162 0 0,0 1 0 0 0,0 0 0 0 0,-1 0 0 0 0,1 0 0 0 0,-1 0 0 0 0,-1 0 0 0 0,1 0 0 0 0,-1 0 0 0 0,-1 1 0 0 0,1-1 0 0 0,-1 0 0 0 0,0 1-1 0 0,0-1 1 0 0,-1 6-33 0 0,-2-5 31 0 0,1-1 0 0 0,-1 1 0 0 0,-1-1 0 0 0,1 0 0 0 0,-1 0 0 0 0,0 0 0 0 0,-1-1 0 0 0,1 1 0 0 0,-1-1 0 0 0,0 0 0 0 0,0 0 0 0 0,-1-1 0 0 0,1 0 0 0 0,-1 0 0 0 0,0 0 0 0 0,0 0 0 0 0,0-1 0 0 0,-1 0 0 0 0,1-1 0 0 0,-1 1 0 0 0,0-1 0 0 0,-3 0-31 0 0,-271 77-28 0 0,174-35-1494 0 0,79-30-112 0 0,27-13 378 0 0,0-1-2501 0 0,-5 3-1075 0 0</inkml:trace>
  <inkml:trace contextRef="#ctx0" brushRef="#br0" timeOffset="8">20908 4796 8496 0 0,'0'0'190'0'0,"0"0"28"0"0,0 0 10 0 0,-11-5 16 0 0,6 2-180 0 0,1 3 250 0 0,1-1 1 0 0,-1 1-1 0 0,1 0 1 0 0,-1 0-1 0 0,1 1 1 0 0,-1-1-1 0 0,1 1 1 0 0,-1 0-1 0 0,1 0 1 0 0,0 0-1 0 0,-1 0 1 0 0,1 1-1 0 0,0-1 1 0 0,0 1-1 0 0,0 0 1 0 0,-1 0-315 0 0,-1 1 176 0 0,-12 4 655 0 0,-23 22 352 0 0,8 29 30 0 0,18 9-579 0 0,17-22-336 0 0,3-32 62 0 0,-5-13-286 0 0,12-6 164 0 0,47-87 2 0 0,-35 58-338 0 0,-24 34 39 0 0,-1 1-32 0 0,6 13-5 0 0,7 68 160 0 0,0-20-74 0 0,-13-60-92 0 0,0-1-212 0 0,0 0-92 0 0,0 0-759 0 0,0 0-3147 0 0,0 0-1346 0 0</inkml:trace>
  <inkml:trace contextRef="#ctx0" brushRef="#br0" timeOffset="9">21019 4702 9760 0 0,'0'0'222'0'0,"0"0"30"0"0,0 0 18 0 0,3 7 71 0 0,0 3 155 0 0,0 1 1 0 0,-1 0-1 0 0,0-1 1 0 0,-1 1-1 0 0,0 0 1 0 0,0 0-1 0 0,-2 0 1 0 0,1 1-497 0 0,2 47 831 0 0,1 77 200 0 0,-3-134-951 0 0,0-2 16 0 0,0 0-1 0 0,0 0-7 0 0,10-12-89 0 0,59-69-1476 0 0,-10 42 554 0 0,-11 33 824 0 0,-38 25 418 0 0,-7-11-146 0 0,-1-1 1 0 0,0 1-1 0 0,0 0 1 0 0,-1 1-1 0 0,0-1 1 0 0,0 0-1 0 0,-1 0 1 0 0,0 0-1 0 0,0 0 0 0 0,-2 5-173 0 0,1-7 93 0 0,1 0 0 0 0,-2-1-1 0 0,1 1 1 0 0,-1-1 0 0 0,0 1-1 0 0,0-1 1 0 0,0 0 0 0 0,-1 1 0 0 0,0-1-1 0 0,0 0 1 0 0,0-1 0 0 0,0 1-1 0 0,-1-1 1 0 0,0 1 0 0 0,0-1-1 0 0,0 0 1 0 0,0 0 0 0 0,-1-1-1 0 0,0 1 1 0 0,1-1 0 0 0,-1 0-1 0 0,0-1 1 0 0,-1 1 0 0 0,1-1-1 0 0,-2 1-92 0 0,-58 11-5267 0 0,49-13-598 0 0</inkml:trace>
  <inkml:trace contextRef="#ctx0" brushRef="#br0" timeOffset="10">22134 5253 4176 0 0,'0'0'91'0'0,"7"0"125"0"0,0 0-112 0 0,8 0 377 0 0,-14 0 29 0 0,-1 0 24 0 0,0 0 12 0 0,0 0 45 0 0,0 0 17 0 0,0 0 7 0 0,0 0 2 0 0,0 0 6 0 0,0 0 1 0 0,0 0 0 0 0,0 0-26 0 0,0 0-106 0 0,0 0-48 0 0,0 0-10 0 0,-17-7 1006 0 0,-106 1 627 0 0,79 7-1437 0 0,-331-1 2576 0 0,190 17-2700 0 0,-41 1-24 0 0,41-3 48 0 0,57-1-349 0 0,-83-19-64 0 0,1 4-42 0 0,39 10-22 0 0,82-4-53 0 0,84-4-14 0 0,4-1-82 0 0,1 0-110 0 0,0 0-39 0 0,0 0-10 0 0,0 0-163 0 0,3 6-2090 0 0,4 0 1042 0 0</inkml:trace>
  <inkml:trace contextRef="#ctx0" brushRef="#br0" timeOffset="11">21078 5422 12896 0 0,'0'0'297'0'0,"0"0"39"0"0,0 0 16 0 0,0 0-41 0 0,-1-1-203 0 0,0-3-72 0 0,0 3 86 0 0,1 1 36 0 0,0 0 2 0 0,0 0 34 0 0,0 0 148 0 0,0 0 66 0 0,0 0 9 0 0,-9 9 869 0 0,7-5-1172 0 0,0 0-1 0 0,0-1 1 0 0,1 1-1 0 0,-1 0 0 0 0,1 0 1 0 0,0 0-1 0 0,0 0 1 0 0,0 0-1 0 0,0 0 0 0 0,1 0 1 0 0,0 0-1 0 0,0 0 0 0 0,0 1 1 0 0,0 0-114 0 0,0 16 168 0 0,-9 125 199 0 0,-12 89 1180 0 0,18-64-766 0 0,14-114-540 0 0,-8-44-153 0 0,-3-12 0 0 0,1 0-24 0 0,3 3-40 0 0,-3-3 38 0 0,0-2-55 0 0,1 0 1 0 0,-1 0 0 0 0,0 0 0 0 0,0 0 0 0 0,1 0 0 0 0,-1-1 0 0 0,0 1-1 0 0,0 0 1 0 0,0-1 0 0 0,0 1 0 0 0,0 0 0 0 0,-1-1 0 0 0,1 1 0 0 0,0-1-1 0 0,-1 1 1 0 0,1-1 0 0 0,-1 0 0 0 0,1 1 0 0 0,-1-1 0 0 0,0 0-1 0 0,0 1 1 0 0,0-2-8 0 0,1-1 40 0 0,29-146-808 0 0,-28 142 730 0 0,1 0 0 0 0,-1 0 0 0 0,1 1 1 0 0,0-1-1 0 0,1 1 0 0 0,0-1 0 0 0,0 1 1 0 0,0 0-1 0 0,1 1 0 0 0,0-1 0 0 0,0 1 1 0 0,1 0-1 0 0,0 0 0 0 0,0 1 0 0 0,0 0 1 0 0,1 0-1 0 0,0 0 0 0 0,0 1 0 0 0,3-2 38 0 0,23 1-244 0 0,-26 8 285 0 0,0 1-1 0 0,0 0 0 0 0,0 0 0 0 0,-1 1 0 0 0,0 0 1 0 0,0 0-1 0 0,-1 0 0 0 0,1 1 0 0 0,-1 0 0 0 0,0 0 1 0 0,0 0-1 0 0,-1 1 0 0 0,0 0 0 0 0,0 0 1 0 0,-1 0-1 0 0,0 0 0 0 0,0 0 0 0 0,0 0 0 0 0,-1 2-40 0 0,16 45 440 0 0,-6 8 18 0 0,-6-29-326 0 0,-5-26-111 0 0,-1-5-8 0 0,0-2-157 0 0,0 0-74 0 0,0 0-20 0 0,0 0-126 0 0,0 0-520 0 0,0 0-225 0 0,0 0-1115 0 0,0 0-4282 0 0</inkml:trace>
  <inkml:trace contextRef="#ctx0" brushRef="#br0" timeOffset="12">20844 5676 10656 0 0,'0'0'241'0'0,"0"0"38"0"0,0 0 10 0 0,7-2 59 0 0,30-16 1199 0 0,91-29 4044 0 0,-3 10-3288 0 0,29-4-1360 0 0,-135 38-867 0 0,-18 3-3 0 0,-1 0 8 0 0,-23 17 143 0 0,-33 18-148 0 0,-36 2-12 0 0,-63 11-732 0 0,151-47 612 0 0,-25 8-515 0 0,0-2-1 0 0,-1-2 0 0 0,0 0 1 0 0,-27 0 571 0 0,56-5-568 0 0,1 0-1175 0 0,0 0-4615 0 0</inkml:trace>
  <inkml:trace contextRef="#ctx0" brushRef="#br0" timeOffset="13">20351 4261 7200 0 0,'0'0'165'0'0,"0"0"22"0"0,0 0 6 0 0,-5-2 45 0 0,4 1 3019 0 0,6-2-3106 0 0,0 0 0 0 0,1 1 1 0 0,-1-1-1 0 0,0 1 0 0 0,1 0 1 0 0,0 1-1 0 0,-1-1 1 0 0,1 1-1 0 0,0 1 0 0 0,-1-1 1 0 0,1 1-1 0 0,0 0 0 0 0,0 0 1 0 0,0 0-1 0 0,5 2-151 0 0,9-2 306 0 0,69 6 488 0 0,82 6-116 0 0,-53-6-257 0 0,-39-9-218 0 0,-23 0-203 0 0,-51 0-34 0 0,-4 3-134 0 0,-1 0-38 0 0,0 0-2 0 0,0 0-11 0 0,-28-18-1353 0 0,-15 4 739 0 0,-10-21 475 0 0,33 15 422 0 0,20 19-10 0 0,-5-7 1154 0 0,73 28-739 0 0,-36-3-341 0 0,-3 1 16 0 0,-14-7 229 0 0,-15-10-338 0 0,1 1-1 0 0,-1 0 1 0 0,1-1-1 0 0,-1 1 1 0 0,0 0 0 0 0,0 0-1 0 0,0-1 1 0 0,0 1-1 0 0,0 0 1 0 0,0 0-1 0 0,-1 0 1 0 0,1-1 0 0 0,0 1-1 0 0,-1 0 1 0 0,1-1-1 0 0,-1 1 1 0 0,0 0-1 0 0,0-1 1 0 0,1 1 0 0 0,-1-1-1 0 0,0 1 1 0 0,0-1-1 0 0,-1 1 1 0 0,1-1-1 0 0,0 0 1 0 0,0 0-1 0 0,-1 1 1 0 0,1-1 0 0 0,0 0-1 0 0,-1 0 1 0 0,1 0-1 0 0,-1-1 1 0 0,0 1-1 0 0,1 0 1 0 0,-1-1 0 0 0,0 1-35 0 0,-2 1 129 0 0,-146 71 1030 0 0,140-67-845 0 0,4-3-1599 0 0,2-1-2841 0 0,4-2-1112 0 0</inkml:trace>
  <inkml:trace contextRef="#ctx0" brushRef="#br0" timeOffset="14">21345 4665 4464 0 0,'0'0'99'0'0,"0"0"11"0"0,6-14 137 0 0,8-12 1155 0 0,-14 25-768 0 0,0 1 26 0 0,0 0 245 0 0,0-4-924 0 0,-2 3 4089 0 0,-95 36-1978 0 0,98-36-2012 0 0,24-11 0 0 0,-18 11-80 0 0,9 5 0 0 0,-3 16 0 0 0,-14-18 51 0 0,1 1 0 0 0,-1-1 1 0 0,0 0-1 0 0,1 1 1 0 0,-1-1-1 0 0,0 0 1 0 0,0 0-1 0 0,0 0 1 0 0,-1 0-1 0 0,1 0 1 0 0,0 0-1 0 0,-1 0 0 0 0,1 0 1 0 0,-1 0-1 0 0,0-1 1 0 0,0 1-1 0 0,0-1 1 0 0,1 1-1 0 0,-1-1 1 0 0,0 0-1 0 0,-1 0 1 0 0,1 0-1 0 0,0 0 1 0 0,0 0-1 0 0,0 0 0 0 0,-1 0 1 0 0,1-1-1 0 0,0 1 1 0 0,-1-1-1 0 0,1 0 1 0 0,0 0-1 0 0,-2 0-51 0 0,-34-5 489 0 0,34-8-289 0 0,3 10-188 0 0,1 0-1 0 0,0 0 0 0 0,0 0 0 0 0,1-1 1 0 0,-1 1-1 0 0,1 0 0 0 0,-1 0 0 0 0,1 0 1 0 0,0 0-1 0 0,0 0 0 0 0,0 0 0 0 0,1 0 1 0 0,-1 0-1 0 0,1 1 0 0 0,0-1 0 0 0,-1 0 1 0 0,1 1-1 0 0,0-1 0 0 0,0 1 0 0 0,1 0 1 0 0,-1 0-1 0 0,0 0 0 0 0,1 0 0 0 0,0 0 1 0 0,-1 0-1 0 0,1 1 0 0 0,0-1 0 0 0,0 1 1 0 0,0 0-1 0 0,0 0 0 0 0,0 0 0 0 0,0 0 1 0 0,0 0-1 0 0,0 0 0 0 0,0 1 0 0 0,0 0 0 0 0,2 0-11 0 0,20 5-12 0 0,-14 28-48 0 0,-11-29 98 0 0,1-1-1 0 0,-1 1 1 0 0,-1 0-1 0 0,1 0 1 0 0,0-1-1 0 0,-1 1 1 0 0,0 0-1 0 0,1-1 1 0 0,-1 1-1 0 0,-1-1 0 0 0,1 1 1 0 0,-1-1-1 0 0,1 0 1 0 0,-1 1-1 0 0,0-1 1 0 0,0 0-1 0 0,0 0 1 0 0,-1 0-1 0 0,1 0 1 0 0,-1-1-1 0 0,1 1 0 0 0,-4 1-37 0 0,5-3 25 0 0,0 0 1 0 0,0-1-1 0 0,0 1 0 0 0,-1-1 0 0 0,1 1 0 0 0,0-1 0 0 0,-1 1 0 0 0,1-1 0 0 0,0 0 0 0 0,-1 0 0 0 0,1 0 0 0 0,0 0 0 0 0,-1 0 0 0 0,1 0 0 0 0,-1 0 0 0 0,1 0 0 0 0,0 0 0 0 0,-1 0 0 0 0,1-1 1 0 0,0 1-1 0 0,-1-1 0 0 0,1 1 0 0 0,0-1 0 0 0,0 1 0 0 0,0-1 0 0 0,-1 0 0 0 0,1 0 0 0 0,0 0 0 0 0,0 1 0 0 0,0-1 0 0 0,0 0 0 0 0,0 0 0 0 0,0 0 0 0 0,1 0 0 0 0,-1-1 0 0 0,0 1 0 0 0,0 0 0 0 0,1 0 1 0 0,-1 0-1 0 0,1-1 0 0 0,-1 1 0 0 0,1 0 0 0 0,-1-1 0 0 0,1 1 0 0 0,0 0 0 0 0,0-1 0 0 0,0 1 0 0 0,-1-2-25 0 0,7-55 53 0 0,-3 51-53 0 0,0-1 0 0 0,1 0 0 0 0,-1 1 0 0 0,1 0 0 0 0,1 0 0 0 0,-1 0 0 0 0,1 0 0 0 0,0 0 0 0 0,1 1 0 0 0,0 0 0 0 0,6-5 0 0 0,-6 6 0 0 0,0 4-10 0 0,-4 2-46 0 0,-1 1 49 0 0,0 0 0 0 0,0-1 1 0 0,-1 1-1 0 0,1 0 0 0 0,-1 0 0 0 0,1-1 1 0 0,-1 1-1 0 0,1 0 0 0 0,-1 0 0 0 0,0 0 1 0 0,0 0-1 0 0,0 0 0 0 0,0 0 1 0 0,0-1-1 0 0,0 1 0 0 0,-1 0 0 0 0,1 0 1 0 0,-1 0-1 0 0,1 0 0 0 0,-1-1 0 0 0,0 2 7 0 0,-5 9 201 0 0,6-11-2716 0 0,0 0 1262 0 0,0-1-235 0 0</inkml:trace>
  <inkml:trace contextRef="#ctx0" brushRef="#br0" timeOffset="15">21723 4369 11344 0 0,'0'0'332'0'0,"2"0"-4"0"0,4 1-199 0 0,-4 7-62 0 0,-4 26 451 0 0,-2 0 1 0 0,-1-1 0 0 0,-1 1 0 0 0,-4 5-519 0 0,-2 15 811 0 0,-1 19-153 0 0,6-10-42 0 0,6-34 679 0 0,2-27-1167 0 0,-1 0-64 0 0,1 0 0 0 0,0-1-1 0 0,1 1 1 0 0,-1 0-1 0 0,0 0 1 0 0,0-1 0 0 0,1 1-1 0 0,-1-1 1 0 0,1 1-1 0 0,0-1 1 0 0,-1 1 0 0 0,1-1-1 0 0,0 0 1 0 0,0 0-1 0 0,-1 0 1 0 0,1 0 0 0 0,0 0-1 0 0,0-1 1 0 0,0 1-1 0 0,0 0 1 0 0,0-1-1 0 0,1 0 1 0 0,0 1-64 0 0,55 5 713 0 0,24-4-767 0 0,-64-4-3798 0 0,-18 2 2975 0 0</inkml:trace>
  <inkml:trace contextRef="#ctx0" brushRef="#br0" timeOffset="16">21677 4592 13248 0 0,'0'0'298'0'0,"0"0"46"0"0,0 0 22 0 0,0 0-48 0 0,1-1-208 0 0,61-5-141 0 0,-42 6 134 0 0,12 1 29 0 0,12-1 144 0 0,20-4 92 0 0,-45 2-589 0 0,22-3 514 0 0,-15-2-4908 0 0,-19 4-110 0 0</inkml:trace>
  <inkml:trace contextRef="#ctx0" brushRef="#br0" timeOffset="17">21677 4378 11976 0 0,'-7'-10'1200'0'0,"14"-6"-647"0"0,-3 14-489 0 0,-1 0 0 0 0,2 0-1 0 0,-1 0 1 0 0,0 1 0 0 0,0-1 0 0 0,0 1 0 0 0,1 0 0 0 0,-1 0-1 0 0,0 0 1 0 0,1 1 0 0 0,-1-1 0 0 0,1 1 0 0 0,-1 0 0 0 0,1 1-1 0 0,-1-1 1 0 0,1 1 0 0 0,-1 0-64 0 0,18 0 74 0 0,120 13-1336 0 0,-126-14-3636 0 0</inkml:trace>
  <inkml:trace contextRef="#ctx0" brushRef="#br0" timeOffset="18">21845 4958 11832 0 0,'0'0'266'0'0,"0"0"44"0"0,-7 2 300 0 0,2 0-586 0 0,-1 1 0 0 0,1 0 0 0 0,0 0 0 0 0,0 0 0 0 0,0 0 0 0 0,0 1-1 0 0,1 0 1 0 0,0 0 0 0 0,-1 0 0 0 0,1 0 0 0 0,1 1 0 0 0,-1 0 0 0 0,1 0 0 0 0,-1 0 0 0 0,2 0-1 0 0,-1 0 1 0 0,0 0 0 0 0,1 1 0 0 0,0-1 0 0 0,0 1 0 0 0,1 0 0 0 0,0 0 0 0 0,0-1 0 0 0,0 5-24 0 0,1-8 60 0 0,1-1 0 0 0,-1 1 1 0 0,1 0-1 0 0,0-1 0 0 0,-1 1 1 0 0,1-1-1 0 0,0 1 0 0 0,0-1 1 0 0,0 1-1 0 0,0-1 0 0 0,1 0 1 0 0,-1 1-1 0 0,0-1 0 0 0,1 0 1 0 0,-1 0-1 0 0,0 0 0 0 0,1 0 1 0 0,0 0-1 0 0,-1 0 0 0 0,1 0 1 0 0,-1-1-1 0 0,1 1 0 0 0,0-1 1 0 0,-1 1-1 0 0,1-1 0 0 0,0 1 1 0 0,0-1-1 0 0,-1 0 0 0 0,1 0 1 0 0,0 0-1 0 0,0 0 0 0 0,0 0 1 0 0,-1 0-1 0 0,1-1 1 0 0,0 1-61 0 0,26-2 771 0 0,10-9-7 0 0,30-30 64 0 0,-54 28-622 0 0,-12 12-177 0 0,-1 0 0 0 0,1-1 0 0 0,-1 1 1 0 0,0-1-1 0 0,1 1 0 0 0,-1-1 0 0 0,0 0 1 0 0,0 1-1 0 0,0-1 0 0 0,0 0 0 0 0,0 0 1 0 0,0 1-1 0 0,0-1 0 0 0,-1 0 0 0 0,1 0 1 0 0,-1 0-1 0 0,1 0 0 0 0,-1 0 0 0 0,0 0 1 0 0,0 0-1 0 0,0 0 0 0 0,0 0 0 0 0,0 0 0 0 0,0 0 1 0 0,-1 0-1 0 0,1 0 0 0 0,-1 0 0 0 0,1 0 1 0 0,-1 0-1 0 0,0 0 0 0 0,1 0 0 0 0,-1 0 1 0 0,0 1-1 0 0,0-1 0 0 0,-1 0 0 0 0,1 1 1 0 0,0-1-1 0 0,0 1 0 0 0,-1-1 0 0 0,1 1 1 0 0,-1 0-1 0 0,0-1-29 0 0,-8-3-302 0 0,0 1 1 0 0,0 0-1 0 0,0 1 1 0 0,0 0-1 0 0,-1 0 1 0 0,1 1-1 0 0,-1 1 1 0 0,0 0-1 0 0,-7 0 302 0 0,0-2-1699 0 0,9 6 835 0 0</inkml:trace>
  <inkml:trace contextRef="#ctx0" brushRef="#br0" timeOffset="19">21631 4177 9848 0 0,'0'0'222'0'0,"0"0"30"0"0,0 0 19 0 0,0 0-22 0 0,0 0-121 0 0,0 0-52 0 0,0 0-10 0 0,0 0 30 0 0,0 0 133 0 0,8 0 343 0 0,99 10 2397 0 0,142-9-2323 0 0,-181-7-2488 0 0,-70 1 556 0 0,-4-1 630 0 0</inkml:trace>
  <inkml:trace contextRef="#ctx0" brushRef="#br0" timeOffset="20">21891 4065 6480 0 0,'6'-3'370'0'0,"-2"0"-175"0"0,0 1 0 0 0,0-1 0 0 0,0 1 0 0 0,0 0 0 0 0,0 0 0 0 0,0 0 0 0 0,0 1 0 0 0,0 0 0 0 0,1-1 0 0 0,-1 1 0 0 0,1 1-1 0 0,-1-1 1 0 0,1 1 0 0 0,-1 0 0 0 0,1 0 0 0 0,-1 0 0 0 0,1 0 0 0 0,-1 1 0 0 0,1 0 0 0 0,-1 0 0 0 0,3 1-195 0 0,-4-1 156 0 0,0 0 0 0 0,0 1 1 0 0,0-1-1 0 0,0 1 0 0 0,0 0 1 0 0,0 0-1 0 0,-1 0 1 0 0,1 0-1 0 0,-1 1 0 0 0,1-1 1 0 0,-1 0-1 0 0,0 1 0 0 0,0 0 1 0 0,0 0-1 0 0,0 0 0 0 0,0 0 1 0 0,-1 0-1 0 0,1 0 1 0 0,-1 0-1 0 0,0 0 0 0 0,0 0 1 0 0,0 1-1 0 0,0-1 0 0 0,-1 0 1 0 0,1 1-1 0 0,-1-1 0 0 0,0 1 1 0 0,0-1-1 0 0,0 3-156 0 0,0-3 54 0 0,0 0 0 0 0,0 1 0 0 0,0-1 0 0 0,-1 0 0 0 0,1 0 0 0 0,-1 0 0 0 0,0 0 0 0 0,1 0 0 0 0,-1 0 1 0 0,-1-1-1 0 0,1 1 0 0 0,0 0 0 0 0,-1 0 0 0 0,1-1 0 0 0,-1 1 0 0 0,0-1 0 0 0,0 1 0 0 0,0-1 0 0 0,0 0 0 0 0,0 1 0 0 0,-1-1-54 0 0,-50 31-1744 0 0,43-28-3629 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0T16:20:26.985"/>
    </inkml:context>
    <inkml:brush xml:id="br0">
      <inkml:brushProperty name="width" value="0.05" units="cm"/>
      <inkml:brushProperty name="height" value="0.05" units="cm"/>
      <inkml:brushProperty name="color" value="#E71224"/>
    </inkml:brush>
    <inkml:brush xml:id="br1">
      <inkml:brushProperty name="width" value="0.05" units="cm"/>
      <inkml:brushProperty name="height" value="0.05" units="cm"/>
    </inkml:brush>
    <inkml:brush xml:id="br2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8924 421 13992 0 0,'0'0'314'0'0,"0"0"46"0"0,0-4 206 0 0,0 5 3392 0 0,-10 67-1822 0 0,17 61-1004 0 0,-7-127-1121 0 0,0 0 1 0 0,0 0-1 0 0,0 1 1 0 0,0-1-1 0 0,1 0 1 0 0,-1 0-1 0 0,1 0 1 0 0,0 1-1 0 0,0-1 1 0 0,-1 0-1 0 0,2 0 1 0 0,-1 0-1 0 0,0 0 1 0 0,0 0-1 0 0,0-1 1 0 0,1 1-1 0 0,-1 0 1 0 0,1-1-1 0 0,0 1 1 0 0,-1 0-1 0 0,1-1 1 0 0,0 0-1 0 0,0 0 1 0 0,0 1-1 0 0,0-1 1 0 0,0 0-1 0 0,0 0 1 0 0,0-1-1 0 0,0 1 1 0 0,0 0-1 0 0,0-1 1 0 0,1 1-1 0 0,-1-1 1 0 0,0 0-1 0 0,0 0 1 0 0,1 0-1 0 0,-1 0 1 0 0,0 0-1 0 0,1 0 1 0 0,-1 0-1 0 0,0-1 1 0 0,0 1-1 0 0,0-1 1 0 0,0 0-1 0 0,1 0-11 0 0,55-46 0 0 0,-7-39-282 0 0,-35 56 260 0 0,-16 29-68 0 0,0 1-12 0 0,0 0 12 0 0,0 0 20 0 0,0 0 6 0 0,11 24-77 0 0,-9-19 134 0 0,1 0 1 0 0,0-1-1 0 0,0 1 0 0 0,0-1 1 0 0,0 0-1 0 0,1 0 0 0 0,-1 0 1 0 0,1 0-1 0 0,0-1 0 0 0,0 1 1 0 0,1-1-1 0 0,-1 0 0 0 0,1 0 1 0 0,-1-1-1 0 0,1 1 0 0 0,0-1 1 0 0,0 0-1 0 0,0-1 0 0 0,0 1 1 0 0,1-1-1 0 0,-1 0 0 0 0,3 1 7 0 0,51-3 54 0 0,-52-2-34 0 0,-3 2-5 0 0,0 0 0 0 0,-1 0 0 0 0,1-1 0 0 0,-1 0 0 0 0,1 1 0 0 0,-1-1 0 0 0,0 0 0 0 0,1-1 1 0 0,-1 1-1 0 0,0-1 0 0 0,-1 1 0 0 0,1-1 0 0 0,0 0 0 0 0,-1 0 0 0 0,1 0 0 0 0,-1 0 0 0 0,0 0 0 0 0,0-1 0 0 0,1-1-15 0 0,-2 1 14 0 0,0 1 0 0 0,0-1-1 0 0,0 0 1 0 0,-1 1 0 0 0,1-1-1 0 0,-1 0 1 0 0,0 1 0 0 0,0-1-1 0 0,0 0 1 0 0,0 0 0 0 0,-1 1-1 0 0,1-1 1 0 0,-1 0 0 0 0,0 1-1 0 0,0-1 1 0 0,-2-2-14 0 0,-5-16-4 0 0,-2 1 0 0 0,-1 1 1 0 0,0 0-1 0 0,-2 0 0 0 0,0 1 0 0 0,-1 0 1 0 0,-1 2-1 0 0,0-1 0 0 0,-2 2 0 0 0,0 0 1 0 0,-3-1 3 0 0,-45-35-952 0 0,44 38-3562 0 0,16 13-1829 0 0</inkml:trace>
  <inkml:trace contextRef="#ctx0" brushRef="#br0" timeOffset="274.964">9499 452 15944 0 0,'0'0'465'0'0,"0"0"-4"0"0,2 0-294 0 0,-2 1-171 0 0,4 1 267 0 0,1 1 0 0 0,-1 0 0 0 0,0 0 0 0 0,0 0 1 0 0,0 1-1 0 0,0-1 0 0 0,-1 1 0 0 0,1 0 0 0 0,-1 0 0 0 0,0 0 1 0 0,0 1-1 0 0,-1-1 0 0 0,3 4-263 0 0,23 79 2912 0 0,-26 1-2333 0 0,-9-59-615 0 0,7-28-224 0 0,0-1-79 0 0,0 0-12 0 0,-13-1-4378 0 0,13-4 3170 0 0</inkml:trace>
  <inkml:trace contextRef="#ctx0" brushRef="#br0" timeOffset="431.175">9507 129 15696 0 0,'-5'-3'-47'0'0,"4"-2"1058"0"0,10-6-194 0 0,-9 10-501 0 0,0 1 101 0 0,0 0 20 0 0,0 0-21 0 0,0 0-100 0 0,0 0-41 0 0,16 8 254 0 0,-4 5-979 0 0,-6-6-4675 0 0,-5-6-1155 0 0</inkml:trace>
  <inkml:trace contextRef="#ctx0" brushRef="#br0" timeOffset="651.621">9721 246 13304 0 0,'1'2'298'0'0,"3"3"-208"0"0,0 0 0 0 0,-1 0-1 0 0,0 1 1 0 0,0-1 0 0 0,0 1-1 0 0,-1 0 1 0 0,0 0 0 0 0,0 0-1 0 0,-1 0 1 0 0,1 0 0 0 0,-1 0 0 0 0,0 1-1 0 0,-1 1-89 0 0,7 28 62 0 0,1-8 691 0 0,-2 0 0 0 0,0 1-1 0 0,-2 0 1 0 0,-2 1 0 0 0,0-1 0 0 0,-2 0-1 0 0,-2 15-752 0 0,2 4 36 0 0,-11-22-3092 0 0,5-25 1937 0 0</inkml:trace>
  <inkml:trace contextRef="#ctx0" brushRef="#br0" timeOffset="951.058">9520 448 15088 0 0,'0'0'340'0'0,"2"0"50"0"0,90 0 658 0 0,-50 4-739 0 0,147 4 1542 0 0,-86-28-3628 0 0,-87 16 664 0 0</inkml:trace>
  <inkml:trace contextRef="#ctx0" brushRef="#br0" timeOffset="1179.62">9958 123 14112 0 0,'0'0'322'0'0,"0"9"429"0"0,15 88-192 0 0,-2-10 99 0 0,10 33 2587 0 0,-16-35-1194 0 0,0-47-1746 0 0,7-53-1455 0 0,5-16 272 0 0,25-48-478 0 0,-10 56 1192 0 0,3 29 1418 0 0,18 37 435 0 0,-11 24-345 0 0,-7 21 153 0 0,-15-39-766 0 0,-6 5-794 0 0,-7-35-7705 0 0,-8-15 389 0 0</inkml:trace>
  <inkml:trace contextRef="#ctx0" brushRef="#br0" timeOffset="-4241.389">4967 466 12840 0 0,'-2'-6'618'0'0,"-32"-29"465"0"0,17 29 2679 0 0,16 6-2906 0 0,1 0 0 0 0,0 0-74 0 0,4 6 16 0 0,89 159 1156 0 0,-49-52-1584 0 0,-8 33-218 0 0,-6-44-88 0 0,-22-8 80 0 0,-4-81-1679 0 0,-2-30-18 0 0,-5-15-1556 0 0,6 10 1355 0 0</inkml:trace>
  <inkml:trace contextRef="#ctx0" brushRef="#br0" timeOffset="-3932.569">5081 416 14048 0 0,'-1'-6'689'0'0,"-4"-16"101"0"0,4 21-738 0 0,0-1 1 0 0,0 0 0 0 0,1 1 0 0 0,-1-1-1 0 0,1 0 1 0 0,-1 0 0 0 0,1 0 0 0 0,0 0-1 0 0,0 0 1 0 0,0 1 0 0 0,0-1 0 0 0,0 0-1 0 0,0 0 1 0 0,0 0 0 0 0,1 0 0 0 0,-1 0-1 0 0,1 1 1 0 0,-1-1 0 0 0,1 0 0 0 0,0 0-1 0 0,-1 1 1 0 0,1-1 0 0 0,0 0 0 0 0,0 1-1 0 0,0-1 1 0 0,1 0-53 0 0,1 0 109 0 0,0 0 0 0 0,0 0-1 0 0,0 1 1 0 0,0-1 0 0 0,0 1-1 0 0,1 0 1 0 0,-1 0 0 0 0,0 0-1 0 0,1 0 1 0 0,-1 1 0 0 0,0-1-1 0 0,1 1 1 0 0,-1 0 0 0 0,1 0 0 0 0,-1 0-1 0 0,1 0 1 0 0,-1 1 0 0 0,0-1-1 0 0,1 1 1 0 0,-1 0 0 0 0,0 0-1 0 0,1 0 1 0 0,-1 1 0 0 0,0-1-1 0 0,0 1 1 0 0,0-1 0 0 0,0 1-1 0 0,1 2-108 0 0,21 6 274 0 0,-11-5-173 0 0,0 1-1 0 0,-1 1 0 0 0,1 1 1 0 0,-1 0-1 0 0,-1 0 0 0 0,0 1 1 0 0,5 5-101 0 0,-8-7 81 0 0,-5-4-53 0 0,-1-1 0 0 0,1 1 0 0 0,-1 0 0 0 0,1 0-1 0 0,-1 0 1 0 0,0 0 0 0 0,0 0 0 0 0,-1 1 0 0 0,1 0-1 0 0,-1-1 1 0 0,0 1 0 0 0,0 0 0 0 0,0 0 0 0 0,0 0-1 0 0,0 0 1 0 0,-1 0 0 0 0,0 1 0 0 0,0-1 0 0 0,0 0-1 0 0,-1 1 1 0 0,1-1 0 0 0,-1 1 0 0 0,0-1 0 0 0,0 0-1 0 0,-1 1 1 0 0,1-1 0 0 0,-1 0 0 0 0,0 1 0 0 0,0-1-1 0 0,0 0 1 0 0,-1 0 0 0 0,1 1 0 0 0,-1-1 0 0 0,0-1-1 0 0,-1 1 1 0 0,1 0 0 0 0,0 0 0 0 0,-1-1 0 0 0,0 1-1 0 0,-1 0-27 0 0,-7 5-86 0 0,0-2 0 0 0,0 1 1 0 0,0-2-1 0 0,-1 1 0 0 0,0-2 0 0 0,0 1 0 0 0,0-2 0 0 0,-1 1 0 0 0,0-2 0 0 0,0 0 0 0 0,0 0 0 0 0,0-1 0 0 0,0-1 0 0 0,0 0 0 0 0,0-1 1 0 0,-1-1-1 0 0,1 0 0 0 0,-11-2 86 0 0,23 3-60 0 0,0 0 0 0 0,0 0 0 0 0,0 0 0 0 0,0 0 1 0 0,0 0-1 0 0,0 0 0 0 0,0 0 0 0 0,-1 0 0 0 0,1 0 1 0 0,0-1-1 0 0,0 1 0 0 0,0-1 0 0 0,0 1 0 0 0,0 0 0 0 0,1-1 1 0 0,-1 0-1 0 0,0 1 0 0 0,0-1 0 0 0,0 0 0 0 0,0 1 1 0 0,0-1-1 0 0,1 0 0 0 0,-1 0 0 0 0,0 0 0 0 0,1 1 0 0 0,-1-1 1 0 0,1 0-1 0 0,-1 0 0 0 0,1 0 0 0 0,-1 0 0 0 0,1 0 1 0 0,-1 0-1 0 0,1 0 0 0 0,0 0 0 0 0,0 0 0 0 0,0 0 0 0 0,0-1 1 0 0,-1 1-1 0 0,1 0 0 0 0,1 0 0 0 0,-1 0 0 0 0,0 0 1 0 0,0 0-1 0 0,0 0 0 0 0,0 0 0 0 0,1 0 0 0 0,-1 0 1 0 0,1 0-1 0 0,-1 0 0 0 0,0 0 0 0 0,1 0 0 0 0,0 0 0 0 0,-1 0 1 0 0,1 0-1 0 0,0 0 0 0 0,-1 1 0 0 0,1-1 0 0 0,0 0 1 0 0,0 0 58 0 0,39-28-3456 0 0,-18 17-1577 0 0</inkml:trace>
  <inkml:trace contextRef="#ctx0" brushRef="#br0" timeOffset="-3444.416">5426 448 11200 0 0,'2'1'256'0'0,"43"19"720"0"0,-39-13-678 0 0,-1 1 1 0 0,1-1-1 0 0,-2 1 1 0 0,1 1 0 0 0,-1-1-1 0 0,0 1 1 0 0,-1-1-1 0 0,0 1 1 0 0,0 0 0 0 0,-1 0-1 0 0,0 1 1 0 0,0-1-1 0 0,-1 0 1 0 0,-1 1 0 0 0,0-1-1 0 0,0 1 1 0 0,0-1-1 0 0,-1 0 1 0 0,-1 1 0 0 0,0-1-1 0 0,-1 2-298 0 0,-3 35 1304 0 0,6-45-1184 0 0,0-1-7 0 0,0 0-6 0 0,6-18 122 0 0,-2 2-318 0 0,1 1 1 0 0,1 0-1 0 0,0 1 0 0 0,1-1 0 0 0,1 1 0 0 0,0 0 0 0 0,1 1 0 0 0,0 0 0 0 0,1 0 0 0 0,1 1 0 0 0,0 1 0 0 0,0-1 0 0 0,9-5 89 0 0,-16 14-22 0 0,0 0 0 0 0,-1 0 0 0 0,2 0 0 0 0,-1 0 0 0 0,0 1 0 0 0,0-1 0 0 0,1 1 0 0 0,-1 0 0 0 0,1 1 0 0 0,0-1-1 0 0,0 1 1 0 0,-1 0 0 0 0,1 0 0 0 0,0 0 0 0 0,0 1 0 0 0,0 0 0 0 0,0 0 0 0 0,0 0 0 0 0,0 0 0 0 0,0 1 0 0 0,0 0 0 0 0,-1 0-1 0 0,1 0 1 0 0,0 1 0 0 0,0-1 0 0 0,-1 1 0 0 0,1 0 0 0 0,-1 1 0 0 0,0-1 0 0 0,0 1 0 0 0,0 0 0 0 0,4 2 22 0 0,-5 0-14 0 0,0-1 1 0 0,-1 1 0 0 0,1 0-1 0 0,-1 0 1 0 0,0 0 0 0 0,0 0-1 0 0,0 0 1 0 0,-1 0 0 0 0,0 0-1 0 0,0 1 1 0 0,0-1-1 0 0,-1 0 1 0 0,1 1 0 0 0,-1-1-1 0 0,-1 0 1 0 0,1 1 0 0 0,-1-1-1 0 0,0 0 1 0 0,0 1 0 0 0,-1 2 13 0 0,-1 20 1 0 0,-4 49-1 0 0,13-53 154 0 0,-5-23-60 0 0,19 7 220 0 0,-15-7-285 0 0,0-1 0 0 0,0 1 1 0 0,0-1-1 0 0,0 0 1 0 0,0-1-1 0 0,0 1 0 0 0,0-1 1 0 0,-1 0-1 0 0,1 0 0 0 0,0-1 1 0 0,0 1-1 0 0,-1-1 1 0 0,1 0-1 0 0,-1 0 0 0 0,0-1 1 0 0,0 1-1 0 0,1-1 0 0 0,-1 0 1 0 0,-1 0-1 0 0,1 0 0 0 0,0-1 1 0 0,-1 1-1 0 0,0-1 1 0 0,0 0-1 0 0,0 0 0 0 0,0 0 1 0 0,-1 0-1 0 0,1-1 0 0 0,-1 1 1 0 0,0 0-1 0 0,0-1 0 0 0,-1 0 1 0 0,1 1-1 0 0,-1-1 1 0 0,0 0-1 0 0,-1 0 0 0 0,1 0 1 0 0,-1 0-1 0 0,0 0 0 0 0,0-2-29 0 0,0 6 2 0 0,0-4 15 0 0,0 1 0 0 0,0-1 0 0 0,0 0 0 0 0,0 0 0 0 0,-1 1 0 0 0,0-1 0 0 0,0 0 0 0 0,0 1 0 0 0,0-1 0 0 0,-1 1 0 0 0,0-1 0 0 0,0 1 0 0 0,0 0 0 0 0,-3-4-17 0 0,0 0-87 0 0,-1 1 0 0 0,0-1 0 0 0,0 1 0 0 0,-1 1 0 0 0,1 0 0 0 0,-1-1 0 0 0,-1 2 0 0 0,1-1 0 0 0,-1 1 0 0 0,0 1 0 0 0,0-1 0 0 0,0 1 0 0 0,-1 1 0 0 0,0-1 0 0 0,1 2 0 0 0,-2-1 87 0 0,-31-9-4566 0 0,35 9-835 0 0</inkml:trace>
  <inkml:trace contextRef="#ctx0" brushRef="#br0" timeOffset="-2995.059">6078 250 13560 0 0,'0'0'306'0'0,"0"0"46"0"0,0 15 466 0 0,10 72-542 0 0,19 70 1669 0 0,-3 36 683 0 0,-28-160-2378 0 0,2-48-998 0 0,6 0 239 0 0,1-1-1 0 0,0 1 0 0 0,1 1 1 0 0,1-1-1 0 0,0 1 1 0 0,1 1-1 0 0,0 0 0 0 0,13-12 510 0 0,52-19-856 0 0,-69 41 913 0 0,0 0 0 0 0,1 1 0 0 0,-1 0 0 0 0,0 1 0 0 0,1-1 0 0 0,0 1-1 0 0,-1 0 1 0 0,1 1 0 0 0,0 0 0 0 0,-1 0 0 0 0,1 0 0 0 0,0 1 0 0 0,-1 0 0 0 0,1 0 0 0 0,-1 0-1 0 0,1 1 1 0 0,-1 0 0 0 0,0 1 0 0 0,1-1 0 0 0,-1 1 0 0 0,-1 0 0 0 0,1 1 0 0 0,0 0 0 0 0,-1-1-1 0 0,0 2 1 0 0,1-1 0 0 0,-2 0 0 0 0,1 1 0 0 0,0 0 0 0 0,2 5-57 0 0,-5-8 80 0 0,-1 1 0 0 0,1-1 0 0 0,-1 1 0 0 0,0 0 0 0 0,0 0 1 0 0,0 0-1 0 0,0 0 0 0 0,0 0 0 0 0,0 0 0 0 0,-1 0 0 0 0,0 0 0 0 0,1 0 0 0 0,-1 0 1 0 0,0 0-1 0 0,-1 0 0 0 0,1 0 0 0 0,-1 0 0 0 0,1 0 0 0 0,-1 0 0 0 0,0 0 0 0 0,0 0 1 0 0,0 0-1 0 0,0 0 0 0 0,0 0 0 0 0,-1 0 0 0 0,0-1 0 0 0,1 1 0 0 0,-1-1 0 0 0,0 1 1 0 0,0-1-1 0 0,0 0 0 0 0,0 0 0 0 0,-1 1-80 0 0,-86 55 730 0 0,22-38-1255 0 0,37-15-3006 0 0,20-3 1286 0 0,-7 1-3461 0 0</inkml:trace>
  <inkml:trace contextRef="#ctx0" brushRef="#br0" timeOffset="-2604.283">6768 510 14832 0 0,'0'0'332'0'0,"-13"5"817"0"0,2 2-1098 0 0,1 1 0 0 0,-1 0 0 0 0,2 0 0 0 0,-1 1 0 0 0,1 0 0 0 0,0 1 0 0 0,0 0 0 0 0,0 2-51 0 0,-18 19 480 0 0,20-23-246 0 0,-1 1-1 0 0,2 0 1 0 0,-1 0 0 0 0,1 1 0 0 0,1-1-1 0 0,0 1 1 0 0,0 0 0 0 0,1 1 0 0 0,0-1 0 0 0,1 1-1 0 0,0 0 1 0 0,0 5-234 0 0,2-15 19 0 0,0 0-1 0 0,1 1 1 0 0,0-1-1 0 0,-1 0 1 0 0,1 1-1 0 0,0-1 1 0 0,0 1-1 0 0,0-1 1 0 0,0 0-1 0 0,0 1 1 0 0,0-1-1 0 0,0 1 1 0 0,0-1-1 0 0,0 0 1 0 0,1 1-1 0 0,-1-1 1 0 0,1 0-1 0 0,-1 1 1 0 0,1-1-1 0 0,-1 0 1 0 0,1 0-1 0 0,0 1 1 0 0,0-1-1 0 0,-1 0 1 0 0,1 0 0 0 0,0 0-1 0 0,0 0 1 0 0,0 0-1 0 0,0 0 1 0 0,0 0-1 0 0,1 0 1 0 0,-1 0-1 0 0,0-1 1 0 0,0 1-1 0 0,0 0 1 0 0,1-1-1 0 0,-1 1 1 0 0,0-1-1 0 0,1 0 1 0 0,-1 1-1 0 0,0-1 1 0 0,1 0-1 0 0,-1 0 1 0 0,1 0-1 0 0,0 0-18 0 0,3 0 1 0 0,-1-1 0 0 0,1-1 0 0 0,0 1 0 0 0,-1-1 0 0 0,1 1 0 0 0,-1-1-1 0 0,1-1 1 0 0,-1 1 0 0 0,0-1 0 0 0,0 1 0 0 0,0-1 0 0 0,0 0 0 0 0,-1-1 0 0 0,1 1-1 0 0,-1-1 1 0 0,0 1 0 0 0,0-1 0 0 0,0 0 0 0 0,0 0 0 0 0,-1-1-1 0 0,29-29-222 0 0,18-16 18 0 0,10-11-105 0 0,-39 48 305 0 0,-23 25 201 0 0,9 37 206 0 0,-2 26-186 0 0,-4-65-217 0 0,4-3-64 0 0,-3-5-261 0 0,-1-2-88 0 0,0 0-830 0 0,0 0-3419 0 0,0 0-1470 0 0</inkml:trace>
  <inkml:trace contextRef="#ctx0" brushRef="#br0" timeOffset="-2169.707">6953 225 14424 0 0,'0'0'330'0'0,"1"2"45"0"0,27 70 458 0 0,-24-54-787 0 0,9 61 174 0 0,10 35 1257 0 0,-3-21 129 0 0,-14-50-1014 0 0,-6-42-496 0 0,0-1 0 0 0,0 0 0 0 0,0 0 0 0 0,0 0-26 0 0,0 0-114 0 0,7-24-547 0 0,10-52-956 0 0,10 25 606 0 0,18 9 8 0 0,-41 41 966 0 0,-1-1-1 0 0,1 1 1 0 0,0 0 0 0 0,0 0 0 0 0,0 0 0 0 0,0 1-1 0 0,-1-1 1 0 0,1 1 0 0 0,0 0 0 0 0,0 0 0 0 0,0 0 0 0 0,0 1-1 0 0,0 0 1 0 0,0-1 0 0 0,0 1 0 0 0,-1 0 0 0 0,1 1-1 0 0,0-1 1 0 0,-1 1 0 0 0,1-1 0 0 0,-1 1 0 0 0,1 0-1 0 0,-1 1 1 0 0,0-1 0 0 0,0 0 0 0 0,0 1 0 0 0,0 0-1 0 0,0 0 1 0 0,-1 0 0 0 0,1 0 0 0 0,-1 0 0 0 0,0 0-1 0 0,1 1-32 0 0,31 55 1579 0 0,-31-49-1316 0 0,-3 38 1505 0 0,-3-43-1600 0 0,0 0 0 0 0,0 0 0 0 0,-1 0 0 0 0,0-1 0 0 0,0 1 0 0 0,0-1 0 0 0,0 0 0 0 0,-1 0 0 0 0,0 0 0 0 0,0-1 0 0 0,0 1 0 0 0,0-1 0 0 0,0-1 1 0 0,-3 2-169 0 0,4-1 33 0 0,-44 17 66 0 0,-4-8-1836 0 0,35-9-818 0 0,5-3-2753 0 0,2-2-698 0 0</inkml:trace>
  <inkml:trace contextRef="#ctx0" brushRef="#br0" timeOffset="-1925.972">7437 457 15776 0 0,'13'13'1721'0'0,"11"52"-387"0"0,-12-9 1082 0 0,5 32 374 0 0,-11-39-2389 0 0,-6-48-357 0 0,0 4-182 0 0,0-6-5767 0 0,0-12-982 0 0</inkml:trace>
  <inkml:trace contextRef="#ctx0" brushRef="#br0" timeOffset="-1732.339">7539 308 16527 0 0,'0'-13'2859'0'0,"-3"31"-3197"0"0,5-9-3079 0 0,-1-6 1819 0 0,-1 3-4435 0 0</inkml:trace>
  <inkml:trace contextRef="#ctx0" brushRef="#br0" timeOffset="-1544.877">7730 319 13472 0 0,'0'2'306'0'0,"-3"75"868"0"0,3-54-1169 0 0,-1 16 1240 0 0,1 1 0 0 0,3-1 0 0 0,1-1 0 0 0,9 35-1245 0 0,4 17 1476 0 0,-11-50-1626 0 0,-12-33-5848 0 0,-1-3-571 0 0</inkml:trace>
  <inkml:trace contextRef="#ctx0" brushRef="#br0" timeOffset="-967.867">7568 583 12264 0 0,'2'0'273'0'0,"59"-15"798"0"0,77-5 541 0 0,-55 11 58 0 0,43-1 1550 0 0,-125 10-2971 0 0,-1 0-23 0 0,1 21 210 0 0,-27 72-332 0 0,35-67-112 0 0,2-24 88 0 0,-6-2-112 0 0,0-1 1 0 0,0 0 0 0 0,0 0-1 0 0,0 0 1 0 0,0-1-1 0 0,0 1 1 0 0,-1-1 0 0 0,1 0-1 0 0,-1-1 1 0 0,1 1-1 0 0,-1-1 1 0 0,0 0 0 0 0,0 0-1 0 0,0 0 1 0 0,0 0-1 0 0,0-1 1 0 0,-1 1 0 0 0,0-1-1 0 0,1 0 1 0 0,0-3 31 0 0,20-17-578 0 0,26-34-382 0 0,-40 50 842 0 0,-1 0 24 0 0,0 1 0 0 0,1-1 0 0 0,0 2 0 0 0,0-1 0 0 0,1 1 1 0 0,-1 1-1 0 0,1 0 0 0 0,1 0 0 0 0,-1 2 0 0 0,4-2 94 0 0,16 8 0 0 0,-29 0 81 0 0,33 68 533 0 0,-28-41-544 0 0,-1 0 1 0 0,-2 0-1 0 0,-1 0 1 0 0,-2 1-1 0 0,0-1 0 0 0,-3 15-70 0 0,2 43 219 0 0,-1-65-42 0 0,0-1 0 0 0,-1 1 0 0 0,-1 0 0 0 0,-1 0-1 0 0,-2-1 1 0 0,-1 3-177 0 0,5-18 74 0 0,-1-1 0 0 0,0 1 0 0 0,0-1-1 0 0,-1 0 1 0 0,0 0 0 0 0,0-1 0 0 0,0 1-1 0 0,0-1 1 0 0,-1 0 0 0 0,0 0 0 0 0,0 0-1 0 0,-1-1 1 0 0,1 1 0 0 0,-1-2 0 0 0,0 1-1 0 0,-5 2-73 0 0,5-2 70 0 0,-1-1 0 0 0,1 0 0 0 0,-1 0-1 0 0,0 0 1 0 0,0-1 0 0 0,0 0 0 0 0,0 0 0 0 0,-1-1-1 0 0,1 0 1 0 0,0 0 0 0 0,-1-1 0 0 0,1 0-1 0 0,-1 0 1 0 0,1-1 0 0 0,0 0 0 0 0,-1 0 0 0 0,1 0-1 0 0,-1-2-69 0 0,0 2 68 0 0,1-1-1 0 0,0 1 0 0 0,-1-2 1 0 0,1 1-1 0 0,0-1 1 0 0,0 0-1 0 0,1-1 0 0 0,-1 0 1 0 0,1 0-1 0 0,0 0 1 0 0,0-1-1 0 0,0 0 0 0 0,0 0 1 0 0,1 0-1 0 0,0-1 0 0 0,0 1 1 0 0,0-1-1 0 0,1-1 1 0 0,0 1-1 0 0,0 0 0 0 0,1-1 1 0 0,0 0-1 0 0,0 0 1 0 0,0-1-68 0 0,1 2-299 0 0,1 1 0 0 0,0 0 0 0 0,1 0 0 0 0,-1-1 0 0 0,1 1 0 0 0,0-1 0 0 0,0 1 0 0 0,1 0 0 0 0,-1-1 0 0 0,1 1 0 0 0,0 0 0 0 0,1 0 0 0 0,-1-1 0 0 0,1 1 0 0 0,0 0 0 0 0,1 1 0 0 0,-1-1 299 0 0,7-10-1503 0 0</inkml:trace>
  <inkml:trace contextRef="#ctx0" brushRef="#br0" timeOffset="-13709.235">2861 352 12528 0 0,'0'0'272'0'0,"-4"-6"56"0"0,4 0 16 0 0,0 6 8 0 0,0 0-280 0 0,0 0-72 0 0,0-6 0 0 0,4-3 0 0 0,-2 3 0 0 0,-2 6 0 0 0,0 0 0 0 0,0 0 0 0 0,4-6 0 0 0,-4 6 0 0 0,0 0 0 0 0,9 0-3720 0 0,-9 0-728 0 0</inkml:trace>
  <inkml:trace contextRef="#ctx0" brushRef="#br0" timeOffset="-8389.027">1202 273 13248 0 0,'-17'-35'1448'0'0,"-2"6"-216"0"0,19 28-771 0 0,0 1 89 0 0,-10 18 1194 0 0,-17 80-333 0 0,18 44-682 0 0,6 6-491 0 0,3-43-172 0 0,6-5 73 0 0,-7-56-75 0 0,-4-28-236 0 0,5-14-93 0 0,0-2-21 0 0,0 0-156 0 0,0 0-650 0 0,-7-4-1717 0 0,3-4 1369 0 0</inkml:trace>
  <inkml:trace contextRef="#ctx0" brushRef="#br0" timeOffset="-8069.227">830 407 12872 0 0,'-28'-11'1433'0'0,"27"11"-1305"0"0,1 0 32 0 0,0 0 7 0 0,118-32 3446 0 0,-54 20-3203 0 0,73-10-242 0 0,192-24-40 0 0,-217 29-128 0 0,-51 5-488 0 0,-31 8-1478 0 0,-20 3-1729 0 0,1 1-1875 0 0</inkml:trace>
  <inkml:trace contextRef="#ctx0" brushRef="#br0" timeOffset="-6859.201">1422 560 10912 0 0,'0'0'248'0'0,"0"8"336"0"0,7 132 2328 0 0,-1-28-521 0 0,-5-22-1108 0 0,-7-58-606 0 0,6-31-537 0 0,-4-3-109 0 0,1 0 0 0 0,-1-1 0 0 0,1 1-1 0 0,0-1 1 0 0,0 1 0 0 0,0-1-1 0 0,1 0 1 0 0,-1 0 0 0 0,1 0 0 0 0,-1-1-1 0 0,1 1 1 0 0,0 0 0 0 0,0-1-1 0 0,1 0 1 0 0,-1 1 0 0 0,1-1 0 0 0,0 0-1 0 0,-1 0 1 0 0,2 0 0 0 0,-1 0-1 0 0,0 0 1 0 0,1 0 0 0 0,0 0 0 0 0,0 0-1 0 0,0 0 1 0 0,0 0 0 0 0,1 0-1 0 0,0 0-30 0 0,1-14 0 0 0,0 1 0 0 0,1 0 0 0 0,2 0 0 0 0,-1 1 0 0 0,2-1 0 0 0,0 1 0 0 0,1 0 0 0 0,7-12 0 0 0,-7 20-75 0 0,0-1 0 0 0,1 1 0 0 0,-1 0 0 0 0,1 1 0 0 0,1 0 0 0 0,0 0-1 0 0,0 1 1 0 0,0 0 0 0 0,1 0 0 0 0,-1 1 0 0 0,2 1 0 0 0,-1 0 0 0 0,0 0 0 0 0,1 0-1 0 0,4 0 76 0 0,0-1-17 0 0,-4 2-197 0 0,0 1 0 0 0,1 1-1 0 0,-1-1 1 0 0,0 2-1 0 0,1 0 1 0 0,-1 0 0 0 0,0 1-1 0 0,1 0 1 0 0,-1 1-1 0 0,0 0 1 0 0,0 1 0 0 0,0 0-1 0 0,0 1 1 0 0,-1 0 0 0 0,3 2 214 0 0,32 22-3114 0 0,-44-27 2758 0 0,-1-1 18 0 0,0 2 391 0 0,-1 0 0 0 0,0 0 1 0 0,0-1-1 0 0,0 1 0 0 0,-1 0 1 0 0,1 0-1 0 0,0-1 1 0 0,-1 1-1 0 0,1-1 0 0 0,-1 1 1 0 0,0-1-1 0 0,1 1 0 0 0,-1-1 1 0 0,0 0-1 0 0,0 0 0 0 0,0 0 1 0 0,0 0-1 0 0,0 0 0 0 0,0-1 1 0 0,0 1-1 0 0,-1 0-53 0 0,-8 4 489 0 0,3 1-194 0 0,-1 0 0 0 0,1 1 1 0 0,0 0-1 0 0,0 0 0 0 0,1 0 0 0 0,0 1 0 0 0,0 1 1 0 0,1-1-1 0 0,0 1 0 0 0,1 0 0 0 0,0 0 0 0 0,-1 4-295 0 0,-8 25 656 0 0,20 25-448 0 0,-6-62-142 0 0,2-1-8 0 0,2 1-40 0 0,1 0 0 0 0,-1 0 0 0 0,1-1-1 0 0,-1 1 1 0 0,1-1 0 0 0,0 0 0 0 0,-1-1 0 0 0,1 1-1 0 0,-1-1 1 0 0,1 0 0 0 0,-1 0 0 0 0,0 0-1 0 0,1-1 1 0 0,-1 1 0 0 0,0-1 0 0 0,0 0-1 0 0,0 0 1 0 0,0-1 0 0 0,0 1 0 0 0,-1-1-1 0 0,1 0 1 0 0,-1 0 0 0 0,1 0 0 0 0,-1 0-1 0 0,0-2-17 0 0,36-53 288 0 0,-10-18-144 0 0,-23 53-145 0 0,28-70-16 0 0,-32 93 3 0 0,-1 1 1 0 0,1-1 0 0 0,-1 1-1 0 0,0-1 1 0 0,1 1 0 0 0,-1 0-1 0 0,0-1 1 0 0,1 1 0 0 0,-1 0-1 0 0,0 0 1 0 0,0 0 0 0 0,0 0-1 0 0,0 0 1 0 0,0 0 0 0 0,0 0-1 0 0,0 1 1 0 0,0-1 0 0 0,-1 0-1 0 0,1 0 1 0 0,0 1 0 0 0,-1-1-1 0 0,1 1 1 0 0,-1-1 0 0 0,1 0-1 0 0,-1 1 1 0 0,0 0 13 0 0,40 120-135 0 0,-20-57 299 0 0,9-19 1036 0 0,-28-45-1037 0 0,-1-1-23 0 0,0 0-11 0 0,7 3 117 0 0,1-4-166 0 0,-6 0-88 0 0,0 0 1 0 0,-1-1 0 0 0,1 1 0 0 0,0-1-1 0 0,-1 0 1 0 0,0 1 0 0 0,1-1 0 0 0,-1 0-1 0 0,0 0 1 0 0,0 0 0 0 0,0 0 0 0 0,0 1-1 0 0,0-2 1 0 0,-1 1 0 0 0,1 0 0 0 0,0 0-1 0 0,-1 0 1 0 0,0 0 0 0 0,1 0-1 0 0,-1 0 1 0 0,0-1 0 0 0,0 1 0 0 0,0 0-1 0 0,-1 0 1 0 0,1-2 7 0 0,3-24-608 0 0,38-114-1066 0 0,-8 98 1564 0 0,-23 36-140 0 0,12 22 668 0 0,-15-4-356 0 0,-1-1 0 0 0,0 1 0 0 0,0 0 0 0 0,0 1 0 0 0,-2 0 0 0 0,1-1 0 0 0,-1 1 0 0 0,-1 1-62 0 0,5 11 152 0 0,25 93 983 0 0,-23-79-792 0 0,-10-36-279 0 0,0-1 8 0 0,0 0 13 0 0,0 0-16 0 0,0 0-5 0 0,6-6 64 0 0,-2 2-142 0 0,-1 0 0 0 0,0-1-1 0 0,0 1 1 0 0,0-1 0 0 0,0 0-1 0 0,-1 0 1 0 0,0 0 0 0 0,0 0-1 0 0,0-1 1 0 0,-1 1 0 0 0,0 0-1 0 0,0-1 1 0 0,0-3 14 0 0,5-17-174 0 0,-2 12 95 0 0,-1-1-3 0 0,1 0 1 0 0,1 1 0 0 0,0-1-1 0 0,1 1 1 0 0,1 1-1 0 0,0-1 1 0 0,5-6 81 0 0,-11 18-1 0 0,1-1-1 0 0,0 1 1 0 0,-1-1 0 0 0,1 1-1 0 0,0 0 1 0 0,1 0 0 0 0,-1 0-1 0 0,0 0 1 0 0,1 0 0 0 0,-1 0-1 0 0,1 1 1 0 0,-1-1 0 0 0,1 1-1 0 0,0 0 1 0 0,-1 0 0 0 0,1 0-1 0 0,0 0 1 0 0,0 0 0 0 0,0 1-1 0 0,0-1 1 0 0,0 1 0 0 0,0 0-1 0 0,0-1 1 0 0,0 1 0 0 0,0 1-1 0 0,0-1 1 0 0,0 0 0 0 0,0 1-1 0 0,0 0 1 0 0,0-1 0 0 0,0 1-1 0 0,-1 1 1 0 0,1-1 0 0 0,0 0-1 0 0,0 0 1 0 0,-1 1 0 0 0,1 0-1 0 0,-1-1 1 0 0,2 2 1 0 0,29 36 163 0 0,-13 2-17 0 0,19 66 70 0 0,-15-79-695 0 0,-9-27-5165 0 0,-8-4-384 0 0</inkml:trace>
  <inkml:trace contextRef="#ctx0" brushRef="#br0" timeOffset="-6519.981">2863 425 14656 0 0,'-13'3'1120'0'0,"-3"4"-933"0"0,0 1 0 0 0,1 1 0 0 0,0 0 0 0 0,0 1 0 0 0,1 0 0 0 0,-5 7-187 0 0,18-16 18 0 0,-1 0-1 0 0,1 0 1 0 0,0 0 0 0 0,0 0 0 0 0,-1 1-1 0 0,1-1 1 0 0,0 0 0 0 0,1 1-1 0 0,-1-1 1 0 0,0 1 0 0 0,0-1-1 0 0,0 1 1 0 0,1-1 0 0 0,-1 1-1 0 0,1 0 1 0 0,0-1 0 0 0,-1 1-1 0 0,1 0 1 0 0,0-1 0 0 0,0 1-1 0 0,0 0 1 0 0,0-1 0 0 0,0 1-1 0 0,0 0 1 0 0,0-1 0 0 0,1 1-1 0 0,-1 0 1 0 0,1-1 0 0 0,-1 1-1 0 0,1 0 1 0 0,0-1 0 0 0,-1 1-1 0 0,1-1 1 0 0,0 1 0 0 0,0-1-1 0 0,0 0 1 0 0,0 1 0 0 0,0-1-1 0 0,0 0 1 0 0,1 0 0 0 0,-1 0-1 0 0,0 0 1 0 0,1 0-18 0 0,62 41-3 0 0,1-4 3 0 0,-49-26 0 0 0,-14-10 32 0 0,-1-1 0 0 0,0 1 0 0 0,0 0 0 0 0,0 0 0 0 0,0-1 0 0 0,0 1 0 0 0,0 0 0 0 0,0 0 0 0 0,0 0 0 0 0,-1 0 0 0 0,1 0 0 0 0,-1 0 0 0 0,0 0 0 0 0,1 0 0 0 0,-1 1 0 0 0,0-1 0 0 0,0 0 0 0 0,-1 0 0 0 0,1 0 0 0 0,0 0 0 0 0,-1 0 0 0 0,1 0 0 0 0,-1 0 0 0 0,1 0 0 0 0,-1 0 0 0 0,0 0 0 0 0,0 0 0 0 0,0 0 0 0 0,0-1 0 0 0,0 1 0 0 0,-1 0 0 0 0,1-1 0 0 0,0 1 0 0 0,-1-1 0 0 0,1 1 0 0 0,-1-1 0 0 0,1 1 0 0 0,-1-1 0 0 0,0 0 0 0 0,0 0 0 0 0,0 0 0 0 0,1 0 0 0 0,-1 0 0 0 0,0-1 0 0 0,-2 1-32 0 0,-156 52-353 0 0,134-55-1736 0 0,25 1 734 0 0,1 1-47 0 0</inkml:trace>
  <inkml:trace contextRef="#ctx0" brushRef="#br0" timeOffset="-6260.432">2979 556 13880 0 0,'26'78'2881'0'0,"0"-10"1305"0"0,1-16-1808 0 0,-7-19-1760 0 0,-15-28-754 0 0,-4-4-646 0 0,-1-1-248 0 0,0 0-814 0 0,0 0-3262 0 0,0 0-1395 0 0</inkml:trace>
  <inkml:trace contextRef="#ctx0" brushRef="#br0" timeOffset="-6078.154">3015 287 15200 0 0,'-4'-14'1069'0'0,"4"14"-1004"0"0,0 0 9 0 0,0 0-3 0 0,0 0 27 0 0,0 0 104 0 0,0 0 44 0 0,0-1 8 0 0,0-3-823 0 0,2 3-3452 0 0,6 1-1428 0 0</inkml:trace>
  <inkml:trace contextRef="#ctx0" brushRef="#br0" timeOffset="-5802.303">3186 279 13072 0 0,'6'6'633'0'0,"14"64"166"0"0,0 14 386 0 0,29 37 2787 0 0,-12-29-1622 0 0,-24-33-1935 0 0,-12-36-399 0 0,-6-16-6982 0 0,-1-5 298 0 0</inkml:trace>
  <inkml:trace contextRef="#ctx0" brushRef="#br0" timeOffset="-5514.735">3272 495 13184 0 0,'0'0'298'0'0,"2"0"46"0"0,7 0 22 0 0,-7 0-48 0 0,1 1-208 0 0,76 22 1422 0 0,-43 6 659 0 0,10 84 1429 0 0,-27-39-2920 0 0,-18-67-689 0 0,-1-6 10 0 0,0-1-111 0 0,0 0-10 0 0,0 0-64 0 0,0 0-312 0 0,0 0-136 0 0,0 0-850 0 0,0 0-3461 0 0,0 0-1481 0 0</inkml:trace>
  <inkml:trace contextRef="#ctx0" brushRef="#br0" timeOffset="-5233.63">3548 398 13968 0 0,'-20'-6'814'0'0,"23"-4"-595"0"0,-2 9 74 0 0,2-16 1987 0 0,2 21-6586 0 0,-3-3-1402 0 0</inkml:trace>
  <inkml:trace contextRef="#ctx0" brushRef="#br0" timeOffset="-4929.733">3736 436 13680 0 0,'2'7'658'0'0,"-3"-3"-589"0"0,1 1 1 0 0,-2 0-1 0 0,1 0 0 0 0,0-1 0 0 0,-1 1 0 0 0,0-1 0 0 0,0 1 1 0 0,0-1-1 0 0,-1 0 0 0 0,0 1 0 0 0,1-1 0 0 0,-1-1 0 0 0,-1 1 1 0 0,1 0-1 0 0,0-1 0 0 0,-2 1-69 0 0,-7 10 565 0 0,3-2-237 0 0,1-1-1 0 0,1 1 1 0 0,0 0 0 0 0,0 1-1 0 0,1 0 1 0 0,1 0 0 0 0,0 0-1 0 0,-1 9-327 0 0,15 32 511 0 0,-3-51-316 0 0,-1-2-171 0 0,0-1-1 0 0,0 1 1 0 0,0-1 0 0 0,0 0 0 0 0,0 0 0 0 0,0-1-1 0 0,0 0 1 0 0,0 1 0 0 0,0-2 0 0 0,0 1 0 0 0,0-1-1 0 0,0 1 1 0 0,-1-1 0 0 0,1 0 0 0 0,-1-1 0 0 0,1 1 0 0 0,-1-1-1 0 0,0 0 1 0 0,0 0 0 0 0,0 0 0 0 0,0-1-24 0 0,45-46 93 0 0,11-28 40 0 0,-8 27-197 0 0,-49 51 55 0 0,-1 0 0 0 0,0 0 0 0 0,0 1-1 0 0,0-1 1 0 0,-1 0 0 0 0,1 1 0 0 0,0 0-1 0 0,0-1 1 0 0,0 1 0 0 0,0 0 0 0 0,0 0-1 0 0,-1 0 1 0 0,1 0 0 0 0,0 1 0 0 0,-1-1-1 0 0,1 0 1 0 0,-1 1 0 0 0,1-1-1 0 0,-1 1 1 0 0,0-1 0 0 0,0 1 0 0 0,0 0-1 0 0,0-1 1 0 0,0 1 0 0 0,0 0 0 0 0,0 0-1 0 0,0 0 1 0 0,-1 0 0 0 0,1-1 0 0 0,-1 1-1 0 0,1 0 1 0 0,-1 0 0 0 0,0 0 0 0 0,0 0-1 0 0,0 1 10 0 0,41 173 447 0 0,-32-160-50 0 0,-9-15-173 0 0,7 7 903 0 0,25-77-662 0 0,-8 11-567 0 0,49-33-492 0 0,-6 50 368 0 0,-21 33 60 0 0,-27 16 86 0 0,7 19 80 0 0,16 28 0 0 0,0 27-178 0 0,-29-47-1657 0 0,-12-20 752 0 0</inkml:trace>
  <inkml:trace contextRef="#ctx0" brushRef="#br0" timeOffset="5015.367">10984 267 9528 0 0,'19'-17'216'0'0,"-13"-8"514"0"0,-5-34-64 0 0,-3 54-202 0 0,2 4-319 0 0,0 0 1 0 0,0 0-1 0 0,0-1 1 0 0,0 1-1 0 0,-1 0 1 0 0,1 0 0 0 0,0 0-1 0 0,-1 0 1 0 0,1 0-1 0 0,-1 0 1 0 0,1 0-1 0 0,-1 0 1 0 0,1 0-1 0 0,-1 1 1 0 0,0-1-1 0 0,1 0 1 0 0,-1 0-1 0 0,0 0 1 0 0,0 1 0 0 0,1-1-1 0 0,-1 0 1 0 0,0 1-1 0 0,0-1 1 0 0,0 0-1 0 0,0 1 1 0 0,0 0-1 0 0,0-1 1 0 0,0 1-1 0 0,0-1 1 0 0,0 1 0 0 0,0 0-146 0 0,-10 20 1837 0 0,0 45-1028 0 0,11-41-434 0 0,0-1 1 0 0,1 1-1 0 0,2 0 0 0 0,0 0 1 0 0,2-1-1 0 0,4 16-375 0 0,1 5 209 0 0,3 14-85 0 0,-9-3 70 0 0,-9-51-876 0 0,3-11 585 0 0,-3-10-381 0 0,0 0-1 0 0,2 0 1 0 0,0-1 0 0 0,1 1-1 0 0,1-1 1 0 0,0 0 0 0 0,1 0-1 0 0,2-8 479 0 0,-4-63-401 0 0,22-94 890 0 0,-20 179-385 0 0,1 0-1 0 0,0 0 1 0 0,0 1-1 0 0,0-1 1 0 0,0 0-1 0 0,0 1 1 0 0,1-1-1 0 0,0 1 1 0 0,-1-1-1 0 0,1 1 1 0 0,1 0-1 0 0,-1-1 1 0 0,0 1-1 0 0,1 1 1 0 0,0-1-1 0 0,1-1-103 0 0,0 4 20 0 0,0 0-1 0 0,-1 1 0 0 0,1-1 0 0 0,0 1 0 0 0,-1 0 1 0 0,1 0-1 0 0,-1 1 0 0 0,1-1 0 0 0,-1 1 1 0 0,1 0-1 0 0,-1 0 0 0 0,0 0 0 0 0,0 0 0 0 0,0 0 1 0 0,0 1-1 0 0,1 0-19 0 0,-1-1 18 0 0,44 63 216 0 0,38 41-60 0 0,-82-101-156 0 0,0 0 1 0 0,0 0 0 0 0,-1 0-1 0 0,0 1 1 0 0,0-1 0 0 0,0 1-1 0 0,0-1 1 0 0,-1 1 0 0 0,0 0-1 0 0,0-1 1 0 0,-1 1 0 0 0,1 0-1 0 0,-1 0-18 0 0,0-4 5 0 0,1 1-1 0 0,-1-1 1 0 0,0 1-1 0 0,0 0 0 0 0,0-1 1 0 0,0 1-1 0 0,0-1 1 0 0,-1 1-1 0 0,1-1 1 0 0,-1 1-1 0 0,0-1 0 0 0,0 0 1 0 0,0 1-1 0 0,0-1 1 0 0,0 0-1 0 0,0 1 0 0 0,0-1 1 0 0,-1 0-1 0 0,1 0 1 0 0,-1 0-1 0 0,0 0 1 0 0,1 0-1 0 0,-1-1 0 0 0,0 1 1 0 0,0 0-1 0 0,0-1 1 0 0,0 1-1 0 0,-1-1 0 0 0,1 0-4 0 0,-7 4-313 0 0,-1-1 0 0 0,0 0 0 0 0,1-1 0 0 0,-1 0 0 0 0,-1-1 0 0 0,1 0 0 0 0,0 0 0 0 0,0-1 0 0 0,-1 0 0 0 0,-7-1 313 0 0,2-8-1253 0 0,31 1 230 0 0,-5 3 949 0 0,-1 1-1 0 0,1 0 1 0 0,-1 0-1 0 0,1 1 1 0 0,0 0 0 0 0,0 1-1 0 0,0 0 1 0 0,0 1 0 0 0,0 0-1 0 0,0 1 1 0 0,0-1 0 0 0,0 2-1 0 0,0 0 1 0 0,0 0 0 0 0,-1 1-1 0 0,1 0 1 0 0,8 4 74 0 0,-11-4 125 0 0,1 1 0 0 0,-1 1 1 0 0,0-1-1 0 0,0 1 0 0 0,0 1 1 0 0,-1-1-1 0 0,0 1 0 0 0,0 0 0 0 0,0 0 1 0 0,-1 1-1 0 0,0 0 0 0 0,2 2-125 0 0,10 14 686 0 0,-14-21-549 0 0,-1 0 0 0 0,0 1 0 0 0,-1 0 1 0 0,1-1-1 0 0,0 1 0 0 0,-1 0 0 0 0,1 0 0 0 0,-1 0 0 0 0,0 0 0 0 0,0 0 0 0 0,0 0 0 0 0,-1 1 0 0 0,1-1 0 0 0,-1 0 0 0 0,0 0 1 0 0,1 1-1 0 0,-2-1 0 0 0,1 0 0 0 0,0 0 0 0 0,0 0 0 0 0,-1 1 0 0 0,0-1 0 0 0,0 0 0 0 0,0 0 0 0 0,0 0 0 0 0,0 0 0 0 0,0 0 1 0 0,-1 0-1 0 0,0 0 0 0 0,1-1 0 0 0,-1 1 0 0 0,0-1 0 0 0,0 1 0 0 0,-1-1 0 0 0,1 1 0 0 0,0-1 0 0 0,-1 0 0 0 0,0 0-137 0 0,-8 5 84 0 0,0-1 0 0 0,0 0-1 0 0,0-1 1 0 0,-1 0 0 0 0,0-1-1 0 0,0-1 1 0 0,-1 1-1 0 0,1-2 1 0 0,-1 0 0 0 0,1 0-1 0 0,-1-1-83 0 0,-80 1-1185 0 0,91-2 967 0 0,-35-5-685 0 0,15-4-5424 0 0,16 6 809 0 0</inkml:trace>
  <inkml:trace contextRef="#ctx0" brushRef="#br0" timeOffset="5631.476">11513 396 13504 0 0,'0'0'306'0'0,"0"0"46"0"0,2 1 22 0 0,36 21 74 0 0,-24 16 192 0 0,1 12 977 0 0,6 46 828 0 0,0-53-1125 0 0,-20-42-1192 0 0,-1-1-7 0 0,0 0-3 0 0,0 0-12 0 0,0 0-2 0 0,14-29 312 0 0,5-15-208 0 0,-6-5-226 0 0,33-51-868 0 0,-21 48 248 0 0,3 16 180 0 0,-27 34 413 0 0,-1 1-1 0 0,1 0 1 0 0,0-1-1 0 0,0 1 1 0 0,0-1-1 0 0,-1 1 0 0 0,1 0 1 0 0,0 0-1 0 0,0 0 1 0 0,1-1-1 0 0,-1 1 1 0 0,0 0-1 0 0,0 0 0 0 0,1 0 1 0 0,-1 1-1 0 0,0-1 1 0 0,1 0-1 0 0,-1 0 1 0 0,0 1-1 0 0,1-1 0 0 0,-1 1 1 0 0,1-1-1 0 0,0 1 1 0 0,-1 0-1 0 0,1 0 1 0 0,-1-1-1 0 0,1 1 0 0 0,-1 0 1 0 0,1 0-1 0 0,0 1 1 0 0,-1-1-1 0 0,1 0 1 0 0,-1 0-1 0 0,1 1 0 0 0,-1-1 1 0 0,1 1-1 0 0,-1-1 1 0 0,1 1-1 0 0,-1 0 1 0 0,0 0-1 0 0,2 0 46 0 0,50 48-2175 0 0,-53-49 2171 0 0,3 4-34 0 0,-1-1 1 0 0,1 2-1 0 0,-1-1 0 0 0,0 0 1 0 0,0 0-1 0 0,0 1 0 0 0,0-1 1 0 0,-1 1-1 0 0,0 0 0 0 0,0-1 1 0 0,0 1-1 0 0,0 0 0 0 0,-1 0 1 0 0,0-1-1 0 0,0 1 0 0 0,0 0 1 0 0,-1 2 37 0 0,-41 63 465 0 0,6-3 1293 0 0,39-47-1175 0 0,13-7-191 0 0,-10-12-345 0 0,-1 1-1 0 0,1-1 1 0 0,0 1 0 0 0,0-2-1 0 0,-1 1 1 0 0,1-1 0 0 0,0 0-1 0 0,0 0 1 0 0,0 0-1 0 0,0-1 1 0 0,-1 0 0 0 0,1 0-1 0 0,0 0 1 0 0,-1-1 0 0 0,1 0-1 0 0,1-1-46 0 0,10-1 78 0 0,-6 1-8 0 0,0 0-1 0 0,0 0 0 0 0,0-1 1 0 0,0 0-1 0 0,0-1 1 0 0,-1 0-1 0 0,0-1 1 0 0,0 0-1 0 0,-1 0 0 0 0,1-1 1 0 0,-1-1-1 0 0,7-6-69 0 0,4-21 342 0 0,-19 32-334 0 0,-1 1 1 0 0,0-1-1 0 0,1 0 1 0 0,-1 0 0 0 0,0 0-1 0 0,0 0 1 0 0,-1 0-1 0 0,1 0 1 0 0,0 0 0 0 0,-1 0-1 0 0,0 0 1 0 0,0 0-1 0 0,0 1 1 0 0,0-1-1 0 0,0 0 1 0 0,0 1 0 0 0,-1-1-1 0 0,0 1 1 0 0,1-1-1 0 0,-1 1 1 0 0,0 0 0 0 0,0-1-1 0 0,0 1 1 0 0,0 0-1 0 0,0 0 1 0 0,-1 1-1 0 0,1-1 1 0 0,-1 0 0 0 0,1 1-1 0 0,-1-1 1 0 0,0 1-1 0 0,-1-1-8 0 0,-6-2-155 0 0,0-1 0 0 0,-1 1 0 0 0,1 1 0 0 0,-1 0 0 0 0,0 0 0 0 0,0 1 0 0 0,0 1-1 0 0,0 0 1 0 0,0 0 0 0 0,-1 1 0 0 0,1 0 0 0 0,-1 1 155 0 0,4-1-339 0 0,-1 2 102 0 0,1 0-3192 0 0,8-2-2128 0 0</inkml:trace>
  <inkml:trace contextRef="#ctx0" brushRef="#br0" timeOffset="6086.572">12421 311 12152 0 0,'-45'2'705'0'0,"8"29"120"0"0,-32 23 2588 0 0,67-52-3342 0 0,1-1-1 0 0,-1 0 0 0 0,0 1 1 0 0,0-1-1 0 0,1 1 0 0 0,-1-1 1 0 0,1 1-1 0 0,-1 0 0 0 0,1 0 1 0 0,0 0-1 0 0,0 0 0 0 0,0 0 1 0 0,0 0-1 0 0,0 0 0 0 0,0 0 1 0 0,0 0-1 0 0,1 0 0 0 0,-1 0 1 0 0,1 1-1 0 0,-1-1 0 0 0,1 0 0 0 0,0 0 1 0 0,0 1-1 0 0,0-1 0 0 0,0 0 1 0 0,1 0-1 0 0,0 3-70 0 0,-1 38 580 0 0,3-20-305 0 0,-3-22-260 0 0,0 1 1 0 0,0 0 0 0 0,-1-1 0 0 0,1 1 0 0 0,1-1 0 0 0,-1 1 0 0 0,0-1 0 0 0,0 1 0 0 0,1-1 0 0 0,-1 1 0 0 0,0-1 0 0 0,1 0 0 0 0,0 1 0 0 0,-1-1 0 0 0,1 0 0 0 0,0 1 0 0 0,0-1 0 0 0,-1 0 0 0 0,1 0 0 0 0,0 1 0 0 0,0-1 0 0 0,0 0 0 0 0,1 0 0 0 0,-1 0 0 0 0,0 0 0 0 0,0 0-1 0 0,1-1 1 0 0,-1 1 0 0 0,1 0-16 0 0,3 1 28 0 0,-1 0-1 0 0,0-1 1 0 0,1 0 0 0 0,0 0-1 0 0,-1 0 1 0 0,1 0-1 0 0,-1-1 1 0 0,1 0-1 0 0,0 0 1 0 0,-1 0-1 0 0,1 0 1 0 0,0-1 0 0 0,-1 0-1 0 0,1 0 1 0 0,-1 0-1 0 0,1-1 1 0 0,-1 1-1 0 0,0-1 1 0 0,1 0-1 0 0,-1 0 1 0 0,0 0 0 0 0,0-1-1 0 0,0 0 1 0 0,-1 0-1 0 0,1 0 1 0 0,-1 0-1 0 0,1 0 1 0 0,-1 0-1 0 0,0-1 1 0 0,0 0 0 0 0,-1 0-1 0 0,1 0 1 0 0,0-2-28 0 0,17-68 66 0 0,-17 53-66 0 0,-3 62-152 0 0,6-17 165 0 0,-5-19-18 0 0,0 1 1 0 0,0 0-1 0 0,0-1 1 0 0,1 1-1 0 0,0-1 1 0 0,0 0-1 0 0,0 0 1 0 0,1 1-1 0 0,0-2 1 0 0,0 1-1 0 0,0 0 1 0 0,1 0-1 0 0,-1-1 1 0 0,1 0-1 0 0,0 0 1 0 0,0 0-1 0 0,1 0 5 0 0,48 14-1920 0 0,-15-27-3323 0 0,-25 3-65 0 0</inkml:trace>
  <inkml:trace contextRef="#ctx0" brushRef="#br0" timeOffset="6517.837">12685 402 12608 0 0,'49'-21'1373'0'0,"-52"21"-18"0"0,-20 18 155 0 0,-7 12-285 0 0,20-22-1019 0 0,1 0-1 0 0,1 1 0 0 0,-1-1 1 0 0,1 2-1 0 0,1-1 0 0 0,0 1 1 0 0,0 0-1 0 0,1 1 0 0 0,0 0 1 0 0,1 0-1 0 0,0 0 0 0 0,-3 12-205 0 0,8-21 11 0 0,0 1-1 0 0,0-1 0 0 0,1 1 1 0 0,-1-1-1 0 0,0 1 0 0 0,1-1 1 0 0,0 0-1 0 0,-1 1 0 0 0,1-1 1 0 0,0 0-1 0 0,0 1 0 0 0,0-1 1 0 0,1 0-1 0 0,-1 0 1 0 0,0 0-1 0 0,1 0 0 0 0,-1 0 1 0 0,1 0-1 0 0,0 0 0 0 0,0-1 1 0 0,0 1-1 0 0,0-1 0 0 0,0 1 1 0 0,0-1-1 0 0,0 0 0 0 0,0 1 1 0 0,0-1-1 0 0,1 0 0 0 0,-1-1 1 0 0,0 1-1 0 0,1 0 0 0 0,-1-1 1 0 0,1 1-1 0 0,-1-1 0 0 0,1 0 1 0 0,-1 0-1 0 0,1 0 0 0 0,-1 0 1 0 0,0 0-1 0 0,1 0 0 0 0,0-1-10 0 0,5 0 27 0 0,0 0 0 0 0,-1 0 0 0 0,0-1 0 0 0,1 0-1 0 0,-1-1 1 0 0,0 1 0 0 0,0-1 0 0 0,0-1 0 0 0,-1 1-1 0 0,1-1 1 0 0,-1-1 0 0 0,0 1 0 0 0,0-1 0 0 0,0 0-1 0 0,-1 0 1 0 0,1-1 0 0 0,-1 1 0 0 0,-1-1 0 0 0,5-7-27 0 0,23-40 70 0 0,-2-43-296 0 0,-10-49-644 0 0,-28 22 418 0 0,-7 80 388 0 0,-5 51 608 0 0,19-6-434 0 0,2 1 22 0 0,18 143 842 0 0,-13-108-746 0 0,24 79 363 0 0,-5-59-562 0 0,33 55 2217 0 0,15-44-9158 0 0,-63-63-773 0 0</inkml:trace>
  <inkml:trace contextRef="#ctx0" brushRef="#br0" timeOffset="12199.173">16112 442 11952 0 0,'31'3'576'0'0,"-29"-2"-252"0"0,-2-1-31 0 0,1 1-193 0 0,6 4-89 0 0,13 17 839 0 0,-12-19-454 0 0,1-1 0 0 0,0 0 0 0 0,0 0 0 0 0,-1-1-1 0 0,1 0 1 0 0,0-1 0 0 0,0 0 0 0 0,1 0 0 0 0,-1-1 0 0 0,1 0-396 0 0,-5 1 117 0 0,100-32 1214 0 0,-102 32-1313 0 0,-1-1 1 0 0,1 0-1 0 0,0-1 1 0 0,-1 1-1 0 0,1 0 1 0 0,-1-1-1 0 0,0 0 1 0 0,1 1 0 0 0,-1-1-1 0 0,0 0 1 0 0,0 0-1 0 0,0 0 1 0 0,0 0-1 0 0,0-1 1 0 0,-1 1-1 0 0,1-1 1 0 0,-1 1-1 0 0,1-1 1 0 0,-1 1-1 0 0,0-1 1 0 0,0 0 0 0 0,0 1-1 0 0,0-1 1 0 0,-1 0-1 0 0,1 0 1 0 0,-1 0-1 0 0,0 1 1 0 0,1-1-1 0 0,-1 0 1 0 0,-1 0-1 0 0,1 0-18 0 0,0 1 7 0 0,0 0-1 0 0,-1 1 1 0 0,1-1-1 0 0,-1 1 1 0 0,1-1-1 0 0,-1 0 1 0 0,0 1 0 0 0,0-1-1 0 0,0 1 1 0 0,0 0-1 0 0,0-1 1 0 0,0 1-1 0 0,0 0 1 0 0,0 0-1 0 0,0-1 1 0 0,0 1-1 0 0,-1 0 1 0 0,1 0-1 0 0,0 0 1 0 0,-1 0-1 0 0,1 1 1 0 0,-1-1-1 0 0,1 0 1 0 0,-1 1-1 0 0,0-1 1 0 0,1 1-1 0 0,-1-1-6 0 0,-2-1 12 0 0,1 1-1 0 0,-1 0 0 0 0,0-1 0 0 0,0 1 0 0 0,0 0 1 0 0,0 1-1 0 0,0-1 0 0 0,1 1 0 0 0,-1 0 1 0 0,0 0-1 0 0,0 0 0 0 0,0 0 0 0 0,0 1 0 0 0,0-1 1 0 0,0 1-1 0 0,0 0 0 0 0,0 1 0 0 0,1-1 1 0 0,-1 0-1 0 0,0 1 0 0 0,1 0 0 0 0,-1 0 0 0 0,1 0 1 0 0,-2 2-12 0 0,-70 51 354 0 0,32 7 142 0 0,11 17 12 0 0,24-13-248 0 0,6-35-176 0 0,12-21-24 0 0,-7-8-110 0 0,1 0 0 0 0,-1 0 0 0 0,1-1-1 0 0,-1 0 1 0 0,1 0 0 0 0,0 0 0 0 0,0 0-1 0 0,0 0 1 0 0,0-1 0 0 0,0 1-1 0 0,0-1 1 0 0,-1 0 0 0 0,1-1 0 0 0,0 1-1 0 0,0-1 1 0 0,0 1 0 0 0,0-1 0 0 0,0 0-1 0 0,-1-1 1 0 0,1 1 0 0 0,0-1 0 0 0,0 0 50 0 0,31-13-5761 0 0,-32 14 5053 0 0,16-8-5637 0 0</inkml:trace>
  <inkml:trace contextRef="#ctx0" brushRef="#br0" timeOffset="12469.447">16702 261 14888 0 0,'48'-1'1487'0'0,"-44"21"-1343"0"0,-30 52 2536 0 0,21-63-2456 0 0,0 0 0 0 0,0 0 0 0 0,-1 0 0 0 0,0 0 0 0 0,-1-1 0 0 0,0 0 0 0 0,0-1 0 0 0,-3 2-224 0 0,-4 7 299 0 0,-118 99 626 0 0,51-70-2791 0 0,63-42-1894 0 0,8-5-2453 0 0</inkml:trace>
  <inkml:trace contextRef="#ctx0" brushRef="#br0" timeOffset="12722.171">16452 436 10120 0 0,'0'0'298'0'0,"0"0"-4"0"0,9 0-182 0 0,-7 2 149 0 0,1 0 1 0 0,-1-1-1 0 0,1 1 0 0 0,-1 0 1 0 0,0 0-1 0 0,0 0 1 0 0,0 1-1 0 0,0-1 1 0 0,-1 0-1 0 0,1 1 0 0 0,-1-1 1 0 0,1 1-1 0 0,-1-1 1 0 0,0 1-1 0 0,0 0 1 0 0,0 0-1 0 0,1 2-261 0 0,0 1 322 0 0,53 83 3867 0 0,-6-32-3003 0 0,-45-54-1237 0 0,-1 0 1 0 0,1 0-1 0 0,0 0 1 0 0,0-1 0 0 0,0 1-1 0 0,0-1 1 0 0,0 0-1 0 0,1 0 1 0 0,-1 0 0 0 0,1-1-1 0 0,-1 1 1 0 0,1-1-1 0 0,0 0 1 0 0,-1-1 0 0 0,1 1-1 0 0,0-1 1 0 0,0 0-1 0 0,-1 0 1 0 0,1 0-1 0 0,0-1 1 0 0,0 0 50 0 0,3-1-489 0 0,16-5-5095 0 0,-7 2-385 0 0</inkml:trace>
  <inkml:trace contextRef="#ctx0" brushRef="#br0" timeOffset="12924.392">17077 279 15016 0 0,'3'-8'440'0'0,"-3"6"-6"0"0,0 4-278 0 0,-2 4 47 0 0,0 0-1 0 0,0 1 1 0 0,-1-1 0 0 0,1-1-1 0 0,-2 1 1 0 0,1 0-1 0 0,-1-1 1 0 0,1 1 0 0 0,-2-1-1 0 0,1 0 1 0 0,0-1-1 0 0,-3 3-202 0 0,0 1 340 0 0,-79 106 2621 0 0,53-46-2261 0 0,32-66-689 0 0,1 0 1 0 0,-1 1-1 0 0,1-1 0 0 0,-1 1 0 0 0,1-1 0 0 0,0 0 0 0 0,0 1 1 0 0,0-1-1 0 0,0 1 0 0 0,1-1 0 0 0,-1 1 0 0 0,1-1 0 0 0,-1 0 1 0 0,1 1-1 0 0,0-1 0 0 0,0 0 0 0 0,0 1 0 0 0,0-1 0 0 0,0 0 1 0 0,1 0-1 0 0,-1 0 0 0 0,1 0 0 0 0,-1 0 0 0 0,1-1 0 0 0,-1 1 0 0 0,1 0 1 0 0,0-1-1 0 0,0 1 0 0 0,1 0-11 0 0,47 10 117 0 0,-45-12-727 0 0,1 0 0 0 0,0 0 0 0 0,-1-1-1 0 0,1 0 1 0 0,-1 0 0 0 0,1-1 0 0 0,-1 1 0 0 0,1-1-1 0 0,-1 0 1 0 0,0 0 0 0 0,0-1 0 0 0,4-2 610 0 0,-2-2-6717 0 0</inkml:trace>
  <inkml:trace contextRef="#ctx0" brushRef="#br0" timeOffset="13156.157">17163 436 14912 0 0,'24'3'730'0'0,"-23"-3"-316"0"0,-1 0-54 0 0,1 9-225 0 0,-6 25 1365 0 0,19 32 3090 0 0,2-25-3132 0 0,-5-21-626 0 0,7-3-653 0 0,-17-16-439 0 0,-1-1-104 0 0,0 0-1035 0 0,0-2-4267 0 0,-2-5-1827 0 0</inkml:trace>
  <inkml:trace contextRef="#ctx0" brushRef="#br0" timeOffset="13157.157">17323 150 15080 0 0,'-11'-12'440'0'0,"9"10"-6"0"0,3 1-278 0 0,1-2-85 0 0,1 0-175 0 0,9-6 2168 0 0,-4 9-6327 0 0,-7 1-1703 0 0</inkml:trace>
  <inkml:trace contextRef="#ctx0" brushRef="#br0" timeOffset="13406.103">17387 240 11720 0 0,'25'44'1269'0'0,"-7"42"502"0"0,-3-20 884 0 0,8 13 185 0 0,-16-28-1980 0 0,-13-10-910 0 0,5-40-228 0 0,0 1-895 0 0,-8 3-3637 0 0,0 1-1554 0 0</inkml:trace>
  <inkml:trace contextRef="#ctx0" brushRef="#br0" timeOffset="13673.992">17314 398 11312 0 0,'112'-3'1301'0'0,"-66"7"-109"0"0,78 18 3448 0 0,-79 17-2423 0 0,-34-26-1810 0 0,-12-1-85 0 0,-1 48 757 0 0,1-56-1021 0 0,-1 0 1 0 0,1 1-1 0 0,0-1 1 0 0,1 0-1 0 0,-1 1 0 0 0,1-1 1 0 0,-1 1-1 0 0,1-1 1 0 0,1 1-1 0 0,-1-1 0 0 0,1 1 1 0 0,-1-1-1 0 0,1 1 1 0 0,1-1-1 0 0,0 2-58 0 0,20 23-884 0 0,-21-28-29 0 0,9-1-5808 0 0,-3 0 317 0 0</inkml:trace>
  <inkml:trace contextRef="#ctx0" brushRef="#br0" timeOffset="14881.471">17784 512 6272 0 0,'0'0'182'0'0,"7"-3"28"0"0,23-27 1440 0 0,-15 12 1596 0 0,-14 17-2424 0 0,2-21 3609 0 0,-6 21-4286 0 0,0-1 1 0 0,0 1-1 0 0,1 0 1 0 0,-1 0-1 0 0,0 0 1 0 0,0 0-1 0 0,0 0 1 0 0,0 1-1 0 0,0-1 1 0 0,-1 1 0 0 0,1 0-1 0 0,0 0 1 0 0,0 0-1 0 0,0 0 1 0 0,0 0-1 0 0,0 1 1 0 0,0-1-1 0 0,0 1 1 0 0,0 0-1 0 0,0 0 1 0 0,0 0-1 0 0,0 0 1 0 0,0 1-1 0 0,1-1 1 0 0,-1 1-1 0 0,1 0 1 0 0,-1 0-1 0 0,-1 1-145 0 0,-4 1 132 0 0,1 2-1 0 0,-1-1 0 0 0,1 1 0 0 0,0 0 0 0 0,0 1 0 0 0,1-1 0 0 0,0 1 1 0 0,0 1-1 0 0,0-1 0 0 0,1 1 0 0 0,-3 6-131 0 0,5-8 41 0 0,0 0-1 0 0,1 1 1 0 0,0-1 0 0 0,0 0 0 0 0,0 1-1 0 0,1-1 1 0 0,0 1 0 0 0,0 0 0 0 0,1-1-1 0 0,0 1 1 0 0,0 4-41 0 0,1-8 15 0 0,0-1 0 0 0,0 1 0 0 0,0 0 0 0 0,0 0 1 0 0,0-1-1 0 0,1 1 0 0 0,-1-1 0 0 0,1 1 0 0 0,0-1 0 0 0,0 1 0 0 0,0-1 0 0 0,0 0 0 0 0,0 0 0 0 0,0 0 1 0 0,0 0-1 0 0,1-1 0 0 0,-1 1 0 0 0,1-1 0 0 0,-1 1 0 0 0,1-1 0 0 0,0 0 0 0 0,0 0 0 0 0,-1 0 1 0 0,1 0-1 0 0,0 0 0 0 0,0-1 0 0 0,0 1 0 0 0,0-1 0 0 0,0 0 0 0 0,0 0 0 0 0,3 0-15 0 0,1 0 17 0 0,0-1 0 0 0,-1 0-1 0 0,1 0 1 0 0,0-1 0 0 0,0 1-1 0 0,-1-1 1 0 0,1-1 0 0 0,-1 1 0 0 0,1-1-1 0 0,-1-1 1 0 0,0 1 0 0 0,0-1-1 0 0,0 0-16 0 0,-2 0-63 0 0,0 1 0 0 0,-1-1 0 0 0,1 0 0 0 0,-1 0 0 0 0,0 0-1 0 0,0 0 1 0 0,0-1 0 0 0,-1 1 0 0 0,0-1 0 0 0,1 0 0 0 0,-2 0 0 0 0,1 1-1 0 0,0-1 1 0 0,-1 0 0 0 0,0-1 0 0 0,0 1 0 0 0,-1 0 0 0 0,1 0 0 0 0,-1 0-1 0 0,0 0 1 0 0,-1 0 0 0 0,1-1 0 0 0,-1 1 0 0 0,0 0 0 0 0,0 0 0 0 0,-1 0-1 0 0,1 0 1 0 0,-1 0 63 0 0,0 5-24 0 0,1 0-1 0 0,0 0 1 0 0,0 0-1 0 0,0 0 1 0 0,-1 0-1 0 0,1 0 0 0 0,0 1 1 0 0,0-1-1 0 0,0 0 1 0 0,0 1-1 0 0,-1-1 1 0 0,1 0-1 0 0,0 1 1 0 0,0 0-1 0 0,0-1 0 0 0,0 1 1 0 0,0-1-1 0 0,0 1 1 0 0,0 0-1 0 0,0 0 1 0 0,1 0-1 0 0,-1 0 1 0 0,0 0-1 0 0,0-1 0 0 0,1 1 1 0 0,-1 0-1 0 0,0 1 1 0 0,1-1-1 0 0,-1 0 1 0 0,1 0-1 0 0,-1 1 25 0 0,0 3 54 0 0,1 1-1 0 0,-1 0 1 0 0,1 0-1 0 0,0-1 1 0 0,1 1-1 0 0,-1 0 1 0 0,1 0-1 0 0,0-1 1 0 0,0 1-1 0 0,1-1 1 0 0,0 1-1 0 0,0-1 1 0 0,0 1-1 0 0,0-1 1 0 0,1 0-1 0 0,0 0 1 0 0,0 0-1 0 0,1-1 1 0 0,-1 1-1 0 0,1-1 1 0 0,0 0 0 0 0,0 0-1 0 0,0 0 1 0 0,1 0-1 0 0,-1-1 1 0 0,1 1-1 0 0,0-1 1 0 0,0 0-1 0 0,0-1 1 0 0,1 1-1 0 0,-1-1 1 0 0,0 0-1 0 0,1-1 1 0 0,-1 1-1 0 0,5-1-53 0 0,-4 1 2 0 0,0 0-1 0 0,0-1 1 0 0,1 0 0 0 0,-1 0-1 0 0,0 0 1 0 0,0-1-1 0 0,1 0 1 0 0,-1-1 0 0 0,0 1-1 0 0,1-1 1 0 0,-1 0-1 0 0,0-1 1 0 0,0 1 0 0 0,0-1-1 0 0,0 0 1 0 0,0-1-1 0 0,0 0 1 0 0,-1 0-1 0 0,1 0 1 0 0,-1 0 0 0 0,3-3-2 0 0,-1-3-914 0 0,0-1 0 0 0,0-1 1 0 0,-1 1-1 0 0,0-1 1 0 0,-1 0-1 0 0,0 0 0 0 0,-1-1 1 0 0,0 1-1 0 0,-1-1 1 0 0,0 0-1 0 0,-1 0 1 0 0,0 0-1 0 0,-1-9 914 0 0,6-19-2582 0 0,21-93-333 0 0,-26 125 6108 0 0,-3 13 1082 0 0,-2 8-1152 0 0,2-7-4207 0 0,1 188 6533 0 0,13-115-2886 0 0,25-33-1967 0 0,-15-42-648 0 0,-19-7-257 0 0,-1 1 0 0 0,1-1 0 0 0,0 1 0 0 0,-1-1 1 0 0,0 0-1 0 0,1-1 0 0 0,-1 1 0 0 0,0-1 0 0 0,-1 1 0 0 0,1-1 0 0 0,-1 0 1 0 0,1 0-1 0 0,-1 0 0 0 0,-1 0 0 0 0,1 0 0 0 0,0 0 0 0 0,-1-1 0 0 0,1-2 309 0 0,5-10-1316 0 0,-5 11 984 0 0,0 1 1 0 0,1 0-1 0 0,-1-1 0 0 0,1 1 0 0 0,0 1 0 0 0,1-1 0 0 0,-1 0 1 0 0,1 1-1 0 0,0 0 0 0 0,0-1 0 0 0,0 1 0 0 0,0 1 0 0 0,1-1 1 0 0,0 1-1 0 0,0 0 0 0 0,1-1 332 0 0,-4 4 170 0 0,-1 1 0 0 0,1-1 1 0 0,0 0-1 0 0,0 0 0 0 0,-1 1 0 0 0,1-1 1 0 0,0 1-1 0 0,-1 0 0 0 0,1-1 0 0 0,0 1 1 0 0,-1 0-1 0 0,1 0 0 0 0,-1 0 0 0 0,1 0 1 0 0,-1 0-1 0 0,0 1 0 0 0,1-1 0 0 0,-1 0 1 0 0,0 1-1 0 0,0-1 0 0 0,0 0 0 0 0,0 1 0 0 0,0 0 1 0 0,0-1-1 0 0,0 1 0 0 0,0-1 0 0 0,-1 1 1 0 0,1 0-1 0 0,-1 1-170 0 0,7 8 1109 0 0,41 59 2974 0 0,-41-64-3993 0 0,-2 0 70 0 0,0 0-1 0 0,0-1 1 0 0,1 0-1 0 0,0 0 1 0 0,0 0 0 0 0,0-1-1 0 0,1 0 1 0 0,-1 0-1 0 0,1-1 1 0 0,0 0 0 0 0,0 0-1 0 0,1 0-159 0 0,11 2-118 0 0,-16-3 37 0 0,1-1 0 0 0,0 1-1 0 0,-1-1 1 0 0,1 0 0 0 0,0 0-1 0 0,0 0 1 0 0,0 0 0 0 0,0-1 0 0 0,0 0-1 0 0,0 0 1 0 0,0 0 0 0 0,0 0-1 0 0,0-1 1 0 0,0 1 0 0 0,0-1 0 0 0,0 0-1 0 0,-1 0 1 0 0,1 0 0 0 0,0-1-1 0 0,1 0 82 0 0,1-4-1008 0 0</inkml:trace>
  <inkml:trace contextRef="#ctx0" brushRef="#br0" timeOffset="15312.758">17900 413 12496 0 0,'0'0'281'0'0,"0"0"40"0"0,0 0 22 0 0,0 0-39 0 0,10 8-67 0 0,-2-6 248 0 0,-1 0-1 0 0,1-1 0 0 0,-1-1 1 0 0,1 1-1 0 0,0-1 0 0 0,-1 0 1 0 0,1-1-1 0 0,-1 0 0 0 0,1 0 1 0 0,-1-1-1 0 0,5-1-484 0 0,219-52 2660 0 0,-94 29-3663 0 0,-117 23-4086 0 0,-4 5-1733 0 0</inkml:trace>
  <inkml:trace contextRef="#ctx0" brushRef="#br0" timeOffset="15635.438">18479 138 17503 0 0,'-2'-9'2004'0'0,"13"16"1670"0"0,4 2-3512 0 0,0 0-583 0 0,1 0-1448 0 0,-5-5-3464 0 0,2 0-1435 0 0</inkml:trace>
  <inkml:trace contextRef="#ctx0" brushRef="#br0" timeOffset="16269.983">18930 492 15200 0 0,'-7'-4'745'0'0,"-1"1"-586"0"0,0 0 1 0 0,0 0 0 0 0,0 0-1 0 0,0 1 1 0 0,0 0-1 0 0,-1 1 1 0 0,1 0 0 0 0,0 0-1 0 0,-1 1 1 0 0,1 0-1 0 0,-1 0 1 0 0,1 1-1 0 0,-4 1-159 0 0,1-1 344 0 0,0 1 0 0 0,0 0 0 0 0,0 0 0 0 0,0 1-1 0 0,0 1 1 0 0,1 0 0 0 0,-1 0 0 0 0,1 1 0 0 0,0 1-1 0 0,1 0 1 0 0,-1 0 0 0 0,1 0 0 0 0,0 1-1 0 0,-7 8-343 0 0,12-10 23 0 0,-1 0 0 0 0,1 0-1 0 0,0 1 1 0 0,0-1-1 0 0,1 1 1 0 0,0 0 0 0 0,0 0-1 0 0,0 0 1 0 0,1 0-1 0 0,0 1 1 0 0,0-1 0 0 0,0 1-1 0 0,1-1 1 0 0,0 1-1 0 0,1 0 1 0 0,-1 5-23 0 0,1-9 10 0 0,0-1 1 0 0,0 1-1 0 0,1 0 1 0 0,-1-1-1 0 0,1 1 0 0 0,0 0 1 0 0,-1-1-1 0 0,1 1 1 0 0,0-1-1 0 0,0 1 0 0 0,1-1 1 0 0,-1 1-1 0 0,1-1 1 0 0,-1 0-1 0 0,1 0 0 0 0,0 0 1 0 0,-1 0-1 0 0,1 0 1 0 0,0 0-1 0 0,0 0 0 0 0,1 0 1 0 0,-1-1-1 0 0,0 1 1 0 0,0-1-1 0 0,1 0 0 0 0,-1 0 1 0 0,1 0-1 0 0,-1 0 1 0 0,1 0-1 0 0,0 0 0 0 0,-1-1 1 0 0,1 1-1 0 0,0-1 1 0 0,-1 1-1 0 0,3-1-10 0 0,3-2 2 0 0,-1 0-1 0 0,0 0 1 0 0,0 0 0 0 0,0-1-1 0 0,0 0 1 0 0,0-1-1 0 0,0 0 1 0 0,-1 0 0 0 0,1 0-1 0 0,-1-1 1 0 0,0 1 0 0 0,-1-1-1 0 0,1-1 1 0 0,-1 1 0 0 0,0-1-1 0 0,0 0 1 0 0,-1 0 0 0 0,0-1-1 0 0,0 1 1 0 0,3-8-2 0 0,18-20-90 0 0,-21 28 40 0 0,0 0 1 0 0,0 0-1 0 0,1 0 0 0 0,0 1 1 0 0,0 0-1 0 0,1 0 1 0 0,0 0-1 0 0,-1 1 1 0 0,1 0-1 0 0,1 0 1 0 0,-1 0-1 0 0,1 1 1 0 0,-1 0-1 0 0,1 0 0 0 0,0 0 1 0 0,0 1-1 0 0,0 0 1 0 0,0 1-1 0 0,6-1 50 0 0,-7 3-34 0 0,-1 0 1 0 0,1 1-1 0 0,-1-1 0 0 0,0 1 0 0 0,0 1 0 0 0,1-1 0 0 0,-2 1 0 0 0,1 0 1 0 0,0 0-1 0 0,0 0 0 0 0,-1 0 0 0 0,0 1 0 0 0,0 0 0 0 0,0 0 0 0 0,0 0 0 0 0,0 0 1 0 0,-1 1-1 0 0,0 0 0 0 0,0-1 0 0 0,0 1 0 0 0,-1 0 0 0 0,1 0 0 0 0,-1 1 1 0 0,1 2 33 0 0,7 10 302 0 0,5 31 1068 0 0,-11-33-758 0 0,-23-52-1020 0 0,19 31 376 0 0,0-1-1 0 0,1 1 0 0 0,-1-1 0 0 0,1 1 1 0 0,0 0-1 0 0,1-1 0 0 0,-1 1 1 0 0,1 0-1 0 0,0 0 0 0 0,0 0 1 0 0,1 0-1 0 0,-1 0 0 0 0,1 1 0 0 0,0-1 1 0 0,0 1-1 0 0,1-1 0 0 0,2-1 33 0 0,-6 5-10 0 0,3-3 21 0 0,1 0 1 0 0,-1 0-1 0 0,0 0 1 0 0,1 0 0 0 0,0 1-1 0 0,0-1 1 0 0,0 1 0 0 0,0 0-1 0 0,0 0 1 0 0,1 1-1 0 0,-1-1 1 0 0,1 1 0 0 0,0 0-1 0 0,-1 0 1 0 0,1 0 0 0 0,0 1-1 0 0,0 0 1 0 0,0 0-1 0 0,1 0 1 0 0,-1 1 0 0 0,0-1-1 0 0,0 1 1 0 0,0 0-1 0 0,0 1 1 0 0,1-1 0 0 0,-1 1-1 0 0,0 0 1 0 0,0 1 0 0 0,0-1-1 0 0,0 1 1 0 0,-1 0-1 0 0,1 0 1 0 0,0 0 0 0 0,-1 1-1 0 0,3 1-11 0 0,131 129-102 0 0,-130-124-830 0 0,1 2-4639 0 0,1-2-1679 0 0</inkml:trace>
  <inkml:trace contextRef="#ctx0" brushRef="#br0" timeOffset="16426.648">19626 598 21191 0 0,'0'0'480'0'0,"0"0"67"0"0,0 0 32 0 0,0 0-58 0 0,7 14 31 0 0,19 20 3688 0 0,-10-23-7593 0 0,-9-6-1389 0 0,1 1-3849 0 0</inkml:trace>
  <inkml:trace contextRef="#ctx0" brushRef="#br0" timeOffset="7590.857">13669 250 8864 0 0,'12'-50'624'0'0,"11"11"1961"0"0,-7 34 5898 0 0,-10 13-7533 0 0,-4-5-1793 0 0,4 30 1702 0 0,-5-23-737 0 0,0 0 0 0 0,0 0 0 0 0,-1 0 0 0 0,-1 0 0 0 0,1 0-1 0 0,-2-1 1 0 0,1 1 0 0 0,-2 0 0 0 0,1 0 0 0 0,-1-1-122 0 0,-7 41 145 0 0,-3 58 112 0 0,18-37-246 0 0,-3-67 44 0 0,3 3-10 0 0,-4-5-98 0 0,3-4-25 0 0,-1 0 0 0 0,1 0 1 0 0,0 0-1 0 0,-1 0 0 0 0,1-1 1 0 0,-1 1-1 0 0,0-1 1 0 0,0 0-1 0 0,0 0 0 0 0,0-1 1 0 0,-1 1-1 0 0,1 0 0 0 0,-1-1 1 0 0,0 0-1 0 0,0 1 0 0 0,0-1 1 0 0,0 0-1 0 0,-1 0 1 0 0,0 0-1 0 0,1 0 0 0 0,-1 0 1 0 0,0-3 77 0 0,2-1-102 0 0,34-62-802 0 0,-32 63 854 0 0,0 1-1 0 0,1 1 1 0 0,0-1-1 0 0,0 1 1 0 0,0 0-1 0 0,0 0 0 0 0,1 0 1 0 0,0 1-1 0 0,0 0 1 0 0,0 1-1 0 0,0-1 1 0 0,1 1-1 0 0,7-1 51 0 0,-10 4 26 0 0,1 1-1 0 0,-1 0 1 0 0,0 0-1 0 0,0 1 1 0 0,0-1-1 0 0,0 1 1 0 0,0 0-1 0 0,0 1 1 0 0,-1-1-1 0 0,1 1 1 0 0,-1 0-1 0 0,1 0 1 0 0,-1 0-1 0 0,0 1 1 0 0,0-1-1 0 0,0 1 1 0 0,-1 0-1 0 0,0 0 1 0 0,1 0-1 0 0,-1 1 1 0 0,-1-1-1 0 0,1 1 1 0 0,-1 0-1 0 0,1 0-25 0 0,2 6 179 0 0,9 43 799 0 0,-14-50-915 0 0,-1-1 1 0 0,1 1-1 0 0,-1 0 0 0 0,0 0 0 0 0,0 0 0 0 0,0-1 0 0 0,-1 1 0 0 0,1 0 0 0 0,-1-1 0 0 0,0 1 1 0 0,0-1-1 0 0,0 0 0 0 0,0 0 0 0 0,-1 0 0 0 0,1 0 0 0 0,-1 0 0 0 0,0 0 0 0 0,0 0 0 0 0,0-1 1 0 0,0 0-1 0 0,-2 2-63 0 0,-4 1-28 0 0,0 1 1 0 0,-1-1-1 0 0,0-1 0 0 0,0 0 1 0 0,0 0-1 0 0,0-1 1 0 0,0 0-1 0 0,-1-1 1 0 0,1 0-1 0 0,-1-1 1 0 0,0 0-1 0 0,0-1 0 0 0,1 0 1 0 0,-1 0-1 0 0,-9-2 28 0 0,-82-9-2056 0 0,56-4-3278 0 0,42 11-347 0 0</inkml:trace>
  <inkml:trace contextRef="#ctx0" brushRef="#br0" timeOffset="10086.231">13514 59 8088 0 0,'-17'-5'234'0'0,"13"-5"174"0"0,6 7 5003 0 0,16-4-4937 0 0,0 1 0 0 0,1 1 0 0 0,0 1 1 0 0,0 0-1 0 0,1 2 0 0 0,2-1-474 0 0,-12 2 149 0 0,14-3 175 0 0,1 2-1 0 0,-1 0 1 0 0,1 1-1 0 0,-1 2 1 0 0,1 0-1 0 0,-1 2 0 0 0,7 1-323 0 0,-17 0 180 0 0,-6-3-72 0 0,-1 1-1 0 0,0-1 1 0 0,0 2 0 0 0,1-1-1 0 0,-1 1 1 0 0,-1 0 0 0 0,1 1-1 0 0,0-1 1 0 0,-1 1 0 0 0,0 1-1 0 0,3 2-107 0 0,-5-5 25 0 0,-1 1 0 0 0,0 0 0 0 0,-1 0 0 0 0,1 0 0 0 0,0 0-1 0 0,-1 0 1 0 0,0 0 0 0 0,0 0 0 0 0,0 1 0 0 0,0-1 0 0 0,0 1-1 0 0,-1 0 1 0 0,1 0 0 0 0,-1-1 0 0 0,0 1 0 0 0,0 0 0 0 0,-1 0-1 0 0,1 0 1 0 0,-1 0 0 0 0,0 0 0 0 0,0 0 0 0 0,0 0 0 0 0,0 0 0 0 0,-1 0-1 0 0,0 0 1 0 0,0 0 0 0 0,0 0-25 0 0,-2 3 28 0 0,0 0 0 0 0,-1-1 0 0 0,1 1 0 0 0,-1-1 1 0 0,-1 0-1 0 0,1 0 0 0 0,-1 0 0 0 0,0 0 0 0 0,-1-1 0 0 0,1 0 0 0 0,-1 0 0 0 0,0-1 0 0 0,0 0 0 0 0,-1 0 0 0 0,1 0 1 0 0,-1 0-1 0 0,0-1 0 0 0,-7 2-28 0 0,-12 9 19 0 0,-6 0-113 0 0,0 0 1 0 0,-1-2-1 0 0,-1-2 0 0 0,-26 5 94 0 0,6-1-203 0 0,-45 8-860 0 0,91-21 715 0 0,-2 1-223 0 0,6-2-5970 0 0,12 0 995 0 0</inkml:trace>
  <inkml:trace contextRef="#ctx0" brushRef="#br0" timeOffset="10894.51">14481 433 8744 0 0,'-23'0'512'0'0,"10"0"1759"0"0,9 0-1948 0 0,0 0 0 0 0,0-1-1 0 0,0 2 1 0 0,0-1 0 0 0,0 0-1 0 0,0 1 1 0 0,0 0 0 0 0,0 0-1 0 0,0 0 1 0 0,0 0 0 0 0,0 1-1 0 0,0 0 1 0 0,1-1 0 0 0,-2 2-323 0 0,4-2 37 0 0,-15 7 439 0 0,1 2 0 0 0,1 0 0 0 0,-1 1 0 0 0,1 0 1 0 0,1 1-1 0 0,0 0 0 0 0,1 1 0 0 0,0 1 0 0 0,-1 3-476 0 0,12-16 12 0 0,-1 0 1 0 0,1 0-1 0 0,-1 0 0 0 0,1 1 0 0 0,-1-1 0 0 0,1 0 0 0 0,0 1 0 0 0,0 0 0 0 0,-1-1 0 0 0,1 1 0 0 0,0 0 0 0 0,0-1 0 0 0,1 1 1 0 0,-1 0-1 0 0,0 0 0 0 0,1 0 0 0 0,-1 0 0 0 0,1 0 0 0 0,-1 0 0 0 0,1 0 0 0 0,0 0 0 0 0,0 0 0 0 0,0 0 0 0 0,0-1 1 0 0,0 1-1 0 0,1 0 0 0 0,-1 0 0 0 0,0 0 0 0 0,1 0 0 0 0,0 0 0 0 0,-1 0 0 0 0,1 0 0 0 0,0 0 0 0 0,0-1 0 0 0,0 1 0 0 0,0 0 1 0 0,0-1-1 0 0,0 1 0 0 0,1-1 0 0 0,-1 1 0 0 0,0-1 0 0 0,1 1 0 0 0,-1-1 0 0 0,1 0 0 0 0,0 0 0 0 0,-1 0 0 0 0,3 1-12 0 0,2 0 17 0 0,0-1 0 0 0,1 0 0 0 0,-1 0 0 0 0,1-1 0 0 0,0 0 0 0 0,-1 0 0 0 0,1 0-1 0 0,-1-1 1 0 0,1 0 0 0 0,-1 0 0 0 0,1-1 0 0 0,-1 0 0 0 0,0 0 0 0 0,0 0 0 0 0,5-3-17 0 0,-4 2 11 0 0,0-1 1 0 0,0 0-1 0 0,-1-1 1 0 0,1 1 0 0 0,-1-1-1 0 0,0-1 1 0 0,-1 1-1 0 0,1-1 1 0 0,-1 0 0 0 0,0 0-1 0 0,-1 0 1 0 0,1-1-1 0 0,-1 0-11 0 0,38-75-33 0 0,-30 66-106 0 0,2 39-5 0 0,15 50 383 0 0,-13-49-42 0 0,-14-22-90 0 0,-2-2-10 0 0,18 13 593 0 0,-17-11-573 0 0,28-15 444 0 0,-19-43-579 0 0,-10 48-43 0 0,0 5 28 0 0,0-1 0 0 0,0 0 0 0 0,1 0 0 0 0,-1 1 0 0 0,1-1 0 0 0,-1 0 0 0 0,1 1 0 0 0,0-1 0 0 0,1 1 0 0 0,-1-1 0 0 0,1 1 0 0 0,-1-1 0 0 0,1 1 0 0 0,0 0 0 0 0,0 0 0 0 0,1 0 0 0 0,-1 0 0 0 0,0 0 0 0 0,1 0 0 0 0,0 1 0 0 0,2-2 33 0 0,2 4 8 0 0,1 0 0 0 0,-1 1-1 0 0,1 0 1 0 0,-1 1 0 0 0,1 0 0 0 0,-1 0-1 0 0,0 0 1 0 0,0 1 0 0 0,0 0-1 0 0,0 1 1 0 0,-1-1 0 0 0,1 1 0 0 0,-1 1-1 0 0,3 1-7 0 0,98 56 1660 0 0,-105-61-1506 0 0,22 11 358 0 0,1-10-270 0 0,11-22-2778 0 0,-22 13 344 0 0,-1 0-3701 0 0,0 4-301 0 0</inkml:trace>
  <inkml:trace contextRef="#ctx0" brushRef="#br0" timeOffset="11415.932">15511 425 14312 0 0,'-14'-17'689'0'0,"-9"1"190"0"0,14 14-681 0 0,-1 0 0 0 0,0 1 0 0 0,1 0 1 0 0,-1 1-1 0 0,0 0 0 0 0,0 0 0 0 0,0 1 1 0 0,1 0-1 0 0,-1 1 0 0 0,0 0 1 0 0,1 1-1 0 0,0 0 0 0 0,-1 0 0 0 0,-5 3-198 0 0,-58 44 1559 0 0,64-43-1465 0 0,2 1 0 0 0,-1-1 0 0 0,1 1 0 0 0,0 1 0 0 0,0 0 0 0 0,1 0 0 0 0,1 0 0 0 0,-1 0 0 0 0,2 1 0 0 0,-1 0 0 0 0,1 0 0 0 0,1 0 0 0 0,0 0 0 0 0,-1 6-94 0 0,3-12 16 0 0,1 0 1 0 0,0 0-1 0 0,-1 0 0 0 0,2 0 1 0 0,-1 0-1 0 0,0 0 0 0 0,1 0 1 0 0,0 0-1 0 0,0-1 0 0 0,0 1 1 0 0,0 0-1 0 0,1 0 0 0 0,-1 0 1 0 0,1-1-1 0 0,0 1 0 0 0,0-1 1 0 0,0 1-1 0 0,1-1 0 0 0,-1 0 1 0 0,1 0-1 0 0,0 0 0 0 0,-1 0 1 0 0,2-1-1 0 0,-1 1 0 0 0,0-1 1 0 0,0 0-1 0 0,1 1 0 0 0,-1-2 1 0 0,1 1-1 0 0,0 0 0 0 0,-1-1 1 0 0,1 1-1 0 0,0-1 0 0 0,0 0 1 0 0,0-1-1 0 0,0 1 0 0 0,0 0 1 0 0,0-1-1 0 0,0 0 0 0 0,1 0-16 0 0,3-2 14 0 0,-1 0-1 0 0,1 0 0 0 0,0-1 0 0 0,0 0 0 0 0,-1 0 1 0 0,0-1-1 0 0,0 0 0 0 0,0 0 0 0 0,0-1 0 0 0,0 0 1 0 0,-1 0-1 0 0,0 0 0 0 0,0-1 0 0 0,-1 0 1 0 0,1 0-1 0 0,-1-1 0 0 0,0 1 0 0 0,-1-1 0 0 0,0 0 1 0 0,0 0-1 0 0,0-1 0 0 0,-1 1 0 0 0,1-6-13 0 0,23-85-630 0 0,-18 53 304 0 0,5-95-772 0 0,-13 125 1064 0 0,-1 0-1 0 0,0 1 1 0 0,-1-1 0 0 0,0 0 0 0 0,-1 0 0 0 0,-1 1 0 0 0,-1-1 0 0 0,0 1 0 0 0,0 0 0 0 0,-1 0-1 0 0,-1 0 1 0 0,-4-5 34 0 0,10 18 16 0 0,0 1-1 0 0,0-1 1 0 0,0 0-1 0 0,0 1 1 0 0,0-1-1 0 0,-1 1 1 0 0,1-1-1 0 0,0 1 1 0 0,0-1-1 0 0,-1 1 1 0 0,1-1-1 0 0,0 0 0 0 0,-1 1 1 0 0,1 0-1 0 0,0-1 1 0 0,-1 1-1 0 0,1-1 1 0 0,-1 1-1 0 0,1-1 1 0 0,-1 1-1 0 0,1 0 1 0 0,-1-1-1 0 0,1 1 1 0 0,-1 0-1 0 0,1 0 1 0 0,-1-1-1 0 0,1 1 0 0 0,-1 0 1 0 0,0 0-1 0 0,1 0 1 0 0,-1 0-1 0 0,1 0 1 0 0,-1 0-1 0 0,0-1 1 0 0,1 1-1 0 0,-1 1 1 0 0,1-1-1 0 0,-1 0 1 0 0,0 0-1 0 0,1 0 1 0 0,-1 0-1 0 0,1 0 0 0 0,-1 1 1 0 0,0-1-1 0 0,1 0-15 0 0,-1 15 190 0 0,6 83 172 0 0,11-21 6 0 0,-3 40 536 0 0,0 19 992 0 0,15-74-1584 0 0,-26-60-457 0 0,-2-2-14 0 0,1 1-193 0 0,7 4-2328 0 0,-8-5 1088 0 0</inkml:trace>
  <inkml:trace contextRef="#ctx0" brushRef="#br0" timeOffset="28552.442">1137 1188 3664 0 0,'0'0'103'0'0,"2"0"3"0"0,46 3 261 0 0,-46-3-295 0 0,32 8 227 0 0,-16-5-251 0 0,0 0 1 0 0,0-1 0 0 0,0-1-1 0 0,0-1 1 0 0,1 0 0 0 0,-1-1 0 0 0,0-1-1 0 0,0-1 1 0 0,5-2-49 0 0,41-7 291 0 0,6 6 937 0 0,-10 20-1010 0 0,4-2 258 0 0,5 1-369 0 0,26-11 257 0 0,-10-11-521 0 0,69-37 221 0 0,-21 29-64 0 0,-88 20 152 0 0,14 5-72 0 0,7-5-80 0 0,-35-3 0 0 0,193-12 0 0 0,-44 7 445 0 0,-15 24-210 0 0,4-13-171 0 0,-3-2-64 0 0,-51-8 60 0 0,198-16-48 0 0,-112 11-12 0 0,72 9 74 0 0,-89 1-12 0 0,-28-5-78 0 0,-73-1 16 0 0,-6 2 0 0 0,-1-4 0 0 0,45-11 0 0 0,21-4 0 0 0,114-11 76 0 0,-59 19 138 0 0,-28 8 24 0 0,199 3 354 0 0,-149 9-592 0 0,-14 12 74 0 0,15-1-20 0 0,-39-14 18 0 0,-37-9 112 0 0,127 11-184 0 0,-146 10 0 0 0,33 5 0 0 0,78-7 128 0 0,202-15 0 0 0,-188 4-128 0 0,-36-11 13 0 0,-20-3 54 0 0,7-5-67 0 0,39-8 0 0 0,-22 6 0 0 0,61 13 0 0 0,275 3 0 0 0,-200-2 0 0 0,-77-1 0 0 0,94 0 0 0 0,-143 12 0 0 0,170 4 0 0 0,-7-6 0 0 0,-200-1 0 0 0,5 6 0 0 0,23-1 0 0 0,585 4 572 0 0,-671-12-528 0 0,163 0-647 0 0,-22-6 550 0 0,24-11 53 0 0,58-18 0 0 0,-154 18 53 0 0,4 1-106 0 0,-104 12 79 0 0,1 5 1 0 0,19 5-27 0 0,-6 6 0 0 0,-3-1 0 0 0,48-1-53 0 0,129 8 53 0 0,-257-17 0 0 0,199 9 64 0 0,-60 2-64 0 0,26 8 440 0 0,-103-11-408 0 0,1-5 0 0 0,-1-3 0 0 0,10-6-32 0 0,215-16 248 0 0,-172 9-104 0 0,94-5 440 0 0,-21 17-358 0 0,-79 3-172 0 0,203 3 639 0 0,-137 0 862 0 0,-70 12-1267 0 0,-53 11-288 0 0,-44-2-1726 0 0,-30-19-3068 0 0</inkml:trace>
  <inkml:trace contextRef="#ctx0" brushRef="#br1" timeOffset="3.647">593 1734 13536 0 0,'-12'-14'658'0'0,"8"-6"152"0"0,-2-15-116 0 0,9 30 1777 0 0,6 69-1729 0 0,-8 35-446 0 0,-2 76-104 0 0,2 32 432 0 0,16-123-588 0 0,-16-82-16 0 0,0 1-1 0 0,0-1 0 0 0,1 0 1 0 0,-1 0-1 0 0,1 0 0 0 0,-1 0 1 0 0,1 0-1 0 0,0-1 0 0 0,0 1 1 0 0,-1 0-1 0 0,1-1 0 0 0,1 1 0 0 0,-1-1 1 0 0,0 0-1 0 0,0 0 0 0 0,0 0 1 0 0,1 0-1 0 0,-1 0 0 0 0,0 0 1 0 0,1-1-1 0 0,-1 1 0 0 0,1-1 1 0 0,-1 1-1 0 0,1-1 0 0 0,-1 0 1 0 0,1 0-1 0 0,-1 0 0 0 0,1-1 0 0 0,-1 1 1 0 0,0 0-1 0 0,1-1-19 0 0,72-27 547 0 0,-56 12-479 0 0,-1-2-1 0 0,0 0 1 0 0,-2-1 0 0 0,0-1 0 0 0,-1-1 0 0 0,-1 0 0 0 0,-1-1 0 0 0,-1 0 0 0 0,-1-1 0 0 0,0 0 0 0 0,-2-1-1 0 0,-1 0 1 0 0,-1 0-68 0 0,-4 17-1 0 0,0 0-1 0 0,-1 0 1 0 0,0 0-1 0 0,0-1 1 0 0,0 1 0 0 0,-1-1-1 0 0,0 1 1 0 0,-1-1-1 0 0,1 1 1 0 0,-2-8 1 0 0,1 15 2 0 0,0-1 0 0 0,0 0 0 0 0,0 0 0 0 0,-1 1 0 0 0,1-1 0 0 0,0 0 0 0 0,0 1 0 0 0,-1-1 0 0 0,1 0 0 0 0,0 1 0 0 0,-1-1 0 0 0,1 0 0 0 0,-1 1 0 0 0,1-1 0 0 0,-1 1 0 0 0,1-1 0 0 0,-1 1 0 0 0,1-1 0 0 0,-1 1 0 0 0,0-1 0 0 0,1 1 0 0 0,-1 0 0 0 0,0-1 0 0 0,1 1 0 0 0,-1 0 0 0 0,0 0 0 0 0,1-1 0 0 0,-1 1 1 0 0,0 0-1 0 0,1 0 0 0 0,-1 0 0 0 0,0 0 0 0 0,0 0 0 0 0,1 0 0 0 0,-1 0 0 0 0,0 0 0 0 0,0 0 0 0 0,1 0 0 0 0,-1 0 0 0 0,0 0 0 0 0,1 1 0 0 0,-1-1 0 0 0,0 0 0 0 0,0 1 0 0 0,1-1 0 0 0,-1 0 0 0 0,1 1 0 0 0,-1-1 0 0 0,0 1 0 0 0,1-1 0 0 0,-1 1 0 0 0,1-1 0 0 0,-1 1-2 0 0,-31 29-151 0 0,32-30 135 0 0,-8 10-11 0 0,2 0 1 0 0,-1 1 0 0 0,1-1-1 0 0,1 1 1 0 0,0 1 0 0 0,1-1-1 0 0,0 1 1 0 0,0 0 0 0 0,1-1-1 0 0,1 1 1 0 0,0 1 0 0 0,1-1-1 0 0,0 0 1 0 0,1 0 0 0 0,0 1-1 0 0,2 10 27 0 0,-1-16 1 0 0,0-1 0 0 0,0 0 0 0 0,1 1 0 0 0,0-1 0 0 0,0 0 0 0 0,0 0 0 0 0,1 0 0 0 0,0 0 0 0 0,0 0 0 0 0,1-1 0 0 0,-1 0 0 0 0,1 1 0 0 0,0-1 0 0 0,1 0-1 0 0,-1-1 1 0 0,1 1 0 0 0,2 1-1 0 0,-1-6 32 0 0,0 1-1 0 0,0-1 0 0 0,0 0 0 0 0,0-1 1 0 0,0 1-1 0 0,0-1 0 0 0,0 0 1 0 0,-1-1-1 0 0,1 1 0 0 0,0-1 0 0 0,-1 0 1 0 0,1-1-1 0 0,-1 0 0 0 0,1 1 0 0 0,-1-1 1 0 0,0-1-1 0 0,-1 1 0 0 0,1-1 1 0 0,0 0-1 0 0,-1 0 0 0 0,0 0 0 0 0,2-3-31 0 0,7-8 11 0 0,-1 0 0 0 0,0-1-1 0 0,-1-1 1 0 0,-1 0 0 0 0,0 0-1 0 0,1-6-10 0 0,34-87-197 0 0,-2-63-870 0 0,-39 117 794 0 0,-4 56 272 0 0,0 1 0 0 0,0-1 0 0 0,-1 1-1 0 0,1-1 1 0 0,0 1 0 0 0,-1-1 0 0 0,1 1 0 0 0,0-1 0 0 0,-1 0-1 0 0,1 1 1 0 0,0-1 0 0 0,-1 1 0 0 0,1-1 0 0 0,-1 0 0 0 0,1 0 0 0 0,0 1-1 0 0,-1-1 1 0 0,1 0 0 0 0,-1 0 0 0 0,1 1 0 0 0,-1-1 0 0 0,1 0-1 0 0,-1 0 1 0 0,1 0 0 0 0,-1 0 0 0 0,1 0 0 0 0,-1 0 0 0 0,1 0-1 0 0,-1 0 1 0 0,0 0 0 0 0,1 0 0 0 0,-1 0 0 0 0,1 0 0 0 0,-1 0-1 0 0,1 0 1 0 0,-1 0 0 0 0,1-1 0 0 0,-1 1 0 0 0,1 0 0 0 0,-1 0 0 0 0,1-1-1 0 0,0 1 1 0 0,-1 0 0 0 0,1 0 0 0 0,-1-1 0 0 0,1 1 0 0 0,0-1-1 0 0,-1 1 1 0 0,1 0 0 0 0,0-1 0 0 0,-1 1 0 0 0,1-1 0 0 0,0 1-1 0 0,0-1 1 0 0,-1 1 0 0 0,1-1 0 0 0,0 1 0 0 0,0-1 0 0 0,0 1 0 0 0,0-1-1 0 0,0 1 2 0 0,-7 17-46 0 0,1 1-1 0 0,1-1 0 0 0,1 1 0 0 0,0 1 0 0 0,1-1 0 0 0,2 0 1 0 0,-1 19 46 0 0,-2 22 7 0 0,-10 77-153 0 0,12-125 156 0 0,1 1-1 0 0,0-1 1 0 0,1 0 0 0 0,0 0 0 0 0,1 0 0 0 0,0 0 0 0 0,0 1-1 0 0,1-2 1 0 0,1 1 0 0 0,0 0 0 0 0,1 0 0 0 0,0-1 0 0 0,2 3-10 0 0,-6-11-33 0 0,1 0 0 0 0,0 0 0 0 0,-1 0 0 0 0,1 0 0 0 0,0-1 0 0 0,0 1 0 0 0,1 0 0 0 0,-1-1 0 0 0,0 1 0 0 0,0-1 0 0 0,1 1-1 0 0,-1-1 1 0 0,1 0 0 0 0,-1 0 0 0 0,1 1 0 0 0,0-1 0 0 0,0 0 0 0 0,-1 0 0 0 0,1-1 0 0 0,0 1 0 0 0,0 0 0 0 0,0-1 0 0 0,0 1 0 0 0,0-1 0 0 0,0 1 0 0 0,0-1 0 0 0,0 0 0 0 0,-1 0 0 0 0,1 0 0 0 0,0 0 0 0 0,0 0 0 0 0,0 0 0 0 0,0-1 0 0 0,1 1 33 0 0,4-5-4704 0 0,0-4-1562 0 0</inkml:trace>
  <inkml:trace contextRef="#ctx0" brushRef="#br1" timeOffset="3.647">1146 1922 13520 0 0,'0'0'398'0'0,"0"0"-3"0"0,0 0-212 0 0,2 1 38 0 0,19 5-106 0 0,0 0-1 0 0,1-1 1 0 0,-1-1 0 0 0,1-1-1 0 0,0-1 1 0 0,0-1 0 0 0,0 0-1 0 0,0-2 1 0 0,0-1 0 0 0,0-1-115 0 0,4 0-5680 0 0</inkml:trace>
  <inkml:trace contextRef="#ctx0" brushRef="#br1" timeOffset="3.647">1900 1852 5904 0 0,'0'0'169'0'0,"0"-1"2"0"0,6-23 437 0 0,-6 23 13 0 0,14-22 3499 0 0,-14 22-4086 0 0,0 0 50 0 0,0 1-1 0 0,0 0 1 0 0,0-1 0 0 0,0 1 0 0 0,1-1-1 0 0,-1 1 1 0 0,0 0 0 0 0,0-1 0 0 0,0 1-1 0 0,0 0 1 0 0,1-1 0 0 0,-1 1 0 0 0,0 0-1 0 0,0-1 1 0 0,1 1 0 0 0,-1 0-1 0 0,0 0 1 0 0,0-1 0 0 0,1 1 0 0 0,-1 0-1 0 0,0 0 1 0 0,1 0 0 0 0,-1-1 0 0 0,0 1-1 0 0,1 0 1 0 0,-1 0 0 0 0,0 0 0 0 0,1 0-1 0 0,-1 0 1 0 0,0 0 0 0 0,1-1 0 0 0,-1 1-1 0 0,1 0 1 0 0,-1 0 0 0 0,0 0 0 0 0,1 0-1 0 0,-1 1 1 0 0,0-1 0 0 0,1 0 0 0 0,-1 0-1 0 0,1 0 1 0 0,-1 0 0 0 0,0 0-1 0 0,1 0 1 0 0,-1 0 0 0 0,0 1 0 0 0,1-1-1 0 0,-1 0 1 0 0,0 0-84 0 0,2 3 43 0 0,1 7-19 0 0,0-2 41 0 0,-2-5-3 0 0,5 85 406 0 0,-22 45-330 0 0,-5-21 262 0 0,9-59-117 0 0,5-30-195 0 0,7-22-22 0 0,0-1 12 0 0,0 0-12 0 0,0 0-32 0 0,0 0-130 0 0,0 0-58 0 0,0 0-7 0 0,1 0-55 0 0,14-11-976 0 0,-7-1-3400 0 0,-2 2-206 0 0</inkml:trace>
  <inkml:trace contextRef="#ctx0" brushRef="#br1" timeOffset="3.647">1682 1946 6384 0 0,'0'0'184'0'0,"0"0"86"0"0,0 0 238 0 0,0 0 100 0 0,0 0 22 0 0,0 0-17 0 0,0 0-77 0 0,0 0-31 0 0,0 0-7 0 0,0 0-21 0 0,0 0-80 0 0,0 0-39 0 0,0 0-6 0 0,0 0-22 0 0,2-1-90 0 0,12-2 12 0 0,1 0 0 0 0,-1 1 0 0 0,1 0 0 0 0,0 1 0 0 0,0 0-1 0 0,12 2-251 0 0,-6 0 189 0 0,111-5 354 0 0,-61-11-2068 0 0,-66 12-61 0 0,-2 1 772 0 0</inkml:trace>
  <inkml:trace contextRef="#ctx0" brushRef="#br1" timeOffset="3.647">2057 1688 6592 0 0,'0'0'149'0'0,"0"0"23"0"0,0 0 11 0 0,11 8 1902 0 0,14 58 790 0 0,-24 19-1598 0 0,-8-5-714 0 0,-12-15-75 0 0,5-11 16 0 0,11-47-440 0 0,3-6 0 0 0,0-1 0 0 0,0 0 0 0 0,0 0 5 0 0,0-1 6 0 0,10-39 365 0 0,26-22-904 0 0,-8 25 320 0 0,-27 36 80 0 0,7-1 0 0 0,1 3 64 0 0,-6 2 20 0 0,1 1 1 0 0,-1-1-1 0 0,0 1 1 0 0,0 0-1 0 0,0 0 1 0 0,-1 0-1 0 0,1 0 1 0 0,-1 0-1 0 0,0 0 1 0 0,0 1-1 0 0,-1-1 1 0 0,1 1-1 0 0,0 3-20 0 0,2 3 22 0 0,4 28-22 0 0,20 30 472 0 0,-17-63-328 0 0,2-3-130 0 0,-5-4 27 0 0,0 0 0 0 0,0 0-1 0 0,0-1 1 0 0,-1 0 0 0 0,1-1 0 0 0,0 0-1 0 0,-1 0 1 0 0,0 0 0 0 0,0-1 0 0 0,0 0-1 0 0,0-1 1 0 0,0 0 0 0 0,-1 0 0 0 0,0 0-1 0 0,0 0 1 0 0,0-1 0 0 0,-1 0 0 0 0,4-6-41 0 0,0 3 147 0 0,35-68 80 0 0,-31 47 2 0 0,-4-8-133 0 0,-11 25-96 0 0,-15 14-13 0 0,9 8-13 0 0,0 0 0 0 0,0 1 0 0 0,1-1 0 0 0,0 1 0 0 0,0 1 0 0 0,1-1 0 0 0,1 1 0 0 0,0 0-1 0 0,0 2 27 0 0,2-7 6 0 0,0 1-1 0 0,1 0 1 0 0,0 0-1 0 0,1 0 1 0 0,-1 1-1 0 0,1-1 1 0 0,1 0-1 0 0,-1 1 1 0 0,1-1-1 0 0,1 4-5 0 0,-1-9 15 0 0,0 0 0 0 0,0 1 0 0 0,1-1 0 0 0,-1 0 0 0 0,1 0 0 0 0,-1 0-1 0 0,1 0 1 0 0,0 1 0 0 0,0-1 0 0 0,0 0 0 0 0,0 0 0 0 0,0-1 0 0 0,0 1 0 0 0,0 0 0 0 0,1 0 0 0 0,-1 0 0 0 0,1-1 0 0 0,-1 1 0 0 0,1-1 0 0 0,0 1 0 0 0,-1-1-1 0 0,1 0 1 0 0,0 0 0 0 0,0 0 0 0 0,0 0 0 0 0,0 0 0 0 0,0 0 0 0 0,0 0 0 0 0,0-1 0 0 0,0 1 0 0 0,1-1 0 0 0,-1 1 0 0 0,0-1 0 0 0,0 0 0 0 0,0 0-1 0 0,1 0-14 0 0,27-2 67 0 0,0-2-1 0 0,0-1 0 0 0,0-1 0 0 0,-1-2 1 0 0,1 0-1 0 0,26-14-66 0 0,12-2-1739 0 0,-38 16-4167 0 0</inkml:trace>
  <inkml:trace contextRef="#ctx0" brushRef="#br1" timeOffset="3.647">614 3048 10448 0 0,'0'0'301'0'0,"0"0"4"0"0,0 0-147 0 0,0 0 102 0 0,0 0 69 0 0,0 0 14 0 0,0 0-23 0 0,0 0-100 0 0,0 0-42 0 0,0 0-8 0 0,3 0 323 0 0,3 1-330 0 0,0-1-1 0 0,0 1 1 0 0,-1-1 0 0 0,1-1-1 0 0,0 1 1 0 0,-1-1 0 0 0,1 0-1 0 0,0 0 1 0 0,-1-1 0 0 0,1 0-1 0 0,-1 0 1 0 0,0 0 0 0 0,5-2-163 0 0,7-3 356 0 0,3-1-145 0 0,0 0-1 0 0,-1-2 1 0 0,0 0 0 0 0,-1-1 0 0 0,0-1 0 0 0,-1-1 0 0 0,0 0 0 0 0,-1-1 0 0 0,0-1 0 0 0,-1 0 0 0 0,-1-2 0 0 0,11-15-211 0 0,12-59 384 0 0,-36 90-380 0 0,-1 0 0 0 0,1-1 0 0 0,-1 1 0 0 0,1-1 0 0 0,-1 1 0 0 0,0-1 0 0 0,0 1 0 0 0,1-1 0 0 0,-1 1 0 0 0,0-1 0 0 0,-1 1 0 0 0,1-1 0 0 0,0 1 1 0 0,0-1-1 0 0,-1 1 0 0 0,1-1 0 0 0,0 1 0 0 0,-1-1 0 0 0,0 1 0 0 0,1 0 0 0 0,-1-1 0 0 0,0 1 0 0 0,0 0 0 0 0,1-1 0 0 0,-1 1 0 0 0,0 0 0 0 0,0 0 0 0 0,-1 0 0 0 0,1 0 0 0 0,0 0 0 0 0,0 0 0 0 0,0 0 0 0 0,-1 0 0 0 0,1 1 0 0 0,0-1 0 0 0,-1 0 0 0 0,1 1 0 0 0,-1-1 0 0 0,1 1 0 0 0,-1-1-4 0 0,-63 1-1 0 0,55 4-4 0 0,0 0 0 0 0,-1 1-1 0 0,1 1 1 0 0,1-1 0 0 0,-1 2-1 0 0,1-1 1 0 0,0 1 0 0 0,1 1-1 0 0,0-1 1 0 0,0 2 0 0 0,0-1-1 0 0,1 1 1 0 0,1 0 0 0 0,-1 0-1 0 0,1 1 1 0 0,1 0 0 0 0,0 0-1 0 0,0 0 1 0 0,1 0 0 0 0,0 1-1 0 0,1 0 1 0 0,0 0 0 0 0,1 0-1 0 0,0 0 1 0 0,1 0 0 0 0,0 1-1 0 0,1 8 6 0 0,11 18 0 0 0,-4-25 0 0 0,-5-10 12 0 0,1-1-1 0 0,-1 1 0 0 0,1-1 0 0 0,0 0 1 0 0,-1 0-1 0 0,1-1 0 0 0,0 1 0 0 0,0 0 1 0 0,0-1-1 0 0,1 0 0 0 0,-1 0 1 0 0,0 0-1 0 0,0 0 0 0 0,1 0 0 0 0,-1 0 1 0 0,0-1-1 0 0,1 0 0 0 0,-1 0 0 0 0,1 0 1 0 0,-1 0-1 0 0,0 0 0 0 0,1-1 0 0 0,-1 1 1 0 0,0-1-1 0 0,1 0 0 0 0,-1 0 0 0 0,0 0 1 0 0,2-1-12 0 0,83-50 754 0 0,-75 39-719 0 0,0 0 0 0 0,-1 0 0 0 0,0-1 1 0 0,-1-1-1 0 0,-1 1 0 0 0,0-2 0 0 0,6-14-35 0 0,24-34 38 0 0,-17 27-112 0 0,-10 16-2 0 0,-6 31-50 0 0,13 87-82 0 0,-29-30 173 0 0,-4 13 107 0 0,13-79-15 0 0,6-16 217 0 0,26-39 59 0 0,-13 19-250 0 0,-12 22-79 0 0,0 0 1 0 0,1 0-1 0 0,0 0 0 0 0,1 1 0 0 0,0 1 1 0 0,1-1-1 0 0,0 2 0 0 0,5-5-4 0 0,-13 13-7 0 0,-1 1-1 0 0,1-1 0 0 0,-1 1 0 0 0,1-1 0 0 0,0 1 0 0 0,0 0 0 0 0,0 0 1 0 0,0 0-1 0 0,0 0 0 0 0,0 0 0 0 0,0 0 0 0 0,0 0 0 0 0,0 1 0 0 0,0-1 0 0 0,0 1 1 0 0,0 0-1 0 0,0-1 0 0 0,1 1 0 0 0,-1 0 0 0 0,0 0 0 0 0,0 0 0 0 0,0 1 1 0 0,1-1-1 0 0,-1 1 0 0 0,0-1 0 0 0,0 1 0 0 0,0-1 0 0 0,0 1 0 0 0,0 0 1 0 0,0 0-1 0 0,0 0 0 0 0,0 0 0 0 0,0 1 0 0 0,-1-1 0 0 0,1 0 0 0 0,0 1 1 0 0,-1-1-1 0 0,2 2 8 0 0,56 90-86 0 0,-58-90 90 0 0,0 1-1 0 0,0 0 1 0 0,0-1-1 0 0,1 0 1 0 0,0 1-1 0 0,0-1 1 0 0,0 0-1 0 0,0 0 1 0 0,0 0-1 0 0,0 0 1 0 0,1 0-1 0 0,-1 0 1 0 0,1-1-1 0 0,0 1 1 0 0,0-1-1 0 0,0 0 1 0 0,0 0-1 0 0,0 0 1 0 0,1 0-1 0 0,-1-1 1 0 0,1 1-1 0 0,-1-1 1 0 0,1 0-1 0 0,-1 0 1 0 0,1 0-1 0 0,0 0 1 0 0,-1-1-1 0 0,1 1 1 0 0,0-1-1 0 0,-1 0 1 0 0,1 0-1 0 0,4-1-3 0 0,2-2 19 0 0,0-1 0 0 0,-1 0 0 0 0,1-1 0 0 0,-1 0 0 0 0,0 0-1 0 0,0-1 1 0 0,0 0 0 0 0,-1-1 0 0 0,0 0 0 0 0,0 0 0 0 0,-1 0-1 0 0,1-1 1 0 0,-2-1 0 0 0,1 1 0 0 0,-1-1 0 0 0,-1 0 0 0 0,1 0-1 0 0,-2-1 1 0 0,1 1 0 0 0,-1-1 0 0 0,-1 0 0 0 0,0 0 0 0 0,1-7-19 0 0,6-47-380 0 0,-10 61 349 0 0,1 1 0 0 0,-1 0 0 0 0,0-1 0 0 0,0 1 0 0 0,0 0 1 0 0,0-1-1 0 0,0 1 0 0 0,0 0 0 0 0,-1 0 0 0 0,1-1 0 0 0,-1 1 1 0 0,1 0-1 0 0,-1 0 0 0 0,0 0 0 0 0,0 0 0 0 0,0 0 0 0 0,0 0 1 0 0,-1 0-1 0 0,1 0 0 0 0,0 0 0 0 0,-1 0 0 0 0,1 0 0 0 0,-2 0 31 0 0,-24 10-245 0 0,20-1 230 0 0,0 0 1 0 0,0 1-1 0 0,0 0 0 0 0,1 0 1 0 0,0 0-1 0 0,1 1 0 0 0,0 0 1 0 0,0 0-1 0 0,1 0 0 0 0,0 0 1 0 0,1 1-1 0 0,0 0 0 0 0,0-1 1 0 0,1 1-1 0 0,0 0 0 0 0,1 0 1 0 0,0 0-1 0 0,1 1 0 0 0,0-1 1 0 0,0 0-1 0 0,1 0 0 0 0,1 2 15 0 0,-2-9 7 0 0,0 0 0 0 0,0 0 0 0 0,0 0 0 0 0,1 0 1 0 0,-1 0-1 0 0,1 0 0 0 0,0 0 0 0 0,0 0 0 0 0,0 0 0 0 0,0 0 0 0 0,1 0 0 0 0,-1-1 0 0 0,1 1 0 0 0,0 0 0 0 0,0-1 0 0 0,0 1 0 0 0,0-1 0 0 0,0 0 0 0 0,0 0 0 0 0,0 0 0 0 0,1 0 0 0 0,-1 0 0 0 0,1 0 0 0 0,0 0 0 0 0,-1-1 0 0 0,1 0 0 0 0,0 1 0 0 0,0-1 0 0 0,0 0 0 0 0,0 0 0 0 0,0-1 0 0 0,0 1 0 0 0,0-1 0 0 0,0 1 0 0 0,0-1 0 0 0,0 0 0 0 0,0 0 0 0 0,1 0-7 0 0,3-2 13 0 0,-1 0-1 0 0,0 0 1 0 0,1-1 0 0 0,-1 0-1 0 0,0 0 1 0 0,0 0-1 0 0,-1-1 1 0 0,1 0 0 0 0,-1 0-1 0 0,0 0 1 0 0,0 0 0 0 0,0-1-1 0 0,0 0 1 0 0,-1 0 0 0 0,0-1-1 0 0,0 1 1 0 0,0-1-1 0 0,-1 0 1 0 0,1-1-13 0 0,48-71 104 0 0,3 22-51 0 0,-53 55-57 0 0,-1-1-1 0 0,0 1 1 0 0,0 0-1 0 0,1-1 1 0 0,-1 1-1 0 0,1 0 1 0 0,-1 0-1 0 0,1 0 1 0 0,0 0-1 0 0,-1 0 0 0 0,1 0 1 0 0,0 0-1 0 0,-1 1 1 0 0,1-1-1 0 0,0 1 1 0 0,0-1-1 0 0,0 1 1 0 0,0 0-1 0 0,0-1 1 0 0,-1 1-1 0 0,1 0 1 0 0,0 0-1 0 0,0 1 0 0 0,0-1 1 0 0,0 0-1 0 0,0 1 1 0 0,-1-1-1 0 0,1 1 1 0 0,0-1-1 0 0,0 1 1 0 0,0 0-1 0 0,-1 0 1 0 0,1-1-1 0 0,-1 1 0 0 0,1 1 1 0 0,0-1-1 0 0,0 1 5 0 0,3 5-28 0 0,0 1 0 0 0,-1 0 0 0 0,0 0 0 0 0,-1 0 0 0 0,0 0 0 0 0,0 1 0 0 0,0-1 0 0 0,-1 1 0 0 0,-1 0-1 0 0,1 0 1 0 0,-2 0 0 0 0,1-1 0 0 0,-1 1 0 0 0,-1 8 28 0 0,3 21-7 0 0,-2 2 18 0 0,1-38 32 0 0,18-3-294 0 0,35-54-2028 0 0,-39 37 1524 0 0</inkml:trace>
  <inkml:trace contextRef="#ctx0" brushRef="#br1" timeOffset="3.647">2315 2565 12672 0 0,'0'0'289'0'0,"0"0"40"0"0,-2 1 21 0 0,-92 89 1691 0 0,35-28-364 0 0,53-56-1556 0 0,1 1 0 0 0,-1 0-1 0 0,1 0 1 0 0,1 1 0 0 0,-1-1-1 0 0,1 1 1 0 0,1 0 0 0 0,-1 0 0 0 0,1 0-1 0 0,1 0 1 0 0,0 1 0 0 0,0-1-1 0 0,0 3-120 0 0,15 20 198 0 0,1-23-118 0 0,-5-3-75 0 0,0 0 1 0 0,0 0-1 0 0,0 1 1 0 0,-1 0-1 0 0,0 1 0 0 0,0 0 1 0 0,0 0-1 0 0,-1 1 1 0 0,0 0-1 0 0,-1 0 1 0 0,1 1-1 0 0,-2 0 1 0 0,1 0-1 0 0,-1 0 0 0 0,-1 1 1 0 0,0-1-1 0 0,0 1 1 0 0,-1 0-1 0 0,0 0 1 0 0,0 1-1 0 0,-1-1 1 0 0,-1 0-1 0 0,0 1 0 0 0,0 3-5 0 0,-1 7-36 0 0,1-11 90 0 0,0 0 1 0 0,-1 1-1 0 0,0-1 0 0 0,0 1 0 0 0,-1-1 1 0 0,-1 0-1 0 0,0 1 0 0 0,0-1 0 0 0,-1 0 1 0 0,0 0-1 0 0,-1 0 0 0 0,0-1 1 0 0,0 1-1 0 0,-1-1 0 0 0,-1 0 0 0 0,0 0-54 0 0,5-8 26 0 0,-1 1 0 0 0,0-1 0 0 0,1 0 0 0 0,-1 0 0 0 0,0 0 0 0 0,0 0-1 0 0,0 0 1 0 0,0 0 0 0 0,0 0 0 0 0,0-1 0 0 0,0 1 0 0 0,0-1 0 0 0,0 1 0 0 0,0-1-1 0 0,-1 0 1 0 0,1 0 0 0 0,0 0 0 0 0,0 0 0 0 0,0 0 0 0 0,0-1 0 0 0,0 1 0 0 0,-1-1-1 0 0,1 1 1 0 0,0-1 0 0 0,0 0 0 0 0,0 0 0 0 0,1 0 0 0 0,-1 0 0 0 0,0 0 0 0 0,0 0-1 0 0,0 0 1 0 0,1-1 0 0 0,-1 1 0 0 0,0 0 0 0 0,1-1 0 0 0,0 0 0 0 0,-1 1 0 0 0,1-1-1 0 0,0 0 1 0 0,0 0 0 0 0,0 1 0 0 0,0-1 0 0 0,0 0 0 0 0,0 0 0 0 0,0 0 0 0 0,1 0-1 0 0,-1-1-25 0 0,-18-85 606 0 0,19 81-589 0 0,1 0 1 0 0,-1 0 0 0 0,2-1 0 0 0,-1 1-1 0 0,1 0 1 0 0,0 1 0 0 0,0-1-1 0 0,1 0 1 0 0,0 1 0 0 0,0-1-1 0 0,3-3-17 0 0,-2 2 0 0 0,16-27-154 0 0,2 0 0 0 0,2 2 0 0 0,1 0 0 0 0,1 2 0 0 0,21-19 154 0 0,11-14-628 0 0,88-87-1304 0 0,-120 136 1804 0 0,-19 24 142 0 0,-20 30 262 0 0,-20 109 55 0 0,26-85-267 0 0,7-30 120 0 0,20-33 53 0 0,-13-2-200 0 0,1-1-1 0 0,-1 0 0 0 0,0-1 0 0 0,0 0 0 0 0,0 0 0 0 0,0 0 1 0 0,0-1-1 0 0,-1 0 0 0 0,0 0 0 0 0,0-1 0 0 0,-1 1 0 0 0,1-1 0 0 0,-1 0 1 0 0,-1-1-1 0 0,2-1-36 0 0,14-16 49 0 0,40-54-115 0 0,7 33-520 0 0,-46 54 382 0 0,-17-6 179 0 0,0 0-1 0 0,0 0 0 0 0,-1 0 0 0 0,1 0 0 0 0,-1 1 0 0 0,0 0 0 0 0,0-1 0 0 0,-1 1 0 0 0,1 1 0 0 0,-1-1 1 0 0,0 0-1 0 0,0 0 0 0 0,0 1 0 0 0,0-1 0 0 0,0 4 26 0 0,3 3-12 0 0,21 103-153 0 0,-19-62 394 0 0,-2-1-1 0 0,-3 1 0 0 0,-3 51-228 0 0,0-75 304 0 0,-1 0 0 0 0,-1 0 0 0 0,-2 0-1 0 0,0-1 1 0 0,-2 0 0 0 0,-9 23-304 0 0,15-48 42 0 0,0 0 0 0 0,1 0 0 0 0,-1 0 0 0 0,0 0 0 0 0,0 0 0 0 0,-1 0 0 0 0,1-1 1 0 0,0 1-1 0 0,0 0 0 0 0,-1-1 0 0 0,1 1 0 0 0,-1-1 0 0 0,0 1 0 0 0,1-1 0 0 0,-1 0 0 0 0,0 0 0 0 0,0 0 0 0 0,0 0 0 0 0,0 0 0 0 0,0 0 0 0 0,0 0 0 0 0,0-1 1 0 0,0 1-1 0 0,0-1 0 0 0,0 1 0 0 0,0-1 0 0 0,0 0 0 0 0,0 0 0 0 0,-2 0-42 0 0,-1-2 92 0 0,-1 0 0 0 0,1 0-1 0 0,-1-1 1 0 0,1 0 0 0 0,0 0 0 0 0,0-1 0 0 0,0 1 0 0 0,1-1-1 0 0,-1 0 1 0 0,1 0 0 0 0,0-1 0 0 0,0 1 0 0 0,1-1 0 0 0,-1 0-1 0 0,1 0 1 0 0,0 0 0 0 0,0 0 0 0 0,0 0 0 0 0,1-1 0 0 0,0 1-1 0 0,0-1 1 0 0,0 0 0 0 0,1 0 0 0 0,0 0 0 0 0,0 1 0 0 0,1-1-1 0 0,-1 0 1 0 0,1 0 0 0 0,0 0 0 0 0,1 0 0 0 0,0 0 0 0 0,0-3-92 0 0,1-4 7 0 0,0 0 0 0 0,0 0 0 0 0,2 1 0 0 0,0-1 0 0 0,0 1 0 0 0,1-1 0 0 0,0 1 0 0 0,1 1 0 0 0,1-1 0 0 0,0 1 0 0 0,7-9-7 0 0,0 4-482 0 0,21-25-211 0 0,-8 14-5915 0 0,-4 6-1115 0 0</inkml:trace>
  <inkml:trace contextRef="#ctx0" brushRef="#br1" timeOffset="3.647">3154 1776 10512 0 0,'15'65'2020'0'0,"2"19"-160"0"0,-11-25-1028 0 0,-6-7-264 0 0,1-35-352 0 0,-1-16-112 0 0,3 7 97 0 0,-1-2-126 0 0,12-79 824 0 0,-11 59-867 0 0,0 0-1 0 0,1 1 0 0 0,1 0 0 0 0,0 0 0 0 0,0 0 0 0 0,2 0 0 0 0,-1 1 0 0 0,1 0 0 0 0,8-9-31 0 0,-9 15-55 0 0,1-1 0 0 0,1 1-1 0 0,-1 0 1 0 0,1 1-1 0 0,0-1 1 0 0,1 2 0 0 0,-1-1-1 0 0,1 1 1 0 0,4-1 55 0 0,90-2-222 0 0,-16 5 222 0 0,-108 19 64 0 0,4-6-110 0 0,1 2 0 0 0,0-1 0 0 0,1 2 0 0 0,1 0-1 0 0,0 1 1 0 0,-2 3 46 0 0,9-8-1 0 0,-1 1-1 0 0,1 0 1 0 0,1 0 0 0 0,0 0-1 0 0,1 1 1 0 0,0 0 0 0 0,1 1 0 0 0,-3 9 0 0 0,7-20 12 0 0,-1 0-1 0 0,1 1 0 0 0,0-1 0 0 0,0 0 0 0 0,0 0 0 0 0,0 1 0 0 0,0-1 0 0 0,0 0 0 0 0,1 0 0 0 0,-1 0 0 0 0,1 1 0 0 0,-1-1 0 0 0,1 0 1 0 0,0 0-1 0 0,0 0 0 0 0,0 0 0 0 0,0 0 0 0 0,0 0 0 0 0,0 0 0 0 0,1 0 0 0 0,-1-1 0 0 0,1 1 0 0 0,-1 0 0 0 0,1-1 0 0 0,0 1 0 0 0,-1-1 0 0 0,1 1-10 0 0,-1-2 74 0 0,5-1-38 0 0,0 0 0 0 0,0-1 0 0 0,0 0 0 0 0,-1 0 0 0 0,1-1 1 0 0,-1 1-1 0 0,0-1 0 0 0,0-1 0 0 0,0 1 0 0 0,0 0 0 0 0,0-1 0 0 0,-1 0 0 0 0,1 0 1 0 0,0-3-37 0 0,8-4 52 0 0,28-56 194 0 0,-29 40-169 0 0,22-54 0 0 0,-28 113-229 0 0,7 65 560 0 0,7-53-344 0 0,-9-34-152 0 0,45-12-936 0 0,-25-9-1310 0 0,-15 5-3091 0 0</inkml:trace>
  <inkml:trace contextRef="#ctx0" brushRef="#br1" timeOffset="3.647">3966 1788 11920 0 0,'0'0'266'0'0,"0"0"44"0"0,0 0 14 0 0,0 0-31 0 0,-6 5-182 0 0,-31 16 555 0 0,-58 61 1544 0 0,83-69-2104 0 0,1 0 0 0 0,1 1 0 0 0,0 1 0 0 0,0-1 1 0 0,2 2-1 0 0,0-1 0 0 0,1 1 0 0 0,0 0 0 0 0,-2 10-106 0 0,9-24 4 0 0,-1 0 0 0 0,1 0 0 0 0,-1 0 0 0 0,1 0 0 0 0,0 0 0 0 0,0 1 0 0 0,0-1 0 0 0,0 0 0 0 0,0 0 0 0 0,0 0 0 0 0,1 1 0 0 0,-1-1 0 0 0,1 0 0 0 0,0 0 0 0 0,-1 0 0 0 0,1 0 0 0 0,0 0 0 0 0,0 0 0 0 0,0 0 0 0 0,0 0 0 0 0,1 0 0 0 0,-1-1 0 0 0,0 1 0 0 0,1 0 0 0 0,-1-1 0 0 0,2 2-4 0 0,7 1 75 0 0,-2-6-71 0 0,0-1 0 0 0,1 0 0 0 0,-1 0 0 0 0,0 0-1 0 0,0-1 1 0 0,-1 0 0 0 0,1-1 0 0 0,-1 0 0 0 0,0 0 0 0 0,0-1 0 0 0,-1 1-1 0 0,0-1 1 0 0,0-1 0 0 0,0 1 0 0 0,0-1 0 0 0,-1 0 0 0 0,-1-1-1 0 0,4-4-3 0 0,6-13-205 0 0,0 0 0 0 0,-2-2-1 0 0,0 1 1 0 0,-2-1-1 0 0,-1-1 1 0 0,5-27 205 0 0,-4 18-375 0 0,-1-55-449 0 0,-12 69 1097 0 0,-12 47 163 0 0,6 3-461 0 0,1 1 0 0 0,2 0 0 0 0,0 0 0 0 0,2 1 0 0 0,0 18 25 0 0,1 32 168 0 0,2-72-148 0 0,1-1 1 0 0,0 1-1 0 0,1-1 1 0 0,0 0-1 0 0,0 1 1 0 0,0-1 0 0 0,1 0-1 0 0,0 0 1 0 0,0 0-1 0 0,0 0 1 0 0,1 0-1 0 0,0 0 1 0 0,0 0 0 0 0,3 3-21 0 0,-4-7-2 0 0,-1-1 1 0 0,1 1 0 0 0,0 0 0 0 0,0-1-1 0 0,0 0 1 0 0,0 1 0 0 0,1-1 0 0 0,-1 0-1 0 0,0 0 1 0 0,0-1 0 0 0,1 1 0 0 0,-1 0 0 0 0,1-1-1 0 0,-1 1 1 0 0,0-1 0 0 0,1 0 0 0 0,-1 0-1 0 0,1 0 1 0 0,-1 0 0 0 0,1 0 0 0 0,-1 0-1 0 0,1-1 1 0 0,-1 1 0 0 0,0-1 0 0 0,1 0 0 0 0,-1 1-1 0 0,0-1 1 0 0,1 0 0 0 0,-1-1 0 0 0,0 1 1 0 0,59-47-879 0 0,-22-3 697 0 0,-5-2-152 0 0,-24 44 334 0 0,-9 9 8 0 0,-1 0 0 0 0,0 0 0 0 0,1-1 1 0 0,-1 1-1 0 0,1 0 0 0 0,-1 0 0 0 0,0 0 1 0 0,1 0-1 0 0,-1 0 0 0 0,1 0 1 0 0,-1 0-1 0 0,0 0 0 0 0,1-1 0 0 0,-1 1 1 0 0,1 1-1 0 0,-1-1 0 0 0,1 0 0 0 0,-1 0 1 0 0,0 0-1 0 0,1 0 0 0 0,-1 0 1 0 0,1 0-1 0 0,-1 0 0 0 0,0 1 0 0 0,1-1 1 0 0,-1 0-1 0 0,0 0 0 0 0,1 0 0 0 0,-1 1 1 0 0,0-1-1 0 0,1 0 0 0 0,-1 1 1 0 0,0-1-1 0 0,1 0 0 0 0,-1 1 0 0 0,0-1 1 0 0,0 0-1 0 0,1 1 0 0 0,-1-1 0 0 0,0 0 1 0 0,0 1-1 0 0,0-1 0 0 0,0 1 1 0 0,0-1-1 0 0,1 0 0 0 0,-1 1 0 0 0,0-1 1 0 0,0 1-1 0 0,0-1 0 0 0,0 1 0 0 0,0-1 1 0 0,0 0-1 0 0,0 1 0 0 0,-1-1 1 0 0,1 1-9 0 0,0 0 41 0 0,5 60 1331 0 0,0-21-837 0 0,11-17-212 0 0,-5-16-138 0 0,-11-6-73 0 0,15-1-313 0 0,33-5 1099 0 0,-21-17-6408 0 0,-21 14 60 0 0</inkml:trace>
  <inkml:trace contextRef="#ctx0" brushRef="#br1" timeOffset="3.647">4255 1715 10832 0 0,'-13'0'304'0'0,"10"0"80"0"0,3 0-312 0 0,0 0-72 0 0,0 0 0 0 0,-3 2 0 0 0,-1-2 128 0 0,4 0 0 0 0,0 0 8 0 0,0 0 0 0 0,0 0-136 0 0,0 0 0 0 0,10 6 64 0 0,-3 1-3304 0 0,-1-3-664 0 0</inkml:trace>
  <inkml:trace contextRef="#ctx0" brushRef="#br1" timeOffset="3.647">4643 1715 12784 0 0,'0'0'289'0'0,"0"0"40"0"0,-2 1 22 0 0,-27 14-58 0 0,1 2 0 0 0,0 1 0 0 0,1 2 0 0 0,1 0 0 0 0,1 2 1 0 0,-3 4-294 0 0,22-20 58 0 0,1-1 1 0 0,1 1 0 0 0,-1 0-1 0 0,1 0 1 0 0,0 0 0 0 0,0 0-1 0 0,0 1 1 0 0,1 0 0 0 0,0 0-1 0 0,1 0 1 0 0,0 0 0 0 0,0 0-1 0 0,0 0-58 0 0,2-6 10 0 0,0 0 0 0 0,0 0 1 0 0,0 0-1 0 0,0 0 0 0 0,0 0 0 0 0,0 0 0 0 0,0 0 0 0 0,1 0 1 0 0,-1 0-1 0 0,0-1 0 0 0,1 1 0 0 0,-1 0 0 0 0,0 0 0 0 0,1 0 1 0 0,-1 0-1 0 0,1-1 0 0 0,-1 1 0 0 0,1 0 0 0 0,0-1 0 0 0,-1 1 0 0 0,1 0 1 0 0,0-1-1 0 0,-1 1 0 0 0,1-1 0 0 0,0 1 0 0 0,0-1 0 0 0,0 1 1 0 0,-1-1-1 0 0,1 1 0 0 0,0-1 0 0 0,0 0 0 0 0,0 1 0 0 0,0-1 0 0 0,0 0 1 0 0,0 0-1 0 0,0 0 0 0 0,-1 0 0 0 0,1 0 0 0 0,0 0 0 0 0,0 0 1 0 0,0 0-1 0 0,0 0 0 0 0,0 0 0 0 0,0-1 0 0 0,0 1 0 0 0,0 0 0 0 0,0-1 1 0 0,0 1-11 0 0,41-20 13 0 0,-4-10-2 0 0,2 0 96 0 0,-38 30-80 0 0,1-1 0 0 0,-1 1 0 0 0,1 0 0 0 0,-1 0 0 0 0,1 0 1 0 0,-1 0-1 0 0,0 1 0 0 0,1-1 0 0 0,-1 1 0 0 0,0-1 0 0 0,1 1 0 0 0,-1 0 0 0 0,0 0 1 0 0,1 0-1 0 0,-1 0 0 0 0,0 0 0 0 0,0 0 0 0 0,0 1 0 0 0,0-1 0 0 0,0 1 0 0 0,-1-1 1 0 0,1 1-1 0 0,0 0 0 0 0,-1-1 0 0 0,1 1 0 0 0,-1 0 0 0 0,1 0 0 0 0,-1 0 0 0 0,0 1 1 0 0,0-1-1 0 0,0 1-27 0 0,12 13 179 0 0,7 10-21 0 0,3-14-158 0 0,1-6 54 0 0,-19-6-33 0 0,1 1 0 0 0,0-1 1 0 0,0 0-1 0 0,0 0 0 0 0,0-1 1 0 0,0 1-1 0 0,0-1 0 0 0,0-1 1 0 0,0 1-1 0 0,-1-1 0 0 0,1 0 1 0 0,0 0-1 0 0,-1-1 0 0 0,0 1 1 0 0,0-1-1 0 0,1-1 0 0 0,-2 1 1 0 0,3-2-22 0 0,29-25 10 0 0,-30 20-188 0 0,1-1-1 0 0,-2 0 0 0 0,1 0 0 0 0,-1 0 0 0 0,-1-1 0 0 0,0 1 1 0 0,-1-1-1 0 0,0 0 0 0 0,-1-2 179 0 0,-1 10-95 0 0,15-83-2546 0 0,-14 62 2068 0 0,2-25-1030 0 0,-3 12 3271 0 0,9 131 491 0 0,0-10-959 0 0,9 46 613 0 0,-15-101-1624 0 0,-4-27-169 0 0,0-1-160 0 0,0 0-90 0 0,0 0-24 0 0,0 0-59 0 0,0 0-242 0 0,-1-5-786 0 0,-8-19-1316 0 0,9 13 1636 0 0</inkml:trace>
  <inkml:trace contextRef="#ctx0" brushRef="#br1" timeOffset="3.647">4900 1896 8176 0 0,'0'0'182'0'0,"0"0"29"0"0,0 0 13 0 0,0-1-32 0 0,4-3-153 0 0,38-3 2199 0 0,80-34 634 0 0,-66 21-2726 0 0,7 5-780 0 0,-32 6-1032 0 0,-30 9 1334 0 0,-1 0 4 0 0,10 0 1604 0 0,-25 87 1232 0 0,11-51-1630 0 0,4 9 75 0 0,0-43-810 0 0,3 11 800 0 0,-3-6-1653 0 0,2-3-3671 0 0,9-2-1173 0 0</inkml:trace>
  <inkml:trace contextRef="#ctx0" brushRef="#br1" timeOffset="3.647">5302 1580 9552 0 0,'-11'0'264'0'0,"11"0"72"0"0,0 0-272 0 0,0 0-64 0 0,0 0 0 0 0,0 6 0 0 0,0-6-256 0 0,4 6-72 0 0,-1 3-16 0 0,-3-9 0 0 0</inkml:trace>
  <inkml:trace contextRef="#ctx0" brushRef="#br1" timeOffset="3.647">5551 1680 12872 0 0,'0'0'289'0'0,"0"0"40"0"0,-6 5 339 0 0,-8 6-312 0 0,0 0-1 0 0,1 1 1 0 0,0 1-1 0 0,1 0 1 0 0,0 1-1 0 0,-4 7-355 0 0,8-11 223 0 0,-25 46 582 0 0,26-30-579 0 0,28-17-102 0 0,-17-10-112 0 0,1 0-1 0 0,-1 0 1 0 0,1-1 0 0 0,-1 1 0 0 0,0-1 0 0 0,1 0 0 0 0,-1 0-1 0 0,0-1 1 0 0,0 1 0 0 0,-1-1 0 0 0,1 0 0 0 0,0 0 0 0 0,-1 0-1 0 0,0-1 1 0 0,0 1 0 0 0,0-1 0 0 0,2-1-12 0 0,-4 3 7 0 0,33-38 9 0 0,-25 28-62 0 0,1 0-1 0 0,0 1 0 0 0,1 0 0 0 0,0 1 0 0 0,0 0 0 0 0,1 1 0 0 0,0 0 0 0 0,3 0 47 0 0,-12 7-18 0 0,0 1 1 0 0,0-1-1 0 0,0 1 0 0 0,0 0 1 0 0,0 0-1 0 0,1 0 0 0 0,-1 1 1 0 0,0-1-1 0 0,0 1 0 0 0,1 0 1 0 0,-1 0-1 0 0,0 0 0 0 0,1 0 1 0 0,-1 1-1 0 0,0-1 0 0 0,0 1 1 0 0,1 0-1 0 0,-1-1 0 0 0,2 2 18 0 0,1 3-10 0 0,0 0 0 0 0,-1 0 0 0 0,1 1 0 0 0,-1-1 0 0 0,0 1 0 0 0,0 0 0 0 0,-1 0 1 0 0,1 1-1 0 0,-2 0 0 0 0,1-1 0 0 0,-1 1 0 0 0,0 1 0 0 0,0-1 0 0 0,-1 0 0 0 0,0 1 0 0 0,0-1 0 0 0,-1 1 0 0 0,1-1 0 0 0,-2 1 0 0 0,1 0 0 0 0,-1-1 0 0 0,-1 1 0 0 0,1 0 0 0 0,-1 0 0 0 0,-1-1 0 0 0,1 1 0 0 0,-1-1 0 0 0,-1 1 10 0 0,-7 26 432 0 0,10-33-325 0 0,0-1 10 0 0,0 0 3 0 0,-12-1 328 0 0,27-63-409 0 0,-8 50-273 0 0,1-1-1 0 0,1 2 1 0 0,0-1-1 0 0,1 1 1 0 0,0 0-1 0 0,8-7 235 0 0,-14 16-34 0 0,-1 0 0 0 0,1 0-1 0 0,0 0 1 0 0,0 0-1 0 0,1 1 1 0 0,-1 0 0 0 0,1 0-1 0 0,0 0 1 0 0,-1 0-1 0 0,1 1 1 0 0,0 0 0 0 0,0 0-1 0 0,1 0 1 0 0,-1 0 0 0 0,0 1-1 0 0,1 0 1 0 0,-1 0-1 0 0,1 1 1 0 0,-1-1 0 0 0,2 1 34 0 0,-2 2 39 0 0,0 1 0 0 0,0-1 0 0 0,-1 1 0 0 0,1 0 0 0 0,-1 0 0 0 0,0 0 0 0 0,0 1 0 0 0,0-1 0 0 0,-1 1 0 0 0,1 0 0 0 0,-1 0 0 0 0,0 1 0 0 0,0-1 0 0 0,0 0 0 0 0,0 1 0 0 0,-1 0 0 0 0,0 0 0 0 0,0 0 0 0 0,0 2-39 0 0,8 11 252 0 0,13 32 449 0 0,-20-45-634 0 0,0 1 0 0 0,0 0 0 0 0,0-1 0 0 0,1 0 0 0 0,0 0 0 0 0,0 0 0 0 0,0 0 0 0 0,1-1 0 0 0,0 1-1 0 0,0-1 1 0 0,0-1 0 0 0,0 1 0 0 0,0 0 0 0 0,1-1 0 0 0,2 1-67 0 0,10 2-2017 0 0,-17-6-4040 0 0</inkml:trace>
  <inkml:trace contextRef="#ctx0" brushRef="#br1" timeOffset="3.647">3738 2735 11976 0 0,'0'0'266'0'0,"0"0"44"0"0,4-6 314 0 0,-8-9-454 0 0,3 14-77 0 0,-1-1-1 0 0,1 1 1 0 0,-1 0-1 0 0,1 0 1 0 0,-1 0-1 0 0,1 0 0 0 0,-1 1 1 0 0,0-1-1 0 0,1 0 1 0 0,-1 1-1 0 0,0-1 1 0 0,0 1-1 0 0,0-1 1 0 0,1 1-1 0 0,-1 0 0 0 0,0 0 1 0 0,0 0-1 0 0,0 0 1 0 0,0 0-1 0 0,1 0 1 0 0,-1 0-1 0 0,0 1 1 0 0,-1-1-93 0 0,-3 0 71 0 0,-10 1 141 0 0,1 1 1 0 0,0 0 0 0 0,-1 1-1 0 0,1 1 1 0 0,0 0-1 0 0,1 1 1 0 0,-1 0 0 0 0,1 1-1 0 0,0 1 1 0 0,1 1 0 0 0,-1-1-1 0 0,1 2 1 0 0,1 0 0 0 0,0 1-1 0 0,0 0 1 0 0,1 0 0 0 0,0 1-1 0 0,1 1 1 0 0,0 0 0 0 0,-2 5-213 0 0,8-13 12 0 0,0 1-1 0 0,1-1 1 0 0,0 1 0 0 0,0 0 0 0 0,1 0 0 0 0,-1 0 0 0 0,1 0-1 0 0,0 0 1 0 0,0 0 0 0 0,1 1 0 0 0,-1-1 0 0 0,1 1 0 0 0,0-1-1 0 0,1 1 1 0 0,-1-1 0 0 0,1 1-12 0 0,27 7 244 0 0,-19-13-196 0 0,1 0-1 0 0,0-1 1 0 0,0 0-1 0 0,0-1 1 0 0,0 0-1 0 0,-1 0 1 0 0,1-1-1 0 0,-1 0 1 0 0,1 0-1 0 0,-1-1 1 0 0,0 0-1 0 0,7-6-47 0 0,2 2 71 0 0,-3 0-38 0 0,-1 0 0 0 0,0-1 0 0 0,0 0 0 0 0,0-1 0 0 0,-2 0 0 0 0,1-1 0 0 0,-1 0-1 0 0,-1-1 1 0 0,0 0 0 0 0,-1-1 0 0 0,0 0 0 0 0,7-13-33 0 0,29-78 329 0 0,-41 86-317 0 0,-1 9-25 0 0,0-1 1 0 0,-1 0-1 0 0,0 0 1 0 0,0 0-1 0 0,-2 0 1 0 0,1 0 0 0 0,-1 0-1 0 0,0 0 1 0 0,-1 0-1 0 0,0 0 1 0 0,-1 0-1 0 0,0 0 1 0 0,-1-3 12 0 0,0 8-56 0 0,-10 4-118 0 0,1 10 62 0 0,7-3 83 0 0,-1 1 0 0 0,1-1 0 0 0,1 1 0 0 0,-1 0 0 0 0,1 0-1 0 0,0 0 1 0 0,0 1 0 0 0,1 0 0 0 0,0-1 0 0 0,1 1 0 0 0,0 0 0 0 0,-1 7 29 0 0,-1-2 5 0 0,4 90-87 0 0,-4 22 28 0 0,4-122 55 0 0,0 1-1 0 0,0-1 0 0 0,0 0 1 0 0,1 1-1 0 0,-1-1 0 0 0,1 0 1 0 0,0 1-1 0 0,0-1 0 0 0,0 0 1 0 0,0 0-1 0 0,1 0 0 0 0,-1 0 1 0 0,1 0-1 0 0,0 0 0 0 0,0 0 1 0 0,0 0-1 0 0,0-1 0 0 0,0 1 0 0 0,0-1 1 0 0,1 1-1 0 0,-1-1 0 0 0,1 0 1 0 0,0 0-1 0 0,0 0 0 0 0,0-1 1 0 0,0 1-1 0 0,0-1 0 0 0,0 1 1 0 0,0-1-1 0 0,0 0 0 0 0,0 0 1 0 0,1 0-1 0 0,0-1 0 0 0,8 0 18 0 0,-1-1-1 0 0,1 0 1 0 0,0 0-1 0 0,-1-2 1 0 0,1 1-1 0 0,-1-2 1 0 0,0 1-1 0 0,0-1 1 0 0,0-1-1 0 0,-1 0 1 0 0,1-1-1 0 0,-1 0 1 0 0,0 0-1 0 0,-1-1 1 0 0,0 0-1 0 0,5-5-17 0 0,-6 4 15 0 0,0-1 1 0 0,0 1-1 0 0,0-1 1 0 0,-1-1-1 0 0,-1 1 0 0 0,1-1 1 0 0,-2 0-1 0 0,3-6-15 0 0,6-9-6 0 0,11-42 6 0 0,-17 15 0 0 0,-24 47-20 0 0,12 7-6 0 0,0 1 0 0 0,1-1 1 0 0,-1 1-1 0 0,1 0 0 0 0,0-1 0 0 0,0 1 0 0 0,0 1 0 0 0,0-1 0 0 0,0 0 0 0 0,1 1 0 0 0,-1-1 0 0 0,1 1 0 0 0,-1 1 26 0 0,-5 9-21 0 0,1-1 0 0 0,0 1 0 0 0,0 0 0 0 0,1 1 0 0 0,1 0 0 0 0,1-1 0 0 0,0 2 0 0 0,1-1-1 0 0,0 0 1 0 0,1 5 21 0 0,5 2 0 0 0,20 2 4 0 0,-20-23 3 0 0,2-1 9 0 0,0 0-1 0 0,0 0 1 0 0,0 0-1 0 0,0-1 1 0 0,0 0-1 0 0,0 0 1 0 0,0 0-1 0 0,0-1 1 0 0,0 0-1 0 0,0 1 1 0 0,0-2 0 0 0,-1 1-1 0 0,1 0 1 0 0,-1-1-1 0 0,0 0 1 0 0,0 0-1 0 0,0 0 1 0 0,0-1-1 0 0,0 1 1 0 0,1-4-16 0 0,6-1 33 0 0,17-28 34 0 0,7-11-57 0 0,19-11-23 0 0,-24 36-67 0 0,-30 22 75 0 0,0-1 0 0 0,1 1 0 0 0,-1 0 0 0 0,1-1 0 0 0,-1 1 0 0 0,0 0 0 0 0,1-1 0 0 0,-1 1 0 0 0,1 0-1 0 0,-1 0 1 0 0,1 0 0 0 0,-1 0 0 0 0,1-1 0 0 0,-1 1 0 0 0,1 0 0 0 0,-1 0 0 0 0,1 0 0 0 0,-1 0 0 0 0,1 0 0 0 0,-1 0 0 0 0,1 0 0 0 0,-1 0 0 0 0,1 0 0 0 0,-1 0 0 0 0,1 1 0 0 0,-1-1 0 0 0,1 0-1 0 0,-1 0 1 0 0,1 0 0 0 0,-1 1 0 0 0,1-1 0 0 0,-1 0 0 0 0,0 0 0 0 0,1 1 0 0 0,-1-1 0 0 0,1 0 0 0 0,-1 1 0 0 0,0-1 0 0 0,1 0 0 0 0,-1 1 0 0 0,0-1 0 0 0,0 1 0 0 0,1-1 0 0 0,-1 1-1 0 0,0-1 1 0 0,0 1 0 0 0,1-1 0 0 0,-1 1 0 0 0,0-1 0 0 0,0 1 0 0 0,0-1 0 0 0,0 1 0 0 0,0-1 0 0 0,0 1 0 0 0,0-1 0 0 0,0 1 0 0 0,0-1 0 0 0,0 1 0 0 0,0-1 0 0 0,0 1 0 0 0,0-1 0 0 0,0 1-1 0 0,-1-1 1 0 0,1 1 0 0 0,0-1 0 0 0,0 0 0 0 0,-1 1 0 0 0,1-1 0 0 0,0 1 0 0 0,-1-1 5 0 0,1 2-6 0 0,-16 66-165 0 0,16-8 107 0 0,-1-58 64 0 0,1 1 0 0 0,-1-1 0 0 0,1 0 0 0 0,-1 1 0 0 0,1-1 0 0 0,0 0 0 0 0,0 1 0 0 0,0-1 0 0 0,1 0 0 0 0,-1 1 0 0 0,0-1 0 0 0,1 0 0 0 0,0 1 0 0 0,-1-1 0 0 0,1 0 0 0 0,0 0 0 0 0,0 1 0 0 0,0-1 0 0 0,1 0 0 0 0,-1 0 0 0 0,0 0 0 0 0,17 17 12 0 0,-13-18 52 0 0,4-15 119 0 0,14-18-38 0 0,-7-13-73 0 0,27-32 42 0 0,24 21-176 0 0,-46 53-116 0 0,-18 5 116 0 0,8 19-68 0 0,2 15 36 0 0,5 18 30 0 0,10 13 64 0 0,-6-50-192 0 0,-21-16 96 0 0,18-3-3045 0 0,-15-2-2989 0 0</inkml:trace>
  <inkml:trace contextRef="#ctx0" brushRef="#br1" timeOffset="3.647">4755 2510 12176 0 0,'0'0'273'0'0,"0"0"40"0"0,-7 3 325 0 0,0-1-562 0 0,0 1 1 0 0,-1 1 0 0 0,1-1 0 0 0,1 1 0 0 0,-1 1-1 0 0,0-1 1 0 0,1 1 0 0 0,0 0 0 0 0,0 0 0 0 0,-2 4-77 0 0,-6 7 347 0 0,11-13-273 0 0,1-1 0 0 0,-1 1 0 0 0,1-1 0 0 0,0 1 0 0 0,0 0 0 0 0,0 0 1 0 0,0 0-1 0 0,0 0 0 0 0,1 0 0 0 0,0 1 0 0 0,-1-1 0 0 0,1 0 0 0 0,0 1 0 0 0,0-1 0 0 0,1 1 0 0 0,-1-1 0 0 0,1 2-74 0 0,1-1 23 0 0,-1 0 1 0 0,1 0-1 0 0,0 0 0 0 0,1 0 0 0 0,-1 0 0 0 0,1 0 1 0 0,-1 0-1 0 0,1 0 0 0 0,1-1 0 0 0,-1 1 1 0 0,0-1-1 0 0,1 1 0 0 0,0-1 0 0 0,-1 0 0 0 0,1 0 1 0 0,1 0-1 0 0,-1-1 0 0 0,0 1 0 0 0,1-1 0 0 0,-1 0 1 0 0,1 1-1 0 0,3 0-23 0 0,50 17 128 0 0,-21-5 898 0 0,-50-2 38 0 0,-49 18-301 0 0,8-17-791 0 0,30-5-1663 0 0,12-7-2627 0 0,6-1-1383 0 0</inkml:trace>
  <inkml:trace contextRef="#ctx0" brushRef="#br1" timeOffset="3.647">4903 2600 12032 0 0,'0'0'356'0'0,"0"0"-8"0"0,1 2-226 0 0,3 10 739 0 0,0 1-1 0 0,-1 1 1 0 0,0-1-1 0 0,-1 0 1 0 0,0 1 0 0 0,-2-1-1 0 0,1 8-860 0 0,6 67 2309 0 0,-8-80-2234 0 0,-1-3-152 0 0,1-4-629 0 0,8-4-2435 0 0,0 1-3265 0 0</inkml:trace>
  <inkml:trace contextRef="#ctx0" brushRef="#br1" timeOffset="3.647">5163 2469 12608 0 0,'2'0'289'0'0,"19"12"795"0"0,-18-8-916 0 0,-1 0 0 0 0,0 0-1 0 0,0 1 1 0 0,0-1 0 0 0,0 0 0 0 0,-1 1 0 0 0,1 0 0 0 0,-1-1 0 0 0,-1 1-1 0 0,1 0 1 0 0,0-1 0 0 0,-1 1 0 0 0,0 1-168 0 0,2 12 852 0 0,25 102 2300 0 0,-20-59-2904 0 0,-7-56-281 0 0,0 0 0 0 0,-1 0-1 0 0,0 1 1 0 0,0-1 0 0 0,0 0-1 0 0,0 0 1 0 0,-1 0 0 0 0,0 0-1 0 0,0 0 1 0 0,0-1-1 0 0,-1 1 1 0 0,0-1 0 0 0,-1 2 33 0 0,-5 11-795 0 0,3-5-1033 0 0,-1-3-4515 0 0</inkml:trace>
  <inkml:trace contextRef="#ctx0" brushRef="#br1" timeOffset="3.647">5078 2677 11056 0 0,'0'0'248'0'0,"2"-1"34"0"0,61-28 965 0 0,0 1 1702 0 0,75-8-653 0 0,-62 18-1657 0 0,-7 9-466 0 0,-53 17-120 0 0,-13-2-63 0 0,-6 7-44 0 0,-58 170-90 0 0,60-177 155 0 0,2-5-2 0 0,0 0 0 0 0,1 0 1 0 0,-1 0-1 0 0,0 0 0 0 0,1 0 0 0 0,-1 0 0 0 0,0 0 0 0 0,1 0 0 0 0,-1-1 1 0 0,1 1-1 0 0,-1 0 0 0 0,1-1 0 0 0,0 1 0 0 0,-1-1 0 0 0,1 0 1 0 0,-1 0-1 0 0,1 1 0 0 0,0-1 0 0 0,-1 0 0 0 0,1 0 0 0 0,0-1 0 0 0,-1 1 1 0 0,1 0-1 0 0,0 0 0 0 0,-1-1 0 0 0,1 1 0 0 0,-1-1 0 0 0,1 1 1 0 0,-1-1-1 0 0,1 0 0 0 0,-1 0 0 0 0,1 0 0 0 0,-1 0 0 0 0,0 0 0 0 0,1 0 1 0 0,-1 0-1 0 0,1-1-9 0 0,95-61-319 0 0,-82 48 187 0 0,0 0-1 0 0,1 1 1 0 0,0 2 0 0 0,1-1-1 0 0,0 2 1 0 0,1 0-1 0 0,4 0 133 0 0,-21 10-10 0 0,1 0 0 0 0,-1 0 0 0 0,1 1-1 0 0,-1-1 1 0 0,1 0 0 0 0,0 1-1 0 0,-1 0 1 0 0,1-1 0 0 0,0 1-1 0 0,0 0 1 0 0,-1 0 0 0 0,1 0 0 0 0,0 0-1 0 0,0 0 1 0 0,-1 0 0 0 0,1 0-1 0 0,0 1 1 0 0,0-1 0 0 0,-1 1-1 0 0,1-1 1 0 0,-1 1 0 0 0,1-1 0 0 0,0 1-1 0 0,-1 0 1 0 0,1 0 0 0 0,-1 0-1 0 0,1 0 1 0 0,-1 0 0 0 0,0 0-1 0 0,0 1 1 0 0,1-1 0 0 0,-1 0 0 0 0,0 0-1 0 0,0 1 1 0 0,0-1 0 0 0,0 1-1 0 0,0-1 1 0 0,-1 1 0 0 0,1 0-1 0 0,0 0 11 0 0,11 34 43 0 0,-1 0-1 0 0,-1 1 1 0 0,-3 1-1 0 0,-1-1 1 0 0,-1 1-1 0 0,-2 0 1 0 0,-2 0-1 0 0,-4 32-42 0 0,3-33 334 0 0,-3 0-1 0 0,-1 0 0 0 0,-2-1 0 0 0,-1 1 0 0 0,-12 32-333 0 0,17-62 140 0 0,0 0 0 0 0,0 0-1 0 0,-1-1 1 0 0,0 1 0 0 0,0-1 0 0 0,-1 0 0 0 0,1 0 0 0 0,-1 0 0 0 0,-1-1 0 0 0,1 1-1 0 0,-1-1 1 0 0,0 0 0 0 0,0 0 0 0 0,-1-1 0 0 0,1 1 0 0 0,-1-1 0 0 0,0 0 0 0 0,0-1-1 0 0,-1 0 1 0 0,1 0 0 0 0,-1 0 0 0 0,1 0 0 0 0,-1-1-140 0 0,2-3 140 0 0,0 1-1 0 0,0-1 1 0 0,1 0 0 0 0,-1 0-1 0 0,0 0 1 0 0,0-1-1 0 0,1 1 1 0 0,-1-1 0 0 0,1-1-1 0 0,0 1 1 0 0,-1 0 0 0 0,1-1-1 0 0,0 0 1 0 0,0 0 0 0 0,1 0-1 0 0,-1-1 1 0 0,1 1 0 0 0,0-1-1 0 0,-2-1-139 0 0,2-1 63 0 0,-1 0 0 0 0,1 0 0 0 0,0 0 0 0 0,1-1-1 0 0,-1 1 1 0 0,1-1 0 0 0,1 1 0 0 0,-1-1 0 0 0,1 0 0 0 0,0 0-1 0 0,1 0 1 0 0,-1 0 0 0 0,1 1 0 0 0,1-1 0 0 0,-1 0 0 0 0,1 0-1 0 0,1 0 1 0 0,-1 0 0 0 0,1 1 0 0 0,0-1 0 0 0,1 1 0 0 0,0-1-63 0 0,4-11-18 0 0,2 0 1 0 0,0 1 0 0 0,1 0-1 0 0,0 1 1 0 0,1 0 0 0 0,1 0 0 0 0,5-2 17 0 0,88-81-1650 0 0,-27 42-3291 0 0,-51 39-2465 0 0</inkml:trace>
  <inkml:trace contextRef="#ctx0" brushRef="#br1" timeOffset="3.647">6223 3917 12264 0 0,'0'0'273'0'0,"-11"8"679"0"0,-40 83 1967 0 0,46-31-530 0 0,6-59-2367 0 0,-1 0 0 0 0,0 1 0 0 0,1-1 1 0 0,-1 0-1 0 0,1 0 0 0 0,0 0 0 0 0,-1 0 1 0 0,1 1-1 0 0,0-1 0 0 0,0 0 0 0 0,0 0 0 0 0,0-1 1 0 0,0 1-1 0 0,0 0 0 0 0,0 0 0 0 0,0 0 1 0 0,0-1-1 0 0,0 1 0 0 0,0 0 0 0 0,0-1 0 0 0,0 1 1 0 0,1-1-1 0 0,-1 1 0 0 0,0-1 0 0 0,0 0 1 0 0,1 0-1 0 0,-1 1 0 0 0,0-1 0 0 0,1 0 0 0 0,-1 0 1 0 0,0 0-1 0 0,0 0 0 0 0,1-1 0 0 0,-1 1 1 0 0,0 0-1 0 0,1 0 0 0 0,-1-1 0 0 0,0 1 0 0 0,0-1 1 0 0,0 1-1 0 0,1-1 0 0 0,-1 1 0 0 0,0-1 1 0 0,0 0-1 0 0,0 0 0 0 0,0 0 0 0 0,0 1 0 0 0,0-2-22 0 0,6-3 33 0 0,-1-1-1 0 0,1 0 0 0 0,-1-1 0 0 0,-1 1 0 0 0,1-1 0 0 0,-1 0 0 0 0,-1 0 0 0 0,1-1 1 0 0,-1 0-1 0 0,0 1 0 0 0,0-5-32 0 0,2 1 14 0 0,1-9-14 0 0,-4 20 11 0 0,18 81 473 0 0,-19-77-432 0 0,0 0-1 0 0,0-1 1 0 0,0 1-1 0 0,1-1 1 0 0,-1 1-1 0 0,1-1 1 0 0,0 0-1 0 0,0 0 1 0 0,0 0 0 0 0,1 0-1 0 0,-1-1 1 0 0,1 0-1 0 0,-1 1 1 0 0,1-1-1 0 0,0 0 1 0 0,0-1-1 0 0,0 1 1 0 0,0-1 0 0 0,0 1-1 0 0,0-1 1 0 0,0-1-1 0 0,1 1 1 0 0,-1 0-1 0 0,0-1 1 0 0,0 0-1 0 0,1 0 1 0 0,0 0-52 0 0,2-1 60 0 0,0 0-1 0 0,0 0 1 0 0,0 0-1 0 0,0-1 1 0 0,0 0 0 0 0,0 0-1 0 0,-1-1 1 0 0,1 1-1 0 0,-1-1 1 0 0,0-1 0 0 0,0 0-1 0 0,0 0 1 0 0,0 0-1 0 0,0 0 1 0 0,-1-1-1 0 0,0 0 1 0 0,0 0 0 0 0,0 0-1 0 0,-1-1 1 0 0,0 1-1 0 0,0-1 1 0 0,0 0 0 0 0,0-1-1 0 0,-1 1 1 0 0,0-1-1 0 0,-1 1 1 0 0,1-1 0 0 0,-1 0-1 0 0,-1 0 1 0 0,1 0-1 0 0,-1 0 1 0 0,0 0 0 0 0,-1-2-60 0 0,-1-5 43 0 0,-1 1 1 0 0,0-1 0 0 0,-1 1 0 0 0,-1 0-1 0 0,0 0 1 0 0,-1 0 0 0 0,0 0 0 0 0,-1 1-1 0 0,-3-6-43 0 0,6 13-179 0 0,0 1-1 0 0,-1-1 0 0 0,0 1 0 0 0,0-1 1 0 0,0 1-1 0 0,0 1 0 0 0,0-1 0 0 0,-1 1 1 0 0,1-1-1 0 0,-1 1 0 0 0,0 0 0 0 0,0 1 1 0 0,-1-1-1 0 0,1 1 0 0 0,-4-1 180 0 0,-8-1-5365 0 0,-5-1-1708 0 0</inkml:trace>
  <inkml:trace contextRef="#ctx0" brushRef="#br1" timeOffset="3.647">4049 3592 8000 0 0,'0'0'182'0'0,"0"0"29"0"0,0-6 198 0 0,0 0-371 0 0,-1 4 130 0 0,1 0 0 0 0,-1 0 1 0 0,0 0-1 0 0,1 0 1 0 0,-1 0-1 0 0,0 0 0 0 0,0 1 1 0 0,0-1-1 0 0,0 0 0 0 0,0 0 1 0 0,-1 1-1 0 0,1-1 0 0 0,0 1 1 0 0,-1-1-1 0 0,1 1 0 0 0,-1 0 1 0 0,0-1-1 0 0,1 1 0 0 0,-1 0 1 0 0,0 0-1 0 0,0 0 1 0 0,0 0-1 0 0,0 1 0 0 0,0-1 1 0 0,0 0-1 0 0,0 1 0 0 0,0-1 1 0 0,0 1-1 0 0,0 0 0 0 0,0 0 1 0 0,0 0-1 0 0,0 0 0 0 0,0 0 1 0 0,0 0-1 0 0,0 0 1 0 0,0 1-1 0 0,-1-1-168 0 0,-3 2 183 0 0,-1-1 1 0 0,0 1 0 0 0,1 0-1 0 0,0 0 1 0 0,-1 1 0 0 0,1 0-1 0 0,0 0 1 0 0,0 1-1 0 0,1-1 1 0 0,-1 1 0 0 0,1 1-1 0 0,0-1 1 0 0,0 1-1 0 0,-4 4-183 0 0,-67 80 1456 0 0,30 39-837 0 0,29 13-235 0 0,15 26-101 0 0,12 22-145 0 0,-1-86 44 0 0,-8-97-130 0 0,-1 1 1 0 0,1 0 0 0 0,-1 0 0 0 0,-1 0 0 0 0,1 0-1 0 0,-1-1 1 0 0,-1 1 0 0 0,1 0 0 0 0,-1-1 0 0 0,0 1-1 0 0,0-1 1 0 0,-1 1 0 0 0,0-1 0 0 0,0 0 0 0 0,-1 0-1 0 0,1 0 1 0 0,-1-1 0 0 0,0 1 0 0 0,-1-1-1 0 0,0 0 1 0 0,1 0 0 0 0,-2-1 0 0 0,1 1 0 0 0,0-1-1 0 0,-1 0 1 0 0,0 0 0 0 0,-4 1-53 0 0,-73 13 749 0 0,-9-23-389 0 0,83 2-573 0 0,0 1 0 0 0,0-1 0 0 0,1 0 0 0 0,-1-1-1 0 0,1 0 1 0 0,-1-1 0 0 0,1 1 0 0 0,0-2 0 0 0,1 1 213 0 0,2-2-5232 0 0,1-1-1685 0 0</inkml:trace>
  <inkml:trace contextRef="#ctx0" brushRef="#br1" timeOffset="3.647">4232 4604 7312 0 0,'0'0'165'0'0,"0"0"22"0"0,0 0 9 0 0,0 0 110 0 0,0 0 402 0 0,0 0 175 0 0,0 0 40 0 0,0 0 13 0 0,0 0 34 0 0,0 0 20 0 0,0-13 1591 0 0,-22-65 808 0 0,13 34-3245 0 0,2-1-1 0 0,2 1 1 0 0,2-1 0 0 0,2-1-1 0 0,2 1 1 0 0,2 0-1 0 0,3-12-143 0 0,-1 26 11 0 0,-5 23-20 0 0,1 1 1 0 0,1-1 0 0 0,-1 0 0 0 0,1 0 0 0 0,0 0-1 0 0,1 1 1 0 0,0-1 0 0 0,0 1 0 0 0,1 0-1 0 0,4-7 9 0 0,35-40-60 0 0,-34 47 42 0 0,0 1-1 0 0,0 0 0 0 0,1 0 1 0 0,0 1-1 0 0,0 0 0 0 0,0 1 1 0 0,0 0-1 0 0,1 1 0 0 0,-1 0 1 0 0,1 0-1 0 0,0 1 0 0 0,4 0 19 0 0,33 11-60 0 0,-37-3 47 0 0,1 3-58 0 0,-10-6 66 0 0,0 0-1 0 0,0 0 0 0 0,0 0 0 0 0,0 0 0 0 0,0 1 0 0 0,-1-1 1 0 0,1 1-1 0 0,-1-1 0 0 0,0 1 0 0 0,0-1 0 0 0,0 1 1 0 0,-1 0-1 0 0,1-1 0 0 0,-1 1 0 0 0,0 0 0 0 0,0 0 0 0 0,0-1 1 0 0,0 1-1 0 0,-1 0 0 0 0,0-1 0 0 0,0 1 0 0 0,0 0 0 0 0,0-1 1 0 0,0 1-1 0 0,-1-1 0 0 0,1 0 0 0 0,-1 1 0 0 0,0-1 1 0 0,0 0 5 0 0,-4 6 16 0 0,0 0 1 0 0,-1-1 0 0 0,0 0-1 0 0,0 0 1 0 0,0 0 0 0 0,-1-1-1 0 0,-1 0 1 0 0,1-1 0 0 0,-7 4-17 0 0,1-3 17 0 0,-1 0 1 0 0,0-1 0 0 0,0-1-1 0 0,-1 0 1 0 0,0-1-1 0 0,0-1 1 0 0,0-1 0 0 0,0 0-1 0 0,-11 0-17 0 0,-34-6 0 0 0,59 4-9 0 0,-1 0 0 0 0,0 0 0 0 0,1 0-1 0 0,-1-1 1 0 0,1 1 0 0 0,-1-1-1 0 0,1 0 1 0 0,-1 0 0 0 0,1 0 0 0 0,0 0-1 0 0,-1 0 1 0 0,1 0 0 0 0,0-1-1 0 0,0 1 1 0 0,0-1 0 0 0,0 0 0 0 0,0 1-1 0 0,0-1 1 0 0,0 0 0 0 0,1 0 0 0 0,-1 0-1 0 0,1 0 1 0 0,-1-1 0 0 0,1 1-1 0 0,-1-1 10 0 0,11-16-1740 0 0,-9 12-2742 0 0,0 1-1431 0 0</inkml:trace>
  <inkml:trace contextRef="#ctx0" brushRef="#br1" timeOffset="3.647">4811 3852 10944 0 0,'0'0'248'0'0,"0"0"34"0"0,0 0 20 0 0,0 0-38 0 0,0 0-102 0 0,0 0 209 0 0,0 0 114 0 0,0 0 25 0 0,0 0-12 0 0,0 0-55 0 0,-12 12 1181 0 0,-42 67 1370 0 0,5 3-1227 0 0,32-21-982 0 0,15 12-459 0 0,12-49-316 0 0,7 8 54 0 0,10-15-386 0 0,20-1-907 0 0,-20-27-5969 0 0,-21 3 1452 0 0</inkml:trace>
  <inkml:trace contextRef="#ctx0" brushRef="#br1" timeOffset="3.647">4890 3888 11544 0 0,'0'0'264'0'0,"0"0"34"0"0,0 0 20 0 0,0 0-41 0 0,0 0-88 0 0,-6 15 1618 0 0,-3 34 935 0 0,8-39-2534 0 0,0 0-1 0 0,1-1 1 0 0,1 1-1 0 0,0 0 0 0 0,0-1 1 0 0,1 1-1 0 0,0-1 1 0 0,0 1-1 0 0,3 5-207 0 0,-4-13 10 0 0,0-1 0 0 0,-1 1 0 0 0,1 0 0 0 0,0 0 0 0 0,0 0 0 0 0,0-1 0 0 0,1 1 0 0 0,-1 0-1 0 0,0-1 1 0 0,1 1 0 0 0,-1-1 0 0 0,0 0 0 0 0,1 1 0 0 0,0-1 0 0 0,-1 0 0 0 0,1 0 0 0 0,0 0 0 0 0,0 0 0 0 0,-1 0 0 0 0,1-1 0 0 0,0 1 0 0 0,0 0-1 0 0,0-1 1 0 0,0 1 0 0 0,0-1 0 0 0,0 0 0 0 0,0 0 0 0 0,0 0 0 0 0,0 0 0 0 0,0 0 0 0 0,0 0 0 0 0,0 0 0 0 0,0-1 0 0 0,0 1-10 0 0,63-25 334 0 0,-22-19-335 0 0,-37 97-1593 0 0,-4-50 1622 0 0,-1-1 0 0 0,1 1 0 0 0,0-1 0 0 0,0 0 0 0 0,0 1 0 0 0,0-1 0 0 0,0 0 0 0 0,0 0 0 0 0,0 0 0 0 0,1 0 0 0 0,-1-1 0 0 0,1 1 0 0 0,0 0 0 0 0,-1-1 0 0 0,1 0 0 0 0,0 0 0 0 0,0 0 0 0 0,0 0 0 0 0,0 0 0 0 0,0-1 0 0 0,0 1 0 0 0,0-1 0 0 0,0 0 0 0 0,0 1-28 0 0,-1-1 211 0 0,1-1-23 0 0,-2 0-165 0 0,7-2 79 0 0,1 0-1 0 0,-1 0 1 0 0,0-1 0 0 0,0 0-1 0 0,-1 0 1 0 0,1-1 0 0 0,-1 0 0 0 0,0 0-1 0 0,0-1 1 0 0,6-6-102 0 0,-12 9 17 0 0,0 1 0 0 0,0 0 0 0 0,0-1 0 0 0,0 1 0 0 0,-1-1-1 0 0,1 1 1 0 0,-1-1 0 0 0,0 0 0 0 0,1 1 0 0 0,-1-1 0 0 0,0 1 0 0 0,0-1 0 0 0,-1 0 0 0 0,1 1 0 0 0,-1-1 0 0 0,1 1-1 0 0,-1-1 1 0 0,0 1 0 0 0,0-1 0 0 0,0 1 0 0 0,0-1 0 0 0,-1 0-17 0 0,-61-75-267 0 0,29 53-238 0 0,13 11-6179 0 0,17 8 906 0 0</inkml:trace>
  <inkml:trace contextRef="#ctx0" brushRef="#br1" timeOffset="3.647">5269 3744 9184 0 0,'25'22'714'0'0,"-14"-6"-468"0"0,32 36 1867 0 0,-26-35-1192 0 0,0 1 0 0 0,-1 1 0 0 0,0 0 0 0 0,-2 1 0 0 0,6 11-921 0 0,-18-27 46 0 0,0 1 0 0 0,0 0 1 0 0,-1 0-1 0 0,0 0 0 0 0,0 0 0 0 0,0 0 0 0 0,0 0 0 0 0,-1 0 0 0 0,0 0 0 0 0,0 0 1 0 0,0 0-1 0 0,-1 1 0 0 0,0-1 0 0 0,0 0 0 0 0,0 0 0 0 0,0 0 0 0 0,-1-1 1 0 0,0 1-1 0 0,0 0 0 0 0,0-1 0 0 0,-1 1 0 0 0,1-1 0 0 0,-1 1 0 0 0,0-1 0 0 0,-2 1-46 0 0,-55 45 264 0 0,23-30-269 0 0,1-1-1027 0 0,10-6-3456 0 0,7-5-994 0 0</inkml:trace>
  <inkml:trace contextRef="#ctx0" brushRef="#br1" timeOffset="3.647">5910 3957 9848 0 0,'-2'1'222'0'0,"-46"16"239"0"0,30-12-9 0 0,0 1 0 0 0,0 0 0 0 0,1 2 0 0 0,0 0 0 0 0,0 1 0 0 0,1 1-1 0 0,0 0 1 0 0,1 1 0 0 0,-6 6-452 0 0,16-13 139 0 0,0 1 0 0 0,1-1 0 0 0,-1 1-1 0 0,1 0 1 0 0,0 0 0 0 0,0 1 0 0 0,1-1-1 0 0,0 1 1 0 0,0-1 0 0 0,0 1 0 0 0,0 0 0 0 0,-1 6-139 0 0,0 52 379 0 0,6-62-339 0 0,-1 0-1 0 0,0 0 1 0 0,0 0-1 0 0,1-1 1 0 0,-1 1-1 0 0,1 0 1 0 0,0 0-1 0 0,-1-1 1 0 0,1 1-1 0 0,0-1 1 0 0,0 0-1 0 0,0 0 1 0 0,0 1-1 0 0,0-1 1 0 0,0 0-1 0 0,0-1 1 0 0,1 1-1 0 0,-1 0 0 0 0,0-1 1 0 0,0 1-1 0 0,1-1 1 0 0,-1 0-1 0 0,0 1 1 0 0,1-1-1 0 0,-1 0 1 0 0,0-1-1 0 0,1 1 1 0 0,-1 0-1 0 0,0-1 1 0 0,0 1-1 0 0,1-1 1 0 0,-1 1-1 0 0,0-1 1 0 0,0 0-1 0 0,0 0 1 0 0,0 0-1 0 0,0-1 0 0 0,2 0-39 0 0,48-32 1132 0 0,-1-34-656 0 0,0-74-166 0 0,-17-55-540 0 0,-28 74 86 0 0,-4 90 211 0 0,-7 22 354 0 0,7 22-322 0 0,-8 134 328 0 0,6 38 335 0 0,9-90-156 0 0,-8-59-887 0 0,-1-18-5838 0 0,0-7-614 0 0</inkml:trace>
  <inkml:trace contextRef="#ctx0" brushRef="#br1" timeOffset="3.647">6845 3913 8232 0 0,'0'0'182'0'0,"0"0"29"0"0,0 0 14 0 0,0 0 110 0 0,0 0 410 0 0,0 0 177 0 0,0 0 35 0 0,0 0-17 0 0,0 0-111 0 0,0 0-49 0 0,0 0-10 0 0,0 0-45 0 0,0 0-179 0 0,0 0-76 0 0,0 0-20 0 0,0 0-28 0 0,0 0-113 0 0,0 0-48 0 0,0 0-6 0 0,2 1-3 0 0,7 4 24 0 0,0-1-1 0 0,0-1 0 0 0,1 0 1 0 0,-1 0-1 0 0,1-1 1 0 0,0 0-1 0 0,0 0 0 0 0,9-1-275 0 0,26 6 360 0 0,108-5-38 0 0,-114-7-690 0 0,-37 4 162 0 0,10 1-785 0 0,-9 0-4843 0 0,-3 0 4170 0 0</inkml:trace>
  <inkml:trace contextRef="#ctx0" brushRef="#br1" timeOffset="3.647">6801 4092 7520 0 0,'0'0'217'0'0,"-12"13"3038"0"0,5 11 3096 0 0,7-23-5928 0 0,0-1-40 0 0,27 15 1539 0 0,-16-11-1730 0 0,2-1 0 0 0,-1-1-1 0 0,0 0 1 0 0,0 0-1 0 0,1-1 1 0 0,-1 0 0 0 0,1-2-1 0 0,-1 1 1 0 0,1-1-1 0 0,-1-1 1 0 0,0 0 0 0 0,2-1-192 0 0,71-6 204 0 0,-26 6-224 0 0,-30 3-1217 0 0,-28 0 217 0 0,0 0-1169 0 0,4 0-4496 0 0</inkml:trace>
  <inkml:trace contextRef="#ctx0" brushRef="#br1" timeOffset="3.647">6683 1641 10080 0 0,'-19'-90'1584'0'0,"15"56"1504"0"0,4 33-2683 0 0,0 1-112 0 0,0 0-49 0 0,0 0-10 0 0,0 0-10 0 0,0 0-35 0 0,0 0-19 0 0,13 96 478 0 0,14 217-232 0 0,-21-258 448 0 0,0-70-384 0 0,16-101-272 0 0,-19 106-208 0 0,0 1-1 0 0,1 0 0 0 0,1 0 0 0 0,-1 0 0 0 0,1 1 0 0 0,1 0 0 0 0,0 0 0 0 0,0 0 0 0 0,0 0 0 0 0,4-2 1 0 0,-6 6-3 0 0,-3 2-13 0 0,1 1-1 0 0,-1-1 1 0 0,1 0-1 0 0,0 1 1 0 0,0 0-1 0 0,-1-1 1 0 0,1 1-1 0 0,0 0 1 0 0,0 0-1 0 0,0 0 1 0 0,1 0-1 0 0,-1 0 1 0 0,0 0-1 0 0,0 1 1 0 0,0-1-1 0 0,1 1 1 0 0,-1-1-1 0 0,0 1 1 0 0,0 0-1 0 0,1 0 0 0 0,-1 0 1 0 0,0 0-1 0 0,1 1 17 0 0,4 4-12 0 0,-1 0 0 0 0,0 1 0 0 0,-1 0 0 0 0,1 1 0 0 0,-1-1 0 0 0,0 1 0 0 0,0 0 0 0 0,-1 1 0 0 0,0-1 0 0 0,-1 1 0 0 0,1-1 0 0 0,-1 1 0 0 0,-1 0 0 0 0,1 0 0 0 0,-2 0 0 0 0,2 8 12 0 0,16 80 219 0 0,-19-95-164 0 0,0-1-11 0 0,2 2-102 0 0,-1 0-52 0 0,1-1 0 0 0,-1 0 0 0 0,1 0 0 0 0,-1 1 0 0 0,1-1 0 0 0,-1 0 0 0 0,1 0 0 0 0,0-1 0 0 0,0 1 0 0 0,-1 0 0 0 0,1 0 0 0 0,0-1 0 0 0,0 1 0 0 0,0-1 0 0 0,0 0 0 0 0,-1 1 0 0 0,1-1 0 0 0,0 0 0 0 0,0 0 0 0 0,0 0 0 0 0,0-1 0 0 0,0 1 0 0 0,0 0 0 0 0,0-1 0 0 0,0 1 0 0 0,-1-1 0 0 0,1 0 0 0 0,0 1 0 0 0,0-1 0 0 0,-1 0 0 0 0,1 0 0 0 0,0 0 0 0 0,-1 0 0 0 0,1 0 0 0 0,-1-1 0 0 0,0 1 0 0 0,1-1 110 0 0,9-8-1780 0 0,4-2-61 0 0</inkml:trace>
  <inkml:trace contextRef="#ctx0" brushRef="#br1" timeOffset="3.647">7187 1578 11664 0 0,'2'0'1164'0'0,"-12"8"-991"0"0,-25 32 1528 0 0,-24 45-319 0 0,-13 58-292 0 0,63-108-718 0 0,8-34-231 0 0,2 0-99 0 0,0-1 0 0 0,0 0 0 0 0,0 1-1 0 0,0-1 1 0 0,1 1 0 0 0,-1-1-1 0 0,0 0 1 0 0,0 0 0 0 0,0 0-1 0 0,0 0 1 0 0,1 0 0 0 0,-1 0 0 0 0,0 0-1 0 0,0 0 1 0 0,0 0 0 0 0,0-1-1 0 0,0 1 1 0 0,0 0 0 0 0,1-1-1 0 0,-1 1 1 0 0,0-1 0 0 0,0 1-1 0 0,0-1 1 0 0,0 1 0 0 0,0-1 0 0 0,0 0-1 0 0,-1 1 1 0 0,1-1 0 0 0,0 0-1 0 0,0 0 1 0 0,0 0 0 0 0,-1 0-1 0 0,1 0-41 0 0,9-8 39 0 0,-1 1 0 0 0,-1-2 0 0 0,0 1-1 0 0,0-1 1 0 0,-1 0 0 0 0,0 0-1 0 0,5-11-38 0 0,20-28 41 0 0,-23 36-41 0 0,13-8 0 0 0,-7 8-93 0 0,-14 12 85 0 0,0 1-1 0 0,0 0 1 0 0,0 0-1 0 0,0 0 0 0 0,0 0 1 0 0,1 0-1 0 0,-1 0 1 0 0,0 0-1 0 0,0 0 1 0 0,0 0-1 0 0,0 1 1 0 0,0-1-1 0 0,0 0 1 0 0,0 1-1 0 0,0-1 1 0 0,0 0-1 0 0,0 1 1 0 0,0-1-1 0 0,0 1 1 0 0,0 0-1 0 0,-1-1 1 0 0,1 1-1 0 0,0 0 1 0 0,0 0-1 0 0,0-1 1 0 0,-1 1-1 0 0,1 0 1 0 0,0 0-1 0 0,-1 0 1 0 0,1 0-1 0 0,-1 0 1 0 0,1 0-1 0 0,-1 0 0 0 0,0 0 1 0 0,1 0-1 0 0,-1 1 9 0 0,22 75-197 0 0,-4-2 186 0 0,-2-54 71 0 0,-13-20-123 0 0,0 0-1 0 0,0 0 0 0 0,-1-1 0 0 0,1 1 0 0 0,0-1 0 0 0,0 1 0 0 0,0-1 0 0 0,0 0 0 0 0,0 0 0 0 0,0 0 1 0 0,0-1-1 0 0,0 1 0 0 0,0-1 0 0 0,0 0 0 0 0,0 0 0 0 0,0 0 0 0 0,-1 0 0 0 0,1 0 0 0 0,0 0 1 0 0,-1-1-1 0 0,1 1 0 0 0,-1-1 0 0 0,1 0 0 0 0,-1 0 0 0 0,0 0 0 0 0,2-2 64 0 0,39-40-4038 0 0,-33 27 2822 0 0</inkml:trace>
  <inkml:trace contextRef="#ctx0" brushRef="#br1" timeOffset="3.647">7493 1536 11488 0 0,'0'0'264'0'0,"-8"6"629"0"0,-2-1-640 0 0,-1 0-1 0 0,2 0 1 0 0,-1 1-1 0 0,1 1 1 0 0,0 0 0 0 0,0 0-1 0 0,1 0 1 0 0,0 1-1 0 0,0 0 1 0 0,1 1 0 0 0,-6 7-253 0 0,11-13 45 0 0,-1 0 1 0 0,1 0 0 0 0,0 0 0 0 0,0 0 0 0 0,1 1 0 0 0,-1-1-1 0 0,1 0 1 0 0,-1 1 0 0 0,1-1 0 0 0,0 1 0 0 0,0-1 0 0 0,1 1 0 0 0,-1 0-1 0 0,1-1 1 0 0,0 1 0 0 0,0 0 0 0 0,0-1 0 0 0,0 1 0 0 0,1 0-1 0 0,-1-1 1 0 0,1 1 0 0 0,0 0 0 0 0,0-1 0 0 0,0 1 0 0 0,0-1 0 0 0,2 1-47 0 0,0 3 76 0 0,1-1-1 0 0,1-1 0 0 0,-1 1 1 0 0,1-1-1 0 0,0 0 0 0 0,0 0 0 0 0,1 0 1 0 0,-1 0-1 0 0,1-1 0 0 0,0 0 1 0 0,0-1-1 0 0,0 1 0 0 0,1-1 0 0 0,1 0-74 0 0,104 43 732 0 0,-111-45-689 0 0,-1-1 0 0 0,1 0 0 0 0,0 0-1 0 0,0 0 1 0 0,0 1 0 0 0,0-1 0 0 0,-1 0-1 0 0,1 1 1 0 0,0-1 0 0 0,0 1-1 0 0,-1-1 1 0 0,1 1 0 0 0,0-1 0 0 0,-1 1-1 0 0,1 0 1 0 0,-1-1 0 0 0,1 1 0 0 0,-1 0-1 0 0,1-1 1 0 0,-1 1 0 0 0,1 0-1 0 0,-1 0 1 0 0,1-1 0 0 0,-1 1 0 0 0,0 0-1 0 0,0 0 1 0 0,1 0 0 0 0,-1-1 0 0 0,0 1-1 0 0,0 0 1 0 0,0 0 0 0 0,0 0 0 0 0,0 0-1 0 0,0 0 1 0 0,0 0 0 0 0,0-1-1 0 0,0 1 1 0 0,0 0 0 0 0,-1 0 0 0 0,1 0-1 0 0,0 0 1 0 0,-1-1 0 0 0,1 1 0 0 0,0 0-1 0 0,-1 0 1 0 0,1-1 0 0 0,-1 1-1 0 0,1 0 1 0 0,-1-1 0 0 0,1 1 0 0 0,-1 0-1 0 0,0-1 1 0 0,1 1 0 0 0,-1-1 0 0 0,0 1-1 0 0,0-1-42 0 0,-44 28 959 0 0,44-28-955 0 0,-45 15-94 0 0,10-6-2930 0 0,26-9 1554 0 0</inkml:trace>
  <inkml:trace contextRef="#ctx0" brushRef="#br1" timeOffset="3.647">9690 1586 6768 0 0,'0'0'149'0'0,"0"0"23"0"0,0 0 12 0 0,0 0 33 0 0,0 0 114 0 0,0 0 49 0 0,0 0 11 0 0,0 0-25 0 0,0 0-106 0 0,0 0-48 0 0,0 0-10 0 0,0 0-22 0 0,0 0-78 0 0,0 0-8 0 0,0 0-4 0 0,0 0-20 0 0,0 0-6 0 0</inkml:trace>
  <inkml:trace contextRef="#ctx0" brushRef="#br1" timeOffset="3.647">8525 1732 9280 0 0,'-27'-3'423'0'0,"-1"2"1"0"0,1 1-1 0 0,-1 1 0 0 0,1 1 1 0 0,-1 2-1 0 0,1 0 0 0 0,0 2 1 0 0,0 1-1 0 0,-2 3-423 0 0,-40 22 1870 0 0,40-9-958 0 0,25-15-679 0 0,4-6-227 0 0,1 0 0 0 0,0-1 0 0 0,-1 1 0 0 0,1 0 0 0 0,0-1 0 0 0,0 1 0 0 0,0-1 0 0 0,0 1 1 0 0,0-1-1 0 0,0 1 0 0 0,1-1 0 0 0,-1 0 0 0 0,0 0 0 0 0,1 1 0 0 0,-1-1 0 0 0,1 0 0 0 0,-1 0 0 0 0,1 0 0 0 0,0-1 0 0 0,-1 1 0 0 0,1 0 1 0 0,0-1-1 0 0,0 1 0 0 0,-1-1 0 0 0,1 1 0 0 0,0-1 0 0 0,0 0 0 0 0,0 0 0 0 0,-1 0 0 0 0,1 0 0 0 0,0 0 0 0 0,0 0 0 0 0,0 0 0 0 0,0-1-5 0 0,204 13 254 0 0,-193-10-319 0 0,-1 3 68 0 0,-11-4 17 0 0,0-1-1 0 0,0 1 0 0 0,0 0 0 0 0,0 0 0 0 0,-1 0 1 0 0,1 0-1 0 0,0 0 0 0 0,-1 0 0 0 0,1 0 0 0 0,-1 1 1 0 0,1-1-1 0 0,-1 0 0 0 0,1 0 0 0 0,-1 0 0 0 0,0 0 1 0 0,0 1-1 0 0,1-1 0 0 0,-1 0 0 0 0,0 0 0 0 0,0 1 1 0 0,0-1-1 0 0,-1 0 0 0 0,1 0 0 0 0,0 1 0 0 0,0-1 0 0 0,-1 0 1 0 0,1 0-1 0 0,0 0 0 0 0,-1 0 0 0 0,1 0 0 0 0,-1 1 1 0 0,0-1-1 0 0,1 0 0 0 0,-1 0 0 0 0,0 0 0 0 0,0 0 1 0 0,1-1-1 0 0,-1 1 0 0 0,0 0 0 0 0,0 0 0 0 0,0 0 1 0 0,-1 0-21 0 0,-46 30 791 0 0,16-17-659 0 0,-1-2 0 0 0,0-1 0 0 0,0-1 0 0 0,-1-2 0 0 0,-1-2 0 0 0,1-1 0 0 0,-5-1-132 0 0,26-3-51 0 0,9 0-28 0 0,0 0-1 0 0,0-1 0 0 0,0 1 1 0 0,1-1-1 0 0,-1 0 1 0 0,0 0-1 0 0,0 0 0 0 0,0-1 1 0 0,1 1-1 0 0,-1-1 0 0 0,0 0 1 0 0,0 0-1 0 0,1 0 1 0 0,-1-1-1 0 0,1 1 0 0 0,-1-1 1 0 0,1 0-1 0 0,-1 0 0 0 0,-1-2 80 0 0,2 0-4281 0 0,6-4-1409 0 0</inkml:trace>
  <inkml:trace contextRef="#ctx0" brushRef="#br1" timeOffset="3.647">8648 1607 11544 0 0,'0'0'264'0'0,"0"0"34"0"0,0 0 20 0 0,0 0-41 0 0,-3 8-170 0 0,-18 48 1267 0 0,6 49 1355 0 0,8 129-1211 0 0,17-156-1316 0 0,-8-70-228 0 0,-2-6-121 0 0,0-2-82 0 0,0 0-25 0 0,0 0-156 0 0,0 0-652 0 0,0 0-288 0 0,1-1-61 0 0,2-2-11 0 0</inkml:trace>
  <inkml:trace contextRef="#ctx0" brushRef="#br1" timeOffset="3.647">8654 1557 8552 0 0,'7'-1'408'0'0,"39"-12"150"0"0,-40 13-305 0 0,0 0 0 0 0,-1 0-1 0 0,1 1 1 0 0,0 0 0 0 0,0 0 0 0 0,-1 0-1 0 0,1 1 1 0 0,-1 0 0 0 0,1 0-1 0 0,-1 0 1 0 0,0 1 0 0 0,0-1-1 0 0,0 1 1 0 0,0 1 0 0 0,-1-1-1 0 0,1 1 1 0 0,-1 0 0 0 0,0 0 0 0 0,4 4-253 0 0,-6-6 362 0 0,-1 1-22 0 0,0 1-276 0 0,0 0-1 0 0,0 0 0 0 0,-1 0 1 0 0,1 0-1 0 0,-1 0 1 0 0,0 0-1 0 0,0 0 0 0 0,0 0 1 0 0,-1 0-1 0 0,1 0 1 0 0,-1 0-1 0 0,0 0 1 0 0,0 0-1 0 0,-1 0 0 0 0,1 0 1 0 0,-1 0-1 0 0,0 0 1 0 0,0-1-1 0 0,0 1 0 0 0,0-1 1 0 0,-1 0-1 0 0,1 1 1 0 0,-1-1-1 0 0,0 0 0 0 0,-2 1-63 0 0,-8 7-59 0 0,0 0-1 0 0,-1-1 0 0 0,0-1 0 0 0,-1 0 1 0 0,0-1-1 0 0,0-1 0 0 0,-1 0 0 0 0,0-1 1 0 0,0 0-1 0 0,0-2 0 0 0,-1 0 60 0 0,-6 3-326 0 0,-16-2-948 0 0,259-42 945 0 0,-189 33 331 0 0,1-1 1 0 0,-1-1-1 0 0,0-2 1 0 0,0-1-1 0 0,-1-1 1 0 0,0-2-1 0 0,11-7-2 0 0,-35 16 50 0 0,0 0 0 0 0,0-1 0 0 0,0 0 1 0 0,0 0-1 0 0,0 0 0 0 0,-1-1 0 0 0,0 0 0 0 0,0 0 0 0 0,0-1 0 0 0,0 1 0 0 0,-1-1 0 0 0,0 0 0 0 0,0 0 0 0 0,-1 0 0 0 0,0 0 1 0 0,2-6-51 0 0,-5 10 5 0 0,-1 0 0 0 0,0 1 0 0 0,0-1 1 0 0,0 0-1 0 0,0 1 0 0 0,0-1 1 0 0,0 1-1 0 0,0-1 0 0 0,0 1 1 0 0,-1-1-1 0 0,1 1 0 0 0,-1 0 1 0 0,1 0-1 0 0,-1 0 0 0 0,1 0 1 0 0,-1 0-1 0 0,0 0 0 0 0,1 0 0 0 0,-1 0 1 0 0,0 1-1 0 0,0-1 0 0 0,0 1 1 0 0,0-1-1 0 0,1 1 0 0 0,-1 0 1 0 0,0 0-1 0 0,0 0 0 0 0,0 0 1 0 0,0 0-1 0 0,0 0 0 0 0,0 0 1 0 0,1 0-1 0 0,-1 1 0 0 0,0-1 0 0 0,-1 1-5 0 0,-2-1-1 0 0,-2 1-9 0 0,0 0 1 0 0,0 0 0 0 0,0 0-1 0 0,0 1 1 0 0,1 0 0 0 0,-1 0-1 0 0,0 0 1 0 0,1 1 0 0 0,0 0-1 0 0,-1 1 1 0 0,1-1 0 0 0,1 1-1 0 0,-1 0 1 0 0,0 1 0 0 0,1-1-1 0 0,0 1 1 0 0,0 0 0 0 0,0 0-1 0 0,1 1 1 0 0,0 0 0 0 0,0-1-1 0 0,0 1 1 0 0,1 1 0 0 0,-1 0 9 0 0,-8 39 74 0 0,12-43-43 0 0,1 0 0 0 0,-1 0 0 0 0,0 0-1 0 0,1 0 1 0 0,-1 0 0 0 0,1 0 0 0 0,0 0 0 0 0,0 0 0 0 0,0 0-1 0 0,0-1 1 0 0,1 1 0 0 0,-1 0 0 0 0,1-1 0 0 0,0 1-1 0 0,0-1 1 0 0,-1 0 0 0 0,1 1 0 0 0,1-1 0 0 0,-1 0 0 0 0,0 0-1 0 0,0-1 1 0 0,1 1 0 0 0,-1 0 0 0 0,1-1 0 0 0,0 1-1 0 0,-1-1 1 0 0,1 0 0 0 0,0 0 0 0 0,0 0 0 0 0,0 0 0 0 0,0-1-1 0 0,0 1 1 0 0,0-1 0 0 0,0 1 0 0 0,1-1-31 0 0,9-2 58 0 0,0 0 0 0 0,0-1 0 0 0,0-1 1 0 0,0 0-1 0 0,0 0 0 0 0,-1-2 0 0 0,0 1 0 0 0,0-2 0 0 0,-1 1 1 0 0,1-1-1 0 0,-2-1 0 0 0,1 0 0 0 0,5-6-58 0 0,-6 6 45 0 0,29-25 8 0 0,-38 32-56 0 0,0 1 0 0 0,-1-1 0 0 0,1 0-1 0 0,0 0 1 0 0,0 0 0 0 0,-1 0 0 0 0,1 1-1 0 0,0-1 1 0 0,0 0 0 0 0,0 1 0 0 0,0-1-1 0 0,0 0 1 0 0,0 1 0 0 0,0-1 0 0 0,0 1-1 0 0,0 0 1 0 0,0-1 0 0 0,0 1 0 0 0,1 0-1 0 0,-1 0 1 0 0,0 0 0 0 0,0 0 0 0 0,0-1-1 0 0,0 2 1 0 0,0-1 0 0 0,1 0 0 0 0,-1 0-1 0 0,0 0 1 0 0,0 0 0 0 0,0 1 0 0 0,0-1-1 0 0,0 1 1 0 0,0-1 0 0 0,0 1 0 0 0,0-1-1 0 0,0 1 1 0 0,0-1 0 0 0,0 1 0 0 0,0 0-1 0 0,0-1 1 0 0,0 1 0 0 0,-1 0 0 0 0,1 0-1 0 0,0 0 1 0 0,-1 0 0 0 0,1 0 0 0 0,0 0-1 0 0,-1 0 1 0 0,1 0 0 0 0,-1 0 3 0 0,14 69-217 0 0,-12-38 167 0 0,5 37 50 0 0,-6-69 66 0 0,0 0 0 0 0,1 0 0 0 0,-1 0 0 0 0,1 0 0 0 0,-1 0 0 0 0,0 0 0 0 0,1-1 0 0 0,-1 1 0 0 0,0-1 0 0 0,1 1 0 0 0,-1-1 0 0 0,0 1 0 0 0,0-1 0 0 0,1 0 0 0 0,-1 1 0 0 0,0-1 0 0 0,0 0 0 0 0,0 0 0 0 0,0 0 0 0 0,0 0 0 0 0,0 0 0 0 0,0 0 0 0 0,0 0 0 0 0,0 0 0 0 0,-1-1 0 0 0,1 1 0 0 0,0 0 0 0 0,-1 0-1 0 0,1-1 1 0 0,-1 1 0 0 0,1 0-66 0 0,41-76 243 0 0,-31 56-712 0 0,0 0-1 0 0,1 1 1 0 0,1 0 0 0 0,1 0 0 0 0,7-5 469 0 0,-1-1-2826 0 0,-11 17 1372 0 0</inkml:trace>
  <inkml:trace contextRef="#ctx0" brushRef="#br1" timeOffset="3.647">9470 1668 6160 0 0,'0'0'133'0'0,"0"0"23"0"0,0 0 13 0 0,1-1-18 0 0,1-1-28 0 0,-1 2 350 0 0,18-6 3314 0 0,-14 4-4 0 0,-10 4-2620 0 0,-57 9 778 0 0,-50 28-237 0 0,79-19-1348 0 0,23-15-242 0 0,1 0 1 0 0,1 1-1 0 0,-1 0 1 0 0,1 0 0 0 0,0 1-1 0 0,0 0 1 0 0,1 0-1 0 0,-4 4-114 0 0,-6 16 336 0 0,16-26-272 0 0,1 1 0 0 0,0 8 6 0 0,0-9-47 0 0,0 1 0 0 0,0 0 0 0 0,0 0 0 0 0,0 0 0 0 0,0 0 0 0 0,0 0-1 0 0,0-1 1 0 0,1 1 0 0 0,-1 0 0 0 0,1 0 0 0 0,-1 0 0 0 0,1-1 0 0 0,0 1 0 0 0,-1 0 0 0 0,1-1 0 0 0,0 1 0 0 0,0 0 0 0 0,0-1 0 0 0,1 0 0 0 0,-1 1 0 0 0,0-1 0 0 0,0 1 0 0 0,1-1 0 0 0,-1 0 0 0 0,2 1-23 0 0,2 1 51 0 0,-1 1 2 0 0,0-1 1 0 0,0 0-1 0 0,1 0 1 0 0,-1 0-1 0 0,1 0 1 0 0,0-1-1 0 0,0 0 0 0 0,0 0 1 0 0,0-1-1 0 0,0 1 1 0 0,1-1-1 0 0,-1 0 0 0 0,0 0 1 0 0,1-1-1 0 0,-1 1-53 0 0,56 0 400 0 0,60-22-120 0 0,-32-17-3661 0 0,-76 32 1946 0 0</inkml:trace>
  <inkml:trace contextRef="#ctx0" brushRef="#br1" timeOffset="3.647">9707 1328 11600 0 0,'32'-5'562'0'0,"-32"5"-537"0"0,1 0 0 0 0,-1 0 1 0 0,1 0-1 0 0,-1 0 0 0 0,0 0 0 0 0,1 0 0 0 0,-1 0 0 0 0,1 0 0 0 0,-1 0 0 0 0,0 0 0 0 0,1 0 1 0 0,-1 0-1 0 0,1 0 0 0 0,-1 0 0 0 0,0 1 0 0 0,1-1 0 0 0,-1 0 0 0 0,0 0 0 0 0,1 0 0 0 0,-1 1 0 0 0,0-1 1 0 0,1 0-1 0 0,-1 0 0 0 0,0 1 0 0 0,0-1 0 0 0,1 0 0 0 0,-1 1 0 0 0,0-1 0 0 0,0 0 0 0 0,0 1 0 0 0,1-1 1 0 0,-1 0-1 0 0,0 1 0 0 0,0-1 0 0 0,0 1 0 0 0,0-1 0 0 0,0 0 0 0 0,0 1 0 0 0,0-1 0 0 0,0 1 0 0 0,0-1 1 0 0,0 0-1 0 0,0 1 0 0 0,0-1 0 0 0,0 1 0 0 0,0-1 0 0 0,0 0 0 0 0,0 1 0 0 0,0-1 0 0 0,0 0 0 0 0,-1 1 1 0 0,1-1-1 0 0,0 1 0 0 0,0-1 0 0 0,0 0 0 0 0,-1 1 0 0 0,1-1 0 0 0,0 0 0 0 0,0 0 0 0 0,-1 1 1 0 0,1-1-27 0 0,-1 4 236 0 0,1 88 2908 0 0,0-38-2011 0 0,2-35-910 0 0,-2 0-1 0 0,-1 0 0 0 0,0 0 1 0 0,-1 0-1 0 0,-1 0 0 0 0,-5 16-221 0 0,-5 44 175 0 0,4-35-162 0 0,-1-12-2354 0 0,9-31-3949 0 0</inkml:trace>
  <inkml:trace contextRef="#ctx0" brushRef="#br1" timeOffset="3.647">9700 1528 7056 0 0,'56'-2'637'0'0,"-3"1"-461"0"0,-16 5 1766 0 0,15 12 787 0 0,-48-14-2609 0 0,-1 0 1 0 0,1 0-1 0 0,-1 1 1 0 0,0-1-1 0 0,0 1 0 0 0,0 0 1 0 0,0 0-1 0 0,0 0 1 0 0,-1 0-1 0 0,1 0 1 0 0,-1 0-1 0 0,0 1 1 0 0,0-1-1 0 0,0 1 1 0 0,0 0-1 0 0,-1 0 1 0 0,1-1-1 0 0,-1 1 1 0 0,0 0-1 0 0,0 0 1 0 0,0 2-121 0 0,4 90 834 0 0,-5-75-596 0 0,0 101 503 0 0,0-121-591 0 0,0-1 18 0 0,0 0 6 0 0,0 0 5 0 0,0 0 12 0 0,0 0 7 0 0,4-14 337 0 0,16-53-166 0 0,-15 51-586 0 0,1 0 0 0 0,0 1 0 0 0,2 0 0 0 0,0 1 0 0 0,0-1 0 0 0,2 1-1 0 0,8-10 218 0 0,33-13-1755 0 0,-26 25-2824 0 0,-7 6-166 0 0</inkml:trace>
  <inkml:trace contextRef="#ctx0" brushRef="#br1" timeOffset="3.647">10375 1542 7976 0 0,'22'2'174'0'0,"-18"-1"29"0"0,-5 1-166 0 0,0 0-1 0 0,0 0 1 0 0,-1 0-1 0 0,1 0 1 0 0,-1 0-1 0 0,0 0 1 0 0,1 0-1 0 0,-1 0 1 0 0,0-1-1 0 0,0 1 1 0 0,0-1-1 0 0,0 1 1 0 0,-1-1-1 0 0,1 0 1 0 0,0 0-1 0 0,0 0 1 0 0,-1 0-1 0 0,1 0 1 0 0,-1 0-1 0 0,-1-1-36 0 0,-3 4 427 0 0,-20 8 880 0 0,0 1 0 0 0,1 1 0 0 0,1 1 0 0 0,-15 13-1307 0 0,-22 55 1925 0 0,61-82-1892 0 0,0 1 0 0 0,0 0 0 0 0,1 0 0 0 0,-1 0 0 0 0,0 0 0 0 0,1 0 0 0 0,-1 1 0 0 0,1-1-1 0 0,0 0 1 0 0,-1 0 0 0 0,1 0 0 0 0,0 0 0 0 0,0 1 0 0 0,1-1 0 0 0,-1 0 0 0 0,0 0 0 0 0,1 0-1 0 0,-1 0 1 0 0,1 0 0 0 0,0 0 0 0 0,0 0 0 0 0,0 0 0 0 0,0 0 0 0 0,0 0 0 0 0,0 0 0 0 0,0 0-1 0 0,1 0-32 0 0,-1-2 104 0 0,1 1 2 0 0,39 1 228 0 0,71-48-71 0 0,-34-10-942 0 0,-34 9 191 0 0,-15 27 144 0 0,-23 31 152 0 0,-12 32 68 0 0,-3 34 123 0 0,12 1 206 0 0,-3-78-205 0 0,0 3 52 0 0,0-1 1 0 0,1 0 0 0 0,-1 0-1 0 0,1 1 1 0 0,-1-1-1 0 0,1 0 1 0 0,0 0-1 0 0,0 0 1 0 0,0 1-1 0 0,0-1 1 0 0,0 0 0 0 0,1-1-1 0 0,-1 1 1 0 0,0 0-1 0 0,1 0 1 0 0,0 0-1 0 0,-1-1 1 0 0,1 1 0 0 0,0-1-1 0 0,0 0 1 0 0,0 1-1 0 0,0-1 1 0 0,0 0-1 0 0,0 0 1 0 0,0 0 0 0 0,0 0-1 0 0,0 0 1 0 0,0-1-1 0 0,1 1 1 0 0,-1-1-1 0 0,0 1 1 0 0,0-1 0 0 0,1 0-1 0 0,-1 0-52 0 0,11-1 189 0 0,1 0-1 0 0,-1-1 1 0 0,0-1-1 0 0,-1 0 1 0 0,1 0-1 0 0,0-1 1 0 0,-1-1-1 0 0,0 0 1 0 0,0-1-1 0 0,8-5-188 0 0,17-9 137 0 0,51-37-2 0 0,-69 38-138 0 0,-1-1 0 0 0,-1-1 0 0 0,0-1 0 0 0,-2 0 0 0 0,-1-1 0 0 0,0-1 0 0 0,-2 0 0 0 0,4-13 3 0 0,9-42-568 0 0,-26 20 64 0 0,-24 60 198 0 0,-10 24 212 0 0,-16 48 30 0 0,33-17 80 0 0,12 17 307 0 0,8-65-249 0 0,-1-1-1 0 0,1 1 1 0 0,1-1-1 0 0,-1 1 1 0 0,1-1 0 0 0,1 0-1 0 0,-1 0 1 0 0,1 0-1 0 0,1-1 1 0 0,2 4-74 0 0,3 7 245 0 0,-4-11-147 0 0,-1 0-1 0 0,1 0 0 0 0,0 0 1 0 0,0-1-1 0 0,1 0 0 0 0,-1 0 1 0 0,1-1-1 0 0,0 0 0 0 0,1 0 1 0 0,-1-1-1 0 0,1 1 0 0 0,5 0-97 0 0,3 1 147 0 0,0-1-1 0 0,1 0 1 0 0,-1-1-1 0 0,1-1 1 0 0,0-1-1 0 0,7 0-146 0 0,29-1-4228 0 0,-40 0 2120 0 0,14 0-4826 0 0</inkml:trace>
  <inkml:trace contextRef="#ctx0" brushRef="#br1" timeOffset="3.647">6633 3255 7512 0 0,'0'0'166'0'0,"0"0"29"0"0,0 0 13 0 0,0 0 113 0 0,3 5 1046 0 0,-1-4 1914 0 0,4-3-2686 0 0,-4 2-382 0 0,-1 0 0 0 0,1-1 0 0 0,0 1 1 0 0,0-1-1 0 0,-1 0 0 0 0,1 1 0 0 0,0-1 0 0 0,-1 0 1 0 0,1 0-1 0 0,-1 0 0 0 0,1 0 0 0 0,-1 0 1 0 0,0 0-1 0 0,1-1 0 0 0,-1 1 0 0 0,0 0 0 0 0,0-1 1 0 0,0 1-1 0 0,0-1 0 0 0,0 1 0 0 0,0-1 1 0 0,0 0-1 0 0,0-1-213 0 0,5-129 4257 0 0,8-34-3738 0 0,-11 146-523 0 0,1-11 17 0 0,1 0 0 0 0,2 1 0 0 0,0-1 0 0 0,2 1 0 0 0,2 1 0 0 0,5-11-13 0 0,54-44 0 0 0,-54 68 0 0 0,-8 9-27 0 0,0 0 0 0 0,1 1-1 0 0,-1 0 1 0 0,1 1 0 0 0,0 0 0 0 0,0 1-1 0 0,1-1 1 0 0,-1 2 0 0 0,1-1-1 0 0,0 1 1 0 0,0 1 0 0 0,0 0 0 0 0,1 0 27 0 0,-5 2-20 0 0,-1 0 0 0 0,1 0 1 0 0,0 0-1 0 0,-1 1 0 0 0,1 0 1 0 0,-1 0-1 0 0,0 0 0 0 0,1 1 1 0 0,-1 0-1 0 0,0 0 1 0 0,0 0-1 0 0,0 0 0 0 0,0 1 1 0 0,0 0-1 0 0,-1 0 0 0 0,1 0 1 0 0,-1 1-1 0 0,0 0 0 0 0,2 2 20 0 0,-3-3-3 0 0,-1 0-1 0 0,0 0 1 0 0,0 0-1 0 0,-1 0 1 0 0,1 1-1 0 0,-1-1 1 0 0,0 1-1 0 0,1-1 1 0 0,-2 1-1 0 0,1 0 1 0 0,0-1-1 0 0,-1 1 1 0 0,1 0-1 0 0,-1 0 1 0 0,0-1-1 0 0,-1 1 1 0 0,1 0-1 0 0,0-1 1 0 0,-1 1-1 0 0,0 0 1 0 0,0-1-1 0 0,0 1 1 0 0,0-1-1 0 0,-1 1 1 0 0,0-1-1 0 0,1 0 0 0 0,-1 1 1 0 0,0-1-1 0 0,0 0 1 0 0,-1 0-1 0 0,1-1 1 0 0,-1 1-1 0 0,1 0 1 0 0,-1-1-1 0 0,0 1 1 0 0,0-1-1 0 0,0 0 1 0 0,0 0-1 0 0,0 0 1 0 0,-1-1-1 0 0,-2 2 4 0 0,-6 4-35 0 0,0-1-1 0 0,0-1 0 0 0,0 0 0 0 0,0-1 0 0 0,-1 0 1 0 0,0-1-1 0 0,1 0 0 0 0,-1-1 0 0 0,-1 0 1 0 0,1-1-1 0 0,0-1 0 0 0,0 0 0 0 0,0-1 1 0 0,0 0-1 0 0,0-1 0 0 0,0 0 0 0 0,-4-3 36 0 0,-25-9-581 0 0,14 1-448 0 0,22 6-1857 0 0,6 4-3465 0 0</inkml:trace>
  <inkml:trace contextRef="#ctx0" brushRef="#br1" timeOffset="3.647">7381 2539 9848 0 0,'7'-4'745'0'0,"-5"3"-437"0"0,-1 0 125 0 0,-1 1 58 0 0,-23 13 1324 0 0,-47 39 479 0 0,58-41-1978 0 0,0 2 0 0 0,0 0 1 0 0,1 0-1 0 0,1 1 0 0 0,0 0 0 0 0,1 0 0 0 0,0 1 0 0 0,1 2-316 0 0,6-14 20 0 0,1 0 0 0 0,0 0-1 0 0,0 0 1 0 0,0 0-1 0 0,0 0 1 0 0,0 0-1 0 0,0 0 1 0 0,1 0-1 0 0,0 1 1 0 0,0-1 0 0 0,0 0-1 0 0,0 0 1 0 0,0 0-1 0 0,0 0 1 0 0,1 0-1 0 0,0 0 1 0 0,-1 1-1 0 0,1-1 1 0 0,0 0 0 0 0,0-1-1 0 0,2 3-19 0 0,36 29 248 0 0,76-4-107 0 0,-73-32-1525 0 0,-24-2-3434 0 0,-6 1-811 0 0</inkml:trace>
  <inkml:trace contextRef="#ctx0" brushRef="#br1" timeOffset="3.647">7519 2475 11256 0 0,'0'0'256'0'0,"0"0"34"0"0,0 0 21 0 0,0 0-35 0 0,0 6-169 0 0,-39 149 5404 0 0,39-154-5487 0 0,0 0 0 0 0,0-1 0 0 0,0 1 0 0 0,0 0 0 0 0,0 0 0 0 0,0 0 0 0 0,1 0 0 0 0,-1 0 0 0 0,0 0 0 0 0,1-1 0 0 0,-1 1 0 0 0,0 0 0 0 0,1 0 0 0 0,-1 0 0 0 0,1-1 0 0 0,-1 1 0 0 0,1 0-1 0 0,0-1 1 0 0,-1 1 0 0 0,1 0 0 0 0,0-1 0 0 0,-1 1 0 0 0,1-1 0 0 0,0 1 0 0 0,0-1 0 0 0,-1 1 0 0 0,1-1 0 0 0,0 0 0 0 0,0 1 0 0 0,0-1 0 0 0,0 0 0 0 0,0 0 0 0 0,-1 0 0 0 0,1 1 0 0 0,0-1 0 0 0,0 0-1 0 0,0 0 1 0 0,0 0 0 0 0,0 0 0 0 0,0-1 0 0 0,0 1 0 0 0,0 0 0 0 0,-1 0 0 0 0,1 0 0 0 0,0-1 0 0 0,0 1 0 0 0,0-1 0 0 0,0 1 0 0 0,-1 0 0 0 0,1-1 0 0 0,0 0-24 0 0,54-37 358 0 0,1 15-346 0 0,-30 23-94 0 0,-15 5-24 0 0,15 18-26 0 0,-20-18 141 0 0,-1-1-1 0 0,1 1 1 0 0,0-1-1 0 0,0-1 0 0 0,1 1 1 0 0,-1-1-1 0 0,1 0 1 0 0,-1-1-1 0 0,1 0 0 0 0,7 2-8 0 0,-11-3 45 0 0,1 0-1 0 0,-1 0 0 0 0,0 0 0 0 0,1-1 0 0 0,-1 0 0 0 0,0 1 1 0 0,1-1-1 0 0,-1 0 0 0 0,1-1 0 0 0,-1 1 0 0 0,0-1 0 0 0,1 1 1 0 0,-1-1-1 0 0,0 0 0 0 0,0 0 0 0 0,1 0 0 0 0,-1-1 0 0 0,0 1 1 0 0,0-1-1 0 0,0 0 0 0 0,-1 0 0 0 0,1 0 0 0 0,0 0 0 0 0,1-2-44 0 0,-3 2 52 0 0,-1-1-1 0 0,1 0 0 0 0,-1 1 1 0 0,0-1-1 0 0,0 0 0 0 0,0 0 1 0 0,0 1-1 0 0,0-1 0 0 0,0 0 1 0 0,-1 1-1 0 0,1-1 0 0 0,-1 0 1 0 0,0 1-1 0 0,0-1 0 0 0,0 0 1 0 0,0 1-1 0 0,-1 0 0 0 0,1-1 1 0 0,0 1-1 0 0,-1 0 0 0 0,0-1 1 0 0,1 1-1 0 0,-1 0 0 0 0,0 0 1 0 0,0 1-1 0 0,0-1 1 0 0,-1 0-1 0 0,1 1 0 0 0,0-1 1 0 0,-1 1-1 0 0,-1-1-51 0 0,-8-9 144 0 0,-53-39 88 0 0,-36-16-232 0 0,63 50-285 0 0,20 15-6992 0 0,18 1 5472 0 0</inkml:trace>
  <inkml:trace contextRef="#ctx0" brushRef="#br1" timeOffset="3.647">8058 2483 10600 0 0,'2'1'308'0'0,"65"28"410"0"0,-48-22-36 0 0,-2 0 0 0 0,1 1 0 0 0,-1 1 0 0 0,0 0 0 0 0,-1 1 0 0 0,15 12-682 0 0,-29-20 80 0 0,2 1 33 0 0,0-1-1 0 0,0 1 0 0 0,0 0 1 0 0,0 0-1 0 0,0 0 0 0 0,-1 0 0 0 0,1 1 1 0 0,-1-1-1 0 0,0 1 0 0 0,0 0 0 0 0,0 0 1 0 0,-1 0-1 0 0,1 0 0 0 0,-1 1 0 0 0,0-1 1 0 0,0 1-1 0 0,-1-1 0 0 0,1 1 0 0 0,-1 0 1 0 0,0-1-1 0 0,0 1 0 0 0,-1 0 0 0 0,1 0 1 0 0,-1 0-1 0 0,0 0 0 0 0,-1 0 1 0 0,1-1-1 0 0,-1 1 0 0 0,0 2-112 0 0,-8 7 128 0 0,-1 0 0 0 0,0-1 0 0 0,-1 0 0 0 0,-1 0-1 0 0,0-2 1 0 0,0 1 0 0 0,-1-1 0 0 0,0-1 0 0 0,-1-1 0 0 0,-9 5-128 0 0,-82 47 93 0 0,56-43-6019 0 0,30-12-302 0 0</inkml:trace>
  <inkml:trace contextRef="#ctx0" brushRef="#br1" timeOffset="3.647">8882 2481 13184 0 0,'0'0'298'0'0,"-4"-18"840"0"0,0 16-1052 0 0,0 1 1 0 0,-1-1 0 0 0,1 1 0 0 0,0 0-1 0 0,0 0 1 0 0,-1 0 0 0 0,1 1 0 0 0,0 0 0 0 0,-1-1-1 0 0,1 1 1 0 0,-1 1 0 0 0,1-1 0 0 0,0 1 0 0 0,-1 0-1 0 0,1 0 1 0 0,0 0 0 0 0,0 0 0 0 0,0 1-1 0 0,0-1 1 0 0,-3 3-87 0 0,-13 2 358 0 0,16-6-321 0 0,0 1 0 0 0,0 0-1 0 0,0 0 1 0 0,0 0 0 0 0,0 0 0 0 0,0 1 0 0 0,0 0 0 0 0,0 0 0 0 0,1 0 0 0 0,-1 0 0 0 0,1 0-1 0 0,-1 1 1 0 0,1-1 0 0 0,0 1 0 0 0,0 0 0 0 0,0 0 0 0 0,0 0 0 0 0,1 0 0 0 0,-1 1 0 0 0,1-1-1 0 0,-1 2-36 0 0,-4 21 0 0 0,11-16 0 0 0,1-5 5 0 0,0 1 0 0 0,0-1 0 0 0,0 0-1 0 0,1-1 1 0 0,0 1 0 0 0,0-1 0 0 0,0 0-1 0 0,1-1 1 0 0,-1 1 0 0 0,1-1-1 0 0,-1-1 1 0 0,7 2-5 0 0,21 12 18 0 0,45 12 35 0 0,-34-19 107 0 0,-44-8-58 0 0,-1-1 106 0 0,0 0 42 0 0,-40 29 1509 0 0,-195 49-1099 0 0,173-54-1968 0 0,58-23 1035 0 0,4-2-6275 0 0,3-4 1107 0 0</inkml:trace>
  <inkml:trace contextRef="#ctx0" brushRef="#br1" timeOffset="3.647">9013 2516 11664 0 0,'0'0'264'0'0,"0"0"34"0"0,13 9 401 0 0,-12-6-559 0 0,0 0 1 0 0,1 1-1 0 0,-1-1 1 0 0,0 1-1 0 0,0-1 1 0 0,-1 1-1 0 0,1-1 1 0 0,-1 1 0 0 0,0-1-1 0 0,0 1 1 0 0,0 0-1 0 0,0-1 1 0 0,0 1-1 0 0,-1-1 1 0 0,0 1-1 0 0,0-1 1 0 0,0 1-141 0 0,-2 23 1166 0 0,3-21-1030 0 0,-1 0 0 0 0,2 0 1 0 0,-1 0-1 0 0,0 0 1 0 0,1-1-1 0 0,0 1 1 0 0,1 0-1 0 0,-1 0 1 0 0,1-1-1 0 0,0 1 1 0 0,1-1-1 0 0,-1 1 1 0 0,1-1-1 0 0,0 0 1 0 0,0 0-1 0 0,1 0 0 0 0,2 2-136 0 0,-2-5 45 0 0,0-1 0 0 0,0 0 0 0 0,1 1-1 0 0,-1-2 1 0 0,0 1 0 0 0,1 0 0 0 0,-1-1-1 0 0,1 0 1 0 0,-1 0 0 0 0,1-1 0 0 0,-1 1-1 0 0,1-1 1 0 0,-1 0 0 0 0,0 0 0 0 0,1 0-1 0 0,-1 0 1 0 0,0-1 0 0 0,0 0-1 0 0,0 0 1 0 0,0 0 0 0 0,0 0 0 0 0,0-1-1 0 0,-1 1 1 0 0,1-1 0 0 0,-1 0 0 0 0,0 0-1 0 0,3-4-44 0 0,50-63-528 0 0,-20 12-638 0 0,-19 35 740 0 0,-16 22 306 0 0,-1 1 35 0 0,0 0 18 0 0,0 0 3 0 0,0 0-4 0 0,0 0-16 0 0,6 21-193 0 0,1 5 183 0 0,-6-19 89 0 0,1 0-1 0 0,0-1 1 0 0,0 1 0 0 0,0-1 0 0 0,1 1-1 0 0,0-1 1 0 0,0 0 0 0 0,0 0 0 0 0,1 0-1 0 0,3 3 6 0 0,-6-7 27 0 0,0 0 0 0 0,1 0 0 0 0,-1 0 0 0 0,1 0 0 0 0,-1-1 0 0 0,1 1 0 0 0,0 0-1 0 0,0-1 1 0 0,0 1 0 0 0,0-1 0 0 0,0 0 0 0 0,0 1 0 0 0,0-1 0 0 0,0 0-1 0 0,1 0 1 0 0,-1 0 0 0 0,0-1 0 0 0,1 1 0 0 0,-1-1 0 0 0,1 1 0 0 0,-1-1 0 0 0,0 0-1 0 0,1 0 1 0 0,-1 0 0 0 0,1 0 0 0 0,-1 0 0 0 0,1 0 0 0 0,-1-1 0 0 0,0 1 0 0 0,1-1-1 0 0,-1 0 1 0 0,0 0 0 0 0,1 0-27 0 0,15-11 168 0 0,46-75-871 0 0,-27 53 418 0 0,-37 33 279 0 0,1 1 0 0 0,-1-1 0 0 0,1 1 0 0 0,0-1 0 0 0,-1 1 0 0 0,1-1 0 0 0,0 1 0 0 0,-1 0 0 0 0,1-1 0 0 0,0 1 0 0 0,0 0-1 0 0,-1 0 1 0 0,1 0 0 0 0,0-1 0 0 0,0 1 0 0 0,-1 0 0 0 0,1 0 0 0 0,0 0 0 0 0,0 0 0 0 0,-1 0 0 0 0,1 1 0 0 0,0-1 0 0 0,0 0 0 0 0,-1 0 0 0 0,1 0 0 0 0,0 1 0 0 0,0-1 0 0 0,-1 0 0 0 0,1 1-1 0 0,0-1 1 0 0,-1 0 0 0 0,1 1 0 0 0,-1-1 0 0 0,1 1 0 0 0,0-1 0 0 0,-1 1 0 0 0,1 0 0 0 0,-1-1 0 0 0,1 1 0 0 0,-1-1 0 0 0,0 1 0 0 0,1 0 0 0 0,-1-1 0 0 0,0 1 6 0 0,5 5-3 0 0,43 49 477 0 0,2-17 544 0 0,-21-20 52 0 0,2-7-115 0 0,-16-11-1199 0 0,-14 0-795 0 0,-1 0-335 0 0,0 0-59 0 0</inkml:trace>
  <inkml:trace contextRef="#ctx0" brushRef="#br1" timeOffset="3.647">9825 2531 9472 0 0,'32'-6'1061'0'0,"-31"6"-396"0"0,-11-10 3533 0 0,-35 3-3059 0 0,-45 20 116 0 0,25 5-542 0 0,57-16-597 0 0,1 0-1 0 0,0 1 0 0 0,0 0 1 0 0,0 0-1 0 0,0 1 0 0 0,1 0 1 0 0,-1 0-1 0 0,1 0 0 0 0,0 1 1 0 0,0 0-1 0 0,1 0 0 0 0,-2 2-115 0 0,-19 42 616 0 0,22-28-381 0 0,12 15 93 0 0,-2-31-285 0 0,0 1 0 0 0,-1-1-1 0 0,2-1 1 0 0,-1 1 0 0 0,0-1 0 0 0,1 0 0 0 0,0 0-1 0 0,0-1 1 0 0,0 0 0 0 0,0 0 0 0 0,1-1-1 0 0,-1 0 1 0 0,1 0 0 0 0,0-1 0 0 0,-1 0 0 0 0,1 0-1 0 0,0 0 1 0 0,0-1 0 0 0,-1-1 0 0 0,1 1 0 0 0,0-1-1 0 0,6-2-42 0 0,-11 3-25 0 0,95-21-19 0 0,-37-6-3341 0 0,-45 17 1791 0 0</inkml:trace>
  <inkml:trace contextRef="#ctx0" brushRef="#br1" timeOffset="3.647">10089 2296 12176 0 0,'-7'59'2433'0'0,"-16"20"-543"0"0,23 37-22 0 0,7-57-932 0 0,-6-58-947 0 0,-2 0 28 0 0,1-1-1 0 0,0 0 1 0 0,0 1-1 0 0,0-1 1 0 0,0 1-1 0 0,0-1 1 0 0,-1 1 0 0 0,1-1-1 0 0,0 0 1 0 0,0 1-1 0 0,0-1 1 0 0,0 1-1 0 0,0-1 1 0 0,0 1 0 0 0,0-1-1 0 0,0 0 1 0 0,1 1-1 0 0,-1-1 1 0 0,0 1-1 0 0,0-1 1 0 0,0 1-1 0 0,0-1 1 0 0,1 0 0 0 0,-1 1-1 0 0,0-1 1 0 0,0 0-1 0 0,1 1 1 0 0,-1-1-1 0 0,0 0 1 0 0,0 1-1 0 0,1-1 1 0 0,-1 0 0 0 0,0 1-1 0 0,1-1 1 0 0,-1 0-1 0 0,1 0 1 0 0,-1 1-1 0 0,0-1 1 0 0,1 0 0 0 0,-1 0-1 0 0,1 0 1 0 0,-1 0-1 0 0,0 0 1 0 0,1 0-1 0 0,-1 1 1 0 0,1-1-1 0 0,-1 0 1 0 0,1 0 0 0 0,-1 0-1 0 0,1 0 1 0 0,-1-1-1 0 0,0 1 1 0 0,1 0-1 0 0,-1 0 1 0 0,1 0-1 0 0,-1 0 1 0 0,1 0 0 0 0,-1-1-1 0 0,0 1 1 0 0,1 0-1 0 0,-1 0 1 0 0,0 0-1 0 0,1-1-16 0 0,54-71 408 0 0,-23 31-354 0 0,33 6-69 0 0,-65 35 1 0 0,1-1 8 0 0,1 1 1 0 0,-1-1 0 0 0,1 1-1 0 0,-1-1 1 0 0,0 1 0 0 0,1-1 0 0 0,-1 1-1 0 0,1 0 1 0 0,-1 0 0 0 0,1 0-1 0 0,-1 0 1 0 0,1 0 0 0 0,-1 0 0 0 0,1 0-1 0 0,-1 0 1 0 0,1 1 0 0 0,-1-1-1 0 0,1 0 1 0 0,-1 1 0 0 0,0-1 0 0 0,1 1-1 0 0,-1 0 1 0 0,0-1 0 0 0,1 1-1 0 0,0 0 6 0 0,2 3 0 0 0,0-1-1 0 0,0 1 0 0 0,0-1 0 0 0,0 1 0 0 0,-1 0 0 0 0,1 1 0 0 0,-1-1 1 0 0,0 1-1 0 0,-1-1 0 0 0,1 1 0 0 0,-1 0 0 0 0,0 0 0 0 0,1 2 1 0 0,6 11-1 0 0,25 75 65 0 0,-5-38-641 0 0,-15-46-5259 0 0,-12-9-302 0 0</inkml:trace>
  <inkml:trace contextRef="#ctx0" brushRef="#br1" timeOffset="3.647">10905 2390 7880 0 0,'0'0'232'0'0,"4"-11"32"0"0,-2 6-150 0 0,2-8 5019 0 0,-4 15 1158 0 0,-1 5-6847 0 0,-15 71 1564 0 0,13-63-925 0 0,0 0-1 0 0,1-1 1 0 0,1 1-1 0 0,0 0 1 0 0,1 1 0 0 0,1-1-1 0 0,0 0 1 0 0,3 13-83 0 0,-3-24 7 0 0,9 55 166 0 0,-7-40-259 0 0,-3-18-110 0 0,0-1-18 0 0,0 3-144 0 0,-3 9-1825 0 0,3-12-26 0 0,0 0-3744 0 0</inkml:trace>
  <inkml:trace contextRef="#ctx0" brushRef="#br1" timeOffset="3.647">10635 2379 8808 0 0,'50'-10'418'0'0,"15"0"861"0"0,50 9 144 0 0,-39 0-1423 0 0,-67 0-59 0 0,-1 1-1 0 0,1-2 1 0 0,-1 1 0 0 0,1-1 0 0 0,-1 0 0 0 0,0-1 0 0 0,0 0 0 0 0,0 0 0 0 0,0-1 0 0 0,5-4 59 0 0,-6 4-386 0 0,0 0 1 0 0,0-1-1 0 0,0 0 1 0 0,-1-1-1 0 0,0 0 1 0 0,0 0-1 0 0,0 0 0 0 0,-1 0 1 0 0,0-1-1 0 0,0 0 1 0 0,0-1 385 0 0,30-34 33 0 0,-35 41 634 0 0,3-2 456 0 0,-3 3 1756 0 0,-9 41 221 0 0,-20 55-375 0 0,9 36-1053 0 0,11-80-1120 0 0,15 27 376 0 0,-6-77-907 0 0,0-1 0 0 0,1 1-1 0 0,-1 0 1 0 0,1-1 0 0 0,-1 1 0 0 0,1-1-1 0 0,0 0 1 0 0,0 1 0 0 0,-1-1-1 0 0,1 1 1 0 0,0-1 0 0 0,0 0-1 0 0,0 0 1 0 0,1 0 0 0 0,-1 1-1 0 0,0-1 1 0 0,0 0 0 0 0,1 0-1 0 0,-1-1 1 0 0,0 1 0 0 0,1 0 0 0 0,-1 0-1 0 0,1-1 1 0 0,-1 1 0 0 0,1-1-1 0 0,-1 1 1 0 0,1-1 0 0 0,-1 1-1 0 0,2-1-20 0 0,1 0 27 0 0,-2 0-41 0 0,0 0 0 0 0,0 1 1 0 0,1-1-1 0 0,-1-1 0 0 0,0 1 0 0 0,0 0 0 0 0,0 0 0 0 0,1-1 0 0 0,-1 1 0 0 0,0-1 0 0 0,0 0 0 0 0,0 1 1 0 0,0-1-1 0 0,0 0 0 0 0,0 0 0 0 0,0-1 0 0 0,0 1 0 0 0,-1 0 0 0 0,1-1 0 0 0,0 1 0 0 0,-1-1 0 0 0,1 1 1 0 0,-1-1-1 0 0,1 0 14 0 0,33-41-558 0 0,24-21-186 0 0,-51 56 658 0 0,0 1 0 0 0,0 1 0 0 0,1-1 0 0 0,0 2-1 0 0,0-1 1 0 0,0 1 0 0 0,1 0 0 0 0,-1 1-1 0 0,7-2 87 0 0,3 26-224 0 0,-10 23 231 0 0,-9-37 4 0 0,0-1 0 0 0,0 0 1 0 0,0 0-1 0 0,1 0 1 0 0,0 0-1 0 0,0 0 1 0 0,0 0-1 0 0,0 0 1 0 0,1 0-1 0 0,0 0 1 0 0,0-1-1 0 0,0 1 1 0 0,0-1-1 0 0,1 1 1 0 0,0-1-1 0 0,0 0 0 0 0,0 0 1 0 0,1 0-1 0 0,-1 0 1 0 0,1-1-1 0 0,0 1 1 0 0,0-1-1 0 0,0 0 1 0 0,0 0-1 0 0,0-1 1 0 0,1 1-1 0 0,-1-1 1 0 0,1 0-1 0 0,4 1-11 0 0,-4-3-32 0 0,0-1 0 0 0,1-1 1 0 0,-1 1-1 0 0,0-1 0 0 0,0 0 0 0 0,0 0 0 0 0,0-1 1 0 0,0 1-1 0 0,-1-1 0 0 0,1 0 0 0 0,-1 0 0 0 0,0-1 1 0 0,0 1-1 0 0,0-1 0 0 0,0 0 0 0 0,0 0 0 0 0,-1 0 1 0 0,0 0-1 0 0,0-1 0 0 0,0 0 0 0 0,0 1 0 0 0,-1-1 1 0 0,0 0-1 0 0,0 0 0 0 0,0 0 0 0 0,0 0 0 0 0,-1-1 0 0 0,0 0 32 0 0,12-45-174 0 0,-13 50 104 0 0,0 1-4 0 0,-1 0-17 0 0,-1 1 80 0 0,1-1-1 0 0,-1 0 0 0 0,0 1 1 0 0,0-1-1 0 0,0 1 0 0 0,1-1 1 0 0,-1 1-1 0 0,0 0 1 0 0,1-1-1 0 0,-1 1 0 0 0,0 0 1 0 0,1 0-1 0 0,0 1 1 0 0,-1-1-1 0 0,1 0 0 0 0,-1 0 1 0 0,1 1-1 0 0,0-1 1 0 0,0 0-1 0 0,0 1 0 0 0,0-1 1 0 0,0 1 11 0 0,0 0-8 0 0,-1 0 10 0 0,-2 2 22 0 0,0 1 1 0 0,0-1-1 0 0,1 1 0 0 0,-1 0 1 0 0,1 0-1 0 0,1 0 0 0 0,-1 0 0 0 0,1 1 1 0 0,-1-1-1 0 0,1 0 0 0 0,1 1 1 0 0,-1 0-1 0 0,1 0 0 0 0,0-1 1 0 0,0 1-1 0 0,1 0 0 0 0,0 0 1 0 0,0 0-1 0 0,0 0 0 0 0,1-1 0 0 0,0 3-24 0 0,0-7 18 0 0,1 1-1 0 0,-1-1 1 0 0,0 0-1 0 0,1 0 1 0 0,-1 0-1 0 0,1 0 1 0 0,0 0-1 0 0,-1 0 1 0 0,1 0-1 0 0,0 0 1 0 0,-1-1-1 0 0,1 1 1 0 0,0 0-1 0 0,0-1 1 0 0,0 0-1 0 0,-1 1 1 0 0,1-1-1 0 0,0 0 1 0 0,0 0-1 0 0,0 0 1 0 0,0 0-1 0 0,0-1 1 0 0,-1 1-1 0 0,1 0 1 0 0,0-1-1 0 0,0 1 1 0 0,0-1-1 0 0,-1 0 1 0 0,1 1-1 0 0,0-1 1 0 0,-1 0-1 0 0,1 0 1 0 0,0 0-1 0 0,-1 0 1 0 0,0-1-1 0 0,1 1 1 0 0,-1 0-1 0 0,0 0 0 0 0,1-1 1 0 0,-1 1-1 0 0,0-1 1 0 0,0 1-1 0 0,0-2-17 0 0,60-43 144 0 0,-41 40-157 0 0,-19 6-58 0 0,-1 0-22 0 0,13 26 33 0 0,-12-24 78 0 0,0 0-1 0 0,0 0 1 0 0,1-1 0 0 0,-1 1-1 0 0,1 0 1 0 0,-1-1 0 0 0,1 1-1 0 0,-1-1 1 0 0,1 1 0 0 0,0-1-1 0 0,0 0 1 0 0,0 1-1 0 0,-1-1 1 0 0,1 0 0 0 0,1-1-1 0 0,-1 1 1 0 0,0 0 0 0 0,0 0-1 0 0,0-1 1 0 0,0 1 0 0 0,0-1-1 0 0,1 0 1 0 0,-1 0 0 0 0,0 0-1 0 0,0 0 1 0 0,0 0-1 0 0,1 0 1 0 0,-1 0 0 0 0,0-1-1 0 0,0 1 1 0 0,0-1 0 0 0,0 0-1 0 0,0 1 1 0 0,0-1 0 0 0,0 0-1 0 0,0 0 1 0 0,0 0 0 0 0,0-1-1 0 0,0 1 1 0 0,0 0-1 0 0,-1-1 1 0 0,1 1 0 0 0,-1-1-1 0 0,1 0 1 0 0,-1 1 0 0 0,1-1-1 0 0,0-1-17 0 0,9-11 117 0 0,17-34-202 0 0,-7-54-915 0 0,-6 2 630 0 0,-5-58 2068 0 0,-23 168-1354 0 0,6 8-324 0 0,1-1-1 0 0,1 1 1 0 0,0 0-1 0 0,1 0 0 0 0,1 0 1 0 0,1 0-1 0 0,0 1 1 0 0,1-1-1 0 0,1 1 1 0 0,2 6-20 0 0,-2-16 24 0 0,7 65 115 0 0,2-10 21 0 0,-8-59-107 0 0,-1 4-40 0 0,3-1-85 0 0,-3-7-301 0 0,0-1-130 0 0,0 1-1239 0 0,0 1-4847 0 0</inkml:trace>
  <inkml:trace contextRef="#ctx0" brushRef="#br1" timeOffset="3.647">11665 2379 13016 0 0,'70'-12'968'0'0,"37"3"338"0"0,-54 9-139 0 0,20-4-522 0 0,-32 4-1245 0 0,-13 0-3386 0 0,-3 0-1394 0 0</inkml:trace>
  <inkml:trace contextRef="#ctx0" brushRef="#br1" timeOffset="3.647">8477 3337 9872 0 0,'2'-1'222'0'0,"19"-7"540"0"0,-13 3-462 0 0,9-4-575 0 0,-6 6 5456 0 0,-25 21-3717 0 0,5-12-1365 0 0,0-1 0 0 0,0 0-1 0 0,-1 0 1 0 0,0-1 0 0 0,0 0-1 0 0,0 0 1 0 0,-1-1 0 0 0,1-1 0 0 0,-7 1-99 0 0,7-1 24 0 0,-17 4-257 0 0,-1-1 0 0 0,-1-1 0 0 0,1-2 0 0 0,-1-1 0 0 0,1-1 0 0 0,-20-3 233 0 0,-24-2-306 0 0,40-4 982 0 0,31 8-713 0 0,1 1-82 0 0,0 0-10 0 0,0 0 36 0 0,-3 8 345 0 0,16 73 156 0 0,-11-69-344 0 0,0 0 1 0 0,-1 0-1 0 0,0 0 1 0 0,0 1-1 0 0,-2-1 1 0 0,1 0-1 0 0,-2 1 1 0 0,1-1 0 0 0,-2 0-1 0 0,0 0 1 0 0,0 0-1 0 0,-1-1 1 0 0,-2 5-65 0 0,-2 9 202 0 0,-24 60 391 0 0,0-12 7 0 0,31-68-520 0 0,2-4-56 0 0,-1 0-1 0 0,1 1 0 0 0,-1-1 0 0 0,1 0 0 0 0,-1 0 1 0 0,1 0-1 0 0,0 0 0 0 0,-1-1 0 0 0,1 1 0 0 0,0 0 1 0 0,0 0-1 0 0,0 0 0 0 0,0 0 0 0 0,0-1 1 0 0,0 1-1 0 0,0-1 0 0 0,0 1 0 0 0,0 0 0 0 0,0-1 1 0 0,0 0-1 0 0,0 1 0 0 0,0-1 0 0 0,1 0 0 0 0,-1 1 1 0 0,0-1-1 0 0,0 0 0 0 0,1 0-23 0 0,137-5 1242 0 0,-81-1-1156 0 0,43-4-1002 0 0,-86 5-2464 0 0,-15 5 1962 0 0</inkml:trace>
  <inkml:trace contextRef="#ctx0" brushRef="#br1" timeOffset="3.647">7999 3680 11664 0 0,'1'-15'2082'0'0,"62"-13"392"0"0,51 18-1836 0 0,14 28-2811 0 0,-114-12-3168 0 0</inkml:trace>
  <inkml:trace contextRef="#ctx0" brushRef="#br1" timeOffset="3.647">8510 3700 10768 0 0,'0'0'241'0'0,"0"0"38"0"0,-2 4 279 0 0,-56 62 942 0 0,53-61-1328 0 0,0 0-1 0 0,0 0 0 0 0,1 1 1 0 0,0 0-1 0 0,0 0 0 0 0,0 0 1 0 0,1 0-1 0 0,-1 0 0 0 0,2 1 1 0 0,-1 0-1 0 0,1-1 0 0 0,0 1 1 0 0,0 0-1 0 0,1 0 0 0 0,0 0 1 0 0,0 2-172 0 0,1-8 36 0 0,0 0 0 0 0,0 0 0 0 0,0 0 0 0 0,1 1 0 0 0,-1-1 0 0 0,1 0 0 0 0,-1 0 0 0 0,1 0 1 0 0,-1 0-1 0 0,1 0 0 0 0,-1 1 0 0 0,1-1 0 0 0,0 0 0 0 0,0 0 0 0 0,0-1 0 0 0,-1 1 0 0 0,1 0 1 0 0,0 0-1 0 0,0 0 0 0 0,0-1 0 0 0,0 1 0 0 0,0 0 0 0 0,0-1 0 0 0,1 1 0 0 0,-1-1 0 0 0,0 1 1 0 0,0-1-1 0 0,0 0 0 0 0,1 1 0 0 0,-1-1 0 0 0,0 0 0 0 0,0 0 0 0 0,0 0 0 0 0,1 0 0 0 0,-1 0 1 0 0,0 0-37 0 0,46-5 427 0 0,-20-2-174 0 0,-18 6-211 0 0,0-1 0 0 0,0-1 1 0 0,0 1-1 0 0,0-1 0 0 0,0-1 0 0 0,-1 0 1 0 0,1 0-1 0 0,-1 0 0 0 0,0-1 1 0 0,-1-1-1 0 0,1 1 0 0 0,1-3-42 0 0,-2 1 61 0 0,-6 7-54 0 0,-1 0-1 0 0,1-1 0 0 0,0 1 0 0 0,0 0 1 0 0,0-1-1 0 0,-1 1 0 0 0,1-1 0 0 0,0 1 1 0 0,-1-1-1 0 0,1 0 0 0 0,0 1 1 0 0,-1-1-1 0 0,1 0 0 0 0,-1 1 0 0 0,1-1 1 0 0,-1 0-1 0 0,1 0 0 0 0,-1 1 0 0 0,0-1 1 0 0,1 0-1 0 0,-1 0 0 0 0,0 0 0 0 0,0 1 1 0 0,1-1-1 0 0,-1 0 0 0 0,0 0 0 0 0,0 0 1 0 0,0 0-1 0 0,0 0 0 0 0,0 0 1 0 0,0 1-1 0 0,0-1 0 0 0,-1 0 0 0 0,1 0 1 0 0,0 0-1 0 0,0 0 0 0 0,-1 1 0 0 0,1-1 1 0 0,0 0-1 0 0,-1 0 0 0 0,1 0 0 0 0,-1 1 1 0 0,1-1-1 0 0,-1 0 0 0 0,1 1 0 0 0,-1-1 1 0 0,0 0-1 0 0,1 1 0 0 0,-1-1 1 0 0,0 1-1 0 0,1-1 0 0 0,-2 1-6 0 0,-96-28-2714 0 0,85 25 2050 0 0</inkml:trace>
  <inkml:trace contextRef="#ctx0" brushRef="#br1" timeOffset="3.647">8816 3241 11312 0 0,'0'0'256'0'0,"2"-1"34"0"0,70-15 1988 0 0,-70 17-2202 0 0,0 0 0 0 0,0 0 0 0 0,0 0 1 0 0,0 1-1 0 0,-1-1 0 0 0,1 0 1 0 0,0 1-1 0 0,-1 0 0 0 0,1-1 1 0 0,-1 1-1 0 0,0 0 0 0 0,1 0 1 0 0,-1 0-1 0 0,0 0 0 0 0,0 0 0 0 0,0 0 1 0 0,0 0-1 0 0,-1 0 0 0 0,1 0 1 0 0,0 0-1 0 0,-1 0 0 0 0,0 1 1 0 0,1-1-1 0 0,-1 0 0 0 0,0 0 1 0 0,0 1-1 0 0,0-1 0 0 0,-1 0 0 0 0,1 0 1 0 0,0 0-1 0 0,-1 1 0 0 0,0-1 1 0 0,1 0-1 0 0,-1 0 0 0 0,0 0 1 0 0,0 0-1 0 0,0 0 0 0 0,0 0 0 0 0,-1 0-76 0 0,-46 84 592 0 0,47-85-526 0 0,1-1 4 0 0,0 0 2 0 0,30 3 264 0 0,69-24-80 0 0,-61 15-13 0 0,-14 1-1665 0 0,-7 3-2820 0 0,-4 1-1384 0 0</inkml:trace>
  <inkml:trace contextRef="#ctx0" brushRef="#br1" timeOffset="3.647">7891 4159 8320 0 0,'0'0'190'0'0,"0"0"28"0"0,10-5 238 0 0,92-14 4878 0 0,92 14-2669 0 0,-64-9-2009 0 0,55-8-258 0 0,-20 5-2425 0 0,-153 15 739 0 0,-8-2-50 0 0</inkml:trace>
  <inkml:trace contextRef="#ctx0" brushRef="#br1" timeOffset="3.647">7750 4393 9488 0 0,'0'0'276'0'0,"-1"0"2"0"0,1-1-242 0 0,-1 0-1 0 0,1 0 1 0 0,0 0-1 0 0,0 1 1 0 0,-1-1-1 0 0,1 0 1 0 0,0 0-1 0 0,0 0 1 0 0,0 0-1 0 0,0 0 1 0 0,0 0-1 0 0,0 0 1 0 0,0 0-1 0 0,1 1 1 0 0,-1-1-1 0 0,0 0 1 0 0,0 0-1 0 0,1 0 0 0 0,-1 0 1 0 0,0 0-1 0 0,1 1 1 0 0,-1-1-1 0 0,1 0 1 0 0,-1 0-1 0 0,1 1 1 0 0,-1-1-1 0 0,1 0 1 0 0,0 1-1 0 0,-1-1 1 0 0,1 1-1 0 0,0-1 1 0 0,0 0-1 0 0,-1 1 1 0 0,1 0-1 0 0,0-1 1 0 0,0 1-36 0 0,7-5 279 0 0,0 1 0 0 0,1 1 1 0 0,0-1-1 0 0,-1 1 1 0 0,1 1-1 0 0,0 0 0 0 0,0 0 1 0 0,0 1-1 0 0,1 0 0 0 0,-1 0 1 0 0,0 1-1 0 0,0 0 1 0 0,3 1-280 0 0,-5 0 104 0 0,0 0 1 0 0,-1 1-1 0 0,1 0 1 0 0,0 0-1 0 0,0 1 1 0 0,-1 0-1 0 0,0 0 1 0 0,1 0-1 0 0,-1 1 1 0 0,0 0-1 0 0,-1 0 1 0 0,1 0-1 0 0,-1 1 1 0 0,0 0-1 0 0,4 4-104 0 0,-7-6 16 0 0,-1-1 0 0 0,1 0 0 0 0,-1 1 0 0 0,0-1 0 0 0,0 0 0 0 0,0 1 0 0 0,0-1 0 0 0,0 1 0 0 0,-1 0 0 0 0,1-1 0 0 0,-1 1 0 0 0,1 0 0 0 0,-1-1 0 0 0,0 1 0 0 0,0 0 0 0 0,0-1 0 0 0,-1 1 0 0 0,1 0 0 0 0,-1-1 0 0 0,1 1 0 0 0,-1-1 0 0 0,0 1 0 0 0,0-1 0 0 0,0 1 0 0 0,0-1 0 0 0,-1 1 0 0 0,1-1 0 0 0,-1 0 0 0 0,1 0 0 0 0,-1 0 0 0 0,0 0 0 0 0,0 1-16 0 0,-68 59 371 0 0,67-60-358 0 0,-41 42 126 0 0,43-44-26 0 0,1 0-5 0 0,0 0-4 0 0,1 2-76 0 0,1 0-1 0 0,-1-1 0 0 0,1 1 0 0 0,-1 0 0 0 0,1-1 0 0 0,0 1 0 0 0,-1-1 0 0 0,1 0 1 0 0,0 0-1 0 0,0 1 0 0 0,0-1 0 0 0,0 0 0 0 0,0-1 0 0 0,0 1 0 0 0,0 0 1 0 0,0-1-1 0 0,0 1 0 0 0,1-1 0 0 0,-1 1 0 0 0,0-1 0 0 0,0 0 0 0 0,1 0 0 0 0,-1 0-27 0 0,25 0-27 0 0,0-1 0 0 0,0-1-1 0 0,0-1 1 0 0,0-2-1 0 0,12-4 28 0 0,21-5-2241 0 0,-41 11-3604 0 0</inkml:trace>
  <inkml:trace contextRef="#ctx0" brushRef="#br1" timeOffset="3.647">12787 1460 4864 0 0,'0'0'108'0'0,"0"0"17"0"0,0 0 10 0 0,-11 4 529 0 0,-5 60 46 0 0,9-12-414 0 0,-28 132 1058 0 0,11 27-220 0 0,-15 52-590 0 0,16-137-338 0 0,-3 85-2 0 0,12 159 20 0 0,5-121 440 0 0,-5 17 334 0 0,9 67-468 0 0,1-48-466 0 0,0-17 10 0 0,-6-39 898 0 0,20-159-722 0 0,7 79-122 0 0,-17-83-64 0 0,10-39 32 0 0,26 8-554 0 0,-27-29 84 0 0,-2 1-10 0 0</inkml:trace>
  <inkml:trace contextRef="#ctx0" brushRef="#br1" timeOffset="3.647">201 7077 8328 0 0,'-2'-14'573'0'0,"-4"8"3210"0"0,-9 27-2859 0 0,-21 157 1897 0 0,26-61-2227 0 0,-9 120 312 0 0,-1-159-910 0 0,7-54-2311 0 0,10-18-3359 0 0</inkml:trace>
  <inkml:trace contextRef="#ctx0" brushRef="#br1" timeOffset="3.647">0 7333 8232 0 0,'0'0'182'0'0,"0"0"29"0"0,0 0 14 0 0,10 0 13 0 0,122-13 664 0 0,-40 12 1380 0 0,-36 17-1249 0 0,-54-14-969 0 0,1 0 0 0 0,-1 1 0 0 0,0 0 1 0 0,0-1-1 0 0,-1 1 0 0 0,1 0 0 0 0,0 0 0 0 0,-1 0 1 0 0,0 0-1 0 0,0 0 0 0 0,0 0 0 0 0,0 1 0 0 0,0-1 0 0 0,0 0 1 0 0,-1 0-1 0 0,0 1 0 0 0,0-1 0 0 0,0 0 0 0 0,0 1 0 0 0,0-1 1 0 0,0 0-1 0 0,-1 1 0 0 0,0-1 0 0 0,0 0 0 0 0,0 0 0 0 0,0 0 1 0 0,0 1-1 0 0,-1-1 0 0 0,1 0 0 0 0,-1-1 0 0 0,-1 3-64 0 0,-6 25 339 0 0,7-20-231 0 0,0 1 0 0 0,0 0-1 0 0,1 1 1 0 0,1-1 0 0 0,0 0 0 0 0,0 0 0 0 0,1 0 0 0 0,0 0 0 0 0,1 0-1 0 0,1 1-107 0 0,-2-9 30 0 0,1 0 0 0 0,-1-1-1 0 0,1 1 1 0 0,-1 0 0 0 0,1-1-1 0 0,0 1 1 0 0,0-1 0 0 0,0 0-1 0 0,0 0 1 0 0,0 0 0 0 0,1 0-1 0 0,-1 0 1 0 0,1 0-1 0 0,-1-1 1 0 0,1 1 0 0 0,0-1-1 0 0,0 1 1 0 0,-1-1 0 0 0,1 0-1 0 0,0 0 1 0 0,0-1 0 0 0,0 1-1 0 0,0-1 1 0 0,0 1-1 0 0,0-1 1 0 0,0 0 0 0 0,0 0-1 0 0,0 0 1 0 0,1 0 0 0 0,-1-1-1 0 0,0 1 1 0 0,0-1 0 0 0,-1 0-1 0 0,1 0 1 0 0,1 0-30 0 0,-1 0 18 0 0,0 1-1 0 0,0-1 1 0 0,0 1 0 0 0,0-1 0 0 0,0 0 0 0 0,-1 0 0 0 0,1 0 0 0 0,0 0-1 0 0,-1-1 1 0 0,1 1 0 0 0,0-1 0 0 0,-1 0 0 0 0,0 0 0 0 0,1 1 0 0 0,-1-2-1 0 0,0 1 1 0 0,0 0 0 0 0,0 0 0 0 0,-1-1 0 0 0,1 1 0 0 0,0 0 0 0 0,-1-1-1 0 0,1 0 1 0 0,-1 1 0 0 0,0-1 0 0 0,0 0 0 0 0,0 0 0 0 0,-1 0-1 0 0,1 0 1 0 0,0 0 0 0 0,-1 0 0 0 0,0 0 0 0 0,0 1 0 0 0,0-1 0 0 0,0 0-1 0 0,0 0-17 0 0,-1-3-51 0 0,-1 0-1 0 0,0 1 1 0 0,0-1-1 0 0,0 1 0 0 0,0 0 1 0 0,-1-1-1 0 0,0 1 1 0 0,0 0-1 0 0,0 1 0 0 0,-1-1 1 0 0,1 1-1 0 0,-1-1 1 0 0,0 1-1 0 0,-1 0 0 0 0,1 0 1 0 0,-1 1-1 0 0,1-1 1 0 0,-1 1-1 0 0,0 0 0 0 0,-5-2 52 0 0,-13 1-411 0 0,5 2-1081 0 0,7-4-2748 0 0,7 1-592 0 0</inkml:trace>
  <inkml:trace contextRef="#ctx0" brushRef="#br1" timeOffset="3.647">613 7171 10448 0 0,'0'0'233'0'0,"0"0"39"0"0,0 0 16 0 0,0 0-32 0 0,0 2-164 0 0,-9 55 591 0 0,-4 28 1442 0 0,5 163-508 0 0,5-230-3394 0 0,3-18 1044 0 0</inkml:trace>
  <inkml:trace contextRef="#ctx0" brushRef="#br1" timeOffset="3.647">534 7402 6072 0 0,'0'0'133'0'0,"17"0"336"0"0,48 6-355 0 0,83 15 886 0 0,-57-7 70 0 0,-90-14-915 0 0,-1 0-24 0 0,0 0-3 0 0,0 0-7 0 0,0 0-29 0 0,0 0-17 0 0,0 0-3 0 0,-36 30 1189 0 0,-43 19 1714 0 0,75-45-2866 0 0,1-1 1 0 0,-1 1 0 0 0,1 0 0 0 0,0 0 0 0 0,0 0 0 0 0,1 1-1 0 0,-1-1 1 0 0,1 1 0 0 0,0-1 0 0 0,0 1 0 0 0,1 0 0 0 0,-1-1 0 0 0,0 5-110 0 0,2-7 15 0 0,0 0 1 0 0,0 0-1 0 0,1-1 1 0 0,-1 1-1 0 0,1 0 1 0 0,-1-1-1 0 0,1 1 1 0 0,-1 0-1 0 0,1-1 1 0 0,0 1-1 0 0,0-1 1 0 0,0 1-1 0 0,0-1 1 0 0,0 1-1 0 0,0-1 1 0 0,0 0-1 0 0,0 1 1 0 0,0-1-1 0 0,1 0 1 0 0,-1 0-1 0 0,1 0 1 0 0,-1 0 0 0 0,1 0-1 0 0,-1 0 1 0 0,1-1-1 0 0,-1 1 1 0 0,1 0-1 0 0,0-1 1 0 0,-1 1-1 0 0,1-1 1 0 0,0 0-1 0 0,-1 1 1 0 0,1-1-1 0 0,0 0 1 0 0,0 0-1 0 0,-1 0 1 0 0,1 0-1 0 0,0-1 1 0 0,1 1-16 0 0,2-2 35 0 0,0 0 0 0 0,0-1 0 0 0,0 1 0 0 0,0-1-1 0 0,0 0 1 0 0,-1 0 0 0 0,0-1 0 0 0,1 1 0 0 0,-1-1 0 0 0,-1 0 0 0 0,1 0 0 0 0,1-2-35 0 0,1-1 8 0 0,24-66-96 0 0,-25 63-153 0 0,-3 16-133 0 0,-1 4 445 0 0,28 91-71 0 0,0-71 1 0 0,-21-27 8 0 0,-3-2 88 0 0,1-1 0 0 0,0 1-1 0 0,-1-1 1 0 0,1 0 0 0 0,0-1 0 0 0,-1 0-1 0 0,1 0 1 0 0,-1 0 0 0 0,1 0 0 0 0,-1-1-1 0 0,1 0 1 0 0,-1 0 0 0 0,0 0 0 0 0,0-1-1 0 0,0 0 1 0 0,0 0 0 0 0,0 0-1 0 0,2-3-96 0 0,6-3 63 0 0,0-1 0 0 0,-1 0 0 0 0,0-2 0 0 0,-1 1 0 0 0,0-1-1 0 0,-1 0 1 0 0,0-1 0 0 0,-1-1 0 0 0,-1 1 0 0 0,0-1-1 0 0,-1-1 1 0 0,0 1 0 0 0,-1-1 0 0 0,-1-1 0 0 0,0 1-1 0 0,-1-1 1 0 0,-1 1 0 0 0,1-12-63 0 0,3-10-193 0 0,-2 0-1 0 0,-1 0 0 0 0,-2-1 1 0 0,-2 1-1 0 0,-2-11 194 0 0,-14 0 471 0 0,16 46-289 0 0,-17 9 410 0 0,11 7-616 0 0,0 0-1 0 0,0 1 0 0 0,1 0 0 0 0,1-1 0 0 0,0 2 1 0 0,1-1-1 0 0,1 0 0 0 0,0 1 0 0 0,2-1 0 0 0,-1 2 25 0 0,1 137-80 0 0,27 11 1043 0 0,2-76 85 0 0,-20-77-1077 0 0,-7-11-201 0 0,-1 4-559 0 0,0-4-4568 0 0,-1-1-728 0 0</inkml:trace>
  <inkml:trace contextRef="#ctx0" brushRef="#br1" timeOffset="3.647">1998 7466 9272 0 0,'0'0'208'0'0,"0"0"33"0"0,0 0 14 0 0,1-1-42 0 0,3-3-109 0 0,-3 3 205 0 0,-1 1 74 0 0,0 0 8 0 0,0 0-37 0 0,0 0-155 0 0,0 0-67 0 0,0 0-17 0 0,-18 6-878 0 0,17-6 326 0 0</inkml:trace>
  <inkml:trace contextRef="#ctx0" brushRef="#br1" timeOffset="3.647">1991 7271 7512 0 0,'0'0'166'0'0,"0"-15"416"0"0,0 9-546 0 0,0-10 1797 0 0,0 15-1181 0 0,0-4 383 0 0,0 3 5126 0 0,11-6-5936 0 0,-10 5-212 0 0,-1 0-13 0 0,4 1 11 0 0,-3 2 32 0 0,-1-12 39 0 0,3 11-82 0 0,-9-5 0 0 0,5 4 0 0 0,-6-1 75 0 0,-4 36 32 0 0,3 1-33 0 0,-5 34 76 0 0,0 11-164 0 0,-7 23 14 0 0,-2 9 0 0 0,18-92 134 0 0,4-18-226 0 0,0-1-28 0 0,0 0-148 0 0,0 0-648 0 0,0 0-284 0 0,0 0-59 0 0,0 0-11 0 0</inkml:trace>
  <inkml:trace contextRef="#ctx0" brushRef="#br1" timeOffset="3.647">1751 7558 9384 0 0,'1'-6'216'0'0,"1"0"1"0"0,-1 1-1 0 0,1 0 1 0 0,0-1 0 0 0,0 1-1 0 0,1 0 1 0 0,-1 0-1 0 0,1 0 1 0 0,1 0 0 0 0,-1 1-1 0 0,0-1 1 0 0,1 1-1 0 0,0 0 1 0 0,0 0-1 0 0,0 0 1 0 0,1 0 0 0 0,-1 1-1 0 0,1 0 1 0 0,0 0-1 0 0,0 0 1 0 0,0 0-1 0 0,0 1 1 0 0,1 0 0 0 0,-1 0-1 0 0,4-1-216 0 0,7 2 164 0 0,1 0 0 0 0,-1 1 0 0 0,1 1 0 0 0,-1 0 0 0 0,0 2 0 0 0,0-1 0 0 0,0 2 0 0 0,0 0 0 0 0,0 1 0 0 0,-1 1 0 0 0,13 6-164 0 0,43 15 256 0 0,-70-26-200 0 0,9 12 85 0 0,2 14-66 0 0,-11-24-32 0 0,7 11 85 0 0,3-9 85 0 0,-9-5-181 0 0,4 0-75 0 0,-1-3 33 0 0,-4 21-54 0 0,-14 46 10 0 0,2-32 54 0 0,11-27 12 0 0,1-4 47 0 0,-1-1 6 0 0,0 0-1 0 0,0 0 0 0 0,0 0 7 0 0,0 0 28 0 0,0 0 11 0 0,0 0 2 0 0,16-33 371 0 0,-12 13-440 0 0,0 1-1 0 0,1 0 1 0 0,1 0 0 0 0,1 0-1 0 0,1 1 1 0 0,1 0 0 0 0,0 0-1 0 0,5-6-42 0 0,49-24-136 0 0,-53 45-84 0 0,1 0-1 0 0,-1 1 0 0 0,1 0 0 0 0,0 1 1 0 0,0 0-1 0 0,0 1 0 0 0,0 0 0 0 0,-1 1 1 0 0,1 0-1 0 0,0 0 0 0 0,3 2 221 0 0,8 0-1454 0 0,-1 0-3377 0 0,-6-6 505 0 0</inkml:trace>
  <inkml:trace contextRef="#ctx0" brushRef="#br1" timeOffset="3.647">2610 7420 8688 0 0,'0'0'256'0'0,"0"0"-7"0"0,-1-7 2527 0 0,0 6-2656 0 0,0-1 0 0 0,-1 1 1 0 0,1 0-1 0 0,-1 0 0 0 0,1 0 1 0 0,-1 0-1 0 0,1 0 0 0 0,-1 0 0 0 0,0 0 1 0 0,1 0-1 0 0,-1 1 0 0 0,0-1 0 0 0,0 1 1 0 0,1-1-1 0 0,-1 1 0 0 0,0 0 0 0 0,0-1 1 0 0,0 1-1 0 0,0 0 0 0 0,0 0 0 0 0,1 1 1 0 0,-1-1-1 0 0,0 0 0 0 0,0 0 0 0 0,0 1 1 0 0,1-1-1 0 0,-1 1 0 0 0,0 0 0 0 0,0 0 1 0 0,1-1-1 0 0,-1 1 0 0 0,1 0 0 0 0,-2 1-120 0 0,-56 37 597 0 0,51-33-556 0 0,1 1 0 0 0,0 0 0 0 0,1 0 0 0 0,-1 1-1 0 0,1 0 1 0 0,1 0 0 0 0,0 0 0 0 0,0 1 0 0 0,0-1 0 0 0,1 1 0 0 0,0 0 0 0 0,1 1-1 0 0,0-1 1 0 0,1 1 0 0 0,0-1 0 0 0,0 1 0 0 0,0 9-41 0 0,2-18 8 0 0,0 0 0 0 0,-1 0 0 0 0,1 1 0 0 0,0-1 0 0 0,0 0 0 0 0,0 0 0 0 0,0 1 1 0 0,0-1-1 0 0,1 0 0 0 0,-1 0 0 0 0,0 0 0 0 0,1 1 0 0 0,-1-1 0 0 0,1 0 0 0 0,-1 0 0 0 0,1 0 0 0 0,-1 0 0 0 0,1 0 1 0 0,0 0-1 0 0,-1 0 0 0 0,1 0 0 0 0,0 0 0 0 0,0 0 0 0 0,0 0 0 0 0,0-1 0 0 0,0 1 0 0 0,0 0 0 0 0,0 0 1 0 0,0-1-1 0 0,0 1 0 0 0,0-1 0 0 0,0 1 0 0 0,0-1 0 0 0,0 1 0 0 0,0-1 0 0 0,1 0 0 0 0,-1 0 0 0 0,0 1 0 0 0,0-1 1 0 0,0 0-1 0 0,1 0 0 0 0,-1 0 0 0 0,0 0 0 0 0,1-1-8 0 0,42-18 398 0 0,-7-22-500 0 0,14-47-492 0 0,-33 53 389 0 0,-16 30 184 0 0,-1 4-33 0 0,4 22-84 0 0,13 84 20 0 0,-17-98 160 0 0,0-1-1 0 0,1 1 1 0 0,0-1-1 0 0,0 0 1 0 0,1 0-1 0 0,0 0 1 0 0,0 0-1 0 0,0-1 1 0 0,1 1-1 0 0,0-1 0 0 0,2 4-41 0 0,-5-8 144 0 0,13 2 635 0 0,-11-5-737 0 0,0 0-1 0 0,0 0 1 0 0,-1-1-1 0 0,1 1 0 0 0,0-1 1 0 0,-1 1-1 0 0,0-1 1 0 0,0 0-1 0 0,0 0 1 0 0,0 0-1 0 0,0 0 1 0 0,0-1-1 0 0,-1 1 1 0 0,1 0-1 0 0,-1-1 1 0 0,0 1-1 0 0,0-1 1 0 0,0 1-1 0 0,-1-2-41 0 0,11-25 33 0 0,28-50-439 0 0,3 31-380 0 0,-41 48 714 0 0,1 2 56 0 0,0 0 0 0 0,1 0 0 0 0,-1 1-1 0 0,0-1 1 0 0,0 0 0 0 0,0 1-1 0 0,-1 0 1 0 0,1-1 0 0 0,0 1-1 0 0,0 0 1 0 0,-1 0 0 0 0,1 0-1 0 0,-1 0 1 0 0,0 0 0 0 0,0 0-1 0 0,1 0 1 0 0,-1 0 0 0 0,-1 0 0 0 0,1 1-1 0 0,0-1 1 0 0,0 0 0 0 0,-1 1-1 0 0,1 0 17 0 0,0 2-41 0 0,19 103-47 0 0,-17-65 271 0 0,-3-42-36 0 0,0-1 21 0 0,0 0 6 0 0,0 0-4 0 0,0 0-29 0 0,0 0-12 0 0,5-7 255 0 0,33-146 232 0 0,7 89-952 0 0,-44 63 330 0 0,-1 0 0 0 0,1 1 0 0 0,-1-1 0 0 0,1 1 0 0 0,-1-1 0 0 0,1 1 0 0 0,-1-1-1 0 0,1 1 1 0 0,0 0 0 0 0,-1-1 0 0 0,1 1 0 0 0,0 0 0 0 0,-1-1 0 0 0,1 1-1 0 0,0 0 1 0 0,-1 0 0 0 0,1-1 0 0 0,0 1 0 0 0,0 0 0 0 0,-1 0 0 0 0,1 0 0 0 0,0 0-1 0 0,-1 0 1 0 0,1 0 0 0 0,0 0 0 0 0,0 1 0 0 0,-1-1 0 0 0,1 0 0 0 0,0 0 0 0 0,-1 0-1 0 0,1 1 1 0 0,0-1 0 0 0,-1 0 0 0 0,1 1 0 0 0,0-1 0 0 0,-1 1 0 0 0,1-1-1 0 0,-1 1 1 0 0,1-1 0 0 0,0 1 0 0 0,-1-1 0 0 0,1 1 0 0 0,-1-1 6 0 0,3 3-74 0 0,46 59-205 0 0,-23-25 447 0 0,-3-6-1223 0 0,-6-12-3701 0 0,-10-10-712 0 0</inkml:trace>
  <inkml:trace contextRef="#ctx0" brushRef="#br1" timeOffset="3.647">3323 7341 11072 0 0,'0'0'324'0'0,"0"0"-3"0"0,-7-3 386 0 0,-3 4-384 0 0,-1 1 1 0 0,2 1-1 0 0,-1-1 1 0 0,0 2-1 0 0,0 0 1 0 0,1 0-1 0 0,0 0 1 0 0,0 1-1 0 0,0 0 1 0 0,1 1-1 0 0,-2 1-323 0 0,8-6 7 0 0,0 0 1 0 0,0 0-1 0 0,0 0 0 0 0,0 1 0 0 0,0-1 0 0 0,0 0 0 0 0,0 1 1 0 0,0 0-1 0 0,0-1 0 0 0,1 1 0 0 0,-1 0 0 0 0,1 0 0 0 0,-1 0 1 0 0,1 0-1 0 0,0 0 0 0 0,0 0 0 0 0,0 0 0 0 0,0 1 1 0 0,0-1-1 0 0,0 0 0 0 0,1 0 0 0 0,-1 1 0 0 0,1-1 0 0 0,-1 1 1 0 0,1-1-1 0 0,0 0 0 0 0,0 1 0 0 0,0-1 0 0 0,0 1 1 0 0,1-1-1 0 0,-1 0 0 0 0,1 1 0 0 0,-1-1 0 0 0,1 0 0 0 0,0 1 1 0 0,0-1-1 0 0,0 0 0 0 0,0 0 0 0 0,0 0 0 0 0,0 0 0 0 0,1 0 1 0 0,-1 0-1 0 0,1 0 0 0 0,-1 0 0 0 0,1 0 0 0 0,0-1 1 0 0,2 2-8 0 0,8 2-103 0 0,0-1 0 0 0,0 0 1 0 0,1-1-1 0 0,-1 0 1 0 0,1-1-1 0 0,0 0 1 0 0,4-1 102 0 0,9 2-184 0 0,64 11-106 0 0,-82-14 314 0 0,-7 0 96 0 0,-1 0 24 0 0,0 2-106 0 0,-1 0 0 0 0,0 0 1 0 0,-1 0-1 0 0,1-1 1 0 0,0 1-1 0 0,0 0 1 0 0,-1-1-1 0 0,1 1 1 0 0,-1-1-1 0 0,1 0 0 0 0,-1 1 1 0 0,0-1-1 0 0,1 0 1 0 0,-1 0-1 0 0,0 0 1 0 0,0 0-1 0 0,0 0 1 0 0,0-1-1 0 0,-2 1-38 0 0,1 1 54 0 0,-107 36 229 0 0,64-21-1396 0 0,24-10-2541 0 0,2-2-1390 0 0</inkml:trace>
  <inkml:trace contextRef="#ctx0" brushRef="#br1" timeOffset="3.647">3501 7406 12840 0 0,'0'0'374'0'0,"0"0"0"0"0,4 15-150 0 0,8 19 1804 0 0,9 16 1690 0 0,15 32-669 0 0,-14-37-2630 0 0,-22-43-376 0 0,-13 3-1107 0 0,11-17-3338 0 0,1 3-2129 0 0</inkml:trace>
  <inkml:trace contextRef="#ctx0" brushRef="#br1" timeOffset="3.647">3649 7162 13648 0 0,'3'-8'658'0'0,"-3"-9"180"0"0,2-4 2783 0 0,23 23-7393 0 0,-22-1 1857 0 0,4 5-3715 0 0</inkml:trace>
  <inkml:trace contextRef="#ctx0" brushRef="#br1" timeOffset="3.647">3784 7212 10392 0 0,'0'7'505'0'0,"-5"57"134"0"0,-4 26 1891 0 0,-13 97 1203 0 0,16-126-3101 0 0,0-40-485 0 0,6-20-183 0 0,0-1-364 0 0,-14 2-5508 0 0,4-4 634 0 0</inkml:trace>
  <inkml:trace contextRef="#ctx0" brushRef="#br1" timeOffset="3.647">3603 7329 10016 0 0,'48'-8'490'0'0,"-46"8"-212"0"0,8-9 2 0 0,18-8-190 0 0,-1 7 1564 0 0,95-19 1675 0 0,-45 23-2123 0 0,-42 16 288 0 0,-34-2-1101 0 0,2 16 119 0 0,-13 34 97 0 0,-7-3-193 0 0,25-26-332 0 0,-18 8-9 0 0,25-24-927 0 0,6-21-3286 0 0,-13 2 2602 0 0</inkml:trace>
  <inkml:trace contextRef="#ctx0" brushRef="#br1" timeOffset="3.647">4170 7233 13520 0 0,'-3'-6'793'0'0,"-7"-16"1206"0"0,16 33 124 0 0,4 1-3315 0 0,0-1-3565 0 0,-4-2-625 0 0</inkml:trace>
  <inkml:trace contextRef="#ctx0" brushRef="#br1" timeOffset="3.647">4399 7289 8952 0 0,'0'0'200'0'0,"0"0"33"0"0,0 0 15 0 0,-6 3 7 0 0,-23 16 925 0 0,0 0 0 0 0,1 2 0 0 0,2 2 0 0 0,-23 23-1180 0 0,-13 15 1230 0 0,49-26-645 0 0,-6-13-414 0 0,18-21-40 0 0,1-1 14 0 0,0 0-8 0 0,0 0 5 0 0,25-2 372 0 0,-18-1-458 0 0,1 0-1 0 0,-1 0 0 0 0,1-1 1 0 0,-1 0-1 0 0,0-1 0 0 0,0 1 0 0 0,-1-1 1 0 0,0-1-1 0 0,1 1 0 0 0,0-3-55 0 0,-6 7-1 0 0,50-50 65 0 0,-48 48-65 0 0,3-3-28 0 0,0 1 1 0 0,1-1 0 0 0,-1 1 0 0 0,1 0 0 0 0,0 1-1 0 0,0 0 1 0 0,1 0 0 0 0,-1 0 0 0 0,1 1 0 0 0,0 0-1 0 0,5-1 29 0 0,12 13-64 0 0,-20-1 80 0 0,0 0 0 0 0,-1 0 0 0 0,0 0 0 0 0,0 1-1 0 0,-1-1 1 0 0,0 1 0 0 0,-1 0 0 0 0,1 0-1 0 0,-2 0 1 0 0,1 0 0 0 0,-2 0 0 0 0,1 5-16 0 0,3 15 210 0 0,-1 8 238 0 0,15-126 1387 0 0,-14 79-1949 0 0,1 0 0 0 0,0 0 0 0 0,0 1 0 0 0,1-1 1 0 0,0 1-1 0 0,0 1 0 0 0,1-1 0 0 0,0 1 0 0 0,1 0 1 0 0,0 0-1 0 0,0 1 0 0 0,1 0 0 0 0,0 1 0 0 0,0 0 1 0 0,0 0-1 0 0,1 1 0 0 0,0 0 0 0 0,0 1 0 0 0,8-3 114 0 0,-13 7 37 0 0,0 0 0 0 0,0 1 0 0 0,-1 0-1 0 0,1 0 1 0 0,0 0 0 0 0,0 0 0 0 0,0 1-1 0 0,-1 0 1 0 0,1-1 0 0 0,-1 2 0 0 0,0-1-1 0 0,1 1 1 0 0,-1-1 0 0 0,0 1 0 0 0,0 0-1 0 0,-1 1 1 0 0,1-1 0 0 0,-1 0 0 0 0,1 1-1 0 0,-1 0 1 0 0,2 3-37 0 0,-2-3 20 0 0,63 99 256 0 0,-37-41-2210 0 0,-28-60-4399 0 0</inkml:trace>
  <inkml:trace contextRef="#ctx0" brushRef="#br1" timeOffset="3.647">5255 7321 12496 0 0,'0'0'281'0'0,"0"0"40"0"0,-4-3 326 0 0,-17-9 1056 0 0,20 12-1157 0 0,1 0-88 0 0,0 0-40 0 0,-9 13 701 0 0,8-7-960 0 0,1 1 1 0 0,0-1-1 0 0,0 1 1 0 0,1 0-1 0 0,0-1 0 0 0,0 1 1 0 0,0-1-1 0 0,1 1 1 0 0,0-1-1 0 0,1 1 1 0 0,-1-1-1 0 0,3 3-159 0 0,6 23 208 0 0,76 251 221 0 0,-35-143-107 0 0,-33-78-229 0 0,-5-10 23 0 0,-14-51-201 0 0,0-1-13 0 0,0 0-24 0 0,0 0-113 0 0,0 0-49 0 0,0 0-11 0 0,6-22-4051 0 0,-6 9-1443 0 0</inkml:trace>
  <inkml:trace contextRef="#ctx0" brushRef="#br1" timeOffset="3.647">5508 7344 9904 0 0,'6'-6'275'0'0,"0"0"0"0"0,0 1 1 0 0,1 0-1 0 0,-1 0 0 0 0,1 1 1 0 0,0 0-1 0 0,0 0 1 0 0,0 1-1 0 0,1-1 0 0 0,-1 2 1 0 0,1-1-1 0 0,0 1 0 0 0,0 0 1 0 0,0 1-1 0 0,0 0 0 0 0,0 0 1 0 0,0 0-1 0 0,0 1 1 0 0,4 1-276 0 0,-7-1 67 0 0,0 0 1 0 0,0 0 0 0 0,0 1-1 0 0,0 0 1 0 0,0 0 0 0 0,0 0 0 0 0,-1 1-1 0 0,1-1 1 0 0,0 1 0 0 0,-1 0 0 0 0,1 0-1 0 0,-1 1 1 0 0,1 0 0 0 0,-1-1 0 0 0,0 1-1 0 0,0 1 1 0 0,0-1 0 0 0,-1 0-1 0 0,1 1 1 0 0,-1 0 0 0 0,0 0 0 0 0,0 0-1 0 0,0 0 1 0 0,-1 1 0 0 0,1-1 0 0 0,-1 1-1 0 0,0-1 1 0 0,0 1 0 0 0,-1 0-1 0 0,1 0 1 0 0,-1 0 0 0 0,0-1 0 0 0,-1 1-1 0 0,1 1 1 0 0,-1 1-68 0 0,-2 3 60 0 0,-2 0-1 0 0,1-1 1 0 0,-1 1-1 0 0,-1-1 1 0 0,1 0 0 0 0,-1 0-1 0 0,-1 0 1 0 0,0-1-1 0 0,0 0 1 0 0,-1 0 0 0 0,0-1-1 0 0,0 1 1 0 0,-1-1-1 0 0,0-1 1 0 0,0 0 0 0 0,0 0-1 0 0,-7 3-59 0 0,-11 6 97 0 0,0-1 0 0 0,-1-1 1 0 0,0-2-1 0 0,-1-1 0 0 0,-16 3-97 0 0,36-10 19 0 0,-1-1 0 0 0,1 0 0 0 0,0 0 0 0 0,-1-1 0 0 0,1 0 0 0 0,-1 0 0 0 0,1-1 0 0 0,-1-1 0 0 0,1 1 0 0 0,-1-1 0 0 0,1-1 0 0 0,-1 1-1 0 0,1-1 1 0 0,0-1 0 0 0,0 0 0 0 0,0 0 0 0 0,-1-1-19 0 0,8 3-5 0 0,0 1-1 0 0,-1-1 0 0 0,1 1 0 0 0,0-1 0 0 0,0 0 1 0 0,0 0-1 0 0,0 1 0 0 0,0-1 0 0 0,0 0 0 0 0,1 0 0 0 0,-1 0 1 0 0,0 0-1 0 0,0 0 0 0 0,1 0 0 0 0,-1-1 0 0 0,0 1 1 0 0,1 0-1 0 0,-1 0 0 0 0,1 0 0 0 0,0 0 0 0 0,-1-1 0 0 0,1 1 1 0 0,0 0-1 0 0,0-1 0 0 0,0 1 0 0 0,0 0 0 0 0,0 0 1 0 0,0-1-1 0 0,0 1 0 0 0,0 0 0 0 0,0 0 0 0 0,1-1 0 0 0,-1 1 1 0 0,0 0-1 0 0,1 0 0 0 0,-1 0 0 0 0,1-1 0 0 0,-1 1 1 0 0,1 0-1 0 0,0 0 6 0 0,41-32-928 0 0,37-20-2551 0 0,-56 43-1897 0 0</inkml:trace>
  <inkml:trace contextRef="#ctx0" brushRef="#br1" timeOffset="3.647">5877 7347 9360 0 0,'0'0'208'0'0,"0"0"33"0"0,10 6 278 0 0,-5 0-151 0 0,-1 0 0 0 0,0 1 0 0 0,-1 0 0 0 0,0 0 0 0 0,0 0 0 0 0,0 0 0 0 0,-1 0 0 0 0,0 0 0 0 0,0 1 0 0 0,-1-1 0 0 0,0 1 0 0 0,0-1 0 0 0,-1 7-368 0 0,3 5 384 0 0,6 76 1143 0 0,-6-75-927 0 0,-3-19-400 0 0,0-1-34 0 0,0 0-20 0 0,0 0-2 0 0,7-19 496 0 0,23-48-232 0 0,16-26-688 0 0,-43 87 253 0 0,1 1 0 0 0,0 0-1 0 0,0 0 1 0 0,0 0 0 0 0,0 1-1 0 0,1-1 1 0 0,0 1 0 0 0,0 0-1 0 0,0 1 1 0 0,1-1 0 0 0,-1 1-1 0 0,1 0 1 0 0,0 0 0 0 0,-1 1-1 0 0,1-1 1 0 0,3 1 27 0 0,33 4-283 0 0,-40-1 270 0 0,0 1-1 0 0,1-1 1 0 0,-1 1-1 0 0,0 0 0 0 0,0 0 1 0 0,0 0-1 0 0,0 0 0 0 0,0 0 1 0 0,0 0-1 0 0,-1 0 0 0 0,1 1 1 0 0,-1-1-1 0 0,1 1 1 0 0,-1-1-1 0 0,0 1 0 0 0,0 0 1 0 0,0-1-1 0 0,-1 1 0 0 0,1 0 1 0 0,-1 0-1 0 0,1-1 0 0 0,-1 2 14 0 0,-4 111-12 0 0,-2-38 12 0 0,6-76 15 0 0,0 1-1 0 0,0-1 0 0 0,0 1 1 0 0,0-1-1 0 0,1 0 0 0 0,-1 1 1 0 0,1-1-1 0 0,-1 0 0 0 0,1 1 1 0 0,-1-1-1 0 0,1 0 0 0 0,0 0 1 0 0,-1 0-1 0 0,1 1 0 0 0,0-1 1 0 0,0 0-1 0 0,0 0 0 0 0,0 0 1 0 0,0 0-1 0 0,0 0 0 0 0,0-1 1 0 0,0 1-1 0 0,0 0 0 0 0,1 0 0 0 0,-1-1 1 0 0,0 1-1 0 0,1-1 0 0 0,-1 1 1 0 0,0-1-1 0 0,1 1 0 0 0,-1-1 1 0 0,0 0-1 0 0,1 0 0 0 0,-1 0 1 0 0,1 1-1 0 0,-1-1 0 0 0,0-1 1 0 0,1 1-1 0 0,-1 0 0 0 0,1 0 1 0 0,-1 0-1 0 0,0-1 0 0 0,1 1 1 0 0,-1-1-1 0 0,0 1 0 0 0,0-1 1 0 0,1 0-1 0 0,-1 1 0 0 0,0-1 1 0 0,0 0-1 0 0,0 0 0 0 0,0 0 1 0 0,0 0-1 0 0,0 0 0 0 0,0 0 0 0 0,0 0 1 0 0,0 0-1 0 0,0-1-14 0 0,42-57 609 0 0,-27 13-229 0 0,-14 38-338 0 0,0 0 0 0 0,0-1 0 0 0,-1 1 0 0 0,0-1 0 0 0,0 1 0 0 0,-1-1 0 0 0,0 1 0 0 0,-1-1-1 0 0,0 1 1 0 0,0-1 0 0 0,-1 1 0 0 0,0 0 0 0 0,0-1 0 0 0,-1 1 0 0 0,0 0 0 0 0,0 0 0 0 0,-1 1-1 0 0,0-1 1 0 0,-1 0-42 0 0,-30-13-892 0 0,17 23-5461 0 0,15-2 583 0 0</inkml:trace>
  <inkml:trace contextRef="#ctx0" brushRef="#br1" timeOffset="3.647">6463 7060 10720 0 0,'0'0'314'0'0,"0"0"-6"0"0,-4 12-144 0 0,2-5 81 0 0,0-1 0 0 0,1 1 0 0 0,-1 0 0 0 0,1 0 0 0 0,1-1 1 0 0,-1 1-1 0 0,1 0 0 0 0,1 0 0 0 0,-1 0 0 0 0,2 5-245 0 0,-2-4 193 0 0,3 14 193 0 0,1-1-1 0 0,1 1 1 0 0,0-1-1 0 0,2 0 1 0 0,0 0 0 0 0,5 7-386 0 0,11 51 1143 0 0,-17-3-7 0 0,-6-74-1029 0 0,0-2 10 0 0,0 0 3 0 0,0 0 0 0 0,0-12 79 0 0,1 5-217 0 0,0 1 1 0 0,1-1-1 0 0,0 1 0 0 0,0 0 0 0 0,1-1 0 0 0,-1 1 1 0 0,1 0-1 0 0,1 1 0 0 0,-1-1 0 0 0,1 0 1 0 0,0 1-1 0 0,0 0 0 0 0,1 0 0 0 0,0 0 1 0 0,-1 1-1 0 0,2-1 0 0 0,-1 1 0 0 0,0 0 1 0 0,1 1-1 0 0,0-1 0 0 0,0 1 0 0 0,0 0 1 0 0,0 1-1 0 0,0-1 0 0 0,0 1 0 0 0,1 0 0 0 0,-1 1 1 0 0,1 0-1 0 0,0 0 0 0 0,-1 0 0 0 0,2 1 18 0 0,-2-1-28 0 0,0 1-1 0 0,0 1 0 0 0,0-1 0 0 0,1 1 0 0 0,-1 0 0 0 0,0 1 0 0 0,0-1 0 0 0,-1 1 0 0 0,1 0 0 0 0,0 1 0 0 0,0-1 0 0 0,-1 1 0 0 0,1 1 29 0 0,-4-2 26 0 0,1 1-1 0 0,-1-1 0 0 0,1 1 0 0 0,-1 0 1 0 0,0 0-1 0 0,0 0 0 0 0,0 0 0 0 0,0 0 0 0 0,-1 0 1 0 0,1 0-1 0 0,-1 1 0 0 0,0-1 0 0 0,0 1 1 0 0,0-1-1 0 0,-1 0 0 0 0,1 1 0 0 0,-1 0 1 0 0,1-1-1 0 0,-1 1 0 0 0,-1-1 0 0 0,1 1 0 0 0,0-1 1 0 0,-1 1-1 0 0,0-1 0 0 0,1 1 0 0 0,-1-1 1 0 0,-1 1-1 0 0,1-1 0 0 0,0 0 0 0 0,-1 1 1 0 0,0-1-1 0 0,0 0 0 0 0,0 0 0 0 0,0-1 0 0 0,0 1 1 0 0,0 0-1 0 0,-1-1 0 0 0,-2 3-25 0 0,-9 7 77 0 0,0-1 0 0 0,-1 0-1 0 0,-1-1 1 0 0,0 0 0 0 0,0-2 0 0 0,-17 7-77 0 0,-17 10-976 0 0,31-19-1927 0 0,18-6-2949 0 0</inkml:trace>
  <inkml:trace contextRef="#ctx0" brushRef="#br1" timeOffset="3.647">6933 7323 13104 0 0,'0'0'297'0'0,"0"0"39"0"0,0 0 19 0 0,0 0-34 0 0,-4 4 47 0 0,-51 47 1386 0 0,-16 37-540 0 0,54-29-1016 0 0,16-58-185 0 0,1 1 0 0 0,0-1 1 0 0,0 0-1 0 0,0 1 0 0 0,0-1 1 0 0,0 0-1 0 0,0 1 0 0 0,0-1 1 0 0,0 0-1 0 0,0 0 0 0 0,0 1 1 0 0,1-1-1 0 0,-1 0 0 0 0,1 1 1 0 0,-1-1-1 0 0,1 0 0 0 0,-1 0 1 0 0,1 0-1 0 0,0 0 0 0 0,0 0 0 0 0,-1 1 1 0 0,1-1-1 0 0,0 0 0 0 0,0-1 1 0 0,0 1-1 0 0,0 0 0 0 0,0 0 1 0 0,0 0-1 0 0,0-1 0 0 0,0 1 1 0 0,1 0-1 0 0,-1-1 0 0 0,0 1 1 0 0,0-1-1 0 0,1 1 0 0 0,-1-1 1 0 0,0 0-1 0 0,0 0 0 0 0,1 1 1 0 0,-1-1-1 0 0,0 0 0 0 0,1 0 0 0 0,-1 0-13 0 0,5-1 33 0 0,0-1 0 0 0,0 0 0 0 0,0 1 0 0 0,-1-2 0 0 0,1 1 0 0 0,-1-1 0 0 0,1 0 0 0 0,-1 0 0 0 0,0 0 0 0 0,0-1 0 0 0,0 1 0 0 0,-1-1 0 0 0,1-1 0 0 0,-1 1 0 0 0,0-1 0 0 0,0 1 0 0 0,2-5-33 0 0,27-25 106 0 0,0 0-53 0 0,-19 23-53 0 0,-10 8-14 0 0,-3 2-58 0 0,7 25-76 0 0,-10 1 258 0 0,1-21-99 0 0,0 0 0 0 0,0 0 0 0 0,1 0 0 0 0,0 0 0 0 0,-1 0 0 0 0,2 0 0 0 0,-1 0-1 0 0,0 0 1 0 0,1 0 0 0 0,-1 0 0 0 0,1-1 0 0 0,0 1 0 0 0,1 0 0 0 0,-1 0 0 0 0,1-1-1 0 0,-1 1 1 0 0,1 0 0 0 0,0-1 0 0 0,3 4-11 0 0,22-9-769 0 0,-12-9-4750 0 0,-8 0-91 0 0</inkml:trace>
  <inkml:trace contextRef="#ctx0" brushRef="#br1" timeOffset="3.647">7121 7137 8752 0 0,'-3'-15'197'0'0,"2"12"24"0"0,-1-10 339 0 0,1 11-221 0 0,1 2 89 0 0,0 17 841 0 0,1-4-967 0 0,0 0-1 0 0,1 0 1 0 0,0 0 0 0 0,1 0-1 0 0,0-1 1 0 0,1 1-1 0 0,0-1 1 0 0,1 0-1 0 0,0 0 1 0 0,1 0 0 0 0,5 6-302 0 0,21 58 1507 0 0,-29-65-1343 0 0,1-1 0 0 0,-1 1 0 0 0,-1 1 0 0 0,0-1 0 0 0,-1 0 0 0 0,0 1 0 0 0,-1-1 0 0 0,0 10-164 0 0,0-21 5 0 0,0 1 0 0 0,0-1 0 0 0,0 1 0 0 0,0-1-1 0 0,-1 1 1 0 0,1-1 0 0 0,0 1 0 0 0,0-1-1 0 0,0 1 1 0 0,0-1 0 0 0,-1 1 0 0 0,1-1 0 0 0,0 0-1 0 0,0 1 1 0 0,-1-1 0 0 0,1 0 0 0 0,0 1 0 0 0,-1-1-1 0 0,1 1 1 0 0,0-1 0 0 0,-1 0 0 0 0,1 0-1 0 0,0 1 1 0 0,-1-1 0 0 0,1 0 0 0 0,-1 0 0 0 0,1 1-1 0 0,-1-1 1 0 0,1 0 0 0 0,0 0 0 0 0,-1 0-1 0 0,1 0 1 0 0,-1 0 0 0 0,1 0 0 0 0,-1 0 0 0 0,1 0-1 0 0,-1 0 1 0 0,1 0 0 0 0,-1 0 0 0 0,1 0-1 0 0,-1 0 1 0 0,1 0 0 0 0,-1 0 0 0 0,1 0 0 0 0,0 0-1 0 0,-1-1 1 0 0,1 1 0 0 0,-1 0 0 0 0,1 0 0 0 0,-1-1-1 0 0,1 1 1 0 0,0 0 0 0 0,-1-1 0 0 0,1 1-1 0 0,0 0 1 0 0,-1-1 0 0 0,1 1 0 0 0,0 0 0 0 0,-1-1-1 0 0,1 1 1 0 0,0-1 0 0 0,0 1 0 0 0,0 0-1 0 0,-1-1 1 0 0,1 1 0 0 0,0-1 0 0 0,0 1 0 0 0,0-1-1 0 0,0 1 1 0 0,0-1-5 0 0,0-3-34 0 0,0 1 1 0 0,0-1-1 0 0,1 0 0 0 0,0 1 1 0 0,0-1-1 0 0,0 1 0 0 0,0-1 0 0 0,0 1 1 0 0,0 0-1 0 0,1-1 0 0 0,0 1 1 0 0,0 0-1 0 0,0 0 0 0 0,0 0 1 0 0,0 0-1 0 0,0 0 0 0 0,1 1 0 0 0,0-1 34 0 0,2-3-114 0 0,1 1-1 0 0,0 0 0 0 0,0 1 0 0 0,1-1 0 0 0,-1 1 0 0 0,1 0 0 0 0,0 1 1 0 0,0-1-1 0 0,0 2 0 0 0,0-1 0 0 0,0 1 0 0 0,1 0 0 0 0,-1 0 1 0 0,4 0 114 0 0,-9 2-5 0 0,5-1 50 0 0,-1 0 1 0 0,0 1 0 0 0,1-1 0 0 0,-1 1-1 0 0,1 1 1 0 0,-1-1 0 0 0,0 1 0 0 0,1 0-1 0 0,-1 0 1 0 0,0 1 0 0 0,0 0 0 0 0,0 0-1 0 0,0 1 1 0 0,0-1 0 0 0,0 1-46 0 0,-3-1 76 0 0,-1 1 1 0 0,1-1 0 0 0,0 0-1 0 0,-1 1 1 0 0,1 0-1 0 0,-1-1 1 0 0,0 1-1 0 0,0 0 1 0 0,0 0 0 0 0,0 0-1 0 0,-1 1 1 0 0,1-1-1 0 0,-1 0 1 0 0,0 1-1 0 0,0-1 1 0 0,0 1 0 0 0,0-1-1 0 0,0 1 1 0 0,-1-1-1 0 0,0 1 1 0 0,1 2-77 0 0,-4 0 98 0 0,1-1 1 0 0,-1-1 0 0 0,1 1-1 0 0,-2 0 1 0 0,1-1 0 0 0,0 1-1 0 0,-1-1 1 0 0,0 0 0 0 0,0 0-1 0 0,0 0 1 0 0,0-1 0 0 0,0 0-1 0 0,-1 1 1 0 0,0-1 0 0 0,1-1-1 0 0,-1 1 1 0 0,0-1 0 0 0,-1 0-1 0 0,1 0 1 0 0,0 0 0 0 0,-1-1-1 0 0,1 0 1 0 0,0 0 0 0 0,-1 0-1 0 0,0-1 1 0 0,1 0 0 0 0,-3 0-99 0 0,-47 3-780 0 0,41-3 110 0 0,-2-2-4991 0 0,8-3-317 0 0</inkml:trace>
  <inkml:trace contextRef="#ctx0" brushRef="#br1" timeOffset="3.647">7614 7318 12032 0 0,'0'0'356'0'0,"0"0"-8"0"0,7 15 545 0 0,25 40 5697 0 0,-11-22-4192 0 0,2 7-1017 0 0,-13-20-1114 0 0,-9-16-109 0 0,0-3-8293 0 0,-3-6 1119 0 0</inkml:trace>
  <inkml:trace contextRef="#ctx0" brushRef="#br1" timeOffset="3.647">7614 7083 14888 0 0,'-16'-74'2697'0'0,"15"73"-2113"0"0,1-9 1172 0 0,0 8-1650 0 0,12 3-267 0 0,9 27-4413 0 0,-17-22 3038 0 0</inkml:trace>
  <inkml:trace contextRef="#ctx0" brushRef="#br1" timeOffset="3.647">7861 6973 10240 0 0,'0'0'37'0'0,"1"1"0"0"0,-1 0 1 0 0,1-1-1 0 0,-1 1 1 0 0,1-1-1 0 0,-1 1 0 0 0,1-1 1 0 0,-1 1-1 0 0,1-1 1 0 0,-1 0-1 0 0,1 1 0 0 0,-1-1 1 0 0,1 1-1 0 0,0-1 1 0 0,-1 0-1 0 0,1 0 0 0 0,0 1 1 0 0,-1-1-1 0 0,1 0 1 0 0,0 0-1 0 0,-1 0 0 0 0,1 0 1 0 0,0 0-1 0 0,0 0 1 0 0,-1 0-1 0 0,1 0 0 0 0,0 0 1 0 0,-1 0-1 0 0,1 0 1 0 0,0 0-1 0 0,-1-1 0 0 0,1 1 1 0 0,0 0-1 0 0,-1 0 1 0 0,1-1-1 0 0,0 1 0 0 0,-1-1 1 0 0,1 1-1 0 0,-1 0 1 0 0,1-1-1 0 0,-1 1 0 0 0,1-1-37 0 0,15 9 5436 0 0,-11-1-5071 0 0,-1 0 1 0 0,0 1-1 0 0,-1 0 1 0 0,1 0-1 0 0,-1 0 0 0 0,-1 0 1 0 0,0 0-1 0 0,0 0 0 0 0,0 1 1 0 0,-1-1-1 0 0,0 4-365 0 0,3 15 350 0 0,6 117-94 0 0,6-9-192 0 0,13-51-100 0 0,0-30-1692 0 0,-15-47-500 0 0,-13-6 1436 0 0</inkml:trace>
  <inkml:trace contextRef="#ctx0" brushRef="#br1" timeOffset="3.647">8203 7152 13936 0 0,'0'0'314'0'0,"0"0"46"0"0,0 0 23 0 0,0 0-44 0 0,0 0-125 0 0,10 8 1663 0 0,-5 6-1371 0 0,1 0-1 0 0,-2 0 0 0 0,0 1 0 0 0,0 0 0 0 0,-1-1 0 0 0,-1 1 1 0 0,-1 0-1 0 0,0 0 0 0 0,-1 5-505 0 0,3 36 443 0 0,8 41-409 0 0,-11-94-64 0 0,2 0-216 0 0,-2 0-2986 0 0,0-3-3667 0 0</inkml:trace>
  <inkml:trace contextRef="#ctx0" brushRef="#br1" timeOffset="3.647">8289 6993 15320 0 0,'5'-28'2123'0'0,"-4"27"-1629"0"0,-1 1 18 0 0,4-2-614 0 0,1 9-1900 0 0,-1-1-4031 0 0</inkml:trace>
  <inkml:trace contextRef="#ctx0" brushRef="#br1" timeOffset="3.647">8420 7043 10392 0 0,'0'2'233'0'0,"1"74"678"0"0,-2-45-76 0 0,1 0-1 0 0,1 0 1 0 0,2 0 0 0 0,1 0 0 0 0,4 12-835 0 0,13 52 174 0 0,-19-90-3990 0 0,-2-4-1356 0 0</inkml:trace>
  <inkml:trace contextRef="#ctx0" brushRef="#br1" timeOffset="3.647">8420 7271 11256 0 0,'8'3'857'0'0,"112"0"3448"0"0,-48-9-2736 0 0,18-8-853 0 0,-64 11-617 0 0,-25 3-98 0 0,-1 0 0 0 0,1 0 0 0 0,-1 0 0 0 0,0 0 0 0 0,1 0 0 0 0,-1 0 0 0 0,1 0 0 0 0,-1 0 0 0 0,1 0 0 0 0,-1 1 0 0 0,0-1 0 0 0,1 0 0 0 0,-1 0 0 0 0,1 0 0 0 0,-1 1 0 0 0,0-1 0 0 0,1 0 0 0 0,-1 0 0 0 0,0 1 0 0 0,1-1 0 0 0,-1 0 0 0 0,0 1 0 0 0,1-1 0 0 0,-1 0 0 0 0,0 1 0 0 0,0-1 0 0 0,1 0-1 0 0,-1 1 1 0 0,0-1 0 0 0,0 1 0 0 0,0-1 0 0 0,0 0 0 0 0,0 1 0 0 0,0-1 0 0 0,1 1 0 0 0,-1-1 0 0 0,0 1 0 0 0,0-1 0 0 0,0 0 0 0 0,0 1 0 0 0,0-1 0 0 0,-1 1 0 0 0,1-1 0 0 0,0 1 0 0 0,0-1 0 0 0,0 1 0 0 0,0-1 0 0 0,0 0 0 0 0,0 1 0 0 0,-1-1 0 0 0,1 0 0 0 0,0 1-1 0 0,0-1 2 0 0,-33 93-186 0 0,34-69 199 0 0,11 0 201 0 0,-11-23-187 0 0,0 0 0 0 0,0 0 1 0 0,0 0-1 0 0,0-1 0 0 0,0 1 0 0 0,0 0 0 0 0,1 0 1 0 0,-1-1-1 0 0,0 1 0 0 0,0 0 0 0 0,1-1 0 0 0,-1 1 0 0 0,0-1 1 0 0,1 0-1 0 0,-1 0 0 0 0,0 1 0 0 0,1-1 0 0 0,-1 0 0 0 0,1 0 1 0 0,-1 0-1 0 0,0 0 0 0 0,1 0 0 0 0,-1-1 0 0 0,0 1 1 0 0,1 0-1 0 0,-1-1 0 0 0,0 1 0 0 0,1-1 0 0 0,0 0-29 0 0,8-1 139 0 0,41-27 258 0 0,-33 15-324 0 0,15-18 3 0 0,-30 28-86 0 0,0 0 1 0 0,0 0-1 0 0,0 1 0 0 0,1-1 0 0 0,-1 1 0 0 0,1 0 0 0 0,0 0 0 0 0,0 0 0 0 0,0 1 0 0 0,0-1 0 0 0,1 1 0 0 0,3-2 10 0 0,-4 3-75 0 0,10 17-327 0 0,-10-2 377 0 0,0 0 0 0 0,0 0-1 0 0,-2 0 1 0 0,1 1 0 0 0,-2-1 0 0 0,0 1 0 0 0,-1-1 0 0 0,0 1 0 0 0,-3 12 25 0 0,2-9-12 0 0,1-17 12 0 0,-1 35 0 0 0,-1 1 0 0 0,-2-1 0 0 0,-2 0 0 0 0,-7 22 0 0 0,-18 36 230 0 0,16-54 42 0 0,-24 40 1044 0 0,13-56-76 0 0,2-25 93 0 0,23-2-1273 0 0,-1 1 0 0 0,0 0 0 0 0,0-1 0 0 0,1 1 1 0 0,-1-1-1 0 0,1 1 0 0 0,0-1 0 0 0,0 0 0 0 0,0 1 0 0 0,0-1 0 0 0,0 0 1 0 0,1 0-1 0 0,-1 0 0 0 0,1 0 0 0 0,0 0 0 0 0,-1 0 0 0 0,2 0 0 0 0,-1 0 1 0 0,0 1-1 0 0,0-1 0 0 0,1 0 0 0 0,0 0 0 0 0,-1 0 0 0 0,1 0 0 0 0,0 1 1 0 0,1-1-1 0 0,-1 0 0 0 0,0 1 0 0 0,1-1 0 0 0,-1 1 0 0 0,2-2-60 0 0,63-71 41 0 0,31-1-951 0 0,-52 48-6574 0 0,-25 17-49 0 0</inkml:trace>
  <inkml:trace contextRef="#ctx0" brushRef="#br1" timeOffset="3.647">660 5563 13256 0 0,'-12'-29'912'0'0,"4"4"-624"0"0,33-68 147 0 0,-10 55-90 0 0,14-49 2173 0 0,-33 97-238 0 0,-17 50-2136 0 0,-16 86 85 0 0,17-26-95 0 0,19-70-130 0 0,0-30 8 0 0,0 1-1 0 0,2-1 1 0 0,0 1 0 0 0,1-1 0 0 0,1 1-1 0 0,4 8-11 0 0,-6-22 8 0 0,1 0 0 0 0,0 0-1 0 0,0 0 1 0 0,1 0 0 0 0,0 0 0 0 0,0 0-1 0 0,0-1 1 0 0,1 0 0 0 0,0 0-1 0 0,0 0 1 0 0,1 0 0 0 0,0 0 0 0 0,0-1-1 0 0,0 0 1 0 0,1 0 0 0 0,-1 0-1 0 0,1-1 1 0 0,1 1-8 0 0,-2-4 18 0 0,0 0-1 0 0,1 0 1 0 0,-1 0-1 0 0,1-1 1 0 0,-1 0-1 0 0,1 0 0 0 0,-1 0 1 0 0,1-1-1 0 0,-1 0 1 0 0,1 0-1 0 0,-1 0 1 0 0,0 0-1 0 0,1-1 1 0 0,-1 0-1 0 0,0 0 1 0 0,0-1-1 0 0,0 1 1 0 0,-1-1-1 0 0,1 0 1 0 0,-1 0-1 0 0,1-1 1 0 0,-1 1-1 0 0,0-1 1 0 0,0 0-1 0 0,1-2-17 0 0,4-4-18 0 0,-1 0 0 0 0,0-1 0 0 0,-1-1 0 0 0,0 1 0 0 0,-1-1 0 0 0,0 0 0 0 0,0-1-1 0 0,1-7 19 0 0,4-8 1 0 0,-6 14-9 0 0,-1 1 0 0 0,-1 0 0 0 0,0-1 0 0 0,0 0 0 0 0,-2 0 0 0 0,0 1 0 0 0,0-1 0 0 0,-2-3 8 0 0,1 16-2 0 0,0 0 0 0 0,0 0 0 0 0,0 0 0 0 0,0 0 0 0 0,-1 0 0 0 0,1 0 0 0 0,0 1-1 0 0,-1-1 1 0 0,1 0 0 0 0,-1 0 0 0 0,1 0 0 0 0,-1 0 0 0 0,1 0 0 0 0,-1 1 0 0 0,0-1 0 0 0,1 0-1 0 0,-1 1 1 0 0,0-1 0 0 0,0 0 0 0 0,1 1 0 0 0,-1-1 0 0 0,0 1 0 0 0,0-1 0 0 0,0 1 0 0 0,0 0-1 0 0,0-1 1 0 0,0 1 0 0 0,0 0 0 0 0,0-1 0 0 0,0 1 0 0 0,0 0 0 0 0,1 0 0 0 0,-1 0 0 0 0,0 0-1 0 0,0 0 1 0 0,0 0 0 0 0,0 0 0 0 0,0 0 0 0 0,0 1 0 0 0,0-1 0 0 0,0 0 0 0 0,0 0-1 0 0,0 1 1 0 0,0-1 0 0 0,0 1 0 0 0,0-1 0 0 0,1 1 0 0 0,-1-1 0 0 0,0 1 0 0 0,0-1 0 0 0,0 1-1 0 0,1 0 1 0 0,-1 0 0 0 0,0-1 0 0 0,1 1 0 0 0,-1 0 0 0 0,1 0 0 0 0,-1 0 0 0 0,1-1 0 0 0,-1 1-1 0 0,1 0 1 0 0,0 0 0 0 0,-1 0 0 0 0,1 0 0 0 0,0 0 2 0 0,-5 6 3 0 0,0-1 0 0 0,0 0 0 0 0,1 1 1 0 0,0 0-1 0 0,1 0 0 0 0,-1 0 0 0 0,1 0 0 0 0,0 1 0 0 0,1-1 0 0 0,0 1 1 0 0,0-1-1 0 0,1 1 0 0 0,0 0 0 0 0,0 1-3 0 0,-1 14-48 0 0,1-19 47 0 0,0 0 0 0 0,0 0 0 0 0,0 0 1 0 0,1 0-1 0 0,0 1 0 0 0,0-1 1 0 0,0 0-1 0 0,0 0 0 0 0,0 0 0 0 0,1 0 1 0 0,0 1-1 0 0,0-1 0 0 0,0 0 0 0 0,1 0 1 0 0,-1 0-1 0 0,1-1 0 0 0,0 1 0 0 0,0 0 1 0 0,0-1-1 0 0,0 1 0 0 0,1-1 1 0 0,-1 1-1 0 0,1-1 0 0 0,0 0 0 0 0,3 2 1 0 0,-3-3 5 0 0,0 0-1 0 0,1-1 0 0 0,-1 1 0 0 0,0-1 0 0 0,1 1 0 0 0,-1-1 1 0 0,1-1-1 0 0,-1 1 0 0 0,1 0 0 0 0,0-1 0 0 0,-1 0 1 0 0,1 1-1 0 0,0-1 0 0 0,-1-1 0 0 0,1 1 0 0 0,0-1 0 0 0,-1 1 1 0 0,1-1-1 0 0,-1 0 0 0 0,1 0 0 0 0,-1-1 0 0 0,0 1 0 0 0,1-1 1 0 0,-1 1-1 0 0,0-1 0 0 0,2-2-4 0 0,5-2 20 0 0,-1 0 0 0 0,0-1 0 0 0,0 0 0 0 0,0 0 0 0 0,-1-1 0 0 0,0-1-1 0 0,-1 1 1 0 0,2-4-20 0 0,64-103 51 0 0,29-152-1267 0 0,-76 164 689 0 0,-25 89 627 0 0,-1 13 52 0 0,0 1 28 0 0,-1 2-26 0 0,-12 45-102 0 0,2 1 0 0 0,2 0 1 0 0,1 1-1 0 0,1 44-52 0 0,9 58 177 0 0,7-62 123 0 0,9-14-380 0 0,-15-64-86 0 0,-3-10-2396 0 0,0-1-3925 0 0</inkml:trace>
  <inkml:trace contextRef="#ctx0" brushRef="#br1" timeOffset="3.647">1082 5634 17423 0 0,'-7'-4'1175'0'0,"18"4"-117"0"0,-7 0-1400 0 0,-3 0 278 0 0,2 0-3 0 0,28-2 51 0 0,-1-2 0 0 0,1-1 0 0 0,-1-2 0 0 0,19-7 16 0 0,-1-3 178 0 0,-3 1-5629 0 0,-19 8-499 0 0</inkml:trace>
  <inkml:trace contextRef="#ctx0" brushRef="#br1" timeOffset="3.647">3246 5107 10656 0 0,'0'0'241'0'0,"0"0"38"0"0,0 0 10 0 0,0 0-33 0 0,0 0-88 0 0,0 0 237 0 0,0 0 126 0 0,4 16 1173 0 0,-1 49 885 0 0,-7 44-1100 0 0,-1 288 263 0 0,10-195-1186 0 0,2-140-417 0 0,-4-43-130 0 0,-3-18-194 0 0,0-1-40 0 0,0 0-1 0 0,0 0-44 0 0,0 0-186 0 0,0 0-88 0 0,0-9-5224 0 0,-3 1-59 0 0</inkml:trace>
  <inkml:trace contextRef="#ctx0" brushRef="#br1" timeOffset="3.647">3454 5162 9416 0 0,'-7'-28'1053'0'0,"7"12"554"0"0,0 9 3932 0 0,20 65-4608 0 0,-19-54-904 0 0,12 68 590 0 0,-4 1 0 0 0,1 64-617 0 0,-8 187 554 0 0,-3-299-500 0 0,10 50 169 0 0,-9-65-5629 0 0,0-9 3870 0 0</inkml:trace>
  <inkml:trace contextRef="#ctx0" brushRef="#br1" timeOffset="3.647">2220 5417 10568 0 0,'0'-15'794'0'0,"1"-13"-384"0"0,4 24 3711 0 0,-2 155-1724 0 0,4 35-2130 0 0,-1-103-25 0 0,-9-35-36 0 0,3-48-229 0 0,0 0 1 0 0,0 0-1 0 0,-1-1 1 0 0,1 1-1 0 0,0 0 1 0 0,0 0-1 0 0,-1-1 0 0 0,1 1 1 0 0,0 0-1 0 0,-1 0 1 0 0,1 0-1 0 0,0 0 1 0 0,0-1-1 0 0,-1 1 1 0 0,1 0-1 0 0,0 0 1 0 0,-1 0-1 0 0,1 0 1 0 0,0 0-1 0 0,-1 0 0 0 0,1 0 1 0 0,0 0-1 0 0,-1 0 1 0 0,1 0-1 0 0,0 0 1 0 0,-1 0-1 0 0,1 0 1 0 0,0 0-1 0 0,-1 0 1 0 0,1 0-1 0 0,0 0 1 0 0,-1 1-1 0 0,1-1 0 0 0,0 0 1 0 0,0 0-1 0 0,-1 0 1 0 0,1 0-1 0 0,0 1 1 0 0,0-1-1 0 0,-1 0 1 0 0,1 0-1 0 0,0 1 1 0 0,0-1-1 0 0,-1 0 1 0 0,1 0-1 0 0,0 1 0 0 0,0-1 1 0 0,0 0-1 0 0,0 1 1 0 0,0-1-1 0 0,-1 0 1 0 0,1 1 22 0 0,-29-66-2481 0 0,-7-60 521 0 0,36 120 1942 0 0,-2-5 7 0 0,0 1-1 0 0,1-1 1 0 0,1 1 0 0 0,-1-1-1 0 0,2 1 1 0 0,-1-1 0 0 0,1 1 0 0 0,3-9 11 0 0,13-41 584 0 0,10 12-267 0 0,9 18 106 0 0,-27 26-333 0 0,0 1 1 0 0,0-1 0 0 0,0 1-1 0 0,1 1 1 0 0,-1-1 0 0 0,1 2-1 0 0,-1-1 1 0 0,1 1 0 0 0,7 2-91 0 0,-3-1 101 0 0,58 16 187 0 0,33 51 45 0 0,-101-65-296 0 0,0 1 0 0 0,0 0 0 0 0,0 0 0 0 0,-1 0 0 0 0,0 1 0 0 0,1-1 0 0 0,-2 1 1 0 0,1 0-1 0 0,0 0 0 0 0,-1 0 0 0 0,0 0 0 0 0,0 0 0 0 0,-1 0 0 0 0,1 5-37 0 0,11 48 445 0 0,-13-50-374 0 0,0 0 0 0 0,0 1 0 0 0,-1-1 0 0 0,0 0 0 0 0,-1 1 0 0 0,0-1 0 0 0,0 0-1 0 0,-1 0 1 0 0,0 0 0 0 0,0 0 0 0 0,0-1 0 0 0,-1 0 0 0 0,-1 1 0 0 0,1-1 0 0 0,-1 0 0 0 0,0-1 0 0 0,-1 1 0 0 0,0-1 0 0 0,0 0-1 0 0,0-1 1 0 0,-3 2-71 0 0,-9 7 129 0 0,-1-1 0 0 0,-1-2 0 0 0,0 0 0 0 0,0-1 0 0 0,-1-1 0 0 0,0 0 0 0 0,-1-2 0 0 0,0-1-1 0 0,-7 1-128 0 0,-76 5 134 0 0,100-18-3667 0 0,8 0-2451 0 0</inkml:trace>
  <inkml:trace contextRef="#ctx0" brushRef="#br1" timeOffset="3.647">2559 6002 8808 0 0,'4'-13'869'0'0,"-4"-16"-146"0"0,2 9 4485 0 0,-16 15-3809 0 0,-25 31-107 0 0,30-17-1237 0 0,1 1 0 0 0,0 0-1 0 0,1 0 1 0 0,0 1-1 0 0,1 0 1 0 0,0 0-1 0 0,0 1 1 0 0,1-1-1 0 0,1 1 1 0 0,-2 6-55 0 0,5 14 10 0 0,2-31-18 0 0,-1-1-1 0 0,0 1 0 0 0,1-1 0 0 0,-1 1 0 0 0,0-1 0 0 0,1 1 0 0 0,-1-1 1 0 0,1 1-1 0 0,-1-1 0 0 0,1 0 0 0 0,-1 1 0 0 0,1-1 0 0 0,-1 0 0 0 0,1 1 1 0 0,-1-1-1 0 0,1 0 0 0 0,0 0 0 0 0,-1 1 0 0 0,1-1 0 0 0,-1 0 0 0 0,1 0 0 0 0,0 0 1 0 0,-1 0-1 0 0,1 0 0 0 0,-1 0 0 0 0,1 0 0 0 0,0 0 0 0 0,-1 0 0 0 0,1 0 1 0 0,-1 0-1 0 0,1-1 0 0 0,0 1 0 0 0,-1 0 0 0 0,1 0 0 0 0,-1-1 0 0 0,1 1 1 0 0,-1 0-1 0 0,1-1 0 0 0,-1 1 0 0 0,1 0 0 0 0,-1-1 0 0 0,1 1 0 0 0,-1-1 1 0 0,1 1-1 0 0,-1-1 0 0 0,0 1 9 0 0,3-1-51 0 0,42-42-858 0 0,-34 29 764 0 0,12-28 105 0 0,-22 41 162 0 0,5 4 711 0 0,17 56-385 0 0,-19-49-395 0 0,-3-9-107 0 0,0 0-1 0 0,0-1 1 0 0,0 1-1 0 0,0-1 1 0 0,0 1-1 0 0,0-1 1 0 0,0 1-1 0 0,1-1 1 0 0,-1 0-1 0 0,0 0 1 0 0,0 1-1 0 0,0-1 0 0 0,0 0 1 0 0,0 0-1 0 0,1 0 1 0 0,-1 0-1 0 0,0 0 1 0 0,0 0-1 0 0,0-1 1 0 0,0 1-1 0 0,0 0 1 0 0,0 0-1 0 0,1-1 1 0 0,-1 1-1 0 0,0-1 0 0 0,0 1 1 0 0,0-1-1 0 0,0 0 1 0 0,0 1-1 0 0,-1-1 1 0 0,1 0-1 0 0,0 1 1 0 0,0-1-1 0 0,0 0 1 0 0,-1 0-1 0 0,1 0 1 0 0,0 0-1 0 0,-1 0 0 0 0,1 0 1 0 0,0 0-1 0 0,-1 0 1 0 0,0 0 54 0 0,14-19-5179 0 0,-8 8 305 0 0</inkml:trace>
  <inkml:trace contextRef="#ctx0" brushRef="#br1" timeOffset="3.647">2638 5861 10016 0 0,'0'0'230'0'0,"0"0"30"0"0,0 0 18 0 0,7-5 299 0 0,-4 6 2940 0 0,9 35-1797 0 0,-6 29-391 0 0,-9 34-625 0 0,3-59-505 0 0,0-39-131 0 0,10-7-24 0 0,-7-1-160 0 0,0 1 0 0 0,1 0-1 0 0,-1 0 1 0 0,1 1 0 0 0,0-1 0 0 0,1 1 0 0 0,-1 0-1 0 0,1 0 1 0 0,0 0 0 0 0,0 1 0 0 0,1-1-1 0 0,-1 1 1 0 0,1 1 0 0 0,0-1 0 0 0,0 1 0 0 0,0 0-1 0 0,1 0 1 0 0,6-1 116 0 0,-12 3 5 0 0,0 1 0 0 0,0 0 0 0 0,0 0 0 0 0,0 1 0 0 0,0-1 0 0 0,0 0 0 0 0,0 0 0 0 0,0 0-1 0 0,0 1 1 0 0,0-1 0 0 0,0 1 0 0 0,0-1 0 0 0,0 0 0 0 0,0 1 0 0 0,-1 0 0 0 0,1-1 0 0 0,0 1 0 0 0,0 0 0 0 0,0-1 0 0 0,-1 1-1 0 0,1 0 1 0 0,0 0 0 0 0,-1-1 0 0 0,1 1 0 0 0,-1 0 0 0 0,1 0 0 0 0,-1 0 0 0 0,1 0 0 0 0,-1 0 0 0 0,1 0 0 0 0,-1 0 0 0 0,0 0 0 0 0,0 0-1 0 0,0 0 1 0 0,1 0 0 0 0,-1 0 0 0 0,0 0 0 0 0,0 0 0 0 0,0 0 0 0 0,-1 0 0 0 0,1 0 0 0 0,0 1-5 0 0,-2 6 161 0 0,0 0 0 0 0,-1 0 0 0 0,0 0-1 0 0,-1 0 1 0 0,1-1 0 0 0,-2 1 0 0 0,1-1 0 0 0,-1 0 0 0 0,0 0 0 0 0,0 0 0 0 0,-1-1 0 0 0,0 0 0 0 0,0 0 0 0 0,0 0-1 0 0,-1-1 1 0 0,-2 2-161 0 0,-6 4-257 0 0,-28 16 801 0 0,15-39-6966 0 0,25 6 614 0 0</inkml:trace>
  <inkml:trace contextRef="#ctx0" brushRef="#br1" timeOffset="3.647">2368 5168 8120 0 0,'0'0'182'0'0,"-10"-6"438"0"0,6 3-582 0 0,0-2 48 0 0,3 4 357 0 0,1 1 126 0 0,0 7 4810 0 0,35 19-4634 0 0,-22-21-668 0 0,1-1 0 0 0,0 0 0 0 0,0 0 0 0 0,0-2 0 0 0,0 0 1 0 0,1-1-1 0 0,-1 0 0 0 0,0-1 0 0 0,1 0 0 0 0,-1-1 0 0 0,3-2-77 0 0,8 2 35 0 0,85-17-38 0 0,-63-1-1469 0 0,-45 18 932 0 0,-2-1-193 0 0,8-15-922 0 0,-10 6 817 0 0</inkml:trace>
  <inkml:trace contextRef="#ctx0" brushRef="#br1" timeOffset="3.647">2634 5018 9728 0 0,'0'0'222'0'0,"0"0"30"0"0,0 0 18 0 0,0 0 46 0 0,0 0 184 0 0,0 0 78 0 0,0 0 20 0 0,0 0-46 0 0,2 1-202 0 0,15 6-189 0 0,0 0 0 0 0,-1 1 0 0 0,0 1 0 0 0,0 0 0 0 0,-1 1 0 0 0,-1 1 0 0 0,1 1-161 0 0,6 4 74 0 0,-12-10 19 0 0,0 1 0 0 0,-1-1 1 0 0,0 1-1 0 0,0 0 1 0 0,0 1-1 0 0,-1 0 1 0 0,-1 0-1 0 0,1 1 0 0 0,-1-1 1 0 0,3 7-94 0 0,-9-13 27 0 0,1-1 0 0 0,-1 1 0 0 0,0 0 0 0 0,1 0 0 0 0,-1-1 0 0 0,0 1 0 0 0,0 0 0 0 0,0-1 0 0 0,-1 1 0 0 0,1 0 0 0 0,0-1 0 0 0,0 1 0 0 0,-1 0 0 0 0,1-1 0 0 0,-1 1 0 0 0,0 0 0 0 0,1-1 0 0 0,-1 1 0 0 0,0-1 0 0 0,0 1 0 0 0,0-1 0 0 0,0 0 0 0 0,0 1 0 0 0,0-1 0 0 0,-1 0 0 0 0,1 0 0 0 0,0 0 0 0 0,-1 0 1 0 0,1 0-1 0 0,0 0 0 0 0,-1 0 0 0 0,1 0 0 0 0,-1 0-27 0 0,-55 23-363 0 0,-18-9-1332 0 0,38-9-2940 0 0,21-3 447 0 0</inkml:trace>
  <inkml:trace contextRef="#ctx0" brushRef="#br1" timeOffset="3.647">3983 5329 12608 0 0,'0'0'289'0'0,"0"0"40"0"0,0 0 21 0 0,0 0-46 0 0,-1-1-203 0 0,-3-1-25 0 0,3 2 261 0 0,1 0 111 0 0,0 0 22 0 0,0 0-38 0 0,0 16 208 0 0,-4 41 230 0 0,-15 52-165 0 0,-1-16-353 0 0,11-58-266 0 0,1-1-1 0 0,1 1 0 0 0,3 1 1 0 0,-1 25-86 0 0,5-59 17 0 0,0 0 0 0 0,1 1 0 0 0,-1-1 1 0 0,0 0-1 0 0,1 0 0 0 0,-1 1 0 0 0,1-1 1 0 0,0 0-1 0 0,0 0 0 0 0,0 0 0 0 0,0 0 1 0 0,0 0-1 0 0,0 0 0 0 0,1 0 0 0 0,-1 0 1 0 0,1-1-1 0 0,-1 1 0 0 0,1 0 0 0 0,0-1 0 0 0,-1 1 1 0 0,1-1-1 0 0,0 0 0 0 0,0 1 0 0 0,0-1 1 0 0,0 0-1 0 0,0 0 0 0 0,0 0 0 0 0,0-1 1 0 0,1 1-1 0 0,-1 0 0 0 0,0-1 0 0 0,0 0 0 0 0,1 1 1 0 0,-1-1-1 0 0,0 0 0 0 0,1 0 0 0 0,1 0-17 0 0,87-14 557 0 0,2-10-337 0 0,-22-8-248 0 0,-62 27-95 0 0,4-2-901 0 0,-9 1-3576 0 0,-5-2-1540 0 0</inkml:trace>
  <inkml:trace contextRef="#ctx0" brushRef="#br1" timeOffset="3.647">3967 5615 14048 0 0,'0'0'322'0'0,"0"0"45"0"0,7-3 356 0 0,76-12-595 0 0,-51 13-27 0 0,126-5 1265 0 0,-65-1-494 0 0,-92 8-864 0 0,-1 0-236 0 0,0 0-105 0 0,0 0-1100 0 0,0-2-4332 0 0</inkml:trace>
  <inkml:trace contextRef="#ctx0" brushRef="#br1" timeOffset="3.647">4003 5443 13992 0 0,'-7'-15'1058'0'0,"-2"-2"-580"0"0,10 11-442 0 0,5 0 34 0 0,0 0 0 0 0,1 0 0 0 0,0 1 0 0 0,1 0 0 0 0,-1 0 0 0 0,1 0 0 0 0,0 1 0 0 0,0 1 0 0 0,0-1 0 0 0,1 1 0 0 0,-1 1 0 0 0,1-1 0 0 0,0 1-1 0 0,8 0-69 0 0,100-19-105 0 0,17 19-3439 0 0,-117 5 2466 0 0</inkml:trace>
  <inkml:trace contextRef="#ctx0" brushRef="#br1" timeOffset="3.647">4408 5963 13224 0 0,'0'0'389'0'0,"0"0"-6"0"0,-7 4-227 0 0,-48 40 77 0 0,52-41-139 0 0,0 0 0 0 0,0 0 0 0 0,1 1 0 0 0,0-1 0 0 0,0 1 0 0 0,0 0 0 0 0,0-1 0 0 0,0 1 1 0 0,1 0-1 0 0,-1 0 0 0 0,1 0 0 0 0,0 0 0 0 0,0 0 0 0 0,1 0 0 0 0,-1 0 0 0 0,1 1 0 0 0,0-1 0 0 0,0 1-94 0 0,1-3 28 0 0,0-1 0 0 0,0 1 0 0 0,1-1-1 0 0,-1 1 1 0 0,0-1 0 0 0,0 0 0 0 0,1 0 0 0 0,-1 1 0 0 0,1-1-1 0 0,-1 0 1 0 0,1 0 0 0 0,0 0 0 0 0,-1-1 0 0 0,1 1 0 0 0,0 0-1 0 0,0-1 1 0 0,-1 1 0 0 0,1-1 0 0 0,0 1 0 0 0,0-1-1 0 0,0 0 1 0 0,0 0 0 0 0,-1 0 0 0 0,1 0 0 0 0,0 0 0 0 0,0 0-1 0 0,0 0 1 0 0,0-1 0 0 0,0 1 0 0 0,-1 0 0 0 0,1-1 0 0 0,0 0-1 0 0,0 0 1 0 0,-1 1 0 0 0,1-1 0 0 0,0 0 0 0 0,-1 0-1 0 0,1-1-27 0 0,3 0-2 0 0,0 1 0 0 0,0-1 0 0 0,0-1 0 0 0,-1 1 0 0 0,1-1 0 0 0,-1 1 0 0 0,0-1 0 0 0,0-1 0 0 0,0 1 0 0 0,0 0-1 0 0,0-1 1 0 0,-1 0 0 0 0,0 0 0 0 0,3-4 2 0 0,9-35-315 0 0,-18 27 316 0 0,-13-19 158 0 0,13 32-105 0 0,0 0-1 0 0,0 0 0 0 0,-1 1 0 0 0,1-1 0 0 0,-1 1 0 0 0,0 0 0 0 0,1 0 0 0 0,-1 0 0 0 0,0 0 0 0 0,0 1 0 0 0,0-1 0 0 0,-1 1 0 0 0,1 0 0 0 0,0 1 0 0 0,0-1 0 0 0,-1 1 0 0 0,1-1 0 0 0,0 1 0 0 0,-1 0-53 0 0,-40 10-389 0 0,27-2-4828 0 0,9-3-96 0 0</inkml:trace>
  <inkml:trace contextRef="#ctx0" brushRef="#br1" timeOffset="3.647">4026 5063 9760 0 0,'0'0'222'0'0,"-10"-6"526"0"0,5 3-629 0 0,3 3 253 0 0,2 0 96 0 0,0 0 11 0 0,0 0 11 0 0,0 0 48 0 0,0 0 26 0 0,0 0 4 0 0,0 0-46 0 0,0 0-188 0 0,0 0-81 0 0,20 0 479 0 0,66 6 570 0 0,74 0-770 0 0,66-12-160 0 0,-132 0-1680 0 0,-89 5-2857 0 0,-7-1-1377 0 0</inkml:trace>
  <inkml:trace contextRef="#ctx0" brushRef="#br1" timeOffset="3.647">4326 4987 11600 0 0,'0'0'264'0'0,"0"0"34"0"0,0 0 21 0 0,0 0-36 0 0,13-3-175 0 0,-6 2-91 0 0,0 0 0 0 0,0 1 0 0 0,0 0 1 0 0,0 0-1 0 0,0 1 0 0 0,0-1 1 0 0,0 2-1 0 0,0-1 0 0 0,-1 1 0 0 0,5 1-17 0 0,22 5 109 0 0,-19-6 208 0 0,0 2 0 0 0,0 0 0 0 0,-1 0 1 0 0,1 1-1 0 0,-1 1 0 0 0,0 0 0 0 0,-1 1 0 0 0,0 0 1 0 0,9 7-318 0 0,-20-13 52 0 0,0-1 1 0 0,1 1 0 0 0,-1 0-1 0 0,0 0 1 0 0,0 0 0 0 0,0 0 0 0 0,0 1-1 0 0,0-1 1 0 0,0 0 0 0 0,0 0-1 0 0,0 1 1 0 0,-1-1 0 0 0,1 0 0 0 0,0 1-1 0 0,-1-1 1 0 0,1 1 0 0 0,-1-1 0 0 0,1 1-1 0 0,-1-1 1 0 0,0 1 0 0 0,0-1-1 0 0,0 1 1 0 0,0-1 0 0 0,0 1 0 0 0,0-1-1 0 0,0 1 1 0 0,0-1 0 0 0,-1 1 0 0 0,1-1-1 0 0,0 1 1 0 0,-1-1 0 0 0,1 1-1 0 0,-1 0-52 0 0,-8 11 243 0 0,8-9-192 0 0,-2-1-1 0 0,1 1 1 0 0,0 0-1 0 0,-1-1 1 0 0,0 0 0 0 0,1 1-1 0 0,-2-1 1 0 0,1 0-1 0 0,0-1 1 0 0,0 1-1 0 0,-1 0 1 0 0,1-1-1 0 0,-4 2-50 0 0,-133 60-2181 0 0,117-55 1155 0 0</inkml:trace>
  <inkml:trace contextRef="#ctx0" brushRef="#br1" timeOffset="3.647">1743 8710 6896 0 0,'-16'-18'952'0'0,"15"18"-398"0"0,-4-3 804 0 0,4 6 3530 0 0,66 138-3480 0 0,-56-124-1384 0 0,-2 0 0 0 0,0 0 0 0 0,-1 1 0 0 0,-1 0 0 0 0,-1 1 0 0 0,2 12-24 0 0,3 59 0 0 0,-13-30 319 0 0,-8-71-127 0 0,11 6-217 0 0,0-1-1 0 0,0 1 0 0 0,0-1 0 0 0,1 0 0 0 0,0 0 0 0 0,0 1 0 0 0,1-1 0 0 0,0 0 0 0 0,0 1 0 0 0,0-1 0 0 0,0 1 0 0 0,1-1 0 0 0,0 1 0 0 0,0-1 0 0 0,1 1 0 0 0,-1 0 0 0 0,1 0 0 0 0,1 0 26 0 0,-1-3 6 0 0,0 4-15 0 0,0 1-1 0 0,1-1 1 0 0,-1 1-1 0 0,1-1 1 0 0,-1 1-1 0 0,1 0 1 0 0,0 1-1 0 0,0-1 0 0 0,0 1 1 0 0,0-1-1 0 0,1 1 1 0 0,-1 1-1 0 0,1-1 1 0 0,-1 0-1 0 0,1 1 1 0 0,0 0-1 0 0,-1 0 1 0 0,1 1-1 0 0,0-1 1 0 0,0 1-1 0 0,-1 0 1 0 0,1 0-1 0 0,0 1 1 0 0,0-1-1 0 0,-1 1 1 0 0,1 0-1 0 0,0 0 1 0 0,0 1 9 0 0,0-1-17 0 0,-1 1 1 0 0,1-1 0 0 0,-1 1-1 0 0,0 0 1 0 0,1 0 0 0 0,-1 0-1 0 0,0 1 1 0 0,0-1 0 0 0,0 1-1 0 0,-1 0 1 0 0,1 0 0 0 0,-1 1-1 0 0,1-1 1 0 0,-1 1 0 0 0,0 0-1 0 0,0-1 1 0 0,-1 1 0 0 0,1 0-1 0 0,-1 1 1 0 0,0-1 0 0 0,0 0-1 0 0,0 1 1 0 0,-1-1 0 0 0,1 4 16 0 0,-3-2 20 0 0,0-1 0 0 0,0 0 1 0 0,-1 1-1 0 0,0-1 1 0 0,0 0-1 0 0,-1 0 1 0 0,1 0-1 0 0,-1-1 1 0 0,0 1-1 0 0,0 0 1 0 0,-1-1-1 0 0,1 0 1 0 0,-1 0-1 0 0,0 0 1 0 0,0 0-1 0 0,0-1 1 0 0,-1 0-1 0 0,1 0 1 0 0,-1 0-1 0 0,0 0 1 0 0,0 0-1 0 0,0-1 1 0 0,0 0-1 0 0,0 0 1 0 0,-4 0-21 0 0,0 3-315 0 0,0-1 0 0 0,0 0 0 0 0,-1 0 0 0 0,1-1 0 0 0,-1 0 0 0 0,1-1 0 0 0,-1 0 0 0 0,0-1 0 0 0,0 0 0 0 0,0 0 0 0 0,0-1 0 0 0,0 0 0 0 0,0-1 0 0 0,-6-1 315 0 0,9 1-662 0 0,0-1-2 0 0</inkml:trace>
  <inkml:trace contextRef="#ctx0" brushRef="#br1" timeOffset="3.647">2164 8820 7280 0 0,'0'0'165'0'0,"-4"6"394"0"0,-3 27-265 0 0,21 14 1800 0 0,0-12-944 0 0,57 70 1760 0 0,-48-68-2224 0 0,-22-36-447 0 0,3 15 903 0 0,5-73-950 0 0,-5 45-343 0 0,1 1 0 0 0,0 0-1 0 0,0 0 1 0 0,1 1 0 0 0,0-1-1 0 0,1 1 1 0 0,1 0-1 0 0,-1 1 1 0 0,1 0 0 0 0,1 0-1 0 0,3-3 152 0 0,51-33-774 0 0,-57 42 708 0 0,-1 0-1 0 0,1 1 1 0 0,-1 0 0 0 0,1-1 0 0 0,0 2 0 0 0,0-1 0 0 0,0 1 0 0 0,0 0 0 0 0,0 0 0 0 0,0 0 0 0 0,1 1 0 0 0,-1 0 0 0 0,1 0 66 0 0,-6 1 32 0 0,2 4-21 0 0,0-1-1 0 0,-12 28 382 0 0,-47 73 638 0 0,53-94-917 0 0,0-1 0 0 0,0 1 1 0 0,1 0-1 0 0,0 1 1 0 0,1-1-1 0 0,0 0 1 0 0,1 0-1 0 0,1 1 1 0 0,-1-1-1 0 0,2 0 1 0 0,0 4-114 0 0,-2-14 6 0 0,1 1 1 0 0,-1 0 0 0 0,1-1-1 0 0,-1 1 1 0 0,1 0 0 0 0,-1-1 0 0 0,1 1-1 0 0,0-1 1 0 0,0 1 0 0 0,0-1 0 0 0,0 1-1 0 0,0-1 1 0 0,0 0 0 0 0,0 0 0 0 0,1 1-1 0 0,-1-1 1 0 0,0 0 0 0 0,1 0 0 0 0,-1 0-1 0 0,1 0 1 0 0,-1 0 0 0 0,1-1 0 0 0,-1 1-1 0 0,1 0 1 0 0,-1-1 0 0 0,1 1-1 0 0,0-1 1 0 0,-1 0 0 0 0,1 1 0 0 0,0-1-1 0 0,0 0 1 0 0,-1 0 0 0 0,1 0 0 0 0,0 0-1 0 0,-1 0 1 0 0,1-1 0 0 0,0 1 0 0 0,0 0-1 0 0,-1-1 1 0 0,2 0-7 0 0,65-30 422 0 0,-6-36-100 0 0,-16-35-173 0 0,-44 98-182 0 0,-1-1 0 0 0,0 1 0 0 0,0-1-1 0 0,-1 1 1 0 0,1-1 0 0 0,-1 0 0 0 0,0 1 0 0 0,0-1 0 0 0,0 0-1 0 0,-1 1 1 0 0,1-1 0 0 0,-1 1 0 0 0,0-1 0 0 0,-1 1 0 0 0,1-1 0 0 0,-2-1 32 0 0,3 5-7 0 0,-1 0 0 0 0,0 0-1 0 0,1 0 1 0 0,-1 0-1 0 0,0 1 1 0 0,0-1 0 0 0,0 0-1 0 0,0 0 1 0 0,0 0-1 0 0,0 1 1 0 0,0-1 0 0 0,0 1-1 0 0,0-1 1 0 0,0 1-1 0 0,0-1 1 0 0,0 1 0 0 0,0-1-1 0 0,-1 1 1 0 0,1 0-1 0 0,0 0 1 0 0,0-1 0 0 0,0 1-1 0 0,-1 0 1 0 0,1 0-1 0 0,0 0 1 0 0,0 1 0 0 0,0-1-1 0 0,-1 0 1 0 0,1 0 8 0 0,-3 0-39 0 0,1 1-4 0 0,-4 3 22 0 0,5-2-22 0 0,-2 0 22 0 0,3-2-32 0 0,1 0-11 0 0,0 0 0 0 0,0 0 0 0 0,0 0 0 0 0,0 0 25 0 0,0 0 98 0 0,0 0 9 0 0,0 0-30 0 0,-53-2-344 0 0,36 1-2758 0 0,15 1 818 0 0,1 0-2304 0 0</inkml:trace>
  <inkml:trace contextRef="#ctx0" brushRef="#br1" timeOffset="3.647">2831 8856 9168 0 0,'0'0'266'0'0,"0"0"1"0"0,-5-2-160 0 0,1 1-53 0 0,0 2 200 0 0,-1-1 0 0 0,1 1 0 0 0,0-1 0 0 0,-1 1 0 0 0,1 1 0 0 0,0-1 0 0 0,0 1 0 0 0,-1-1 0 0 0,1 1 0 0 0,1 0 0 0 0,-1 1 0 0 0,0-1 0 0 0,0 1 0 0 0,1-1 0 0 0,0 1 0 0 0,-1 0 0 0 0,1 1 0 0 0,0-1 0 0 0,0 0 0 0 0,1 1 0 0 0,-2 2-254 0 0,1-1 102 0 0,0 0 1 0 0,0 0-1 0 0,0 0 0 0 0,1 0 0 0 0,0 1 0 0 0,0-1 1 0 0,0 1-1 0 0,1 0 0 0 0,0-1 0 0 0,0 1 0 0 0,0 0 1 0 0,1 0-1 0 0,0 0 0 0 0,0 0 0 0 0,1-1 0 0 0,-1 2-102 0 0,1-2 64 0 0,0 0-1 0 0,0 0 1 0 0,0 0-1 0 0,1 0 0 0 0,0 0 1 0 0,-1 0-1 0 0,2-1 1 0 0,-1 1-1 0 0,1-1 0 0 0,-1 1 1 0 0,1-1-1 0 0,0 0 0 0 0,1 1-63 0 0,-3-4 160 0 0,32 1 78 0 0,-25-8-298 0 0,-1 1 0 0 0,1-1 0 0 0,-1 0 0 0 0,0-1 1 0 0,-1 0-1 0 0,1 0 0 0 0,-2 0 0 0 0,1-1 0 0 0,-1 0 0 0 0,0 0 0 0 0,0 0 1 0 0,-1-1-1 0 0,0 0 0 0 0,-1 0 0 0 0,0 0 0 0 0,0 0 0 0 0,-1 0 0 0 0,1-8 60 0 0,-2 1-184 0 0,-4 23 164 0 0,6 130 586 0 0,-3-134-559 0 0,0 0 1 0 0,0 0-1 0 0,1 1 0 0 0,-1-1 1 0 0,1 0-1 0 0,-1 0 1 0 0,1 0-1 0 0,0 0 1 0 0,0 0-1 0 0,1 0 0 0 0,-1 0 1 0 0,1 0-1 0 0,-1-1 1 0 0,1 1-1 0 0,0 0 0 0 0,0-1 1 0 0,0 0-1 0 0,0 1 1 0 0,0-1-1 0 0,1 0 1 0 0,-1 0-1 0 0,1 0 0 0 0,-1 0 1 0 0,1-1-1 0 0,0 1 1 0 0,0-1-1 0 0,0 1 0 0 0,0-1 1 0 0,0 0-1 0 0,0 0 1 0 0,0-1-1 0 0,0 1-7 0 0,23-3-2004 0 0,-14-4-3654 0 0</inkml:trace>
  <inkml:trace contextRef="#ctx0" brushRef="#br1" timeOffset="3.647">3256 8853 12464 0 0,'0'0'281'0'0,"-13"7"687"0"0,-66 41-444 0 0,74-44-452 0 0,0 0 0 0 0,0 1-1 0 0,0-1 1 0 0,1 1 0 0 0,-1 0 0 0 0,1 1 0 0 0,0-1 0 0 0,1 0 0 0 0,-1 1-1 0 0,1 0 1 0 0,0 0 0 0 0,1 0 0 0 0,-1 0 0 0 0,1 1 0 0 0,1-1 0 0 0,-1 0-1 0 0,1 1 1 0 0,0 0 0 0 0,0 1-72 0 0,10 24 294 0 0,13-26-201 0 0,-14-8-106 0 0,0 0-1 0 0,0-1 1 0 0,0 1 0 0 0,0-2-1 0 0,-1 1 1 0 0,0-1 0 0 0,0 0-1 0 0,0-1 1 0 0,0 0 0 0 0,0 0-1 0 0,-1 0 1 0 0,0-1 0 0 0,0 0-1 0 0,-1 0 1 0 0,0 0 0 0 0,0-1-1 0 0,0 1 1 0 0,-1-1 0 0 0,0-1-1 0 0,0 1 1 0 0,0 0 0 0 0,-1-1-1 0 0,-1 0 1 0 0,1 0 0 0 0,-1-1 13 0 0,7-20-251 0 0,-1-1 0 0 0,-1 0 0 0 0,-2 0 0 0 0,1-21 251 0 0,0 2-340 0 0,-1-90-128 0 0,-10 116 930 0 0,-3 18 556 0 0,-2 41-812 0 0,-9 72 200 0 0,-13 96 385 0 0,26-102-263 0 0,6-97-495 0 0,1 0 0 0 0,0-1 0 0 0,0 1 0 0 0,0-1 0 0 0,0 1 0 0 0,0-1 0 0 0,1 1 0 0 0,0-1 0 0 0,0 0 0 0 0,0 1 0 0 0,1-1 0 0 0,-1 0 0 0 0,1-1 0 0 0,2 3-33 0 0,17 16-4752 0 0,-13-16-813 0 0</inkml:trace>
  <inkml:trace contextRef="#ctx0" brushRef="#br1" timeOffset="3.647">3533 8496 10736 0 0,'0'0'241'0'0,"0"0"38"0"0,0 0 13 0 0,0 0-26 0 0,0 0-150 0 0,0 2 3 0 0,6 187 3320 0 0,-10-102-2440 0 0,-2-8 745 0 0,19-93-1622 0 0,-5 6-282 0 0,-1 1 1 0 0,1-1 0 0 0,0 2-1 0 0,1-1 1 0 0,0 1 0 0 0,0 0-1 0 0,0 1 1 0 0,1 0 0 0 0,0 0-1 0 0,3 0 160 0 0,-7 3-40 0 0,1 0 0 0 0,0 1 0 0 0,0 0-1 0 0,0 0 1 0 0,0 0 0 0 0,0 1 0 0 0,0 0-1 0 0,0 0 1 0 0,0 1 0 0 0,5 1 40 0 0,-9-2-5 0 0,0 1 0 0 0,-1 0 0 0 0,1-1 0 0 0,0 1 0 0 0,-1 1 1 0 0,1-1-1 0 0,-1 0 0 0 0,1 1 0 0 0,-1-1 0 0 0,1 1 0 0 0,-1 0 0 0 0,0-1 0 0 0,0 1 0 0 0,0 0 1 0 0,0 1-1 0 0,0-1 0 0 0,-1 0 0 0 0,1 0 0 0 0,-1 1 0 0 0,1-1 0 0 0,-1 1 0 0 0,0-1 0 0 0,0 1 1 0 0,1 2 4 0 0,-2-3 31 0 0,1 1 1 0 0,-1-1-1 0 0,0 0 1 0 0,1 1-1 0 0,-1-1 1 0 0,0 1 0 0 0,-1-1-1 0 0,1 0 1 0 0,0 1-1 0 0,-1-1 1 0 0,1 0 0 0 0,-1 1-1 0 0,0-1 1 0 0,0 0-1 0 0,0 0 1 0 0,0 0 0 0 0,0 0-1 0 0,0 0 1 0 0,-1 0-1 0 0,1 0 1 0 0,-1 0 0 0 0,1 0-1 0 0,-1 0 1 0 0,0-1-1 0 0,1 1 1 0 0,-1-1 0 0 0,0 1-1 0 0,-1-1-31 0 0,-60 34 945 0 0,-77-5-511 0 0,31-32-2266 0 0,108 2 1371 0 0,1 0-191 0 0,0 0-85 0 0,0 0-844 0 0,0 0-3299 0 0</inkml:trace>
  <inkml:trace contextRef="#ctx0" brushRef="#br1" timeOffset="3.647">4177 8701 8376 0 0,'-1'-13'832'0'0,"1"13"-822"0"0,0-1 0 0 0,1 1 0 0 0,-1 0 0 0 0,0-1 0 0 0,0 1 0 0 0,0-1 0 0 0,1 1 0 0 0,-1 0 0 0 0,0-1 0 0 0,0 1 0 0 0,0-1 0 0 0,0 1 0 0 0,0-1 0 0 0,0 1 0 0 0,0-1 0 0 0,0 1 0 0 0,0-1 0 0 0,0 1 0 0 0,0 0 0 0 0,0-1 0 0 0,0 1 0 0 0,0-1 0 0 0,0 1 0 0 0,0-1 0 0 0,-1 1 1 0 0,1-1-1 0 0,0 1 0 0 0,0 0 0 0 0,-1-1 0 0 0,1 1 0 0 0,0 0 0 0 0,0-1 0 0 0,-1 1 0 0 0,1 0 0 0 0,0-1 0 0 0,-1 1 0 0 0,1 0 0 0 0,-1-1 0 0 0,1 1 0 0 0,0 0 0 0 0,-1 0 0 0 0,1 0 0 0 0,-1-1 0 0 0,1 1 0 0 0,0 0 0 0 0,-1 0 0 0 0,1 0 0 0 0,-1 0 0 0 0,1 0 0 0 0,-1 0 0 0 0,1 0 0 0 0,-1 0 0 0 0,1 0 0 0 0,-1 0 0 0 0,1 0 0 0 0,0 0 0 0 0,-1 0 1 0 0,1 0-1 0 0,-1 0 0 0 0,0 1-10 0 0,1-1 30 0 0,-8-1 203 0 0,-1 1 0 0 0,0 0 1 0 0,1 0-1 0 0,-1 1 0 0 0,1 0 1 0 0,-1 1-1 0 0,1 0 0 0 0,-1 0 1 0 0,1 1-1 0 0,0 0 0 0 0,0 0 1 0 0,0 1-1 0 0,1 0 0 0 0,-1 0 1 0 0,1 1-1 0 0,-3 2-233 0 0,-46 33 1069 0 0,-12 41 521 0 0,62-71-1370 0 0,3-7-155 0 0,0 1 0 0 0,1 0 0 0 0,-1 0 0 0 0,1 1 0 0 0,0-1 0 0 0,0 0 1 0 0,0 1-1 0 0,0-1 0 0 0,1 1 0 0 0,0 0 0 0 0,0-1 0 0 0,0 1 0 0 0,1 0 0 0 0,-1 0 0 0 0,1 0 0 0 0,0-1 0 0 0,1 1 0 0 0,0 3-65 0 0,-1-7 76 0 0,16 10 216 0 0,-10-12-320 0 0,0 0 0 0 0,0 0 0 0 0,0-1 0 0 0,0 0 0 0 0,0-1-1 0 0,0 1 1 0 0,-1-1 0 0 0,1 0 0 0 0,-1 0 0 0 0,0-1 0 0 0,0 0-1 0 0,0 1 1 0 0,0-2 0 0 0,-1 1 0 0 0,1-1 0 0 0,-1 1 0 0 0,0-1-1 0 0,-1 0 1 0 0,1 0 0 0 0,-1-1 0 0 0,0 1 0 0 0,0-1 0 0 0,-1 0-1 0 0,1-2 29 0 0,18-22-806 0 0,-10 5 467 0 0,-10 24 247 0 0,-1 1-10 0 0,0 0-2 0 0,0 2 30 0 0,10 32 428 0 0,-7 25 460 0 0,4-26-437 0 0,8-21-219 0 0,31-8 220 0 0,-44-4-370 0 0,1 0 0 0 0,-1 0-1 0 0,1 0 1 0 0,-1 0-1 0 0,0-1 1 0 0,1 1-1 0 0,-1-1 1 0 0,0 1-1 0 0,1-1 1 0 0,-1 0-1 0 0,0 0 1 0 0,0 0-1 0 0,1 0 1 0 0,-1 0 0 0 0,0 0-1 0 0,0-1 1 0 0,-1 1-1 0 0,1-1 1 0 0,0 0-1 0 0,0 1 1 0 0,-1-1-1 0 0,1 0 1 0 0,0-1-8 0 0,42-48-1599 0 0,-21 18 505 0 0,12-5-249 0 0,-9 35 1302 0 0,-17 7 41 0 0,-7-3 36 0 0,-1 1 1 0 0,1-1 0 0 0,-1 1-1 0 0,1 0 1 0 0,-1 0 0 0 0,1 0-1 0 0,-1 0 1 0 0,0 0 0 0 0,0 0 0 0 0,0 0-1 0 0,0 0 1 0 0,0 0 0 0 0,-1 0-1 0 0,1 1 1 0 0,0-1 0 0 0,-1 0 0 0 0,0 0-1 0 0,0 1 1 0 0,1-1 0 0 0,-1 0-1 0 0,-1 1-36 0 0,6 24 415 0 0,-8 11 417 0 0,5-6-499 0 0,-2-10 108 0 0,1-21-293 0 0,4 9 366 0 0,-4-10-492 0 0,1 0-1 0 0,0 0 1 0 0,0 1 0 0 0,-1-1-1 0 0,1 0 1 0 0,0 0 0 0 0,-1 0-1 0 0,1-1 1 0 0,0 1 0 0 0,0 0 0 0 0,-1-1-1 0 0,1 1 1 0 0,-1-1 0 0 0,1 0-1 0 0,0 1 1 0 0,-1-1 0 0 0,1 0-1 0 0,-1 0 1 0 0,0 0 0 0 0,1 0 0 0 0,-1 0-1 0 0,0 0 1 0 0,1 0 0 0 0,-1-1-1 0 0,0 1 1 0 0,0 0 0 0 0,0-1 0 0 0,0 1-1 0 0,0-1 1 0 0,0 1 0 0 0,-1-1-1 0 0,1 1 1 0 0,0-1 0 0 0,-1 1-1 0 0,1-1 1 0 0,-1-1-22 0 0,9-12 5 0 0,14-29-110 0 0,17 6-584 0 0,10 26 391 0 0,-48 12 297 0 0,0 1 0 0 0,-1-1-1 0 0,1 1 1 0 0,-1-1-1 0 0,0 1 1 0 0,1 0-1 0 0,-1-1 1 0 0,1 1-1 0 0,-1 0 1 0 0,0 0-1 0 0,0 0 1 0 0,1 0-1 0 0,-1 0 1 0 0,0 0-1 0 0,0 1 1 0 0,0-1-1 0 0,0 0 1 0 0,0 0-1 0 0,0 1 1 0 0,-1-1 0 0 0,1 1-1 0 0,0-1 1 0 0,-1 1-1 0 0,1-1 1 0 0,-1 2 1 0 0,10 13 72 0 0,4 13 8 0 0,20 3-156 0 0,-30-30-2 0 0,-1 0 0 0 0,1 0 0 0 0,0 0 0 0 0,-1 0 0 0 0,1-1 0 0 0,0 1 0 0 0,0-1 0 0 0,0 0-1 0 0,0 0 1 0 0,0-1 0 0 0,0 1 0 0 0,1-1 0 0 0,-1 0 0 0 0,0 0 0 0 0,0 0 0 0 0,4-1 78 0 0,25-3-5094 0 0,-12 0 426 0 0</inkml:trace>
  <inkml:trace contextRef="#ctx0" brushRef="#br1" timeOffset="3.647">4924 8756 9904 0 0,'-9'-5'1126'0'0,"1"13"-26"0"0,-38 28 1088 0 0,-20 31-490 0 0,46-47-1421 0 0,-14 24 61 0 0,13-6-155 0 0,17-26-110 0 0,15 17 82 0 0,4-21-34 0 0,-13-7-30 0 0,9 0 72 0 0,-8-1-141 0 0,1 0 1 0 0,-1-1-1 0 0,1 1 1 0 0,-1-1-1 0 0,0 0 0 0 0,1 0 1 0 0,-1 0-1 0 0,0 0 1 0 0,0-1-1 0 0,1 0 1 0 0,-1 1-1 0 0,0-1 1 0 0,-1 0-1 0 0,1 0 0 0 0,0-1 1 0 0,0 1-1 0 0,-1-1 1 0 0,3-2-23 0 0,45-46 181 0 0,-2-19-64 0 0,21-134-1013 0 0,-50 57-1287 0 0,-24 75 1296 0 0,-4 14 862 0 0,8 57 89 0 0,1 1 0 0 0,0 0 0 0 0,-9 4 64 0 0,0 27 9 0 0,-9 72 390 0 0,8 42 235 0 0,17-31 263 0 0,2-54-85 0 0,9 12 644 0 0,7-16-240 0 0,5-11-404 0 0,7-27-576 0 0,-16-14-268 0 0,-20-4-201 0 0,0 1 0 0 0,1-1 0 0 0,-1 1 0 0 0,0-1-1 0 0,1 0 1 0 0,-1 0 0 0 0,1 1 0 0 0,-1-1 0 0 0,0 0-1 0 0,1 0 1 0 0,-1-1 0 0 0,0 1 0 0 0,1 0 0 0 0,-1 0 0 0 0,1-1-1 0 0,-1 1 1 0 0,0-1 0 0 0,0 1 0 0 0,1-1 0 0 0,-1 1-1 0 0,0-1 1 0 0,0 0 0 0 0,0 1 0 0 0,1-1 0 0 0,-1 0-1 0 0,0 0 1 0 0,0 0 0 0 0,0-1 105 0 0,2-3-1071 0 0</inkml:trace>
  <inkml:trace contextRef="#ctx0" brushRef="#br1" timeOffset="3.647">953 8710 5552 0 0,'0'0'165'0'0,"0"0"38"0"0,0 0 74 0 0,4-7 698 0 0,12-21 5010 0 0,-33 28-5550 0 0,-56 21-35 0 0,-143 35-182 0 0,68-16-228 0 0,99-28 63 0 0,47-12-5 0 0,0 0-1 0 0,0 1 1 0 0,0-1 0 0 0,1 1 0 0 0,-1-1 0 0 0,0 1-1 0 0,0 0 1 0 0,1-1 0 0 0,-1 1 0 0 0,0 0-1 0 0,1 0 1 0 0,-1 0 0 0 0,1 1 0 0 0,-1-1-1 0 0,1 0 1 0 0,0 0 0 0 0,0 1 0 0 0,-1-1 0 0 0,1 1-1 0 0,0-1 1 0 0,0 1 0 0 0,0 0 0 0 0,0-1-1 0 0,1 1 1 0 0,-1 0 0 0 0,0-1 0 0 0,1 1-1 0 0,-1 0 1 0 0,1 0 0 0 0,0 0 0 0 0,0 0 0 0 0,-1-1-1 0 0,1 1 1 0 0,0 0 0 0 0,0 0-48 0 0,53 116 685 0 0,-13 1-248 0 0,-18-38-197 0 0,-2 25 304 0 0,-7-53-654 0 0,-12 2-420 0 0,-2-37-529 0 0,1-13 431 0 0</inkml:trace>
  <inkml:trace contextRef="#ctx0" brushRef="#br1" timeOffset="3.647">272 9218 7856 0 0,'0'0'174'0'0,"14"-4"468"0"0,47-9-621 0 0,120-25 1582 0 0,-32-2-1042 0 0,-48 22 55 0 0,-100 20-588 0 0,0-1-1 0 0,-1 0 1 0 0,1 0 0 0 0,0 0-1 0 0,-1 1 1 0 0,1-1-1 0 0,-1 0 1 0 0,1 1 0 0 0,-1-1-1 0 0,0 0 1 0 0,0 1 0 0 0,0-1-1 0 0,0 0 1 0 0,0 1 0 0 0,0-1-1 0 0,0 1 1 0 0,0-1-1 0 0,0 0 1 0 0,0 1 0 0 0,-1-1-1 0 0,1 0 1 0 0,-1 1 0 0 0,1-1-1 0 0,-1 0 1 0 0,1 0 0 0 0,-1 1-1 0 0,0-1 1 0 0,0 0 0 0 0,1 0-1 0 0,-1 0 1 0 0,0 0-1 0 0,0 0 1 0 0,0 0 0 0 0,0 0-1 0 0,0 0 1 0 0,-1 0 0 0 0,1 0-28 0 0,-21 26 241 0 0,13-17-127 0 0,0 0 0 0 0,1 0 1 0 0,1 1-1 0 0,0-1 0 0 0,0 2 0 0 0,1-1 1 0 0,1 1-1 0 0,0 0 0 0 0,0 0 1 0 0,0 5-115 0 0,5 7 0 0 0,9-13 10 0 0,-6-10 8 0 0,0 0 0 0 0,0 0-1 0 0,0-1 1 0 0,1 1 0 0 0,-1 0-1 0 0,0-1 1 0 0,0 0 0 0 0,1 0-1 0 0,-1 0 1 0 0,0 0 0 0 0,0-1-1 0 0,1 1 1 0 0,-1-1 0 0 0,0 0-1 0 0,0 0 1 0 0,2 0-18 0 0,5-5-108 0 0,1-1 1 0 0,-1 0-1 0 0,-1 0 0 0 0,1-1 1 0 0,-1 0-1 0 0,0-1 0 0 0,-1 0 1 0 0,0 0-1 0 0,0 0 0 0 0,-1-1 1 0 0,0-1-1 0 0,-1 1 1 0 0,0-1-1 0 0,-1 0 0 0 0,1-3 108 0 0,-5 11-38 0 0,1 1-1 0 0,0-1 0 0 0,0 0 0 0 0,0 1 0 0 0,0-1 1 0 0,0 1-1 0 0,1 0 0 0 0,-1 0 0 0 0,1 0 1 0 0,0 0-1 0 0,-1 0 0 0 0,1 0 0 0 0,0 1 1 0 0,0 0-1 0 0,0-1 0 0 0,0 1 0 0 0,0 0 1 0 0,0 0-1 0 0,1 1 0 0 0,-1-1 0 0 0,0 1 1 0 0,0-1-1 0 0,1 1 0 0 0,-1 0 0 0 0,0 0 1 0 0,0 1-1 0 0,1-1 0 0 0,-1 1 0 0 0,0-1 0 0 0,0 1 1 0 0,0 0-1 0 0,0 0 0 0 0,1 0 0 0 0,-2 1 1 0 0,1-1-1 0 0,0 1 0 0 0,0 0 0 0 0,0 0 1 0 0,-1 0-1 0 0,1 0 0 0 0,-1 0 0 0 0,2 1 39 0 0,111 112 406 0 0,-86-109 1044 0 0,-28-18-386 0 0,-1-50 352 0 0,-6-55-1154 0 0,26 33-262 0 0,16 11-1170 0 0,-26 58-2340 0 0,3 3-1154 0 0</inkml:trace>
  <inkml:trace contextRef="#ctx0" brushRef="#br1" timeOffset="3.647">7635 8687 9272 0 0,'0'0'208'0'0,"0"0"33"0"0,0 2 14 0 0,-10 74 281 0 0,10-67-237 0 0,0-1 0 0 0,1 1 0 0 0,0 0 0 0 0,0-1 0 0 0,1 1 1 0 0,0-1-1 0 0,0 0 0 0 0,1 0 0 0 0,0 0 0 0 0,0 0 0 0 0,1 0 1 0 0,0 0-1 0 0,0-1 0 0 0,1 0 0 0 0,0 0 0 0 0,4 5-299 0 0,14 13 718 0 0,-9-21-311 0 0,-10-2-350 0 0,-1-1 0 0 0,1 1-1 0 0,0-1 1 0 0,1 0 0 0 0,-1-1-1 0 0,0 1 1 0 0,0-1 0 0 0,0 0-1 0 0,0 0 1 0 0,0 0 0 0 0,0 0-1 0 0,1-1 1 0 0,-1 1 0 0 0,0-1-1 0 0,0 0 1 0 0,0-1 0 0 0,0 1-1 0 0,0-1-56 0 0,-2 1 32 0 0,1-1-1 0 0,0 1 0 0 0,0-1 1 0 0,-1 0-1 0 0,1 0 0 0 0,-1-1 1 0 0,0 1-1 0 0,1 0 0 0 0,-1-1 0 0 0,0 1 1 0 0,0-1-1 0 0,-1 0 0 0 0,1 0 1 0 0,0 1-1 0 0,-1-1 0 0 0,0 0 0 0 0,1-3-31 0 0,2-11-476 0 0,0 0-1 0 0,-1 0 1 0 0,-1 0-1 0 0,-1-1 1 0 0,0 1 0 0 0,-2-17 476 0 0,0 5-605 0 0,1 27 588 0 0,1 0 0 0 0,-1 0 0 0 0,0-1 1 0 0,1 1-1 0 0,-1 0 0 0 0,1 0 0 0 0,-1 0 0 0 0,1 0 1 0 0,0 0-1 0 0,0-1 0 0 0,0 1 0 0 0,0 1 1 0 0,0-1-1 0 0,1 0 0 0 0,-1 0 0 0 0,1 0 1 0 0,-1 1-1 0 0,1-1 0 0 0,-1 1 0 0 0,1-1 1 0 0,0 1-1 0 0,0 0 0 0 0,0-1 0 0 0,0 1 1 0 0,0 0-1 0 0,0 0 0 0 0,0 0 0 0 0,0 1 0 0 0,0-1 1 0 0,0 0-1 0 0,1 1 0 0 0,-1 0 0 0 0,0-1 1 0 0,0 1-1 0 0,2 0 17 0 0,101-6-171 0 0,66 0-729 0 0,-119-3-145 0 0,-51 9 876 0 0,0 0 1 0 0,0-3 38 0 0,0 3 168 0 0,-41 3 727 0 0,23 4-613 0 0,1 0 0 0 0,-1 1 0 0 0,1 1-1 0 0,1 0 1 0 0,0 1 0 0 0,0 1 0 0 0,1 0 0 0 0,0 1 0 0 0,1 1 0 0 0,-11 13-152 0 0,-13 27 536 0 0,31-31-56 0 0,6-21-287 0 0,13 8 648 0 0,-5-9-814 0 0,0-1 0 0 0,1 1 0 0 0,-1-2 0 0 0,-1 1 0 0 0,1-1 0 0 0,0 0 0 0 0,0-1 0 0 0,-1 0 0 0 0,1 0 0 0 0,-1-1 0 0 0,0 0 0 0 0,0 0 0 0 0,0-1 0 0 0,-1 1 0 0 0,1-1 0 0 0,-1-1 0 0 0,0 1 0 0 0,-1-1 0 0 0,3-4-27 0 0,-3 6-2 0 0,29-27-390 0 0,21-7-481 0 0,-54 38 809 0 0,-1 0-2 0 0,17 12-364 0 0,3 63 414 0 0,2-32 488 0 0,-22-42-408 0 0,4 6 256 0 0,-2-8-302 0 0,0 0 0 0 0,0-1 0 0 0,0 1 0 0 0,0-1 0 0 0,0 1 1 0 0,-1-1-1 0 0,1 0 0 0 0,0 0 0 0 0,-1 1 0 0 0,1-1 1 0 0,-1 0-1 0 0,0-1 0 0 0,0 1 0 0 0,0 0 0 0 0,0 0 1 0 0,0 0-1 0 0,0-1 0 0 0,-1 1 0 0 0,1 0 0 0 0,-1-1 0 0 0,1 1 1 0 0,-1-1-1 0 0,0 1 0 0 0,0-1 0 0 0,0-1-18 0 0,0 0-59 0 0,0 1 0 0 0,1 0 0 0 0,-1 0 0 0 0,1 0 0 0 0,0 0 0 0 0,-1 0 0 0 0,1 0 0 0 0,1 0 0 0 0,-1 0 0 0 0,0 0 0 0 0,1 1 0 0 0,-1-1 0 0 0,1 0 0 0 0,0 1 0 0 0,0-1 0 0 0,0 1 0 0 0,0 0 0 0 0,1 0 0 0 0,-1 0 0 0 0,1 0 0 0 0,-1 0 0 0 0,1 0 0 0 0,-1 1 0 0 0,1-1 0 0 0,0 1 0 0 0,2-1 59 0 0,10 5-120 0 0,65 75 121 0 0,-39-63 702 0 0,-40-15-559 0 0,6-2 77 0 0,-2-1-233 0 0,-1 1 0 0 0,0-1-1 0 0,0 1 1 0 0,0-1 0 0 0,0 0 0 0 0,0-1 0 0 0,-1 1-1 0 0,1-1 1 0 0,-1 1 0 0 0,0-1 0 0 0,0 0 0 0 0,0 0 0 0 0,-1 0-1 0 0,1-1 1 0 0,-1 1 0 0 0,0-1 0 0 0,0 1 0 0 0,-1-1 0 0 0,1-1 11 0 0,8-15-286 0 0,20-38-535 0 0,18 6 178 0 0,-47 53 606 0 0,16 24 426 0 0,-12-16-295 0 0,-1-1 1 0 0,0 1-1 0 0,-1 0 0 0 0,0 0 0 0 0,0 0 1 0 0,0 0-1 0 0,-1 1 0 0 0,0-1 0 0 0,-1 1 0 0 0,0 2-93 0 0,4 14 228 0 0,17 79 1633 0 0,-21-102-1811 0 0,0 0 0 0 0,1-1 0 0 0,-1 1 0 0 0,0 0 0 0 0,1-1 0 0 0,-1 1-1 0 0,1-1 1 0 0,0 1 0 0 0,-1-1 0 0 0,1 0 0 0 0,0 1 0 0 0,0-1-1 0 0,0 0 1 0 0,0 0 0 0 0,0 0 0 0 0,0-1 0 0 0,0 1 0 0 0,0 0 0 0 0,0-1-1 0 0,0 0 1 0 0,0 1 0 0 0,0-1 0 0 0,1 0 0 0 0,-1 0 0 0 0,0 0-1 0 0,0 0 1 0 0,0 0 0 0 0,0-1 0 0 0,1 1 0 0 0,-1-1 0 0 0,0 1 0 0 0,0-1-1 0 0,0 0 1 0 0,0 0 0 0 0,0 0 0 0 0,0 0 0 0 0,0 0 0 0 0,-1 0-1 0 0,2-1-49 0 0,46-24 192 0 0,-41 24-192 0 0,1 4-14 0 0,-8 0 7 0 0,1 0 0 0 0,-1-1 0 0 0,1 1 0 0 0,-1 0 1 0 0,0 0-1 0 0,1 0 0 0 0,-1 0 0 0 0,0 1 0 0 0,-1-1 1 0 0,1 0-1 0 0,0 0 0 0 0,0 1 0 0 0,-1-1 0 0 0,0 0 0 0 0,1 1 1 0 0,-1-1-1 0 0,0 0 0 0 0,0 1 0 0 0,0-1 0 0 0,0 0 0 0 0,-1 1 1 0 0,1-1-1 0 0,-1 0 0 0 0,1 1 0 0 0,-1-1 0 0 0,0 0 1 0 0,0 1 6 0 0,-1 5-18 0 0,-33 91 298 0 0,-18-2-88 0 0,47-90-201 0 0,0-1-1 0 0,0 0 1 0 0,0 0-1 0 0,-1-1 0 0 0,0 1 1 0 0,0-2-1 0 0,0 1 1 0 0,-1-1-1 0 0,0 0 0 0 0,-3 1 10 0 0,-29 4-927 0 0,22-6-1886 0 0,11-2 434 0 0,-7 2-3077 0 0</inkml:trace>
  <inkml:trace contextRef="#ctx0" brushRef="#br1" timeOffset="3.647">5618 9307 5488 0 0,'0'0'158'0'0,"-10"11"80"0"0,5-4-1548 0 0,3 0 5460 0 0,13-16 2398 0 0,-8 4-6430 0 0,-1 0 1 0 0,1-1-1 0 0,-1 1 1 0 0,0-1-1 0 0,-1 0 1 0 0,1 1-1 0 0,-1-1 1 0 0,0 0 0 0 0,-1 0-1 0 0,1 0 1 0 0,-1 0-1 0 0,-1-1-118 0 0,3-13 145 0 0,3-28 26 0 0,3 0 0 0 0,2 0-1 0 0,14-39-170 0 0,-19 72 0 0 0,-1 1 0 0 0,2 0 0 0 0,0 0 0 0 0,1 1 0 0 0,0 0 0 0 0,1 0 0 0 0,1 1 0 0 0,0 0 0 0 0,0 0 0 0 0,1 1 0 0 0,1 0 0 0 0,-1 1 0 0 0,2 0 0 0 0,5-3 0 0 0,-14 10-8 0 0,0 1-1 0 0,1 0 0 0 0,-1 0 1 0 0,1 0-1 0 0,-1 0 0 0 0,1 0 1 0 0,0 1-1 0 0,0-1 0 0 0,0 1 0 0 0,0 0 1 0 0,-1 1-1 0 0,1-1 0 0 0,1 1 1 0 0,-1-1-1 0 0,0 1 0 0 0,0 0 0 0 0,0 0 1 0 0,0 1-1 0 0,0 0 0 0 0,0-1 1 0 0,0 1-1 0 0,0 0 0 0 0,-1 1 1 0 0,1-1-1 0 0,0 1 0 0 0,0 0 0 0 0,-1 0 1 0 0,1 0-1 0 0,-1 0 0 0 0,0 0 1 0 0,0 1-1 0 0,0-1 0 0 0,0 1 1 0 0,2 2 7 0 0,-4-3 3 0 0,3 3 16 0 0,0-1 1 0 0,0 1-1 0 0,-1 0 1 0 0,1 1 0 0 0,-1-1-1 0 0,-1 0 1 0 0,1 1 0 0 0,-1 0-1 0 0,0-1 1 0 0,0 1-1 0 0,0 0 1 0 0,-1 0 0 0 0,0 0-1 0 0,0 0 1 0 0,-1 1 0 0 0,0-1-1 0 0,0 0 1 0 0,0 0-1 0 0,-1 0 1 0 0,1 0 0 0 0,-2 0-1 0 0,1 0 1 0 0,-1 0 0 0 0,1 0-1 0 0,-2 0 1 0 0,1-1-1 0 0,-2 4-18 0 0,-4-1 67 0 0,0 1 0 0 0,-1-2-1 0 0,0 1 1 0 0,0-1 0 0 0,-1-1-1 0 0,1 0 1 0 0,-1 0 0 0 0,-1-1-1 0 0,1 0 1 0 0,-6 1-67 0 0,-76 29 117 0 0,89-34-645 0 0,-9 0 1350 0 0,4-1-7459 0 0,8 0 1461 0 0</inkml:trace>
  <inkml:trace contextRef="#ctx0" brushRef="#br1" timeOffset="3.647">6231 8741 10656 0 0,'0'0'241'0'0,"0"0"38"0"0,0 0 10 0 0,0 0-33 0 0,-4 0-153 0 0,-1 0-71 0 0,-35 21 1262 0 0,-7 38 1132 0 0,41-51-2267 0 0,0 0 0 0 0,1 1 0 0 0,1 0 0 0 0,-1 0 0 0 0,1 0 0 0 0,1 1 0 0 0,0-1 0 0 0,0 1 0 0 0,0 6-159 0 0,2-12 20 0 0,1 0 0 0 0,0 0 0 0 0,0 0-1 0 0,0 0 1 0 0,0 1 0 0 0,1-1-1 0 0,-1 0 1 0 0,1 0 0 0 0,0 0 0 0 0,0 0-1 0 0,1 0 1 0 0,-1 0 0 0 0,1 0-1 0 0,0-1 1 0 0,0 1 0 0 0,0 0-1 0 0,1-1 1 0 0,-1 0 0 0 0,1 1 0 0 0,0-1-1 0 0,0 0 1 0 0,0 0 0 0 0,0-1-1 0 0,0 1 1 0 0,0-1 0 0 0,1 1-1 0 0,0-1 1 0 0,-1 0 0 0 0,1-1 0 0 0,0 1-1 0 0,0 0 1 0 0,0-1 0 0 0,0 0-1 0 0,0 0 1 0 0,0 0 0 0 0,2-1-20 0 0,0 1-91 0 0,3 1-294 0 0,0 0 0 0 0,0-1 0 0 0,0 0 0 0 0,0-1 0 0 0,1 0 0 0 0,-1-1 0 0 0,0 0 0 0 0,0 0 0 0 0,9-3 385 0 0,1-2-1409 0 0</inkml:trace>
  <inkml:trace contextRef="#ctx0" brushRef="#br1" timeOffset="3.647">6424 8810 10680 0 0,'0'0'241'0'0,"0"0"38"0"0,-10 11 366 0 0,8-7-587 0 0,0 0 0 0 0,-1 1 0 0 0,1-1 0 0 0,1 1-1 0 0,-1-1 1 0 0,1 1 0 0 0,0-1 0 0 0,0 1 0 0 0,0 0 0 0 0,0 0 0 0 0,1 0 0 0 0,0-1 0 0 0,0 1 0 0 0,0 0 0 0 0,1 0-1 0 0,0 0 1 0 0,0-1 0 0 0,0 1 0 0 0,0 0 0 0 0,1-1 0 0 0,-1 1 0 0 0,1-1 0 0 0,1 1 0 0 0,-1-1 0 0 0,0 0-1 0 0,1 0 1 0 0,0 0 0 0 0,0 0 0 0 0,0-1 0 0 0,0 1 0 0 0,1-1 0 0 0,0 0 0 0 0,-1 0 0 0 0,1 0 0 0 0,2 1-58 0 0,1-2-1 0 0,0-1 1 0 0,0 0 0 0 0,0 0-1 0 0,1 0 1 0 0,-1-1 0 0 0,0 0-1 0 0,0 0 1 0 0,0-1 0 0 0,0 0-1 0 0,0-1 1 0 0,0 1 0 0 0,0-1-1 0 0,0 0 1 0 0,0-1 0 0 0,-1 0 0 0 0,1 0-1 0 0,-1 0 1 0 0,0-1 0 0 0,3-2 0 0 0,10-3-757 0 0,98-50-5982 0 0,-107 56 5318 0 0,-9 4 1495 0 0,0-1 1 0 0,1 1-1 0 0,-1 0 0 0 0,0-1 0 0 0,1 1 0 0 0,-1 0 0 0 0,0 0 1 0 0,0 0-1 0 0,0 0 0 0 0,0 0 0 0 0,0 0 0 0 0,0 0 1 0 0,0 0-1 0 0,0 0 0 0 0,-1 0 0 0 0,1 1 0 0 0,0-1 0 0 0,-1 0 1 0 0,1 1-1 0 0,-1-1 0 0 0,1 0 0 0 0,-1 1 0 0 0,1-1 0 0 0,-1 1 1 0 0,0-1-1 0 0,0 0 0 0 0,0 1 0 0 0,0-1 0 0 0,0 1 1 0 0,0-1-1 0 0,0 1 0 0 0,-1 0-74 0 0,1 3 447 0 0,2 20 1647 0 0,-1-24-1549 0 0,-1 11 420 0 0,8-3 2053 0 0,-7-9-2618 0 0,-1 0-27 0 0,2-1-112 0 0,3-4-230 0 0,-1 0-1 0 0,1 0 1 0 0,-1 0-1 0 0,-1-1 1 0 0,1 1-1 0 0,-1-1 1 0 0,0 0-1 0 0,0 0 1 0 0,0 0-1 0 0,-1-1 1 0 0,0 1-1 0 0,-1-1 1 0 0,1 1-1 0 0,-1-1 1 0 0,0 1-1 0 0,-1-1 1 0 0,0 0-1 0 0,0 1 0 0 0,0-1 1 0 0,-1 0-1 0 0,0 1 1 0 0,0-3-31 0 0,0-13-237 0 0,-2-5-1202 0 0,-1 16 594 0 0</inkml:trace>
  <inkml:trace contextRef="#ctx0" brushRef="#br1" timeOffset="3.647">6892 8587 9960 0 0,'0'0'222'0'0,"0"0"30"0"0,9 0 268 0 0,2 3-219 0 0,0 1 1 0 0,0-1-1 0 0,0 2 0 0 0,-1-1 0 0 0,1 1 0 0 0,-1 1 0 0 0,-1 0 1 0 0,3 2-302 0 0,0 0 243 0 0,0 0 0 0 0,-1 2 0 0 0,0-1 0 0 0,-1 1 0 0 0,0 1 0 0 0,0-1 1 0 0,-1 2-1 0 0,0 0 0 0 0,-1 0 0 0 0,-1 0 0 0 0,0 1 0 0 0,0 0 0 0 0,-2 0 0 0 0,1 2-243 0 0,-4-8 35 0 0,-1-1 0 0 0,0 1-1 0 0,-1-1 1 0 0,1 1 0 0 0,-1-1-1 0 0,-1 1 1 0 0,1-1 0 0 0,-1 0-1 0 0,0 1 1 0 0,-1-1 0 0 0,1 0-1 0 0,-1 1 1 0 0,0-1 0 0 0,-1 0-1 0 0,0 0 1 0 0,0-1 0 0 0,0 1-1 0 0,0-1 1 0 0,-1 1 0 0 0,0-1-1 0 0,0 0 1 0 0,0 0 0 0 0,-1-1-1 0 0,0 1 1 0 0,0-1 0 0 0,0 0-1 0 0,-4 2-34 0 0,-58 39-1662 0 0,52-35-2495 0 0,8-6-967 0 0</inkml:trace>
  <inkml:trace contextRef="#ctx0" brushRef="#br1" timeOffset="3.647">4158 10450 14168 0 0,'61'-9'1552'0'0,"87"-9"-25"0"0,-140 17-1576 0 0,1 1-1 0 0,-1 0 1 0 0,0 0-1 0 0,1 0 1 0 0,-1 1-1 0 0,0 1 1 0 0,0-1-1 0 0,0 1 1 0 0,4 2 49 0 0,0-1-984 0 0,-10-3-4706 0 0</inkml:trace>
  <inkml:trace contextRef="#ctx0" brushRef="#br1" timeOffset="3.647">4112 10635 13040 0 0,'23'-7'988'0'0,"-3"10"-544"0"0,245-18 2147 0 0,-178 24-3159 0 0,-74-6 345 0 0</inkml:trace>
  <inkml:trace contextRef="#ctx0" brushRef="#br1" timeOffset="3.647">2411 10388 4776 0 0,'0'0'135'0'0,"0"0"11"0"0,0 0-54 0 0,0 0-20 0 0,0 0 54 0 0,0 0 149 0 0,0 0 64 0 0,0 0 12 0 0,0 0 55 0 0,0 0 232 0 0,0 0 104 0 0,0 0 24 0 0,0 0-76 0 0,0 0-323 0 0,0 0-140 0 0,0 0-31 0 0,0 0 13 0 0,6-18 1854 0 0,4-9-319 0 0,-9 26-1663 0 0,-1-21 1475 0 0,10-22-530 0 0,-9 40-1254 0 0,-1 4 278 0 0,0 0-1 0 0,0 1 1 0 0,1-1 0 0 0,-1 0 0 0 0,0 0-1 0 0,0 1 1 0 0,0-1 0 0 0,0 0 0 0 0,0 0-1 0 0,0 1 1 0 0,1-1 0 0 0,-1 0 0 0 0,0 0-1 0 0,0 0 1 0 0,0 0 0 0 0,1 1 0 0 0,-1-1 0 0 0,0 0-1 0 0,0 0 1 0 0,0 0 0 0 0,1 0 0 0 0,-1 0-1 0 0,0 0 1 0 0,0 0 0 0 0,1 0 0 0 0,-1 1-1 0 0,0-1 1 0 0,0 0 0 0 0,1 0 0 0 0,-1 0-1 0 0,0 0 1 0 0,0 0 0 0 0,1 0 0 0 0,-1 0 0 0 0,0 0-1 0 0,0-1 1 0 0,1 1 0 0 0,-1 0 0 0 0,0 0-1 0 0,0 0 1 0 0,1 0 0 0 0,-1 0 0 0 0,0 0-1 0 0,0 0 1 0 0,0 0 0 0 0,1-1 0 0 0,-1 1-1 0 0,0 0 1 0 0,0 0 0 0 0,0 0 0 0 0,1-1 0 0 0,-1 1-1 0 0,0 0 1 0 0,0 0-50 0 0,1 1 157 0 0,-1 0 3 0 0,3 27 91 0 0,4 27 124 0 0,-7-17-198 0 0,2 175-36 0 0,2-87-77 0 0,2 29 0 0 0,-3-102 0 0 0,7-7-1346 0 0,-10-45 748 0 0,3 1-5183 0 0,-2-2-53 0 0</inkml:trace>
  <inkml:trace contextRef="#ctx0" brushRef="#br1" timeOffset="3.647">2193 10239 6296 0 0,'0'0'184'0'0,"-2"0"-6"0"0,-17-9 612 0 0,18 9-631 0 0,0 0 0 0 0,0-1-1 0 0,1 1 1 0 0,-1-1 0 0 0,0 1 0 0 0,0-1 0 0 0,0 1 0 0 0,0-1 0 0 0,0 1 0 0 0,0-1-1 0 0,1 0 1 0 0,-1 0 0 0 0,0 1 0 0 0,1-1 0 0 0,-1 0 0 0 0,0 0 0 0 0,1 0 0 0 0,-1 0-1 0 0,1 0 1 0 0,-1 0 0 0 0,1 1 0 0 0,0-1 0 0 0,-1 0 0 0 0,1 0 0 0 0,0-1-1 0 0,0 1 1 0 0,0 0 0 0 0,-1 0 0 0 0,1 0 0 0 0,0 0 0 0 0,1 0 0 0 0,-1 0 0 0 0,0 0-1 0 0,0 0 1 0 0,0 0 0 0 0,1 0 0 0 0,-1 0 0 0 0,0 0 0 0 0,1 0 0 0 0,-1 0 0 0 0,1 0-1 0 0,-1 0 1 0 0,1 1 0 0 0,0-2-159 0 0,61-25 1780 0 0,-48 23-1583 0 0,22-4 20 0 0,0 1 0 0 0,0 2-1 0 0,0 1 1 0 0,1 2-1 0 0,-1 2 1 0 0,1 1-1 0 0,29 5-216 0 0,-46-4 6 0 0,1 1 0 0 0,0 0 0 0 0,-1 1 0 0 0,0 2 0 0 0,0 0 0 0 0,0 1 0 0 0,-1 0 0 0 0,0 2 0 0 0,0 1 0 0 0,2 1-6 0 0,-19-9 8 0 0,0-1 0 0 0,0 1-1 0 0,1-1 1 0 0,-1 1-1 0 0,0 0 1 0 0,-1 0-1 0 0,1 0 1 0 0,0 0-1 0 0,0 1 1 0 0,-1-1-1 0 0,1 0 1 0 0,-1 1 0 0 0,0-1-1 0 0,0 0 1 0 0,0 1-1 0 0,0 0 1 0 0,0-1-1 0 0,0 1 1 0 0,-1 0-1 0 0,1-1 1 0 0,-1 1-1 0 0,0 0 1 0 0,0 0 0 0 0,0-1-1 0 0,0 1 1 0 0,0 0-1 0 0,-1-1 1 0 0,1 1-1 0 0,-1 0 1 0 0,0-1-1 0 0,0 1 1 0 0,1 0-1 0 0,-2-1 1 0 0,1 1 0 0 0,0-1-1 0 0,-1 0 1 0 0,1 1-1 0 0,-1-1 1 0 0,1 0-1 0 0,-1 0 1 0 0,-1 1-8 0 0,-89 64 266 0 0,-12-15-187 0 0,8-15-464 0 0,90-21-5582 0 0,9-11 4497 0 0</inkml:trace>
  <inkml:trace contextRef="#ctx0" brushRef="#br1" timeOffset="3.647">2822 10845 12464 0 0,'0'0'281'0'0,"0"0"40"0"0,0 0 22 0 0,0 0-39 0 0,-2-1-197 0 0,-4-2 83 0 0,0 0 0 0 0,0 1 0 0 0,0-1 0 0 0,-1 1 0 0 0,1 1 0 0 0,-1-1 0 0 0,1 1 0 0 0,-1 0 0 0 0,1 0 0 0 0,-1 1 0 0 0,1 0 1 0 0,-1 0-1 0 0,0 1 0 0 0,1 0 0 0 0,-1 0 0 0 0,1 1 0 0 0,-1-1 0 0 0,1 1 0 0 0,0 0 0 0 0,0 1 0 0 0,0 0 0 0 0,0 0 0 0 0,-4 3-190 0 0,6-4 44 0 0,1 1-1 0 0,-1 0 1 0 0,1 0-1 0 0,0 0 1 0 0,0 0-1 0 0,0 0 1 0 0,1 1-1 0 0,-1-1 0 0 0,1 1 1 0 0,0 0-1 0 0,0-1 1 0 0,0 1-1 0 0,0 0 1 0 0,1 0-1 0 0,-1 1 1 0 0,1-1-1 0 0,0 0 0 0 0,0 4-43 0 0,-4 9 106 0 0,4-11-102 0 0,1 0 0 0 0,0-1 0 0 0,0 1 0 0 0,1 0 0 0 0,0-1 0 0 0,0 1 0 0 0,0 0 0 0 0,1-1 0 0 0,-1 1 0 0 0,1-1 0 0 0,1 0 0 0 0,-1 0 0 0 0,1 0 0 0 0,0 0 0 0 0,0 0 0 0 0,2 2-4 0 0,25-1 366 0 0,-20-7-308 0 0,8-10 286 0 0,-15 7-420 0 0,0 1 0 0 0,0-1-1 0 0,0 0 1 0 0,-1 0-1 0 0,1-1 1 0 0,-1 1 0 0 0,0 0-1 0 0,0-1 1 0 0,-1 0-1 0 0,1 1 1 0 0,-1-1 0 0 0,0 0-1 0 0,0 0 1 0 0,-1 0-1 0 0,1 1 1 0 0,-1-1 0 0 0,0-2 76 0 0,1-2 8 0 0,1-26-224 0 0,-2 35 162 0 0,0 0-10 0 0,0 0 0 0 0,0 0 0 0 0,0 0 0 0 0,-3 15 0 0 0,0 102 64 0 0,6-92 170 0 0,-3-24-349 0 0,0-1-86 0 0,2-1-755 0 0,5-1-3088 0 0,0-1-1321 0 0</inkml:trace>
  <inkml:trace contextRef="#ctx0" brushRef="#br1" timeOffset="3.647">2885 10698 11072 0 0,'0'0'324'0'0,"0"0"-3"0"0,3 15-190 0 0,10 40 483 0 0,-6 30 549 0 0,-18 0 1046 0 0,-6-38-1833 0 0,16-42-123 0 0,13-25-292 0 0,-5 14-75 0 0,1 0 0 0 0,-1 1 0 0 0,1 0 0 0 0,-1 0 0 0 0,1 1 0 0 0,1 0 0 0 0,-1 0 0 0 0,1 1 0 0 0,4-1 114 0 0,-10 3 15 0 0,-1 0 0 0 0,1 0 0 0 0,0 0-1 0 0,-1 0 1 0 0,1 1 0 0 0,0-1 0 0 0,0 1-1 0 0,-1 0 1 0 0,1 0 0 0 0,0 0 0 0 0,0 0-1 0 0,-1 0 1 0 0,1 1 0 0 0,0-1 0 0 0,0 1 0 0 0,-1 0-1 0 0,1 0 1 0 0,0 0 0 0 0,-1 0 0 0 0,1 0-1 0 0,-1 1 1 0 0,0-1 0 0 0,1 1 0 0 0,-1-1 0 0 0,1 2-15 0 0,-2-2 144 0 0,-1 6-56 0 0,-11 30 857 0 0,-40 7 300 0 0,-18-9-1021 0 0,66-34-338 0 0,1 0 1 0 0,-1 0-1 0 0,0 0 0 0 0,1-1 0 0 0,-1 1 1 0 0,0-1-1 0 0,1 1 0 0 0,-1-1 0 0 0,0 0 1 0 0,0 0-1 0 0,1-1 0 0 0,-1 1 0 0 0,0 0 1 0 0,0-1-1 0 0,1 0 0 0 0,-1 0 0 0 0,0 1 0 0 0,1-2 1 0 0,-1 1-1 0 0,1 0 0 0 0,-1 0 0 0 0,1-1 1 0 0,0 1-1 0 0,0-1 0 0 0,-2-1 114 0 0,-2-3-5658 0 0</inkml:trace>
  <inkml:trace contextRef="#ctx0" brushRef="#br1" timeOffset="3.647">3249 10263 10568 0 0,'-6'-18'1681'0'0,"-11"27"-628"0"0,-38 52 1741 0 0,22 10-1763 0 0,23-50-948 0 0,1 1 0 0 0,0-1 0 0 0,2 2 0 0 0,1-1 0 0 0,0 1 0 0 0,2-1 0 0 0,0 2 0 0 0,2-1-1 0 0,0 0 1 0 0,2 0 0 0 0,0 1 0 0 0,4 14-83 0 0,-4-34 17 0 0,1 0-1 0 0,1-1 1 0 0,-1 1-1 0 0,0-1 1 0 0,1 1 0 0 0,-1-1-1 0 0,1 0 1 0 0,0 1-1 0 0,0-1 1 0 0,1 0-1 0 0,-1 0 1 0 0,1-1 0 0 0,-1 1-1 0 0,1 0 1 0 0,0-1-1 0 0,0 0 1 0 0,0 1 0 0 0,0-1-1 0 0,0 0 1 0 0,1-1-1 0 0,-1 1 1 0 0,0-1-1 0 0,4 2-16 0 0,-1-2-235 0 0,23 5 45 0 0,-9-9-5318 0 0,-10-1 98 0 0</inkml:trace>
  <inkml:trace contextRef="#ctx0" brushRef="#br1" timeOffset="3.647">3408 10306 11376 0 0,'0'0'332'0'0,"0"0"-4"0"0,3 9-170 0 0,-6 35 514 0 0,-15 108 1971 0 0,15-116-2129 0 0,1-20-315 0 0,1 0-1 0 0,0 0 0 0 0,1 1 1 0 0,1-1-1 0 0,0 0 0 0 0,1 0 0 0 0,2 4-198 0 0,-4-18-21 0 0,1-1 0 0 0,-1 1 0 0 0,1-1-1 0 0,0 1 1 0 0,0-1 0 0 0,0 1 0 0 0,0-1-1 0 0,0 1 1 0 0,0-1 0 0 0,0 0-1 0 0,0 0 1 0 0,0 0 0 0 0,1 0 0 0 0,-1 0-1 0 0,0 0 1 0 0,1 0 0 0 0,-1 0-1 0 0,1 0 1 0 0,-1 0 0 0 0,1-1 0 0 0,-1 1-1 0 0,1-1 1 0 0,0 1 0 0 0,-1-1 0 0 0,1 1-1 0 0,0-1 1 0 0,-1 0 0 0 0,1 0-1 0 0,0 0 1 0 0,-1 0 0 0 0,1 0 0 0 0,0 0-1 0 0,-1-1 1 0 0,1 1 0 0 0,-1-1 0 0 0,1 1-1 0 0,0-1 1 0 0,-1 1 0 0 0,1-1-1 0 0,-1 0 1 0 0,1 0 0 0 0,-1 1 0 0 0,1-1-1 0 0,-1 0 1 0 0,0-1 0 0 0,0 1-1 0 0,1 0 1 0 0,-1-1 21 0 0,5-5-582 0 0</inkml:trace>
  <inkml:trace contextRef="#ctx0" brushRef="#br1" timeOffset="3.647">3299 10494 11664 0 0,'-10'-18'1164'0'0,"8"15"-1067"0"0,4 1-33 0 0,-1 1 209 0 0,21-5 1019 0 0,153-20-696 0 0,-143 20-1994 0 0,-16 1-3562 0 0</inkml:trace>
  <inkml:trace contextRef="#ctx0" brushRef="#br1" timeOffset="3.647">3651 10260 10176 0 0,'0'0'298'0'0,"1"0"-3"0"0,4 2-248 0 0,-1 1-1 0 0,1-1 1 0 0,-1 0-1 0 0,1 1 1 0 0,-1 0 0 0 0,0 0-1 0 0,0 0 1 0 0,0 1-1 0 0,-1-1 1 0 0,1 1 0 0 0,-1 0-1 0 0,2 2-46 0 0,9 10 328 0 0,-4-8 20 0 0,-1 1 0 0 0,0 1 0 0 0,-1 0 0 0 0,0 0 0 0 0,-1 0 0 0 0,0 1 0 0 0,0 0 0 0 0,-1 1 0 0 0,-1-1 0 0 0,0 1 0 0 0,0 0 0 0 0,-1 0 0 0 0,1 9-348 0 0,-1 63 2069 0 0,-6-71-1929 0 0,1 1 1 0 0,-2-1-1 0 0,0 0 1 0 0,0 0-1 0 0,-1-1 1 0 0,-1 1-1 0 0,0-1 1 0 0,0 0-1 0 0,-1 0 1 0 0,-1-1-1 0 0,0 0 1 0 0,-1 0-1 0 0,-6 7-140 0 0,-3-1-286 0 0,0-2-1 0 0,-1 0 0 0 0,-1 0 0 0 0,0-2 0 0 0,0-1 0 0 0,-2 0 0 0 0,-4 1 287 0 0,10-5-1466 0 0,1-1-63 0 0</inkml:trace>
  <inkml:trace contextRef="#ctx0" brushRef="#br1" timeOffset="3.647">8763 9940 8720 0 0,'0'0'197'0'0,"2"2"24"0"0,92 115 2097 0 0,-5 31 2496 0 0,-81-131-4394 0 0,-1 0 0 0 0,0 0-1 0 0,-2 0 1 0 0,0 1 0 0 0,0 0 0 0 0,0 11-420 0 0,-4-16 24 0 0,-1 0 0 0 0,0 0 1 0 0,0 1-1 0 0,-2-1 0 0 0,1 0 1 0 0,-2 0-1 0 0,0-1 0 0 0,0 1 0 0 0,-1 0 1 0 0,-1-1-1 0 0,0 0 0 0 0,0 0 1 0 0,-2 0-1 0 0,1-1 0 0 0,-1 0 1 0 0,-1 0-1 0 0,0-1 0 0 0,-1 0 1 0 0,0 0-1 0 0,0-1 0 0 0,-1 0 0 0 0,-9 6-24 0 0,-11 8-4658 0 0,-2 0-1639 0 0</inkml:trace>
  <inkml:trace contextRef="#ctx0" brushRef="#br1" timeOffset="3.647">5201 10537 5904 0 0,'0'0'132'0'0,"0"0"17"0"0,-1 0 11 0 0,-14-10 81 0 0,14 9 143 0 0,-4 1 408 0 0,2 0 2511 0 0,-3-2-3061 0 0,-5-1 1115 0 0,16-1-647 0 0,86 1 564 0 0,99 6 989 0 0,-27 3-1327 0 0,-38 3-792 0 0,-45 0-144 0 0,157-9 128 0 0,-44-1 0 0 0,160 2-64 0 0,-215-11-64 0 0,101 10-1545 0 0,-232 3-900 0 0,-6-2 1036 0 0</inkml:trace>
  <inkml:trace contextRef="#ctx0" brushRef="#br1" timeOffset="3.647">5338 10830 8784 0 0,'8'-12'658'0'0,"4"-16"108"0"0,-18 18 910 0 0,5 9-1571 0 0,-1-1 0 0 0,0 1 0 0 0,0 0 0 0 0,0-1 0 0 0,0 1 1 0 0,0 0-1 0 0,0 0 0 0 0,0 0 0 0 0,0 0 0 0 0,0 1 1 0 0,-1-1-1 0 0,1 1 0 0 0,0-1 0 0 0,0 1 0 0 0,-1 0 0 0 0,1 0 1 0 0,0 0-1 0 0,-1 0 0 0 0,1 0 0 0 0,0 0 0 0 0,-1 1 0 0 0,1-1 1 0 0,0 1-1 0 0,0-1 0 0 0,0 1 0 0 0,-1 0 0 0 0,0 1-105 0 0,-13 0 262 0 0,-93 30 633 0 0,10 21-955 0 0,56-15 264 0 0,36-34-139 0 0,-2 5-25 0 0,8-1 24 0 0,1 0 5 0 0,6-2-14 0 0,0-4-49 0 0,0 0 0 0 0,1-1 0 0 0,-1 0 1 0 0,0 0-1 0 0,1 0 0 0 0,-1-1 0 0 0,0 0 0 0 0,1 0 0 0 0,-1-1 1 0 0,0 0-1 0 0,0 0 0 0 0,1 0 0 0 0,0-1-6 0 0,27-3-6 0 0,64-4-145 0 0,-73 9 87 0 0,-28 9 93 0 0,-18 24 369 0 0,-55 34 1014 0 0,29-11-1180 0 0,20-4-232 0 0,9-25 11 0 0,17-24 32 0 0,1 1-22 0 0,1-3-23 0 0,0 1 1 0 0,0-1-1 0 0,0 1 0 0 0,1-1 0 0 0,-1 0 0 0 0,0 0 1 0 0,1 0-1 0 0,-1 0 0 0 0,1 0 0 0 0,-1 0 1 0 0,1 0-1 0 0,0 0 0 0 0,-1 0 0 0 0,1-1 0 0 0,0 1 1 0 0,-1-1-1 0 0,1 1 0 0 0,0-1 0 0 0,0 0 1 0 0,0 0-1 0 0,-1 0 0 0 0,1 0 0 0 0,0 0 0 0 0,2 0 2 0 0,97-14-2633 0 0,-79 9 1787 0 0</inkml:trace>
  <inkml:trace contextRef="#ctx0" brushRef="#br1" timeOffset="3.647">5408 11122 11544 0 0,'0'0'264'0'0,"0"0"34"0"0,-6 5 297 0 0,-2 6-198 0 0,0 1 0 0 0,1 0 0 0 0,1 0 0 0 0,0 1 0 0 0,1-1 0 0 0,0 2 0 0 0,1-1 0 0 0,0 0 0 0 0,0 5-397 0 0,0 17 1004 0 0,5-35-979 0 0,-1 1-1 0 0,0 0 1 0 0,1 0-1 0 0,-1 0 1 0 0,0 0-1 0 0,1-1 1 0 0,-1 1 0 0 0,1 0-1 0 0,-1 0 1 0 0,1-1-1 0 0,0 1 1 0 0,-1 0-1 0 0,1-1 1 0 0,0 1-1 0 0,-1-1 1 0 0,1 1 0 0 0,0-1-1 0 0,0 1 1 0 0,-1-1-1 0 0,1 0 1 0 0,0 1-1 0 0,0-1 1 0 0,0 0-1 0 0,0 1 1 0 0,0-1 0 0 0,-1 0-1 0 0,1 0 1 0 0,0 0-1 0 0,0 0 1 0 0,0 0-1 0 0,0 0 1 0 0,0 0-1 0 0,0 0 1 0 0,0 0 0 0 0,-1 0-1 0 0,1-1 1 0 0,0 1-1 0 0,0 0 1 0 0,0-1-1 0 0,0 1 1 0 0,-1 0-1 0 0,2-1-24 0 0,33-21 64 0 0,-32 20-59 0 0,0-1 1 0 0,0 0 0 0 0,0 0-1 0 0,0 0 1 0 0,-1 0 0 0 0,1 0-1 0 0,-1 0 1 0 0,0-1 0 0 0,0 1-1 0 0,0-1 1 0 0,-1 0 0 0 0,1 1-1 0 0,-1-1 1 0 0,0 0 0 0 0,0 0-1 0 0,1-4-5 0 0,-2 3-163 0 0,1-1 1 0 0,-1 0-1 0 0,0 1 0 0 0,0-1 0 0 0,-1 0 0 0 0,1 0 0 0 0,-1 1 0 0 0,0-1 0 0 0,-1 1 0 0 0,0-1 0 0 0,0 1 0 0 0,0 0 0 0 0,0-1 0 0 0,-3-2 163 0 0,-1-1-702 0 0</inkml:trace>
  <inkml:trace contextRef="#ctx0" brushRef="#br1" timeOffset="3.647">5766 10748 8208 0 0,'0'0'234'0'0,"0"0"6"0"0,0 0-85 0 0,0 0 186 0 0,0 1 98 0 0,-28 113 5998 0 0,14 2-4005 0 0,10-70-1856 0 0,1-19-306 0 0,0-1 1 0 0,2 1 0 0 0,1 0 0 0 0,2-1-1 0 0,1 5-270 0 0,2 60 576 0 0,-8-59-250 0 0,3-31-225 0 0,0-1 48 0 0,0 0 13 0 0,0 0 4 0 0,1-2-26 0 0,19-59-348 0 0,-14 42-133 0 0,0 0 0 0 0,0 1 0 0 0,2-1 0 0 0,0 1 0 0 0,2 1-1 0 0,0 0 1 0 0,7-9 341 0 0,-11 18-222 0 0,-4 4 169 0 0,1 0-1 0 0,0 0 1 0 0,0 0-1 0 0,1 1 1 0 0,-1-1-1 0 0,1 1 1 0 0,-1 0 0 0 0,1 0-1 0 0,0 0 1 0 0,0 0-1 0 0,1 0 1 0 0,-1 1-1 0 0,0 0 1 0 0,1 0-1 0 0,1 0 54 0 0,-5 2 0 0 0,1-1 0 0 0,-1 1 0 0 0,1 0 0 0 0,-1 0 0 0 0,1 0 0 0 0,-1 0 0 0 0,1 0 0 0 0,-1 1 0 0 0,1-1 0 0 0,-1 0 0 0 0,1 1 0 0 0,-1-1 0 0 0,0 1 0 0 0,1-1 0 0 0,-1 1 0 0 0,0-1 0 0 0,1 1 0 0 0,-1 0 0 0 0,0 0 0 0 0,0 0 0 0 0,1 0 0 0 0,-1 0 0 0 0,0 0 0 0 0,0 0 0 0 0,0 0 0 0 0,0 0 0 0 0,-1 1 0 0 0,1-1 0 0 0,0 0 0 0 0,0 1 0 0 0,8 12 68 0 0,-1 1-1 0 0,-1 0 0 0 0,0 0 0 0 0,-1 1 1 0 0,0 0-1 0 0,-2 0 0 0 0,0 1 1 0 0,-1-1-1 0 0,1 13-67 0 0,4 28 842 0 0,-8-56-772 0 0,0-1-382 0 0,0 0-168 0 0,0 0-1196 0 0,0 0-4669 0 0</inkml:trace>
  <inkml:trace contextRef="#ctx0" brushRef="#br1" timeOffset="3.647">5589 10900 12152 0 0,'3'-6'705'0'0,"0"2"-551"0"0,0 0 0 0 0,0 0 0 0 0,1 0 0 0 0,-1 1 0 0 0,1-1 0 0 0,0 1 0 0 0,0 0 1 0 0,0 0-1 0 0,1 0 0 0 0,-1 1 0 0 0,1-1 0 0 0,-1 1 0 0 0,1 0 0 0 0,0 1 0 0 0,0-1 0 0 0,0 1 0 0 0,0 0 0 0 0,1 0-154 0 0,18-8 386 0 0,60-11 923 0 0,-47 16-3174 0 0,-16 2-1422 0 0,-5-1-1942 0 0</inkml:trace>
  <inkml:trace contextRef="#ctx0" brushRef="#br1" timeOffset="3.647">6096 10760 11056 0 0,'0'0'248'0'0,"0"0"34"0"0,7 2 297 0 0,12-1-387 0 0,-15-1-169 0 0,-3 0 71 0 0,0 0 1 0 0,0-1-1 0 0,0 1 0 0 0,1 0 0 0 0,-1 0 1 0 0,0-1-1 0 0,0 1 0 0 0,0 0 1 0 0,1 0-1 0 0,-1 0 0 0 0,0 1 1 0 0,0-1-1 0 0,1 0 0 0 0,-1 0 1 0 0,0 1-1 0 0,0-1 0 0 0,0 1 1 0 0,0-1-1 0 0,1 1 0 0 0,-1-1 1 0 0,0 1-1 0 0,0 0 0 0 0,0-1 1 0 0,0 1-1 0 0,0 0 0 0 0,-1 0 1 0 0,1 0-1 0 0,0 0 0 0 0,0 0 0 0 0,0 0 1 0 0,-1 0-1 0 0,1 0 0 0 0,-1 0 1 0 0,1 0-1 0 0,-1 0 0 0 0,1 0 1 0 0,-1 0-1 0 0,1 1 0 0 0,-1-1 1 0 0,0 0-1 0 0,0 0 0 0 0,0 1 1 0 0,1-1-1 0 0,-1 0 0 0 0,-1 0 1 0 0,1 0-1 0 0,0 1 0 0 0,0-1 1 0 0,0 0-1 0 0,-1 0 0 0 0,1 1 0 0 0,0-1 1 0 0,-1 0-1 0 0,1 0 0 0 0,-1 1-94 0 0,-7 7 105 0 0,-1 0-1 0 0,1 0 0 0 0,-1-1 0 0 0,-1 0 0 0 0,0 0 0 0 0,0-1 1 0 0,-1-1-1 0 0,1 0 0 0 0,-4 1-104 0 0,-16 11 126 0 0,-2 0-43 0 0,32-17-30 0 0,0-1 11 0 0,0 0 0 0 0,0 0 0 0 0,83-21 1080 0 0,58-6-1000 0 0,-108 25-131 0 0,58 0-3739 0 0,-81 4 2448 0 0</inkml:trace>
  <inkml:trace contextRef="#ctx0" brushRef="#br1" timeOffset="3.647">5921 9740 9520 0 0,'0'0'276'0'0,"0"0"2"0"0,1-1-179 0 0,4-1-30 0 0,-4 1 233 0 0,-1 1 92 0 0,2 1-298 0 0,0 0-1 0 0,-1 0 1 0 0,1 0 0 0 0,-1 0-1 0 0,1 1 1 0 0,-1-1-1 0 0,1 0 1 0 0,-1 1-1 0 0,0-1 1 0 0,0 1 0 0 0,1-1-1 0 0,-1 1 1 0 0,0 0-1 0 0,0-1 1 0 0,-1 1-1 0 0,1 0 1 0 0,0 0 0 0 0,-1 0-1 0 0,1 0 1 0 0,-1 0-1 0 0,1-1 1 0 0,-1 1-1 0 0,0 0 1 0 0,0 0 0 0 0,0 1-96 0 0,-12 291 3399 0 0,18-209-3113 0 0,-5-77-220 0 0,-1-7 12 0 0,0-1-52 0 0,0 0-170 0 0,0 0-74 0 0,3-29-1982 0 0,-3 15 495 0 0,0-1-3091 0 0</inkml:trace>
  <inkml:trace contextRef="#ctx0" brushRef="#br1" timeOffset="3.647">5938 9748 9704 0 0,'0'0'216'0'0,"0"0"32"0"0,0-8 248 0 0,0 7-428 0 0,0 1 1 0 0,0-1-1 0 0,0 1 1 0 0,0-1-1 0 0,0 0 1 0 0,0 1-1 0 0,0-1 0 0 0,0 0 1 0 0,0 1-1 0 0,1-1 1 0 0,-1 1-1 0 0,0-1 1 0 0,1 0-1 0 0,-1 1 1 0 0,0-1-1 0 0,1 1 1 0 0,-1-1-1 0 0,0 1 1 0 0,1-1-1 0 0,-1 1 1 0 0,1-1-1 0 0,-1 1 1 0 0,1 0-1 0 0,-1-1 1 0 0,1 1-1 0 0,-1 0 1 0 0,1-1-1 0 0,-1 1 0 0 0,1 0 1 0 0,0 0-1 0 0,-1-1 1 0 0,1 1-1 0 0,0 0 1 0 0,-1 0-1 0 0,1 0 1 0 0,-1 0-1 0 0,1 0 1 0 0,0 0-1 0 0,0 0-68 0 0,6 1 130 0 0,1 0-1 0 0,-1 1 1 0 0,1 0-1 0 0,-1 1 1 0 0,0-1-1 0 0,0 1 1 0 0,0 1-1 0 0,0-1 1 0 0,-1 1-1 0 0,7 4-129 0 0,22 12 131 0 0,138 66 395 0 0,-108-37 182 0 0,-64-46-675 0 0,0 0 1 0 0,-1-1-1 0 0,1 1 0 0 0,-1 0 1 0 0,0 0-1 0 0,1 0 0 0 0,-1-1 1 0 0,-1 1-1 0 0,1 0 0 0 0,0 0 0 0 0,-1-1 1 0 0,1 1-1 0 0,-1 0 0 0 0,0-1 1 0 0,0 1-1 0 0,0 0 0 0 0,0-1 0 0 0,0 1 1 0 0,-1-1-1 0 0,1 0 0 0 0,-1 1 1 0 0,0-1-1 0 0,1 0 0 0 0,-1 0 1 0 0,0 0-1 0 0,0 0 0 0 0,-1 0 0 0 0,1-1 1 0 0,0 1-1 0 0,0-1 0 0 0,-1 1 1 0 0,1-1-1 0 0,-1 0 0 0 0,1 0 0 0 0,-3 1-33 0 0,-152 76 708 0 0,39-19-717 0 0,-13-10-1378 0 0,86-39-1554 0 0,43-10-2013 0 0</inkml:trace>
  <inkml:trace contextRef="#ctx0" brushRef="#br1" timeOffset="3.647">6316 10113 11312 0 0,'0'0'256'0'0,"0"0"34"0"0,0 0 21 0 0,0 0-35 0 0,0 0-121 0 0,0 0 159 0 0,-5 1 509 0 0,-8 4-570 0 0,0 1 0 0 0,1 1 0 0 0,0 0 0 0 0,0 1 0 0 0,0 0-1 0 0,1 1 1 0 0,0 0 0 0 0,1 1 0 0 0,0 0 0 0 0,0 1-253 0 0,-16 19 405 0 0,25-28-317 0 0,1-2 0 0 0,-5 6 736 0 0,9-5-808 0 0,1-1 0 0 0,-1 0-1 0 0,0 0 1 0 0,0 0 0 0 0,0 0 0 0 0,0-1-1 0 0,0 0 1 0 0,0 0 0 0 0,0 0-1 0 0,0 0 1 0 0,0-1 0 0 0,-1 1-1 0 0,1-1 1 0 0,0 0 0 0 0,-1 0-1 0 0,1 0 1 0 0,-1-1 0 0 0,0 1-1 0 0,0-1 1 0 0,0 0 0 0 0,0 0-1 0 0,0 0 1 0 0,-1 0 0 0 0,1-1-16 0 0,23-18 119 0 0,-12 10-52 0 0,-11 7-131 0 0,8 9 77 0 0,-2 18 15 0 0,-3 52 463 0 0,-5-73-531 0 0,0-1 0 0 0,-1 1-1 0 0,1 0 1 0 0,0-1 0 0 0,0 1-1 0 0,-1-1 1 0 0,1 1 0 0 0,0-1 0 0 0,0 1-1 0 0,0-1 1 0 0,0 0 0 0 0,0 0 0 0 0,0 1-1 0 0,0-1 1 0 0,0 0 0 0 0,-1 0-1 0 0,1 0 1 0 0,0 0 0 0 0,0 0 0 0 0,0 0-1 0 0,0 0 1 0 0,0 0 0 0 0,0 0 0 0 0,0-1-1 0 0,0 1 1 0 0,0 0 0 0 0,0 0-1 0 0,0-1 1 0 0,0 0 40 0 0,9-2-1600 0 0,-1-2-4198 0 0</inkml:trace>
  <inkml:trace contextRef="#ctx0" brushRef="#br1" timeOffset="3.647">6441 10011 9960 0 0,'0'0'222'0'0,"0"0"30"0"0,0 0 20 0 0,0 0-24 0 0,0 0-125 0 0,1 1 52 0 0,2 8 131 0 0,0 0 1 0 0,0 0-1 0 0,-1 1 1 0 0,0-1-1 0 0,-1 0 1 0 0,0 1-1 0 0,-1-1 1 0 0,1 1-1 0 0,-2-1 1 0 0,0 1-1 0 0,0-1 1 0 0,0 0-1 0 0,-2 3-306 0 0,2-5 200 0 0,-21 79 1099 0 0,22-85-1229 0 0,0-1 15 0 0,0 0-12 0 0,0 0 14 0 0,0 0 9 0 0,0 0-20 0 0,0 0-11 0 0,14-8 111 0 0,51-25-194 0 0,-34 24-70 0 0,-28 7 80 0 0,1 1-1 0 0,0-1 0 0 0,-1 1 0 0 0,1-1 0 0 0,0 1 0 0 0,0 0 0 0 0,-1 1 0 0 0,1-1 1 0 0,0 1-1 0 0,0-1 0 0 0,0 1 0 0 0,0 0 0 0 0,0 1 0 0 0,0-1 0 0 0,0 1 0 0 0,0 0 0 0 0,0 0 1 0 0,-1 0-1 0 0,1 0 0 0 0,0 0 0 0 0,-1 1 0 0 0,1 0 0 0 0,-1 0 0 0 0,1 0 0 0 0,1 2 9 0 0,9 31 210 0 0,-16-31-119 0 0,0 0 1 0 0,0 1 0 0 0,0-1-1 0 0,0 0 1 0 0,-1 0-1 0 0,1 0 1 0 0,-1-1-1 0 0,0 1 1 0 0,-1-1-1 0 0,1 1 1 0 0,0-1 0 0 0,-1 0-1 0 0,0 0 1 0 0,0-1-1 0 0,0 1 1 0 0,0-1-1 0 0,0 0 1 0 0,0 0 0 0 0,-5 1-92 0 0,-2 3 138 0 0,-77 19 474 0 0,49-24-6733 0 0,28-1 215 0 0</inkml:trace>
  <inkml:trace contextRef="#ctx0" brushRef="#br1" timeOffset="3.647">6391 9561 10512 0 0,'0'0'233'0'0,"11"-9"583"0"0,-10 8-779 0 0,1-1 0 0 0,0 1 0 0 0,0 0 0 0 0,0 0 0 0 0,-1 0 0 0 0,1 0 0 0 0,0 0-1 0 0,0 0 1 0 0,0 1 0 0 0,0-1 0 0 0,1 1 0 0 0,-1-1 0 0 0,0 1 0 0 0,0 0 0 0 0,0 0 0 0 0,0 0 0 0 0,0 0 0 0 0,1 0 0 0 0,-1 0 0 0 0,0 0 0 0 0,0 1 0 0 0,0-1 0 0 0,0 1-1 0 0,0 0 1 0 0,0-1 0 0 0,0 1 0 0 0,1 1-37 0 0,-1-2 371 0 0,6 18 616 0 0,-7-11-864 0 0,-1 0 0 0 0,-1 0 0 0 0,1-1 1 0 0,-1 1-1 0 0,0 0 0 0 0,-1 0 0 0 0,1 0 0 0 0,-1-1 1 0 0,-1 1-1 0 0,1-1 0 0 0,-1 0 0 0 0,0 0 1 0 0,-1 0-1 0 0,1 0 0 0 0,-1 0 0 0 0,0-1 1 0 0,-1 1-1 0 0,1-1 0 0 0,-1 0 0 0 0,0-1 1 0 0,-4 3-125 0 0,-7 7 391 0 0,15-13-274 0 0,1-1 105 0 0,0 0 20 0 0,0 0-1 0 0,0 0-10 0 0,14-8 276 0 0,-3 2-456 0 0,0 0 0 0 0,0 1-1 0 0,0 1 1 0 0,0 0 0 0 0,1 0-1 0 0,0 1 1 0 0,0 1 0 0 0,9-2-50 0 0,-18 4 2 0 0,53-2-315 0 0,-33 7-4821 0 0,-9 1-626 0 0</inkml:trace>
  <inkml:trace contextRef="#ctx0" brushRef="#br1" timeOffset="3.647">7093 11055 5848 0 0,'0'0'168'0'0,"0"5"287"0"0,0-5 5274 0 0,23-104-1833 0 0,-1-32-1438 0 0,-11 40-1582 0 0,27-108-235 0 0,-1 84-494 0 0,-32 106-157 0 0,3-12 17 0 0,2 1 0 0 0,0 1 0 0 0,2-1 1 0 0,0 2-1 0 0,2 0 0 0 0,0 0 0 0 0,2 1 0 0 0,0 1 0 0 0,1 1 0 0 0,10-8-7 0 0,-24 24-13 0 0,1 0 0 0 0,-1 1 0 0 0,1 0 0 0 0,0 0 0 0 0,0 0 0 0 0,0 0 0 0 0,1 0 0 0 0,-1 1 0 0 0,1 0-1 0 0,-1 0 1 0 0,1 0 0 0 0,0 1 0 0 0,-1-1 0 0 0,1 1 0 0 0,0 0 0 0 0,0 0 0 0 0,0 1 0 0 0,0 0 0 0 0,0-1-1 0 0,0 2 1 0 0,0-1 0 0 0,0 1 0 0 0,0-1 0 0 0,0 1 0 0 0,0 1 0 0 0,0-1 0 0 0,-1 1 0 0 0,1 0 0 0 0,-1 0-1 0 0,1 0 1 0 0,-1 0 0 0 0,1 1 0 0 0,-1 0 0 0 0,3 3 13 0 0,-2-2 2 0 0,-1 0 0 0 0,0 1 0 0 0,0 0 0 0 0,-1 0-1 0 0,0 0 1 0 0,0 0 0 0 0,0 1 0 0 0,0-1 0 0 0,-1 1 0 0 0,0-1 0 0 0,0 1-1 0 0,0 0 1 0 0,-1 0 0 0 0,0 0 0 0 0,0 0 0 0 0,0 0 0 0 0,-1 0 0 0 0,0 0 0 0 0,0 0-1 0 0,-1 3-1 0 0,-2 0-3 0 0,0 0 0 0 0,-1 0 0 0 0,0 0 0 0 0,0-1-1 0 0,-1 0 1 0 0,0 0 0 0 0,-1 0 0 0 0,1-1 0 0 0,-2 1-1 0 0,1-1 1 0 0,-1-1 0 0 0,0 1 0 0 0,0-1 0 0 0,-1-1-1 0 0,1 1 1 0 0,-1-1 0 0 0,-1 0 0 0 0,1-1 0 0 0,-1 0-1 0 0,-4 1 4 0 0,-4 2-4 0 0,-1 2-244 0 0,-1 0 1 0 0,0-2-1 0 0,-1-1 0 0 0,0 0 1 0 0,0-1-1 0 0,-1-1 248 0 0,2-2-414 0 0,11-2-6117 0 0,8 0 1623 0 0</inkml:trace>
  <inkml:trace contextRef="#ctx0" brushRef="#br1" timeOffset="3.647">7965 10055 12208 0 0,'-18'-29'1366'0'0,"15"28"-1250"0"0,-1 2 0 0 0,0-1 0 0 0,1 0-1 0 0,-1 1 1 0 0,1-1 0 0 0,-1 1 0 0 0,1 0 0 0 0,-1 0-1 0 0,1 0 1 0 0,0 1 0 0 0,-1-1 0 0 0,1 1-1 0 0,0 0 1 0 0,0 0 0 0 0,0 0 0 0 0,0 0 0 0 0,0 1-1 0 0,1-1 1 0 0,-2 2-116 0 0,-7 5 242 0 0,0 2-1 0 0,1-1 1 0 0,0 1-1 0 0,0 1 1 0 0,1 0 0 0 0,1 0-1 0 0,0 1 1 0 0,1 0-1 0 0,0 0 1 0 0,1 1-1 0 0,-2 5-241 0 0,-13 51 328 0 0,20-57-263 0 0,-1-6-49 0 0,1-1 0 0 0,1 1 0 0 0,-1 0 0 0 0,1-1 0 0 0,0 1 0 0 0,1 0 0 0 0,-1 0 0 0 0,1-1 0 0 0,1 1 0 0 0,-1-1 0 0 0,1 1 0 0 0,0-1 0 0 0,1 0 0 0 0,0 1-1 0 0,0-1 1 0 0,2 3-16 0 0,-2-5-111 0 0,-1-1 0 0 0,1 1 0 0 0,0-1 0 0 0,0 0 0 0 0,0 0 0 0 0,0-1 0 0 0,1 1 0 0 0,-1-1 0 0 0,1 1 0 0 0,-1-1 0 0 0,1 0 0 0 0,0 0 0 0 0,0-1 0 0 0,0 1 0 0 0,0-1 0 0 0,0 0 0 0 0,0 0 0 0 0,1 0 0 0 0,-1 0 0 0 0,0-1 0 0 0,0 0 0 0 0,1 0 0 0 0,-1 0 0 0 0,0 0 0 0 0,1-1 0 0 0,-1 0 0 0 0,0 0 0 0 0,0 0-1 0 0,2-1 113 0 0,24-9-2885 0 0,-16 3 1412 0 0</inkml:trace>
  <inkml:trace contextRef="#ctx0" brushRef="#br1" timeOffset="3.647">8115 10175 10568 0 0,'0'0'233'0'0,"-9"8"590"0"0,-56 94 1737 0 0,38-37-1010 0 0,20-32-1127 0 0,40-31-122 0 0,29-35-903 0 0,29-21-1141 0 0,-79 50 1552 0 0,-7 1 140 0 0,0 1-1 0 0,1 0 1 0 0,-1 0-1 0 0,1 0 1 0 0,-1 1-1 0 0,1 0 0 0 0,0 0 1 0 0,-1 1-1 0 0,1-1 1 0 0,0 1-1 0 0,0 0 1 0 0,2 1 51 0 0,9 8 53 0 0,18 66 2268 0 0,-34-74-2129 0 0,-1-1-6 0 0,0 0 19 0 0,0 0 89 0 0,0 0 40 0 0,0 0 8 0 0,14-6 690 0 0,-11 0-943 0 0,0 0-1 0 0,0 0 0 0 0,-1 0 0 0 0,1 0 0 0 0,-1 0 0 0 0,-1 0 0 0 0,1-1 1 0 0,-1 1-1 0 0,0-1 0 0 0,-1 1 0 0 0,1-1 0 0 0,-1 1 0 0 0,-1-1 0 0 0,1 1 0 0 0,-1-1 1 0 0,0 1-1 0 0,-1-1 0 0 0,1 1 0 0 0,-1-1-88 0 0,-3-27-108 0 0,-8-91-1811 0 0,10 102 72 0 0,2 22-2172 0 0,1 1-1178 0 0</inkml:trace>
  <inkml:trace contextRef="#ctx0" brushRef="#br1" timeOffset="3.647">8819 11765 6792 0 0,'-26'-5'752'0'0,"15"2"1776"0"0,10 3-2072 0 0,1 0-32 0 0,0 0-10 0 0,0 0-4 0 0,0 0-5 0 0,0 0-10 0 0,0 0-3 0 0,0 0 0 0 0,0 0-28 0 0,1 1-119 0 0,4 3-118 0 0,0-1 0 0 0,0 0 0 0 0,1 0 0 0 0,-1-1 0 0 0,1 1 0 0 0,0-1 1 0 0,0-1-1 0 0,0 1 0 0 0,0-1 0 0 0,0 0 0 0 0,0 0 0 0 0,0-1 0 0 0,0 0 0 0 0,0 0 0 0 0,0 0 0 0 0,1-1 1 0 0,-1 1-1 0 0,2-2-127 0 0,19 1-72 0 0,-22 1-145 0 0,42 1 358 0 0,-17 4-5117 0 0,-20-1 179 0 0</inkml:trace>
  <inkml:trace contextRef="#ctx0" brushRef="#br1" timeOffset="3.647">9274 11765 7344 0 0,'0'0'165'0'0,"0"0"22"0"0,9 0 185 0 0,27 3 3736 0 0,-35-2-3895 0 0,-1-1-18 0 0,0 0-3 0 0,0 0-16 0 0,0 0-70 0 0,0 0-36 0 0,0 0-6 0 0,0 0 10 0 0,0 0 46 0 0,0 0 22 0 0,0 0 2 0 0,0 0-46 0 0,0 0-175 0 0,0 0-24 0 0,0 0 31 0 0,0 0 114 0 0,0 0 55 0 0,0 0 12 0 0,0 0-42 0 0,6-18-44 0 0,7 2-49 0 0,-12 15-73 0 0,-1 1-19 0 0,0 0 48 0 0,0 0 147 0 0,0 0 19 0 0,1-1-23 0 0,4-2-50 0 0,1-1 33 0 0,-5 3 22 0 0,-1 1-7 0 0,1 1 2 0 0,3 0-70 0 0,-2 1-48 0 0,1 2 33 0 0,3 0 22 0 0,0 0 48 0 0,33 3 366 0 0,-13-10-356 0 0,12-1 106 0 0,-8-7-166 0 0,-11 2 97 0 0,-19 4-86 0 0,0 4 33 0 0,0 1-1 0 0,-27 1-42 0 0,5 11-11 0 0,-23 16 0 0 0,11-1 192 0 0,-71 31 432 0 0,85-54-719 0 0,-3 1-61 0 0,-15-5 153 0 0,16-20 241 0 0,22 18-234 0 0,0-1 0 0 0,0 1 0 0 0,0 0 0 0 0,0-1 0 0 0,0 1 0 0 0,0-1 0 0 0,1 1 0 0 0,-1-1 0 0 0,1 1 0 0 0,-1 0 0 0 0,1-1 0 0 0,0 1 0 0 0,0 0 0 0 0,0 0 0 0 0,0-1 0 0 0,1 1 0 0 0,-1 0 0 0 0,1 0 0 0 0,-1 0 0 0 0,1 0 0 0 0,0 1 0 0 0,-1-1 0 0 0,1 0 0 0 0,2 0-4 0 0,16-16-16 0 0,11-2-10 0 0,-10 13-420 0 0,12 3 286 0 0,9 8 160 0 0,8 26 701 0 0,-24-9-277 0 0,-19-18-360 0 0,-1-1 1 0 0,1 1 0 0 0,0-1-1 0 0,0 0 1 0 0,0-1 0 0 0,0 0-1 0 0,0 0 1 0 0,0 0 0 0 0,0-1-1 0 0,0 0 1 0 0,0 0 0 0 0,0-1-1 0 0,0 0 1 0 0,1 0 0 0 0,-2 0-1 0 0,5-3-64 0 0,75-25 472 0 0,-74 5-480 0 0,-18 10 8 0 0,-14 2-16 0 0,9 8-111 0 0,0 0 0 0 0,0 1-1 0 0,-1 0 1 0 0,1 1-1 0 0,-1 1 1 0 0,1-1-1 0 0,-1 2 1 0 0,0 0 0 0 0,1 0-1 0 0,-1 1 1 0 0,0 0-1 0 0,1 1 1 0 0,-1 0 0 0 0,-2 2 127 0 0,-41 15-2494 0 0,41-14-2484 0 0</inkml:trace>
  <inkml:trace contextRef="#ctx0" brushRef="#br1" timeOffset="3.647">9674 7008 15464 0 0,'0'0'456'0'0,"0"0"-8"0"0,0 0-229 0 0,3 6 524 0 0,16 192 3734 0 0,-5-46-3817 0 0,16-52-1057 0 0,-27-84-307 0 0,-3-15 159 0 0,0-1-838 0 0,0-2-3437 0 0,0-7-1478 0 0</inkml:trace>
  <inkml:trace contextRef="#ctx0" brushRef="#br1" timeOffset="3.647">9454 6998 12728 0 0,'-33'-58'1273'0'0,"27"52"-970"0"0,0 1-1 0 0,1-1 1 0 0,0 0 0 0 0,0 0 0 0 0,0 0 0 0 0,1-1-1 0 0,0 0 1 0 0,0 0 0 0 0,1 0 0 0 0,-1 0-1 0 0,-1-7-302 0 0,6 11 74 0 0,0 1-1 0 0,0-1 0 0 0,0 1 0 0 0,0-1 0 0 0,1 1 0 0 0,-1 0 0 0 0,1-1 0 0 0,-1 1 0 0 0,1 0 0 0 0,0 0 0 0 0,0 0 0 0 0,0 0 0 0 0,0 0 1 0 0,0 1-1 0 0,0-1 0 0 0,0 1 0 0 0,1-1 0 0 0,-1 1 0 0 0,0 0 0 0 0,1 0 0 0 0,-1 0 0 0 0,1 0 0 0 0,0 0 0 0 0,-1 1 0 0 0,1-1 0 0 0,0 1 1 0 0,-1-1-1 0 0,1 1 0 0 0,0 0 0 0 0,1 0-73 0 0,13-4 145 0 0,36-9 46 0 0,1 2 1 0 0,1 3-1 0 0,0 2 1 0 0,0 2-1 0 0,7 3-191 0 0,-31-1 115 0 0,-1 2 1 0 0,0 2-1 0 0,0 0 0 0 0,27 7-115 0 0,12 26 11 0 0,-59-23 32 0 0,-9-6-43 0 0,0 0 1 0 0,-1-1-1 0 0,1 1 1 0 0,-1 0-1 0 0,-1 0 1 0 0,1 0-1 0 0,-1-1 1 0 0,0 1-1 0 0,0 0 1 0 0,0-1-1 0 0,-1 1 1 0 0,0-1-1 0 0,0 1 0 0 0,0-1 1 0 0,-1 0-1 0 0,0 0 1 0 0,0 0-1 0 0,0 0 1 0 0,0 0-1 0 0,-1-1 1 0 0,0 0-1 0 0,-2 3 0 0 0,-6 9 0 0 0,-2 0 0 0 0,0 0 0 0 0,0-1 0 0 0,-2-1 0 0 0,1-1 0 0 0,-2 0 0 0 0,-11 7 0 0 0,2-6 0 0 0,0-1 0 0 0,-1-1 0 0 0,-1-1 0 0 0,-18 4 0 0 0,-80 22-44 0 0,125-37-176 0 0,1 0-44 0 0,3 6-900 0 0,10 0-1324 0 0,-4-6-3715 0 0</inkml:trace>
  <inkml:trace contextRef="#ctx0" brushRef="#br1" timeOffset="3.647">9585 6829 6392 0 0,'23'-6'481'0'0,"-23"-25"1703"0"0,-22-12 2871 0 0,21 42-4491 0 0,1 1-84 0 0,-1-2-38 0 0,-16-22 2435 0 0,16 23-2545 0 0,1 1-4 0 0,0 0-38 0 0,1 1-157 0 0,17 28 20 0 0,14 49-89 0 0,-24-13-64 0 0,31 25-1870 0 0,-33-72 772 0 0</inkml:trace>
  <inkml:trace contextRef="#ctx0" brushRef="#br1" timeOffset="3.647">9996 7464 10136 0 0,'0'0'230'0'0,"-7"-9"596"0"0,6 8-728 0 0,0 0 0 0 0,0 0 1 0 0,-1 0-1 0 0,1-1 0 0 0,0 1 1 0 0,-1 1-1 0 0,1-1 1 0 0,-1 0-1 0 0,1 0 0 0 0,-1 1 1 0 0,0-1-1 0 0,1 0 0 0 0,-1 1 1 0 0,0 0-1 0 0,1-1 0 0 0,-1 1 1 0 0,0 0-1 0 0,1 0 1 0 0,-1 0-1 0 0,0 0 0 0 0,0 0 1 0 0,1 0-1 0 0,-1 1 0 0 0,0-1 1 0 0,1 0-1 0 0,-1 1 0 0 0,0-1 1 0 0,1 1-1 0 0,-1 0 0 0 0,1 0 1 0 0,-1-1-1 0 0,1 1 1 0 0,-1 0-1 0 0,1 0 0 0 0,0 0 1 0 0,-1 1-1 0 0,1-1 0 0 0,0 0 1 0 0,0 0-1 0 0,0 1 0 0 0,0-1 1 0 0,0 1-1 0 0,0-1 1 0 0,0 1-99 0 0,-12 25 600 0 0,11-23-562 0 0,0-1-1 0 0,1 0 0 0 0,-1 1 1 0 0,0-1-1 0 0,1 1 0 0 0,0 0 0 0 0,0-1 1 0 0,0 1-1 0 0,0 0 0 0 0,1 0 0 0 0,-1 0 1 0 0,1-1-1 0 0,0 1 0 0 0,0 0 0 0 0,1 2-37 0 0,0 4 64 0 0,19 31 288 0 0,-18-39-335 0 0,-1 0-1 0 0,1 0 1 0 0,0 0-1 0 0,0-1 0 0 0,0 1 1 0 0,0 0-1 0 0,0-1 1 0 0,0 1-1 0 0,0-1 0 0 0,0 0 1 0 0,0 0-1 0 0,1 0 0 0 0,-1 0 1 0 0,1 0-1 0 0,-1 0 1 0 0,0-1-1 0 0,1 1 0 0 0,-1-1 1 0 0,1 0-1 0 0,0 1 0 0 0,-1-1 1 0 0,1 0-1 0 0,-1-1 1 0 0,1 1-1 0 0,-1 0 0 0 0,1-1 1 0 0,-1 1-1 0 0,1-1 1 0 0,-1 0-1 0 0,0 0 0 0 0,1 0 1 0 0,-1 0-1 0 0,0 0 0 0 0,0-1 1 0 0,1 1-1 0 0,-1 0 1 0 0,0-1-1 0 0,0 0 0 0 0,-1 0 1 0 0,1 1-1 0 0,0-1 0 0 0,0-1-16 0 0,10-35 219 0 0,-14-20 5 0 0,1 9 211 0 0,-1 48-363 0 0,1 1 13 0 0,1 12-16 0 0,0 64-15 0 0,0-41 50 0 0,5-1 232 0 0,-6-10-2354 0 0,2-23-2291 0 0,8 2-1313 0 0</inkml:trace>
  <inkml:trace contextRef="#ctx0" brushRef="#br1" timeOffset="3.647">10102 7218 11232 0 0,'27'-5'256'0'0,"-21"4"34"0"0,-6 1 20 0 0,0 0-40 0 0,6 21 1518 0 0,10 21-122 0 0,-9 9-727 0 0,-6-47-892 0 0,1-1 8 0 0,0 1 0 0 0,-1 0 0 0 0,1 0 0 0 0,-1 0-1 0 0,0 0 1 0 0,0 0 0 0 0,0 1 0 0 0,-1-1 0 0 0,1 0-1 0 0,-1 0 1 0 0,0 0 0 0 0,0 1 0 0 0,-1-1-1 0 0,1 0 1 0 0,-1 0 0 0 0,0 0 0 0 0,0 0 0 0 0,0 0-1 0 0,-1 1-54 0 0,-8 31 323 0 0,8-32-259 0 0,5 8 43 0 0,4-7-85 0 0,18-1 217 0 0,7-16-172 0 0,25-46 290 0 0,-49 43-266 0 0,17-8 133 0 0,-23 22-160 0 0,2-1 2 0 0,-2 3-62 0 0,-1-1 0 0 0,1 0-1 0 0,0 1 1 0 0,-1-1-1 0 0,1 1 1 0 0,-1 0-1 0 0,1-1 1 0 0,-1 1 0 0 0,1 0-1 0 0,-1 0 1 0 0,0 0-1 0 0,1 0 1 0 0,-1 0-1 0 0,0 0 1 0 0,0 1 0 0 0,0-1-1 0 0,0 0 1 0 0,0 1-1 0 0,0-1 1 0 0,0 1 0 0 0,0-1-1 0 0,0 1 1 0 0,-1-1-1 0 0,1 1 1 0 0,0-1-1 0 0,-1 1 1 0 0,0 0 0 0 0,1-1-1 0 0,-1 1 1 0 0,0 0-1 0 0,0-1 1 0 0,0 1-1 0 0,0 0 1 0 0,0-1 0 0 0,0 1-1 0 0,0 0 1 0 0,-1-1-1 0 0,1 1 1 0 0,-1 0 0 0 0,1-1-1 0 0,-1 2-3 0 0,-12 47 224 0 0,11-44-151 0 0,0 0 1 0 0,-1 0-1 0 0,0 0 0 0 0,0-1 0 0 0,0 1 1 0 0,-1-1-1 0 0,0 0 0 0 0,0 1 1 0 0,0-2-1 0 0,0 1 0 0 0,-1 0 0 0 0,0-1 1 0 0,-4 3-74 0 0,9-7 14 0 0,-6 4 51 0 0,0-1 0 0 0,1 0 1 0 0,-1 0-1 0 0,-1-1 0 0 0,1 1 1 0 0,0-1-1 0 0,-1-1 0 0 0,1 1 1 0 0,-1-1-1 0 0,1 0 0 0 0,-1-1 1 0 0,1 1-1 0 0,-1-1 0 0 0,0-1 1 0 0,1 1-1 0 0,-1-1 0 0 0,0 0-65 0 0,-20-12-25 0 0,12 3-6396 0 0,3 6-228 0 0</inkml:trace>
  <inkml:trace contextRef="#ctx0" brushRef="#br1" timeOffset="3.647">11772 7195 13880 0 0,'0'0'314'0'0,"14"-3"761"0"0,94 6 3846 0 0,-36 6-2736 0 0,-60-7-2215 0 0,-11-3-24 0 0,0 1 1 0 0,0 0-1 0 0,0 0 1 0 0,1 0-1 0 0,-1 0 0 0 0,0 1 1 0 0,0-1-1 0 0,0 0 1 0 0,1 0-1 0 0,-1 1 1 0 0,0-1-1 0 0,0 0 1 0 0,0 1-1 0 0,0 0 0 0 0,0-1 1 0 0,0 1-1 0 0,0-1 1 0 0,0 1-1 0 0,0 0 1 0 0,0 0-1 0 0,0 0 1 0 0,0-1-1 0 0,-1 1 1 0 0,1 0-1 0 0,0 0 0 0 0,0 0 1 0 0,-1 0-1 0 0,1 0 1 0 0,-1 0-1 0 0,1 0 1 0 0,-1 1 53 0 0,-9 10-3871 0 0,0-3-2431 0 0</inkml:trace>
  <inkml:trace contextRef="#ctx0" brushRef="#br1" timeOffset="3.647">11589 7256 11056 0 0,'0'0'248'0'0,"0"0"34"0"0,0 0 22 0 0,6 6 67 0 0,-2-3-91 0 0,1 1 0 0 0,-1-2 0 0 0,1 1 0 0 0,0 0 0 0 0,0-1 0 0 0,0 0 0 0 0,0 0 0 0 0,0-1 0 0 0,0 1 0 0 0,1-1 0 0 0,-1 0 0 0 0,0-1 0 0 0,1 1 0 0 0,-1-1 0 0 0,2 0-280 0 0,0 0 233 0 0,198-4 3890 0 0,-150 1-3701 0 0,-12 0-85 0 0,3 1-3176 0 0,-40 2 1429 0 0</inkml:trace>
  <inkml:trace contextRef="#ctx0" brushRef="#br1" timeOffset="3.647">10658 7060 5552 0 0,'0'0'165'0'0,"6"-3"22"0"0,17-17 187 0 0,10-28 3205 0 0,-13 21 1218 0 0,-20 26-4427 0 0,0 1-21 0 0,0 0-77 0 0,0 0-31 0 0,-7 1 215 0 0,0 4-327 0 0,0 0 1 0 0,0 1-1 0 0,0-1 0 0 0,1 2 0 0 0,0-1 1 0 0,0 1-1 0 0,1 0 0 0 0,-1 0 1 0 0,2 0-1 0 0,-1 1 0 0 0,1 0 0 0 0,0 1-129 0 0,-2 0 122 0 0,-1 4 25 0 0,0 1 0 0 0,1 0-1 0 0,1 1 1 0 0,0-1 0 0 0,1 1-1 0 0,0 0 1 0 0,1 0 0 0 0,1 0-1 0 0,0 0 1 0 0,1 0 0 0 0,1 1-1 0 0,1 0-146 0 0,-1-10 19 0 0,0-1 0 0 0,0 0 0 0 0,1 1 0 0 0,0-1 0 0 0,0 0 0 0 0,0 1-1 0 0,1-1 1 0 0,-1 0 0 0 0,1 0 0 0 0,1 0 0 0 0,-1-1 0 0 0,1 1 0 0 0,2 4-19 0 0,28 29 160 0 0,-27-33-246 0 0,0 0 0 0 0,1-1 1 0 0,-1 1-1 0 0,1-2 0 0 0,0 1 1 0 0,1-1-1 0 0,-1 0 0 0 0,0 0 0 0 0,1-1 1 0 0,0 0-1 0 0,5 1 86 0 0,23-16-6088 0 0,-29 7 4346 0 0</inkml:trace>
  <inkml:trace contextRef="#ctx0" brushRef="#br1" timeOffset="3.647">10799 7139 12384 0 0,'0'0'281'0'0,"0"0"40"0"0,0 0 21 0 0,0 0-45 0 0,0 0-160 0 0,0 0 65 0 0,12-2 532 0 0,50 3-407 0 0,130-8-1911 0 0,-175 3-3289 0 0</inkml:trace>
  <inkml:trace contextRef="#ctx0" brushRef="#br1" timeOffset="3.647">11055 7092 5440 0 0,'0'0'124'0'0,"0"0"17"0"0,0 0 10 0 0,0-1-25 0 0,-10-12-42 0 0,6-1 1334 0 0,0 0 314 0 0,3 4 2788 0 0,1 10-4120 0 0,0 0 0 0 0,-8 7 3679 0 0,-30 59-2625 0 0,-28 48 388 0 0,36-56-1146 0 0,12-16-324 0 0,17-35-284 0 0,11 24 926 0 0,2-10-1064 0 0,3-6-153 0 0,-9-10 198 0 0,5 2-31 0 0,9 7-2100 0 0,-18-12 887 0 0,-2-2-711 0 0,0 0-2782 0 0,0 0-1190 0 0</inkml:trace>
  <inkml:trace contextRef="#ctx0" brushRef="#br1" timeOffset="3.647">11227 7017 7312 0 0,'0'0'165'0'0,"0"0"22"0"0,0 0 9 0 0,10-9 1122 0 0,-8 8-1055 0 0,1 0-1 0 0,-1 0 1 0 0,1 1-1 0 0,-1-1 0 0 0,1 1 1 0 0,0-1-1 0 0,-1 1 1 0 0,1 0-1 0 0,-1 0 1 0 0,1 0-1 0 0,0 0 0 0 0,-1 1 1 0 0,1-1-1 0 0,-1 1 1 0 0,1-1-1 0 0,-1 1 0 0 0,1 0 1 0 0,-1 0-1 0 0,0 0 1 0 0,1 1-1 0 0,-1-1 0 0 0,0 0 1 0 0,0 1-1 0 0,0-1 1 0 0,0 1-1 0 0,0 0 1 0 0,1 1-263 0 0,2 5 318 0 0,-1 0 0 0 0,0 0 0 0 0,0 0 0 0 0,-1 0 0 0 0,0 1 0 0 0,0 0 0 0 0,-1-1 0 0 0,0 1 0 0 0,0 4-318 0 0,0 3 214 0 0,-2 0 1 0 0,0 0-1 0 0,0-1 0 0 0,-2 1 0 0 0,0 0 0 0 0,-1 0 0 0 0,0-1 0 0 0,-1 1-214 0 0,-35 72 824 0 0,-27-6-455 0 0,33-47-295 0 0,-16 13-610 0 0,25-29-5717 0 0,11-9-336 0 0</inkml:trace>
  <inkml:trace contextRef="#ctx0" brushRef="#br1" timeOffset="3.647">12476 6843 11256 0 0,'-4'-35'497'0'0,"1"15"1314"0"0,2 6 2776 0 0,-5 67-2992 0 0,8 104 60 0 0,-1 22 254 0 0,-11 61-1909 0 0,7-207 190 0 0,-1-1 1 0 0,-2 0-1 0 0,-1 1 0 0 0,-9 20-190 0 0,10-39-30 0 0,5-13-136 0 0,1-1-82 0 0,0 0-28 0 0,0 0-68 0 0,0 0-268 0 0,11-18-6715 0 0,-2 4 827 0 0</inkml:trace>
  <inkml:trace contextRef="#ctx0" brushRef="#br1" timeOffset="3.647">12735 6826 13184 0 0,'0'0'298'0'0,"0"-5"1049"0"0,0 63 176 0 0,-13 83 1122 0 0,-1 31-1483 0 0,5-61-914 0 0,2-56-114 0 0,7-51-111 0 0,0-4-44 0 0,0 0 0 0 0,1-1-1 0 0,-1 1 1 0 0,0 0 0 0 0,0 0-1 0 0,0 0 1 0 0,1 0 0 0 0,-1 0-1 0 0,0-1 1 0 0,0 1 0 0 0,1 0-1 0 0,-1 0 1 0 0,0 0 0 0 0,0 0-1 0 0,1 0 1 0 0,-1 0 0 0 0,0 0-1 0 0,0 0 1 0 0,1 0 0 0 0,-1 0-1 0 0,0 0 1 0 0,0 0 0 0 0,1 0-1 0 0,-1 0 1 0 0,0 0 0 0 0,0 0-1 0 0,1 0 1 0 0,-1 1 0 0 0,0-1-1 0 0,0 0 1 0 0,1 0 0 0 0,-1 0-1 0 0,0 0 22 0 0,2-3 3 0 0,43-67-844 0 0,15-3 358 0 0,-58 71 489 0 0,0-1 1 0 0,1 0-1 0 0,-1 1 0 0 0,0 0 0 0 0,1-1 0 0 0,-1 1 0 0 0,1 0 0 0 0,0 0 0 0 0,-1 1 0 0 0,1-1 0 0 0,0 0 0 0 0,0 1 0 0 0,0 0 0 0 0,1 0 0 0 0,-1 0 0 0 0,0 0 0 0 0,0 0 0 0 0,1 0 1 0 0,-1 1-1 0 0,0 0 0 0 0,0 0 0 0 0,1 0 0 0 0,-1 0 0 0 0,0 0 0 0 0,1 1 0 0 0,-1-1 0 0 0,0 1 0 0 0,1 0 0 0 0,-1 0 0 0 0,0 0 0 0 0,0 0 0 0 0,0 1 0 0 0,0-1 0 0 0,0 1 0 0 0,1 1-6 0 0,-1 0 68 0 0,0 1-1 0 0,0 0 1 0 0,0 0-1 0 0,-1 0 0 0 0,1 0 1 0 0,-1 0-1 0 0,0 1 1 0 0,0-1-1 0 0,-1 1 0 0 0,0-1 1 0 0,1 1-1 0 0,-1 0 1 0 0,-1-1-1 0 0,1 1 0 0 0,-1 0 1 0 0,0-1-1 0 0,0 1 1 0 0,0 0-1 0 0,-1 0 0 0 0,1-1 1 0 0,-1 1-1 0 0,0 0 1 0 0,-1-1-1 0 0,1 1 0 0 0,-1-1 1 0 0,-1 3-68 0 0,0 0 61 0 0,-1 0 0 0 0,0 0 1 0 0,0 0-1 0 0,-1 0 0 0 0,0-1 1 0 0,0 1-1 0 0,0-1 0 0 0,-1 0 1 0 0,0-1-1 0 0,0 0 0 0 0,0 0 0 0 0,-1 0 1 0 0,0 0-1 0 0,0-1 0 0 0,-2 0-61 0 0,-7 5-132 0 0,-1-1 0 0 0,0-1-1 0 0,0-1 1 0 0,-1 0 0 0 0,1-1-1 0 0,-1-1 1 0 0,-1-1 0 0 0,-17 2 132 0 0,17-10-2234 0 0,13-7-3556 0 0,5 5 465 0 0</inkml:trace>
  <inkml:trace contextRef="#ctx0" brushRef="#br1" timeOffset="3.647">13149 6902 13184 0 0,'0'0'298'0'0,"0"0"46"0"0,0 0 22 0 0,0 0-48 0 0,0 0-138 0 0,0 0 198 0 0,0 0 108 0 0,0 0 24 0 0,-3 6 615 0 0,-9 79 2518 0 0,11-49-2924 0 0,-19 338 1716 0 0,11-319-2001 0 0,1-17-1349 0 0,5-12-3059 0 0,4-27-923 0 0,2-3-1417 0 0</inkml:trace>
  <inkml:trace contextRef="#ctx0" brushRef="#br1" timeOffset="3.647">13304 6739 12840 0 0,'4'-8'618'0'0,"-1"4"-443"0"0,0-1 0 0 0,0 1 0 0 0,0 0 0 0 0,1 1 0 0 0,0-1 0 0 0,-1 1 0 0 0,1 0 0 0 0,1-1 0 0 0,-1 2 0 0 0,0-1 0 0 0,1 0 0 0 0,-1 1 0 0 0,1 0 0 0 0,0 0 0 0 0,0 0 0 0 0,0 1 0 0 0,0 0 0 0 0,0 0 0 0 0,0 0-175 0 0,41 24 1463 0 0,-44-21-1436 0 0,-1 0 0 0 0,1-1 0 0 0,-1 1 0 0 0,0 0 0 0 0,0 0 0 0 0,0 0 0 0 0,0 0 0 0 0,0 0 0 0 0,0 1 0 0 0,0-1 0 0 0,-1 0 0 0 0,1 0 0 0 0,-1 0 0 0 0,0 1 0 0 0,1-1 0 0 0,-1 0 0 0 0,0 1 0 0 0,0-1 0 0 0,-1 0 0 0 0,1 0 0 0 0,0 1 0 0 0,-1-1 0 0 0,1 0 0 0 0,-1 0 0 0 0,0 0 0 0 0,0 1 0 0 0,0-1 0 0 0,0 0 0 0 0,0 0 0 0 0,-1 1-27 0 0,-49 52 514 0 0,46-50-445 0 0,6-4-12 0 0,0 0 0 0 0,0 0 0 0 0,1 0 0 0 0,-1 0 0 0 0,1 0 0 0 0,-1-1 0 0 0,0 1 0 0 0,1 0 0 0 0,-1-1-1 0 0,1 1 1 0 0,-1-1 0 0 0,1 0 0 0 0,0 1 0 0 0,-1-1 0 0 0,1 0 0 0 0,-1 0 0 0 0,1 0 0 0 0,0 0 0 0 0,-1 0-1 0 0,1 0 1 0 0,-1 0 0 0 0,1-1 0 0 0,0 1 0 0 0,-1-1 0 0 0,1 1-57 0 0,112-15 247 0 0,-93 28-1712 0 0,-14-5-1972 0 0,-2-2 1654 0 0</inkml:trace>
  <inkml:trace contextRef="#ctx0" brushRef="#br1" timeOffset="3.647">13494 7183 14712 0 0,'0'0'332'0'0,"0"0"50"0"0,5-3 384 0 0,1-1-535 0 0,0 0 0 0 0,0 0 1 0 0,0 1-1 0 0,0 0 1 0 0,1 0-1 0 0,0 1 1 0 0,0 0-1 0 0,-1 0 0 0 0,1 0 1 0 0,0 1-1 0 0,0 0 1 0 0,1 1-1 0 0,-1-1 1 0 0,0 1-1 0 0,0 1 0 0 0,0-1 1 0 0,0 1-1 0 0,0 0 1 0 0,3 2-232 0 0,-2-1-92 0 0,52 25-1798 0 0,-57-21 722 0 0</inkml:trace>
  <inkml:trace contextRef="#ctx0" brushRef="#br1" timeOffset="3.647">13462 7368 15144 0 0,'0'0'340'0'0,"0"0"50"0"0,0 0 26 0 0,0 0-44 0 0,1 0-241 0 0,109 6 4926 0 0,22-12-2404 0 0,-74 2-3062 0 0,-34 4-6490 0 0,-14 0-496 0 0</inkml:trace>
  <inkml:trace contextRef="#ctx0" brushRef="#br1" timeOffset="3.647">21914 8423 10680 0 0,'3'0'241'0'0,"133"-15"1102"0"0,-122 14-1100 0 0,21 8 1634 0 0,-34-5-1846 0 0,1 0 1 0 0,-1 0 0 0 0,0 0 0 0 0,0 0 0 0 0,0 0 0 0 0,0 0 0 0 0,0 0 0 0 0,0 0 0 0 0,-1 1 0 0 0,1-1-1 0 0,-1 0 1 0 0,1 0 0 0 0,-1 1 0 0 0,0-1 0 0 0,0 0 0 0 0,0 0 0 0 0,0 1 0 0 0,0-1 0 0 0,-1 0 0 0 0,1 1 0 0 0,-1-1-1 0 0,1 0 1 0 0,-1 0 0 0 0,0 0 0 0 0,0 0 0 0 0,0 0 0 0 0,0 0 0 0 0,-1 1-32 0 0,-38 57 303 0 0,-88 78 405 0 0,106-99-205 0 0,35-26 185 0 0,-4-10-600 0 0,0-1-1 0 0,-1 0 1 0 0,1-1 0 0 0,0 0-1 0 0,0 0 1 0 0,0-1-1 0 0,0 0 1 0 0,0 0-1 0 0,0-1 1 0 0,0 0-1 0 0,0-1 1 0 0,0 0-1 0 0,-1 0 1 0 0,8-4-88 0 0,4 1 36 0 0,112-30-170 0 0,-75 17-5052 0 0,-24 7-587 0 0</inkml:trace>
  <inkml:trace contextRef="#ctx0" brushRef="#br1" timeOffset="3.647">16124 6394 5296 0 0,'0'0'116'0'0,"0"0"17"0"0,0 0 12 0 0,0-18 99 0 0,0-8 4124 0 0,0 26-4192 0 0,0 0-14 0 0,0 0-2 0 0,0 0 0 0 0,0 0 0 0 0,0 0 0 0 0,0 0-12 0 0,0 0-52 0 0,0 0-28 0 0,0 0-4 0 0,0 0 17 0 0,7 4 636 0 0,-5 2-605 0 0,-1 0 0 0 0,1 1-1 0 0,-1 0 1 0 0,-1-1 0 0 0,1 1 0 0 0,-1-1-1 0 0,0 1 1 0 0,-1 0 0 0 0,0-1 0 0 0,0 1-1 0 0,0-1-111 0 0,-3 35 191 0 0,-9 49 300 0 0,3 6 64 0 0,1 10 101 0 0,1-45-656 0 0,25-34 30 0 0,1-31-2468 0 0,-13-2-2362 0 0</inkml:trace>
  <inkml:trace contextRef="#ctx0" brushRef="#br1" timeOffset="3.647">16127 6391 5784 0 0,'0'0'132'0'0,"0"-11"309"0"0,0 10-372 0 0,-1 1 0 0 0,1-1 0 0 0,0 1 0 0 0,0 0 0 0 0,0-1 0 0 0,0 1 0 0 0,-1-1 1 0 0,1 1-1 0 0,0-1 0 0 0,0 1 0 0 0,0-1 0 0 0,0 1 0 0 0,0-1 0 0 0,0 1 0 0 0,0 0 0 0 0,0-1 0 0 0,1 1 0 0 0,-1-1 0 0 0,0 1 0 0 0,0-1 0 0 0,0 1 0 0 0,0-1 0 0 0,1 1 0 0 0,-1 0 0 0 0,0-1 0 0 0,0 1 0 0 0,1-1 0 0 0,-1 1 1 0 0,0 0-1 0 0,0-1 0 0 0,1 1 0 0 0,-1 0 0 0 0,1 0 0 0 0,-1-1 0 0 0,0 1 0 0 0,1 0 0 0 0,-1 0 0 0 0,1-1 0 0 0,-1 1 0 0 0,0 0 0 0 0,1 0 0 0 0,-1 0 0 0 0,1 0 0 0 0,-1 0 0 0 0,1 0 0 0 0,-1 0 0 0 0,1-1 0 0 0,-1 1 0 0 0,0 1 0 0 0,1-1 1 0 0,-1 0-1 0 0,1 0 0 0 0,-1 0 0 0 0,1 0 0 0 0,-1 0 0 0 0,1 0-69 0 0,6 0-364 0 0,9 1 530 0 0,0 1 0 0 0,0 0 1 0 0,0 1-1 0 0,0 1 0 0 0,0 0 0 0 0,-1 1 1 0 0,8 4-167 0 0,37 13 165 0 0,32 28 407 0 0,-37 2-486 0 0,-53-50-65 0 0,-1 0 0 0 0,0 0 1 0 0,1 0-1 0 0,-1 0 1 0 0,0 0-1 0 0,0 0 1 0 0,-1 0-1 0 0,1 0 1 0 0,0 1-1 0 0,-1-1 1 0 0,1 0-1 0 0,-1 1 1 0 0,0-1-1 0 0,1 0 0 0 0,-1 1 1 0 0,0-1-1 0 0,-1 0 1 0 0,1 1-1 0 0,0-1 1 0 0,-1 0-1 0 0,1 0 1 0 0,-1 1-1 0 0,0-1 1 0 0,0 0-1 0 0,1 0 0 0 0,-2 0 1 0 0,1 0-1 0 0,0 0 1 0 0,0 0-1 0 0,-1 1-21 0 0,-5 6 115 0 0,-1-1 0 0 0,1 0 0 0 0,-1 0 0 0 0,-1-1 0 0 0,1 0 0 0 0,-1 0 0 0 0,-1-1 0 0 0,1 0 0 0 0,-1-1 0 0 0,-8 4-115 0 0,-208 84 490 0 0,124-61-1895 0 0,101-32 702 0 0,1 0-7 0 0</inkml:trace>
  <inkml:trace contextRef="#ctx0" brushRef="#br1" timeOffset="3.647">16505 6779 5280 0 0,'0'0'152'0'0,"0"0"66"0"0,0 0 156 0 0,0 0 66 0 0,-16-2 2136 0 0,-33 16-96 0 0,19 4-1578 0 0,-39 35 552 0 0,40-11-938 0 0,19-21-292 0 0,7-11-70 0 0,4-8-140 0 0,0-1 0 0 0,0 0 0 0 0,1 1 0 0 0,-1-1-1 0 0,0 0 1 0 0,0 0 0 0 0,1 0 0 0 0,-1 0 0 0 0,1 0 0 0 0,-1-1 0 0 0,1 1-1 0 0,-1 0 1 0 0,1-1 0 0 0,-1 1 0 0 0,1-1 0 0 0,0 1 0 0 0,-1-1 0 0 0,1 0-1 0 0,0 0 1 0 0,-1 1 0 0 0,1-1 0 0 0,0-1 0 0 0,-1 1 0 0 0,1 0-1 0 0,0 0 1 0 0,-1 0 0 0 0,1-1 0 0 0,0 1 0 0 0,-1-1 0 0 0,1 0 0 0 0,0 1-14 0 0,50-26 125 0 0,27-52-554 0 0,-37 20 2 0 0,-40 57 374 0 0,0-1-11 0 0,-1 2 0 0 0,-11 26 308 0 0,6-14-178 0 0,0 0 0 0 0,1 0 0 0 0,1 1 1 0 0,0-1-1 0 0,1 1 0 0 0,0 0 1 0 0,1 7-67 0 0,0-20-327 0 0,0 3-4004 0 0,0-2-119 0 0</inkml:trace>
  <inkml:trace contextRef="#ctx0" brushRef="#br1" timeOffset="3.647">16703 6639 6592 0 0,'0'0'149'0'0,"-4"8"359"0"0,-25 110 3096 0 0,19-62-2461 0 0,-6-10-475 0 0,12-34-14 0 0,7-18-108 0 0,-2 1-660 0 0,0 0 1 0 0,1 0-1 0 0,0 0 1 0 0,0 1 0 0 0,0-1-1 0 0,0 0 1 0 0,1 1-1 0 0,-1 0 1 0 0,1 0-1 0 0,0-1 1 0 0,1 2 0 0 0,-1-1-1 0 0,1 0 1 0 0,0 1-1 0 0,-1-1 1 0 0,2 1 0 0 0,1-1 113 0 0,3-1-171 0 0,19-1-272 0 0,-25 7 481 0 0,1 0 0 0 0,-1 0 0 0 0,0 1-1 0 0,0-1 1 0 0,0 1 0 0 0,-1 0 0 0 0,1 0-1 0 0,0 0 1 0 0,-1 0 0 0 0,1 0 0 0 0,-1 1-1 0 0,0-1 1 0 0,1 1 0 0 0,-1-1 0 0 0,-1 1-1 0 0,1 0 1 0 0,0 0 0 0 0,-1 0 0 0 0,1 0-1 0 0,-1 0 1 0 0,0 0 0 0 0,0 0-38 0 0,1 7 285 0 0,-2-8-230 0 0,1 0 1 0 0,-1-1 0 0 0,1 1-1 0 0,-1 0 1 0 0,0 0 0 0 0,0-1-1 0 0,0 1 1 0 0,0 0 0 0 0,0 0-1 0 0,0-1 1 0 0,0 1 0 0 0,-1 0-1 0 0,1-1 1 0 0,-1 1 0 0 0,1 0-1 0 0,-1-1 1 0 0,0 1 0 0 0,1-1-1 0 0,-1 1 1 0 0,0-1 0 0 0,0 1-1 0 0,-1 0-55 0 0,-1 2 64 0 0,0 0 0 0 0,0-1 0 0 0,-1 0-1 0 0,1 0 1 0 0,-1 0 0 0 0,0 0 0 0 0,0 0 0 0 0,0-1-1 0 0,0 0 1 0 0,0 0 0 0 0,0 0 0 0 0,-1 0 0 0 0,-2 1-64 0 0,-2-1-128 0 0,-31 7 37 0 0,13-4-3685 0 0,4-4-737 0 0</inkml:trace>
  <inkml:trace contextRef="#ctx0" brushRef="#br1" timeOffset="3.647">16009 6371 4808 0 0,'0'0'101'0'0,"0"0"22"0"0,0 0 8 0 0,0 0 9 0 0,0 0-3 0 0,5-7 1255 0 0,18-7 856 0 0,-22 14-2088 0 0,-1 0-14 0 0,25 2 385 0 0,14-2-312 0 0,15-2 309 0 0,-7-2-224 0 0,-17 5-144 0 0,-12 2-211 0 0,35 0 118 0 0,-24 2 50 0 0,-13-5 43 0 0,-14 0-21 0 0,13 1-229 0 0,8 4 446 0 0,-21-5-420 0 0,17 3-77 0 0,8 6 88 0 0,-9-6 67 0 0,7 5 237 0 0,-23-7-320 0 0,10 4-53 0 0,11 4 186 0 0,-22-9-6 0 0,1 1 11 0 0,4 3-54 0 0,19 6-103 0 0,-8 5 141 0 0,-14-11-53 0 0,10 12-53 0 0,0 21 53 0 0,-13-17 117 0 0,-18 1-96 0 0,17-20 22 0 0,4 1-22 0 0,-2-1 22 0 0,-10 19 32 0 0,-12 7-11 0 0,3 12-11 0 0,-6-6 160 0 0,-4-4 41 0 0,13-20-46 0 0,-98 63 672 0 0,102-66-784 0 0,-1 0 0 0 0,1 0 0 0 0,-1-1 0 0 0,0-1 0 0 0,0 0 0 0 0,-1 0 0 0 0,1-1 0 0 0,-1-1 0 0 0,-7 1-96 0 0,-62 3 592 0 0,56-6-582 0 0,15 5 44 0 0,-11-4-44 0 0,21-1 44 0 0,30-12-206 0 0,68-12-1434 0 0,43-19-1708 0 0,-107 31 136 0 0,-19 6 76 0 0</inkml:trace>
  <inkml:trace contextRef="#ctx0" brushRef="#br1" timeOffset="3.647">16503 6473 5728 0 0,'0'0'132'0'0,"0"0"17"0"0,0 0 10 0 0,0 0 26 0 0,0 0 107 0 0,0 0 48 0 0,0 0 11 0 0,0 0-21 0 0,0 0-90 0 0,0 0-42 0 0,-4-9 1416 0 0,-1 5-1483 0 0,-1 1 1 0 0,1 0-1 0 0,-1 0 0 0 0,0 0 0 0 0,0 1 0 0 0,0 0 0 0 0,0 0 0 0 0,0 0 0 0 0,-1 1 0 0 0,1 0 0 0 0,0 0 0 0 0,-1 0 0 0 0,1 1 0 0 0,0 0 1 0 0,-1 0-1 0 0,-2 1-131 0 0,-52-4 144 0 0,11-20 576 0 0,49 23-624 0 0,1 0-6 0 0,8-9-44 0 0,49 7-110 0 0,34-2-888 0 0,-44-4 837 0 0,-44 8 168 0 0,-142-3 137 0 0,76 2-85 0 0,-6-4 426 0 0,-3-3 657 0 0,63 8-1234 0 0,8 0-194 0 0,1 0-102 0 0,1 1-832 0 0,1 6-3208 0 0</inkml:trace>
  <inkml:trace contextRef="#ctx0" brushRef="#br1" timeOffset="3.647">14555 7291 6248 0 0,'0'0'133'0'0,"0"0"23"0"0,0 0 15 0 0,0 0 15 0 0,0 0 0 0 0,0 0-2 0 0,0 0 0 0 0,0 0 5 0 0,0 0 23 0 0,0 0 11 0 0,0 0 1 0 0,0 0-11 0 0,0 0-45 0 0,0 0-21 0 0,0 0-3 0 0,0 0-14 0 0,0 0-51 0 0,0 0 4 0 0,0 0 46 0 0,0 0 0 0 0,0 0-7 0 0,1 0 6 0 0,97-8 1656 0 0,-3-1-736 0 0,219 9-392 0 0,-98-14-320 0 0,90 14 992 0 0,-157-10-896 0 0,107 1 128 0 0,-122-2-496 0 0,13 3 10 0 0,-58 4 44 0 0,4 4-54 0 0,-61 4-558 0 0,-23-2-1326 0 0,-8-2-3242 0 0</inkml:trace>
  <inkml:trace contextRef="#ctx0" brushRef="#br1" timeOffset="3.647">15502 7447 7224 0 0,'-8'0'165'0'0,"6"0"22"0"0,2 0 7 0 0,0 0 57 0 0,0 0 192 0 0,0 0 79 0 0,0 0 20 0 0,0 0-6 0 0,0 0-34 0 0,0 0-12 0 0,0 0-2 0 0,0 0-20 0 0,0 0-84 0 0,0 0-38 0 0,0 0-8 0 0,0 0-25 0 0,0 0-94 0 0,0 0-41 0 0,0 0-8 0 0,0 0-12 0 0,0 0-39 0 0,4 7 172 0 0,15 52 322 0 0,-19 3 242 0 0,5 40-276 0 0,-4-41-251 0 0,13 10 720 0 0,-4-42-1032 0 0,-3 3 208 0 0,-5-6-40 0 0,-2-20-198 0 0,7 12 652 0 0,-7-38-558 0 0,3-21-189 0 0,20-18-374 0 0,11 10 43 0 0,6 19 192 0 0,18 16 440 0 0,-53 15-192 0 0,0 1 0 0 0,0-1 0 0 0,0 1 0 0 0,0 0 0 0 0,0 1 0 0 0,0-1 0 0 0,-1 1 0 0 0,1 0 0 0 0,-1 0 0 0 0,1 0 0 0 0,-1 0 0 0 0,0 1 0 0 0,-1 0 0 0 0,1 0 0 0 0,1 3 0 0 0,20 16 64 0 0,-2 15 139 0 0,-12 6-22 0 0,-8 5 203 0 0,-5-34-320 0 0,4-10-78 0 0,-2-4-56 0 0,0-1 2 0 0,0 0-48 0 0,0 0-217 0 0,0 0-92 0 0,0 0-730 0 0,0 0-2981 0 0,0 0-1274 0 0</inkml:trace>
  <inkml:trace contextRef="#ctx0" brushRef="#br1" timeOffset="3.647">15116 7684 6192 0 0,'6'-2'27'0'0,"-6"2"4"0"0,-1 0 0 0 0,1 0 0 0 0,0-1 1 0 0,0 1-1 0 0,0 0 0 0 0,0 0 0 0 0,0 0 1 0 0,0-1-1 0 0,0 1 0 0 0,0 0 0 0 0,0 0 0 0 0,0 0 1 0 0,0-1-1 0 0,-1 1 0 0 0,1 0 0 0 0,0 0 1 0 0,0 0-1 0 0,1-1 0 0 0,-1 1 0 0 0,0 0 0 0 0,0 0-31 0 0,-1 0 218 0 0,1 0 58 0 0,0 0 4 0 0,-1-1 296 0 0,-2-1-603 0 0,2 0 3036 0 0,47-20-1287 0 0,1 2-698 0 0,-1-7 792 0 0,28-8-577 0 0,140-56 1357 0 0,-122 53-2242 0 0,35 10-916 0 0,-116 27-1123 0 0,-2 1-4745 0 0</inkml:trace>
  <inkml:trace contextRef="#ctx0" brushRef="#br1" timeOffset="3.647">17812 6186 6504 0 0,'6'-11'672'0'0,"-6"9"-585"0"0,-1 1 0 0 0,1 0 0 0 0,-1-1 0 0 0,1 1 0 0 0,-1 0 1 0 0,1 0-1 0 0,-1 0 0 0 0,0 0 0 0 0,1 0 0 0 0,-1-1 0 0 0,0 1 0 0 0,0 0 1 0 0,0 1-1 0 0,0-1 0 0 0,0 0 0 0 0,0 0 0 0 0,0 0 0 0 0,0 1 0 0 0,-1-1 0 0 0,1 0 1 0 0,0 1-1 0 0,0-1 0 0 0,-1 1 0 0 0,1-1 0 0 0,0 1 0 0 0,0 0 0 0 0,-1 0 1 0 0,1 0-1 0 0,0-1 0 0 0,-1 1 0 0 0,1 0 0 0 0,-1 1-87 0 0,-1-2 137 0 0,-7 0 27 0 0,0 0 1 0 0,0 1-1 0 0,0 0 1 0 0,1 0-1 0 0,-1 1 1 0 0,0 1-1 0 0,0-1 1 0 0,1 2-1 0 0,-1-1 0 0 0,1 1 1 0 0,-1 1-1 0 0,1 0 1 0 0,0 0-1 0 0,1 0 1 0 0,-4 4-165 0 0,-106 61 1656 0 0,53-5-980 0 0,18 13-304 0 0,-3 81-234 0 0,14 6 330 0 0,17 43-66 0 0,23-114-99 0 0,7-4 88 0 0,4 0 0 0 0,8 18-391 0 0,12 47 277 0 0,-12-10 40 0 0,-3 14-157 0 0,-23-41-32 0 0,-20-33-128 0 0,-14-2 192 0 0,-5-42 64 0 0,-44-1 91 0 0,79-37-321 0 0,0 0 0 0 0,-1 0-1 0 0,1-1 1 0 0,-1 0 0 0 0,1-1-1 0 0,-1 1 1 0 0,0-1 0 0 0,1-1 0 0 0,-1 0-1 0 0,1 0 1 0 0,-1 0 0 0 0,1-1 0 0 0,0 0-1 0 0,-1 0 1 0 0,1-1 0 0 0,0 0-1 0 0,0 0-25 0 0,-73-46-2530 0 0,60 31-3611 0 0</inkml:trace>
  <inkml:trace contextRef="#ctx0" brushRef="#br1" timeOffset="3.647">17870 7601 5152 0 0,'-32'-54'2844'0'0,"22"30"-1648"0"0,-29-88 2940 0 0,34 99-3947 0 0,1 1 1 0 0,0-1-1 0 0,1 0 1 0 0,0 0-1 0 0,1 0 1 0 0,0-1-1 0 0,1 1 0 0 0,1-1-189 0 0,-2-11 389 0 0,7-51 259 0 0,-4 65-627 0 0,0 0 1 0 0,1 0-1 0 0,1 0 1 0 0,-1 0 0 0 0,1 0-1 0 0,1 1 1 0 0,0 0-1 0 0,1 0 1 0 0,0 0 0 0 0,0 0-1 0 0,1 0 1 0 0,1 1-1 0 0,-1 0 1 0 0,1 1 0 0 0,1 0-1 0 0,-1 0 1 0 0,2 0-1 0 0,-1 1 1 0 0,1 0 0 0 0,8-5-22 0 0,-10 7-11 0 0,0 0 0 0 0,0 1 0 0 0,1-1 0 0 0,-1 2 0 0 0,1-1 0 0 0,-1 1 1 0 0,1 0-1 0 0,0 1 0 0 0,1 0 0 0 0,-1 0 0 0 0,0 0 0 0 0,0 1 1 0 0,1 1-1 0 0,-1 0 0 0 0,6 0 11 0 0,6 13-88 0 0,-2 27 216 0 0,-18-32-135 0 0,0 0 1 0 0,0 1-1 0 0,-1-1 0 0 0,0 0 1 0 0,-1 0-1 0 0,0 1 1 0 0,0-1-1 0 0,-1 0 0 0 0,0-1 1 0 0,0 1-1 0 0,0 0 1 0 0,-1-1-1 0 0,-1 0 0 0 0,1 0 1 0 0,-1 0-1 0 0,0 0 0 0 0,-1-1 1 0 0,1 0-1 0 0,-1 0 1 0 0,0 0-1 0 0,-1-1 0 0 0,0 0 1 0 0,1 0-1 0 0,-2-1 7 0 0,-109 64 234 0 0,96-60-258 0 0,-14 1-1322 0 0,35-12-3035 0 0,0 0-140 0 0</inkml:trace>
  <inkml:trace contextRef="#ctx0" brushRef="#br1" timeOffset="3.647">18321 6853 6992 0 0,'0'0'157'0'0,"-3"-6"414"0"0,2 0-99 0 0,-14 9 3327 0 0,-12 32-2864 0 0,-6 12 392 0 0,18-17-813 0 0,-18 60 767 0 0,30-58-889 0 0,2 1-233 0 0,14-12 55 0 0,24 17 58 0 0,-18-27-314 0 0,-12-8-163 0 0,3 1-83 0 0,-2-3-4720 0 0,0-1 42 0 0</inkml:trace>
  <inkml:trace contextRef="#ctx0" brushRef="#br1" timeOffset="3.647">18483 6976 8744 0 0,'0'0'257'0'0,"0"0"-2"0"0,-4 14-141 0 0,-9 34 1397 0 0,22 0 1148 0 0,22-41-2335 0 0,-26-8-388 0 0,0 0 1 0 0,0 0 0 0 0,0 0-1 0 0,0 0 1 0 0,0-1 0 0 0,-1 0-1 0 0,1 0 1 0 0,-1 0 0 0 0,1-1-1 0 0,-1 1 1 0 0,0-1 0 0 0,3-2 63 0 0,39-19-2128 0 0,-45 24 2130 0 0,-1 0 0 0 0,1-1 1 0 0,0 1-1 0 0,0 0 1 0 0,-1 0-1 0 0,1 0 1 0 0,0 0-1 0 0,0 0 0 0 0,0-1 1 0 0,-1 1-1 0 0,1 1 1 0 0,0-1-1 0 0,0 0 0 0 0,0 0 1 0 0,-1 0-1 0 0,1 0 1 0 0,0 1-1 0 0,0-1 0 0 0,-1 0 1 0 0,1 0-1 0 0,0 1 1 0 0,0-1-1 0 0,-1 1 0 0 0,1-1 1 0 0,0 1-1 0 0,-1-1 1 0 0,1 1-1 0 0,-1-1 0 0 0,1 1 1 0 0,-1 0-1 0 0,1-1 1 0 0,-1 1-1 0 0,1 0 0 0 0,-1-1 1 0 0,1 1-1 0 0,-1 0 1 0 0,0-1-1 0 0,0 1 0 0 0,1 0 1 0 0,-1 0-1 0 0,0 0 1 0 0,0-1-1 0 0,0 1 0 0 0,0 0 1 0 0,0 0-1 0 0,0 0 1 0 0,0-1-1 0 0,0 1 1 0 0,0 0-1 0 0,0 0 0 0 0,0 0-2 0 0,-1 4 196 0 0,1 0-1 0 0,0 1 0 0 0,0-1 1 0 0,0 0-1 0 0,1 0 1 0 0,0 1-1 0 0,0-1 0 0 0,0 0 1 0 0,1 0-1 0 0,0 0 0 0 0,0 0 1 0 0,0-1-1 0 0,0 1-195 0 0,0-3 46 0 0,-1-1-1 0 0,1 0 0 0 0,0 0 1 0 0,0 1-1 0 0,0-1 0 0 0,0 0 1 0 0,0 0-1 0 0,0-1 0 0 0,0 1 1 0 0,0 0-1 0 0,0-1 1 0 0,0 1-1 0 0,0-1 0 0 0,0 0 1 0 0,0 0-1 0 0,1 1 0 0 0,-1-2 1 0 0,0 1-1 0 0,0 0 0 0 0,0 0 1 0 0,0-1-1 0 0,0 1 1 0 0,1-1-1 0 0,-1 1 0 0 0,0-1 1 0 0,0 0-1 0 0,0 0 0 0 0,-1 0 1 0 0,1 0-1 0 0,0 0 0 0 0,0 0 1 0 0,0-1-1 0 0,-1 1 1 0 0,1-1-1 0 0,-1 1 0 0 0,1-1 1 0 0,-1 1-1 0 0,0-1 0 0 0,1 0 1 0 0,-1 0-1 0 0,0 0 0 0 0,0 0 1 0 0,0 0-1 0 0,0 0 0 0 0,-1 0 1 0 0,1 0-46 0 0,22-40 229 0 0,-9-7-222 0 0,-14-3-907 0 0,-4 18-4048 0 0,4 27 587 0 0</inkml:trace>
  <inkml:trace contextRef="#ctx0" brushRef="#br1" timeOffset="3.647">18923 6756 6992 0 0,'0'0'157'0'0,"0"0"23"0"0,0 0 12 0 0,2 1-27 0 0,106 68 3397 0 0,-103-65-3389 0 0,0 0 0 0 0,-1 0 1 0 0,1 0-1 0 0,-1 1 1 0 0,0 0-1 0 0,0-1 0 0 0,-1 1 1 0 0,1 0-1 0 0,-1 1 1 0 0,0-1-1 0 0,-1 1 0 0 0,1-1 1 0 0,-1 1-1 0 0,0 0 0 0 0,-1 0 1 0 0,1 0-1 0 0,-1 0 1 0 0,0 0-1 0 0,-1 0 0 0 0,1 0 1 0 0,-1 0-1 0 0,-1 4-173 0 0,-13 84 1098 0 0,9-83-1043 0 0,0-1 0 0 0,-1 0 1 0 0,-1 0-1 0 0,0 0 0 0 0,0-1 1 0 0,-1 0-1 0 0,0 0 1 0 0,0-1-1 0 0,-1 0 0 0 0,0-1 1 0 0,-1 0-1 0 0,0 0 0 0 0,-1 0-55 0 0,-21 11-50 0 0,-2 1-834 0 0,10-8-3343 0 0,8-3-819 0 0</inkml:trace>
  <inkml:trace contextRef="#ctx0" brushRef="#br1" timeOffset="3.647">21322 6148 10512 0 0,'0'0'23'0'0,"0"0"0"0"0,-1 1 0 0 0,1-1 1 0 0,0 0-1 0 0,0 0 0 0 0,-1 0 0 0 0,1 0 1 0 0,0 0-1 0 0,-1 0 0 0 0,1 0 0 0 0,0 0 1 0 0,0 0-1 0 0,-1 0 0 0 0,1 0 0 0 0,0 0 0 0 0,-1 0 1 0 0,1 0-1 0 0,0 0 0 0 0,-1 0 0 0 0,1 0 1 0 0,0 0-1 0 0,-1 0 0 0 0,1 0 0 0 0,0 0 1 0 0,0 0-1 0 0,-1-1 0 0 0,1 1 0 0 0,0 0 1 0 0,0 0-1 0 0,-1 0 0 0 0,1-1 0 0 0,0 1 0 0 0,0 0 1 0 0,0 0-1 0 0,-1 0 0 0 0,1-1 0 0 0,0 1 1 0 0,0 0-1 0 0,0 0 0 0 0,0-1 0 0 0,-1 1 1 0 0,1 0-1 0 0,0-1 0 0 0,0 1 0 0 0,0 0 1 0 0,0-1-1 0 0,0 1 0 0 0,0 0 0 0 0,0 0 0 0 0,0-1 1 0 0,0 1-1 0 0,0 0 0 0 0,0-1 0 0 0,0 1 1 0 0,0 0-24 0 0,-32 10 682 0 0,29-9-543 0 0,0 1 1 0 0,0-1 0 0 0,0 1-1 0 0,0 0 1 0 0,0 0-1 0 0,0 0 1 0 0,1 0 0 0 0,-1 1-1 0 0,1-1 1 0 0,-1 1 0 0 0,1-1-1 0 0,0 1 1 0 0,0 0 0 0 0,0 0-1 0 0,-1 3-139 0 0,-34 54 1078 0 0,36-56-1058 0 0,-2 0 15 0 0,1 0-1 0 0,-1 0 0 0 0,1 1 1 0 0,0-1-1 0 0,1 1 1 0 0,-1 0-1 0 0,1-1 0 0 0,0 1 1 0 0,0 0-1 0 0,1 0 1 0 0,-1 0-1 0 0,1 0 1 0 0,1 4-35 0 0,-1-6 7 0 0,0 0 1 0 0,0 0 0 0 0,0 0-1 0 0,1 0 1 0 0,0 0 0 0 0,-1 0 0 0 0,1 0-1 0 0,0 0 1 0 0,1 0 0 0 0,-1-1-1 0 0,0 1 1 0 0,1 0 0 0 0,-1-1 0 0 0,1 1-1 0 0,0-1 1 0 0,0 0 0 0 0,0 1-1 0 0,0-1 1 0 0,0 0 0 0 0,1 0-1 0 0,-1 0 1 0 0,1-1 0 0 0,-1 1 0 0 0,1-1-1 0 0,-1 1 1 0 0,1-1 0 0 0,0 0-1 0 0,2 1-6 0 0,2 0 35 0 0,0 0 1 0 0,0-1 0 0 0,-1 0 0 0 0,1 0 0 0 0,0 0-1 0 0,0-1 1 0 0,0 0 0 0 0,0 0 0 0 0,0-1-1 0 0,6-1-36 0 0,53-15 144 0 0,15-26-1503 0 0,-73 40 948 0 0,-8 3 403 0 0,0 0 0 0 0,1 0-1 0 0,-1-1 1 0 0,1 1 0 0 0,-1 0 0 0 0,1 0 0 0 0,-1 0 0 0 0,1-1 0 0 0,-1 1 0 0 0,0 0 0 0 0,1 0 0 0 0,-1 0-1 0 0,1 0 1 0 0,-1 0 0 0 0,1 0 0 0 0,-1 0 0 0 0,1 0 0 0 0,-1 0 0 0 0,1 0 0 0 0,-1 0 0 0 0,1 1 0 0 0,-1-1-1 0 0,1 0 1 0 0,-1 0 0 0 0,0 0 0 0 0,1 1 0 0 0,-1-1 0 0 0,1 0 0 0 0,-1 0 0 0 0,0 1 0 0 0,1-1-1 0 0,-1 0 1 0 0,0 1 0 0 0,1-1 0 0 0,-1 0 0 0 0,0 1 0 0 0,1-1 0 0 0,-1 1 0 0 0,0-1 0 0 0,0 0 0 0 0,1 1-1 0 0,-1-1 1 0 0,0 1 0 0 0,0-1 0 0 0,0 1 0 0 0,0-1 0 0 0,0 1 0 0 0,0-1 0 0 0,0 1 0 0 0,0-1 0 0 0,0 1 8 0 0,22 75 200 0 0,-12-64 385 0 0,-4-6 861 0 0,-5-6-1119 0 0,16-8 490 0 0,-12 1-760 0 0,-1 1 0 0 0,1-1-1 0 0,-1 0 1 0 0,-1-1 0 0 0,1 1-1 0 0,-1-1 1 0 0,0 1-1 0 0,-1-1 1 0 0,0 0 0 0 0,0 0-1 0 0,-1 0 1 0 0,0 0-1 0 0,0 0 1 0 0,-1 0 0 0 0,0-1-57 0 0,2-7 6 0 0,-11-103-2440 0 0,8 110-1639 0 0,-2 0-1259 0 0</inkml:trace>
  <inkml:trace contextRef="#ctx0" brushRef="#br1" timeOffset="3.647">19855 6429 6072 0 0,'0'0'133'0'0,"0"0"23"0"0,1-1 12 0 0,20-7 7 0 0,6-18 2262 0 0,-26 26-2036 0 0,-1 0-7 0 0,0 0-6 0 0,0 0-18 0 0,-17 1-212 0 0,1 2-1 0 0,-1 0 0 0 0,1 0 1 0 0,0 2-1 0 0,0 0 0 0 0,1 1 1 0 0,0 0-1 0 0,0 1 0 0 0,-5 4-157 0 0,-2 0 114 0 0,19-10-100 0 0,0 0 1 0 0,0 1 0 0 0,0 0-1 0 0,0 0 1 0 0,0 0 0 0 0,0 0-1 0 0,0 0 1 0 0,1 1 0 0 0,-1-1-1 0 0,1 1 1 0 0,0 0 0 0 0,0-1-1 0 0,0 1 1 0 0,0 0 0 0 0,0 0-1 0 0,0 0 1 0 0,1 1 0 0 0,-1 0-15 0 0,4 4 0 0 0,5-1 0 0 0,1-1 0 0 0,0-1 0 0 0,0 1 0 0 0,0-2 0 0 0,1 1 0 0 0,0-1 0 0 0,-1 0 0 0 0,2-1 0 0 0,-1 1 0 0 0,85 39 64 0 0,-26-3 352 0 0,-63-15 1020 0 0,-7-22-1353 0 0,-1 1 0 0 0,0-1 0 0 0,0 1 0 0 0,0-1 0 0 0,0 0 0 0 0,-1 0 0 0 0,1-1 0 0 0,-1 1 0 0 0,0-1 0 0 0,0 1 0 0 0,0-1 0 0 0,0-1 0 0 0,0 1 0 0 0,0 0 0 0 0,0-1 0 0 0,-1 0 0 0 0,-3 1-83 0 0,1 0 113 0 0,-151 33 55 0 0,155-34-192 0 0,-1 0-49 0 0,0 0 0 0 0,-1-1-1 0 0,1 1 1 0 0,0-1-1 0 0,-1 0 1 0 0,1 0 0 0 0,-1 0-1 0 0,1-1 1 0 0,-1 1-1 0 0,1-1 1 0 0,0 0 0 0 0,-1-1-1 0 0,1 1 1 0 0,-3-2 73 0 0,6 2-585 0 0,-1-7-821 0 0,4 2 688 0 0</inkml:trace>
  <inkml:trace contextRef="#ctx0" brushRef="#br1" timeOffset="3.647">20036 6531 10048 0 0,'-11'46'5301'0'0,"6"-36"-4970"0"0,4-8-34 0 0,0 1-129 0 0,-11 52 300 0 0,10-47-396 0 0,1 8 117 0 0,1-13-5344 0 0,0-3 5145 0 0,0 0-5035 0 0</inkml:trace>
  <inkml:trace contextRef="#ctx0" brushRef="#br1" timeOffset="3.647">20108 6546 8320 0 0,'1'1'190'0'0,"35"53"484"0"0,9 30 2094 0 0,-16-37-244 0 0,-29-46-2386 0 0,0-1-8 0 0,0 0-6 0 0,0 0-18 0 0,0 0-8 0 0,-19-22-40 0 0,17 16-361 0 0,0 0 0 0 0,1 0 0 0 0,-1 0 0 0 0,2 0 0 0 0,-1 0 0 0 0,0 0 0 0 0,1 0 0 0 0,0 0 0 0 0,1 0 0 0 0,-1-1 0 0 0,2-4 303 0 0,0 6-205 0 0,1 0-1 0 0,-1 1 1 0 0,1 0 0 0 0,0-1-1 0 0,0 1 1 0 0,0 0 0 0 0,1 1 0 0 0,-1-1-1 0 0,1 0 1 0 0,0 1 0 0 0,0 0-1 0 0,0 0 1 0 0,1 0 0 0 0,-1 0-1 0 0,1 1 1 0 0,-1 0 0 0 0,5-1 205 0 0,-4 0 77 0 0,1 1 0 0 0,-1 1 0 0 0,1-1 0 0 0,0 1 0 0 0,-1 0 1 0 0,1 0-1 0 0,0 0 0 0 0,0 1 0 0 0,0 0 0 0 0,0 0 0 0 0,0 1 0 0 0,0 0 0 0 0,-1 0 1 0 0,1 0-1 0 0,2 1-77 0 0,0 3 392 0 0,0 0-1 0 0,0 0 1 0 0,-1 0 0 0 0,0 1 0 0 0,0 0 0 0 0,-1 1 0 0 0,1-1 0 0 0,-1 1-1 0 0,-1 0 1 0 0,5 8-392 0 0,-3 48 1816 0 0,-16-45-1902 0 0,-3-12-4170 0 0,4-6-416 0 0</inkml:trace>
  <inkml:trace contextRef="#ctx0" brushRef="#br1" timeOffset="3.647">20769 6279 8808 0 0,'0'0'257'0'0,"0"0"-2"0"0,-6 7-151 0 0,-25 27 620 0 0,-35 52 2105 0 0,38-31-1662 0 0,0 32-266 0 0,22 10 151 0 0,8-82-822 0 0,-2-6-27 0 0,0 0 1 0 0,1-1-1 0 0,1 1 0 0 0,0 0 0 0 0,0-1 0 0 0,0 1 0 0 0,1-1 0 0 0,0 1 0 0 0,5 6-203 0 0,-3-5 47 0 0,2 0 0 0 0,-1-1 0 0 0,1 0 0 0 0,1 0 0 0 0,-1 0 0 0 0,1-1 0 0 0,1 0 0 0 0,0-1 0 0 0,0 0 0 0 0,0 0-1 0 0,11 5-46 0 0,-14-9-178 0 0,10 5-507 0 0,-4-4-3927 0 0,-3-1-1056 0 0</inkml:trace>
  <inkml:trace contextRef="#ctx0" brushRef="#br1" timeOffset="3.647">22510 6716 5728 0 0,'0'0'132'0'0,"0"0"17"0"0,0 0 10 0 0,11-5 117 0 0,-8 3 2224 0 0,-5 0-2365 0 0,1 0 1 0 0,-1 0-1 0 0,0 1 1 0 0,0-1-1 0 0,0 1 1 0 0,0-1-1 0 0,0 1 1 0 0,0 0-1 0 0,-1 0 0 0 0,1 0 1 0 0,0 0-1 0 0,-1 0 1 0 0,1 0-1 0 0,0 1 1 0 0,-1-1-1 0 0,1 1 1 0 0,-1-1-1 0 0,1 1 1 0 0,-1 0-1 0 0,1 0 1 0 0,-1 0-1 0 0,1 1 1 0 0,-1-1-136 0 0,-379 32 2204 0 0,-28-6-296 0 0,206-14-1033 0 0,-9 8-581 0 0,177-16-273 0 0,35-4 7 0 0,-13 6-339 0 0,13-6 107 0 0,-2 2 275 0 0,1-2-3883 0 0,2 0 2438 0 0</inkml:trace>
  <inkml:trace contextRef="#ctx0" brushRef="#br1" timeOffset="3.647">21606 6916 9408 0 0,'3'-2'541'0'0,"14"-4"-212"0"0,0 1 0 0 0,0 1 1 0 0,1 1-1 0 0,-1 0 0 0 0,1 1 0 0 0,0 1 0 0 0,0 1 0 0 0,0 0 1 0 0,1 1-330 0 0,18 9 1344 0 0,-35-9-1321 0 0,-1 0 0 0 0,0-1 1 0 0,0 1-1 0 0,0 0 1 0 0,0 0-1 0 0,0 0 0 0 0,0 0 1 0 0,0 0-1 0 0,0 0 1 0 0,0 0-1 0 0,0 0 0 0 0,0 0 1 0 0,-1 0-1 0 0,1 1 1 0 0,0-1-1 0 0,-1 0 0 0 0,1 1 1 0 0,-1-1-1 0 0,1 0 1 0 0,-1 1-1 0 0,0-1 1 0 0,0 0-1 0 0,1 1 0 0 0,-1-1 1 0 0,0 0-1 0 0,0 1 1 0 0,-1 0-24 0 0,0 3 17 0 0,-1 0 0 0 0,0 1 1 0 0,-1-2-1 0 0,1 1 0 0 0,-1 0 0 0 0,0 0 1 0 0,0-1-1 0 0,0 1 0 0 0,-1-1 1 0 0,1 0-1 0 0,-1 0 0 0 0,0-1 1 0 0,-1 1-1 0 0,1-1 0 0 0,0 0 1 0 0,-1 0-1 0 0,0 0 0 0 0,-4 2-17 0 0,0 1 73 0 0,-138 92 727 0 0,87-51-33 0 0,45-33 129 0 0,14-13-693 0 0,1-1-91 0 0,0 0-43 0 0,1 1-5 0 0,7 2-16 0 0,0 0 0 0 0,0-1 0 0 0,0 0 0 0 0,0 0 0 0 0,0-1 0 0 0,0 0-1 0 0,1 0 1 0 0,-1-1 0 0 0,0 0 0 0 0,0 0 0 0 0,1-1 0 0 0,-1 0-1 0 0,0-1 1 0 0,0 0 0 0 0,2-1-48 0 0,28-3 50 0 0,239-16-2043 0 0,-252 20 1195 0 0</inkml:trace>
  <inkml:trace contextRef="#ctx0" brushRef="#br1" timeOffset="3.647">21875 6177 11720 0 0,'0'0'264'0'0,"0"0"34"0"0,0 0 22 0 0,0 0-32 0 0,0 0-124 0 0,16-3 1102 0 0,162-17 2824 0 0,-111 11-3776 0 0,-28 6-5956 0 0,-30 0 16 0 0</inkml:trace>
  <inkml:trace contextRef="#ctx0" brushRef="#br1" timeOffset="3.647">22389 5944 10104 0 0,'0'0'230'0'0,"-2"0"30"0"0,-7 3-39 0 0,1 1-1 0 0,-1 0 0 0 0,1 1 0 0 0,0-1 1 0 0,0 1-1 0 0,1 1 0 0 0,0 0 1 0 0,0 0-1 0 0,0 0 0 0 0,0 1 0 0 0,1 0 1 0 0,0 0-1 0 0,1 0 0 0 0,0 1 0 0 0,0 0 1 0 0,0 0-1 0 0,1 0 0 0 0,0 1 1 0 0,-2 7-221 0 0,4 25 1068 0 0,21-18-728 0 0,-13-20-324 0 0,0 0 0 0 0,0-1 0 0 0,0 1 0 0 0,0-1 0 0 0,0-1 0 0 0,1 1 0 0 0,-1-1 0 0 0,1 0 0 0 0,-1-1 0 0 0,1 1 0 0 0,-1-1 0 0 0,1-1 0 0 0,-1 1 0 0 0,1-1 0 0 0,-1 0 0 0 0,0 0 0 0 0,1-1 0 0 0,-1 0 0 0 0,0 0 0 0 0,0-1 0 0 0,0 1 0 0 0,0-1 0 0 0,4-3-16 0 0,-2 3-77 0 0,56-24-1377 0 0,-53 47 1143 0 0,-5 57 453 0 0,-5-74-50 0 0,0 1 0 0 0,0-1 1 0 0,0 1-1 0 0,0-1 1 0 0,0 0-1 0 0,1 1 1 0 0,0-1-1 0 0,0 0 1 0 0,0 0-1 0 0,0 0 1 0 0,0 0-1 0 0,0-1 1 0 0,1 1-1 0 0,-1-1 0 0 0,1 1 1 0 0,0-1-1 0 0,0 0 1 0 0,0 0-1 0 0,0 0 1 0 0,0 0-1 0 0,0 0 1 0 0,0-1-1 0 0,1 0 1 0 0,-1 1-1 0 0,0-1 0 0 0,4 0-92 0 0,-2 0 84 0 0,-1-1-1 0 0,1 0 0 0 0,0 0 0 0 0,0 0 0 0 0,-1 0 0 0 0,1-1 0 0 0,0 0 0 0 0,-1 0 0 0 0,1 0 0 0 0,-1 0 0 0 0,1-1 1 0 0,-1 0-1 0 0,0 0 0 0 0,1 0 0 0 0,-1 0 0 0 0,0-1 0 0 0,0 1 0 0 0,-1-1 0 0 0,2-1-83 0 0,3-3 15 0 0,0 1-1 0 0,-1-1 1 0 0,0 0 0 0 0,-1 0-1 0 0,0-1 1 0 0,0 0 0 0 0,0 0-1 0 0,-1-1 1 0 0,0 0 0 0 0,-1 1-1 0 0,1-2-14 0 0,34-122-349 0 0,-35 113-246 0 0,-2-7-975 0 0,-8 8-2405 0 0,5 17 2489 0 0</inkml:trace>
  <inkml:trace contextRef="#ctx0" brushRef="#br1" timeOffset="3.647">21230 7701 5904 0 0,'-13'-24'3192'0'0,"5"26"2893"0"0,-10 35-5140 0 0,8 17-253 0 0,7-45-564 0 0,1 0 1 0 0,0 0 0 0 0,1 1-1 0 0,0-1 1 0 0,0 0 0 0 0,1 1-1 0 0,0-1 1 0 0,1 0-1 0 0,1 9-128 0 0,-1-11-6 0 0,27 62 244 0 0,6-40 121 0 0,-26-29-320 0 0,0 1-1 0 0,0-1 1 0 0,0-1-1 0 0,0 1 1 0 0,0-1-1 0 0,0-1 1 0 0,-1 0-1 0 0,1 0 0 0 0,0 0 1 0 0,-1-1-1 0 0,1 0 1 0 0,-1 0-1 0 0,0-1 1 0 0,0 0-1 0 0,3-2-38 0 0,75-79-600 0 0,-75 71 462 0 0,-10 13 84 0 0,0 1-10 0 0,4 8-128 0 0,21 46 128 0 0,-22-47 52 0 0,14 6-236 0 0,-14-13 323 0 0,1 0-37 0 0,1 0 0 0 0,0 0 1 0 0,-1-1-1 0 0,1 0 0 0 0,0 0 0 0 0,-1 0 0 0 0,1 0 1 0 0,-1-1-1 0 0,0 1 0 0 0,1-1 0 0 0,-1 0 0 0 0,0-1 1 0 0,0 1-1 0 0,0-1 0 0 0,-1 0 0 0 0,1 0 0 0 0,-1 0 0 0 0,1 0 1 0 0,-1 0-1 0 0,0-1 0 0 0,0 0 0 0 0,0 1 0 0 0,-1-1 1 0 0,1 0-1 0 0,-1-1 0 0 0,0 1 0 0 0,0 0 0 0 0,-1 0 1 0 0,1-1-1 0 0,-1 1 0 0 0,0-1 0 0 0,0 0 0 0 0,0 1 0 0 0,-1-1 1 0 0,0 1-1 0 0,0-1 0 0 0,0 0 0 0 0,0 0 0 0 0,-1-3-38 0 0,1-56-29 0 0,-9-18-1054 0 0,8 63-577 0 0,1 18-42 0 0,0 1-3759 0 0</inkml:trace>
  <inkml:trace contextRef="#ctx0" brushRef="#br1" timeOffset="3.647">21764 7721 11312 0 0,'0'0'256'0'0,"0"0"34"0"0,0 0 21 0 0,0 0-35 0 0,12 7 117 0 0,-2-4-74 0 0,0 0 0 0 0,0-2-1 0 0,0 1 1 0 0,0-1 0 0 0,0 0 0 0 0,0-1-1 0 0,0-1 1 0 0,8 0-319 0 0,12 0 194 0 0,98-5 64 0 0,-109 4-268 0 0,6-2-4422 0 0,-13 1-462 0 0</inkml:trace>
  <inkml:trace contextRef="#ctx0" brushRef="#br1" timeOffset="3.647">22233 7511 8720 0 0,'0'0'197'0'0,"0"2"24"0"0,-22 46 345 0 0,22-47-535 0 0,-4 8 392 0 0,1 0-1 0 0,1 1 0 0 0,-1-1 1 0 0,2 0-1 0 0,-1 1 0 0 0,1 0 1 0 0,1-1-1 0 0,0 1 0 0 0,0-1 1 0 0,1 1-1 0 0,0 1-422 0 0,15 14 803 0 0,17-20-155 0 0,26-34-451 0 0,-32 11-640 0 0,19-16-647 0 0,-45 33 1082 0 0,0 1 1 0 0,0 0 0 0 0,0 0 0 0 0,0 0 0 0 0,0 0 0 0 0,0-1 0 0 0,0 1 0 0 0,0 1 0 0 0,0-1 0 0 0,0 0 0 0 0,0 0 0 0 0,0 0 0 0 0,0 0 0 0 0,0 1 0 0 0,0-1 0 0 0,0 0 0 0 0,-1 1-1 0 0,1-1 1 0 0,0 1 0 0 0,0-1 0 0 0,0 1 0 0 0,0 0 0 0 0,-1-1 0 0 0,1 1 0 0 0,0 0 0 0 0,0-1 0 0 0,-1 1 0 0 0,1 0 0 0 0,0 0 0 0 0,-1 0 0 0 0,1 0 0 0 0,-1-1 0 0 0,0 1 0 0 0,1 0-1 0 0,-1 0 1 0 0,0 0 0 0 0,1 0 0 0 0,-1 0 7 0 0,6 10 13 0 0,36 47 1268 0 0,-18-55-355 0 0,-19-3-825 0 0,1-1-1 0 0,0 0 0 0 0,-1 0 0 0 0,1 0 1 0 0,0-1-1 0 0,-1 0 0 0 0,1 0 0 0 0,-1 0 1 0 0,0 0-1 0 0,0-1 0 0 0,0 0 0 0 0,0 0 0 0 0,0-1 1 0 0,-1 1-1 0 0,1-1 0 0 0,-1 0 0 0 0,0 0 1 0 0,0-1-1 0 0,-1 1 0 0 0,1-1 0 0 0,-1 0 1 0 0,0 0-1 0 0,0 0 0 0 0,-1 0 0 0 0,1 0 0 0 0,-1-1 1 0 0,0 1-1 0 0,-1-1 0 0 0,2-3-100 0 0,24-114-876 0 0,-27 76-1232 0 0,0 42 1440 0 0,0 4-10 0 0</inkml:trace>
  <inkml:trace contextRef="#ctx0" brushRef="#br1" timeOffset="3.647">22793 7642 9184 0 0,'0'0'208'0'0,"0"0"33"0"0,0 0 14 0 0,0 0 75 0 0,0 0 316 0 0,0 0 142 0 0,0 0 32 0 0,-7 6 497 0 0,-3 0-1001 0 0,1 1 0 0 0,0 0-1 0 0,0 0 1 0 0,0 1 0 0 0,1 0 0 0 0,0 0 0 0 0,0 1 0 0 0,1 1-1 0 0,-5 7-315 0 0,-26 41 808 0 0,37-57-552 0 0,0 6 424 0 0,6-7-673 0 0,-1 0-1 0 0,1 0 1 0 0,-1 0-1 0 0,0-1 1 0 0,1 0-1 0 0,-1 1 1 0 0,1-2-1 0 0,-1 1 1 0 0,0 0-1 0 0,0-1 0 0 0,0 0 1 0 0,1 0-1 0 0,-2 0 1 0 0,1 0-1 0 0,0-1 1 0 0,1 0-7 0 0,31-16-138 0 0,17 0-204 0 0,-32 27-366 0 0,-2 23 696 0 0,-10-16 66 0 0,-6-8-44 0 0,11 3-10 0 0,26-13-2413 0 0,-34 0-3013 0 0</inkml:trace>
  <inkml:trace contextRef="#ctx0" brushRef="#br1" timeOffset="3.647">23004 7472 9168 0 0,'0'0'266'0'0,"0"0"1"0"0,0 1-171 0 0,-4 19 267 0 0,-2 71 2121 0 0,6 47 1008 0 0,0-136-3423 0 0,4 15 677 0 0,41-51-968 0 0,17-24-1691 0 0,-61 58 1879 0 0,0 0 0 0 0,0-1 1 0 0,1 1-1 0 0,-1 0 1 0 0,0 0-1 0 0,1-1 1 0 0,-1 1-1 0 0,0 0 1 0 0,0 0-1 0 0,1 0 1 0 0,-1 1-1 0 0,0-1 1 0 0,1 0-1 0 0,-1 0 0 0 0,0 1 1 0 0,0-1-1 0 0,1 1 1 0 0,-1-1-1 0 0,0 1 1 0 0,0 0-1 0 0,0-1 1 0 0,0 1-1 0 0,0 0 1 0 0,0 0-1 0 0,0 0 1 0 0,1 0 33 0 0,-1 3 71 0 0,1 0 0 0 0,-1 0 1 0 0,0-1-1 0 0,0 1 1 0 0,0 0-1 0 0,-1 0 0 0 0,1 0 1 0 0,-1 0-1 0 0,0 0 0 0 0,0 0 1 0 0,-1 0-1 0 0,1 0 1 0 0,-1 0-1 0 0,0 0 0 0 0,0 0 1 0 0,0 0-1 0 0,0 0 1 0 0,-1-1-1 0 0,1 1 0 0 0,-1 0 1 0 0,0-1-1 0 0,0 1 1 0 0,-1-1-1 0 0,1 0 0 0 0,-1 0 1 0 0,1 0-1 0 0,-1 0 1 0 0,0 0-1 0 0,0-1 0 0 0,0 1 1 0 0,-1-1-1 0 0,1 0 0 0 0,-4 2-70 0 0,-54 21 442 0 0,33-18-5074 0 0,16-5-561 0 0</inkml:trace>
  <inkml:trace contextRef="#ctx0" brushRef="#br1" timeOffset="3.647">22849 8121 6048 0 0,'0'0'133'0'0,"0"0"23"0"0,1 0 11 0 0,-1 0-71 0 0,1 0 0 0 0,0-1 0 0 0,-1 1 0 0 0,1 0 0 0 0,0-1 0 0 0,-1 1 0 0 0,1 0 0 0 0,-1-1 1 0 0,1 1-1 0 0,-1-1 0 0 0,1 1 0 0 0,-1-1 0 0 0,1 1 0 0 0,-1-1 0 0 0,1 1 0 0 0,-1-1 0 0 0,0 1 0 0 0,1-1 0 0 0,-1 0 0 0 0,0 1 0 0 0,1-1 1 0 0,-1 0-1 0 0,0 1 0 0 0,0-1 0 0 0,0 0 0 0 0,0 1 0 0 0,1-1 0 0 0,-1 0 0 0 0,0 1 0 0 0,0-1 0 0 0,0 0 0 0 0,0 1 0 0 0,-1-1 1 0 0,1 0-1 0 0,0 1 0 0 0,0-1 0 0 0,0 0 0 0 0,-1 1 0 0 0,1-1 0 0 0,0 0 0 0 0,0 1 0 0 0,-1-1 0 0 0,1 1 0 0 0,-1-1 0 0 0,1 0 0 0 0,0 1 1 0 0,-1-1-1 0 0,1 1 0 0 0,-1 0 0 0 0,1-1 0 0 0,-1 1 0 0 0,0-1 0 0 0,1 1 0 0 0,-1 0 0 0 0,1-1 0 0 0,-1 1 0 0 0,0 0 0 0 0,1 0 1 0 0,-1-1-1 0 0,0 1 0 0 0,1 0 0 0 0,-1 0 0 0 0,0 0 0 0 0,0 0-96 0 0,-62-6 2035 0 0,-42 24-610 0 0,-54 8-771 0 0,-239 26 466 0 0,-2-13-1032 0 0,255-19-88 0 0,4-3-224 0 0,125-11-896 0 0,9-1-3630 0 0,6-4-371 0 0</inkml:trace>
  <inkml:trace contextRef="#ctx0" brushRef="#br1" timeOffset="3.647">19571 6298 6072 0 0,'0'0'133'0'0,"0"0"23"0"0,0 0 12 0 0,0 0 56 0 0,0 0 208 0 0,0 0 89 0 0,0 0 21 0 0,0 0 26 0 0,0 0 101 0 0,0 0 47 0 0,-13 5 1055 0 0,-17 3-1588 0 0,0 0 0 0 0,-1-2 1 0 0,1-1-1 0 0,-2-2 1 0 0,1-1-1 0 0,0-1 1 0 0,-3-2-184 0 0,-8-4 17 0 0,41 5 25 0 0,0 0 1 0 0,0 1-1 0 0,-1-1 0 0 0,1 1 0 0 0,0-1 1 0 0,0 1-1 0 0,0 0 0 0 0,0-1 1 0 0,0 1-1 0 0,0 0 0 0 0,0 0 1 0 0,0 0-1 0 0,0 0 0 0 0,0 0 1 0 0,0 0-1 0 0,1 0 0 0 0,-1 0 0 0 0,0 0 1 0 0,1 0-1 0 0,-1 0 0 0 0,1 1 1 0 0,-1-1-1 0 0,1 0 0 0 0,0 0 1 0 0,-1 0-1 0 0,1 1 0 0 0,0-1 1 0 0,0 0-1 0 0,0 1 0 0 0,0-1 0 0 0,0 0 1 0 0,0 0-1 0 0,0 1 0 0 0,0-1 1 0 0,0 0-1 0 0,1 0 0 0 0,-1 1 1 0 0,1-1-1 0 0,-1 0 0 0 0,1 0 1 0 0,0 1-43 0 0,27 121 520 0 0,-28 81 58 0 0,3-72-524 0 0,3 43 242 0 0,3-22 191 0 0,-6-4 99 0 0,4 20-134 0 0,3-13-58 0 0,-6-13 6 0 0,-18 56 3 0 0,18-136-198 0 0,16-40 203 0 0,-15-21-328 0 0,0 0-1 0 0,0 0 0 0 0,0-1 1 0 0,0 1-1 0 0,1-1 0 0 0,-1 0 1 0 0,0-1-1 0 0,0 1 0 0 0,1-1 1 0 0,-1 0-1 0 0,0 0 0 0 0,5-1-79 0 0,82-18 776 0 0,82-17-344 0 0,-89 38-1082 0 0,-52 1-5429 0 0,-16-1-471 0 0</inkml:trace>
  <inkml:trace contextRef="#ctx0" brushRef="#br1" timeOffset="3.647">22697 6484 6048 0 0,'0'0'133'0'0,"0"0"23"0"0,0 0 11 0 0,0-1-27 0 0,0-8 254 0 0,0 8 1 0 0,0 1 12 0 0,0 0 2 0 0,4-8 838 0 0,-4 2-962 0 0,0 6-212 0 0,0 0-1 0 0,0 1 0 0 0,0-1 0 0 0,-1 0 0 0 0,1 0 0 0 0,0 0 1 0 0,0 0-1 0 0,-1 1 0 0 0,1-1 0 0 0,0 0 0 0 0,0 0 0 0 0,-1 0 0 0 0,1 0 1 0 0,0 0-1 0 0,0 0 0 0 0,-1 0 0 0 0,1 0 0 0 0,0 0 0 0 0,0 0 0 0 0,-1 0 1 0 0,1 0-1 0 0,0 0 0 0 0,-1 0 0 0 0,1 0 0 0 0,0 0 0 0 0,0 0 1 0 0,-1 0-1 0 0,1 0 0 0 0,0 0 0 0 0,0 0 0 0 0,-1 0 0 0 0,1 0 0 0 0,0-1 1 0 0,0 1-1 0 0,-1 0 0 0 0,1 0 0 0 0,0 0 0 0 0,0 0 0 0 0,-1-1 0 0 0,1 1 1 0 0,0 0-1 0 0,0 0 0 0 0,0-1 0 0 0,0 1 0 0 0,-1 0 0 0 0,1 0 1 0 0,0-1-1 0 0,0 1 0 0 0,0 0 0 0 0,0 0 0 0 0,0-1 0 0 0,0 1 0 0 0,0 0 1 0 0,0 0-1 0 0,0-1 0 0 0,0 1 0 0 0,0 0 0 0 0,0-1 0 0 0,0 1 0 0 0,0 0 1 0 0,0 0-1 0 0,0-1 0 0 0,0 1 0 0 0,0 0 0 0 0,0 0 0 0 0,0-1 1 0 0,0 1-73 0 0,-124 79 1080 0 0,123-78-1065 0 0,0-1 0 0 0,0 1 1 0 0,-1 0-1 0 0,1 0 1 0 0,0 0-1 0 0,0 0 1 0 0,0 0-1 0 0,0 0 1 0 0,0 0-1 0 0,0 0 1 0 0,0 1-1 0 0,0-1 1 0 0,1 0-1 0 0,-1 0 1 0 0,0 1-1 0 0,1-1 1 0 0,-1 1-1 0 0,1-1 1 0 0,-1 0-1 0 0,1 1 1 0 0,0-1-1 0 0,0 1 0 0 0,0-1 1 0 0,-1 1-1 0 0,1-1 1 0 0,1 1-1 0 0,-1-1 1 0 0,0 1-1 0 0,0-1 1 0 0,0 1-1 0 0,1-1 1 0 0,-1 0-1 0 0,1 1 1 0 0,-1-1-1 0 0,1 0 1 0 0,0 1-1 0 0,-1-1 1 0 0,1 0-1 0 0,0 1 1 0 0,0-1-1 0 0,0 0 0 0 0,0 0 1 0 0,0 0-1 0 0,0 0 1 0 0,0 0-1 0 0,0 0 1 0 0,1 0-1 0 0,-1 0 1 0 0,0-1-1 0 0,0 1 1 0 0,1 0-1 0 0,-1-1 1 0 0,0 1-1 0 0,1-1 1 0 0,-1 0-1 0 0,1 1 1 0 0,-1-1-1 0 0,1 0 1 0 0,-1 0-1 0 0,1 0 0 0 0,-1 0-15 0 0,8-1 31 0 0,0-1-1 0 0,0 0 1 0 0,-1 0-1 0 0,1-1 0 0 0,-1 0 1 0 0,0-1-1 0 0,0 1 1 0 0,0-2-1 0 0,0 1 0 0 0,-1-1 1 0 0,0 0-1 0 0,0-1 1 0 0,0 0-1 0 0,-1 0 0 0 0,1-1-30 0 0,26-48-600 0 0,-33 54 537 0 0,0 1-1 0 0,0 0 0 0 0,-3-5-118 0 0,-7 9 248 0 0,7-3-41 0 0,1 1 0 0 0,0 0 0 0 0,0 0 0 0 0,0 1 0 0 0,0-1 0 0 0,0 0 0 0 0,0 1 0 0 0,0-1 0 0 0,1 1 0 0 0,-1-1 0 0 0,1 1 0 0 0,0 0 0 0 0,0 0 0 0 0,0-1 0 0 0,0 1 0 0 0,0 0 0 0 0,1 0 0 0 0,-1 0 0 0 0,1 0 0 0 0,0 0 0 0 0,0 0 0 0 0,0 2-25 0 0,-6 25 80 0 0,6-27-37 0 0,10 20-159 0 0,-9-22-82 0 0,-1-1-351 0 0,7 0-891 0 0,-6 0 698 0 0</inkml:trace>
  <inkml:trace contextRef="#ctx0" brushRef="#br1" timeOffset="3.647">22838 6277 8552 0 0,'0'0'190'0'0,"0"0"28"0"0,0 0 11 0 0,0 0 35 0 0,0 0 61 0 0,0 0 26 0 0,13 9 809 0 0,-7 1-785 0 0,-2 0 0 0 0,1 1-1 0 0,-2 0 1 0 0,1-1 0 0 0,-1 1 0 0 0,-1 0 0 0 0,0 1 0 0 0,0 4-375 0 0,-2 96 1285 0 0,-14-86-1041 0 0,9-22-172 0 0,4-3 4 0 0,2-5-104 0 0,0 1 1 0 0,0-1-1 0 0,0 1 0 0 0,1-1 1 0 0,0 1-1 0 0,0 0 0 0 0,0 0 1 0 0,0 0-1 0 0,0 0 0 0 0,1 0 1 0 0,-1 0-1 0 0,1 1 0 0 0,0-1 1 0 0,0 1-1 0 0,0-1 0 0 0,0 1 1 0 0,0 0-1 0 0,0 0 28 0 0,20-17-219 0 0,45-21-101 0 0,-54 46 64 0 0,-13-5 268 0 0,0 0 1 0 0,-1 0 0 0 0,1 1 0 0 0,-1-1 0 0 0,1 0 0 0 0,-1 0 0 0 0,1 1 0 0 0,-1-1 0 0 0,0 0 0 0 0,0 1 0 0 0,0-1 0 0 0,1 0-1 0 0,-2 1 1 0 0,1-1 0 0 0,0 0 0 0 0,0 1 0 0 0,0-1 0 0 0,0 0 0 0 0,-1 1 0 0 0,1-1 0 0 0,-1 0 0 0 0,1 0 0 0 0,-1 1-1 0 0,1-1 1 0 0,-1 0 0 0 0,0 0 0 0 0,0 0 0 0 0,1 0 0 0 0,-1 0 0 0 0,0 0 0 0 0,0 0 0 0 0,0 0 0 0 0,0 0 0 0 0,0 0-1 0 0,0-1 1 0 0,-1 1 0 0 0,1 0 0 0 0,0 0-13 0 0,-49 27 604 0 0,-51 10-234 0 0,56-24-950 0 0,44-14 208 0 0,1 0-48 0 0,0 0-187 0 0,0 0-86 0 0,0-1-13 0 0,3-3-4 0 0</inkml:trace>
  <inkml:trace contextRef="#ctx0" brushRef="#br1" timeOffset="3.647">23131 5961 5784 0 0,'0'0'132'0'0,"0"0"17"0"0,0 0 10 0 0,0 0 19 0 0,0 0 78 0 0,0 0 31 0 0,0 0 8 0 0,0 0-17 0 0,0 0-71 0 0,0 0-30 0 0,0 0-7 0 0,0 0 2 0 0,0 0 17 0 0,0 0 10 0 0,0 0 1 0 0,0 0 0 0 0,0 0 0 0 0,0 0 0 0 0,0 0 0 0 0,0 0-3 0 0,0 0-12 0 0,0 0-7 0 0,0 0-2 0 0,0 0-6 0 0,0 0-22 0 0,0 0-10 0 0,0 0-2 0 0,0 0-4 0 0,0 0-18 0 0,0 0-8 0 0,0 0-2 0 0,0 0-4 0 0,0 0-18 0 0,0 0-8 0 0,0 0-2 0 0,0 0 4 0 0,0 0 16 0 0,0 0-2 0 0,0 0-15 0 0,0 0 16 0 0,0 0 1 0 0,0 0-16 0 0,0 0-4 0 0,0 0 0 0 0,0 0-2 0 0,0 0-4 0 0,0 0-2 0 0,0 0 0 0 0,0 0 5 0 0,0 0 22 0 0,0 0 5 0 0,0 0 1 0 0,0 0 6 0 0,0 0 1 0 0,0 0-7 0 0,0 0-22 0 0,0 0 10 0 0,0 0 10 0 0,0 0-2 0 0,0 0-13 0 0,0 0-13 0 0,0 0-3 0 0,0 0 2 0 0,0 0 14 0 0,0 0 14 0 0,0 0 2 0 0,0 0 4 0 0,0 0 10 0 0,0 0-18 0 0,0 0-10 0 0,0 0 4 0 0,0 0 29 0 0,0 0 12 0 0,0 0 1 0 0,0 0-7 0 0,0 0-28 0 0,0 0-11 0 0,0 0-2 0 0,0 0 2 0 0,0 0 12 0 0,0 0-4 0 0,0 0-19 0 0,0 0-2 0 0,0 0-3 0 0,0 0-2 0 0,0 0 0 0 0,0 0 0 0 0,0 0 0 0 0,0 0 1 0 0,0 0 10 0 0,0 0 15 0 0,0 0-2 0 0,0 0-4 0 0,0 0 5 0 0,0 0-14 0 0,0 0-10 0 0,0 0 1 0 0,0 0 4 0 0,0 0 6 0 0,0 0 14 0 0,0 0-10 0 0,0 0-14 0 0,0 0-2 0 0,1 1 0 0 0,2 6-10 0 0,0-2-33 0 0,14 19 240 0 0,-12-18-174 0 0,1 1 0 0 0,-2-1-1 0 0,1 1 1 0 0,-1 0 0 0 0,0 0-1 0 0,0 0 1 0 0,-1 0 0 0 0,0 1-1 0 0,-1-1 1 0 0,1 1-87 0 0,3 50 381 0 0,-3 161 103 0 0,0-107-226 0 0,1-42 22 0 0,-11-6-94 0 0,-25 59 209 0 0,25-99-370 0 0,-1 1 1 0 0,-1-1-1 0 0,-2-1 0 0 0,0 0 1 0 0,-1 0-1 0 0,-3 1-25 0 0,-57 51 181 0 0,26-35-117 0 0,49-13-6593 0 0,-3-25 4931 0 0</inkml:trace>
  <inkml:trace contextRef="#ctx0" brushRef="#br1" timeOffset="3.647">23339 7118 3536 0 0,'32'-2'433'0'0,"-17"-7"806"0"0,23-16 2447 0 0,-29 17-1643 0 0,-13-2 178 0 0,-14 9-1813 0 0,-21-2-32 0 0,-47 15-22 0 0,-144 5 764 0 0,-3-7-471 0 0,58 9-434 0 0,1-13-88 0 0,101-8-69 0 0,-45 2 16 0 0,-158 14-8 0 0,121-8 314 0 0,-29 18-4 0 0,-50-3-250 0 0,117-13 6 0 0,-46 9 8 0 0,19-3 110 0 0,-37 2-248 0 0,73-2 0 0 0,-100 10 0 0 0,75-9 0 0 0,-195 23 284 0 0,111-27-208 0 0,106-2-76 0 0,45 2 0 0 0,52-7-176 0 0,-10 4 416 0 0,9 0-3009 0 0,14-7-2933 0 0</inkml:trace>
  <inkml:trace contextRef="#ctx0" brushRef="#br1" timeOffset="3.647">23372 5911 6304 0 0,'0'0'141'0'0,"0"0"23"0"0,0 0 11 0 0,0 0-29 0 0,0-2-47 0 0,0 1 257 0 0,0 1 108 0 0,0 0 15 0 0,0 0 1 0 0,0 0 0 0 0,0 0 0 0 0,16 0 812 0 0,89 9 928 0 0,23-9-1644 0 0,-107 3-576 0 0,4 12-144 0 0,-7 26 232 0 0,-9 14 232 0 0,8 15-80 0 0,-4-14-150 0 0,17 131 248 0 0,-14-74 674 0 0,-13 17-660 0 0,24 80 942 0 0,-17-26-639 0 0,-20-47-242 0 0,-4-34-168 0 0,5 31 142 0 0,21 66 162 0 0,-9-95-615 0 0,5-18 383 0 0,1-34-264 0 0,-1-29 187 0 0,0-4-224 0 0,-11 6-16 0 0,1-1 11 0 0,-6 3 42 0 0,-1-8-42 0 0,6-16 1 0 0,1 0 0 0 0,-1 0 0 0 0,0-1 0 0 0,0 1 1 0 0,0-1-1 0 0,0 0 0 0 0,-1 0 0 0 0,1 0 0 0 0,-1 0 0 0 0,0-1 0 0 0,0 0 0 0 0,0 1 0 0 0,0-1 0 0 0,0-1 1 0 0,-1 1-1 0 0,1 0 0 0 0,-4 0-12 0 0,7-2 5 0 0,-170 29 285 0 0,158-27-429 0 0,1 0 0 0 0,-1-1 0 0 0,0 0 0 0 0,0-2 0 0 0,1 1 0 0 0,-1-1 0 0 0,0-1 0 0 0,-9-3 139 0 0,-5-16-3294 0 0,26 11-2699 0 0</inkml:trace>
  <inkml:trace contextRef="#ctx0" brushRef="#br1" timeOffset="3.647">23912 5692 7616 0 0,'0'0'222'0'0,"-3"-12"28"0"0,3 11-159 0 0,0-1 1 0 0,0 0-1 0 0,0 1 1 0 0,0-1-1 0 0,0 0 1 0 0,0 0 0 0 0,0 1-1 0 0,1-1 1 0 0,-1 0-1 0 0,1 1 1 0 0,-1-1-1 0 0,1 1 1 0 0,0-1-1 0 0,0 1 1 0 0,-1-1-1 0 0,1 1 1 0 0,0-1-1 0 0,0 1 1 0 0,1 0 0 0 0,-1-1-1 0 0,0 1 1 0 0,0 0-1 0 0,1 0 1 0 0,-1 0-1 0 0,0 0 1 0 0,1 0-1 0 0,-1 0 1 0 0,1 0-1 0 0,-1 0 1 0 0,1 1-1 0 0,0-1 1 0 0,0 1-92 0 0,14-3 635 0 0,49 2 913 0 0,-51 36-1203 0 0,-18-25-263 0 0,-1 0 0 0 0,0-1 1 0 0,0 0-1 0 0,-1 0 0 0 0,-1 0 0 0 0,1-1 0 0 0,-1 0 1 0 0,-1 0-1 0 0,1-1 0 0 0,-1 0 0 0 0,-1 0 1 0 0,1-1-1 0 0,-1 0 0 0 0,0 0 0 0 0,-9 4-82 0 0,-5 4 1901 0 0,42-14-715 0 0,90-9-49 0 0,-98 8-1158 0 0,1 1-1 0 0,-1 0 1 0 0,0 1 0 0 0,1 0-1 0 0,-1 0 1 0 0,0 1 0 0 0,0 1-1 0 0,9 3 22 0 0,21 17-3159 0 0,-34-15 1645 0 0,-1 1-12 0 0</inkml:trace>
  <inkml:trace contextRef="#ctx0" brushRef="#br1" timeOffset="3.647">24304 6531 7512 0 0,'6'-50'2161'0'0,"1"57"2174"0"0,2 63-3498 0 0,-10-53-706 0 0,-18 164 517 0 0,13-75 160 0 0,8-102 494 0 0,-5-9-766 0 0,-42-51 71 0 0,-21 10-469 0 0,64 45-133 0 0,-1-1-1 0 0,0 1 1 0 0,1 0-1 0 0,-1 0 0 0 0,0 0 1 0 0,1 1-1 0 0,-1-1 1 0 0,0 1-1 0 0,0-1 1 0 0,0 1-1 0 0,1 0 0 0 0,-1 0 1 0 0,0 0-1 0 0,0 1 1 0 0,0-1-1 0 0,1 1 0 0 0,-1-1 1 0 0,0 1-1 0 0,0 0 1 0 0,1 0-1 0 0,-1 0 1 0 0,1 0-1 0 0,-1 1 0 0 0,1-1 1 0 0,-1 1-1 0 0,1 0 1 0 0,0-1-1 0 0,0 1 0 0 0,-1 1-4 0 0,1-1 0 0 0,0 0 0 0 0,0 0 0 0 0,0 1 0 0 0,0-1 0 0 0,0 0 0 0 0,1 1 0 0 0,-1-1 0 0 0,1 1 0 0 0,0-1 0 0 0,0 1 0 0 0,0 0 0 0 0,0 0 0 0 0,0-1 0 0 0,1 1 0 0 0,-1 0 0 0 0,1 0 0 0 0,-1 0 0 0 0,1 0 0 0 0,0 0 0 0 0,0 0 0 0 0,1 0 0 0 0,-1-1 0 0 0,1 1 0 0 0,-1 0 0 0 0,1 0 0 0 0,0 0 0 0 0,0-1 0 0 0,0 2 0 0 0,2 0 11 0 0,-1 0 0 0 0,1 0 1 0 0,0 0-1 0 0,0 0 0 0 0,0 0 0 0 0,0 0 0 0 0,1-1 0 0 0,0 0 0 0 0,-1 1 0 0 0,1-1 0 0 0,1-1 0 0 0,-1 1 0 0 0,0-1 0 0 0,1 1 0 0 0,-1-1 0 0 0,1 0 0 0 0,-1-1 0 0 0,1 1 0 0 0,0-1 0 0 0,0 0 0 0 0,0 0 0 0 0,0-1 0 0 0,0 1 0 0 0,0-1 0 0 0,-1 0 0 0 0,1-1 0 0 0,3 1-11 0 0,19 2 128 0 0,109-9 134 0 0,-105 2-599 0 0,-4-2-697 0 0,-10 0-3886 0 0,-5 1-908 0 0</inkml:trace>
  <inkml:trace contextRef="#ctx0" brushRef="#br1" timeOffset="3.647">24560 6637 11256 0 0,'0'0'256'0'0,"0"0"34"0"0,-1-6 297 0 0,-1 1-438 0 0,1 4 139 0 0,-11 30 1324 0 0,10-23-1431 0 0,0 0 1 0 0,1 0-1 0 0,0 0 0 0 0,0 1 0 0 0,1-1 0 0 0,0 0 0 0 0,0 1 0 0 0,0-1 0 0 0,1 0 1 0 0,0 0-1 0 0,0 1 0 0 0,1-1 0 0 0,-1 0 0 0 0,2 2-181 0 0,-2-7 37 0 0,1 1 0 0 0,-1-1-1 0 0,0 0 1 0 0,1 0 0 0 0,-1 0 0 0 0,1 0-1 0 0,-1 0 1 0 0,1 0 0 0 0,-1 0-1 0 0,1 0 1 0 0,0-1 0 0 0,0 1 0 0 0,-1-1-1 0 0,1 1 1 0 0,0-1 0 0 0,0 0 0 0 0,-1 1-1 0 0,1-1 1 0 0,0 0 0 0 0,0 0-1 0 0,0 0 1 0 0,-1-1 0 0 0,1 1 0 0 0,0 0-1 0 0,0-1 1 0 0,0 1 0 0 0,-1-1 0 0 0,1 1-1 0 0,0-1 1 0 0,-1 0 0 0 0,1 0-1 0 0,-1 0 1 0 0,2-1-37 0 0,50-37 433 0 0,-13 12-821 0 0,-39 27 300 0 0,-1 0 0 0 0,19 8-216 0 0,-8 7 179 0 0,-7-7 145 0 0,0-1 0 0 0,1 0 1 0 0,0-1-1 0 0,0 1 0 0 0,1-1 0 0 0,0 0 0 0 0,0 0 1 0 0,0-1-1 0 0,1 0 0 0 0,-1 0 0 0 0,1-1 0 0 0,1 1 0 0 0,-1-1 1 0 0,1-1-1 0 0,1 1-20 0 0,-2-1 59 0 0,-1-1 0 0 0,1 0 1 0 0,0-1-1 0 0,0 0 1 0 0,-1 0-1 0 0,1 0 0 0 0,0-1 1 0 0,0 0-1 0 0,0 0 0 0 0,0 0 1 0 0,0-1-1 0 0,0 0 0 0 0,-1-1 1 0 0,1 0-1 0 0,0 0 0 0 0,-1 0 1 0 0,1-1-1 0 0,-1 0 0 0 0,0 0 1 0 0,0 0-1 0 0,0-1 1 0 0,0 0-1 0 0,-1 0 0 0 0,0 0 1 0 0,1-1-1 0 0,-2 0 0 0 0,1 0 1 0 0,0 0-1 0 0,-1-1 0 0 0,0 1 1 0 0,0-1-1 0 0,-1 0 0 0 0,0 0-59 0 0,1-9 77 0 0,0 1-1 0 0,-1-1 1 0 0,-1 1-1 0 0,-1-1 1 0 0,0 0-1 0 0,-1 0 1 0 0,0 0-1 0 0,-1 0 1 0 0,-1 1-1 0 0,0-1 1 0 0,-1 1-1 0 0,-1-1 1 0 0,0 1-1 0 0,-1 0 1 0 0,-1 0-1 0 0,-1-2-76 0 0,3 8-156 0 0,0 1 0 0 0,-1 0 0 0 0,1-1-1 0 0,-1 2 1 0 0,-1-1 0 0 0,1 0-1 0 0,-1 1 1 0 0,-1 0 0 0 0,1 1 0 0 0,-1-1-1 0 0,0 1 1 0 0,0 1 0 0 0,0-1-1 0 0,-5-1 157 0 0,-7-3-1012 0 0</inkml:trace>
  <inkml:trace contextRef="#ctx0" brushRef="#br1" timeOffset="3.647">14896 7584 8480 0 0,'-1'-1'248'0'0,"-18"-21"96"0"0,-19-2 1088 0 0,31 23-1071 0 0,1 0 0 0 0,0 0 1 0 0,0 0-1 0 0,-1 1 0 0 0,1 0 1 0 0,0 1-1 0 0,0 0 0 0 0,-1 0 0 0 0,1 0 1 0 0,0 0-1 0 0,0 1 0 0 0,0 0 1 0 0,0 0-1 0 0,1 1 0 0 0,-2 0-361 0 0,-23 8 299 0 0,-26 18 421 0 0,49-25-651 0 0,1-1-1 0 0,-1 1 1 0 0,1 0 0 0 0,0 1-1 0 0,0-1 1 0 0,0 1 0 0 0,1 0-1 0 0,0 1 1 0 0,0-1 0 0 0,0 1-1 0 0,1 0 1 0 0,0 1 0 0 0,0-1-1 0 0,-2 5-68 0 0,4-4 74 0 0,4 1-60 0 0,1-6-3 0 0,0 0-1 0 0,0 0 0 0 0,0-1 1 0 0,0 1-1 0 0,0 0 0 0 0,0-1 1 0 0,1 0-1 0 0,-1 0 0 0 0,0 0 1 0 0,1 0-1 0 0,-1-1 0 0 0,1 1 1 0 0,-1-1-1 0 0,1 0 0 0 0,-1 0 1 0 0,1 0-1 0 0,-1 0 0 0 0,1-1 1 0 0,2 0-11 0 0,8 1 3 0 0,-8 0 2 0 0,-3-1-2 0 0,0 1 0 0 0,0 0 0 0 0,-1 0 0 0 0,1 1-1 0 0,0-1 1 0 0,0 0 0 0 0,0 1 0 0 0,-1 0 0 0 0,1 0 0 0 0,0 0 0 0 0,-1 0-1 0 0,1 0 1 0 0,-1 0 0 0 0,1 1 0 0 0,-1-1 0 0 0,0 1 0 0 0,1 0-3 0 0,-2 1 17 0 0,-1 0 1 0 0,0 0-1 0 0,-1-1 1 0 0,1 1-1 0 0,0 0 1 0 0,-1 0-1 0 0,1-1 1 0 0,-1 1-1 0 0,0 0 1 0 0,0-1-1 0 0,0 1 1 0 0,-1-1-1 0 0,1 1 1 0 0,0-1-1 0 0,-1 0 1 0 0,0 1-1 0 0,1-1 1 0 0,-1 0-1 0 0,0 0 1 0 0,0 0-1 0 0,0 0 1 0 0,0-1-1 0 0,-2 2-17 0 0,3-2 6 0 0,-19 18 215 0 0,1 0 1 0 0,1 2-1 0 0,0 0 0 0 0,2 1 0 0 0,1 1 1 0 0,0 1-222 0 0,14-22 24 0 0,-1 0 0 0 0,1 1 0 0 0,0-1 0 0 0,0 1 0 0 0,0 0 1 0 0,1-1-1 0 0,-1 1 0 0 0,1 0 0 0 0,-1-1 0 0 0,1 1 0 0 0,0 0 0 0 0,0 0 0 0 0,0-1 1 0 0,1 1-1 0 0,-1 0 0 0 0,0 0 0 0 0,1-1 0 0 0,0 1 0 0 0,0-1 0 0 0,0 2-24 0 0,15 3 335 0 0,47-4 85 0 0,64-41-2912 0 0,-123 37 2199 0 0,50-14-2522 0 0,-18 11-3794 0 0,-58 25 6376 0 0,-18 19 2559 0 0,13 13 142 0 0,6-9-1182 0 0,15 14-150 0 0,10-16-337 0 0,-3-27-388 0 0,1-13-174 0 0,4-1-138 0 0,1 0 0 0 0,-1-1 0 0 0,1 0 0 0 0,-1 0-1 0 0,0 0 1 0 0,1-1 0 0 0,-1 0 0 0 0,1 0 0 0 0,-1-1-1 0 0,0 0 1 0 0,0 0 0 0 0,0 0 0 0 0,0-1-1 0 0,0 0 1 0 0,-1 0 0 0 0,1-1 0 0 0,-1 1 0 0 0,0-1-1 0 0,0 0 1 0 0,0-1 0 0 0,0 1 0 0 0,0-1-99 0 0,33-51 361 0 0,-35 51-343 0 0,-1 0 0 0 0,-1 0 0 0 0,1 0 1 0 0,-1 0-1 0 0,1-1 0 0 0,-2 1 0 0 0,1 0 0 0 0,-1-1 0 0 0,1 1 0 0 0,-1-1 0 0 0,-1 1 1 0 0,1-3-19 0 0,-1-7 35 0 0,-11-7 31 0 0,12 22-68 0 0,0-1 0 0 0,0 0 0 0 0,0 1 0 0 0,0-1 1 0 0,0 0-1 0 0,0 1 0 0 0,0-1 0 0 0,-1 1 0 0 0,1-1 0 0 0,0 0 0 0 0,0 1 1 0 0,0-1-1 0 0,-1 1 0 0 0,1-1 0 0 0,0 1 0 0 0,-1-1 0 0 0,1 1 1 0 0,-1-1-1 0 0,1 1 0 0 0,0-1 0 0 0,-1 1 0 0 0,1 0 0 0 0,-1-1 1 0 0,1 1-1 0 0,-1-1 0 0 0,1 1 0 0 0,-1 0 0 0 0,0 0 0 0 0,1-1 1 0 0,-1 1-1 0 0,1 0 0 0 0,-1 0 0 0 0,0 0 0 0 0,1 0 0 0 0,-1 0 1 0 0,1 0-1 0 0,-1 0 0 0 0,0 0 0 0 0,1 0 0 0 0,-1 0 0 0 0,1 0 1 0 0,-1 0-1 0 0,0 0 0 0 0,1 0 0 0 0,-1 1 2 0 0,-7 5-5636 0 0,1 2-626 0 0</inkml:trace>
  <inkml:trace contextRef="#ctx0" brushRef="#br1" timeOffset="3.647">16667 6183 5496 0 0,'0'0'124'0'0,"0"0"17"0"0,0 0 11 0 0,6-13 648 0 0,-1 7-548 0 0,-1 1 1 0 0,1 0-1 0 0,1 0 0 0 0,-1 0 1 0 0,0 1-1 0 0,1 0 0 0 0,0 0 1 0 0,0 0-1 0 0,0 1 0 0 0,1 0 1 0 0,-1 0-1 0 0,1 1 0 0 0,-1-1 1 0 0,1 1-1 0 0,0 1 0 0 0,0-1 1 0 0,0 1-1 0 0,0 1 0 0 0,0-1 1 0 0,3 1-253 0 0,-4-1 130 0 0,-1 1-90 0 0,0-1 0 0 0,1 1-1 0 0,-1 0 1 0 0,1 0 0 0 0,-1 1-1 0 0,0-1 1 0 0,1 1-1 0 0,-1 1 1 0 0,0-1 0 0 0,0 1-1 0 0,0-1 1 0 0,0 2 0 0 0,0-1-1 0 0,0 0 1 0 0,1 2-40 0 0,-2 20 263 0 0,-33 28 231 0 0,-39 21 328 0 0,36-38-486 0 0,18-13 0 0 0,13-20-224 0 0,2 5 448 0 0,16 4 34 0 0,-15-11-340 0 0,6 0 247 0 0,93 0 925 0 0,-65-3-1170 0 0,-18 1-1275 0 0,1 1-3297 0 0,-1 1-1316 0 0</inkml:trace>
  <inkml:trace contextRef="#ctx0" brushRef="#br1" timeOffset="3.647">16107 7324 4384 0 0,'0'0'127'0'0,"14"-22"2522"0"0,1-5-443 0 0,-14 26-1948 0 0,-1 1-2 0 0,13-12 1056 0 0,-6 10-1312 0 0,14 8 53 0 0,-5 2 102 0 0,-1 5 35 0 0,-15-12-124 0 0,7 6-2 0 0,13 27 0 0 0,-27-16 176 0 0,-22 24 152 0 0,-13 3-75 0 0,-25 19 566 0 0,66-63-763 0 0,1-1 2 0 0,0 0 13 0 0,0 0 8 0 0,0 0 1 0 0,0 0 6 0 0,19 6 412 0 0,157-24 699 0 0,-130 19-1688 0 0,-27 1-3654 0 0,-5-2-976 0 0</inkml:trace>
  <inkml:trace contextRef="#ctx0" brushRef="#br1" timeOffset="3.647">9718 8427 7712 0 0,'0'0'174'0'0,"0"0"29"0"0,1-1 12 0 0,-15-2 142 0 0,-45 21 662 0 0,-42 23 1549 0 0,11 15-1400 0 0,89-56-1165 0 0,1 1 1 0 0,-1-1 0 0 0,0 0 0 0 0,1 1 0 0 0,-1-1 0 0 0,1 1 0 0 0,-1 0-1 0 0,1-1 1 0 0,-1 1 0 0 0,1-1 0 0 0,-1 1 0 0 0,1 0 0 0 0,-1-1 0 0 0,1 1-1 0 0,0 0 1 0 0,-1-1 0 0 0,1 1 0 0 0,0 0 0 0 0,0 0 0 0 0,0-1-1 0 0,-1 1 1 0 0,1 0 0 0 0,0 0 0 0 0,0 0 0 0 0,0-1 0 0 0,0 1 0 0 0,0 0-1 0 0,0 0 1 0 0,1 0 0 0 0,-1-1 0 0 0,0 1 0 0 0,0 0 0 0 0,0 0 0 0 0,1-1-1 0 0,-1 1 1 0 0,0 0 0 0 0,1-1 0 0 0,-1 1 0 0 0,1 0 0 0 0,-1-1-1 0 0,1 1 1 0 0,-1-1 0 0 0,1 1 0 0 0,-1-1 0 0 0,1 1 0 0 0,0-1 0 0 0,-1 1-1 0 0,1-1 1 0 0,0 1 0 0 0,-1-1 0 0 0,1 0 0 0 0,0 1 0 0 0,0-1-4 0 0,42 22-36 0 0,56 4-284 0 0,-94-25 316 0 0,0 0 1 0 0,0 1 0 0 0,0 0-1 0 0,0 0 1 0 0,0 0 0 0 0,-1 0-1 0 0,1 1 1 0 0,-1 0 0 0 0,0 0-1 0 0,1 0 1 0 0,-1 0 0 0 0,0 1-1 0 0,-1-1 1 0 0,1 1 0 0 0,-1 0-1 0 0,2 2 4 0 0,-5-4 54 0 0,0 0-1 0 0,0 0 1 0 0,-1 0-1 0 0,1 0 0 0 0,0 0 1 0 0,-1 0-1 0 0,0 0 1 0 0,1 0-1 0 0,-1-1 1 0 0,0 1-1 0 0,0 0 0 0 0,0 0 1 0 0,0-1-1 0 0,0 1 1 0 0,0-1-1 0 0,0 1 1 0 0,0-1-1 0 0,-1 1 1 0 0,1-1-1 0 0,-1 0 0 0 0,1 0 1 0 0,-1 1-1 0 0,1-1 1 0 0,-1 0-1 0 0,0-1 1 0 0,0 1-54 0 0,-24 14 280 0 0,-1-3 0 0 0,-1 0 0 0 0,1-1 0 0 0,-2-2 0 0 0,1-1 0 0 0,-13 1-280 0 0,-41 1-396 0 0,81-10-103 0 0,1 0-138 0 0,-5-3-3978 0 0,4 2 242 0 0</inkml:trace>
  <inkml:trace contextRef="#ctx0" brushRef="#br1" timeOffset="3.647">9889 8259 10896 0 0,'0'0'317'0'0,"0"0"2"0"0,0 1-207 0 0,-3 223 3492 0 0,-17-50-2343 0 0,1-79-2420 0 0,19-94-127 0 0,0-1-66 0 0</inkml:trace>
  <inkml:trace contextRef="#ctx0" brushRef="#br1" timeOffset="3.647">9978 8637 8176 0 0,'0'0'182'0'0,"0"0"29"0"0,1 8 205 0 0,27 53 159 0 0,-25-56-461 0 0,0-1 1 0 0,0 1-1 0 0,0-1 0 0 0,1 0 1 0 0,0 0-1 0 0,0 0 1 0 0,0-1-1 0 0,0 1 0 0 0,0-1 1 0 0,1 0-1 0 0,0 0 1 0 0,-1 0-1 0 0,1-1 1 0 0,0 0-1 0 0,0 0 0 0 0,0 0 1 0 0,1 0-1 0 0,-1-1 1 0 0,0 0-1 0 0,1 0 1 0 0,-1 0-1 0 0,1-1 0 0 0,-1 0 1 0 0,1 0-1 0 0,-1 0 1 0 0,0-1-1 0 0,1 0 0 0 0,-1 0 1 0 0,0 0-1 0 0,1-1 1 0 0,-1 1-1 0 0,0-1 1 0 0,4-2-115 0 0,-7 2 11 0 0,0 0 0 0 0,0 0 1 0 0,0 0-1 0 0,-1 0 0 0 0,1 0 1 0 0,0 0-1 0 0,-1 0 0 0 0,1-1 1 0 0,-1 1-1 0 0,0 0 0 0 0,0-1 1 0 0,0 0-1 0 0,0 1 0 0 0,0-1 1 0 0,-1 1-1 0 0,1-1 0 0 0,-1 0 1 0 0,0 1-1 0 0,1-1 0 0 0,-1 0 1 0 0,0 0-1 0 0,-1 1 0 0 0,1-1 1 0 0,0 0-1 0 0,-1 1 0 0 0,0-1 1 0 0,1 0-1 0 0,-1 1 0 0 0,0-1 1 0 0,0 1-1 0 0,-1-1 0 0 0,1 1 1 0 0,0 0-1 0 0,-1-1 0 0 0,0 1 1 0 0,1 0-1 0 0,-1 0 0 0 0,0 0 1 0 0,0 0-1 0 0,-1-1-11 0 0,-53-32-1668 0 0,30 26-2275 0 0,13 6 413 0 0</inkml:trace>
  <inkml:trace contextRef="#ctx0" brushRef="#br1" timeOffset="3.647">10323 8461 9584 0 0,'0'0'216'0'0,"0"0"32"0"0,6 10 288 0 0,-5 0-196 0 0,-2 0 1 0 0,1 0-1 0 0,-1 1 1 0 0,0-1-1 0 0,-1 0 1 0 0,0 0-1 0 0,-1 0 0 0 0,0 0 1 0 0,-1-1-1 0 0,0 1 1 0 0,-4 7-341 0 0,-2 32 1207 0 0,10-48-1101 0 0,0-1-22 0 0,0 0-10 0 0,1 0-64 0 0,0 1 0 0 0,0-1 0 0 0,0 0 0 0 0,1 1 0 0 0,-1-1 0 0 0,0 0 1 0 0,0 0-1 0 0,1 0 0 0 0,-1 0 0 0 0,0 0 0 0 0,0 0 0 0 0,1 0 0 0 0,-1-1 1 0 0,0 1-1 0 0,0 0 0 0 0,0-1 0 0 0,1 1 0 0 0,-1-1 0 0 0,0 1 1 0 0,0-1-1 0 0,0 1 0 0 0,0-1 0 0 0,0 0 0 0 0,0 0 0 0 0,0 0 0 0 0,0 1 1 0 0,0-1-1 0 0,0 0 0 0 0,0-1-10 0 0,0 1-54 0 0,97-57-2950 0 0,-96 58 2873 0 0,19 13-181 0 0,-10 8 496 0 0,25 62 1503 0 0,-16-63-126 0 0,-17-20-1511 0 0,-1 1 1 0 0,0-1 0 0 0,1 0-1 0 0,-1 0 1 0 0,0 0 0 0 0,1 0-1 0 0,-1 0 1 0 0,0 0-1 0 0,1-1 1 0 0,-1 1 0 0 0,0-1-1 0 0,0 1 1 0 0,1-1 0 0 0,-1 0-1 0 0,0 0 1 0 0,0 0 0 0 0,0 0-1 0 0,0-1 1 0 0,0 1-1 0 0,0 0 1 0 0,0-1 0 0 0,-1 0-1 0 0,1 1 1 0 0,0-1 0 0 0,-1 0-1 0 0,1 0 1 0 0,-1 1-1 0 0,0-1 1 0 0,1 0 0 0 0,-1-1-1 0 0,0 1 1 0 0,0 0 0 0 0,-1 0-1 0 0,1-1-50 0 0,22-79 27 0 0,-22-53-4470 0 0,-1 130-415 0 0</inkml:trace>
  <inkml:trace contextRef="#ctx0" brushRef="#br1" timeOffset="3.647">10663 8496 6208 0 0,'29'12'501'0'0,"119"-39"5934"0"0,-140 26-6314 0 0,-1 0 0 0 0,1-1 1 0 0,-1-1-1 0 0,0 1 0 0 0,1-1 1 0 0,-1-1-1 0 0,0 1 0 0 0,-1-1 1 0 0,1 0-1 0 0,-1 0 0 0 0,0-1 1 0 0,0 0-1 0 0,0 0 0 0 0,0-1 1 0 0,-1 1-1 0 0,0-1 0 0 0,0 0 1 0 0,-1-1-1 0 0,0 1 0 0 0,0-1 1 0 0,0 0-1 0 0,-1 0 0 0 0,0 0 1 0 0,2-6-122 0 0,-2-62 144 0 0,-2 73-154 0 0,-1 0 1 0 0,0-1 0 0 0,0 1 0 0 0,0-1 0 0 0,0 1 0 0 0,0-1 0 0 0,-1 1 0 0 0,1-1 0 0 0,-1 1 0 0 0,1 0 0 0 0,-1-1 0 0 0,0 1 0 0 0,0 0 0 0 0,0-1 0 0 0,0 1 0 0 0,-1 0 0 0 0,1 0 0 0 0,0 0 0 0 0,-1 0 0 0 0,0 0 0 0 0,1 0 0 0 0,-1 1 0 0 0,0-1 0 0 0,0 0 0 0 0,0 1 0 0 0,0 0 0 0 0,0-1-1 0 0,0 1 1 0 0,0 0 0 0 0,-1 0 0 0 0,1 0 0 0 0,0 0 0 0 0,-1 1 0 0 0,1-1 0 0 0,0 1 0 0 0,-1-1 0 0 0,1 1 0 0 0,-1 0 0 0 0,1 0 0 0 0,-1 0 0 0 0,1 0 0 0 0,-1 0 0 0 0,1 0 0 0 0,-1 1 0 0 0,-1 0 9 0 0,-1 2-36 0 0,0 1 0 0 0,0 0 0 0 0,0 0 1 0 0,0 0-1 0 0,1 0 0 0 0,0 1 0 0 0,0 0 1 0 0,0 0-1 0 0,0 0 0 0 0,1 0 0 0 0,0 0 0 0 0,0 1 1 0 0,-2 5 35 0 0,-21 58 16 0 0,3 33 536 0 0,23-81-581 0 0,-1-14 93 0 0,0 0 0 0 0,1 0 1 0 0,0 0-1 0 0,0 0 0 0 0,1 0 0 0 0,0 0 1 0 0,0 0-1 0 0,1 0 0 0 0,-1 0 1 0 0,1 0-1 0 0,1 0 0 0 0,0-1 1 0 0,-1 1-1 0 0,2-1 0 0 0,-1 0 0 0 0,2 2-64 0 0,-4-7 33 0 0,0 0 0 0 0,0 0-1 0 0,1 0 1 0 0,-1 1-1 0 0,0-1 1 0 0,0 0 0 0 0,1 0-1 0 0,-1-1 1 0 0,1 1-1 0 0,-1 0 1 0 0,1 0-1 0 0,-1-1 1 0 0,1 1 0 0 0,-1-1-1 0 0,1 1 1 0 0,0-1-1 0 0,-1 0 1 0 0,1 0 0 0 0,-1 0-1 0 0,1 1 1 0 0,0-1-1 0 0,-1-1 1 0 0,1 1-1 0 0,0 0 1 0 0,-1 0 0 0 0,1-1-1 0 0,-1 1 1 0 0,1-1-1 0 0,0 1 1 0 0,-1-1 0 0 0,1 0-1 0 0,-1 1-32 0 0,6-4 32 0 0,0 1 0 0 0,-1-1-1 0 0,0-1 1 0 0,0 1 0 0 0,0-1 0 0 0,0 0 0 0 0,-1 0-1 0 0,0 0 1 0 0,0-1 0 0 0,3-4-32 0 0,37-34-631 0 0,-28 56 427 0 0,2 15 110 0 0,7 14 322 0 0,-25-40-96 0 0,15 17 274 0 0,22-38 132 0 0,4-39-412 0 0,-26 31-138 0 0,10-22-179 0 0,-14 38 170 0 0,-10 11-35 0 0,-2 1-22 0 0,1 2 12 0 0,11 29 36 0 0,-2 37-231 0 0,5 104 186 0 0,2 85 1394 0 0,-7-181-807 0 0,-10-12-55 0 0,0-61-432 0 0,0-1 0 0 0,-1 1-1 0 0,1 0 1 0 0,-1-1 0 0 0,0 1-1 0 0,0 0 1 0 0,0-1 0 0 0,0 1-1 0 0,0-1 1 0 0,0 0 0 0 0,-1 1-1 0 0,1-1 1 0 0,-1 0 0 0 0,0 0-1 0 0,1 0 1 0 0,-1 0 0 0 0,0 0-1 0 0,0 0 1 0 0,-1-1 0 0 0,1 1-1 0 0,0-1 1 0 0,0 1 0 0 0,-1-1-1 0 0,1 0 1 0 0,-1 0 0 0 0,1 0-1 0 0,-1 0 1 0 0,1 0 0 0 0,-1-1-1 0 0,0 1 1 0 0,1-1 0 0 0,-1 1-1 0 0,0-1 1 0 0,0 0 0 0 0,1 0-1 0 0,-2-1-24 0 0,-1 2 20 0 0,1-1 0 0 0,-1-1 0 0 0,0 1 0 0 0,1-1 0 0 0,-1 1 0 0 0,1-1-1 0 0,-1-1 1 0 0,1 1 0 0 0,0-1 0 0 0,-1 1 0 0 0,1-1 0 0 0,0 0 0 0 0,0-1-1 0 0,0 1 1 0 0,0-1 0 0 0,1 0 0 0 0,-1 0 0 0 0,1 0 0 0 0,-1 0 0 0 0,1 0-1 0 0,0-1 1 0 0,0 0 0 0 0,1 1 0 0 0,-1-1 0 0 0,1 0 0 0 0,0 0 0 0 0,0-1-1 0 0,0 1 1 0 0,0-3-20 0 0,2-70 328 0 0,0 71-329 0 0,2 0 0 0 0,-1 1 1 0 0,1-1-1 0 0,0 1 0 0 0,0-1 0 0 0,0 1 0 0 0,1 0 0 0 0,0-1 0 0 0,0 2 0 0 0,0-1 0 0 0,1 0 0 0 0,-1 0 0 0 0,1 1 0 0 0,0 0 0 0 0,0 0 0 0 0,1 0 0 0 0,3-2 1 0 0,6-2-39 0 0,-1 0 0 0 0,2 1 0 0 0,-1 0-1 0 0,1 2 1 0 0,0-1 0 0 0,0 2 0 0 0,0 0 0 0 0,1 1-1 0 0,15-1 40 0 0,-6-1-497 0 0,6 3-2191 0 0,-15 1-871 0 0,10-2-2871 0 0</inkml:trace>
  <inkml:trace contextRef="#ctx0" brushRef="#br1" timeOffset="3.647">12028 8566 8064 0 0,'0'0'233'0'0,"0"-1"-9"0"0,0-3-101 0 0,-14-7 3113 0 0,-19 21-1634 0 0,25-5-1419 0 0,-1 0 0 0 0,1 1 0 0 0,0 0 0 0 0,0 0 0 0 0,1 0-1 0 0,0 1 1 0 0,0 0 0 0 0,0 1 0 0 0,1-1 0 0 0,-1 3-183 0 0,2-3 73 0 0,1-1-5 0 0,0 0 1 0 0,1 1-1 0 0,0 0 1 0 0,0-1 0 0 0,1 1-1 0 0,0 0 1 0 0,0 0-1 0 0,1 0 1 0 0,0 0 0 0 0,-1 5-69 0 0,2-10 26 0 0,0 1-3 0 0,0 0 1 0 0,0-1 0 0 0,0 1 0 0 0,0 0 0 0 0,0 0 0 0 0,1 0 0 0 0,-1-1-1 0 0,1 1 1 0 0,0 0 0 0 0,0-1 0 0 0,0 1 0 0 0,0-1 0 0 0,0 1 0 0 0,1-1 0 0 0,-1 1-1 0 0,1-1 1 0 0,-1 0 0 0 0,1 0 0 0 0,0 0 0 0 0,0 0 0 0 0,0 0 0 0 0,0 0 0 0 0,0 0-1 0 0,1 0 1 0 0,-1-1 0 0 0,1 0 0 0 0,-1 1 0 0 0,1-1 0 0 0,-1 0 0 0 0,1 0 0 0 0,-1 0-1 0 0,1 0 1 0 0,0-1 0 0 0,0 1 0 0 0,-1-1 0 0 0,1 0 0 0 0,0 1 0 0 0,0-1 0 0 0,0-1-1 0 0,-1 1 1 0 0,1 0 0 0 0,2-1-24 0 0,2 1 17 0 0,-1-1-1 0 0,1 0 1 0 0,-1 0 0 0 0,0 0-1 0 0,0-1 1 0 0,1 1 0 0 0,-1-2-1 0 0,0 1 1 0 0,0-1-1 0 0,-1 1 1 0 0,1-2 0 0 0,-1 1-1 0 0,1-1 1 0 0,-1 1 0 0 0,0-2-1 0 0,0 1 1 0 0,-1 0 0 0 0,0-1-1 0 0,1 0 1 0 0,-1 0-1 0 0,1-3-16 0 0,-4 5-22 0 0,-1 0 0 0 0,0-1 0 0 0,0 1 0 0 0,0-1 0 0 0,0 1 0 0 0,0-1 0 0 0,-1 1 0 0 0,0-1 0 0 0,1 1 0 0 0,-1 0-1 0 0,0 0 1 0 0,-1-1 0 0 0,1 1 0 0 0,-1 0 0 0 0,1 0 0 0 0,-1 0 0 0 0,0 0 0 0 0,0 0 0 0 0,0 1 0 0 0,0-1 0 0 0,-1 0 0 0 0,1 1-1 0 0,-1 0 1 0 0,1 0 0 0 0,-1 0 0 0 0,0 0 0 0 0,0 0 0 0 0,0 0 0 0 0,0 1 0 0 0,0-1 0 0 0,-1 1 0 0 0,1 0 0 0 0,0 0-1 0 0,-1 0 1 0 0,1 0 0 0 0,0 1 0 0 0,-1-1 22 0 0,-22 2-124 0 0,41-5-68 0 0,54-7 107 0 0,160-54-32 0 0,-218 62 63 0 0,3 18-6 0 0,-14-11 62 0 0,1 0 0 0 0,-1 0 0 0 0,1-1 0 0 0,-1 1 0 0 0,0 0 0 0 0,-1 0 0 0 0,1-1 0 0 0,-1 1 0 0 0,1 0 0 0 0,-1-1 0 0 0,0 1 0 0 0,0 0 0 0 0,-1-1 0 0 0,-1 3-2 0 0,-6 35-138 0 0,18 16 435 0 0,-8-56-287 0 0,-1 0 0 0 0,1 0 0 0 0,-1 0 1 0 0,1-1-1 0 0,-1 1 0 0 0,1 0 0 0 0,-1 0 0 0 0,1-1 0 0 0,0 1 1 0 0,0 0-1 0 0,-1-1 0 0 0,1 1 0 0 0,0-1 0 0 0,0 1 1 0 0,-1-1-1 0 0,1 1 0 0 0,0-1 0 0 0,0 0 0 0 0,0 1 0 0 0,0-1 1 0 0,0 0-1 0 0,0 0 0 0 0,0 0 0 0 0,-1 0 0 0 0,1 1 0 0 0,0-1 1 0 0,0 0-1 0 0,0-1 0 0 0,0 1 0 0 0,0 0 0 0 0,0 0 1 0 0,0 0-11 0 0,0 0 11 0 0,3-2-6 0 0,-1 0 0 0 0,1 0 0 0 0,0 0 0 0 0,-1 0 0 0 0,0-1-1 0 0,1 1 1 0 0,-1-1 0 0 0,0 0 0 0 0,-1 0 0 0 0,1 0 0 0 0,0 0 0 0 0,-1 0 0 0 0,0-1-1 0 0,1 1 1 0 0,-1-1 0 0 0,-1 0 0 0 0,1 1 0 0 0,0-1 0 0 0,-1 0 0 0 0,0 0 0 0 0,0 0 0 0 0,0 0-1 0 0,0-1-4 0 0,10-24-418 0 0,12-30-281 0 0,-20 56 648 0 0,-3 2 41 0 0,1 0 0 0 0,-1 0 0 0 0,1 0-1 0 0,-1 1 1 0 0,1-1 0 0 0,-1 0 0 0 0,1 0-1 0 0,0 1 1 0 0,0-1 0 0 0,-1 1-1 0 0,1-1 1 0 0,0 0 0 0 0,0 1 0 0 0,0 0-1 0 0,0-1 1 0 0,-1 1 0 0 0,1-1 0 0 0,0 1-1 0 0,0 0 1 0 0,0 0 0 0 0,0 0-1 0 0,0-1 1 0 0,0 1 0 0 0,0 0 0 0 0,0 0-1 0 0,0 0 1 0 0,0 0 0 0 0,0 1 0 0 0,0-1-1 0 0,0 0 1 0 0,0 0 0 0 0,0 0-1 0 0,-1 1 1 0 0,1-1 0 0 0,0 1 0 0 0,0-1-1 0 0,0 0 1 0 0,0 1 0 0 0,0 0 0 0 0,-1-1 10 0 0,50 43-152 0 0,-13-22 325 0 0,-28-18-51 0 0,1 0 0 0 0,0 0 1 0 0,-1-1-1 0 0,1 0 0 0 0,1 0 0 0 0,-1-1 1 0 0,0-1-1 0 0,0 0 0 0 0,10-1-122 0 0,1 1 11 0 0,-17-1-13 0 0,0 0 0 0 0,-1 0 0 0 0,1-1 0 0 0,0 1 0 0 0,-1-1 0 0 0,1 0 0 0 0,-1 0 0 0 0,0 0 0 0 0,1-1 0 0 0,-1 1 0 0 0,0-1 0 0 0,0 1 0 0 0,-1-1 0 0 0,1 0 0 0 0,0 0 0 0 0,-1 0 0 0 0,0-1 0 0 0,0 1 0 0 0,0-1 0 0 0,0 1 0 0 0,0-1 0 0 0,-1 1 0 0 0,0-1 0 0 0,0 0 0 0 0,0 0 0 0 0,1-1 2 0 0,6-15 64 0 0,-4 11-97 0 0,-1-1 0 0 0,-1 0 1 0 0,1 0-1 0 0,-1 0 1 0 0,-1 0-1 0 0,0 0 0 0 0,0 0 1 0 0,-1 0-1 0 0,-1-2 33 0 0,1 11-7 0 0,0 0 1 0 0,0 0-1 0 0,-1 1 0 0 0,1-1 1 0 0,0 0-1 0 0,-1 0 0 0 0,1 1 0 0 0,-1-1 1 0 0,1 0-1 0 0,-1 1 0 0 0,1-1 1 0 0,-1 1-1 0 0,1-1 0 0 0,-1 1 0 0 0,0-1 1 0 0,1 1-1 0 0,-1-1 0 0 0,0 1 1 0 0,1-1-1 0 0,-1 1 0 0 0,0 0 0 0 0,0 0 1 0 0,1-1-1 0 0,-1 1 0 0 0,0 0 1 0 0,0 0-1 0 0,0 0 0 0 0,1 0 0 0 0,-1 0 1 0 0,0 0-1 0 0,0 0 0 0 0,0 0 1 0 0,1 0-1 0 0,-1 0 0 0 0,0 0 0 0 0,0 0 1 0 0,1 1-1 0 0,-1-1 0 0 0,0 0 0 0 0,0 0 1 0 0,1 1-1 0 0,-1-1 0 0 0,0 1 1 0 0,1-1-1 0 0,-1 1 0 0 0,0-1 0 0 0,1 1 1 0 0,-1-1-1 0 0,1 1 0 0 0,-1-1 1 0 0,1 1-1 0 0,-1 0 7 0 0,-14 27-39 0 0,15-28 56 0 0,1 1 0 0 0,-1-1 0 0 0,0 1 0 0 0,0-1 0 0 0,1 1 0 0 0,-1-1 0 0 0,0 0 0 0 0,0 1 0 0 0,1-1 0 0 0,-1 1 0 0 0,0-1 0 0 0,1 0 0 0 0,-1 1 0 0 0,1-1-1 0 0,-1 0 1 0 0,0 0 0 0 0,1 1 0 0 0,-1-1 0 0 0,1 0 0 0 0,-1 0 0 0 0,1 1 0 0 0,-1-1 0 0 0,1 0 0 0 0,-1 0 0 0 0,1 0 0 0 0,-1 0 0 0 0,1 0 0 0 0,-1 0 0 0 0,1 0 0 0 0,-1 0 0 0 0,1 0 0 0 0,-1 0 0 0 0,1 0 0 0 0,-1 0 0 0 0,1 0-1 0 0,-1 0 1 0 0,1-1 0 0 0,-1 1 0 0 0,1 0 0 0 0,-1 0 0 0 0,0-1 0 0 0,1 1 0 0 0,-1 0 0 0 0,1 0 0 0 0,-1-1 0 0 0,0 1 0 0 0,1 0 0 0 0,-1-1 0 0 0,0 1 0 0 0,1-1 0 0 0,-1 1 0 0 0,0 0 0 0 0,1-1 0 0 0,-1 1 0 0 0,0-1-1 0 0,0 1-15 0 0,0-1 14 0 0,1 0-4 0 0,-1 0-1 0 0,0 0 0 0 0,1 0 1 0 0,-1-1-1 0 0,0 1 0 0 0,0 0 1 0 0,0 0-1 0 0,0 0 0 0 0,0-1 1 0 0,0 1-1 0 0,0 0 1 0 0,0 0-1 0 0,-1 0 0 0 0,1 0 1 0 0,0-1-1 0 0,-1 1 0 0 0,1 0 1 0 0,-1 0-1 0 0,1 0 0 0 0,-1 0 1 0 0,0 0-1 0 0,1 0 0 0 0,-1 0 1 0 0,0 0-1 0 0,0 0 0 0 0,1 0 1 0 0,-1 1-1 0 0,0-1 0 0 0,-1 0-10 0 0,-21-11 182 0 0,1 14-97 0 0,15 0-42 0 0,-26 24 31 0 0,13-3-10 0 0,1 15 0 0 0,16-33-64 0 0,1 1 0 0 0,0 1 0 0 0,0-1 0 0 0,0 0 0 0 0,1 0 0 0 0,0 1 0 0 0,0-1 0 0 0,0 0 0 0 0,1 1 0 0 0,0-1 0 0 0,0 1 0 0 0,1-1 0 0 0,0 0 0 0 0,0 1 0 0 0,2 4 0 0 0,-3-9 22 0 0,1 1 0 0 0,0-1 0 0 0,-1 0-1 0 0,1 0 1 0 0,0 1 0 0 0,1-1-1 0 0,-1 0 1 0 0,0 0 0 0 0,1 0-1 0 0,-1 0 1 0 0,1 0 0 0 0,0-1-1 0 0,-1 1 1 0 0,1 0 0 0 0,0-1-1 0 0,0 1 1 0 0,0-1 0 0 0,0 0-1 0 0,0 1 1 0 0,0-1 0 0 0,1 0-1 0 0,-1 0 1 0 0,0-1 0 0 0,1 1-1 0 0,-1 0 1 0 0,0-1 0 0 0,1 1-1 0 0,-1-1 1 0 0,1 0 0 0 0,-1 0-1 0 0,2 0-21 0 0,2 0-14 0 0,1-1 0 0 0,0 0 0 0 0,-1 0 0 0 0,1-1 0 0 0,0 0 0 0 0,-1 0 0 0 0,0 0-1 0 0,0-1 1 0 0,0 0 0 0 0,0 0 0 0 0,0-1 0 0 0,0 1 0 0 0,-1-1 0 0 0,1-1-1 0 0,2-2 15 0 0,49-38 156 0 0,-56 43-175 0 0,1 0-1 0 0,1 1 0 0 0,-1-1 0 0 0,0 0 0 0 0,0 1 1 0 0,1 0-1 0 0,-1-1 0 0 0,0 1 0 0 0,1 0 0 0 0,0 0 0 0 0,-1 1 1 0 0,1-1-1 0 0,-1 0 0 0 0,1 1 0 0 0,0-1 0 0 0,-1 1 1 0 0,1 0-1 0 0,0 0 0 0 0,0 0 0 0 0,-1 1 0 0 0,1-1 0 0 0,0 0 1 0 0,-1 1-1 0 0,1 0 0 0 0,0 0 0 0 0,-1-1 0 0 0,1 2 1 0 0,-1-1-1 0 0,0 0 0 0 0,1 0 0 0 0,-1 1 0 0 0,0-1 0 0 0,0 1 1 0 0,0 0-1 0 0,0 0 0 0 0,0 0 0 0 0,1 0 20 0 0,26 42-128 0 0,17 75-64 0 0,-46-118 248 0 0,0-1 56 0 0,0 0 144 0 0,-3-15 619 0 0,0 5-849 0 0,0-1 1 0 0,1 1 0 0 0,1-1-1 0 0,-1 0 1 0 0,2 1 0 0 0,0-1-1 0 0,0 0 1 0 0,1 0 0 0 0,0 1-1 0 0,1-1 1 0 0,0 1 0 0 0,0-1-1 0 0,2 0-26 0 0,-3 3-158 0 0,2 1 0 0 0,-1-1-1 0 0,1 1 1 0 0,0 0-1 0 0,0 0 1 0 0,1 0 0 0 0,0 0-1 0 0,0 0 1 0 0,0 1-1 0 0,1 0 1 0 0,0 0-1 0 0,1 0 1 0 0,-1 1 0 0 0,1-1-1 0 0,0 1 1 0 0,2-1 158 0 0,9-2-5801 0 0</inkml:trace>
  <inkml:trace contextRef="#ctx0" brushRef="#br1" timeOffset="3.647">13696 8452 7744 0 0,'0'0'174'0'0,"0"0"29"0"0,0 0 12 0 0,2-7 1 0 0,2-18 389 0 0,-3 24-480 0 0,0 0 1 0 0,0 0-1 0 0,-1 0 1 0 0,1 0-1 0 0,0 0 0 0 0,-1 0 1 0 0,1 0-1 0 0,-1 0 0 0 0,1 0 1 0 0,-1 0-1 0 0,0-1 1 0 0,1 1-1 0 0,-1 0 0 0 0,0 0 1 0 0,0 0-1 0 0,0-1 0 0 0,0 1 1 0 0,0 0-1 0 0,0 0 0 0 0,0 0 1 0 0,0-1-1 0 0,-1 1 1 0 0,1 0-1 0 0,0 0 0 0 0,-1 0 1 0 0,1 0-1 0 0,-1 0 0 0 0,1 0 1 0 0,-1-1-1 0 0,0 1 1 0 0,1 0-1 0 0,-1 0 0 0 0,0 1 1 0 0,0-1-1 0 0,1 0 0 0 0,-1 0 1 0 0,0 0-1 0 0,0 0 1 0 0,0 1-1 0 0,0-1 0 0 0,0 1 1 0 0,0-1-1 0 0,0 0 0 0 0,-1 1 1 0 0,1 0-1 0 0,0-1 0 0 0,0 1 1 0 0,0 0-1 0 0,0-1 1 0 0,-1 1-1 0 0,1 0 0 0 0,0 0 1 0 0,0 0-1 0 0,0 0 0 0 0,-1 0 1 0 0,1 0-1 0 0,0 1 1 0 0,0-1-1 0 0,0 0 0 0 0,-1 1 1 0 0,1-1-1 0 0,0 0 0 0 0,0 1 1 0 0,-1 0-126 0 0,-11 6 70 0 0,0 1 0 0 0,1 1 0 0 0,0 0 0 0 0,0 1 0 0 0,1 0 0 0 0,0 0 0 0 0,1 1 0 0 0,0 1 0 0 0,1 0 0 0 0,-3 4-70 0 0,10-14 17 0 0,-30 69 90 0 0,25-43-83 0 0,23-14 377 0 0,-9-14-353 0 0,-1-1-1 0 0,1-1 1 0 0,0 0 0 0 0,-1 0-1 0 0,0 0 1 0 0,1 0 0 0 0,-1-1-1 0 0,0 0 1 0 0,0 0 0 0 0,-1-1-1 0 0,1 0 1 0 0,-1 0-48 0 0,40-21 85 0 0,23-16-370 0 0,-67 42 269 0 0,0 0 0 0 0,0-1 0 0 0,1 1 0 0 0,-1 0 0 0 0,0-1 0 0 0,0 1 0 0 0,0 0 0 0 0,-1 0 0 0 0,1 0 0 0 0,0 0 0 0 0,0 0 0 0 0,0 0 0 0 0,-1 0 0 0 0,1 0 0 0 0,-1 1 0 0 0,1-1 0 0 0,-1 0 0 0 0,1 0 0 0 0,-1 0 0 0 0,1 1 0 0 0,-1-1 0 0 0,0 0 0 0 0,0 0 0 0 0,0 1 0 0 0,0-1 0 0 0,0 0 0 0 0,0 1 0 0 0,0-1 0 0 0,0 0 0 0 0,0 0 0 0 0,-1 1-1 0 0,1-1 1 0 0,0 0 0 0 0,-1 0 0 0 0,1 1 16 0 0,-1 2 2 0 0,-2 62-62 0 0,4-59 60 0 0,6-2 0 0 0,-3-4-47 0 0,1-1-1 0 0,-1 0 0 0 0,1 0 0 0 0,-1 0 0 0 0,1 0 0 0 0,0-1 0 0 0,-1 0 0 0 0,1 0 0 0 0,-1 0 0 0 0,0 0 1 0 0,1-1-1 0 0,-1 0 0 0 0,0 0 0 0 0,0 0 0 0 0,0 0 0 0 0,0-1 0 0 0,0 1 0 0 0,-1-1 0 0 0,1 0 0 0 0,-1 0 0 0 0,0 0 1 0 0,0-1-1 0 0,0 1 0 0 0,1-2 48 0 0,2-1-816 0 0,7-7-1162 0 0,-3-1-3334 0 0</inkml:trace>
  <inkml:trace contextRef="#ctx0" brushRef="#br1" timeOffset="3.647">13942 8244 10224 0 0,'0'0'230'0'0,"0"0"30"0"0,0 0 19 0 0,0 0-30 0 0,0 16 118 0 0,11 51 1062 0 0,24 62 625 0 0,-9-11-1278 0 0,-26-118-733 0 0,1 0 0 0 0,-1 0 0 0 0,0 0 0 0 0,0 0 0 0 0,1-1 0 0 0,-1 1 0 0 0,0 0 0 0 0,0 0 0 0 0,0 0 0 0 0,1 0 0 0 0,-1 0 0 0 0,0 0 0 0 0,1 0 0 0 0,-1 0 0 0 0,0 0 0 0 0,0-1 0 0 0,1 1 0 0 0,-1 0 0 0 0,0 0 0 0 0,0 1 0 0 0,1-1 0 0 0,-1 0 0 0 0,0 0 0 0 0,1 0 1 0 0,-1 0-1 0 0,0 0 0 0 0,0 0 0 0 0,1 0-43 0 0,2-13-92 0 0,-2 7 34 0 0,1 0 0 0 0,0 0 0 0 0,0 0 0 0 0,1 0-1 0 0,-1 0 1 0 0,1 0 0 0 0,1 1 0 0 0,-1-1 0 0 0,1 1 0 0 0,0 0 0 0 0,0 0 0 0 0,1 0 0 0 0,-1 1 0 0 0,1-1 0 0 0,0 1 0 0 0,0 0 0 0 0,1 1 0 0 0,3-3 58 0 0,-8 5-10 0 0,1 0 0 0 0,0 1 1 0 0,0-1-1 0 0,0 0 0 0 0,-1 1 1 0 0,1-1-1 0 0,0 1 0 0 0,0 0 1 0 0,0-1-1 0 0,0 1 0 0 0,0 0 1 0 0,0 0-1 0 0,0 1 1 0 0,0-1-1 0 0,0 0 0 0 0,0 0 1 0 0,0 1-1 0 0,0-1 0 0 0,-1 1 1 0 0,1 0-1 0 0,0 0 0 0 0,0 0 1 0 0,0-1-1 0 0,-1 2 0 0 0,1-1 1 0 0,-1 0-1 0 0,1 0 1 0 0,-1 0-1 0 0,1 1 0 0 0,-1-1 1 0 0,0 1-1 0 0,1-1 0 0 0,-1 1 1 0 0,0-1-1 0 0,0 1 0 0 0,0 0 1 0 0,0 0-1 0 0,0 0 10 0 0,0 2 21 0 0,1-1 0 0 0,-1 1 0 0 0,0 0 0 0 0,0 0 0 0 0,-1-1 0 0 0,1 1 0 0 0,-1 0 0 0 0,1 0 0 0 0,-1-1 0 0 0,-1 1 0 0 0,1 0 0 0 0,0 0 0 0 0,-1 0 0 0 0,0-1 0 0 0,0 1 0 0 0,0 0 0 0 0,0-1 0 0 0,-1 1 0 0 0,0 2-21 0 0,-6 3 39 0 0,0 0 1 0 0,0-1 0 0 0,0 0-1 0 0,-1-1 1 0 0,0 0 0 0 0,-1 0 0 0 0,1 0-1 0 0,-1-2 1 0 0,0 1 0 0 0,-1-1 0 0 0,0-1-1 0 0,1 1 1 0 0,-1-2 0 0 0,-1 0-1 0 0,1 0-39 0 0,0-4-777 0 0,9-1-3920 0 0,2 2-88 0 0</inkml:trace>
  <inkml:trace contextRef="#ctx0" brushRef="#br1" timeOffset="3.647">14499 8348 9904 0 0,'28'-20'2738'0'0,"-76"59"-1036"0"0,39-33-1663 0 0,0 0-1 0 0,1 0 0 0 0,0 1 1 0 0,1 0-1 0 0,-1 1 1 0 0,1 0-1 0 0,1 0 1 0 0,0 0-1 0 0,-4 7-38 0 0,9-13 4 0 0,0 0 0 0 0,1 0 0 0 0,-1 0-1 0 0,0 0 1 0 0,1 0 0 0 0,0 0 0 0 0,0 0 0 0 0,-1 0 0 0 0,1 0-1 0 0,1 0 1 0 0,-1 0 0 0 0,0 0 0 0 0,0 0 0 0 0,1 0-1 0 0,-1 0 1 0 0,1 0 0 0 0,-1 0 0 0 0,1 0 0 0 0,0 0-1 0 0,0-1 1 0 0,0 1 0 0 0,0 0 0 0 0,0 0 0 0 0,0-1-1 0 0,1 1 1 0 0,-1-1 0 0 0,0 1 0 0 0,1-1-4 0 0,34 25 160 0 0,80 23-85 0 0,-89-37 2 0 0,-22-7 7 0 0,-5-3-30 0 0,0-1 0 0 0,0 1-1 0 0,0-1 1 0 0,0 1 0 0 0,-1 0 0 0 0,1-1 0 0 0,0 1 0 0 0,-1-1-1 0 0,1 1 1 0 0,-1-1 0 0 0,0 1 0 0 0,1-1 0 0 0,-1 0 0 0 0,0 1-1 0 0,0-1 1 0 0,0 0 0 0 0,0 0 0 0 0,0 1 0 0 0,0-1 0 0 0,0 0 0 0 0,-1 0-1 0 0,1 0 1 0 0,0 0 0 0 0,-1-1 0 0 0,1 1 0 0 0,0 0 0 0 0,-1 0-1 0 0,1-1 1 0 0,-1 1 0 0 0,1-1 0 0 0,-1 1 0 0 0,-1-1-54 0 0,2 1 37 0 0,-18 7 12 0 0,-1-1 0 0 0,1 0 1 0 0,-1-2-1 0 0,0 0 0 0 0,0-1 1 0 0,-16 1-50 0 0,-23-4-4089 0 0,58-2-759 0 0</inkml:trace>
  <inkml:trace contextRef="#ctx0" brushRef="#br1" timeOffset="3.647">14850 8408 10336 0 0,'0'0'233'0'0,"-2"0"39"0"0,-19 1 255 0 0,-111 51 33 0 0,45 1 797 0 0,84-51-1301 0 0,0 0 1 0 0,1 1-1 0 0,0-1 0 0 0,0 0 1 0 0,-1 0-1 0 0,1 1 1 0 0,1 0-1 0 0,-1-1 0 0 0,0 1 1 0 0,1 0-1 0 0,-1 0 1 0 0,1 0-1 0 0,0 0 0 0 0,0 0 1 0 0,0 0-1 0 0,0 0 1 0 0,0 0-1 0 0,1 0 0 0 0,0 0 1 0 0,-1 1-1 0 0,1-1 0 0 0,0 0 1 0 0,1 0-1 0 0,-1 2-56 0 0,3-3 26 0 0,0 0 1 0 0,0 0-1 0 0,0 0 0 0 0,1 0 0 0 0,-1-1 0 0 0,0 1 0 0 0,1-1 0 0 0,-1 0 1 0 0,1 0-1 0 0,-1 0 0 0 0,1-1 0 0 0,0 1 0 0 0,-1-1 0 0 0,1 0 1 0 0,-1 0-1 0 0,1 0 0 0 0,0 0 0 0 0,-1-1 0 0 0,1 1 0 0 0,0-1 1 0 0,-1 0-1 0 0,1 0 0 0 0,-1 0 0 0 0,0-1 0 0 0,1 1 0 0 0,-1-1 0 0 0,0 0 1 0 0,0 0-1 0 0,0 0 0 0 0,0 0 0 0 0,0-1 0 0 0,0 1 0 0 0,-1-1 1 0 0,1 0-27 0 0,21-10 2 0 0,7-12-86 0 0,26-25-441 0 0,25-5-36 0 0,-51 47 473 0 0,-17 25-120 0 0,-3 35 210 0 0,-12 5 137 0 0,6-9 256 0 0,-1-31 601 0 0,-3-19 1295 0 0,-16-25-1888 0 0,34-71-587 0 0,-16 88 11 0 0,0 1 0 0 0,1 0 1 0 0,1 0-1 0 0,0 0 0 0 0,0 0 0 0 0,0 1 0 0 0,1 0 0 0 0,0 0 0 0 0,1 1 1 0 0,0-1-1 0 0,0 1 0 0 0,0 1 0 0 0,1 0 0 0 0,6-4 173 0 0,59-28-2401 0 0,-51 34 1716 0 0,-2 2-3 0 0</inkml:trace>
  <inkml:trace contextRef="#ctx0" brushRef="#br1" timeOffset="3.647">15354 8256 7656 0 0,'0'0'166'0'0,"0"0"29"0"0,0 0 14 0 0,0 0 57 0 0,3 15 1267 0 0,-11 13 170 0 0,11-3-579 0 0,-14 24 56 0 0,3 83 1133 0 0,-3-58-1713 0 0,10 4 150 0 0,-13-5-327 0 0,-4-15-294 0 0,16-17-35 0 0,2-12 372 0 0,1-28-387 0 0,-1-1-14 0 0,0 0-1 0 0,10-1 352 0 0,-2-22-373 0 0,-23-32-1194 0 0,-3-5-978 0 0,22 9-9 0 0,1 25 1050 0 0</inkml:trace>
  <inkml:trace contextRef="#ctx0" brushRef="#br1" timeOffset="3.647">15475 8352 7632 0 0,'0'0'166'0'0,"2"0"29"0"0,19 4 198 0 0,-18-3-327 0 0,0 1 1 0 0,-1-1-1 0 0,1 0 0 0 0,-1 0 0 0 0,1 1 0 0 0,-1 0 0 0 0,1-1 0 0 0,-1 1 0 0 0,0 0 0 0 0,0 0 0 0 0,0 0 0 0 0,0 1 0 0 0,0-1 0 0 0,0 0 0 0 0,-1 1 1 0 0,1-1-1 0 0,-1 1 0 0 0,1 1-66 0 0,4 40 1648 0 0,-7-40-1454 0 0,0 0 1 0 0,-1 0 0 0 0,1 0-1 0 0,-1 0 1 0 0,0 0 0 0 0,0-1-1 0 0,0 1 1 0 0,0 0 0 0 0,-1-1-1 0 0,0 0 1 0 0,1 1 0 0 0,-1-1 0 0 0,0 0-1 0 0,-1-1 1 0 0,1 1 0 0 0,0 0-1 0 0,-1-1 1 0 0,1 0 0 0 0,-1 0-1 0 0,0 0 1 0 0,-4 1-195 0 0,-87 23 1182 0 0,-57-25-1494 0 0,148-1-17 0 0,-13-4 20 0 0,8-4-4175 0 0,6 2-280 0 0</inkml:trace>
  <inkml:trace contextRef="#ctx0" brushRef="#br1" timeOffset="3.647">15735 8140 10384 0 0,'-1'1'301'0'0,"-35"28"126"0"0,4 26 13 0 0,-1 43 1809 0 0,13-24-562 0 0,5-7-1005 0 0,15-59-659 0 0,-17 48 303 0 0,17-55-519 0 0,4-14-899 0 0,21-43-3282 0 0,-15 27 2690 0 0,-7 15 844 0 0</inkml:trace>
  <inkml:trace contextRef="#ctx0" brushRef="#br1" timeOffset="3.647">15679 8335 5552 0 0,'6'-1'199'0'0,"-1"1"1"0"0,0-1 0 0 0,1 1-1 0 0,-1 0 1 0 0,0 0-1 0 0,1 0 1 0 0,-1 1 0 0 0,0 0-1 0 0,0 0 1 0 0,1 0-1 0 0,-1 1 1 0 0,0 0 0 0 0,0 0-1 0 0,0 0 1 0 0,-1 0-1 0 0,1 1 1 0 0,0 0-200 0 0,28 32 2663 0 0,-16 2-855 0 0,-11-8-224 0 0,-17-12-306 0 0,12-3-978 0 0,-7-12-1621 0 0,5-2-4160 0 0</inkml:trace>
  <inkml:trace contextRef="#ctx0" brushRef="#br1" timeOffset="3.647">16117 8244 7256 0 0,'0'0'165'0'0,"0"0"22"0"0,7 0 178 0 0,15 14-464 0 0,-22-13-22 0 0,0-1 5 0 0,1 1-9 0 0,19 16 35 0 0,-38-14 1096 0 0,2 1-481 0 0,-1 1 0 0 0,1 1 0 0 0,1 1 0 0 0,-1 0 0 0 0,1 1 1 0 0,0 0-1 0 0,-5 5-525 0 0,-49 40 1688 0 0,66-50-1627 0 0,-1 0 1 0 0,1-1 0 0 0,0 1 0 0 0,0 0 0 0 0,1 1 0 0 0,-1-1 0 0 0,1 0 0 0 0,0 1 0 0 0,-1-1 0 0 0,1 1-1 0 0,1 0 1 0 0,-1 0 0 0 0,1 0 0 0 0,-1 0 0 0 0,1 0 0 0 0,0 0 0 0 0,1 0 0 0 0,-1 0 0 0 0,0 3-62 0 0,2-5 38 0 0,0 0 0 0 0,0 0 0 0 0,0-1 1 0 0,0 1-1 0 0,0 0 0 0 0,0-1 0 0 0,0 1 1 0 0,0-1-1 0 0,1 1 0 0 0,-1-1 1 0 0,1 0-1 0 0,-1 0 0 0 0,1 1 0 0 0,-1-1 1 0 0,1 0-1 0 0,0 0 0 0 0,-1-1 0 0 0,1 1 1 0 0,0 0-1 0 0,0 0 0 0 0,0-1 0 0 0,0 1 1 0 0,0-1-1 0 0,0 0 0 0 0,-1 1 1 0 0,1-1-1 0 0,0 0 0 0 0,0 0 0 0 0,0 0 1 0 0,0-1-1 0 0,0 1 0 0 0,0 0 0 0 0,0-1 1 0 0,0 1-1 0 0,0-1 0 0 0,-1 0 1 0 0,2 0-39 0 0,17-5-278 0 0,-1-1 0 0 0,0-1 0 0 0,-1-1 1 0 0,1 0-1 0 0,-2-1 0 0 0,4-4 278 0 0,-19 13-87 0 0,87-60-3334 0 0,-73 52 2801 0 0,-11 5 474 0 0,1 0-1 0 0,-1 1 1 0 0,1 0-1 0 0,0 0 0 0 0,0 1 1 0 0,1 0-1 0 0,-1 0 1 0 0,0 0-1 0 0,1 1 1 0 0,-1-1-1 0 0,1 2 0 0 0,3-1 147 0 0,8 15 196 0 0,-18-13-149 0 0,1 6 130 0 0,-1 0 1 0 0,0 0-1 0 0,0 0 1 0 0,0 0-1 0 0,-1 0 0 0 0,0 0 1 0 0,0 0-1 0 0,-1 0 1 0 0,0 0-1 0 0,0-1 0 0 0,-1 1 1 0 0,0 0-1 0 0,0-1 1 0 0,-2 4-178 0 0,-10 27 787 0 0,-9 21 1201 0 0,-1-38 8 0 0,14-29-1483 0 0,9 6-478 0 0,0 0 1 0 0,0 0-1 0 0,0 0 1 0 0,1 0-1 0 0,-1-1 1 0 0,1 1-1 0 0,0 0 0 0 0,0-1 1 0 0,0 1-1 0 0,0-1 1 0 0,1 1-1 0 0,-1-1 1 0 0,1 1-1 0 0,0-1 1 0 0,0 0-1 0 0,0 1 1 0 0,1-1-1 0 0,-1 1 0 0 0,1-1 1 0 0,0 1-1 0 0,0-1 1 0 0,0 1-1 0 0,0 0 1 0 0,1-1-1 0 0,-1 1 1 0 0,1 0-1 0 0,1-1-35 0 0,1-4-33 0 0,1 0 0 0 0,1 1 0 0 0,-1-1 0 0 0,1 1-1 0 0,0 1 1 0 0,0-1 0 0 0,1 1 0 0 0,0 0 0 0 0,0 1 0 0 0,1 0 0 0 0,-1 0 0 0 0,1 0-1 0 0,0 1 1 0 0,1 0 0 0 0,-1 1 0 0 0,0 0 0 0 0,1 0 0 0 0,0 1 0 0 0,0 0-1 0 0,0 0 34 0 0,-2 2 43 0 0,-1 1 0 0 0,0-1-1 0 0,1 1 1 0 0,-1 0-1 0 0,0 1 1 0 0,1 0-1 0 0,-1 0 1 0 0,0 0-1 0 0,0 1 1 0 0,-1 0-1 0 0,1 0 1 0 0,0 0-1 0 0,-1 1 1 0 0,0-1-1 0 0,0 1 1 0 0,0 1-1 0 0,0-1 1 0 0,-1 1-1 0 0,2 2-42 0 0,67 98-80 0 0,-47-60 80 0 0,-13-22-4894 0 0,-7-8-667 0 0</inkml:trace>
  <inkml:trace contextRef="#ctx0" brushRef="#br1" timeOffset="3.647">17064 8352 9416 0 0,'0'0'208'0'0,"0"0"33"0"0,-16 1 286 0 0,13 1-349 0 0,0 1 0 0 0,0 0 0 0 0,0 0 1 0 0,1 0-1 0 0,-1 0 0 0 0,1 1 0 0 0,0-1 1 0 0,-1 0-1 0 0,2 1 0 0 0,-1 0 0 0 0,0 0 1 0 0,1-1-1 0 0,0 1 0 0 0,-1 0 0 0 0,2 0 1 0 0,-1 0-1 0 0,0 0 0 0 0,1 0 0 0 0,0 4-178 0 0,-1 14 404 0 0,1 1 0 0 0,1-1-1 0 0,0 0 1 0 0,2 0 0 0 0,1 0-1 0 0,1 0 1 0 0,1-1 0 0 0,2 6-404 0 0,-3-10 181 0 0,15 23 581 0 0,-15-33-814 0 0,-3-6-225 0 0,-2-1-127 0 0,0-1-1089 0 0,3-6-4208 0 0</inkml:trace>
  <inkml:trace contextRef="#ctx0" brushRef="#br1" timeOffset="3.647">17068 8371 8720 0 0,'0'0'197'0'0,"2"0"24"0"0,10 1 41 0 0,1 0 0 0 0,-1 1-1 0 0,0 1 1 0 0,0 0-1 0 0,1 1 1 0 0,-2 0-1 0 0,1 0 1 0 0,0 2-1 0 0,-1-1 1 0 0,0 2 0 0 0,4 2-262 0 0,-13-8 96 0 0,1 1 1 0 0,-1 0-1 0 0,0-1 1 0 0,1 1-1 0 0,-1 0 1 0 0,0 0-1 0 0,0 0 1 0 0,0 0-1 0 0,-1 1 1 0 0,1-1-1 0 0,0 0 1 0 0,-1 1-1 0 0,1-1 1 0 0,-1 1-1 0 0,0 0 1 0 0,0-1-1 0 0,0 1 1 0 0,0 0-1 0 0,-1 0 1 0 0,1 0-1 0 0,-1-1 1 0 0,1 1-1 0 0,-1 0 1 0 0,0 0-1 0 0,0 0 1 0 0,-1 0-1 0 0,1 0 1 0 0,0 0-1 0 0,-1-1-96 0 0,0 2 74 0 0,0-1 0 0 0,-1 0 0 0 0,1 0 0 0 0,-1 0 0 0 0,0 0 0 0 0,0-1 0 0 0,0 1 0 0 0,0 0 0 0 0,0-1 0 0 0,0 1 0 0 0,-1-1 0 0 0,1 0 0 0 0,-1 0 0 0 0,0 0 0 0 0,0 0 0 0 0,0 0 0 0 0,0-1 0 0 0,0 1 0 0 0,-1 0-74 0 0,0 0 4 0 0,-5 3 24 0 0,-1-1 0 0 0,0 0 0 0 0,0 0 0 0 0,-1-1 0 0 0,1 0 0 0 0,-1-1 0 0 0,0 0 0 0 0,1-1 0 0 0,-1 0-1 0 0,0 0 1 0 0,0-1 0 0 0,-4-1-28 0 0,-44-11-853 0 0,58 11 793 0 0,1 0 0 0 0,-1 1 0 0 0,0-1-1 0 0,1 0 1 0 0,-1 0 0 0 0,1 0 0 0 0,0 0 0 0 0,-1 0-1 0 0,1 0 1 0 0,0 0 0 0 0,0 1 0 0 0,-1-1 0 0 0,1 0 0 0 0,0 0-1 0 0,0 0 1 0 0,0 0 0 0 0,0 0 0 0 0,0 0 0 0 0,0 0-1 0 0,0 0 1 0 0,1 0 0 0 0,-1 0 0 0 0,0 0 0 0 0,1 0-1 0 0,-1 0 1 0 0,0 0 0 0 0,1 0 0 0 0,-1 1 0 0 0,1-1 0 0 0,-1 0-1 0 0,1 0 1 0 0,0 0 0 0 0,-1 1 0 0 0,1-1 0 0 0,0 0 60 0 0,16-18-4256 0 0,-5 8 224 0 0</inkml:trace>
  <inkml:trace contextRef="#ctx0" brushRef="#br1" timeOffset="3.647">17489 8358 9760 0 0,'0'0'222'0'0,"0"0"30"0"0,-1 2 18 0 0,-60 160 3226 0 0,34-97-793 0 0,26-68-2669 0 0,0-1-1 0 0,1 1 0 0 0,-1-1 0 0 0,1 1 0 0 0,0-1 0 0 0,0 1 0 0 0,0-1 0 0 0,1 1 0 0 0,-1-1 0 0 0,1 1 0 0 0,0 0 0 0 0,0-1 0 0 0,0 1 0 0 0,0 0 0 0 0,0-1 0 0 0,1 1 0 0 0,0 0 0 0 0,0 0-32 0 0,5-15 10 0 0,-2 5-131 0 0,0-1 1 0 0,2 1-1 0 0,-1 0 0 0 0,2 1 1 0 0,-1 0-1 0 0,2 0 0 0 0,0 0 1 0 0,0 1-1 0 0,4-3 120 0 0,-12 13-7 0 0,1-2-11 0 0,1-1 1 0 0,-1 1 0 0 0,1 0-1 0 0,0 0 1 0 0,0 0-1 0 0,0 0 1 0 0,0 0 0 0 0,0 1-1 0 0,1-1 1 0 0,-1 1 0 0 0,1 0-1 0 0,0 0 1 0 0,0 0 0 0 0,0 1-1 0 0,-1-1 1 0 0,1 1-1 0 0,1 0 1 0 0,-1 0 0 0 0,0 0-1 0 0,0 1 1 0 0,0-1 0 0 0,0 1-1 0 0,1 0 1 0 0,-1 0 0 0 0,1 1 17 0 0,-1 2-25 0 0,-1 0 1 0 0,0 0-1 0 0,0 0 1 0 0,-1 0-1 0 0,1 1 1 0 0,-1-1-1 0 0,1 1 1 0 0,-1 0-1 0 0,0 0 1 0 0,0 0-1 0 0,-1 0 1 0 0,1 0 0 0 0,-1 0-1 0 0,0 0 1 0 0,0 1-1 0 0,0-1 1 0 0,-1 0-1 0 0,0 1 1 0 0,1-1-1 0 0,-2 0 1 0 0,1 1-1 0 0,0-1 1 0 0,-1 0-1 0 0,0 1 1 0 0,0-1 0 0 0,0 0-1 0 0,0 0 1 0 0,-1 0-1 0 0,0 1 25 0 0,-30 72-10 0 0,23-42 10 0 0,9-34 21 0 0,1 0 0 0 0,0 0 1 0 0,0 0-1 0 0,0-1 0 0 0,0 1 1 0 0,0 0-1 0 0,0-1 0 0 0,0 1 1 0 0,1-1-1 0 0,-1 1 0 0 0,0-1 1 0 0,0 1-1 0 0,0-1 0 0 0,0 0 1 0 0,1 0-1 0 0,-1 0 0 0 0,0 1 1 0 0,0-1-1 0 0,1 0 0 0 0,-1-1 1 0 0,0 1-1 0 0,0 0 0 0 0,0 0 1 0 0,1 0-1 0 0,-1-1 0 0 0,0 1 1 0 0,0-1-1 0 0,0 1 0 0 0,0-1 1 0 0,1 1-1 0 0,-1-1 0 0 0,0 0 1 0 0,0 1-1 0 0,0-1 0 0 0,-1 0 1 0 0,1 0-1 0 0,0 0-21 0 0,12-4-39 0 0,0-1 0 0 0,0 0 0 0 0,-1-1 1 0 0,0-1-1 0 0,0 0 0 0 0,-1 0 0 0 0,0-1 0 0 0,-1 0 1 0 0,9-10 38 0 0,-17 17 22 0 0,1-1 1 0 0,-1 1-1 0 0,1 0 1 0 0,-1-1-1 0 0,0 1 1 0 0,0-1-1 0 0,0 1 1 0 0,0-1 0 0 0,-1 0-1 0 0,1 0 1 0 0,-1 0-1 0 0,0 0 1 0 0,1 0-1 0 0,-1 0 1 0 0,-1-1-1 0 0,1 1 1 0 0,0 0 0 0 0,-1 0-1 0 0,0-1 1 0 0,1 1-1 0 0,-1 0 1 0 0,-1-1-1 0 0,1 1 1 0 0,0 0-1 0 0,-1-1 1 0 0,0 1 0 0 0,0 0-1 0 0,0 0 1 0 0,0 0-1 0 0,0 0 1 0 0,0 0-1 0 0,-1 0 1 0 0,0 0-1 0 0,1 0 1 0 0,-1 0 0 0 0,0 1-1 0 0,-3-3-22 0 0,0 2-78 0 0,-1 0 0 0 0,1 0 0 0 0,-1 1 0 0 0,0 0 0 0 0,0 0-1 0 0,0 1 1 0 0,-1-1 0 0 0,1 1 0 0 0,0 1 0 0 0,0-1 0 0 0,-1 1 0 0 0,1 0-1 0 0,0 0 1 0 0,-1 1 0 0 0,-4 1 78 0 0,2 0-1468 0 0,2 0-3542 0 0</inkml:trace>
  <inkml:trace contextRef="#ctx0" brushRef="#br1" timeOffset="3.647">17887 8248 5904 0 0,'0'0'132'0'0,"0"0"17"0"0,0 0 11 0 0,0 0 49 0 0,0 0 182 0 0,0 0 80 0 0,0 0 10 0 0,0 0-28 0 0,0 0-139 0 0,0 0-68 0 0,0 0-12 0 0,0 0-30 0 0,6-4-112 0 0,28-15 44 0 0,-11 1-136 0 0,35-24-494 0 0,-53 39 517 0 0,-1 0 0 0 0,0 0 0 0 0,-1 0-1 0 0,1 0 1 0 0,0-1 0 0 0,-1 0 0 0 0,0 1 0 0 0,0-1-1 0 0,0 0 1 0 0,0-1 0 0 0,-1 1 0 0 0,0 0-1 0 0,2-4-22 0 0,-4 8 63 0 0,0 0-1 0 0,0-1 0 0 0,0 1 0 0 0,1 0 0 0 0,-1-1 1 0 0,0 1-1 0 0,0-1 0 0 0,0 1 0 0 0,0 0 1 0 0,0-1-1 0 0,1 1 0 0 0,-1-1 0 0 0,0 1 0 0 0,0-1 1 0 0,0 1-1 0 0,0 0 0 0 0,0-1 0 0 0,-1 1 1 0 0,1-1-1 0 0,0 1 0 0 0,0-1 0 0 0,0 1 0 0 0,0 0 1 0 0,0-1-1 0 0,0 1 0 0 0,-1-1 0 0 0,1 1 1 0 0,0 0-1 0 0,0-1 0 0 0,-1 1 0 0 0,1 0 0 0 0,0-1 1 0 0,-1 1-1 0 0,1 0 0 0 0,0-1 0 0 0,-1 1 1 0 0,1 0-1 0 0,0 0 0 0 0,-1 0 0 0 0,1-1 0 0 0,0 1 1 0 0,-1 0-1 0 0,1 0 0 0 0,-1 0 0 0 0,1 0 1 0 0,-1 0-1 0 0,1-1 0 0 0,0 1 0 0 0,-1 0 0 0 0,1 0 1 0 0,-1 0-1 0 0,1 0 0 0 0,-1 0 0 0 0,1 1 1 0 0,0-1-1 0 0,-1 0 0 0 0,1 0 0 0 0,-1 0 0 0 0,1 0 1 0 0,0 0-1 0 0,-1 1 0 0 0,1-1 0 0 0,-1 0 1 0 0,1 0-1 0 0,0 0 0 0 0,-1 1-62 0 0,-26 12 711 0 0,15-4-581 0 0,1 1 1 0 0,0 0 0 0 0,1 0 0 0 0,0 1-1 0 0,0 0 1 0 0,1 1 0 0 0,1-1 0 0 0,0 2-1 0 0,1 0 1 0 0,0-1 0 0 0,1 2 0 0 0,0-1 0 0 0,-1 5-131 0 0,2 3 81 0 0,0-1 0 0 0,2 1 0 0 0,0-1 0 0 0,1 1 0 0 0,1 0-1 0 0,1 0 1 0 0,1 0 0 0 0,3 20-81 0 0,20 148 2422 0 0,-23-184-2372 0 0,0 0 0 0 0,0 0 0 0 0,-1 0 0 0 0,1 0 0 0 0,-1 0 0 0 0,-1 0 0 0 0,1 0 0 0 0,-1 0 0 0 0,0 0 0 0 0,0 0 0 0 0,0 0 0 0 0,-1 0 0 0 0,1 0 0 0 0,-1 0 0 0 0,0-1 0 0 0,-1 1 0 0 0,1-1 0 0 0,-1 1 0 0 0,0-1 0 0 0,0 0 0 0 0,-2 2-50 0 0,-24-1-2318 0 0,18-7 1002 0 0,-1-1-17 0 0</inkml:trace>
  <inkml:trace contextRef="#ctx0" brushRef="#br1" timeOffset="3.647">17818 8450 10768 0 0,'0'0'241'0'0,"7"-1"330"0"0,125-21 3766 0 0,-57 29-3207 0 0,-56-6-2004 0 0,-11-1-3046 0 0,-2 0-1341 0 0</inkml:trace>
  <inkml:trace contextRef="#ctx0" brushRef="#br1" timeOffset="3.647">18138 8321 10512 0 0,'0'0'233'0'0,"0"0"39"0"0,-1 1 16 0 0,-6 86 2821 0 0,8-58-1363 0 0,2 27 548 0 0,1-10-1767 0 0,-2-51-2346 0 0,-2 1 737 0 0</inkml:trace>
  <inkml:trace contextRef="#ctx0" brushRef="#br1" timeOffset="3.647">18204 8154 10568 0 0,'9'-29'1056'0'0,"0"12"-910"0"0,-8 16 73 0 0,4-4 1320 0 0,18 8-2490 0 0,-15-1-3570 0 0</inkml:trace>
  <inkml:trace contextRef="#ctx0" brushRef="#br1" timeOffset="3.647">18400 8119 8696 0 0,'0'8'418'0'0,"-5"86"580"0"0,-3 86 3768 0 0,8-171-4611 0 0,0-1 1 0 0,0 0-1 0 0,1 0 0 0 0,0 0 0 0 0,1 0 0 0 0,0 0 1 0 0,0 0-1 0 0,1 0 0 0 0,-1 0 0 0 0,5 6-155 0 0,-5-11 82 0 0,0 0-1 0 0,0 0 0 0 0,1-1 1 0 0,-1 1-1 0 0,1 0 0 0 0,0-1 1 0 0,0 1-1 0 0,0-1 1 0 0,0 0-1 0 0,0 0 0 0 0,0 0 1 0 0,0-1-1 0 0,1 1 1 0 0,-1-1-1 0 0,1 0 0 0 0,-1 1 1 0 0,1-2-1 0 0,-1 1 1 0 0,1 0-1 0 0,0-1 0 0 0,-1 1 1 0 0,1-1-1 0 0,0 0 0 0 0,0-1 1 0 0,-1 1-1 0 0,1-1 1 0 0,0 1-1 0 0,2-2-81 0 0,2 0 58 0 0,0-1 1 0 0,0 0-1 0 0,0 0 1 0 0,-1 0-1 0 0,0-1 1 0 0,1 0-1 0 0,-1-1 0 0 0,-1 0 1 0 0,1 0-1 0 0,-1 0 1 0 0,0-1-1 0 0,3-3-58 0 0,-4 4-34 0 0,1-1-1 0 0,-1 0 1 0 0,0 0 0 0 0,0-1-1 0 0,-1 0 1 0 0,0 1-1 0 0,0-1 1 0 0,0-1 0 0 0,-1 1-1 0 0,0-1 1 0 0,-1 1 0 0 0,1-1-1 0 0,-2 0 1 0 0,1 0 0 0 0,-1 1-1 0 0,0-1 1 0 0,-1 0-1 0 0,0-7 35 0 0,-1 13-21 0 0,0 0-1 0 0,0 1 0 0 0,-1-1 1 0 0,1 0-1 0 0,-1 0 0 0 0,1 1 1 0 0,-1-1-1 0 0,1 1 0 0 0,-1-1 1 0 0,0 1-1 0 0,0 0 0 0 0,0-1 0 0 0,0 1 1 0 0,0 0-1 0 0,0 0 0 0 0,0 1 1 0 0,0-1-1 0 0,-1 0 0 0 0,1 1 1 0 0,0-1-1 0 0,0 1 0 0 0,-1 0 1 0 0,1 0-1 0 0,0 0 0 0 0,0 0 1 0 0,-1 0-1 0 0,1 0 0 0 0,0 1 0 0 0,-1-1 1 0 0,1 1-1 0 0,0-1 0 0 0,0 1 1 0 0,0 0-1 0 0,0 0 0 0 0,0 0 1 0 0,0 0-1 0 0,0 0 0 0 0,0 0 1 0 0,0 1-1 0 0,0-1 0 0 0,1 1 1 0 0,-1-1-1 0 0,0 1 0 0 0,1 0 0 0 0,-1 0 22 0 0,-1 0-4 0 0,0 0-1 0 0,0 0 0 0 0,0 1 0 0 0,0 0 0 0 0,0-1 1 0 0,0 1-1 0 0,1 0 0 0 0,-1 0 0 0 0,1 0 0 0 0,0 1 0 0 0,0-1 1 0 0,0 0-1 0 0,0 1 0 0 0,1 0 0 0 0,-1-1 0 0 0,1 1 1 0 0,0 0-1 0 0,0-1 0 0 0,0 1 0 0 0,1 0 0 0 0,-1 0 0 0 0,1 0 1 0 0,0 0-1 0 0,0 0 0 0 0,1 0 0 0 0,-1 0 5 0 0,3 3 48 0 0,1 0 0 0 0,0 0 1 0 0,0 0-1 0 0,1 0 0 0 0,0-1 0 0 0,0 0 0 0 0,0 0 0 0 0,1 0 0 0 0,0 0 0 0 0,0-1 1 0 0,0 0-1 0 0,1-1 0 0 0,-1 1 0 0 0,1-1 0 0 0,0 0 0 0 0,1-1 0 0 0,-1 0 1 0 0,1 0-1 0 0,-1 0 0 0 0,1-1 0 0 0,0 0 0 0 0,0-1 0 0 0,7 1-48 0 0,8 5 18 0 0,-5-1-454 0 0,10 3-4298 0 0,-4-1-1119 0 0</inkml:trace>
  <inkml:trace contextRef="#ctx0" brushRef="#br1" timeOffset="3.647">16831 8991 2592 0 0,'0'0'107'0'0,"0"0"-23"0"0,1 0-10 0 0,6 0 5 0 0,-5 0 93 0 0,10-2 8365 0 0,1-1-4131 0 0,25-15-4388 0 0,-15 6 606 0 0,52-11-531 0 0,-13 48-224 0 0,22 31 150 0 0,13-33 809 0 0,-60-20-549 0 0,-8-2-133 0 0,1-8-22 0 0,5-26-126 0 0,-23 14-5255 0 0,-6 9-247 0 0</inkml:trace>
  <inkml:trace contextRef="#ctx0" brushRef="#br1" timeOffset="3.647">16864 9341 8552 0 0,'0'0'190'0'0,"-4"-4"465"0"0,3 3-565 0 0,-1-1-1 0 0,1 0 1 0 0,0 0-1 0 0,0 0 1 0 0,0 0-1 0 0,0 0 1 0 0,0 0-1 0 0,0 0 1 0 0,0 0-1 0 0,1 0 1 0 0,-1 0 0 0 0,1 0-1 0 0,0 0 1 0 0,-1-1-1 0 0,1 1 1 0 0,0 0-1 0 0,0 0 1 0 0,1 0-1 0 0,-1-1 1 0 0,0 1-1 0 0,1 0 1 0 0,-1 0-1 0 0,1 0 1 0 0,0 0 0 0 0,0 0-1 0 0,0 0 1 0 0,0 0-1 0 0,0 0 1 0 0,0 0-1 0 0,0 0 1 0 0,0 0-1 0 0,1 0-89 0 0,51-58 2520 0 0,-43 53-2495 0 0,0 1 0 0 0,1 1 0 0 0,-1-1 0 0 0,1 2-1 0 0,0-1 1 0 0,1 2 0 0 0,-1-1 0 0 0,7 0-25 0 0,0 6 7 0 0,65 14 221 0 0,-4-7 1275 0 0,13 6-924 0 0,7-5-2820 0 0,-84-10 1016 0 0</inkml:trace>
  <inkml:trace contextRef="#ctx0" brushRef="#br1" timeOffset="3.647">17752 9403 7600 0 0,'0'0'166'0'0,"0"0"29"0"0,0 0 14 0 0,0 0 97 0 0,0 0 355 0 0,0 0 156 0 0,0 0 30 0 0,0 0-34 0 0,0 0-170 0 0,2-1-71 0 0,4-1-284 0 0,0 0 0 0 0,0-1-1 0 0,-1 0 1 0 0,1-1 0 0 0,-1 1 0 0 0,0-1-1 0 0,0 0 1 0 0,0 0 0 0 0,-1-1 0 0 0,1 0 0 0 0,-1 1-1 0 0,3-6-287 0 0,25-23 577 0 0,-22 22-438 0 0,-1 0 0 0 0,-1 0 0 0 0,0 0 0 0 0,0-1 0 0 0,-1-1 0 0 0,-1 1 0 0 0,0-1 0 0 0,2-6-139 0 0,-4 8-20 0 0,43-109 20 0 0,-25 64-1 0 0,-17 41-3 0 0,1-1 1 0 0,0 1 0 0 0,1 1-1 0 0,1-1 1 0 0,0 1-1 0 0,1 0 1 0 0,0 1 0 0 0,1 0-1 0 0,11-12 4 0 0,-19 24-18 0 0,3-4-52 0 0,-1 1 0 0 0,1 0-1 0 0,0 0 1 0 0,0 0 0 0 0,0 1-1 0 0,1-1 1 0 0,0 1 0 0 0,-1 0-1 0 0,1 1 1 0 0,0 0-1 0 0,0 0 71 0 0,-1 0 3 0 0,0 0-1 0 0,0 1 0 0 0,1 0 1 0 0,-1 0-1 0 0,0 0 0 0 0,0 1 0 0 0,1 0 1 0 0,-1 0-1 0 0,0 0 0 0 0,1 1 0 0 0,-1-1 1 0 0,0 1-1 0 0,0 1 0 0 0,1-1 1 0 0,-1 1-1 0 0,0 0 0 0 0,0 0 0 0 0,-1 0 1 0 0,1 0-1 0 0,0 1 0 0 0,-1 0 0 0 0,0 0 1 0 0,1 1-1 0 0,-1-1 0 0 0,0 1 1 0 0,-1-1-1 0 0,4 5-2 0 0,-5-5-2 0 0,0 0 0 0 0,0 0 0 0 0,0 0 0 0 0,0 0 0 0 0,0 0 0 0 0,-1 0-1 0 0,0 0 1 0 0,1 0 0 0 0,-1 1 0 0 0,-1-1 0 0 0,1 1 0 0 0,0-1 0 0 0,-1 0 0 0 0,0 1 0 0 0,1-1 0 0 0,-1 1 0 0 0,-1-1 0 0 0,1 1 0 0 0,0-1 0 0 0,-1 1 0 0 0,0-1 0 0 0,0 1 0 0 0,0-1 0 0 0,0 0 0 0 0,0 0-1 0 0,-2 3 3 0 0,-24 40 79 0 0,8-32 23 0 0,-1-1 0 0 0,0 0 0 0 0,0-2 0 0 0,-1 0 0 0 0,-1-1 0 0 0,1-2-1 0 0,-22 6-101 0 0,-79 10-708 0 0,121-24 264 0 0,1 0-50 0 0,0 0-197 0 0,0 0-86 0 0,0 0-20 0 0,0 0-3 0 0</inkml:trace>
  <inkml:trace contextRef="#ctx0" brushRef="#br1" timeOffset="3.647">18585 8839 9184 0 0,'-7'-15'917'0'0,"4"12"-874"0"0,1 1 64 0 0,0 1 1 0 0,1 0 0 0 0,-1 0-1 0 0,0 0 1 0 0,0 0-1 0 0,1 0 1 0 0,-1 0 0 0 0,0 1-1 0 0,0-1 1 0 0,0 1-1 0 0,0-1 1 0 0,0 1 0 0 0,0 0-1 0 0,0-1 1 0 0,0 1-1 0 0,0 0 1 0 0,0 0 0 0 0,0 1-1 0 0,0-1 1 0 0,0 0 0 0 0,0 1-1 0 0,0-1 1 0 0,0 1-1 0 0,0-1 1 0 0,0 1 0 0 0,0 0-1 0 0,1 0 1 0 0,-1 0-1 0 0,0 0 1 0 0,1 0 0 0 0,-2 1-108 0 0,-45 42 3383 0 0,44-36-3261 0 0,-1-1-1 0 0,1 1 0 0 0,1 0 0 0 0,0-1 0 0 0,0 2 0 0 0,0-1 0 0 0,1 0 0 0 0,0 0 1 0 0,0 1-1 0 0,1-1 0 0 0,1 1 0 0 0,-1-1 0 0 0,1 5-121 0 0,10 63 193 0 0,-7-69-184 0 0,0 0-1 0 0,1 0 1 0 0,-1 0-1 0 0,2-1 0 0 0,-1 1 1 0 0,1-1-1 0 0,0 0 1 0 0,0 0-1 0 0,1-1 0 0 0,-1 1 1 0 0,1-1-1 0 0,1 0 0 0 0,3 2-8 0 0,35 13-2299 0 0,-32-17-3662 0 0</inkml:trace>
  <inkml:trace contextRef="#ctx0" brushRef="#br1" timeOffset="3.647">18773 8908 11576 0 0,'0'0'264'0'0,"0"0"34"0"0,0 0 20 0 0,-10 13 66 0 0,-16 29 948 0 0,25-6 782 0 0,2-33-2065 0 0,0 0-1 0 0,0 0 1 0 0,0 0-1 0 0,0-1 1 0 0,0 1-1 0 0,1 0 1 0 0,-1-1-1 0 0,1 1 1 0 0,0-1-1 0 0,0 0 1 0 0,0 1-1 0 0,0-1 1 0 0,0 0 0 0 0,0 0-1 0 0,1-1 1 0 0,-1 1-1 0 0,1 0 1 0 0,-1-1-1 0 0,1 1 1 0 0,0-1-1 0 0,-1 0 1 0 0,1 0-1 0 0,0 0 1 0 0,0 0-1 0 0,0 0 1 0 0,0-1-1 0 0,0 1 1 0 0,0-1-1 0 0,0 0 1 0 0,0 0-1 0 0,0 0 1 0 0,0 0-1 0 0,1-1-48 0 0,138-16-194 0 0,-95 32-4 0 0,-28 8 156 0 0,-17-20 107 0 0,-1 0 1 0 0,1-1-1 0 0,0 1 1 0 0,0-1-1 0 0,0 1 1 0 0,0-1-1 0 0,0 0 1 0 0,0 0-1 0 0,1 0 1 0 0,-1 0-1 0 0,1 0 1 0 0,-1-1-1 0 0,1 1 0 0 0,0-1 1 0 0,0 0-1 0 0,0 1 1 0 0,0-1-1 0 0,1 0-65 0 0,0-2 72 0 0,-1-1 0 0 0,0 0 0 0 0,0 1 0 0 0,0-1 0 0 0,0 0 0 0 0,0-1 0 0 0,0 1-1 0 0,0 0 1 0 0,-1-1 0 0 0,1 0 0 0 0,-1 0 0 0 0,0 1 0 0 0,0-1 0 0 0,0-1 0 0 0,0 1 0 0 0,0 0-1 0 0,-1 0 1 0 0,1-1 0 0 0,-1 1 0 0 0,0-1 0 0 0,0 1 0 0 0,0-1 0 0 0,0-2-72 0 0,-8-102-24 0 0,6 97 8 0 0,-1 1 0 0 0,0-1 1 0 0,0 1-1 0 0,-1 0 0 0 0,-1 0 1 0 0,0 0-1 0 0,0 0 0 0 0,-1 1 0 0 0,-1-3 16 0 0,-28-7-1578 0 0,9 26-5254 0 0,19-1 1771 0 0</inkml:trace>
  <inkml:trace contextRef="#ctx0" brushRef="#br1" timeOffset="3.647">19500 8768 8208 0 0,'0'0'234'0'0,"0"0"6"0"0,1 1-149 0 0,86 54 4825 0 0,-76-45-4211 0 0,-1-3-398 0 0,0 1 0 0 0,-1 1 0 0 0,0-1 0 0 0,-1 1 0 0 0,0 1 0 0 0,0 0 0 0 0,-1 0 0 0 0,0 0 0 0 0,-1 1 0 0 0,0 0 0 0 0,-1 0 0 0 0,0 0 0 0 0,-1 1 0 0 0,0 0 0 0 0,0 4-307 0 0,-4-8 35 0 0,-1 1-1 0 0,0-1 1 0 0,-1 0-1 0 0,0 0 0 0 0,0 0 1 0 0,0 0-1 0 0,-1-1 1 0 0,-1 1-1 0 0,1-1 1 0 0,-1 1-1 0 0,0-1 0 0 0,-5 4-34 0 0,1 4 47 0 0,-2 1-24 0 0,0-2 0 0 0,-1 1 0 0 0,0-2 0 0 0,-1 1 0 0 0,-1-2 0 0 0,0 1 0 0 0,-13 8-23 0 0,-28 18-5643 0 0,30-23-366 0 0</inkml:trace>
  <inkml:trace contextRef="#ctx0" brushRef="#br1" timeOffset="3.647">10162 9538 7656 0 0,'0'-3'97'0'0,"0"0"0"0"0,1 0 1 0 0,-1 1-1 0 0,0-1 0 0 0,0 0 0 0 0,-1 0 1 0 0,1 0-1 0 0,-1 1 0 0 0,1-1 1 0 0,-1 0-1 0 0,0 0 0 0 0,0 1 0 0 0,0-1 1 0 0,0 1-1 0 0,-1-1 0 0 0,1 1 0 0 0,-1-1 1 0 0,0 1-1 0 0,1 0 0 0 0,-1 0 1 0 0,0 0-1 0 0,0 0 0 0 0,0 0 0 0 0,-3-1-97 0 0,-21-19 2432 0 0,22 20-2310 0 0,0 1 0 0 0,0 0 0 0 0,0 0 0 0 0,0 0 0 0 0,0 0 0 0 0,-1 0 0 0 0,1 1 0 0 0,0 0 0 0 0,-1 0-1 0 0,1 0 1 0 0,0 0 0 0 0,0 1 0 0 0,0-1 0 0 0,-1 1 0 0 0,1 0 0 0 0,-2 1-122 0 0,-17 6 142 0 0,0 0 1 0 0,1 2-1 0 0,-1 0 1 0 0,2 2-1 0 0,0 0 1 0 0,0 2-1 0 0,1 0 1 0 0,1 1 0 0 0,-11 11-143 0 0,22-18 46 0 0,0 0 0 0 0,1 1 0 0 0,0 0 0 0 0,1 0 1 0 0,-1 0-1 0 0,2 1 0 0 0,0 0 0 0 0,0 0 1 0 0,-3 10-47 0 0,-15 45 202 0 0,4 75-84 0 0,15-20-54 0 0,-8 97 32 0 0,1-97 21 0 0,-11 192 565 0 0,23-221-462 0 0,4 0-1 0 0,4-1 0 0 0,11 41-219 0 0,7 22 865 0 0,-23-12-1889 0 0,-5-131 1048 0 0,1 0 0 0 0,-1-1-1 0 0,-1 1 1 0 0,0-1 0 0 0,0 1 0 0 0,-1-1-1 0 0,0 0 1 0 0,-1 0 0 0 0,1 0 0 0 0,-2 0 0 0 0,1-1-1 0 0,-2 1 1 0 0,1-1 0 0 0,-1 0 0 0 0,0-1-1 0 0,0 0 1 0 0,-1 0 0 0 0,0 0 0 0 0,0 0-1 0 0,-1-1 1 0 0,0-1 0 0 0,0 1 0 0 0,-4 1-24 0 0,7-4-25 0 0,0 1 0 0 0,-1-1 0 0 0,1 0 0 0 0,-1-1 0 0 0,0 0 0 0 0,0 0 1 0 0,1 0-1 0 0,-1 0 0 0 0,-1-1 0 0 0,1 0 0 0 0,0 0 0 0 0,0-1 0 0 0,0 1 0 0 0,0-1 0 0 0,-1-1 1 0 0,1 1-1 0 0,0-1 0 0 0,0 0 0 0 0,0-1 0 0 0,0 0 0 0 0,0 1 0 0 0,0-2 0 0 0,0 1 0 0 0,-4-3 25 0 0,-6-4-4322 0 0,-1-3-1467 0 0</inkml:trace>
  <inkml:trace contextRef="#ctx0" brushRef="#br1" timeOffset="3.647">10784 9818 7168 0 0,'0'0'165'0'0,"-13"-3"380"0"0,7 3-412 0 0,1-1-1 0 0,0 1 0 0 0,0 1 0 0 0,0-1 0 0 0,-1 1 0 0 0,1 0 0 0 0,0 0 0 0 0,0 0 0 0 0,0 1 0 0 0,0-1 0 0 0,0 1 0 0 0,1 1 0 0 0,-1-1 0 0 0,1 1 1 0 0,-1-1-1 0 0,1 1 0 0 0,-1 2-132 0 0,4-5 18 0 0,0 1 0 0 0,1-1 0 0 0,-1 1 0 0 0,1 0-1 0 0,-1 0 1 0 0,1-1 0 0 0,-1 1 0 0 0,1 0 0 0 0,-1 0 0 0 0,1-1 0 0 0,0 1 0 0 0,-1 0 0 0 0,1 0 0 0 0,0 0 0 0 0,0 0 0 0 0,0-1 0 0 0,0 1 0 0 0,0 0 0 0 0,0 0 0 0 0,0 0 0 0 0,0 0 0 0 0,0 0 0 0 0,0-1 0 0 0,0 1 0 0 0,0 0 0 0 0,1 0 0 0 0,-1 0 0 0 0,0 0 0 0 0,0-1 0 0 0,1 1-1 0 0,-1 0 1 0 0,1 0 0 0 0,-1-1 0 0 0,1 1 0 0 0,-1 0 0 0 0,1-1 0 0 0,0 1 0 0 0,-1 0 0 0 0,1-1 0 0 0,0 1 0 0 0,-1-1 0 0 0,1 1 0 0 0,0-1 0 0 0,0 1-18 0 0,40 21 851 0 0,-34-19-808 0 0,129 49 141 0 0,-41-4 568 0 0,-69-29 562 0 0,-26-17-1252 0 0,0-1-1 0 0,1 0 0 0 0,-1 1 1 0 0,0-1-1 0 0,0 0 0 0 0,0 1 1 0 0,0-1-1 0 0,-1 0 0 0 0,1 1 1 0 0,0-1-1 0 0,0 0 0 0 0,-1 1 1 0 0,1-1-1 0 0,-1 0 0 0 0,1 1 1 0 0,-1-1-1 0 0,0 0 0 0 0,1 0 1 0 0,-1 0-1 0 0,0 0 0 0 0,0 0 1 0 0,0 0-1 0 0,0 0 0 0 0,0 0 1 0 0,0 0-1 0 0,0 0 0 0 0,0 0 1 0 0,0-1-1 0 0,0 1 0 0 0,-2 0-61 0 0,1 1 126 0 0,-64 22 747 0 0,40-20-856 0 0,16-1-55 0 0,1-2 0 0 0,-1 1 0 0 0,1-1 0 0 0,-1-1 0 0 0,1 0 0 0 0,-1 0 0 0 0,1-1 0 0 0,-1 0 0 0 0,1 0 0 0 0,-1-1-1 0 0,0-1 39 0 0,0-4-660 0 0,11-2-4493 0 0,5 2 551 0 0</inkml:trace>
  <inkml:trace contextRef="#ctx0" brushRef="#br1" timeOffset="3.647">11218 9832 12752 0 0,'0'0'289'0'0,"0"0"40"0"0,0 0 22 0 0,0 1-40 0 0,-26 43 249 0 0,0 15 1747 0 0,23-50-2150 0 0,1 1-1 0 0,1-1 1 0 0,0 1-1 0 0,0 0 1 0 0,1-1-1 0 0,0 1 1 0 0,0 0-1 0 0,1-1 1 0 0,1 1-1 0 0,-1 0 1 0 0,2 3-157 0 0,7 10 85 0 0,-6-15-153 0 0,9 4-2254 0 0,-6-16 1390 0 0</inkml:trace>
  <inkml:trace contextRef="#ctx0" brushRef="#br1" timeOffset="3.647">11320 9786 9528 0 0,'0'0'216'0'0,"0"0"32"0"0,4 18 280 0 0,5-1 169 0 0,-1 1 0 0 0,-1 1 1 0 0,-1 0-1 0 0,-1-1 0 0 0,0 2 1 0 0,1 11-698 0 0,4 31 2937 0 0,-14-91-2657 0 0,7 6-672 0 0,14-26-1232 0 0,-16 46 1568 0 0,1 0 0 0 0,0 0 0 0 0,0 1 0 0 0,0-1 1 0 0,0 1-1 0 0,0-1 0 0 0,1 1 0 0 0,-1 0 0 0 0,1 0 0 0 0,0 0 1 0 0,-1 0-1 0 0,1 1 0 0 0,0-1 0 0 0,0 1 0 0 0,0 0 0 0 0,0-1 0 0 0,0 1 1 0 0,0 0-1 0 0,0 1 0 0 0,0-1 0 0 0,1 1 0 0 0,-1-1 0 0 0,0 1 1 0 0,0 0-1 0 0,1 0 0 0 0,-1 0 0 0 0,0 1 0 0 0,0-1 0 0 0,1 1 0 0 0,-1 0 1 0 0,0 0-1 0 0,0 0 0 0 0,0 0 0 0 0,0 0 0 0 0,2 2 56 0 0,1 2 108 0 0,1 0-1 0 0,-1 0 1 0 0,1 0 0 0 0,-2 1-1 0 0,1 0 1 0 0,0 1-1 0 0,-1-1 1 0 0,-1 1 0 0 0,1 0-1 0 0,3 6-107 0 0,29 75 1497 0 0,-28-44-1378 0 0,-9-32-242 0 0,3-3-4 0 0</inkml:trace>
  <inkml:trace contextRef="#ctx0" brushRef="#br1" timeOffset="3.647">12275 9430 6072 0 0,'0'0'133'0'0,"0"0"23"0"0,0 0 12 0 0,6-7 7 0 0,6-12 281 0 0,-1-8 5206 0 0,-11 26-5236 0 0,0 1-2 0 0,0 0 1 0 0,0 0 6 0 0,0 0 1 0 0,0 0 0 0 0,0 0-51 0 0,0 0-212 0 0,-1 0-89 0 0,-31 29 368 0 0,-24 33 519 0 0,-33 40-402 0 0,57-50-512 0 0,22-31-1573 0 0,0-17-4254 0 0,9-4 1789 0 0</inkml:trace>
  <inkml:trace contextRef="#ctx0" brushRef="#br1" timeOffset="3.647">12063 9476 7936 0 0,'-2'-12'1091'0'0,"-8"7"5338"0"0,13 15-6243 0 0,-1-6-152 0 0,0-1-1 0 0,0 1 1 0 0,1-1 0 0 0,-1 0-1 0 0,1 1 1 0 0,0-1-1 0 0,0-1 1 0 0,0 1-1 0 0,0 0 1 0 0,0-1 0 0 0,1 0-1 0 0,-1 0 1 0 0,1 0-1 0 0,0 0 1 0 0,-1 0-1 0 0,1-1 1 0 0,0 1 0 0 0,0-1-1 0 0,0 0 1 0 0,0 0-1 0 0,4 0-33 0 0,36 16 119 0 0,-28-7-306 0 0,18 11 21 0 0,-12-5-4959 0 0,-13-10 393 0 0</inkml:trace>
  <inkml:trace contextRef="#ctx0" brushRef="#br1" timeOffset="3.647">11913 9765 9072 0 0,'0'0'200'0'0,"0"0"33"0"0,0 0 15 0 0,0 0 59 0 0,0 0 218 0 0,0 0 92 0 0,0 0 21 0 0,0 0-34 0 0,0 0-151 0 0,2 0-62 0 0,59-8 901 0 0,0 3 0 0 0,57 4-1292 0 0,-54 4-1151 0 0,-52-3-2446 0 0,2 0-1191 0 0</inkml:trace>
  <inkml:trace contextRef="#ctx0" brushRef="#br1" timeOffset="3.647">11982 9897 7656 0 0,'0'0'166'0'0,"0"0"29"0"0,0 0 14 0 0,0 0 61 0 0,0 0 204 0 0,0 0 92 0 0,0 0 11 0 0,0 0-26 0 0,9-1 225 0 0,1 0-607 0 0,0 0 0 0 0,1 1-1 0 0,-1 0 1 0 0,0 1 0 0 0,0 0 0 0 0,1 1 0 0 0,-1 0 0 0 0,0 0 0 0 0,-1 1 0 0 0,2 1-169 0 0,11 16 309 0 0,-18 0 254 0 0,-5-14-442 0 0,0-1-1 0 0,0 1 1 0 0,-1-1-1 0 0,0 0 1 0 0,0 0 0 0 0,0 0-1 0 0,-1 0 1 0 0,1 0-1 0 0,-1 0 1 0 0,0 0 0 0 0,-4 3-121 0 0,-9 17 374 0 0,6-11-186 0 0,9-12-129 0 0,9 1 128 0 0,84-17 372 0 0,-53 10-628 0 0,14-1-362 0 0,-17 4-4274 0 0,-20 1-241 0 0</inkml:trace>
  <inkml:trace contextRef="#ctx0" brushRef="#br1" timeOffset="3.647">10652 10359 5640 0 0,'0'0'124'0'0,"0"0"17"0"0,0 0 12 0 0,-1 0-15 0 0,-3 0-25 0 0,3 0 324 0 0,1 0 130 0 0,0 0 17 0 0,0 0-24 0 0,0 0-128 0 0,0 0-59 0 0,0 0-11 0 0,0 0-38 0 0,137 3 352 0 0,-30 3 53 0 0,-52-6-265 0 0,185-6 63 0 0,-102 3-191 0 0,21-2 17 0 0,133-8 998 0 0,-15-10-469 0 0,-106 11-20 0 0,-117 16-890 0 0,-53-4-48 0 0,-1 0-102 0 0,0 0-440 0 0,0 0-190 0 0,-1 1-815 0 0,-4 3-3118 0 0</inkml:trace>
  <inkml:trace contextRef="#ctx0" brushRef="#br1" timeOffset="3.647">11639 10537 8952 0 0,'0'0'200'0'0,"0"0"33"0"0,0 0 15 0 0,1 0-36 0 0,4-2-111 0 0,-4 2 198 0 0,-1 0 80 0 0,0 0 5 0 0,0 0 24 0 0,-14 14 1224 0 0,-91 91 1733 0 0,16-11-2787 0 0,38-50-1028 0 0,46-40-86 0 0,-1 1-3709 0 0,-1-2-811 0 0</inkml:trace>
  <inkml:trace contextRef="#ctx0" brushRef="#br1" timeOffset="3.647">11353 10631 8952 0 0,'0'0'200'0'0,"0"0"33"0"0,0 0 15 0 0,1 0-36 0 0,3 1 31 0 0,1 0-1 0 0,-1 0 1 0 0,0 1-1 0 0,-1 0 1 0 0,1 0 0 0 0,0 0-1 0 0,0 0 1 0 0,-1 0-1 0 0,1 1 1 0 0,-1-1 0 0 0,0 1-1 0 0,0 0 1 0 0,0 0-1 0 0,0 0 1 0 0,0 1-1 0 0,-1-1 1 0 0,1 1 0 0 0,-1-1-1 0 0,1 3-242 0 0,0-1 41 0 0,-1 0 0 0 0,1-1-1 0 0,0 0 1 0 0,0 0 0 0 0,1 0 0 0 0,-1 0-1 0 0,1 0 1 0 0,0-1 0 0 0,0 1 0 0 0,0-1-1 0 0,0 0 1 0 0,1-1 0 0 0,-1 1-1 0 0,1-1 1 0 0,0 1 0 0 0,0-2 0 0 0,-1 1-1 0 0,1 0 1 0 0,0-1 0 0 0,3 1-41 0 0,18 1-4304 0 0,-12-3-413 0 0</inkml:trace>
  <inkml:trace contextRef="#ctx0" brushRef="#br1" timeOffset="3.647">11168 11026 10336 0 0,'18'-26'1051'0'0,"-5"17"-970"0"0,33-12 1147 0 0,30-2 538 0 0,-1 14-1372 0 0,74-14-650 0 0,-127 22-3983 0 0,-16 1-218 0 0</inkml:trace>
  <inkml:trace contextRef="#ctx0" brushRef="#br1" timeOffset="3.647">11185 11126 7656 0 0,'11'2'792'0'0,"27"-19"80"0"0,-16 11-284 0 0,0 0 0 0 0,1 2 0 0 0,-1 0 0 0 0,1 2 0 0 0,13 0-588 0 0,-7 6 588 0 0,-18 13 140 0 0,-10-13-685 0 0,-1 0 1 0 0,1 0 0 0 0,-1 0 0 0 0,0 0-1 0 0,0 0 1 0 0,-1 0 0 0 0,1 0 0 0 0,-1 0 0 0 0,0 0-1 0 0,0 0 1 0 0,0-1 0 0 0,0 1 0 0 0,-1 0-1 0 0,1 0 1 0 0,-1-1 0 0 0,0 1 0 0 0,0-1 0 0 0,0 1-1 0 0,-1-1 1 0 0,1 0 0 0 0,-4 3-44 0 0,2 0 65 0 0,-41 54 43 0 0,26-34 80 0 0,18-25-99 0 0,-1 6 534 0 0,15-6 19 0 0,20-15-1201 0 0,-1-2 0 0 0,0-1 0 0 0,-1-2 0 0 0,25-20 559 0 0,-30 22-5086 0 0</inkml:trace>
  <inkml:trace contextRef="#ctx0" brushRef="#br1" timeOffset="3.647">12597 9582 5120 0 0,'0'0'116'0'0,"0"0"17"0"0,0 0 10 0 0,7-14 673 0 0,18-15 2708 0 0,-24 28-3194 0 0,-1 1-8 0 0,0 0-2 0 0,0 0-11 0 0,0 0-44 0 0,0 0-17 0 0,0 0-6 0 0,0 0-10 0 0,0 0-35 0 0,0 0-18 0 0,-1-5 2053 0 0,-41 68-1560 0 0,-27 77 447 0 0,37-60-345 0 0,24-44-88 0 0,9-35-656 0 0,-1 1 0 0 0,1-1 0 0 0,0 1 0 0 0,0-1-1 0 0,0 1 1 0 0,0-1 0 0 0,0 0 0 0 0,0 0-1 0 0,0 1 1 0 0,1-1 0 0 0,-1 0 0 0 0,0 0 0 0 0,1 0-1 0 0,-1 0 1 0 0,1 0 0 0 0,-1-1 0 0 0,1 1-1 0 0,-1 0 1 0 0,1-1 0 0 0,0 1 0 0 0,-1-1 0 0 0,2 1-30 0 0,0 0 60 0 0,86-5 378 0 0,-75 3-693 0 0,0-1 0 0 0,1 0 0 0 0,-1-1 0 0 0,0-1 1 0 0,0 0-1 0 0,-1-1 0 0 0,1 0 0 0 0,8-6 255 0 0,-7-2-2792 0 0,-6 5 1354 0 0</inkml:trace>
  <inkml:trace contextRef="#ctx0" brushRef="#br1" timeOffset="3.647">12478 9742 12728 0 0,'0'0'289'0'0,"0"0"40"0"0,0 0 21 0 0,0 0-45 0 0,2 0-169 0 0,30-6 268 0 0,1 2 0 0 0,0 1 0 0 0,0 2 0 0 0,28 2-404 0 0,-8 0-909 0 0,-30-1-2717 0 0,0 0-1200 0 0</inkml:trace>
  <inkml:trace contextRef="#ctx0" brushRef="#br1" timeOffset="3.647">10360 9754 4536 0 0,'0'0'133'0'0,"0"0"97"0"0,0 0 319 0 0,0 0 143 0 0,4 0 3252 0 0,-124 15-4316 0 0,106-15 293 0 0,-43 0 510 0 0,55 0-199 0 0,2 0 12 0 0,0 0 50 0 0,0 0 24 0 0,0 0 2 0 0,-3 43 648 0 0,7-25-721 0 0,-2 1 1 0 0,0 0 0 0 0,-2-1 0 0 0,0 1-1 0 0,0 0 1 0 0,-2 3-248 0 0,0 72 754 0 0,-2 91 446 0 0,1-142-943 0 0,0 135 155 0 0,3-11-74 0 0,6-3-100 0 0,-3-41-89 0 0,-15-45 488 0 0,-9-13-903 0 0,13-38 572 0 0,7-21-306 0 0,1-1-16 0 0,20 1-64 0 0,124-28 30 0 0,-86 9-380 0 0,56-16-2151 0 0,-84 20-2805 0 0</inkml:trace>
  <inkml:trace contextRef="#ctx0" brushRef="#br1" timeOffset="3.647">12985 9748 6896 0 0,'0'0'200'0'0,"0"0"-8"0"0,0-3-59 0 0,0 3 344 0 0,11-17 6929 0 0,47 8-6830 0 0,-2-4-576 0 0,-5 2 266 0 0,-49 11-212 0 0,-2 0 15 0 0,6 18 229 0 0,-5-8-180 0 0,-1 1-1 0 0,-1-1 0 0 0,0 0 0 0 0,0 0 0 0 0,-1 0 0 0 0,0 0 0 0 0,0 0 0 0 0,-1-1 0 0 0,-1 2-117 0 0,-4 16 273 0 0,-31 181-317 0 0,16-44 215 0 0,3-42 170 0 0,14-85-274 0 0,1 0 1 0 0,2 0-1 0 0,2 0 0 0 0,2 21-67 0 0,7 36 75 0 0,27 31 117 0 0,-15-75-21 0 0,-19-42-161 0 0,-1-1 2 0 0,0-6 0 0 0,0 1-1 0 0,0-1 1 0 0,-1 1-1 0 0,1-1 0 0 0,0 1 1 0 0,-1-1-1 0 0,1 1 1 0 0,-1-1-1 0 0,1 0 1 0 0,-1 1-1 0 0,0-1 0 0 0,0 0 1 0 0,0 1-1 0 0,1-1 1 0 0,-1 0-1 0 0,0 0 0 0 0,0 0 1 0 0,-1 0-1 0 0,1 0 1 0 0,0 0-1 0 0,0 0 0 0 0,0 0 1 0 0,-1 0-1 0 0,1-1 1 0 0,0 1-1 0 0,-1 0 0 0 0,1-1 1 0 0,-1 1-1 0 0,1-1 1 0 0,-1 1-12 0 0,-1 0 29 0 0,-19 6 26 0 0,1-1 0 0 0,-1-1 0 0 0,0-2 0 0 0,0 0 0 0 0,-1 0 0 0 0,1-2-1 0 0,-1-1 1 0 0,-13-2-55 0 0,-11 1-309 0 0,9-4-625 0 0,31-6-1825 0 0,7 10-3045 0 0</inkml:trace>
  <inkml:trace contextRef="#ctx0" brushRef="#br1" timeOffset="3.647">13758 10113 9848 0 0,'0'0'222'0'0,"0"0"30"0"0,0 0 19 0 0,-5-5 8 0 0,4 2-211 0 0,-13-4 1577 0 0,3 10-1365 0 0,1-1 0 0 0,1 2 0 0 0,-1-1-1 0 0,0 1 1 0 0,1 1 0 0 0,0 0 0 0 0,0 0 0 0 0,0 1 0 0 0,1 0 0 0 0,-1 0 0 0 0,1 1-280 0 0,-52 40 941 0 0,4 8-228 0 0,24-2-285 0 0,32-52-410 0 0,0 0-1 0 0,1 0 1 0 0,0 0 0 0 0,-1 0-1 0 0,1 0 1 0 0,-1-1 0 0 0,1 1-1 0 0,0 0 1 0 0,0 0 0 0 0,-1 0-1 0 0,1-1 1 0 0,0 1 0 0 0,0 0-1 0 0,0-1 1 0 0,0 1 0 0 0,0-1-1 0 0,0 1 1 0 0,0-1 0 0 0,0 0-1 0 0,0 1 1 0 0,0-1 0 0 0,0 0-1 0 0,0 0 1 0 0,0 1 0 0 0,0-1-1 0 0,0 0 1 0 0,0 0-1 0 0,0 0 1 0 0,1 0-18 0 0,7-2 27 0 0,0 1 1 0 0,0-1-1 0 0,0-1 0 0 0,0 0 0 0 0,0 0 1 0 0,-1 0-1 0 0,0-1 0 0 0,0-1 0 0 0,0 1 0 0 0,0-1 1 0 0,0-1-1 0 0,-1 1 0 0 0,0-1 0 0 0,6-7-27 0 0,-5 6-38 0 0,0-2 0 0 0,0 1-1 0 0,-1-1 1 0 0,0 0-1 0 0,0-1 1 0 0,-1 0 0 0 0,0 0-1 0 0,-1 0 1 0 0,0-1-1 0 0,3-10 39 0 0,24-64 856 0 0,-11-24-3148 0 0,-18 22 1777 0 0,-6 41 676 0 0,3 45-59 0 0,0 1 76 0 0,0 0 306 0 0,0 0 129 0 0,0 0 26 0 0,0 0-79 0 0,-1 1-367 0 0,-4 10-371 0 0,0 0-1 0 0,1 0 1 0 0,0 1 0 0 0,1-1-1 0 0,0 1 1 0 0,1 0 0 0 0,0 0-1 0 0,1 0 1 0 0,0 12 178 0 0,-41 175 818 0 0,20-92-326 0 0,15-34-208 0 0,6-71-220 0 0,-1 4-36 0 0,10 18-1586 0 0,-7-23 880 0 0</inkml:trace>
  <inkml:trace contextRef="#ctx0" brushRef="#br1" timeOffset="3.647">14166 10017 8376 0 0,'0'0'190'0'0,"0"0"28"0"0,0 0 8 0 0,0 0 86 0 0,0 0 316 0 0,0 0 138 0 0,0 0 30 0 0,0 0-39 0 0,-11 3 822 0 0,0 5-1161 0 0,1 0 1 0 0,-1 0 0 0 0,2 1-1 0 0,-1 1 1 0 0,1 0 0 0 0,1 0-1 0 0,0 0 1 0 0,0 1-1 0 0,-3 7-418 0 0,-57 100 811 0 0,9-29-2670 0 0,55-83-2247 0 0,-3-2-1259 0 0</inkml:trace>
  <inkml:trace contextRef="#ctx0" brushRef="#br1" timeOffset="3.647">13893 10125 9584 0 0,'20'-29'1000'0'0,"-2"17"634"0"0,-16 12-1398 0 0,0 0 0 0 0,1 0 0 0 0,-1 0-1 0 0,0 0 1 0 0,0 0 0 0 0,0 1 0 0 0,0-1 0 0 0,0 1-1 0 0,1-1 1 0 0,-1 1 0 0 0,0 0 0 0 0,0 0-1 0 0,0 0 1 0 0,-1 0 0 0 0,1 0 0 0 0,0 0 0 0 0,0 0-1 0 0,0 1 1 0 0,-1-1 0 0 0,1 1 0 0 0,-1-1 0 0 0,1 1-1 0 0,-1 0 1 0 0,0-1 0 0 0,2 3-236 0 0,4 4 400 0 0,59 58 572 0 0,59 7-1762 0 0,-104-64 446 0 0</inkml:trace>
  <inkml:trace contextRef="#ctx0" brushRef="#br1" timeOffset="3.647">23533 6321 5152 0 0,'0'0'116'0'0,"0"0"17"0"0,0 0 10 0 0,0 0 19 0 0,0 0 81 0 0,0 0 40 0 0,0 0 5 0 0,0 0 4 0 0,0 0 17 0 0,-17-3 2927 0 0,8 16-149 0 0,9 23-2739 0 0,0-24 14 0 0,-14 63 684 0 0,1-15-537 0 0,10-24 30 0 0,9-21-257 0 0,-5-14-201 0 0,-1-1-13 0 0,0 0-4 0 0,4 12 252 0 0,1-6-304 0 0,12 31-12 0 0,-4-22 11 0 0,-7-10 42 0 0,11 5 75 0 0,7-5-64 0 0,41-14-2973 0 0,-58 7 1667 0 0</inkml:trace>
  <inkml:trace contextRef="#ctx0" brushRef="#br1" timeOffset="3.647">23424 6460 6824 0 0,'0'0'149'0'0,"0"0"23"0"0,0 0 13 0 0,0 0 73 0 0,0 0 254 0 0,0 0 109 0 0,0 0 19 0 0,8-3 949 0 0,51-11 163 0 0,-28 8-1614 0 0,1 2 1 0 0,0 1-1 0 0,0 1 0 0 0,25 3-138 0 0,-34-1-103 0 0,3 0-1 0 0</inkml:trace>
  <inkml:trace contextRef="#ctx0" brushRef="#br1" timeOffset="3.647">10281 9120 7112 0 0,'0'0'157'0'0,"0"0"23"0"0,0 0 13 0 0,0 0 5 0 0,0 0-30 0 0,-15 3 2216 0 0,-1 7-1923 0 0,14-9-266 0 0,2-1-3 0 0,0 0-14 0 0,-2 1-55 0 0,-12 3 52 0 0,8-2-146 0 0,1-1 0 0 0,-1 1-1 0 0,1-1 1 0 0,-1 0 0 0 0,0 0 0 0 0,1 0-1 0 0,-1-1 1 0 0,0 0 0 0 0,0 0 0 0 0,1-1-1 0 0,-1 1 1 0 0,-2-2-29 0 0,-2-1 54 0 0,-26-23 31 0 0,41-36-157 0 0,16 36 8 0 0,-8 19 10 0 0,-6 6 44 0 0,16 7 10 0 0,16 14 189 0 0,45 36 334 0 0,-78-53-475 0 0,0-1 0 0 0,1 0 0 0 0,0 0 0 0 0,-1 0 0 0 0,1-1 0 0 0,0 0 0 0 0,0 0 0 0 0,0-1 0 0 0,-1 0 0 0 0,1 0 0 0 0,0 0-48 0 0,-4 0 24 0 0,0 0 0 0 0,0-1 0 0 0,-1 1 1 0 0,1 0-1 0 0,0-1 0 0 0,0 1 0 0 0,-1-1 0 0 0,1 0 1 0 0,-1 0-1 0 0,1 0 0 0 0,-1 0 0 0 0,1-1 1 0 0,-1 1-1 0 0,1-1 0 0 0,-1 1 0 0 0,0-1 1 0 0,0 0-1 0 0,0 0 0 0 0,0 0 0 0 0,0 0 1 0 0,0 0-1 0 0,-1 0 0 0 0,1 0 0 0 0,-1-1 0 0 0,1 1 1 0 0,-1-1-1 0 0,0 1 0 0 0,0-1 0 0 0,0 1 1 0 0,0-1-1 0 0,-1 0 0 0 0,1 1 0 0 0,-1-1 1 0 0,1 0-25 0 0,-2 1 17 0 0,1 1 0 0 0,0 0 1 0 0,-1 0-1 0 0,1-1 0 0 0,-1 1 1 0 0,1 0-1 0 0,-1 0 0 0 0,0 0 1 0 0,1 0-1 0 0,-1 0 0 0 0,0 0 1 0 0,0 0-1 0 0,0 0 0 0 0,0 0 1 0 0,0 0-1 0 0,0 0 0 0 0,0 0 1 0 0,0 1-1 0 0,0-1 0 0 0,0 0 1 0 0,0 1-1 0 0,-1-1 0 0 0,1 1 1 0 0,0-1-1 0 0,0 1 0 0 0,-1 0 1 0 0,1-1-1 0 0,0 1 0 0 0,-1 0 1 0 0,1 0-1 0 0,0 0 0 0 0,0 0 1 0 0,-1 0-1 0 0,1 0 0 0 0,0 1 1 0 0,-1-1-1 0 0,1 0 0 0 0,-1 1-17 0 0,-48 19 166 0 0,24-9-38 0 0,10-4-128 0 0,-4 11 0 0 0,3 10-4135 0 0,8-19-538 0 0</inkml:trace>
  <inkml:trace contextRef="#ctx0" brushRef="#br2" timeOffset="3.647">19723 9783 7856 0 0,'0'0'174'0'0,"0"0"29"0"0,0 0 13 0 0,0-1-31 0 0,0-3-133 0 0,-18-15 886 0 0,12 19-762 0 0,1-1 0 0 0,-1 1 0 0 0,0 1 0 0 0,1-1 0 0 0,-1 1 0 0 0,1 0 0 0 0,-1 0 0 0 0,1 0 0 0 0,-1 1 0 0 0,1 0 0 0 0,0 0 0 0 0,-1 0 0 0 0,1 0 0 0 0,0 1 0 0 0,1 0 0 0 0,-1 0 0 0 0,0 1 0 0 0,1-1 0 0 0,0 1 0 0 0,0 0 0 0 0,0 0 0 0 0,0 0 0 0 0,1 1 0 0 0,-1 0-176 0 0,-3 4 45 0 0,1 0 0 0 0,0 0 1 0 0,1 0-1 0 0,0 1 1 0 0,0 0-1 0 0,1 0 0 0 0,0 0 1 0 0,1 1-1 0 0,0-1 1 0 0,0 5-46 0 0,1-6 31 0 0,-8 131 510 0 0,13 15 51 0 0,7-59-177 0 0,69 278-107 0 0,-63-278-297 0 0,1 20 63 0 0,-17-89-57 0 0,0-1-1 0 0,-2 1 0 0 0,-1-1 1 0 0,-5 24-17 0 0,2-13 65 0 0,4-28-10 0 0,1 0 0 0 0,-1 0 1 0 0,-1 0-1 0 0,0 0 0 0 0,0-1 1 0 0,0 1-1 0 0,-1-1 0 0 0,-1 1 0 0 0,1-1 1 0 0,-1-1-1 0 0,-1 1 0 0 0,0-1 1 0 0,0 0-1 0 0,0 0 0 0 0,0 0 1 0 0,-1-1-1 0 0,-4 3-55 0 0,2-3 26 0 0,1 0 0 0 0,-1-1 0 0 0,0-1 0 0 0,-1 1 0 0 0,1-1 0 0 0,-1-1 0 0 0,0 0 0 0 0,0 0-1 0 0,0-1 1 0 0,0 0 0 0 0,0 0 0 0 0,0-1 0 0 0,-1-1 0 0 0,1 0 0 0 0,0 0 0 0 0,0-1 0 0 0,-1-1 0 0 0,1 1 0 0 0,-5-3-26 0 0,-20-5-2029 0 0,18 1-3716 0 0</inkml:trace>
  <inkml:trace contextRef="#ctx0" brushRef="#br2" timeOffset="3.647">20553 9935 8272 0 0,'0'-1'29'0'0,"-1"0"1"0"0,1 0 0 0 0,0 0-1 0 0,0 0 1 0 0,-1 0 0 0 0,1-1-1 0 0,0 1 1 0 0,-1 0 0 0 0,1 0-1 0 0,-1 0 1 0 0,1 0 0 0 0,-1 0-1 0 0,0 0 1 0 0,1 0 0 0 0,-1 1-1 0 0,0-1 1 0 0,0 0 0 0 0,0 0-1 0 0,0 0 1 0 0,0 1 0 0 0,1-1-1 0 0,-1 0 1 0 0,0 1 0 0 0,0-1-1 0 0,-1 1 1 0 0,1-1 0 0 0,0 1-1 0 0,0 0 1 0 0,0-1-1 0 0,0 1 1 0 0,0 0 0 0 0,0 0-1 0 0,-1 0 1 0 0,1 0 0 0 0,0 0-1 0 0,0 0 1 0 0,0 0 0 0 0,0 0-1 0 0,0 0 1 0 0,-1 1-30 0 0,-46 9 1259 0 0,-5 13 512 0 0,12 0-371 0 0,23-2-1242 0 0,17-19-142 0 0,0 0 0 0 0,0 1 0 0 0,1-1 0 0 0,-1 1-1 0 0,1-1 1 0 0,-1 1 0 0 0,1-1 0 0 0,0 0 0 0 0,0 1 0 0 0,0-1 0 0 0,0 1-1 0 0,1-1 1 0 0,-1 1 0 0 0,1-1 0 0 0,-1 1 0 0 0,1-1 0 0 0,0 0 0 0 0,0 1-1 0 0,0-1 1 0 0,0 0 0 0 0,1 0 0 0 0,-1 0 0 0 0,0 0 0 0 0,1 0 0 0 0,0 0-1 0 0,-1 0 1 0 0,1 0-16 0 0,53 47 431 0 0,14-5-72 0 0,-10-6-225 0 0,-58-38-112 0 0,0 1-1 0 0,-1-1 0 0 0,1 1 1 0 0,-1-1-1 0 0,1 1 1 0 0,-1-1-1 0 0,1 1 1 0 0,-1 0-1 0 0,1-1 1 0 0,-1 1-1 0 0,1 0 0 0 0,-1-1 1 0 0,1 1-1 0 0,-1 0 1 0 0,0-1-1 0 0,0 1 1 0 0,1 0-1 0 0,-1 0 0 0 0,0-1 1 0 0,0 1-1 0 0,0 0 1 0 0,0 0-1 0 0,0-1 1 0 0,0 1-1 0 0,0 0 0 0 0,0 0 1 0 0,0-1-1 0 0,0 1 1 0 0,0 0-1 0 0,0 0 1 0 0,-1-1-1 0 0,1 1 0 0 0,0 0 1 0 0,-1 0-1 0 0,1-1 1 0 0,0 1-1 0 0,-1 0 1 0 0,1-1-1 0 0,-1 1 0 0 0,1-1 1 0 0,-1 1-1 0 0,1 0 1 0 0,-1-1-1 0 0,0 1 1 0 0,1-1-1 0 0,-1 0 1 0 0,1 1-1 0 0,-1-1 0 0 0,0 1 1 0 0,1-1-1 0 0,-1 0-21 0 0,-40 18 547 0 0,-27 0 182 0 0,-5-9-1482 0 0,83-21-2485 0 0,-10 12-1826 0 0</inkml:trace>
  <inkml:trace contextRef="#ctx0" brushRef="#br2" timeOffset="3.647">20717 10052 10208 0 0,'3'-3'593'0'0,"1"0"-486"0"0,1 3-27 0 0,-4 0 270 0 0,12 12 1974 0 0,-10-5-2109 0 0,-1 0-1 0 0,0 0 1 0 0,-1 0-1 0 0,0 0 0 0 0,0 0 1 0 0,0 0-1 0 0,-1 0 1 0 0,0 1-1 0 0,0-1 1 0 0,-1 0-1 0 0,0 0 0 0 0,0 0 1 0 0,-1 0-1 0 0,0 0 1 0 0,-1 4-215 0 0,-4 25 375 0 0,4 16-167 0 0,5-35-1594 0 0,-2-17 726 0 0</inkml:trace>
  <inkml:trace contextRef="#ctx0" brushRef="#br2" timeOffset="3.647">20869 10079 9528 0 0,'10'34'992'0'0,"9"29"97"0"0,-20-3 1422 0 0,-17-33-1807 0 0,17-27-635 0 0,-10-7 214 0 0,6-28-611 0 0,21-29-767 0 0,3 34 398 0 0,-18 28 479 0 0,1 0 62 0 0,3-2 123 0 0,-3 1 44 0 0,-1 1-1 0 0,1-1 1 0 0,1 1-1 0 0,-1 0 1 0 0,0 0-1 0 0,1 0 1 0 0,-1 0-1 0 0,1 0 1 0 0,-1 1-1 0 0,1-1 1 0 0,0 1-1 0 0,-1 0 1 0 0,1-1-1 0 0,0 1 1 0 0,0 0-1 0 0,0 1 1 0 0,0-1-1 0 0,0 1 1 0 0,0-1-1 0 0,1 1 1 0 0,-1 0-1 0 0,0 0 1 0 0,0 0 0 0 0,0 0-1 0 0,0 1 1 0 0,0-1-1 0 0,0 1 1 0 0,0 0-11 0 0,5 5 224 0 0,0 1 1 0 0,0 0 0 0 0,-1 0 0 0 0,0 1 0 0 0,0 0 0 0 0,-1 0 0 0 0,0 0 0 0 0,0 1 0 0 0,-1 0 0 0 0,0 0-1 0 0,3 8-224 0 0,-2-4 279 0 0,15 27 599 0 0,-20-33-644 0 0,-2-5-4950 0 0,1-2-488 0 0</inkml:trace>
  <inkml:trace contextRef="#ctx0" brushRef="#br2" timeOffset="3.647">21461 10014 7344 0 0,'-17'-38'1560'0'0,"17"38"-1264"0"0,0 0 101 0 0,-3-15 931 0 0,12-19 83 0 0,2 22-1249 0 0,12-11 1097 0 0,-14 48-938 0 0,-2 60 51 0 0,-7-82-355 0 0,1 0 0 0 0,0 0 1 0 0,0-1-1 0 0,1 1 0 0 0,-1 0 0 0 0,0-1 0 0 0,1 1 0 0 0,0-1 0 0 0,-1 0 1 0 0,1 0-1 0 0,0 1 0 0 0,0-1 0 0 0,0 0 0 0 0,1 0 0 0 0,-1-1 0 0 0,0 1 0 0 0,1 0 1 0 0,-1-1-1 0 0,1 0 0 0 0,-1 1 0 0 0,1-1 0 0 0,0 0 0 0 0,-1 0 0 0 0,1-1 0 0 0,0 1 1 0 0,0 0-1 0 0,0-1 0 0 0,0 0 0 0 0,0 0 0 0 0,0 0 0 0 0,-1 0 0 0 0,1 0 1 0 0,1 0-18 0 0,-1 0 10 0 0,1-1 1 0 0,-1 1 0 0 0,0 0-1 0 0,1-1 1 0 0,-1 0 0 0 0,0 0-1 0 0,0 0 1 0 0,1 0 0 0 0,-1 0-1 0 0,0-1 1 0 0,0 1 0 0 0,-1-1-1 0 0,1 0 1 0 0,0 0 0 0 0,0 0-1 0 0,-1 0 1 0 0,2-2-11 0 0,26-29 187 0 0,4-9-107 0 0,21-5 370 0 0,-55 46-559 0 0,3 4 86 0 0,-1-1 0 0 0,0 1 0 0 0,1 0 1 0 0,-1 0-1 0 0,0 0 0 0 0,-1 0 0 0 0,1 0 0 0 0,0 1 1 0 0,-1-1-1 0 0,0 0 0 0 0,0 1 0 0 0,0-1 0 0 0,0 1 1 0 0,0-1-1 0 0,-1 1 0 0 0,0-1 0 0 0,0 1 0 0 0,0 0 1 0 0,0-1-1 0 0,0 1 0 0 0,-1-1 0 0 0,0 3 23 0 0,1 0-13 0 0,-10 106 205 0 0,-6-34 142 0 0,-4-10-253 0 0,-19 32 126 0 0,15-66-133 0 0,-2-28 250 0 0,22-7-224 0 0,-1-1 1 0 0,1 1-1 0 0,-1-1 0 0 0,1 1 0 0 0,0-2 0 0 0,0 1 1 0 0,0 0-1 0 0,0-1 0 0 0,0 1 0 0 0,0-1 0 0 0,1 0 1 0 0,0 0-1 0 0,-1-1 0 0 0,1 0-100 0 0,-2 0 117 0 0,-13-25 644 0 0,18 28-610 0 0,4-13 282 0 0,39-21 177 0 0,156-27-404 0 0,-166 52-571 0 0,-10 3-5253 0 0,-9 4-486 0 0</inkml:trace>
  <inkml:trace contextRef="#ctx0" brushRef="#br2" timeOffset="3.647">13334 9400 4480 0 0,'0'0'132'0'0,"0"0"64"0"0,0 0 205 0 0,0 0 88 0 0,0 0 21 0 0,0 0-24 0 0,0 0-104 0 0,0 0-44 0 0,11-10 1552 0 0,-9 8-1795 0 0,0 0 1 0 0,0 0-1 0 0,1 1 1 0 0,-1-1-1 0 0,0 1 1 0 0,1 0-1 0 0,0 0 1 0 0,-1 0-1 0 0,1 0 1 0 0,0 0-1 0 0,-1 0 1 0 0,1 1-1 0 0,0-1 1 0 0,0 1-1 0 0,-1 0 1 0 0,1 0-1 0 0,0 0 1 0 0,0 0-1 0 0,1 1-95 0 0,0-1 82 0 0,-3 0-54 0 0,1 0 0 0 0,0 0 0 0 0,0 0 0 0 0,-1 0 0 0 0,1 0 0 0 0,0 1 0 0 0,-1-1 0 0 0,1 1 1 0 0,0-1-1 0 0,-1 1 0 0 0,1 0 0 0 0,-1-1 0 0 0,1 1 0 0 0,-1 0 0 0 0,1 0 0 0 0,-1 0 0 0 0,0 0 0 0 0,1 1 0 0 0,-1-1 1 0 0,0 0-1 0 0,0 0 0 0 0,0 1 0 0 0,0-1 0 0 0,0 1 0 0 0,0-1 0 0 0,0 1 0 0 0,0-1 0 0 0,0 1-28 0 0,-1 28 382 0 0,-20 23-153 0 0,-31 21 350 0 0,49-72-513 0 0,3-2-41 0 0,-1 0 0 0 0,0 0 0 0 0,1 0 1 0 0,-1 0-1 0 0,0 0 0 0 0,1 0 0 0 0,-1 0 0 0 0,0 1 0 0 0,1-1 0 0 0,-1 0 0 0 0,0 0 0 0 0,0 0 0 0 0,1 0 0 0 0,-1 1 0 0 0,0-1 0 0 0,1 0 0 0 0,-1 0 0 0 0,0 1 0 0 0,0-1 0 0 0,1 0 1 0 0,-1 0-1 0 0,0 1 0 0 0,0-1 0 0 0,0 0 0 0 0,0 1 0 0 0,1-1 0 0 0,-1 0 0 0 0,0 0 0 0 0,0 1 0 0 0,0-1 0 0 0,0 1 0 0 0,0-1 0 0 0,0 0 0 0 0,0 1 0 0 0,0-1 0 0 0,0 0 0 0 0,0 1 1 0 0,0-1-1 0 0,0 0 0 0 0,0 1 0 0 0,0-1 0 0 0,0 0 0 0 0,0 1 0 0 0,-1-1-25 0 0,101-28 748 0 0,-75 21-771 0 0,0 0 0 0 0,1 2 0 0 0,0 1 0 0 0,23 0 23 0 0,-33 4-1077 0 0,1 3-3919 0 0</inkml:trace>
  <inkml:trace contextRef="#ctx0" brushRef="#br2" timeOffset="3.647">20404 10628 5840 0 0,'20'3'2200'0'0,"8"3"-831"0"0,207-11 1734 0 0,-76-2-1919 0 0,-29 7-723 0 0,42-6 158 0 0,-63-2-507 0 0,81 2 877 0 0,-35-6-656 0 0,118-17-1129 0 0,-236 29-3802 0 0,-18 0-58 0 0</inkml:trace>
  <inkml:trace contextRef="#ctx0" brushRef="#br2" timeOffset="3.647">21000 10974 4144 0 0,'0'0'119'0'0,"0"0"57"0"0,0 0 136 0 0,0 0 58 0 0,0 0 13 0 0,0 0-31 0 0,0 0-135 0 0,0 0-60 0 0,0 0-11 0 0,0 0 4 0 0,0 0 29 0 0,-1-6 804 0 0,2 6-775 0 0,-1 0 1 0 0,0 0 6 0 0,0 0 1 0 0,0 0 0 0 0,0 0-10 0 0,0 0-39 0 0,0 0-20 0 0,9-19 1213 0 0,-8 14-1350 0 0,-1 4 44 0 0,0 1 10 0 0,0 0 2 0 0,13-4 864 0 0,-12 3-882 0 0,0-4-26 0 0,0 4 36 0 0,-1 1 26 0 0,0 0 4 0 0,0 0 0 0 0,3-7 10 0 0,-3 6-44 0 0,0 1 10 0 0,0 0 0 0 0,1 0-11 0 0,1 0-57 0 0,-1 0-44 0 0,0-1 76 0 0,4-1-17 0 0,2-1-11 0 0,-1-1 0 0 0,-2 2 0 0 0,1 0-11 0 0,-4 1-21 0 0,0 1 64 0 0,5-3-21 0 0,16 3-1 0 0,-20 0 33 0 0,2 3-22 0 0,-2-3 34 0 0,-2 0 20 0 0,1 1 1 0 0,24 18 292 0 0,-6 9-214 0 0,-11-16 189 0 0,31 24-196 0 0,8-19 89 0 0,-40-17-159 0 0,9 3 75 0 0,2-6 91 0 0,-14 3-224 0 0,-1-1 0 0 0,0 0 0 0 0,1 0 0 0 0,-1 0 0 0 0,0 0 0 0 0,0-1 0 0 0,1 1 0 0 0,-1-1 0 0 0,0 0 0 0 0,0 0 0 0 0,-1 0 0 0 0,1 0 0 0 0,0-1 0 0 0,-1 1 0 0 0,1-1 0 0 0,-1 1 0 0 0,0-1 0 0 0,0 0 0 0 0,0 0 0 0 0,0 0 0 0 0,-1 0 0 0 0,1 0 0 0 0,-1 0 0 0 0,1-1 0 0 0,-1 1-19 0 0,18-28 15 0 0,8-18 103 0 0,-11 8-134 0 0,-18 31 832 0 0,4 11-816 0 0,-4 10 0 0 0,5 42-336 0 0,-3-24 192 0 0,9 10 400 0 0,1-4-18 0 0,7 61-355 0 0,-8 12 345 0 0,-12-65-90 0 0,4-34-73 0 0,-2 1-1 0 0,1-1 0 0 0,-1 0 1 0 0,-1 1-1 0 0,0-1 0 0 0,0 0 1 0 0,-1 0-1 0 0,-3 8-64 0 0,-17 13 431 0 0,7-16-401 0 0,-8-18 889 0 0,4-32 146 0 0,17 15-551 0 0,10-13-116 0 0,32-22-120 0 0,40-12-268 0 0,65-12-950 0 0,-41 40-5647 0 0,-73 29 1083 0 0</inkml:trace>
  <inkml:trace contextRef="#ctx0" brushRef="#br2" timeOffset="3.647">22744 8976 7856 0 0,'0'0'174'0'0,"0"0"29"0"0,0 0 13 0 0,0 0-9 0 0,-11 10 153 0 0,-40 53 1936 0 0,6 17-1150 0 0,-13 42-892 0 0,42-79-1866 0 0,15-36-2416 0 0</inkml:trace>
  <inkml:trace contextRef="#ctx0" brushRef="#br2" timeOffset="3.647">22526 9124 8032 0 0,'0'0'182'0'0,"4"-10"438"0"0,1-4-508 0 0,23 5 3554 0 0,-22 11-3595 0 0,1 1 1 0 0,-1 0-1 0 0,0 0 1 0 0,-1 0 0 0 0,1 1-1 0 0,0 0 1 0 0,-1 0 0 0 0,0 1-1 0 0,0-1 1 0 0,0 1-1 0 0,-1 0 1 0 0,1 0 0 0 0,-1 1-1 0 0,0-1 1 0 0,0 3-72 0 0,20 21 178 0 0,60 29-1260 0 0,-75-54 684 0 0</inkml:trace>
  <inkml:trace contextRef="#ctx0" brushRef="#br2" timeOffset="3.647">22454 9353 7712 0 0,'0'0'174'0'0,"0"0"29"0"0,0 0 12 0 0,17-2 349 0 0,199-13 4517 0 0,-123 14-4972 0 0,-58 4-1515 0 0,-27-3-3158 0 0</inkml:trace>
  <inkml:trace contextRef="#ctx0" brushRef="#br2" timeOffset="3.647">22526 9441 9184 0 0,'0'0'208'0'0,"0"0"33"0"0,0 0 14 0 0,10-8 123 0 0,-6 6-214 0 0,0 0 0 0 0,-1 1 1 0 0,1-1-1 0 0,0 1 0 0 0,0 0 0 0 0,0 0 0 0 0,0 0 0 0 0,-1 1 0 0 0,1-1 0 0 0,0 1 0 0 0,0 0 0 0 0,0 0 0 0 0,0 1 0 0 0,0-1 0 0 0,0 1 0 0 0,0 0 0 0 0,0 0 0 0 0,0 0 0 0 0,0 0 1 0 0,-1 1-1 0 0,1-1-164 0 0,10 10 56 0 0,-12-9-38 0 0,-1 1 0 0 0,1-1 1 0 0,-1 1-1 0 0,0 0 1 0 0,0 0-1 0 0,0 0 1 0 0,0 0-1 0 0,-1 0 0 0 0,1 0 1 0 0,-1 0-1 0 0,0 0 1 0 0,1 0-1 0 0,-1 0 1 0 0,-1 0-1 0 0,1 0 0 0 0,0 0 1 0 0,-1 0-1 0 0,0 0 1 0 0,1 0-1 0 0,-1 0 0 0 0,0-1 1 0 0,-1 1-1 0 0,1 0 1 0 0,0 0-1 0 0,-1-1 1 0 0,0 1-1 0 0,1-1 0 0 0,-1 1 1 0 0,0-1-1 0 0,0 0 1 0 0,0 0-1 0 0,-1 0 1 0 0,-1 2-19 0 0,-44 39 448 0 0,48-43-430 0 0,-1 0 0 0 0,1 1 0 0 0,0-1 0 0 0,0 0 0 0 0,0 1 0 0 0,0-1 0 0 0,0 0 0 0 0,0 1 0 0 0,0-1 0 0 0,0 0 0 0 0,0 1 0 0 0,0-1 0 0 0,0 0 0 0 0,1 0 0 0 0,-1 1 0 0 0,0-1 0 0 0,0 0 0 0 0,0 1 0 0 0,0-1 0 0 0,0 0 0 0 0,1 1 0 0 0,-1-1 0 0 0,0 0 0 0 0,0 0 0 0 0,0 1 0 0 0,1-1 0 0 0,-1 0 0 0 0,0 0 1 0 0,0 0-1 0 0,1 1 0 0 0,-1-1 0 0 0,0 0 0 0 0,1 0 0 0 0,-1 0 0 0 0,0 0 0 0 0,0 1 0 0 0,1-1 0 0 0,-1 0 0 0 0,0 0 0 0 0,1 0 0 0 0,-1 0 0 0 0,0 0 0 0 0,1 0 0 0 0,-1 0 0 0 0,0 0 0 0 0,1 0 0 0 0,-1 0 0 0 0,0 0 0 0 0,1 0 0 0 0,-1 0 0 0 0,0 0 0 0 0,1-1 0 0 0,-1 1 0 0 0,0 0 0 0 0,1 0 0 0 0,-1 0 0 0 0,0 0 1 0 0,0-1-1 0 0,1 1-18 0 0,200-40-368 0 0,-162 28-4091 0 0,-23 4-306 0 0</inkml:trace>
  <inkml:trace contextRef="#ctx0" brushRef="#br2" timeOffset="3.647">23037 9087 10000 0 0,'0'0'292'0'0,"0"0"0"0"0,0 0-144 0 0,0 0 102 0 0,0 0 64 0 0,0 0 7 0 0,0 0-13 0 0,0 0-77 0 0,-4 6 149 0 0,-23 84 1786 0 0,-4-8-1460 0 0,10-11-428 0 0,17-24 9 0 0,27-31 278 0 0,-15-14-462 0 0,0-1 0 0 0,0 0 0 0 0,0 0 0 0 0,1-1 0 0 0,-1 0 0 0 0,0-1 0 0 0,0 0-1 0 0,0 0 1 0 0,0 0 0 0 0,0-1 0 0 0,2-1-103 0 0,6-1 67 0 0,2 0-341 0 0,18-3 688 0 0,-14 0-5457 0 0,-12 2-479 0 0</inkml:trace>
  <inkml:trace contextRef="#ctx0" brushRef="#br2" timeOffset="3.647">22862 9247 10768 0 0,'0'0'241'0'0,"0"0"38"0"0,7-4 279 0 0,42-17-346 0 0,130 9 609 0 0,-160 12-896 0 0,-6 0-57 0 0</inkml:trace>
  <inkml:trace contextRef="#ctx0" brushRef="#br2" timeOffset="3.647">23388 9160 11808 0 0,'17'-9'493'0'0,"1"1"0"0"0,0 1 0 0 0,1 1 0 0 0,-1 1 0 0 0,1 0 0 0 0,15-1-493 0 0,32 6 2209 0 0,-63 0-2075 0 0,3 2-406 0 0,-1 0 436 0 0,-4 1-4154 0 0,-1-3 3311 0 0,3 7-4621 0 0</inkml:trace>
  <inkml:trace contextRef="#ctx0" brushRef="#br2" timeOffset="3.647">23270 9280 10448 0 0,'0'0'233'0'0,"0"0"39"0"0,14-4 364 0 0,41-7-457 0 0,162-1-305 0 0,-200 12-4052 0 0</inkml:trace>
  <inkml:trace contextRef="#ctx0" brushRef="#br2" timeOffset="3.647">23885 9049 10896 0 0,'0'0'317'0'0,"0"0"2"0"0,0 0-191 0 0,-1 1-35 0 0,-20 37 1170 0 0,24-3-95 0 0,-2-33-1126 0 0,-1 0 0 0 0,1 0 0 0 0,0 1 0 0 0,0-1 0 0 0,0 0 0 0 0,0 0 0 0 0,0 0 0 0 0,0 0 0 0 0,1 0 0 0 0,-1 0 0 0 0,1 0 0 0 0,-1 0 0 0 0,1-1 0 0 0,0 1 0 0 0,-1-1 0 0 0,1 1 0 0 0,0-1 0 0 0,0 0 0 0 0,0 1 0 0 0,0-1 0 0 0,0 0 0 0 0,1 0 0 0 0,-1-1 0 0 0,0 1 0 0 0,0 0 0 0 0,1-1 0 0 0,-1 1 0 0 0,0-1 0 0 0,1 0 0 0 0,-1 0 0 0 0,3 0-42 0 0,75-6 546 0 0,-74 4-625 0 0,0 1 0 0 0,-1-1 0 0 0,1 0 1 0 0,-1-1-1 0 0,0 1 0 0 0,0-1 0 0 0,1 0 0 0 0,-2-1 1 0 0,1 1-1 0 0,0-1 0 0 0,-1 0 0 0 0,0 0 1 0 0,0 0-1 0 0,0-1 0 0 0,1-2 79 0 0,28-35-2801 0 0,-33 41 2392 0 0,0 1 55 0 0,9-8 230 0 0,-8 7 183 0 0,-1 1 33 0 0,0 0 11 0 0,0 0 2 0 0,7 20 230 0 0,-3-9-234 0 0,-1 1 1 0 0,-1-1 0 0 0,0 1 0 0 0,0 0-1 0 0,-1-1 1 0 0,0 1 0 0 0,-1 0-1 0 0,-1 0 1 0 0,0-1 0 0 0,-2 11-102 0 0,0 74 733 0 0,3-10 357 0 0,-10-43-154 0 0,9-40-897 0 0,0-1 0 0 0,-1 0 0 0 0,1 0 0 0 0,-1 0 1 0 0,1 0-1 0 0,-1 0 0 0 0,0 0 0 0 0,0 0 1 0 0,0 0-1 0 0,0 0 0 0 0,0-1 0 0 0,0 1 1 0 0,0-1-1 0 0,0 0 0 0 0,-1 0 0 0 0,1 1 1 0 0,0-1-1 0 0,-1-1 0 0 0,1 1 0 0 0,-1 0 1 0 0,1-1-1 0 0,-1 1 0 0 0,0-1 0 0 0,1 0 0 0 0,-1 0 1 0 0,1 0-1 0 0,-1 0 0 0 0,-1 0-39 0 0,1-1 12 0 0,0 0 0 0 0,0 1-1 0 0,0-1 1 0 0,0-1 0 0 0,0 1 0 0 0,0 0-1 0 0,0-1 1 0 0,0 0 0 0 0,1 1 0 0 0,-1-1-1 0 0,1 0 1 0 0,-1 0 0 0 0,1-1 0 0 0,0 1-1 0 0,-1 0 1 0 0,1-1 0 0 0,0 1 0 0 0,1-1-1 0 0,-1 0 1 0 0,0 0 0 0 0,1 0 0 0 0,0 0-1 0 0,-1 0 1 0 0,1 0 0 0 0,0 0 0 0 0,1 0-1 0 0,-1 0 1 0 0,1 0 0 0 0,-1 0 0 0 0,1-1-1 0 0,0 1 1 0 0,0-3-12 0 0,35-52 171 0 0,-28 50-158 0 0,1 0 1 0 0,0 0-1 0 0,0 0 1 0 0,1 1-1 0 0,0 1 1 0 0,1-1-1 0 0,-1 1 1 0 0,1 1-1 0 0,0 0 1 0 0,0 0-1 0 0,1 1 1 0 0,0 0-1 0 0,5 0-13 0 0,52-15-3631 0 0,-54 15 2079 0 0,15-2-3725 0 0</inkml:trace>
  <inkml:trace contextRef="#ctx0" brushRef="#br2" timeOffset="3.647">23274 8932 5488 0 0,'0'0'158'0'0,"0"0"53"0"0,0 0 112 0 0,0 0 42 0 0,0 0 10 0 0,0 0-1 0 0,0 0-4 0 0,0 0-2 0 0,0 0 0 0 0,12 9 936 0 0,75-1 1834 0 0,18-10-2383 0 0,9 2-1784 0 0,-97 0-3483 0 0</inkml:trace>
  <inkml:trace contextRef="#ctx0" brushRef="#br2" timeOffset="3.647">22582 10283 6072 0 0,'0'0'133'0'0,"0"0"23"0"0,0 0 12 0 0,-10-5 429 0 0,-1 4-206 0 0,0 1-1 0 0,-1 0 1 0 0,1 1 0 0 0,0 0-1 0 0,0 1 1 0 0,0 0-1 0 0,0 1 1 0 0,0 0-1 0 0,0 1 1 0 0,-9 4-391 0 0,-51 25 680 0 0,69-32-638 0 0,0-1 1 0 0,0 1-1 0 0,1 0 1 0 0,-1-1-1 0 0,0 1 1 0 0,1 0-1 0 0,-1 0 1 0 0,1 0-1 0 0,-1 0 1 0 0,1 0-1 0 0,0 1 1 0 0,-1-1 0 0 0,1 0-1 0 0,0 1 1 0 0,0-1-1 0 0,0 0 1 0 0,0 1-1 0 0,0 0 1 0 0,0-1-1 0 0,0 1 1 0 0,0-1-1 0 0,1 1 1 0 0,-1 0-1 0 0,1 0 1 0 0,-1-1-1 0 0,1 1 1 0 0,0 0-1 0 0,-1 0 1 0 0,1 0 0 0 0,0-1-1 0 0,0 1 1 0 0,0 0-1 0 0,1 0 1 0 0,-1 0-1 0 0,0 0 1 0 0,1-1-1 0 0,-1 1 1 0 0,1 0-1 0 0,0 1-42 0 0,10 12 678 0 0,-7-12-651 0 0,0-1 0 0 0,0 0 0 0 0,0 0 0 0 0,0 0 0 0 0,0 0 0 0 0,1-1 0 0 0,-1 1 0 0 0,1-1 0 0 0,-1 0 0 0 0,1-1 0 0 0,-1 1 0 0 0,1-1 0 0 0,-1 0 0 0 0,1 0 0 0 0,0 0 0 0 0,-1-1 0 0 0,1 1 0 0 0,-1-1 0 0 0,1 0 0 0 0,0-1-27 0 0,2-1 39 0 0,-1 0 1 0 0,1-1-1 0 0,-1 0 1 0 0,1 0-1 0 0,-1-1 1 0 0,-1 1 0 0 0,1-1-1 0 0,-1 0 1 0 0,1-1-1 0 0,-1 0 1 0 0,-1 1-1 0 0,1-2 1 0 0,-1 1 0 0 0,0 0-1 0 0,-1-1 1 0 0,0 0-1 0 0,0 0 1 0 0,0 0-1 0 0,-1 0 1 0 0,0 0 0 0 0,0 0-1 0 0,0-1 1 0 0,-1 1-1 0 0,0 0 1 0 0,-1-1-1 0 0,0 1 1 0 0,0-1 0 0 0,-1-2-40 0 0,5-115 248 0 0,-2 104-257 0 0,0-1 0 0 0,-1 1 0 0 0,-2 0 0 0 0,0 0 0 0 0,-1 0 0 0 0,-1 0 0 0 0,-2-7 9 0 0,-5-9 583 0 0,10 36-498 0 0,0 1-11 0 0,0 0-2 0 0,0 0 0 0 0,0 0-28 0 0,0 0-109 0 0,0 0-16 0 0,-7 17-46 0 0,-2 60 116 0 0,9 10 11 0 0,4 1 12 0 0,5 29 432 0 0,-3-67-252 0 0,17 11 67 0 0,-21-57-246 0 0,-1-2-4 0 0,1 0 0 0 0,-1 0 0 0 0,0 0 0 0 0,1 0 0 0 0,-1 0 1 0 0,1-1-1 0 0,0 1 0 0 0,0 0 0 0 0,-1-1 0 0 0,1 1 0 0 0,0-1 0 0 0,0 0 0 0 0,1 1 0 0 0,-1-1 0 0 0,0 0 0 0 0,0 0 0 0 0,0-1 0 0 0,1 1 0 0 0,-1 0 0 0 0,1-1 0 0 0,-1 1 0 0 0,0-1 0 0 0,3 0-9 0 0,22 4-1773 0 0,-26-4 779 0 0</inkml:trace>
  <inkml:trace contextRef="#ctx0" brushRef="#br2" timeOffset="3.647">20990 9567 5904 0 0,'0'0'169'0'0,"-7"-10"486"0"0,26-29 3210 0 0,-16 36-3720 0 0,-1 0-88 0 0,-1 1 0 0 0,1 0 0 0 0,0 0 0 0 0,0 0 0 0 0,0 0 0 0 0,0 1 0 0 0,1-1 0 0 0,-1 1 0 0 0,0-1 0 0 0,1 1 0 0 0,-1 0 0 0 0,1 0 0 0 0,-1 0 0 0 0,1 0 0 0 0,0 0 0 0 0,-1 0 0 0 0,1 1 0 0 0,0-1 1 0 0,-1 1-1 0 0,1 0 0 0 0,2 0-57 0 0,12-2 87 0 0,-1 9-38 0 0,-15-3 16 0 0,0 1 1 0 0,0-1 0 0 0,-1 0-1 0 0,1 1 1 0 0,-1-1-1 0 0,0 0 1 0 0,0 1 0 0 0,-1-1-1 0 0,1 0 1 0 0,-1 1 0 0 0,0-1-1 0 0,0 0 1 0 0,-1 0-1 0 0,1 0 1 0 0,-1 0 0 0 0,0 0-1 0 0,0 0 1 0 0,0 0 0 0 0,0 0-1 0 0,-1-1 1 0 0,0 1-1 0 0,0-1-65 0 0,-11 23 157 0 0,-22 44 923 0 0,35-69-896 0 0,-3 13 1233 0 0,19-15-1329 0 0,-1-1 0 0 0,0-1 0 0 0,1 0 0 0 0,-1-1 0 0 0,0 0 1 0 0,-1-1-1 0 0,1-1 0 0 0,-1 0 0 0 0,0-1 0 0 0,1-1-88 0 0,74-30-635 0 0,-62 28 379 0 0</inkml:trace>
  <inkml:trace contextRef="#ctx0" brushRef="#br2" timeOffset="3.647">21542 10712 4808 0 0,'0'0'101'0'0,"0"0"22"0"0,0 0 8 0 0,2 0-14 0 0,2 0-81 0 0,49-14 1858 0 0,-52 14-1624 0 0,22-3 2098 0 0,-19 25-1592 0 0,-4-21-700 0 0,-9 19 308 0 0,-10 4 112 0 0,-3-3 28 0 0,-10 13 484 0 0,15-17-480 0 0,16-16-382 0 0,1-1 12 0 0,0 0 2 0 0,0 2-27 0 0,0-1-108 0 0,0-1 1 0 0,0 0-1 0 0,0 1 1 0 0,0-1-1 0 0,0 0 1 0 0,0 1-1 0 0,0-1 1 0 0,0 0 0 0 0,0 1-1 0 0,0-1 1 0 0,0 0-1 0 0,0 1 1 0 0,0-1-1 0 0,0 0 1 0 0,0 1-1 0 0,0-1 1 0 0,0 0 0 0 0,1 1-1 0 0,-1-1 1 0 0,0 0-1 0 0,0 1 1 0 0,0-1-1 0 0,1 0 1 0 0,-1 0-1 0 0,0 1 1 0 0,0-1-1 0 0,1 0 1 0 0,-1 0 0 0 0,0 0-1 0 0,1 1 1 0 0,-1-1-1 0 0,0 0 1 0 0,1 0-1 0 0,-1 0 1 0 0,0 0-1 0 0,1 0 1 0 0,-1 0-1 0 0,0 1 1 0 0,1-1 0 0 0,-1 0-1 0 0,0 0 1 0 0,1 0-1 0 0,-1 0 1 0 0,0 0-1 0 0,1 0 1 0 0,-1-1-1 0 0,0 1 1 0 0,1 0-1 0 0,-1 0 1 0 0,0 0 0 0 0,1 0-1 0 0,-1 0 1 0 0,0 0-1 0 0,0 0 1 0 0,1-1-1 0 0,-1 1 1 0 0,0 0-1 0 0,1 0 1 0 0,-1-1 0 0 0,0 1-1 0 0,0 0 1 0 0,1 0-1 0 0,-1-1-25 0 0,187-60-134 0 0,-145 50-1068 0 0,-31 7 660 0 0</inkml:trace>
  <inkml:trace contextRef="#ctx0" brushRef="#br2" timeOffset="3.647">18977 10435 5840 0 0,'0'0'132'0'0,"0"0"17"0"0,-4-3 150 0 0,-9-14-179 0 0,13 16-44 0 0,0-23 1360 0 0,10 4 424 0 0,-34 85 1212 0 0,-8 27-2744 0 0,13 9 574 0 0,18-90-724 0 0,1 0 0 0 0,0 0 1 0 0,0-1-1 0 0,1 1 0 0 0,1 0 0 0 0,0 0 0 0 0,0 0 0 0 0,1-1 0 0 0,0 0 1 0 0,3 5-179 0 0,22 6 278 0 0,-24-20-243 0 0,1 0 0 0 0,-1 0-1 0 0,0 0 1 0 0,1-1 0 0 0,-1 0-1 0 0,1 0 1 0 0,-1 0 0 0 0,1 0 0 0 0,-1-1-1 0 0,1 0 1 0 0,-1 0 0 0 0,1 0 0 0 0,-1 0-1 0 0,0-1 1 0 0,3-1-35 0 0,21-11-4866 0 0,-21 8-263 0 0</inkml:trace>
  <inkml:trace contextRef="#ctx0" brushRef="#br2" timeOffset="3.647">18802 10608 8752 0 0,'-6'-12'869'0'0,"8"8"-778"0"0,0 1 0 0 0,0 0 0 0 0,0 0 0 0 0,1 1 0 0 0,0-1 0 0 0,-1 0 0 0 0,1 1 0 0 0,0-1 0 0 0,0 1 0 0 0,0 0 0 0 0,1 0 0 0 0,-1 0 0 0 0,0 1 0 0 0,1-1 0 0 0,-1 1 0 0 0,1 0 0 0 0,3-1-91 0 0,84-24 1653 0 0,-51 17-5210 0 0,-27 6-419 0 0</inkml:trace>
  <inkml:trace contextRef="#ctx0" brushRef="#br2" timeOffset="3.647">18684 10599 4384 0 0,'0'0'127'0'0,"0"0"49"0"0,0 0 102 0 0,-21 4 2171 0 0,16-3 2521 0 0,34-21-4264 0 0,-17 15-31 0 0,-11 5-715 0 0,15 26-37 0 0,-26 39 77 0 0,1-37 0 0 0,-14 34 138 0 0,-13 8 388 0 0,36-69-462 0 0,1 0 1 0 0,0 0-1 0 0,0 1 1 0 0,0-1-1 0 0,0 0 1 0 0,0 0-1 0 0,0 0 1 0 0,0 0-1 0 0,0 0 1 0 0,0 0 0 0 0,0 0-1 0 0,1 0 1 0 0,-1-1-1 0 0,0 1 1 0 0,1 0-1 0 0,-1-1 1 0 0,0 1-1 0 0,1-1 1 0 0,-1 0-1 0 0,1 1 1 0 0,-1-1 0 0 0,1 0-1 0 0,-1 0 1 0 0,1 0-1 0 0,-1 0 1 0 0,1 0-1 0 0,-1 0 1 0 0,1 0-1 0 0,-1 0 1 0 0,0-1 0 0 0,1 1-1 0 0,-1 0 1 0 0,1-1-1 0 0,0 0-64 0 0,64 4 149 0 0,-25 5-161 0 0,-3 2-2414 0 0,-28-10-2751 0 0</inkml:trace>
  <inkml:trace contextRef="#ctx0" brushRef="#br2" timeOffset="3.647">18460 10546 5728 0 0,'0'0'132'0'0,"0"0"17"0"0,0 0 10 0 0,-7 0 1 0 0,2 0-96 0 0,-15-6 4552 0 0,44-8-4104 0 0,-7 5-131 0 0,-5 6-140 0 0,0 0 1 0 0,0 1-1 0 0,0 0 0 0 0,0 1 0 0 0,0 0 1 0 0,0 1-1 0 0,0 0 0 0 0,7 2-241 0 0,21-1 473 0 0,-1 2-1 0 0,-29 6-286 0 0,-3 6-132 0 0,-6 2-54 0 0,-8 24 117 0 0,4-9 150 0 0,-7 9-11 0 0,-17 8-139 0 0,-39-2-42 0 0,-19 9 277 0 0,49-27-342 0 0,36-29 44 0 0,21-1 129 0 0,1-2 0 0 0,-1 0 0 0 0,0-2 0 0 0,0 0 0 0 0,20-8-183 0 0,72-15 540 0 0,-28 21-208 0 0,-48 9-5362 0 0,-18 1-559 0 0</inkml:trace>
  <inkml:trace contextRef="#ctx0" brushRef="#br2" timeOffset="3.647">22829 10190 4624 0 0,'0'0'133'0'0,"1"-1"-5"0"0,7-16-36 0 0,-8 16 243 0 0,0 1 98 0 0,3-6 1590 0 0,-2 7-657 0 0,-1-1 0 0 0,0 0 0 0 0,0 0-1366 0 0,-5 37 724 0 0,4-36-610 0 0,4 8 107 0 0,-2-6-177 0 0,0 1 0 0 0,0-1 1 0 0,0 1-1 0 0,1-1 0 0 0,0 1 0 0 0,-1-1 1 0 0,1 0-1 0 0,1 0 0 0 0,-1 0 0 0 0,0 0 1 0 0,1 0-1 0 0,-1-1 0 0 0,1 1 0 0 0,0-1 1 0 0,0 1-1 0 0,0-1 0 0 0,0 0 0 0 0,0 0 1 0 0,1-1-1 0 0,-1 1 0 0 0,0 0 0 0 0,2-1-44 0 0,-1 1 34 0 0,1-1 1 0 0,0 0-1 0 0,0 0 0 0 0,0 0 0 0 0,0-1 1 0 0,0 0-1 0 0,0 0 0 0 0,0 0 0 0 0,1 0 1 0 0,-1-1-1 0 0,0 0 0 0 0,0 0 0 0 0,-1 0 1 0 0,1 0-1 0 0,0-1 0 0 0,0 0 0 0 0,-1 0 1 0 0,1 0-1 0 0,1-2-34 0 0,-3 1-6 0 0,0 1 0 0 0,0-1 0 0 0,0 0 1 0 0,-1 0-1 0 0,1-1 0 0 0,-1 1 0 0 0,1 0 0 0 0,-1-1 0 0 0,0 0 0 0 0,-1 1 1 0 0,1-1-1 0 0,-1 0 0 0 0,1 0 0 0 0,-1 0 0 0 0,0 0 0 0 0,-1 0 1 0 0,1 0-1 0 0,-1 0 0 0 0,1 0 0 0 0,-1-1 0 0 0,-1 0 6 0 0,1 4 58 0 0,0 1 22 0 0,20 29 62 0 0,-4 61 29 0 0,-22 52-32 0 0,4-122-141 0 0,0 0 1 0 0,-2 0 0 0 0,0-1 0 0 0,-2 1 0 0 0,0-1 0 0 0,-1 0 0 0 0,-1 0 0 0 0,0-1 0 0 0,-2 0 0 0 0,-9 14 1 0 0,-37 20 448 0 0,44-51-341 0 0,12-2-6 0 0,-12-10 286 0 0,11 6-297 0 0,1 0 0 0 0,0 0 1 0 0,0 1-1 0 0,1-1 1 0 0,-1 0-1 0 0,1 1 0 0 0,0-1 1 0 0,0 0-1 0 0,1 1 1 0 0,-1-1-1 0 0,1 1 0 0 0,0 0 1 0 0,0-1-1 0 0,1 1 1 0 0,-1 0-1 0 0,3-3-90 0 0,11-18 213 0 0,2 0 0 0 0,0 1 0 0 0,2 1 0 0 0,0 1 0 0 0,10-7-213 0 0,-9 12-6 0 0,1 1-1 0 0,0 1 1 0 0,2 1-1 0 0,-1 0 1 0 0,2 2-1 0 0,0 1 1 0 0,0 2-1 0 0,1 0 1 0 0,16-3 6 0 0,18-8-367 0 0,-34 11 168 0 0</inkml:trace>
  <inkml:trace contextRef="#ctx0" brushRef="#br2" timeOffset="3.647">19006 11672 6304 0 0,'0'0'141'0'0,"0"0"23"0"0,0 0 11 0 0,0 0 3 0 0,0 0 12 0 0,0 0 2 0 0,0 0 0 0 0,0 0 0 0 0,2 0 0 0 0,43 0 824 0 0,69-1-440 0 0,-104 0-803 0 0,0 0-18 0 0</inkml:trace>
  <inkml:trace contextRef="#ctx0" brushRef="#br2" timeOffset="3.647">19598 11567 9528 0 0,'30'-32'1002'0'0,"-24"33"-959"0"0,-3 5-10 0 0,-19 24 413 0 0,11-25-347 0 0,0 0 0 0 0,0 0 0 0 0,-1-1 0 0 0,1 1 1 0 0,-1-1-1 0 0,0-1 0 0 0,0 1 0 0 0,-1-1 0 0 0,1 0 1 0 0,-1 0-1 0 0,1-1 0 0 0,-1 0 0 0 0,0 0 0 0 0,0-1 1 0 0,-3 1-100 0 0,8-2 3 0 0,1 0 1 0 0,0 0 0 0 0,0 0-1 0 0,0 0 1 0 0,-1-1-1 0 0,1 1 1 0 0,0 0 0 0 0,0 0-1 0 0,0-1 1 0 0,0 1 0 0 0,0-1-1 0 0,0 1 1 0 0,-1-1 0 0 0,1 0-1 0 0,0 1 1 0 0,0-1 0 0 0,1 0-1 0 0,-1 0 1 0 0,0 0-1 0 0,0 1 1 0 0,0-1 0 0 0,0 0-1 0 0,1 0 1 0 0,-1 0 0 0 0,1 0-1 0 0,-1 0 1 0 0,0-1 0 0 0,1 1-1 0 0,0 0 1 0 0,-1 0 0 0 0,1 0-1 0 0,0 0 1 0 0,-1-1-1 0 0,1 1 1 0 0,0 0 0 0 0,0 0-1 0 0,0 0 1 0 0,0-1 0 0 0,0 1-1 0 0,0 0 1 0 0,1 0 0 0 0,-1 0-1 0 0,0-1 1 0 0,1 1 0 0 0,-1 0-1 0 0,0 0 1 0 0,1 0-1 0 0,-1 0 1 0 0,1 0 0 0 0,0 0-1 0 0,-1 0 1 0 0,1 0 0 0 0,0 0-1 0 0,0 0 1 0 0,0 0 0 0 0,0 0-4 0 0,4-7-8 0 0,-4 7 3 0 0,-1 0 0 0 0,1-1 0 0 0,0 1 0 0 0,0 0 1 0 0,0 0-1 0 0,-1 0 0 0 0,1 0 0 0 0,0 0 0 0 0,0 0 0 0 0,1 0 0 0 0,-1 0 1 0 0,0 0-1 0 0,0 0 0 0 0,0 1 0 0 0,1-1 0 0 0,-1 0 0 0 0,0 1 1 0 0,1-1-1 0 0,-1 1 0 0 0,0 0 0 0 0,1-1 0 0 0,-1 1 0 0 0,1 0 0 0 0,-1 0 1 0 0,0 0-1 0 0,1 0 0 0 0,1 0 5 0 0,77 22-129 0 0,-73-19 129 0 0,0 1 0 0 0,1-1 0 0 0,-1-1 0 0 0,1 1-1 0 0,0-1 1 0 0,0-1 0 0 0,0 1 0 0 0,0-2-1 0 0,0 1 1 0 0,6-1 0 0 0,3-1 101 0 0,0-1 0 0 0,0-1 0 0 0,0 0 0 0 0,0-2 0 0 0,0 0 0 0 0,9-4-101 0 0,-24 8 10 0 0,1 0 1 0 0,-1 0 0 0 0,0 0 0 0 0,0-1 0 0 0,0 1-1 0 0,0 0 1 0 0,0-1 0 0 0,0 1 0 0 0,-1-1 0 0 0,1 0-1 0 0,0 0 1 0 0,-1 0 0 0 0,1 1 0 0 0,-1-1 0 0 0,0 0 0 0 0,0-1-1 0 0,0 1 1 0 0,0 0 0 0 0,1-2-11 0 0,-2 2 10 0 0,1 1 0 0 0,-1 0-1 0 0,0 0 1 0 0,1-1 0 0 0,-1 1 0 0 0,0 0 0 0 0,0-1-1 0 0,0 1 1 0 0,0 0 0 0 0,-1 0 0 0 0,1-1 0 0 0,0 1-1 0 0,0 0 1 0 0,-1-1 0 0 0,1 1 0 0 0,-1 0 0 0 0,1 0-1 0 0,-1 0 1 0 0,0 0 0 0 0,1-1 0 0 0,-1 1 0 0 0,0 0-1 0 0,0 0 1 0 0,0 0 0 0 0,0 0 0 0 0,1 1 0 0 0,-1-1-1 0 0,0 0 1 0 0,-1 0 0 0 0,1 0 0 0 0,0 1 0 0 0,0-1-1 0 0,0 1 1 0 0,-1-1-10 0 0,-6-2 20 0 0,-1 0-1 0 0,1 0 1 0 0,-1 1-1 0 0,0 0 0 0 0,0 1 1 0 0,1-1-1 0 0,-1 2 1 0 0,0-1-1 0 0,0 2 1 0 0,0-1-1 0 0,0 1 1 0 0,0 0-1 0 0,-6 2-19 0 0,13-3 3 0 0,-13 4 36 0 0,0 0 0 0 0,0 0-1 0 0,0 1 1 0 0,0 1 0 0 0,1 1-1 0 0,0 0 1 0 0,0 0 0 0 0,-3 4-39 0 0,-30 28-339 0 0,37-31 102 0 0</inkml:trace>
  <inkml:trace contextRef="#ctx0" brushRef="#br2" timeOffset="3.647">20084 9374 6992 0 0,'0'0'157'0'0,"0"0"23"0"0,0 0 12 0 0,0 0-12 0 0,0 0-77 0 0,0 0-30 0 0,0 0 23 0 0,0 0 27 0 0,0 0 5 0 0,0 0 0 0 0,0 0 48 0 0,0 0 201 0 0,0 0 87 0 0,0 0 16 0 0,-12 10 855 0 0,-88 58 693 0 0,39-38-1760 0 0,58-28-255 0 0,-1-1 0 0 0,1 1 0 0 0,0-1 0 0 0,0 1 0 0 0,-1-1 0 0 0,1 0 1 0 0,-1 0-1 0 0,1-1 0 0 0,-1 1 0 0 0,1-1 0 0 0,-1 0 0 0 0,1 1 0 0 0,-1-2 1 0 0,1 1-1 0 0,-1 0 0 0 0,1-1 0 0 0,-1 0 0 0 0,1 1 0 0 0,-1-1 0 0 0,1-1 1 0 0,0 1-1 0 0,-1 0 0 0 0,1-1 0 0 0,0 0 0 0 0,0 1 0 0 0,0-1 0 0 0,0-1 1 0 0,-2-1-14 0 0,4 1 10 0 0,0-1-1 0 0,1 1 1 0 0,-1 0 0 0 0,1-1 0 0 0,0 1 0 0 0,0-1 0 0 0,0 1 0 0 0,0-1 0 0 0,0 1 0 0 0,1-1 0 0 0,0 1 0 0 0,0-1 0 0 0,0 1 0 0 0,0 0 0 0 0,0 0 0 0 0,0-1 0 0 0,1 1-1 0 0,0 0 1 0 0,0 0 0 0 0,0 0 0 0 0,0 1 0 0 0,1-3-10 0 0,40-30 126 0 0,8 25-126 0 0,34 42-204 0 0,-76-27 177 0 0,-1 0 1 0 0,1-1-1 0 0,0 0 1 0 0,0-1-1 0 0,0 1 1 0 0,1-2-1 0 0,-1 1 1 0 0,7-1 26 0 0,13 3 11 0 0,-25-4-7 0 0,1 1 0 0 0,-1-2 0 0 0,1 1 1 0 0,-1 0-1 0 0,1-1 0 0 0,-1 0 0 0 0,1 0 1 0 0,-1 0-1 0 0,1-1 0 0 0,-1 1 0 0 0,0-1 1 0 0,1 0-1 0 0,-1 0 0 0 0,0-1 0 0 0,2 0-4 0 0,2-1 25 0 0,14-16 268 0 0,-26-8 219 0 0,0 22-518 0 0,-1 1 0 0 0,0 1 0 0 0,0-1 0 0 0,-1 1 0 0 0,1-1 0 0 0,-1 2 1 0 0,0-1-1 0 0,1 1 0 0 0,-1-1 0 0 0,0 2 0 0 0,0-1 0 0 0,-1 1 0 0 0,1 0 1 0 0,0 0-1 0 0,0 0 0 0 0,-1 1 0 0 0,1 0 0 0 0,0 0 0 0 0,-1 1 0 0 0,1 0 1 0 0,0 0-1 0 0,0 0 0 0 0,0 1 0 0 0,0 0 0 0 0,0 0 0 0 0,0 0 0 0 0,0 1 1 0 0,1 0-1 0 0,-1 0 0 0 0,1 1 0 0 0,0-1 0 0 0,0 1 0 0 0,-1 2 6 0 0,-2 2-198 0 0</inkml:trace>
  <inkml:trace contextRef="#ctx0" brushRef="#br2" timeOffset="3.647">22917 11494 5136 0 0,'0'0'149'0'0,"0"0"43"0"0,0 0 95 0 0,0 0 38 0 0,0 0 10 0 0,14 3 1071 0 0,1 5-892 0 0,-13-8-258 0 0,1 8 188 0 0,20 43 504 0 0,-14-12-396 0 0,-8 25 6 0 0,-5 9-75 0 0,-12 6 284 0 0,3-30-439 0 0,-13 10-338 0 0,-13-16 337 0 0,38-42-179 0 0,-18 2 299 0 0,12-3-412 0 0,-1 1 0 0 0,1-1 0 0 0,0-1 0 0 0,0 1 0 0 0,-1-1 0 0 0,1-1 0 0 0,0 1 0 0 0,0-1 0 0 0,0-1 0 0 0,0 1 0 0 0,1-1 0 0 0,-1 0 0 0 0,1-1 0 0 0,-1 0-35 0 0,-50-18 32 0 0,29 15 35 0 0,-1 2 0 0 0,0 0-1 0 0,0 2 1 0 0,0 1 0 0 0,-1 2-1 0 0,-10 1-66 0 0,-19 5 248 0 0,0 2 0 0 0,0 4 0 0 0,-46 14-248 0 0,-11 7 78 0 0,37 2 178 0 0,48-24-179 0 0,2 2-1 0 0,0 1 0 0 0,0 1 0 0 0,2 2 0 0 0,-25 18-76 0 0,-51 57-53 0 0,74-46 251 0 0,7 3-116 0 0,14-20-240 0 0,8-28 84 0 0,-3 4-316 0 0,-66-101-84 0 0,62 89 490 0 0,1 0 0 0 0,-1 1 0 0 0,-1 0 0 0 0,1 0 0 0 0,-1 0 1 0 0,0 1-1 0 0,-1 0 0 0 0,-6-2-16 0 0,-6-5 27 0 0,2 3-53 0 0,-1 2 1 0 0,0 0-1 0 0,0 1 1 0 0,0 1-1 0 0,-1 1 1 0 0,1 0-1 0 0,-1 2 1 0 0,-15 0 25 0 0,-118 11 38 0 0,89-2 41 0 0,-177 31 124 0 0,-47 4-86 0 0,204-35 210 0 0,-1-4-1 0 0,-84-8-326 0 0,153 4 120 0 0,1-1 0 0 0,0 0 0 0 0,0-1-1 0 0,0-1 1 0 0,1-1 0 0 0,-1 0 0 0 0,1-1 0 0 0,0-1-1 0 0,0 0 1 0 0,1-1 0 0 0,0 0 0 0 0,1-1-1 0 0,-6-6-119 0 0,-24-48 136 0 0,39 57-319 0 0,1-1 0 0 0,0 1 0 0 0,1-1 0 0 0,-1 0-1 0 0,1 0 1 0 0,1 1 0 0 0,-1-2 0 0 0,1 1-1 0 0,0 0 1 0 0,1 0 0 0 0,0 0 0 0 0,0 0-1 0 0,1-3 184 0 0,-1 5-475 0 0,0 5-291 0 0</inkml:trace>
  <inkml:trace contextRef="#ctx0" brushRef="#br2" timeOffset="3.647">21099 12635 12440 0 0,'0'0'281'0'0,"0"0"40"0"0,-2 3 630 0 0,-2 49 136 0 0,0-2-265 0 0,4 29-668 0 0,5-58-64 0 0,-4-20-88 0 0,-1-1-209 0 0,0 0-96 0 0,7 4-4271 0 0,-1 2-194 0 0</inkml:trace>
  <inkml:trace contextRef="#ctx0" brushRef="#br2" timeOffset="3.647">21237 12658 9344 0 0,'0'0'60'0'0,"0"1"0"0"0,0-1 0 0 0,0 1 0 0 0,0-1 0 0 0,0 0 0 0 0,0 1 0 0 0,-1-1 0 0 0,1 1 0 0 0,0-1 0 0 0,0 0-1 0 0,0 1 1 0 0,-1-1 0 0 0,1 0 0 0 0,0 1 0 0 0,0-1 0 0 0,-1 0 0 0 0,1 1 0 0 0,0-1 0 0 0,-1 0 0 0 0,1 1 0 0 0,0-1 0 0 0,-1 0 0 0 0,1 0 0 0 0,0 0 0 0 0,-1 1 0 0 0,1-1 0 0 0,-1 0 0 0 0,1 0 0 0 0,0 0 0 0 0,-1 0 0 0 0,1 0 0 0 0,-1 0 0 0 0,1 0 0 0 0,-1 1 0 0 0,1-2 0 0 0,0 1 0 0 0,-1 0 0 0 0,1 0 0 0 0,-1 0 0 0 0,1 0 0 0 0,-1 0 0 0 0,1 0 0 0 0,0 0 0 0 0,-1 0 0 0 0,1-1 0 0 0,-1 1 0 0 0,1 0 0 0 0,0 0 0 0 0,-1 0 0 0 0,1-1 0 0 0,0 1 0 0 0,-1 0 0 0 0,1-1 0 0 0,0 1 0 0 0,-1 0 0 0 0,1-1-1 0 0,0 1 1 0 0,0 0 0 0 0,-1-1 0 0 0,1 1 0 0 0,0 0 0 0 0,0-1 0 0 0,0 1 0 0 0,0-1 0 0 0,0 1 0 0 0,-1-1 0 0 0,1 1 0 0 0,0 0 0 0 0,0-1-60 0 0,-23 88 2070 0 0,13-22-1302 0 0,10-60-743 0 0,1 0 1 0 0,-1 0 0 0 0,1 0-1 0 0,0 0 1 0 0,0 0 0 0 0,1 0 0 0 0,0-1-1 0 0,-1 1 1 0 0,2 0 0 0 0,-1-1-1 0 0,0 1 1 0 0,1-1 0 0 0,0 0-1 0 0,1 2-25 0 0,18 8 38 0 0,-21-13-262 0 0,8-4-1065 0 0,-4-2-2462 0 0,1-1-1182 0 0</inkml:trace>
  <inkml:trace contextRef="#ctx0" brushRef="#br2" timeOffset="3.647">20964 12687 8640 0 0,'-129'-38'2322'0'0,"130"38"-2227"0"0,-1 0-1 0 0,0 0 0 0 0,1-1 1 0 0,-1 1-1 0 0,0 0 0 0 0,0 0 1 0 0,1 0-1 0 0,-1-1 0 0 0,0 1 0 0 0,0 0 1 0 0,1 0-1 0 0,-1-1 0 0 0,0 1 1 0 0,0 0-1 0 0,0-1 0 0 0,0 1 1 0 0,1 0-1 0 0,-1-1 0 0 0,0 1 1 0 0,0 0-1 0 0,0-1 0 0 0,0 1 1 0 0,0 0-1 0 0,0-1 0 0 0,0 1 1 0 0,0 0-1 0 0,0-1 0 0 0,0 1 0 0 0,0 0 1 0 0,0-1-1 0 0,0 1 0 0 0,0 0 1 0 0,0-1-1 0 0,0 1 0 0 0,-1 0 1 0 0,1-1-1 0 0,0 1 0 0 0,0 0 1 0 0,0-1-1 0 0,0 1 0 0 0,-1 0 1 0 0,1 0-1 0 0,0-1 0 0 0,0 1 1 0 0,-1 0-1 0 0,1 0 0 0 0,0 0 0 0 0,-1-1-94 0 0,36-3 564 0 0,288 7 1362 0 0,-80-1-2305 0 0,-177 1-1303 0 0,-36-2 876 0 0</inkml:trace>
  <inkml:trace contextRef="#ctx0" brushRef="#br1" timeOffset="3.647">4289 12652 3432 0 0,'-78'11'275'0'0,"15"-8"3528"0"0,63-3-3308 0 0,-3 0-30 0 0,-19-2 467 0 0,20 2-380 0 0,-15 0 1974 0 0,-17 5-1176 0 0,33-4-1156 0 0,1-1-2 0 0,0 0-11 0 0,11 8 190 0 0,100 6 981 0 0,-27-17-858 0 0,159-11-307 0 0,-213 17-1416 0 0,-29-3 593 0 0</inkml:trace>
  <inkml:trace contextRef="#ctx0" brushRef="#br1" timeOffset="3.647">4131 12824 10080 0 0,'-19'-2'230'0'0,"15"2"30"0"0,4 0 18 0 0,-2 0-45 0 0,-18 0-142 0 0,19 0 129 0 0,9 0 308 0 0,266 5 3680 0 0,-208-5-4151 0 0,1 0-77 0 0,-1 3-1180 0 0,-56-3-4165 0 0</inkml:trace>
  <inkml:trace contextRef="#ctx0" brushRef="#br1" timeOffset="3.647">2598 12488 11256 0 0,'0'0'256'0'0,"0"0"34"0"0,0 0 21 0 0,0 0-35 0 0,0 6-169 0 0,-16 158 151 0 0,11-106 217 0 0,3 0 0 0 0,3 0 0 0 0,2 0 0 0 0,3 2-475 0 0,10 51 434 0 0,12-20 174 0 0,-27-85-527 0 0,12 16-62 0 0,3-28 236 0 0,-1-17-50 0 0,-12 11-215 0 0,-1 0 1 0 0,0 0-1 0 0,-1 0 1 0 0,0-1-1 0 0,0 1 1 0 0,-2 0 0 0 0,1 0-1 0 0,-2-1 1 0 0,-1-9 9 0 0,-1-8-218 0 0,-27-170-2127 0 0,-4-139 1290 0 0,35 336 1102 0 0,0-1-1 0 0,0 0 1 0 0,1 1 0 0 0,0-1 0 0 0,-1 0-1 0 0,1 1 1 0 0,1-1 0 0 0,-1 1 0 0 0,0-1-1 0 0,1 1 1 0 0,0 0 0 0 0,0 0 0 0 0,0 0-1 0 0,0 0 1 0 0,0 0 0 0 0,1 0 0 0 0,-1 0-1 0 0,1 1 1 0 0,0-1 0 0 0,0 1 0 0 0,0 0-1 0 0,0 0 1 0 0,0 0 0 0 0,0 0 0 0 0,1 0-1 0 0,-1 1 1 0 0,1-1 0 0 0,-1 1 0 0 0,1 0-1 0 0,-1 0 1 0 0,1 1 0 0 0,0-1 0 0 0,2 0-47 0 0,6 3 21 0 0,0 1 0 0 0,-1 0 0 0 0,1 1 0 0 0,-1 0 0 0 0,0 1 0 0 0,0 0 1 0 0,0 0-1 0 0,0 2 0 0 0,-1-1 0 0 0,0 1 0 0 0,-1 0 0 0 0,1 1 0 0 0,-1 0 1 0 0,5 7-22 0 0,-10-12 53 0 0,0 1 1 0 0,0-1 0 0 0,0 1 0 0 0,0 0 0 0 0,0 1 0 0 0,-1-1-1 0 0,0 0 1 0 0,0 1 0 0 0,0 0 0 0 0,0 0 0 0 0,-1 0-1 0 0,0 0 1 0 0,0 0 0 0 0,0 0 0 0 0,-1 1 0 0 0,1-1 0 0 0,-1 0-1 0 0,-1 1 1 0 0,1-1 0 0 0,-1 1 0 0 0,0-1 0 0 0,0 1 0 0 0,-1-1-1 0 0,1 1 1 0 0,-1-1 0 0 0,0 1 0 0 0,-2 4-54 0 0,-4 0 21 0 0,-1 0 0 0 0,0 0 0 0 0,0-1 0 0 0,-1 0 0 0 0,0 0 0 0 0,-1-1 0 0 0,0 0 0 0 0,0 0 0 0 0,0-2 1 0 0,-11 6-22 0 0,-142 75-3487 0 0,149-80-1138 0 0</inkml:trace>
  <inkml:trace contextRef="#ctx0" brushRef="#br1" timeOffset="3.647">2993 12999 7168 0 0,'-13'-5'448'0'0,"8"4"-240"0"0,1-1 0 0 0,-1 1 0 0 0,0 0 0 0 0,1 0 0 0 0,-1 0 0 0 0,0 1 0 0 0,0 0 0 0 0,0 0 0 0 0,0 0 0 0 0,1 0 0 0 0,-1 1 0 0 0,0-1 0 0 0,0 1 0 0 0,1 1 0 0 0,-1-1 0 0 0,1 1 0 0 0,-1 0 0 0 0,1 0 0 0 0,-1 0 0 0 0,1 0 0 0 0,0 1 0 0 0,0-1 0 0 0,0 1 0 0 0,1 0 0 0 0,-1 1 0 0 0,0-1 0 0 0,-1 3-208 0 0,-27 35 1298 0 0,-1 26-266 0 0,19 22-576 0 0,14-62-274 0 0,0-26-118 0 0,2 0 5 0 0,5 1 22 0 0,24-16 268 0 0,-21 4-397 0 0,-1 0-1 0 0,0-1 0 0 0,-1 0 0 0 0,-1 0 0 0 0,0-1 0 0 0,0 0 0 0 0,-1 0 0 0 0,0-1 0 0 0,1-7 39 0 0,19-28-268 0 0,-25 48 208 0 0,-1 0-31 0 0,6 13-59 0 0,10 82 134 0 0,7-14-226 0 0,-17-77-4216 0 0,-5-4-338 0 0</inkml:trace>
  <inkml:trace contextRef="#ctx0" brushRef="#br1" timeOffset="3.647">3043 12906 8952 0 0,'0'0'200'0'0,"2"7"281"0"0,31 92-50 0 0,-9-3 1415 0 0,-12-12 78 0 0,-10-110-1166 0 0,-2 24-777 0 0,2-4-70 0 0,1 0 0 0 0,-1 0 0 0 0,1 0 0 0 0,0 0 0 0 0,0 0 0 0 0,0 0 0 0 0,1 1 0 0 0,0 0 0 0 0,0-1 0 0 0,1 1 0 0 0,-1 1 0 0 0,1-1 0 0 0,4-2 89 0 0,-7 5-20 0 0,0 1 0 0 0,0-1 0 0 0,0 1 0 0 0,0-1 0 0 0,0 1 0 0 0,0 0 0 0 0,1 0 1 0 0,-1 0-1 0 0,0 0 0 0 0,1 0 0 0 0,-1 0 0 0 0,1 1 0 0 0,-1-1 0 0 0,1 1 0 0 0,-1 0 0 0 0,1 0 1 0 0,0 0-1 0 0,-1 0 0 0 0,1 0 0 0 0,-1 0 0 0 0,1 1 0 0 0,-1-1 0 0 0,1 1 0 0 0,-1 0 0 0 0,1-1 1 0 0,-1 1-1 0 0,0 0 0 0 0,1 1 0 0 0,-1-1 0 0 0,0 0 0 0 0,0 1 0 0 0,0-1 0 0 0,0 1 0 0 0,0 0 1 0 0,0 0 19 0 0,1 0 59 0 0,-1 0 0 0 0,1 1 0 0 0,0 0 0 0 0,-1 0 1 0 0,0 0-1 0 0,0 0 0 0 0,0 0 0 0 0,0 0 0 0 0,0 0 1 0 0,-1 1-1 0 0,1-1 0 0 0,-1 0 0 0 0,0 1 0 0 0,0-1 1 0 0,0 1-1 0 0,0 0 0 0 0,-1-1 0 0 0,0 1 1 0 0,1 0-1 0 0,-1-1 0 0 0,-1 1 0 0 0,1 0 0 0 0,0-1 1 0 0,-1 1-1 0 0,0 0 0 0 0,0-1 0 0 0,0 1 0 0 0,0-1 1 0 0,-1 1-1 0 0,1-1 0 0 0,-1 0 0 0 0,0 1 0 0 0,0-1 1 0 0,0 0-1 0 0,0 0 0 0 0,0-1 0 0 0,-3 3-59 0 0,0 0 13 0 0,1-1 0 0 0,-1 0 0 0 0,0-1 1 0 0,-1 1-1 0 0,1-1 0 0 0,-1 0 0 0 0,1 0 0 0 0,-1-1 0 0 0,0 0 0 0 0,0 0 0 0 0,0 0 0 0 0,0 0 0 0 0,0-1 0 0 0,0 0 1 0 0,-4 0-14 0 0,-35-5-4785 0 0,29 2 335 0 0</inkml:trace>
  <inkml:trace contextRef="#ctx0" brushRef="#br1" timeOffset="3.647">3450 12616 8032 0 0,'-7'13'616'0'0,"-45"74"544"0"0,43-70-595 0 0,2 1 0 0 0,0 0 0 0 0,1 0-1 0 0,0 0 1 0 0,2 1 0 0 0,0 0 0 0 0,1 0-565 0 0,7 68 678 0 0,-3-82-645 0 0,0 1 0 0 0,1-1 1 0 0,0 0-1 0 0,0 0 0 0 0,0 0 1 0 0,1-1-1 0 0,-1 1 0 0 0,1 0 1 0 0,0-1-1 0 0,1 0 0 0 0,-1 0 1 0 0,4 4-34 0 0,-5-6-3 0 0,-1-1 1 0 0,1 0-1 0 0,-1 0 1 0 0,0 0-1 0 0,1 0 1 0 0,0 0-1 0 0,-1 0 1 0 0,1 0-1 0 0,0-1 1 0 0,-1 1-1 0 0,1-1 1 0 0,0 1-1 0 0,0-1 1 0 0,-1 0-1 0 0,1 1 1 0 0,0-1-1 0 0,0 0 1 0 0,0 0-1 0 0,-1 0 1 0 0,1 0-1 0 0,0-1 1 0 0,0 1-1 0 0,0 0 1 0 0,-1-1-1 0 0,1 1 1 0 0,0-1-1 0 0,0 0 1 0 0,-1 0-1 0 0,1 1 1 0 0,0-2 2 0 0,18-10-1121 0 0,-10 3 461 0 0</inkml:trace>
  <inkml:trace contextRef="#ctx0" brushRef="#br1" timeOffset="3.647">3591 12637 10912 0 0,'0'0'248'0'0,"0"0"34"0"0,-10 13 377 0 0,-9 56-104 0 0,10 24 1346 0 0,15-35-797 0 0,-5-53-1038 0 0,1 0 0 0 0,0 0-1 0 0,0 0 1 0 0,0 0 0 0 0,0 0 0 0 0,1 0 0 0 0,0-1 0 0 0,0 0-1 0 0,0 1 1 0 0,1-1 0 0 0,-1 0 0 0 0,1-1 0 0 0,1 2-66 0 0,33 11-1016 0 0,-37-16-2783 0 0,-1 0-1239 0 0</inkml:trace>
  <inkml:trace contextRef="#ctx0" brushRef="#br1" timeOffset="3.647">3529 12807 12152 0 0,'0'0'356'0'0,"0"0"-7"0"0,0 0-202 0 0,11 0 201 0 0,91-21-1080 0 0,-83 16-1866 0 0,1-1-1696 0 0</inkml:trace>
  <inkml:trace contextRef="#ctx0" brushRef="#br1" timeOffset="3.647">3747 12608 12496 0 0,'-2'6'119'0'0,"1"-1"1"0"0,0 1-1 0 0,0 0 1 0 0,1-1-1 0 0,0 1 1 0 0,0 0-1 0 0,0 0 1 0 0,0 0-1 0 0,1-1 1 0 0,0 1-1 0 0,1 3-119 0 0,2 15 258 0 0,16 99 1788 0 0,-18-107-1842 0 0,-1 0 0 0 0,0 0 1 0 0,-1 1-1 0 0,-1-1 0 0 0,0 0 0 0 0,-1 0 0 0 0,-1 0 0 0 0,0 0 0 0 0,-5 11-204 0 0,-41 41-2145 0 0,39-57 1347 0 0</inkml:trace>
  <inkml:trace contextRef="#ctx0" brushRef="#br1" timeOffset="3.647">5612 11859 11544 0 0,'0'0'264'0'0,"0"0"34"0"0,0 0 20 0 0,0 0-41 0 0,0 15-170 0 0,10 64 1014 0 0,2-6-82 0 0,5 96-18 0 0,-10-73-748 0 0,-7-51-1527 0 0,-1-45-2444 0 0,-5 0-1172 0 0</inkml:trace>
  <inkml:trace contextRef="#ctx0" brushRef="#br1" timeOffset="3.647">5612 11909 7856 0 0,'6'-1'377'0'0,"15"-11"60"0"0,-19 10-375 0 0,1 0-1 0 0,-1 1 1 0 0,1-1 0 0 0,0 1 0 0 0,0-1 0 0 0,0 1-1 0 0,0 0 1 0 0,0 0 0 0 0,0 0 0 0 0,0 0-1 0 0,0 1 1 0 0,0-1 0 0 0,0 1 0 0 0,0 0 0 0 0,0 0-1 0 0,2 0-61 0 0,6 3 176 0 0,0 1-1 0 0,-1 0 1 0 0,0 0 0 0 0,0 1-1 0 0,0 0 1 0 0,0 1-1 0 0,-1 0 1 0 0,0 1-1 0 0,0 0 1 0 0,0 0-1 0 0,-1 0 1 0 0,-1 1 0 0 0,1 1-1 0 0,-1-1 1 0 0,0 1-1 0 0,-1 1 1 0 0,0-1-1 0 0,-1 1 1 0 0,0 0-1 0 0,0 0 1 0 0,1 6-176 0 0,-3-11 91 0 0,-1 2 0 0 0,1-1-1 0 0,-1 0 1 0 0,-1 0 0 0 0,1 1 0 0 0,-1-1 0 0 0,0 1-1 0 0,0-1 1 0 0,-1 1 0 0 0,0-1 0 0 0,0 1 0 0 0,-1-1-1 0 0,1 1 1 0 0,-2-1 0 0 0,1 1 0 0 0,-1-1 0 0 0,1 1-1 0 0,-2-1 1 0 0,1 0 0 0 0,-1 0 0 0 0,0 0 0 0 0,0-1-1 0 0,-1 1 1 0 0,1-1 0 0 0,-1 1 0 0 0,0-1 0 0 0,-1 0 0 0 0,0-1-91 0 0,-30 24-7 0 0,-1-1 1 0 0,-2-3-1 0 0,-1 0 1 0 0,-1-3 0 0 0,-40 16 6 0 0,61-32-725 0 0,5-1-3490 0 0,6-1-485 0 0</inkml:trace>
  <inkml:trace contextRef="#ctx0" brushRef="#br1" timeOffset="3.647">5957 12345 9936 0 0,'0'0'292'0'0,"-4"-3"101"0"0,-2 2-265 0 0,-1 0 1 0 0,1 1-1 0 0,0-1 0 0 0,0 1 1 0 0,0 1-1 0 0,0-1 0 0 0,0 1 1 0 0,0 0-1 0 0,0 1 0 0 0,0-1 1 0 0,0 1-1 0 0,1 0 0 0 0,-1 1 1 0 0,0-1-1 0 0,1 1 0 0 0,-4 3-128 0 0,-1-1 272 0 0,-1 0-1 0 0,1 1 1 0 0,1 0 0 0 0,-1 1-1 0 0,1 0 1 0 0,0 0-1 0 0,1 1 1 0 0,-1 0 0 0 0,2 1-1 0 0,-7 7-271 0 0,-8 21 722 0 0,21-36-638 0 0,35-7 357 0 0,-27 2-409 0 0,0 0 0 0 0,1 0 0 0 0,-1-1 0 0 0,-1 0 0 0 0,1-1 0 0 0,-1 1 0 0 0,0-1 0 0 0,0 0 0 0 0,3-5-32 0 0,27-37-88 0 0,-30 42 34 0 0,0 2-12 0 0,-5 4-12 0 0,-1 0 1 0 0,10 36-64 0 0,-6 37 162 0 0,-2-34 70 0 0,-2-38-207 0 0,0-1-95 0 0,9 2-4443 0 0,-5-6-314 0 0</inkml:trace>
  <inkml:trace contextRef="#ctx0" brushRef="#br1" timeOffset="3.647">6019 12213 9704 0 0,'0'0'216'0'0,"0"0"32"0"0,0 0 13 0 0,1 2-26 0 0,4 6 17 0 0,-1 0 0 0 0,0 0 0 0 0,0 0 0 0 0,-1 0 0 0 0,-1 1 0 0 0,1 0 0 0 0,-1-1 0 0 0,-1 1 0 0 0,1 0 0 0 0,-2 0 0 0 0,1 0 0 0 0,-1 0 0 0 0,-1 4-252 0 0,1 31 770 0 0,-7 20 526 0 0,6-54-188 0 0,9-30-1010 0 0,1-5-44 0 0,-5 19-118 0 0,0 0 0 0 0,1 0 0 0 0,-1 0-1 0 0,1 1 1 0 0,0 0 0 0 0,1 0 0 0 0,-1 0 0 0 0,1 1-1 0 0,0-1 1 0 0,0 1 0 0 0,0 1 0 0 0,1-1 0 0 0,-1 1-1 0 0,1 0 66 0 0,-6 3-65 0 0,0 1 10 0 0,1 0 45 0 0,-1 0 0 0 0,1 0 0 0 0,0 0 0 0 0,-1 0 0 0 0,1 1 0 0 0,-1-1 0 0 0,0 0 0 0 0,1 1 0 0 0,-1-1 0 0 0,0 1 0 0 0,0 0-1 0 0,0-1 1 0 0,0 1 0 0 0,0 0 0 0 0,-1 0 0 0 0,1-1 0 0 0,0 1 0 0 0,-1 0 0 0 0,1 0 0 0 0,-1 0 0 0 0,0 0 0 0 0,0 0 0 0 0,1 0 0 0 0,-1 0 0 0 0,0 0 0 0 0,-1 0 0 0 0,1 0 0 0 0,0 0 0 0 0,-1 1 9 0 0,0 2 55 0 0,-1 1 1 0 0,0-1 0 0 0,0 0-1 0 0,0 0 1 0 0,0 0 0 0 0,-1 0-1 0 0,0 0 1 0 0,0-1-1 0 0,0 1 1 0 0,0-1 0 0 0,-1 0-1 0 0,-2 3-55 0 0,0 0 53 0 0,-1 0-1 0 0,0 0 0 0 0,0-1 0 0 0,0 0 1 0 0,-1 0-1 0 0,1-1 0 0 0,-1 0 0 0 0,-1 0 0 0 0,1-1 1 0 0,-1 0-1 0 0,1 0 0 0 0,-3-1-52 0 0,9-3-109 0 0,0 0-1 0 0,-1 0 1 0 0,1-1 0 0 0,0 1-1 0 0,0-1 1 0 0,0 0-1 0 0,0 0 1 0 0,0 1 0 0 0,0-1-1 0 0,0 0 1 0 0,0-1 0 0 0,1 1-1 0 0,-1 0 1 0 0,0-1-1 0 0,1 1 1 0 0,-1-1 0 0 0,1 1-1 0 0,-1-1 1 0 0,1 0-1 0 0,0 1 1 0 0,-1-1 0 0 0,1 0-1 0 0,0 0 1 0 0,0 0 0 0 0,0-1 109 0 0,-5-10-5300 0 0</inkml:trace>
  <inkml:trace contextRef="#ctx0" brushRef="#br1" timeOffset="3.647">6089 11734 10968 0 0,'8'-10'1197'0'0,"-6"8"-1093"0"0,1 0-1 0 0,-1 0 1 0 0,1 0 0 0 0,-1 0 0 0 0,1 0-1 0 0,0 0 1 0 0,0 1 0 0 0,0-1 0 0 0,0 1-1 0 0,0 0 1 0 0,0 0 0 0 0,0 0 0 0 0,0 0-1 0 0,0 1 1 0 0,1-1 0 0 0,0 1-104 0 0,-3 0 383 0 0,28 7 855 0 0,-27-7-1218 0 0,-1 1-1 0 0,1 0 0 0 0,0 0 1 0 0,-1-1-1 0 0,1 1 1 0 0,0 0-1 0 0,-1 1 0 0 0,1-1 1 0 0,-1 0-1 0 0,0 0 0 0 0,1 1 1 0 0,-1-1-1 0 0,0 1 1 0 0,0-1-1 0 0,0 1 0 0 0,0-1 1 0 0,0 1-1 0 0,0 0 0 0 0,0-1 1 0 0,-1 1-1 0 0,1 0 1 0 0,-1 0-1 0 0,1 0 0 0 0,-1-1 1 0 0,0 1-1 0 0,1 0 1 0 0,-1 0-1 0 0,0 0 0 0 0,0 0 1 0 0,-1 0-1 0 0,1 0 0 0 0,0-1 1 0 0,0 1-1 0 0,-1 0 1 0 0,1 0-1 0 0,-1 0 0 0 0,0-1 1 0 0,0 1-1 0 0,0 0-19 0 0,-46 59-24 0 0,-34 21 152 0 0,74-76-74 0 0,4-2 15 0 0,3-3 16 0 0,0-1-16 0 0,0 0-5 0 0,16-2 160 0 0,5-5-333 0 0,0 1-1 0 0,1 1 0 0 0,0 1 0 0 0,0 1 0 0 0,0 1 0 0 0,0 0 0 0 0,2 2 110 0 0,8 6-2112 0 0,-16-1 1026 0 0</inkml:trace>
  <inkml:trace contextRef="#ctx0" brushRef="#br1" timeOffset="3.647">5128 12731 7136 0 0,'4'-1'73'0'0,"-4"1"-39"0"0,0 0 0 0 0,0 0 0 0 0,0 0 1 0 0,0-1-1 0 0,0 1 0 0 0,0 0 0 0 0,0 0 0 0 0,0 0 0 0 0,0 0 0 0 0,0 0 0 0 0,0-1-34 0 0,21-2 1922 0 0,-19 3-1492 0 0,-2 0 2 0 0,0 0-11 0 0,1 0-45 0 0,16 0 331 0 0,-16 0-349 0 0,1 0 29 0 0,280-6 3154 0 0,-26 3-2540 0 0,37 9-393 0 0,-142 3-400 0 0,-16 6-1178 0 0,-96-4-1575 0 0,-32-8-2731 0 0</inkml:trace>
  <inkml:trace contextRef="#ctx0" brushRef="#br1" timeOffset="3.647">5496 13029 8840 0 0,'0'0'197'0'0,"8"-15"475"0"0,-8 14-608 0 0,0 1 0 0 0,1-1 1 0 0,-1 1-1 0 0,1 0 0 0 0,-1-1 0 0 0,0 1 0 0 0,1-1 0 0 0,-1 1 1 0 0,0-1-1 0 0,1 0 0 0 0,-1 1 0 0 0,0-1 0 0 0,0 1 0 0 0,1-1 1 0 0,-1 1-1 0 0,0-1 0 0 0,0 0 0 0 0,0 1 0 0 0,0-1 0 0 0,0 1 1 0 0,0-1-1 0 0,0 0 0 0 0,0 1 0 0 0,0-1 0 0 0,0 1 0 0 0,0-1 1 0 0,-1 0-1 0 0,1 1 0 0 0,0-1 0 0 0,0 1 0 0 0,-1-1 0 0 0,1 1 1 0 0,0-1-1 0 0,-1 1 0 0 0,1-1 0 0 0,0 1 0 0 0,-1-1 0 0 0,1 1 1 0 0,-1-1-1 0 0,1 1 0 0 0,0-1 0 0 0,-1 1 0 0 0,1 0 0 0 0,-1-1 1 0 0,0 1-1 0 0,1 0 0 0 0,-1 0 0 0 0,1-1 0 0 0,-1 1 0 0 0,1 0 1 0 0,-1 0-1 0 0,0 0 0 0 0,1 0 0 0 0,-1 0 0 0 0,1 0 0 0 0,-1 0 1 0 0,0 0-1 0 0,0 0-64 0 0,-28 8 1181 0 0,-109 59-201 0 0,52-14-652 0 0,62-30-176 0 0,-19 5 40 0 0,26-10 66 0 0,61-23-74 0 0,88-18-131 0 0,-110 23-53 0 0,-14 1 0 0 0,-2 4 0 0 0,-6-2 14 0 0,0 0-1 0 0,-1 0 1 0 0,1 0-1 0 0,0 1 0 0 0,-1-1 1 0 0,0 0-1 0 0,1 0 0 0 0,-1 0 1 0 0,-1 0-1 0 0,1-1 0 0 0,0 1 1 0 0,-1 0-1 0 0,1 0 1 0 0,-1-1-1 0 0,0 1 0 0 0,0-1 1 0 0,0 1-1 0 0,0-1 0 0 0,0 0 1 0 0,0 0-1 0 0,-1 0 0 0 0,1 0 1 0 0,-3 1-14 0 0,-2 4 92 0 0,-73 72 716 0 0,45-34-808 0 0,19-20-34 0 0,24-9-1683 0 0,89-23-2705 0 0,0-5 277 0 0,-96 12 4386 0 0,-1 0 30 0 0,0 0 69 0 0,6 21 2421 0 0,-16 67 534 0 0,17-24-2422 0 0,-6-62-858 0 0,0-1 1 0 0,-1 0-1 0 0,1 0 0 0 0,0 1 1 0 0,0-1-1 0 0,0 0 0 0 0,0 0 0 0 0,0 0 1 0 0,0 0-1 0 0,0 0 0 0 0,0 0 0 0 0,1 0 1 0 0,-1 0-1 0 0,0-1 0 0 0,0 1 0 0 0,1 0 1 0 0,-1-1-1 0 0,0 1 0 0 0,1-1 0 0 0,-1 0 1 0 0,1 1-1 0 0,-1-1 0 0 0,1 0 0 0 0,-1 0 1 0 0,1 0-1 0 0,-1 0 0 0 0,0 0 1 0 0,1 0-1 0 0,-1 0 0 0 0,1 0 0 0 0,-1-1 1 0 0,1 1-1 0 0,-1 0 0 0 0,0-1 0 0 0,1 1 1 0 0,-1-1-1 0 0,0 0 0 0 0,1 0-15 0 0,52-32 382 0 0,-51 32-367 0 0,-1-1 0 0 0,1 0 0 0 0,-1-1 0 0 0,1 1 0 0 0,-1 0 0 0 0,0-1 0 0 0,0 1 0 0 0,0-1 0 0 0,0 0 0 0 0,0 1-1 0 0,0-1 1 0 0,-1 0 0 0 0,1 0 0 0 0,-1 0 0 0 0,0-1 0 0 0,0 1 0 0 0,0 0 0 0 0,-1 0 0 0 0,1-1 0 0 0,-1 1 0 0 0,1 0 0 0 0,-1-1 0 0 0,0 1 0 0 0,0 0 0 0 0,-1-1 0 0 0,1 1 0 0 0,-1 0 0 0 0,0 0 0 0 0,0-1 0 0 0,0 1 0 0 0,0 0 0 0 0,-1-2-15 0 0,-2 1-101 0 0,0 1-1 0 0,-1 0 1 0 0,1 0-1 0 0,-1 1 0 0 0,1-1 1 0 0,-1 1-1 0 0,0 0 0 0 0,0 0 1 0 0,0 0-1 0 0,0 1 1 0 0,0 0-1 0 0,-1 0 0 0 0,1 0 1 0 0,0 1-1 0 0,0-1 0 0 0,-1 1 1 0 0,-3 1 101 0 0,-20-3-4554 0 0,16 2-12 0 0</inkml:trace>
  <inkml:trace contextRef="#ctx0" brushRef="#br1" timeOffset="3.647">5819 12959 10392 0 0,'0'0'233'0'0,"0"0"39"0"0,-3 6 265 0 0,-27 82 1173 0 0,4 75 1280 0 0,26 33-2037 0 0,0-91-662 0 0,13-128-444 0 0,37-108-1264 0 0,-8 70 707 0 0,-35 57 700 0 0,-6 4 18 0 0,0 0 1 0 0,0 0-1 0 0,1-1 1 0 0,-1 1-1 0 0,0 0 1 0 0,0 0 0 0 0,0 0-1 0 0,0 1 1 0 0,1-1-1 0 0,-1 0 1 0 0,0 0-1 0 0,0 0 1 0 0,0 1 0 0 0,0-1-1 0 0,0 1 1 0 0,0-1-1 0 0,0 1 1 0 0,0-1-1 0 0,0 1 1 0 0,0 0 0 0 0,0-1-1 0 0,0 1 1 0 0,0 0-1 0 0,0 0 1 0 0,0 0-1 0 0,-1 0 1 0 0,1 0 0 0 0,0 0-1 0 0,0 0-8 0 0,1 2 32 0 0,5 6 61 0 0,0 1 0 0 0,-1 0 0 0 0,0 1 0 0 0,0 0 1 0 0,-1-1-1 0 0,-1 2 0 0 0,0-1 0 0 0,0 2-93 0 0,2 3 39 0 0,-4-9-61 0 0,1 0 0 0 0,-2 0 0 0 0,1 0 1 0 0,-1 0-1 0 0,0 1 0 0 0,0-1 0 0 0,-1 0 1 0 0,0 1-1 0 0,-1-1 0 0 0,1 0 0 0 0,-1 0 1 0 0,-1 1-1 0 0,-1 6 22 0 0,0-6-1325 0 0,3-7-3939 0 0</inkml:trace>
  <inkml:trace contextRef="#ctx0" brushRef="#br1" timeOffset="3.647">5618 13251 12032 0 0,'9'-15'1320'0'0,"1"12"-1227"0"0,0 0 0 0 0,0 0 0 0 0,0 1 0 0 0,0 1 0 0 0,1-1 0 0 0,-1 2 0 0 0,0 0 0 0 0,6 0-93 0 0,139-14-386 0 0,-136 13-4500 0 0</inkml:trace>
  <inkml:trace contextRef="#ctx0" brushRef="#br1" timeOffset="3.647">6096 12933 11544 0 0,'23'12'1264'0'0,"-18"-10"-1115"0"0,0-1 0 0 0,0 2 1 0 0,0-1-1 0 0,0 0 1 0 0,-1 1-1 0 0,1 0 1 0 0,-1 0-1 0 0,0 0 1 0 0,0 1-1 0 0,0-1 0 0 0,-1 1 1 0 0,1 0-1 0 0,-1 0 1 0 0,0 0-1 0 0,0 1 1 0 0,0-1-1 0 0,0 1 0 0 0,-1 0 1 0 0,0-1-1 0 0,0 1 1 0 0,0 0-1 0 0,0 0 1 0 0,-1 1-1 0 0,0-1 1 0 0,0 3-151 0 0,-1-2 39 0 0,-1 0-1 0 0,0 1 0 0 0,0-1 0 0 0,0 0 0 0 0,-1 0 1 0 0,0 1-1 0 0,0-1 0 0 0,0 0 0 0 0,-1-1 0 0 0,0 1 0 0 0,0 0 1 0 0,0-1-1 0 0,-1 0 0 0 0,0 0 0 0 0,0 0 0 0 0,0 0 0 0 0,-2 1-37 0 0,-16 4 123 0 0,21-10-70 0 0,1 0 14 0 0,0 0 10 0 0,0 0 3 0 0,0 0 0 0 0,0 0-2 0 0,19-3 170 0 0,73-15-238 0 0,-22 6-236 0 0,-51 9-822 0 0,-1 1-2941 0 0,1 1-1483 0 0</inkml:trace>
  <inkml:trace contextRef="#ctx0" brushRef="#br1" timeOffset="3.647">6865 13199 6744 0 0,'0'0'198'0'0,"-3"6"28"0"0,2-2 111 0 0,-1 0 1 0 0,1-1-1 0 0,-1 1 1 0 0,0-1 0 0 0,0 0-1 0 0,0 0 1 0 0,0 1-1 0 0,0-1 1 0 0,-1 0-1 0 0,1-1 1 0 0,-1 1-1 0 0,0 0 1 0 0,0-1 0 0 0,0 0-1 0 0,0 1 1 0 0,-1-1-1 0 0,1-1 1 0 0,0 1-1 0 0,-1 0 1 0 0,1-1-1 0 0,-1 0 1 0 0,0 1 0 0 0,0-1-338 0 0,2-3 162 0 0,0 1 1 0 0,0 0-1 0 0,0-1 1 0 0,0 0-1 0 0,0 1 1 0 0,1-1-1 0 0,-1 0 1 0 0,1 0 0 0 0,-1 0-1 0 0,1 0 1 0 0,0 0-1 0 0,0 0 1 0 0,0 0-1 0 0,0-1 1 0 0,0 1-1 0 0,0 0 1 0 0,1-1-1 0 0,-1 1 1 0 0,1 0 0 0 0,-1-1-1 0 0,1-1-162 0 0,0 3 64 0 0,-3-136 1584 0 0,8 67-1445 0 0,2 0 1 0 0,4 1 0 0 0,3 0 0 0 0,3 1 0 0 0,3 0-1 0 0,21-47-203 0 0,-28 81 0 0 0,1 0 0 0 0,2 1 0 0 0,1 0 0 0 0,1 1 0 0 0,2 2 0 0 0,14-16 0 0 0,-24 34-10 0 0,2 0-1 0 0,0 1 0 0 0,0 0 1 0 0,1 1-1 0 0,0 1 0 0 0,1 0 1 0 0,5-2 10 0 0,-15 9-16 0 0,0 1 0 0 0,0 0 1 0 0,1 0-1 0 0,-1 0 0 0 0,1 1 1 0 0,-1 0-1 0 0,0-1 0 0 0,1 1 0 0 0,-1 1 1 0 0,1-1-1 0 0,-1 1 0 0 0,0-1 1 0 0,1 2-1 0 0,-1-1 0 0 0,0 0 1 0 0,1 1-1 0 0,-1-1 0 0 0,0 1 0 0 0,0 0 1 0 0,-1 1-1 0 0,1-1 0 0 0,0 1 1 0 0,-1-1-1 0 0,1 1 0 0 0,-1 0 1 0 0,0 0-1 0 0,0 1 0 0 0,0-1 0 0 0,-1 1 1 0 0,1-1-1 0 0,-1 1 0 0 0,1 0 1 0 0,-1 0-1 0 0,-1 0 0 0 0,1 0 1 0 0,0 0-1 0 0,-1 1 0 0 0,0-1 1 0 0,0 0-1 0 0,0 1 0 0 0,-1-1 0 0 0,0 1 1 0 0,1-1-1 0 0,-2 4 16 0 0,3 4-16 0 0,-2 1-1 0 0,0-1 1 0 0,0 1 0 0 0,-1-1 0 0 0,-1 0-1 0 0,0 1 1 0 0,-1-1 0 0 0,0 0-1 0 0,0 0 17 0 0,-7 13-2 0 0,0 1 0 0 0,-2-2 0 0 0,-1 0 0 0 0,-1 0-1 0 0,0-1 1 0 0,-2-1 0 0 0,-5 5 2 0 0,13-17-24 0 0,-1-1 0 0 0,0 0 0 0 0,-1-1 0 0 0,0 1-1 0 0,-1-2 1 0 0,1 1 0 0 0,-1-2 0 0 0,-1 1 0 0 0,1-2 0 0 0,-1 1 0 0 0,0-2 0 0 0,0 1-1 0 0,-1-2 1 0 0,1 0 0 0 0,-1 0 0 0 0,-5 0 24 0 0,-41-9-1419 0 0,43-11-4704 0 0,15 11 771 0 0</inkml:trace>
  <inkml:trace contextRef="#ctx0" brushRef="#br1" timeOffset="3.647">7514 12423 12304 0 0,'-1'-5'713'0'0,"-15"3"-417"0"0,6 8-194 0 0,1 0 1 0 0,1 1-1 0 0,-1 0 0 0 0,1 1 1 0 0,0-1-1 0 0,1 2 1 0 0,0-1-1 0 0,0 1 0 0 0,-3 7-102 0 0,-9 8 302 0 0,6-8-151 0 0,1 1 0 0 0,0 1 0 0 0,1 0 1 0 0,0 0-1 0 0,2 1 0 0 0,0 1 0 0 0,2-1 1 0 0,0 1-1 0 0,1 1 0 0 0,1-1 1 0 0,-1 12-152 0 0,5-29-6 0 0,1 1 0 0 0,-1-1 1 0 0,1 1-1 0 0,0-1 1 0 0,0 1-1 0 0,0-1 1 0 0,0 1-1 0 0,1-1 1 0 0,0 1-1 0 0,-1-1 1 0 0,1 1-1 0 0,0-1 0 0 0,1 1 1 0 0,-1-1-1 0 0,1 0 1 0 0,-1 0-1 0 0,1 0 1 0 0,0 0-1 0 0,0 0 1 0 0,0 0-1 0 0,1 0 1 0 0,-1-1-1 0 0,1 1 1 0 0,-1-1-1 0 0,1 0 0 0 0,0 0 1 0 0,0 0-1 0 0,0 0 1 0 0,0 0-1 0 0,0 0 1 0 0,1-1-1 0 0,1 1 6 0 0,24 2-759 0 0,-9-5-3243 0 0,-1-2-843 0 0</inkml:trace>
  <inkml:trace contextRef="#ctx0" brushRef="#br1" timeOffset="3.647">7757 12535 12152 0 0,'-7'3'586'0'0,"1"2"-517"0"0,0 0-1 0 0,0 0 0 0 0,0 0 1 0 0,1 1-1 0 0,0 0 1 0 0,0 0-1 0 0,0 0 0 0 0,1 1 1 0 0,0-1-1 0 0,0 1 1 0 0,0 1-69 0 0,-11 17 237 0 0,-25 56 531 0 0,30-31 513 0 0,28-48-970 0 0,-6-6-415 0 0,0-1 0 0 0,-1 0 1 0 0,0 0-1 0 0,0-1 0 0 0,-1 0 1 0 0,1-1-1 0 0,-1 0 0 0 0,-1-1 1 0 0,1 0-1 0 0,3-5 104 0 0,17-11-674 0 0,-6 5 338 0 0,-16 15 267 0 0,-1 6 11 0 0,-3 1 113 0 0,0 0-1 0 0,-1 0 1 0 0,1 0-1 0 0,-1 0 0 0 0,0 1 1 0 0,0 0-1 0 0,0-1 1 0 0,-1 1-1 0 0,1 0 1 0 0,-1 0-1 0 0,0 0 1 0 0,0 1-1 0 0,-1-1 0 0 0,1 0 1 0 0,0 2-55 0 0,14 29 883 0 0,-15-34-838 0 0,0 0 0 0 0,-1 0-1 0 0,1 0 1 0 0,0 0 0 0 0,0 0 0 0 0,0 0-1 0 0,0 0 1 0 0,0 0 0 0 0,0 0-1 0 0,0 0 1 0 0,0-1 0 0 0,1 1 0 0 0,-1 0-1 0 0,0-1 1 0 0,0 1 0 0 0,0-1-1 0 0,1 1 1 0 0,-1-1 0 0 0,0 0 0 0 0,1 0-1 0 0,-1 1 1 0 0,0-1 0 0 0,1 0 0 0 0,-1 0-1 0 0,0 0 1 0 0,1 0 0 0 0,-1-1-1 0 0,0 1 1 0 0,1 0 0 0 0,-1-1 0 0 0,0 1-1 0 0,1 0 1 0 0,-1-1 0 0 0,0 0 0 0 0,0 1-1 0 0,0-1 1 0 0,0 0 0 0 0,1 1-1 0 0,-1-1 1 0 0,0 0-45 0 0,35-43 915 0 0,-33 31-1037 0 0,0 0 0 0 0,-1 0 0 0 0,0 0 0 0 0,-1 0 0 0 0,-1 0 0 0 0,0-1 0 0 0,-1 1 0 0 0,0 0 0 0 0,-1 0 1 0 0,0 0-1 0 0,-1 0 0 0 0,-1 0 0 0 0,0 1 0 0 0,-1-1 0 0 0,-2-2 122 0 0,1-5-1004 0 0,3 9 207 0 0</inkml:trace>
  <inkml:trace contextRef="#ctx0" brushRef="#br1" timeOffset="3.647">8148 12678 13472 0 0,'0'0'306'0'0,"-3"3"420"0"0,0 0-673 0 0,0 0 1 0 0,0 0-1 0 0,0 0 1 0 0,1 0-1 0 0,-1 0 1 0 0,1 0 0 0 0,0 1-1 0 0,0-1 1 0 0,0 1-1 0 0,0-1 1 0 0,1 1-1 0 0,-1 0 1 0 0,1 0 0 0 0,0 0-1 0 0,0 0 1 0 0,0 0-1 0 0,1 0 1 0 0,0 0-1 0 0,-1 0 1 0 0,1 0 0 0 0,1 0-1 0 0,-1 3-53 0 0,20 18-90 0 0,-19-24 162 0 0,10-1 152 0 0,-5-1-191 0 0,0 0 0 0 0,1 0 0 0 0,-1 0 0 0 0,0-1 0 0 0,0 0 1 0 0,0 0-1 0 0,0-1 0 0 0,-1 1 0 0 0,1-1 0 0 0,-1 0 1 0 0,1-1-1 0 0,-1 1 0 0 0,0-1 0 0 0,0 0 0 0 0,-1-1 0 0 0,1 1 1 0 0,-1-1-1 0 0,3-4-33 0 0,-5 5-3 0 0,-1 0 0 0 0,0 0 0 0 0,0 0 0 0 0,-1 0 0 0 0,1 0 0 0 0,-1 0 0 0 0,0 0 0 0 0,0 0 0 0 0,0 0 0 0 0,-1 1 0 0 0,1-1 0 0 0,-1 0 0 0 0,0 0 0 0 0,0 0 0 0 0,0 0 0 0 0,0 0 0 0 0,-1 1 0 0 0,0-1 0 0 0,0 1 0 0 0,0-1 0 0 0,0 1 0 0 0,0 0 0 0 0,-1-1 0 0 0,1 1 0 0 0,-1 0 0 0 0,0 1 0 0 0,0-1 0 0 0,0 0 0 0 0,0 1 0 0 0,-1 0 0 0 0,1 0 0 0 0,0 0 0 0 0,-1 0 0 0 0,0 0 0 0 0,1 1 0 0 0,-1-1 3 0 0,-76-18-997 0 0,45 21-3758 0 0,21 0 170 0 0</inkml:trace>
  <inkml:trace contextRef="#ctx0" brushRef="#br1" timeOffset="3.647">8432 12321 11672 0 0,'0'0'341'0'0,"0"0"-1"0"0,9 1-205 0 0,-4 1-17 0 0,1 1 0 0 0,0 0 0 0 0,-1 0 0 0 0,0 0 0 0 0,1 1 0 0 0,-1 0 0 0 0,-1 0 1 0 0,1 0-1 0 0,-1 1 0 0 0,1-1 0 0 0,-1 1 0 0 0,1 2-118 0 0,6 5 235 0 0,-4-2-71 0 0,0-1 1 0 0,0 1-1 0 0,-1 0 1 0 0,-1 1 0 0 0,1-1-1 0 0,-2 1 1 0 0,1 0 0 0 0,-2 0-1 0 0,1 1 1 0 0,-1-1-1 0 0,-1 1 1 0 0,0 0 0 0 0,-1-1-1 0 0,0 1 1 0 0,-1 0-1 0 0,0 0 1 0 0,-1 0 0 0 0,0-1-1 0 0,-1 1 1 0 0,-1 0 0 0 0,1-1-1 0 0,-2 1 1 0 0,0-1-1 0 0,0 0 1 0 0,-1 0 0 0 0,0-1-1 0 0,-1 1 1 0 0,0-1 0 0 0,0 0-1 0 0,-1-1 1 0 0,-1 0-1 0 0,-5 5-164 0 0,-78 62 542 0 0,33-48-1797 0 0,39-26 760 0 0</inkml:trace>
  <inkml:trace contextRef="#ctx0" brushRef="#br1" timeOffset="3.647">18786 9312 4176 0 0,'0'0'91'0'0,"0"0"11"0"0,0 0 12 0 0,0-1-10 0 0,0-2-18 0 0,16-23 3967 0 0,39-11-326 0 0,-54 37-3532 0 0,-1 0-3 0 0,1-1 0 0 0,20 3 482 0 0,-20-1-771 0 0,2 14 293 0 0,1 47 281 0 0,3-6-263 0 0,2-26 10 0 0,-9-28-164 0 0,3 2-32 0 0,-2-1 46 0 0,-1 3-4 0 0,0-5-6 0 0,0-1 0 0 0,0 0 0 0 0,0 0 0 0 0,0 0 13 0 0,0 0 56 0 0,0 0 25 0 0,30-18-318 0 0,20-16-275 0 0,-48 34 392 0 0,5 0 33 0 0,0 0-1 0 0,8 11-106 0 0,-9-5 117 0 0,-2 19 152 0 0,-4-22-144 0 0,-1 0 1 0 0,0-1 0 0 0,0 0 0 0 0,1 1-1 0 0,-2-1 1 0 0,1 1 0 0 0,0-1-1 0 0,0 0 1 0 0,-1 0 0 0 0,1 0 0 0 0,-1 0-1 0 0,1 0 1 0 0,-1 0 0 0 0,0 0 0 0 0,0 0-1 0 0,0-1 1 0 0,0 1 0 0 0,0-1 0 0 0,-1 1-1 0 0,1-1 1 0 0,-1 0-9 0 0,-9 8 126 0 0,-34 14-271 0 0,46-22-61 0 0,-3-3-3290 0 0,9-2 2247 0 0,0-1-2508 0 0</inkml:trace>
  <inkml:trace contextRef="#ctx0" brushRef="#br1" timeOffset="3.647">19193 9239 7168 0 0,'1'-1'208'0'0,"2"-4"-10"0"0,0 1-39 0 0,-2 3 444 0 0,-1 1 185 0 0,-3 0-616 0 0,0 0 0 0 0,0 1-1 0 0,0-1 1 0 0,0 1 0 0 0,0-1 0 0 0,0 1 0 0 0,0 0 0 0 0,0 0 0 0 0,0 1 0 0 0,1-1 0 0 0,-1 1 0 0 0,1-1 0 0 0,-1 1-1 0 0,1 0 1 0 0,-1 0 0 0 0,1 0 0 0 0,0 0 0 0 0,-1 1-172 0 0,-5 4 190 0 0,-57 69 714 0 0,51-51-295 0 0,14-23-482 0 0,0-2 1 0 0,11 9 464 0 0,-6-9-558 0 0,-1 0 1 0 0,0 0 0 0 0,1 0 0 0 0,-1 0 0 0 0,1-1 0 0 0,-1 0-1 0 0,0 0 1 0 0,1 0 0 0 0,-1 0 0 0 0,0 0 0 0 0,0-1 0 0 0,0 0-1 0 0,0 0 1 0 0,2-2-35 0 0,6-1-71 0 0,70-62-1105 0 0,-73 58 1058 0 0,-8 9 37 0 0,-2 6 77 0 0,-12 36 430 0 0,10-36-283 0 0,0 1 0 0 0,0 0 0 0 0,1 0 0 0 0,0 0 0 0 0,0 1 0 0 0,1-1 0 0 0,0 0 0 0 0,0 0 0 0 0,1 1 0 0 0,0-1 0 0 0,0 1 1 0 0,1 6-144 0 0,23 3 252 0 0,10-5-98 0 0,-18-10-4562 0 0,-3 0-722 0 0</inkml:trace>
  <inkml:trace contextRef="#ctx0" brushRef="#br1" timeOffset="3.647">8090 10757 7600 0 0,'0'0'166'0'0,"-11"9"422"0"0,9-7-482 0 0,-1 0 0 0 0,1 0 0 0 0,-1 0 0 0 0,1 0 0 0 0,0 1-1 0 0,0-1 1 0 0,0 1 0 0 0,0-1 0 0 0,0 1 0 0 0,1 0 0 0 0,-1 0-1 0 0,1-1 1 0 0,0 1 0 0 0,-1 0 0 0 0,1 0 0 0 0,1 0 0 0 0,-1 1-1 0 0,0-1 1 0 0,1 0 0 0 0,0 0 0 0 0,-1 0 0 0 0,1 0 0 0 0,1 1-1 0 0,-1-1 1 0 0,0 0 0 0 0,1 0 0 0 0,-1 0 0 0 0,1 0 0 0 0,0 1-106 0 0,22 56 965 0 0,-19-53-901 0 0,1-1 3 0 0,-5-5-59 0 0,1-1 1 0 0,-1 1 0 0 0,1 0 0 0 0,-1-1 0 0 0,0 1 0 0 0,1 0 0 0 0,0-1-1 0 0,-1 1 1 0 0,1 0 0 0 0,-1-1 0 0 0,1 1 0 0 0,0-1 0 0 0,-1 1 0 0 0,1-1-1 0 0,0 1 1 0 0,-1-1 0 0 0,1 0 0 0 0,0 1 0 0 0,0-1 0 0 0,-1 0-1 0 0,1 0 1 0 0,0 1 0 0 0,0-1 0 0 0,0 0 0 0 0,-1 0 0 0 0,1 0 0 0 0,0 0-1 0 0,0 0 1 0 0,0 0 0 0 0,0 0 0 0 0,-1 0 0 0 0,1 0 0 0 0,0-1 0 0 0,0 1-1 0 0,0 0 1 0 0,-1 0 0 0 0,1-1 0 0 0,0 1 0 0 0,0-1 0 0 0,-1 1-1 0 0,1 0 1 0 0,0-1 0 0 0,-1 1 0 0 0,1-1 0 0 0,-1 0 0 0 0,1 1 0 0 0,0-1-9 0 0,4-6-28 0 0,-1 1 0 0 0,1-1 0 0 0,-1 0 0 0 0,-1 0 0 0 0,1 0 0 0 0,-1 0 0 0 0,-1-1 0 0 0,1 1 0 0 0,-1-1 0 0 0,0-6 28 0 0,11-15 0 0 0,-13 29 0 0 0,1-1-3 0 0,0-1 1 0 0,0 1-1 0 0,-1 0 1 0 0,1-1-1 0 0,0 1 1 0 0,1 0-1 0 0,-1 0 1 0 0,0 0-1 0 0,0 0 1 0 0,0 0-1 0 0,1 0 1 0 0,-1 0-1 0 0,0 0 1 0 0,1 1-1 0 0,-1-1 1 0 0,1 0-1 0 0,-1 1 1 0 0,1-1-1 0 0,-1 1 1 0 0,1 0-1 0 0,0-1 0 0 0,-1 1 1 0 0,1 0-1 0 0,-1 0 1 0 0,3 0 2 0 0,16 15 177 0 0,-4 5-105 0 0,0 34 42 0 0,-26-24 743 0 0,-25 6-838 0 0,34-36-18 0 0,1 1 1 0 0,-1-1 0 0 0,0 1 0 0 0,1-1-1 0 0,-1 0 1 0 0,0 1 0 0 0,1-1 0 0 0,-1 0 0 0 0,0 1-1 0 0,1-1 1 0 0,-1 0 0 0 0,0 0 0 0 0,0 0-1 0 0,1 0 1 0 0,-1 0 0 0 0,0 0 0 0 0,0 0-1 0 0,1 0 1 0 0,-1 0 0 0 0,0 0 0 0 0,0 0 0 0 0,1 0-1 0 0,-1 0 1 0 0,0-1 0 0 0,1 1 0 0 0,-1 0-1 0 0,0 0 1 0 0,0-1 0 0 0,1 1 0 0 0,-1-1-1 0 0,1 1 1 0 0,-1 0 0 0 0,0-1 0 0 0,1 1 0 0 0,-1-1-1 0 0,1 0 1 0 0,-1 1 0 0 0,1-1 0 0 0,-1 1-1 0 0,1-1 1 0 0,0 0 0 0 0,-1 1 0 0 0,1-1-1 0 0,0 0 1 0 0,-1 1 0 0 0,1-1 0 0 0,0 0 0 0 0,0 0-1 0 0,0 1 1 0 0,0-1 0 0 0,0 0 0 0 0,0 0-1 0 0,0 1 1 0 0,0-1 0 0 0,0 0-2 0 0,-3-9 148 0 0,2 4-4836 0 0,1 1 643 0 0</inkml:trace>
  <inkml:trace contextRef="#ctx0" brushRef="#br1" timeOffset="3.647">8050 10579 6992 0 0,'0'0'157'0'0,"-3"-3"82"0"0,2 3 3859 0 0,8 175-472 0 0,-1-99-3210 0 0,1-30-148 0 0,0-6-375 0 0,-7-39-249 0 0,0-1-635 0 0,0 0-2561 0 0,0 0-1094 0 0</inkml:trace>
  <inkml:trace contextRef="#ctx0" brushRef="#br1" timeOffset="3.647">8323 10649 10912 0 0,'0'0'248'0'0,"-3"-4"984"0"0,-26 51-439 0 0,27-41-695 0 0,0 1 0 0 0,0-1 0 0 0,0 0 0 0 0,1 1 0 0 0,0-1 0 0 0,0 1 0 0 0,1-1 0 0 0,0 1 0 0 0,0-1 0 0 0,1 1 0 0 0,-1-1 0 0 0,2 1 0 0 0,-1-1 1 0 0,0 0-1 0 0,1 1-98 0 0,18 19 370 0 0,-18-26-330 0 0,-1 1 0 0 0,1-1 0 0 0,0 1 0 0 0,-1-1 0 0 0,1 0 0 0 0,0 0 0 0 0,0 0-1 0 0,-1 0 1 0 0,1 0 0 0 0,0 0 0 0 0,-1-1 0 0 0,1 1 0 0 0,0 0 0 0 0,-1-1 0 0 0,1 0 0 0 0,0 1 0 0 0,-1-1-1 0 0,1 0 1 0 0,-1 0 0 0 0,1 1 0 0 0,-1-1 0 0 0,1 0 0 0 0,-1-1 0 0 0,0 1 0 0 0,0 0 0 0 0,1 0 0 0 0,-1-1 0 0 0,1 0-40 0 0,0 0-49 0 0,0 0 0 0 0,0 0 0 0 0,-1-1 0 0 0,1 1 0 0 0,0-1 1 0 0,-1 1-1 0 0,1-1 0 0 0,-1 0 0 0 0,0 1 0 0 0,0-1 0 0 0,0 0 1 0 0,0 0-1 0 0,0 0 0 0 0,-1 0 0 0 0,1 0 0 0 0,-1-1 49 0 0,2-8-320 0 0,1-9 278 0 0,10 56 919 0 0,31 36-480 0 0,-20-51-1207 0 0,-23-20 490 0 0</inkml:trace>
  <inkml:trace contextRef="#ctx0" brushRef="#br1" timeOffset="3.647">8158 12543 4520 0 0,'0'0'99'0'0,"0"0"11"0"0,0 0 12 0 0,0 0-1 0 0,0 0-29 0 0,0 0 49 0 0,0 0 5 0 0,0 0-9 0 0,0 0 13 0 0,0 0 64 0 0,0-13 1078 0 0,-10-19 700 0 0,13 5-735 0 0,-2 21 719 0 0,-5 13-1187 0 0,-15 29 469 0 0,-24 56 147 0 0,24-26-1122 0 0,24-46-790 0 0,2-11-3994 0 0,0-5-275 0 0</inkml:trace>
  <inkml:trace contextRef="#ctx0" brushRef="#br1" timeOffset="3.647">8335 12541 5096 0 0,'0'0'108'0'0,"0"0"17"0"0,0 0 14 0 0,0 0 21 0 0,0 0 21 0 0,0 0 10 0 0,0 0 1 0 0,0 0 9 0 0,0 0 39 0 0,0 0 16 0 0,0 0 7 0 0,0 0-1 0 0,0 0-4 0 0,0 0-2 0 0,0 0 0 0 0,0 0-6 0 0,0 0-20 0 0,0 0-8 0 0,0 0-4 0 0,0 0 4 0 0,0 0 30 0 0,0 0 18 0 0,0 0 2 0 0,-7 9 816 0 0,3-7-879 0 0,0 1 0 0 0,0 0 1 0 0,0 0-1 0 0,0 0 0 0 0,0 1 1 0 0,0-1-1 0 0,1 1 0 0 0,0 0 0 0 0,0 0 1 0 0,0 0-1 0 0,0 0 0 0 0,0 0 1 0 0,0 3-210 0 0,-12 15 503 0 0,5-2 79 0 0,10-18-516 0 0,4 2 157 0 0,14-1 268 0 0,-14-4-453 0 0,2-2-37 0 0,-1 0 1 0 0,0-1-1 0 0,0 1 1 0 0,0-1-1 0 0,0-1 1 0 0,-1 1 0 0 0,1 0-1 0 0,-1-1 1 0 0,0 0-1 0 0,-1 0 1 0 0,1 0-1 0 0,-1 0 1 0 0,2-5-2 0 0,4-4-92 0 0,-2-1 22 0 0,2 7 49 0 0,-7 8-35 0 0,-2 0-19 0 0,0 0 9 0 0,2 8 2 0 0,12 89-438 0 0,-12-93-3103 0 0,-1-3-1248 0 0</inkml:trace>
  <inkml:trace contextRef="#ctx0" brushRef="#br1" timeOffset="3.647">8862 12526 6104 0 0,'0'0'133'0'0,"0"0"23"0"0,0 0 12 0 0,11-9 289 0 0,32-76 3142 0 0,-20 27-2890 0 0,-4 11-267 0 0,-6 12 174 0 0,-3 15 194 0 0,-10 19-670 0 0,0 1-10 0 0,0 0-2 0 0,0 0 0 0 0,0 0 0 0 0,0 0 0 0 0,0 0 0 0 0,0 0-8 0 0,0 0-35 0 0,0 0-18 0 0,0 0-3 0 0,0 15 160 0 0,-7 55 400 0 0,-3 27 90 0 0,-32 107 203 0 0,38-113-437 0 0,4-89-457 0 0,0 0 0 0 0,0 1 0 0 0,0-1-1 0 0,1 0 1 0 0,-1 0 0 0 0,1 0-1 0 0,-1 0 1 0 0,1 1 0 0 0,0-1-1 0 0,0 0 1 0 0,0 0 0 0 0,0 0 0 0 0,0-1-1 0 0,0 1 1 0 0,1 0 0 0 0,-1 0-1 0 0,1-1 1 0 0,-1 1 0 0 0,1-1-1 0 0,-1 1 1 0 0,1-1 0 0 0,0 1-1 0 0,0-1 1 0 0,0 0 0 0 0,0 0 0 0 0,0 0-1 0 0,0 0 1 0 0,0 0 0 0 0,0-1-1 0 0,0 1 1 0 0,0-1 0 0 0,0 1-1 0 0,1-1 1 0 0,-1 0 0 0 0,0 0 0 0 0,0 0-1 0 0,0 0 1 0 0,1 0-23 0 0,86-14 487 0 0,5-27-3106 0 0,-89 35-3247 0 0</inkml:trace>
  <inkml:trace contextRef="#ctx0" brushRef="#br1" timeOffset="3.647">8796 12526 10824 0 0,'1'-7'813'0'0,"4"3"-496"0"0,0-1 0 0 0,0 1 0 0 0,1 0 0 0 0,-1 0 0 0 0,1 1 0 0 0,0 0 0 0 0,0 0-1 0 0,1 0 1 0 0,-1 1 0 0 0,0-1 0 0 0,1 2 0 0 0,-1-1 0 0 0,7 0-317 0 0,-6 0 305 0 0,236-33 1820 0 0,-211 31-2749 0 0,-3 2-4099 0 0,-8-2-805 0 0</inkml:trace>
  <inkml:trace contextRef="#ctx0" brushRef="#br1" timeOffset="3.647">5105 12100 11312 0 0,'-6'11'1229'0'0,"12"27"-1090"0"0,3 12 570 0 0,-16-9 287 0 0,9 14-228 0 0,-8-14-64 0 0,2-39-683 0 0,-1 19-38 0 0,9-10-1299 0 0,-3-10 800 0 0,-1-1-540 0 0,2 0-2197 0 0,12 0-939 0 0</inkml:trace>
  <inkml:trace contextRef="#ctx0" brushRef="#br1" timeOffset="3.647">5244 12096 9280 0 0,'-17'-2'540'0'0,"6"19"-387"0"0,5 12 706 0 0,-9 9-29 0 0,11 7-92 0 0,2-42-680 0 0,1 1 1 0 0,-1 0-1 0 0,1-1 1 0 0,0 1 0 0 0,0 0-1 0 0,0 0 1 0 0,0 0-1 0 0,1-1 1 0 0,0 1-1 0 0,0 0 1 0 0,0 0 0 0 0,0 0-1 0 0,0 0 1 0 0,1 0-1 0 0,0 2-58 0 0,-14 35 434 0 0,11-11-170 0 0,-6-13-184 0 0,5-11-104 0 0,2-6-236 0 0,-5 7 502 0 0,10-5-4522 0 0,-11-2 90 0 0</inkml:trace>
  <inkml:trace contextRef="#ctx0" brushRef="#br1" timeOffset="3.647">5047 12131 8536 0 0,'-8'-2'497'0'0,"1"-4"326"0"0,8 6-558 0 0,-1 0 39 0 0,7 0 343 0 0,147 2 4166 0 0,-16-16-4192 0 0,-110 14-2501 0 0,-23 0-3418 0 0</inkml:trace>
  <inkml:trace contextRef="#ctx0" brushRef="#br1" timeOffset="3.647">4588 10953 3968 0 0,'11'0'98'0'0,"-3"-1"5"0"0,-13 3-56 0 0,-1-1-19 0 0,5 0 113 0 0,1-1 34 0 0,0 0 1 0 0,0 0 3 0 0,0 0 10 0 0,-12-3 1622 0 0,17-1-1070 0 0,-5 4-653 0 0,2-1 0 0 0,54-17 248 0 0,-54 17-256 0 0,16-13 216 0 0,23-16 1012 0 0,-20 22-1168 0 0,-19 8-71 0 0,-2 0 22 0 0,3-1 5 0 0,71-7 921 0 0,-72 8-857 0 0,-2 0 7 0 0,7 4-93 0 0,-8 0-79 0 0,0 0 1 0 0,0 0-1 0 0,0 0 0 0 0,0 0 0 0 0,0 0 0 0 0,-1 0 0 0 0,1 0 0 0 0,-1 0 0 0 0,0-1 0 0 0,-1 1 0 0 0,1-1 1 0 0,0 1-1 0 0,-1-1 0 0 0,0 0 0 0 0,0 0 0 0 0,0 0 0 0 0,0-1 0 0 0,-1 2 5 0 0,-17 18 174 0 0,-47 42-78 0 0,30-18-96 0 0,14-4 0 0 0,-33 18-88 0 0,10-16 352 0 0,45-43-184 0 0,2-1 12 0 0,1 2-63 0 0,1 0 0 0 0,-1-1 0 0 0,1 0 0 0 0,-1 1 0 0 0,1-1 0 0 0,0 0 0 0 0,-1 0 0 0 0,1 1 0 0 0,0-2 0 0 0,0 1 0 0 0,0 0 0 0 0,0 0 0 0 0,0 0 0 0 0,0-1 0 0 0,0 1 0 0 0,0-1 0 0 0,0 0 0 0 0,0 1 0 0 0,0-1 0 0 0,0 0 0 0 0,0 0 0 0 0,0-1 0 0 0,0 1 0 0 0,0 0 0 0 0,0-1 0 0 0,0 1 0 0 0,0-1 0 0 0,1 0-29 0 0,32-2 468 0 0,-34 2-327 0 0,2 1 10 0 0,108 0 685 0 0,-109 0-715 0 0,0 0 0 0 0,30-9 851 0 0,9-3-1334 0 0,1-1 362 0 0,-9 9 72 0 0,-20 7-4390 0 0,-12-3-492 0 0</inkml:trace>
  <inkml:trace contextRef="#ctx0" brushRef="#br1" timeOffset="3.647">14601 6710 6072 0 0,'0'0'133'0'0,"0"-13"336"0"0,2 5-439 0 0,-2 6 73 0 0,0-1 1 0 0,0 1-1 0 0,1-1 1 0 0,-1 0-1 0 0,1 1 1 0 0,0-1-1 0 0,0 1 1 0 0,0-1-1 0 0,0 1 1 0 0,0-1-1 0 0,1 1 1 0 0,-1 0-1 0 0,1 0 1 0 0,-1 0 0 0 0,1 0-1 0 0,0 0 1 0 0,1-1-104 0 0,11-17 1008 0 0,7 5 237 0 0,4 6-346 0 0,-13 5-766 0 0,0 1 0 0 0,1 0 1 0 0,-1 1-1 0 0,1 1 0 0 0,-1 0 1 0 0,1 0-1 0 0,0 2 0 0 0,-1-1 1 0 0,1 1-1 0 0,-1 1 0 0 0,1 0 1 0 0,7 3-134 0 0,-18-4 7 0 0,0 0 0 0 0,0-1 0 0 0,0 1 0 0 0,-1 0 0 0 0,1 0 0 0 0,0 0 1 0 0,-1 0-1 0 0,1 0 0 0 0,0 0 0 0 0,-1 0 0 0 0,0 1 0 0 0,1-1 0 0 0,-1 0 1 0 0,0 1-1 0 0,1-1 0 0 0,-1 1 0 0 0,0 0 0 0 0,0-1 0 0 0,0 1 0 0 0,-1 0 1 0 0,1 0-1 0 0,0 0 0 0 0,-1-1 0 0 0,1 1 0 0 0,-1 0 0 0 0,1 0 0 0 0,-1 0 1 0 0,0 1-8 0 0,2 28 69 0 0,-44 33 344 0 0,-14-5-259 0 0,-7-5 74 0 0,-15-3-228 0 0,54-38 673 0 0,44-11 108 0 0,73-2 575 0 0,-23-9-396 0 0,-8-5-752 0 0,-6 2-91 0 0,-13 4 38 0 0,-24 7-5405 0 0,-10 1-454 0 0</inkml:trace>
  <inkml:trace contextRef="#ctx0" brushRef="#br1" timeOffset="3.647">14245 7742 5984 0 0,'0'0'133'0'0,"0"0"23"0"0,0 0 11 0 0,0 0-75 0 0,0 0 0 0 0,0-1 0 0 0,-1 1 0 0 0,1 0 1 0 0,0 0-1 0 0,0 0 0 0 0,-1-1 0 0 0,1 1 0 0 0,0 0 0 0 0,0 0 1 0 0,0-1-1 0 0,0 1 0 0 0,0 0 0 0 0,0 0 0 0 0,-1-1 1 0 0,1 1-1 0 0,0 0 0 0 0,0-1 0 0 0,0 1 0 0 0,0 0 0 0 0,0 0 1 0 0,0-1-1 0 0,0 1 0 0 0,0 0 0 0 0,0-1 0 0 0,0 1 0 0 0,0 0 1 0 0,0-1-1 0 0,0 1 0 0 0,1 0 0 0 0,-1 0 0 0 0,0-1 0 0 0,0 1 1 0 0,0 0-1 0 0,0 0 0 0 0,0-1 0 0 0,1 1 0 0 0,-1 0 0 0 0,0 0 1 0 0,0-1-1 0 0,0 1 0 0 0,1 0 0 0 0,-1 0 0 0 0,0 0 0 0 0,0-1 1 0 0,1 1-1 0 0,-1 0 0 0 0,0 0 0 0 0,0 0 0 0 0,1 0 0 0 0,-1 0 1 0 0,0 0-1 0 0,1 0 0 0 0,-1 0 0 0 0,0-1 0 0 0,0 1 0 0 0,1 0 1 0 0,-1 0-1 0 0,0 0 0 0 0,1 0 0 0 0,-1 1 0 0 0,0-1 0 0 0,0 0 1 0 0,1 0-1 0 0,-1 0 0 0 0,0 0 0 0 0,1 0 0 0 0,-1 0 0 0 0,0 0 1 0 0,1 0-93 0 0,-20 4 588 0 0,-106 18 748 0 0,111-18-1206 0 0,-1-1 1 0 0,0-1 0 0 0,0-1-1 0 0,0 0 1 0 0,0 0 0 0 0,0-2-1 0 0,-5 0-130 0 0,-2-3 442 0 0,19 2-353 0 0,2 0-62 0 0,1 0 0 0 0,-1 1 0 0 0,1-1 0 0 0,0 0 0 0 0,0 1 0 0 0,0-1 0 0 0,0 0-1 0 0,0 0 1 0 0,0 1 0 0 0,1-1 0 0 0,-1 0 0 0 0,1 1 0 0 0,-1-1 0 0 0,1 1 0 0 0,-1-1 0 0 0,1 0 0 0 0,0 1 0 0 0,0-1 0 0 0,0 1 0 0 0,0 0 0 0 0,0-1 0 0 0,0 1 0 0 0,0 0 0 0 0,0 0 0 0 0,0-1 0 0 0,1 1 0 0 0,-1 0 0 0 0,0 0 0 0 0,2 0-27 0 0,4-7-12 0 0,112-108 140 0 0,-89 93-117 0 0,61-61 106 0 0,-42 27-199 0 0,-48 56 28 0 0,-1 1-10 0 0,0 0 0 0 0,-20 27 0 0 0,-9 63 64 0 0,25-70 0 0 0,-15 94 0 0 0,2-17 11 0 0,8-34 102 0 0,9-29 27 0 0,9 1 124 0 0,-8-32-358 0 0,-1 0-1 0 0,0 1 0 0 0,0-1 0 0 0,0 1 1 0 0,-1-1-1 0 0,1 0 0 0 0,-1 1 0 0 0,1-1 1 0 0,-1 0-1 0 0,0 0 0 0 0,0 1 0 0 0,-1-1 0 0 0,1 0 1 0 0,-1 0-1 0 0,1 0 0 0 0,-1 0 0 0 0,0-1 1 0 0,-1 1 94 0 0,-10 24-2932 0 0,10-18-1798 0 0</inkml:trace>
  <inkml:trace contextRef="#ctx0" brushRef="#br1" timeOffset="3.647">424 14354 9072 0 0,'0'0'200'0'0,"0"0"33"0"0,0-1 15 0 0,0-3-15 0 0,0 3-87 0 0,0 1-40 0 0,0 0-8 0 0,0 0 43 0 0,0 0 190 0 0,0 1 79 0 0,10 135 3508 0 0,13 84-2673 0 0,-13-188-1170 0 0,-9-32-148 0 0,-1 1 1 0 0,0-1-1 0 0,0 0 1 0 0,0 0-1 0 0,1 1 1 0 0,-1-1-1 0 0,0 0 1 0 0,0 1 0 0 0,1-1-1 0 0,-1 0 1 0 0,0 0-1 0 0,0 0 1 0 0,1 1-1 0 0,-1-1 1 0 0,0 0-1 0 0,1 0 1 0 0,-1 0 0 0 0,0 0-1 0 0,1 0 1 0 0,-1 1-1 0 0,1-1 1 0 0,-1 0-1 0 0,0 0 1 0 0,1 0-1 0 0,-1 0 1 0 0,0 0 0 0 0,1 0-1 0 0,-1 0 1 0 0,0 0-1 0 0,1 0 1 0 0,-1 0-1 0 0,0-1 1 0 0,1 1-1 0 0,-1 0 1 0 0,1 0 0 0 0,-1 0-1 0 0,0 0 1 0 0,0-1-1 0 0,1 1 1 0 0,-1 0-1 0 0,0 0 1 0 0,1 0-1 0 0,-1-1 1 0 0,0 1 0 0 0,0 0-1 0 0,1 0 1 0 0,-1-1-1 0 0,0 1 1 0 0,0 0-1 0 0,0-1 1 0 0,1 1 0 0 0,-1 0-1 0 0,0-1 1 0 0,0 1 72 0 0,6-8-4608 0 0</inkml:trace>
  <inkml:trace contextRef="#ctx0" brushRef="#br1" timeOffset="3.647">351 14302 12464 0 0,'0'0'281'0'0,"0"0"40"0"0,0 0 22 0 0,0 0-39 0 0,11 11 31 0 0,-4-6-140 0 0,1-1 1 0 0,0 1-1 0 0,0-2 1 0 0,1 1 0 0 0,-1-1-1 0 0,1 0 1 0 0,-1 0 0 0 0,1-1-1 0 0,0-1 1 0 0,0 1-1 0 0,0-1 1 0 0,0-1 0 0 0,0 0-1 0 0,4 0-195 0 0,15 2 149 0 0,76-5 667 0 0,-2 2-2761 0 0,-81-3-1015 0 0,-11 6 1434 0 0</inkml:trace>
  <inkml:trace contextRef="#ctx0" brushRef="#br1" timeOffset="3.647">430 14485 9488 0 0,'0'0'276'0'0,"0"0"2"0"0,6-5-168 0 0,67-13 1290 0 0,-36 15-1019 0 0,1 3 0 0 0,0 1 0 0 0,-1 1 0 0 0,10 4-381 0 0,-34-6-4684 0 0</inkml:trace>
  <inkml:trace contextRef="#ctx0" brushRef="#br1" timeOffset="3.647">750 14468 8320 0 0,'0'0'190'0'0,"0"0"28"0"0,0 0 7 0 0,-15 6 64 0 0,6 0 155 0 0,0 0-1 0 0,0 0 0 0 0,1 1 0 0 0,-1 0 0 0 0,1 1 0 0 0,1 0 0 0 0,0 0 0 0 0,0 0 1 0 0,0 1-1 0 0,1 0 0 0 0,-2 5-443 0 0,7-10 75 0 0,0 0 0 0 0,0 0 0 0 0,0 0 0 0 0,1 1 0 0 0,-1-1 0 0 0,1 0 1 0 0,0 1-1 0 0,0-1 0 0 0,1 0 0 0 0,-1 0 0 0 0,1 1 0 0 0,0-1 0 0 0,0 0 0 0 0,1 0 0 0 0,-1 0 0 0 0,1 0 0 0 0,0 0 0 0 0,0 0 1 0 0,2 3-76 0 0,-1-5 27 0 0,0 1 0 0 0,0-1 0 0 0,0 0 0 0 0,0 0 1 0 0,1 0-1 0 0,-1-1 0 0 0,0 1 0 0 0,1-1 1 0 0,-1 0-1 0 0,1 0 0 0 0,0 0 0 0 0,-1 0 1 0 0,1-1-1 0 0,0 1 0 0 0,-1-1 0 0 0,1 0 1 0 0,0 0-1 0 0,0 0 0 0 0,-1-1 0 0 0,1 1 1 0 0,0-1-28 0 0,87-41 353 0 0,-88 41-344 0 0,-1-1 0 0 0,1 1 0 0 0,0-1 0 0 0,-1 0 0 0 0,1 0 0 0 0,-1 0 0 0 0,1 0 0 0 0,-1-1 0 0 0,0 1 0 0 0,0-1 0 0 0,0 1 0 0 0,0-1 0 0 0,-1 0 0 0 0,1 0 0 0 0,-1 0 0 0 0,0 0 0 0 0,1 0 0 0 0,-1 0 0 0 0,-1 0 0 0 0,1 0 0 0 0,0 0 0 0 0,-1 0 0 0 0,1 0 0 0 0,-1-1 0 0 0,0 1 0 0 0,0 0 0 0 0,-1 0 0 0 0,1-1 0 0 0,0 1 0 0 0,-1 0 0 0 0,0 0 0 0 0,0 0 0 0 0,0 0 0 0 0,0 0 0 0 0,0 0 0 0 0,-1 0 0 0 0,1 0 0 0 0,-1 1 0 0 0,0-1 0 0 0,0 0 0 0 0,0 1 0 0 0,0-1 0 0 0,0 1 0 0 0,-1 0 0 0 0,1 0 0 0 0,-1 0 0 0 0,1 0 0 0 0,-3-1-9 0 0,-1 0-189 0 0,0 2 0 0 0,0-1 0 0 0,0 0 1 0 0,0 1-1 0 0,0 0 0 0 0,0 1 0 0 0,0-1 0 0 0,0 1 0 0 0,0 0 1 0 0,-1 1-1 0 0,1 0 0 0 0,0 0 0 0 0,-2 0 189 0 0,-2 1-3584 0 0,0-1-1094 0 0</inkml:trace>
  <inkml:trace contextRef="#ctx0" brushRef="#br1" timeOffset="3.647">868 14471 7976 0 0,'0'0'174'0'0,"7"5"437"0"0,0 0-382 0 0,-1 0 0 0 0,0 1 1 0 0,0-1-1 0 0,0 1 0 0 0,-1 1 0 0 0,1-1 0 0 0,-2 1 0 0 0,1 0 1 0 0,-1 0-1 0 0,0 1 0 0 0,0-1 0 0 0,-1 1 0 0 0,0 0 0 0 0,-1-1 0 0 0,0 1 1 0 0,1 3-230 0 0,3 26 978 0 0,-7-29-786 0 0,1-6-6 0 0,0-2-1 0 0,-1 8 1600 0 0,-14-28-1726 0 0,21-67 119 0 0,-5 86-172 0 0,1-7-33 0 0,0 0 0 0 0,1 0 1 0 0,0 0-1 0 0,0 1 0 0 0,1 0 1 0 0,-1-1-1 0 0,2 1 0 0 0,-1 1 1 0 0,1-1-1 0 0,0 1 0 0 0,1-1 1 0 0,-1 1-1 0 0,6-4 27 0 0,-6 6-272 0 0,0 1-1 0 0,0-1 1 0 0,1 1 0 0 0,-1 0-1 0 0,1 0 1 0 0,-1 1 0 0 0,1-1-1 0 0,0 1 1 0 0,0 1 0 0 0,0-1 0 0 0,0 1-1 0 0,1 0 273 0 0,2-1-4542 0 0</inkml:trace>
  <inkml:trace contextRef="#ctx0" brushRef="#br1" timeOffset="3.647">1548 14175 8536 0 0,'0'0'249'0'0,"0"0"-1"0"0,0 0-124 0 0,0 0 52 0 0,0 0 44 0 0,0 0 11 0 0,-3 9 389 0 0,3-5-424 0 0,-4 10 417 0 0,2 0 0 0 0,0 0 0 0 0,0 0-1 0 0,1 0 1 0 0,1 0 0 0 0,1 0 0 0 0,0 2-613 0 0,15 77 1414 0 0,0-19-527 0 0,-16-72-796 0 0,0-2-16 0 0,0 0 10 0 0,0 0-10 0 0,0-21 90 0 0,1 16-226 0 0,0-1-1 0 0,0 1 1 0 0,0 0-1 0 0,1-1 1 0 0,-1 1-1 0 0,2 0 1 0 0,-1 0-1 0 0,0 0 1 0 0,1 1-1 0 0,0-1 1 0 0,0 1-1 0 0,0-1 1 0 0,1 1-1 0 0,-1 0 0 0 0,4-2 62 0 0,-3 2-24 0 0,1 2-1 0 0,0-1 1 0 0,-1 0-1 0 0,1 1 1 0 0,0 0-1 0 0,0 0 1 0 0,1 1-1 0 0,-1-1 1 0 0,0 1-1 0 0,0 0 1 0 0,1 1-1 0 0,-1-1 1 0 0,0 1-1 0 0,1 0 1 0 0,-1 0-1 0 0,1 1 1 0 0,-1 0-1 0 0,0 0 1 0 0,1 0-1 0 0,-1 0 1 0 0,0 1-1 0 0,0 0 1 0 0,0 0-1 0 0,0 0 1 0 0,0 1-1 0 0,0 0 25 0 0,44 41 60 0 0,-46-39-45 0 0,-1-3 35 0 0,1 0-1 0 0,-1 0 1 0 0,-1 1 0 0 0,1-1 0 0 0,0 0 0 0 0,-1 1-1 0 0,1-1 1 0 0,-1 1 0 0 0,0 0 0 0 0,0-1 0 0 0,0 1-1 0 0,0 0 1 0 0,0 0 0 0 0,0 0 0 0 0,-1 0 0 0 0,0 0-1 0 0,1-1 1 0 0,-1 1 0 0 0,0 0 0 0 0,-1 0 0 0 0,1 0-1 0 0,0 0 1 0 0,-1 0 0 0 0,1 0 0 0 0,-1 0 0 0 0,0 0-1 0 0,0-1 1 0 0,0 1 0 0 0,-1 0 0 0 0,1-1 0 0 0,-1 1-1 0 0,1-1 1 0 0,-1 1 0 0 0,0-1 0 0 0,0 0 0 0 0,0 0-1 0 0,0 0 1 0 0,0 0 0 0 0,0 0 0 0 0,-1 1-50 0 0,-6 1-1 0 0,0 1 0 0 0,-1-1 1 0 0,1-1-1 0 0,-1 0 0 0 0,1 0 0 0 0,-1-1 1 0 0,0 0-1 0 0,0 0 0 0 0,0-1 0 0 0,0-1 1 0 0,0 0-1 0 0,0 0 0 0 0,0-1 0 0 0,0 0 1 0 0,0-1-1 0 0,-2 0 1 0 0,-53-18-1735 0 0,54 8-3558 0 0,8 6 488 0 0</inkml:trace>
  <inkml:trace contextRef="#ctx0" brushRef="#br1" timeOffset="3.647">1904 14243 7776 0 0,'0'0'174'0'0,"0"0"29"0"0,0 0 12 0 0,0 0 7 0 0,0 0 28 0 0,3 6 270 0 0,20 117 3473 0 0,4 8-998 0 0,-25-82-1920 0 0,1-48 323 0 0,-4-10-1496 0 0,0 0-1 0 0,0 0 1 0 0,0 0 0 0 0,1 0 0 0 0,0 0-1 0 0,1 0 1 0 0,0 0 0 0 0,1 0 0 0 0,-1 0 0 0 0,2 1-1 0 0,-1-1 1 0 0,1 0 0 0 0,0 1 0 0 0,1 0-1 0 0,1-1 99 0 0,-2 3-342 0 0,0-1 0 0 0,0 1 0 0 0,1 1 0 0 0,0-1 0 0 0,0 0 0 0 0,0 1 0 0 0,1 0 0 0 0,0 0 0 0 0,0 0 0 0 0,0 1 0 0 0,0 0 0 0 0,1 0 0 0 0,0 0 0 0 0,0 0 0 0 0,5-1 342 0 0,109-36-5727 0 0,-119 40 5582 0 0,0 1 218 0 0,-1 0-1 0 0,0 0 0 0 0,1 0 1 0 0,-1 0-1 0 0,0 0 1 0 0,1 0-1 0 0,-1 0 0 0 0,0 0 1 0 0,1 0-1 0 0,-1 0 1 0 0,0 0-1 0 0,1 0 0 0 0,-1 1 1 0 0,0-1-1 0 0,1 0 1 0 0,-1 0-1 0 0,0 0 0 0 0,1 0 1 0 0,-1 0-1 0 0,0 1 1 0 0,1-1-1 0 0,-1 0 1 0 0,0 0-1 0 0,0 1 0 0 0,1-1 1 0 0,-1 0-1 0 0,0 0 1 0 0,0 1-1 0 0,1-1 0 0 0,-1 0 1 0 0,0 1-1 0 0,0-1 1 0 0,0 0-1 0 0,0 1 0 0 0,0-1 1 0 0,1 0-1 0 0,-1 1 1 0 0,0-1-1 0 0,0 0 0 0 0,0 1 1 0 0,0-1-1 0 0,0 0 1 0 0,0 1-1 0 0,0-1 0 0 0,0 1 1 0 0,0-1-1 0 0,0 0 1 0 0,-1 1-1 0 0,1-1 1 0 0,0 0-1 0 0,0 1 0 0 0,0-1 1 0 0,0 0-1 0 0,0 1 1 0 0,-1-1-1 0 0,1 0 0 0 0,0 0 1 0 0,0 1-1 0 0,0-1 1 0 0,-1 0-1 0 0,1 0 0 0 0,0 1 1 0 0,-1-1-1 0 0,1 0 1 0 0,0 0-73 0 0,-52 96 4297 0 0,48-60-3558 0 0,4-34-711 0 0,-1 0 0 0 0,1 1 1 0 0,-1-1-1 0 0,1 1 1 0 0,0-1-1 0 0,0 0 0 0 0,0 1 1 0 0,0-1-1 0 0,1 1 1 0 0,-1-1-1 0 0,0 0 0 0 0,1 1 1 0 0,0-1-1 0 0,0 0 1 0 0,0 1-1 0 0,0-1 1 0 0,0 0-1 0 0,0 0 0 0 0,0 0 1 0 0,0 0-1 0 0,1 0 1 0 0,0 0-1 0 0,-1 0 0 0 0,1 0 1 0 0,0-1-1 0 0,-1 1 1 0 0,1-1-1 0 0,0 1 0 0 0,1-1-28 0 0,-2 0 108 0 0,1-1-17 0 0,3 0-50 0 0,1-1 1 0 0,-1 0-1 0 0,1 0 0 0 0,-1 0 0 0 0,0 0 0 0 0,1-1 1 0 0,-1 0-1 0 0,0 0 0 0 0,0 0 0 0 0,0-1 0 0 0,-1 0 1 0 0,1 0-1 0 0,0 0 0 0 0,-1 0 0 0 0,0-1 0 0 0,0 0 1 0 0,0 0-1 0 0,0 0 0 0 0,-1 0 0 0 0,1 0 0 0 0,1-5-41 0 0,3 0 0 0 0,-2-1 0 0 0,0 0 0 0 0,0 0 0 0 0,-1 0 0 0 0,0-1 0 0 0,0 1 0 0 0,-1-1 0 0 0,-1 0 0 0 0,1-3 0 0 0,-3 10-2 0 0,-1 0 0 0 0,1 0 0 0 0,-1 0 0 0 0,0 0 0 0 0,0 0 0 0 0,0 0 0 0 0,0 0 0 0 0,-1 0 0 0 0,0 0 0 0 0,0 0 0 0 0,0 0 0 0 0,0 0-1 0 0,0 0 1 0 0,-1 1 0 0 0,0-1 0 0 0,0 1 0 0 0,0-1 0 0 0,-1-1 2 0 0,1 3-169 0 0,-1-1-1 0 0,1 2 1 0 0,-1-1-1 0 0,1 0 1 0 0,-1 0-1 0 0,0 1 1 0 0,1-1-1 0 0,-1 1 1 0 0,0 0-1 0 0,0 0 1 0 0,0 0-1 0 0,0 0 1 0 0,0 1-1 0 0,0-1 1 0 0,0 1-1 0 0,0 0 1 0 0,0 0-1 0 0,0 0 1 0 0,0 0-1 0 0,0 0 1 0 0,0 1-1 0 0,-1-1 1 0 0,1 1-1 0 0,-1 0 170 0 0,-3 2-606 0 0</inkml:trace>
  <inkml:trace contextRef="#ctx0" brushRef="#br1" timeOffset="3.647">2539 14254 9152 0 0,'0'0'208'0'0,"-13"1"501"0"0,7 0-472 0 0,0 0 0 0 0,0 1-1 0 0,0 0 1 0 0,0 0 0 0 0,1 0 0 0 0,-1 1-1 0 0,1 0 1 0 0,-1 0 0 0 0,1 0 0 0 0,0 1 0 0 0,0-1-1 0 0,1 1 1 0 0,-1 1 0 0 0,1-1 0 0 0,0 0 0 0 0,0 1-1 0 0,0 0 1 0 0,0 0 0 0 0,1 0 0 0 0,0 1-1 0 0,0-1 1 0 0,-1 5-237 0 0,2-6 56 0 0,1 0-1 0 0,0 1 1 0 0,0-1 0 0 0,0 1-1 0 0,0-1 1 0 0,1 1 0 0 0,-1-1-1 0 0,1 1 1 0 0,0-1-1 0 0,1 1 1 0 0,-1-1 0 0 0,1 1-1 0 0,0-1 1 0 0,0 0 0 0 0,0 1-1 0 0,1-1 1 0 0,-1 0 0 0 0,2 1-56 0 0,-2-2 32 0 0,0-1 0 0 0,1 1 0 0 0,-1-1 1 0 0,1 1-1 0 0,0-1 0 0 0,0 0 1 0 0,0 0-1 0 0,0 0 0 0 0,0 0 1 0 0,0 0-1 0 0,0 0 0 0 0,0-1 1 0 0,1 1-1 0 0,-1-1 0 0 0,1 1 1 0 0,-1-1-1 0 0,1 0 0 0 0,0 0 1 0 0,-1 0-1 0 0,1-1 0 0 0,0 1 1 0 0,0 0-1 0 0,0-1 0 0 0,0 0 1 0 0,-1 0-1 0 0,1 0 0 0 0,0 0 1 0 0,0 0-1 0 0,0 0 0 0 0,0-1 0 0 0,-1 0 1 0 0,1 1-1 0 0,0-1 0 0 0,-1 0 1 0 0,1 0-1 0 0,0-1-32 0 0,3 0 42 0 0,0 0 1 0 0,-1-1-1 0 0,1 0 0 0 0,-1 0 0 0 0,0-1 1 0 0,0 1-1 0 0,0-1 0 0 0,0 0 1 0 0,-1-1-1 0 0,1 1 0 0 0,-1-1 0 0 0,0 0 1 0 0,0 0-1 0 0,-1 0 0 0 0,0 0 0 0 0,1-2-42 0 0,3-61 200 0 0,-33 8-128 0 0,7 43-173 0 0,-8 4-1283 0 0,26 13 993 0 0,1 0-38 0 0,0 0-641 0 0,0 0-2657 0 0,0 0-1138 0 0</inkml:trace>
  <inkml:trace contextRef="#ctx0" brushRef="#br1" timeOffset="3.647">2835 14254 7856 0 0,'0'0'174'0'0,"-4"-11"468"0"0,0 9-445 0 0,0 1 0 0 0,0-1 1 0 0,0 1-1 0 0,0 0 1 0 0,0 0-1 0 0,0 0 0 0 0,-1 1 1 0 0,1-1-1 0 0,0 1 0 0 0,0 0 1 0 0,-1 0-1 0 0,1 1 1 0 0,0-1-1 0 0,0 1 0 0 0,0 0 1 0 0,0 0-1 0 0,0 0 0 0 0,0 1 1 0 0,0-1-1 0 0,0 1 0 0 0,0 0 1 0 0,0 0-1 0 0,1 1 1 0 0,-4 1-198 0 0,7-3 7 0 0,-55 57 1406 0 0,31-2-1082 0 0,24-55-317 0 0,0 0 0 0 0,-1 1 1 0 0,1-1-1 0 0,0 1 1 0 0,0-1-1 0 0,0 1 1 0 0,0-1-1 0 0,1 1 1 0 0,-1-1-1 0 0,0 1 1 0 0,1-1-1 0 0,-1 1 0 0 0,1-1 1 0 0,-1 1-1 0 0,1-1 1 0 0,0 0-1 0 0,-1 1 1 0 0,1-1-1 0 0,0 0 1 0 0,0 0-1 0 0,0 0 1 0 0,0 1-1 0 0,0-1 0 0 0,0 0 1 0 0,0 0-1 0 0,0 0 1 0 0,1-1-1 0 0,-1 1 1 0 0,0 0-1 0 0,0 0 1 0 0,1-1-1 0 0,-1 1 1 0 0,1-1-1 0 0,-1 1 0 0 0,1-1 1 0 0,-1 1-1 0 0,1-1 1 0 0,-1 0-1 0 0,2 0-14 0 0,59-1 707 0 0,-54-2-685 0 0,-1 0-1 0 0,0 0 1 0 0,0-1-1 0 0,0 0 1 0 0,0 0-1 0 0,-1 0 1 0 0,1-1-1 0 0,-1 0 1 0 0,0 0-1 0 0,-1-1 1 0 0,1 1-1 0 0,-1-1 0 0 0,0-1 1 0 0,-1 1-1 0 0,1-1 1 0 0,-1 1-1 0 0,0-1 1 0 0,-1 0-1 0 0,0-1 1 0 0,0 1-1 0 0,0-1 1 0 0,-1 1-1 0 0,-1-1 1 0 0,1 0-1 0 0,-1 1 1 0 0,0-8-22 0 0,2-64-36 0 0,-29-63-803 0 0,3 86 719 0 0,22 57 146 0 0,0 0 0 0 0,0 0 0 0 0,0 0 0 0 0,0 0 0 0 0,1 0 0 0 0,-1 0 1 0 0,0 0-1 0 0,0 0 0 0 0,1 0 0 0 0,-1 0 0 0 0,1 0 0 0 0,-1 1 0 0 0,1-1 0 0 0,-1 0 0 0 0,1 0 0 0 0,0 1 0 0 0,-1-1 0 0 0,1 0 0 0 0,0 1 0 0 0,0-1 0 0 0,0 0 0 0 0,0 0 0 0 0,0 1 0 0 0,0-1 0 0 0,1 0 0 0 0,-1 1 0 0 0,0-1 0 0 0,1 0-26 0 0,9 245 500 0 0,0-146-254 0 0,6-28-108 0 0,-13-56-4965 0 0,-2-7-657 0 0</inkml:trace>
  <inkml:trace contextRef="#ctx0" brushRef="#br1" timeOffset="3.647">3203 14071 7568 0 0,'0'0'166'0'0,"8"-8"422"0"0,7-32-169 0 0,-2 15 1314 0 0,-12 25-1222 0 0,2-5 294 0 0,-2 5 2989 0 0,9 116-2571 0 0,12 102-951 0 0,8-119-74 0 0,-8-70-44 0 0,-9-25 60 0 0,-6-13-70 0 0,-2 1-289 0 0,-1 0 1 0 0,0-1-1 0 0,0 0 1 0 0,-1 0-1 0 0,0 0 1 0 0,-1 0 0 0 0,0 0-1 0 0,0 0 1 0 0,-1-1-1 0 0,0-5 145 0 0,1-4-343 0 0,-1 15 308 0 0,-1 0 1 0 0,1 0-1 0 0,0 0 1 0 0,0 0-1 0 0,0 1 1 0 0,0-1-1 0 0,0 0 1 0 0,1 1-1 0 0,0-1 1 0 0,0 1-1 0 0,0 0 1 0 0,0-1-1 0 0,0 1 1 0 0,1 0-1 0 0,-1 0 1 0 0,1 0-1 0 0,0 1 1 0 0,0-1-1 0 0,0 1 1 0 0,0-1-1 0 0,1 1 1 0 0,-1 0-1 0 0,0 0 1 0 0,1 1-1 0 0,-1-1 1 0 0,4 0 34 0 0,-1 2-1 0 0,-1 1 0 0 0,0-1 1 0 0,0 1-1 0 0,0 0 1 0 0,0 1-1 0 0,0-1 0 0 0,-1 1 1 0 0,1 0-1 0 0,0 0 0 0 0,-1 1 1 0 0,1-1-1 0 0,-1 1 1 0 0,0 0-1 0 0,0 0 0 0 0,0 1 1 0 0,0-1-1 0 0,-1 1 1 0 0,1 0-1 0 0,-1 0 0 0 0,0 0 1 0 0,0 0-1 0 0,0 1 1 0 0,-1-2 48 0 0,0-1-1 0 0,-1 1 0 0 0,1 0 1 0 0,-1 0-1 0 0,0 0 1 0 0,1 0-1 0 0,-1 0 0 0 0,0 0 1 0 0,-1 0-1 0 0,1 1 1 0 0,-1-1-1 0 0,1 0 0 0 0,-1 0 1 0 0,0 1-1 0 0,0-1 1 0 0,0 0-1 0 0,-1 0 1 0 0,1 0-48 0 0,-3 2 81 0 0,0-1 1 0 0,-1 0 0 0 0,1 0 0 0 0,-1 0 0 0 0,1 0 0 0 0,-1-1 0 0 0,0 1 0 0 0,-1-1 0 0 0,1 0-1 0 0,0-1 1 0 0,-1 1 0 0 0,0-1 0 0 0,0 1 0 0 0,-2-1-82 0 0,3 0 25 0 0,-5 3-155 0 0,-1 0 0 0 0,0 0 0 0 0,0-2 0 0 0,-1 1 0 0 0,1-1 0 0 0,-1-1-1 0 0,0 0 1 0 0,0 0 0 0 0,0-1 0 0 0,0 0 0 0 0,0-1 0 0 0,0-1 0 0 0,-6 0 130 0 0,-19-20-3118 0 0,29 12-1412 0 0</inkml:trace>
  <inkml:trace contextRef="#ctx0" brushRef="#br1" timeOffset="3.647">3770 14204 12528 0 0,'0'1'32'0'0,"-1"-1"0"0"0,1 0 0 0 0,0 0 0 0 0,0 0 0 0 0,0 0 0 0 0,-1 0 0 0 0,1 0 0 0 0,0 0 1 0 0,0 0-1 0 0,-1 0 0 0 0,1 0 0 0 0,0 0 0 0 0,0 0 0 0 0,0 0 0 0 0,-1 0 0 0 0,1 0 0 0 0,0 0 1 0 0,0 0-1 0 0,-1 0 0 0 0,1 0 0 0 0,0 0 0 0 0,0 0 0 0 0,-1 0 0 0 0,1 0 0 0 0,0 0 0 0 0,0 0 0 0 0,0 0 1 0 0,-1-1-1 0 0,1 1 0 0 0,0 0 0 0 0,0 0 0 0 0,0 0 0 0 0,0 0 0 0 0,-1-1 0 0 0,1 1 0 0 0,0 0 1 0 0,0 0-1 0 0,0 0 0 0 0,0-1 0 0 0,0 1 0 0 0,0 0 0 0 0,-1 0 0 0 0,1 0 0 0 0,0-1 0 0 0,0 1 1 0 0,0 0-1 0 0,0 0 0 0 0,0-1 0 0 0,0 1 0 0 0,0 0-32 0 0,-8 5 27 0 0,-134 91 1721 0 0,135-90-1684 0 0,0 0 0 0 0,0 0 0 0 0,0 0 1 0 0,1 0-1 0 0,0 1 0 0 0,0 0 0 0 0,1 1 1 0 0,0-1-1 0 0,0 1 0 0 0,-2 6-64 0 0,7-13 13 0 0,1 1-1 0 0,-1-1 0 0 0,1 0 1 0 0,-1 1-1 0 0,1-1 1 0 0,-1 0-1 0 0,1 1 0 0 0,0-1 1 0 0,0 0-1 0 0,0 0 1 0 0,0 0-1 0 0,0 0 0 0 0,0 1 1 0 0,0-1-1 0 0,0 0 1 0 0,0-1-1 0 0,0 1 0 0 0,0 0 1 0 0,1 0-1 0 0,-1 0 1 0 0,0-1-1 0 0,0 1 0 0 0,1-1 1 0 0,-1 1-1 0 0,1-1 1 0 0,-1 0-1 0 0,1 1 0 0 0,-1-1 1 0 0,0 0-1 0 0,1 0-12 0 0,60-17 85 0 0,-52 12-179 0 0,1-1-1 0 0,-1 0 0 0 0,-1 0 1 0 0,1-1-1 0 0,-1 0 1 0 0,0 0-1 0 0,-1-1 0 0 0,0 0 1 0 0,0-1-1 0 0,-1 0 0 0 0,0 0 1 0 0,0-1 94 0 0,25-30-467 0 0,-22 31 472 0 0,-9 9 87 0 0,-1 0 14 0 0,0 0 0 0 0,0 0 12 0 0,0 0 2 0 0,0 0 0 0 0,0 0 0 0 0,5 6 120 0 0,25 87 415 0 0,-21-82-591 0 0,38-4 152 0 0,-42-9-423 0 0,-1 0-1 0 0,1 0 0 0 0,-1-1 0 0 0,0 0 0 0 0,1 1 1 0 0,-1-2-1 0 0,0 1 0 0 0,-1 0 0 0 0,1-1 0 0 0,0 1 1 0 0,-1-1-1 0 0,0 0 0 0 0,0-1 0 0 0,0 1 1 0 0,-1 0-1 0 0,1-1 0 0 0,-1 1 0 0 0,0-1 0 0 0,0 0 1 0 0,-1 0-1 0 0,1 0 0 0 0,-1 0 208 0 0,0 3-108 0 0,14-36-1723 0 0,-4 18 1394 0 0,-5 16 2594 0 0,-3 22-1134 0 0,4 75 937 0 0,15-35-1137 0 0,-21-57-695 0 0,-1-1 0 0 0,13 3 891 0 0,-6-47-802 0 0,8 12-179 0 0,-13 28-115 0 0,-1 1 0 0 0,1-1 1 0 0,0 0-1 0 0,0 1 0 0 0,0 0 1 0 0,1-1-1 0 0,-1 1 0 0 0,1 0 0 0 0,0 0 1 0 0,0 1-1 0 0,0-1 0 0 0,0 1 1 0 0,0-1-1 0 0,0 1 0 0 0,3-1 77 0 0,15-15-429 0 0,-17 17 417 0 0,-1 0 1 0 0,0 0-1 0 0,0 1 1 0 0,0-1-1 0 0,1 1 1 0 0,-1-1-1 0 0,0 1 0 0 0,1 0 1 0 0,-1 0-1 0 0,0 1 1 0 0,0-1-1 0 0,1 0 1 0 0,-1 1-1 0 0,0 0 1 0 0,3 1 11 0 0,6 9 134 0 0,4 18 301 0 0,15 15 418 0 0,1-12-388 0 0,-5-9-57 0 0,-25-21-320 0 0,1 3-2 0 0,4 0-42 0 0,6-1 72 0 0,-7-2-5709 0 0,-6-2-75 0 0</inkml:trace>
  <inkml:trace contextRef="#ctx0" brushRef="#br1" timeOffset="3.647">4671 14225 8496 0 0,'11'-4'675'0'0,"-25"1"-459"0"0,-27 2-102 0 0,-6 8 398 0 0,35-5 76 0 0,-39 21 1315 0 0,-12 11 377 0 0,42-13-1262 0 0,17-17-987 0 0,1-1 0 0 0,0 0 1 0 0,0 1-1 0 0,0 0 0 0 0,0 0 0 0 0,1-1 0 0 0,-1 2 0 0 0,1-1 0 0 0,0 0 0 0 0,0 0 0 0 0,1 1 1 0 0,-1-1-1 0 0,1 1 0 0 0,0-1 0 0 0,0 1 0 0 0,1 0 0 0 0,-1-1 0 0 0,1 1 0 0 0,0 0 0 0 0,0-1 1 0 0,1 4-32 0 0,6 31 82 0 0,7-18 66 0 0,-10-21-117 0 0,-1 1 0 0 0,0-1 0 0 0,1 0-1 0 0,-1 0 1 0 0,0 0 0 0 0,1 0 0 0 0,-1-1 0 0 0,0 1 0 0 0,1-1-1 0 0,-1 0 1 0 0,0 0 0 0 0,0 0 0 0 0,0 0 0 0 0,0 0 0 0 0,0-1-1 0 0,0 0 1 0 0,0 1 0 0 0,0-1 0 0 0,0 0 0 0 0,-1 0 0 0 0,1-1-1 0 0,-1 1 1 0 0,1 0 0 0 0,-1-2-31 0 0,49-47 453 0 0,-17 1-541 0 0,-7-3 88 0 0,-3-8 79 0 0,-26-21-224 0 0,3 79 125 0 0,-1 1 1 0 0,1-1-1 0 0,-1 0 1 0 0,0 1-1 0 0,0-1 0 0 0,0 0 1 0 0,-1 1-1 0 0,1-1 1 0 0,-1 0-1 0 0,1 1 1 0 0,-1-1-1 0 0,0 1 1 0 0,0-1-1 0 0,0 1 0 0 0,0-1 1 0 0,0 1-1 0 0,-1 0 1 0 0,1 0-1 0 0,-1-1 1 0 0,1 1-1 0 0,-2 0 20 0 0,-15-43-243 0 0,-7 25 531 0 0,24 20-198 0 0,1 0 6 0 0,-9 17 208 0 0,8 30-70 0 0,-1 20 236 0 0,-8-31-312 0 0,15 4-15 0 0,-7-35-125 0 0,1 0-1 0 0,1 0 1 0 0,-1 0-1 0 0,1-1 1 0 0,0 1-1 0 0,0 0 1 0 0,0 0-1 0 0,0 0 1 0 0,1 0-1 0 0,0 0 1 0 0,0 0 0 0 0,1 0-1 0 0,1 4-17 0 0,10 47 237 0 0,12-4-103 0 0,-18 7-293 0 0,-6-47-771 0 0,-2-1-3577 0 0,-2 1-1454 0 0</inkml:trace>
  <inkml:trace contextRef="#ctx0" brushRef="#br1" timeOffset="3.647">4970 14193 14024 0 0,'0'0'314'0'0,"-3"1"365"0"0,-5 1-136 0 0,-13 20-391 0 0,22-10 165 0 0,11 10 296 0 0,-5-19-523 0 0,-1 1-1 0 0,1-1 1 0 0,0 0-1 0 0,0-1 1 0 0,0 1-1 0 0,0-2 1 0 0,0 1-1 0 0,0-1 1 0 0,1 0 0 0 0,-1 0-1 0 0,0-1 1 0 0,1 0-1 0 0,-1 0 1 0 0,1-1-1 0 0,-1 0 1 0 0,0 0-1 0 0,0-1 1 0 0,1 0-1 0 0,2-1-89 0 0,44-17 0 0 0,-11-9-14 0 0,-32 17-132 0 0,-21 0-90 0 0,-12 0-570 0 0,8 10 758 0 0,-17 4-16 0 0,27-1 61 0 0,-1-1 1 0 0,1 1-1 0 0,0 0 1 0 0,0 0-1 0 0,0 1 1 0 0,0-1-1 0 0,0 1 1 0 0,0 0-1 0 0,0 0 0 0 0,0 0 1 0 0,0 1-1 0 0,1-1 1 0 0,-1 1-1 0 0,1 0 1 0 0,0 0-1 0 0,0 0 1 0 0,0 0-1 0 0,0 0 1 0 0,1 1-1 0 0,-1 0 0 0 0,0 1 3 0 0,-11 37 171 0 0,2 0 346 0 0,24 22-21 0 0,-6-38-432 0 0,-2-22-94 0 0,0 0 0 0 0,0-1 0 0 0,0 1 0 0 0,1-1 0 0 0,-1 0 0 0 0,1 0 0 0 0,0-1 0 0 0,0 1-1 0 0,0-1 1 0 0,0 0 0 0 0,0-1 0 0 0,2 1 30 0 0,28 3-2350 0 0,-22-11-3290 0 0</inkml:trace>
  <inkml:trace contextRef="#ctx0" brushRef="#br1" timeOffset="3.647">5464 14082 14368 0 0,'0'0'330'0'0,"0"0"45"0"0,0 0 17 0 0,-4 4 73 0 0,-62 112 53 0 0,-22-11 136 0 0,39-64-2914 0 0,49-41 1338 0 0</inkml:trace>
  <inkml:trace contextRef="#ctx0" brushRef="#br1" timeOffset="3.647">5323 14169 8064 0 0,'0'0'233'0'0,"0"0"142"0"0,0 0 446 0 0,1 1 194 0 0,40 63 3885 0 0,2 56-3906 0 0,-7-56-2294 0 0,-30-58 750 0 0</inkml:trace>
  <inkml:trace contextRef="#ctx0" brushRef="#br1" timeOffset="3.647">5813 14082 13648 0 0,'-7'-15'1365'0'0,"-14"6"-938"0"0,8 15-185 0 0,0 0 0 0 0,0 0 1 0 0,1 1-1 0 0,-1 1 0 0 0,1 0 1 0 0,1 1-1 0 0,-1 1-242 0 0,4-5 105 0 0,-81 83 557 0 0,85-83-636 0 0,1 0-1 0 0,-1 1 0 0 0,1-1 0 0 0,0 1 1 0 0,0 0-1 0 0,0 0 0 0 0,1 0 0 0 0,0 0 1 0 0,0 0-1 0 0,1 1 0 0 0,0-1 0 0 0,0 0 0 0 0,0 3-25 0 0,1-7 24 0 0,1 1 0 0 0,-1 0 0 0 0,1-1 0 0 0,-1 1 0 0 0,1 0 0 0 0,0-1 0 0 0,0 1-1 0 0,0-1 1 0 0,0 1 0 0 0,1-1 0 0 0,-1 0 0 0 0,1 1 0 0 0,-1-1 0 0 0,1 0 0 0 0,0 0 0 0 0,0 0-1 0 0,0 0 1 0 0,0 0 0 0 0,0-1 0 0 0,0 1 0 0 0,1-1 0 0 0,-1 1 0 0 0,0-1 0 0 0,1 0-1 0 0,-1 0 1 0 0,1 0 0 0 0,0 0 0 0 0,-1 0 0 0 0,3 0-24 0 0,81 7 450 0 0,16-30-1493 0 0,-43-11-4432 0 0,-49 24 3843 0 0</inkml:trace>
  <inkml:trace contextRef="#ctx0" brushRef="#br1" timeOffset="3.647">5918 14217 13248 0 0,'0'0'298'0'0,"0"0"46"0"0,0 0 22 0 0,0 0-48 0 0,0 0-106 0 0,-3 16 2503 0 0,12 57 1002 0 0,1-43-2670 0 0,-10-29-1245 0 0,0-1-114 0 0,14-3-2962 0 0,-8 0 1864 0 0</inkml:trace>
  <inkml:trace contextRef="#ctx0" brushRef="#br1" timeOffset="3.647">6082 13874 12496 0 0,'0'0'281'0'0,"0"0"40"0"0,1-4 698 0 0,24-17 5037 0 0,-24 20-5967 0 0,-1 1-8 0 0,0 0-3 0 0,0 0-12 0 0,0 2-12 0 0,-7 108-44 0 0,14 105-82 0 0,18-103-1048 0 0,-24-99-1440 0 0,-1-9-617 0 0,0 5-2693 0 0</inkml:trace>
  <inkml:trace contextRef="#ctx0" brushRef="#br1" timeOffset="3.647">5974 14129 13648 0 0,'0'0'306'0'0,"0"0"46"0"0,0 0 23 0 0,0 0-43 0 0,7-1-201 0 0,173-10 498 0 0,7 11-2370 0 0,-130 0-1663 0 0,-80 18 5600 0 0,13-11-1811 0 0,0 0 1 0 0,0 1-1 0 0,1 0 1 0 0,0 0 0 0 0,0 1-1 0 0,1 0 1 0 0,0 1-1 0 0,0 0 1 0 0,1 0-1 0 0,-4 9-385 0 0,10-18 38 0 0,1 0-1 0 0,-1 0 0 0 0,1 0 0 0 0,-1 0 0 0 0,1 0 0 0 0,0 0 1 0 0,-1 0-1 0 0,1 1 0 0 0,0-1 0 0 0,0 0 0 0 0,0 0 0 0 0,-1 0 0 0 0,1 1 1 0 0,1-1-1 0 0,-1 0 0 0 0,0 0 0 0 0,0 1 0 0 0,0-1 0 0 0,1 0 0 0 0,-1 0 1 0 0,0 0-1 0 0,1 0 0 0 0,-1 0 0 0 0,1 0 0 0 0,0 0 0 0 0,-1 0 0 0 0,1 0 1 0 0,0 0-1 0 0,-1 0 0 0 0,1 0 0 0 0,0 0 0 0 0,0 0 0 0 0,0 0 0 0 0,0-1 1 0 0,0 1-1 0 0,0 0 0 0 0,0-1 0 0 0,0 1 0 0 0,0-1 0 0 0,0 1 0 0 0,0-1 1 0 0,1 1-1 0 0,-1-1 0 0 0,0 0 0 0 0,0 0 0 0 0,0 1 0 0 0,1-1 0 0 0,-1 0 1 0 0,0 0-1 0 0,0 0 0 0 0,0 0 0 0 0,1-1 0 0 0,-1 1 0 0 0,0 0 0 0 0,0 0 1 0 0,0-1-1 0 0,1 1-37 0 0,2-1 16 0 0,0-1 1 0 0,0 1 0 0 0,0-1-1 0 0,1 1 1 0 0,-1-1 0 0 0,-1-1-1 0 0,1 1 1 0 0,0 0-1 0 0,0-1 1 0 0,-1 0 0 0 0,0 0-1 0 0,1 0 1 0 0,-1 0 0 0 0,0 0-1 0 0,-1-1 1 0 0,1 1-1 0 0,1-3-16 0 0,55-67-164 0 0,-58 73 116 0 0,3 0 24 0 0,5 17-36 0 0,16 45 186 0 0,-17-48-116 0 0,5-7-150 0 0,9-8-2245 0 0,-15-5-3561 0 0</inkml:trace>
  <inkml:trace contextRef="#ctx0" brushRef="#br1" timeOffset="3.647">6638 13854 12928 0 0,'0'0'381'0'0,"0"0"-6"0"0,0 2-242 0 0,13 185 898 0 0,-6-125 129 0 0,4 14 187 0 0,-2-48-872 0 0,-9-27-363 0 0,0-1-16 0 0,1 1-7 0 0,14-4-73 0 0,35-76-1320 0 0,-41 62 1111 0 0,-7 13 192 0 0,0 0-1 0 0,0 0 0 0 0,0 0 0 0 0,1 0 0 0 0,-1 0 0 0 0,1 1 0 0 0,0-1 1 0 0,0 1-1 0 0,1 0 0 0 0,-1-1 0 0 0,1 2 0 0 0,-1-1 0 0 0,1 0 1 0 0,0 1-1 0 0,0-1 0 0 0,1 1 2 0 0,-2 2 107 0 0,0 1-1 0 0,0 0 1 0 0,0 0 0 0 0,-1 0 0 0 0,1 0-1 0 0,0 1 1 0 0,-1-1 0 0 0,1 1 0 0 0,-1 0-1 0 0,1-1 1 0 0,-1 1 0 0 0,0 0 0 0 0,0 0-1 0 0,1 0 1 0 0,-2 1 0 0 0,1-1 0 0 0,0 1-1 0 0,0-1 1 0 0,-1 1 0 0 0,1-1 0 0 0,-1 1-1 0 0,0 0 1 0 0,0 0 0 0 0,0 1-107 0 0,1-1 182 0 0,15 40 695 0 0,3 4-276 0 0,-2-16-326 0 0,-16-30-386 0 0,0 0-1 0 0,0 0 1 0 0,0 0 0 0 0,0 0-1 0 0,0-1 1 0 0,0 1 0 0 0,0-1-1 0 0,0 1 1 0 0,1-1 0 0 0,-1 0-1 0 0,0 0 1 0 0,0 0 0 0 0,0 0-1 0 0,0 0 1 0 0,0-1 0 0 0,1 1-1 0 0,-1 0 1 0 0,0-1 0 0 0,0 0-1 0 0,0 1 1 0 0,0-1 0 0 0,0 0 111 0 0,5-5-6761 0 0</inkml:trace>
  <inkml:trace contextRef="#ctx0" brushRef="#br1" timeOffset="3.647">6925 13854 15320 0 0,'0'0'348'0'0,"0"0"49"0"0,0 0 20 0 0,-10 4 100 0 0,-3 17-517 0 0,13-14-185 0 0,0-1-1 0 0,0 1 1 0 0,1-1-1 0 0,-1 1 0 0 0,2-1 1 0 0,-1 1-1 0 0,0-1 0 0 0,1 0 1 0 0,1 0-1 0 0,-1 1 0 0 0,1-2 1 0 0,0 1-1 0 0,2 3 186 0 0,1 3-922 0 0</inkml:trace>
  <inkml:trace contextRef="#ctx0" brushRef="#br1" timeOffset="3.647">7284 13979 11664 0 0,'0'0'264'0'0,"0"0"34"0"0,-8 0 304 0 0,-51 26 162 0 0,42-15-124 0 0,-74 58 1778 0 0,48-14-1794 0 0,40-47-568 0 0,2-5 19 0 0,1 3-3 0 0,0-5 13 0 0,0-1-16 0 0,14 8 91 0 0,-8-8-135 0 0,0-1 0 0 0,0 0 0 0 0,0 0 0 0 0,0-1 0 0 0,0 0-1 0 0,0 0 1 0 0,-1 0 0 0 0,1 0 0 0 0,-1-1 0 0 0,0 0 0 0 0,0 0-1 0 0,0-1 1 0 0,0 1 0 0 0,4-5-25 0 0,-3 4-30 0 0,105-77 14 0 0,-109 79 0 0 0,1 0-1 0 0,1 0 1 0 0,-1 0 0 0 0,0 0 0 0 0,0 0 0 0 0,1 1 0 0 0,-1-1-1 0 0,1 1 1 0 0,-1 0 0 0 0,1 0 0 0 0,0 0 0 0 0,-1 1 0 0 0,1-1-1 0 0,0 1 1 0 0,0 0 0 0 0,-1 0 0 0 0,1 0 0 0 0,0 0 0 0 0,0 1-1 0 0,-1 0 1 0 0,1 0 0 0 0,0 0 0 0 0,-1 0 0 0 0,1 0-1 0 0,-1 1 1 0 0,0-1 0 0 0,1 1 0 0 0,-1 0 0 0 0,0 0 0 0 0,0 0-1 0 0,2 2 17 0 0,1 7 109 0 0,0 0 0 0 0,-1 1 0 0 0,0-1-1 0 0,0 1 1 0 0,-2 0 0 0 0,1 0-1 0 0,-2 1 1 0 0,1-1 0 0 0,-2 1-1 0 0,1 6-108 0 0,2 8 289 0 0,-1 11 1254 0 0,16-103-1099 0 0,-15 53-470 0 0,0 0-1 0 0,0 0 1 0 0,1 0-1 0 0,1 1 1 0 0,0-1-1 0 0,0 2 1 0 0,1-1-1 0 0,1 0 1 0 0,0 1-1 0 0,0 1 1 0 0,1-1-1 0 0,0 2 1 0 0,0-1-1 0 0,1 1 1 0 0,0 0-1 0 0,4-1 27 0 0,-11 7-12 0 0,1 1 0 0 0,-1-1 0 0 0,1 1 0 0 0,0 0 0 0 0,-1 0 0 0 0,1 0 1 0 0,0 1-1 0 0,0-1 0 0 0,-1 1 0 0 0,1 0 0 0 0,0 0 0 0 0,0 0 0 0 0,0 1 0 0 0,-1-1 0 0 0,1 1 0 0 0,0 0 0 0 0,0 0 0 0 0,-1 0 0 0 0,2 1 12 0 0,3 7-14 0 0,0 1 0 0 0,-1-1 0 0 0,0 1 0 0 0,0 1 0 0 0,-1-1 0 0 0,-1 1 0 0 0,0 0 0 0 0,0 0 0 0 0,-1 1 0 0 0,-1-1 0 0 0,0 1 0 0 0,0 0 0 0 0,-1 0 0 0 0,-1 0 0 0 0,0 0 0 0 0,0 2 14 0 0,2 25-5583 0 0,-3-19-641 0 0</inkml:trace>
  <inkml:trace contextRef="#ctx0" brushRef="#br1" timeOffset="3.647">7892 14325 8208 0 0,'0'-6'474'0'0,"6"-8"-19"0"0,-5 13-62 0 0,-1 1 21 0 0,0 0 14 0 0,7-3 2006 0 0,14 0-1216 0 0,-20 3-894 0 0,14 5 534 0 0,-13-3-779 0 0,1 0 1 0 0,-1 0-1 0 0,0 0 0 0 0,0 1 0 0 0,0-1 0 0 0,0 1 0 0 0,0-1 0 0 0,-1 1 1 0 0,1-1-1 0 0,-1 1 0 0 0,0 0 0 0 0,0 0 0 0 0,0 0 0 0 0,0 0 1 0 0,0 0-1 0 0,0 0 0 0 0,-1 0 0 0 0,0 0 0 0 0,1 0 0 0 0,-1 0 1 0 0,0 0-1 0 0,-1 0 0 0 0,1 0 0 0 0,0 0 0 0 0,-1 0 0 0 0,0 0 0 0 0,0 3-79 0 0,-2 1 83 0 0,0 1 0 0 0,0 0 0 0 0,-1-1 0 0 0,0 0 0 0 0,0 0 0 0 0,0 0-1 0 0,-1-1 1 0 0,0 1 0 0 0,-1-1 0 0 0,1 0 0 0 0,-1-1 0 0 0,0 1 0 0 0,-1-1-1 0 0,-3 2-82 0 0,-1 0-5 0 0,0 0 0 0 0,0-1-1 0 0,-1-1 1 0 0,0 1-1 0 0,0-2 1 0 0,0 0 0 0 0,-1-1-1 0 0,-1 1 6 0 0,-35 1-5687 0 0,38-5 194 0 0</inkml:trace>
  <inkml:trace contextRef="#ctx0" brushRef="#br1" timeOffset="3.647">7932 14041 9008 0 0,'0'0'200'0'0,"-14"-9"536"0"0,-15-14-467 0 0,28 23-74 0 0,1 0-3 0 0,0 0 28 0 0,-1-5 1744 0 0,22 27-1764 0 0,-20-21-112 0 0,5 15 552 0 0,-8-14-562 0 0,1 1 1 0 0,-1-1-1 0 0,0 0 0 0 0,0 0 1 0 0,0 0-1 0 0,0 0 1 0 0,0 0-1 0 0,0 0 1 0 0,0-1-1 0 0,-1 1 1 0 0,1-1-1 0 0,-1 1 1 0 0,1-1-1 0 0,-1 0 1 0 0,1 0-1 0 0,-1 0 0 0 0,0 0 1 0 0,0-1-1 0 0,1 1 1 0 0,-1-1-1 0 0,0 0 1 0 0,0 1-1 0 0,0-1 1 0 0,1-1-1 0 0,-1 1 1 0 0,0 0-1 0 0,0-1 1 0 0,0 1-1 0 0,1-1 0 0 0,-1 0 1 0 0,0 0-1 0 0,1 0 1 0 0,-3-1-79 0 0,-17-15 19 0 0,22 15-195 0 0,0 1 1 0 0,1-1 0 0 0,-1 0 0 0 0,0 0 0 0 0,1 1 0 0 0,-1-1 0 0 0,1 1 0 0 0,0-1 0 0 0,-1 0-1 0 0,1 1 1 0 0,0 0 0 0 0,0-1 0 0 0,0 1 0 0 0,0-1 0 0 0,0 1 0 0 0,0 0 0 0 0,1 0 0 0 0,-1-1-1 0 0,0 1 1 0 0,1 0 0 0 0,-1 0 0 0 0,0 0 0 0 0,1 1 0 0 0,1-2 175 0 0,9-1-4573 0 0</inkml:trace>
  <inkml:trace contextRef="#ctx0" brushRef="#br1" timeOffset="3.647">8530 13640 12208 0 0,'0'0'273'0'0,"0"0"40"0"0,0 0 23 0 0,0 0-34 0 0,-6 15-190 0 0,16 108 2288 0 0,23 122-365 0 0,-31-229-2058 0 0,0-1 0 0 0,-1 1-1 0 0,0 0 1 0 0,-1 0-1 0 0,-1 0 1 0 0,0-1-1 0 0,-3 10 24 0 0,-7-1-2317 0 0,2-16 1107 0 0</inkml:trace>
  <inkml:trace contextRef="#ctx0" brushRef="#br1" timeOffset="3.647">8333 14000 10136 0 0,'6'-6'490'0'0,"-1"1"-433"0"0,0 0-1 0 0,1 0 1 0 0,-1 1-1 0 0,1 0 1 0 0,0 0 0 0 0,0 0-1 0 0,0 1 1 0 0,0 0-1 0 0,0 0 1 0 0,6-1-57 0 0,44-16 664 0 0,92 41 381 0 0,-30 17-629 0 0,-109-35-323 0 0,0 0 1 0 0,0 1-1 0 0,-1 0 1 0 0,0 0-1 0 0,0 1 1 0 0,0 0-1 0 0,0 1 1 0 0,-1 0-1 0 0,0 0 1 0 0,0 0-1 0 0,0 1 1 0 0,-1 0-1 0 0,0 0 1 0 0,-1 1-1 0 0,1 0 1 0 0,-2 0-1 0 0,1 0 1 0 0,1 4-94 0 0,3 5 0 0 0,-8-17 23 0 0,-1-1 1 0 0,0 1-1 0 0,1 0 1 0 0,-1-1 0 0 0,1 1-1 0 0,-1 0 1 0 0,0-1-1 0 0,1 1 1 0 0,-1 0 0 0 0,1 0-1 0 0,-1 0 1 0 0,1-1-1 0 0,-1 1 1 0 0,1 0 0 0 0,-1 0-1 0 0,1 0 1 0 0,-1 0-1 0 0,1 0 1 0 0,-1 0 0 0 0,1 0-1 0 0,-1 0 1 0 0,1 0-1 0 0,-1 0 1 0 0,1 0 0 0 0,-1 0-1 0 0,0 0 1 0 0,1 1-1 0 0,-1-1 1 0 0,1 0 0 0 0,-1 0-1 0 0,1 1 1 0 0,-1-1 0 0 0,1 0-1 0 0,-1 0 1 0 0,0 1-1 0 0,1-1 1 0 0,-1 0 0 0 0,0 1-1 0 0,1-1 1 0 0,-1 0-24 0 0,2-6-43 0 0,4-13 44 0 0,1 1 1 0 0,1 1-1 0 0,1-1 0 0 0,0 1 1 0 0,1 1-1 0 0,1-1 0 0 0,0 2 1 0 0,3-3-2 0 0,-3 6-110 0 0,0 0 0 0 0,0 1 0 0 0,1 1 0 0 0,1-1 0 0 0,0 2 1 0 0,0 0-1 0 0,1 0 0 0 0,0 1 0 0 0,0 1 0 0 0,1 0 1 0 0,9-2 109 0 0,51-9-1410 0 0,-42 15-2955 0 0,-22 3 516 0 0</inkml:trace>
  <inkml:trace contextRef="#ctx0" brushRef="#br1" timeOffset="3.647">9228 13851 8496 0 0,'0'0'190'0'0,"0"0"28"0"0,0 0 10 0 0,-2 0-26 0 0,-7 0 140 0 0,0 1-1 0 0,1 0 0 0 0,-1 1 1 0 0,0 0-1 0 0,0 0 0 0 0,1 1 1 0 0,-1 0-1 0 0,1 1 0 0 0,0 0 1 0 0,0 0-1 0 0,0 0 0 0 0,1 1 1 0 0,-1 1-342 0 0,-54 73 2298 0 0,59-74-2230 0 0,1 0 0 0 0,-1 0 0 0 0,1 0 1 0 0,0 0-1 0 0,0 1 0 0 0,1-1 0 0 0,-1 0 0 0 0,1 1 0 0 0,0-1 0 0 0,1 1 0 0 0,-1 0 0 0 0,1-1 0 0 0,0 1 0 0 0,1 0-68 0 0,18 30 810 0 0,-15-35-765 0 0,-1 1 1 0 0,1-1-1 0 0,0 1 1 0 0,0-1-1 0 0,0 0 1 0 0,0-1-1 0 0,0 1 1 0 0,0-1-1 0 0,0 1 0 0 0,0-1 1 0 0,0 0-1 0 0,0-1 1 0 0,0 1-1 0 0,0-1 1 0 0,-1 0-1 0 0,1 0 1 0 0,0 0-1 0 0,0 0 1 0 0,0-1-1 0 0,0 0-45 0 0,11-4 60 0 0,-1-1 0 0 0,0 0 0 0 0,-1-1 0 0 0,0-1-1 0 0,0 0 1 0 0,-1-1 0 0 0,0 0 0 0 0,0-1 0 0 0,-1-1 0 0 0,8-10-60 0 0,37-83-390 0 0,-27 61-15 0 0,-28 43 338 0 0,15 11-71 0 0,-13-7 108 0 0,0 0 0 0 0,0 0 0 0 0,0 0 0 0 0,0 1 0 0 0,0-1 0 0 0,-1 1 0 0 0,0 0 0 0 0,0 0 0 0 0,0 0 0 0 0,0 0 0 0 0,-1 0 0 0 0,1 0 0 0 0,-1 0 0 0 0,0 1 0 0 0,0 1 30 0 0,8 22 12 0 0,7 53 47 0 0,-15-55 218 0 0,-2-25-189 0 0,1 5 225 0 0,0-11 193 0 0,1-10-616 0 0,1 0-1 0 0,0 0 1 0 0,1 0 0 0 0,1 1-1 0 0,0-1 1 0 0,1 1 0 0 0,1 0-1 0 0,6-13 111 0 0,-10 23-29 0 0,1-1-1 0 0,-1 1 0 0 0,1 0 0 0 0,-1 0 1 0 0,1 0-1 0 0,1 1 0 0 0,-1-1 0 0 0,0 1 1 0 0,1 0-1 0 0,-1-1 0 0 0,1 2 0 0 0,0-1 1 0 0,0 0-1 0 0,1 1 0 0 0,-1 0 0 0 0,0 0 1 0 0,1 0-1 0 0,-1 0 0 0 0,1 1 0 0 0,-1 0 1 0 0,1 0-1 0 0,2-1 30 0 0,-3 4-3 0 0,1-1-1 0 0,0 1 1 0 0,0 0 0 0 0,-1 0 0 0 0,1 0 0 0 0,-1 1-1 0 0,1 0 1 0 0,-1-1 0 0 0,0 1 0 0 0,0 1 0 0 0,-1-1 0 0 0,1 1-1 0 0,0-1 1 0 0,-1 1 0 0 0,0 0 0 0 0,0 0 0 0 0,0 1-1 0 0,-1-1 1 0 0,1 1 0 0 0,-1-1 0 0 0,0 1 0 0 0,-1 0-1 0 0,2 4 4 0 0,36 73 626 0 0,-27-54-221 0 0,-11-27-340 0 0,-1-1-1 0 0,26-8 246 0 0,-18-25-469 0 0,6-4-271 0 0,-11 27 327 0 0,1 0 0 0 0,0 1 0 0 0,0-1-1 0 0,0 1 1 0 0,1 0 0 0 0,1 0-1 0 0,0 0 1 0 0,0 1 0 0 0,0-1-1 0 0,4-2 104 0 0,-8 9-15 0 0,1-1-1 0 0,-1 1 1 0 0,1-1-1 0 0,-1 1 0 0 0,1 0 1 0 0,0 0-1 0 0,0 0 0 0 0,0 0 1 0 0,0 1-1 0 0,0-1 0 0 0,0 1 1 0 0,0 0-1 0 0,1 0 1 0 0,-1 0-1 0 0,0 0 0 0 0,1 0 1 0 0,-1 1-1 0 0,0 0 0 0 0,1-1 1 0 0,-1 1-1 0 0,1 0 0 0 0,1 1 16 0 0,9 11 0 0 0,-6-3 16 0 0,-1 0-1 0 0,0 0 1 0 0,0 1-1 0 0,0 0 1 0 0,-2 0-1 0 0,1 0 0 0 0,-1 1 1 0 0,-1 0-1 0 0,2 5-15 0 0,29 41-2025 0 0,-33-56 856 0 0</inkml:trace>
  <inkml:trace contextRef="#ctx0" brushRef="#br1" timeOffset="3.647">10260 13707 13072 0 0,'0'0'297'0'0,"0"0"39"0"0,-1 0 19 0 0,-122 27 1071 0 0,121-26-1389 0 0,-1-1 0 0 0,1 0-1 0 0,-1 0 1 0 0,1 1 0 0 0,-1 0-1 0 0,1-1 1 0 0,0 1 0 0 0,-1 0 0 0 0,1 0-1 0 0,0 0 1 0 0,0 0 0 0 0,0 1-1 0 0,0-1 1 0 0,0 1 0 0 0,0-1-1 0 0,0 1 1 0 0,0 0 0 0 0,0-1 0 0 0,1 1-1 0 0,-1 0 1 0 0,1 0 0 0 0,-1 0-1 0 0,1 1 1 0 0,0-1 0 0 0,0 0-1 0 0,0 0 1 0 0,0 1 0 0 0,0-1 0 0 0,1 0-1 0 0,-1 1 1 0 0,1-1 0 0 0,-1 1-1 0 0,1-1 1 0 0,0 1 0 0 0,0-1-1 0 0,0 2-36 0 0,2 0 10 0 0,1-1-1 0 0,0 0 0 0 0,0 0 0 0 0,0 0 1 0 0,0-1-1 0 0,0 1 0 0 0,0 0 0 0 0,1-1 1 0 0,-1 0-1 0 0,1 0 0 0 0,0 0 0 0 0,-1-1 1 0 0,1 1-1 0 0,0-1 0 0 0,2 1-9 0 0,19 9 64 0 0,99 53-99 0 0,-124-63 41 0 0,1-1 0 0 0,-1 0-1 0 0,1 1 1 0 0,-1-1-1 0 0,0 1 1 0 0,1-1-1 0 0,-1 1 1 0 0,1 0-1 0 0,-1-1 1 0 0,0 1-1 0 0,1-1 1 0 0,-1 1-1 0 0,0 0 1 0 0,0-1-1 0 0,0 1 1 0 0,1 0-1 0 0,-1-1 1 0 0,0 1-1 0 0,0 0 1 0 0,0-1-1 0 0,0 1 1 0 0,0 0 0 0 0,0-1-1 0 0,0 1 1 0 0,0 0-1 0 0,0 0 1 0 0,-1-1-1 0 0,1 1 1 0 0,0-1-1 0 0,0 1 1 0 0,-1 0-1 0 0,1-1 1 0 0,0 1-1 0 0,-1 0 1 0 0,1-1-1 0 0,0 1 1 0 0,-1-1-1 0 0,1 1 1 0 0,-1-1-1 0 0,1 1 1 0 0,-1-1-1 0 0,1 0 1 0 0,-1 1 0 0 0,0-1-1 0 0,1 1 1 0 0,-1-1-1 0 0,1 0 1 0 0,-1 0-1 0 0,0 1 1 0 0,1-1-1 0 0,-1 0-5 0 0,-36 16 600 0 0,-87 28-1464 0 0,123-43 141 0 0,-2-6-4375 0 0,3 4 278 0 0</inkml:trace>
  <inkml:trace contextRef="#ctx0" brushRef="#br1" timeOffset="3.647">10366 13792 12816 0 0,'0'0'289'0'0,"0"0"40"0"0,0 0 22 0 0,1 1-40 0 0,3 1-121 0 0,-1 0 29 0 0,-1-1 0 0 0,1 1 0 0 0,-1 0 0 0 0,0 0 0 0 0,1 0-1 0 0,-1 0 1 0 0,0 1 0 0 0,0-1 0 0 0,-1 0 0 0 0,1 1 0 0 0,0-1 0 0 0,-1 1 0 0 0,1 0-1 0 0,-1 0 1 0 0,0-1 0 0 0,0 1 0 0 0,0 0 0 0 0,0 0 0 0 0,0 2-219 0 0,15 99 2072 0 0,-16-103-2046 0 0,0-1-155 0 0,0 0-79 0 0,2 1 146 0 0,0 0-4186 0 0,-2-3 2872 0 0</inkml:trace>
  <inkml:trace contextRef="#ctx0" brushRef="#br1" timeOffset="3.647">10603 13623 13248 0 0,'0'0'298'0'0,"0"0"46"0"0,0 0 22 0 0,0 0-48 0 0,6 4-196 0 0,3 9 334 0 0,0 0 0 0 0,-1 1 1 0 0,-1 0-1 0 0,0 1 1 0 0,0 0-1 0 0,-2 0 1 0 0,0 0-1 0 0,2 9-456 0 0,6 17 604 0 0,0 36 38 0 0,-4 12-572 0 0,-19-59-2243 0 0,4-26 1059 0 0</inkml:trace>
  <inkml:trace contextRef="#ctx0" brushRef="#br1" timeOffset="3.647">10570 13775 12392 0 0,'5'-3'720'0'0,"6"-2"-517"0"0,0 1 0 0 0,0 0 0 0 0,0 1 0 0 0,0 0 0 0 0,1 1 0 0 0,-1 1 0 0 0,1-1 0 0 0,0 2 0 0 0,-1 0 0 0 0,1 0 0 0 0,0 1 0 0 0,-1 0 0 0 0,1 1 0 0 0,-1 0 0 0 0,1 1 0 0 0,6 3-203 0 0,36 17 799 0 0,-49-19-757 0 0,0 0-1 0 0,0 0 0 0 0,-1 1 0 0 0,1-1 0 0 0,-1 1 0 0 0,0 0 1 0 0,-1 0-1 0 0,1 0 0 0 0,-1 1 0 0 0,0-1 0 0 0,0 1 0 0 0,-1 0 1 0 0,1 0-1 0 0,-1 0 0 0 0,-1 0 0 0 0,1 3-41 0 0,6 47 224 0 0,-5-13-425 0 0,-3-42-703 0 0,0-1-3220 0 0,0 0-1385 0 0</inkml:trace>
  <inkml:trace contextRef="#ctx0" brushRef="#br1" timeOffset="3.647">11077 13646 13072 0 0,'0'0'382'0'0,"0"0"0"0"0,-3-6-226 0 0,3 1-90 0 0,0 4 278 0 0,0 1 112 0 0,0 0 22 0 0,0 0-41 0 0,0 0-180 0 0,0 0-81 0 0,0 0-14 0 0,22 33-461 0 0,2-10-3293 0 0,-14-17 2235 0 0</inkml:trace>
  <inkml:trace contextRef="#ctx0" brushRef="#br1" timeOffset="3.647">11248 13742 8840 0 0,'-7'4'418'0'0,"-84"28"704"0"0,80-28-731 0 0,1 1 0 0 0,1 0 0 0 0,-1 1 0 0 0,1 0 0 0 0,0 0 0 0 0,0 1 0 0 0,0 0 0 0 0,1 0 0 0 0,1 1 0 0 0,-1 0 0 0 0,1 1 0 0 0,-3 4-391 0 0,3 12 792 0 0,7-25-607 0 0,0 0 7 0 0,0 0 7 0 0,8 7 335 0 0,-1-6-512 0 0,0 0 0 0 0,0-1-1 0 0,0 0 1 0 0,0 0 0 0 0,0-1 0 0 0,0 0 0 0 0,0 0-1 0 0,0 0 1 0 0,0-1 0 0 0,0 0 0 0 0,0 0-1 0 0,-1-1 1 0 0,1 0 0 0 0,-1 0 0 0 0,5-4-22 0 0,22-14-387 0 0,-10 5-125 0 0,0 1 1 0 0,2 2-1 0 0,-1 0 1 0 0,25-8 511 0 0,-44 19-13 0 0,0 0 0 0 0,1 1 1 0 0,-1-1-1 0 0,1 1 0 0 0,-1 0 1 0 0,1 1-1 0 0,0-1 1 0 0,-1 1-1 0 0,1 0 0 0 0,0 1 1 0 0,-1-1-1 0 0,1 1 1 0 0,5 2 12 0 0,-8-1 62 0 0,0 0 0 0 0,0 1 0 0 0,0 0 0 0 0,0 0 0 0 0,-1 0 0 0 0,1 0 0 0 0,-1 0 0 0 0,0 0 0 0 0,0 1 0 0 0,0-1 0 0 0,0 1 1 0 0,0 0-1 0 0,-1-1 0 0 0,0 1 0 0 0,1 0 0 0 0,-2 0-62 0 0,3 86 1548 0 0,-5-59-842 0 0,2-30-530 0 0,-8 4 790 0 0,6-13-1051 0 0,0 0 1 0 0,1-1 0 0 0,0 0-1 0 0,1 1 1 0 0,-1-1-1 0 0,2 1 1 0 0,-1-1 0 0 0,1 1-1 0 0,1-1 1 0 0,-1 1-1 0 0,1-1 1 0 0,1 1 0 0 0,0 0-1 0 0,0 0 1 0 0,0 0-1 0 0,1 0 1 0 0,0 1-1 0 0,1-1 1 0 0,-1 1 0 0 0,2 0-1 0 0,-1 1 1 0 0,1-1-1 0 0,2-1 85 0 0,-6 5 22 0 0,1 0 0 0 0,0 0 0 0 0,0 0 0 0 0,0 0 0 0 0,0 0-1 0 0,0 1 1 0 0,1 0 0 0 0,-1-1 0 0 0,1 1 0 0 0,-1 0-1 0 0,1 1 1 0 0,0-1 0 0 0,0 1 0 0 0,0 0 0 0 0,0 0 0 0 0,0 0-1 0 0,0 0 1 0 0,0 1 0 0 0,0-1 0 0 0,0 1 0 0 0,0 0-1 0 0,0 0 1 0 0,0 1 0 0 0,1-1 0 0 0,-1 1 0 0 0,0 0 0 0 0,0 0-1 0 0,0 0 1 0 0,-1 1 0 0 0,1-1 0 0 0,0 1 0 0 0,0 0-1 0 0,1 1-21 0 0,33 63 779 0 0,-23-33-454 0 0,24 72 123 0 0,-35-95-1572 0 0,0-2-3119 0 0,2-3-1797 0 0</inkml:trace>
  <inkml:trace contextRef="#ctx0" brushRef="#br1" timeOffset="3.647">12152 13755 9584 0 0,'0'0'216'0'0,"0"0"32"0"0,0 0 12 0 0,-19 7 2728 0 0,9 39-798 0 0,9 24-1376 0 0,22 69 105 0 0,41 69-237 0 0,-52-174-332 0 0,-9-27-1080 0 0,-2-13 72 0 0,-16-85-3633 0 0,8 18-552 0 0,9 44 1490 0 0</inkml:trace>
  <inkml:trace contextRef="#ctx0" brushRef="#br1" timeOffset="3.647">12183 13819 7776 0 0,'-1'-6'137'0'0,"0"1"-1"0"0,1-1 1 0 0,0 1 0 0 0,0-1 0 0 0,1 1 0 0 0,0-1 0 0 0,0 1-1 0 0,0-1 1 0 0,0 1 0 0 0,1-1 0 0 0,0 1 0 0 0,0 0 0 0 0,0 0-1 0 0,1 0 1 0 0,0 0 0 0 0,0 1 0 0 0,0-1 0 0 0,0 1 0 0 0,3-3-137 0 0,0 3 158 0 0,-1 0 0 0 0,1 0 1 0 0,0 1-1 0 0,0 0 1 0 0,0 0-1 0 0,0 1 0 0 0,1-1 1 0 0,-1 1-1 0 0,1 1 1 0 0,5-2-159 0 0,-4 2 73 0 0,-1-1 1 0 0,0 1 0 0 0,0 0 0 0 0,1 1 0 0 0,-1 0-1 0 0,0 0 1 0 0,0 0 0 0 0,1 1 0 0 0,-1 0 0 0 0,0 0-1 0 0,0 1 1 0 0,0 0 0 0 0,0 1 0 0 0,0-1 0 0 0,0 1 0 0 0,-1 0-1 0 0,1 1 1 0 0,-1 0 0 0 0,0 0 0 0 0,0 0 0 0 0,0 1-1 0 0,-1-1 1 0 0,0 1 0 0 0,1 1 0 0 0,-2-1 0 0 0,1 1-1 0 0,-1 0 1 0 0,0 0 0 0 0,0 0 0 0 0,0 0 0 0 0,-1 1-74 0 0,-2-3 61 0 0,0 1-1 0 0,-1-1 1 0 0,1 0 0 0 0,-1 0 0 0 0,0 1 0 0 0,-1-1 0 0 0,1 0 0 0 0,-1 1 0 0 0,1-1 0 0 0,-1 0 0 0 0,0 0 0 0 0,-1 0 0 0 0,1 0 0 0 0,-1 0 0 0 0,0 0 0 0 0,0 0 0 0 0,0-1 0 0 0,0 1 0 0 0,-1 0 0 0 0,1-1 0 0 0,-1 0 0 0 0,0 0 0 0 0,0 0 0 0 0,0 0 0 0 0,-1 0-1 0 0,0 0-60 0 0,-7 6 100 0 0,-1-1-1 0 0,0 0 0 0 0,0 0 0 0 0,-1-1 0 0 0,0-1 0 0 0,-1 0 0 0 0,-1-1-99 0 0,8-2 16 0 0,-1-1 0 0 0,0 0 0 0 0,0 0 1 0 0,0-1-1 0 0,1 0 0 0 0,-1 0 0 0 0,0-1 0 0 0,-1 0 0 0 0,1 0 0 0 0,1-1 0 0 0,-1 0 0 0 0,0-1 0 0 0,0 0 0 0 0,0 0-16 0 0,6 2-35 0 0,0 0-1 0 0,1 0 0 0 0,-1 0 0 0 0,0-1 0 0 0,0 1 0 0 0,0-1 1 0 0,1 1-1 0 0,-1-1 0 0 0,0 0 0 0 0,1 0 0 0 0,-1 1 0 0 0,1-1 1 0 0,-1 0-1 0 0,1-1 0 0 0,-1 1 0 0 0,1 0 0 0 0,-1 0 0 0 0,1 0 1 0 0,0-1-1 0 0,0 1 0 0 0,0-1 0 0 0,0 1 0 0 0,0-1 0 0 0,0 0 0 0 0,0 1 1 0 0,0-1-1 0 0,1 0 0 0 0,-1 1 0 0 0,1-1 0 0 0,-1 0 0 0 0,1 0 1 0 0,0 1-1 0 0,-1-1 0 0 0,1 0 0 0 0,0 0 0 0 0,0 0 0 0 0,0 0 1 0 0,1 1-1 0 0,-1-1 0 0 0,0 0 0 0 0,1 0 0 0 0,0-1 36 0 0,22-26-2264 0 0,-11 18 1450 0 0</inkml:trace>
  <inkml:trace contextRef="#ctx0" brushRef="#br1" timeOffset="3.647">12620 13717 11856 0 0,'0'0'348'0'0,"0"0"-7"0"0,0 15-206 0 0,-7 37 938 0 0,-9 41 1466 0 0,9-58-1861 0 0,7-34-594 0 0,0-1-13 0 0,0 0 14 0 0,0 0-16 0 0,8-13 21 0 0,24-60-1036 0 0,4 9 347 0 0,-29 55 532 0 0,-2 1-16 0 0,0 0 0 0 0,0 1 0 0 0,1 0 0 0 0,0 0 0 0 0,0 1 0 0 0,1-1 1 0 0,0 1-1 0 0,0 1 0 0 0,1-1 0 0 0,1 0 83 0 0,-4 3-12 0 0,-3 1 3 0 0,0 1-1 0 0,1-1 1 0 0,-1 0-1 0 0,0 1 1 0 0,1-1-1 0 0,-1 1 1 0 0,1-1-1 0 0,-1 1 1 0 0,1 0-1 0 0,0 0 1 0 0,-1 1-1 0 0,1-1 1 0 0,0 0-1 0 0,0 1 1 0 0,-1 0 0 0 0,1-1-1 0 0,0 1 1 0 0,0 0-1 0 0,0 1 1 0 0,0-1-1 0 0,-1 0 1 0 0,1 1-1 0 0,0 0 1 0 0,0-1-1 0 0,-1 1 1 0 0,1 0-1 0 0,0 0 1 0 0,-1 1-1 0 0,1-1 1 0 0,-1 1 9 0 0,1 2 14 0 0,-1 0 0 0 0,1 0 0 0 0,-1 0 0 0 0,-1 0 0 0 0,1 0 0 0 0,0 1 0 0 0,-1-1 0 0 0,0 0 0 0 0,0 1 1 0 0,0 0-1 0 0,-1-1 0 0 0,1 1 0 0 0,-1-1 0 0 0,0 1 0 0 0,-1-1 0 0 0,1 1 0 0 0,-2 3-14 0 0,1 18 81 0 0,-8 58 1149 0 0,12-78-1152 0 0,-1-5-45 0 0,0 0 1 0 0,0 1 0 0 0,0-1 0 0 0,0 0-1 0 0,0 0 1 0 0,1-1 0 0 0,-1 1 0 0 0,0 0-1 0 0,1-1 1 0 0,-1 1 0 0 0,0-1 0 0 0,1 0-1 0 0,-1 0 1 0 0,1 0 0 0 0,-1 0 0 0 0,0 0-1 0 0,1 0 1 0 0,-1-1 0 0 0,1 1 0 0 0,-1-1-1 0 0,0 0 1 0 0,1 0 0 0 0,-1 0 0 0 0,0 0-1 0 0,1 0-33 0 0,6-2 40 0 0,0 0 0 0 0,-1 0-1 0 0,0-1 1 0 0,1 0-1 0 0,-2-1 1 0 0,1 1-1 0 0,0-2 1 0 0,-1 1-1 0 0,0-1 1 0 0,0 0 0 0 0,-1 0-1 0 0,1-1 1 0 0,-1 0-1 0 0,-1 0 1 0 0,1 0-1 0 0,-1-1 1 0 0,-1 0-1 0 0,4-7-39 0 0,-8 13 9 0 0,0-1 0 0 0,0 1-1 0 0,-1-1 1 0 0,1 1-1 0 0,-1 0 1 0 0,0-1-1 0 0,1 1 1 0 0,-1 0 0 0 0,0 0-1 0 0,0 0 1 0 0,-1 0-1 0 0,1 0 1 0 0,0 0-1 0 0,-1 0 1 0 0,1 0 0 0 0,-1 0-1 0 0,0 0 1 0 0,1 1-1 0 0,-1-1 1 0 0,0 1-1 0 0,0-1 1 0 0,0 1 0 0 0,0 0-1 0 0,0 0 1 0 0,0 0-1 0 0,-1 0 1 0 0,1 0-1 0 0,0 0-8 0 0,-12-2-208 0 0,0 0 0 0 0,0 0 0 0 0,0 1 0 0 0,-1 1 0 0 0,1 1 0 0 0,0 0 0 0 0,-7 1 208 0 0,-31 3-5413 0 0,40-3 595 0 0</inkml:trace>
  <inkml:trace contextRef="#ctx0" brushRef="#br1" timeOffset="3.647">13205 13401 9224 0 0,'0'0'266'0'0,"0"0"1"0"0,0 0-90 0 0,0 0 255 0 0,0 0 131 0 0,-6 11 1054 0 0,4-4-1360 0 0,0 0-1 0 0,0 0 1 0 0,0 1-1 0 0,1-1 1 0 0,1 0-1 0 0,-1 0 1 0 0,1 1-1 0 0,0-1 1 0 0,1 0-1 0 0,0 2-256 0 0,-1 30 718 0 0,5 125 1464 0 0,8-88-1756 0 0,-12-75-420 0 0,-1 0 0 0 0,0-1 1 0 0,1 1-1 0 0,-1 0 0 0 0,1 0 1 0 0,0 0-1 0 0,-1 0 0 0 0,1-1 0 0 0,-1 1 1 0 0,1 0-1 0 0,0-1 0 0 0,0 1 1 0 0,-1 0-1 0 0,1-1 0 0 0,0 1 0 0 0,0-1 1 0 0,0 1-1 0 0,0-1 0 0 0,0 0 1 0 0,-1 1-1 0 0,1-1 0 0 0,0 0 0 0 0,0 0 1 0 0,0 1-1 0 0,0-1 0 0 0,0 0 1 0 0,0 0-1 0 0,0 0 0 0 0,0 0 0 0 0,0 0 1 0 0,0-1-1 0 0,0 1 0 0 0,0 0 1 0 0,0 0-1 0 0,0-1 0 0 0,0 1 0 0 0,0 0 1 0 0,0-1-1 0 0,-1 1 0 0 0,1-1 1 0 0,0 1-1 0 0,0-1 0 0 0,0 1 0 0 0,-1-1 1 0 0,1 0-1 0 0,0 1 0 0 0,0-1 1 0 0,-1 0-1 0 0,1 0 0 0 0,-1 1 1 0 0,1-1-1 0 0,-1 0 0 0 0,1 0 0 0 0,-1 0 1 0 0,0 0-1 0 0,1 0 0 0 0,-1 0-6 0 0,8-6-173 0 0,92-74-2672 0 0,-28 54 1193 0 0,-70 27 1685 0 0,0 0 1 0 0,0 0-1 0 0,0 0 0 0 0,-1 0 1 0 0,1 0-1 0 0,0 0 0 0 0,0 1 1 0 0,-1-1-1 0 0,1 0 0 0 0,0 1 1 0 0,0-1-1 0 0,-1 1 0 0 0,1 0 1 0 0,-1 0-1 0 0,1-1 0 0 0,0 1 1 0 0,-1 0-1 0 0,0 0 0 0 0,1 1 1 0 0,-1-1-1 0 0,0 0 0 0 0,1 0 1 0 0,-1 1-1 0 0,0-1 0 0 0,0 1 1 0 0,0-1-1 0 0,0 1 0 0 0,0-1 1 0 0,0 1-1 0 0,-1-1 0 0 0,1 1 1 0 0,-1 0-1 0 0,1 0 0 0 0,-1-1 1 0 0,1 1-1 0 0,-1 0 0 0 0,0 0 1 0 0,0-1-1 0 0,0 1 0 0 0,0 0 1 0 0,0 0-1 0 0,0-1 0 0 0,0 1 1 0 0,-1 0-1 0 0,1 0-33 0 0,-5 5 178 0 0,0 0 1 0 0,0-1-1 0 0,0 1 0 0 0,-1-1 1 0 0,0 0-1 0 0,0-1 0 0 0,-1 0 1 0 0,1 0-1 0 0,-1 0 0 0 0,0-1 1 0 0,0 0-1 0 0,-1 0 0 0 0,-5 2-178 0 0,-84 36-665 0 0,78-41-2783 0 0,17-3-1646 0 0</inkml:trace>
  <inkml:trace contextRef="#ctx0" brushRef="#br1" timeOffset="3.647">13716 13567 11488 0 0,'0'0'264'0'0,"-20"1"725"0"0,-35 36-106 0 0,40-24-367 0 0,7-7-226 0 0,0 0 1 0 0,1 1-1 0 0,0 0 1 0 0,0 0-1 0 0,0 1 1 0 0,1-1 0 0 0,0 2-1 0 0,0-1 1 0 0,1 1-1 0 0,0 0 1 0 0,1 0-1 0 0,0 0 1 0 0,0 0-1 0 0,1 3-290 0 0,3-10 16 0 0,0 0-1 0 0,0 0 1 0 0,1 0-1 0 0,-1 0 0 0 0,1-1 1 0 0,-1 1-1 0 0,1 0 0 0 0,0 0 1 0 0,-1 0-1 0 0,1-1 1 0 0,0 1-1 0 0,0 0 0 0 0,1-1 1 0 0,-1 1-1 0 0,0-1 0 0 0,0 1 1 0 0,1-1-1 0 0,-1 1 0 0 0,1-1 1 0 0,-1 0-1 0 0,1 0 1 0 0,0 0-1 0 0,-1 0 0 0 0,1 0 1 0 0,0 0-1 0 0,0-1 0 0 0,0 1 1 0 0,-1 0-1 0 0,1-1 1 0 0,0 1-1 0 0,0-1 0 0 0,0 0 1 0 0,0 0-1 0 0,0 0 0 0 0,0 0 1 0 0,0 0-1 0 0,0 0 0 0 0,0 0 1 0 0,0-1-1 0 0,0 1 1 0 0,0-1-1 0 0,-1 1 0 0 0,1-1 1 0 0,0 0-1 0 0,0 0 0 0 0,0 1 1 0 0,-1-1-1 0 0,1-1 1 0 0,-1 1-1 0 0,1 0 0 0 0,-1 0 1 0 0,1 0-1 0 0,-1-1 0 0 0,1 1 1 0 0,0-2-16 0 0,10-6-99 0 0,35-40-600 0 0,-17-24-261 0 0,-21 22 672 0 0,-9 50 379 0 0,0 1 62 0 0,0 0 27 0 0,0 0 8 0 0,0 0 18 0 0,0 0 8 0 0,0 0 2 0 0,0 1-16 0 0,1 12-84 0 0,0 0-1 0 0,1 0 0 0 0,0 0 0 0 0,1 0 0 0 0,0-1 0 0 0,1 1 0 0 0,1-1 0 0 0,0 0 0 0 0,6 10-115 0 0,-10-18-92 0 0,0 0-1 0 0,1-1 0 0 0,0 1 0 0 0,-1-1 0 0 0,1 1 0 0 0,0-1 1 0 0,1 0-1 0 0,-1 0 0 0 0,1 0 0 0 0,-1 0 0 0 0,1 0 0 0 0,0 0 1 0 0,0-1-1 0 0,0 1 0 0 0,0-1 0 0 0,1 0 0 0 0,-1 0 0 0 0,1 0 1 0 0,-1 0-1 0 0,1-1 0 0 0,-1 0 0 0 0,1 1 0 0 0,0-1 0 0 0,0-1 0 0 0,0 1 1 0 0,0 0-1 0 0,3-1 93 0 0,-5 0-1185 0 0</inkml:trace>
  <inkml:trace contextRef="#ctx0" brushRef="#br1" timeOffset="3.647">13920 13368 11312 0 0,'0'0'256'0'0,"0"0"34"0"0,0 0 21 0 0,0 0-35 0 0,0 2-121 0 0,22 143 3907 0 0,-4-43-2685 0 0,0 7-531 0 0,-18-107-782 0 0,0-2 8 0 0,0 0 13 0 0,19-24-824 0 0,41-64-1866 0 0,-58 86 2569 0 0,1-1 0 0 0,-1 0 0 0 0,0 1 0 0 0,1 0 0 0 0,0-1 0 0 0,-1 1 0 0 0,1 0 0 0 0,0 0-1 0 0,0 1 1 0 0,0-1 0 0 0,0 1 0 0 0,0-1 0 0 0,1 1 0 0 0,-1 0 0 0 0,0 0 0 0 0,0 0 0 0 0,1 1 0 0 0,-1-1 0 0 0,1 1 0 0 0,-1 0 0 0 0,1-1-1 0 0,-1 2 1 0 0,1-1 0 0 0,-1 0 0 0 0,0 1 0 0 0,1 0 0 0 0,-1-1 0 0 0,0 1 0 0 0,1 1 0 0 0,-1-1 0 0 0,0 0 0 0 0,0 1 0 0 0,0 0 0 0 0,1 0 36 0 0,-4-1 6 0 0,3 1 77 0 0,0 0-1 0 0,-1 0 1 0 0,0 0-1 0 0,0 0 1 0 0,1 1-1 0 0,-1 0 1 0 0,-1-1-1 0 0,1 1 1 0 0,0 0-1 0 0,-1 0 1 0 0,1 0-1 0 0,-1 0 1 0 0,0 0-1 0 0,0 0 1 0 0,0 0-1 0 0,0 0 1 0 0,-1 0-1 0 0,1 0 1 0 0,-1 1-1 0 0,0-1 1 0 0,0 0-1 0 0,0 0 1 0 0,0 1-1 0 0,-1 0-82 0 0,-1 1 139 0 0,0 0 0 0 0,0 0 0 0 0,-1 0-1 0 0,0 0 1 0 0,0-1 0 0 0,0 1 0 0 0,0-1 0 0 0,-1 0 0 0 0,0 0-1 0 0,1 0 1 0 0,-2 0 0 0 0,1 0 0 0 0,0-1 0 0 0,-1 0 0 0 0,1 0-1 0 0,-2 0-138 0 0,-3 3-104 0 0,0-1 0 0 0,0 0 0 0 0,-1-1 0 0 0,0 1 0 0 0,0-2 0 0 0,0 0 0 0 0,0 0 0 0 0,-1 0-1 0 0,1-2 1 0 0,-1 1 0 0 0,1-1 0 0 0,-8-1 104 0 0,4-4-1792 0 0,7-1 874 0 0</inkml:trace>
  <inkml:trace contextRef="#ctx0" brushRef="#br1" timeOffset="3.647">14301 13579 15120 0 0,'0'11'1145'0'0,"6"39"-76"0"0,-18-15 1228 0 0,2 8-1237 0 0,10-42-1913 0 0,0-1-303 0 0,0 0-57 0 0,0 0-16 0 0</inkml:trace>
  <inkml:trace contextRef="#ctx0" brushRef="#br1" timeOffset="3.647">14291 13324 13880 0 0,'-3'-30'1506'0'0,"3"8"-724"0"0,1 18-727 0 0,2 2 2867 0 0,4 6-8803 0 0,-2-2 177 0 0</inkml:trace>
  <inkml:trace contextRef="#ctx0" brushRef="#br1" timeOffset="3.647">14449 13342 11488 0 0,'0'15'880'0'0,"-4"155"2544"0"0,4-137-2460 0 0,-1-10-524 0 0,1 0 1 0 0,1 0-1 0 0,1 0 1 0 0,2 0-1 0 0,1 6-440 0 0,4 14 76 0 0,-8-42-476 0 0,-1-1-135 0 0,0 0-29 0 0</inkml:trace>
  <inkml:trace contextRef="#ctx0" brushRef="#br1" timeOffset="3.647">14617 13517 12840 0 0,'0'0'289'0'0,"0"0"40"0"0,0 0 23 0 0,-1 1-36 0 0,0 0-226 0 0,0 0-1 0 0,0 1 1 0 0,0-1-1 0 0,0 0 1 0 0,0 0-1 0 0,0 0 1 0 0,0 1-1 0 0,1-1 1 0 0,-1 0-1 0 0,0 1 1 0 0,1-1-1 0 0,-1 1 1 0 0,1-1-1 0 0,0 0 1 0 0,-1 1-1 0 0,1-1 1 0 0,0 1-1 0 0,0-1 0 0 0,0 1 1 0 0,0-1-1 0 0,0 1 1 0 0,0-1-1 0 0,1 1 1 0 0,-1-1-1 0 0,0 1 1 0 0,1-1-1 0 0,-1 1 1 0 0,1 0-90 0 0,2 19 1681 0 0,-10 53 659 0 0,5-38-2122 0 0,-1-13-154 0 0,5-18-136 0 0,-1-4-296 0 0,-1-1-106 0 0,0 0-817 0 0,1 0-3350 0 0,4 0-1432 0 0</inkml:trace>
  <inkml:trace contextRef="#ctx0" brushRef="#br1" timeOffset="3.647">14680 13353 12672 0 0,'4'-2'-3'0'0,"-4"-7"974"0"0,-2-8-523 0 0,0 8 744 0 0,2 9-1016 0 0,0 0-15 0 0,0 0-62 0 0,7 0-170 0 0,-3 0-4085 0 0,1 2-773 0 0</inkml:trace>
  <inkml:trace contextRef="#ctx0" brushRef="#br1" timeOffset="3.647">14817 13334 11072 0 0,'1'0'15'0'0,"0"0"1"0"0,0 0 0 0 0,0 0 0 0 0,0 0 0 0 0,0 0 0 0 0,0 0 0 0 0,0 0-1 0 0,-1 1 1 0 0,1-1 0 0 0,0 0 0 0 0,0 1 0 0 0,0-1 0 0 0,0 1-1 0 0,-1-1 1 0 0,1 1 0 0 0,0-1 0 0 0,0 1 0 0 0,-1-1 0 0 0,1 1-1 0 0,0 0 1 0 0,-1-1 0 0 0,1 1 0 0 0,-1 0 0 0 0,1-1 0 0 0,-1 1-1 0 0,1 0 1 0 0,-1 0 0 0 0,0 0 0 0 0,1 0 0 0 0,-1-1 0 0 0,0 1-1 0 0,0 0 1 0 0,1 0 0 0 0,-1 0 0 0 0,0 0 0 0 0,0 0 0 0 0,0 0-1 0 0,0 0 1 0 0,0 0 0 0 0,0-1 0 0 0,0 1 0 0 0,-1 0 0 0 0,1 0-1 0 0,0 0 1 0 0,0 0 0 0 0,-1 0 0 0 0,1 0 0 0 0,0-1 0 0 0,-1 1-16 0 0,10 55 1049 0 0,-13-23 112 0 0,12 24 637 0 0,-16 5-328 0 0,9-21-685 0 0,-4 18-530 0 0,10 2-175 0 0,-4-53-2128 0 0,-3-8-3878 0 0</inkml:trace>
  <inkml:trace contextRef="#ctx0" brushRef="#br1" timeOffset="3.647">14794 13605 11432 0 0,'-3'-1'138'0'0,"20"0"524"0"0,16 1-241 0 0,-12 1-17 0 0,0-1-1 0 0,0-1 1 0 0,0 0 0 0 0,0-2 0 0 0,0 0 0 0 0,0-2 0 0 0,6-2-404 0 0,11-18-394 0 0,-37 25 172 0 0,4-3 120 0 0,-19 55 1356 0 0,34-8-295 0 0,25-19 132 0 0,14-38-206 0 0,-40-5-678 0 0,25-9-122 0 0,-5-1-337 0 0,-38 27 188 0 0,12 0-264 0 0,-12 2 314 0 0,-1 0 7 0 0,1 0 0 0 0,0 0 0 0 0,0 0 0 0 0,-1 0 0 0 0,1 0 0 0 0,-1 0 0 0 0,1 0-1 0 0,-1 0 1 0 0,1 0 0 0 0,-1 0 0 0 0,0 0 0 0 0,0 0 0 0 0,1 0 0 0 0,-1 1 0 0 0,0-1 0 0 0,0 0 0 0 0,0 0 0 0 0,0 0 0 0 0,0 0 0 0 0,0 0-1 0 0,-1 1 1 0 0,1-1 0 0 0,0 0 0 0 0,0 0 0 0 0,-1 0 0 0 0,1 0 0 0 0,-1 0 0 0 0,1 0 0 0 0,-1 0 0 0 0,0 0 7 0 0,10 43-107 0 0,-8 129 408 0 0,7-83-237 0 0,-13 4 0 0 0,-11 42 344 0 0,16-132-377 0 0,-1 0 0 0 0,1 0-1 0 0,-1 0 1 0 0,0 0-1 0 0,0-1 1 0 0,0 1-1 0 0,-1 0 1 0 0,1-1 0 0 0,-1 1-1 0 0,0-1 1 0 0,0 1-1 0 0,0-1 1 0 0,0 0-1 0 0,-2 3-30 0 0,-20 45 924 0 0,15-40-631 0 0,-21 8 1368 0 0,11-28-447 0 0,-28-31-502 0 0,5-20-17 0 0,38-7-370 0 0,4 58-312 0 0,1-1-1 0 0,0 0 0 0 0,0 1 1 0 0,1-1-1 0 0,0 1 1 0 0,1-1-1 0 0,0 1 0 0 0,0 0 1 0 0,1 0-1 0 0,3-4-12 0 0,45-40-416 0 0,0 9-528 0 0,-2 15-1135 0 0,-23 19-4099 0 0,-16 2-660 0 0</inkml:trace>
  <inkml:trace contextRef="#ctx0" brushRef="#br1" timeOffset="3.647">15735 13628 8032 0 0,'14'-7'182'0'0,"-13"-3"438"0"0,4 5-580 0 0,-5-10 64 0 0,0 14 443 0 0,0 1 162 0 0,0 0 26 0 0,-15-7 4344 0 0,28 52-3985 0 0,-5-8-532 0 0,-9-33-515 0 0,18 46 368 0 0,-9 22-171 0 0,-14-21-140 0 0,17-1 13 0 0,-6-10 75 0 0,5-8-53 0 0,-5-26-258 0 0,-4 3-502 0 0,-1-9 198 0 0,0 0-538 0 0,-13-6-2251 0 0,0 0-1902 0 0</inkml:trace>
  <inkml:trace contextRef="#ctx0" brushRef="#br1" timeOffset="3.647">15702 13678 7656 0 0,'26'-10'166'0'0,"-10"-10"422"0"0,6 6-654 0 0,64-29 2442 0 0,-79 41-2236 0 0,0 0 1 0 0,0 1 0 0 0,0 0-1 0 0,1 1 1 0 0,-1-1-1 0 0,0 2 1 0 0,1-1 0 0 0,-1 1-1 0 0,0 0 1 0 0,0 0 0 0 0,0 1-1 0 0,0 0 1 0 0,0 0-1 0 0,0 1 1 0 0,0-1 0 0 0,-1 2-1 0 0,1-1 1 0 0,-1 1 0 0 0,1 0-141 0 0,-5-3 31 0 0,-1 1 0 0 0,1-1 0 0 0,-1 0 0 0 0,1 1 0 0 0,-1-1 0 0 0,1 0 0 0 0,-1 1 0 0 0,0 0 0 0 0,0-1 0 0 0,0 1 0 0 0,1 0 0 0 0,-2 0 1 0 0,1 0-1 0 0,0-1 0 0 0,0 1 0 0 0,-1 0 0 0 0,1 0 0 0 0,-1 0 0 0 0,1 0 0 0 0,-1 0 0 0 0,0 0 0 0 0,0 0 0 0 0,0 0 0 0 0,0 1 0 0 0,0-1 0 0 0,0 0 1 0 0,-1 0-1 0 0,1 0 0 0 0,-1 0 0 0 0,1-1 0 0 0,-1 1 0 0 0,0 0 0 0 0,0 0 0 0 0,0 0 0 0 0,0 0 0 0 0,0 0-31 0 0,-3 3 33 0 0,0 1-1 0 0,0-1 0 0 0,0 0 1 0 0,-1 0-1 0 0,0 0 1 0 0,0 0-1 0 0,0-1 0 0 0,-1 0 1 0 0,0 0-1 0 0,-3 1-32 0 0,-172 79 494 0 0,160-78-514 0 0,19-5-79 0 0,-2 1-220 0 0,87-23 70 0 0,183-66-2568 0 0,-94-1 1553 0 0,-114 47 1336 0 0,-57 36-72 0 0,-11 2 10 0 0,-6 5 139 0 0,0 0 0 0 0,0 2-1 0 0,1 0 1 0 0,0 0 0 0 0,-1 2-1 0 0,1 0 1 0 0,1 1 0 0 0,-4 2-149 0 0,9-4 232 0 0,-1 0 1 0 0,1 1 0 0 0,0 1 0 0 0,1 0-1 0 0,-1 0 1 0 0,1 0 0 0 0,1 1 0 0 0,-1 0-1 0 0,0 2-232 0 0,7-9 32 0 0,0 1 0 0 0,-1-1 0 0 0,1 1 0 0 0,0-1 0 0 0,0 1 0 0 0,0-1 0 0 0,0 1 0 0 0,0 0 0 0 0,0-1 0 0 0,1 1 0 0 0,-1 0 1 0 0,1 0-1 0 0,-1 0 0 0 0,1 0 0 0 0,-1-1 0 0 0,1 1 0 0 0,0 0 0 0 0,0 0 0 0 0,0 0 0 0 0,0 0 0 0 0,0 0 0 0 0,1 0 0 0 0,-1-1 0 0 0,0 1 0 0 0,1 0 0 0 0,0 0 0 0 0,-1 0 0 0 0,1-1 0 0 0,0 1 0 0 0,0 0 0 0 0,0-1 0 0 0,0 1 0 0 0,0 0 0 0 0,0-1 0 0 0,0 0 0 0 0,1 1 0 0 0,-1-1 0 0 0,0 0 0 0 0,1 1 0 0 0,-1-1 0 0 0,1 0 0 0 0,0 0 0 0 0,-1 0 0 0 0,1-1 0 0 0,0 1 0 0 0,-1 0 0 0 0,1 0 0 0 0,0-1 0 0 0,0 1 0 0 0,0-1 0 0 0,0 0 0 0 0,-1 0 0 0 0,1 1 1 0 0,0-1-1 0 0,2 0-32 0 0,9-1-15 0 0,0-1 1 0 0,0 0 0 0 0,-1-1 0 0 0,1 0-1 0 0,0-1 1 0 0,-1 0 0 0 0,0-1 0 0 0,0 0 0 0 0,0-1-1 0 0,-1-1 1 0 0,0 1 0 0 0,1-3 14 0 0,-8 7-53 0 0,9-6-135 0 0,-4 2 90 0 0,0 0 0 0 0,0 1 0 0 0,1 0 0 0 0,0 1 0 0 0,-1 0 0 0 0,2 0 0 0 0,-1 1 0 0 0,0 0 0 0 0,1 1 0 0 0,2 0 98 0 0,-11 2-8 0 0,-1 1 0 0 0,1-1 0 0 0,-1 1 0 0 0,1 0 0 0 0,0 0 0 0 0,-1 0 0 0 0,1-1 0 0 0,-1 2 0 0 0,0-1 0 0 0,1 0 0 0 0,-1 0 0 0 0,0 0 0 0 0,0 0 0 0 0,1 1 0 0 0,-1-1 1 0 0,0 1-1 0 0,0-1 0 0 0,0 1 0 0 0,-1-1 0 0 0,1 1 0 0 0,0-1 0 0 0,0 2 8 0 0,1 3 94 0 0,1 1 1 0 0,-1-1 0 0 0,-1 1-1 0 0,1 0 1 0 0,-1-1-1 0 0,0 1 1 0 0,-1 0-1 0 0,1 0 1 0 0,-2 0-1 0 0,1 0 1 0 0,0 0 0 0 0,-2 5-95 0 0,1 16 522 0 0,1-27-308 0 0,4-1 2489 0 0,74-106-1705 0 0,-35 60-3152 0 0,-27 28-4177 0 0</inkml:trace>
  <inkml:trace contextRef="#ctx0" brushRef="#br1" timeOffset="3.647">17078 13594 12152 0 0,'0'0'356'0'0,"-6"-12"136"0"0,2 7-439 0 0,4 4-7 0 0,0 1 1 0 0,-1-1-1 0 0,1 0 0 0 0,-1 1 1 0 0,1-1-1 0 0,-1 1 0 0 0,1-1 1 0 0,-1 1-1 0 0,1-1 0 0 0,-1 1 1 0 0,0 0-1 0 0,1-1 0 0 0,-1 1 1 0 0,1 0-1 0 0,-1-1 0 0 0,0 1 1 0 0,1 0-1 0 0,-1 0 0 0 0,0 0 1 0 0,0-1-1 0 0,1 1 0 0 0,-1 0 1 0 0,0 0-1 0 0,0 0 0 0 0,1 0 1 0 0,-1 0-1 0 0,0 0 0 0 0,1 1 1 0 0,-1-1-1 0 0,0 0 0 0 0,1 0 1 0 0,-1 0-1 0 0,0 1 0 0 0,1-1 1 0 0,-1 0-1 0 0,0 1 0 0 0,1-1 0 0 0,-1 1 1 0 0,0-1-1 0 0,1 0 0 0 0,-1 1 1 0 0,1 0-1 0 0,-1-1 0 0 0,1 1 1 0 0,0-1-1 0 0,-1 1-46 0 0,-20 25 967 0 0,21-26-962 0 0,-5 10 218 0 0,0 1 0 0 0,0-1 0 0 0,1 1 0 0 0,0 0 0 0 0,1 0 0 0 0,1 1 1 0 0,-1-1-1 0 0,1 11-223 0 0,15 42 25 0 0,-11-62 8 0 0,0 0 0 0 0,0 0 0 0 0,0 0 0 0 0,0 0 0 0 0,0-1 0 0 0,0 1 0 0 0,1-1 0 0 0,-1 0 0 0 0,1 1 0 0 0,-1-1 0 0 0,1 0 0 0 0,-1 0 0 0 0,1-1 0 0 0,0 1 0 0 0,0 0 0 0 0,-1-1 0 0 0,1 0 0 0 0,0 0 0 0 0,0 1 0 0 0,-1-2 0 0 0,1 1 0 0 0,0 0 0 0 0,0 0 0 0 0,-1-1 0 0 0,1 0 0 0 0,0 1 0 0 0,-1-1-1 0 0,1 0 1 0 0,-1-1 0 0 0,2 1-33 0 0,7-4-98 0 0,-1 1-1 0 0,0-1 0 0 0,0-1 1 0 0,0 0-1 0 0,-1 0 0 0 0,0-1 1 0 0,0 0-1 0 0,-1 0 0 0 0,0-1 1 0 0,0-1 98 0 0,12-9-424 0 0,20-11-112 0 0,-40 28 524 0 0,1 1 1 0 0,0 0 0 0 0,0-1-1 0 0,0 1 1 0 0,0 0 0 0 0,-1 0-1 0 0,1-1 1 0 0,0 1 0 0 0,0 0-1 0 0,0 0 1 0 0,0 0 0 0 0,0 0-1 0 0,0 0 1 0 0,-1 0 0 0 0,1 0-1 0 0,0 0 1 0 0,0 1 0 0 0,0-1-1 0 0,0 0 1 0 0,0 0 0 0 0,-1 1-1 0 0,1-1 1 0 0,0 1 0 0 0,0-1-1 0 0,0 1 1 0 0,-1-1 0 0 0,1 1-1 0 0,0-1 1 0 0,-1 1 0 0 0,1-1-1 0 0,-1 1 1 0 0,1 0 0 0 0,0-1-1 0 0,-1 1 1 0 0,1 0 0 0 0,-1 0-1 0 0,0-1 1 0 0,1 1 0 0 0,-1 0-1 0 0,0 0 1 0 0,1 0-1 0 0,-1 0 1 0 0,0 0 0 0 0,0-1-1 0 0,0 1 1 0 0,0 1 11 0 0,8 44 11 0 0,2-2 205 0 0,-10-43-128 0 0,0-1-4 0 0,13 9 697 0 0,-9-9-765 0 0,-1-1-1 0 0,0 1 0 0 0,1 0 1 0 0,-1-1-1 0 0,0 0 0 0 0,0 0 1 0 0,0 0-1 0 0,1 0 0 0 0,-1 0 1 0 0,0-1-1 0 0,-1 1 0 0 0,1-1 0 0 0,0 0 1 0 0,0 0-1 0 0,-1 0 0 0 0,1 0 1 0 0,-1 0-1 0 0,1 0 0 0 0,-1-1 1 0 0,0 1-1 0 0,0-1 0 0 0,0 0 1 0 0,0 0-1 0 0,-1 1 0 0 0,1-2-15 0 0,29-39-523 0 0,-28 42 463 0 0,2-2 38 0 0,-4 3-34 0 0,-1 0-22 0 0,0 0-2 0 0,0 0 0 0 0,9 14-72 0 0,17 74 778 0 0,-6-53-268 0 0,-6-26-70 0 0,8-10-205 0 0,-19 0-320 0 0,-1-1-1 0 0,1 1 1 0 0,-1-1-1 0 0,1 1 1 0 0,-1-1-1 0 0,0 0 1 0 0,0 0-1 0 0,0 0 0 0 0,0 0 1 0 0,0 0-1 0 0,0-1 1 0 0,-1 1-1 0 0,1-1 1 0 0,-1 1-1 0 0,1-1 1 0 0,-1 1-1 0 0,0-1 1 0 0,0 0-1 0 0,0 0 238 0 0,1-2-617 0 0,2-5-471 0 0</inkml:trace>
  <inkml:trace contextRef="#ctx0" brushRef="#br1" timeOffset="3.647">17579 13692 11256 0 0,'0'0'256'0'0,"0"0"34"0"0,0 0 21 0 0,0 0-35 0 0,13 8 467 0 0,62 84 4898 0 0,-43-42-4543 0 0,-16-36-1094 0 0,-5-13-5687 0 0,-4-1-421 0 0</inkml:trace>
  <inkml:trace contextRef="#ctx0" brushRef="#br1" timeOffset="3.647">17644 13480 13968 0 0,'-3'-12'392'0'0,"3"12"96"0"0,0 0-392 0 0,-4-7-96 0 0,1 3 0 0 0,0 0 0 0 0,3-2 72 0 0,0 3-8 0 0,0-3 0 0 0,0 6 0 0 0,0 0 96 0 0,0 0 8 0 0,0 0 8 0 0,0 0 0 0 0,0 0-304 0 0,10 4-64 0 0,-4 1-16 0 0,3-1-5960 0 0</inkml:trace>
  <inkml:trace contextRef="#ctx0" brushRef="#br1" timeOffset="3.647">17901 13509 13104 0 0,'0'1'297'0'0,"-14"103"915"0"0,10-68-256 0 0,1-19-527 0 0,0 0-1 0 0,2 0 0 0 0,0 1 0 0 0,2-1 1 0 0,-1 1-1 0 0,2-1 0 0 0,3 13-428 0 0,5 8-964 0 0,-10-37-3313 0 0,0-1-1449 0 0</inkml:trace>
  <inkml:trace contextRef="#ctx0" brushRef="#br1" timeOffset="3.647">17766 13663 12384 0 0,'13'-2'944'0'0,"2"1"-840"0"0,-1 0 1 0 0,1 1-1 0 0,0 0 1 0 0,-1 1 0 0 0,1 1-1 0 0,-1 0 1 0 0,5 2-105 0 0,28 3 60 0 0,58 8-1135 0 0,-82-15-3602 0 0</inkml:trace>
  <inkml:trace contextRef="#ctx0" brushRef="#br1" timeOffset="3.647">18377 13567 14512 0 0,'0'0'429'0'0,"0"0"-13"0"0,0 9-215 0 0,19 79 4632 0 0,-5-4-2945 0 0,-4 45-1844 0 0,-10-118-473 0 0,1 0-393 0 0,-2-4-5189 0 0,1-7-474 0 0</inkml:trace>
  <inkml:trace contextRef="#ctx0" brushRef="#br1" timeOffset="3.647">18302 13725 12152 0 0,'14'-6'921'0'0,"6"1"-601"0"0,1 1 1 0 0,0 1-1 0 0,0 1 1 0 0,0 0-1 0 0,0 2 1 0 0,0 1-1 0 0,0 0 1 0 0,18 4-321 0 0,-26-4-319 0 0,1 1-7 0 0</inkml:trace>
  <inkml:trace contextRef="#ctx0" brushRef="#br1" timeOffset="3.647">18628 13696 14048 0 0,'0'0'322'0'0,"0"0"45"0"0,-1 2 17 0 0,-24 69 2288 0 0,23-4 286 0 0,4-53-2647 0 0,3-1-140 0 0,-4-11-6439 0 0,-1-2 6259 0 0,0 0-6427 0 0</inkml:trace>
  <inkml:trace contextRef="#ctx0" brushRef="#br1" timeOffset="3.647">18730 13655 10568 0 0,'-1'1'233'0'0,"0"5"-139"0"0,0 0-1 0 0,0 0 1 0 0,1 0 0 0 0,0 0 0 0 0,0-1-1 0 0,0 1 1 0 0,1 0 0 0 0,-1 0 0 0 0,2 0-1 0 0,-1 0 1 0 0,0-1 0 0 0,2 3-94 0 0,2 15 1350 0 0,9 32 3377 0 0,-11-77-2256 0 0,20-58-5426 0 0,-21 76 2798 0 0,-1 0 0 0 0,1 0-1 0 0,0 0 1 0 0,0 1-1 0 0,0-1 1 0 0,0 0 0 0 0,1 1-1 0 0,0 0 1 0 0,-1-1-1 0 0,1 1 1 0 0,0 0 0 0 0,1 0-1 0 0,-1 1 1 0 0,0-1-1 0 0,1 1 1 0 0,0 0 0 0 0,0-1 157 0 0,-1 3 65 0 0,0 0 0 0 0,1 1 0 0 0,-1-1 0 0 0,0 1 0 0 0,0 0 0 0 0,0-1 0 0 0,0 1 0 0 0,0 1 0 0 0,0-1 0 0 0,0 0 0 0 0,0 1 0 0 0,0-1 0 0 0,0 1 0 0 0,-1 0 0 0 0,1 0 0 0 0,-1 0 0 0 0,1 0 0 0 0,-1 1 0 0 0,0-1 0 0 0,0 1 0 0 0,0-1 0 0 0,0 1 0 0 0,0 0 0 0 0,-1 0 0 0 0,1-1 0 0 0,-1 1 0 0 0,0 0 0 0 0,0 1 0 0 0,0-1 0 0 0,0 1-65 0 0,5 7 153 0 0,19 38 989 0 0,-20-38-755 0 0,0 0 0 0 0,0 0 0 0 0,2-1-1 0 0,-1 0 1 0 0,1 0 0 0 0,0 0 0 0 0,1-1-1 0 0,3 3-386 0 0,-6-10 59 0 0,0 1 0 0 0,-1-1-1 0 0,1 0 1 0 0,0-1-1 0 0,0 1 1 0 0,1-1 0 0 0,-1 0-1 0 0,0 0 1 0 0,0-1-1 0 0,0 1 1 0 0,1-1 0 0 0,-1 0-1 0 0,0-1 1 0 0,1 1-1 0 0,-1-1 1 0 0,0 0 0 0 0,0-1-1 0 0,0 1 1 0 0,0-1 0 0 0,0 0-1 0 0,0 0 1 0 0,0 0-1 0 0,2-3-58 0 0,6-5-335 0 0,0 0 0 0 0,-1-1 0 0 0,0-1 1 0 0,-1 0-1 0 0,0-1 0 0 0,-1 0 0 0 0,-1 0 0 0 0,0-1 0 0 0,7-15 335 0 0,9-26-1024 0 0,-23 52 1012 0 0,-1 0-1 0 0,0 0 1 0 0,0 0 0 0 0,0 0-1 0 0,0-1 1 0 0,-1 1 0 0 0,1 0 0 0 0,-1-1-1 0 0,0 1 1 0 0,0-1 0 0 0,0 1 0 0 0,0 0-1 0 0,-1-1 1 0 0,1 1 0 0 0,-2-4 12 0 0,2 6-23 0 0,-5-3 920 0 0,2 4-868 0 0,1 0-1 0 0,0 1 1 0 0,-1 0 0 0 0,1 0-1 0 0,0-1 1 0 0,-1 1-1 0 0,1 1 1 0 0,0-1-1 0 0,0 0 1 0 0,0 0-1 0 0,0 1 1 0 0,0-1-1 0 0,0 1 1 0 0,1 0-1 0 0,-1-1 1 0 0,0 1-1 0 0,1 0 1 0 0,-1 0-1 0 0,1 0 1 0 0,0 0-1 0 0,-1 1 1 0 0,1-1-1 0 0,0 0 1 0 0,1 0-1 0 0,-1 1 1 0 0,0-1 0 0 0,1 0-1 0 0,-1 1-28 0 0,-12 47-24 0 0,16 8 117 0 0,0-52-102 0 0,-1 1 0 0 0,2-1 0 0 0,-1-1-1 0 0,1 1 1 0 0,0 0 0 0 0,0-1-1 0 0,0 0 1 0 0,1 0 0 0 0,0 0 0 0 0,0 0-1 0 0,0-1 1 0 0,0 0 0 0 0,1 0 0 0 0,0 0-1 0 0,-1-1 1 0 0,2 1 0 0 0,-1-1-1 0 0,0-1 1 0 0,0 0 0 0 0,1 1 0 0 0,0-2-1 0 0,-1 1 1 0 0,1-1 0 0 0,0 0-1 0 0,-1-1 1 0 0,1 1 0 0 0,3-1 9 0 0,6 3-278 0 0,21 2-1013 0 0,-11-3-3619 0 0,-4-1-828 0 0</inkml:trace>
  <inkml:trace contextRef="#ctx0" brushRef="#br1" timeOffset="3.647">7899 14769 10680 0 0,'0'-2'241'0'0,"10"-55"694"0"0,-14 29 2966 0 0,4 27-3493 0 0,0 1-31 0 0,-20 36 960 0 0,18-7-1297 0 0,0 0-1 0 0,2 0 0 0 0,2 0 0 0 0,0 0 0 0 0,2 1-39 0 0,3 37 34 0 0,3-2 40 0 0,13 52 120 0 0,-23-117-174 0 0,0-1 0 0 0,0 1 0 0 0,0 0 0 0 0,0-1 1 0 0,0 1-1 0 0,-1 0 0 0 0,1 0 0 0 0,0-1 0 0 0,0 1 0 0 0,0 0 0 0 0,0-1 1 0 0,0 1-1 0 0,-1 0 0 0 0,1 0 0 0 0,0-1 0 0 0,0 1 0 0 0,0 0 1 0 0,-1 0-1 0 0,1-1 0 0 0,0 1 0 0 0,0 0 0 0 0,-1 0 0 0 0,1 0 0 0 0,0 0 1 0 0,0-1-1 0 0,-1 1 0 0 0,1 0 0 0 0,0 0 0 0 0,-1 0 0 0 0,1 0 1 0 0,0 0-1 0 0,0 0 0 0 0,-1 0 0 0 0,1 0 0 0 0,0 0 0 0 0,-1 0 0 0 0,1 0 1 0 0,0 0-1 0 0,-1 0 0 0 0,1 0 0 0 0,0 0 0 0 0,-1 0 0 0 0,1 0 1 0 0,0 0-1 0 0,0 0 0 0 0,-1 1 0 0 0,1-1 0 0 0,0 0 0 0 0,-1 0 0 0 0,1 0 1 0 0,0 0-1 0 0,0 1 0 0 0,0-1 0 0 0,-1 0 0 0 0,1 0 0 0 0,0 1 1 0 0,0-1-1 0 0,0 0 0 0 0,-1 0 0 0 0,1 1 0 0 0,0-1 0 0 0,0 0 0 0 0,0 1 1 0 0,0-1-1 0 0,0 0 0 0 0,0 1-20 0 0,-4-4-148 0 0,2 2 159 0 0,-9-9-26 0 0,0 1 1 0 0,-1 1 0 0 0,0 0-1 0 0,0 0 1 0 0,0 2-1 0 0,-1-1 1 0 0,0 2 0 0 0,-1-1-1 0 0,1 2 1 0 0,-1 0 0 0 0,0 1-1 0 0,0 0 1 0 0,0 1-1 0 0,0 0 1 0 0,-7 1 14 0 0,17 2 37 0 0,0-1 1 0 0,0 1-1 0 0,0 1 0 0 0,0-1 0 0 0,0 0 1 0 0,0 1-1 0 0,0 0 0 0 0,1 0 0 0 0,-1 0 1 0 0,1 0-1 0 0,0 1 0 0 0,-1-1 0 0 0,1 1 0 0 0,0 0 1 0 0,0 0-1 0 0,1 0 0 0 0,-1 0 0 0 0,1 0 1 0 0,-1 1-1 0 0,1-1 0 0 0,0 1 0 0 0,0-1 1 0 0,1 1-1 0 0,-1 0 0 0 0,1 0 0 0 0,0 0 1 0 0,0 0-1 0 0,0 0 0 0 0,0 0 0 0 0,1 4-37 0 0,0-3 19 0 0,1 0 0 0 0,0 0 0 0 0,1 0 0 0 0,-1-1 0 0 0,1 1 0 0 0,0 0 0 0 0,0 0 0 0 0,0-1 0 0 0,1 0 0 0 0,-1 1 0 0 0,1-1 0 0 0,0 0 0 0 0,1 0 0 0 0,-1 0 0 0 0,1-1 0 0 0,-1 1 0 0 0,1-1 0 0 0,0 0 0 0 0,1 0 0 0 0,-1 0 0 0 0,0-1 0 0 0,1 1 0 0 0,-1-1-1 0 0,1 0 1 0 0,0 0 0 0 0,0-1 0 0 0,0 1-19 0 0,12 0 55 0 0,0 0 0 0 0,1 0 0 0 0,-1-2 0 0 0,0 0 0 0 0,1-1 0 0 0,-1-1-1 0 0,0-1 1 0 0,0 0 0 0 0,11-4-55 0 0,-4 2 30 0 0,-7 1-630 0 0,0-1-1 0 0,0 0 1 0 0,-1-1-1 0 0,0-1 1 0 0,0-1-1 0 0,0 0 0 0 0,0-2 601 0 0,1-1-1655 0 0</inkml:trace>
  <inkml:trace contextRef="#ctx0" brushRef="#br1" timeOffset="3.647">8349 14629 12176 0 0,'0'0'273'0'0,"0"0"40"0"0,0 0 23 0 0,0 0-34 0 0,0 0-138 0 0,0 0 169 0 0,0 0 92 0 0,0 0 21 0 0,1 1 16 0 0,4 7-143 0 0,-1 0-1 0 0,0 0 1 0 0,0 0-1 0 0,-1 0 0 0 0,0 1 1 0 0,0 0-1 0 0,-1-1 1 0 0,0 1-1 0 0,-1 0 1 0 0,0 0-1 0 0,0 0 1 0 0,-1 0-1 0 0,0 0 1 0 0,-2 8-319 0 0,3 30 480 0 0,16 222-23 0 0,-4-162-276 0 0,-10-98-170 0 0,0-4 16 0 0,-3-4-94 0 0,0-1-14 0 0,0 0-26 0 0,0 0-138 0 0,13-20-725 0 0,-8 7 494 0 0,-1 0 0 0 0,-1-1 0 0 0,0 1 0 0 0,-1-1-1 0 0,-1 1 1 0 0,0-1 0 0 0,0 0 0 0 0,-2 1 0 0 0,-1-13 476 0 0,1-15-1177 0 0,-11-202-4102 0 0,-11 83 8929 0 0,23 157-3541 0 0,0 0 0 0 0,-1 0 0 0 0,1 0 1 0 0,0 0-1 0 0,1 0 0 0 0,-1 0 0 0 0,0 0 0 0 0,1 0 1 0 0,0 0-1 0 0,0 0 0 0 0,0 0 0 0 0,0 0 1 0 0,0 0-1 0 0,0 1 0 0 0,1-1 0 0 0,-1 0 1 0 0,1 1-1 0 0,0-1 0 0 0,0 1 0 0 0,0 0 0 0 0,0-1 1 0 0,0 1-1 0 0,0 0 0 0 0,1 0 0 0 0,-1 1 1 0 0,1-1-1 0 0,-1 0 0 0 0,1 1 0 0 0,0-1 1 0 0,-1 1-1 0 0,1 0 0 0 0,0 0 0 0 0,0 0 0 0 0,0 1 1 0 0,0-1-1 0 0,0 1 0 0 0,0-1 0 0 0,0 1 1 0 0,0 0-1 0 0,1 0-109 0 0,8 1 47 0 0,0 1 0 0 0,-1 0 0 0 0,1 0 0 0 0,-1 2-1 0 0,1-1 1 0 0,-1 1 0 0 0,0 1 0 0 0,0 0 0 0 0,-1 1 0 0 0,1 0 0 0 0,-1 0 0 0 0,-1 1 0 0 0,1 0 0 0 0,-1 1 0 0 0,-1 0 0 0 0,1 0 0 0 0,-1 1 0 0 0,-1 0 0 0 0,1 1-1 0 0,-1 0-46 0 0,-5-7 41 0 0,-1 0 0 0 0,1 0-1 0 0,-1-1 1 0 0,1 1 0 0 0,-1 0-1 0 0,0 1 1 0 0,0-1-1 0 0,0 0 1 0 0,0 0 0 0 0,-1 0-1 0 0,1 1 1 0 0,-1-1-1 0 0,0 0 1 0 0,0 0 0 0 0,0 1-1 0 0,0-1 1 0 0,-1 0-1 0 0,0 0 1 0 0,1 1 0 0 0,-1-1-1 0 0,0 0 1 0 0,0 0 0 0 0,-1 0-1 0 0,1 0 1 0 0,0 0-1 0 0,-1 0 1 0 0,0-1 0 0 0,0 1-1 0 0,0 0 1 0 0,0-1-1 0 0,0 1 1 0 0,0-1 0 0 0,-1 0-1 0 0,1 0 1 0 0,-1 0-1 0 0,0 0 1 0 0,0 0-41 0 0,-96 59-232 0 0,56-40-1113 0 0,15-7-3378 0 0,8-2-799 0 0</inkml:trace>
  <inkml:trace contextRef="#ctx0" brushRef="#br1" timeOffset="3.647">8678 15047 7312 0 0,'10'-5'1390'0'0,"-10"4"-699"0"0,-10-14 3937 0 0,10 15-4289 0 0,0 0-6 0 0,0 0-12 0 0,0 0-7 0 0,0 0-2 0 0,0 0 1 0 0,0 0 6 0 0,-16 0 634 0 0,12 1-843 0 0,0 0 0 0 0,0 0 0 0 0,0 0 0 0 0,0 1 0 0 0,0-1 0 0 0,0 1 0 0 0,1 0 0 0 0,-1 0 0 0 0,1 0 0 0 0,-1 0 0 0 0,1 1 0 0 0,0-1 0 0 0,0 1 0 0 0,0 0 0 0 0,-2 2-110 0 0,1 0 108 0 0,-2 0-42 0 0,0 1 0 0 0,1-1 0 0 0,0 1 0 0 0,0 1-1 0 0,0-1 1 0 0,1 1 0 0 0,0 0 0 0 0,0 0-1 0 0,1 0 1 0 0,0 0 0 0 0,0 1 0 0 0,0 2-66 0 0,4 7 134 0 0,8-5 28 0 0,-7-11-149 0 0,1 0 1 0 0,-1 0-1 0 0,1-1 1 0 0,-1 1-1 0 0,1-1 1 0 0,-1 0-1 0 0,1 0 1 0 0,-1 0-1 0 0,1 0 1 0 0,-1 0-1 0 0,1 0 1 0 0,-1-1-1 0 0,1 1 1 0 0,-1-1-1 0 0,0 1 0 0 0,1-1 1 0 0,-1 0-1 0 0,0 0 1 0 0,1 0-1 0 0,-1-1 1 0 0,0 1-1 0 0,0 0 1 0 0,1-1-14 0 0,8-4 4 0 0,-5 3-79 0 0,-1-1-1 0 0,0 0 0 0 0,0 1 0 0 0,-1-1 0 0 0,1-1 0 0 0,-1 1 1 0 0,0-1-1 0 0,0 0 0 0 0,-1 0 0 0 0,1 0 0 0 0,-1 0 0 0 0,0 0 1 0 0,2-6 75 0 0,4-5-183 0 0,-8 15 103 0 0,-1 1 3 0 0,5 6-182 0 0,-4 40 323 0 0,-1-44-64 0 0,0 0 0 0 0,-1 1 0 0 0,1-1 0 0 0,0 0 0 0 0,0 0 0 0 0,1 0 0 0 0,-1 0 0 0 0,0 1 0 0 0,1-1 0 0 0,-1 0 0 0 0,1 0 0 0 0,0 0 0 0 0,-1 0 0 0 0,1 0 0 0 0,0 0 0 0 0,0 0 0 0 0,0 0 0 0 0,1 0 0 0 0,-1-1 0 0 0,0 1 0 0 0,1 0 0 0 0,-2-1-39 0 0,1 0-1 0 0,-1 0 0 0 0,1 1 1 0 0,-1-1-1 0 0,1 0 0 0 0,-1 0 1 0 0,1 0-1 0 0,0 0 0 0 0,0 0 1 0 0,0 0-1 0 0,0 0 0 0 0,-1 0 1 0 0,1 0-1 0 0,0 0 0 0 0,1 0 1 0 0,-1 0-1 0 0,0-1 0 0 0,0 1 1 0 0,0 0-1 0 0,0-1 0 0 0,1 1 1 0 0,-1-1-1 0 0,0 0 0 0 0,0 1 1 0 0,1-1-1 0 0,-1 0 0 0 0,0 0 1 0 0,1 0-1 0 0,-1 1 0 0 0,0-2 1 0 0,1 1 39 0 0,0 0-309 0 0,3 0-361 0 0</inkml:trace>
  <inkml:trace contextRef="#ctx0" brushRef="#br1" timeOffset="3.647">8819 14953 10080 0 0,'0'0'230'0'0,"0"0"30"0"0,0 0 18 0 0,-2 9 2 0 0,-4 6 402 0 0,2 0 0 0 0,0 1 0 0 0,1 0 0 0 0,0-1 0 0 0,1 1 0 0 0,1 0 0 0 0,1 0 0 0 0,0 0 0 0 0,2 12-682 0 0,1 7 533 0 0,-2-34-437 0 0,25 4 242 0 0,11-34-1294 0 0,31-29-2136 0 0,-67 58 3095 0 0,0 0 1 0 0,0 0-1 0 0,0 0 1 0 0,0 0 0 0 0,0 0-1 0 0,0 0 1 0 0,0 0-1 0 0,0 0 1 0 0,0 0-1 0 0,0 0 1 0 0,0 0-1 0 0,0 1 1 0 0,0-1-1 0 0,0 0 1 0 0,0 1-1 0 0,0-1 1 0 0,0 1-1 0 0,0-1 1 0 0,-1 1-1 0 0,1-1 1 0 0,0 1-1 0 0,0 0 1 0 0,-1-1 0 0 0,1 1-1 0 0,0 0 1 0 0,-1 0-1 0 0,1-1 1 0 0,0 1-1 0 0,-1 0 1 0 0,0 0-1 0 0,1 0 1 0 0,-1 0-1 0 0,1 0 1 0 0,-1 0-1 0 0,0 0 1 0 0,0 0-1 0 0,1 0 1 0 0,-1 0-1 0 0,0 0 1 0 0,0 0-1 0 0,0 0 1 0 0,0 0 0 0 0,0 0-1 0 0,0 0 1 0 0,0 0-1 0 0,-1 0 1 0 0,1-1-1 0 0,0 1 1 0 0,0 0-1 0 0,-1 0 1 0 0,1 0-1 0 0,-1 0 1 0 0,1 0-1 0 0,-1 0 1 0 0,1 0-1 0 0,-1-1 1 0 0,0 1-1 0 0,1 0 1 0 0,-1 0-1 0 0,0-1 1 0 0,1 1 0 0 0,-2 0-4 0 0,-44 51 1646 0 0,21-34-6136 0 0,12-9-470 0 0</inkml:trace>
  <inkml:trace contextRef="#ctx0" brushRef="#br1" timeOffset="3.647">7790 15524 12384 0 0,'0'0'281'0'0,"0"0"40"0"0,0 0 21 0 0,0 0-45 0 0,0 0-169 0 0,0 0 27 0 0,0 0 33 0 0,0 0 4 0 0,14-6 608 0 0,126 3 935 0 0,48-11-1347 0 0,22 1 351 0 0,129-24-207 0 0,-145 31 201 0 0,-147 4-628 0 0,77 9-323 0 0,-101 5-2626 0 0,-22-11-3094 0 0</inkml:trace>
  <inkml:trace contextRef="#ctx0" brushRef="#br1" timeOffset="3.647">8211 15667 12392 0 0,'-1'1'37'0'0,"0"0"1"0"0,0 0-1 0 0,0 0 1 0 0,1 0-1 0 0,-1 0 1 0 0,0 0-1 0 0,0 0 1 0 0,0 0-1 0 0,1 1 1 0 0,-1-1 0 0 0,1 0-1 0 0,-1 0 1 0 0,1 1-1 0 0,-1-1 1 0 0,1 0-1 0 0,0 1 1 0 0,-1-1-1 0 0,1 0 1 0 0,0 1-1 0 0,0-1 1 0 0,0 1 0 0 0,0-1-1 0 0,0 0 1 0 0,1 1-1 0 0,-1-1 1 0 0,0 0-1 0 0,1 1 1 0 0,-1-1-1 0 0,1 0 1 0 0,-1 1-1 0 0,1-1 1 0 0,-1 0 0 0 0,1 0-1 0 0,0 0 1 0 0,0 1-38 0 0,1 9 366 0 0,14 166 3089 0 0,-9-42-2660 0 0,-3-97-380 0 0,-4-38-305 0 0,-11-2 185 0 0,-104-92-846 0 0,108 90 508 0 0,0 1 1 0 0,0-1-1 0 0,0 2 0 0 0,0-1 0 0 0,0 1 0 0 0,-1 0 0 0 0,1 0 0 0 0,-1 1 0 0 0,1 0 0 0 0,-1 1 0 0 0,0-1 0 0 0,1 2 0 0 0,-1-1 0 0 0,1 1 0 0 0,-4 0 43 0 0,3 1-19 0 0,5-2 47 0 0,-1 0 1 0 0,1 0-1 0 0,0 1 0 0 0,-1-1 0 0 0,1 1 0 0 0,0 0 0 0 0,-1-1 0 0 0,1 2 1 0 0,0-1-1 0 0,0 0 0 0 0,0 1 0 0 0,0-1 0 0 0,0 1 0 0 0,0 0 0 0 0,0 0 0 0 0,1 0 1 0 0,-1 0-1 0 0,1 0 0 0 0,-1 1 0 0 0,1-1 0 0 0,0 1 0 0 0,0 0 0 0 0,0-1 1 0 0,0 1-1 0 0,1 0 0 0 0,-1 0 0 0 0,1 0 0 0 0,-1 1 0 0 0,1-1 0 0 0,0 0 0 0 0,1 0 1 0 0,-1 1-1 0 0,0 2-28 0 0,2-2 42 0 0,-1-1 0 0 0,1 1 0 0 0,0 0 0 0 0,1-1 1 0 0,-1 1-1 0 0,1-1 0 0 0,-1 0 0 0 0,1 1 0 0 0,0-1 0 0 0,0 0 1 0 0,1 0-1 0 0,-1 0 0 0 0,0-1 0 0 0,1 1 0 0 0,0 0 0 0 0,0-1 0 0 0,0 0 1 0 0,0 1-1 0 0,0-1 0 0 0,0 0 0 0 0,0-1 0 0 0,1 1 0 0 0,-1-1 1 0 0,1 1-1 0 0,-1-1 0 0 0,1 0 0 0 0,-1 0 0 0 0,1-1 0 0 0,0 1-42 0 0,19-1 92 0 0,-1-1-1 0 0,1 0 1 0 0,-1-2-1 0 0,0-1 1 0 0,0 0-1 0 0,0-2 0 0 0,10-4-91 0 0,79-28-2653 0 0,-97 28 1346 0 0</inkml:trace>
  <inkml:trace contextRef="#ctx0" brushRef="#br1" timeOffset="3.647">8570 15632 15312 0 0,'0'0'449'0'0,"0"0"-2"0"0,6 7 56 0 0,-3 3-235 0 0,0 0 0 0 0,0 0 0 0 0,-1 0-1 0 0,0 0 1 0 0,-1 1 0 0 0,0-1 0 0 0,-1 0-1 0 0,0 1 1 0 0,-1-1 0 0 0,0 1 0 0 0,-1 4-268 0 0,2-13 30 0 0,-16 155 2026 0 0,16-150-2021 0 0,1 1 0 0 0,0-1 0 0 0,0 0 0 0 0,1 0 0 0 0,0 0-1 0 0,0 0 1 0 0,1 0 0 0 0,-1-1 0 0 0,2 1 0 0 0,-1-1 0 0 0,1 0 0 0 0,0 0-1 0 0,0 0 1 0 0,1 1-35 0 0,-3-6-33 0 0,-1 1 0 0 0,1-1-1 0 0,0 0 1 0 0,-1 0 0 0 0,1 0-1 0 0,0 0 1 0 0,0 0 0 0 0,0 0-1 0 0,0-1 1 0 0,0 1 0 0 0,0-1-1 0 0,0 1 1 0 0,0-1 0 0 0,0 0-1 0 0,0 0 1 0 0,0 0 0 0 0,0 0-1 0 0,0 0 1 0 0,0 0 0 0 0,0 0-1 0 0,0-1 1 0 0,0 1 0 0 0,0-1-1 0 0,2 0 34 0 0,6-6-1711 0 0,-1-2-3805 0 0,-5 1-600 0 0</inkml:trace>
  <inkml:trace contextRef="#ctx0" brushRef="#br1" timeOffset="3.647">8487 15825 15632 0 0,'0'0'356'0'0,"0"0"49"0"0,0 0 21 0 0,0-1-42 0 0,-3-3-197 0 0,20-5 830 0 0,67-11 960 0 0,-40 13-1627 0 0,154-28 230 0 0,-159 30-467 0 0,0-1-837 0 0,-13 0-4691 0 0,-12 2-1153 0 0</inkml:trace>
  <inkml:trace contextRef="#ctx0" brushRef="#br1" timeOffset="3.647">9320 15272 10912 0 0,'112'-41'5534'0'0,"135"-3"-3754"0"0,-96 42-2516 0 0,-135 7-4506 0 0,-15-5-38 0 0</inkml:trace>
  <inkml:trace contextRef="#ctx0" brushRef="#br1" timeOffset="3.647">9405 15355 12552 0 0,'0'0'281'0'0,"-4"2"2199"0"0,140 13 277 0 0,-58-7-2558 0 0,31-2-31 0 0,33-14-1868 0 0,-126 8 667 0 0</inkml:trace>
  <inkml:trace contextRef="#ctx0" brushRef="#br1" timeOffset="3.647">10820 14479 9760 0 0,'10'-16'1125'0'0,"-10"15"-565"0"0,0 1 164 0 0,0 0 20 0 0,0 0-16 0 0,0 0-93 0 0,0 0-41 0 0,-4 3 533 0 0,-35 65 683 0 0,3 21-746 0 0,-3 12 22 0 0,26-21-1057 0 0,19-36-300 0 0,4-32-5967 0 0,-4-9 433 0 0</inkml:trace>
  <inkml:trace contextRef="#ctx0" brushRef="#br1" timeOffset="3.647">10892 14497 12152 0 0,'0'0'356'0'0,"0"0"-7"0"0,0-1-221 0 0,0 1-105 0 0,-1 0 1 0 0,1 0-1 0 0,0 0 0 0 0,0 0 0 0 0,-1-1 1 0 0,1 1-1 0 0,0 0 0 0 0,-1 0 1 0 0,1 0-1 0 0,0 0 0 0 0,0 0 0 0 0,-1 0 1 0 0,1 0-1 0 0,0 0 0 0 0,-1 0 1 0 0,1 0-1 0 0,0 0 0 0 0,-1 0 0 0 0,1 0 1 0 0,0 0-1 0 0,0 0 0 0 0,-1 0 1 0 0,1 0-1 0 0,0 1 0 0 0,-1-1 0 0 0,1 0 1 0 0,0 0-1 0 0,0 0 0 0 0,-1 0 1 0 0,1 0-1 0 0,0 1 0 0 0,0-1 0 0 0,-1 0 1 0 0,1 0-1 0 0,0 1 0 0 0,0-1 1 0 0,0 0-1 0 0,0 0 0 0 0,-1 1 1 0 0,1-1-1 0 0,0 0 0 0 0,0 0 0 0 0,0 1 1 0 0,0-1-1 0 0,0 0 0 0 0,0 1 1 0 0,0-1-1 0 0,0 0 0 0 0,0 0 0 0 0,0 1 1 0 0,0-1-1 0 0,0 0 0 0 0,0 1 1 0 0,0-1-1 0 0,0 0 0 0 0,0 1 0 0 0,0-1 1 0 0,0 0-1 0 0,0 0 0 0 0,0 1 1 0 0,0-1-1 0 0,1 0-23 0 0,-40 150 3856 0 0,33-53-3024 0 0,7-93-807 0 0,-1 0 1 0 0,1 0-1 0 0,0 0 0 0 0,0 0 1 0 0,1 0-1 0 0,-1 0 0 0 0,1 0 1 0 0,0 0-1 0 0,0 0 1 0 0,0 0-1 0 0,1-1 0 0 0,-1 1 1 0 0,1-1-1 0 0,0 0 0 0 0,0 0 1 0 0,0 0-1 0 0,0 0 1 0 0,1 0-1 0 0,-1-1 0 0 0,1 0 1 0 0,-1 1-1 0 0,1-1 0 0 0,0 0 1 0 0,0-1-1 0 0,0 1 1 0 0,0-1-1 0 0,0 0 0 0 0,0 0 1 0 0,4 1-26 0 0,32 1-1372 0 0,-24-8-883 0 0,-9 0 965 0 0</inkml:trace>
  <inkml:trace contextRef="#ctx0" brushRef="#br1" timeOffset="3.647">10596 14556 13880 0 0,'-6'-7'674'0'0,"3"-19"197"0"0,6 24-807 0 0,0 0 0 0 0,0 0 0 0 0,0 0 0 0 0,1 0 0 0 0,-1 1 0 0 0,1 0 0 0 0,-1-1 0 0 0,1 1 0 0 0,-1 0 0 0 0,1 1 0 0 0,0-1 0 0 0,0 1 0 0 0,-1-1 0 0 0,1 1 0 0 0,2 0-64 0 0,15-2 327 0 0,74 2 520 0 0,129 14-463 0 0,-177-11-145 0 0,-12 0-5428 0 0,-15-3-396 0 0</inkml:trace>
  <inkml:trace contextRef="#ctx0" brushRef="#br1" timeOffset="3.647">11278 14377 12528 0 0,'0'0'281'0'0,"0"0"40"0"0,0 0 22 0 0,0 0-39 0 0,0 0-156 0 0,0 0 76 0 0,0 0 52 0 0,0 1 11 0 0,9 107 2936 0 0,-12-1-1955 0 0,-3-13-528 0 0,-7 93-644 0 0,13-182-182 0 0,0-1 0 0 0,1 1 0 0 0,0 0-1 0 0,0-1 1 0 0,0 1 0 0 0,0-1 0 0 0,1 1-1 0 0,-1-1 1 0 0,1 0 0 0 0,0 0 0 0 0,1 1-1 0 0,-1-1 1 0 0,3 2 86 0 0,-4-5-521 0 0,4-1-4996 0 0,-1 0-35 0 0</inkml:trace>
  <inkml:trace contextRef="#ctx0" brushRef="#br1" timeOffset="3.647">11290 14362 11432 0 0,'0'-49'866'0'0,"1"47"-765"0"0,0 1 1 0 0,1-1-1 0 0,-1 1 0 0 0,1-1 0 0 0,-1 1 0 0 0,1 0 1 0 0,-1-1-1 0 0,1 1 0 0 0,0 0 0 0 0,0 0 0 0 0,0 0 0 0 0,0 0 1 0 0,0 0-1 0 0,0 1 0 0 0,0-1 0 0 0,0 1 0 0 0,0-1 0 0 0,0 1 1 0 0,0 0-1 0 0,0 0 0 0 0,0 0 0 0 0,0 0 0 0 0,0 0 1 0 0,0 0-1 0 0,1 0 0 0 0,-1 1 0 0 0,0-1 0 0 0,0 1 0 0 0,0-1 1 0 0,0 1-1 0 0,0 0 0 0 0,-1 0 0 0 0,1 0 0 0 0,0 0 1 0 0,0 0-102 0 0,7 4 55 0 0,1-1 0 0 0,-1 1 0 0 0,-1 1 0 0 0,1-1 0 0 0,-1 1 0 0 0,0 1 0 0 0,0 0 0 0 0,-1 0 0 0 0,0 0 0 0 0,5 7-55 0 0,6 11 144 0 0,0 0 1 0 0,-2 1-1 0 0,-1 1 0 0 0,-1 1 0 0 0,-1 0 0 0 0,-1 0 0 0 0,0 7-144 0 0,-4-10 161 0 0,-5-17-91 0 0,0 0 0 0 0,0 0 1 0 0,-1 0-1 0 0,-1 0 0 0 0,1 1 0 0 0,-1-1 0 0 0,-1 0 0 0 0,1 1 0 0 0,-2 4-70 0 0,1-10 29 0 0,0 4 13 0 0,-1-1-1 0 0,1 0 1 0 0,-1 0 0 0 0,-1 0-1 0 0,1 1 1 0 0,-1-1-1 0 0,0 0 1 0 0,0-1 0 0 0,-1 1-1 0 0,0 0 1 0 0,0-1-1 0 0,0 1-41 0 0,-10 7 56 0 0,0 0 0 0 0,-1-1 0 0 0,0 0-1 0 0,-1-1 1 0 0,0-1 0 0 0,-1 0 0 0 0,0-1-1 0 0,0-1 1 0 0,-1 0 0 0 0,-5 0-56 0 0,-67 25-327 0 0,-75 19-3329 0 0,152-51-178 0 0,4 1-1114 0 0</inkml:trace>
  <inkml:trace contextRef="#ctx0" brushRef="#br1" timeOffset="3.647">11596 14872 13272 0 0,'-6'-1'642'0'0,"0"2"-479"0"0,0-1 0 0 0,0 1 0 0 0,0 0-1 0 0,0 0 1 0 0,0 1 0 0 0,0-1 0 0 0,1 2 0 0 0,-1-1-1 0 0,1 0 1 0 0,-1 1 0 0 0,1 0 0 0 0,0 0 0 0 0,0 1-1 0 0,0-1 1 0 0,1 1 0 0 0,-1 0 0 0 0,1 1 0 0 0,0-1-1 0 0,-3 5-162 0 0,2-3 143 0 0,0 1 0 0 0,0 0-1 0 0,1 0 1 0 0,0 0-1 0 0,0 0 1 0 0,0 1-1 0 0,1-1 1 0 0,1 1-1 0 0,-1 0 1 0 0,1 0-1 0 0,0 2-142 0 0,11 28 262 0 0,-8-31-241 0 0,6 1 22 0 0,-4-7-22 0 0,1 0 0 0 0,-1-1 0 0 0,1 1 0 0 0,-1-1 0 0 0,1 1 0 0 0,0-1 1 0 0,-1 0-1 0 0,1 0 0 0 0,-1-1 0 0 0,1 1 0 0 0,-1-1 0 0 0,1 0 0 0 0,-1 0 0 0 0,1 0 0 0 0,-1 0 1 0 0,0-1-1 0 0,1 1 0 0 0,-1-1 0 0 0,0 0 0 0 0,0 0 0 0 0,0 0 0 0 0,0 0 0 0 0,-1 0 0 0 0,1-1 1 0 0,0 1-1 0 0,-1-1 0 0 0,0 0 0 0 0,0 0 0 0 0,0 0 0 0 0,1-1-21 0 0,38-74-999 0 0,-35 46 519 0 0,-10 26 324 0 0,4 6 63 0 0,0 0-10 0 0,-6 0-87 0 0,0 2 172 0 0,2 2 6 0 0,1-1-36 0 0,0 3 48 0 0,2-4 64 0 0,-5 23 1147 0 0,-4 43-994 0 0,9-51-213 0 0,6 16-221 0 0,0-28-364 0 0,1-2-4432 0 0,-5-2-635 0 0</inkml:trace>
  <inkml:trace contextRef="#ctx0" brushRef="#br1" timeOffset="3.647">11745 14775 11200 0 0,'-2'1'130'0'0,"0"0"0"0"0,1 0-1 0 0,-1 0 1 0 0,1 0 0 0 0,-1 0 0 0 0,1 0 0 0 0,0 1 0 0 0,-1-1 0 0 0,1 1 0 0 0,0-1 0 0 0,0 1 0 0 0,0 0 0 0 0,0-1 0 0 0,0 1 0 0 0,1 0 0 0 0,-1-1 0 0 0,0 1-1 0 0,1 0 1 0 0,-1 0 0 0 0,1 0 0 0 0,0 0 0 0 0,-1 0 0 0 0,1-1 0 0 0,0 1 0 0 0,0 0 0 0 0,0 0 0 0 0,1 0 0 0 0,-1 0 0 0 0,0 0 0 0 0,1 0 0 0 0,-1 0 0 0 0,1-1 0 0 0,0 2-130 0 0,-4 66 1166 0 0,9 54 99 0 0,3-106-1099 0 0,-8-16-77 0 0,0 0-14 0 0,4-2-56 0 0,-1 1 0 0 0,1-1 1 0 0,-1 0-1 0 0,1 0 1 0 0,-1 0-1 0 0,0-1 0 0 0,1 0 1 0 0,-1 1-1 0 0,0-1 0 0 0,0-1 1 0 0,0 1-1 0 0,-1-1 0 0 0,1 1 1 0 0,0-1-1 0 0,-1 0 0 0 0,0 0 1 0 0,0-1-1 0 0,0 1 0 0 0,1-1-19 0 0,8-7-103 0 0,34-7-363 0 0,-28 15 297 0 0,-16 3-6 0 0,5 3-159 0 0,-5 0 376 0 0,0-1 0 0 0,1 1 1 0 0,-1 0-1 0 0,0 0 0 0 0,0 0 0 0 0,-1 1 1 0 0,1-1-1 0 0,-1 0 0 0 0,1 1 1 0 0,-1-1-1 0 0,0 1 0 0 0,-1-1 0 0 0,1 1 1 0 0,0-1-1 0 0,-1 1 0 0 0,0-1 1 0 0,0 1-1 0 0,0 0 0 0 0,0-1 0 0 0,-1 1 1 0 0,1 0-1 0 0,-1-1 0 0 0,0 1 0 0 0,0-1 1 0 0,0 0-1 0 0,-1 1 0 0 0,1-1 1 0 0,-1 0-1 0 0,0 1 0 0 0,1-1 0 0 0,-2 1-42 0 0,1-1 70 0 0,0-1-1 0 0,0 1 1 0 0,0 0-1 0 0,-1-1 1 0 0,1 1-1 0 0,0-1 1 0 0,-1 0-1 0 0,0 0 1 0 0,1 0-1 0 0,-1 0 0 0 0,0 0 1 0 0,0-1-1 0 0,0 1 1 0 0,0-1-1 0 0,0 0 1 0 0,0 0-1 0 0,-1 0 1 0 0,1 0-1 0 0,0-1 1 0 0,-1 1-1 0 0,1-1 0 0 0,-1 0-69 0 0,-30-5-5962 0 0,24-1-171 0 0</inkml:trace>
  <inkml:trace contextRef="#ctx0" brushRef="#br1" timeOffset="3.647">11702 14190 9760 0 0,'0'0'222'0'0,"0"0"30"0"0,0 0 18 0 0,1-1-44 0 0,27-24 2405 0 0,-21 22-2375 0 0,0 0-1 0 0,0 1 1 0 0,0 0 0 0 0,0 0 0 0 0,0 1-1 0 0,0 0 1 0 0,0 0 0 0 0,0 1 0 0 0,0 0-1 0 0,0 0 1 0 0,5 1-256 0 0,30 9 759 0 0,-41-9-727 0 0,0 1 1 0 0,0-1-1 0 0,-1 1 1 0 0,1-1-1 0 0,0 0 1 0 0,0 1-1 0 0,-1-1 1 0 0,1 1-1 0 0,-1 0 1 0 0,1-1-1 0 0,-1 1 1 0 0,0-1-1 0 0,0 1 1 0 0,1 0-1 0 0,-1-1 1 0 0,0 1-1 0 0,-1-1 1 0 0,1 1-1 0 0,0 0 1 0 0,0-1-1 0 0,-1 1 1 0 0,1-1-1 0 0,-1 1 1 0 0,1 0-1 0 0,-1-1 1 0 0,0 1-1 0 0,1-1 1 0 0,-1 0-1 0 0,0 1 1 0 0,0-1-1 0 0,0 0 1 0 0,0 1-1 0 0,0-1 1 0 0,0 0-1 0 0,-1 0 0 0 0,1 0 1 0 0,0 0-1 0 0,-2 1-32 0 0,-17 18 228 0 0,-2-1 0 0 0,-1-1 0 0 0,0-1 0 0 0,-19 10-228 0 0,19-8 1252 0 0,42-17-464 0 0,117-16 131 0 0,-114 12-1207 0 0,29 6-4560 0 0,-50-4 3378 0 0</inkml:trace>
  <inkml:trace contextRef="#ctx0" brushRef="#br1" timeOffset="3.647">10686 15307 8840 0 0,'0'0'197'0'0,"0"0"24"0"0,0 0 19 0 0,-4-2 14 0 0,-2-1-169 0 0,5 2 348 0 0,1 1 115 0 0,-2-11 4674 0 0,12 2-4391 0 0,124 4 881 0 0,444 7-898 0 0,18-22 180 0 0,-411 19-878 0 0,-154 4 163 0 0,-15-1-1463 0 0,-1-1-4986 0 0,-15-1 386 0 0</inkml:trace>
  <inkml:trace contextRef="#ctx0" brushRef="#br1" timeOffset="3.647">11149 15509 9728 0 0,'0'0'284'0'0,"0"0"1"0"0,-7-8-89 0 0,1 8 144 0 0,0 0 0 0 0,0 0 1 0 0,0 1-1 0 0,0 0 0 0 0,0 0 0 0 0,0 0 1 0 0,1 1-1 0 0,-1 0 0 0 0,0 0 0 0 0,1 1 0 0 0,-1-1 1 0 0,1 1-1 0 0,0 0 0 0 0,0 1 0 0 0,-4 2-340 0 0,-12 7 628 0 0,15-10-572 0 0,0 0 0 0 0,1 0 1 0 0,-1 1-1 0 0,0 0 0 0 0,1 0 1 0 0,0 1-1 0 0,0 0 1 0 0,0 0-1 0 0,1 0 0 0 0,0 0 1 0 0,0 0-1 0 0,0 1 0 0 0,0 0 1 0 0,1 0-57 0 0,13 0 82 0 0,-2-3-100 0 0,0 0-1 0 0,1-1 0 0 0,-1 0 1 0 0,0 0-1 0 0,1 0 0 0 0,-1-1 0 0 0,1-1 1 0 0,0 0-1 0 0,-1 0 0 0 0,6-1 19 0 0,49 4-420 0 0,-44 0 296 0 0,-22 15 410 0 0,-65 46 1443 0 0,11-16-949 0 0,24 4-24 0 0,33-51-767 0 0,0 0-1 0 0,0 0 0 0 0,0 0 0 0 0,0 0 1 0 0,0 1-1 0 0,0-1 0 0 0,0 0 1 0 0,0 0-1 0 0,0 0 0 0 0,0 0 0 0 0,1 0 1 0 0,-1 1-1 0 0,0-1 0 0 0,1 0 0 0 0,-1 0 1 0 0,1 0-1 0 0,-1 0 0 0 0,1 0 0 0 0,0 0 1 0 0,-1 0-1 0 0,1 0 0 0 0,0-1 1 0 0,0 1-1 0 0,0 0 0 0 0,0 0 0 0 0,-1-1 1 0 0,1 1-1 0 0,0 0 0 0 0,0-1 0 0 0,0 1 1 0 0,1-1-1 0 0,-1 1 0 0 0,0-1 0 0 0,0 1 1 0 0,0-1-1 0 0,0 0 0 0 0,0 0 1 0 0,1 0 11 0 0,48 6-1215 0 0,-8-13-1803 0 0,-26 2-2571 0 0</inkml:trace>
  <inkml:trace contextRef="#ctx0" brushRef="#br1" timeOffset="3.647">11224 15860 10240 0 0,'-5'2'198'0'0,"-1"0"1"0"0,0 1-1 0 0,1-1 0 0 0,0 1 1 0 0,-1 0-1 0 0,1 1 1 0 0,1-1-1 0 0,-1 1 1 0 0,0 0-1 0 0,1 0 1 0 0,0 0-1 0 0,-2 2-198 0 0,3-3 242 0 0,0 0 1 0 0,0 0-1 0 0,1 0 1 0 0,-1 1-1 0 0,1-1 1 0 0,0 1-1 0 0,-1-1 1 0 0,2 1-1 0 0,-1 0 1 0 0,0 0-1 0 0,1 0 1 0 0,0 0-1 0 0,-1 0 1 0 0,2 0-1 0 0,-1 0 1 0 0,0 1-1 0 0,1 1-242 0 0,9 21 335 0 0,48-21 2 0 0,-8-15-337 0 0,-39 4 0 0 0,18-17-98 0 0,-33-15-73 0 0,-2 29 8 0 0,1 1 1 0 0,-2 0-1 0 0,1 0 0 0 0,-1 0 0 0 0,0 1 0 0 0,0 0 1 0 0,0 1-1 0 0,-1 0 0 0 0,0 0 0 0 0,-1 0 163 0 0,-4-6-4549 0 0,8 5-180 0 0</inkml:trace>
  <inkml:trace contextRef="#ctx0" brushRef="#br1" timeOffset="3.647">11534 15459 11920 0 0,'0'0'266'0'0,"0"0"44"0"0,-3 8 307 0 0,0 28-401 0 0,5-27 64 0 0,25 146 3726 0 0,-26 98-2894 0 0,-5-230-941 0 0,4-22-102 0 0,0-1 1 0 0,0 0 15 0 0,0 0-16 0 0,0 0-29 0 0,-4-11-125 0 0,4 1-33 0 0,-1 0-1 0 0,1-1 1 0 0,1 1-1 0 0,0 0 1 0 0,0 0-1 0 0,1 0 0 0 0,0 0 1 0 0,1 1-1 0 0,2-7 119 0 0,-1 6-107 0 0,0 1 0 0 0,0-1 0 0 0,1 1 0 0 0,0 0 0 0 0,1 0 0 0 0,0 0-1 0 0,0 1 1 0 0,1 0 0 0 0,0 0 0 0 0,1 0 0 0 0,6-5 107 0 0,8 5-96 0 0,-20 9 143 0 0,0 1 0 0 0,0-1 1 0 0,0 1-1 0 0,0-1 0 0 0,-1 1 0 0 0,1 0 0 0 0,0 0 1 0 0,-1 0-1 0 0,1-1 0 0 0,-1 2 0 0 0,1-1 1 0 0,-1 0-1 0 0,0 0 0 0 0,0 0 0 0 0,0 0 1 0 0,0 1-1 0 0,-1-1 0 0 0,1 1 0 0 0,0-1 1 0 0,-1 0-1 0 0,0 1 0 0 0,0-1 0 0 0,0 1 1 0 0,0-1-1 0 0,0 1 0 0 0,0-1 0 0 0,0 0 0 0 0,-1 3-47 0 0,5 102 984 0 0,8-16-770 0 0,1-64-184 0 0,-13-26-262 0 0,18-7-5558 0 0,-16 6 57 0 0</inkml:trace>
  <inkml:trace contextRef="#ctx0" brushRef="#br1" timeOffset="3.647">11380 15644 13016 0 0,'0'-18'1412'0'0,"12"10"-1138"0"0,68-10 1072 0 0,74-11-704 0 0,-98 23-935 0 0,-36 6 88 0 0</inkml:trace>
  <inkml:trace contextRef="#ctx0" brushRef="#br1" timeOffset="3.647">11916 15459 12960 0 0,'0'0'381'0'0,"0"0"-6"0"0,0 0-186 0 0,0 0 114 0 0,0 0 75 0 0,2 0 20 0 0,3 0-197 0 0,1-1 0 0 0,0 2 1 0 0,-1-1-1 0 0,1 0 1 0 0,0 1-1 0 0,-1 0 0 0 0,1 0 1 0 0,-1 1-1 0 0,1 0 1 0 0,-1 0-1 0 0,0 0 0 0 0,0 0 1 0 0,0 1-1 0 0,0 0 1 0 0,0 0-1 0 0,-1 0 0 0 0,2 1-201 0 0,-5-1 31 0 0,-1 0 0 0 0,1 1 0 0 0,-1-1-1 0 0,0 0 1 0 0,1 0 0 0 0,-2 0 0 0 0,1 0-1 0 0,0 0 1 0 0,0 0 0 0 0,-1 0 0 0 0,0 0 0 0 0,0 0-1 0 0,0 0 1 0 0,0 0 0 0 0,0 0 0 0 0,0 0-1 0 0,-1 0 1 0 0,1-1 0 0 0,-1 1 0 0 0,0 0-1 0 0,0-1 1 0 0,0 0 0 0 0,0 1 0 0 0,0-1-1 0 0,-1 0 1 0 0,1 0 0 0 0,-1 0 0 0 0,1 0-1 0 0,-1-1 1 0 0,0 1 0 0 0,1-1 0 0 0,-4 2-31 0 0,5-2 15 0 0,-89 54 269 0 0,80-51-198 0 0,10-4-62 0 0,0 0 1 0 0,0 0 0 0 0,1 0 0 0 0,-1 0-1 0 0,0 1 1 0 0,0-1 0 0 0,0 0-1 0 0,0 0 1 0 0,0 0 0 0 0,0 0-1 0 0,0 0 1 0 0,0 1 0 0 0,0-1 0 0 0,0 0-1 0 0,0 0 1 0 0,0 0 0 0 0,0 0-1 0 0,0 0 1 0 0,0 1 0 0 0,0-1-1 0 0,0 0-24 0 0,118-21 54 0 0,43 1-1913 0 0,-147 19-2689 0 0,-2-1-1450 0 0</inkml:trace>
  <inkml:trace contextRef="#ctx0" brushRef="#br1" timeOffset="3.647">12435 15802 7056 0 0,'0'0'157'0'0,"0"0"23"0"0,-3 6 177 0 0,-8 11-222 0 0,7-14 5261 0 0,7-12-3401 0 0,20-62 176 0 0,-1-42-856 0 0,-2-15-959 0 0,26-189 309 0 0,-38 278-577 0 0,-1-1 75 0 0,1 1 1 0 0,3 0-1 0 0,1 0 1 0 0,4-6-164 0 0,-11 34 10 0 0,1 1 0 0 0,-1 0 1 0 0,1 0-1 0 0,1 1 0 0 0,0 0 1 0 0,0 0-1 0 0,1 0 0 0 0,1 0-10 0 0,-2 4-11 0 0,-1 0 0 0 0,0 0-1 0 0,1 1 1 0 0,0 0-1 0 0,0 0 1 0 0,0 0 0 0 0,1 1-1 0 0,-1 1 1 0 0,1-1-1 0 0,-1 1 1 0 0,1 0-1 0 0,0 1 1 0 0,0 0 0 0 0,0 0-1 0 0,0 0 1 0 0,0 1-1 0 0,0 1 1 0 0,0-1 0 0 0,0 1-1 0 0,0 0 1 0 0,-1 1-1 0 0,1 0 1 0 0,0 0 0 0 0,-1 1-1 0 0,1 0 1 0 0,-1 0-1 0 0,0 1 1 0 0,0 0 0 0 0,0 0-1 0 0,-1 1 1 0 0,1 0-1 0 0,-1 0 1 0 0,0 0 0 0 0,0 1-1 0 0,-1-1 1 0 0,5 7 11 0 0,-6-6 5 0 0,-1-1 1 0 0,1 1 0 0 0,-1 0 0 0 0,0 0-1 0 0,0 1 1 0 0,-1-1 0 0 0,0 0-1 0 0,0 1 1 0 0,0 0 0 0 0,-1-1 0 0 0,0 1-1 0 0,0 0 1 0 0,-1-1 0 0 0,0 1-1 0 0,0 0 1 0 0,-1 0 0 0 0,0-1 0 0 0,0 1-1 0 0,0 0 1 0 0,-1-1 0 0 0,0 1-1 0 0,0-1 1 0 0,0 0 0 0 0,-1 1 0 0 0,0-1-1 0 0,-1 0 1 0 0,1-1 0 0 0,-1 1-1 0 0,0-1 1 0 0,0 1 0 0 0,-1-1 0 0 0,0 0-1 0 0,1-1 1 0 0,-2 1 0 0 0,0-1-6 0 0,-7 3-15 0 0,-1-1 0 0 0,1 0 0 0 0,-1-2 0 0 0,-1 1 0 0 0,1-2 0 0 0,-1 0 0 0 0,1 0 0 0 0,-8-1 15 0 0,21-2-7 0 0,-57-3-1040 0 0,57 3 747 0 0,1 0-185 0 0,0 0-84 0 0,0 0-703 0 0,0 0-2869 0 0,0 0-1227 0 0</inkml:trace>
  <inkml:trace contextRef="#ctx0" brushRef="#br1" timeOffset="3.647">13350 14710 9584 0 0,'0'0'216'0'0,"0"0"32"0"0,0 0 12 0 0,10-4 30 0 0,-7 4 5304 0 0,-62 58-3171 0 0,10-3-1863 0 0,29-36-384 0 0,2 1 0 0 0,1 1 0 0 0,0 0 0 0 0,1 1-1 0 0,2 1 1 0 0,0 0 0 0 0,-1 7-176 0 0,11-21 30 0 0,1 0-1 0 0,0 0 1 0 0,1 0-1 0 0,0 1 1 0 0,0-1 0 0 0,1 1-1 0 0,0 0 1 0 0,1-1-1 0 0,0 1 1 0 0,0 0 0 0 0,1-1-1 0 0,0 1 1 0 0,1-1-1 0 0,0 1 1 0 0,1-1-30 0 0,0-4-5 0 0,0-1 1 0 0,0 1-1 0 0,1-1 1 0 0,0 0-1 0 0,-1 0 0 0 0,1-1 1 0 0,1 1-1 0 0,-1-1 1 0 0,0 0-1 0 0,1 0 1 0 0,0 0-1 0 0,0-1 0 0 0,0 1 1 0 0,0-1-1 0 0,0 0 1 0 0,0-1-1 0 0,0 1 0 0 0,6 0 5 0 0,-1 0-461 0 0,1-1 0 0 0,-1 0 0 0 0,0-1 0 0 0,1 0-1 0 0,-1 0 1 0 0,1-1 0 0 0,-1 0 0 0 0,0-1 0 0 0,0 0-1 0 0,1-1 1 0 0,2-1 461 0 0,4-2-5766 0 0</inkml:trace>
  <inkml:trace contextRef="#ctx0" brushRef="#br1" timeOffset="3.647">13594 14769 12440 0 0,'0'0'281'0'0,"0"0"40"0"0,-8-3 426 0 0,7 3-654 0 0,0 0 0 0 0,-1 0 0 0 0,1 0 0 0 0,0 0 0 0 0,0 0 0 0 0,0 0 0 0 0,-1 1 0 0 0,1-1 0 0 0,0 0 0 0 0,0 1 0 0 0,0-1 0 0 0,-1 1 0 0 0,1-1 0 0 0,0 1 0 0 0,0 0 0 0 0,0-1 0 0 0,0 1 0 0 0,0 0 0 0 0,0 0 0 0 0,1 0 0 0 0,-1 0 0 0 0,0 0 0 0 0,0 0 0 0 0,0 0 0 0 0,1 0 0 0 0,-1 0 0 0 0,1 0 0 0 0,-1 0 0 0 0,1 0 0 0 0,-1 1 1 0 0,1 0-94 0 0,-1-1 152 0 0,-8 17 186 0 0,1 0 0 0 0,1 0 0 0 0,1 1 0 0 0,1-1 0 0 0,0 1 0 0 0,1 0 0 0 0,1 4-338 0 0,1-10 45 0 0,0 0 0 0 0,0 0-1 0 0,1-1 1 0 0,1 1 0 0 0,0 0-1 0 0,1 0 1 0 0,1 0 0 0 0,1 9-45 0 0,-1-19 64 0 0,-1-2-51 0 0,1 1-1 0 0,0-1 1 0 0,-1 0 0 0 0,1 0 0 0 0,0 1-1 0 0,-1-1 1 0 0,1 0 0 0 0,0-1 0 0 0,0 1-1 0 0,0 0 1 0 0,0 0 0 0 0,0-1 0 0 0,0 1-1 0 0,0-1 1 0 0,0 0 0 0 0,0 1 0 0 0,0-1 0 0 0,0 0-1 0 0,0 0 1 0 0,0 0 0 0 0,0-1 0 0 0,0 1-1 0 0,0 0 1 0 0,0-1 0 0 0,0 1 0 0 0,0-1-1 0 0,0 0 1 0 0,0 0 0 0 0,0 0 0 0 0,0 0-1 0 0,0-1-12 0 0,42-46-791 0 0,-32 30 516 0 0,-10 17 259 0 0,-2 0 2 0 0,0 0 1 0 0,0 1-1 0 0,1-1 0 0 0,-1 0 0 0 0,1 1 0 0 0,-1-1 0 0 0,0 1 0 0 0,1-1 0 0 0,-1 1 0 0 0,1-1 1 0 0,-1 1-1 0 0,1-1 0 0 0,0 1 0 0 0,-1-1 0 0 0,1 1 0 0 0,-1 0 0 0 0,1-1 0 0 0,0 1 0 0 0,-1 0 1 0 0,1 0-1 0 0,0-1 0 0 0,-1 1 0 0 0,1 0 0 0 0,0 0 0 0 0,0 0 0 0 0,-1 0 0 0 0,1 0 1 0 0,0 0-1 0 0,-1 0 0 0 0,1 0 0 0 0,0 0 0 0 0,0 0 0 0 0,-1 0 0 0 0,1 1 0 0 0,0-1 0 0 0,-1 0 1 0 0,1 0-1 0 0,0 1 0 0 0,-1-1 14 0 0,18 21-247 0 0,-15-16 260 0 0,0 1 0 0 0,0-1 0 0 0,1 0 0 0 0,0 0 0 0 0,0-1 0 0 0,0 1 0 0 0,1-1 0 0 0,-1 1 0 0 0,1-2 0 0 0,0 1 0 0 0,0 0 0 0 0,1-1 0 0 0,-1 0-1 0 0,1 0 1 0 0,-1-1 0 0 0,1 1 0 0 0,0-1 0 0 0,0-1 0 0 0,0 1 0 0 0,0-1 0 0 0,5 1-13 0 0,-4-1 61 0 0,-1-1 1 0 0,0 0-1 0 0,1 0 0 0 0,-1 0 1 0 0,1-1-1 0 0,-1 1 0 0 0,0-2 1 0 0,0 1-1 0 0,1-1 0 0 0,-1 0 1 0 0,0 0-1 0 0,0 0 0 0 0,-1-1 1 0 0,1 0-1 0 0,-1 0 0 0 0,1-1 1 0 0,-1 1-1 0 0,5-5-61 0 0,-8 2 4 0 0,1 0-1 0 0,-1 0 1 0 0,0 0-1 0 0,0 0 1 0 0,0 0 0 0 0,-1-1-1 0 0,0 1 1 0 0,-1 0-1 0 0,1-1 1 0 0,-1 1 0 0 0,0-1-1 0 0,-1 1 1 0 0,1 0-1 0 0,-1-1 1 0 0,-1 1 0 0 0,1 0-1 0 0,-1-1 1 0 0,0 1-1 0 0,-1-2-3 0 0,2 6-45 0 0,-31-99-2053 0 0,31 100 1648 0 0,-2-8-1617 0 0,0 3 889 0 0</inkml:trace>
  <inkml:trace contextRef="#ctx0" brushRef="#br1" timeOffset="3.647">13969 15082 8480 0 0,'0'0'248'0'0,"0"0"-6"0"0,0-14-72 0 0,16-21 4023 0 0,-15 34-3766 0 0,3 3 4520 0 0,-2 4-5247 0 0,-22 141 1279 0 0,17-93-851 0 0,4-51-73 0 0,4 1 17 0 0,-4-4-77 0 0,0 1 1 0 0,0-1-1 0 0,1 0 0 0 0,-1 0 1 0 0,0 1-1 0 0,0-1 0 0 0,1 0 1 0 0,-1 0-1 0 0,0 0 1 0 0,0 0-1 0 0,1-1 0 0 0,-1 1 1 0 0,0 0-1 0 0,0 0 1 0 0,1-1-1 0 0,-1 1 0 0 0,0-1 1 0 0,0 1-1 0 0,0-1 0 0 0,0 1 1 0 0,0-1-1 0 0,0 0 1 0 0,0 1-1 0 0,0-1 0 0 0,0 0 1 0 0,1 0 4 0 0,3-3-138 0 0,50-35-1190 0 0,-35 25 818 0 0,-12 12 323 0 0,-7 1 163 0 0,0 0 0 0 0,1 1 0 0 0,-1-1 0 0 0,0 1 0 0 0,0-1 0 0 0,0 1-1 0 0,0 0 1 0 0,0-1 0 0 0,1 1 0 0 0,-1 0 0 0 0,0 0 0 0 0,0 0 0 0 0,0 0 0 0 0,1 0-1 0 0,-1 0 1 0 0,0 0 0 0 0,0 0 0 0 0,0 0 0 0 0,1 1 0 0 0,-1-1 0 0 0,0 1 0 0 0,0-1-1 0 0,0 0 1 0 0,0 1 0 0 0,0 0 0 0 0,0-1 0 0 0,0 1 0 0 0,0 0 0 0 0,0-1 0 0 0,0 1-1 0 0,0 0 1 0 0,0 0 0 0 0,0 0 24 0 0,1 2 13 0 0,-1 0-1 0 0,1-1 1 0 0,-1 1 0 0 0,1 0-1 0 0,-1 0 1 0 0,0 0-1 0 0,0 0 1 0 0,0 0-1 0 0,-1 0 1 0 0,1 0 0 0 0,-1 1-1 0 0,1-1 1 0 0,-1 0-1 0 0,0 0 1 0 0,-1 0 0 0 0,1 0-1 0 0,0 0 1 0 0,-1 1-1 0 0,0-1 1 0 0,1 0-1 0 0,-1 0 1 0 0,0 0 0 0 0,-1 0-1 0 0,1-1 1 0 0,-1 2-13 0 0,0-1 79 0 0,1 0-1 0 0,-1 1 1 0 0,0-1 0 0 0,0 0 0 0 0,-1-1 0 0 0,1 1-1 0 0,0 0 1 0 0,-1-1 0 0 0,0 1 0 0 0,0-1 0 0 0,1 0-1 0 0,-1 0 1 0 0,-1 0 0 0 0,1 0 0 0 0,0 0 0 0 0,0-1-1 0 0,-1 0 1 0 0,1 1 0 0 0,-1-1 0 0 0,-2 0-79 0 0,-2 1-87 0 0,0 0 0 0 0,-1-1 0 0 0,1 0 0 0 0,0 0 1 0 0,-1-1-1 0 0,1 0 0 0 0,0 0 0 0 0,-1-1 0 0 0,1 0 0 0 0,0-1 1 0 0,-1 0-1 0 0,1 0 0 0 0,0-1 0 0 0,1 0 0 0 0,-5-2 87 0 0,3-2-5065 0 0,8 6-140 0 0</inkml:trace>
  <inkml:trace contextRef="#ctx0" brushRef="#br1" timeOffset="3.647">14281 15170 13736 0 0,'-2'1'400'0'0,"-55"24"218"0"0,17-5 509 0 0,-28 39 1647 0 0,67-58-2586 0 0,1-1-49 0 0,4 14 494 0 0,-1-13-627 0 0,1 0 0 0 0,-1 0 0 0 0,0 0-1 0 0,0 0 1 0 0,0-1 0 0 0,1 1 0 0 0,-1-1-1 0 0,0 0 1 0 0,1 0 0 0 0,-1 0 0 0 0,0 0-1 0 0,1 0 1 0 0,-1-1 0 0 0,0 0 0 0 0,0 0-1 0 0,1 0 1 0 0,-1 0 0 0 0,0 0 0 0 0,0 0-1 0 0,0-1 1 0 0,0 1 0 0 0,-1-1 0 0 0,1 0-1 0 0,0 0 1 0 0,0-1-6 0 0,57-62-1640 0 0,-48 41 1094 0 0,-12 23 492 0 0,-13 21 574 0 0,-5 36-68 0 0,16-39-365 0 0,3 10-36 0 0,11-14-725 0 0,-11-11 156 0 0,0-2-1069 0 0,4 2-4183 0 0</inkml:trace>
  <inkml:trace contextRef="#ctx0" brushRef="#br1" timeOffset="3.647">14219 14789 7224 0 0,'0'0'165'0'0,"0"0"22"0"0,0 0 7 0 0,0-1-23 0 0,8-14 6115 0 0,9 16-4629 0 0,17 18-1373 0 0,22 39 533 0 0,-42-42-669 0 0,-1 0-1 0 0,0 1 1 0 0,0 0 0 0 0,-2 1 0 0 0,-1 1 0 0 0,0-1 0 0 0,-1 2-1 0 0,4 12-147 0 0,10 37 274 0 0,-1 19 164 0 0,-21-72-330 0 0,-1 0 0 0 0,-1 0 0 0 0,0 0 0 0 0,-1-1 0 0 0,0 1 0 0 0,-1 0 0 0 0,-1-1 0 0 0,-1 0 0 0 0,0 0 0 0 0,-1 0 0 0 0,0-1 0 0 0,-1 1 0 0 0,-1-2 0 0 0,0 1 0 0 0,-1-1 0 0 0,-7 8-108 0 0,3-5-9 0 0,-1 0-1 0 0,-1-2 0 0 0,0 1 0 0 0,0-2 0 0 0,-1 0 1 0 0,-14 8 9 0 0,11-7-671 0 0,18-13-501 0 0,0-1-332 0 0,-7 2-58 0 0</inkml:trace>
  <inkml:trace contextRef="#ctx0" brushRef="#br1" timeOffset="3.647">15936 15045 10512 0 0,'-28'-41'3690'0'0,"27"40"-3230"0"0,1 1-10 0 0,0 0-45 0 0,0 0-181 0 0,0 0-85 0 0,0 0-13 0 0,1 2-24 0 0,27 39-1810 0 0,-24-32-3492 0 0</inkml:trace>
  <inkml:trace contextRef="#ctx0" brushRef="#br1" timeOffset="3.647">17887 9979 6392 0 0,'4'-16'338'0'0,"0"0"0"0"0,-1 0 0 0 0,-1 0 0 0 0,-1-1 0 0 0,-1 1 0 0 0,0-11-338 0 0,0 14 612 0 0,0-26 2641 0 0,-13 45-1108 0 0,-18 61-1826 0 0,11-11-298 0 0,-9 67 219 0 0,15 5 11 0 0,-14 162-264 0 0,18-138 77 0 0,7-88 76 0 0,2 0 0 0 0,8 54-140 0 0,15 72 496 0 0,-18-103-259 0 0,0 138 160 0 0,6-109-226 0 0,33 210 213 0 0,-29-232-310 0 0,11 64 550 0 0,-15-59-624 0 0,-17 170-206 0 0,24-161 188 0 0,3-31 506 0 0,-1-36-488 0 0,0 2-481 0 0,-12 7-654 0 0,-10 47-974 0 0,2-44 1637 0 0,2-50 526 0 0,-1 1 10 0 0,18 15 564 0 0,36-13 497 0 0,-20-6-1102 0 0,61-1-95 0 0,109 5 368 0 0,43 31-296 0 0,108 8 136 0 0,-129-32-136 0 0,-48-7 0 0 0,274 2 0 0 0,-189 14 0 0 0,71-15 0 0 0,-132-13 0 0 0,-35-6 0 0 0,28 8 0 0 0,150-11 0 0 0,-164 18 185 0 0,92-14-101 0 0,-213 9-98 0 0,281-19 422 0 0,-153 9-282 0 0,190-21 76 0 0,-213 20-290 0 0,98 1 88 0 0,89 13-88 0 0,-231-2 183 0 0,-14 3-520 0 0,-62 0-4204 0 0,-18 0-595 0 0</inkml:trace>
  <inkml:trace contextRef="#ctx0" brushRef="#br1" timeOffset="3.647">17222 14720 5120 0 0,'62'-20'985'0'0,"-60"19"-496"0"0,5-2 737 0 0,-5 3 3816 0 0,-55 44-2448 0 0,14 3-1714 0 0,-10 34-137 0 0,37-53-475 0 0,1 0-1 0 0,1 0 0 0 0,2 1 0 0 0,1 0 0 0 0,-2 20-267 0 0,5-30 76 0 0,1 0 0 0 0,0 0 0 0 0,2 0-1 0 0,0 1 1 0 0,1-1 0 0 0,1 0-1 0 0,1 0 1 0 0,1 0 0 0 0,0 0-1 0 0,1 0 1 0 0,1 0 0 0 0,1-1-1 0 0,3 6-75 0 0,-4-16 38 0 0,0 1-1 0 0,1-1 0 0 0,0 0 1 0 0,0-1-1 0 0,0 0 0 0 0,1 0 1 0 0,0 0-1 0 0,1-1 0 0 0,-1 0 1 0 0,1 0-1 0 0,1-1 0 0 0,3 2-37 0 0,5 2 73 0 0,1-1 0 0 0,0-1 0 0 0,1-1 0 0 0,-1-1 0 0 0,1 0 0 0 0,6-1-73 0 0,28 8 37 0 0,-47-10-222 0 0,1 0-1 0 0,-1 0 1 0 0,1-1 0 0 0,-1 0-1 0 0,1 0 1 0 0,-1-1 0 0 0,1 0-1 0 0,0 0 1 0 0,-1-1 0 0 0,1 1-1 0 0,5-3 186 0 0,-5 0-2529 0 0,1-2 1095 0 0</inkml:trace>
  <inkml:trace contextRef="#ctx0" brushRef="#br1" timeOffset="3.647">17808 15003 9184 0 0,'0'0'208'0'0,"0"0"33"0"0,0 0 14 0 0,-5-3 1 0 0,1 1-170 0 0,4 1-5 0 0,-1 1-1 0 0,1 0 0 0 0,0 0 1 0 0,-1 0-1 0 0,1 0 0 0 0,-1 0 1 0 0,1 0-1 0 0,0 0 0 0 0,-1 0 1 0 0,1 0-1 0 0,-1 0 0 0 0,1 0 1 0 0,0 0-1 0 0,-1 0 0 0 0,1 0 1 0 0,-1 1-1 0 0,1-1 0 0 0,0 0 1 0 0,-1 0-1 0 0,1 0 0 0 0,0 1 1 0 0,-1-1-1 0 0,1 0 0 0 0,0 0 1 0 0,-1 1-1 0 0,1-1 0 0 0,0 0 1 0 0,-1 1-1 0 0,1-1 0 0 0,0 0 1 0 0,0 1-1 0 0,0-1 0 0 0,-1 0 1 0 0,1 1-1 0 0,0-1 0 0 0,0 0 1 0 0,0 1-1 0 0,0-1 0 0 0,0 1 1 0 0,-1-1-1 0 0,1 0 0 0 0,0 1 1 0 0,0-1-1 0 0,0 1 0 0 0,0-1 1 0 0,0 1-1 0 0,1-1 0 0 0,-1 0 1 0 0,0 1-1 0 0,0-1 0 0 0,0 1 1 0 0,0-1-81 0 0,-2 8 566 0 0,-3 73 2749 0 0,4-77-3247 0 0,-1 7 150 0 0,1 1 0 0 0,1-1 0 0 0,-1 1 0 0 0,2 0 0 0 0,-1-1 0 0 0,2 1 0 0 0,-1-1 0 0 0,2 1-218 0 0,3 36 514 0 0,-5-41-448 0 0,-1-6-29 0 0,5 4-177 0 0,-3-5-4672 0 0,1-5 3278 0 0</inkml:trace>
  <inkml:trace contextRef="#ctx0" brushRef="#br1" timeOffset="3.647">17864 14816 12352 0 0,'0'0'281'0'0,"0"0"40"0"0,0 0 21 0 0,0 0-45 0 0,0 0-177 0 0,0 0-8 0 0,0 0 15 0 0,0 0 1 0 0,0 0-2 0 0,0 0-4 0 0,6 7 218 0 0,-3-3-381 0 0,0-1 0 0 0,0 1 1 0 0,-1 0-1 0 0,1 0 0 0 0,-1 0 0 0 0,0 0 1 0 0,0 0-1 0 0,0 1 0 0 0,0-1 1 0 0,-1 0-1 0 0,0 1 0 0 0,0 0 1 0 0,0-1-1 0 0,0 2 41 0 0,3 14-3592 0 0,0-9-922 0 0</inkml:trace>
  <inkml:trace contextRef="#ctx0" brushRef="#br1" timeOffset="3.647">17966 15055 8376 0 0,'0'0'190'0'0,"0"2"28"0"0,3 31 246 0 0,-2 68 2904 0 0,-1-99-3072 0 0,0-2 101 0 0,0 0 47 0 0,0 0 11 0 0,3 5 1513 0 0,14-50-1490 0 0,-14 34-471 0 0,0 1 0 0 0,1 0 0 0 0,0-1 0 0 0,1 1 0 0 0,0 1 0 0 0,1-1 1 0 0,0 1-1 0 0,0 0 0 0 0,1 0 0 0 0,6-5-7 0 0,-12 12-10 0 0,1 1 1 0 0,-1 0 0 0 0,1-1-1 0 0,-1 1 1 0 0,1 0 0 0 0,0 0-1 0 0,0 0 1 0 0,-1 0-1 0 0,1 0 1 0 0,0 0 0 0 0,0 0-1 0 0,0 1 1 0 0,0-1-1 0 0,0 1 1 0 0,0-1 0 0 0,0 1-1 0 0,0 0 1 0 0,0 0 0 0 0,1 0-1 0 0,-1 0 1 0 0,0 0-1 0 0,0 0 1 0 0,0 1 0 0 0,0-1-1 0 0,0 1 1 0 0,0-1 0 0 0,0 1-1 0 0,0 0 1 0 0,-1 0-1 0 0,1 0 1 0 0,0 0 0 0 0,0 0-1 0 0,0 0 1 0 0,-1 0-1 0 0,1 1 1 0 0,1 0 9 0 0,47 66-177 0 0,-39-50 207 0 0,23 29-30 0 0,-3-17-216 0 0,-10-25-4500 0 0,-11-5-152 0 0</inkml:trace>
  <inkml:trace contextRef="#ctx0" brushRef="#br1" timeOffset="3.647">18601 15018 12840 0 0,'0'0'374'0'0,"-17"1"148"0"0,-7 9-116 0 0,-1 0 0 0 0,1 2 1 0 0,1 1-1 0 0,0 1 1 0 0,-5 5-407 0 0,18-12 222 0 0,5-4-158 0 0,1-1-1 0 0,-1 1 1 0 0,0 1 0 0 0,1-1-1 0 0,-1 1 1 0 0,1-1 0 0 0,0 1-1 0 0,0 1 1 0 0,1-1 0 0 0,-1 0-1 0 0,1 1 1 0 0,0 0 0 0 0,0 0-1 0 0,0 0 1 0 0,1 0 0 0 0,0 0-1 0 0,0 0 1 0 0,0 1-1 0 0,0 2-63 0 0,4-6 23 0 0,-1 1-1 0 0,1-1 0 0 0,0 0 0 0 0,0 0 0 0 0,1 1 0 0 0,-1-1 0 0 0,0-1 0 0 0,1 1 0 0 0,-1 0 0 0 0,1-1 1 0 0,0 1-1 0 0,-1-1 0 0 0,1 0 0 0 0,0 0 0 0 0,0 0 0 0 0,0 0 0 0 0,0 0 0 0 0,0-1 0 0 0,0 1 0 0 0,0-1 1 0 0,0 0-1 0 0,0 0 0 0 0,0 0 0 0 0,0 0 0 0 0,0 0 0 0 0,1-1-22 0 0,6 0-5 0 0,0 1-1 0 0,0-2 0 0 0,-1 1 1 0 0,1-1-1 0 0,-1-1 1 0 0,1 0-1 0 0,-1 0 0 0 0,0-1 1 0 0,0 0-1 0 0,0 0 1 0 0,-1-1-1 0 0,0 0 0 0 0,0-1 1 0 0,0 0-1 0 0,4-4 6 0 0,3-9-46 0 0,-2 0 1 0 0,0-1-1 0 0,-1-1 0 0 0,0 0 1 0 0,-2-1-1 0 0,-1 0 0 0 0,-1-1 1 0 0,0 1-1 0 0,-2-1 0 0 0,-1-1 0 0 0,-1 1 1 0 0,0-3 45 0 0,-3 22-31 0 0,17-126-478 0 0,-17 63 789 0 0,-1 57-119 0 0,-1 10-141 0 0,1 0 0 0 0,0 0 0 0 0,0 0 0 0 0,0 0 0 0 0,0 1 0 0 0,-1-1 0 0 0,1 0 0 0 0,0 0 0 0 0,0 0 0 0 0,0 0 0 0 0,0 0 0 0 0,-1 0 0 0 0,1 0 0 0 0,0 0 0 0 0,0 0 0 0 0,0 0 0 0 0,0 0 0 0 0,-1 0 0 0 0,1 0 0 0 0,0 0 0 0 0,0 0 0 0 0,0 0 0 0 0,0 0 0 0 0,-1 0 0 0 0,1 0 0 0 0,0 0 0 0 0,0 0 0 0 0,0 0-1 0 0,0 0 1 0 0,-1-1 0 0 0,1 1 0 0 0,0 0 0 0 0,0 0 0 0 0,0 0 0 0 0,0 0 0 0 0,0 0 0 0 0,-1 0 0 0 0,1-1 0 0 0,0 1 0 0 0,0 0 0 0 0,0 0 0 0 0,0 0 0 0 0,0 0 0 0 0,0-1 0 0 0,0 1 0 0 0,0 0 0 0 0,0 0 0 0 0,0 0 0 0 0,0 0 0 0 0,0-1-20 0 0,-16 68 63 0 0,-7 138-137 0 0,21-191 163 0 0,1 0 0 0 0,0 0 0 0 0,1 0 0 0 0,1 0-1 0 0,0 0 1 0 0,1 0 0 0 0,0 0 0 0 0,1 0 0 0 0,1 0-1 0 0,0 0-88 0 0,0-9 51 0 0,1 0 0 0 0,-1-1-1 0 0,1 1 1 0 0,0-1 0 0 0,0 0-1 0 0,0-1 1 0 0,1 1 0 0 0,0-1-1 0 0,-1 0 1 0 0,1-1 0 0 0,0 1-1 0 0,0-1 1 0 0,0 0 0 0 0,1 0-1 0 0,-1-1 1 0 0,0 0 0 0 0,1 0-1 0 0,-1-1 1 0 0,0 1 0 0 0,1-2-1 0 0,-1 1 1 0 0,1 0 0 0 0,-1-1-1 0 0,6-2-50 0 0,-4 3-23 0 0,-1-1 0 0 0,1 0-1 0 0,0 0 1 0 0,-1-1 0 0 0,1 0-1 0 0,-1 0 1 0 0,0-1-1 0 0,0 0 1 0 0,0 0 0 0 0,0 0-1 0 0,0-1 1 0 0,-1 0 0 0 0,0-1-1 0 0,1 1 1 0 0,-2-1-1 0 0,1-1 1 0 0,0 1 0 0 0,-1-1-1 0 0,0 0 1 0 0,-1 0 0 0 0,1 0-1 0 0,-1 0 1 0 0,0-1-1 0 0,-1 0 1 0 0,1 0 0 0 0,-2 0-1 0 0,1 0 1 0 0,-1-1 0 0 0,0 1-1 0 0,0 0 1 0 0,-1-1-1 0 0,1-6 24 0 0,-2 11-3 0 0,0-1 1 0 0,0 1-1 0 0,0 0 0 0 0,-1 0 0 0 0,1-1 0 0 0,-1 1 0 0 0,0 0 0 0 0,1 0 0 0 0,-2 0 0 0 0,1 0 0 0 0,0 0 0 0 0,-1 0 0 0 0,1 0 0 0 0,-1 0 0 0 0,0 0 0 0 0,0 1 1 0 0,0-1-1 0 0,0 1 0 0 0,0-1 0 0 0,-1 1 0 0 0,1 0 0 0 0,-1 0 0 0 0,1 0 0 0 0,-1 0 0 0 0,-2 0 3 0 0,1 1 10 0 0,1 1 0 0 0,-1 0 0 0 0,0 0 0 0 0,0 0-1 0 0,0 0 1 0 0,1 1 0 0 0,-1-1 0 0 0,0 1 0 0 0,1 0 0 0 0,-1 1 0 0 0,0-1-1 0 0,1 0 1 0 0,0 1 0 0 0,-1 0 0 0 0,1 0 0 0 0,0 0 0 0 0,0 0 0 0 0,0 0 0 0 0,0 1-1 0 0,0-1 1 0 0,0 1 0 0 0,1 0 0 0 0,-1 0 0 0 0,1 0 0 0 0,0 0 0 0 0,0 0-1 0 0,0 1 1 0 0,0-1 0 0 0,1 0 0 0 0,0 1 0 0 0,-1-1 0 0 0,1 1 0 0 0,0 0 0 0 0,0-1-1 0 0,1 3-9 0 0,-1 0 16 0 0,0 0 0 0 0,1 1 0 0 0,0-1-1 0 0,0 0 1 0 0,1 1 0 0 0,-1-1 0 0 0,1 0-1 0 0,1 0 1 0 0,-1 0 0 0 0,1 0 0 0 0,0 0 0 0 0,1 0-1 0 0,-1 0 1 0 0,1-1 0 0 0,0 1 0 0 0,1-1-1 0 0,-1 0 1 0 0,1 0 0 0 0,0 0 0 0 0,0 0-1 0 0,1-1 1 0 0,-1 1 0 0 0,1-1 0 0 0,0 0-1 0 0,0-1 1 0 0,0 1 0 0 0,1-1 0 0 0,4 2-16 0 0,1-1-41 0 0,-1-1 0 0 0,0 0-1 0 0,1 0 1 0 0,-1-1 0 0 0,1 0 0 0 0,-1-1 0 0 0,1-1 0 0 0,0 1 0 0 0,0-2 0 0 0,-1 1 0 0 0,1-1-1 0 0,0-1 1 0 0,-1 0 0 0 0,1-1 0 0 0,-1 0 0 0 0,0 0 0 0 0,0-1 0 0 0,2-1 41 0 0,-3 0-263 0 0,20-9-1522 0 0,-12 1-2447 0 0,-3-2-1409 0 0</inkml:trace>
  <inkml:trace contextRef="#ctx0" brushRef="#br1" timeOffset="3.647">19332 14845 9824 0 0,'0'0'289'0'0,"0"0"-8"0"0,-1 0-182 0 0,-4-2 20 0 0,4 2 0 0 0,-1 0 0 0 0,1 0 0 0 0,0 1 0 0 0,0-1 1 0 0,0 0-1 0 0,0 1 0 0 0,0-1 0 0 0,0 1 0 0 0,0-1 1 0 0,0 1-1 0 0,0-1 0 0 0,0 1 0 0 0,0 0 0 0 0,0-1 0 0 0,0 1 1 0 0,0 0-1 0 0,1 0 0 0 0,-1 0 0 0 0,0-1 0 0 0,0 1 1 0 0,1 0-1 0 0,-1 0 0 0 0,1 0 0 0 0,-1 0 0 0 0,1 0 1 0 0,-1 0-1 0 0,1 1 0 0 0,0-1-119 0 0,-4 14 290 0 0,2 0 0 0 0,-1 0 1 0 0,2 0-1 0 0,0 0 0 0 0,1 0 1 0 0,1 0-1 0 0,2 14-290 0 0,0 143 882 0 0,-3-57 80 0 0,-3-19-44 0 0,6-24-415 0 0,-11-62-378 0 0,-10-16-343 0 0,12 0 68 0 0,-1 1-1 0 0,1-2 1 0 0,0 1 0 0 0,0-1 0 0 0,1 0 0 0 0,0 0 0 0 0,0-1 0 0 0,1 1 0 0 0,-1-1-1 0 0,2 0 1 0 0,-1 0 0 0 0,1 0 0 0 0,1-1 0 0 0,-1 1 0 0 0,1-1 0 0 0,1 0 0 0 0,0 1-1 0 0,0-1 1 0 0,0 0 0 0 0,1 0 0 0 0,1 0 0 0 0,-1 0 0 0 0,1 1 0 0 0,1-1 0 0 0,2-7 150 0 0,0-4-37 0 0,2 0 1 0 0,0 0 0 0 0,1 1-1 0 0,1 0 1 0 0,1 0 0 0 0,0 0-1 0 0,1 1 1 0 0,2 1 0 0 0,-1 0-1 0 0,2 1 1 0 0,0 0 0 0 0,1 0 0 0 0,12-8 36 0 0,-17 16 63 0 0,1 1 0 0 0,0 1 0 0 0,0 0 1 0 0,1 0-1 0 0,0 1 0 0 0,0 1 0 0 0,0-1 1 0 0,0 2-1 0 0,1 0 0 0 0,-1 0 1 0 0,3 1-64 0 0,-11 2 25 0 0,0 0 1 0 0,0 1 0 0 0,1-1-1 0 0,-1 1 1 0 0,0 0 0 0 0,0 0-1 0 0,0 0 1 0 0,0 1 0 0 0,0-1-1 0 0,0 1 1 0 0,0-1 0 0 0,0 1-1 0 0,-1 0 1 0 0,1 0 0 0 0,-1 0-1 0 0,1 0 1 0 0,-1 1 0 0 0,0-1-1 0 0,0 1 1 0 0,0 0 0 0 0,0-1-1 0 0,0 1 1 0 0,-1 0 0 0 0,1 0-1 0 0,-1 0 1 0 0,0 0 0 0 0,1 2-26 0 0,-1 1 41 0 0,1-1 0 0 0,-2 0 0 0 0,1 1 0 0 0,0-1 0 0 0,-1 1 0 0 0,0-1 0 0 0,0 1 0 0 0,-1-1 0 0 0,0 1 0 0 0,1-1 0 0 0,-2 0 0 0 0,1 1 1 0 0,-1-1-1 0 0,0 0 0 0 0,0 0 0 0 0,0 0 0 0 0,-1 0 0 0 0,1-1 0 0 0,-1 1 0 0 0,0 0 0 0 0,-1-1 0 0 0,1 0 0 0 0,-1 0 0 0 0,-3 3-41 0 0,3-3 61 0 0,0 1-1 0 0,0-1 1 0 0,-1-1-1 0 0,1 1 1 0 0,-1-1-1 0 0,0 1 1 0 0,0-1-1 0 0,0-1 0 0 0,0 1 1 0 0,-1-1-1 0 0,-3 2-60 0 0,5-4 15 0 0,-22 6 250 0 0,5 0-265 0 0,-16-12-1002 0 0,36 6 731 0 0,1 0-8 0 0,0 0-44 0 0,0 0-188 0 0,0 0-86 0 0,-2 0-898 0 0,-4-2-3546 0 0</inkml:trace>
  <inkml:trace contextRef="#ctx0" brushRef="#br1" timeOffset="3.647">19427 15153 11720 0 0,'0'0'264'0'0,"0"0"34"0"0,0 0 22 0 0,0 0-32 0 0,1 0-189 0 0,11 3 303 0 0,-1 0 1 0 0,1-1-1 0 0,0-1 1 0 0,0 0-1 0 0,0 0 1 0 0,0-1-1 0 0,0-1 0 0 0,0 0 1 0 0,10-2-403 0 0,19-1 360 0 0,-21 2-270 0 0,0 0 0 0 0,0-1 0 0 0,-1-1 0 0 0,1 0 0 0 0,-1-2 0 0 0,0 0 0 0 0,-1-1 0 0 0,1-2-1 0 0,-2 1 1 0 0,1-2 0 0 0,-1 0 0 0 0,3-4-90 0 0,-17 13 6 0 0,-1-1-1 0 0,0 0 1 0 0,1 1 0 0 0,-1-1-1 0 0,0 0 1 0 0,0 0 0 0 0,0 0-1 0 0,0-1 1 0 0,-1 1 0 0 0,1 0-1 0 0,-1-1 1 0 0,1 1-1 0 0,-1-1 1 0 0,0 1 0 0 0,0-1-1 0 0,0 1 1 0 0,0-1 0 0 0,0 0-1 0 0,-1 0 1 0 0,1 0 0 0 0,-1 1-1 0 0,0-1 1 0 0,0 0-1 0 0,0 0 1 0 0,0 0 0 0 0,0 0-1 0 0,0 1 1 0 0,-1-1 0 0 0,0 0-1 0 0,1 0 1 0 0,-1 1 0 0 0,0-1-1 0 0,0 0 1 0 0,-1 1 0 0 0,1-1-1 0 0,0 1 1 0 0,-1-1-1 0 0,0 1 1 0 0,1 0 0 0 0,-1 0-1 0 0,0 0 1 0 0,0 0 0 0 0,0 0-1 0 0,-1 0 1 0 0,1 0 0 0 0,0 1-1 0 0,-1-1 1 0 0,1 1 0 0 0,-1 0-1 0 0,1-1 1 0 0,-1 1-1 0 0,0 0-5 0 0,-1 0 5 0 0,0 0 0 0 0,0 1-1 0 0,0-1 1 0 0,0 1-1 0 0,0 0 1 0 0,0 0-1 0 0,0 0 1 0 0,0 1-1 0 0,0-1 1 0 0,0 1-1 0 0,0 0 1 0 0,0 0-1 0 0,0 0 1 0 0,0 1-1 0 0,0-1 1 0 0,1 1 0 0 0,-1 0-1 0 0,1 0 1 0 0,-1 0-1 0 0,0 2-4 0 0,-33 32 197 0 0,29-22-168 0 0,4-8-11 0 0,0 0 0 0 0,0 0 0 0 0,1 0 0 0 0,0 1 0 0 0,0-1 0 0 0,0 1 0 0 0,1 0 0 0 0,0 0 0 0 0,0 0 0 0 0,1 0 0 0 0,0 0 0 0 0,0 0-1 0 0,1 0 1 0 0,-1 3-18 0 0,8 16 126 0 0,-5-23-108 0 0,0-1 1 0 0,0 1-1 0 0,0-1 1 0 0,1 1-1 0 0,-1-1 1 0 0,1 0-1 0 0,0 0 0 0 0,-1 0 1 0 0,1 0-1 0 0,0-1 1 0 0,0 1-1 0 0,0-1 1 0 0,0 0-1 0 0,1 0 1 0 0,-1 0-1 0 0,0 0 1 0 0,1 0-1 0 0,-1-1 1 0 0,0 1-1 0 0,1-1 0 0 0,-1 0 1 0 0,0 0-1 0 0,1 0 1 0 0,-1-1-1 0 0,0 1 1 0 0,1-1-1 0 0,-1 0 1 0 0,0 0-1 0 0,0 0 1 0 0,1 0-1 0 0,-1 0 0 0 0,0-1 1 0 0,0 0-19 0 0,98-61-519 0 0,-88 53 419 0 0,-8 5 58 0 0,0 1-1 0 0,1-1 1 0 0,0 1 0 0 0,0 0 0 0 0,0 0 0 0 0,0 0 0 0 0,0 1 0 0 0,1 0 0 0 0,0 1 0 0 0,0-1 0 0 0,-1 1 0 0 0,1 1-1 0 0,5-2 43 0 0,-10 4-2 0 0,0-1 0 0 0,-1 0 0 0 0,1 1 0 0 0,0-1 0 0 0,-1 1 0 0 0,1-1 0 0 0,-1 1 0 0 0,1 0-1 0 0,-1-1 1 0 0,1 1 0 0 0,-1 0 0 0 0,1 0 0 0 0,-1 0 0 0 0,0 0 0 0 0,0 1 0 0 0,1-1 0 0 0,-1 0 0 0 0,0 0-1 0 0,0 1 1 0 0,0-1 0 0 0,0 1 0 0 0,0-1 0 0 0,-1 1 0 0 0,1-1 0 0 0,0 1 0 0 0,-1-1 0 0 0,1 1-1 0 0,-1 0 3 0 0,1 1-5 0 0,20 60 285 0 0,-9-29 34 0 0,-12-32-188 0 0,3 4 124 0 0,-3-6-231 0 0,0 1 1 0 0,0-1-1 0 0,0 1 1 0 0,0-1-1 0 0,0 1 1 0 0,1-1-1 0 0,-1 1 1 0 0,0-1-1 0 0,0 1 1 0 0,0-1 0 0 0,0 1-1 0 0,1-1 1 0 0,-1 0-1 0 0,0 1 1 0 0,0-1-1 0 0,1 1 1 0 0,-1-1-1 0 0,0 0 1 0 0,1 1-1 0 0,-1-1 1 0 0,0 1-1 0 0,1-1 1 0 0,-1 0-1 0 0,1 0 1 0 0,-1 1-1 0 0,1-1 1 0 0,-1 0-1 0 0,0 0 1 0 0,1 1 0 0 0,-1-1-1 0 0,1 0 1 0 0,-1 0-1 0 0,1 0 1 0 0,-1 0-1 0 0,1 0 1 0 0,-1 0-1 0 0,1 0 1 0 0,-1 0-1 0 0,1 0 1 0 0,-1 0-1 0 0,1 0 1 0 0,-1 0-1 0 0,1 0 1 0 0,-1 0-1 0 0,1-1-19 0 0,4 0-3 0 0,-1-1 0 0 0,1 0-1 0 0,-1 0 1 0 0,0 0-1 0 0,0-1 1 0 0,0 1 0 0 0,0-1-1 0 0,0 0 1 0 0,-1 0 0 0 0,1 0-1 0 0,-1-1 1 0 0,0 1-1 0 0,0-1 1 0 0,0 0 0 0 0,0 0-1 0 0,-1 0 1 0 0,2-4 3 0 0,32-34-752 0 0,-29 37 643 0 0,0 0 18 0 0,0-1 0 0 0,0 1 0 0 0,1 1 0 0 0,-1-1 0 0 0,1 1 1 0 0,0 1-1 0 0,0-1 0 0 0,1 1 0 0 0,-1 1 0 0 0,5-1 91 0 0,-8 2-5 0 0,1 1 0 0 0,-1 0 0 0 0,1 1 0 0 0,-1-1 0 0 0,1 1 0 0 0,-1 0 0 0 0,0 0 0 0 0,1 1 0 0 0,-1 0 0 0 0,0 0 0 0 0,0 0 0 0 0,0 0 0 0 0,1 2 5 0 0,64 48-76 0 0,-65-49-123 0 0,65 33 31 0 0,-21-25-5790 0 0,-36-11 804 0 0</inkml:trace>
  <inkml:trace contextRef="#ctx0" brushRef="#br1" timeOffset="3.647">20805 15030 10680 0 0,'1'-7'520'0'0,"0"5"-472"0"0,-1 0 0 0 0,0 0 1 0 0,1 0-1 0 0,-1 0 0 0 0,0 0 1 0 0,0 0-1 0 0,0 0 0 0 0,0 0 1 0 0,-1 0-1 0 0,1 0 0 0 0,0 0 1 0 0,-1 0-1 0 0,0 1 0 0 0,1-1 1 0 0,-1 0-1 0 0,0 0 0 0 0,0 0 1 0 0,0 1-1 0 0,0-1 0 0 0,0 0 1 0 0,0 1-1 0 0,0-1 0 0 0,-1 1 1 0 0,1-1-1 0 0,-1 1 0 0 0,1 0 1 0 0,-1 0-1 0 0,1 0 0 0 0,-1-1 1 0 0,0 1-1 0 0,1 1 0 0 0,-1-1 1 0 0,0 0-1 0 0,0 0 0 0 0,0 1 1 0 0,-1-1-49 0 0,-5 0 280 0 0,0 0 0 0 0,0 1 0 0 0,0 0 0 0 0,0 0 0 0 0,0 1 1 0 0,0 0-1 0 0,0 1 0 0 0,0-1 0 0 0,1 2 0 0 0,-1-1 0 0 0,0 1 1 0 0,1 0-1 0 0,0 0 0 0 0,0 1 0 0 0,-5 3-280 0 0,-1 2 140 0 0,0 1-1 0 0,1 0 1 0 0,0 1 0 0 0,1 1-1 0 0,0 0 1 0 0,0 0 0 0 0,2 1-1 0 0,-3 4-139 0 0,10-14 14 0 0,-1 0-1 0 0,1 0 0 0 0,1 0 0 0 0,-1 1 0 0 0,0-1 0 0 0,1 1 1 0 0,0-1-1 0 0,-1 1 0 0 0,1-1 0 0 0,1 1 0 0 0,-1 0 0 0 0,1 0 1 0 0,-1-1-1 0 0,1 1 0 0 0,0 0 0 0 0,0 0 0 0 0,1-1 0 0 0,-1 1 1 0 0,1 0-1 0 0,0-1 0 0 0,0 1 0 0 0,0 0 0 0 0,0-1 0 0 0,1 1-13 0 0,0-2 5 0 0,0-1-1 0 0,0 1 0 0 0,0-1 0 0 0,1 0 0 0 0,-1 0 0 0 0,0 0 0 0 0,1 0 1 0 0,-1 0-1 0 0,1-1 0 0 0,-1 1 0 0 0,1-1 0 0 0,-1 1 0 0 0,1-1 1 0 0,-1 0-1 0 0,1 0 0 0 0,0 0 0 0 0,-1 0 0 0 0,2-1-4 0 0,11-2 19 0 0,-1 0 0 0 0,1 0 0 0 0,-1-2 0 0 0,1 0-1 0 0,-2-1 1 0 0,1 0 0 0 0,0-1 0 0 0,-1 0 0 0 0,0-1 0 0 0,-1-1 0 0 0,0 0 0 0 0,0 0-1 0 0,-1-2-18 0 0,11-13-30 0 0,0-1 0 0 0,-2-1 0 0 0,-1-1 0 0 0,-1-1 0 0 0,-2-1 0 0 0,0 0 0 0 0,7-21 30 0 0,-22 46-3 0 0,22-97-136 0 0,-22 99 146 0 0,-1-1-1 0 0,0 1 0 0 0,0 0 0 0 0,0 0 0 0 0,-1 0 0 0 0,1 0 1 0 0,0-1-1 0 0,-1 1 0 0 0,0 0 0 0 0,1 0 0 0 0,-1 0 0 0 0,0 0 1 0 0,0 0-1 0 0,0 0 0 0 0,0 0 0 0 0,0 1 0 0 0,-1-1 0 0 0,1 0 1 0 0,0 1-1 0 0,-1-1 0 0 0,1 1 0 0 0,-1-1 0 0 0,0 1 0 0 0,0 0 1 0 0,1-1-1 0 0,-1 1 0 0 0,0 0 0 0 0,0 0 0 0 0,0 0 0 0 0,0 1 1 0 0,0-1-1 0 0,0 0 0 0 0,0 1 0 0 0,-1-1 0 0 0,1 1 0 0 0,0 0 1 0 0,0 0-1 0 0,0 0 0 0 0,0 0 0 0 0,-1 0 0 0 0,1 0 0 0 0,0 0 1 0 0,0 1-1 0 0,0-1 0 0 0,0 1 0 0 0,0 0 0 0 0,0 0 0 0 0,-2 0-6 0 0,-4 4 0 0 0,1-1 0 0 0,-1 1 0 0 0,1 1 0 0 0,0-1 0 0 0,1 1 0 0 0,-1 0 0 0 0,1 1 0 0 0,1 0 0 0 0,-1 0 0 0 0,1 0 0 0 0,0 0 0 0 0,1 1 0 0 0,-1 0 0 0 0,1 0 0 0 0,1 0 0 0 0,0 0 0 0 0,0 1 0 0 0,1-1 0 0 0,0 1 0 0 0,-3 104 18 0 0,7-102 46 0 0,-1-6-52 0 0,-1 0 0 0 0,1 0 1 0 0,0 0-1 0 0,0 0 1 0 0,1 0-1 0 0,-1 0 0 0 0,1 0 1 0 0,0 0-1 0 0,1-1 0 0 0,-1 1 1 0 0,1-1-1 0 0,0 0 1 0 0,0 1-1 0 0,0-1 0 0 0,0-1 1 0 0,1 1-1 0 0,0 0 0 0 0,1 0-12 0 0,3 2 53 0 0,0-1-1 0 0,0 0 0 0 0,0-1 1 0 0,0 0-1 0 0,1 0 0 0 0,0-1 1 0 0,0 0-1 0 0,0 0 0 0 0,0-1 0 0 0,0 0 1 0 0,1-1-1 0 0,-1 0 0 0 0,9 0-52 0 0,-8-1-30 0 0,-1 0 0 0 0,1 0-1 0 0,-1-1 1 0 0,1 0-1 0 0,-1-1 1 0 0,0 0 0 0 0,0-1-1 0 0,1 1 1 0 0,-2-2 0 0 0,1 1-1 0 0,0-1 1 0 0,-1-1-1 0 0,1 0 1 0 0,-1 0 0 0 0,-1 0-1 0 0,1-1 1 0 0,-1 0-1 0 0,0-1 1 0 0,0 0 30 0 0,40-32-454 0 0,-39 34 369 0 0,-1-1-1 0 0,0 1 1 0 0,0-1-1 0 0,0-1 1 0 0,-1 1 0 0 0,0-1-1 0 0,0 0 1 0 0,-1-1-1 0 0,4-5 86 0 0,-9 12-5 0 0,1 1 0 0 0,-1-1 0 0 0,1 1-1 0 0,-1-1 1 0 0,1 0 0 0 0,-1 1-1 0 0,0-1 1 0 0,1 1 0 0 0,-1-1 0 0 0,0 0-1 0 0,0 1 1 0 0,0-1 0 0 0,1 0-1 0 0,-1 1 1 0 0,0-1 0 0 0,0 0 0 0 0,0 1-1 0 0,0-1 1 0 0,0 0 0 0 0,0 1-1 0 0,0-1 1 0 0,0 0 0 0 0,-1 1 0 0 0,1-1-1 0 0,0 0 1 0 0,0 1 0 0 0,0-1-1 0 0,-1 0 1 0 0,1 1 0 0 0,0-1 0 0 0,-1 0-1 0 0,1 1 1 0 0,-1-1 0 0 0,1 1-1 0 0,0-1 1 0 0,-1 1 0 0 0,1-1 0 0 0,-1 1-1 0 0,0-1 1 0 0,1 1 0 0 0,-1 0-1 0 0,1-1 1 0 0,-1 1 0 0 0,0 0 0 0 0,1 0-1 0 0,-1-1 1 0 0,1 1 0 0 0,-1 0-1 0 0,0 0 1 0 0,1 0 0 0 0,-1 0 0 0 0,0-1-1 0 0,0 1 1 0 0,1 0 0 0 0,-1 0-1 0 0,0 0 6 0 0,-3 0-20 0 0,-1 0-1 0 0,1 0 0 0 0,-1 1 0 0 0,0-1 0 0 0,1 1 0 0 0,-1 0 0 0 0,1 0 1 0 0,-1 1-1 0 0,1-1 0 0 0,0 1 0 0 0,0 0 0 0 0,0 0 0 0 0,0 0 0 0 0,0 1 0 0 0,0-1 1 0 0,0 1-1 0 0,1 0 0 0 0,-1 0 0 0 0,1 0 0 0 0,0 1 0 0 0,0-1 0 0 0,0 1 0 0 0,0 1 21 0 0,-1-1 0 0 0,2 0 0 0 0,-1 0 0 0 0,0 0 0 0 0,1 0 0 0 0,0 1 0 0 0,0-1 0 0 0,0 1 0 0 0,1 0 0 0 0,-1-1 0 0 0,1 1 0 0 0,0 0 0 0 0,0 0 0 0 0,1 0 0 0 0,0 0 0 0 0,-1 0 0 0 0,2 3 0 0 0,8 14 83 0 0,-7-20-51 0 0,0-1 0 0 0,0 1 0 0 0,1-1 0 0 0,-1 0 0 0 0,1 0-1 0 0,-1 0 1 0 0,1-1 0 0 0,0 1 0 0 0,-1 0 0 0 0,1-1 0 0 0,0 0 0 0 0,-1 0-1 0 0,1 0 1 0 0,0 0 0 0 0,-1 0 0 0 0,1 0 0 0 0,0-1 0 0 0,-1 1 0 0 0,1-1 0 0 0,2 0-32 0 0,-5 1-1 0 0,9-3-141 0 0,0 0 0 0 0,0-1-1 0 0,-1 0 1 0 0,1 0-1 0 0,-1-1 1 0 0,0 0-1 0 0,0 0 1 0 0,0-1 0 0 0,1-1 142 0 0,40-26-638 0 0,24 9-312 0 0,-72 24 950 0 0,-1 0 0 0 0,1 0 0 0 0,0 0 0 0 0,-1-1 0 0 0,1 1 0 0 0,-1 0 0 0 0,1 0-1 0 0,-1 0 1 0 0,1 0 0 0 0,0 0 0 0 0,-1 0 0 0 0,1 0 0 0 0,-1 0 0 0 0,1 0 0 0 0,-1 0 0 0 0,1 1 0 0 0,-1-1 0 0 0,1 0-1 0 0,0 0 1 0 0,-1 0 0 0 0,1 1 0 0 0,-1-1 0 0 0,1 0 0 0 0,-1 1 0 0 0,0-1 0 0 0,1 0 0 0 0,-1 1 0 0 0,1-1-1 0 0,-1 1 1 0 0,1-1 0 0 0,-1 0 0 0 0,0 1 0 0 0,0-1 0 0 0,1 1 0 0 0,-1-1 0 0 0,0 1 0 0 0,1 0 0 0 0,-1-1 0 0 0,0 1-1 0 0,0-1 1 0 0,0 1 0 0 0,0-1 0 0 0,0 1 0 0 0,0-1 0 0 0,0 1 0 0 0,0 0 0 0 0,0 1 8 0 0,4 50 610 0 0,9 21 517 0 0,2-47-444 0 0,-14-25-470 0 0,20 8 343 0 0,-17-9-530 0 0,1 1 0 0 0,-1-1 0 0 0,1 0 0 0 0,-1 0 0 0 0,1-1-1 0 0,-1 1 1 0 0,1-1 0 0 0,-1 0 0 0 0,0 0 0 0 0,1-1 0 0 0,-1 1-1 0 0,0-1 1 0 0,0 0 0 0 0,0 0 0 0 0,0 0 0 0 0,0-1 0 0 0,0 1-1 0 0,-1-1 1 0 0,1 0 0 0 0,-1 0 0 0 0,0 0 0 0 0,0-1 0 0 0,0 1-1 0 0,0-1 1 0 0,-1 1 0 0 0,3-5-34 0 0,30-26 188 0 0,-21 23-145 0 0,-7 4-90 0 0,2 0-1 0 0,-1 1 1 0 0,1 0-1 0 0,0 1 1 0 0,0-1-1 0 0,0 2 1 0 0,1-1-1 0 0,0 2 1 0 0,0-1-1 0 0,5 0 48 0 0,-9 3 18 0 0,0 0 0 0 0,0 1 0 0 0,0 0-1 0 0,0 0 1 0 0,0 0 0 0 0,1 1-1 0 0,-1 0 1 0 0,0 0 0 0 0,0 1-1 0 0,0 0 1 0 0,1 0-18 0 0,-5-1 3 0 0,73 20 226 0 0,-71-22-188 0 0,1 0 0 0 0,0 0 0 0 0,-1 0 0 0 0,1-1 0 0 0,-1 1 0 0 0,0-1 0 0 0,0 0 0 0 0,1 0 0 0 0,-1-1 0 0 0,0 1 0 0 0,-1-1 0 0 0,1 0 0 0 0,0 0 0 0 0,-1 0 0 0 0,0 0 0 0 0,1-1 0 0 0,-1 1 0 0 0,-1-1 0 0 0,1 0 0 0 0,0 0 0 0 0,-1 0 0 0 0,0 0 0 0 0,0-1 0 0 0,0 1 0 0 0,-1 0 0 0 0,1-1 0 0 0,-1 1 0 0 0,0-1 0 0 0,0 0 0 0 0,-1 1 0 0 0,1-2-41 0 0,22-213-1274 0 0,-19 154 1042 0 0,-8 42 299 0 0,-10 37 10 0 0,10-6-37 0 0,0 1 0 0 0,0-1-1 0 0,1 1 1 0 0,0 0 0 0 0,1 0-1 0 0,0 0 1 0 0,0 0 0 0 0,0 0 0 0 0,2 0-1 0 0,-1 0 1 0 0,1 1 0 0 0,0-1-1 0 0,2 7-39 0 0,-2 2 167 0 0,1 11-103 0 0,2-1 0 0 0,1 1 0 0 0,1-1 0 0 0,2 1 0 0 0,5 12-64 0 0,15 50 323 0 0,-27-89-523 0 0,0-2-96 0 0,0 0-856 0 0,0 0-3509 0 0,0 0-1507 0 0</inkml:trace>
  <inkml:trace contextRef="#ctx0" brushRef="#br1" timeOffset="3.647">21704 14775 16751 0 0,'2'-1'496'0'0,"46"-9"219"0"0,122 19 992 0 0,6 22-3421 0 0,-148-25-4737 0 0</inkml:trace>
  <inkml:trace contextRef="#ctx0" brushRef="#br1" timeOffset="3.647">22911 14739 14336 0 0,'-13'-5'1097'0'0,"3"2"-966"0"0,0 0 0 0 0,0 0 0 0 0,0 1 1 0 0,0 0-1 0 0,0 0 0 0 0,-1 2 0 0 0,1-1 0 0 0,0 1 1 0 0,-1 0-1 0 0,-2 2-131 0 0,2 0 168 0 0,0-1-12 0 0,-1 1 1 0 0,0 1 0 0 0,1 0 0 0 0,0 0 0 0 0,0 1 0 0 0,0 0 0 0 0,0 1-1 0 0,-9 6-156 0 0,18-9 26 0 0,0-1 1 0 0,0 1-1 0 0,0 0 0 0 0,0 0 0 0 0,1 0 0 0 0,-1 0 0 0 0,1 0 0 0 0,-1 0 0 0 0,1 0 0 0 0,0 1 0 0 0,0-1 0 0 0,0 0 0 0 0,0 1 0 0 0,0-1 0 0 0,0 1 0 0 0,1-1 0 0 0,-1 1 0 0 0,1-1 0 0 0,0 1 0 0 0,-1 0 0 0 0,1-1 0 0 0,1 1 0 0 0,-1-1 0 0 0,0 1 0 0 0,1-1 0 0 0,-1 1 0 0 0,1 0 1 0 0,-1-1-1 0 0,1 0 0 0 0,0 1 0 0 0,0-1 0 0 0,1 1 0 0 0,-1-1 0 0 0,1 1-26 0 0,2 2 7 0 0,1 0 0 0 0,0-1 0 0 0,1 1 0 0 0,-1-1 0 0 0,1 0 0 0 0,-1-1 0 0 0,1 1 0 0 0,0-1 0 0 0,1 0 0 0 0,-1-1 0 0 0,1 1 0 0 0,-1-1 0 0 0,1-1 0 0 0,-1 1 0 0 0,1-1 0 0 0,0 0 0 0 0,0 0 0 0 0,0-1 0 0 0,-1 0 0 0 0,1-1 0 0 0,0 1 0 0 0,0-1 0 0 0,5-1-7 0 0,-7 1-53 0 0,1-1 1 0 0,-1 1-1 0 0,0 0 0 0 0,0-1 1 0 0,-1 0-1 0 0,1 0 0 0 0,0-1 0 0 0,-1 0 1 0 0,1 1-1 0 0,-1-1 0 0 0,0-1 1 0 0,0 1-1 0 0,0 0 0 0 0,0-1 0 0 0,3-4 53 0 0,0-37-474 0 0,-27 29-350 0 0,14 15 799 0 0,1 0 0 0 0,-1 0 0 0 0,1 0 0 0 0,-1 0 0 0 0,1 1 0 0 0,-1 0 1 0 0,1 1-1 0 0,-1-1 0 0 0,1 1 0 0 0,-1 0 0 0 0,1 0 0 0 0,-1 1 0 0 0,1-1 0 0 0,0 1 0 0 0,-5 3 25 0 0,10-5 7 0 0,-1 0-1 0 0,1 1 0 0 0,0-1 0 0 0,0 1 0 0 0,-1-1 0 0 0,1 0 0 0 0,0 1 0 0 0,0-1 0 0 0,0 1 0 0 0,0-1 1 0 0,0 1-1 0 0,0-1 0 0 0,-1 0 0 0 0,1 1 0 0 0,0-1 0 0 0,0 1 0 0 0,0-1 0 0 0,0 1 0 0 0,1-1 0 0 0,-1 1 0 0 0,0-1 1 0 0,0 0-1 0 0,0 1 0 0 0,0-1 0 0 0,0 1 0 0 0,1-1 0 0 0,-1 1 0 0 0,0-1 0 0 0,0 0 0 0 0,0 1 0 0 0,1-1 1 0 0,-1 0-1 0 0,0 1 0 0 0,1-1 0 0 0,-1 0 0 0 0,0 1 0 0 0,1-1 0 0 0,-1 0 0 0 0,1 0 0 0 0,-1 1 0 0 0,0-1 0 0 0,1 0 1 0 0,-1 0-1 0 0,1 0 0 0 0,-1 1 0 0 0,0-1 0 0 0,1 0 0 0 0,-1 0 0 0 0,1 0-6 0 0,8 4 86 0 0,-1-1 1 0 0,1 0-1 0 0,0-1 0 0 0,0 0 0 0 0,1 0 1 0 0,-1-1-1 0 0,0 0 0 0 0,1 0 1 0 0,-1-1-1 0 0,8-1-86 0 0,-13 1-7 0 0,12 0-28 0 0,-1 0-1 0 0,1-1 0 0 0,0-1 1 0 0,-1 0-1 0 0,0-1 1 0 0,1-1-1 0 0,-1-1 1 0 0,0 0-1 0 0,-1-1 1 0 0,1 0-1 0 0,-1-1 0 0 0,11-7 36 0 0,-12 5-128 0 0,-1-1 0 0 0,0 0 0 0 0,0 0 0 0 0,-1-1 0 0 0,0-1 0 0 0,-1 0-1 0 0,0 0 1 0 0,-1-1 0 0 0,7-12 128 0 0,-4 3-94 0 0,-1 0-1 0 0,-1 0 1 0 0,0-1-1 0 0,-2-1 1 0 0,-1 0-1 0 0,0 0 1 0 0,-1-7 94 0 0,-10-14 1029 0 0,3 44-1002 0 0,1 0 0 0 0,0 0 1 0 0,-1 1-1 0 0,1-1 0 0 0,-1 0 0 0 0,1 0 0 0 0,-1 1 1 0 0,1-1-1 0 0,-1 0 0 0 0,1 1 0 0 0,-1-1 0 0 0,0 1 1 0 0,1-1-1 0 0,-1 1 0 0 0,0-1 0 0 0,0 1 0 0 0,1-1 1 0 0,-1 1-1 0 0,0 0 0 0 0,0-1 0 0 0,0 1 0 0 0,0 0 1 0 0,1 0-1 0 0,-1 0 0 0 0,0 0 0 0 0,0 0 0 0 0,0 0 0 0 0,0 0 1 0 0,0 0-1 0 0,1 0 0 0 0,-1 0 0 0 0,0 0 0 0 0,0 0 1 0 0,0 0-1 0 0,0 1 0 0 0,1-1 0 0 0,-1 0 0 0 0,0 1 1 0 0,0-1-1 0 0,0 0 0 0 0,1 1 0 0 0,-1-1 0 0 0,0 1 1 0 0,1 0-1 0 0,-1-1 0 0 0,0 1 0 0 0,1-1 0 0 0,-1 2-27 0 0,-15 14 12 0 0,0 1 0 0 0,2 0-1 0 0,0 1 1 0 0,0 1 0 0 0,2 0-1 0 0,1 1 1 0 0,0 0 0 0 0,1 1-1 0 0,2 0 1 0 0,0 1-1 0 0,-2 10-11 0 0,-7 22-16 0 0,3 0 0 0 0,2 1-1 0 0,-2 36 17 0 0,-14 88 615 0 0,23-113-493 0 0,3-41-69 0 0,0 1 0 0 0,2-1 0 0 0,0 0 0 0 0,2 1-1 0 0,4 20-52 0 0,4-17-772 0 0,-10-28-796 0 0,0-1-4499 0 0</inkml:trace>
  <inkml:trace contextRef="#ctx0" brushRef="#br1" timeOffset="3.647">22815 14924 17167 0 0,'3'-1'72'0'0,"0"-1"0"0"0,0 1-1 0 0,0-1 1 0 0,0 1-1 0 0,0 0 1 0 0,0 0-1 0 0,0 0 1 0 0,1 1-1 0 0,-1-1 1 0 0,0 1-1 0 0,0 0 1 0 0,1 0-1 0 0,-1 0 1 0 0,0 0-1 0 0,0 1 1 0 0,1-1-1 0 0,0 1-71 0 0,294 40 664 0 0,-212-17-1990 0 0,-57-15-5019 0 0</inkml:trace>
  <inkml:trace contextRef="#ctx0" brushRef="#br1" timeOffset="3.647">20069 15661 13256 0 0,'0'0'389'0'0,"0"0"-6"0"0,0 0-179 0 0,0 0 141 0 0,0 0 87 0 0,0 0 16 0 0,0 0-4 0 0,0 7 341 0 0,19 130 2638 0 0,-12-102-3302 0 0,1-1 0 0 0,1 1 1 0 0,2-2-1 0 0,13 28-121 0 0,-4-20-2252 0 0,-16-35-4378 0 0</inkml:trace>
  <inkml:trace contextRef="#ctx0" brushRef="#br1" timeOffset="3.647">19911 15877 12840 0 0,'4'-4'73'0'0,"1"-1"1"0"0,1 1 0 0 0,-1 0-1 0 0,1 0 1 0 0,-1 1 0 0 0,1-1-1 0 0,0 1 1 0 0,0 1 0 0 0,1-1-1 0 0,-1 1 1 0 0,1 0 0 0 0,-1 1-1 0 0,3-1-73 0 0,12-4 179 0 0,134-27 1062 0 0,36 10-18 0 0,-168 27-1144 0 0,0 10-25 0 0,-20 43 747 0 0,-6-29-81 0 0,0 30 688 0 0,3-52-1308 0 0,0-1 1 0 0,1 1-1 0 0,0 0 0 0 0,0 0 0 0 0,0-1 1 0 0,1 1-1 0 0,-1 0 0 0 0,1-1 0 0 0,1 0 1 0 0,-1 1-1 0 0,3 3-100 0 0,-2-4 80 0 0,23 31 162 0 0,-20-32-322 0 0,7-1-1417 0 0,-11-3 938 0 0</inkml:trace>
  <inkml:trace contextRef="#ctx0" brushRef="#br1" timeOffset="3.647">20529 15711 13072 0 0,'0'0'297'0'0,"0"0"39"0"0,0 0 19 0 0,1 1-34 0 0,55 106 1608 0 0,-30-40-816 0 0,-24-61-1020 0 0,1 0-1 0 0,-1 0 1 0 0,-1 1-1 0 0,1-1 0 0 0,-1 1 1 0 0,0 0-1 0 0,-1-1 0 0 0,1 1 1 0 0,-1 0-1 0 0,0-1 0 0 0,-1 2-92 0 0,-1-3 84 0 0,2-4 27 0 0,0-1-19 0 0,0 0-11 0 0,0 0-2 0 0,0 0-6 0 0,0 0-1 0 0,0 0 0 0 0,-6-17 402 0 0,7 4-459 0 0,1 1 0 0 0,0-1 0 0 0,1 1 0 0 0,1-1 0 0 0,0 1 0 0 0,0 1 0 0 0,1-1 0 0 0,1 0 0 0 0,0 1 0 0 0,2-3-15 0 0,34-27 250 0 0,-40 39-278 0 0,1 0 1 0 0,-1 0-1 0 0,1 1 0 0 0,0-1 1 0 0,0 0-1 0 0,0 1 1 0 0,0 0-1 0 0,0 0 1 0 0,0 0-1 0 0,0 0 0 0 0,0 0 1 0 0,0 0-1 0 0,0 1 1 0 0,0 0-1 0 0,0-1 1 0 0,1 1-1 0 0,-1 0 0 0 0,0 1 1 0 0,0-1-1 0 0,0 1 1 0 0,0-1-1 0 0,3 2 28 0 0,-4-2-15 0 0,0 1-1 0 0,0 0 1 0 0,0 0 0 0 0,-1 0 0 0 0,1 0-1 0 0,0 0 1 0 0,0 1 0 0 0,-1-1-1 0 0,1 0 1 0 0,-1 1 0 0 0,1-1-1 0 0,-1 1 1 0 0,0 0 0 0 0,0-1 0 0 0,1 1-1 0 0,-1 0 1 0 0,0 0 0 0 0,-1 0-1 0 0,1 0 1 0 0,0 0 0 0 0,0 0-1 0 0,-1 0 16 0 0,5 9 26 0 0,30 103 1025 0 0,-32-60-530 0 0,-3-53-377 0 0,0 0-13 0 0,-2 3-48 0 0,2-4-74 0 0,-1 0 0 0 0,1 0 1 0 0,-1 0-1 0 0,1 0 0 0 0,-1 0 0 0 0,1 0 1 0 0,-1 0-1 0 0,1 0 0 0 0,0 0 0 0 0,-1 0 1 0 0,1 0-1 0 0,-1 0 0 0 0,1 0 1 0 0,-1-1-1 0 0,1 1 0 0 0,0 0 0 0 0,-1 0 1 0 0,1-1-1 0 0,0 1 0 0 0,-1 0 1 0 0,1 0-1 0 0,0-1 0 0 0,-1 1 0 0 0,1 0 1 0 0,0-1-1 0 0,-1 1 0 0 0,1 0 0 0 0,0-1 1 0 0,0 1-1 0 0,-1-1 0 0 0,1 1 1 0 0,0 0-1 0 0,0-1 0 0 0,0 1 0 0 0,0-1 1 0 0,0 1-1 0 0,0-1 0 0 0,0 1 0 0 0,0-1 1 0 0,0 1-1 0 0,0 0 0 0 0,0-1 1 0 0,0 1-1 0 0,0-1 0 0 0,0 1 0 0 0,0-1 1 0 0,0 1-1 0 0,0-1-9 0 0,-2-43-255 0 0,21-29-755 0 0,8 24 426 0 0,-25 47 569 0 0,-1 0 1 0 0,1 0 0 0 0,0 1 0 0 0,-1-1-1 0 0,1 1 1 0 0,0-1 0 0 0,0 1-1 0 0,0 0 1 0 0,0-1 0 0 0,0 1-1 0 0,0 0 1 0 0,1 0 0 0 0,-1 1 0 0 0,0-1-1 0 0,0 0 1 0 0,1 1 0 0 0,-1-1-1 0 0,0 1 1 0 0,1 0 0 0 0,-1 0 0 0 0,0 0-1 0 0,1 0 1 0 0,-1 0 0 0 0,0 0-1 0 0,1 1 1 0 0,-1-1 0 0 0,0 1-1 0 0,1 0 1 0 0,-1 0 0 0 0,0-1 0 0 0,0 1-1 0 0,0 1 1 0 0,0-1 0 0 0,0 0-1 0 0,0 0 1 0 0,1 2 14 0 0,72 62 499 0 0,21 4 323 0 0,-83-64-618 0 0,-1-1 0 0 0,0-1 0 0 0,1 0 0 0 0,0 0 0 0 0,0-1 0 0 0,-1-1-1 0 0,1 0 1 0 0,0-1 0 0 0,0 0 0 0 0,0-1 0 0 0,10-2-204 0 0,-18 1-2 0 0,-1 0 0 0 0,1-1 0 0 0,-1 1-1 0 0,0-1 1 0 0,1 0 0 0 0,-1 0 0 0 0,-1 0 0 0 0,1 0 0 0 0,0-1 0 0 0,-1 0 0 0 0,1 0-1 0 0,-1 0 1 0 0,0 0 0 0 0,-1 0 0 0 0,1-1 0 0 0,-1 1 0 0 0,0-1 0 0 0,0 1 0 0 0,0-1-1 0 0,0 0 1 0 0,-1 0 0 0 0,0 0 0 0 0,0 0 0 0 0,0 0 0 0 0,-1 0 0 0 0,0 0 0 0 0,0 0-1 0 0,0 0 1 0 0,0 0 0 0 0,-1 0 0 0 0,0 0 0 0 0,0-2 2 0 0,0-4-90 0 0,1 8 71 0 0,0 0-1 0 0,0-1 1 0 0,0 1 0 0 0,-1 0 0 0 0,1 0-1 0 0,-1 0 1 0 0,1 0 0 0 0,-1 0-1 0 0,0 0 1 0 0,0 0 0 0 0,-1 0 0 0 0,1 1-1 0 0,-1-1 1 0 0,1 0 0 0 0,-1 1 0 0 0,0-1-1 0 0,0 1 1 0 0,0-1 0 0 0,0 1 0 0 0,0 0-1 0 0,-1 0 20 0 0,0-1-52 0 0,0 0-1 0 0,0 1 0 0 0,-1-1 0 0 0,1 1 1 0 0,0 0-1 0 0,-1 0 0 0 0,0 0 1 0 0,1 1-1 0 0,-1-1 0 0 0,0 1 0 0 0,0 0 1 0 0,0 0-1 0 0,0 0 0 0 0,0 1 0 0 0,0-1 1 0 0,0 1-1 0 0,0 0 0 0 0,0 0 1 0 0,0 0-1 0 0,0 1 0 0 0,0 0 0 0 0,-2 0 53 0 0,1 1-11 0 0,0 0 0 0 0,0 1 0 0 0,0 0 0 0 0,1 0 0 0 0,-1 0 0 0 0,1 1 0 0 0,0-1 0 0 0,0 1 0 0 0,0 0 0 0 0,0 0 0 0 0,1 0-1 0 0,-1 1 1 0 0,1-1 0 0 0,0 1 0 0 0,1 0 0 0 0,-1 0 0 0 0,1 0 0 0 0,0 0 0 0 0,0 0 0 0 0,0 1 0 0 0,1-1 0 0 0,0 0 0 0 0,0 1 0 0 0,0-1-1 0 0,1 1 1 0 0,0 0 11 0 0,-1 0 23 0 0,1-1-1 0 0,0 1 0 0 0,0-1 0 0 0,0 1 0 0 0,1-1 1 0 0,0 1-1 0 0,0-1 0 0 0,0 1 0 0 0,1-1 1 0 0,-1 0-1 0 0,1 1 0 0 0,1-1 0 0 0,-1 0 0 0 0,1 0 1 0 0,0-1-1 0 0,0 1 0 0 0,0 0 0 0 0,1 0-22 0 0,39 32 418 0 0,-20-25-243 0 0,1-1 1 0 0,1-1 0 0 0,0-1 0 0 0,0-1 0 0 0,1-2-1 0 0,13 3-175 0 0,-17-7-360 0 0,49 5 962 0 0,-22-11-7245 0 0,-26-2-275 0 0</inkml:trace>
  <inkml:trace contextRef="#ctx0" brushRef="#br1" timeOffset="3.647">21704 15418 15312 0 0,'0'-1'37'0'0,"1"1"1"0"0,-1 0-1 0 0,1-1 1 0 0,-1 1-1 0 0,1-1 1 0 0,-1 1 0 0 0,1 0-1 0 0,-1 0 1 0 0,1-1-1 0 0,-1 1 1 0 0,1 0 0 0 0,0 0-1 0 0,-1 0 1 0 0,1-1-1 0 0,-1 1 1 0 0,1 0 0 0 0,-1 0-1 0 0,1 0 1 0 0,0 0-1 0 0,-1 0 1 0 0,1 0 0 0 0,-1 0-1 0 0,1 0 1 0 0,0 1-1 0 0,-1-1 1 0 0,1 0-1 0 0,-1 0 1 0 0,1 0 0 0 0,-1 1-1 0 0,1-1 1 0 0,-1 0-1 0 0,1 1 1 0 0,-1-1 0 0 0,1 0-1 0 0,-1 1 1 0 0,1-1-1 0 0,-1 0 1 0 0,1 1 0 0 0,-1-1-1 0 0,0 1 1 0 0,1-1-1 0 0,-1 1-37 0 0,7 3-61 0 0,58 58 1766 0 0,24 40 824 0 0,-19-3-858 0 0,-62-87-1572 0 0,-2 0 0 0 0,1 0 0 0 0,-1 0 0 0 0,-1 1 0 0 0,0 0 0 0 0,-1 0 0 0 0,0 0 1 0 0,-1 1-1 0 0,-1-1 0 0 0,0 1 0 0 0,-1-1 0 0 0,0 1 0 0 0,-1 0 0 0 0,-1 0 0 0 0,0-1 0 0 0,-1 1 0 0 0,0 0 0 0 0,-1-1 0 0 0,0 0 0 0 0,-1 0 0 0 0,-1 0 1 0 0,0 0-1 0 0,-5 7-99 0 0,0-5 34 0 0,-2 0 1 0 0,0 0 0 0 0,-1-1-1 0 0,0 0 1 0 0,-1-2 0 0 0,-1 1-1 0 0,-14 8-34 0 0,-40 21-373 0 0,20-19-3227 0 0,30-14 625 0 0,-30 14-4884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1T11:54:13.0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73 40 6984 0 0,'0'0'201'0'0,"0"0"48"0"0,0 0 54 0 0,0 0 17 0 0,0 0 7 0 0,0 0 5 0 0,0 0 17 0 0,0 0 10 0 0,0 0 1 0 0,0 0-18 0 0,0 0-74 0 0,14-6 416 0 0,32 3 902 0 0,-29 30-517 0 0,-17-23-1054 0 0,-1-1 0 0 0,1 0 0 0 0,-1 1 1 0 0,0-1-1 0 0,1 0 0 0 0,-2 1 0 0 0,1-1 0 0 0,0 0 0 0 0,-1 0 0 0 0,1 0 1 0 0,-1 0-1 0 0,0 0 0 0 0,0 0 0 0 0,0-1 0 0 0,0 1 0 0 0,0-1 0 0 0,-1 1 1 0 0,1-1-1 0 0,-1 0 0 0 0,0 0 0 0 0,0 0 0 0 0,-1 1-15 0 0,1 0 22 0 0,0-1 0 0 0,0 0-1 0 0,0 0 1 0 0,0 0 0 0 0,0 0-1 0 0,0 0 1 0 0,-1-1-1 0 0,1 1 1 0 0,-1-1 0 0 0,1 0-1 0 0,-1 0 1 0 0,1 0 0 0 0,-1-1-1 0 0,0 1 1 0 0,1-1 0 0 0,-1 0-1 0 0,0 0 1 0 0,0 0 0 0 0,1 0-1 0 0,-1-1 1 0 0,0 1 0 0 0,1-1-1 0 0,-1 0 1 0 0,1 0 0 0 0,-1-1-22 0 0,2 0 17 0 0,1 0 1 0 0,-1-1-1 0 0,1 1 1 0 0,0 0-1 0 0,-1-1 1 0 0,2 1-1 0 0,-1-1 1 0 0,0 1-1 0 0,0-1 1 0 0,1 0-1 0 0,-1 1 1 0 0,1-1-1 0 0,0 0 0 0 0,0 1 1 0 0,0-1-1 0 0,0 0 1 0 0,0 1-1 0 0,1-1 1 0 0,-1 0-1 0 0,1 1 1 0 0,-1-1-1 0 0,1 1 1 0 0,0-1-1 0 0,0 1 1 0 0,0-1-1 0 0,1 1 1 0 0,-1 0-1 0 0,1-1 1 0 0,-1 1-1 0 0,1 0 1 0 0,0 0-1 0 0,-1 0 1 0 0,1 0-1 0 0,0 0 1 0 0,0 1-1 0 0,1-1 1 0 0,-1 1-1 0 0,0-1 1 0 0,0 1-1 0 0,1 0 1 0 0,1-1-18 0 0,-1 1-3 0 0,0 0-1 0 0,1 0 1 0 0,-1 0-1 0 0,1 0 1 0 0,0 1 0 0 0,-1-1-1 0 0,1 1 1 0 0,-1 0 0 0 0,1 0-1 0 0,0 0 1 0 0,-1 1-1 0 0,1-1 1 0 0,0 1 0 0 0,-1 0-1 0 0,1 0 1 0 0,-1 0 0 0 0,0 0-1 0 0,1 1 1 0 0,-1-1 0 0 0,0 1-1 0 0,0 0 1 0 0,0 0-1 0 0,0 0 1 0 0,0 1 0 0 0,0-1-1 0 0,-1 0 1 0 0,1 1 0 0 0,-1 0-1 0 0,1 0 1 0 0,-1 0 0 0 0,0 0-1 0 0,0 0 1 0 0,-1 0-1 0 0,1 0 1 0 0,-1 1 0 0 0,1-1-1 0 0,-1 0 1 0 0,0 1 0 0 0,0-1-1 0 0,-1 1 1 0 0,1 0 0 0 0,-1 1 3 0 0,-1-1 21 0 0,0 0 0 0 0,0 0 0 0 0,-1 0 0 0 0,1-1 0 0 0,-1 1 0 0 0,0-1 0 0 0,0 1 0 0 0,-1-1 1 0 0,1 0-1 0 0,-1 1 0 0 0,0-1 0 0 0,1 0 0 0 0,-1-1 0 0 0,0 1 0 0 0,-1-1 0 0 0,1 1 0 0 0,0-1 1 0 0,-1 0-1 0 0,0 0 0 0 0,1 0 0 0 0,-1-1 0 0 0,0 1 0 0 0,0-1 0 0 0,0 0 0 0 0,0 0 0 0 0,0 0 1 0 0,0-1-1 0 0,0 1 0 0 0,0-1 0 0 0,0 0 0 0 0,0 0 0 0 0,0 0 0 0 0,0-1 0 0 0,0 0 0 0 0,0 1 1 0 0,-2-2-22 0 0,4 2 7 0 0,0 0 1 0 0,1-1-1 0 0,-1 1 1 0 0,0-1 0 0 0,0 1-1 0 0,0-1 1 0 0,0 0-1 0 0,0 0 1 0 0,1 1 0 0 0,-1-1-1 0 0,0-1 1 0 0,1 1-1 0 0,-1 0 1 0 0,1 0 0 0 0,-1-1-1 0 0,1 1 1 0 0,-1 0-1 0 0,1-1 1 0 0,0 1 0 0 0,0-1-1 0 0,0 0 1 0 0,0 1-1 0 0,0-1 1 0 0,0 0 0 0 0,0 0-1 0 0,1 0 1 0 0,-1 0-1 0 0,0 0 1 0 0,1 1-1 0 0,0-1 1 0 0,-1 0 0 0 0,1 0-1 0 0,0 0 1 0 0,0 0-1 0 0,0 0 1 0 0,0 0 0 0 0,1 0-1 0 0,-1 0 1 0 0,0 0-1 0 0,1-1-6 0 0,2-2-4 0 0,-1 0 0 0 0,0 0 1 0 0,1 1-1 0 0,0-1 0 0 0,0 1 1 0 0,0 0-1 0 0,1 0 0 0 0,0 0 1 0 0,-1 0-1 0 0,1 1 0 0 0,0 0 1 0 0,1-1-1 0 0,-1 2 0 0 0,1-1 1 0 0,-1 0-1 0 0,1 1 0 0 0,0 0 0 0 0,0 0 1 0 0,0 0-1 0 0,0 0 0 0 0,0 1 1 0 0,0 0-1 0 0,2 0 3 0 0,-3 0-8 0 0,1 0 0 0 0,0 0 0 0 0,0 1 0 0 0,0 0-1 0 0,-1 0 1 0 0,1 0 0 0 0,0 0 0 0 0,0 1 0 0 0,0 0 0 0 0,-1 0-1 0 0,1 0 1 0 0,0 0 0 0 0,-1 1 0 0 0,1 0 0 0 0,-1 0 0 0 0,0 0 0 0 0,2 1 8 0 0,26 36-50 0 0,-33-37 64 0 0,0 0 0 0 0,0 0 0 0 0,0 0 0 0 0,0 0 0 0 0,-1 0 0 0 0,1 0 1 0 0,0 0-1 0 0,-1 0 0 0 0,0-1 0 0 0,1 1 0 0 0,-1 0 0 0 0,0-1 0 0 0,0 1 0 0 0,0-1 0 0 0,0 0 0 0 0,0 0 0 0 0,0 0 0 0 0,0 0 0 0 0,-1 0 0 0 0,1 0 0 0 0,0 0 0 0 0,0-1 0 0 0,-1 1 0 0 0,1-1 0 0 0,0 0 0 0 0,-1 0 0 0 0,1 0 1 0 0,-3 0-15 0 0,0 1 20 0 0,1-1 1 0 0,-1 0-1 0 0,0 0 1 0 0,0 0-1 0 0,1 0 1 0 0,-1-1-1 0 0,0 0 1 0 0,1 0-1 0 0,-1 0 1 0 0,1-1 0 0 0,-1 1-1 0 0,1-1 1 0 0,-1 0-1 0 0,1 0 1 0 0,0-1-1 0 0,0 1 1 0 0,0-1-1 0 0,1 0 1 0 0,-1 0 0 0 0,0 0-1 0 0,1-1 1 0 0,0 1-1 0 0,0-1 1 0 0,0 0-21 0 0,2 1 7 0 0,0 0-1 0 0,1 0 1 0 0,0 0 0 0 0,0 0 0 0 0,0 0 0 0 0,0 0-1 0 0,0 0 1 0 0,0 0 0 0 0,1 0 0 0 0,-1 0 0 0 0,1 0-1 0 0,0 0 1 0 0,0 0 0 0 0,0 0 0 0 0,0 1 0 0 0,1-1-1 0 0,-1 0 1 0 0,1 1 0 0 0,-1-1 0 0 0,1 1 0 0 0,0 0-1 0 0,0-1 1 0 0,0 1 0 0 0,1 0 0 0 0,-1 0-1 0 0,0 0 1 0 0,1 0 0 0 0,-1 1 0 0 0,1-1 0 0 0,-1 1-1 0 0,3-1-6 0 0,-2 0-8 0 0,0 0-1 0 0,0 1 1 0 0,0-1-1 0 0,0 1 1 0 0,0 0-1 0 0,0 0 1 0 0,0 0-1 0 0,0 0 0 0 0,1 0 1 0 0,-1 1-1 0 0,0-1 1 0 0,1 1-1 0 0,-1 0 1 0 0,0 0-1 0 0,1 0 1 0 0,-1 1-1 0 0,0-1 1 0 0,1 1-1 0 0,-1 0 0 0 0,0 0 1 0 0,0 0-1 0 0,0 0 1 0 0,0 0-1 0 0,2 2 9 0 0,-1-1-7 0 0,0 1 0 0 0,0 0-1 0 0,0 1 1 0 0,-1-1 0 0 0,1 1-1 0 0,-1-1 1 0 0,0 1 0 0 0,0 0-1 0 0,0 0 1 0 0,0 0 0 0 0,-1 1 0 0 0,0-1-1 0 0,0 1 1 0 0,0-1 0 0 0,0 1-1 0 0,-1 0 1 0 0,0-1 0 0 0,0 1-1 0 0,1 4 8 0 0,-2-6 8 0 0,0 0 0 0 0,0 0 0 0 0,0-1 0 0 0,-1 1 0 0 0,1 0 0 0 0,-1 0 0 0 0,1 0 0 0 0,-1-1 0 0 0,0 1 0 0 0,0 0 0 0 0,0-1 0 0 0,0 1 0 0 0,-1-1 0 0 0,1 0 0 0 0,-1 1 0 0 0,1-1 0 0 0,-1 0 0 0 0,0 0 0 0 0,0 0 0 0 0,0 0 0 0 0,0 0 0 0 0,0 0 0 0 0,-1 0 0 0 0,1-1 0 0 0,0 1 0 0 0,-1-1 0 0 0,1 0 0 0 0,-1 0 0 0 0,0 0 0 0 0,1 0 0 0 0,-1 0 0 0 0,0 0-8 0 0,-2 0 39 0 0,0 1-1 0 0,0-1 1 0 0,0 0-1 0 0,0-1 0 0 0,-1 1 1 0 0,1-1-1 0 0,0 0 1 0 0,0-1-1 0 0,-1 1 0 0 0,1-1 1 0 0,0 0-1 0 0,0 0 1 0 0,0 0-1 0 0,0-1 0 0 0,-1 0-38 0 0,5 1 18 0 0,-1-1 0 0 0,1 1 0 0 0,-1 0-1 0 0,1-1 1 0 0,-1 1 0 0 0,1-1 0 0 0,0 1-1 0 0,0-1 1 0 0,0 0 0 0 0,0 0 0 0 0,0 1-1 0 0,0-1 1 0 0,0 0 0 0 0,0 0 0 0 0,1 0-1 0 0,-1 0 1 0 0,1 0 0 0 0,-1 0 0 0 0,1 0-1 0 0,0 0 1 0 0,0 0 0 0 0,0 0 0 0 0,0 0-1 0 0,0 0 1 0 0,0 0 0 0 0,1 0 0 0 0,-1 0-1 0 0,1 0 1 0 0,0-1-18 0 0,12-26 117 0 0,-9 23-123 0 0,-3 5 3 0 0,-1-1 0 0 0,1 1 0 0 0,0 0 0 0 0,0 0 0 0 0,0 0 0 0 0,0 0 1 0 0,0 0-1 0 0,0 0 0 0 0,0 0 0 0 0,0 0 0 0 0,1 0 0 0 0,-1 0 0 0 0,0 1 0 0 0,1-1 0 0 0,-1 0 0 0 0,0 1 0 0 0,1-1 0 0 0,-1 1 0 0 0,0 0 0 0 0,1-1 0 0 0,-1 1 1 0 0,1 0-1 0 0,-1 0 0 0 0,1 0 0 0 0,-1 0 0 0 0,1 0 3 0 0,25 10-118 0 0,-13 10 118 0 0,-12-12 0 0 0,-1-2-40 0 0,-4-2 136 0 0,1-3-1154 0 0,1 1-3615 0 0,1-2-635 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1T11:54:14.5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58 7976 0 0,'0'0'174'0'0,"0"0"29"0"0,0 0 14 0 0,0-1-26 0 0,5-27 2800 0 0,-4 27-2551 0 0,7-2 748 0 0,18 0 1345 0 0,-33 15-2182 0 0,-9-6-157 0 0,-4-11 150 0 0,19 3-275 0 0,1 1-66 0 0,0 0-1 0 0,1 0 0 0 0,-1 0 0 0 0,0 0 0 0 0,1 0 0 0 0,-1 0 0 0 0,1 0 0 0 0,-1 0 0 0 0,1 0 0 0 0,-1 0 0 0 0,1 0 0 0 0,-1 0 0 0 0,1 1 0 0 0,0-1 0 0 0,0 0 0 0 0,-1 0 0 0 0,1 1 0 0 0,0-1 0 0 0,0 0 0 0 0,0 1 0 0 0,0-1 0 0 0,0 1 0 0 0,0-1 0 0 0,0 1 0 0 0,0-1 0 0 0,0 1 0 0 0,0 0 0 0 0,0 0 0 0 0,1-1-2 0 0,0 0 5 0 0,2 0-5 0 0,0-1-1 0 0,-1 1 0 0 0,1-1 0 0 0,0 1 1 0 0,0 0-1 0 0,0 1 0 0 0,0-1 0 0 0,0 1 0 0 0,0 0 1 0 0,0 0-1 0 0,0 0 0 0 0,0 0 0 0 0,0 1 1 0 0,0-1-1 0 0,0 1 0 0 0,0 0 0 0 0,0 0 1 0 0,0 1-1 0 0,0-1 0 0 0,-1 1 0 0 0,1 0 0 0 0,0 0 1 0 0,-1 0-1 0 0,1 1 1 0 0,-3-2 18 0 0,1 0 0 0 0,-1 0 0 0 0,0 1 1 0 0,0-1-1 0 0,0 0 0 0 0,0 1 0 0 0,0-1 1 0 0,0 1-1 0 0,-1 0 0 0 0,1-1 0 0 0,0 1 0 0 0,-1-1 1 0 0,1 1-1 0 0,-1 0 0 0 0,0-1 0 0 0,0 1 0 0 0,1 0 1 0 0,-1 0-1 0 0,0-1 0 0 0,0 1 0 0 0,0 0 1 0 0,-1 0-1 0 0,1-1 0 0 0,0 1 0 0 0,-1 0 0 0 0,1-1 1 0 0,-1 1-1 0 0,0 0 0 0 0,1-1 0 0 0,-1 1 0 0 0,0-1 1 0 0,0 1-1 0 0,0-1 0 0 0,0 0 0 0 0,0 1 1 0 0,0-1-1 0 0,0 0 0 0 0,-1 1 0 0 0,1-1 0 0 0,0 0 1 0 0,-1 0-1 0 0,1 0 0 0 0,-1 0 0 0 0,1-1 0 0 0,-1 1 1 0 0,1 0-1 0 0,-1-1 0 0 0,0 1 0 0 0,1-1 1 0 0,-1 1-1 0 0,0-1 0 0 0,1 0 0 0 0,-1 0 0 0 0,0 1 1 0 0,0-1-1 0 0,1-1 0 0 0,-1 1 0 0 0,0 0 0 0 0,0 0-18 0 0,-7 0 57 0 0,7 1-47 0 0,1-1 1 0 0,-1 1-1 0 0,0-1 1 0 0,0 0-1 0 0,1 0 1 0 0,-1 0 0 0 0,0 0-1 0 0,0 0 1 0 0,1 0-1 0 0,-1-1 1 0 0,0 1-1 0 0,1 0 1 0 0,-1-1-1 0 0,0 0 1 0 0,1 1 0 0 0,-1-1-1 0 0,0 0 1 0 0,1 0-1 0 0,-1 0 1 0 0,1 0-1 0 0,0 0 1 0 0,-1 0 0 0 0,1 0-1 0 0,0 0 1 0 0,0 0-1 0 0,-1-1 1 0 0,1 0-11 0 0,0-1-5 0 0,1 1 1 0 0,0 0-1 0 0,0-1 0 0 0,1 1 1 0 0,-1-1-1 0 0,0 1 0 0 0,1-1 1 0 0,0 1-1 0 0,-1 0 0 0 0,1-1 1 0 0,0 1-1 0 0,0 0 1 0 0,0 0-1 0 0,0 0 0 0 0,1-1 1 0 0,-1 1-1 0 0,1 1 0 0 0,-1-1 1 0 0,1 0-1 0 0,0 0 1 0 0,-1 0-1 0 0,1 1 0 0 0,0-1 1 0 0,0 1-1 0 0,0 0 0 0 0,0-1 1 0 0,1 1-1 0 0,-1 0 1 0 0,0 0-1 0 0,0 0 0 0 0,1 1 1 0 0,-1-1-1 0 0,0 1 0 0 0,1-1 1 0 0,-1 1-1 0 0,2-1 5 0 0,-1 1-12 0 0,55-6-239 0 0,-52 8 234 0 0,31 23-98 0 0,-35-23 125 0 0,-1 1 0 0 0,1-1-1 0 0,-1 0 1 0 0,0 1-1 0 0,0-1 1 0 0,0 0-1 0 0,0 1 1 0 0,0-1 0 0 0,-1 1-1 0 0,1 0 1 0 0,-1-1-1 0 0,1 1 1 0 0,-1-1-1 0 0,0 1 1 0 0,0 0 0 0 0,0-1-1 0 0,-1 1 1 0 0,1-1-1 0 0,0 1 1 0 0,-1 0-1 0 0,0-1 1 0 0,0 1-1 0 0,0-1 1 0 0,0 0 0 0 0,0 1-1 0 0,0-1 1 0 0,0 0-1 0 0,-1 1 1 0 0,1-1-1 0 0,-1 0 1 0 0,0 0 0 0 0,0 0-1 0 0,1-1 1 0 0,-1 1-1 0 0,0 0 1 0 0,-1-1-1 0 0,1 1 1 0 0,0-1 0 0 0,0 0-1 0 0,-2 1-9 0 0,-1 1 26 0 0,0-1 0 0 0,-1 0 0 0 0,1 0 0 0 0,-1 0 0 0 0,1-1 0 0 0,-1 0 0 0 0,0 0 0 0 0,0 0 0 0 0,1-1 0 0 0,-1 0 0 0 0,0 0 0 0 0,0 0 0 0 0,1-1 0 0 0,-1 0 0 0 0,0 0 0 0 0,1 0 0 0 0,-1-1 0 0 0,1 0 0 0 0,-1 0 0 0 0,1 0 0 0 0,0-1-1 0 0,0 0 1 0 0,0 0 0 0 0,0 0 0 0 0,-2-2-26 0 0,6 3-5 0 0,-1-1-1 0 0,1 1 1 0 0,0-1-1 0 0,0 0 0 0 0,1 1 1 0 0,-1-1-1 0 0,0 0 0 0 0,1 1 1 0 0,-1-1-1 0 0,1 0 0 0 0,0 0 1 0 0,0 1-1 0 0,0-1 1 0 0,1 0-1 0 0,-1 0 0 0 0,0 1 1 0 0,1-1-1 0 0,0 0 0 0 0,0 0 1 0 0,0 1-1 0 0,0-1 1 0 0,0 1-1 0 0,0-1 0 0 0,0 1 1 0 0,1 0-1 0 0,0-1 0 0 0,-1 1 1 0 0,1 0-1 0 0,0 0 0 0 0,0 0 1 0 0,0 0-1 0 0,0 0 1 0 0,0 1-1 0 0,1-1 0 0 0,-1 1 1 0 0,0-1-1 0 0,1 1 0 0 0,-1 0 1 0 0,1 0-1 0 0,0 0 0 0 0,-1 0 1 0 0,1 0-1 0 0,0 1 1 0 0,-1-1-1 0 0,1 1 0 0 0,0 0 1 0 0,0 0-1 0 0,-1 0 0 0 0,1 0 1 0 0,0 0-1 0 0,0 0 1 0 0,-1 1-1 0 0,1 0 0 0 0,0-1 1 0 0,-1 1-1 0 0,1 0 0 0 0,0 0 1 0 0,0 1 5 0 0,3 2-13 0 0,1 1-1 0 0,-1-1 1 0 0,0 1 0 0 0,-1 1 0 0 0,1-1 0 0 0,-1 1 0 0 0,0 0-1 0 0,-1 0 1 0 0,1 1 0 0 0,-1-1 0 0 0,-1 1 0 0 0,1 0 0 0 0,-1 0-1 0 0,0 0 1 0 0,-1 1 0 0 0,1 0 13 0 0,-10 28 211 0 0,5-34-193 0 0,0-1 0 0 0,0 1 0 0 0,0-1 0 0 0,-1 1 0 0 0,1-1 0 0 0,0 0 0 0 0,-1 0 0 0 0,1 0 0 0 0,-1 0 0 0 0,1-1 0 0 0,-1 1 0 0 0,0-1 0 0 0,1 1 0 0 0,-1-1 0 0 0,0 0 0 0 0,1 0 1 0 0,-1 0-1 0 0,0 0 0 0 0,1-1 0 0 0,-1 1 0 0 0,1-1 0 0 0,-1 1 0 0 0,1-1 0 0 0,-1 0 0 0 0,1 0 0 0 0,-1 0 0 0 0,1 0 0 0 0,0-1 0 0 0,-1 1 0 0 0,0-2-18 0 0,0 2 8 0 0,1 0 1 0 0,-1-1-1 0 0,1 1 0 0 0,0-1 1 0 0,-1 0-1 0 0,1 0 0 0 0,0 0 1 0 0,0 0-1 0 0,0 0 0 0 0,0 0 1 0 0,1-1-1 0 0,-1 1 0 0 0,1-1 1 0 0,-1 1-1 0 0,1-1 0 0 0,0 0 1 0 0,0 1-1 0 0,0-1 0 0 0,0 0 1 0 0,0 0-1 0 0,1 1 0 0 0,-1-1 1 0 0,1 0-1 0 0,0 0 0 0 0,0 0 1 0 0,0 0-1 0 0,0 0 0 0 0,1 0 0 0 0,-1 1 1 0 0,1-1-1 0 0,-1 0 0 0 0,1 0 1 0 0,0 0-9 0 0,0-1-12 0 0,0 1 0 0 0,0-1-1 0 0,1 1 1 0 0,-1-1 0 0 0,1 1 0 0 0,0 0 0 0 0,-1-1 0 0 0,2 1 0 0 0,-1 0 0 0 0,0 0 0 0 0,0 0 0 0 0,1 1 0 0 0,0-1-1 0 0,-1 1 1 0 0,1-1 0 0 0,0 1 0 0 0,0 0 0 0 0,1 0 0 0 0,-1 0 0 0 0,0 1 0 0 0,1-1 0 0 0,-1 1 0 0 0,1-1 0 0 0,-1 1 0 0 0,1 0-1 0 0,0 1 1 0 0,-1-1 0 0 0,1 1 0 0 0,0-1 0 0 0,-1 1 0 0 0,1 0 0 0 0,0 1 0 0 0,0-1 0 0 0,-1 0 0 0 0,1 1 0 0 0,0 0-1 0 0,-1 0 1 0 0,1 0 0 0 0,-1 1 0 0 0,1-1 0 0 0,-1 1 0 0 0,0-1 0 0 0,0 1 0 0 0,1 0 0 0 0,1 3 12 0 0,39 46-206 0 0,-41-46 213 0 0,0 1 0 0 0,0 0 1 0 0,0-1-1 0 0,-1 1 0 0 0,0 0 0 0 0,0 1 0 0 0,0-1 0 0 0,-1 0 0 0 0,0 0 0 0 0,0 1 0 0 0,0 0-7 0 0,-2-5 17 0 0,0-1 1 0 0,0 1 0 0 0,-1 0-1 0 0,1 0 1 0 0,0-1 0 0 0,-1 1-1 0 0,1-1 1 0 0,-1 1 0 0 0,1-1-1 0 0,-1 0 1 0 0,1 0 0 0 0,-1 0-1 0 0,0 1 1 0 0,0-1 0 0 0,0-1-1 0 0,0 1 1 0 0,0 0 0 0 0,1 0-1 0 0,-1-1 1 0 0,-1 1-1 0 0,1-1 1 0 0,0 0 0 0 0,0 0-1 0 0,0 1 1 0 0,0-1 0 0 0,0 0-1 0 0,0-1 1 0 0,0 1 0 0 0,-1-1-18 0 0,-2 1 13 0 0,1-1 1 0 0,-1 0 0 0 0,1 0-1 0 0,-1 0 1 0 0,1 0-1 0 0,-1-1 1 0 0,1 0 0 0 0,0 0-1 0 0,0 0 1 0 0,0 0-1 0 0,0-1 1 0 0,0 1 0 0 0,1-1-1 0 0,-1 0 1 0 0,1-1-1 0 0,0 1 1 0 0,0 0 0 0 0,0-1-1 0 0,0 0 1 0 0,0 1 0 0 0,1-1-1 0 0,0 0 1 0 0,0 0-1 0 0,0-1 1 0 0,0 1 0 0 0,0 0-1 0 0,1-1 1 0 0,0 1-1 0 0,0-2-13 0 0,0 4-9 0 0,1 0 0 0 0,0 0 0 0 0,-1-1 0 0 0,1 1 0 0 0,0 0 0 0 0,0 0-1 0 0,0-1 1 0 0,1 1 0 0 0,-1 0 0 0 0,1 0 0 0 0,-1-1 0 0 0,1 1 0 0 0,0 0 0 0 0,-1 0-1 0 0,1 0 1 0 0,0 0 0 0 0,1 0 0 0 0,-1 0 0 0 0,0 0 0 0 0,0 0 0 0 0,1 0-1 0 0,-1 1 1 0 0,1-1 0 0 0,0 0 0 0 0,-1 1 0 0 0,1 0 0 0 0,0-1 0 0 0,0 1 0 0 0,0 0-1 0 0,0 0 1 0 0,0 0 0 0 0,0 0 0 0 0,0 0 0 0 0,0 0 0 0 0,1 1 0 0 0,-1-1 0 0 0,0 1-1 0 0,0-1 1 0 0,1 1 0 0 0,0 0 9 0 0,1 1-11 0 0,0 1 1 0 0,0-1-1 0 0,0 1 0 0 0,0 0 1 0 0,0 0-1 0 0,-1 0 0 0 0,1 0 1 0 0,-1 1-1 0 0,1-1 0 0 0,-1 1 1 0 0,0 0-1 0 0,0 0 0 0 0,0 0 1 0 0,-1 1-1 0 0,1-1 0 0 0,-1 0 1 0 0,0 1-1 0 0,1 0 0 0 0,-2 0 1 0 0,1-1-1 0 0,0 1 0 0 0,-1 0 1 0 0,0 1-1 0 0,0-1 0 0 0,0 1 11 0 0,2 4 56 0 0,-1 1-1 0 0,-1-1 0 0 0,0 0 0 0 0,0 1 0 0 0,-1-1 1 0 0,0 1-1 0 0,0-1 0 0 0,-1 1 0 0 0,0-1 0 0 0,-1 1 1 0 0,0-1-1 0 0,-1 0 0 0 0,0 0 0 0 0,0 0 0 0 0,-1 0 1 0 0,0-1-1 0 0,0 1 0 0 0,-1-1 0 0 0,0 0 0 0 0,-2 1-55 0 0,-2 0-21 0 0,-1-1 0 0 0,0 0 0 0 0,0 0 0 0 0,-1-1 0 0 0,0-1 0 0 0,0 1-1 0 0,-1-2 1 0 0,1 0 0 0 0,-1 0 0 0 0,0-1 0 0 0,-1 0 0 0 0,1-1 0 0 0,-1-1-1 0 0,-5 1 22 0 0,-9 0-3197 0 0,20-3-2853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1T11:54:26.0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13 168 4808 0 0,'0'0'101'0'0,"0"0"22"0"0,0 0 8 0 0,-4-11 10 0 0,2 7 45 0 0,1-1 1 0 0,0 1-1 0 0,0 0 0 0 0,0-1 1 0 0,0 1-1 0 0,0-1 0 0 0,1 1 1 0 0,0-1-1 0 0,0 0 0 0 0,0 1 1 0 0,1-1-1 0 0,-1 1 0 0 0,1-1 1 0 0,0 1-1 0 0,1 0 0 0 0,-1-1 1 0 0,1 0-187 0 0,5-36 1848 0 0,10 19 2448 0 0,0 49-3568 0 0,-11 45 312 0 0,-3 3-177 0 0,-2 27 155 0 0,3-21-728 0 0,6 34 264 0 0,-10-115-490 0 0,3 6-918 0 0,13-21-1029 0 0,-12 7 1063 0 0</inkml:trace>
  <inkml:trace contextRef="#ctx0" brushRef="#br0" timeOffset="475.552">33 57 8640 0 0,'-6'-11'656'0'0,"-8"-17"-416"0"0,14 28-209 0 0,0 0 1 0 0,0-1 0 0 0,-1 1 0 0 0,1-1 0 0 0,0 1-1 0 0,0-1 1 0 0,0 1 0 0 0,0-1 0 0 0,0 1 0 0 0,0-1-1 0 0,0 1 1 0 0,0-1 0 0 0,0 1 0 0 0,0-1-1 0 0,0 1 1 0 0,0-1 0 0 0,0 1 0 0 0,0-1 0 0 0,0 1-1 0 0,0-1 1 0 0,0 1 0 0 0,1-1 0 0 0,-1 1-1 0 0,0 0 1 0 0,0-1 0 0 0,1 1 0 0 0,-1-1 0 0 0,0 1-1 0 0,1-1 1 0 0,-1 1 0 0 0,0 0 0 0 0,1-1 0 0 0,-1 1-1 0 0,0 0 1 0 0,1 0 0 0 0,-1-1 0 0 0,1 1-1 0 0,-1 0 1 0 0,1 0 0 0 0,-1-1 0 0 0,1 1 0 0 0,-1 0-1 0 0,1 0 1 0 0,-1 0 0 0 0,1 0 0 0 0,-1 0-1 0 0,1 0 1 0 0,-1 0 0 0 0,1 0 0 0 0,-1 0 0 0 0,1 0-1 0 0,-1 0 1 0 0,1 0 0 0 0,-1 0 0 0 0,1 0 0 0 0,-1 1-1 0 0,1-1 1 0 0,-1 0 0 0 0,0 0 0 0 0,1 0-1 0 0,-1 1 1 0 0,1-1 0 0 0,-1 0 0 0 0,1 1 0 0 0,-1-1-1 0 0,0 0-31 0 0,35 15 2168 0 0,44 39-912 0 0,21 30 342 0 0,-33-18-182 0 0,-66-63-1362 0 0,0 0-1 0 0,0 0 0 0 0,-1 1 0 0 0,1-1 1 0 0,-1 0-1 0 0,1 0 0 0 0,-1 1 0 0 0,0-1 1 0 0,0 0-1 0 0,-1 1 0 0 0,1-1 0 0 0,-1 0 0 0 0,0 1 1 0 0,1-1-1 0 0,-1 0 0 0 0,-1 0 0 0 0,1 0 1 0 0,0 0-1 0 0,-1 0 0 0 0,0 0 0 0 0,1 0 1 0 0,-1-1-1 0 0,0 1 0 0 0,-1 0 0 0 0,1-1 1 0 0,0 0-1 0 0,-3 2-53 0 0,-6 8 61 0 0,0 0 1 0 0,-2-2 0 0 0,1 1 0 0 0,-1-1-1 0 0,0-1 1 0 0,-1-1 0 0 0,-13 7-62 0 0,-110 41-1663 0 0,125-55 856 0 0,10-1-2634 0 0,2 0 2379 0 0</inkml:trace>
  <inkml:trace contextRef="#ctx0" brushRef="#br0" timeOffset="1524.504">245 668 5784 0 0,'0'0'132'0'0,"0"0"17"0"0,0 0 10 0 0,0-7 457 0 0,0 4-956 0 0,1 3 516 0 0,-1-1 0 0 0,0 0 0 0 0,0 1 0 0 0,0-1 0 0 0,0 0 0 0 0,0 0 0 0 0,0 1 1 0 0,0-1-1 0 0,0 0 0 0 0,0 1 0 0 0,0-1 0 0 0,0 0 0 0 0,0 0 0 0 0,0 1 0 0 0,0-1 0 0 0,-1 0 0 0 0,1 1 0 0 0,0-1 0 0 0,0 1 1 0 0,-1-1-1 0 0,1 0 0 0 0,-1 1 0 0 0,1-1 0 0 0,0 1 0 0 0,-1-1 0 0 0,1 1 0 0 0,-1-1 0 0 0,0 1 0 0 0,1-1 0 0 0,-1 1 0 0 0,1-1 0 0 0,-1 1 1 0 0,1 0-1 0 0,-1-1 0 0 0,0 1 0 0 0,1 0 0 0 0,-1 0 0 0 0,0-1 0 0 0,1 1 0 0 0,-1 0 0 0 0,0 0 0 0 0,0 0 0 0 0,1 0 0 0 0,-1 0 1 0 0,0 0-177 0 0,-16 11 1053 0 0,-101 74 1012 0 0,89-56-1669 0 0,28-27-353 0 0,1 4-21 0 0,26 12 266 0 0,-19-18-295 0 0,-1-1-1 0 0,0 0 0 0 0,0 0 0 0 0,1 0 0 0 0,-1-1 1 0 0,0 0-1 0 0,0 0 0 0 0,-1-1 0 0 0,1 1 0 0 0,0-1 1 0 0,-1 0-1 0 0,0-1 0 0 0,0 0 0 0 0,0 1 0 0 0,0-2 1 0 0,0 1-1 0 0,-1 0 0 0 0,0-1 0 0 0,0 0 0 0 0,0 0 0 0 0,1-2 8 0 0,8-8-148 0 0,-11 14 72 0 0,2-1 50 0 0,-3 2-30 0 0,-1 0-19 0 0,0 1 19 0 0,4 27 225 0 0,-4 1 75 0 0,4-13-84 0 0,2-1-61 0 0,-3-10-91 0 0,11-2-3769 0 0,-8-8 2280 0 0</inkml:trace>
  <inkml:trace contextRef="#ctx0" brushRef="#br0" timeOffset="2011.351">407 462 10120 0 0,'0'0'298'0'0,"0"0"-4"0"0,-3 13-160 0 0,-5 37 646 0 0,8 61 1888 0 0,23-8-540 0 0,-19-81-1459 0 0,-4-21-601 0 0,0-1-4 0 0,0 0 0 0 0,0 0 4 0 0,0 0 16 0 0,0 0 4 0 0,0 0 0 0 0,-6-13-10 0 0,6 8-107 0 0,0 1 0 0 0,0 0-1 0 0,0-1 1 0 0,1 1 0 0 0,-1-1 0 0 0,1 1 0 0 0,0 0 0 0 0,0-1 0 0 0,1 1-1 0 0,-1 0 1 0 0,1 0 0 0 0,0 0 0 0 0,0 0 0 0 0,0 0 0 0 0,1 1 0 0 0,-1-1-1 0 0,1 0 1 0 0,0 1 0 0 0,0 0 0 0 0,0 0 0 0 0,0 0 0 0 0,1 0 0 0 0,-1 0-1 0 0,1 1 1 0 0,0-1 0 0 0,-1 1 0 0 0,1 0 0 0 0,0 0 0 0 0,0 1 0 0 0,1-1 0 0 0,-1 1-1 0 0,0 0 1 0 0,1 0 0 0 0,-1 0 0 0 0,0 1 0 0 0,1-1 0 0 0,-1 1 0 0 0,1 0-1 0 0,-1 1 1 0 0,0-1 0 0 0,4 1 29 0 0,-2 2 56 0 0,-1 0-1 0 0,1 0 1 0 0,-1 0 0 0 0,1 1-1 0 0,-1-1 1 0 0,0 2 0 0 0,-1-1-1 0 0,1 0 1 0 0,-1 1 0 0 0,1 0-1 0 0,-1 0 1 0 0,-1 0 0 0 0,1 0-1 0 0,-1 1 1 0 0,0-1 0 0 0,0 1-1 0 0,0 0 1 0 0,-1 0-1 0 0,1 3-55 0 0,-3-7 29 0 0,0 0 0 0 0,1 0 0 0 0,-1 1 0 0 0,0-1-1 0 0,0 0 1 0 0,0 0 0 0 0,-1 0 0 0 0,1 1 0 0 0,0-1-1 0 0,-1 0 1 0 0,0 0 0 0 0,1 0 0 0 0,-1 0 0 0 0,0 0-1 0 0,0 0 1 0 0,0 0 0 0 0,0 0 0 0 0,-1 0 0 0 0,1 0-1 0 0,0-1 1 0 0,-1 1 0 0 0,1 0 0 0 0,-1-1 0 0 0,0 1-1 0 0,1-1 1 0 0,-1 0 0 0 0,0 1 0 0 0,0-1-1 0 0,0 0 1 0 0,0 0 0 0 0,0 0 0 0 0,0-1 0 0 0,0 1-1 0 0,-1 0-28 0 0,-77 16 40 0 0,-17-17-4276 0 0,83-2 2818 0 0</inkml:trace>
  <inkml:trace contextRef="#ctx0" brushRef="#br0" timeOffset="4715.645">723 196 9472 0 0,'0'0'216'0'0,"0"0"32"0"0,0 0 9 0 0,0 0 54 0 0,18-1 2746 0 0,64-13 929 0 0,46 5-3296 0 0,-127 9-1004 0 0,-1 0-142 0 0,0 0-718 0 0,0 0-2871 0 0,0 0-1227 0 0</inkml:trace>
  <inkml:trace contextRef="#ctx0" brushRef="#br0" timeOffset="4923.155">709 274 12032 0 0,'0'0'356'0'0,"0"0"-8"0"0,15 0-196 0 0,135-13 3146 0 0,-68 16-5216 0 0,-70-3-3254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1T11:54:30.0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64 4536 0 0,'0'0'133'0'0,"0"0"62"0"0,0 0 173 0 0,0 0 74 0 0,0 0 20 0 0,0 0 16 0 0,0 0 64 0 0,0 0 30 0 0,0 0 4 0 0,0 0-19 0 0,0 0-77 0 0,0 0-31 0 0,0 0-7 0 0,0 0-16 0 0,0 0-54 0 0,0 0-20 0 0,7 3 332 0 0,1 1-384 0 0,1-1 0 0 0,1 0 0 0 0,-1 0 0 0 0,0-1 0 0 0,1 0 0 0 0,-1 0 0 0 0,1-1 0 0 0,-1-1-1 0 0,1 1 1 0 0,0-2 0 0 0,-1 1 0 0 0,3-1-300 0 0,19 0 351 0 0,79-12 288 0 0,-110 13-731 0 0,12-1 273 0 0,-10-1-6904 0 0,-2-3 2398 0 0</inkml:trace>
  <inkml:trace contextRef="#ctx0" brushRef="#br0" timeOffset="275.002">259 0 7616 0 0,'0'0'222'0'0,"0"0"46"0"0,2 0 84 0 0,94 13 2478 0 0,-30 1-694 0 0,-65-13-1760 0 0,-1-1-20 0 0,0 0-86 0 0,0 0-40 0 0,0 14 366 0 0,-3-10-557 0 0,1 0 1 0 0,-1 0 0 0 0,-1-1 0 0 0,1 1-1 0 0,0-1 1 0 0,-1 0 0 0 0,0 0 0 0 0,0 0-1 0 0,0 0 1 0 0,0-1 0 0 0,0 1 0 0 0,0-1-1 0 0,-1 0 1 0 0,1-1 0 0 0,-2 1-40 0 0,-23 13 77 0 0,-36 20-2326 0 0,59-32 1517 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1T11:54:32.1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223 158 3816 0 0,'0'0'109'0'0,"-13"1"513"0"0,1 1 836 0 0,4 0 4387 0 0,18 1-3743 0 0,98-2 146 0 0,-18-1-456 0 0,-38 0-7020 0 0,-43 0-272 0 0</inkml:trace>
  <inkml:trace contextRef="#ctx0" brushRef="#br0" timeOffset="746.013">577 120 9360 0 0,'0'0'208'0'0,"0"0"33"0"0,0 0 15 0 0,0 0 21 0 0,0 0 65 0 0,0 0 30 0 0,0 0 4 0 0,1 0 28 0 0,72 5 3626 0 0,45-23-2657 0 0,-72 4-693 0 0,-45 13-609 0 0,-1 1-64 0 0,0 0 0 0 0,1 0 0 0 0,-1 0-1 0 0,1 0 1 0 0,-1-1 0 0 0,0 1 0 0 0,1 0-1 0 0,-1 0 1 0 0,0 0 0 0 0,1-1 0 0 0,-1 1 0 0 0,0 0-1 0 0,1-1 1 0 0,-1 1 0 0 0,0 0 0 0 0,1-1 0 0 0,-1 1-1 0 0,0 0 1 0 0,0-1 0 0 0,0 1 0 0 0,1 0 0 0 0,-1-1-1 0 0,0 1 1 0 0,0-1 0 0 0,0 1 0 0 0,0 0 0 0 0,0-1-1 0 0,0 1 1 0 0,0-1 0 0 0,0 1 0 0 0,0 0 0 0 0,0-1-1 0 0,0 1 1 0 0,0-1 0 0 0,0 1 0 0 0,0-1 0 0 0,0 1-1 0 0,0 0 1 0 0,0-1 0 0 0,0 1 0 0 0,-1-1-1 0 0,1 1 1 0 0,0 0 0 0 0,0-1 0 0 0,0 1 0 0 0,-1 0-1 0 0,1-1 1 0 0,0 1 0 0 0,-1 0 0 0 0,1-1 0 0 0,0 1-1 0 0,-1 0-6 0 0,-26-19 64 0 0,-60 17 84 0 0,57 14 80 0 0,-7 11 4 0 0,6-4 83 0 0,5 19 274 0 0,25-37-517 0 0,1 0 0 0 0,-3 3-12 0 0,-1 2-36 0 0,2-1 38 0 0,2 30 267 0 0,16 9 84 0 0,-15-40-388 0 0,0-2-7 0 0,-1 0 0 0 0,1 0 0 0 0,0 0 0 0 0,0-1-1 0 0,0 1 1 0 0,-1 0 0 0 0,2-1 0 0 0,-1 1-1 0 0,0-1 1 0 0,0 1 0 0 0,0-1 0 0 0,1 1-1 0 0,-1-1 1 0 0,1 0 0 0 0,-1 0 0 0 0,1 0 0 0 0,-1 0-1 0 0,1 0 1 0 0,0 0 0 0 0,-1 0 0 0 0,1 0-1 0 0,1 0-17 0 0,13 3 41 0 0,1-1 0 0 0,-1-1 0 0 0,1 0-1 0 0,-1-1 1 0 0,1 0 0 0 0,-1-2 0 0 0,1 0 0 0 0,3-1-41 0 0,43-1-283 0 0,48 1-3446 0 0,-91 1-2721 0 0</inkml:trace>
  <inkml:trace contextRef="#ctx0" brushRef="#br0" timeOffset="2004.377">220 0 5640 0 0,'0'0'165'0'0,"-14"0"990"0"0,8 1-751 0 0,-1 0 1 0 0,1 0 0 0 0,-1 1-1 0 0,1 0 1 0 0,0 0-1 0 0,0 0 1 0 0,0 1 0 0 0,0 0-1 0 0,0 0 1 0 0,1 0-1 0 0,-1 1 1 0 0,1 0 0 0 0,0 0-1 0 0,0 0 1 0 0,0 1-1 0 0,0 1-404 0 0,-14 10 575 0 0,10-10-316 0 0,1 0 0 0 0,1 1 0 0 0,-1 0 1 0 0,1 1-1 0 0,0-1 0 0 0,0 1 0 0 0,1 1 1 0 0,0-1-1 0 0,1 1 0 0 0,0 0 0 0 0,-1 3-259 0 0,4-6 34 0 0,0 1 0 0 0,1 0-1 0 0,0 0 1 0 0,0 0 0 0 0,0 0-1 0 0,1 0 1 0 0,0 0 0 0 0,0 0-1 0 0,1 0 1 0 0,0 0 0 0 0,0 0-1 0 0,1 0 1 0 0,0 0 0 0 0,0-1-1 0 0,2 5-33 0 0,-2-6 15 0 0,0 0 11 0 0,0 0 0 0 0,0 0 0 0 0,1-1 1 0 0,-1 1-1 0 0,1 0 0 0 0,1-1 0 0 0,-1 0 0 0 0,0 0 0 0 0,1 0 0 0 0,0 0 0 0 0,0 0 0 0 0,0-1 0 0 0,1 0 0 0 0,-1 1 0 0 0,1-2 0 0 0,-1 1 0 0 0,1-1 0 0 0,0 1 0 0 0,0-1 0 0 0,3 0-26 0 0,50 15-1023 0 0,-2-9-3964 0 0,-29-5-127 0 0</inkml:trace>
  <inkml:trace contextRef="#ctx0" brushRef="#br0" timeOffset="2396.445">987 54 7040 0 0,'0'0'202'0'0,"8"3"88"0"0,2 3 56 0 0,30 30 2850 0 0,-13 27 335 0 0,-17-3-2202 0 0,-17 23-464 0 0,3-59-911 0 0,3-17-125 0 0,0 1 0 0 0,-1-1 0 0 0,1 0 0 0 0,-1 0 1 0 0,-1 0-1 0 0,1 0 0 0 0,-1 0 0 0 0,0 0 1 0 0,-1-1-1 0 0,0 1 0 0 0,-2 2 171 0 0,5-8-1213 0 0,1-1-16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8T15:37:53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6792 0 0,'0'0'149'0'0,"0"0"23"0"0,0 0 13 0 0,2 0-21 0 0,22-1-70 0 0,-23 2 211 0 0,22-1 1168 0 0,-23 0-2047 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1T11:54:35.5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561 0 6048 0 0,'0'0'133'0'0,"0"0"23"0"0,0 0 11 0 0,0 0 31 0 0,0 0 129 0 0,0 0 52 0 0,0 0 6 0 0,0 0 4 0 0,0 0-5 0 0,0 0-6 0 0,0 0-2 0 0,0 0-6 0 0,0 0-22 0 0,0 0-10 0 0,0 0-2 0 0,0 0-14 0 0,-22 1 1654 0 0,-18 14 958 0 0,-94 84-640 0 0,2 46-1441 0 0,82-60-729 0 0,45-73-123 0 0,0 1-1 0 0,1 0 0 0 0,0 0 1 0 0,1 0-1 0 0,0 0 0 0 0,1 0 1 0 0,1 1-1 0 0,0-1 0 0 0,1 3 0 0 0,-2 9 8 0 0,1 11 23 0 0,2 0-1 0 0,2 0 1 0 0,1 0-1 0 0,2 4-30 0 0,1 12 49 0 0,2 14-39 0 0,3 34-10 0 0,11 43 11 0 0,-11-75 42 0 0,10 70 11 0 0,-21-128-48 0 0,0 1 0 0 0,-1-1-1 0 0,-1 1 1 0 0,0-1-1 0 0,0 0 1 0 0,-1 1 0 0 0,0-1-1 0 0,-1 0 1 0 0,-1 3-16 0 0,2-9 15 0 0,1 0 0 0 0,-1 0 1 0 0,0 0-1 0 0,0-1 0 0 0,0 1 1 0 0,0-1-1 0 0,-1 0 0 0 0,0 0 0 0 0,1 0 1 0 0,-1 0-1 0 0,0 0 0 0 0,0 0 1 0 0,-1-1-1 0 0,1 1 0 0 0,0-1 0 0 0,-1 0 1 0 0,0 0-1 0 0,1 0 0 0 0,-1-1 1 0 0,0 1-1 0 0,0-1 0 0 0,0 0 0 0 0,0 0 1 0 0,0 0-1 0 0,0-1-15 0 0,-7 1-105 0 0,1-1 0 0 0,-1-1 0 0 0,1 1 0 0 0,0-2 0 0 0,-1 0 0 0 0,1 0 0 0 0,0-1 0 0 0,0 0 0 0 0,0 0 0 0 0,1-1 0 0 0,-6-3 105 0 0,-10-14-3157 0 0,18 12 1667 0 0</inkml:trace>
  <inkml:trace contextRef="#ctx0" brushRef="#br0" timeOffset="690.408">573 592 9552 0 0,'0'0'276'0'0,"0"0"2"0"0,0 0-163 0 0,0 0-23 0 0,-3 7 115 0 0,-27 82 3531 0 0,30 3-1199 0 0,20-61-1153 0 0,-19-31-1186 0 0,28 3 936 0 0,6-35-982 0 0,-26 19-148 0 0,45-73-160 0 0,-31 56 47 0 0,-19 27 86 0 0,1 1-33 0 0,-4 1-12 0 0,16 28-1 0 0,-20 36 256 0 0,2-59-172 0 0,1 0-1 0 0,0 0 0 0 0,0 0 1 0 0,0 0-1 0 0,1 0 0 0 0,-1 0 1 0 0,1 0-1 0 0,0 0 0 0 0,0 0 1 0 0,0 0-1 0 0,1 0 0 0 0,-1 0 0 0 0,1-1 1 0 0,0 1-1 0 0,0-1 0 0 0,1 1 1 0 0,1 2-17 0 0,43 26 328 0 0,18-17-1890 0 0,-56-15-2963 0 0,-2 0-1457 0 0</inkml:trace>
  <inkml:trace contextRef="#ctx0" brushRef="#br0" timeOffset="1215.772">1102 803 11200 0 0,'0'0'256'0'0,"0"0"34"0"0,-7 0 290 0 0,-2 0-302 0 0,0 0 0 0 0,0 1 0 0 0,0 0 0 0 0,0 1 0 0 0,0 0 0 0 0,0 0 0 0 0,0 1 0 0 0,1 0 0 0 0,-1 0 0 0 0,1 1 0 0 0,0 1 0 0 0,0-1 0 0 0,0 1 0 0 0,-5 4-278 0 0,5-2 310 0 0,-31 39 679 0 0,37-43-971 0 0,1 0 1 0 0,0 0-1 0 0,0-1 1 0 0,0 1-1 0 0,0 0 1 0 0,0 0-1 0 0,1 0 1 0 0,-1 0-1 0 0,1 0 1 0 0,0 0 0 0 0,0 0-1 0 0,0 0 1 0 0,0 0-1 0 0,1 0 1 0 0,-1 0-1 0 0,1 0 1 0 0,0 0-1 0 0,-1 0 1 0 0,1 0-1 0 0,1 0 1 0 0,-1-1-1 0 0,0 1 1 0 0,1 0-1 0 0,-1-1 1 0 0,1 1-1 0 0,0-1 1 0 0,0 1-1 0 0,0-1 1 0 0,0 0-1 0 0,0 0 1 0 0,0 0-1 0 0,1 0 1 0 0,-1 0-1 0 0,1-1 1 0 0,-1 1-1 0 0,2 0-18 0 0,0-2 17 0 0,1 1-1 0 0,-1-1 1 0 0,1 0-1 0 0,-1 0 1 0 0,0-1-1 0 0,1 1 1 0 0,-1-1-1 0 0,1 0 1 0 0,-1 0-1 0 0,0-1 1 0 0,0 1-1 0 0,0-1 1 0 0,0 0-1 0 0,0 0 1 0 0,0 0-1 0 0,0-1 1 0 0,-1 1-1 0 0,1-1 1 0 0,-1 0-1 0 0,0 0 1 0 0,1 0-1 0 0,-1 0 1 0 0,-1-1-1 0 0,1 1 1 0 0,0-1-1 0 0,-1 0 1 0 0,0 0-1 0 0,0 0 0 0 0,0 0 1 0 0,0 0-1 0 0,-1 0 1 0 0,0 0-1 0 0,1-4-16 0 0,16-25 0 0 0,1-7-14 0 0,-18 38-56 0 0,2 0 1 0 0,-3 2-3 0 0,0 0-9 0 0,0 0-9 0 0,0 0 16 0 0,6 15-56 0 0,-9 81 296 0 0,3-85-124 0 0,1-1 1 0 0,0 1 0 0 0,0-1-1 0 0,1 1 1 0 0,0-1 0 0 0,1 1-1 0 0,1-1 1 0 0,2 6-43 0 0,-5-15-27 0 0,0 1 0 0 0,-1 0 0 0 0,1-1 0 0 0,0 1 0 0 0,0-1 0 0 0,0 0 0 0 0,1 1-1 0 0,-1-1 1 0 0,0 0 0 0 0,0 0 0 0 0,1 0 0 0 0,-1 0 0 0 0,1 0 0 0 0,-1 0 0 0 0,1 0 0 0 0,-1 0 0 0 0,1 0 0 0 0,0-1 0 0 0,-1 1 0 0 0,1-1 0 0 0,0 1-1 0 0,-1-1 1 0 0,1 0 0 0 0,0 0 0 0 0,0 1 0 0 0,0-1 27 0 0,5-4-4358 0 0,3-2-1478 0 0</inkml:trace>
  <inkml:trace contextRef="#ctx0" brushRef="#br0" timeOffset="1883.877">1088 215 8808 0 0,'0'0'257'0'0,"0"0"-2"0"0,0 0-118 0 0,0 0 102 0 0,0 0 66 0 0,0 0 14 0 0,0 0 10 0 0,0 0 39 0 0,0 0 16 0 0,0 0 7 0 0,0 0 13 0 0,0 0 50 0 0,0 0 24 0 0,0 0 2 0 0,0 0-36 0 0,0 0-151 0 0,0 0-62 0 0,0 0-9 0 0,0 8 764 0 0,-1-4-832 0 0,0 0 0 0 0,-1-1 0 0 0,0 1 0 0 0,1-1 0 0 0,-1 1 0 0 0,0-1 0 0 0,-1 0 0 0 0,1 0 0 0 0,-1 0 0 0 0,1 0 1 0 0,-1 0-1 0 0,0-1 0 0 0,0 1 0 0 0,0-1 0 0 0,0 0 0 0 0,-1 1 0 0 0,1-1 0 0 0,-1-1 0 0 0,1 1 0 0 0,-1-1 0 0 0,0 1 1 0 0,-2 0-155 0 0,-27 16 141 0 0,15-3-92 0 0,1 1 0 0 0,0 0-1 0 0,1 1 1 0 0,1 1-1 0 0,1 1 1 0 0,0 0-1 0 0,1 2-48 0 0,-4 6 0 0 0,14-22-34 0 0,3-4-145 0 0,0-1-57 0 0,0 0-11 0 0,0 0-65 0 0,0 0-268 0 0,0 0-116 0 0,0 0-662 0 0,0-1-2670 0 0,2-4-1141 0 0</inkml:trace>
  <inkml:trace contextRef="#ctx0" brushRef="#br0" timeOffset="2729.042">914 324 9824 0 0,'0'0'289'0'0,"0"0"-8"0"0,0 0-157 0 0,0 0 15 0 0,0 0 21 0 0,0 0 7 0 0,0 0 13 0 0,0 0 50 0 0,0 0 24 0 0,0 0 2 0 0,3 6 281 0 0,4-1-419 0 0,-1-1 0 0 0,0 0 0 0 0,1 0 0 0 0,0 0 0 0 0,0-1 1 0 0,0 0-1 0 0,1 0 0 0 0,-1-1 0 0 0,0 0 0 0 0,1 0 0 0 0,0-1 0 0 0,-1 0 0 0 0,1 0 0 0 0,0-1 0 0 0,4 0-118 0 0,3 2 100 0 0,44 4 860 0 0,-136-12-1128 0 0,-66-18-264 0 0,123 10-72 0 0,19 13 352 0 0,15-17-2264 0 0,55 9-305 0 0,-54 9 2530 0 0,24 12 33 0 0,-35-11 175 0 0,1 1 0 0 0,-1-1-1 0 0,1 1 1 0 0,-1 0-1 0 0,0 0 1 0 0,0 1 0 0 0,0-1-1 0 0,0 1 1 0 0,-1 0-1 0 0,1 0 1 0 0,-1 0 0 0 0,1 1-1 0 0,-1-1-16 0 0,20 17 342 0 0,15 10 298 0 0,-8-15 581 0 0,-47-33-1005 0 0,-57-32-300 0 0,3-2-1487 0 0,65 44 879 0 0,6 8 586 0 0,1-9 693 0 0,2 6 2914 0 0,-2 4-3366 0 0,0 1 0 0 0,1-1 0 0 0,-1 1 0 0 0,0 0 0 0 0,0 0 0 0 0,0-1-1 0 0,0 1 1 0 0,-1 0 0 0 0,1 0 0 0 0,0 0 0 0 0,-1 0 0 0 0,1 0 0 0 0,-1 0 0 0 0,0 0 0 0 0,0 0 0 0 0,1 0 0 0 0,-1 0 0 0 0,-1 0 0 0 0,1 0 0 0 0,0 0 0 0 0,0 0 0 0 0,-1 0 0 0 0,1 0 0 0 0,-1 1-135 0 0,-1 15 728 0 0,2 18-78 0 0,0-23-730 0 0,0-12-817 0 0,3 4-1497 0 0,-2-4 1164 0 0</inkml:trace>
  <inkml:trace contextRef="#ctx0" brushRef="#br0" timeOffset="3726.433">1220 497 7168 0 0,'0'0'208'0'0,"0"0"88"0"0,0 0 244 0 0,0 0 106 0 0,0 0 24 0 0,0 0-30 0 0,0 0-135 0 0,0 0-60 0 0,0 0-11 0 0,0 0-26 0 0,0 0-100 0 0,0 0-42 0 0,4 7 469 0 0,6 58 360 0 0,0 65-435 0 0,-7-39-316 0 0,0-50 40 0 0,8-19 2009 0 0,0-89-1197 0 0,-6 14-1063 0 0,3 26-93 0 0,-7 22-43 0 0,-1 0 1 0 0,2-1-1 0 0,-1 1 1 0 0,1 0-1 0 0,-1 0 1 0 0,1 0-1 0 0,1 0 0 0 0,-1 0 1 0 0,1 1-1 0 0,-1-1 1 0 0,2 1-1 0 0,-1 0 0 0 0,0-1 1 0 0,1 2-1 0 0,0-1 1 0 0,-1 0-1 0 0,2 1 0 0 0,3-3 3 0 0,-1 2-6 0 0,0 2-1 0 0,0-1 0 0 0,1 1 1 0 0,0 0-1 0 0,-1 1 0 0 0,1-1 0 0 0,0 2 1 0 0,-1-1-1 0 0,1 1 0 0 0,0 0 0 0 0,0 1 1 0 0,-1 0-1 0 0,4 0 7 0 0,36 7-4295 0 0,-38-6 2752 0 0,8 1-4279 0 0</inkml:trace>
  <inkml:trace contextRef="#ctx0" brushRef="#br0" timeOffset="5634.486">1672 524 6120 0 0,'0'0'176'0'0,"-1"-1"-4"0"0,1 1 27 0 0,0 1 0 0 0,0-1 0 0 0,0 0 0 0 0,0 1 0 0 0,-1-1 0 0 0,1 0 0 0 0,0 1 0 0 0,0-1 1 0 0,0 0-1 0 0,-1 1 0 0 0,1-1 0 0 0,0 0 0 0 0,0 1 0 0 0,-1-1 0 0 0,1 0 0 0 0,0 0 0 0 0,-1 1 0 0 0,1-1 0 0 0,0 0 1 0 0,-1 0-1 0 0,1 0 0 0 0,0 0 0 0 0,-1 1 0 0 0,1-1 0 0 0,0 0 0 0 0,-1 0 0 0 0,1 0 0 0 0,-1 0 0 0 0,1 0 0 0 0,0 0 0 0 0,-1 0 1 0 0,1 0-1 0 0,-1 0 0 0 0,1 0 0 0 0,0 0 0 0 0,-1 0 0 0 0,1 0 0 0 0,0 0 0 0 0,-1-1 0 0 0,1 1 0 0 0,0 0 0 0 0,-1 0 0 0 0,1 0 1 0 0,0 0-1 0 0,-1-1 0 0 0,1 1 0 0 0,0 0 0 0 0,-1 0-199 0 0,-1 12-608 0 0,0-3 713 0 0,1 0 0 0 0,-1-1 1 0 0,1 1-1 0 0,1 0 0 0 0,0 0 1 0 0,0 0-1 0 0,1 0 0 0 0,0 0 1 0 0,0 0-1 0 0,1 0 0 0 0,0 0 1 0 0,3 7-106 0 0,-4-14 15 0 0,0 2 17 0 0,0 0-1 0 0,0 0 0 0 0,1 0 0 0 0,0 0 0 0 0,-1 0 0 0 0,2 0 0 0 0,-1 0 0 0 0,0-1 0 0 0,1 1 0 0 0,-1-1 0 0 0,1 0 0 0 0,0 1 0 0 0,0-1 0 0 0,1-1 0 0 0,-1 1 0 0 0,0 0 0 0 0,2 0-31 0 0,49 27 408 0 0,30-26 178 0 0,-82-4-565 0 0,1-1 1 0 0,0 0-1 0 0,0 0 1 0 0,0 0-1 0 0,-1-1 1 0 0,1 1 0 0 0,-1-1-1 0 0,1 1 1 0 0,-1-1-1 0 0,0 0 1 0 0,1 0-1 0 0,-1 0 1 0 0,0 0-1 0 0,0 0 1 0 0,0 0-1 0 0,-1-1 1 0 0,1 1-1 0 0,-1-1 1 0 0,1 1 0 0 0,-1-1-1 0 0,0 0 1 0 0,0 1-1 0 0,0-1 1 0 0,0 0-1 0 0,0 0 1 0 0,-1 0-1 0 0,1 0 1 0 0,-1 0-1 0 0,0 0 1 0 0,0 0-1 0 0,0 0 1 0 0,0 1-1 0 0,0-1 1 0 0,-1 0 0 0 0,1 0-1 0 0,-2-2-21 0 0,4-25 87 0 0,-3-92 49 0 0,1 89-212 0 0,0 33 16 0 0,0 0-16 0 0,-7 14-96 0 0,-9 61 108 0 0,12-13 64 0 0,3-53 19 0 0,0-1-1 0 0,1 0 0 0 0,0 1 0 0 0,0-1 1 0 0,0 1-1 0 0,1-1 0 0 0,1 0 0 0 0,-1 1 1 0 0,1-1-1 0 0,1 0 0 0 0,0 0 0 0 0,0-1 1 0 0,1 2-19 0 0,17 16 382 0 0,18-4-3147 0 0,-38-21-3281 0 0</inkml:trace>
  <inkml:trace contextRef="#ctx0" brushRef="#br0" timeOffset="6308.706">2055 731 8496 0 0,'0'0'190'0'0,"0"0"28"0"0,0 0 10 0 0,0 0 4 0 0,0 0-47 0 0,0 0-22 0 0,0 0-3 0 0,4 15 608 0 0,10 38 1128 0 0,5 105 1470 0 0,-19-157-3295 0 0,0-1 16 0 0,0 0-13 0 0,0 0-8 0 0,0 0-2 0 0,0 0 1 0 0,0 0 6 0 0,0 0 1 0 0,0 0-1 0 0,0 0 0 0 0,0 0-6 0 0,0 0-1 0 0,0-15 64 0 0,1 11-177 0 0,-1 1-1 0 0,1 0 1 0 0,0-1-1 0 0,0 1 0 0 0,0 0 1 0 0,0-1-1 0 0,1 1 0 0 0,-1 0 1 0 0,1 0-1 0 0,0 0 0 0 0,0 0 1 0 0,0 0-1 0 0,0 1 0 0 0,0-1 1 0 0,1 1-1 0 0,-1-1 1 0 0,1 1-1 0 0,-1 0 0 0 0,1 0 1 0 0,0 0-1 0 0,0 0 0 0 0,0 1 1 0 0,0-1-1 0 0,0 1 0 0 0,1-1 1 0 0,-1 1-1 0 0,0 0 0 0 0,1 1 1 0 0,-1-1-1 0 0,1 0 0 0 0,-1 1 1 0 0,0 0-1 0 0,1 0 1 0 0,3 0 49 0 0,-5 0-22 0 0,1-1 0 0 0,0 1 0 0 0,0 0 0 0 0,0 0 0 0 0,-1 0 0 0 0,1 0 0 0 0,0 0 0 0 0,0 1 0 0 0,-1-1 1 0 0,1 1-1 0 0,0 0 0 0 0,0 0 0 0 0,-1 0 0 0 0,1 0 0 0 0,-1 0 0 0 0,1 0 0 0 0,-1 1 0 0 0,0-1 1 0 0,1 1-1 0 0,-1 0 0 0 0,0 0 0 0 0,0-1 0 0 0,0 1 0 0 0,0 1 0 0 0,-1-1 0 0 0,1 0 0 0 0,0 0 1 0 0,-1 1-1 0 0,0-1 0 0 0,1 1 0 0 0,-1-1 0 0 0,0 1 0 0 0,0 0 0 0 0,-1-1 0 0 0,1 1 0 0 0,0 0 0 0 0,-1-1 1 0 0,0 2 21 0 0,0-2 0 0 0,1 2 70 0 0,0 0 0 0 0,-1 0 0 0 0,0 0 0 0 0,0 0 0 0 0,0 0 1 0 0,-1 0-1 0 0,1 0 0 0 0,-1 0 0 0 0,0 0 0 0 0,0-1 1 0 0,0 1-1 0 0,0 0 0 0 0,-1 0 0 0 0,0-1 0 0 0,0 1 0 0 0,0-1 1 0 0,0 1-1 0 0,0-1 0 0 0,-1 0 0 0 0,1 0 0 0 0,-1 0 1 0 0,-2 2-71 0 0,1-2-45 0 0,0-1 0 0 0,-1 0 0 0 0,1 0 0 0 0,0 0 0 0 0,-1-1 0 0 0,1 1 0 0 0,-1-1 0 0 0,1 0 1 0 0,-1-1-1 0 0,0 1 0 0 0,1-1 0 0 0,-1 0 0 0 0,0 0 0 0 0,1 0 0 0 0,-1 0 0 0 0,0-1 0 0 0,1 0 1 0 0,-1 0 44 0 0,4 0-3708 0 0,1 1-1192 0 0</inkml:trace>
  <inkml:trace contextRef="#ctx0" brushRef="#br0" timeOffset="6973.072">2621 592 10944 0 0,'-14'-9'832'0'0,"9"7"-739"0"0,-1-1 1 0 0,1 1-1 0 0,-1 0 1 0 0,1 1-1 0 0,-1-1 1 0 0,0 1-1 0 0,1 0 1 0 0,-1 1-1 0 0,0-1 1 0 0,0 1 0 0 0,0 0-1 0 0,0 1 1 0 0,-1-1-94 0 0,0 1 164 0 0,0 0 0 0 0,0 1 0 0 0,0-1 0 0 0,0 1 0 0 0,0 1 0 0 0,0-1 1 0 0,1 1-1 0 0,-1 0 0 0 0,1 1 0 0 0,0 0 0 0 0,0 0 0 0 0,0 0 0 0 0,0 0 1 0 0,1 1-1 0 0,-1 0 0 0 0,1 0 0 0 0,1 1 0 0 0,-1-1 0 0 0,-2 6-164 0 0,-16 30 288 0 0,19-17-128 0 0,4-23-141 0 0,0 1-1 0 0,0-1 1 0 0,0 0 0 0 0,0 1-1 0 0,0-1 1 0 0,0 1 0 0 0,1-1-1 0 0,-1 0 1 0 0,0 0-1 0 0,1 1 1 0 0,-1-1 0 0 0,1 0-1 0 0,0 0 1 0 0,-1 1 0 0 0,1-1-1 0 0,0 0 1 0 0,0 0-1 0 0,0 0 1 0 0,-1 0 0 0 0,1 0-1 0 0,1 0 1 0 0,-1 0 0 0 0,0 0-1 0 0,0-1 1 0 0,0 1 0 0 0,0 0-1 0 0,0-1 1 0 0,1 1-1 0 0,-1-1 1 0 0,0 1 0 0 0,1-1-1 0 0,-1 1 1 0 0,0-1 0 0 0,1 0-1 0 0,-1 0 1 0 0,0 0-1 0 0,1 0 1 0 0,-1 0 0 0 0,0 0-1 0 0,1 0-18 0 0,47-13 400 0 0,-41 5-384 0 0,0 0 0 0 0,0-1 0 0 0,-1 1 0 0 0,0-1 0 0 0,-1-1 0 0 0,0 1-1 0 0,-1-1 1 0 0,1-1 0 0 0,-2 1 0 0 0,0 0 0 0 0,0-1 0 0 0,-1 0 0 0 0,0 0 0 0 0,0-7-16 0 0,2 1-52 0 0,49-175-431 0 0,-34 133 419 0 0,-19 47 304 0 0,-1 11-128 0 0,0 1-6 0 0,0 0-29 0 0,0 0-12 0 0,-12 8 63 0 0,6 2-128 0 0,0 1 0 0 0,0 0 0 0 0,1 0 0 0 0,0 1 0 0 0,1 0 0 0 0,0 0 0 0 0,1 0 0 0 0,0 0 0 0 0,1 0 0 0 0,0 1 0 0 0,1-1 0 0 0,1 1 0 0 0,0-1 0 0 0,1 3 0 0 0,-3 26 0 0 0,5 132 11 0 0,9-114 117 0 0,6-26-21 0 0,5-14-2414 0 0,-17-17-3503 0 0</inkml:trace>
  <inkml:trace contextRef="#ctx0" brushRef="#br0" timeOffset="7286.187">2718 573 10224 0 0,'0'0'230'0'0,"0"0"30"0"0,0 0 19 0 0,7 0 61 0 0,202 47 5150 0 0,-192-47-5302 0 0,-1 0 0 0 0,1-1 0 0 0,0 0 0 0 0,0-2 0 0 0,-1 0 0 0 0,0-1-1 0 0,1 0 1 0 0,-1-2 0 0 0,4-1-188 0 0,5-8 160 0 0,-24 14-208 0 0,-1 1-44 0 0,-2-12-1808 0 0,-8 11 1000 0 0,-15 1-4445 0 0,14 1 852 0 0</inkml:trace>
  <inkml:trace contextRef="#ctx0" brushRef="#br0" timeOffset="7493.185">2884 641 9584 0 0,'0'0'216'0'0,"0"0"32"0"0,-11 12 288 0 0,-33 72 3977 0 0,44-82-4458 0 0,-1 1 0 0 0,0-1 0 0 0,1 0 0 0 0,-1 1 0 0 0,1-1 0 0 0,0 0 1 0 0,0 1-1 0 0,0-1 0 0 0,0 0 0 0 0,0 1 0 0 0,0-1 0 0 0,1 0 0 0 0,-1 1 0 0 0,1-1 0 0 0,-1 0 0 0 0,1 0 0 0 0,0 1 1 0 0,0-1-1 0 0,0 0 0 0 0,0 0 0 0 0,0 0 0 0 0,1 0 0 0 0,-1 0 0 0 0,1 0 0 0 0,-1-1 0 0 0,1 1 0 0 0,0 0 1 0 0,0 0-57 0 0,52 21 447 0 0,-8-22-1544 0 0,-28-1-2585 0 0,-1 0-1613 0 0</inkml:trace>
  <inkml:trace contextRef="#ctx0" brushRef="#br0" timeOffset="16253.144">1402 285 5208 0 0,'0'0'116'0'0,"0"0"17"0"0,0 0 11 0 0,0 0-1 0 0,0 0-33 0 0,0 0-12 0 0,0 0-2 0 0,0 0 8 0 0,0 0 33 0 0,0 0 14 0 0,0 0 1 0 0,0 0 17 0 0,0 0 72 0 0,0 0 30 0 0,-17 0 590 0 0,-70 0 983 0 0,86 0-1744 0 0,-3 1 775 0 0,166 9-730 0 0,-87-7 50 0 0,-53-2 62 0 0,-20-1-167 0 0,-2 0-2 0 0,0 0-2 0 0,0 0-4 0 0,0 0-2 0 0,0 0 0 0 0,0 0 1 0 0,0 0 6 0 0,0 0 1 0 0,0 0 0 0 0,0 0-2 0 0,0 0-4 0 0,0 0-2 0 0,0 0 0 0 0,-15-4 216 0 0,-256 4 1365 0 0,270 0-1597 0 0,0 0-8 0 0,-4 0-33 0 0,4 0 35 0 0,1 0 8 0 0,21 0-2 0 0,59 4-368 0 0,-36-4-1296 0 0,-34 0 1064 0 0</inkml:trace>
  <inkml:trace contextRef="#ctx0" brushRef="#br0" timeOffset="16788.749">1465 177 4464 0 0,'0'0'99'0'0,"0"0"11"0"0,0 0 10 0 0,0 0 62 0 0,0 0 230 0 0,0 0 99 0 0,0 0 23 0 0,-3 8 1650 0 0,6 27 576 0 0,11-24-2291 0 0,-6-7-381 0 0,-1 1 0 0 0,1-1 1 0 0,0-1-1 0 0,0 1 0 0 0,0-1 0 0 0,1-1 1 0 0,-1 1-1 0 0,1-1 0 0 0,-1-1 1 0 0,6 1-89 0 0,-1 0 129 0 0,-3 9 1724 0 0,-31 2-1003 0 0,-110 38-72 0 0,108-25-2302 0 0,23-25 918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8T15:29:20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90 3824 0 0,'0'0'83'0'0,"0"0"11"0"0,0 0 12 0 0,8-3 11 0 0,65-32 974 0 0,-35 11 1030 0 0,-31 15-772 0 0,10-1 626 0 0,-16 9-1735 0 0,-1 1-34 0 0,0 0-12 0 0,0 0-2 0 0,0 0 14 0 0,0 0 61 0 0,0 0 21 0 0,0 0 7 0 0,0 0-18 0 0,0 0-78 0 0,0 0-37 0 0,0 0-8 0 0,0 0-6 0 0,-5-1 112 0 0,-14-5-4 0 0,-19 9-256 0 0,-6 4 180 0 0,-5 7 88 0 0,-1 6-12 0 0,11 1-16 0 0,18-7-224 0 0,-14 27 384 0 0,31-33-311 0 0,3-6-64 0 0,-1 0-1 0 0,1 1 1 0 0,0-1-1 0 0,0 1 1 0 0,0-1-1 0 0,1 1 1 0 0,-1-1-1 0 0,0 1 1 0 0,1-1-1 0 0,0 1 0 0 0,0 0 1 0 0,-1-1-1 0 0,2 1 1 0 0,-1-1-1 0 0,0 1 1 0 0,0 0-1 0 0,1-1 1 0 0,-1 1-1 0 0,2 1-24 0 0,0 2 54 0 0,-2-5 10 0 0,20 8 128 0 0,37-1 85 0 0,-16-14-192 0 0,64-12 40 0 0,-98 17-125 0 0,-14 2 0 0 0,-47 27 64 0 0,-28 23 54 0 0,55-27-108 0 0,-5 15 1 0 0,21-10 93 0 0,10 2-13 0 0,13-8 559 0 0,26-9-580 0 0,-33-14-32 0 0,5 0 47 0 0,15 0-146 0 0,-1 0 0 0 0,0-2 0 0 0,0 0 0 0 0,0-2 0 0 0,8-2 61 0 0,34-11-1368 0 0,-53 12 662 0 0,4-1-412 0 0,-4-1-3855 0 0,-1 4 827 0 0</inkml:trace>
  <inkml:trace contextRef="#ctx0" brushRef="#br0" timeOffset="349.219">259 375 7112 0 0,'0'0'157'0'0,"0"0"23"0"0,0 0 13 0 0,-3 14 910 0 0,-24 34 664 0 0,14-14-951 0 0,10-14-447 0 0,3-18-178 0 0,0-2 1 0 0,0 0 0 0 0,0 0 0 0 0,9 14 766 0 0,-6-12-896 0 0,0-1 0 0 0,0 1 0 0 0,1-1-1 0 0,-1 0 1 0 0,0 0 0 0 0,1 0 0 0 0,-1 0-1 0 0,1 0 1 0 0,-1-1 0 0 0,1 0 0 0 0,-1 1 0 0 0,1-1-1 0 0,0-1 1 0 0,-1 1 0 0 0,1 0 0 0 0,-1-1-1 0 0,1 0 1 0 0,-1 0 0 0 0,0 0 0 0 0,4-2-62 0 0,-4 3 6 0 0,18-15 122 0 0,4-15-75 0 0,-21 20-32 0 0,-4 10-19 0 0,1-2 0 0 0,0 1 0 0 0,0-1 0 0 0,0 1-1 0 0,-1-1 1 0 0,1 0 0 0 0,-1 1-1 0 0,1-1 1 0 0,-1 0 0 0 0,1 0-1 0 0,-1 0 1 0 0,0 1 0 0 0,0-1 0 0 0,0 0-1 0 0,0 0 1 0 0,0 0 0 0 0,0 1-1 0 0,0-1 1 0 0,-1 0 0 0 0,1 0 0 0 0,-1 0-1 0 0,1 1 1 0 0,-1-1 0 0 0,0 0-1 0 0,0 1 1 0 0,0-1 0 0 0,1 1-1 0 0,-2-1 1 0 0,1 1 0 0 0,0-1 0 0 0,-1 0-2 0 0,-24-8-42 0 0,-10 9-894 0 0,23 4-2742 0 0,11-3-746 0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8T15:34:11.4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1729 501 2304 0 0,'0'0'0'0'0,"0"0"96"0"0,0 0-24 0 0,0 0-8 0 0,0 0-64 0 0,0 0 0 0 0,0 0 0 0 0,0 0 0 0 0,0 0 64 0 0,0 0-64 0 0,0 0 96 0 0,0 0-32 0 0</inkml:trace>
  <inkml:trace contextRef="#ctx0" brushRef="#br0" timeOffset="2743.442">2137 1 4464 0 0,'0'0'99'0'0,"-8"5"237"0"0,-85 42 987 0 0,-120 22 999 0 0,98-22-1634 0 0,27-7-144 0 0,-49 39 104 0 0,41-16-328 0 0,-72 45 744 0 0,40-17-650 0 0,50-11-188 0 0,30-7-101 0 0,-3 50-98 0 0,11 6 245 0 0,8 9-142 0 0,-23 125 28 0 0,9 0 498 0 0,32-183-516 0 0,11 24 352 0 0,-11-5-448 0 0,1-43-24 0 0,7-22 3 0 0,-1 0 0 0 0,-3 0 0 0 0,0-1 0 0 0,-2 0 1 0 0,-2-1-1 0 0,-1-1 0 0 0,-1 0 0 0 0,-2-1 0 0 0,0 0 1 0 0,-15 15-24 0 0,-31 44 9 0 0,-86 102 48 0 0,13-59 69 0 0,60-57-46 0 0,34-30-70 0 0,-3 21 236 0 0,34-18-246 0 0,3 29 0 0 0,22 5-80 0 0,5 19 160 0 0,38-10-56 0 0,-48-84 47 0 0,-1 0 0 0 0,1 0 1 0 0,1-1-1 0 0,-1 0 1 0 0,1 0-1 0 0,0-1 1 0 0,0 0-1 0 0,1-1 1 0 0,1 0-72 0 0,18 11-43 0 0,91 19-208 0 0,7 5 238 0 0,69 5 293 0 0,-102-37-376 0 0,-52-10 96 0 0,6 7 0 0 0,122-16 0 0 0,21-5 0 0 0,-23 0 64 0 0,2 10-64 0 0,33-7 0 0 0,-1-16 64 0 0,-31 3 0 0 0,19-2 53 0 0,28-2-42 0 0,-70 4-75 0 0,386-87 0 0 0,-67 2-84 0 0,-234 54-48 0 0,52 1 121 0 0,-95 16-42 0 0,114-11 53 0 0,19-3 0 0 0,-67-21 265 0 0,-204 58-305 0 0,0-2-1 0 0,-2-2 1 0 0,0-3 0 0 0,-2-2 0 0 0,15-12 40 0 0,194-118 10 0 0,-192 117 208 0 0,-1-4-1 0 0,-3-2 0 0 0,18-20-217 0 0,96-95 348 0 0,-100 75-279 0 0,10 1-69 0 0,32-65 0 0 0,-70 57 64 0 0,-22-22-64 0 0,-32 15 64 0 0,-23-49-64 0 0,-1 36 0 0 0,16 49 0 0 0,-14 3 0 0 0,-19-11-33 0 0,22 41-6 0 0,-60-62-25 0 0,-29 1 59 0 0,76 66-63 0 0,-99-47-109 0 0,-121-31 123 0 0,142 63 54 0 0,22 7 0 0 0,-141-36-76 0 0,173 53 88 0 0,-201-35-76 0 0,156 33 43 0 0,0 4 0 0 0,-1 6-1 0 0,-9 4 22 0 0,-93-10 0 0 0,-69-22 0 0 0,63 19 0 0 0,129 7 0 0 0,1-3 0 0 0,0-5 0 0 0,-9-6 0 0 0,-92-5 0 0 0,39 8 0 0 0,-48-6 0 0 0,-10 4 0 0 0,40 7 0 0 0,9 9 0 0 0,-34 6 0 0 0,94 1 0 0 0,77 4-329 0 0,-26 7 799 0 0,26 12-5198 0 0,18-12-420 0 0</inkml:trace>
  <inkml:trace contextRef="#ctx0" brushRef="#br0" timeOffset="4712.104">5904 2670 6248 0 0,'0'0'133'0'0,"0"0"23"0"0,0 0 15 0 0,1-1-15 0 0,5-3-64 0 0,62-12 3639 0 0,-52 15-3150 0 0,62-3 1335 0 0,-29 7-1454 0 0,118 0-220 0 0,-117 11-1358 0 0,-57-7-1526 0 0,3-4-1120 0 0</inkml:trace>
  <inkml:trace contextRef="#ctx0" brushRef="#br0" timeOffset="5051.878">5908 2754 7976 0 0,'-18'0'785'0'0,"-6"0"-677"0"0,23 0 245 0 0,1 0 98 0 0,1 7 2132 0 0,17-2-2289 0 0,0 0 1 0 0,-1-2-1 0 0,2 0 0 0 0,-1 0 1 0 0,0-2-1 0 0,0 0 1 0 0,16-2-295 0 0,47 5 180 0 0,47-5-1231 0 0,-104-2-3771 0 0</inkml:trace>
  <inkml:trace contextRef="#ctx0" brushRef="#br0" timeOffset="5318.963">6636 2443 7344 0 0,'-12'-12'352'0'0,"13"12"-156"0"0,17-16 16 0 0,69-9 2151 0 0,-67 23-2054 0 0,83 12 1155 0 0,-35 19-956 0 0,-66-6-395 0 0,-24 34 28 0 0,17-50-127 0 0,-76 69 162 0 0,-8-9 476 0 0,73-54-624 0 0,16-12-14 0 0,-1-1 0 0 0,1 1 0 0 0,-1-1 0 0 0,1 1 0 0 0,-1 0 0 0 0,1-1 0 0 0,0 1-1 0 0,-1 0 1 0 0,1-1 0 0 0,0 1 0 0 0,0 0 0 0 0,0-1 0 0 0,-1 1 0 0 0,1 0 0 0 0,0-1 0 0 0,0 1 0 0 0,0 0 0 0 0,0-1 0 0 0,0 1 0 0 0,0 0 0 0 0,0 0 0 0 0,0-1 0 0 0,1 1 0 0 0,-1 0 0 0 0,0-1 0 0 0,0 1 0 0 0,1 0 0 0 0,-1-1 0 0 0,0 1 0 0 0,1-1 0 0 0,-1 1 0 0 0,0 0 0 0 0,1-1 0 0 0,-1 1 0 0 0,1-1 0 0 0,-1 1 0 0 0,1-1 0 0 0,-1 1 0 0 0,1-1 0 0 0,-1 0 0 0 0,1 1 0 0 0,0-1 0 0 0,-1 0 0 0 0,1 1 0 0 0,0-1 0 0 0,-1 0 0 0 0,1 0 0 0 0,0 1 0 0 0,-1-1 0 0 0,1 0 0 0 0,0 0 0 0 0,-1 0 0 0 0,1 0 0 0 0,0 0 0 0 0,-1 0 0 0 0,1 0 0 0 0,0 0 0 0 0,0 0-14 0 0,47 3 397 0 0,83-30-728 0 0,-111 20 62 0 0,0-3-3 0 0</inkml:trace>
  <inkml:trace contextRef="#ctx0" brushRef="#br0" timeOffset="5600.44">7204 2374 7656 0 0,'0'0'166'0'0,"0"0"29"0"0,0 0 14 0 0,0 0 14 0 0,1 2 8 0 0,3 43 819 0 0,-3-6 58 0 0,-14 9-170 0 0,9 52 819 0 0,3-38-974 0 0,-9-19-521 0 0,9-35-208 0 0,-10 6 284 0 0,14-26-2650 0 0,5 1-2322 0 0</inkml:trace>
  <inkml:trace contextRef="#ctx0" brushRef="#br0" timeOffset="5875.794">7325 2387 7344 0 0,'0'0'165'0'0,"0"0"22"0"0,0 0 9 0 0,0 0 64 0 0,0 0 205 0 0,0 0 88 0 0,0 0 21 0 0,1 2-41 0 0,-5 46 780 0 0,-1-33-1127 0 0,-26 76 478 0 0,14-4-163 0 0,26-25 332 0 0,-5-43-597 0 0,17-2 146 0 0,-20-16-316 0 0,3-6-1183 0 0,-3 4-3672 0 0</inkml:trace>
  <inkml:trace contextRef="#ctx0" brushRef="#br0" timeOffset="6109.695">7110 2391 8496 0 0,'0'0'190'0'0,"0"0"28"0"0,0 0 10 0 0,2-1-26 0 0,7-4 144 0 0,0 1-1 0 0,1-1 0 0 0,-1 2 0 0 0,1 0 0 0 0,0 0 0 0 0,0 0 1 0 0,0 1-1 0 0,0 1 0 0 0,1 0 0 0 0,-1 0 0 0 0,0 1 0 0 0,1 0 1 0 0,-1 1-1 0 0,3 1-345 0 0,17-2 342 0 0,254 12 434 0 0,-241-10-1957 0 0,-29-1-3875 0 0</inkml:trace>
  <inkml:trace contextRef="#ctx0" brushRef="#br0" timeOffset="6421.347">7881 2207 7312 0 0,'0'0'209'0'0,"0"2"14"0"0,4 24 169 0 0,-24 57 1488 0 0,-30 83 686 0 0,39-108-1955 0 0,7 50 740 0 0,20-57-751 0 0,-15-46-549 0 0,1 0 1 0 0,0 0-1 0 0,0 0 1 0 0,1 0-1 0 0,-1-1 1 0 0,1 1-1 0 0,0-1 1 0 0,1 0-1 0 0,-1 0 1 0 0,1 0-1 0 0,-1 0 1 0 0,1 0-1 0 0,0-1 1 0 0,0 0 0 0 0,1 0-1 0 0,-1 0 1 0 0,1 0-1 0 0,0-1 1 0 0,-1 0-1 0 0,2 1-51 0 0,0-1 29 0 0,1 1 0 0 0,-1-1 0 0 0,1 0-1 0 0,0-1 1 0 0,0 1 0 0 0,0-1 0 0 0,0-1-1 0 0,0 1 1 0 0,0-1 0 0 0,0-1 0 0 0,0 1-1 0 0,5-2-28 0 0,3-1-137 0 0,14-5 171 0 0,-12-3-4432 0 0,-9 2-764 0 0</inkml:trace>
  <inkml:trace contextRef="#ctx0" brushRef="#br0" timeOffset="6703.848">7854 2446 11000 0 0,'0'0'248'0'0,"0"0"34"0"0,0 0 21 0 0,1-1-34 0 0,14-9-163 0 0,2 5 228 0 0,0 1 1 0 0,1 0 0 0 0,-1 1-1 0 0,1 0 1 0 0,0 2 0 0 0,5 0-335 0 0,113 6 491 0 0,-78 2-4496 0 0,-22-2-585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0T17:44:41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7899 14769 10680 0 0,'0'-2'241'0'0,"10"-55"694"0"0,-14 29 2966 0 0,4 27-3493 0 0,0 1-31 0 0,-20 36 960 0 0,18-7-1297 0 0,0 0-1 0 0,2 0 0 0 0,2 0 0 0 0,0 0 0 0 0,2 1-39 0 0,3 37 34 0 0,3-2 40 0 0,13 52 120 0 0,-23-117-174 0 0,0-1 0 0 0,0 1 0 0 0,0 0 0 0 0,0-1 1 0 0,0 1-1 0 0,-1 0 0 0 0,1 0 0 0 0,0-1 0 0 0,0 1 0 0 0,0 0 0 0 0,0-1 1 0 0,0 1-1 0 0,-1 0 0 0 0,1 0 0 0 0,0-1 0 0 0,0 1 0 0 0,0 0 1 0 0,-1 0-1 0 0,1-1 0 0 0,0 1 0 0 0,0 0 0 0 0,-1 0 0 0 0,1 0 0 0 0,0 0 1 0 0,0-1-1 0 0,-1 1 0 0 0,1 0 0 0 0,0 0 0 0 0,-1 0 0 0 0,1 0 1 0 0,0 0-1 0 0,0 0 0 0 0,-1 0 0 0 0,1 0 0 0 0,0 0 0 0 0,-1 0 0 0 0,1 0 1 0 0,0 0-1 0 0,-1 0 0 0 0,1 0 0 0 0,0 0 0 0 0,-1 0 0 0 0,1 0 1 0 0,0 0-1 0 0,0 0 0 0 0,-1 1 0 0 0,1-1 0 0 0,0 0 0 0 0,-1 0 0 0 0,1 0 1 0 0,0 0-1 0 0,0 1 0 0 0,0-1 0 0 0,-1 0 0 0 0,1 0 0 0 0,0 1 1 0 0,0-1-1 0 0,0 0 0 0 0,-1 0 0 0 0,1 1 0 0 0,0-1 0 0 0,0 0 0 0 0,0 1 1 0 0,0-1-1 0 0,0 0 0 0 0,0 1-20 0 0,-4-4-148 0 0,2 2 159 0 0,-9-9-26 0 0,0 1 1 0 0,-1 1 0 0 0,0 0-1 0 0,0 0 1 0 0,0 2-1 0 0,-1-1 1 0 0,0 2 0 0 0,-1-1-1 0 0,1 2 1 0 0,-1 0 0 0 0,0 1-1 0 0,0 0 1 0 0,0 1-1 0 0,0 0 1 0 0,-7 1 14 0 0,17 2 37 0 0,0-1 1 0 0,0 1-1 0 0,0 1 0 0 0,0-1 0 0 0,0 0 1 0 0,0 1-1 0 0,0 0 0 0 0,1 0 0 0 0,-1 0 1 0 0,1 0-1 0 0,0 1 0 0 0,-1-1 0 0 0,1 1 0 0 0,0 0 1 0 0,0 0-1 0 0,1 0 0 0 0,-1 0 0 0 0,1 0 1 0 0,-1 1-1 0 0,1-1 0 0 0,0 1 0 0 0,0-1 1 0 0,1 1-1 0 0,-1 0 0 0 0,1 0 0 0 0,0 0 1 0 0,0 0-1 0 0,0 0 0 0 0,0 0 0 0 0,1 4-37 0 0,0-3 19 0 0,1 0 0 0 0,0 0 0 0 0,1 0 0 0 0,-1-1 0 0 0,1 1 0 0 0,0 0 0 0 0,0 0 0 0 0,0-1 0 0 0,1 0 0 0 0,-1 1 0 0 0,1-1 0 0 0,0 0 0 0 0,1 0 0 0 0,-1 0 0 0 0,1-1 0 0 0,-1 1 0 0 0,1-1 0 0 0,0 0 0 0 0,1 0 0 0 0,-1 0 0 0 0,0-1 0 0 0,1 1 0 0 0,-1-1-1 0 0,1 0 1 0 0,0 0 0 0 0,0-1 0 0 0,0 1-19 0 0,12 0 55 0 0,0 0 0 0 0,1 0 0 0 0,-1-2 0 0 0,0 0 0 0 0,1-1 0 0 0,-1-1-1 0 0,0-1 1 0 0,0 0 0 0 0,11-4-55 0 0,-4 2 30 0 0,-7 1-630 0 0,0-1-1 0 0,0 0 1 0 0,-1-1-1 0 0,0-1 1 0 0,0-1-1 0 0,0 0 0 0 0,0-2 601 0 0,1-1-1655 0 0</inkml:trace>
  <inkml:trace contextRef="#ctx0" brushRef="#br0" timeOffset="1">8349 14629 12176 0 0,'0'0'273'0'0,"0"0"40"0"0,0 0 23 0 0,0 0-34 0 0,0 0-138 0 0,0 0 169 0 0,0 0 92 0 0,0 0 21 0 0,1 1 16 0 0,4 7-143 0 0,-1 0-1 0 0,0 0 1 0 0,0 0-1 0 0,-1 0 0 0 0,0 1 1 0 0,0 0-1 0 0,-1-1 1 0 0,0 1-1 0 0,-1 0 1 0 0,0 0-1 0 0,0 0 1 0 0,-1 0-1 0 0,0 0 1 0 0,-2 8-319 0 0,3 30 480 0 0,16 222-23 0 0,-4-162-276 0 0,-10-98-170 0 0,0-4 16 0 0,-3-4-94 0 0,0-1-14 0 0,0 0-26 0 0,0 0-138 0 0,13-20-725 0 0,-8 7 494 0 0,-1 0 0 0 0,-1-1 0 0 0,0 1 0 0 0,-1-1-1 0 0,-1 1 1 0 0,0-1 0 0 0,0 0 0 0 0,-2 1 0 0 0,-1-13 476 0 0,1-15-1177 0 0,-11-202-4102 0 0,-11 83 8929 0 0,23 157-3541 0 0,0 0 0 0 0,-1 0 0 0 0,1 0 1 0 0,0 0-1 0 0,1 0 0 0 0,-1 0 0 0 0,0 0 0 0 0,1 0 1 0 0,0 0-1 0 0,0 0 0 0 0,0 0 0 0 0,0 0 1 0 0,0 0-1 0 0,0 1 0 0 0,1-1 0 0 0,-1 0 1 0 0,1 1-1 0 0,0-1 0 0 0,0 1 0 0 0,0 0 0 0 0,0-1 1 0 0,0 1-1 0 0,0 0 0 0 0,1 0 0 0 0,-1 1 1 0 0,1-1-1 0 0,-1 0 0 0 0,1 1 0 0 0,0-1 1 0 0,-1 1-1 0 0,1 0 0 0 0,0 0 0 0 0,0 0 0 0 0,0 1 1 0 0,0-1-1 0 0,0 1 0 0 0,0-1 0 0 0,0 1 1 0 0,0 0-1 0 0,1 0-109 0 0,8 1 47 0 0,0 1 0 0 0,-1 0 0 0 0,1 0 0 0 0,-1 2-1 0 0,1-1 1 0 0,-1 1 0 0 0,0 1 0 0 0,0 0 0 0 0,-1 1 0 0 0,1 0 0 0 0,-1 0 0 0 0,-1 1 0 0 0,1 0 0 0 0,-1 1 0 0 0,-1 0 0 0 0,1 0 0 0 0,-1 1 0 0 0,-1 0 0 0 0,1 1-1 0 0,-1 0-46 0 0,-5-7 41 0 0,-1 0 0 0 0,1 0-1 0 0,-1-1 1 0 0,1 1 0 0 0,-1 0-1 0 0,0 1 1 0 0,0-1-1 0 0,0 0 1 0 0,0 0 0 0 0,-1 0-1 0 0,1 1 1 0 0,-1-1-1 0 0,0 0 1 0 0,0 0 0 0 0,0 1-1 0 0,0-1 1 0 0,-1 0-1 0 0,0 0 1 0 0,1 1 0 0 0,-1-1-1 0 0,0 0 1 0 0,0 0 0 0 0,-1 0-1 0 0,1 0 1 0 0,0 0-1 0 0,-1 0 1 0 0,0-1 0 0 0,0 1-1 0 0,0 0 1 0 0,0-1-1 0 0,0 1 1 0 0,0-1 0 0 0,-1 0-1 0 0,1 0 1 0 0,-1 0-1 0 0,0 0 1 0 0,0 0-41 0 0,-96 59-232 0 0,56-40-1113 0 0,15-7-3378 0 0,8-2-799 0 0</inkml:trace>
  <inkml:trace contextRef="#ctx0" brushRef="#br0" timeOffset="2">8678 15047 7312 0 0,'10'-5'1390'0'0,"-10"4"-699"0"0,-10-14 3937 0 0,10 15-4289 0 0,0 0-6 0 0,0 0-12 0 0,0 0-7 0 0,0 0-2 0 0,0 0 1 0 0,0 0 6 0 0,-16 0 634 0 0,12 1-843 0 0,0 0 0 0 0,0 0 0 0 0,0 0 0 0 0,0 1 0 0 0,0-1 0 0 0,0 1 0 0 0,1 0 0 0 0,-1 0 0 0 0,1 0 0 0 0,-1 0 0 0 0,1 1 0 0 0,0-1 0 0 0,0 1 0 0 0,0 0 0 0 0,-2 2-110 0 0,1 0 108 0 0,-2 0-42 0 0,0 1 0 0 0,1-1 0 0 0,0 1 0 0 0,0 1-1 0 0,0-1 1 0 0,1 1 0 0 0,0 0 0 0 0,0 0-1 0 0,1 0 1 0 0,0 0 0 0 0,0 1 0 0 0,0 2-66 0 0,4 7 134 0 0,8-5 28 0 0,-7-11-149 0 0,1 0 1 0 0,-1 0-1 0 0,1-1 1 0 0,-1 1-1 0 0,1-1 1 0 0,-1 0-1 0 0,1 0 1 0 0,-1 0-1 0 0,1 0 1 0 0,-1 0-1 0 0,1 0 1 0 0,-1-1-1 0 0,1 1 1 0 0,-1-1-1 0 0,0 1 0 0 0,1-1 1 0 0,-1 0-1 0 0,0 0 1 0 0,1 0-1 0 0,-1-1 1 0 0,0 1-1 0 0,0 0 1 0 0,1-1-14 0 0,8-4 4 0 0,-5 3-79 0 0,-1-1-1 0 0,0 0 0 0 0,0 1 0 0 0,-1-1 0 0 0,1-1 0 0 0,-1 1 1 0 0,0-1-1 0 0,0 0 0 0 0,-1 0 0 0 0,1 0 0 0 0,-1 0 0 0 0,0 0 1 0 0,2-6 75 0 0,4-5-183 0 0,-8 15 103 0 0,-1 1 3 0 0,5 6-182 0 0,-4 40 323 0 0,-1-44-64 0 0,0 0 0 0 0,-1 1 0 0 0,1-1 0 0 0,0 0 0 0 0,0 0 0 0 0,1 0 0 0 0,-1 0 0 0 0,0 1 0 0 0,1-1 0 0 0,-1 0 0 0 0,1 0 0 0 0,0 0 0 0 0,-1 0 0 0 0,1 0 0 0 0,0 0 0 0 0,0 0 0 0 0,0 0 0 0 0,1 0 0 0 0,-1-1 0 0 0,0 1 0 0 0,1 0 0 0 0,-2-1-39 0 0,1 0-1 0 0,-1 0 0 0 0,1 1 1 0 0,-1-1-1 0 0,1 0 0 0 0,-1 0 1 0 0,1 0-1 0 0,0 0 0 0 0,0 0 1 0 0,0 0-1 0 0,0 0 0 0 0,-1 0 1 0 0,1 0-1 0 0,0 0 0 0 0,1 0 1 0 0,-1 0-1 0 0,0-1 0 0 0,0 1 1 0 0,0 0-1 0 0,0-1 0 0 0,1 1 1 0 0,-1-1-1 0 0,0 0 0 0 0,0 1 1 0 0,1-1-1 0 0,-1 0 0 0 0,0 0 1 0 0,1 0-1 0 0,-1 1 0 0 0,0-2 1 0 0,1 1 39 0 0,0 0-309 0 0,3 0-361 0 0</inkml:trace>
  <inkml:trace contextRef="#ctx0" brushRef="#br0" timeOffset="3">8819 14953 10080 0 0,'0'0'230'0'0,"0"0"30"0"0,0 0 18 0 0,-2 9 2 0 0,-4 6 402 0 0,2 0 0 0 0,0 1 0 0 0,1 0 0 0 0,0-1 0 0 0,1 1 0 0 0,1 0 0 0 0,1 0 0 0 0,0 0 0 0 0,2 12-682 0 0,1 7 533 0 0,-2-34-437 0 0,25 4 242 0 0,11-34-1294 0 0,31-29-2136 0 0,-67 58 3095 0 0,0 0 1 0 0,0 0-1 0 0,0 0 1 0 0,0 0 0 0 0,0 0-1 0 0,0 0 1 0 0,0 0-1 0 0,0 0 1 0 0,0 0-1 0 0,0 0 1 0 0,0 0-1 0 0,0 1 1 0 0,0-1-1 0 0,0 0 1 0 0,0 1-1 0 0,0-1 1 0 0,0 1-1 0 0,0-1 1 0 0,-1 1-1 0 0,1-1 1 0 0,0 1-1 0 0,0 0 1 0 0,-1-1 0 0 0,1 1-1 0 0,0 0 1 0 0,-1 0-1 0 0,1-1 1 0 0,0 1-1 0 0,-1 0 1 0 0,0 0-1 0 0,1 0 1 0 0,-1 0-1 0 0,1 0 1 0 0,-1 0-1 0 0,0 0 1 0 0,0 0-1 0 0,1 0 1 0 0,-1 0-1 0 0,0 0 1 0 0,0 0-1 0 0,0 0 1 0 0,0 0 0 0 0,0 0-1 0 0,0 0 1 0 0,0 0-1 0 0,-1 0 1 0 0,1-1-1 0 0,0 1 1 0 0,0 0-1 0 0,-1 0 1 0 0,1 0-1 0 0,-1 0 1 0 0,1 0-1 0 0,-1 0 1 0 0,1 0-1 0 0,-1-1 1 0 0,0 1-1 0 0,1 0 1 0 0,-1 0-1 0 0,0-1 1 0 0,1 1 0 0 0,-2 0-4 0 0,-44 51 1646 0 0,21-34-6136 0 0,12-9-470 0 0</inkml:trace>
  <inkml:trace contextRef="#ctx0" brushRef="#br0" timeOffset="4">7790 15524 12384 0 0,'0'0'281'0'0,"0"0"40"0"0,0 0 21 0 0,0 0-45 0 0,0 0-169 0 0,0 0 27 0 0,0 0 33 0 0,0 0 4 0 0,14-6 608 0 0,126 3 935 0 0,48-11-1347 0 0,22 1 351 0 0,129-24-207 0 0,-145 31 201 0 0,-147 4-628 0 0,77 9-323 0 0,-101 5-2626 0 0,-22-11-3094 0 0</inkml:trace>
  <inkml:trace contextRef="#ctx0" brushRef="#br0" timeOffset="5">8211 15667 12392 0 0,'-1'1'37'0'0,"0"0"1"0"0,0 0-1 0 0,0 0 1 0 0,1 0-1 0 0,-1 0 1 0 0,0 0-1 0 0,0 0 1 0 0,0 0-1 0 0,1 1 1 0 0,-1-1 0 0 0,1 0-1 0 0,-1 0 1 0 0,1 1-1 0 0,-1-1 1 0 0,1 0-1 0 0,0 1 1 0 0,-1-1-1 0 0,1 0 1 0 0,0 1-1 0 0,0-1 1 0 0,0 1 0 0 0,0-1-1 0 0,0 0 1 0 0,1 1-1 0 0,-1-1 1 0 0,0 0-1 0 0,1 1 1 0 0,-1-1-1 0 0,1 0 1 0 0,-1 1-1 0 0,1-1 1 0 0,-1 0 0 0 0,1 0-1 0 0,0 0 1 0 0,0 1-38 0 0,1 9 366 0 0,14 166 3089 0 0,-9-42-2660 0 0,-3-97-380 0 0,-4-38-305 0 0,-11-2 185 0 0,-104-92-846 0 0,108 90 508 0 0,0 1 1 0 0,0-1-1 0 0,0 2 0 0 0,0-1 0 0 0,0 1 0 0 0,-1 0 0 0 0,1 0 0 0 0,-1 1 0 0 0,1 0 0 0 0,-1 1 0 0 0,0-1 0 0 0,1 2 0 0 0,-1-1 0 0 0,1 1 0 0 0,-4 0 43 0 0,3 1-19 0 0,5-2 47 0 0,-1 0 1 0 0,1 0-1 0 0,0 1 0 0 0,-1-1 0 0 0,1 1 0 0 0,0 0 0 0 0,-1-1 0 0 0,1 2 1 0 0,0-1-1 0 0,0 0 0 0 0,0 1 0 0 0,0-1 0 0 0,0 1 0 0 0,0 0 0 0 0,0 0 0 0 0,1 0 1 0 0,-1 0-1 0 0,1 0 0 0 0,-1 1 0 0 0,1-1 0 0 0,0 1 0 0 0,0 0 0 0 0,0-1 1 0 0,0 1-1 0 0,1 0 0 0 0,-1 0 0 0 0,1 0 0 0 0,-1 1 0 0 0,1-1 0 0 0,0 0 0 0 0,1 0 1 0 0,-1 1-1 0 0,0 2-28 0 0,2-2 42 0 0,-1-1 0 0 0,1 1 0 0 0,0 0 0 0 0,1-1 1 0 0,-1 1-1 0 0,1-1 0 0 0,-1 0 0 0 0,1 1 0 0 0,0-1 0 0 0,0 0 1 0 0,1 0-1 0 0,-1 0 0 0 0,0-1 0 0 0,1 1 0 0 0,0 0 0 0 0,0-1 0 0 0,0 0 1 0 0,0 1-1 0 0,0-1 0 0 0,0 0 0 0 0,0-1 0 0 0,1 1 0 0 0,-1-1 1 0 0,1 1-1 0 0,-1-1 0 0 0,1 0 0 0 0,-1 0 0 0 0,1-1 0 0 0,0 1-42 0 0,19-1 92 0 0,-1-1-1 0 0,1 0 1 0 0,-1-2-1 0 0,0-1 1 0 0,0 0-1 0 0,0-2 0 0 0,10-4-91 0 0,79-28-2653 0 0,-97 28 1346 0 0</inkml:trace>
  <inkml:trace contextRef="#ctx0" brushRef="#br0" timeOffset="6">8570 15632 15312 0 0,'0'0'449'0'0,"0"0"-2"0"0,6 7 56 0 0,-3 3-235 0 0,0 0 0 0 0,0 0 0 0 0,-1 0-1 0 0,0 0 1 0 0,-1 1 0 0 0,0-1 0 0 0,-1 0-1 0 0,0 1 1 0 0,-1-1 0 0 0,0 1 0 0 0,-1 4-268 0 0,2-13 30 0 0,-16 155 2026 0 0,16-150-2021 0 0,1 1 0 0 0,0-1 0 0 0,0 0 0 0 0,1 0 0 0 0,0 0-1 0 0,0 0 1 0 0,1 0 0 0 0,-1-1 0 0 0,2 1 0 0 0,-1-1 0 0 0,1 0 0 0 0,0 0-1 0 0,0 0 1 0 0,1 1-35 0 0,-3-6-33 0 0,-1 1 0 0 0,1-1-1 0 0,0 0 1 0 0,-1 0 0 0 0,1 0-1 0 0,0 0 1 0 0,0 0 0 0 0,0 0-1 0 0,0-1 1 0 0,0 1 0 0 0,0-1-1 0 0,0 1 1 0 0,0-1 0 0 0,0 0-1 0 0,0 0 1 0 0,0 0 0 0 0,0 0-1 0 0,0 0 1 0 0,0 0 0 0 0,0 0-1 0 0,0-1 1 0 0,0 1 0 0 0,0-1-1 0 0,2 0 34 0 0,6-6-1711 0 0,-1-2-3805 0 0,-5 1-600 0 0</inkml:trace>
  <inkml:trace contextRef="#ctx0" brushRef="#br0" timeOffset="7">8487 15825 15632 0 0,'0'0'356'0'0,"0"0"49"0"0,0 0 21 0 0,0-1-42 0 0,-3-3-197 0 0,20-5 830 0 0,67-11 960 0 0,-40 13-1627 0 0,154-28 230 0 0,-159 30-467 0 0,0-1-837 0 0,-13 0-4691 0 0,-12 2-1153 0 0</inkml:trace>
  <inkml:trace contextRef="#ctx0" brushRef="#br0" timeOffset="8">9320 15272 10912 0 0,'112'-41'5534'0'0,"135"-3"-3754"0"0,-96 42-2516 0 0,-135 7-4506 0 0,-15-5-38 0 0</inkml:trace>
  <inkml:trace contextRef="#ctx0" brushRef="#br0" timeOffset="9">9405 15355 12552 0 0,'0'0'281'0'0,"-4"2"2199"0"0,140 13 277 0 0,-58-7-2558 0 0,31-2-31 0 0,33-14-1868 0 0,-126 8 667 0 0</inkml:trace>
  <inkml:trace contextRef="#ctx0" brushRef="#br0" timeOffset="10">10820 14479 9760 0 0,'10'-16'1125'0'0,"-10"15"-565"0"0,0 1 164 0 0,0 0 20 0 0,0 0-16 0 0,0 0-93 0 0,0 0-41 0 0,-4 3 533 0 0,-35 65 683 0 0,3 21-746 0 0,-3 12 22 0 0,26-21-1057 0 0,19-36-300 0 0,4-32-5967 0 0,-4-9 433 0 0</inkml:trace>
  <inkml:trace contextRef="#ctx0" brushRef="#br0" timeOffset="11">10892 14497 12152 0 0,'0'0'356'0'0,"0"0"-7"0"0,0-1-221 0 0,0 1-105 0 0,-1 0 1 0 0,1 0-1 0 0,0 0 0 0 0,0 0 0 0 0,-1-1 1 0 0,1 1-1 0 0,0 0 0 0 0,-1 0 1 0 0,1 0-1 0 0,0 0 0 0 0,0 0 0 0 0,-1 0 1 0 0,1 0-1 0 0,0 0 0 0 0,-1 0 1 0 0,1 0-1 0 0,0 0 0 0 0,-1 0 0 0 0,1 0 1 0 0,0 0-1 0 0,0 0 0 0 0,-1 0 1 0 0,1 0-1 0 0,0 1 0 0 0,-1-1 0 0 0,1 0 1 0 0,0 0-1 0 0,0 0 0 0 0,-1 0 1 0 0,1 0-1 0 0,0 1 0 0 0,0-1 0 0 0,-1 0 1 0 0,1 0-1 0 0,0 1 0 0 0,0-1 1 0 0,0 0-1 0 0,0 0 0 0 0,-1 1 1 0 0,1-1-1 0 0,0 0 0 0 0,0 0 0 0 0,0 1 1 0 0,0-1-1 0 0,0 0 0 0 0,0 1 1 0 0,0-1-1 0 0,0 0 0 0 0,0 0 0 0 0,0 1 1 0 0,0-1-1 0 0,0 0 0 0 0,0 1 1 0 0,0-1-1 0 0,0 0 0 0 0,0 1 0 0 0,0-1 1 0 0,0 0-1 0 0,0 0 0 0 0,0 1 1 0 0,0-1-1 0 0,1 0-23 0 0,-40 150 3856 0 0,33-53-3024 0 0,7-93-807 0 0,-1 0 1 0 0,1 0-1 0 0,0 0 0 0 0,0 0 1 0 0,1 0-1 0 0,-1 0 0 0 0,1 0 1 0 0,0 0-1 0 0,0 0 1 0 0,0 0-1 0 0,1-1 0 0 0,-1 1 1 0 0,1-1-1 0 0,0 0 0 0 0,0 0 1 0 0,0 0-1 0 0,0 0 1 0 0,1 0-1 0 0,-1-1 0 0 0,1 0 1 0 0,-1 1-1 0 0,1-1 0 0 0,0 0 1 0 0,0-1-1 0 0,0 1 1 0 0,0-1-1 0 0,0 0 0 0 0,0 0 1 0 0,4 1-26 0 0,32 1-1372 0 0,-24-8-883 0 0,-9 0 965 0 0</inkml:trace>
  <inkml:trace contextRef="#ctx0" brushRef="#br0" timeOffset="12">10596 14556 13880 0 0,'-6'-7'674'0'0,"3"-19"197"0"0,6 24-807 0 0,0 0 0 0 0,0 0 0 0 0,0 0 0 0 0,1 0 0 0 0,-1 1 0 0 0,1 0 0 0 0,-1-1 0 0 0,1 1 0 0 0,-1 0 0 0 0,1 1 0 0 0,0-1 0 0 0,0 1 0 0 0,-1-1 0 0 0,1 1 0 0 0,2 0-64 0 0,15-2 327 0 0,74 2 520 0 0,129 14-463 0 0,-177-11-145 0 0,-12 0-5428 0 0,-15-3-396 0 0</inkml:trace>
  <inkml:trace contextRef="#ctx0" brushRef="#br0" timeOffset="13">11278 14377 12528 0 0,'0'0'281'0'0,"0"0"40"0"0,0 0 22 0 0,0 0-39 0 0,0 0-156 0 0,0 0 76 0 0,0 0 52 0 0,0 1 11 0 0,9 107 2936 0 0,-12-1-1955 0 0,-3-13-528 0 0,-7 93-644 0 0,13-182-182 0 0,0-1 0 0 0,1 1 0 0 0,0 0-1 0 0,0-1 1 0 0,0 1 0 0 0,0-1 0 0 0,1 1-1 0 0,-1-1 1 0 0,1 0 0 0 0,0 0 0 0 0,1 1-1 0 0,-1-1 1 0 0,3 2 86 0 0,-4-5-521 0 0,4-1-4996 0 0,-1 0-35 0 0</inkml:trace>
  <inkml:trace contextRef="#ctx0" brushRef="#br0" timeOffset="14">11290 14362 11432 0 0,'0'-49'866'0'0,"1"47"-765"0"0,0 1 1 0 0,1-1-1 0 0,-1 1 0 0 0,1-1 0 0 0,-1 1 0 0 0,1 0 1 0 0,-1-1-1 0 0,1 1 0 0 0,0 0 0 0 0,0 0 0 0 0,0 0 0 0 0,0 0 1 0 0,0 0-1 0 0,0 1 0 0 0,0-1 0 0 0,0 1 0 0 0,0-1 0 0 0,0 1 1 0 0,0 0-1 0 0,0 0 0 0 0,0 0 0 0 0,0 0 0 0 0,0 0 1 0 0,0 0-1 0 0,1 0 0 0 0,-1 1 0 0 0,0-1 0 0 0,0 1 0 0 0,0-1 1 0 0,0 1-1 0 0,0 0 0 0 0,-1 0 0 0 0,1 0 0 0 0,0 0 1 0 0,0 0-102 0 0,7 4 55 0 0,1-1 0 0 0,-1 1 0 0 0,-1 1 0 0 0,1-1 0 0 0,-1 1 0 0 0,0 1 0 0 0,0 0 0 0 0,-1 0 0 0 0,0 0 0 0 0,5 7-55 0 0,6 11 144 0 0,0 0 1 0 0,-2 1-1 0 0,-1 1 0 0 0,-1 1 0 0 0,-1 0 0 0 0,-1 0 0 0 0,0 7-144 0 0,-4-10 161 0 0,-5-17-91 0 0,0 0 0 0 0,0 0 1 0 0,-1 0-1 0 0,-1 0 0 0 0,1 1 0 0 0,-1-1 0 0 0,-1 0 0 0 0,1 1 0 0 0,-2 4-70 0 0,1-10 29 0 0,0 4 13 0 0,-1-1-1 0 0,1 0 1 0 0,-1 0 0 0 0,-1 0-1 0 0,1 1 1 0 0,-1-1-1 0 0,0 0 1 0 0,0-1 0 0 0,-1 1-1 0 0,0 0 1 0 0,0-1-1 0 0,0 1-41 0 0,-10 7 56 0 0,0 0 0 0 0,-1-1 0 0 0,0 0-1 0 0,-1-1 1 0 0,0-1 0 0 0,-1 0 0 0 0,0-1-1 0 0,0-1 1 0 0,-1 0 0 0 0,-5 0-56 0 0,-67 25-327 0 0,-75 19-3329 0 0,152-51-178 0 0,4 1-1114 0 0</inkml:trace>
  <inkml:trace contextRef="#ctx0" brushRef="#br0" timeOffset="15">11596 14872 13272 0 0,'-6'-1'642'0'0,"0"2"-479"0"0,0-1 0 0 0,0 1 0 0 0,0 0-1 0 0,0 0 1 0 0,0 1 0 0 0,0-1 0 0 0,1 2 0 0 0,-1-1-1 0 0,1 0 1 0 0,-1 1 0 0 0,1 0 0 0 0,0 0 0 0 0,0 1-1 0 0,0-1 1 0 0,1 1 0 0 0,-1 0 0 0 0,1 1 0 0 0,0-1-1 0 0,-3 5-162 0 0,2-3 143 0 0,0 1 0 0 0,0 0-1 0 0,1 0 1 0 0,0 0-1 0 0,0 0 1 0 0,0 1-1 0 0,1-1 1 0 0,1 1-1 0 0,-1 0 1 0 0,1 0-1 0 0,0 2-142 0 0,11 28 262 0 0,-8-31-241 0 0,6 1 22 0 0,-4-7-22 0 0,1 0 0 0 0,-1-1 0 0 0,1 1 0 0 0,-1-1 0 0 0,1 1 0 0 0,0-1 1 0 0,-1 0-1 0 0,1 0 0 0 0,-1-1 0 0 0,1 1 0 0 0,-1-1 0 0 0,1 0 0 0 0,-1 0 0 0 0,1 0 0 0 0,-1 0 1 0 0,0-1-1 0 0,1 1 0 0 0,-1-1 0 0 0,0 0 0 0 0,0 0 0 0 0,0 0 0 0 0,0 0 0 0 0,-1 0 0 0 0,1-1 1 0 0,0 1-1 0 0,-1-1 0 0 0,0 0 0 0 0,0 0 0 0 0,0 0 0 0 0,1-1-21 0 0,38-74-999 0 0,-35 46 519 0 0,-10 26 324 0 0,4 6 63 0 0,0 0-10 0 0,-6 0-87 0 0,0 2 172 0 0,2 2 6 0 0,1-1-36 0 0,0 3 48 0 0,2-4 64 0 0,-5 23 1147 0 0,-4 43-994 0 0,9-51-213 0 0,6 16-221 0 0,0-28-364 0 0,1-2-4432 0 0,-5-2-635 0 0</inkml:trace>
  <inkml:trace contextRef="#ctx0" brushRef="#br0" timeOffset="16">11745 14775 11200 0 0,'-2'1'130'0'0,"0"0"0"0"0,1 0-1 0 0,-1 0 1 0 0,1 0 0 0 0,-1 0 0 0 0,1 0 0 0 0,0 1 0 0 0,-1-1 0 0 0,1 1 0 0 0,0-1 0 0 0,0 1 0 0 0,0 0 0 0 0,0-1 0 0 0,0 1 0 0 0,1 0 0 0 0,-1-1 0 0 0,0 1-1 0 0,1 0 1 0 0,-1 0 0 0 0,1 0 0 0 0,0 0 0 0 0,-1 0 0 0 0,1-1 0 0 0,0 1 0 0 0,0 0 0 0 0,0 0 0 0 0,1 0 0 0 0,-1 0 0 0 0,0 0 0 0 0,1 0 0 0 0,-1 0 0 0 0,1-1 0 0 0,0 2-130 0 0,-4 66 1166 0 0,9 54 99 0 0,3-106-1099 0 0,-8-16-77 0 0,0 0-14 0 0,4-2-56 0 0,-1 1 0 0 0,1-1 1 0 0,-1 0-1 0 0,1 0 1 0 0,-1 0-1 0 0,0-1 0 0 0,1 0 1 0 0,-1 1-1 0 0,0-1 0 0 0,0-1 1 0 0,0 1-1 0 0,-1-1 0 0 0,1 1 1 0 0,0-1-1 0 0,-1 0 0 0 0,0 0 1 0 0,0-1-1 0 0,0 1 0 0 0,1-1-19 0 0,8-7-103 0 0,34-7-363 0 0,-28 15 297 0 0,-16 3-6 0 0,5 3-159 0 0,-5 0 376 0 0,0-1 0 0 0,1 1 1 0 0,-1 0-1 0 0,0 0 0 0 0,0 0 0 0 0,-1 1 1 0 0,1-1-1 0 0,-1 0 0 0 0,1 1 1 0 0,-1-1-1 0 0,0 1 0 0 0,-1-1 0 0 0,1 1 1 0 0,0-1-1 0 0,-1 1 0 0 0,0-1 1 0 0,0 1-1 0 0,0 0 0 0 0,0-1 0 0 0,-1 1 1 0 0,1 0-1 0 0,-1-1 0 0 0,0 1 0 0 0,0-1 1 0 0,0 0-1 0 0,-1 1 0 0 0,1-1 1 0 0,-1 0-1 0 0,0 1 0 0 0,1-1 0 0 0,-2 1-42 0 0,1-1 70 0 0,0-1-1 0 0,0 1 1 0 0,0 0-1 0 0,-1-1 1 0 0,1 1-1 0 0,0-1 1 0 0,-1 0-1 0 0,0 0 1 0 0,1 0-1 0 0,-1 0 0 0 0,0 0 1 0 0,0-1-1 0 0,0 1 1 0 0,0-1-1 0 0,0 0 1 0 0,0 0-1 0 0,-1 0 1 0 0,1 0-1 0 0,0-1 1 0 0,-1 1-1 0 0,1-1 0 0 0,-1 0-69 0 0,-30-5-5962 0 0,24-1-171 0 0</inkml:trace>
  <inkml:trace contextRef="#ctx0" brushRef="#br0" timeOffset="17">11702 14190 9760 0 0,'0'0'222'0'0,"0"0"30"0"0,0 0 18 0 0,1-1-44 0 0,27-24 2405 0 0,-21 22-2375 0 0,0 0-1 0 0,0 1 1 0 0,0 0 0 0 0,0 0 0 0 0,0 1-1 0 0,0 0 1 0 0,0 0 0 0 0,0 1 0 0 0,0 0-1 0 0,0 0 1 0 0,5 1-256 0 0,30 9 759 0 0,-41-9-727 0 0,0 1 1 0 0,0-1-1 0 0,-1 1 1 0 0,1-1-1 0 0,0 0 1 0 0,0 1-1 0 0,-1-1 1 0 0,1 1-1 0 0,-1 0 1 0 0,1-1-1 0 0,-1 1 1 0 0,0-1-1 0 0,0 1 1 0 0,1 0-1 0 0,-1-1 1 0 0,0 1-1 0 0,-1-1 1 0 0,1 1-1 0 0,0 0 1 0 0,0-1-1 0 0,-1 1 1 0 0,1-1-1 0 0,-1 1 1 0 0,1 0-1 0 0,-1-1 1 0 0,0 1-1 0 0,1-1 1 0 0,-1 0-1 0 0,0 1 1 0 0,0-1-1 0 0,0 0 1 0 0,0 1-1 0 0,0-1 1 0 0,0 0-1 0 0,-1 0 0 0 0,1 0 1 0 0,0 0-1 0 0,-2 1-32 0 0,-17 18 228 0 0,-2-1 0 0 0,-1-1 0 0 0,0-1 0 0 0,-19 10-228 0 0,19-8 1252 0 0,42-17-464 0 0,117-16 131 0 0,-114 12-1207 0 0,29 6-4560 0 0,-50-4 3378 0 0</inkml:trace>
  <inkml:trace contextRef="#ctx0" brushRef="#br0" timeOffset="18">10686 15307 8840 0 0,'0'0'197'0'0,"0"0"24"0"0,0 0 19 0 0,-4-2 14 0 0,-2-1-169 0 0,5 2 348 0 0,1 1 115 0 0,-2-11 4674 0 0,12 2-4391 0 0,124 4 881 0 0,444 7-898 0 0,18-22 180 0 0,-411 19-878 0 0,-154 4 163 0 0,-15-1-1463 0 0,-1-1-4986 0 0,-15-1 386 0 0</inkml:trace>
  <inkml:trace contextRef="#ctx0" brushRef="#br0" timeOffset="19">11149 15509 9728 0 0,'0'0'284'0'0,"0"0"1"0"0,-7-8-89 0 0,1 8 144 0 0,0 0 0 0 0,0 0 1 0 0,0 1-1 0 0,0 0 0 0 0,0 0 0 0 0,0 0 1 0 0,1 1-1 0 0,-1 0 0 0 0,0 0 0 0 0,1 1 0 0 0,-1-1 1 0 0,1 1-1 0 0,0 0 0 0 0,0 1 0 0 0,-4 2-340 0 0,-12 7 628 0 0,15-10-572 0 0,0 0 0 0 0,1 0 1 0 0,-1 1-1 0 0,0 0 0 0 0,1 0 1 0 0,0 1-1 0 0,0 0 1 0 0,0 0-1 0 0,1 0 0 0 0,0 0 1 0 0,0 0-1 0 0,0 1 0 0 0,0 0 1 0 0,1 0-57 0 0,13 0 82 0 0,-2-3-100 0 0,0 0-1 0 0,1-1 0 0 0,-1 0 1 0 0,0 0-1 0 0,1 0 0 0 0,-1-1 0 0 0,1-1 1 0 0,0 0-1 0 0,-1 0 0 0 0,6-1 19 0 0,49 4-420 0 0,-44 0 296 0 0,-22 15 410 0 0,-65 46 1443 0 0,11-16-949 0 0,24 4-24 0 0,33-51-767 0 0,0 0-1 0 0,0 0 0 0 0,0 0 0 0 0,0 0 1 0 0,0 1-1 0 0,0-1 0 0 0,0 0 1 0 0,0 0-1 0 0,0 0 0 0 0,0 0 0 0 0,1 0 1 0 0,-1 1-1 0 0,0-1 0 0 0,1 0 0 0 0,-1 0 1 0 0,1 0-1 0 0,-1 0 0 0 0,1 0 0 0 0,0 0 1 0 0,-1 0-1 0 0,1 0 0 0 0,0-1 1 0 0,0 1-1 0 0,0 0 0 0 0,0 0 0 0 0,-1-1 1 0 0,1 1-1 0 0,0 0 0 0 0,0-1 0 0 0,0 1 1 0 0,1-1-1 0 0,-1 1 0 0 0,0-1 0 0 0,0 1 1 0 0,0-1-1 0 0,0 0 0 0 0,0 0 1 0 0,1 0 11 0 0,48 6-1215 0 0,-8-13-1803 0 0,-26 2-2571 0 0</inkml:trace>
  <inkml:trace contextRef="#ctx0" brushRef="#br0" timeOffset="20">11224 15860 10240 0 0,'-5'2'198'0'0,"-1"0"1"0"0,0 1-1 0 0,1-1 0 0 0,0 1 1 0 0,-1 0-1 0 0,1 1 1 0 0,1-1-1 0 0,-1 1 1 0 0,0 0-1 0 0,1 0 1 0 0,0 0-1 0 0,-2 2-198 0 0,3-3 242 0 0,0 0 1 0 0,0 0-1 0 0,1 0 1 0 0,-1 1-1 0 0,1-1 1 0 0,0 1-1 0 0,-1-1 1 0 0,2 1-1 0 0,-1 0 1 0 0,0 0-1 0 0,1 0 1 0 0,0 0-1 0 0,-1 0 1 0 0,2 0-1 0 0,-1 0 1 0 0,0 1-1 0 0,1 1-242 0 0,9 21 335 0 0,48-21 2 0 0,-8-15-337 0 0,-39 4 0 0 0,18-17-98 0 0,-33-15-73 0 0,-2 29 8 0 0,1 1 1 0 0,-2 0-1 0 0,1 0 0 0 0,-1 0 0 0 0,0 1 0 0 0,0 0 1 0 0,0 1-1 0 0,-1 0 0 0 0,0 0 0 0 0,-1 0 163 0 0,-4-6-4549 0 0,8 5-180 0 0</inkml:trace>
  <inkml:trace contextRef="#ctx0" brushRef="#br0" timeOffset="21">11534 15459 11920 0 0,'0'0'266'0'0,"0"0"44"0"0,-3 8 307 0 0,0 28-401 0 0,5-27 64 0 0,25 146 3726 0 0,-26 98-2894 0 0,-5-230-941 0 0,4-22-102 0 0,0-1 1 0 0,0 0 15 0 0,0 0-16 0 0,0 0-29 0 0,-4-11-125 0 0,4 1-33 0 0,-1 0-1 0 0,1-1 1 0 0,1 1-1 0 0,0 0 1 0 0,0 0-1 0 0,1 0 0 0 0,0 0 1 0 0,1 1-1 0 0,2-7 119 0 0,-1 6-107 0 0,0 1 0 0 0,0-1 0 0 0,1 1 0 0 0,0 0 0 0 0,1 0 0 0 0,0 0-1 0 0,0 1 1 0 0,1 0 0 0 0,0 0 0 0 0,1 0 0 0 0,6-5 107 0 0,8 5-96 0 0,-20 9 143 0 0,0 1 0 0 0,0-1 1 0 0,0 1-1 0 0,0-1 0 0 0,-1 1 0 0 0,1 0 0 0 0,0 0 1 0 0,-1 0-1 0 0,1-1 0 0 0,-1 2 0 0 0,1-1 1 0 0,-1 0-1 0 0,0 0 0 0 0,0 0 0 0 0,0 0 1 0 0,0 1-1 0 0,-1-1 0 0 0,1 1 0 0 0,0-1 1 0 0,-1 0-1 0 0,0 1 0 0 0,0-1 0 0 0,0 1 1 0 0,0-1-1 0 0,0 1 0 0 0,0-1 0 0 0,0 0 0 0 0,-1 3-47 0 0,5 102 984 0 0,8-16-770 0 0,1-64-184 0 0,-13-26-262 0 0,18-7-5558 0 0,-16 6 57 0 0</inkml:trace>
  <inkml:trace contextRef="#ctx0" brushRef="#br0" timeOffset="22">11380 15644 13016 0 0,'0'-18'1412'0'0,"12"10"-1138"0"0,68-10 1072 0 0,74-11-704 0 0,-98 23-935 0 0,-36 6 88 0 0</inkml:trace>
  <inkml:trace contextRef="#ctx0" brushRef="#br0" timeOffset="23">11916 15459 12960 0 0,'0'0'381'0'0,"0"0"-6"0"0,0 0-186 0 0,0 0 114 0 0,0 0 75 0 0,2 0 20 0 0,3 0-197 0 0,1-1 0 0 0,0 2 1 0 0,-1-1-1 0 0,1 0 1 0 0,0 1-1 0 0,-1 0 0 0 0,1 0 1 0 0,-1 1-1 0 0,1 0 1 0 0,-1 0-1 0 0,0 0 0 0 0,0 0 1 0 0,0 1-1 0 0,0 0 1 0 0,0 0-1 0 0,-1 0 0 0 0,2 1-201 0 0,-5-1 31 0 0,-1 0 0 0 0,1 1 0 0 0,-1-1-1 0 0,0 0 1 0 0,1 0 0 0 0,-2 0 0 0 0,1 0-1 0 0,0 0 1 0 0,0 0 0 0 0,-1 0 0 0 0,0 0 0 0 0,0 0-1 0 0,0 0 1 0 0,0 0 0 0 0,0 0 0 0 0,0 0-1 0 0,-1 0 1 0 0,1-1 0 0 0,-1 1 0 0 0,0 0-1 0 0,0-1 1 0 0,0 0 0 0 0,0 1 0 0 0,0-1-1 0 0,-1 0 1 0 0,1 0 0 0 0,-1 0 0 0 0,1 0-1 0 0,-1-1 1 0 0,0 1 0 0 0,1-1 0 0 0,-4 2-31 0 0,5-2 15 0 0,-89 54 269 0 0,80-51-198 0 0,10-4-62 0 0,0 0 1 0 0,0 0 0 0 0,1 0 0 0 0,-1 0-1 0 0,0 1 1 0 0,0-1 0 0 0,0 0-1 0 0,0 0 1 0 0,0 0 0 0 0,0 0-1 0 0,0 0 1 0 0,0 1 0 0 0,0-1 0 0 0,0 0-1 0 0,0 0 1 0 0,0 0 0 0 0,0 0-1 0 0,0 0 1 0 0,0 1 0 0 0,0-1-1 0 0,0 0-24 0 0,118-21 54 0 0,43 1-1913 0 0,-147 19-2689 0 0,-2-1-1450 0 0</inkml:trace>
  <inkml:trace contextRef="#ctx0" brushRef="#br0" timeOffset="24">12435 15802 7056 0 0,'0'0'157'0'0,"0"0"23"0"0,-3 6 177 0 0,-8 11-222 0 0,7-14 5261 0 0,7-12-3401 0 0,20-62 176 0 0,-1-42-856 0 0,-2-15-959 0 0,26-189 309 0 0,-38 278-577 0 0,-1-1 75 0 0,1 1 1 0 0,3 0-1 0 0,1 0 1 0 0,4-6-164 0 0,-11 34 10 0 0,1 1 0 0 0,-1 0 1 0 0,1 0-1 0 0,1 1 0 0 0,0 0 1 0 0,0 0-1 0 0,1 0 0 0 0,1 0-10 0 0,-2 4-11 0 0,-1 0 0 0 0,0 0-1 0 0,1 1 1 0 0,0 0-1 0 0,0 0 1 0 0,0 0 0 0 0,1 1-1 0 0,-1 1 1 0 0,1-1-1 0 0,-1 1 1 0 0,1 0-1 0 0,0 1 1 0 0,0 0 0 0 0,0 0-1 0 0,0 0 1 0 0,0 1-1 0 0,0 1 1 0 0,0-1 0 0 0,0 1-1 0 0,0 0 1 0 0,-1 1-1 0 0,1 0 1 0 0,0 0 0 0 0,-1 1-1 0 0,1 0 1 0 0,-1 0-1 0 0,0 1 1 0 0,0 0 0 0 0,0 0-1 0 0,-1 1 1 0 0,1 0-1 0 0,-1 0 1 0 0,0 0 0 0 0,0 1-1 0 0,-1-1 1 0 0,5 7 11 0 0,-6-6 5 0 0,-1-1 1 0 0,1 1 0 0 0,-1 0 0 0 0,0 0-1 0 0,0 1 1 0 0,-1-1 0 0 0,0 0-1 0 0,0 1 1 0 0,0 0 0 0 0,-1-1 0 0 0,0 1-1 0 0,0 0 1 0 0,-1-1 0 0 0,0 1-1 0 0,0 0 1 0 0,-1 0 0 0 0,0-1 0 0 0,0 1-1 0 0,0 0 1 0 0,-1-1 0 0 0,0 1-1 0 0,0-1 1 0 0,0 0 0 0 0,-1 1 0 0 0,0-1-1 0 0,-1 0 1 0 0,1-1 0 0 0,-1 1-1 0 0,0-1 1 0 0,0 1 0 0 0,-1-1 0 0 0,0 0-1 0 0,1-1 1 0 0,-2 1 0 0 0,0-1-6 0 0,-7 3-15 0 0,-1-1 0 0 0,1 0 0 0 0,-1-2 0 0 0,-1 1 0 0 0,1-2 0 0 0,-1 0 0 0 0,1 0 0 0 0,-8-1 15 0 0,21-2-7 0 0,-57-3-1040 0 0,57 3 747 0 0,1 0-185 0 0,0 0-84 0 0,0 0-703 0 0,0 0-2869 0 0,0 0-1227 0 0</inkml:trace>
  <inkml:trace contextRef="#ctx0" brushRef="#br0" timeOffset="25">13350 14710 9584 0 0,'0'0'216'0'0,"0"0"32"0"0,0 0 12 0 0,10-4 30 0 0,-7 4 5304 0 0,-62 58-3171 0 0,10-3-1863 0 0,29-36-384 0 0,2 1 0 0 0,1 1 0 0 0,0 0 0 0 0,1 1-1 0 0,2 1 1 0 0,0 0 0 0 0,-1 7-176 0 0,11-21 30 0 0,1 0-1 0 0,0 0 1 0 0,1 0-1 0 0,0 1 1 0 0,0-1 0 0 0,1 1-1 0 0,0 0 1 0 0,1-1-1 0 0,0 1 1 0 0,0 0 0 0 0,1-1-1 0 0,0 1 1 0 0,1-1-1 0 0,0 1 1 0 0,1-1-30 0 0,0-4-5 0 0,0-1 1 0 0,0 1-1 0 0,1-1 1 0 0,0 0-1 0 0,-1 0 0 0 0,1-1 1 0 0,1 1-1 0 0,-1-1 1 0 0,0 0-1 0 0,1 0 1 0 0,0 0-1 0 0,0-1 0 0 0,0 1 1 0 0,0-1-1 0 0,0 0 1 0 0,0-1-1 0 0,0 1 0 0 0,6 0 5 0 0,-1 0-461 0 0,1-1 0 0 0,-1 0 0 0 0,0-1 0 0 0,1 0-1 0 0,-1 0 1 0 0,1-1 0 0 0,-1 0 0 0 0,0-1 0 0 0,0 0-1 0 0,1-1 1 0 0,2-1 461 0 0,4-2-5766 0 0</inkml:trace>
  <inkml:trace contextRef="#ctx0" brushRef="#br0" timeOffset="26">13594 14769 12440 0 0,'0'0'281'0'0,"0"0"40"0"0,-8-3 426 0 0,7 3-654 0 0,0 0 0 0 0,-1 0 0 0 0,1 0 0 0 0,0 0 0 0 0,0 0 0 0 0,0 0 0 0 0,-1 1 0 0 0,1-1 0 0 0,0 0 0 0 0,0 1 0 0 0,0-1 0 0 0,-1 1 0 0 0,1-1 0 0 0,0 1 0 0 0,0 0 0 0 0,0-1 0 0 0,0 1 0 0 0,0 0 0 0 0,0 0 0 0 0,1 0 0 0 0,-1 0 0 0 0,0 0 0 0 0,0 0 0 0 0,0 0 0 0 0,1 0 0 0 0,-1 0 0 0 0,1 0 0 0 0,-1 0 0 0 0,1 0 0 0 0,-1 1 1 0 0,1 0-94 0 0,-1-1 152 0 0,-8 17 186 0 0,1 0 0 0 0,1 0 0 0 0,1 1 0 0 0,1-1 0 0 0,0 1 0 0 0,1 0 0 0 0,1 4-338 0 0,1-10 45 0 0,0 0 0 0 0,0 0-1 0 0,1-1 1 0 0,1 1 0 0 0,0 0-1 0 0,1 0 1 0 0,1 0 0 0 0,1 9-45 0 0,-1-19 64 0 0,-1-2-51 0 0,1 1-1 0 0,0-1 1 0 0,-1 0 0 0 0,1 0 0 0 0,0 1-1 0 0,-1-1 1 0 0,1 0 0 0 0,0-1 0 0 0,0 1-1 0 0,0 0 1 0 0,0 0 0 0 0,0-1 0 0 0,0 1-1 0 0,0-1 1 0 0,0 0 0 0 0,0 1 0 0 0,0-1 0 0 0,0 0-1 0 0,0 0 1 0 0,0 0 0 0 0,0-1 0 0 0,0 1-1 0 0,0 0 1 0 0,0-1 0 0 0,0 1 0 0 0,0-1-1 0 0,0 0 1 0 0,0 0 0 0 0,0 0 0 0 0,0 0-1 0 0,0-1-12 0 0,42-46-791 0 0,-32 30 516 0 0,-10 17 259 0 0,-2 0 2 0 0,0 0 1 0 0,0 1-1 0 0,1-1 0 0 0,-1 0 0 0 0,1 1 0 0 0,-1-1 0 0 0,0 1 0 0 0,1-1 0 0 0,-1 1 0 0 0,1-1 1 0 0,-1 1-1 0 0,1-1 0 0 0,0 1 0 0 0,-1-1 0 0 0,1 1 0 0 0,-1 0 0 0 0,1-1 0 0 0,0 1 0 0 0,-1 0 1 0 0,1 0-1 0 0,0-1 0 0 0,-1 1 0 0 0,1 0 0 0 0,0 0 0 0 0,0 0 0 0 0,-1 0 0 0 0,1 0 1 0 0,0 0-1 0 0,-1 0 0 0 0,1 0 0 0 0,0 0 0 0 0,0 0 0 0 0,-1 0 0 0 0,1 1 0 0 0,0-1 0 0 0,-1 0 1 0 0,1 0-1 0 0,0 1 0 0 0,-1-1 14 0 0,18 21-247 0 0,-15-16 260 0 0,0 1 0 0 0,0-1 0 0 0,1 0 0 0 0,0 0 0 0 0,0-1 0 0 0,0 1 0 0 0,1-1 0 0 0,-1 1 0 0 0,1-2 0 0 0,0 1 0 0 0,0 0 0 0 0,1-1 0 0 0,-1 0-1 0 0,1 0 1 0 0,-1-1 0 0 0,1 1 0 0 0,0-1 0 0 0,0-1 0 0 0,0 1 0 0 0,0-1 0 0 0,5 1-13 0 0,-4-1 61 0 0,-1-1 1 0 0,0 0-1 0 0,1 0 0 0 0,-1 0 1 0 0,1-1-1 0 0,-1 1 0 0 0,0-2 1 0 0,0 1-1 0 0,1-1 0 0 0,-1 0 1 0 0,0 0-1 0 0,0 0 0 0 0,-1-1 1 0 0,1 0-1 0 0,-1 0 0 0 0,1-1 1 0 0,-1 1-1 0 0,5-5-61 0 0,-8 2 4 0 0,1 0-1 0 0,-1 0 1 0 0,0 0-1 0 0,0 0 1 0 0,0 0 0 0 0,-1-1-1 0 0,0 1 1 0 0,-1 0-1 0 0,1-1 1 0 0,-1 1 0 0 0,0-1-1 0 0,-1 1 1 0 0,1 0-1 0 0,-1-1 1 0 0,-1 1 0 0 0,1 0-1 0 0,-1-1 1 0 0,0 1-1 0 0,-1-2-3 0 0,2 6-45 0 0,-31-99-2053 0 0,31 100 1648 0 0,-2-8-1617 0 0,0 3 889 0 0</inkml:trace>
  <inkml:trace contextRef="#ctx0" brushRef="#br0" timeOffset="27">13969 15082 8480 0 0,'0'0'248'0'0,"0"0"-6"0"0,0-14-72 0 0,16-21 4023 0 0,-15 34-3766 0 0,3 3 4520 0 0,-2 4-5247 0 0,-22 141 1279 0 0,17-93-851 0 0,4-51-73 0 0,4 1 17 0 0,-4-4-77 0 0,0 1 1 0 0,0-1-1 0 0,1 0 0 0 0,-1 0 1 0 0,0 1-1 0 0,0-1 0 0 0,1 0 1 0 0,-1 0-1 0 0,0 0 1 0 0,0 0-1 0 0,1-1 0 0 0,-1 1 1 0 0,0 0-1 0 0,0 0 1 0 0,1-1-1 0 0,-1 1 0 0 0,0-1 1 0 0,0 1-1 0 0,0-1 0 0 0,0 1 1 0 0,0-1-1 0 0,0 0 1 0 0,0 1-1 0 0,0-1 0 0 0,0 0 1 0 0,1 0 4 0 0,3-3-138 0 0,50-35-1190 0 0,-35 25 818 0 0,-12 12 323 0 0,-7 1 163 0 0,0 0 0 0 0,1 1 0 0 0,-1-1 0 0 0,0 1 0 0 0,0-1 0 0 0,0 1-1 0 0,0 0 1 0 0,0-1 0 0 0,1 1 0 0 0,-1 0 0 0 0,0 0 0 0 0,0 0 0 0 0,0 0 0 0 0,1 0-1 0 0,-1 0 1 0 0,0 0 0 0 0,0 0 0 0 0,0 0 0 0 0,1 1 0 0 0,-1-1 0 0 0,0 1 0 0 0,0-1-1 0 0,0 0 1 0 0,0 1 0 0 0,0 0 0 0 0,0-1 0 0 0,0 1 0 0 0,0 0 0 0 0,0-1 0 0 0,0 1-1 0 0,0 0 1 0 0,0 0 0 0 0,0 0 24 0 0,1 2 13 0 0,-1 0-1 0 0,1-1 1 0 0,-1 1 0 0 0,1 0-1 0 0,-1 0 1 0 0,0 0-1 0 0,0 0 1 0 0,0 0-1 0 0,-1 0 1 0 0,1 0 0 0 0,-1 1-1 0 0,1-1 1 0 0,-1 0-1 0 0,0 0 1 0 0,-1 0 0 0 0,1 0-1 0 0,0 0 1 0 0,-1 1-1 0 0,0-1 1 0 0,1 0-1 0 0,-1 0 1 0 0,0 0 0 0 0,-1 0-1 0 0,1-1 1 0 0,-1 2-13 0 0,0-1 79 0 0,1 0-1 0 0,-1 1 1 0 0,0-1 0 0 0,0 0 0 0 0,-1-1 0 0 0,1 1-1 0 0,0 0 1 0 0,-1-1 0 0 0,0 1 0 0 0,0-1 0 0 0,1 0-1 0 0,-1 0 1 0 0,-1 0 0 0 0,1 0 0 0 0,0 0 0 0 0,0-1-1 0 0,-1 0 1 0 0,1 1 0 0 0,-1-1 0 0 0,-2 0-79 0 0,-2 1-87 0 0,0 0 0 0 0,-1-1 0 0 0,1 0 0 0 0,0 0 1 0 0,-1-1-1 0 0,1 0 0 0 0,0 0 0 0 0,-1-1 0 0 0,1 0 0 0 0,0-1 1 0 0,-1 0-1 0 0,1 0 0 0 0,0-1 0 0 0,1 0 0 0 0,-5-2 87 0 0,3-2-5065 0 0,8 6-140 0 0</inkml:trace>
  <inkml:trace contextRef="#ctx0" brushRef="#br0" timeOffset="28">14281 15170 13736 0 0,'-2'1'400'0'0,"-55"24"218"0"0,17-5 509 0 0,-28 39 1647 0 0,67-58-2586 0 0,1-1-49 0 0,4 14 494 0 0,-1-13-627 0 0,1 0 0 0 0,-1 0 0 0 0,0 0-1 0 0,0 0 1 0 0,0-1 0 0 0,1 1 0 0 0,-1-1-1 0 0,0 0 1 0 0,1 0 0 0 0,-1 0 0 0 0,0 0-1 0 0,1 0 1 0 0,-1-1 0 0 0,0 0 0 0 0,0 0-1 0 0,1 0 1 0 0,-1 0 0 0 0,0 0 0 0 0,0 0-1 0 0,0-1 1 0 0,0 1 0 0 0,-1-1 0 0 0,1 0-1 0 0,0 0 1 0 0,0-1-6 0 0,57-62-1640 0 0,-48 41 1094 0 0,-12 23 492 0 0,-13 21 574 0 0,-5 36-68 0 0,16-39-365 0 0,3 10-36 0 0,11-14-725 0 0,-11-11 156 0 0,0-2-1069 0 0,4 2-4183 0 0</inkml:trace>
  <inkml:trace contextRef="#ctx0" brushRef="#br0" timeOffset="29">14219 14789 7224 0 0,'0'0'165'0'0,"0"0"22"0"0,0 0 7 0 0,0-1-23 0 0,8-14 6115 0 0,9 16-4629 0 0,17 18-1373 0 0,22 39 533 0 0,-42-42-669 0 0,-1 0-1 0 0,0 1 1 0 0,0 0 0 0 0,-2 1 0 0 0,-1 1 0 0 0,0-1 0 0 0,-1 2-1 0 0,4 12-147 0 0,10 37 274 0 0,-1 19 164 0 0,-21-72-330 0 0,-1 0 0 0 0,-1 0 0 0 0,0 0 0 0 0,-1-1 0 0 0,0 1 0 0 0,-1 0 0 0 0,-1-1 0 0 0,-1 0 0 0 0,0 0 0 0 0,-1 0 0 0 0,0-1 0 0 0,-1 1 0 0 0,-1-2 0 0 0,0 1 0 0 0,-1-1 0 0 0,-7 8-108 0 0,3-5-9 0 0,-1 0-1 0 0,-1-2 0 0 0,0 1 0 0 0,0-2 0 0 0,-1 0 1 0 0,-14 8 9 0 0,11-7-671 0 0,18-13-501 0 0,0-1-332 0 0,-7 2-58 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1T06:41:06.2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16 490 11072 0 0,'-9'-9'762'0'0,"2"-24"1186"0"0,7 31-1353 0 0,0 2 12 0 0,0 0-5 0 0,0 0-22 0 0,0 0-11 0 0,0 0-1 0 0,0 0-37 0 0,26 35 993 0 0,10 76-777 0 0,-16-25-642 0 0,-20-86-86 0 0,0 0 1 0 0,0 0-1 0 0,1 0 0 0 0,-1 0 0 0 0,0 0 1 0 0,0 0-1 0 0,1 0 0 0 0,-1 0 1 0 0,0 0-1 0 0,0 0 0 0 0,1 0 0 0 0,-1 0 1 0 0,0 0-1 0 0,0 0 0 0 0,1 0 1 0 0,-1 0-1 0 0,0 0 0 0 0,0 0 0 0 0,0 0 1 0 0,1 0-1 0 0,-1 0 0 0 0,0 0 1 0 0,0 1-1 0 0,1-1 0 0 0,-1 0 0 0 0,0 0 1 0 0,0 0-1 0 0,0 0 0 0 0,1 1 0 0 0,-1-1 1 0 0,0 0-1 0 0,0 0 0 0 0,0 0 1 0 0,0 1-20 0 0,9-29 173 0 0,1-62-21 0 0,-6 8-152 0 0,6 7-125 0 0,1 48-54 0 0,3 35 33 0 0,42 66-132 0 0,-23-8 278 0 0,-26-37 11 0 0,-7-28 46 0 0,0-1 23 0 0,0 0-12 0 0,-2-3-36 0 0,0-1 0 0 0,0 0 0 0 0,1 1 0 0 0,-1-1 0 0 0,1 0 0 0 0,0 0 0 0 0,0 0 0 0 0,0 0-1 0 0,0 0 1 0 0,1 0 0 0 0,0 0 0 0 0,0 0 0 0 0,0-1 0 0 0,0 1 0 0 0,1-4-32 0 0,-1 2 41 0 0,0-6-48 0 0,0 1-1 0 0,0-1 1 0 0,1 0-1 0 0,1 1 1 0 0,0-1 0 0 0,0 1-1 0 0,1 0 1 0 0,1 0-1 0 0,0 0 1 0 0,0 0 7 0 0,-3 10-54 0 0,1 3-10 0 0,92 123 72 0 0,-56-68 46 0 0,-21-35-43 0 0,-15-19-11 0 0,0 0 0 0 0,0 0 0 0 0,0 0 0 0 0,1-1 0 0 0,-1 1 0 0 0,1-1 0 0 0,-1 1 0 0 0,1-1-1 0 0,0 0 1 0 0,0 0 0 0 0,0 0 0 0 0,0 0 0 0 0,0-1 0 0 0,4 2 0 0 0,-4-2-70 0 0,1 0 0 0 0,-1-1 0 0 0,1 1 1 0 0,0-1-1 0 0,-1 0 0 0 0,1 0 0 0 0,-1 0 0 0 0,1 0 0 0 0,0-1 0 0 0,-1 0 0 0 0,1 1 0 0 0,-1-1 0 0 0,0-1 0 0 0,1 1 0 0 0,-1 0 0 0 0,0-1 0 0 0,1 1 0 0 0,-1-1 0 0 0,0 0 0 0 0,1-2 70 0 0,36-30-3918 0 0,-25 20 512 0 0,5-4-1934 0 0</inkml:trace>
  <inkml:trace contextRef="#ctx0" brushRef="#br0" timeOffset="380.605">727 259 13304 0 0,'-4'-9'897'0'0,"4"8"-860"0"0,-1 0 0 0 0,1 0 0 0 0,0-1 0 0 0,-1 1-1 0 0,1 0 1 0 0,0 0 0 0 0,-1 0 0 0 0,1 0 0 0 0,-1 0-1 0 0,0 0 1 0 0,1 0 0 0 0,-1 0 0 0 0,0 0 0 0 0,0 1-1 0 0,1-1 1 0 0,-1 0 0 0 0,0 0 0 0 0,0 1 0 0 0,0-1 0 0 0,0 0-1 0 0,0 1 1 0 0,0-1 0 0 0,0 1 0 0 0,0-1 0 0 0,0 1-1 0 0,0 0 1 0 0,0-1 0 0 0,-1 1 0 0 0,1 0 0 0 0,0 0-1 0 0,0 0 1 0 0,0 0 0 0 0,0 0 0 0 0,-2 0-37 0 0,-3 3 295 0 0,-1 0 0 0 0,1 1 1 0 0,0 0-1 0 0,0 0 0 0 0,0 1 0 0 0,0-1 0 0 0,1 1 1 0 0,-1 0-1 0 0,1 1 0 0 0,1-1 0 0 0,-1 1 1 0 0,1 0-1 0 0,0 0 0 0 0,0 1 0 0 0,1-1 0 0 0,0 1 1 0 0,0 0-1 0 0,0 0 0 0 0,0 5-295 0 0,-2-1 165 0 0,-16 61 286 0 0,21-66-447 0 0,-1 0 0 0 0,1 0 0 0 0,0 0-1 0 0,0 0 1 0 0,0 0 0 0 0,1 0 0 0 0,0 0 0 0 0,0 0 0 0 0,0-1 0 0 0,1 1-1 0 0,1 3-3 0 0,0-1 29 0 0,-1-4-12 0 0,0 0 0 0 0,1 0 0 0 0,0 0-1 0 0,0 0 1 0 0,0-1 0 0 0,0 1 0 0 0,0-1 0 0 0,1 0 0 0 0,0 0 0 0 0,0 0 0 0 0,-1 0 0 0 0,1-1 0 0 0,1 1 0 0 0,1 0-17 0 0,-3-3 18 0 0,0 0 0 0 0,1 0 0 0 0,-1 0-1 0 0,0 0 1 0 0,1 0 0 0 0,-1-1 0 0 0,0 1 0 0 0,0-1 0 0 0,1 0 0 0 0,-1 0 0 0 0,0 0-1 0 0,0-1 1 0 0,0 1 0 0 0,0-1 0 0 0,-1 0 0 0 0,1 1 0 0 0,0-1 0 0 0,-1 0-1 0 0,1-1 1 0 0,1 0-18 0 0,0-2-2 0 0,-1 1-1 0 0,0-1 0 0 0,1 1 1 0 0,-1-1-1 0 0,-1 0 0 0 0,1 0 1 0 0,-1 0-1 0 0,0 0 0 0 0,0 0 1 0 0,-1-1-1 0 0,1 1 1 0 0,-1-1-1 0 0,0 1 0 0 0,-1-1 1 0 0,1 1-1 0 0,-1-1 0 0 0,0 1 1 0 0,0-1-1 0 0,-1-1 3 0 0,2-22-132 0 0,-1-51-110 0 0,0 72 195 0 0,-9-18 30 0 0,1 40 237 0 0,1 56-456 0 0,13-6 236 0 0,18 6 64 0 0,-23-66-70 0 0,0 0 0 0 0,0-1 0 0 0,0 1 0 0 0,1-1 0 0 0,-1 0 0 0 0,1 1 0 0 0,0-1 0 0 0,0 0-1 0 0,1 0 1 0 0,-1 0 0 0 0,0 0 0 0 0,1-1 0 0 0,0 1 0 0 0,-1-1 0 0 0,1 1 0 0 0,0-1 0 0 0,1 0 0 0 0,-1 0 0 0 0,0 0-1 0 0,0-1 1 0 0,2 2 6 0 0,-2-4-211 0 0,-1 1 1 0 0,0 0-1 0 0,0-1 0 0 0,1 1 0 0 0,-1-1 0 0 0,0 0 0 0 0,0 0 1 0 0,0 0-1 0 0,0 0 0 0 0,0 0 0 0 0,0 0 0 0 0,0 0 0 0 0,0-1 0 0 0,0 1 1 0 0,-1-1-1 0 0,1 1 0 0 0,0-1 0 0 0,-1 0 0 0 0,0 0 0 0 0,1 0 0 0 0,0-1 211 0 0,5-11-4462 0 0,2-1-1111 0 0</inkml:trace>
  <inkml:trace contextRef="#ctx0" brushRef="#br0" timeOffset="677.324">996 22 14832 0 0,'9'-10'332'0'0,"-15"1"1477"0"0,0 37-60 0 0,1 56-177 0 0,7-48-1252 0 0,5 112 409 0 0,-14-7-27 0 0,4-113-714 0 0,-13 43-286 0 0,11-59 247 0 0,4-11-33 0 0,1 0 0 0 0,0 0 0 0 0,0 1 0 0 0,-1-1 0 0 0,1 0 0 0 0,0 0-1 0 0,-1 0 1 0 0,1 0 0 0 0,-1 1 0 0 0,0-1 0 0 0,1 0 0 0 0,-1 0 0 0 0,0 0 0 0 0,0 0 0 0 0,0 0-1 0 0,0-1 1 0 0,1 1 0 0 0,-1 0 0 0 0,0 0 0 0 0,0 0 0 0 0,-1-1 0 0 0,1 1 0 0 0,0-1-1 0 0,0 1 1 0 0,0-1 0 0 0,0 1 0 0 0,0-1 0 0 0,-1 1 0 0 0,1-1 0 0 0,-1 0 84 0 0,-8-3-1330 0 0</inkml:trace>
  <inkml:trace contextRef="#ctx0" brushRef="#br0" timeOffset="1149.178">776 238 15408 0 0,'0'0'348'0'0,"0"0"49"0"0,0 0 21 0 0,1 0-40 0 0,94 21 386 0 0,7-4 18 0 0,104-58 74 0 0,-198 41-856 0 0,8 6 0 0 0,-13 13 18 0 0,-7 22 222 0 0,-1 13 94 0 0,-8 39-486 0 0,6-76 411 0 0,6-16-203 0 0,1-1 21 0 0,28-97 539 0 0,-26 91-608 0 0,54-88-96 0 0,-55 91 80 0 0,1 1 0 0 0,-1 0 0 0 0,1 0-1 0 0,0-1 1 0 0,-1 1 0 0 0,1 0 0 0 0,0 1-1 0 0,0-1 1 0 0,0 0 0 0 0,1 1 0 0 0,-1-1-1 0 0,0 1 1 0 0,1-1 0 0 0,-1 1 0 0 0,1 0-1 0 0,-1 0 1 0 0,1 0 0 0 0,-1 1-1 0 0,1-1 1 0 0,0 0 0 0 0,-1 1 0 0 0,1 0-1 0 0,0 0 1 0 0,0 0 0 0 0,-1 0 0 0 0,1 0-1 0 0,0 0 1 0 0,-1 1 0 0 0,1-1 0 0 0,0 1-1 0 0,0 0 9 0 0,27 41 0 0 0,-17 27 0 0 0,-13-14 0 0 0,27 16 0 0 0,-1-40 0 0 0,9-14 20 0 0,-15-16-5934 0 0,-12-1-351 0 0</inkml:trace>
  <inkml:trace contextRef="#ctx0" brushRef="#br0" timeOffset="1426.548">1422 10 17135 0 0,'0'0'388'0'0,"-12"-9"1080"0"0,8 9-1398 0 0,3 0 202 0 0,-2 0 161 0 0,3 0-279 0 0,0 0 0 0 0,0 0 0 0 0,0 0-1 0 0,0 1 1 0 0,0-1 0 0 0,0 0 0 0 0,0 0 0 0 0,0 0-1 0 0,0 0 1 0 0,0 0 0 0 0,0 1 0 0 0,0-1 0 0 0,0 0 0 0 0,0 0-1 0 0,0 0 1 0 0,0 0 0 0 0,0 0 0 0 0,0 0 0 0 0,-1 1-154 0 0,64 26-2824 0 0,-57-21 1422 0 0</inkml:trace>
  <inkml:trace contextRef="#ctx0" brushRef="#br0" timeOffset="1639.149">1888 60 17623 0 0,'-2'0'91'0'0,"0"1"0"0"0,-1-1-1 0 0,1 1 1 0 0,0 0 0 0 0,-1 0-1 0 0,1 0 1 0 0,0 0-1 0 0,0 0 1 0 0,0 1 0 0 0,0-1-1 0 0,0 1 1 0 0,0-1 0 0 0,0 1-1 0 0,0 0 1 0 0,1-1-1 0 0,-1 1 1 0 0,1 0 0 0 0,-1 0-1 0 0,1 0 1 0 0,-1 2-91 0 0,-2 2 115 0 0,-56 78 181 0 0,-105 135 1351 0 0,80-135-1999 0 0,51-61-1844 0 0,32-22 1105 0 0</inkml:trace>
  <inkml:trace contextRef="#ctx0" brushRef="#br0" timeOffset="1867.517">1470 235 15344 0 0,'0'0'348'0'0,"0"0"49"0"0,0 0 21 0 0,2 2-40 0 0,42 46-168 0 0,19 20 1852 0 0,74 28 183 0 0,-57-52-1613 0 0,26 11-2153 0 0,-90-48 415 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1T06:41:03.2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250 127 18023 0 0,'-3'-11'409'0'0,"-3"-15"891"0"0,5 21-985 0 0,1 12-621 0 0,17 60 620 0 0,25 146 190 0 0,-22-131-300 0 0,12 35-178 0 0,-22-40-114 0 0,-10-77 44 0 0,0 0 1 0 0,-1 0-1 0 0,1-1 1 0 0,0 1-1 0 0,-1 0 1 0 0,1 0-1 0 0,0 0 1 0 0,0 0-1 0 0,-1 0 1 0 0,1 0-1 0 0,0 0 1 0 0,0 0-1 0 0,-1 0 1 0 0,1 1-1 0 0,0-1 1 0 0,-1 0-1 0 0,1 0 1 0 0,0 0-1 0 0,0 0 1 0 0,-1 0-1 0 0,1 0 1 0 0,0 0-1 0 0,0 1 1 0 0,0-1-1 0 0,-1 0 0 0 0,1 0 1 0 0,0 0-1 0 0,0 1 1 0 0,0-1-1 0 0,-1 0 1 0 0,1 0-1 0 0,0 0 1 0 0,0 1-1 0 0,0-1 1 0 0,0 0-1 0 0,0 0 1 0 0,0 1-1 0 0,-1-1 1 0 0,1 0-1 0 0,0 1 1 0 0,0-1-1 0 0,0 0 1 0 0,0 0-1 0 0,0 1 1 0 0,0-1-1 0 0,0 0 1 0 0,0 0-1 0 0,0 1 1 0 0,0-1 43 0 0,-16-22-1940 0 0,-64-145-7133 0 0,-49-32 8831 0 0,44 91 5870 0 0,77 98-4898 0 0,5 6-447 0 0,-1-1 1 0 0,1 1 0 0 0,0 0-1 0 0,0-1 1 0 0,0 0 0 0 0,0 0-1 0 0,1 0 1 0 0,0 0 0 0 0,0 0-1 0 0,1 0 1 0 0,-1 0 0 0 0,1-1-1 0 0,0-3-283 0 0,2 6 55 0 0,1-1-1 0 0,0 0 0 0 0,0 1 0 0 0,0 0 0 0 0,0-1 0 0 0,0 1 0 0 0,1 0 0 0 0,0 0 0 0 0,0 0 0 0 0,-1 1 0 0 0,2-1 0 0 0,-1 1 0 0 0,0-1 1 0 0,0 1-1 0 0,1 0 0 0 0,-1 0 0 0 0,1 1 0 0 0,0-1 0 0 0,-1 1 0 0 0,1 0 0 0 0,0 0 0 0 0,0 0 0 0 0,0 0 0 0 0,0 0 0 0 0,3 1-54 0 0,18-6 21 0 0,0 1-1 0 0,1 2 0 0 0,0 0 0 0 0,0 2 1 0 0,0 1-1 0 0,0 0 0 0 0,0 2 0 0 0,0 2 1 0 0,-1 0-1 0 0,1 1 0 0 0,-1 2 0 0 0,0 0 0 0 0,-1 2 1 0 0,0 1-1 0 0,0 0 0 0 0,-1 2 0 0 0,18 12-20 0 0,-27-13 13 0 0,0 1 0 0 0,0 1 0 0 0,-1 0-1 0 0,0 0 1 0 0,-2 1 0 0 0,1 1 0 0 0,-2 0-1 0 0,0 0 1 0 0,-1 1 0 0 0,0 1-1 0 0,3 10-12 0 0,-10-21 13 0 0,0 1-1 0 0,0-1 1 0 0,-1 1-1 0 0,1 0 1 0 0,-2-1-1 0 0,1 1 1 0 0,-1 0-1 0 0,0 0 1 0 0,0-1-1 0 0,-1 1 1 0 0,0 0-1 0 0,0-1 1 0 0,-1 1-1 0 0,0 0 1 0 0,0-1-1 0 0,0 0 1 0 0,-1 1-1 0 0,0-1 1 0 0,0 0-1 0 0,0 0 0 0 0,-1-1 1 0 0,0 1-1 0 0,0-1 1 0 0,-1 1-13 0 0,-13 15 38 0 0,-1-2 0 0 0,-1 0 1 0 0,0-1-1 0 0,-2 0 0 0 0,-6 3-38 0 0,-3 4 9 0 0,-1-2 0 0 0,-1 0 0 0 0,-1-2 0 0 0,-1-2 0 0 0,-1-1 0 0 0,-1-2 0 0 0,0-1 0 0 0,0-2 0 0 0,-9 0-9 0 0,40-11 12 0 0,0 0 0 0 0,0-1 0 0 0,0 0-1 0 0,0 0 1 0 0,0-1 0 0 0,0 0 0 0 0,0 0 0 0 0,0 0-1 0 0,0-1 1 0 0,0 0 0 0 0,0 0 0 0 0,0 0-1 0 0,0-1 1 0 0,0 0 0 0 0,0 0 0 0 0,1 0-1 0 0,-5-3-11 0 0,9 3 0 0 0,1 1 0 0 0,0 0 0 0 0,0-1 0 0 0,0 1 0 0 0,1 0 0 0 0,-1-1 0 0 0,0 1 0 0 0,0 0 0 0 0,1 0 0 0 0,-1-1 0 0 0,0 1 0 0 0,1 0 0 0 0,0 0 0 0 0,-1 0 0 0 0,1 0 0 0 0,-1-1 0 0 0,1 1 0 0 0,0 0 0 0 0,0 0 0 0 0,0 0 0 0 0,0 0 0 0 0,0 1 0 0 0,0-1 0 0 0,0 0 0 0 0,0 0 0 0 0,0 1 0 0 0,0-1 0 0 0,0 0 0 0 0,0 1 0 0 0,1-1 0 0 0,-1 1 0 0 0,1-1 0 0 0,1-1 0 0 0,18-10-85 0 0,1 0 0 0 0,-1 2 0 0 0,2 1 0 0 0,0 0 0 0 0,0 2 0 0 0,0 0 0 0 0,1 2 0 0 0,19-2 85 0 0,88 0-82 0 0,-18 22 32 0 0,-99-11-3 0 0,0-1 1 0 0,1 0 0 0 0,-1-1 0 0 0,1-1-1 0 0,-1 0 1 0 0,1-1 0 0 0,-1 0-1 0 0,1-2 1 0 0,0 1 0 0 0,-1-2 0 0 0,0 0-1 0 0,12-4 53 0 0,48-36-1477 0 0,-64 34 1183 0 0,-1-1-1 0 0,0 1 1 0 0,-1-2 0 0 0,0 1 0 0 0,-1-1-1 0 0,0 0 1 0 0,0 0 0 0 0,1-5 294 0 0,23-60-2396 0 0,-30 27 1850 0 0,-11 15 2554 0 0,10 35 2961 0 0,7 18-3250 0 0,5 11-1306 0 0,-6-16-221 0 0,0 0-1 0 0,1 0 0 0 0,1-1 0 0 0,0 0 1 0 0,1 0-1 0 0,0-1 0 0 0,1-1 0 0 0,1 1 1 0 0,5 4-192 0 0,53 52 60 0 0,-69-74-6407 0 0,3 0-655 0 0</inkml:trace>
  <inkml:trace contextRef="#ctx0" brushRef="#br0" timeOffset="284.484">917 136 16687 0 0,'-36'-33'1206'0'0,"31"29"-949"0"0,4 4-242 0 0,1 0 0 0 0,0 0 0 0 0,-1 0 0 0 0,1 0 1 0 0,0 0-1 0 0,-1 0 0 0 0,1-1 0 0 0,0 1 0 0 0,-1 0 0 0 0,1 0 0 0 0,0-1 1 0 0,-1 1-1 0 0,1 0 0 0 0,0 0 0 0 0,-1-1 0 0 0,1 1 0 0 0,0 0 0 0 0,0-1 0 0 0,-1 1 1 0 0,1 0-1 0 0,0-1 0 0 0,0 1 0 0 0,0 0 0 0 0,0-1 0 0 0,0 1 0 0 0,-1 0 1 0 0,1-1-1 0 0,0 1 0 0 0,0-1 0 0 0,0 1 0 0 0,0 0 0 0 0,0-1 0 0 0,0 1 0 0 0,0-1 1 0 0,0 1-1 0 0,0 0 0 0 0,0-1 0 0 0,0 1 0 0 0,1-1 0 0 0,-1 1 0 0 0,0 0 1 0 0,0-1-1 0 0,0 1 0 0 0,0 0 0 0 0,1-1 0 0 0,-1 1 0 0 0,0 0 0 0 0,0-1 0 0 0,1 1-15 0 0,16 5 60 0 0,19 13-1593 0 0,-26-12-4709 0 0</inkml:trace>
  <inkml:trace contextRef="#ctx0" brushRef="#br0" timeOffset="489.094">1098 176 14480 0 0,'0'0'330'0'0,"1"2"45"0"0,65 111 624 0 0,-23-11 511 0 0,-2 105 847 0 0,-37-182-2266 0 0,0 1-1 0 0,1-1 1 0 0,1 0-1 0 0,2-1 1 0 0,0 0-1 0 0,7 12-90 0 0,-15-36-24 0 0,0 1-1 0 0,0-1 1 0 0,1 1-1 0 0,-1 0 1 0 0,0-1-1 0 0,0 1 1 0 0,1-1-1 0 0,-1 1 1 0 0,0-1-1 0 0,1 0 1 0 0,-1 1-1 0 0,0-1 1 0 0,1 1-1 0 0,-1-1 1 0 0,0 1-1 0 0,1-1 1 0 0,-1 0-1 0 0,1 1 1 0 0,-1-1-1 0 0,1 0 1 0 0,-1 0-1 0 0,1 1 1 0 0,-1-1-1 0 0,1 0 1 0 0,-1 0-1 0 0,1 0 1 0 0,0 0-1 0 0,-1 1 1 0 0,1-1-1 0 0,-1 0 1 0 0,1 0-1 0 0,-1 0 1 0 0,1 0-1 0 0,0 0 1 0 0,-1-1-1 0 0,1 1 1 0 0,-1 0-1 0 0,1 0 1 0 0,-1 0-1 0 0,1 0 1 0 0,-1-1-1 0 0,1 1 1 0 0,-1 0-1 0 0,1 0 1 0 0,-1-1-1 0 0,1 1 1 0 0,-1 0-1 0 0,1-1 1 0 0,-1 1-1 0 0,0 0 1 0 0,1-1-1 0 0,-1 1 1 0 0,1-1 0 0 0,-1 1-1 0 0,0-1 1 0 0,0 1-1 0 0,1-1 1 0 0,-1 1-1 0 0,0-1 1 0 0,0 1-1 0 0,0-1 1 0 0,1 0 24 0 0,-1 1-45 0 0,7-33-3633 0 0,-3 19 1965 0 0</inkml:trace>
  <inkml:trace contextRef="#ctx0" brushRef="#br0" timeOffset="721.155">1263 388 12440 0 0,'-5'-7'197'0'0,"1"1"0"0"0,0-1 1 0 0,0 1-1 0 0,0-1 0 0 0,1 0 1 0 0,0-1-1 0 0,1 1 0 0 0,0 0 1 0 0,0-1-1 0 0,0 1 0 0 0,0-8-197 0 0,3 13 82 0 0,-1-1 0 0 0,1 1 0 0 0,0 0 0 0 0,0 0 0 0 0,0 0 0 0 0,0 0 0 0 0,1 0 0 0 0,-1 0 0 0 0,0 0 0 0 0,1 0 0 0 0,0 0 0 0 0,-1 1 0 0 0,1-1 0 0 0,0 1 0 0 0,0-1 0 0 0,0 1 0 0 0,0 0 0 0 0,0-1 0 0 0,0 1 0 0 0,0 0 0 0 0,0 0 0 0 0,0 0 0 0 0,0 1 0 0 0,1-1 0 0 0,-1 1 0 0 0,0-1 0 0 0,1 1 0 0 0,-1 0 0 0 0,0 0 0 0 0,1 0-1 0 0,-1 0-81 0 0,7 1 84 0 0,0 1 0 0 0,-1 0 0 0 0,1 1-1 0 0,-1 0 1 0 0,1 0 0 0 0,-1 1-1 0 0,0 0 1 0 0,0 0 0 0 0,-1 1-1 0 0,1 0 1 0 0,-1 0 0 0 0,0 1-1 0 0,-1 0 1 0 0,1 0 0 0 0,-1 1 0 0 0,0 0-1 0 0,-1 0 1 0 0,0 0 0 0 0,0 1-1 0 0,0-1 1 0 0,-1 1 0 0 0,0 0-1 0 0,-1 0 1 0 0,0 1 0 0 0,0-1-1 0 0,1 7-83 0 0,-4-11 39 0 0,1 0-1 0 0,-1 0 0 0 0,0 0 0 0 0,-1 0 0 0 0,1 0 0 0 0,-1 0 1 0 0,1 0-1 0 0,-1 0 0 0 0,-1 0 0 0 0,1 0 0 0 0,0 0 0 0 0,-1 0 1 0 0,0-1-1 0 0,0 1 0 0 0,0 0 0 0 0,0-1 0 0 0,-1 0 1 0 0,1 0-1 0 0,-1 1 0 0 0,0-1 0 0 0,0-1 0 0 0,0 1 0 0 0,0 0 1 0 0,0-1-1 0 0,-1 0 0 0 0,1 0 0 0 0,-1 0 0 0 0,-2 2-38 0 0,-5 1 23 0 0,0-1 0 0 0,0 0 0 0 0,0 0 0 0 0,-1-1 0 0 0,1-1-1 0 0,-1 0 1 0 0,1 0 0 0 0,-1-1 0 0 0,-8 0-23 0 0,-77-22-1449 0 0,70 6 239 0 0,12 3-3632 0 0,7 4-803 0 0</inkml:trace>
  <inkml:trace contextRef="#ctx0" brushRef="#br0" timeOffset="1092.033">1596 315 14336 0 0,'-72'61'1576'0'0,"68"-55"-1450"0"0,0 0 1 0 0,0 1 0 0 0,1-1 0 0 0,-1 1 0 0 0,2-1 0 0 0,-1 1 0 0 0,1 0 0 0 0,0 0 0 0 0,0 0 0 0 0,1 1 0 0 0,0-1 0 0 0,0 0 0 0 0,1 1 0 0 0,0-1-1 0 0,0 3-126 0 0,26 40 888 0 0,-19-44-746 0 0,0-1 0 0 0,1 1 0 0 0,-1-1 0 0 0,1-1 0 0 0,0 0 0 0 0,1 0 0 0 0,-1 0 0 0 0,1-1 0 0 0,8 2-142 0 0,-11-3 20 0 0,0-1 0 0 0,0 1 1 0 0,0-1-1 0 0,0 0 0 0 0,0-1 0 0 0,1 0 1 0 0,-1 0-1 0 0,0 0 0 0 0,0 0 0 0 0,0-1 1 0 0,1 0-1 0 0,-1-1 0 0 0,0 1 0 0 0,0-1 1 0 0,-1 0-1 0 0,1-1 0 0 0,0 1 1 0 0,-1-1-1 0 0,1-1 0 0 0,-1 1 0 0 0,0 0 1 0 0,0-1-1 0 0,0 0 0 0 0,-1-1 0 0 0,2-1-20 0 0,-2 4 52 0 0,0-1 0 0 0,0-1 0 0 0,-1 1 0 0 0,0 0 0 0 0,1-1-1 0 0,-1 0 1 0 0,-1 0 0 0 0,1 0 0 0 0,0 0 0 0 0,-1 0-1 0 0,0-1 1 0 0,0 1 0 0 0,0-1 0 0 0,-1 1 0 0 0,1-1 0 0 0,-1 1-1 0 0,0-1 1 0 0,-1 0 0 0 0,1 0 0 0 0,-1 0 0 0 0,0 1 0 0 0,0-1-1 0 0,0-1-51 0 0,-1 2 31 0 0,0 1-1 0 0,-1-1 0 0 0,1 0 1 0 0,-1 1-1 0 0,0-1 0 0 0,0 1 0 0 0,0-1 1 0 0,-1 1-1 0 0,1 0 0 0 0,-1 0 1 0 0,1 0-1 0 0,-1 0 0 0 0,0 0 0 0 0,0 1 1 0 0,-1 0-1 0 0,1-1 0 0 0,0 1 1 0 0,-1 0-1 0 0,1 0 0 0 0,-1 1 1 0 0,0-1-1 0 0,-2 0-30 0 0,-87-19-112 0 0,-1 22-1179 0 0,92 0 763 0 0,-11 1-2328 0 0,6-2 1201 0 0,6 0-9 0 0</inkml:trace>
  <inkml:trace contextRef="#ctx0" brushRef="#br0" timeOffset="1381.06">1944 9 15136 0 0,'0'0'441'0'0,"0"0"-1"0"0,0 0-251 0 0,0 0-10 0 0,0 0 21 0 0,0 0 6 0 0,0 2 50 0 0,23 158 4807 0 0,0 51-4195 0 0,-1-49-937 0 0,-23-151 236 0 0,0-5-1678 0 0,2 0-3838 0 0,1 2-1627 0 0</inkml:trace>
  <inkml:trace contextRef="#ctx0" brushRef="#br0" timeOffset="1775.45">2059 267 16807 0 0,'24'62'1176'0'0,"-23"-59"-1104"0"0,0 0-1 0 0,1 1 0 0 0,0-1 1 0 0,0-1-1 0 0,-1 1 0 0 0,2 0 1 0 0,-1 0-1 0 0,0-1 0 0 0,1 1 0 0 0,-1-1 1 0 0,1 0-1 0 0,0 1 0 0 0,-1-1 1 0 0,1-1-1 0 0,0 1 0 0 0,0 0 1 0 0,1-1-1 0 0,-1 1 0 0 0,0-1 1 0 0,0 0-1 0 0,1 0 0 0 0,-1 0 0 0 0,1-1 1 0 0,-1 1-1 0 0,1-1 0 0 0,-1 0 1 0 0,0 0-1 0 0,1 0 0 0 0,-1 0 1 0 0,1-1-1 0 0,-1 1 0 0 0,1-1 0 0 0,-1 0 1 0 0,0 0-1 0 0,1 0 0 0 0,-1 0 1 0 0,0-1-1 0 0,0 0 0 0 0,0 1 1 0 0,0-1-1 0 0,0 0 0 0 0,0 0 0 0 0,-1 0 1 0 0,1-1-1 0 0,-1 1 0 0 0,2-2-71 0 0,-1-1 32 0 0,-1 1-1 0 0,1-1 0 0 0,-1 0 0 0 0,-1 0 0 0 0,1 0 1 0 0,-1 0-1 0 0,1 0 0 0 0,-1 0 0 0 0,-1 0 0 0 0,1 0 1 0 0,-1 0-1 0 0,0-1 0 0 0,0 1 0 0 0,0 0 1 0 0,-1 0-1 0 0,0 0 0 0 0,0 0 0 0 0,0 0 0 0 0,0 0 1 0 0,-1 0-1 0 0,0 0 0 0 0,-2-4-31 0 0,3 7-20 0 0,0 0 1 0 0,-1 0-1 0 0,1 1 0 0 0,0-1 1 0 0,-1 0-1 0 0,1 1 0 0 0,-1-1 0 0 0,0 1 1 0 0,1 0-1 0 0,-1-1 0 0 0,0 1 1 0 0,0 0-1 0 0,0 0 0 0 0,0 0 1 0 0,0 0-1 0 0,0 1 0 0 0,0-1 1 0 0,0 0-1 0 0,0 1 0 0 0,0-1 1 0 0,-1 1-1 0 0,1 0 0 0 0,0 0 0 0 0,0 0 1 0 0,0 0-1 0 0,0 0 0 0 0,-1 0 1 0 0,1 1-1 0 0,0-1 0 0 0,0 1 1 0 0,0-1-1 0 0,0 1 0 0 0,0 0 1 0 0,0 0-1 0 0,0 0 0 0 0,0 0 1 0 0,0 0-1 0 0,0 0 0 0 0,1 1 0 0 0,-1-1 1 0 0,0 1-1 0 0,1-1 0 0 0,-1 1 20 0 0,-3 5-16 0 0,-1-1 55 0 0,1 1-1 0 0,0 0 1 0 0,0 0 0 0 0,1 0-1 0 0,0 0 1 0 0,0 1-1 0 0,0 0 1 0 0,1 0-1 0 0,0 0 1 0 0,1 0-1 0 0,-1 3-38 0 0,2-2 48 0 0,0 0 0 0 0,1-1 0 0 0,-1 1 0 0 0,2 0 0 0 0,-1 0 0 0 0,1 0 0 0 0,1-1 0 0 0,-1 1 0 0 0,1 0 0 0 0,2 2-48 0 0,25 27 384 0 0,30-9 136 0 0,-48-25-395 0 0,0-1 0 0 0,1-1 0 0 0,-1 0-1 0 0,1-1 1 0 0,-1 0 0 0 0,1-1-1 0 0,-1 0 1 0 0,1 0 0 0 0,7-3-125 0 0,4 2 77 0 0,132-26-6110 0 0,-146 25 5289 0 0,18-4-6694 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1T06:41:10.1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532 65 10272 0 0,'0'0'298'0'0,"0"0"-3"0"0,0 0-127 0 0,0 0 160 0 0,-10-10 989 0 0,-64-1 2508 0 0,-97 28-1105 0 0,107-2-2145 0 0,63-15-566 0 0,-8 1 48 0 0,0 0 1 0 0,0 0-1 0 0,0 1 0 0 0,1 0 0 0 0,-1 1 1 0 0,0 0-1 0 0,1 0 0 0 0,0 1 0 0 0,0 0 0 0 0,-6 4-57 0 0,14-8 1 0 0,-1 0-1 0 0,1 1 0 0 0,-1-1 0 0 0,1 0 0 0 0,0 1 1 0 0,-1-1-1 0 0,1 0 0 0 0,0 1 0 0 0,-1-1 0 0 0,1 0 1 0 0,0 1-1 0 0,0-1 0 0 0,-1 1 0 0 0,1-1 0 0 0,0 0 1 0 0,0 1-1 0 0,0-1 0 0 0,-1 1 0 0 0,1-1 0 0 0,0 1 1 0 0,0-1-1 0 0,0 1 0 0 0,0-1 0 0 0,0 1 0 0 0,0-1 1 0 0,0 1-1 0 0,0-1 0 0 0,0 1 0 0 0,0-1 0 0 0,0 1 0 0 0,1-1 1 0 0,-1 0-1 0 0,0 1 0 0 0,0-1 0 0 0,0 1 0 0 0,1-1 1 0 0,-1 1-1 0 0,0-1 0 0 0,0 0 0 0 0,1 1 0 0 0,-1-1 1 0 0,0 1-1 0 0,1-1 0 0 0,-1 0 0 0 0,0 0 0 0 0,1 1 1 0 0,-1-1-1 0 0,1 0 0 0 0,-1 1 0 0 0,0-1 0 0 0,1 0 1 0 0,-1 0-1 0 0,1 0 0 0 0,-1 0 0 0 0,1 1 0 0 0,-1-1 1 0 0,1 0-1 0 0,-1 0 0 0 0,1 0 0 0 0,-1 0 0 0 0,1 0 0 0 0,74 20 0 0 0,-2-8 0 0 0,-21 14 0 0 0,-51-25 0 0 0,0 0 1 0 0,-1-1-1 0 0,1 1 0 0 0,0 0 0 0 0,0-1 0 0 0,-1 1 0 0 0,1 0 0 0 0,0 0 0 0 0,-1 0 1 0 0,1 0-1 0 0,-1 0 0 0 0,1 0 0 0 0,-1 0 0 0 0,0 0 0 0 0,1 0 0 0 0,-1 0 0 0 0,0 0 0 0 0,0 0 1 0 0,1 0-1 0 0,-1 0 0 0 0,0 0 0 0 0,0 0 0 0 0,0 0 0 0 0,0 0 0 0 0,-1 0 0 0 0,1 0 0 0 0,0 0 1 0 0,0 0-1 0 0,-1 0 0 0 0,1 0 0 0 0,0 0 0 0 0,-1 0 0 0 0,1 0 0 0 0,-1 0 0 0 0,1 0 1 0 0,-1-1-1 0 0,0 1 0 0 0,1 0 0 0 0,-1 0 0 0 0,0 0 0 0 0,0 0 0 0 0,-35 30 195 0 0,-54 21 261 0 0,-70 51 655 0 0,127-66-846 0 0,33-36-251 0 0,0 0 0 0 0,0 0-1 0 0,0 1 1 0 0,0-1-1 0 0,1 0 1 0 0,-1 0 0 0 0,0 1-1 0 0,1-1 1 0 0,-1 0 0 0 0,1 0-1 0 0,-1 0 1 0 0,1 0-1 0 0,0 0 1 0 0,0 0 0 0 0,-1 0-1 0 0,1 0 1 0 0,0 0 0 0 0,0 0-1 0 0,0 0 1 0 0,0 0 0 0 0,0 0-1 0 0,0-1 1 0 0,0 1-1 0 0,0 0 1 0 0,0-1 0 0 0,0 1-1 0 0,1 0-13 0 0,87 26 259 0 0,-50-19-198 0 0,1 2-141 0 0,0-1 0 0 0,1-2 0 0 0,0-2 0 0 0,31-1 80 0 0,-63-4-594 0 0,0-1 0 0 0,0 0 0 0 0,0-1-1 0 0,0 0 1 0 0,0 0 0 0 0,0-1 0 0 0,-1 0 0 0 0,1 0-1 0 0,5-4 595 0 0,6-4-6507 0 0</inkml:trace>
  <inkml:trace contextRef="#ctx0" brushRef="#br0" timeOffset="268.341">638 21 14832 0 0,'13'-10'332'0'0,"-10"8"50"0"0,4-6 571 0 0,-6 8-854 0 0,0 0 0 0 0,0 0 0 0 0,0 0 0 0 0,0 0 0 0 0,0 0 0 0 0,0 0 0 0 0,0 0 0 0 0,0 0 0 0 0,0 1 0 0 0,-1-1 0 0 0,1 0 0 0 0,0 1 0 0 0,0-1 0 0 0,0 1 0 0 0,0-1 0 0 0,0 1 0 0 0,0-1 0 0 0,-1 1 0 0 0,1 0 0 0 0,0-1 0 0 0,0 1 0 0 0,-1 0 0 0 0,1-1 0 0 0,0 1 0 0 0,-1 0 0 0 0,1 0 0 0 0,-1 0 0 0 0,1 0 0 0 0,-1 0 0 0 0,0-1 0 0 0,1 1 0 0 0,-1 0 0 0 0,0 0 0 0 0,1 0 0 0 0,-1 0 0 0 0,0 0 0 0 0,0 0 0 0 0,0 1-99 0 0,23 74 1401 0 0,-10 12-792 0 0,-9 45-113 0 0,2-58-300 0 0,-4-62-167 0 0,-1 0-1 0 0,0 0 1 0 0,0 0-1 0 0,-1 0 0 0 0,-1 0 1 0 0,0 0-1 0 0,-2 6-28 0 0,2-16-97 0 0,0 0 0 0 0,1 1 0 0 0,-1-1 0 0 0,1 0 0 0 0,0 1 0 0 0,0-1 0 0 0,0 1 0 0 0,0-1 0 0 0,0 0 0 0 0,1 1 0 0 0,-1-1 0 0 0,1 0 0 0 0,0 1 0 0 0,0-1 0 0 0,1 0 0 0 0,-1 1 97 0 0,3-1-5284 0 0,1-2-1738 0 0</inkml:trace>
  <inkml:trace contextRef="#ctx0" brushRef="#br0" timeOffset="595.353">881 356 12416 0 0,'17'-7'872'0'0,"29"11"824"0"0,9-1 481 0 0,29-15-169 0 0,-75 10-1804 0 0,41-12 920 0 0,-31-16-751 0 0,-19 28-366 0 0,0-1-1 0 0,-1 1 1 0 0,1-1-1 0 0,-1 1 1 0 0,1 0 0 0 0,-1-1-1 0 0,0 1 1 0 0,0 0-1 0 0,0 0 1 0 0,0 0 0 0 0,0 0-1 0 0,-1 0 1 0 0,1 0-1 0 0,-1 0 1 0 0,1 0 0 0 0,-1 0-1 0 0,0 0 1 0 0,1 1-1 0 0,-1-1 1 0 0,0 1-1 0 0,0-1 1 0 0,0 1 0 0 0,0 0-1 0 0,-1 0 1 0 0,1 0-1 0 0,0 0 1 0 0,0 0 0 0 0,-1 1-1 0 0,1-1 1 0 0,0 0-1 0 0,-1 1 1 0 0,1 0 0 0 0,0 0-1 0 0,-1 0 1 0 0,1 0-1 0 0,-1 0 1 0 0,0 0-7 0 0,-4-1-27 0 0,0 1 0 0 0,1 0 0 0 0,-1 0 0 0 0,0 1 1 0 0,0 0-1 0 0,0 0 0 0 0,0 1 0 0 0,1-1 0 0 0,-1 1 0 0 0,1 1 0 0 0,-1-1 0 0 0,-3 4 27 0 0,2-3 0 0 0,0 0 0 0 0,1 0 0 0 0,-1 1 0 0 0,1 1 0 0 0,0-1 0 0 0,0 1 0 0 0,1 0 0 0 0,0 0 0 0 0,-1 1 0 0 0,2 0 0 0 0,-1 0 0 0 0,1 0 0 0 0,0 1 0 0 0,0 0 0 0 0,1 0 0 0 0,-2 2 0 0 0,4-3 1 0 0,-2 1 0 0 0,1 0 0 0 0,-1 0 0 0 0,1 1 0 0 0,1-1 0 0 0,0 1-1 0 0,0 0 1 0 0,0 0 0 0 0,1-1 0 0 0,0 1 0 0 0,0 0 0 0 0,1 0 0 0 0,0 0 0 0 0,1 0 0 0 0,0 2-1 0 0,0-6 15 0 0,0 1 1 0 0,0 0 0 0 0,1-1-1 0 0,-1 1 1 0 0,1-1 0 0 0,0 1-1 0 0,1-1 1 0 0,-1 0-1 0 0,1 0 1 0 0,-1 0 0 0 0,1 0-1 0 0,0-1 1 0 0,1 1 0 0 0,-1-1-1 0 0,1 0 1 0 0,-1 0 0 0 0,1 0-1 0 0,0 0 1 0 0,0 0-1 0 0,0-1 1 0 0,1 0 0 0 0,3 2-16 0 0,-1-2-9 0 0,0 1 1 0 0,1-1 0 0 0,-1 0 0 0 0,1 0-1 0 0,0-1 1 0 0,-1 0 0 0 0,1-1 0 0 0,0 0-1 0 0,0 0 1 0 0,-1 0 0 0 0,1-1 0 0 0,0 0-1 0 0,0-1 1 0 0,-1 0 0 0 0,1 0 0 0 0,-1-1-1 0 0,0 1 1 0 0,0-2 0 0 0,1 1 8 0 0,48-36-6292 0 0,-36 20-32 0 0</inkml:trace>
  <inkml:trace contextRef="#ctx0" brushRef="#br0" timeOffset="1852.007">1236 354 10720 0 0,'-1'0'314'0'0,"-7"3"-6"0"0,-1 3-198 0 0,7 0 42 0 0,0-1 0 0 0,1 0 0 0 0,0 1 0 0 0,0-1 0 0 0,0 1 0 0 0,0 0 0 0 0,1-1 0 0 0,0 1 0 0 0,0-1 0 0 0,1 1 0 0 0,-1-1 0 0 0,1 1-152 0 0,28 91 1572 0 0,-7-66-132 0 0,-21-30-998 0 0,18 5 1067 0 0,-16-7-1449 0 0,0 0-1 0 0,0-1 1 0 0,0 1-1 0 0,-1-1 1 0 0,1 1-1 0 0,-1-1 1 0 0,1 0-1 0 0,-1 0 1 0 0,1-1-1 0 0,-1 1 1 0 0,0 0-1 0 0,0-1 1 0 0,0 1-1 0 0,-1-1 1 0 0,1 0-1 0 0,-1 1 0 0 0,1-1 1 0 0,-1 0-1 0 0,0 0 1 0 0,0 0-1 0 0,0 0 1 0 0,0 0-1 0 0,-1 0 1 0 0,1-1-1 0 0,-1 1 1 0 0,1-2-60 0 0,2-7 49 0 0,30-104-1123 0 0,-21 93 688 0 0,-11 21 282 0 0,4 2 32 0 0,15 10-106 0 0,53 138 716 0 0,-44-89-226 0 0,-3-16 575 0 0,-25-43-734 0 0,-1 0-1 0 0,0 0-6 0 0,9-8 180 0 0,-5-32-222 0 0,7-13-449 0 0,-7 41 224 0 0,-4 10 103 0 0,1-1 0 0 0,-1 1 1 0 0,1 0-1 0 0,0 0 0 0 0,0 0 1 0 0,0-1-1 0 0,0 1 0 0 0,0 0 1 0 0,1 0-1 0 0,-1 0 0 0 0,0 1 1 0 0,1-1-1 0 0,0 0 0 0 0,-1 1 0 0 0,1-1 1 0 0,0 1-1 0 0,0-1 0 0 0,0 1 1 0 0,1-1 17 0 0,3-1-7 0 0,37-5-140 0 0,165 103 939 0 0,-195-92-704 0 0,0 1 0 0 0,0-2 0 0 0,0 0 1 0 0,1-1-1 0 0,-1 0 0 0 0,1-1 0 0 0,2 0-88 0 0,-3 0 59 0 0,-5-1-21 0 0,0 0-1 0 0,-1-1 1 0 0,1 1 0 0 0,-1-2-1 0 0,1 1 1 0 0,-1-1-1 0 0,0 0 1 0 0,0 0-1 0 0,0-1 1 0 0,0 0-1 0 0,-1 0 1 0 0,1-1-1 0 0,4-4-37 0 0,2-40 64 0 0,8 6-100 0 0,-31 2-418 0 0,10 31 299 0 0,1 6 99 0 0,-1 0 1 0 0,0 0-1 0 0,0-1 0 0 0,0 1 1 0 0,0 0-1 0 0,-1 0 0 0 0,0 0 0 0 0,0 0 1 0 0,0 0-1 0 0,0 0 0 0 0,0 0 0 0 0,-1 0 1 0 0,0 1-1 0 0,0-1 0 0 0,0 0 1 0 0,0 1-1 0 0,0-1 0 0 0,-1 1 0 0 0,-1-2 56 0 0,1 2 2 0 0,-1 0-1 0 0,0 0 0 0 0,0 0 1 0 0,0 0-1 0 0,0 1 1 0 0,0-1-1 0 0,-1 1 0 0 0,1 0 1 0 0,-1 0-1 0 0,0 1 0 0 0,1 0 1 0 0,-1-1-1 0 0,0 1 0 0 0,0 1 1 0 0,0-1-1 0 0,0 1 1 0 0,0 0-1 0 0,1 0 0 0 0,-1 0 1 0 0,0 1-1 0 0,0 0 0 0 0,0 0 1 0 0,0 0-1 0 0,1 0 0 0 0,-1 1 1 0 0,0 0-1 0 0,1 0 1 0 0,0 0-1 0 0,-1 0 0 0 0,1 1 1 0 0,0-1-1 0 0,0 1 0 0 0,0 0 1 0 0,1 1-1 0 0,-1-1 0 0 0,1 1 1 0 0,-1-1-1 0 0,1 1 1 0 0,0 0-1 0 0,1 0 0 0 0,-1 1 1 0 0,1-1-1 0 0,0 0 0 0 0,0 1 1 0 0,0-1-1 0 0,0 4-1 0 0,-18 73-68 0 0,20-73 77 0 0,0-1 0 0 0,0 0 0 0 0,1 0-1 0 0,-1 0 1 0 0,2 1 0 0 0,-1-1 0 0 0,1 0 0 0 0,0 0-1 0 0,1-1 1 0 0,0 1 0 0 0,0 0 0 0 0,0-1 0 0 0,1 0-1 0 0,-1 0 1 0 0,2 0 0 0 0,-1 0 0 0 0,1 0 0 0 0,0 0-9 0 0,0-3 49 0 0,-1 0-1 0 0,1 0 1 0 0,0-1 0 0 0,0 1 0 0 0,0-1 0 0 0,0 0 0 0 0,0 0 0 0 0,0-1 0 0 0,1 1 0 0 0,-1-1-1 0 0,1 0 1 0 0,-1-1 0 0 0,1 1 0 0 0,-1-1 0 0 0,1 0 0 0 0,-1-1 0 0 0,1 1 0 0 0,-1-1 0 0 0,0 0-1 0 0,1 0 1 0 0,1-2-49 0 0,90-37 218 0 0,32-61-165 0 0,-66 59-276 0 0,-51 59 6 0 0,18 109 420 0 0,-3-80-113 0 0,-25-45-71 0 0,0 0-1 0 0,0 0 1 0 0,0-1-1 0 0,0 1 1 0 0,0-1-1 0 0,0 1 1 0 0,0-1-1 0 0,0 0 1 0 0,0 0-1 0 0,0 0 1 0 0,0 0-1 0 0,0 0 1 0 0,0 0-1 0 0,0-1 1 0 0,0 1-1 0 0,0-1 1 0 0,0 1-1 0 0,0-1 1 0 0,0 0-1 0 0,0 0 1 0 0,0 1-1 0 0,0-2 1 0 0,0 1-1 0 0,-1 0 1 0 0,1 0-1 0 0,0 0 1 0 0,-1-1-1 0 0,1 1 1 0 0,-1-1-1 0 0,1 0 1 0 0,-1 1-1 0 0,1-2-18 0 0,59-89-90 0 0,-49 63 24 0 0,-3 22-7 0 0,-4 7 65 0 0,0-1-1 0 0,0 1 1 0 0,0 0 0 0 0,0 0-1 0 0,0 0 1 0 0,0 1 0 0 0,0-1-1 0 0,-1 1 1 0 0,1 0 0 0 0,0 1-1 0 0,0-1 1 0 0,-1 1 0 0 0,1 0-1 0 0,-1 0 1 0 0,0 0 0 0 0,1 1-1 0 0,-1 0 1 0 0,0-1 0 0 0,0 2-1 0 0,-1-1 1 0 0,1 0 0 0 0,-1 1-1 0 0,0-1 1 0 0,1 1 0 0 0,-2 0-1 0 0,1 0 1 0 0,0 0 0 0 0,-1 1-1 0 0,0-1 1 0 0,1 1 8 0 0,31 35-17 0 0,-25-31 73 0 0,1 0 1 0 0,0 0-1 0 0,1-1 0 0 0,0-1 0 0 0,0 1 0 0 0,0-2 0 0 0,1 0 1 0 0,0 0-1 0 0,7 2-56 0 0,-13-6 58 0 0,-1 0 0 0 0,1 0-1 0 0,-1-1 1 0 0,1 1 0 0 0,0-1 0 0 0,0 0 0 0 0,-1-1 0 0 0,1 1 0 0 0,0-1 0 0 0,0-1 0 0 0,0 1 0 0 0,-1-1 0 0 0,1 0 0 0 0,0 0 0 0 0,-1 0-1 0 0,1-1 1 0 0,-1 0 0 0 0,2-1-58 0 0,0-1 33 0 0,-1 0 1 0 0,-1 0-1 0 0,1-1 0 0 0,0 0 0 0 0,-1 0 0 0 0,0 0 0 0 0,0-1 0 0 0,-1 0 1 0 0,1 0-1 0 0,-1 0 0 0 0,-1 0 0 0 0,1-1 0 0 0,-1 1 0 0 0,0-1 0 0 0,-1 0 1 0 0,1 0-1 0 0,-1 0 0 0 0,-1 0 0 0 0,1 0 0 0 0,-1-1 0 0 0,0-6-33 0 0,16-165-570 0 0,-15 79-326 0 0,-1 93 871 0 0,-2-1 0 0 0,1 1 0 0 0,-1-1 1 0 0,0 1-1 0 0,0 0 0 0 0,-1-1 1 0 0,0 1-1 0 0,-1 0 0 0 0,1 0 0 0 0,-1 0 1 0 0,-1 0-1 0 0,1 1 0 0 0,-1-1 0 0 0,0 1 1 0 0,-1 0-1 0 0,1 0 0 0 0,-1 1 0 0 0,-1-1 1 0 0,1 1-1 0 0,-6-4 25 0 0,8 9 19 0 0,-1 0-1 0 0,1 1 1 0 0,-1-1-1 0 0,1 1 1 0 0,-1 0 0 0 0,1 0-1 0 0,-1 0 1 0 0,1 0 0 0 0,0 1-1 0 0,0-1 1 0 0,0 1-1 0 0,0 0 1 0 0,0 0 0 0 0,0 0-1 0 0,0 0 1 0 0,1 1-1 0 0,-1-1 1 0 0,1 1 0 0 0,-1-1-1 0 0,1 1 1 0 0,0 0-1 0 0,0 0 1 0 0,0 0 0 0 0,1 0-1 0 0,-1 0 1 0 0,1 1 0 0 0,0-1-1 0 0,-1 0 1 0 0,1 1-1 0 0,0 2-18 0 0,-2 0 7 0 0,-1 6-13 0 0,0 1-1 0 0,0-1 1 0 0,2 1-1 0 0,-1-1 1 0 0,2 1-1 0 0,0 0 1 0 0,0 0-1 0 0,1 0 0 0 0,1-1 1 0 0,0 1-1 0 0,2 8 7 0 0,-1-4 95 0 0,0 0 0 0 0,2 0 0 0 0,0-1 0 0 0,1 0 0 0 0,0 1 0 0 0,2-2 0 0 0,0 1 0 0 0,0-1 0 0 0,2 0 0 0 0,0 0 0 0 0,0-1 0 0 0,1 0 0 0 0,1-1 0 0 0,8 7-95 0 0,-12-13 61 0 0,0-1 1 0 0,0 0 0 0 0,1 0 0 0 0,0-1-1 0 0,0 0 1 0 0,0-1 0 0 0,0 1 0 0 0,1-2-1 0 0,0 1 1 0 0,-1-1 0 0 0,1 0-1 0 0,1-1 1 0 0,-1 0 0 0 0,0-1 0 0 0,0 0-1 0 0,1 0 1 0 0,-1-1 0 0 0,1 0 0 0 0,-1-1-1 0 0,0 0 1 0 0,1 0 0 0 0,-1-1 0 0 0,3-1-62 0 0,10-13-1155 0 0,-12 0-4491 0 0,-9 15 5020 0 0,7-13-6904 0 0</inkml:trace>
  <inkml:trace contextRef="#ctx0" brushRef="#br0" timeOffset="2140.875">2793 225 18455 0 0,'74'-8'1408'0'0,"-70"9"-964"0"0,18 9-263 0 0,-14-6-168 0 0,211 28 677 0 0,-115-21-1596 0 0,-58-6-3983 0 0,-3-2-1723 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1T06:41:15.9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271 259 11000 0 0,'12'-14'1102'0'0,"-17"0"-996"0"0,-39-19 2842 0 0,37 30-2731 0 0,0 2 1 0 0,0-1-1 0 0,0 1 1 0 0,-1 0 0 0 0,1 0-1 0 0,0 1 1 0 0,0 0-1 0 0,-1 1 1 0 0,1-1 0 0 0,0 1-1 0 0,0 1 1 0 0,0-1 0 0 0,0 1-1 0 0,0 1 1 0 0,0-1-1 0 0,0 1 1 0 0,1 0 0 0 0,-1 1-1 0 0,1-1 1 0 0,0 1-1 0 0,0 0 1 0 0,0 1 0 0 0,-3 4-218 0 0,3-5 59 0 0,0 1 1 0 0,1 0 0 0 0,0 0-1 0 0,0 1 1 0 0,1-1-1 0 0,-1 1 1 0 0,1 0 0 0 0,0 0-1 0 0,1 1 1 0 0,0-1 0 0 0,0 1-1 0 0,0 0 1 0 0,1 0-1 0 0,0 0 1 0 0,0 0 0 0 0,0 0-1 0 0,1 0 1 0 0,0 0-1 0 0,1 1 1 0 0,0-1 0 0 0,0 3-60 0 0,3 61-454 0 0,-1-66 472 0 0,0 0-1 0 0,0 0 0 0 0,1 0 1 0 0,-1-1-1 0 0,1 1 0 0 0,1-1 1 0 0,-1 0-1 0 0,0 0 0 0 0,1 0 1 0 0,0 0-1 0 0,0 0 0 0 0,0-1 1 0 0,0 0-1 0 0,1 0 0 0 0,-1 0 1 0 0,1 0-1 0 0,0-1 0 0 0,0 0 1 0 0,0 0-1 0 0,0 0 0 0 0,0 0 1 0 0,0-1-1 0 0,0 0 0 0 0,0 0 1 0 0,1 0-1 0 0,-1-1 0 0 0,1 0 1 0 0,-1 0-1 0 0,0 0 0 0 0,5-1-17 0 0,4-1 72 0 0,-1 0 0 0 0,0 0 0 0 0,0-1 0 0 0,0-1 0 0 0,0 0 0 0 0,0-1 0 0 0,-1 0 0 0 0,0-1 0 0 0,11-7-72 0 0,52-39 112 0 0,-68 42-115 0 0,-2 6 12 0 0,-1 0 0 0 0,-1-1 0 0 0,1 0 0 0 0,0 0 0 0 0,-1 0-1 0 0,0 0 1 0 0,-1-1 0 0 0,1 1 0 0 0,-1-1 0 0 0,0 1 0 0 0,0-1 0 0 0,-1 0-1 0 0,1 0 1 0 0,-1 0 0 0 0,-1 0 0 0 0,1-2-9 0 0,-16 18 53 0 0,11-6-55 0 0,1 1 0 0 0,0 0-1 0 0,1 0 1 0 0,-1 0 0 0 0,1 1-1 0 0,0-1 1 0 0,0 0 0 0 0,1 1-1 0 0,-1 0 1 0 0,1-1 0 0 0,1 1-1 0 0,-1 0 1 0 0,1-1 0 0 0,0 3 2 0 0,-1 0-28 0 0,0-3 28 0 0,1 1 0 0 0,0-1 0 0 0,0 1-1 0 0,1-1 1 0 0,0 1 0 0 0,-1-1 0 0 0,2 1-1 0 0,-1-1 1 0 0,1 1 0 0 0,0-1 0 0 0,0 0-1 0 0,0 0 1 0 0,1 0 0 0 0,-1 0 0 0 0,1 0-1 0 0,3 3 1 0 0,20 9 0 0 0,-13-16 0 0 0,-4-4 25 0 0,-1 1-1 0 0,0-1 0 0 0,1 0 0 0 0,-1-1 0 0 0,-1 0 1 0 0,1 0-1 0 0,0-1 0 0 0,-1 0 0 0 0,0 0 0 0 0,0-1 1 0 0,-1 1-1 0 0,1-2 0 0 0,-1 1 0 0 0,0-1 0 0 0,-1 0 0 0 0,0 0 1 0 0,0 0-1 0 0,0-1 0 0 0,-1 0 0 0 0,0 0-24 0 0,32-39 12 0 0,-31 41-24 0 0,-3 5-36 0 0,3-1 22 0 0,6 11-58 0 0,19 67-5 0 0,-11-18 44 0 0,17-16 57 0 0,-32-41 30 0 0,-1 0-1 0 0,0 0 1 0 0,1 0-1 0 0,-1 0 1 0 0,1-1-1 0 0,-1 1 1 0 0,1-1-1 0 0,0 0 1 0 0,-1 0-1 0 0,1 0 1 0 0,-1 0 0 0 0,1-1-1 0 0,-1 0 1 0 0,1 1-1 0 0,-1-1 1 0 0,1 0-1 0 0,-1-1 1 0 0,0 1-1 0 0,1-1 1 0 0,-1 1-1 0 0,0-1 1 0 0,0 0-1 0 0,0 0 1 0 0,-1 0-1 0 0,1-1 1 0 0,0 1-1 0 0,-1-1 1 0 0,1 1-1 0 0,1-4-41 0 0,59-52 288 0 0,-50 41-274 0 0,-10 12-3 0 0,0 0 0 0 0,0 1 0 0 0,0-1 0 0 0,1 1 0 0 0,0 0 0 0 0,-1 0 0 0 0,2 0 0 0 0,-1 1 0 0 0,0-1 0 0 0,1 1 0 0 0,-1 0 0 0 0,1 1 0 0 0,0-1 0 0 0,0 1 0 0 0,0 0 0 0 0,5-2-11 0 0,-7 4-13 0 0,-1 0 1 0 0,0 0 0 0 0,1 0 0 0 0,-1 0-1 0 0,0 1 1 0 0,1-1 0 0 0,-1 1 0 0 0,0-1-1 0 0,0 1 1 0 0,1 0 0 0 0,-1 0 0 0 0,0 0-1 0 0,0 0 1 0 0,0 0 0 0 0,0 0 0 0 0,0 1-1 0 0,0-1 1 0 0,-1 1 0 0 0,2 1 12 0 0,2 1-77 0 0,65 53-240 0 0,1-16-264 0 0,-60-39 483 0 0,0-1 1 0 0,0 1-1 0 0,0-2 1 0 0,0 0 0 0 0,0 0-1 0 0,-1-1 1 0 0,1 0-1 0 0,0 0 1 0 0,0-2-1 0 0,0 1 1 0 0,-1-1 0 0 0,0-1-1 0 0,1 0 1 0 0,-1 0-1 0 0,4-4 98 0 0,-7 4-65 0 0,0-1 1 0 0,0 0-1 0 0,0-1 0 0 0,-1 0 0 0 0,0 0 0 0 0,0 0 0 0 0,0 0 0 0 0,-1-1 0 0 0,0 0 1 0 0,0 0-1 0 0,0-2 65 0 0,-4 7 1 0 0,0 1 13 0 0,0-1 0 0 0,1 0-1 0 0,-1 1 1 0 0,0-1 0 0 0,0 0-1 0 0,0 0 1 0 0,-1 0 0 0 0,1 1-1 0 0,0-1 1 0 0,-1 0 0 0 0,1 0-1 0 0,-1 0 1 0 0,1 0 0 0 0,-1 0-1 0 0,0-1 1 0 0,0 1 0 0 0,0 0-1 0 0,0 0 1 0 0,0 0 0 0 0,-1 0-1 0 0,1 0 1 0 0,-1 0-1 0 0,1 0 1 0 0,-1 0 0 0 0,0 0-1 0 0,0 1 1 0 0,1-1 0 0 0,-1 0-1 0 0,0 0 1 0 0,-1 0 0 0 0,1 1-1 0 0,0-1 1 0 0,-1 1 0 0 0,1-1-1 0 0,0 1 1 0 0,-1-1 0 0 0,-1 0-14 0 0,0 2 32 0 0,0-1 0 0 0,0 1 1 0 0,0-1-1 0 0,-1 1 0 0 0,1 0 1 0 0,0 0-1 0 0,0 1 0 0 0,0-1 1 0 0,0 1-1 0 0,0 0 0 0 0,-1-1 1 0 0,1 1-1 0 0,0 1 0 0 0,1-1 1 0 0,-1 0-1 0 0,0 1 0 0 0,0-1 1 0 0,0 1-1 0 0,1 0 1 0 0,-1 0-1 0 0,1 0 0 0 0,0 0 1 0 0,-1 0-1 0 0,1 1 0 0 0,0-1 1 0 0,-1 3-33 0 0,-45 75 54 0 0,47-77-55 0 0,-2 1 1 0 0,1 1 0 0 0,-1 0 0 0 0,1 1 0 0 0,0-1 0 0 0,1 0 0 0 0,-1 0 0 0 0,1 1 0 0 0,0-1 0 0 0,1 1 0 0 0,-1-1 0 0 0,1 1 0 0 0,0-1 0 0 0,0 1 0 0 0,1-1 0 0 0,-1 1 0 0 0,1-1 0 0 0,1 3 0 0 0,-1-4 1 0 0,21 23 10 0 0,-17-25 20 0 0,-1-1-1 0 0,1 0 1 0 0,0 0-1 0 0,-1 0 1 0 0,1-1-1 0 0,0 0 1 0 0,0 1-1 0 0,0-2 1 0 0,-1 1-1 0 0,1 0 1 0 0,0-1-1 0 0,-1 0 1 0 0,1 0-1 0 0,0 0 1 0 0,-1-1-1 0 0,1 0 1 0 0,-1 0-1 0 0,0 0 0 0 0,0 0 1 0 0,1-1-1 0 0,-1 1 1 0 0,-1-1-1 0 0,1 0 1 0 0,0 0-1 0 0,-1 0 1 0 0,0-1-1 0 0,1 1 1 0 0,-1-1-1 0 0,0-1-30 0 0,29-27 189 0 0,-29 30-178 0 0,0 0 0 0 0,0 0 0 0 0,-1 0 0 0 0,1 0-1 0 0,0-1 1 0 0,-1 1 0 0 0,0-1 0 0 0,1 0 0 0 0,-1 0-1 0 0,0 1 1 0 0,-1-1 0 0 0,1 0 0 0 0,0-1 0 0 0,-1 1-1 0 0,0 0 1 0 0,1 0 0 0 0,-1-1 0 0 0,-1 1 0 0 0,1-1-1 0 0,0 1 1 0 0,-1-3-11 0 0,4-131 219 0 0,-13 49-195 0 0,7 1 29 0 0,-17 22-42 0 0,18 61 2 0 0,0 0 0 0 0,-1 0 0 0 0,1 1 0 0 0,-1-1-1 0 0,0 0 1 0 0,0 0 0 0 0,0 1 0 0 0,-1 0 0 0 0,1-1 0 0 0,-1 1 0 0 0,0 0 0 0 0,0 0 0 0 0,0 0-1 0 0,0 0 1 0 0,0 1 0 0 0,-2-1-13 0 0,-5-5 66 0 0,2 15 3 0 0,-1 31-135 0 0,18 49-94 0 0,24 21 93 0 0,-32-80 57 0 0,14 64 9 0 0,47 60 141 0 0,-16-55 472 0 0,-2-22-265 0 0,-38-57-164 0 0,-12-14-7147 0 0,6-4-873 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1T06:42:15.0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0 22127 0 0,'0'0'632'0'0,"0"0"128"0"0,-6 3-608 0 0,6-3-152 0 0,10 6 0 0 0,-3 0 0 0 0,-7 0 136 0 0,6 3 0 0 0,8-6 0 0 0,2 3 0 0 0,-2 0 0 0 0,0 0 0 0 0,-1-3 0 0 0,-3 3 0 0 0,4-4-648 0 0,-4 2-128 0 0,-4-1-24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1T06:42:11.4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245 180 11544 0 0,'-24'-14'880'0'0,"20"7"-603"0"0,0-8-113 0 0,-26-27 2709 0 0,27 40-2731 0 0,-1 1 1 0 0,0 0-1 0 0,0 0 0 0 0,0 1 1 0 0,-1-1-1 0 0,1 1 0 0 0,0 0 1 0 0,0 0-1 0 0,0 0 0 0 0,0 0 1 0 0,0 1-1 0 0,0 0 0 0 0,0-1 1 0 0,0 2-1 0 0,0-1 0 0 0,0 0 0 0 0,0 1 1 0 0,0 0-1 0 0,1 0 0 0 0,-1 0 1 0 0,1 0-1 0 0,-1 0 0 0 0,1 1 1 0 0,0 0-1 0 0,0-1 0 0 0,0 1 1 0 0,0 0-1 0 0,1 1 0 0 0,-1-1 0 0 0,1 0 1 0 0,0 1-1 0 0,0-1 0 0 0,-1 3-142 0 0,-4 1 11 0 0,0 3 5 0 0,0 1 0 0 0,0 0 1 0 0,1 0-1 0 0,0 0 0 0 0,1 1 1 0 0,0-1-1 0 0,1 1 0 0 0,0 1-16 0 0,3-7 11 0 0,-1 0 0 0 0,1 0 0 0 0,0 1 0 0 0,1-1 0 0 0,-1 0 0 0 0,1 0-1 0 0,0 1 1 0 0,1-1 0 0 0,0 0 0 0 0,0 0 0 0 0,0 0 0 0 0,0 0 0 0 0,1 0 0 0 0,0 0-1 0 0,0 0 1 0 0,1 0 0 0 0,0-1 0 0 0,0 1 0 0 0,0-1 0 0 0,1 0 0 0 0,-1 0 0 0 0,1 0-1 0 0,0 0 1 0 0,1-1 0 0 0,-1 0 0 0 0,1 0 0 0 0,0 0 0 0 0,0 0 0 0 0,0-1 0 0 0,1 0-1 0 0,-1 0 1 0 0,4 1-11 0 0,7 0 3 0 0,1 0 0 0 0,0-2 0 0 0,0 0 0 0 0,-1-1 0 0 0,1-1 0 0 0,0 0 0 0 0,0-1 0 0 0,0-1 0 0 0,5-2-3 0 0,90-25-865 0 0,0-19-853 0 0,-106 45 1617 0 0,-5 1 12 0 0,-2 3 21 0 0,-50 43-10 0 0,33-15 78 0 0,14-16 0 0 0,4-10 5 0 0,-1 1-1 0 0,1-1 1 0 0,0 0-1 0 0,-1 1 1 0 0,2-1-1 0 0,-1 0 1 0 0,0 1-1 0 0,1-1 0 0 0,-1 0 1 0 0,1 0-1 0 0,0 0 1 0 0,0 0-1 0 0,0 1 1 0 0,1-1-1 0 0,-1 0 1 0 0,1-1-1 0 0,-1 1 0 0 0,1 0 1 0 0,0 0-1 0 0,0-1 1 0 0,1 2-5 0 0,50 22 330 0 0,-48-26-302 0 0,0 1 0 0 0,0 0 0 0 0,0-1-1 0 0,1 0 1 0 0,-1 0 0 0 0,0-1 0 0 0,0 0-1 0 0,0 1 1 0 0,0-2 0 0 0,0 1-1 0 0,0 0 1 0 0,-1-1 0 0 0,1 0 0 0 0,0 0-1 0 0,-1-1-27 0 0,74-53 440 0 0,-77 55-438 0 0,1-1 18 0 0,1 0 0 0 0,-1 1-1 0 0,0-2 1 0 0,1 1 0 0 0,-1 0-1 0 0,0 0 1 0 0,-1-1 0 0 0,1 1-1 0 0,0-1 1 0 0,-1 1 0 0 0,1-1-1 0 0,-1 0 1 0 0,0 0 0 0 0,0 0-1 0 0,0 0 1 0 0,0 0 0 0 0,-1 0 0 0 0,1 0-1 0 0,-1 0 1 0 0,1 0 0 0 0,-1 0-1 0 0,0 0 1 0 0,0 0 0 0 0,-1 0-1 0 0,1 0 1 0 0,-1 0 0 0 0,0-2-20 0 0,-16-29 180 0 0,-25-3-102 0 0,36 35-276 0 0,0 0 0 0 0,0 0 0 0 0,-1 1 0 0 0,1-1 0 0 0,0 2 0 0 0,-1-1 0 0 0,1 1 0 0 0,0 0 0 0 0,-1 0 0 0 0,1 0 0 0 0,0 1 0 0 0,-4 1 198 0 0,2-2-4389 0 0,6 0-1349 0 0</inkml:trace>
  <inkml:trace contextRef="#ctx0" brushRef="#br0" timeOffset="410.272">740 347 12608 0 0,'15'0'101'0'0,"23"4"208"0"0,-14 6 553 0 0,-15-5-763 0 0,6-1-80 0 0,1 2 39 0 0,25 7 574 0 0,-13-12 306 0 0,18-8 554 0 0,31-43-743 0 0,-77 49-742 0 0,1 0 0 0 0,-1-1 0 0 0,0 1-1 0 0,1 0 1 0 0,-1 0 0 0 0,0-1 0 0 0,0 1-1 0 0,0 0 1 0 0,0-1 0 0 0,0 1 0 0 0,0 0-1 0 0,0 0 1 0 0,0-1 0 0 0,0 1-1 0 0,-1 0 1 0 0,1 0 0 0 0,0-1 0 0 0,-1 1-1 0 0,1 0 1 0 0,-1 0 0 0 0,0 0 0 0 0,1 0-1 0 0,-1 0 1 0 0,0 0 0 0 0,1 0 0 0 0,-1 0-1 0 0,0 0 1 0 0,0 0 0 0 0,0 0-1 0 0,0 0 1 0 0,-1 0-7 0 0,0-1-13 0 0,-13-8 42 0 0,10 9-71 0 0,0 1 1 0 0,0-1-1 0 0,0 1 0 0 0,-1 0 1 0 0,1 1-1 0 0,0-1 1 0 0,0 1-1 0 0,0 0 0 0 0,0 0 1 0 0,1 1-1 0 0,-1 0 0 0 0,0-1 1 0 0,0 1-1 0 0,1 1 0 0 0,-2 0 42 0 0,-45 35 484 0 0,40-10-146 0 0,7-15-137 0 0,5 8 59 0 0,0-18-232 0 0,-1-1 0 0 0,1 1-1 0 0,0 0 1 0 0,0-1 0 0 0,1 1 0 0 0,-1-1-1 0 0,0 1 1 0 0,1-1 0 0 0,0 1 0 0 0,-1-1-1 0 0,1 0 1 0 0,0 0 0 0 0,0 0 0 0 0,0 0 0 0 0,1 0-1 0 0,-1-1 1 0 0,1 1-28 0 0,47 25 305 0 0,-33-23-227 0 0,44 1-48 0 0,-34-12-2850 0 0,-18 5 169 0 0,9-4-3441 0 0</inkml:trace>
  <inkml:trace contextRef="#ctx0" brushRef="#br0" timeOffset="723.324">1656 33 17479 0 0,'-5'-4'73'0'0,"0"1"0"0"0,0 0 0 0 0,0-1 0 0 0,0 1-1 0 0,0 1 1 0 0,-1-1 0 0 0,1 1 0 0 0,-1 0 0 0 0,0 0-1 0 0,0 1 1 0 0,0 0 0 0 0,0 0 0 0 0,1 0 0 0 0,-1 1-1 0 0,0-1 1 0 0,0 2 0 0 0,0-1 0 0 0,0 1-1 0 0,0-1 1 0 0,0 2 0 0 0,0-1 0 0 0,0 1 0 0 0,0-1-1 0 0,1 2 1 0 0,-1-1 0 0 0,1 1 0 0 0,-1 0-73 0 0,-6 3 9 0 0,0 1 0 0 0,0 1 0 0 0,0 0-1 0 0,1 1 1 0 0,1 0 0 0 0,0 1 0 0 0,0 0 0 0 0,0 0 0 0 0,1 1 0 0 0,1 0 0 0 0,0 1 0 0 0,1-1 0 0 0,0 2 0 0 0,0-1 0 0 0,1 1 0 0 0,1 0 0 0 0,1 0 0 0 0,-1 1-1 0 0,2-1 1 0 0,-1 4-9 0 0,1 15 16 0 0,2 0 0 0 0,0 0 0 0 0,3 0 0 0 0,0 0 0 0 0,2 0 0 0 0,1 0 0 0 0,2 0 0 0 0,5 11-16 0 0,25 68 272 0 0,3-2 312 0 0,-23 17 48 0 0,-17-124-636 0 0,0 1 0 0 0,0-1 0 0 0,0 0-1 0 0,0 0 1 0 0,0 0 0 0 0,-1 0 0 0 0,1 1-1 0 0,0-1 1 0 0,-1 0 0 0 0,0 0 0 0 0,1 0-1 0 0,-1 0 1 0 0,0 0 0 0 0,0 0 0 0 0,0 0-1 0 0,-1 0 1 0 0,1-1 0 0 0,0 1 0 0 0,-1 0-1 0 0,1-1 1 0 0,-1 1 0 0 0,1-1 0 0 0,-1 1-1 0 0,0-1 1 0 0,0 0 0 0 0,0 0 0 0 0,1 0-1 0 0,-1 0 1 0 0,-2 1 4 0 0,-42-6-3319 0 0,27-4 1954 0 0</inkml:trace>
  <inkml:trace contextRef="#ctx0" brushRef="#br0" timeOffset="1018.949">1178 542 14632 0 0,'11'-6'154'0'0,"-1"0"1"0"0,1 1-1 0 0,1 0 1 0 0,-1 0-1 0 0,1 1 1 0 0,0 1-1 0 0,0 0 1 0 0,0 1 0 0 0,0 0-1 0 0,0 1 1 0 0,12 0-155 0 0,-7-1 120 0 0,272-23-94 0 0,-268 20-1236 0 0,-1-4-4274 0 0</inkml:trace>
  <inkml:trace contextRef="#ctx0" brushRef="#br0" timeOffset="1301.118">1918 21 14336 0 0,'-95'-10'421'0'0,"70"6"-24"0"0,46 6-223 0 0,-30 3-30 0 0,-10 5 289 0 0,16-9-385 0 0,0 0-1 0 0,0 0 1 0 0,0 1 0 0 0,0 0-1 0 0,1-1 1 0 0,-1 1 0 0 0,1 0-1 0 0,-1 0 1 0 0,1 0 0 0 0,0 1-1 0 0,0-1 1 0 0,0 0 0 0 0,0 1-1 0 0,0 0 1 0 0,0-1 0 0 0,1 1-1 0 0,-1 0 1 0 0,1 0 0 0 0,0 0-1 0 0,0 0-47 0 0,-2 2 29 0 0,2-2-7 0 0,-5 6 80 0 0,2 0 0 0 0,-1 1 0 0 0,2-1-1 0 0,-1 1 1 0 0,1 0 0 0 0,0 0 0 0 0,1 0 0 0 0,1 0 0 0 0,-1 7-102 0 0,-4 94 761 0 0,26 81-305 0 0,-14-131-285 0 0,-3 0-1 0 0,-3 0 0 0 0,-5 37-170 0 0,-5-30 261 0 0,8-68-487 0 0,-4 0-20 0 0</inkml:trace>
  <inkml:trace contextRef="#ctx0" brushRef="#br0" timeOffset="1612.657">1508 491 14600 0 0,'72'0'1585'0'0,"95"18"-1315"0"0,-139-15-369 0 0,0 0 0 0 0,0-2-1 0 0,0-1 1 0 0,0-1-1 0 0,0-2 1 0 0,0 0-1 0 0,-1-2 1 0 0,1-1-1 0 0,-1-2 1 0 0,8-3 99 0 0,14-21-5925 0 0,-48 31 5590 0 0,-1-5 87 0 0,-1 5 5489 0 0,-10 17-3677 0 0,10-16-1517 0 0,0 1-1 0 0,1-1 1 0 0,-1 1-1 0 0,0-1 1 0 0,1 1-1 0 0,-1-1 1 0 0,0 1 0 0 0,1 0-1 0 0,-1-1 1 0 0,1 1-1 0 0,-1 0 1 0 0,1-1-1 0 0,0 1 1 0 0,-1 0-1 0 0,1 0 1 0 0,-1-1 0 0 0,1 1-1 0 0,0 0 1 0 0,0 0-1 0 0,0 0 1 0 0,0 0-1 0 0,-1-1 1 0 0,1 1-1 0 0,0 0 1 0 0,0 0 0 0 0,0 0-1 0 0,1 0 1 0 0,-1 0-1 0 0,0-1 1 0 0,0 1-1 0 0,0 0 1 0 0,1 0-1 0 0,-1 0 1 0 0,0-1-1 0 0,1 2-46 0 0,37 80 3066 0 0,4-15-1546 0 0,-41-66-1438 0 0,-1-1-2 0 0,0 0-41 0 0,0 0-175 0 0,6-1-413 0 0,2-1-5319 0 0,-2 1-857 0 0</inkml:trace>
  <inkml:trace contextRef="#ctx0" brushRef="#br0" timeOffset="1613.657">2110 161 15464 0 0,'43'-15'440'0'0,"-43"15"95"0"0,-10 0-431 0 0,0-2-104 0 0,10 2 0 0 0,0 0 0 0 0,0 0 72 0 0,0 0-8 0 0,10 2 0 0 0,0 2 0 0 0,4-4-192 0 0,-4 5-48 0 0,4 1-7 0 0,-1 1-4193 0 0,-3-5-840 0 0</inkml:trace>
  <inkml:trace contextRef="#ctx0" brushRef="#br0" timeOffset="2041.879">2558 165 18367 0 0,'6'-2'45'0'0,"-6"2"16"0"0,0 0 0 0 0,0 0-1 0 0,0 0 1 0 0,0-1 0 0 0,0 1 0 0 0,0 0-1 0 0,0 0 1 0 0,0-1 0 0 0,0 1-1 0 0,0 0 1 0 0,0 0 0 0 0,0 0-1 0 0,0-1 1 0 0,0 1 0 0 0,0 0-1 0 0,0 0 1 0 0,0 0 0 0 0,0-1-1 0 0,0 1 1 0 0,0 0-61 0 0,-79 32 21 0 0,14 8-10 0 0,9 7 80 0 0,42-38-17 0 0,10-8-34 0 0,1 1 0 0 0,0 0 0 0 0,0 0 0 0 0,-1 0 0 0 0,1 0 0 0 0,1 0 0 0 0,-1 1 0 0 0,0-1 0 0 0,0 1 0 0 0,1 0 0 0 0,0 0 0 0 0,-1 0 0 0 0,1 0 0 0 0,0 0 0 0 0,-1 3-40 0 0,-5 14 290 0 0,-7 27 574 0 0,12-11-198 0 0,4-30-610 0 0,0-1-1 0 0,0 1 1 0 0,0 0-1 0 0,1-1 1 0 0,-1 1-1 0 0,1-1 0 0 0,1 0 1 0 0,-1 1-1 0 0,1-1 1 0 0,0 0-1 0 0,0 0 1 0 0,0-1-1 0 0,1 1 0 0 0,0-1 1 0 0,0 0-1 0 0,1 1-55 0 0,54 27 332 0 0,-53-30-359 0 0,0-1 0 0 0,0 0 0 0 0,0 0 0 0 0,0-1 0 0 0,0 0 0 0 0,0 0 0 0 0,0-1 0 0 0,0 1 0 0 0,0-1 0 0 0,0-1 0 0 0,0 1 0 0 0,0-1 0 0 0,0 0 0 0 0,0 0 0 0 0,-1-1 0 0 0,1 1 0 0 0,-1-1 0 0 0,3-2 27 0 0,-1-1-602 0 0,1 1 1 0 0,-1-1-1 0 0,0-1 1 0 0,-1 0-1 0 0,1 1 1 0 0,-1-2-1 0 0,-1 1 1 0 0,0-1-1 0 0,0 0 1 0 0,0 0 0 0 0,3-8 601 0 0,9-44-3131 0 0,-13 25 2411 0 0,-8 30 6661 0 0,32 71-2362 0 0,-16-47-2905 0 0,-3 23 112 0 0,37 8-368 0 0,8-5-174 0 0,-25-39-685 0 0,-23-15-6387 0 0,-5-2-438 0 0</inkml:trace>
  <inkml:trace contextRef="#ctx0" brushRef="#br0" timeOffset="2322.988">2895 123 17015 0 0,'0'0'376'0'0,"-14"-3"72"0"0,-16 3 24 0 0,9 0 8 0 0,11 0-384 0 0,10 0-96 0 0,0 3 0 0 0,0 3 0 0 0,8 0 0 0 0,-2-1-136 0 0,0 1 32 0 0,2 1 8 0 0,-5 1-736 0 0,4 1-152 0 0,-1-3-23 0 0</inkml:trace>
  <inkml:trace contextRef="#ctx0" brushRef="#br0" timeOffset="3087.447">2885 389 17647 0 0,'68'-15'1336'0'0,"-59"15"-1335"0"0,-1-1 1 0 0,0-1-1 0 0,1 1 1 0 0,-1-1-1 0 0,0-1 1 0 0,0 1-1 0 0,0-1 1 0 0,-1-1 0 0 0,1 0-1 0 0,5-3-1 0 0,-5-15 161 0 0,14-8 37 0 0,-18 12-96 0 0,-3 17-100 0 0,-1 0 1 0 0,1 0 0 0 0,-1 1 0 0 0,1-1-1 0 0,-1 0 1 0 0,0 0 0 0 0,1 0 0 0 0,-1 0-1 0 0,0 0 1 0 0,0 0 0 0 0,1 0 0 0 0,-1 0-1 0 0,0 0 1 0 0,0 0 0 0 0,0 0 0 0 0,0 0-1 0 0,-1 0 1 0 0,1 0 0 0 0,0 0 0 0 0,0 0-1 0 0,0 0 1 0 0,-1 0 0 0 0,1 0 0 0 0,-1 0-1 0 0,1 0 1 0 0,-1 0 0 0 0,1 0 0 0 0,-1 1-1 0 0,1-1 1 0 0,-1 0 0 0 0,0 0 0 0 0,1 1 0 0 0,-1-1-1 0 0,0 0 1 0 0,0 1 0 0 0,1-1 0 0 0,-1 0-1 0 0,0 1 1 0 0,-1-1-3 0 0,-3 0-45 0 0,-1 0-1 0 0,0 0 1 0 0,1 1 0 0 0,-1 0 0 0 0,0 0-1 0 0,0 0 1 0 0,1 0 0 0 0,-1 1-1 0 0,0 0 1 0 0,1 0 0 0 0,-1 1-1 0 0,1 0 1 0 0,-1 0 0 0 0,1 0-1 0 0,0 0 1 0 0,-1 2 45 0 0,-4 0-50 0 0,-35 28-142 0 0,36-28 187 0 0,7-3 0 0 0,1-1 1 0 0,-1 1-1 0 0,0-1 1 0 0,1 1-1 0 0,-1 0 1 0 0,1-1 0 0 0,-1 1-1 0 0,0 0 1 0 0,1 0-1 0 0,0 0 1 0 0,-1 0-1 0 0,1 1 1 0 0,0-1 0 0 0,0 0-1 0 0,-1 1 1 0 0,1-1-1 0 0,0 0 1 0 0,0 1 0 0 0,0-1-1 0 0,1 1 1 0 0,-1 0-1 0 0,0-1 1 0 0,1 1-1 0 0,-1 0 5 0 0,-3 92 368 0 0,6-91-335 0 0,0 1-1 0 0,1-1 1 0 0,-1 0-1 0 0,1 0 1 0 0,0 0-1 0 0,0 0 0 0 0,0 0 1 0 0,0 0-1 0 0,0-1 1 0 0,1 0-1 0 0,-1 1 0 0 0,1-1 1 0 0,-1 0-1 0 0,1-1 1 0 0,0 1-1 0 0,0-1 1 0 0,0 0-1 0 0,0 0 0 0 0,3 1-32 0 0,1 1 84 0 0,5 0 0 0 0,-1-1 0 0 0,0 0 0 0 0,1-1-1 0 0,-1 0 1 0 0,1-1 0 0 0,-1 0 0 0 0,1-1-1 0 0,-1 0 1 0 0,0-1 0 0 0,1-1 0 0 0,-1 0-84 0 0,48-26 184 0 0,-6 3-38 0 0,-37 22-108 0 0,7 28-260 0 0,-18 41 630 0 0,-6-58-452 0 0,8-5 1434 0 0,22-28-1069 0 0,13-25-268 0 0,-42 50-58 0 0,0 0 0 0 0,-1-1 0 0 0,1 1 0 0 0,0 0 0 0 0,-1-1 0 0 0,1 1-1 0 0,0 0 1 0 0,0 0 0 0 0,0 0 0 0 0,0 0 0 0 0,0 0 0 0 0,0 0 0 0 0,0 0 0 0 0,0 0 0 0 0,1 0-1 0 0,-1 1 1 0 0,0-1 0 0 0,1 0 0 0 0,-1 1 0 0 0,0-1 0 0 0,1 1 0 0 0,-1 0 0 0 0,0-1-1 0 0,1 1 1 0 0,-1 0 0 0 0,1 0 0 0 0,-1 0 0 0 0,1 0 0 0 0,-1 0 0 0 0,1 0 0 0 0,-1 0 0 0 0,0 0-1 0 0,1 0 1 0 0,-1 1 0 0 0,1-1 0 0 0,-1 1 0 0 0,0-1 0 0 0,1 1 0 0 0,-1 0 0 0 0,0-1 0 0 0,1 2 5 0 0,12 1-47 0 0,-2 1 38 0 0,1 1 0 0 0,-1 0 0 0 0,0 1-1 0 0,-1 0 1 0 0,0 1 0 0 0,0 0 0 0 0,0 0 0 0 0,1 3 9 0 0,14 8 76 0 0,-18-13 8 0 0,1-1 0 0 0,-1 0 0 0 0,1-1 0 0 0,0 0 0 0 0,0 0 0 0 0,0-1 0 0 0,0 0 0 0 0,0-1 0 0 0,0 0 0 0 0,0 0 0 0 0,1-1 0 0 0,-1 0 0 0 0,0-1 0 0 0,1 0 0 0 0,-1 0 0 0 0,0-1 0 0 0,0 0 0 0 0,0-1 0 0 0,0 0 0 0 0,-1 0 0 0 0,1-1 0 0 0,-1 0 0 0 0,0 0-84 0 0,17-17 235 0 0,53-36 37 0 0,-72 51-352 0 0,0 0 1 0 0,0-1 0 0 0,-1 0-1 0 0,0 0 1 0 0,0 0 0 0 0,-1 0 0 0 0,0-1-1 0 0,0 0 1 0 0,-1 1 0 0 0,0-1-1 0 0,0-1 1 0 0,-1 1 0 0 0,0 0-1 0 0,-1-1 1 0 0,1 1 0 0 0,-1-1 0 0 0,-1-6 79 0 0,-15-53-846 0 0,27 8 176 0 0,-12 53 626 0 0,0 0 1 0 0,-1-1 0 0 0,0 1 0 0 0,0 0 0 0 0,0 0 0 0 0,-1 0-1 0 0,0 0 1 0 0,0 0 0 0 0,-1 1 0 0 0,0-1 0 0 0,0 1-1 0 0,0-1 1 0 0,-1 1 0 0 0,0 0 0 0 0,0 0 0 0 0,-1 1 0 0 0,1-1-1 0 0,-6-3 44 0 0,7 7 0 0 0,-1 1 0 0 0,1 1 0 0 0,0-1 0 0 0,-1 1-1 0 0,1-1 1 0 0,-1 1 0 0 0,1 0 0 0 0,-1 0-1 0 0,1 0 1 0 0,0 1 0 0 0,-1-1 0 0 0,1 1 0 0 0,-1 0-1 0 0,1 0 1 0 0,0 0 0 0 0,0 0 0 0 0,0 1 0 0 0,0-1-1 0 0,0 1 1 0 0,0 0 0 0 0,0 0 0 0 0,0 0 0 0 0,0 0-1 0 0,1 0 1 0 0,-1 0 0 0 0,1 1 0 0 0,0 0 0 0 0,0-1-1 0 0,0 1 1 0 0,0 0 0 0 0,0 0 0 0 0,0 0 0 0 0,-7 9 9 0 0,0 1 1 0 0,1 1 0 0 0,1-1 0 0 0,0 1 0 0 0,0 0 0 0 0,2 1-1 0 0,0 0 1 0 0,0 0 0 0 0,1 0 0 0 0,1 0 0 0 0,1 0-1 0 0,0 1 1 0 0,1-1 0 0 0,1 1 0 0 0,0 0 0 0 0,1-1-1 0 0,3 13-9 0 0,36 77 864 0 0,37-10 392 0 0,36-2-98 0 0,-97-82-1059 0 0,0 0 1 0 0,0-1 0 0 0,1-1 0 0 0,0 0 0 0 0,1-2 0 0 0,0 0-1 0 0,0-1 1 0 0,19 4-100 0 0,-34-9-10 0 0,-1 0 0 0 0,1-1 0 0 0,0 0 0 0 0,0 0 0 0 0,-1 0-1 0 0,1 0 1 0 0,0 0 0 0 0,0 0 0 0 0,-1-1 0 0 0,1 1 0 0 0,0-1 0 0 0,-1 1 0 0 0,1-1-1 0 0,0 0 1 0 0,-1 0 0 0 0,1-1 0 0 0,-1 1 0 0 0,0 0 0 0 0,1-1 0 0 0,-1 0-1 0 0,0 1 1 0 0,0-1 0 0 0,1-1 10 0 0,19-38-3687 0 0,-15 22-4212 0 0</inkml:trace>
  <inkml:trace contextRef="#ctx0" brushRef="#br0" timeOffset="3367.373">3625 221 20415 0 0,'0'0'464'0'0,"0"0"68"0"0,0 0 32 0 0,0 0-72 0 0,5 7-304 0 0,119 20 402 0 0,-8-12-469 0 0,138 14-1014 0 0,-224-27-4549 0 0,4-4-1877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8T15:37:54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34 12384 0 0,'0'0'281'0'0,"-5"-4"779"0"0,-1-11-787 0 0,6 14 18 0 0,3-12 2426 0 0,13 35-2699 0 0,3 30-19 0 0,-17-45 39 0 0,4 0-1202 0 0,-1-10 795 0 0,6 0-207 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1T06:42:03.9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42 192 13552 0 0,'-2'-1'2'0'0,"1"1"22"0"0,0-1-1 0 0,1 1 1 0 0,-1-1 0 0 0,0 1 0 0 0,0-1 0 0 0,0 1 0 0 0,0-1 0 0 0,1 0 0 0 0,-1 1 0 0 0,0-1 0 0 0,0 0 0 0 0,1 0 0 0 0,-1 0 0 0 0,1 0 0 0 0,-1 1 0 0 0,1-1 0 0 0,-1 0 0 0 0,1 0 0 0 0,-1 0 0 0 0,1 0-1 0 0,0 0 1 0 0,-1 0 0 0 0,1 0 0 0 0,0 0 0 0 0,0 0 0 0 0,0 0 0 0 0,0 0 0 0 0,0 0 0 0 0,0 0 0 0 0,0 0 0 0 0,0 0 0 0 0,1 0 0 0 0,-1 0 0 0 0,0 0 0 0 0,0 0 0 0 0,1 0 0 0 0,-1 0 0 0 0,1 0 0 0 0,-1 0-24 0 0,18-44 520 0 0,-18 45-339 0 0,0 0 23 0 0,0 0 11 0 0,0 0 1 0 0,0 0-7 0 0,0 0-28 0 0,0 20 323 0 0,-11 184 548 0 0,1 47-767 0 0,11-240-265 0 0,-1-6 42 0 0,-1 0-1 0 0,1-1 1 0 0,0 1-1 0 0,0 0 1 0 0,1 0 0 0 0,-1-1-1 0 0,1 1 1 0 0,0 0 0 0 0,0-1-1 0 0,1 1 1 0 0,-1-1 0 0 0,1 1-1 0 0,0-1 1 0 0,0 0 0 0 0,1 0-1 0 0,-1 0 1 0 0,1 0 0 0 0,0 0-1 0 0,0 0 1 0 0,0-1 0 0 0,0 1-1 0 0,1-1 1 0 0,-1 0-1 0 0,1 0 1 0 0,0 0 0 0 0,0-1-1 0 0,4 3-61 0 0,24-3 612 0 0,31-8-124 0 0,77-27 107 0 0,-14-18-510 0 0,-100 28-940 0 0,-23 14-5247 0 0,-9 3-172 0 0</inkml:trace>
  <inkml:trace contextRef="#ctx0" brushRef="#br0" timeOffset="283.207">62 429 15408 0 0,'0'0'348'0'0,"0"0"49"0"0,0 0 21 0 0,0 0-40 0 0,3-1-246 0 0,92-19-118 0 0,-53 17-14 0 0,-24 2 0 0 0,262-10 816 0 0,-238 5-2654 0 0,-41 6 757 0 0</inkml:trace>
  <inkml:trace contextRef="#ctx0" brushRef="#br0" timeOffset="475.919">8 183 16991 0 0,'-1'-3'61'0'0,"0"1"-1"0"0,0 0 0 0 0,0-1 0 0 0,0 1 0 0 0,1 0 0 0 0,-1-1 0 0 0,1 1 0 0 0,-1-1 1 0 0,1 1-1 0 0,0-1 0 0 0,0 0 0 0 0,0 1 0 0 0,0-1 0 0 0,0 1 0 0 0,1-1 1 0 0,-1 1-1 0 0,1-1 0 0 0,0 1 0 0 0,-1 0 0 0 0,1-1 0 0 0,0 1 0 0 0,1 0 0 0 0,-1 0 1 0 0,0-1-1 0 0,0 1 0 0 0,1 0 0 0 0,0 0 0 0 0,-1 0 0 0 0,1 1 0 0 0,0-1 0 0 0,1-1-60 0 0,88-30-176 0 0,-77 30 184 0 0,23-5-24 0 0,0 2 0 0 0,1 1 0 0 0,0 3 0 0 0,-1 0 0 0 0,31 4 16 0 0,25 7-973 0 0,-65-3 402 0 0</inkml:trace>
  <inkml:trace contextRef="#ctx0" brushRef="#br0" timeOffset="657.295">699 429 15696 0 0,'0'0'356'0'0,"-1"1"49"0"0,-11 77 553 0 0,11 37-742 0 0,14-12-644 0 0,-12-94-3721 0 0,1-2-1457 0 0</inkml:trace>
  <inkml:trace contextRef="#ctx0" brushRef="#br0" timeOffset="853.243">648 261 13704 0 0,'104'-6'296'0'0,"-70"3"64"0"0,-10 3 16 0 0,-11 0 16 0 0,-10 0-312 0 0,1 3-80 0 0,2-1 0 0 0,1 2-4048 0 0,0-2-824 0 0</inkml:trace>
  <inkml:trace contextRef="#ctx0" brushRef="#br0" timeOffset="4285.04">745 500 10392 0 0,'128'3'1133'0'0,"-102"2"-660"0"0,-24-5 50 0 0,8 40 3292 0 0,-9 52-2252 0 0,15-42-1084 0 0,-16-50-462 0 0,0-1-1 0 0,0 1 0 0 0,-1 0 1 0 0,1 0-1 0 0,0-1 1 0 0,0 1-1 0 0,0 0 1 0 0,0 0-1 0 0,-1-1 0 0 0,1 1 1 0 0,0 0-1 0 0,0-1 1 0 0,0 1-1 0 0,0 0 1 0 0,0-1-1 0 0,0 1 0 0 0,0 0 1 0 0,0-1-1 0 0,0 1 1 0 0,0 0-1 0 0,0-1 1 0 0,0 1-1 0 0,0 0 1 0 0,0-1-1 0 0,0 1 0 0 0,0 0 1 0 0,1-1-1 0 0,-1 1 1 0 0,0 0-1 0 0,0 0 1 0 0,0-1-1 0 0,0 1 0 0 0,1 0 1 0 0,-1-1-1 0 0,0 1 1 0 0,0 0-1 0 0,0 0 1 0 0,1 0-1 0 0,-1-1 0 0 0,0 1 1 0 0,0 0-1 0 0,1 0 1 0 0,-1 0-1 0 0,0-1 1 0 0,1 1-1 0 0,-1 0 0 0 0,0 0 1 0 0,1 0-1 0 0,-1 0 1 0 0,0 0-1 0 0,1 0 1 0 0,-1 0-1 0 0,0 0 0 0 0,1 0 1 0 0,-1 0-1 0 0,0 0 1 0 0,1 0-1 0 0,-1 0 1 0 0,0 0-1 0 0,1 0 1 0 0,-1 0-1 0 0,0 0 0 0 0,0 0 1 0 0,1 1-1 0 0,-1-1 1 0 0,0 0-1 0 0,1 0 1 0 0,-1 0-17 0 0,2-20 265 0 0,12-54 88 0 0,18-21-236 0 0,-18 67-37 0 0,-15 26-76 0 0,1 1-1 0 0,0 1 0 0 0,-1 0 0 0 0,1 0 0 0 0,0 0 0 0 0,0-1 0 0 0,0 1 0 0 0,-1 0 0 0 0,1 0 0 0 0,0-1 0 0 0,0 1 0 0 0,0 0 0 0 0,0-1 0 0 0,0 1 0 0 0,-1 0 0 0 0,1 0 0 0 0,0-1 0 0 0,0 1 0 0 0,0 0 0 0 0,0-1 0 0 0,0 1 0 0 0,0 0 0 0 0,0-1 0 0 0,0 1 0 0 0,0 0 0 0 0,0-1 0 0 0,1 1 0 0 0,-1 0 0 0 0,0 0 0 0 0,0-1 0 0 0,0 1 0 0 0,0 0 0 0 0,0-1 0 0 0,0 1 0 0 0,1 0-1 0 0,-1 0 1 0 0,0-1 0 0 0,0 1 0 0 0,0 0 0 0 0,1 0 0 0 0,-1 0 0 0 0,0-1 0 0 0,0 1 0 0 0,1 0 0 0 0,-1 0 0 0 0,0 0 0 0 0,0 0 0 0 0,1-1 0 0 0,-1 1 0 0 0,0 0 0 0 0,1 0 0 0 0,-1 0 0 0 0,0 0 0 0 0,1 0 0 0 0,-1 0 0 0 0,0 0 0 0 0,0 0 0 0 0,1 0 0 0 0,-1 0 0 0 0,0 0 0 0 0,1 0 0 0 0,-1 0 0 0 0,0 0 0 0 0,1 0-3 0 0,2-1 32 0 0,-1 1-17 0 0,0-1 0 0 0,-1 0 0 0 0,1 1 0 0 0,0-1 0 0 0,0 1 0 0 0,0 0 0 0 0,-1 0 0 0 0,1-1 0 0 0,0 1 0 0 0,0 0 0 0 0,0 0 0 0 0,0 1 1 0 0,-1-1-1 0 0,1 0 0 0 0,0 1 0 0 0,0-1 0 0 0,-1 1 0 0 0,1-1 0 0 0,0 1 0 0 0,-1 0 0 0 0,1 0 0 0 0,0 0 0 0 0,-1 0 0 0 0,1 0 0 0 0,-1 0 1 0 0,1 0-1 0 0,-1 0 0 0 0,1 1-15 0 0,44 67 224 0 0,-30-27-134 0 0,-9-7 43 0 0,-7-32-118 0 0,1 0 0 0 0,-1 1-1 0 0,0-1 1 0 0,1 1-1 0 0,0-1 1 0 0,0 0 0 0 0,0 1-1 0 0,0-1 1 0 0,0 0-1 0 0,1 0 1 0 0,-1 0 0 0 0,1 0-1 0 0,0 0 1 0 0,0 0-1 0 0,1 1-14 0 0,52 40 318 0 0,-33-49-1922 0 0,-10 4-3371 0 0,-4-1-1627 0 0</inkml:trace>
  <inkml:trace contextRef="#ctx0" brushRef="#br0" timeOffset="4602.113">1422 342 16783 0 0,'78'-4'1276'0'0,"-85"16"-704"0"0,-21 16-588 0 0,-21 16 104 0 0,47-40-65 0 0,1-1-1 0 0,0 1 0 0 0,0 0 1 0 0,0 0-1 0 0,0-1 0 0 0,0 1 1 0 0,1 0-1 0 0,-1 0 0 0 0,1 0 0 0 0,0-1 1 0 0,0 1-1 0 0,1 0 0 0 0,-1 0 1 0 0,1 0-1 0 0,0-1 0 0 0,0 1 1 0 0,0 0-1 0 0,0-1 0 0 0,1 1 1 0 0,-1-1-1 0 0,1 1 0 0 0,0-1 0 0 0,1 2-22 0 0,0 1 13 0 0,-1-2-7 0 0,0 0 1 0 0,0 0-1 0 0,1 0 1 0 0,0 0-1 0 0,-1-1 1 0 0,1 1-1 0 0,0-1 1 0 0,1 0-1 0 0,-1 0 1 0 0,0 0-1 0 0,1 0 1 0 0,0-1-1 0 0,0 1 1 0 0,1 0-7 0 0,22 16 2 0 0,-6-3 62 0 0,-19-15-7 0 0,4 20 251 0 0,-8-17-221 0 0,-1-2 0 0 0,0 1-1 0 0,0 0 1 0 0,-1-1 0 0 0,1 1-1 0 0,0-1 1 0 0,-1 0 0 0 0,1 0-1 0 0,-1 0 1 0 0,0 0 0 0 0,0-1-1 0 0,0 0 1 0 0,0 0 0 0 0,0 0-1 0 0,0 0 1 0 0,-1 0-87 0 0,3-1 12 0 0,-146 27 195 0 0,100-21-782 0 0,46-6-332 0 0,-1 0-263 0 0,-7-3-1037 0 0,3-2-3931 0 0</inkml:trace>
  <inkml:trace contextRef="#ctx0" brushRef="#br0" timeOffset="4864.104">1789 16 15144 0 0,'-10'-16'1146'0'0,"24"18"-594"0"0,-11 3-437 0 0,1 0-1 0 0,0 1 1 0 0,-1 0-1 0 0,0 0 1 0 0,-1 0-1 0 0,1 0 1 0 0,-1 0-1 0 0,-1 0 1 0 0,1 1-1 0 0,-1-1 1 0 0,0 1 0 0 0,0-1-1 0 0,-1 1 1 0 0,1-1-1 0 0,-2 1 1 0 0,1-1-1 0 0,-1 1 1 0 0,0 2-115 0 0,0 19 407 0 0,-16 106 969 0 0,23-32-728 0 0,8-15-396 0 0,-14-81-247 0 0,-1 0 0 0 0,1 0-1 0 0,0 0 1 0 0,1 0 0 0 0,-1-1 0 0 0,1 1-1 0 0,1 0 1 0 0,-1-1 0 0 0,1 1-1 0 0,0 0 1 0 0,0-1 0 0 0,0 0 0 0 0,1 0-1 0 0,0 1 1 0 0,1 0-5 0 0,-3-4-1056 0 0,-1-2-3952 0 0,0 0-1698 0 0</inkml:trace>
  <inkml:trace contextRef="#ctx0" brushRef="#br0" timeOffset="5068.223">1580 329 16352 0 0,'35'2'887'0'0,"14"17"25"0"0,35 5-889 0 0,-64-20 309 0 0,1-1-1 0 0,-1 0 0 0 0,0-2 1 0 0,1-1-1 0 0,19-2-331 0 0,-11 0 101 0 0,30-4-333 0 0,-19-3-1222 0 0,3-6-2960 0 0,-35 12 2382 0 0</inkml:trace>
  <inkml:trace contextRef="#ctx0" brushRef="#br0" timeOffset="5529.972">2112 308 7456 0 0,'17'6'361'0'0,"-16"-6"-154"0"0,-1 1-34 0 0,17 8 3680 0 0,12-7-2026 0 0,19-17 208 0 0,-18-13-654 0 0,-24 19-899 0 0,-9-18 284 0 0,3 26-652 0 0,0 1-2 0 0,0 0-8 0 0,-11-4-17 0 0,5 4-73 0 0,-1-1 0 0 0,1 1 0 0 0,-1 0-1 0 0,0 1 1 0 0,1 0 0 0 0,0 0 0 0 0,-1 0 0 0 0,1 0-1 0 0,0 1 1 0 0,-1 0 0 0 0,-4 3-14 0 0,-41 28 451 0 0,20-3 227 0 0,27-26-593 0 0,1 1 0 0 0,0-1-1 0 0,1 1 1 0 0,-1 1-1 0 0,1-1 1 0 0,0 0 0 0 0,0 1-1 0 0,1 0 1 0 0,-1-1 0 0 0,1 1-1 0 0,1 0 1 0 0,-1 0-1 0 0,1 0 1 0 0,0 0 0 0 0,0 5-85 0 0,-5 46 190 0 0,19 35 326 0 0,-5-70-433 0 0,-6-17-73 0 0,0 1 1 0 0,0-1-1 0 0,0 0 0 0 0,0 0 1 0 0,1 0-1 0 0,0 0 0 0 0,0 0 1 0 0,0 0-1 0 0,1-1 0 0 0,-1 1 1 0 0,1-1-1 0 0,0 0 0 0 0,0 0 1 0 0,1 0-1 0 0,-1-1 0 0 0,2 1-10 0 0,24 11 86 0 0,-2-8 47 0 0,-14-6-203 0 0,0-1 0 0 0,0 0 1 0 0,0-1-1 0 0,0-1 0 0 0,0 0 0 0 0,-1 0 0 0 0,1-2 1 0 0,8-2 69 0 0,29-22-6591 0 0,-33 14-94 0 0</inkml:trace>
  <inkml:trace contextRef="#ctx0" brushRef="#br0" timeOffset="5852.525">2379 327 15144 0 0,'20'2'276'0'0,"12"1"280"0"0,-13-2 130 0 0,-1 9-489 0 0,-19-7 230 0 0,-2 2-239 0 0,12 22 872 0 0,-6 36 669 0 0,7-11-1177 0 0,12-3-317 0 0,-22-47-222 0 0,10 7 111 0 0,2-9-524 0 0,-7-3-5195 0 0,3-2-933 0 0</inkml:trace>
  <inkml:trace contextRef="#ctx0" brushRef="#br0" timeOffset="6125.432">2369 176 15232 0 0,'-85'-11'336'0'0,"85"5"72"0"0,40 0 8 0 0,1 3 7 0 0,-17-3-335 0 0,-1 8-88 0 0,3 2 0 0 0,-8-4 0 0 0,-8 6 0 0 0,0-1 0 0 0,0-1 0 0 0,-3 2 0 0 0,-1 3-72 0 0,2-3-8 0 0,4 3 0 0 0,-4 0-4375 0 0,-8-9-881 0 0</inkml:trace>
  <inkml:trace contextRef="#ctx0" brushRef="#br0" timeOffset="6410.929">2728 333 12872 0 0,'-74'11'618'0'0,"67"-1"50"0"0,6-6-598 0 0,-1 1-1 0 0,2 0 1 0 0,-1 0 0 0 0,0 0-1 0 0,1 0 1 0 0,0 0-1 0 0,0-1 1 0 0,0 1-1 0 0,1 0 1 0 0,0 0 0 0 0,0 0-1 0 0,0 0 1 0 0,0-1-1 0 0,1 1 1 0 0,0 0 0 0 0,0-1-1 0 0,1 3-69 0 0,-2-6 59 0 0,26 67 2338 0 0,-26-67-1857 0 0,-1 0-483 0 0,0-1 0 0 0,0 1 0 0 0,0 0 0 0 0,1-1 1 0 0,-1 1-1 0 0,0-1 0 0 0,1 1 0 0 0,-1-1 0 0 0,0 1 0 0 0,1-1 1 0 0,-1 1-1 0 0,1-1 0 0 0,-1 1 0 0 0,1-1 0 0 0,-1 1 0 0 0,1-1 1 0 0,-1 0-1 0 0,1 1 0 0 0,-1-1 0 0 0,1 0 0 0 0,-1 0 1 0 0,1 1-1 0 0,0-1 0 0 0,-1 0 0 0 0,1 0 0 0 0,-1 0 0 0 0,1 0 1 0 0,0 1-1 0 0,-1-1 0 0 0,1 0 0 0 0,0 0 0 0 0,-1-1 0 0 0,1 1 1 0 0,0 0-1 0 0,-1 0 0 0 0,1 0 0 0 0,-1 0 0 0 0,1 0 0 0 0,0-1 1 0 0,-1 1-1 0 0,1 0 0 0 0,-1 0 0 0 0,1-1 0 0 0,-1 1 0 0 0,1-1 1 0 0,-1 1-1 0 0,1 0 0 0 0,-1-1 0 0 0,1 1 0 0 0,-1-1 0 0 0,1 1 1 0 0,-1-1-1 0 0,0 1 0 0 0,1-1 0 0 0,-1 1 0 0 0,0-1 0 0 0,0 0 1 0 0,1 1-1 0 0,-1-1 0 0 0,0 1 0 0 0,0-1 0 0 0,0 0 0 0 0,0 1 1 0 0,0-1-1 0 0,0 0 0 0 0,0 1-57 0 0,10-36 412 0 0,19-40-437 0 0,7 14-711 0 0,-32 56 558 0 0,-4 5 167 0 0,1 0 0 0 0,-1 1 1 0 0,0-1-1 0 0,0 1 0 0 0,1-1 1 0 0,-1 1-1 0 0,0-1 0 0 0,1 1 0 0 0,-1-1 1 0 0,0 1-1 0 0,1-1 0 0 0,-1 1 1 0 0,1 0-1 0 0,-1-1 0 0 0,1 1 0 0 0,-1-1 1 0 0,1 1-1 0 0,-1 0 0 0 0,1 0 1 0 0,-1-1-1 0 0,1 1 0 0 0,-1 0 0 0 0,1 0 1 0 0,0 0-1 0 0,-1 0 0 0 0,1-1 1 0 0,-1 1-1 0 0,1 0 0 0 0,0 0 0 0 0,-1 0 1 0 0,1 0-1 0 0,-1 1 0 0 0,1-1 1 0 0,0 0-1 0 0,-1 0 0 0 0,1 0 0 0 0,-1 0 1 0 0,1 0-1 0 0,-1 1 0 0 0,1-1 1 0 0,0 0-1 0 0,-1 1 0 0 0,1-1 0 0 0,-1 1 11 0 0,2 0-11 0 0,0-1-1 0 0,-1 1 1 0 0,1 1-1 0 0,-1-1 1 0 0,0 0-1 0 0,1 0 0 0 0,-1 1 1 0 0,0-1-1 0 0,0 0 1 0 0,1 1-1 0 0,-1-1 1 0 0,0 1-1 0 0,-1-1 1 0 0,1 1-1 0 0,0 0 0 0 0,0 0 1 0 0,-1-1-1 0 0,1 1 1 0 0,-1 0-1 0 0,1 0 1 0 0,-1-1-1 0 0,0 1 1 0 0,0 0-1 0 0,0 0 12 0 0,22 37-133 0 0,-7 39 655 0 0,-3-51-183 0 0,24 31 222 0 0,3-32-353 0 0,3-12-343 0 0,-13-7-5815 0 0,-6-1-1024 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1T06:42:49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346 233 11976 0 0,'-8'-93'1316'0'0,"7"30"-640"0"0,6-1 2286 0 0,-5 62-2509 0 0,5-8 2025 0 0,47 284-2300 0 0,-31-62-394 0 0,-18-134 231 0 0,-2-74 33 0 0,0 0-1 0 0,0 0 1 0 0,0 0-1 0 0,-1 1 1 0 0,0-1 0 0 0,0 0-1 0 0,0 1 1 0 0,-1-1 0 0 0,1 0-1 0 0,-1 0 1 0 0,0 0-1 0 0,0 1 1 0 0,0-1 0 0 0,-1 0-1 0 0,1 0 1 0 0,-1 0-1 0 0,-1 1-47 0 0,-17-5 1090 0 0,-82-59 80 0 0,96 56-1155 0 0,-1-1 0 0 0,1 1 0 0 0,-1 0 0 0 0,0 0 0 0 0,0 0-1 0 0,1 1 1 0 0,-1 0 0 0 0,-1 1 0 0 0,1 0 0 0 0,0 0 0 0 0,0 0-1 0 0,-1 1 1 0 0,1 0 0 0 0,0 0 0 0 0,-3 1-15 0 0,-1 2-20 0 0,1 0 1 0 0,0 0-1 0 0,0 1 1 0 0,0 0-1 0 0,0 1 1 0 0,1 0-1 0 0,0 0 1 0 0,0 1-1 0 0,0 0 0 0 0,1 1 1 0 0,0 0-1 0 0,-1 1 20 0 0,4-3-1 0 0,-1 0 0 0 0,1 1 0 0 0,1 0 0 0 0,-1 0 0 0 0,1 0-1 0 0,0 1 1 0 0,0-1 0 0 0,1 1 0 0 0,0 0 0 0 0,0 0 0 0 0,1 0 0 0 0,0 0-1 0 0,0 0 1 0 0,0 2 1 0 0,1-6 0 0 0,1 0 0 0 0,0 0 0 0 0,0 0 0 0 0,0 0 0 0 0,0 0 0 0 0,0 0 0 0 0,0 0 0 0 0,1 0 0 0 0,-1 1 0 0 0,1-2 0 0 0,0 1 0 0 0,0 0 0 0 0,0 0 0 0 0,1 0 0 0 0,-1 0 0 0 0,0-1 0 0 0,1 1 0 0 0,0 0 0 0 0,0-1 0 0 0,0 1 0 0 0,0-1 0 0 0,1 1 0 0 0,2 1 9 0 0,-1 0-1 0 0,1 0 0 0 0,0-1 1 0 0,0 0-1 0 0,1 0 1 0 0,-1 0-1 0 0,1 0 0 0 0,-1-1 1 0 0,1 0-1 0 0,0 0 1 0 0,0-1-1 0 0,-1 0 0 0 0,1 0 1 0 0,0 0-1 0 0,1 0 0 0 0,-1-1 1 0 0,0 0-1 0 0,0-1 1 0 0,2 1-9 0 0,113-31 107 0 0,-3-39-1578 0 0,-71 30-4999 0 0,-23 19-79 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1T06:42:52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54 107 5488 0 0,'-38'-10'291'0'0,"22"9"5858"0"0,34-9-4560 0 0,117-5 1190 0 0,6 10-1444 0 0,128-5 288 0 0,-6-20-1138 0 0,-59 9-217 0 0,-165 19-305 0 0,9 0-749 0 0,-17 6-4825 0 0,-20 0-234 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1T06:42:53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0 14712 0 0,'0'0'332'0'0,"-8"0"816"0"0,2 0-1026 0 0,6 1-117 0 0,-1-1-1 0 0,0 0 1 0 0,1 0-1 0 0,-1 1 1 0 0,1-1 0 0 0,-1 0-1 0 0,0 1 1 0 0,1-1-1 0 0,-1 1 1 0 0,1-1 0 0 0,-1 1-1 0 0,1-1 1 0 0,-1 1-1 0 0,1-1 1 0 0,0 1-1 0 0,-1-1 1 0 0,1 1 0 0 0,-1 0-1 0 0,1-1 1 0 0,0 1-1 0 0,0-1 1 0 0,-1 1 0 0 0,1 0-1 0 0,0-1 1 0 0,0 1-1 0 0,0 0 1 0 0,0 0-1 0 0,0-1 1 0 0,0 1 0 0 0,0 0-1 0 0,0-1 1 0 0,0 1-1 0 0,0 0 1 0 0,0-1-1 0 0,0 1 1 0 0,0 0 0 0 0,1-1-1 0 0,-1 1-4 0 0,0 1 37 0 0,27 86 1176 0 0,0-10-697 0 0,4 65-221 0 0,-25-27 393 0 0,-7-115-659 0 0,0 0 1 0 0,0 0 0 0 0,0 0 0 0 0,0 0-1 0 0,0 0 1 0 0,0-1 0 0 0,0 1-1 0 0,0 0 1 0 0,0-1 0 0 0,0 1-1 0 0,-1-1 1 0 0,1 1 0 0 0,0-1-1 0 0,0 0 1 0 0,0 1 0 0 0,-1-1 0 0 0,1 0-1 0 0,0 0 1 0 0,-1 0 0 0 0,1 0-1 0 0,0 0 1 0 0,0 0 0 0 0,-1 0-1 0 0,1 0 1 0 0,0 0 0 0 0,0-1-1 0 0,-1 1 1 0 0,1 0 0 0 0,0-1 0 0 0,0 0-1 0 0,0 1 1 0 0,-1-1 0 0 0,1 1-1 0 0,0-1 1 0 0,0 0 0 0 0,0 0-1 0 0,0 0 1 0 0,0 1 0 0 0,1-1 0 0 0,-1 0-1 0 0,0 0 1 0 0,0 0 0 0 0,0-1-1 0 0,1 1 1 0 0,-1 0 0 0 0,0 0-30 0 0,-1-2 76 0 0,-56-50 308 0 0,55 49-395 0 0,-1 0 0 0 0,1 1 0 0 0,-1 0 0 0 0,0 0 0 0 0,0 0 0 0 0,0 1-1 0 0,-1-1 1 0 0,1 1 0 0 0,-1 0 0 0 0,1 0 0 0 0,-1 1 0 0 0,0-1 0 0 0,1 1-1 0 0,-1 0 1 0 0,0 0 0 0 0,0 1 0 0 0,0-1 0 0 0,0 1 0 0 0,0 0 0 0 0,0 1-1 0 0,0-1 1 0 0,1 1 0 0 0,-1 0 0 0 0,0 0 0 0 0,0 0 0 0 0,0 1 0 0 0,1-1-1 0 0,-1 1 1 0 0,1 1 0 0 0,-1-1 0 0 0,1 1 11 0 0,0 1-6 0 0,0 0 0 0 0,0 1 1 0 0,0 0-1 0 0,0 0 0 0 0,1 0 0 0 0,0 0 0 0 0,0 1 0 0 0,1-1 1 0 0,-1 1-1 0 0,1-1 0 0 0,0 1 0 0 0,1 0 0 0 0,-1 0 1 0 0,1 0-1 0 0,1 0 0 0 0,-1 0 0 0 0,1 0 0 0 0,0 0 0 0 0,0 5 6 0 0,1-4-11 0 0,1 0-1 0 0,-1-1 0 0 0,1 1 0 0 0,0-1 1 0 0,0 1-1 0 0,1-1 0 0 0,0 0 0 0 0,0 0 1 0 0,1 0-1 0 0,-1-1 0 0 0,3 4 12 0 0,-5-8-3 0 0,2 2 21 0 0,1 0 0 0 0,0 0-1 0 0,0-1 1 0 0,0 1 0 0 0,0-1-1 0 0,0 0 1 0 0,0 0 0 0 0,1 0-1 0 0,-1-1 1 0 0,1 1-1 0 0,-1-1 1 0 0,1 0 0 0 0,-1 0-1 0 0,1-1 1 0 0,0 1 0 0 0,0-1-1 0 0,-1 0 1 0 0,1-1 0 0 0,0 1-1 0 0,-1-1 1 0 0,1 0-1 0 0,-1 0 1 0 0,1 0 0 0 0,0 0-1 0 0,-1-1 1 0 0,3-1-18 0 0,74-29 136 0 0,-47 13-6016 0 0,-15 5-654 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1T06:42:53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0 16096 0 0,'0'0'471'0'0,"0"0"-8"0"0,-1 2-296 0 0,-34 101 406 0 0,24-28 280 0 0,9 68 750 0 0,2-135-1564 0 0,1 0 0 0 0,0 0-1 0 0,0 0 1 0 0,1-1 0 0 0,0 1 0 0 0,1 0-1 0 0,0-1 1 0 0,0 0 0 0 0,0 1 0 0 0,1-1 0 0 0,0-1-1 0 0,1 1 1 0 0,3 4-39 0 0,-4-9-24 0 0,0 0 0 0 0,0 0 0 0 0,0 0 0 0 0,1 0 0 0 0,-1-1 0 0 0,1 0 0 0 0,-1 0 0 0 0,1 0 0 0 0,0-1 0 0 0,-1 1 1 0 0,1-1-1 0 0,0 0 0 0 0,-1 0 0 0 0,1-1 0 0 0,0 1 0 0 0,-1-1 0 0 0,1 0 0 0 0,-1-1 0 0 0,1 1 0 0 0,-1-1 0 0 0,0 1 0 0 0,1-1 0 0 0,-1-1 0 0 0,0 1 0 0 0,0-1 0 0 0,0 1 0 0 0,-1-1 0 0 0,1 0 0 0 0,-1 0 0 0 0,1-1 0 0 0,0-1 24 0 0,19-19-2469 0 0,-15 12 1199 0 0</inkml:trace>
  <inkml:trace contextRef="#ctx0" brushRef="#br0" timeOffset="255.762">0 162 14712 0 0,'0'0'332'0'0,"0"0"50"0"0,0 0 25 0 0,0 0-48 0 0,1 0-237 0 0,6 2-12 0 0,0 0 1 0 0,0 0-1 0 0,0-1 0 0 0,0 0 0 0 0,0 0 0 0 0,0-1 1 0 0,0 0-1 0 0,0 0 0 0 0,0-1 0 0 0,0 0 0 0 0,0 0 1 0 0,4-2-111 0 0,11 0 306 0 0,217-35-680 0 0,-219 34-5923 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1T06:42:50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74 190 16959 0 0,'0'0'388'0'0,"0"-5"1072"0"0,1 133-1540 0 0,-15 57 230 0 0,-6 11-38 0 0,16-152-662 0 0,4-42 116 0 0,0-2-101 0 0,0 0-17 0 0,-6-6-1029 0 0,-4-18-1328 0 0,6 7-1751 0 0</inkml:trace>
  <inkml:trace contextRef="#ctx0" brushRef="#br0" timeOffset="215.601">1 229 12696 0 0,'2'-20'358'0'0,"0"1"0"0"0,2-1 0 0 0,0 1 0 0 0,1 0 0 0 0,1 1 1 0 0,1-1-1 0 0,0 1 0 0 0,6-9-358 0 0,-10 23 124 0 0,0 0 0 0 0,0 0 1 0 0,1 1-1 0 0,-1-1 0 0 0,1 1 1 0 0,0 0-1 0 0,-1 0 0 0 0,1 0 1 0 0,1 0-1 0 0,-1 1 0 0 0,0 0 1 0 0,1 0-1 0 0,-1 0 0 0 0,1 0 0 0 0,-1 1 1 0 0,1 0-1 0 0,0 0 0 0 0,0 0 1 0 0,0 0-1 0 0,0 1 0 0 0,-1 0 1 0 0,2 0-125 0 0,6-1 56 0 0,0 2 0 0 0,0 0 1 0 0,0 0-1 0 0,0 1 0 0 0,0 1 0 0 0,0 0 1 0 0,0 0-1 0 0,3 3-56 0 0,-7-3 10 0 0,0 1 0 0 0,0 0 0 0 0,0 0 1 0 0,-1 1-1 0 0,1 0 0 0 0,-1 1 0 0 0,-1-1 0 0 0,1 1 0 0 0,-1 0 0 0 0,0 1 1 0 0,0 0-1 0 0,-1 0 0 0 0,0 0 0 0 0,0 0 0 0 0,0 2-10 0 0,-3-4 30 0 0,-1 0-1 0 0,1 0 1 0 0,-1 1-1 0 0,0-1 1 0 0,0 0-1 0 0,-1 1 1 0 0,1-1-1 0 0,-1 0 1 0 0,0 1-1 0 0,-1-1 1 0 0,1 1-1 0 0,-1-1 1 0 0,0 0-1 0 0,-1 1 1 0 0,1-1-1 0 0,-1 0 1 0 0,0 0-1 0 0,0 0 1 0 0,-1 0-1 0 0,1-1 1 0 0,-1 1-1 0 0,0 0 1 0 0,-1-1-1 0 0,1 0 1 0 0,-3 3-30 0 0,-5 5 42 0 0,-2 0 0 0 0,1 0 0 0 0,-1-1 0 0 0,-1 0 0 0 0,0-1 0 0 0,0-1 0 0 0,-9 4-42 0 0,-102 38-621 0 0,59-36-3850 0 0,65-14 3193 0 0</inkml:trace>
  <inkml:trace contextRef="#ctx0" brushRef="#br0" timeOffset="1617.08">392 644 7248 0 0,'0'0'209'0'0,"-3"-12"71"0"0,2 8 2311 0 0,0 3-2445 0 0,0 1 1 0 0,0-1 0 0 0,0 0-1 0 0,0 0 1 0 0,-1 1 0 0 0,1-1 0 0 0,0 1-1 0 0,0-1 1 0 0,0 1 0 0 0,-1-1-1 0 0,1 1 1 0 0,0 0 0 0 0,-1 0 0 0 0,1 0-1 0 0,0-1 1 0 0,-1 1 0 0 0,1 0-1 0 0,0 1 1 0 0,-1-1 0 0 0,1 0-1 0 0,0 0 1 0 0,0 0 0 0 0,-1 1 0 0 0,1-1-1 0 0,0 1 1 0 0,0-1 0 0 0,-1 1-1 0 0,1-1 1 0 0,0 1 0 0 0,0 0-1 0 0,0 0 1 0 0,0 0 0 0 0,0-1 0 0 0,-1 2-147 0 0,-12 9 270 0 0,-1 0 1 0 0,2 1 0 0 0,0 1 0 0 0,0 0 0 0 0,1 1 0 0 0,1 0 0 0 0,0 1 0 0 0,1 0 0 0 0,1 0 0 0 0,0 1-1 0 0,1 1-270 0 0,-3 34 219 0 0,11-50-166 0 0,0-1 11 0 0,4-1-34 0 0,0 1 0 0 0,0-2-1 0 0,-1 1 1 0 0,1 0-1 0 0,-1-1 1 0 0,1 1 0 0 0,-1-1-1 0 0,1 0 1 0 0,-1 0-1 0 0,0 0 1 0 0,0-1 0 0 0,0 1-1 0 0,0-1 1 0 0,-1 0-1 0 0,1 0 1 0 0,-1 0-1 0 0,3-3-29 0 0,12-12-87 0 0,23-23 119 0 0,-27 51 728 0 0,-15 0-825 0 0,8 26 256 0 0,-7-28-169 0 0,0-1 0 0 0,1 1 0 0 0,0-1 0 0 0,0 1 0 0 0,1 0 1 0 0,-1-1-1 0 0,2 1 0 0 0,-1-1 0 0 0,1 0 0 0 0,1 3-22 0 0,7 18-68 0 0,-10-27-53 0 0,0-1-21 0 0,2 0-63 0 0,51-42-4139 0 0,-28 3-2385 0 0,-17 21 2976 0 0</inkml:trace>
  <inkml:trace contextRef="#ctx0" brushRef="#br0" timeOffset="1982.442">546 518 11256 0 0,'9'-11'857'0'0,"-1"-7"-394"0"0,-4 16 2719 0 0,-1 33-2330 0 0,-30 231 497 0 0,23-211-1133 0 0,5-36 144 0 0,18-43-72 0 0,-13 19-309 0 0,1 0-1 0 0,0 0 1 0 0,0 1-1 0 0,0 0 0 0 0,1 0 1 0 0,1 1-1 0 0,-1 0 1 0 0,1 0-1 0 0,0 1 0 0 0,5-2 22 0 0,-12 7-11 0 0,0 1 0 0 0,0-1-1 0 0,0 1 1 0 0,0-1 0 0 0,0 1-1 0 0,0 0 1 0 0,0 0 0 0 0,0 0-1 0 0,0 0 1 0 0,0 0 0 0 0,0 1-1 0 0,0-1 1 0 0,0 0-1 0 0,0 1 1 0 0,0 0 0 0 0,0-1-1 0 0,0 1 1 0 0,0 0 0 0 0,0 0-1 0 0,-1 0 1 0 0,1 0 0 0 0,0 0-1 0 0,-1 1 1 0 0,1-1 0 0 0,-1 1-1 0 0,1-1 1 0 0,-1 1-1 0 0,1-1 1 0 0,-1 1 0 0 0,0 0-1 0 0,0-1 12 0 0,0 1 6 0 0,0-1 0 0 0,0 1 0 0 0,-1 0-1 0 0,1-1 1 0 0,0 1 0 0 0,-1 0-1 0 0,0 0 1 0 0,1-1 0 0 0,-1 1 0 0 0,0 0-1 0 0,0 0 1 0 0,0 0 0 0 0,0 0-1 0 0,0-1 1 0 0,0 1 0 0 0,0 0 0 0 0,-1 0-1 0 0,1-1 1 0 0,-1 1 0 0 0,1 0-1 0 0,-1 0 1 0 0,0 1-6 0 0,-3 24 250 0 0,3-24-220 0 0,0 0-1 0 0,1 0 1 0 0,-1 0-1 0 0,0-1 1 0 0,-1 1-1 0 0,1 0 1 0 0,0 0-1 0 0,-1-1 1 0 0,0 1-1 0 0,1-1 1 0 0,-1 1-1 0 0,0-1 1 0 0,0 0-1 0 0,0 0 1 0 0,-1 0-1 0 0,1 0 1 0 0,0 0-1 0 0,-1 0 1 0 0,1-1-1 0 0,-1 1 1 0 0,0-1-1 0 0,1 0 1 0 0,-1 1-1 0 0,0-1 1 0 0,0 0-1 0 0,-2 0-29 0 0,-12 7 345 0 0,-56 19-109 0 0,22-24-2920 0 0,34-5 1597 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1T06:43:02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12568 0 0,'0'0'366'0'0,"0"0"1"0"0,0 0-198 0 0,0 0 38 0 0,0 0 45 0 0,0 0 11 0 0,0 0 5 0 0,0 0 16 0 0,0 0 4 0 0,7 0 326 0 0,81-2 2546 0 0,89 4-1343 0 0,-51 0-1196 0 0,-64-4-7869 0 0,-62 2 1220 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1T06:43:03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 13304 0 0,'0'0'298'0'0,"-7"-2"2617"0"0,64 4 87 0 0,0 7-2234 0 0,98 12-341 0 0,-17-19-494 0 0,-90-13-3181 0 0,-32 8 2001 0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1T06:43:05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57 12152 0 0,'6'-23'938'0'0,"-6"22"-468"0"0,0 1 158 0 0,0 0 32 0 0,0 0-28 0 0,0 0-135 0 0,0 0-60 0 0,0 0-12 0 0,0 0-18 0 0,0 7 218 0 0,-2 126 601 0 0,20-39-534 0 0,-40 55-287 0 0,19 51-336 0 0,12-151-95 0 0,-9-47-104 0 0,0-2-8 0 0,1-2 8 0 0,2-5-85 0 0,0 0-1 0 0,-1-1 1 0 0,0 1 0 0 0,0-1-1 0 0,0 1 1 0 0,-1-1-1 0 0,-1 0 1 0 0,1 0-1 0 0,-1 1 1 0 0,0-1-1 0 0,-1 0 1 0 0,0 0 0 0 0,0 1-1 0 0,-1-1 1 0 0,0-1 215 0 0,-1-12-872 0 0,-47-251-4732 0 0,47 246 5735 0 0,0 7 361 0 0,1 0-1 0 0,0 0 0 0 0,2 0 0 0 0,0 0 1 0 0,1 1-1 0 0,1-1 0 0 0,5-18-491 0 0,-6 34 81 0 0,0 0-1 0 0,0 0 1 0 0,0 0-1 0 0,1 0 0 0 0,0 0 1 0 0,-1 0-1 0 0,1 1 1 0 0,0-1-1 0 0,0 1 1 0 0,0-1-1 0 0,1 1 0 0 0,-1 0 1 0 0,1 0-1 0 0,-1 0 1 0 0,1 0-1 0 0,0 0 1 0 0,-1 1-1 0 0,1-1 1 0 0,0 1-1 0 0,0-1 0 0 0,0 1 1 0 0,0 0-1 0 0,1 1 1 0 0,-1-1-1 0 0,0 0 1 0 0,0 1-1 0 0,0 0 0 0 0,1-1 1 0 0,0 1-81 0 0,5 0 101 0 0,0 1 0 0 0,1-1 0 0 0,-1 2 0 0 0,0-1 0 0 0,0 1 0 0 0,-1 0 0 0 0,1 1 0 0 0,0 0-1 0 0,7 4-100 0 0,-9-3 41 0 0,0 0-1 0 0,0 0 1 0 0,0 1-1 0 0,0 0 0 0 0,-1 0 1 0 0,0 1-1 0 0,0 0 1 0 0,0 0-1 0 0,-1 0 0 0 0,0 1 1 0 0,0-1-1 0 0,-1 1 1 0 0,1 0-1 0 0,-2 1 0 0 0,1-1 1 0 0,-1 1-1 0 0,0 0 1 0 0,0-1-1 0 0,-1 1 0 0 0,1 6-40 0 0,-3-7 25 0 0,0 1 0 0 0,0-1-1 0 0,0 1 1 0 0,-1-1-1 0 0,0 1 1 0 0,0-1-1 0 0,-1 0 1 0 0,0 1-1 0 0,0-1 1 0 0,-1 0-1 0 0,0 0 1 0 0,0 0-1 0 0,0-1 1 0 0,-1 1-1 0 0,0-1 1 0 0,0 0 0 0 0,-1 0-1 0 0,0 0 1 0 0,0-1-1 0 0,0 0 1 0 0,-1 0-1 0 0,0 0 1 0 0,0 0-1 0 0,0-1 1 0 0,-4 2-25 0 0,0 1-10 0 0,0-1 0 0 0,0 0 1 0 0,-1-1-1 0 0,0 0 0 0 0,0-1 1 0 0,-1 0-1 0 0,1-1 0 0 0,-7 1 10 0 0,18-4-9 0 0,0 0 0 0 0,0 0-1 0 0,0-1 1 0 0,0 1 0 0 0,0 0-1 0 0,0 0 1 0 0,0 0-1 0 0,0-1 1 0 0,0 1 0 0 0,0 0-1 0 0,0 0 1 0 0,-1 0 0 0 0,1-1-1 0 0,0 1 1 0 0,0 0-1 0 0,0 0 1 0 0,0 0 0 0 0,0 0-1 0 0,0-1 1 0 0,0 1 0 0 0,-1 0-1 0 0,1 0 1 0 0,0 0-1 0 0,0 0 1 0 0,0 0 0 0 0,0 0-1 0 0,0-1 1 0 0,-1 1 0 0 0,1 0-1 0 0,0 0 1 0 0,0 0 0 0 0,0 0-1 0 0,-1 0 1 0 0,1 0-1 0 0,0 0 1 0 0,0 0 0 0 0,0 0-1 0 0,-1 0 1 0 0,1 0 0 0 0,0 0-1 0 0,0 0 1 0 0,0 0-1 0 0,-1 0 1 0 0,1 0 0 0 0,0 0-1 0 0,0 0 1 0 0,0 0 9 0 0,18-9-504 0 0,-4 7 414 0 0,1 0 0 0 0,-1 2 0 0 0,1-1 0 0 0,-1 2 0 0 0,1 0 0 0 0,-1 1 0 0 0,14 3 90 0 0,-15-4-17 0 0,0 2 1 0 0,0-1 0 0 0,0 2-1 0 0,0 0 1 0 0,-1 0-1 0 0,0 1 1 0 0,0 1 0 0 0,0 0-1 0 0,0 0 1 0 0,1 3 16 0 0,-7-5-37 0 0,0-1 105 0 0,0 1 0 0 0,0-1 1 0 0,-1 1-1 0 0,1 0 0 0 0,-1 1 0 0 0,0-1 1 0 0,0 1-1 0 0,0 0 0 0 0,-1 0 0 0 0,0 1 1 0 0,0-1-1 0 0,0 1 0 0 0,-1 0 0 0 0,1 0 1 0 0,-1 0-1 0 0,-1 1 0 0 0,1-1 1 0 0,-1 0-1 0 0,0 1 0 0 0,-1 0 0 0 0,0 0 1 0 0,0-1-1 0 0,0 1 0 0 0,-1 5-68 0 0,-1-6 103 0 0,-1 0-1 0 0,1 0 0 0 0,-2 0 1 0 0,1 0-1 0 0,-1-1 1 0 0,0 1-1 0 0,0-1 1 0 0,0 1-1 0 0,-1-1 1 0 0,1 0-1 0 0,-1 0 1 0 0,-1-1-1 0 0,1 1 0 0 0,-1-1 1 0 0,0 0-1 0 0,0 0 1 0 0,0-1-1 0 0,0 1 1 0 0,-3 0-103 0 0,-5 4 88 0 0,-1-1 1 0 0,0 0-1 0 0,0-2 1 0 0,-1 1-1 0 0,1-2 1 0 0,-1 0 0 0 0,0 0-1 0 0,0-2 1 0 0,0 0-1 0 0,-1 0 1 0 0,1-2-1 0 0,-8 0-88 0 0,-176-21-433 0 0,171 8-4419 0 0,26 12 3726 0 0,-12-6-5222 0 0</inkml:trace>
  <inkml:trace contextRef="#ctx0" brushRef="#br0" timeOffset="624.92">405 924 10856 0 0,'0'0'241'0'0,"3"-6"603"0"0,27-17-557 0 0,-30 22-90 0 0,0 1 10 0 0,0 0 51 0 0,0 0 213 0 0,0 0 89 0 0,0 0 16 0 0,0 0-4 0 0,0 0-43 0 0,0 0-17 0 0,-8 19 820 0 0,-93 118 281 0 0,100-135-1611 0 0,-2 2 15 0 0,1 0 0 0 0,-1 0 0 0 0,1 0 0 0 0,0 0 1 0 0,0 1-1 0 0,0-1 0 0 0,1 1 0 0 0,0 0 0 0 0,0-1 0 0 0,0 1 0 0 0,0 0 0 0 0,1-1 0 0 0,-1 1-17 0 0,1-3 40 0 0,1-2-41 0 0,0 1 0 0 0,0-1-1 0 0,0 1 1 0 0,0-1-1 0 0,-1 1 1 0 0,1-1-1 0 0,0 0 1 0 0,0 0-1 0 0,0 1 1 0 0,0-1 0 0 0,0 0-1 0 0,0 0 1 0 0,0 0-1 0 0,0 0 1 0 0,0 0-1 0 0,0 0 1 0 0,0 0 0 0 0,-1-1-1 0 0,1 1 1 0 0,0 0-1 0 0,0 0 1 0 0,0-1-1 0 0,0 1 1 0 0,0 0 0 0 0,0-1-1 0 0,-1 1 1 0 0,1-1-1 0 0,0 1 1 0 0,0-1-1 0 0,-1 0 1 0 0,2 0 1 0 0,3-1 175 0 0,3-3-141 0 0,1 0 0 0 0,-1 0-1 0 0,0-1 1 0 0,0 0 0 0 0,-1 0 0 0 0,0-1 0 0 0,0 0-1 0 0,-1 0 1 0 0,1-1 0 0 0,-1 1 0 0 0,-1-1 0 0 0,0-1-1 0 0,0 1 1 0 0,0-1 0 0 0,-1 0 0 0 0,2-7-34 0 0,-2 9 48 0 0,-1 1-64 0 0,-3 5-64 0 0,0 1-17 0 0,1 2-6 0 0,36 113 223 0 0,-2-62-1205 0 0,-27-55-4649 0 0,-2 0 114 0 0</inkml:trace>
  <inkml:trace contextRef="#ctx0" brushRef="#br0" timeOffset="1032.438">664 817 13184 0 0,'0'0'298'0'0,"0"0"46"0"0,0 0 22 0 0,0 0-48 0 0,4 16-176 0 0,0 9 497 0 0,-1 0 0 0 0,0 0 0 0 0,-2 1 0 0 0,-1-1 0 0 0,-2 13-639 0 0,-19 75 2032 0 0,23-95-1466 0 0,39-57-429 0 0,-26 23-220 0 0,1 1 0 0 0,1 0 0 0 0,0 1-1 0 0,1 1 1 0 0,0 0 0 0 0,1 2-1 0 0,17-8 84 0 0,-34 17-10 0 0,0 1 0 0 0,0 0-1 0 0,1 0 1 0 0,-1 0 0 0 0,0 0-1 0 0,1 0 1 0 0,-1 1 0 0 0,1-1-1 0 0,-1 1 1 0 0,1-1 0 0 0,-1 1 0 0 0,1 0-1 0 0,0 0 1 0 0,-1 0 0 0 0,1 0-1 0 0,-1 1 1 0 0,1-1 0 0 0,-1 1-1 0 0,1-1 1 0 0,-1 1 0 0 0,1 0-1 0 0,-1 0 1 0 0,0 0 0 0 0,0 0-1 0 0,1 0 1 0 0,-1 1 0 0 0,0-1-1 0 0,0 1 1 0 0,0-1 0 0 0,0 1-1 0 0,0 0 11 0 0,0 4 32 0 0,-1-1 0 0 0,0 0-1 0 0,0 0 1 0 0,0 0-1 0 0,-1 1 1 0 0,0-1 0 0 0,0 0-1 0 0,0 0 1 0 0,-1 1 0 0 0,1-1-1 0 0,-1 0 1 0 0,0 0-1 0 0,-1 0 1 0 0,1 0 0 0 0,-1 0-1 0 0,0 0 1 0 0,-1 0 0 0 0,1 0-1 0 0,-1-1 1 0 0,0 1-1 0 0,0-1-31 0 0,-3 3 49 0 0,0 0 0 0 0,0 0-1 0 0,-1-1 1 0 0,1 0-1 0 0,-2 0 1 0 0,1-1 0 0 0,-1 0-1 0 0,1 0 1 0 0,-1-1 0 0 0,0 0-1 0 0,-1 0 1 0 0,1-1-1 0 0,-2 0-48 0 0,1 1 13 0 0,-1 0-1 0 0,1-1 0 0 0,-1 0 1 0 0,0-1-1 0 0,0 0 0 0 0,-1 0 1 0 0,1-1-1 0 0,0-1 1 0 0,0 0-1 0 0,-1 0 0 0 0,1-1 1 0 0,0 0-1 0 0,0-1 0 0 0,0 0 1 0 0,-4-2-13 0 0,-25-20-1098 0 0,30 7-4804 0 0,6 5-195 0 0</inkml:trace>
  <inkml:trace contextRef="#ctx0" brushRef="#br0" timeOffset="2195.205">1165 1095 12568 0 0,'0'0'366'0'0,"-1"6"133"0"0,-12 22-561 0 0,2-8 1207 0 0,9-6 2658 0 0,9-55-1703 0 0,-3-87 891 0 0,-7-154-2326 0 0,5 226-645 0 0,3-1-1 0 0,3 1 1 0 0,2 1-1 0 0,2 0 1 0 0,3 0-1 0 0,2 1 1 0 0,3 1-1 0 0,24-47-19 0 0,-35 84-41 0 0,0 0 0 0 0,1 1-1 0 0,1 0 1 0 0,0 1 0 0 0,1 0-1 0 0,4-3 42 0 0,-13 15 0 0 0,0 0-1 0 0,0 0 0 0 0,0 0 0 0 0,0 0 1 0 0,1 1-1 0 0,-1-1 0 0 0,1 1 0 0 0,-1 0 1 0 0,1 0-1 0 0,-1 0 0 0 0,1 0 0 0 0,0 1 1 0 0,-1 0-1 0 0,1-1 0 0 0,0 1 0 0 0,-1 1 1 0 0,1-1-1 0 0,0 0 0 0 0,-1 1 0 0 0,1 0 1 0 0,0 0-1 0 0,-1 0 0 0 0,1 0 0 0 0,-1 1 1 0 0,0-1-1 0 0,1 1 0 0 0,-1 0 0 0 0,0 0 1 0 0,0 0-1 0 0,0 0 0 0 0,0 0 0 0 0,-1 1 1 0 0,1 0-1 0 0,0-1 0 0 0,-1 1 0 0 0,0 0 1 0 0,0 0-1 0 0,0 0 0 0 0,0 0 0 0 0,0 1 1 0 0,0 1 0 0 0,3 4-1 0 0,-1-1 1 0 0,-1 1-1 0 0,0 0 0 0 0,0 0 1 0 0,0 0-1 0 0,-1 1 1 0 0,-1-1-1 0 0,0 1 1 0 0,0-1-1 0 0,0 0 1 0 0,-2 1-1 0 0,1-1 1 0 0,-1 1-1 0 0,0-1 0 0 0,-1 1 1 0 0,0-1-1 0 0,0 0 1 0 0,-1 0-1 0 0,-1 0 1 0 0,1 0-1 0 0,-1-1 1 0 0,-1 1-1 0 0,0-1 1 0 0,0 0-1 0 0,0 0 1 0 0,-1-1-1 0 0,0 0 0 0 0,-1 0 1 0 0,0 0-1 0 0,0-1 1 0 0,0 0-1 0 0,-4 3 1 0 0,-2 0 22 0 0,0-1 0 0 0,-1 0-1 0 0,0 0 1 0 0,-1-2 0 0 0,0 0 0 0 0,0 0-1 0 0,-13 2-21 0 0,-9 6-7 0 0,33-12-49 0 0,0 0 0 0 0,-1 0 0 0 0,1 0 1 0 0,-1 0-1 0 0,1-1 0 0 0,-1 0 0 0 0,0 0 0 0 0,0 0 0 0 0,1 0 0 0 0,-1-1 0 0 0,0 0 0 0 0,0 0 1 0 0,0 0-1 0 0,0-1 0 0 0,1 0 0 0 0,-4 0 56 0 0,-29-5-779 0 0,20-6-3958 0 0,17 9 3139 0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1T06:43:07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58 16559 0 0,'-10'-27'802'0'0,"10"26"-352"0"0,-11-3 114 0 0,-36 23-644 0 0,-3 24 408 0 0,37-26-130 0 0,0 0 0 0 0,1 0-1 0 0,1 2 1 0 0,1-1 0 0 0,0 1-1 0 0,2 1 1 0 0,0 0-1 0 0,1 0 1 0 0,-2 11-198 0 0,7-25-38 0 0,1 0 1 0 0,0 0-1 0 0,0 0 0 0 0,1 0 1 0 0,-1 1-1 0 0,1-1 1 0 0,0 0-1 0 0,1 0 0 0 0,0 1 1 0 0,0-1-1 0 0,0 0 0 0 0,1 0 1 0 0,0 0-1 0 0,0 0 0 0 0,0-1 1 0 0,1 1-1 0 0,0 0 0 0 0,0-1 1 0 0,0 0-1 0 0,1 0 1 0 0,-1 0-1 0 0,1 0 0 0 0,1 0 1 0 0,-1-1-1 0 0,1 1 0 0 0,-1-1 1 0 0,1-1-1 0 0,0 1 0 0 0,1-1 1 0 0,2 2 37 0 0,21 9-2011 0 0,-14-10 973 0 0</inkml:trace>
  <inkml:trace contextRef="#ctx0" brushRef="#br0" timeOffset="2140.996">367 277 7976 0 0,'10'-17'785'0'0,"23"-32"1822"0"0,-28 38-1545 0 0,-3 3 2286 0 0,-13 12-2393 0 0,1 7-741 0 0,1 0 1 0 0,0 0-1 0 0,1 1 0 0 0,0 0 1 0 0,1 0-1 0 0,0 1 1 0 0,1 0-1 0 0,1 0 0 0 0,0 1 1 0 0,-1 4-215 0 0,4 23 64 0 0,2-40-53 0 0,0 1 1 0 0,1-1-1 0 0,-1 1 1 0 0,1-1-1 0 0,-1 0 1 0 0,1 1-1 0 0,0-1 1 0 0,0 0-1 0 0,-1 1 1 0 0,1-1-1 0 0,0 0 1 0 0,0 0-1 0 0,0 0 1 0 0,0 0-1 0 0,1 0 1 0 0,-1 0-1 0 0,0 0 1 0 0,0 0-1 0 0,0 0 1 0 0,1-1-1 0 0,-1 1 1 0 0,0-1-1 0 0,1 1 1 0 0,-1-1-1 0 0,1 1 1 0 0,-1-1-1 0 0,1 1 1 0 0,-1-1-1 0 0,1 0 1 0 0,-1 0-1 0 0,1 0 1 0 0,-1 0-1 0 0,1 0 1 0 0,-1 0-1 0 0,1-1 1 0 0,-1 1-1 0 0,1 0-11 0 0,57-16 343 0 0,-58 15-343 0 0,13-5 31 0 0,0-1 0 0 0,-1-1 0 0 0,0 0 0 0 0,-1 0 1 0 0,0-2-1 0 0,0 1 0 0 0,2-5-31 0 0,-4 6-5 0 0,13-13 44 0 0,-22 21-111 0 0,2 15-76 0 0,-6 26 132 0 0,6 44 82 0 0,0-77-5 0 0,-3-6-32 0 0,0-1 0 0 0,0 1 0 0 0,0-1 0 0 0,0 1 1 0 0,1-1-1 0 0,-1 1 0 0 0,1-1 0 0 0,-1 0 0 0 0,1 1 0 0 0,-1-1 0 0 0,1 1 1 0 0,0-1-1 0 0,0 0 0 0 0,-1 0 0 0 0,1 1 0 0 0,0-1 0 0 0,0 0 0 0 0,0 0 1 0 0,0 0-1 0 0,1 0 0 0 0,-1 0 0 0 0,0 0 0 0 0,0 0 0 0 0,1 0 0 0 0,-1-1 1 0 0,0 1-1 0 0,1-1 0 0 0,-1 1 0 0 0,1-1 0 0 0,-1 1 0 0 0,1-1 0 0 0,-1 1 1 0 0,1-1-1 0 0,-1 0 0 0 0,1 0 0 0 0,-1 0 0 0 0,1 0 0 0 0,0 0-29 0 0,2-2 86 0 0,0-1-1 0 0,0 1 0 0 0,0-1 1 0 0,0 0-1 0 0,0 0 0 0 0,-1 0 1 0 0,1-1-1 0 0,-1 1 0 0 0,0-1 1 0 0,0 0-1 0 0,0 0 0 0 0,-1 0 1 0 0,1 0-1 0 0,-1 0 0 0 0,1-2-85 0 0,1-3 36 0 0,0-1-1 0 0,0 1 1 0 0,-1-1 0 0 0,0 0-1 0 0,-1 0 1 0 0,0 0-1 0 0,-1 0 1 0 0,0-10-36 0 0,5-22 59 0 0,-4 19-265 0 0,-1 1-1 0 0,0 0 0 0 0,-2 0 1 0 0,0 0-1 0 0,-3-10 207 0 0,2 14-79 0 0,-14-16-834 0 0,6 22-3006 0 0,7 8 1121 0 0,-2-2-3171 0 0</inkml:trace>
  <inkml:trace contextRef="#ctx0" brushRef="#br0" timeOffset="2483.807">872 22 13104 0 0,'2'-15'297'0'0,"-2"12"39"0"0,0 3 19 0 0,15-3 89 0 0,49 39 753 0 0,22 36 1369 0 0,-77-60-2378 0 0,-2-1-1 0 0,1 2 0 0 0,-2-1 0 0 0,1 1 1 0 0,-2 0-1 0 0,0 0 0 0 0,0 1 0 0 0,-1-1 1 0 0,2 15-188 0 0,-7 72 622 0 0,0-93-649 0 0,-1 0-1 0 0,0 0 0 0 0,0 0 0 0 0,-1 0 0 0 0,0 0 0 0 0,0-1 1 0 0,-1 1-1 0 0,0-1 0 0 0,0 0 0 0 0,0 0 0 0 0,-1 0 0 0 0,0-1 1 0 0,0 0-1 0 0,0 1 0 0 0,-1-2 0 0 0,1 1 0 0 0,-1-1 0 0 0,0 0 1 0 0,-1 0-1 0 0,1 0 0 0 0,-1-1 0 0 0,0 0 0 0 0,1 0 0 0 0,-5 0 28 0 0,-11 2-852 0 0</inkml:trace>
  <inkml:trace contextRef="#ctx0" brushRef="#br0" timeOffset="3770.921">629 722 11920 0 0,'0'0'266'0'0,"0"0"44"0"0,0-7 407 0 0,1 6-659 0 0,-1 1 0 0 0,0-1 0 0 0,0 1 0 0 0,1 0-1 0 0,-1-1 1 0 0,0 1 0 0 0,0-1 0 0 0,0 1 0 0 0,1-1 0 0 0,-1 1 0 0 0,0-1 0 0 0,0 1 0 0 0,0-1 0 0 0,0 1 0 0 0,0-1 0 0 0,0 1-1 0 0,0-1 1 0 0,0 1 0 0 0,0-1 0 0 0,-1 1 0 0 0,1-1 0 0 0,0 1 0 0 0,0-1 0 0 0,0 1 0 0 0,-1-1 0 0 0,1 1 0 0 0,0-1-1 0 0,0 1 1 0 0,-1-1 0 0 0,1 1 0 0 0,0 0 0 0 0,-1-1 0 0 0,1 1 0 0 0,0 0 0 0 0,-1-1 0 0 0,1 1 0 0 0,-1 0 0 0 0,1-1-1 0 0,0 1 1 0 0,-1 0 0 0 0,1 0 0 0 0,-1 0 0 0 0,1-1 0 0 0,-1 1 0 0 0,1 0 0 0 0,-1 0 0 0 0,1 0 0 0 0,-1 0 0 0 0,1 0-1 0 0,-1 0 1 0 0,1 0 0 0 0,-1 0 0 0 0,1 0 0 0 0,-1 0 0 0 0,1 0 0 0 0,-1 0 0 0 0,1 0 0 0 0,-1 1 0 0 0,1-1 0 0 0,-1 0 0 0 0,1 0-1 0 0,-1 0 1 0 0,1 1 0 0 0,-1-1 0 0 0,1 0 0 0 0,0 1 0 0 0,-1-1-58 0 0,-24 26 422 0 0,23-23-315 0 0,-58 84 630 0 0,40-43-518 0 0,20-41-164 0 0,0 2 19 0 0,0-3 14 0 0,0-2-12 0 0,0 0-4 0 0,3-1-49 0 0,0-1-1 0 0,0 1 1 0 0,0-1-1 0 0,0 1 1 0 0,0-1-1 0 0,0 0 1 0 0,-1 0-1 0 0,1 0 1 0 0,0-1-1 0 0,-1 1 1 0 0,0-1-1 0 0,0 1 1 0 0,0-1-1 0 0,0 0 1 0 0,0 0-1 0 0,0 1 1 0 0,-1-1-1 0 0,1-1 1 0 0,-1 1-1 0 0,0 0-22 0 0,7-11 60 0 0,12-18 0 0 0,-17 31-119 0 0,3 3 31 0 0,6 19-188 0 0,5 0-1025 0 0,-7-23-4524 0 0,-3-4 497 0 0</inkml:trace>
  <inkml:trace contextRef="#ctx0" brushRef="#br0" timeOffset="4144.006">724 560 10104 0 0,'0'0'230'0'0,"0"0"30"0"0,0 0 19 0 0,0 9 80 0 0,-4 70 2193 0 0,-3 39-123 0 0,-3-29-1044 0 0,10-88-1296 0 0,0-1-1 0 0,0 0 0 0 0,0 0 0 0 0,0 0 0 0 0,0 0 0 0 0,9-11 0 0 0,38-49-1073 0 0,-39 52 773 0 0,-5 3 104 0 0,1 0 0 0 0,-1 0-1 0 0,1 1 1 0 0,1 0 0 0 0,-1 0-1 0 0,0 0 1 0 0,1 0 0 0 0,0 1-1 0 0,0-1 1 0 0,0 1 0 0 0,0 1-1 0 0,0-1 1 0 0,1 1 0 0 0,-1 0 0 0 0,1 0-1 0 0,0 0 1 0 0,5 0 108 0 0,-9 2-3 0 0,0 0 0 0 0,0 1 0 0 0,1-1 1 0 0,-1 1-1 0 0,0-1 0 0 0,0 1 0 0 0,0 0 0 0 0,0 0 0 0 0,0 0 0 0 0,0 0 1 0 0,0 0-1 0 0,0 0 0 0 0,0 0 0 0 0,0 1 0 0 0,-1-1 0 0 0,1 1 1 0 0,-1-1-1 0 0,1 1 0 0 0,-1 0 0 0 0,1-1 0 0 0,-1 1 0 0 0,0 0 1 0 0,0 0-1 0 0,0 0 0 0 0,0 0 0 0 0,0 0 0 0 0,0 0 0 0 0,-1 1 1 0 0,1-1-1 0 0,-1 0 0 0 0,1 0 0 0 0,-1 0 0 0 0,0 1 0 0 0,0-1 3 0 0,1 4 201 0 0,0 1 0 0 0,-1-1-1 0 0,0 1 1 0 0,0-1 0 0 0,-1 1-1 0 0,0-1 1 0 0,0 1 0 0 0,0-1-1 0 0,-1 0 1 0 0,0 0-1 0 0,-1 3-200 0 0,1-4 125 0 0,-1-1-1 0 0,1 1 0 0 0,-1 0 0 0 0,0-1 0 0 0,0 0 0 0 0,-1 0 0 0 0,1 0 0 0 0,-1 0 0 0 0,0-1 0 0 0,0 1 0 0 0,0-1 0 0 0,0 0 1 0 0,0 0-1 0 0,-1 0 0 0 0,0-1 0 0 0,1 1 0 0 0,-1-1 0 0 0,0-1 0 0 0,0 1 0 0 0,0 0 0 0 0,0-1 0 0 0,0 0 0 0 0,-1-1 0 0 0,1 1 1 0 0,0-1-1 0 0,0 0 0 0 0,-1 0 0 0 0,1 0 0 0 0,0-1 0 0 0,0 0 0 0 0,-3 0-124 0 0,-4-4-41 0 0,-5-2-874 0 0,6 0-4073 0 0,4-1-1546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8T15:37:54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11 12496 0 0,'0'0'281'0'0,"1"-2"40"0"0,1-7 326 0 0,-17 21-512 0 0,9 1 12 0 0,1 0 0 0 0,0 0 1 0 0,1 1-1 0 0,0-1 0 0 0,1 1 1 0 0,1 0-1 0 0,0 0 0 0 0,1 1 1 0 0,0-1-1 0 0,1 0 0 0 0,1 0 1 0 0,0 0-148 0 0,1-2 117 0 0,1 0 1 0 0,0-1 0 0 0,0 1 0 0 0,1-1 0 0 0,1 0 0 0 0,0 0 0 0 0,5 9-118 0 0,-4-14 97 0 0,1-1 1 0 0,-1 0 0 0 0,1 0-1 0 0,0 0 1 0 0,0-1-1 0 0,0 0 1 0 0,1 0 0 0 0,-1-1-1 0 0,1 0 1 0 0,0 0-1 0 0,0-1 1 0 0,0 0 0 0 0,0 0-1 0 0,1-1 1 0 0,-1 0-1 0 0,0-1 1 0 0,0 1 0 0 0,1-2-1 0 0,-1 1 1 0 0,0-1-1 0 0,2-1-97 0 0,4 2 71 0 0,168-14 17 0 0,-132 3-1947 0 0,-34 5 1149 0 0</inkml:trace>
  <inkml:trace contextRef="#ctx0" brushRef="#br0" timeOffset="307.032">345 80 11600 0 0,'-9'10'881'0'0,"-26"67"120"0"0,16-32 243 0 0,-4 41 1048 0 0,-12 58-575 0 0,24-56-749 0 0,10-1-662 0 0,4-6-20 0 0,6-45-211 0 0,-7-24 120 0 0,-1-2-1383 0 0,4-4-3581 0 0,-1-3-1511 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1T06:54:22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12 8896 0 0,'-17'-11'960'0'0,"17"11"-803"0"0,7 0 591 0 0,-5 27 723 0 0,-14 2-753 0 0,5 11-183 0 0,9 40-212 0 0,-12-2-109 0 0,12-24-132 0 0,-20 32 167 0 0,17-68-186 0 0,-2 0 0 0 0,0 0 0 0 0,-1-1 0 0 0,-1 1 0 0 0,-1-1 0 0 0,-6 15-63 0 0,-5 15 39 0 0,-33 73 25 0 0,20-18 182 0 0,14-27-172 0 0,16-27 508 0 0,8-49-3548 0 0,-3-10-1692 0 0</inkml:trace>
  <inkml:trace contextRef="#ctx0" brushRef="#br0" timeOffset="322.274">334 42 10280 0 0,'0'0'230'0'0,"0"0"30"0"0,0 0 20 0 0,1-1-25 0 0,0 1-254 0 0,0 0 0 0 0,-1 0 1 0 0,1 0-1 0 0,0 0 0 0 0,0 0 0 0 0,-1 1 1 0 0,1-1-1 0 0,0 0 0 0 0,-1 0 0 0 0,1 0 1 0 0,0 1-1 0 0,-1-1 0 0 0,1 0 0 0 0,0 1 0 0 0,-1-1 1 0 0,1 0-1 0 0,0 1 0 0 0,-1-1 0 0 0,1 1 1 0 0,-1-1-1 0 0,1 1 0 0 0,-1-1 0 0 0,1 1 0 0 0,-1 0 1 0 0,0-1-1 0 0,1 1 0 0 0,-1-1 0 0 0,0 1 1 0 0,1 0-1 0 0,-1-1 0 0 0,0 1 0 0 0,0 0 1 0 0,1-1-1 0 0,-1 1 0 0 0,0 0 0 0 0,0 0 0 0 0,0-1 1 0 0,0 1-1 0 0,0 0 0 0 0,0 0 0 0 0,0-1 1 0 0,0 1-1 0 0,-1 0 0 0 0,1-1 0 0 0,0 1 1 0 0,0 0-1 0 0,0-1 0 0 0,-1 1 0 0 0,1 0 0 0 0,0-1 1 0 0,-1 1-1 0 0,1 0-1 0 0,-1 0 41 0 0,0 36 423 0 0,-5 91 820 0 0,2-47-893 0 0,-6 32-159 0 0,-23 35-85 0 0,12-62-67 0 0,12-8 146 0 0,-18 20 44 0 0,15-53-76 0 0,9-10 44 0 0,2-18 124 0 0,2-7-1444 0 0,-5-3-2446 0 0,3-7-1072 0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1T06:54:29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99 8032 0 0,'0'0'182'0'0,"0"0"29"0"0,-8 0 198 0 0,3 0-290 0 0,4 0 297 0 0,-7 0-280 0 0,10 0 6867 0 0,0 0-6776 0 0,-2 0-3 0 0,0 0-16 0 0,0 0-66 0 0,2 1-29 0 0,17 8 72 0 0,1-1-1 0 0,0 0 1 0 0,0-2-1 0 0,1-1 1 0 0,0 0-1 0 0,0-1 1 0 0,12 0-185 0 0,-15-1 117 0 0,171 1 523 0 0,-124-7-549 0 0,29-4-376 0 0,-65 5-2481 0 0,-63-28-1217 0 0,-58-33 1575 0 0,58 38 3274 0 0,34 24-795 0 0,-1 0-1 0 0,1 0 0 0 0,0 1 1 0 0,0-1-1 0 0,-1 0 0 0 0,1 1 1 0 0,0-1-1 0 0,0 0 0 0 0,0 0 1 0 0,0 1-1 0 0,0-1 0 0 0,0 0 1 0 0,0 0-1 0 0,0 1 0 0 0,0-1 1 0 0,1 0-1 0 0,-1 1 0 0 0,0-1 1 0 0,0 0-1 0 0,1 1 0 0 0,-1-1 0 0 0,0 0 1 0 0,1 1-1 0 0,-1-1 0 0 0,1 0 1 0 0,-1 1-1 0 0,0-1 0 0 0,1 1 1 0 0,0-1-1 0 0,-1 1 0 0 0,1-1 1 0 0,-1 1-1 0 0,1-1 0 0 0,-1 1 1 0 0,1 0-1 0 0,0-1 0 0 0,-1 1 1 0 0,1 0-1 0 0,0-1 0 0 0,0 1 1 0 0,-1 0-1 0 0,1 0 0 0 0,0 0 1 0 0,-1 0-1 0 0,1 0 0 0 0,0 0 1 0 0,0 0-1 0 0,-1 0 0 0 0,1 0 1 0 0,0 0-1 0 0,0 0-70 0 0,79 5 1043 0 0,-36 18-865 0 0,1 28 320 0 0,-43-48-392 0 0,0 0 0 0 0,0 1 1 0 0,-1-1-1 0 0,1 0 0 0 0,0 1 1 0 0,-1-1-1 0 0,0 1 0 0 0,0-1 1 0 0,0 1-1 0 0,0-1 1 0 0,-1 1-1 0 0,1 0 0 0 0,-1-1 1 0 0,0 1-1 0 0,0 0 0 0 0,0 0 1 0 0,-1-1-1 0 0,0 4-106 0 0,-3 0 89 0 0,0-1 1 0 0,0 0-1 0 0,0 0 0 0 0,-1 0 0 0 0,0 0 0 0 0,0-1 1 0 0,-1 1-1 0 0,1-1 0 0 0,-1-1 0 0 0,0 1 1 0 0,0-1-1 0 0,-4 2-89 0 0,-15 7 88 0 0,1-1 1 0 0,-2-2-1 0 0,1 0 1 0 0,-2-2-1 0 0,-20 5-88 0 0,6-4-1338 0 0,37-9 676 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1T06:54:31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0 393 14888 0 0,'48'-12'714'0'0,"-46"12"-306"0"0,-2 0-43 0 0,0 0-250 0 0,1 1-169 0 0,22 45-41 0 0,-9 5 1009 0 0,-11 34 458 0 0,12 12-778 0 0,-13 65-322 0 0,-2-121-195 0 0,-1-39-58 0 0,-9 5-1978 0 0,10-27-3459 0 0,0 6 150 0 0</inkml:trace>
  <inkml:trace contextRef="#ctx0" brushRef="#br0" timeOffset="324.562">73 509 8120 0 0,'4'-3'19'0'0,"22"-35"578"0"0,-11-47 884 0 0,-15 82-1341 0 0,1-1 1 0 0,0 1-1 0 0,0-1 1 0 0,0 1-1 0 0,0-1 1 0 0,1 1-1 0 0,-1 0 1 0 0,1 0-1 0 0,0 0 1 0 0,0 0-1 0 0,0 0 1 0 0,1 0-1 0 0,-1 0 0 0 0,1 1 1 0 0,-1-1-1 0 0,1 1 1 0 0,0-1-1 0 0,0 1 1 0 0,0 0-1 0 0,0 0 1 0 0,0 1-1 0 0,0-1 1 0 0,1 1-1 0 0,-1-1 1 0 0,0 1-1 0 0,1 0 1 0 0,-1 1-1 0 0,1-1 0 0 0,0 0 1 0 0,-1 1-1 0 0,1 0 1 0 0,-1 0-1 0 0,1 0 1 0 0,0 0-1 0 0,-1 1 1 0 0,1-1-1 0 0,-1 1 1 0 0,1 0-1 0 0,-1 0 1 0 0,4 1-141 0 0,12 4 21 0 0,-1 1 1 0 0,0 1 0 0 0,0 0 0 0 0,0 2 0 0 0,-1 0 0 0 0,0 1-1 0 0,-1 0 1 0 0,14 13-22 0 0,71 57 454 0 0,-73-59-240 0 0,-25-20-166 0 0,1 1 0 0 0,0-1 0 0 0,-1 1 0 0 0,0 0 1 0 0,1-1-1 0 0,-1 2 0 0 0,0-1 0 0 0,0 0 0 0 0,-1 1 0 0 0,1-1 1 0 0,-1 1-1 0 0,0-1 0 0 0,0 1 0 0 0,0 0 0 0 0,0 0 0 0 0,-1 0 1 0 0,1 1-1 0 0,0 2-48 0 0,1 44 862 0 0,-4-46-804 0 0,0-1-1 0 0,-1 1 0 0 0,1-1 0 0 0,-1 1 1 0 0,0-1-1 0 0,0 0 0 0 0,-1 0 1 0 0,1 0-1 0 0,-1 0 0 0 0,0 0 0 0 0,0-1 1 0 0,0 1-1 0 0,0-1 0 0 0,-1 0 0 0 0,1 0 1 0 0,-1 0-1 0 0,0 0 0 0 0,0-1 0 0 0,-4 3-57 0 0,-129 64 512 0 0,98-56-505 0 0,8-1-110 0 0,-1-3 1 0 0,0 0-1 0 0,0-2 0 0 0,-8 0 103 0 0,-35-7-3865 0 0,69 0-1905 0 0</inkml:trace>
  <inkml:trace contextRef="#ctx0" brushRef="#br0" timeOffset="1185.204">528 982 16152 0 0,'66'-10'786'0'0,"-64"9"-341"0"0,-21-5 99 0 0,-99 35-720 0 0,109-27 181 0 0,4-2 0 0 0,0 1 1 0 0,0 0-1 0 0,0 0 1 0 0,0 1-1 0 0,0-1 0 0 0,1 1 1 0 0,-1 0-1 0 0,0 1 1 0 0,1-1-1 0 0,0 1 0 0 0,0-1 1 0 0,-3 3-6 0 0,-49 47 482 0 0,32-8-230 0 0,22-15-101 0 0,33-26 92 0 0,-23-5-200 0 0,1 0 0 0 0,-1-1 0 0 0,0-1 0 0 0,0 1 0 0 0,0-1 0 0 0,0-1 0 0 0,-1 1 0 0 0,1-2 0 0 0,4-3-43 0 0,27-17 51 0 0,22-18-215 0 0,-41 34 151 0 0,-18 11 21 0 0,0 0-1 0 0,0 0 1 0 0,0 0 0 0 0,-1 0-1 0 0,1 0 1 0 0,0 1 0 0 0,-1-1-1 0 0,1 1 1 0 0,-1-1 0 0 0,0 1-1 0 0,1 0 1 0 0,-1 0 0 0 0,0-1-1 0 0,0 1 1 0 0,0 0 0 0 0,0 0 0 0 0,0 0-1 0 0,-1 0 1 0 0,1 0 0 0 0,-1 0-1 0 0,1 0 1 0 0,-1 1 0 0 0,0-1-1 0 0,1 0 1 0 0,-1 1-8 0 0,0 0 1 0 0,10 51 123 0 0,-7-47-185 0 0,-3-6-252 0 0,0-1-90 0 0,11-9-1282 0 0,29-44-3052 0 0,7-30 1094 0 0,-46 82 3644 0 0,-1 1 1 0 0,1-1-1 0 0,-1 1 0 0 0,1-1 1 0 0,-1 1-1 0 0,1-1 0 0 0,-1 0 0 0 0,1 1 1 0 0,-1-1-1 0 0,1 0 0 0 0,-1 1 1 0 0,0-1-1 0 0,1 0 0 0 0,-1 0 1 0 0,0 1-1 0 0,0-1 0 0 0,0 0 0 0 0,0 0 1 0 0,1 0-1 0 0,-1 1 0 0 0,0-1 1 0 0,0 0-1 0 0,0 0 0 0 0,-1 0 1 0 0,1 1-1 0 0,0-1 0 0 0,0 0 0 0 0,0 0 1 0 0,-1 0-1 0 0,1 1 0 0 0,0-1 1 0 0,-1 0-1 0 0,1 1 0 0 0,0-1 1 0 0,-1 0-1 0 0,1 1 0 0 0,-1-1 0 0 0,1 0 1 0 0,-1 1-1 0 0,0-1 0 0 0,0 0-1 0 0,1 0 79 0 0,0 1-1 0 0,1-1 1 0 0,-1 0-1 0 0,0 0 1 0 0,0 0 0 0 0,0 0-1 0 0,1 1 1 0 0,-1-1-1 0 0,0 0 1 0 0,1 0-1 0 0,-1 1 1 0 0,1-1-1 0 0,-1 0 1 0 0,1 0-1 0 0,-1 1 1 0 0,1-1-1 0 0,-1 0 1 0 0,1 1-1 0 0,0-1 1 0 0,-1 1-1 0 0,1-1 1 0 0,0 1-1 0 0,0-1 1 0 0,-1 1-1 0 0,1 0 1 0 0,0-1-1 0 0,0 1 1 0 0,0 0-1 0 0,-1 0 1 0 0,1-1 0 0 0,0 1-1 0 0,0 0 1 0 0,0 0-1 0 0,0 0 1 0 0,0 0-1 0 0,-1 0 1 0 0,2 0-79 0 0,0 1 167 0 0,1 1 0 0 0,-1-1 0 0 0,0 0 0 0 0,1 1 0 0 0,-1-1 0 0 0,0 1 0 0 0,0 0 0 0 0,0 0 1 0 0,-1 0-1 0 0,1 0 0 0 0,0 0 0 0 0,-1 0 0 0 0,1 0 0 0 0,-1 0 0 0 0,0 1 0 0 0,1-1 0 0 0,-1 1 1 0 0,-1-1-1 0 0,1 1 0 0 0,0-1 0 0 0,0 1 0 0 0,-1 0 0 0 0,0-1 0 0 0,1 2-167 0 0,-1-3 34 0 0,14 107 1012 0 0,-13-101-879 0 0,0-1-1 0 0,0 1 1 0 0,0 0-1 0 0,-1-1 1 0 0,0 1-1 0 0,0 0 1 0 0,0 0-1 0 0,-1-1 1 0 0,0 1 0 0 0,-1 0-1 0 0,-1 5-166 0 0,2-11 175 0 0,1-1-30 0 0,0 0-8 0 0,0 0-2 0 0,0 0-6 0 0,0 0-1 0 0,4-18 199 0 0,-1 10-378 0 0,1 1 0 0 0,-1 0-1 0 0,2 1 1 0 0,-1-1 0 0 0,1 1 0 0 0,0 0 0 0 0,0 0-1 0 0,0 0 1 0 0,1 1 0 0 0,0-1 0 0 0,0 2 0 0 0,1-1-1 0 0,-1 1 1 0 0,1 0 0 0 0,0 0 0 0 0,0 0-1 0 0,3 0 52 0 0,63-16-590 0 0,-71 19 597 0 0,0 1 0 0 0,0-1 0 0 0,0 1 0 0 0,0 0 0 0 0,1 0 0 0 0,-1 0 0 0 0,0 0 0 0 0,0 1 0 0 0,0-1 0 0 0,0 0 0 0 0,0 1 0 0 0,0 0 0 0 0,0-1 0 0 0,0 1 0 0 0,0 0 0 0 0,0 0 0 0 0,0 0 0 0 0,0 0 1 0 0,0 0-1 0 0,-1 1 0 0 0,1-1 0 0 0,-1 0 0 0 0,1 1 0 0 0,-1 0 0 0 0,1-1 0 0 0,-1 1 0 0 0,0 0 0 0 0,1-1 0 0 0,-1 1 0 0 0,0 0 0 0 0,-1 0 0 0 0,1 0 0 0 0,0 0 0 0 0,0 0 0 0 0,-1 0 0 0 0,1 0 0 0 0,-1 0 0 0 0,0 0 0 0 0,1 1 0 0 0,-1-1 0 0 0,0 0 0 0 0,0 0 0 0 0,-1 0-7 0 0,-13 38 719 0 0,7-34-765 0 0,-2-1 0 0 0,1 0 0 0 0,0 0 1 0 0,-1-1-1 0 0,0 0 0 0 0,0 0 0 0 0,0-1 0 0 0,0-1 0 0 0,-1 1 0 0 0,1-1 0 0 0,-1-1 1 0 0,0 0-1 0 0,1 0 0 0 0,-1-1 0 0 0,0 0 0 0 0,1-1 0 0 0,-1 0 0 0 0,0 0 0 0 0,1-1 1 0 0,-1-1-1 0 0,1 1 0 0 0,-3-2 46 0 0,-11-8-702 0 0</inkml:trace>
  <inkml:trace contextRef="#ctx0" brushRef="#br0" timeOffset="1692.928">192 93 11664 0 0,'0'0'264'0'0,"0"0"34"0"0,0 0 21 0 0,0 0-36 0 0,0 0-163 0 0,0 0 6 0 0,0 0 24 0 0,0 0 2 0 0,0 0 41 0 0,2 1 174 0 0,38 3 952 0 0,1-2 0 0 0,0-1 1 0 0,31-5-1320 0 0,-40 3 47 0 0,253-14-1988 0 0,-273 13 781 0 0</inkml:trace>
  <inkml:trace contextRef="#ctx0" brushRef="#br0" timeOffset="1982.86">427 4 11600 0 0,'266'-4'1040'0'0,"-260"4"-881"0"0,1 1 1 0 0,-1 0-1 0 0,0 0 1 0 0,1 0-1 0 0,-1 0 1 0 0,0 1-1 0 0,0 0 1 0 0,0 1-1 0 0,0-1 1 0 0,-1 1 0 0 0,1 0-1 0 0,-1 0 1 0 0,0 1-1 0 0,1 0 1 0 0,-1 0-1 0 0,-1 0 1 0 0,1 0-1 0 0,-1 1 1 0 0,0 0-1 0 0,0 0 1 0 0,0 0-1 0 0,0 0 1 0 0,-1 1 0 0 0,0-1-1 0 0,0 1 1 0 0,-1 0-1 0 0,1 0 1 0 0,-1 0-1 0 0,-1 0 1 0 0,1 0-1 0 0,-1 0 1 0 0,0 3-160 0 0,-2-4 82 0 0,0-1 1 0 0,-1 0-1 0 0,0 0 1 0 0,0 1 0 0 0,0-1-1 0 0,-1 0 1 0 0,1-1-1 0 0,-1 1 1 0 0,0 0-1 0 0,0-1 1 0 0,0 0-1 0 0,0 1 1 0 0,-1-1 0 0 0,0-1-1 0 0,1 1 1 0 0,-1 0-1 0 0,0-1 1 0 0,0 0-1 0 0,0 0 1 0 0,0 0-1 0 0,-1 0 1 0 0,1-1-1 0 0,-1 1 1 0 0,0-1-83 0 0,-144 10-559 0 0,103-15-1822 0 0,25 1-3749 0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1T06:54:21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86 15760 0 0,'0'-2'126'0'0,"0"0"-83"0"0,-1 0 0 0 0,1 1 0 0 0,0-1 0 0 0,0 0 0 0 0,0 0 0 0 0,0 1 0 0 0,1-1 0 0 0,-1 0 0 0 0,0 0 0 0 0,1 1 0 0 0,0-1 0 0 0,-1 0 0 0 0,1 1 0 0 0,0-1-1 0 0,-1 0 1 0 0,1 1 0 0 0,0-1 0 0 0,0 1 0 0 0,1 0 0 0 0,-1-1 0 0 0,0 1 0 0 0,0 0 0 0 0,2-2-43 0 0,71-20-251 0 0,-31 15 187 0 0,1 2 0 0 0,0 2 1 0 0,1 2-1 0 0,-1 2 0 0 0,31 4 64 0 0,34-4-1572 0 0,-77 0 704 0 0</inkml:trace>
  <inkml:trace contextRef="#ctx0" brushRef="#br0" timeOffset="-509.392">115 277 9328 0 0,'25'-48'968'0'0,"-9"12"-778"0"0,-6 49 3156 0 0,-10 55-3029 0 0,-4-40-272 0 0,-12 61 62 0 0,-7 12 96 0 0,21-92-210 0 0,0-4 35 0 0,0 0 0 0 0,1-1 0 0 0,0 1 0 0 0,0 0 0 0 0,1 0 0 0 0,-1 0 0 0 0,1 0-1 0 0,0 0 1 0 0,1 0 0 0 0,-1-1 0 0 0,1 1 0 0 0,0 0 0 0 0,0 0 0 0 0,0 0 0 0 0,1-1 0 0 0,-1 1 0 0 0,1 0 0 0 0,1 1-28 0 0,-1-3 62 0 0,1 0 0 0 0,-1 0 1 0 0,1-1-1 0 0,0 1 1 0 0,0-1-1 0 0,0 1 0 0 0,0-1 1 0 0,0 0-1 0 0,1 0 1 0 0,-1 0-1 0 0,1 0 0 0 0,-1-1 1 0 0,1 1-1 0 0,0-1 1 0 0,-1 0-1 0 0,1 0 0 0 0,0-1 1 0 0,0 1-1 0 0,0-1 1 0 0,3 1-63 0 0,114-4 862 0 0,-76-2-685 0 0,45-14-813 0 0,-89 19-430 0 0,0-1-2789 0 0,1-4-1195 0 0</inkml:trace>
  <inkml:trace contextRef="#ctx0" brushRef="#br0" timeOffset="-193.494">58 353 14480 0 0,'2'-4'106'0'0,"1"1"0"0"0,-1-1 0 0 0,1 1 0 0 0,0 0 0 0 0,0 0 0 0 0,0 0 0 0 0,0 0 1 0 0,1 1-1 0 0,-1-1 0 0 0,1 1 0 0 0,-1 0 0 0 0,1 0 0 0 0,0 0 0 0 0,0 1 1 0 0,3-2-107 0 0,49-10 117 0 0,59 3-418 0 0,88 10 471 0 0,-171-4-1960 0 0,-21 1 730 0 0</inkml:trace>
  <inkml:trace contextRef="#ctx0" brushRef="#br0" timeOffset="694.479">810 504 11720 0 0,'-50'-5'562'0'0,"49"4"-242"0"0,-4 2-295 0 0,1 1-1 0 0,0-1 0 0 0,0 1 1 0 0,0 0-1 0 0,0 0 0 0 0,1 1 1 0 0,-1-1-1 0 0,0 1 0 0 0,1 0 1 0 0,0 0-1 0 0,0 0 0 0 0,-1 0 1 0 0,2 0-1 0 0,-1 1 0 0 0,0 0-24 0 0,-7 6 33 0 0,-17 41 60 0 0,7 18 703 0 0,20-68-761 0 0,1 1 0 0 0,0-1 1 0 0,0 0-1 0 0,0 1 0 0 0,0-1 1 0 0,0 0-1 0 0,0 0 0 0 0,0 0 0 0 0,0 0 1 0 0,0 0-1 0 0,1 0 0 0 0,-1 0 1 0 0,0 0-1 0 0,1 0 0 0 0,-1 0 0 0 0,0-1 1 0 0,1 1-1 0 0,-1-1 0 0 0,1 1 0 0 0,-1-1 1 0 0,1 0-1 0 0,0 1 0 0 0,-1-1 1 0 0,2 0-36 0 0,7 1 88 0 0,0-1 0 0 0,1-1 0 0 0,-1 1 0 0 0,0-2 1 0 0,0 1-1 0 0,0-1 0 0 0,0-1 0 0 0,0 0 0 0 0,0 0 0 0 0,6-4-88 0 0,1 1 55 0 0,29-26 225 0 0,-43 31-250 0 0,-1-1 1 0 0,1 1 0 0 0,0 0 0 0 0,-1-1 0 0 0,0 0-1 0 0,1 1 1 0 0,-1-1 0 0 0,0 0 0 0 0,0 0 0 0 0,0 0-1 0 0,0 0 1 0 0,0-1 0 0 0,-1 1 0 0 0,1 0 0 0 0,-1-1-1 0 0,1 1 1 0 0,-1-1 0 0 0,0 0 0 0 0,1-2-31 0 0,1-2 118 0 0,2-30 429 0 0,-29 12 2 0 0,-28 8-677 0 0,-7 19-758 0 0,50 7-327 0 0,-2-3-370 0 0,3 1-3534 0 0</inkml:trace>
  <inkml:trace contextRef="#ctx0" brushRef="#br0" timeOffset="23678.625">210 20 3536 0 0,'0'0'76'0'0,"0"0"16"0"0,0 0 5 0 0,0 0 22 0 0,0 0 69 0 0,0 0 32 0 0,0 0 4 0 0,0 0-8 0 0,0 0-33 0 0,0 0-14 0 0,0 0-1 0 0,0 0-17 0 0,0 0-68 0 0,0 0 11 0 0,2 1 63 0 0,29 3 2158 0 0,-21 8-1930 0 0,8 30 776 0 0,-9-2-907 0 0,-9-19-118 0 0,-2-14-72 0 0,1-3-11 0 0,1 5-42 0 0,-2-4 1 0 0,2-4 48 0 0,0-1 12 0 0,0 1 0 0 0,0 3 2 0 0,-11-9 94 0 0,-10-43 110 0 0,-3-27 1040 0 0,11 55-1300 0 0,10 14-18 0 0,-4 1 0 0 0,-9 13 0 0 0,9-1 16 0 0,1 0 0 0 0,0 0 0 0 0,0 0 0 0 0,1 1 0 0 0,0 0 0 0 0,0 0 0 0 0,1 0 0 0 0,0 1 0 0 0,0 0 0 0 0,1-1 0 0 0,0 1 0 0 0,1 0 0 0 0,0 1 0 0 0,-1 7-16 0 0,-7 17 53 0 0,-10 28 190 0 0,7-26-169 0 0,13-13-10 0 0,0-21-10 0 0,0-2 12 0 0,0 0 12 0 0,0 0 4 0 0,0 0 12 0 0,7-4 82 0 0,-4 0-141 0 0,0 0 1 0 0,0 0-1 0 0,0 0 1 0 0,-1 0 0 0 0,0-1-1 0 0,1 1 1 0 0,-2-1-1 0 0,1 1 1 0 0,0-1 0 0 0,-1 0-1 0 0,0 0 1 0 0,0 0 0 0 0,0 1-1 0 0,-1-2-35 0 0,6-19 136 0 0,4-20-18 0 0,2 4-118 0 0,-8 23-12 0 0,-4 17-24 0 0,7 17 84 0 0,-10 89 16 0 0,-8-31-64 0 0,9-67 10 0 0,0-2 33 0 0,0 0-22 0 0,1-4 33 0 0,1-1 10 0 0,-7-1 288 0 0,5-6-248 0 0,0 1 0 0 0,0-1 0 0 0,0 0 0 0 0,1 0 0 0 0,0 0 0 0 0,0 0 0 0 0,1 0 0 0 0,0 0 0 0 0,0 0 0 0 0,1 0 0 0 0,-1 0 0 0 0,2-3-104 0 0,1-27 32 0 0,-4-15 32 0 0,2 24-115 0 0,-1 20-62 0 0,0 20 61 0 0,-10 39 52 0 0,-2 9 128 0 0,1-2-278 0 0,-1-3 140 0 0,10-51 20 0 0,2-4 44 0 0,0 0 10 0 0,0 0 0 0 0,15-9 74 0 0,-11 6-126 0 0,-1 0-1 0 0,0-1 0 0 0,0 0 1 0 0,0 0-1 0 0,0 0 0 0 0,-1 0 1 0 0,0 0-1 0 0,0-1 0 0 0,0 1 1 0 0,0-1-1 0 0,-1 1 0 0 0,1-1 0 0 0,-1 0 1 0 0,0 1-1 0 0,-1-1 0 0 0,1-1-10 0 0,9-29 52 0 0,30-50-264 0 0,-33 74 81 0 0,-3 5 119 0 0,0 2-42 0 0,-3 3-11 0 0,-1 1 0 0 0,14-10 0 0 0,-7 7-41 0 0,1-1 0 0 0,-1 2 0 0 0,1-1 1 0 0,0 1-1 0 0,0 0 0 0 0,0 1 1 0 0,0 0-1 0 0,0 0 0 0 0,0 0 1 0 0,0 1-1 0 0,0 1 0 0 0,1-1 1 0 0,3 2 104 0 0,12 0-3326 0 0,-1-2-1475 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1T07:17:11.764"/>
    </inkml:context>
    <inkml:brush xml:id="br0">
      <inkml:brushProperty name="width" value="0.05" units="cm"/>
      <inkml:brushProperty name="height" value="0.05" units="cm"/>
    </inkml:brush>
    <inkml:brush xml:id="br1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16260 12225 9960 0 0,'0'0'222'0'0,"0"0"30"0"0,0-6 268 0 0,-1-6 40 0 0,7-1 1097 0 0,-2 8-987 0 0,67-22 2076 0 0,-58 24-2502 0 0,108-10 700 0 0,54 1-1177 0 0,-128 10-4816 0 0,-27 2-332 0 0</inkml:trace>
  <inkml:trace contextRef="#ctx0" brushRef="#br0" timeOffset="299.234">16330 12309 12696 0 0,'0'0'289'0'0,"1"-12"814"0"0,13 7-897 0 0,-1 1 0 0 0,2 0 0 0 0,-1 1 1 0 0,0 1-1 0 0,1 0 0 0 0,-1 1 0 0 0,1 0 1 0 0,-1 1-1 0 0,1 1 0 0 0,-1 0 0 0 0,1 1 0 0 0,-1 1-206 0 0,6-2 75 0 0,136 3-1190 0 0,-129-4-4447 0 0</inkml:trace>
  <inkml:trace contextRef="#ctx0" brushRef="#br0" timeOffset="198760.188">4133 4892 8032 0 0,'0'0'182'0'0,"0"-2"29"0"0,-7-61 274 0 0,1 31 189 0 0,3-2 1607 0 0,3 17-388 0 0,0 17-1323 0 0,0 0-38 0 0,0 0-152 0 0,0 0-70 0 0,0 0-12 0 0,0 0-37 0 0,-1 1-142 0 0,-1 4-51 0 0,-13 68 113 0 0,9 52-107 0 0,2-62-74 0 0,3-1 0 0 0,2 1 0 0 0,9 57 0 0 0,1-55 0 0 0,-4 11 240 0 0,-8-70-139 0 0,-11-1 313 0 0,-76-40 597 0 0,-33 7-705 0 0,115 28-236 0 0,0 0 0 0 0,0 1 0 0 0,0 0 0 0 0,0 0 0 0 0,0 0 0 0 0,0 0-1 0 0,0 1 1 0 0,1 0 0 0 0,-1 0 0 0 0,1 0 0 0 0,-1 1 0 0 0,1 0 0 0 0,0 0 0 0 0,0 1-1 0 0,-2 1-69 0 0,4-3 22 0 0,1-1-1 0 0,0 1 0 0 0,-1 0 0 0 0,1 0 0 0 0,0 0 0 0 0,0 0 0 0 0,0 1 0 0 0,1-1 1 0 0,-1 0-1 0 0,1 1 0 0 0,-1-1 0 0 0,1 1 0 0 0,0 0 0 0 0,0-1 0 0 0,0 1 1 0 0,0 0-1 0 0,0 0 0 0 0,1 0 0 0 0,-1 0 0 0 0,1-1 0 0 0,0 1 0 0 0,0 0 0 0 0,0 0 1 0 0,0 0-1 0 0,0 0 0 0 0,1 0 0 0 0,-1 0 0 0 0,1-1 0 0 0,0 1 0 0 0,0 0 0 0 0,0 0 1 0 0,0-1-1 0 0,0 1 0 0 0,1 0 0 0 0,-1-1 0 0 0,1 0 0 0 0,0 1 0 0 0,-1-1 1 0 0,1 0-1 0 0,1 0-21 0 0,1 2 19 0 0,1-1 0 0 0,0 0 0 0 0,0 0 1 0 0,0-1-1 0 0,0 0 0 0 0,1 0 0 0 0,-1 0 1 0 0,1 0-1 0 0,-1-1 0 0 0,1 0 0 0 0,0 0 1 0 0,-1 0-1 0 0,1-1 0 0 0,0 0 0 0 0,0 0 0 0 0,-1 0 1 0 0,1-1-1 0 0,0 0 0 0 0,-1 0-19 0 0,24 0 55 0 0,57-7 39 0 0,-79 7-357 0 0,102-14 489 0 0,-64 4-6483 0 0,-34 7-88 0 0</inkml:trace>
  <inkml:trace contextRef="#ctx0" brushRef="#br0" timeOffset="202240.187">3608 5878 10104 0 0,'-8'-3'230'0'0,"7"2"30"0"0,-6 1 258 0 0,3 0-453 0 0,4 0 16 0 0,2 1-5 0 0,120-1 2058 0 0,-121 0-2102 0 0,99-4 2598 0 0,169 1-413 0 0,-19-3-1525 0 0,57 0-98 0 0,-24 6-116 0 0,-158 4-286 0 0,84 5-192 0 0,-146-6-241 0 0,-22-1-2008 0 0,-39-2 742 0 0,-2 0-58 0 0,0 0-16 0 0</inkml:trace>
  <inkml:trace contextRef="#ctx0" brushRef="#br0" timeOffset="204360.188">5043 4414 5440 0 0,'0'0'124'0'0,"0"0"17"0"0,1 1 10 0 0,37 3 65 0 0,25-8 4109 0 0,-18 0-781 0 0,-32 6-2330 0 0,-16-3-131 0 0,2 1-1089 0 0,-81-1 693 0 0,24 9-259 0 0,-98-8-82 0 0,78-8-272 0 0,-157 11 526 0 0,143 3-416 0 0,7 3-32 0 0,-180-19 40 0 0,27 20-128 0 0,168-10 150 0 0,60 0-78 0 0,9 0-51 0 0,1 0-5 0 0,0 0 40 0 0,0 0 21 0 0,0 0 3 0 0,0 0-36 0 0,16 2-392 0 0,74-1 56 0 0,-1 5-1169 0 0,-50-1-3153 0 0,-1-2-1274 0 0</inkml:trace>
  <inkml:trace contextRef="#ctx0" brushRef="#br0" timeOffset="202730.188">4354 6085 12440 0 0,'0'0'281'0'0,"-4"2"787"0"0,-3 14-1041 0 0,8-2 203 0 0,1-1 0 0 0,0 1 0 0 0,1-1 0 0 0,1 0 0 0 0,0 0 0 0 0,1 0 0 0 0,4 8-230 0 0,8 24 1123 0 0,25 54-321 0 0,-27-63-660 0 0,-14-31-76 0 0,-1-4 17 0 0,0-1 12 0 0,0 0 7 0 0,0 0 2 0 0,-17 0 256 0 0,-44-34 10 0 0,47 24-444 0 0,-1 1-1 0 0,0 1 1 0 0,-1 0 0 0 0,0 2 0 0 0,0-1 0 0 0,0 2 0 0 0,-1 0-1 0 0,-10-1 75 0 0,17 5-32 0 0,-1 0 0 0 0,1 0 0 0 0,0 2 0 0 0,-1-1 0 0 0,1 1 0 0 0,0 0 0 0 0,-1 1 0 0 0,1 1 0 0 0,-4 1 32 0 0,10-3 0 0 0,0 0 0 0 0,1 1 0 0 0,-1-1 0 0 0,0 1 0 0 0,1 0 0 0 0,-1 1 0 0 0,1-1 0 0 0,0 0 0 0 0,0 1 0 0 0,0 0 0 0 0,0-1-1 0 0,0 1 1 0 0,0 1 0 0 0,1-1 0 0 0,-1 0 0 0 0,1 1 0 0 0,0-1 0 0 0,0 1 0 0 0,0-1 0 0 0,1 1 0 0 0,-1 0 0 0 0,1 0 0 0 0,0 0 0 0 0,0 0 0 0 0,0 2 0 0 0,0 1 29 0 0,0 1-1 0 0,1 0 0 0 0,0-1 1 0 0,0 1-1 0 0,1 0 1 0 0,0-1-1 0 0,0 1 0 0 0,0 0 1 0 0,1-1-1 0 0,1 0 1 0 0,-1 1-1 0 0,1-1 0 0 0,1 1-28 0 0,0-1 30 0 0,0 0-1 0 0,0-1 0 0 0,1 1 0 0 0,0-1 0 0 0,1 0 0 0 0,-1 0 0 0 0,1 0 1 0 0,1-1-1 0 0,-1 0 0 0 0,0 0 0 0 0,1 0 0 0 0,0-1 0 0 0,0 0 0 0 0,2 0-29 0 0,3-1 96 0 0,1 0-1 0 0,1-1 1 0 0,-1 0-1 0 0,0-1 1 0 0,0 0-1 0 0,0-1 1 0 0,1-1-1 0 0,-1 0 1 0 0,0-1-1 0 0,0 0 0 0 0,0-1 1 0 0,0 0-1 0 0,-1-1 1 0 0,1-1-1 0 0,-1 0 1 0 0,0 0-1 0 0,0-2 1 0 0,9-6-96 0 0,-9 8 40 0 0,98-65-1367 0 0,-91 53-3322 0 0,1 0-1525 0 0</inkml:trace>
  <inkml:trace contextRef="#ctx0" brushRef="#br0" timeOffset="203040.188">4767 6044 12672 0 0,'0'0'289'0'0,"0"0"40"0"0,-4 7 325 0 0,-4 24-500 0 0,-4 49 1492 0 0,-10 79 1741 0 0,14-14-1952 0 0,7-115-1225 0 0,0-27-196 0 0,1 1 0 0 0,-1-1 0 0 0,1 1 0 0 0,0-1 0 0 0,0 1 0 0 0,0 0 0 0 0,1-1 0 0 0,-1 1 0 0 0,1-1 0 0 0,0 1 0 0 0,0-1 0 0 0,0 0 0 0 0,0 1 0 0 0,1-1-1 0 0,-1 0 1 0 0,1 1-14 0 0,2 1 50 0 0,0-1-1 0 0,0 0 0 0 0,0 0 0 0 0,0 0 1 0 0,1 0-1 0 0,-1-1 0 0 0,1 1 1 0 0,0-1-1 0 0,0 0 0 0 0,1-1 0 0 0,-1 1 1 0 0,0-1-1 0 0,1 0 0 0 0,-1-1 0 0 0,1 1 1 0 0,0-1-1 0 0,0 0 0 0 0,-1-1 0 0 0,1 1 1 0 0,0-1-1 0 0,5 0-49 0 0,2-3 8 0 0,-3 2 14 0 0,0-1-1 0 0,-1 0 1 0 0,1-1-1 0 0,-1 0 1 0 0,0 0-1 0 0,0-1 1 0 0,0 0 0 0 0,0 0-1 0 0,-1-1 1 0 0,0 0-1 0 0,6-5-21 0 0,29-39-1046 0 0,-32 22-4891 0 0,-6 6-647 0 0</inkml:trace>
  <inkml:trace contextRef="#ctx0" brushRef="#br0" timeOffset="203200.188">4607 6304 15056 0 0,'-13'-6'340'0'0,"10"5"50"0"0,3 1 25 0 0,0 0-49 0 0,0 0-236 0 0,-2 0-102 0 0,1 0 38 0 0,3 0 14 0 0,29 5-37 0 0,1-2 0 0 0,-1-1-1 0 0,0-1 1 0 0,1-2 0 0 0,15-3-43 0 0,61-13-1452 0 0,-79 11-1913 0 0,5-2-1903 0 0</inkml:trace>
  <inkml:trace contextRef="#ctx0" brushRef="#br0" timeOffset="200550.188">4826 4778 2816 0 0,'0'0'65'0'0,"0"0"7"0"0,0 0 7 0 0,-5-7 514 0 0,-7-4 2330 0 0,0 3 5512 0 0,8 29-8074 0 0,1-6-75 0 0,-4 51 92 0 0,-10 45-138 0 0,-5 17-43 0 0,-1-27-133 0 0,8-2 26 0 0,25-33 150 0 0,-5-39-128 0 0,-5-27-32 0 0,-5-21-178 0 0,4 7-398 0 0,-1 1 0 0 0,0-1 0 0 0,-1 0 0 0 0,0 1 0 0 0,-2 0 0 0 0,1 0 0 0 0,-2 0 0 0 0,-3-6 496 0 0,-14-41-4697 0 0,15 36 1117 0 0</inkml:trace>
  <inkml:trace contextRef="#ctx0" brushRef="#br0" timeOffset="200810.188">4591 4916 7600 0 0,'-2'-4'131'0'0,"0"0"-1"0"0,0 0 1 0 0,0 0 0 0 0,1-1 0 0 0,-1 1 0 0 0,1-1 0 0 0,0 1-1 0 0,0-1 1 0 0,1 1 0 0 0,-1-1 0 0 0,1 0 0 0 0,0 1 0 0 0,1-1-1 0 0,-1 1 1 0 0,1-1 0 0 0,-1 1 0 0 0,1-1 0 0 0,1 1 0 0 0,-1-1-1 0 0,1 1 1 0 0,-1 0 0 0 0,1-1 0 0 0,1 1 0 0 0,-1 0 0 0 0,0 0-1 0 0,1 1 1 0 0,0-1 0 0 0,0 1 0 0 0,0-1 0 0 0,0 1 0 0 0,4-3-131 0 0,0 4 103 0 0,-1 1 1 0 0,0 0 0 0 0,1 0-1 0 0,-1 0 1 0 0,0 1 0 0 0,1 0-1 0 0,-1 0 1 0 0,1 0 0 0 0,-1 1-1 0 0,1 0 1 0 0,-1 1 0 0 0,0-1-1 0 0,0 1 1 0 0,1 0-1 0 0,-1 1 1 0 0,-1-1 0 0 0,5 3-104 0 0,17 6 110 0 0,-8-4-38 0 0,0 2 0 0 0,-1 0 0 0 0,0 1 0 0 0,-1 1 0 0 0,0 0 0 0 0,7 8-72 0 0,-18-15 60 0 0,-1 1 1 0 0,0 0-1 0 0,0 0 1 0 0,0 0-1 0 0,-1 1 1 0 0,1-1 0 0 0,-1 1-1 0 0,-1 0 1 0 0,1 0-1 0 0,-1 0 1 0 0,0 1-1 0 0,0-1 1 0 0,-1 1 0 0 0,2 7-61 0 0,-4-11 29 0 0,0 0-1 0 0,-1 1 1 0 0,0-1 0 0 0,1 0 0 0 0,-1 0 0 0 0,0 0 0 0 0,0 1 0 0 0,-1-1 0 0 0,1 0 0 0 0,-1 0 0 0 0,1 0 0 0 0,-1-1 0 0 0,0 1 0 0 0,0 0 0 0 0,-1-1 0 0 0,1 1 0 0 0,0-1 0 0 0,-1 0 0 0 0,1 0 0 0 0,-1 0 0 0 0,0 0 0 0 0,0 0 0 0 0,1 0 0 0 0,-1-1 0 0 0,-1 1 0 0 0,1-1 0 0 0,0 0 0 0 0,0 0 0 0 0,0 0 0 0 0,-1-1-29 0 0,-10 7 100 0 0,-18 7-335 0 0,0-1 0 0 0,-1-2 0 0 0,-1-1 0 0 0,0-2 0 0 0,-4 0 235 0 0,-1 1-3350 0 0,24-5-1486 0 0</inkml:trace>
  <inkml:trace contextRef="#ctx0" brushRef="#br0" timeOffset="201280.188">4970 5273 12528 0 0,'0'0'281'0'0,"0"0"40"0"0,-2 0 22 0 0,-86 48 424 0 0,79-43-664 0 0,1-1 82 0 0,0 0 0 0 0,1 0-1 0 0,0 1 1 0 0,0 0-1 0 0,0 0 1 0 0,0 1 0 0 0,1 0-1 0 0,0 0 1 0 0,0 0 0 0 0,1 1-1 0 0,-3 3-184 0 0,-6 35 561 0 0,14-40-546 0 0,0-4-13 0 0,0 1 0 0 0,0-1 1 0 0,1 1-1 0 0,-1-1 1 0 0,0 0-1 0 0,0 1 0 0 0,1-1 1 0 0,-1 0-1 0 0,1 1 1 0 0,-1-1-1 0 0,1 0 0 0 0,-1 0 1 0 0,1 1-1 0 0,0-1 0 0 0,0 0 1 0 0,-1 0-1 0 0,1 0 1 0 0,0 0-1 0 0,0 0 0 0 0,0 0 1 0 0,0 0-1 0 0,1 0 1 0 0,-1 0-1 0 0,0-1 0 0 0,0 1 1 0 0,0 0-1 0 0,1-1 1 0 0,-1 1-1 0 0,0-1 0 0 0,1 1 1 0 0,-1-1-1 0 0,1 1-2 0 0,29 7 64 0 0,-27-8-82 0 0,-1-1 1 0 0,1 0-1 0 0,-1 0 1 0 0,1 0-1 0 0,-1-1 0 0 0,0 1 1 0 0,0-1-1 0 0,1 0 0 0 0,-1 1 1 0 0,0-2-1 0 0,0 1 0 0 0,-1 0 1 0 0,1 0-1 0 0,0-1 0 0 0,-1 0 1 0 0,1 1-1 0 0,-1-1 0 0 0,0 0 1 0 0,0 0-1 0 0,0 0 0 0 0,-1-1 1 0 0,1 1-1 0 0,-1 0 0 0 0,1-1 1 0 0,-1 1-1 0 0,0 0 0 0 0,0-1 1 0 0,-1 0-1 0 0,1 1 0 0 0,-1-1 1 0 0,0 1-1 0 0,0-1 1 0 0,0-2 16 0 0,7-69-149 0 0,-7 75 118 0 0,0 0 74 0 0,0 0 25 0 0,14 11 90 0 0,-2 11 59 0 0,11 14-77 0 0,-2-10-116 0 0,-17-22-1412 0 0,-4-4 721 0 0</inkml:trace>
  <inkml:trace contextRef="#ctx0" brushRef="#br0" timeOffset="201670.188">5036 5128 10336 0 0,'0'0'233'0'0,"0"0"39"0"0,0 0 15 0 0,1 1-47 0 0,37 77 864 0 0,-33-62-793 0 0,0 0 0 0 0,0 1 0 0 0,-2-1 0 0 0,0 1 0 0 0,-1 0 0 0 0,0 0 0 0 0,-1 0 0 0 0,-1 0 1 0 0,-3 16-312 0 0,-5 1 321 0 0,8-33-250 0 0,0-1 1 0 0,0 0 0 0 0,0 0-2 0 0,4-11 60 0 0,-3 2-154 0 0,2 1 0 0 0,-1-1 0 0 0,1 1 1 0 0,0 0-1 0 0,1 0 0 0 0,0 0 0 0 0,0 1 1 0 0,1-1-1 0 0,0 1 0 0 0,0 0 0 0 0,1 0 1 0 0,0 1-1 0 0,0 0 0 0 0,0 0 1 0 0,1 0-1 0 0,0 1 0 0 0,0 0 0 0 0,0 0 1 0 0,1 0-1 0 0,6-2 24 0 0,-11 7-4 0 0,0 0 1 0 0,0 1-1 0 0,0-1 0 0 0,0 1 1 0 0,-1-1-1 0 0,1 1 1 0 0,0 0-1 0 0,0 0 0 0 0,0 0 1 0 0,-1 1-1 0 0,1-1 1 0 0,-1 1-1 0 0,1-1 0 0 0,-1 1 1 0 0,0 0-1 0 0,1 0 1 0 0,0 1 3 0 0,-1 1 32 0 0,0-1 1 0 0,-1 1 0 0 0,1 0 0 0 0,-1-1 0 0 0,0 1-1 0 0,0 0 1 0 0,0 0 0 0 0,-1 0 0 0 0,1 0 0 0 0,-1 0-1 0 0,0 0 1 0 0,0 0 0 0 0,0 0 0 0 0,-1 0 0 0 0,1 0-1 0 0,-1-1 1 0 0,0 1 0 0 0,0 0 0 0 0,0 0 0 0 0,-1 0-1 0 0,1-1 1 0 0,-1 1 0 0 0,0-1 0 0 0,0 1-1 0 0,0-1 1 0 0,-1 0 0 0 0,1 0 0 0 0,-1 0 0 0 0,0 0-1 0 0,0 0-31 0 0,-14 13 102 0 0,-1-1 0 0 0,-1-1 0 0 0,0 0 0 0 0,-1-2 0 0 0,-16 8-103 0 0,15-13-1176 0 0,8-3-2369 0 0,1 3-1729 0 0</inkml:trace>
  <inkml:trace contextRef="#ctx0" brushRef="#br0" timeOffset="205690.188">5775 5635 8928 0 0,'0'0'200'0'0,"0"0"33"0"0,0 0 14 0 0,0 0 13 0 0,2 1 49 0 0,66-7 2991 0 0,68-8-360 0 0,-11 14-2774 0 0,-105 6-2184 0 0,-20-6-3259 0 0</inkml:trace>
  <inkml:trace contextRef="#ctx0" brushRef="#br0" timeOffset="205940.187">5704 5822 12264 0 0,'0'0'273'0'0,"0"0"40"0"0,0 0 23 0 0,0 0-33 0 0,2 1-170 0 0,9 1 15 0 0,-1 0 0 0 0,0 0 0 0 0,1-1-1 0 0,-1 0 1 0 0,1-1 0 0 0,-1-1 0 0 0,1 1-1 0 0,-1-2 1 0 0,5 0-148 0 0,27-2 532 0 0,246-16 288 0 0,-230 16-5291 0 0,-30 1-602 0 0</inkml:trace>
  <inkml:trace contextRef="#ctx0" brushRef="#br0" timeOffset="-199926.541">7990 176 10448 0 0,'0'0'233'0'0,"0"0"39"0"0,0 0 16 0 0,0 0-32 0 0,-2 1-164 0 0,-8 12-81 0 0,6-4 111 0 0,0 0 0 0 0,1 0 0 0 0,0 0 0 0 0,1 1 0 0 0,-1-1 0 0 0,2 1 1 0 0,-1-1-1 0 0,1 1 0 0 0,1-1 0 0 0,0 7-122 0 0,-4 100 2043 0 0,-3 2-967 0 0,10-69-891 0 0,-6 11 207 0 0,3-59-310 0 0,0-1-2 0 0,0 0 0 0 0,0 0 0 0 0,-4-7 67 0 0,-8-58-294 0 0,-6-22-368 0 0,3-1-1 0 0,1-41 516 0 0,6-13-187 0 0,12 87 134 0 0,16 27 53 0 0,34 18 16 0 0,-39 12 73 0 0,107 27 150 0 0,-103-21-251 0 0,-10-5-23 0 0,-1 1-1 0 0,0 0 1 0 0,1 0 0 0 0,-2 0-1 0 0,1 1 1 0 0,0 0 0 0 0,-1 1-1 0 0,0 0 1 0 0,3 3 35 0 0,-7-7 6 0 0,0 1 0 0 0,-1-1 0 0 0,0 1 1 0 0,1-1-1 0 0,-1 1 0 0 0,0 0 0 0 0,0 0 0 0 0,-1 0 0 0 0,1 0 0 0 0,0 0 0 0 0,-1 0 0 0 0,0 0 0 0 0,0 0 0 0 0,0 1 1 0 0,0-1-1 0 0,0 0 0 0 0,-1 1 0 0 0,1-1 0 0 0,-1 1 0 0 0,0-1 0 0 0,0 1 0 0 0,-1-1 0 0 0,1 0 0 0 0,-1 1 0 0 0,1-1 1 0 0,-1 1-1 0 0,0-1 0 0 0,0 0 0 0 0,0 0 0 0 0,-1 0 0 0 0,1 1 0 0 0,-1-1 0 0 0,0-1 0 0 0,0 1 0 0 0,0 0 0 0 0,0 0 1 0 0,-2 1-7 0 0,-6 6 31 0 0,0 0 0 0 0,-1-1 0 0 0,0-1 0 0 0,-1 0 0 0 0,0 0 0 0 0,0-1 0 0 0,-1-1 0 0 0,-1 1-31 0 0,-67 17 90 0 0,68-23 22 0 0,20-4 3 0 0,22-5-144 0 0,-19 7 9 0 0,1 1 1 0 0,-1 0 0 0 0,1 1 0 0 0,-1 0 0 0 0,1 0 0 0 0,-1 1 0 0 0,1 1 0 0 0,-1 0 0 0 0,0 0 0 0 0,0 1 0 0 0,-1 0 0 0 0,1 0 0 0 0,-1 1 0 0 0,0 1 0 0 0,0 0-1 0 0,0 0 1 0 0,-1 0 0 0 0,0 1 0 0 0,-1 1 0 0 0,3 1 19 0 0,46 65 70 0 0,-55-71-20 0 0,1 1 0 0 0,-1 0 0 0 0,0-1 0 0 0,0 1 0 0 0,0 0 0 0 0,0 0 1 0 0,0 0-1 0 0,-1 0 0 0 0,0 0 0 0 0,0 0 0 0 0,0-1 0 0 0,0 1 0 0 0,-1 0 1 0 0,1 0-1 0 0,-1 0 0 0 0,0 0 0 0 0,0 0 0 0 0,-1-1 0 0 0,1 1 1 0 0,-1-1-1 0 0,0 1 0 0 0,1-1 0 0 0,-2 1 0 0 0,1-1 0 0 0,0 0 0 0 0,-1 1-50 0 0,-3 2 75 0 0,0-1-1 0 0,-1 1 0 0 0,1-1 0 0 0,-1 0 0 0 0,0-1 0 0 0,-1 0 0 0 0,1 0 0 0 0,-1 0 0 0 0,1-1 0 0 0,-1 0 1 0 0,0-1-1 0 0,-5 1-74 0 0,2 1 52 0 0,-4 2-24 0 0,-1 0 0 0 0,1-1-1 0 0,-1-1 1 0 0,0 0 0 0 0,0-2 0 0 0,0 0 0 0 0,0 0 0 0 0,0-2 0 0 0,-1 0 0 0 0,1 0 0 0 0,0-2 0 0 0,0 0-1 0 0,-1-1-27 0 0,14 2-34 0 0,1 0 0 0 0,-1 0 0 0 0,0 0 0 0 0,1 0-1 0 0,-1 0 1 0 0,1 0 0 0 0,-1-1 0 0 0,1 0-1 0 0,0 1 1 0 0,0-1 0 0 0,0 0 0 0 0,0 0 0 0 0,0 0-1 0 0,0 0 1 0 0,0-1 0 0 0,1 1 0 0 0,-1 0-1 0 0,1-1 1 0 0,-1 1 0 0 0,1-1 0 0 0,0 0 34 0 0,2-41-3845 0 0,7 25-1423 0 0</inkml:trace>
  <inkml:trace contextRef="#ctx0" brushRef="#br0" timeOffset="-199656.541">8507-24 12512 0 0,'0'0'365'0'0,"0"0"-4"0"0,0 2-201 0 0,4 79 1042 0 0,-11-8-250 0 0,-17 96 654 0 0,17-79-1125 0 0,6-18-267 0 0,2-66-217 0 0,-2-4-29 0 0,1 1-1 0 0,-1 0 1 0 0,1 0-1 0 0,0-1 0 0 0,0 1 1 0 0,0 0-1 0 0,1 0 1 0 0,-1-1-1 0 0,0 1 0 0 0,1 0 1 0 0,0-1-1 0 0,0 1 1 0 0,-1 0-1 0 0,2-1 0 0 0,-1 1 1 0 0,0-1-1 0 0,0 0 1 0 0,1 1-1 0 0,-1-1 0 0 0,1 0 1 0 0,0 0-1 0 0,0 0 0 0 0,0 0 1 0 0,0 0-1 0 0,0 0 1 0 0,0-1-1 0 0,0 1 0 0 0,1-1 1 0 0,-1 1-1 0 0,0-1 1 0 0,1 0-1 0 0,-1 0 0 0 0,1 0 1 0 0,0 0-1 0 0,-1 0 1 0 0,1-1-1 0 0,0 1 0 0 0,-1-1 1 0 0,1 0-1 0 0,2 0 33 0 0,33-13-5637 0 0,-26 6 928 0 0</inkml:trace>
  <inkml:trace contextRef="#ctx0" brushRef="#br0" timeOffset="-199286.541">8760 270 10880 0 0,'-3'-1'530'0'0,"-22"8"201"0"0,23-5-636 0 0,-1-1 0 0 0,1 1 1 0 0,-1-1-1 0 0,1 1 0 0 0,0 0 0 0 0,0 0 0 0 0,0 0 1 0 0,0 0-1 0 0,0 0 0 0 0,0 1 0 0 0,1-1 1 0 0,-1 0-1 0 0,1 1 0 0 0,0-1 0 0 0,-1 1 0 0 0,1 0 1 0 0,0 0-96 0 0,-2 5 192 0 0,-2 1-22 0 0,1 1-1 0 0,0-1 1 0 0,0 1 0 0 0,1-1 0 0 0,0 1 0 0 0,1 0 0 0 0,0 0-1 0 0,1 0 1 0 0,0 0 0 0 0,0 1 0 0 0,1-1 0 0 0,1 0 0 0 0,0 3-170 0 0,2 9 14 0 0,25-3 262 0 0,-22-20-270 0 0,0 1 1 0 0,-1-1-1 0 0,1-1 0 0 0,0 1 1 0 0,0-1-1 0 0,-1 0 0 0 0,1 0 1 0 0,-1-1-1 0 0,1 1 0 0 0,-1-1 1 0 0,0 0-1 0 0,0-1 0 0 0,0 1 1 0 0,-1-1-1 0 0,1 0 0 0 0,-1 0 1 0 0,0-1-1 0 0,0 1 0 0 0,0-1 1 0 0,-1 0-1 0 0,1 0 0 0 0,-1 0 0 0 0,1-4-6 0 0,31-91-701 0 0,-30 81 567 0 0,1 14 70 0 0,-4 4 0 0 0,1 15 0 0 0,8 69 269 0 0,2-18-112 0 0,1-34-39 0 0,-14-30-116 0 0,0 0 1 0 0,1 0-1 0 0,-1 0 1 0 0,1 0 0 0 0,-1 0-1 0 0,1 0 1 0 0,-1 0 0 0 0,1-1-1 0 0,-1 1 1 0 0,1 0 0 0 0,0 0-1 0 0,-1-1 1 0 0,1 1-1 0 0,0 0 1 0 0,0-1 0 0 0,-1 1-1 0 0,1-1 1 0 0,0 1 0 0 0,0-1-1 0 0,0 1 1 0 0,0-1-1 0 0,0 0 1 0 0,0 1 0 0 0,0-1-1 0 0,0 0 1 0 0,0 0 0 0 0,0 0-1 0 0,0 0 1 0 0,0 0 0 0 0,0 0-1 0 0,0 0 1 0 0,0 0-1 0 0,0 0 1 0 0,0 0 0 0 0,0 0-1 0 0,-1-1 1 0 0,1 1 0 0 0,0 0-1 0 0,0-1 1 0 0,1 1 61 0 0,8-4-4921 0 0</inkml:trace>
  <inkml:trace contextRef="#ctx0" brushRef="#br0" timeOffset="-198616.541">9180 235 13072 0 0,'0'0'297'0'0,"0"0"39"0"0,-15-2 463 0 0,9 4-685 0 0,-1 1 0 0 0,0 0 0 0 0,1 1 0 0 0,0-1 0 0 0,0 1 0 0 0,0 1 0 0 0,1-1 0 0 0,-1 1 0 0 0,1 0 0 0 0,0 0 0 0 0,0 0 0 0 0,1 1 0 0 0,-1 0 0 0 0,1 0 0 0 0,-2 3-114 0 0,-56 120 420 0 0,57-116-398 0 0,2 26 87 0 0,6-30-88 0 0,9 5 116 0 0,-6-12-134 0 0,-1-1 0 0 0,0 0 0 0 0,1 0 0 0 0,-1 0 0 0 0,1-1 0 0 0,-1 0 0 0 0,1 0 0 0 0,-1 0 0 0 0,1-1 0 0 0,-1 1 0 0 0,0-2 0 0 0,1 1 0 0 0,-1 0 0 0 0,0-1 0 0 0,0 0 0 0 0,1 0 0 0 0,-2-1 0 0 0,1 1 0 0 0,0-1 0 0 0,0 0 0 0 0,-1 0 0 0 0,0-1 0 0 0,4-3-3 0 0,-1 3-57 0 0,14-14-241 0 0,-2-1-1 0 0,0-1 0 0 0,-1 0 0 0 0,-1-1 1 0 0,-1-1-1 0 0,0-1 0 0 0,-2 0 0 0 0,-1-1 0 0 0,-1-1 1 0 0,-1 0-1 0 0,-1 0 0 0 0,-1-1 0 0 0,2-13 299 0 0,-5 23-371 0 0,22-87-819 0 0,-31 70 4078 0 0,-9 48-2380 0 0,6 0-472 0 0,1 1 1 0 0,1 0-1 0 0,0 0 0 0 0,1 0 0 0 0,1 0 0 0 0,-1 12-36 0 0,-1 10 105 0 0,-12 78 375 0 0,-5 28 268 0 0,7-20 166 0 0,14-123-775 0 0,0-1 11 0 0,8-15 314 0 0,20-22-520 0 0,30-67-1409 0 0,38-57-2409 0 0,-65 103 3078 0 0,-30 56 892 0 0,-1 2 25 0 0,0 0 107 0 0,0 0 48 0 0,-9 10 300 0 0,0 2-296 0 0,0 0 1 0 0,1 1-1 0 0,1 0 0 0 0,0 0 0 0 0,0 0 1 0 0,1 1-1 0 0,1 0 0 0 0,0 0 1 0 0,-1 11-281 0 0,4-20 68 0 0,0 0 0 0 0,0 0 0 0 0,1 0 0 0 0,0 0 0 0 0,0 1 0 0 0,0-1 0 0 0,1 0 1 0 0,0 1-1 0 0,0-1 0 0 0,0 1 0 0 0,1-1 0 0 0,-1 0 0 0 0,1 1 0 0 0,1-1 0 0 0,-1 0 1 0 0,1 0-1 0 0,0 0 0 0 0,0 0 0 0 0,0 0 0 0 0,0 0 0 0 0,1-1 0 0 0,0 1 1 0 0,0-1-1 0 0,1 1 0 0 0,-1-1 0 0 0,1 0 0 0 0,0-1 0 0 0,0 1 0 0 0,0-1 0 0 0,3 3-68 0 0,6-2 81 0 0,1 0-1 0 0,0-1 0 0 0,0 0 0 0 0,0-1 0 0 0,0-1 0 0 0,0 0 0 0 0,0-1 0 0 0,0-1 0 0 0,0 0 0 0 0,14-3-80 0 0,-25 4 1 0 0,35-5-1025 0 0,-24 3-3756 0 0,-12 1-713 0 0</inkml:trace>
  <inkml:trace contextRef="#ctx0" brushRef="#br0" timeOffset="-197586.541">7975 828 10384 0 0,'0'0'301'0'0,"0"0"4"0"0,0-2-195 0 0,0-13-33 0 0,0 13 260 0 0,1 0 111 0 0,1-12 487 0 0,-2 13-498 0 0,0 1-11 0 0,0 0-2 0 0,0 0-11 0 0,0 0-44 0 0,0 0-17 0 0,0 0-6 0 0,0 0-18 0 0,0 0-68 0 0,0 0-33 0 0,0 0-3 0 0,2 0 0 0 0,1 4-134 0 0,0-1 0 0 0,0 0-1 0 0,0 1 1 0 0,0 0 0 0 0,0 0-1 0 0,-1-1 1 0 0,0 2-1 0 0,1-1 1 0 0,-2 0 0 0 0,1 0-1 0 0,0 1 1 0 0,-1-1-1 0 0,0 1 1 0 0,0-1 0 0 0,0 1-1 0 0,-1-1 1 0 0,1 6-90 0 0,6 22 290 0 0,10 113 94 0 0,-14-87-315 0 0,7 50 72 0 0,-6-74 3 0 0,-4-33-64 0 0,0-1 0 0 0,0 0-1 0 0,0 0-6 0 0,0 0-1 0 0,0 0 0 0 0,0 0-33 0 0,-4-4-470 0 0,1-1 301 0 0,0 0 0 0 0,1 0 0 0 0,-1 0 0 0 0,1 0 0 0 0,0-1 0 0 0,1 1 0 0 0,-1-1 0 0 0,1 1 0 0 0,0-1 0 0 0,1 1 0 0 0,-1-1 0 0 0,1 0 0 0 0,0 1 0 0 0,0-1 0 0 0,1-3 130 0 0,0-101-4385 0 0,-12 27 1850 0 0,14 45 2114 0 0,-10-11 267 0 0,14 9 1170 0 0,-5 36-899 0 0,0 0 0 0 0,0 0 0 0 0,1 0 0 0 0,-1 1-1 0 0,1 0 1 0 0,0-1 0 0 0,0 1 0 0 0,0 0 0 0 0,1 0-1 0 0,-1 1 1 0 0,1-1 0 0 0,-1 1 0 0 0,1 0 0 0 0,0 0-1 0 0,0 0 1 0 0,0 0 0 0 0,0 0 0 0 0,0 1 0 0 0,0 0-1 0 0,1 0 1 0 0,-1 0 0 0 0,0 1 0 0 0,4-1-117 0 0,4-1 94 0 0,0 1 0 0 0,1 0 1 0 0,-1 1-1 0 0,1 1 0 0 0,-1 0 0 0 0,1 1 1 0 0,-1 0-1 0 0,0 0 0 0 0,0 1 0 0 0,0 1 1 0 0,0 0-1 0 0,-1 1 0 0 0,1 0 0 0 0,-1 1 1 0 0,-1 0-1 0 0,9 6-94 0 0,-9-4 172 0 0,-8-7-124 0 0,0 0-1 0 0,0 0 1 0 0,0 0 0 0 0,0 0 0 0 0,0 1 0 0 0,0-1 0 0 0,0 1 0 0 0,-1 0 0 0 0,1-1 0 0 0,-1 1 0 0 0,1 0 0 0 0,-1 0 0 0 0,0 0 0 0 0,0 0 0 0 0,1 0 0 0 0,-1 0 0 0 0,-1 0 0 0 0,1 0 0 0 0,0 1 0 0 0,0-1 0 0 0,-1 0 0 0 0,0 0 0 0 0,1 1 0 0 0,-1-1-1 0 0,0 1-47 0 0,-2 2 50 0 0,1 1 0 0 0,-1-1 0 0 0,-1 0 0 0 0,1 1 0 0 0,-1-1-1 0 0,0-1 1 0 0,0 1 0 0 0,0 0 0 0 0,-1-1 0 0 0,0 1-1 0 0,0-1 1 0 0,0 0 0 0 0,0-1 0 0 0,0 1 0 0 0,-1-1 0 0 0,0 1-1 0 0,1-1 1 0 0,-1-1 0 0 0,-1 1 0 0 0,1-1 0 0 0,0 0-1 0 0,-6 2-49 0 0,-44 16 67 0 0,-12-6-630 0 0,85-12 514 0 0,0 0-1 0 0,0 2 1 0 0,-1 0-1 0 0,1 0 0 0 0,-1 2 1 0 0,0 0-1 0 0,-1 1 1 0 0,0 1-1 0 0,0 0 0 0 0,9 7 50 0 0,-21-13 11 0 0,0 1 0 0 0,-1 0-1 0 0,1-1 1 0 0,-1 1-1 0 0,0 1 1 0 0,1-1-1 0 0,-1 0 1 0 0,0 1 0 0 0,-1-1-1 0 0,1 1 1 0 0,-1 0-1 0 0,0 0 1 0 0,0 0-1 0 0,1 3-10 0 0,-3-5 16 0 0,-1 1-1 0 0,1 0 1 0 0,-1-1-1 0 0,0 1 1 0 0,0 0-1 0 0,0-1 1 0 0,0 1-1 0 0,0-1 1 0 0,-1 0-1 0 0,1 1 1 0 0,-1-1-1 0 0,1 0 1 0 0,-1 0-1 0 0,0 0 1 0 0,0 0-1 0 0,0 0 1 0 0,0 0-1 0 0,0-1 1 0 0,-1 1-1 0 0,1 0 1 0 0,0-1-1 0 0,-1 0 0 0 0,-1 1-15 0 0,-88 36 544 0 0,65-31-902 0 0,-63 11-188 0 0,29-19-5124 0 0,49 1 813 0 0</inkml:trace>
  <inkml:trace contextRef="#ctx0" brushRef="#br0" timeOffset="-197256.543">8532 1035 12152 0 0,'0'0'273'0'0,"-2"1"40"0"0,-10 10 41 0 0,0 1-1 0 0,1 1 1 0 0,0-1-1 0 0,1 2 1 0 0,0 0 0 0 0,-4 9-354 0 0,-2 35 572 0 0,17-55-546 0 0,1 1 1 0 0,-1-1 0 0 0,1 0 0 0 0,0 0 0 0 0,0 0-1 0 0,0-1 1 0 0,0 1 0 0 0,0 0 0 0 0,1-1 0 0 0,-1 1 0 0 0,1-1-1 0 0,-1 0 1 0 0,1 0 0 0 0,0 0 0 0 0,0 0 0 0 0,0 0 0 0 0,0-1-1 0 0,0 1 1 0 0,1-1 0 0 0,-1 0 0 0 0,0 0 0 0 0,1 0-1 0 0,-1 0 1 0 0,1-1 0 0 0,-1 1 0 0 0,1-1 0 0 0,-1 0 0 0 0,1 0-1 0 0,-1 0 1 0 0,1-1 0 0 0,-1 1 0 0 0,0-1 0 0 0,1 0-1 0 0,1 0-25 0 0,13-3 54 0 0,-12 3-36 0 0,1 0 1 0 0,-1 0-1 0 0,1-1 0 0 0,-1 1 1 0 0,0-2-1 0 0,0 1 1 0 0,1-1-1 0 0,-2 0 1 0 0,1 0-1 0 0,0 0 0 0 0,-1-1 1 0 0,1 0-1 0 0,-1 0 1 0 0,0 0-1 0 0,1-2-19 0 0,-5 4 7 0 0,1-1 0 0 0,0 1 0 0 0,-1-1 1 0 0,1 1-1 0 0,-1-1 0 0 0,0 0 0 0 0,0 0 0 0 0,0 0 0 0 0,0 1 0 0 0,0-1 0 0 0,-1 0 0 0 0,1 0 0 0 0,-1 0 0 0 0,0 0 1 0 0,0 0-1 0 0,0 0 0 0 0,0 0 0 0 0,0 0 0 0 0,-1 0 0 0 0,0 0 0 0 0,1 0 0 0 0,-1 0 0 0 0,0 0 0 0 0,0 1 1 0 0,-2-3-9 0 0,2 0-13 0 0,-1 1 0 0 0,0 0 0 0 0,0 0 0 0 0,0-1 0 0 0,-1 2 0 0 0,0-1 0 0 0,0 0 0 0 0,0 0 0 0 0,0 1 0 0 0,0-1 0 0 0,-1 1 0 0 0,1 0 0 0 0,-1 0 0 0 0,0 1 0 0 0,0-1 0 0 0,0 1-1 0 0,0 0 1 0 0,0 0 0 0 0,-1 0 0 0 0,1 0 0 0 0,0 1 0 0 0,-1-1 14 0 0,-55-10-381 0 0,14 19-999 0 0,39-4 775 0 0</inkml:trace>
  <inkml:trace contextRef="#ctx0" brushRef="#br0" timeOffset="-195956.541">8932 1055 11408 0 0,'0'0'332'0'0,"0"0"-4"0"0,-8 0-196 0 0,-66 24 396 0 0,40-10-282 0 0,26-11-64 0 0,-1 1 1 0 0,1-1-1 0 0,0 1 1 0 0,0 0 0 0 0,0 1-1 0 0,0 0 1 0 0,1 1-1 0 0,0-1 1 0 0,0 1-183 0 0,-4 5 453 0 0,-6 20 875 0 0,16-21-1217 0 0,14 4 219 0 0,-7-13-312 0 0,0-1-1 0 0,-1 1 0 0 0,1-1 1 0 0,0 0-1 0 0,-1-1 0 0 0,1 1 1 0 0,0-1-1 0 0,-1 0 0 0 0,1-1 0 0 0,-1 1 1 0 0,0-1-1 0 0,1 0 0 0 0,-1-1 1 0 0,0 1-1 0 0,0-1 0 0 0,0 0 0 0 0,-1 0 1 0 0,1-1-1 0 0,-1 1 0 0 0,1-1 1 0 0,1-2-18 0 0,-3 4 20 0 0,5-7-87 0 0,-1 0 0 0 0,1 0 0 0 0,-1 0 0 0 0,-1-1 0 0 0,0 0 0 0 0,0 0 0 0 0,-1-1-1 0 0,-1 1 1 0 0,1-1 0 0 0,-2 0 0 0 0,0 0 0 0 0,0-1 0 0 0,-1 1 0 0 0,0-1-1 0 0,-1 1 1 0 0,0-1 0 0 0,-1 0 67 0 0,2-12-204 0 0,-2 0 1 0 0,-1 0-1 0 0,-1 1 0 0 0,-1-1 1 0 0,-3-10 203 0 0,4 26 62 0 0,0 0 1 0 0,-1 0-1 0 0,0 0 1 0 0,0 1-1 0 0,0-1 1 0 0,-1 1-1 0 0,0 0 1 0 0,-1 0-1 0 0,1 0 1 0 0,-1 1 0 0 0,-2-2-63 0 0,-11 22 140 0 0,16-5-187 0 0,0 0 0 0 0,0 1 0 0 0,1-1 1 0 0,0 1-1 0 0,1-1 0 0 0,0 1 1 0 0,1-1-1 0 0,0 1 0 0 0,0-1 0 0 0,1 1 1 0 0,0-1-1 0 0,0 0 0 0 0,2 4 47 0 0,7 38-2 0 0,-5-23 138 0 0,1-1 0 0 0,2 0-1 0 0,0-1 1 0 0,11 20-136 0 0,-19-41 13 0 0,1-1 0 0 0,0 1 0 0 0,1-1 0 0 0,-1 0 0 0 0,1 0 1 0 0,0 0-1 0 0,0 0 0 0 0,0 0 0 0 0,0 0 0 0 0,1-1 0 0 0,-1 0 0 0 0,1 0 0 0 0,0 0 0 0 0,0 0 1 0 0,0 0-1 0 0,1-1 0 0 0,-1 0 0 0 0,1 0 0 0 0,-1 0 0 0 0,1 0 0 0 0,-1-1 0 0 0,1 1 1 0 0,0-1-1 0 0,0-1 0 0 0,0 1 0 0 0,0-1 0 0 0,0 1 0 0 0,-1-1 0 0 0,1-1 0 0 0,0 1 1 0 0,3-1-14 0 0,-3-1 24 0 0,-1 1 0 0 0,1-1 1 0 0,-1 0-1 0 0,0 0 1 0 0,0-1-1 0 0,0 1 0 0 0,0-1 1 0 0,0 0-1 0 0,0 0 1 0 0,-1 0-1 0 0,1 0 1 0 0,-1 0-1 0 0,0-1 0 0 0,0 0 1 0 0,0 0-1 0 0,-1 0 1 0 0,1 0-1 0 0,-1 0 0 0 0,1-3-24 0 0,4-8-93 0 0,-1-1 0 0 0,-1 0-1 0 0,0 0 1 0 0,-1-1 0 0 0,-1 1-1 0 0,-1-1 1 0 0,0-8 93 0 0,2-5-241 0 0,-3-18-32 0 0,6 65 353 0 0,-5 5-37 0 0,1 1 0 0 0,0-1 0 0 0,2 0 0 0 0,1 0 0 0 0,1-1 0 0 0,0 0 0 0 0,2 0 0 0 0,5 9-43 0 0,2-17-51 0 0,-13-11 66 0 0,0-1 0 0 0,0 0-1 0 0,0 0 1 0 0,-1 0 0 0 0,1 0 0 0 0,0 0 0 0 0,1-1 0 0 0,-1 1-1 0 0,0-1 1 0 0,0 0 0 0 0,0 0 0 0 0,0 0 0 0 0,0 0 0 0 0,0-1-1 0 0,0 1 1 0 0,0-1 0 0 0,0 0 0 0 0,0 0 0 0 0,0 0 0 0 0,0 0-1 0 0,-1 0 1 0 0,1-1 0 0 0,0 1 0 0 0,-1-1 0 0 0,1 0-1 0 0,-1 1 1 0 0,1-1 0 0 0,-1-1 0 0 0,0 1 0 0 0,0 0 0 0 0,0 0-1 0 0,1-2-13 0 0,2-5 17 0 0,0 0 1 0 0,-1 0 0 0 0,0 0 0 0 0,0-1 0 0 0,-1 0 0 0 0,-1 1 0 0 0,1-1 0 0 0,-1 0 0 0 0,-1 0 0 0 0,0 0-1 0 0,-1-3-18 0 0,12-117-411 0 0,-3 137 361 0 0,17 65 256 0 0,14 66-47 0 0,-17-82-84 0 0,-7-43 88 0 0,-13-12-141 0 0,-1 0 0 0 0,1-1 0 0 0,-1 1 0 0 0,1-1 0 0 0,-1 0 1 0 0,1 0-1 0 0,-1 0 0 0 0,1 0 0 0 0,-1 0 0 0 0,1 0 0 0 0,-1-1 0 0 0,1 1 1 0 0,-1-1-1 0 0,1 0 0 0 0,-1 0 0 0 0,0 0 0 0 0,1 0 0 0 0,-1 0 0 0 0,0 0 0 0 0,0-1 1 0 0,0 1-1 0 0,0-1 0 0 0,0 1 0 0 0,0-1 0 0 0,0 0 0 0 0,-1 0 0 0 0,1 1 1 0 0,1-3-23 0 0,37-65 498 0 0,-35 60-438 0 0,35-135 364 0 0,-36 123-408 0 0,23-53-2 0 0,-8 23 132 0 0,-12 38-74 0 0,-7 12-58 0 0,0 0 1 0 0,0 1-1 0 0,0-1 1 0 0,0 0-1 0 0,0 0 1 0 0,1 0-1 0 0,-1 0 1 0 0,0 0-1 0 0,0 0 1 0 0,1 1-1 0 0,-1-1 1 0 0,0 0-1 0 0,1 0 1 0 0,-1 0-1 0 0,1 1 1 0 0,-1-1-1 0 0,1 0 1 0 0,0 1-1 0 0,-1-1 1 0 0,1 0-1 0 0,0 1 0 0 0,-1-1 1 0 0,1 1-1 0 0,0-1 1 0 0,-1 1-1 0 0,1-1 1 0 0,0 1-1 0 0,0 0 1 0 0,0-1-1 0 0,0 1 1 0 0,-1 0-1 0 0,1 0 1 0 0,0-1-1 0 0,0 1 1 0 0,0 0-1 0 0,0 0 1 0 0,0 0-1 0 0,0 0 1 0 0,0 0-1 0 0,-1 0 1 0 0,1 0-1 0 0,0 1 0 0 0,0-1 1 0 0,0 0-1 0 0,0 0 1 0 0,0 1-1 0 0,-1-1 1 0 0,1 1-1 0 0,0-1 1 0 0,0 0-1 0 0,-1 1 1 0 0,1-1-1 0 0,0 1 1 0 0,0 0-15 0 0,14 21 120 0 0,-13 23-50 0 0,-3 66-58 0 0,-4-22-12 0 0,-2 4 0 0 0,5 21 0 0 0,19-41 192 0 0,-11-6 0 0 0,-5-3-196 0 0,-5-28 123 0 0,-6 16 70 0 0,-14 3 101 0 0,-10-24 198 0 0,28-30-434 0 0,0 1 0 0 0,0-1 1 0 0,0 0-1 0 0,0 0 0 0 0,0-1 0 0 0,0 1 1 0 0,0-2-1 0 0,1 1 0 0 0,-1 0 1 0 0,0-1-1 0 0,-3-1-54 0 0,3 1 33 0 0,-1-1 0 0 0,1 0 0 0 0,0 0 0 0 0,0-1 0 0 0,0 1 0 0 0,0-1 0 0 0,1-1 0 0 0,-1 1 0 0 0,1-1 0 0 0,0 0 0 0 0,0 0 0 0 0,0 0 1 0 0,1-1-1 0 0,-1 1 0 0 0,1-1 0 0 0,0-1 0 0 0,0 1 0 0 0,1 0 0 0 0,0-1 0 0 0,0 0 0 0 0,0 1 0 0 0,0-1 0 0 0,1-1 0 0 0,0 1 0 0 0,1 0 0 0 0,-1 0 0 0 0,1-1 0 0 0,0 1 0 0 0,1 0 0 0 0,-1-1 0 0 0,1 1 0 0 0,1-4-33 0 0,0 2 8 0 0,1 0-1 0 0,1 0 0 0 0,0 1 0 0 0,0-1 0 0 0,0 1 1 0 0,1-1-1 0 0,0 1 0 0 0,0 0 0 0 0,1 1 0 0 0,-1-1 0 0 0,2 1 1 0 0,-1 0-1 0 0,1 0 0 0 0,0 0 0 0 0,0 1 0 0 0,0 0 1 0 0,1 0-1 0 0,0 1 0 0 0,0 0 0 0 0,1-1-7 0 0,10-3-34 0 0,0 2 0 0 0,0-1 0 0 0,1 2 0 0 0,0 0 0 0 0,0 2 0 0 0,0 0 0 0 0,0 1 0 0 0,2 0 34 0 0,166 9-2298 0 0,-164-3-2698 0 0,-6-1-1573 0 0</inkml:trace>
  <inkml:trace contextRef="#ctx0" brushRef="#br0" timeOffset="206370.188">6938 4844 10280 0 0,'0'0'230'0'0,"0"0"30"0"0,0 0 20 0 0,0 0-25 0 0,0 0-134 0 0,0 2 41 0 0,-51 177 3702 0 0,29-98-3186 0 0,-16 36-470 0 0,32-97 274 0 0,3-9-4832 0 0,7-19-224 0 0</inkml:trace>
  <inkml:trace contextRef="#ctx0" brushRef="#br0" timeOffset="206680.188">6923 4923 9528 0 0,'0'0'216'0'0,"0"0"32"0"0,0 0 10 0 0,-1 2 40 0 0,-10 108 2927 0 0,10-99-3139 0 0,0 1 0 0 0,1-1 1 0 0,1 1-1 0 0,0 0 0 0 0,0-1 1 0 0,1 0-1 0 0,1 1 0 0 0,0-1 0 0 0,0 0 1 0 0,1 0-1 0 0,1 0 0 0 0,0-1 0 0 0,0 1 1 0 0,1-1-1 0 0,0-1 0 0 0,0 1 1 0 0,8 7-87 0 0,20-1 183 0 0,-18-14-4588 0 0,-8-2-333 0 0</inkml:trace>
  <inkml:trace contextRef="#ctx0" brushRef="#br0" timeOffset="206880.188">6562 4909 11888 0 0,'0'0'266'0'0,"0"0"44"0"0,0 0 14 0 0,0 0-31 0 0,3 5-182 0 0,2-2-49 0 0,0-1 1 0 0,0 1 0 0 0,0-1-1 0 0,0 0 1 0 0,1-1 0 0 0,-1 1-1 0 0,0-1 1 0 0,1 0 0 0 0,-1 0-1 0 0,1 0 1 0 0,-1-1 0 0 0,1 0-1 0 0,4 0-62 0 0,16 1 532 0 0,263 12 2169 0 0,-96-12-3137 0 0,-158-5-4457 0 0,-15 4-233 0 0</inkml:trace>
  <inkml:trace contextRef="#ctx0" brushRef="#br0" timeOffset="210170.188">7760 4311 11600 0 0,'0'0'264'0'0,"0"0"34"0"0,0 0 21 0 0,4-7 61 0 0,2 2-321 0 0,16-7 837 0 0,-20 11-568 0 0,1 2-35 0 0,52 27 860 0 0,-11 24-847 0 0,-37-37-261 0 0,2 28 214 0 0,-9-41-212 0 0,-1 1 1 0 0,0-1 0 0 0,1 1-1 0 0,-1-1 1 0 0,0 0 0 0 0,0 0-1 0 0,0 1 1 0 0,-1-1 0 0 0,1 0 0 0 0,0 0-1 0 0,-1 0 1 0 0,1 0 0 0 0,-1 0-1 0 0,0 0 1 0 0,0-1 0 0 0,0 1 0 0 0,0-1-1 0 0,0 1 1 0 0,0-1 0 0 0,0 0-1 0 0,0 1 1 0 0,0-1 0 0 0,-3 0-48 0 0,4-1 318 0 0,0 2-28 0 0,-4 4 563 0 0,22-10-503 0 0,-16 3-387 0 0,53-11 37 0 0,57-11 146 0 0,-63 21-2498 0 0,-33 2-3769 0 0</inkml:trace>
  <inkml:trace contextRef="#ctx0" brushRef="#br0" timeOffset="208150.188">7616 4781 5640 0 0,'0'0'124'0'0,"-9"-3"170"0"0,-29-14-72 0 0,19 13 2026 0 0,19 4-1816 0 0,0 0-2 0 0,0 0-4 0 0,0 0-2 0 0,0 0 0 0 0,0 0-7 0 0,0 0-26 0 0,0 0-9 0 0,0 0-4 0 0,0 0-2 0 0,0 0 0 0 0,0 0 0 0 0,0 0 0 0 0,0 0-6 0 0,0 42 1250 0 0,3 21-668 0 0,-10 95 59 0 0,1 1-613 0 0,26-45-238 0 0,-7-82-34 0 0,1-19-108 0 0,-13-12-244 0 0,3-4-514 0 0,-2 0-4048 0 0,4-5-649 0 0</inkml:trace>
  <inkml:trace contextRef="#ctx0" brushRef="#br0" timeOffset="208480.187">7449 4874 12528 0 0,'0'0'281'0'0,"0"-7"383"0"0,0 4-636 0 0,0 1-1 0 0,0-1 1 0 0,0 1 0 0 0,0-1 0 0 0,0 1-1 0 0,1-1 1 0 0,-1 0 0 0 0,1 1-1 0 0,0 0 1 0 0,-1-1 0 0 0,1 1 0 0 0,0-1-1 0 0,1 1 1 0 0,-1 0 0 0 0,0 0 0 0 0,1 0-1 0 0,-1 0 1 0 0,1 0 0 0 0,0 0-1 0 0,-1 0 1 0 0,1 0 0 0 0,0 1 0 0 0,0-1-1 0 0,0 1 1 0 0,0-1 0 0 0,1 1-1 0 0,-1 0 1 0 0,0 0 0 0 0,1 0 0 0 0,-1 0-1 0 0,0 0 1 0 0,1 0 0 0 0,-1 1 0 0 0,3-1-28 0 0,83 10 864 0 0,-72-6-805 0 0,0 2 1 0 0,0 0-1 0 0,-1 1 0 0 0,0 0 1 0 0,0 1-1 0 0,-1 1 1 0 0,0 0-1 0 0,0 1 1 0 0,0 1-60 0 0,1 0 35 0 0,74 74 251 0 0,-85-79-260 0 0,-1 1 0 0 0,1-1 1 0 0,-1 1-1 0 0,0-1 1 0 0,0 1-1 0 0,-1 0 0 0 0,0 0 1 0 0,0 0-1 0 0,0 0 1 0 0,-1 0-1 0 0,0 1 1 0 0,0-1-1 0 0,0 0 0 0 0,-1 1 1 0 0,0-1-1 0 0,0 1 1 0 0,-1-1-1 0 0,0 0 1 0 0,0 1-1 0 0,0-1 0 0 0,-1 0 1 0 0,0 0-1 0 0,0 0 1 0 0,0 0-1 0 0,-1 0 1 0 0,0 0-1 0 0,0-1 0 0 0,-1 1 1 0 0,1-1-1 0 0,-1 0 1 0 0,0 0-1 0 0,-1 0 0 0 0,-1 1-26 0 0,-97 59 450 0 0,54-39-212 0 0,-59 25-212 0 0,55-34-1735 0 0,40-14-2445 0 0,8-2-952 0 0</inkml:trace>
  <inkml:trace contextRef="#ctx0" brushRef="#br0" timeOffset="208930.188">8044 5165 12816 0 0,'0'0'289'0'0,"0"0"40"0"0,0 1 22 0 0,-64 44 280 0 0,51-40-397 0 0,-1 2 1 0 0,1-1 0 0 0,0 2 0 0 0,1 0 0 0 0,0 0 0 0 0,0 1 0 0 0,0 0 0 0 0,2 1 0 0 0,-1 1 0 0 0,1 0-1 0 0,-7 10-234 0 0,5-2 27 0 0,11-18-10 0 0,0 1-1 0 0,1 0 1 0 0,-1-1-1 0 0,1 1 1 0 0,-1 0-1 0 0,1 0 1 0 0,0-1 0 0 0,0 1-1 0 0,0 0 1 0 0,-1 0-1 0 0,2 0 1 0 0,-1-1-1 0 0,0 1 1 0 0,0 0-1 0 0,1 0 1 0 0,-1 0 0 0 0,1-1-1 0 0,-1 1 1 0 0,1 0-1 0 0,0-1 1 0 0,-1 1-1 0 0,1-1 1 0 0,0 1-1 0 0,0 0 1 0 0,0-1-1 0 0,0 0 1 0 0,1 1 0 0 0,-1-1-1 0 0,1 1-16 0 0,1-2 11 0 0,-1 1-1 0 0,0-1 1 0 0,1 0 0 0 0,-1 0 0 0 0,0 0-1 0 0,0-1 1 0 0,1 1 0 0 0,-1 0-1 0 0,0-1 1 0 0,0 0 0 0 0,1 1-1 0 0,-1-1 1 0 0,0 0 0 0 0,0 0-1 0 0,0 0 1 0 0,0-1 0 0 0,0 1-1 0 0,0 0 1 0 0,-1-1 0 0 0,2-1-11 0 0,-2 3-1 0 0,9-9-31 0 0,0-1-1 0 0,-1 0 0 0 0,0 0 1 0 0,0-1-1 0 0,-1 0 0 0 0,0-1 1 0 0,-1 1-1 0 0,-1-2 0 0 0,0 1 1 0 0,1-5 32 0 0,2 0-2 0 0,-5 4-8 0 0,-4 12-22 0 0,1 14 74 0 0,10 57 156 0 0,-3-44-128 0 0,-6-16-46 0 0,22 44-37 0 0,-9-58-2279 0 0,-10-2-3294 0 0</inkml:trace>
  <inkml:trace contextRef="#ctx0" brushRef="#br0" timeOffset="209310.188">8110 5017 10280 0 0,'0'0'230'0'0,"0"0"30"0"0,0 0 20 0 0,0 0-25 0 0,0 0-119 0 0,2 1 103 0 0,1 3-99 0 0,0 1 0 0 0,0 0 0 0 0,0-1 1 0 0,0 1-1 0 0,-1 0 0 0 0,1 1 0 0 0,-1-1 1 0 0,-1 0-1 0 0,1 0 0 0 0,-1 1 0 0 0,0-1 1 0 0,0 1-1 0 0,0 3-140 0 0,8 33 697 0 0,9 68 1115 0 0,-10-39-1454 0 0,-7-68-288 0 0,-1 4 3 0 0,0-6 32 0 0,0-1-13 0 0,0 0-11 0 0,0 0 2 0 0,0 0 12 0 0,7-4 111 0 0,75-96 494 0 0,-66 87-897 0 0,-14 11 156 0 0,0 0 0 0 0,0 0 0 0 0,0 0 1 0 0,1 0-1 0 0,-1 0 0 0 0,0 0 0 0 0,1 1 0 0 0,0 0 0 0 0,-1-1 1 0 0,1 1-1 0 0,0 0 0 0 0,0 0 0 0 0,0 1 0 0 0,-1-1 0 0 0,1 0 1 0 0,0 1-1 0 0,0 0 0 0 0,0 0 0 0 0,2 0 41 0 0,-2 20-79 0 0,-3-17 87 0 0,-1 1-1 0 0,1-1 0 0 0,-1 0 0 0 0,0 1 0 0 0,0-1 0 0 0,-1 0 1 0 0,1 0-1 0 0,0 1 0 0 0,-1-1 0 0 0,0 0 0 0 0,0 0 0 0 0,0-1 0 0 0,0 1 1 0 0,0 0-1 0 0,-3 1-7 0 0,-13 21 220 0 0,-47 37 195 0 0,34-38-328 0 0,-56 25-174 0 0,58-37-4877 0 0,17-11-454 0 0</inkml:trace>
  <inkml:trace contextRef="#ctx0" brushRef="#br0" timeOffset="211130.188">6822 5723 7256 0 0,'0'0'165'0'0,"0"0"22"0"0,-1-1 7 0 0,-2-2-23 0 0,-1 0-52 0 0,3 3 310 0 0,1 0 124 0 0,0 0 21 0 0,0 0 7 0 0,0 0 22 0 0,0 0 6 0 0,0 0 6 0 0,0 0-35 0 0,0 0-152 0 0,9-1 282 0 0,156-12 1441 0 0,121 2-1402 0 0,-137 7 11 0 0,235-8 453 0 0,-68-3-943 0 0,-172 5-206 0 0,119 2-395 0 0,-262 8-98 0 0,-1 0-109 0 0,0 0-26 0 0</inkml:trace>
  <inkml:trace contextRef="#ctx0" brushRef="#br0" timeOffset="211640.188">7292 5996 10448 0 0,'-6'-11'793'0'0,"-10"-16"-412"0"0,10 12 1135 0 0,3 14-1355 0 0,-1 1-1 0 0,0-1 0 0 0,0 1 1 0 0,0 0-1 0 0,0 0 1 0 0,0 0-1 0 0,0 0 0 0 0,0 1 1 0 0,1 0-1 0 0,-1-1 1 0 0,0 1-1 0 0,0 1 0 0 0,1-1 1 0 0,-1 1-1 0 0,0-1 1 0 0,1 1-1 0 0,0 0 0 0 0,-1 0 1 0 0,1 0-1 0 0,0 1 1 0 0,0 0-161 0 0,-10 4 172 0 0,-84 53 663 0 0,31-9 106 0 0,59-44-704 0 0,7-7-233 0 0,0 0-1 0 0,0 0 1 0 0,1 0-1 0 0,-1 0 1 0 0,0 0-1 0 0,0 0 1 0 0,1 0-1 0 0,-1 0 1 0 0,0 0 0 0 0,0 0-1 0 0,0 0 1 0 0,1 0-1 0 0,-1 0 1 0 0,0 0-1 0 0,0 1 1 0 0,1-1-1 0 0,-1 0 1 0 0,0 0 0 0 0,0 0-1 0 0,0 0 1 0 0,1 0-1 0 0,-1 1 1 0 0,0-1-1 0 0,0 0 1 0 0,0 0-1 0 0,0 0 1 0 0,0 0 0 0 0,1 1-1 0 0,-1-1 1 0 0,0 0-1 0 0,0 0 1 0 0,0 0-1 0 0,0 1 1 0 0,0-1-1 0 0,0 0 1 0 0,0 0 0 0 0,0 1-1 0 0,0-1 1 0 0,0 0-1 0 0,0 0 1 0 0,0 1-1 0 0,0-1 1 0 0,0 0-1 0 0,0 0 1 0 0,0 1-1 0 0,0-1 1 0 0,0 0 0 0 0,0 0-1 0 0,0 0 1 0 0,0 1-1 0 0,0-1 1 0 0,0 0-1 0 0,0 0 1 0 0,-1 0-1 0 0,1 1 1 0 0,0-1 0 0 0,0 0-1 0 0,0 0 1 0 0,0 0-1 0 0,-1 1 1 0 0,1-1-1 0 0,0 0 1 0 0,0 0-1 0 0,0 0 1 0 0,-1 0 0 0 0,1 0-1 0 0,0 1-3 0 0,5 0 7 0 0,1 0 0 0 0,0-1 0 0 0,-1 1 1 0 0,1-1-1 0 0,0 0 0 0 0,0 0 0 0 0,-1-1 0 0 0,1 1 0 0 0,0-1 0 0 0,-1-1 0 0 0,1 1 0 0 0,2-2-7 0 0,18-3 32 0 0,78-4 32 0 0,-45 9-146 0 0,-58 1 80 0 0,-1 0 0 0 0,0 0 0 0 0,1 0 1 0 0,-1 0-1 0 0,1 0 0 0 0,-1 0 0 0 0,0 0 0 0 0,1 0 0 0 0,-1 0 1 0 0,1 0-1 0 0,-1 0 0 0 0,0 0 0 0 0,1 0 0 0 0,-1 0 1 0 0,1 0-1 0 0,-1 1 0 0 0,0-1 0 0 0,1 0 0 0 0,-1 0 1 0 0,0 0-1 0 0,1 1 0 0 0,-1-1 0 0 0,0 0 0 0 0,1 0 0 0 0,-1 1 1 0 0,0-1-1 0 0,0 0 0 0 0,1 0 0 0 0,-1 1 0 0 0,0-1 1 0 0,0 0-1 0 0,1 1 0 0 0,-1-1 0 0 0,0 1 0 0 0,0-1 1 0 0,0 0-1 0 0,0 1 0 0 0,0-1 0 0 0,1 1 0 0 0,-1-1 0 0 0,0 0 1 0 0,0 1-1 0 0,0-1 0 0 0,0 1 0 0 0,0-1 0 0 0,0 0 1 0 0,0 1-1 0 0,-1-1 0 0 0,1 1 0 0 0,0-1 0 0 0,0 0 1 0 0,0 1-1 0 0,0-1 0 0 0,0 0 0 0 0,-1 1 0 0 0,1-1 2 0 0,0 1-5 0 0,-2 5 4 0 0,-1 1 0 0 0,1-1 1 0 0,-1 0-1 0 0,-1 0 0 0 0,1 0 0 0 0,-1 0 0 0 0,0-1 1 0 0,0 1-1 0 0,-1-1 0 0 0,0 0 0 0 0,0 0 0 0 0,-4 3 1 0 0,-8 9-1 0 0,-56 48 1 0 0,-31 32 0 0 0,91-78 0 0 0,15-6-964 0 0,12-5-3857 0 0,-2-7-825 0 0</inkml:trace>
  <inkml:trace contextRef="#ctx0" brushRef="#br0" timeOffset="211900.188">7363 6327 11200 0 0,'0'0'256'0'0,"0"0"34"0"0,-1 2 20 0 0,-10 66 724 0 0,2 23 652 0 0,17-82-1409 0 0,-5-5-261 0 0,-3-3-2 0 0,1 0-1 0 0,-1 0 0 0 0,1 0 1 0 0,0 0-1 0 0,-1 0 0 0 0,1 0 1 0 0,0 0-1 0 0,0 0 0 0 0,-1 0 0 0 0,1 0 1 0 0,0 0-1 0 0,0-1 0 0 0,0 1 1 0 0,0 0-1 0 0,0-1 0 0 0,0 1 1 0 0,0-1-1 0 0,0 1 0 0 0,0-1 1 0 0,1 0-1 0 0,-1 1 0 0 0,0-1 1 0 0,0 0-1 0 0,0 0 0 0 0,0 1 1 0 0,0-1-1 0 0,1 0 0 0 0,-1 0 1 0 0,0-1-1 0 0,0 1 0 0 0,0 0 1 0 0,2 0-14 0 0,2-2 25 0 0,0 0 0 0 0,0 0 0 0 0,-1 0 0 0 0,1 0 1 0 0,0-1-1 0 0,-1 1 0 0 0,1-1 0 0 0,-1 0 1 0 0,0-1-1 0 0,0 1 0 0 0,0-1 0 0 0,0 0 1 0 0,-1 0-1 0 0,0 0 0 0 0,1 0 0 0 0,-1 0 0 0 0,-1-1 1 0 0,1 1-1 0 0,-1-1 0 0 0,0 0 0 0 0,0 0 1 0 0,0 0-1 0 0,-1 0 0 0 0,1 0 0 0 0,-1 0 0 0 0,0-3-24 0 0,-1 5 7 0 0,0 0 0 0 0,1 0 0 0 0,-2 0 0 0 0,1 0 0 0 0,0 0 0 0 0,0 0 0 0 0,-1 0 0 0 0,0 0 0 0 0,1 0 0 0 0,-1 0 0 0 0,-1 0 0 0 0,1 0 0 0 0,0 0 0 0 0,0 0 0 0 0,-1 1 0 0 0,0-1 0 0 0,0 1 0 0 0,1-1 0 0 0,-1 1 0 0 0,-1 0 0 0 0,1 0 0 0 0,-2-2-8 0 0,-39-20-289 0 0,22 20-4224 0 0,6 0-437 0 0</inkml:trace>
  <inkml:trace contextRef="#ctx0" brushRef="#br0" timeOffset="212460.188">7698 5822 11600 0 0,'0'0'264'0'0,"-4"5"636"0"0,7 20-752 0 0,14 31 901 0 0,20 97 1454 0 0,-6 31-1556 0 0,-7-73-612 0 0,-23-95-191 0 0,-1-15-31 0 0,0-1-6 0 0,0 0-10 0 0,-4-36 359 0 0,4 24-662 0 0,0 0 0 0 0,1 0 0 0 0,1-1 0 0 0,0 1 0 0 0,1 1 0 0 0,0-1 0 0 0,1 0 0 0 0,0 1 0 0 0,1-1 0 0 0,0 1 1 0 0,1 0-1 0 0,2-2 206 0 0,-7 11-12 0 0,0 0 0 0 0,1 0 1 0 0,0 1-1 0 0,-1-1 1 0 0,1 0-1 0 0,0 1 1 0 0,0-1-1 0 0,0 1 1 0 0,0 0-1 0 0,0-1 1 0 0,0 1-1 0 0,0 0 1 0 0,0 0-1 0 0,0 1 1 0 0,1-1-1 0 0,-1 0 1 0 0,0 1-1 0 0,1-1 1 0 0,0 1 11 0 0,-1 0-31 0 0,9 4 186 0 0,-6-1-86 0 0,0 1 0 0 0,-1 1 0 0 0,1-1 0 0 0,-1 0 1 0 0,0 1-1 0 0,-1 0 0 0 0,1 0 0 0 0,-1 0 0 0 0,0 0 0 0 0,0 1 1 0 0,0-1-1 0 0,-1 1 0 0 0,0-1 0 0 0,0 2-69 0 0,5 9 198 0 0,0 2-11 0 0,-1 0 0 0 0,0 1 0 0 0,-1 0 0 0 0,-2 0 0 0 0,0 0 0 0 0,0 0-1 0 0,-2 1-186 0 0,8 49 234 0 0,-5 11-269 0 0,-7-85-1857 0 0,2 0-4218 0 0</inkml:trace>
  <inkml:trace contextRef="#ctx0" brushRef="#br0" timeOffset="212670.188">7581 6110 13992 0 0,'0'0'314'0'0,"0"0"46"0"0,0 0 24 0 0,0 0-40 0 0,1-1-224 0 0,10-7 131 0 0,1 0-1 0 0,-1 2 1 0 0,1-1 0 0 0,0 1-1 0 0,0 1 1 0 0,1 0 0 0 0,0 1-1 0 0,-1 1 1 0 0,2 0-1 0 0,-1 0-250 0 0,-2 0 75 0 0,10-2 20 0 0,-1 0 1 0 0,1 2-1 0 0,0 0 0 0 0,0 2 0 0 0,0 0 0 0 0,1 1 0 0 0,2 1-95 0 0,-11 2-484 0 0,-2-1-26 0 0</inkml:trace>
  <inkml:trace contextRef="#ctx0" brushRef="#br0" timeOffset="213420.188">6989 6438 5296 0 0,'0'0'116'0'0,"0"0"17"0"0,0 0 12 0 0,-1 0-14 0 0,-4 0-40 0 0,4 0 235 0 0,1 0 94 0 0,0 0 18 0 0,0 0 15 0 0,0 0 58 0 0,0 0 29 0 0,0 0 4 0 0,0 0-43 0 0,25-12 504 0 0,-4 6-455 0 0,79-16 2186 0 0,-91 22-618 0 0,-103 27-1923 0 0,56-14-4886 0 0,26-6-275 0 0</inkml:trace>
  <inkml:trace contextRef="#ctx0" brushRef="#br0" timeOffset="-214706.541">8106 5874 9416 0 0,'0'0'208'0'0,"0"0"33"0"0,0 0 16 0 0,1-1-33 0 0,83-39 3422 0 0,-75 38-3229 0 0,-1 1 0 0 0,0 0 1 0 0,1 0-1 0 0,-1 1 1 0 0,1 0-1 0 0,-1 0 1 0 0,1 1-1 0 0,-1 0 1 0 0,0 0-1 0 0,1 1 0 0 0,1 1-417 0 0,-8-2 523 0 0,-1-1-577 0 0,0 1-1 0 0,1 0 1 0 0,-1 0-1 0 0,0 1 1 0 0,0-1 0 0 0,0 0-1 0 0,0 0 1 0 0,0 0-1 0 0,-1 1 1 0 0,1-1 0 0 0,0 0-1 0 0,-1 1 1 0 0,1-1-1 0 0,-1 1 1 0 0,1-1 0 0 0,-1 1-1 0 0,1-1 1 0 0,-1 1 0 0 0,0-1-1 0 0,0 1 1 0 0,0-1-1 0 0,0 1 1 0 0,0-1 0 0 0,0 1-1 0 0,0 0 55 0 0,-40 49 195 0 0,20-31-91 0 0,-19 15 164 0 0,19-14 162 0 0,19-21-310 0 0,1 0 0 0 0,16 7 224 0 0,86-11 446 0 0,21-2-628 0 0,-18 1-940 0 0,-92 5-146 0 0,2-2-62 0 0</inkml:trace>
  <inkml:trace contextRef="#ctx0" brushRef="#br0" timeOffset="157840.187">-92 963 4504 0 0,'0'-2'133'0'0,"1"-21"22"0"0,-2-18 3065 0 0,-2 20-1667 0 0,-5-19 922 0 0,4 16-1386 0 0,4 23-778 0 0,0 1 1 0 0,0 0-19 0 0,-5-7 600 0 0,10 14 41 0 0,10 73-800 0 0,19 86 393 0 0,-7-43 498 0 0,-26-121-952 0 0,-1-2-3 0 0,0 0 23 0 0,0 0 16 0 0,0 0 3 0 0,0 0 0 0 0,0 0-74 0 0,0 0-314 0 0,0 0-138 0 0,0 0-1097 0 0,0 0-4277 0 0</inkml:trace>
  <inkml:trace contextRef="#ctx0" brushRef="#br0" timeOffset="158110.187">-46 711 10896 0 0,'0'0'317'0'0,"0"0"2"0"0,0-1-207 0 0,-2-4-78 0 0,1 4 82 0 0,1 1 34 0 0,0 0 2 0 0,0 0-38 0 0,0 0-155 0 0,0 0-66 0 0,0 0-11 0 0,2 1-510 0 0,7 1-2135 0 0,-1 2-918 0 0</inkml:trace>
  <inkml:trace contextRef="#ctx0" brushRef="#br0" timeOffset="158370.188">348 729 13648 0 0,'0'0'306'0'0,"-8"0"421"0"0,-46 31-254 0 0,23-8-483 0 0,-55 54 10 0 0,70-44 64 0 0,17-30-73 0 0,0 1 0 0 0,0-1 0 0 0,1 1 0 0 0,0-1 0 0 0,0 0 0 0 0,-1 0 0 0 0,2 0 0 0 0,-1 0 0 0 0,0 0 0 0 0,1 0 0 0 0,-1 0 0 0 0,1-1 0 0 0,0 1 0 0 0,0-1 0 0 0,0 0 0 0 0,0 0 1 0 0,3 2 8 0 0,45 30 0 0 0,-25-10 84 0 0,-25-23-16 0 0,-1 2-37 0 0,-1 0 0 0 0,1 0 0 0 0,0 1 0 0 0,-1-1 0 0 0,1 0 0 0 0,-1 0 0 0 0,0 0 0 0 0,0 0 0 0 0,-1 0 0 0 0,1 0 0 0 0,0 0 0 0 0,-1 0 0 0 0,0-1 0 0 0,0 1 0 0 0,0-1 0 0 0,0 1 0 0 0,0-1 0 0 0,0 1 0 0 0,0-1 0 0 0,-1 0 0 0 0,1 0 0 0 0,-1 0 0 0 0,0-1 0 0 0,0 1-31 0 0,-13 9-31 0 0,-1-2 0 0 0,0 0 0 0 0,-1-1 1 0 0,1 0-1 0 0,-1-2 0 0 0,-19 5 31 0 0,29-8-58 0 0,-30 1-1894 0 0,37-4 1217 0 0,1 0-7 0 0</inkml:trace>
  <inkml:trace contextRef="#ctx0" brushRef="#br0" timeOffset="158720.188">616 786 11864 0 0,'0'0'266'0'0,"0"0"44"0"0,0 0 12 0 0,0 0-34 0 0,-4 7-130 0 0,-59 42 1690 0 0,53-41-1720 0 0,0 0 0 0 0,0 0 0 0 0,1 1 0 0 0,0 1 0 0 0,0-1 0 0 0,1 1 0 0 0,1 1 0 0 0,-1-1 0 0 0,2 1 0 0 0,0 1 0 0 0,-1 1-129 0 0,18 3 345 0 0,-5-12-320 0 0,-1-1-1 0 0,1 0 0 0 0,0 0 0 0 0,0-1 0 0 0,0 0 1 0 0,1 0-1 0 0,-1 0 0 0 0,0-1 0 0 0,1 0 0 0 0,-1 0 1 0 0,1-1-1 0 0,-1 0 0 0 0,1 0 0 0 0,-1 0 0 0 0,0-1 1 0 0,1 0-1 0 0,-1 0 0 0 0,1 0 0 0 0,-1-1 0 0 0,0 0 0 0 0,0 0 1 0 0,0-1-1 0 0,2-1-23 0 0,-2 2 22 0 0,0 0 0 0 0,-1-1 0 0 0,1 0-1 0 0,-1 0 1 0 0,0 0 0 0 0,0 0 0 0 0,0-1 0 0 0,0 0 0 0 0,-1 0 0 0 0,1 0 0 0 0,-1-1 0 0 0,0 1 0 0 0,-1-1-1 0 0,2-2-21 0 0,-4 4 17 0 0,-1 0-1 0 0,0 0 0 0 0,1 0 0 0 0,-1 0 1 0 0,0 1-1 0 0,-1-1 0 0 0,1 0 0 0 0,0 0 0 0 0,-1 0 1 0 0,0 0-1 0 0,0 0 0 0 0,0 0 0 0 0,0 1 0 0 0,0-1 1 0 0,0 0-1 0 0,-1 1 0 0 0,1-1 0 0 0,-1 1 1 0 0,1 0-1 0 0,-1-1 0 0 0,0 1 0 0 0,0 0 0 0 0,0 0 1 0 0,-1 0-1 0 0,1 0 0 0 0,0 0 0 0 0,-1 1 0 0 0,1-1 1 0 0,-1 1-1 0 0,0 0 0 0 0,1 0 0 0 0,-1-1 1 0 0,0 2-1 0 0,0-1 0 0 0,1 0 0 0 0,-3 0-16 0 0,-5-4-16 0 0,-63-9 16 0 0,-10 12-378 0 0,49 11-4815 0 0,20-5-243 0 0</inkml:trace>
  <inkml:trace contextRef="#ctx0" brushRef="#br0" timeOffset="159010.188">885 414 11728 0 0,'0'0'342'0'0,"0"0"4"0"0,-7 5 118 0 0,14 90 1017 0 0,3-5-44 0 0,-12-14-445 0 0,9 10-319 0 0,-22 125 66 0 0,9-178-812 0 0,3-18-122 0 0,1 0 0 0 0,-2 0-1 0 0,0 0 1 0 0,-1-1 0 0 0,0 0-1 0 0,-1 1 1 0 0,-2 1 195 0 0,8-15-1018 0 0</inkml:trace>
  <inkml:trace contextRef="#ctx0" brushRef="#br0" timeOffset="159720.188">698 849 11256 0 0,'0'0'256'0'0,"0"0"34"0"0,8-4 297 0 0,47-16-480 0 0,80-15 429 0 0,-124 32-392 0 0,0 1 0 0 0,0 0 0 0 0,0 0 0 0 0,0 1 1 0 0,1 1-1 0 0,-1 0 0 0 0,0 0 0 0 0,1 1 0 0 0,-1 1 0 0 0,0 0 1 0 0,0 0-1 0 0,0 1 0 0 0,0 0 0 0 0,-1 1 0 0 0,1 0 1 0 0,-1 1-1 0 0,0 0 0 0 0,0 1 0 0 0,0 0 0 0 0,-1 0 1 0 0,7 7-145 0 0,-9-5 6 0 0,0 0 0 0 0,-1 0 1 0 0,0 0-1 0 0,0 1 0 0 0,-1 0 1 0 0,0 0-1 0 0,-1 1 0 0 0,0-1 1 0 0,-1 1-1 0 0,1 0 0 0 0,-2 0 1 0 0,1 3-7 0 0,13 83 74 0 0,-10-69-3 0 0,-5-26-61 0 0,-1 1 1 0 0,1-1-1 0 0,0 1 0 0 0,0 0 0 0 0,-1 0 0 0 0,1-1 0 0 0,-1 1 0 0 0,0 0 0 0 0,1 0 0 0 0,-1-1 0 0 0,0 1 0 0 0,0 0 0 0 0,0 0 1 0 0,0 0-1 0 0,0 0 0 0 0,-1-1 0 0 0,1 1 0 0 0,-1 0 0 0 0,1 0 0 0 0,-1-1 0 0 0,1 1 0 0 0,-1 0 0 0 0,0-1 0 0 0,0 1 0 0 0,0 0 1 0 0,0 0-12 0 0,-5 3 124 0 0,5-4-108 0 0,1 0 1 0 0,-1 0-1 0 0,0 0 1 0 0,0 0-1 0 0,1 0 0 0 0,-1-1 1 0 0,0 1-1 0 0,0 0 0 0 0,0-1 1 0 0,0 1-1 0 0,0 0 0 0 0,0-1 1 0 0,0 1-1 0 0,0-1 0 0 0,0 1 1 0 0,-1-1-1 0 0,1 0 1 0 0,0 0-1 0 0,0 1 0 0 0,0-1 1 0 0,0 0-1 0 0,-1 0 0 0 0,1 0 1 0 0,0 0-1 0 0,0 0 0 0 0,0 0 1 0 0,-1-1-1 0 0,1 1 0 0 0,-1 0-15 0 0,-15-28 536 0 0,15 23-513 0 0,1-1-1 0 0,-1 0 1 0 0,1 1-1 0 0,0-1 0 0 0,1 0 1 0 0,0 1-1 0 0,-1-1 0 0 0,2 0 1 0 0,-1 0-1 0 0,1 1 0 0 0,0-1 1 0 0,0 1-1 0 0,0-2-22 0 0,32-55-40 0 0,11-38-572 0 0,38-6-1418 0 0,7 47-917 0 0,-30 49 2119 0 0,-46 12 744 0 0,-12-2 84 0 0,0 1 0 0 0,0 0 1 0 0,0-1-1 0 0,0 1 0 0 0,0 0 0 0 0,0 0 0 0 0,0 0 0 0 0,0 0 1 0 0,-1 0-1 0 0,1 0 0 0 0,0 0 0 0 0,-1 0 0 0 0,1 0 1 0 0,-1 1-1 0 0,1-1 0 0 0,-1 0 0 0 0,1 0 0 0 0,-1 0 0 0 0,0 1 1 0 0,1-1-1 0 0,-1 0 0 0 0,0 0 0 0 0,0 1 0 0 0,0-1 1 0 0,0 0-1 0 0,0 0 0 0 0,-1 1 0 0 0,1-1 0 0 0,0 0 0 0 0,0 0 1 0 0,-1 1-1 0 0,1-1 0 0 0,-1 0 0 0 0,1 0 0 0 0,-1 0 0 0 0,0 0 1 0 0,0 1-1 0 0,-64 117 1176 0 0,37-76-764 0 0,-14 30 100 0 0,23-27-32 0 0,18-44-334 0 0,1-2 80 0 0,0 0 35 0 0,0 0 10 0 0,3 2-9 0 0,8 4-39 0 0,-9-4-20 0 0,0-2-3 0 0,2 1-162 0 0,0-1 1 0 0,0 0 0 0 0,-1 0-1 0 0,1 0 1 0 0,0-1 0 0 0,0 1 0 0 0,0-1-1 0 0,-1 0 1 0 0,1 0 0 0 0,0 0 0 0 0,-1-1-1 0 0,1 1 1 0 0,-1-1 0 0 0,0 0 0 0 0,1 0-1 0 0,-1 0 1 0 0,0 0 0 0 0,0 0 0 0 0,1-2-40 0 0,43-45 215 0 0,-29 20-153 0 0,9-26 78 0 0,-12 2 1 0 0,-15 48-129 0 0,0 0 1 0 0,-1 0 0 0 0,0 0-1 0 0,0 0 1 0 0,0 0 0 0 0,0 1-1 0 0,-1-1 1 0 0,1 0 0 0 0,-1 1-1 0 0,0-1 1 0 0,-1 1 0 0 0,1 0-1 0 0,-1 0 1 0 0,0 0-1 0 0,0 0-11 0 0,-56-32 0 0 0,13 24-121 0 0,26 11-2593 0 0,34-3-1885 0 0,0-3 362 0 0</inkml:trace>
  <inkml:trace contextRef="#ctx0" brushRef="#br0" timeOffset="160230.188">1702 618 8064 0 0,'0'0'233'0'0,"3"0"-9"0"0,13 3-177 0 0,9 7 45 0 0,-2 21 1600 0 0,-1 4-142 0 0,-24 49-46 0 0,5-7-688 0 0,0 70 202 0 0,2-12-34 0 0,2-103-723 0 0,-3 22 125 0 0,-5-16-116 0 0,-5 7-46 0 0,7-33-144 0 0,-7-7 309 0 0,-11-51-869 0 0,26 9-333 0 0,-21-36-799 0 0,2-99-1363 0 0,10 62 2189 0 0,15-5 1232 0 0,-13 109-356 0 0,-1 0-1 0 0,1 1 0 0 0,0-1 0 0 0,0 0 1 0 0,1 1-1 0 0,0 0 0 0 0,0-1 1 0 0,0 1-1 0 0,0 0 0 0 0,1 0 1 0 0,0 1-1 0 0,0-1 0 0 0,0 1 0 0 0,1 0 1 0 0,3-3-90 0 0,1-2 142 0 0,-5 5-68 0 0,0 1 0 0 0,0 0 1 0 0,0 1-1 0 0,0-1 1 0 0,1 1-1 0 0,-1-1 1 0 0,1 1-1 0 0,0 1 0 0 0,-1-1 1 0 0,1 1-1 0 0,0-1 1 0 0,0 1-1 0 0,0 1 1 0 0,0-1-1 0 0,0 1 1 0 0,0 0-1 0 0,0 0 0 0 0,-1 0 1 0 0,1 1-1 0 0,0-1 1 0 0,0 1-1 0 0,0 0 1 0 0,1 1-75 0 0,6 5 236 0 0,-8-5-195 0 0,-1 0 1 0 0,1 0-1 0 0,-1 0 1 0 0,0 0 0 0 0,1 1-1 0 0,-1-1 1 0 0,0 1-1 0 0,0-1 1 0 0,-1 1-1 0 0,1 0 1 0 0,-1 1-1 0 0,1-1 1 0 0,-1 0 0 0 0,0 0-1 0 0,0 1 1 0 0,0 0-1 0 0,0 1-41 0 0,13 57 510 0 0,-15-57-440 0 0,0 1 0 0 0,-1-1 1 0 0,0 0-1 0 0,0 0 1 0 0,0 1-1 0 0,0-1 1 0 0,-1 0-1 0 0,0 0 0 0 0,0 0 1 0 0,0-1-1 0 0,0 1 1 0 0,-1 0-1 0 0,0-1 1 0 0,0 0-1 0 0,0 1 1 0 0,-1-1-1 0 0,0 0 0 0 0,0 0-70 0 0,-43 30 527 0 0,28-26-477 0 0,0-2 0 0 0,0 0-1 0 0,0-1 1 0 0,0-1 0 0 0,-1-1 0 0 0,0 0-1 0 0,0-2 1 0 0,1 0 0 0 0,-1-1-1 0 0,-8-2-49 0 0,-35 2-624 0 0,52-7-53 0 0,-9 0-777 0 0,19 6 634 0 0</inkml:trace>
  <inkml:trace contextRef="#ctx0" brushRef="#br0" timeOffset="160490.188">2110 673 13704 0 0,'3'1'56'0'0,"0"0"1"0"0,0 0 0 0 0,0 1-1 0 0,0-1 1 0 0,0 1 0 0 0,-1 0 0 0 0,1 0-1 0 0,-1 0 1 0 0,1 0 0 0 0,-1 1-1 0 0,0-1 1 0 0,1 0 0 0 0,-1 1 0 0 0,-1 0-1 0 0,1-1 1 0 0,0 1 0 0 0,-1 0-1 0 0,1 0 1 0 0,-1 0 0 0 0,0 0 0 0 0,0 0-1 0 0,0 0 1 0 0,0 1 0 0 0,-1-1-1 0 0,1 0 1 0 0,-1 0 0 0 0,0 1 0 0 0,0 0-57 0 0,3 40 1611 0 0,-2 15 197 0 0,24 38 288 0 0,7-74-1872 0 0,-16-3-137 0 0,-14-19-327 0 0,-1-1-388 0 0,3 0 184 0 0,-2-1-4842 0 0,-2-8-962 0 0</inkml:trace>
  <inkml:trace contextRef="#ctx0" brushRef="#br0" timeOffset="160660.188">2176 493 10280 0 0,'0'0'224'0'0,"0"0"40"0"0,0 0 16 0 0,0 0 16 0 0,9 3-232 0 0,2 1-64 0 0,-11-4 0 0 0,8 3-3040 0 0,12 4-608 0 0</inkml:trace>
  <inkml:trace contextRef="#ctx0" brushRef="#br0" timeOffset="160850.188">2516 614 13304 0 0,'0'0'298'0'0,"0"0"46"0"0,-5 6 347 0 0,-49 23-522 0 0,-55 61 1560 0 0,73-39-927 0 0,27-29-447 0 0,0 22 447 0 0,13 11 157 0 0,0-48-897 0 0,0-1-1 0 0,0 0 1 0 0,1 0 0 0 0,-1 0 0 0 0,2 0 0 0 0,-1-1-1 0 0,0 0 1 0 0,1 0 0 0 0,0-1 0 0 0,0 1 0 0 0,1-1-1 0 0,-1-1 1 0 0,1 1 0 0 0,3 0-62 0 0,1 0 49 0 0,1 0 0 0 0,-1-1-1 0 0,1-1 1 0 0,0 0 0 0 0,0 0-1 0 0,-1-1 1 0 0,1-1 0 0 0,0 0 0 0 0,1-1-49 0 0,104-15-19 0 0,-49-2-1674 0 0,-36 8-5152 0 0</inkml:trace>
  <inkml:trace contextRef="#ctx0" brushRef="#br0" timeOffset="163340.188">3403 742 8952 0 0,'-4'-14'681'0'0,"3"-36"760"0"0,5 28 1069 0 0,-3 21-1894 0 0,-1 0-538 0 0,1 1 0 0 0,-1-1 1 0 0,1 0-1 0 0,-1 0 1 0 0,1 0-1 0 0,0 1 1 0 0,-1-1-1 0 0,1 0 1 0 0,0 1-1 0 0,0-1 0 0 0,-1 0 1 0 0,1 1-1 0 0,0-1 1 0 0,0 1-1 0 0,0 0 1 0 0,0-1-1 0 0,-1 1 1 0 0,1-1-1 0 0,0 1 0 0 0,0 0 1 0 0,0 0-1 0 0,0 0 1 0 0,0 0-1 0 0,0-1 1 0 0,0 1-1 0 0,0 0 0 0 0,0 0 1 0 0,0 1-1 0 0,0-1 1 0 0,0 0-1 0 0,0 0 1 0 0,0 0-1 0 0,0 1 1 0 0,0-1-1 0 0,-1 0 0 0 0,1 1-78 0 0,48 47 435 0 0,-31-24-348 0 0,28 43 90 0 0,24 64-32 0 0,-51-87 75 0 0,1-7 180 0 0,-19-35-328 0 0,-1-2-1 0 0,0 0-6 0 0,0 0-1 0 0,0 0 0 0 0,0 0 6 0 0,0 0 22 0 0,0-18 201 0 0,0 2-341 0 0,0 1 0 0 0,1 0 1 0 0,0 0-1 0 0,1-1 0 0 0,1 1 0 0 0,1 0 0 0 0,0 1 0 0 0,1-1 0 0 0,2-4 48 0 0,-3 13-24 0 0,-1 0-1 0 0,1 0 0 0 0,0 0 0 0 0,1 0 0 0 0,-1 1 0 0 0,1 0 0 0 0,0 0 0 0 0,0 0 0 0 0,1 1 1 0 0,-1 0-1 0 0,1 0 0 0 0,0 0 0 0 0,0 1 0 0 0,1-1 0 0 0,-1 1 0 0 0,1 1 0 0 0,-1 0 0 0 0,5-1 25 0 0,14-5-126 0 0,1 1 0 0 0,0 2 0 0 0,0 0 0 0 0,1 2 0 0 0,-1 1 0 0 0,1 1 0 0 0,-1 1 0 0 0,25 4 126 0 0,59 10-64 0 0,-61 2 54 0 0,-48-15-44 0 0,-1-1-10 0 0,-28 12-424 0 0,-158 23-511 0 0,180-33 1016 0 0,0-1 0 0 0,0 1 1 0 0,0 0-1 0 0,1 0 1 0 0,-1 0-1 0 0,0 1 0 0 0,1 0 1 0 0,0 0-1 0 0,0 0 1 0 0,0 1-1 0 0,0 0 1 0 0,0 0-1 0 0,1 0 0 0 0,-1 1 1 0 0,1-1-1 0 0,0 1 1 0 0,1 0-1 0 0,-1 0 0 0 0,1 0 1 0 0,0 1-1 0 0,0-1 1 0 0,1 1-1 0 0,-1-1 1 0 0,1 1-1 0 0,1 0 0 0 0,-1 0 1 0 0,1 0-1 0 0,0 0 1 0 0,0 0-1 0 0,1 1 0 0 0,0-1 1 0 0,0 4-18 0 0,2-7 39 0 0,0-1 0 0 0,1 1 0 0 0,-1-1 0 0 0,1 1 0 0 0,-1-1 0 0 0,1 0 0 0 0,0 0 0 0 0,0 0 0 0 0,0-1 0 0 0,0 1 0 0 0,0-1 0 0 0,0 1 0 0 0,0-1 0 0 0,1 0 0 0 0,-1 0 0 0 0,0-1 0 0 0,1 1 0 0 0,-1-1 0 0 0,1 0 0 0 0,-1 1 0 0 0,0-1 0 0 0,1-1 0 0 0,-1 1 0 0 0,1 0 0 0 0,-1-1 0 0 0,0 0-1 0 0,1 0 1 0 0,-1 0 0 0 0,2-1-39 0 0,6-2 40 0 0,-1 0-1 0 0,0-1 1 0 0,0 0-1 0 0,0 0 0 0 0,-1-1 1 0 0,0-1-1 0 0,0 1 0 0 0,0-2 1 0 0,-1 1-1 0 0,0-1 0 0 0,-1 0 1 0 0,0-1-1 0 0,7-8-39 0 0,14-16 91 0 0,-5-10-52 0 0,-11 62-177 0 0,43 99-6 0 0,-51-112 61 0 0,0 1-1 0 0,0-1 1 0 0,1 0-1 0 0,0-1 1 0 0,0 1-1 0 0,1-1 0 0 0,-1 0 1 0 0,1-1-1 0 0,0 1 1 0 0,1-1-1 0 0,-1 0 1 0 0,1 0-1 0 0,-1-1 0 0 0,1 0 1 0 0,0 0-1 0 0,0-1 1 0 0,1 0-1 0 0,-1 0 1 0 0,0-1-1 0 0,1 0 0 0 0,-1 0 1 0 0,3 0 83 0 0,9-1-3939 0 0,-2 0-1227 0 0</inkml:trace>
  <inkml:trace contextRef="#ctx0" brushRef="#br0" timeOffset="164020.188">4628 714 11672 0 0,'-8'0'681'0'0,"0"0"-531"0"0,0 1 0 0 0,1 0 0 0 0,-1 1 0 0 0,0-1 0 0 0,0 2 0 0 0,1-1 0 0 0,-1 1 0 0 0,1 0 0 0 0,0 1 0 0 0,0-1 0 0 0,0 1 0 0 0,0 1 0 0 0,1-1 0 0 0,0 1 0 0 0,-1 1 0 0 0,2-1 0 0 0,-1 1-1 0 0,-1 2-149 0 0,6-7-4 0 0,-58 71 409 0 0,55-65-371 0 0,0 1 0 0 0,0-1 0 0 0,1 1-1 0 0,-1 0 1 0 0,2 0 0 0 0,-1 0 0 0 0,1 0 0 0 0,0 0 0 0 0,1 1 0 0 0,0-1 0 0 0,1 1 0 0 0,-1 3-34 0 0,30 11 690 0 0,-23-23-662 0 0,0 0 0 0 0,0 0 0 0 0,1-1 1 0 0,-1 0-1 0 0,0-1 0 0 0,0 1 0 0 0,0-1 0 0 0,0 0 0 0 0,-1-1 0 0 0,1 1 0 0 0,-1-1 0 0 0,1 0 0 0 0,-1-1 0 0 0,0 1 1 0 0,1-1-29 0 0,4-3 17 0 0,-1 2-31 0 0,-1-1 0 0 0,0-1 0 0 0,0 0-1 0 0,-1 0 1 0 0,1-1 0 0 0,-2 1 0 0 0,1-1 0 0 0,-1-1 0 0 0,0 0 0 0 0,-1 1 0 0 0,3-6 14 0 0,1-2-3 0 0,2 0 14 0 0,22-55-171 0 0,-24 11 237 0 0,-2 0 1 0 0,-3 0-1 0 0,-3-1 0 0 0,-6-54-77 0 0,-6 63 1296 0 0,10 51-1218 0 0,-4-4-57 0 0,-11 17 32 0 0,11-1-59 0 0,1 1 0 0 0,0 0-1 0 0,1 0 1 0 0,1 0-1 0 0,-1 0 1 0 0,2 1-1 0 0,0-1 1 0 0,0 0-1 0 0,1 1 1 0 0,1-1-1 0 0,1 4 7 0 0,-2 20-17 0 0,21 148 17 0 0,-16-155 0 0 0,1-1 0 0 0,2 1 0 0 0,1-1 0 0 0,1-1 0 0 0,9 17 0 0 0,-13-35 11 0 0,0 0 0 0 0,1 0 0 0 0,0 0 0 0 0,0-1 0 0 0,1 0 0 0 0,0 0 0 0 0,0-1 0 0 0,9 5-11 0 0,-15-11-12 0 0,1 0-1 0 0,-1 0 0 0 0,1 0 0 0 0,-1-1 0 0 0,1 1 0 0 0,-1-1 0 0 0,1 0 0 0 0,-1 1 1 0 0,1-1-1 0 0,-1-1 0 0 0,1 1 0 0 0,0 0 0 0 0,-1 0 0 0 0,1-1 0 0 0,-1 0 0 0 0,1 1 1 0 0,-1-1-1 0 0,0 0 0 0 0,1 0 0 0 0,-1 0 0 0 0,0-1 0 0 0,0 1 0 0 0,0 0 0 0 0,1-1 1 0 0,-2 0-1 0 0,1 1 0 0 0,0-1 0 0 0,0 0 0 0 0,0 0 0 0 0,-1 0 0 0 0,1 0 0 0 0,-1 0 1 0 0,0 0-1 0 0,1-1 0 0 0,-1 0 13 0 0,6-17-310 0 0,-1 0 0 0 0,0 0 1 0 0,-2-1-1 0 0,0 0 1 0 0,-2 0-1 0 0,0 0 0 0 0,-1 0 1 0 0,-2-20 309 0 0,1 14 121 0 0,0 25 2 0 0,0 2 7 0 0,0 0-8 0 0,0 0-1 0 0,0 0 7 0 0,0 0 7 0 0,16 21 314 0 0,66 96 739 0 0,-35-58-990 0 0,-44-55-181 0 0,-1-1 0 0 0,0 0 0 0 0,1 0 0 0 0,0 0 0 0 0,0 0 0 0 0,0 0 0 0 0,0 0 0 0 0,0-1 0 0 0,0 1 0 0 0,1-1 0 0 0,0 0 0 0 0,-1 0 0 0 0,1-1 0 0 0,0 1 0 0 0,-1-1 0 0 0,1 1 0 0 0,0-1 0 0 0,0-1 0 0 0,0 1 0 0 0,0 0 0 0 0,1-1 0 0 0,-1 0 0 0 0,0 0-1 0 0,0 0 1 0 0,2-1-17 0 0,-4 1-178 0 0,1-1-1 0 0,0 0 0 0 0,0 0 1 0 0,0-1-1 0 0,-1 1 0 0 0,1 0 0 0 0,-1-1 1 0 0,1 0-1 0 0,-1 1 0 0 0,1-1 1 0 0,-1 0-1 0 0,0 0 0 0 0,0-1 0 0 0,0 1 1 0 0,0 0-1 0 0,-1-1 0 0 0,1 1 0 0 0,0-1 1 0 0,-1 1-1 0 0,0-1 0 0 0,1 0 1 0 0,-1 0-1 0 0,0-1 179 0 0,0-12-1421 0 0</inkml:trace>
  <inkml:trace contextRef="#ctx0" brushRef="#br0" timeOffset="164170.188">4998 458 11544 0 0,'-12'-17'256'0'0,"12"17"48"0"0,-4-3 16 0 0,4 3 0 0 0,0 0-256 0 0,0 0-64 0 0,0 0 0 0 0,0 0 0 0 0,0 0 0 0 0,0 0 0 0 0,0 0-96 0 0,13 3-3312 0 0,-6 4-656 0 0</inkml:trace>
  <inkml:trace contextRef="#ctx0" brushRef="#br0" timeOffset="164770.188">5531 596 15840 0 0,'-4'-2'75'0'0,"-1"0"0"0"0,1 0 1 0 0,-1 0-1 0 0,0 0 1 0 0,0 1-1 0 0,1-1 1 0 0,-1 1-1 0 0,0 1 1 0 0,-1-1-1 0 0,1 1 1 0 0,0 0-1 0 0,0 0 1 0 0,0 0-1 0 0,0 1 1 0 0,0-1-1 0 0,0 1 1 0 0,0 1-1 0 0,0-1 1 0 0,1 1-1 0 0,-1-1 1 0 0,0 2-1 0 0,1-1 0 0 0,-2 1-75 0 0,-17 7-13 0 0,1 1 0 0 0,-1 1 0 0 0,2 0 0 0 0,0 2 0 0 0,0 1 0 0 0,2 1-1 0 0,-6 5 14 0 0,20-17 4 0 0,0 0-1 0 0,1 1 1 0 0,-1 0-1 0 0,1 0 0 0 0,0 0 1 0 0,0 0-1 0 0,0 1 0 0 0,1-1 1 0 0,-1 1-1 0 0,1 0 0 0 0,1 0 1 0 0,-1 0-1 0 0,1 1 1 0 0,0-1-1 0 0,1 1 0 0 0,0-1 1 0 0,0 1-1 0 0,0-1 0 0 0,1 1 1 0 0,-1-1-1 0 0,2 5-3 0 0,-1-9 19 0 0,1 0 0 0 0,0 1 0 0 0,0-1 0 0 0,0 0-1 0 0,0 0 1 0 0,1 0 0 0 0,-1 0 0 0 0,0 0 0 0 0,1 0 0 0 0,0 0 0 0 0,-1 0 0 0 0,1-1-1 0 0,0 1 1 0 0,0 0 0 0 0,0-1 0 0 0,0 0 0 0 0,0 1 0 0 0,0-1 0 0 0,0 0 0 0 0,1 0-1 0 0,-1 0 1 0 0,0 0 0 0 0,1-1 0 0 0,-1 1 0 0 0,0-1 0 0 0,1 1 0 0 0,-1-1-1 0 0,1 0 1 0 0,-1 0 0 0 0,1 0 0 0 0,-1 0 0 0 0,0 0 0 0 0,1-1 0 0 0,1 0-19 0 0,3 0 34 0 0,-1 0 0 0 0,1-1 0 0 0,0 0 0 0 0,0-1 0 0 0,-1 1 0 0 0,1-1 0 0 0,-1-1 0 0 0,0 1 0 0 0,0-1 0 0 0,0 0 0 0 0,3-3-34 0 0,76-79 117 0 0,-30 20-117 0 0,-48 60-16 0 0,-6 5-62 0 0,18 33-92 0 0,12 39 261 0 0,-28-62-52 0 0,1-1 0 0 0,0 0 1 0 0,1 0-1 0 0,0-1 0 0 0,0 1 0 0 0,1-1 0 0 0,-1 0 1 0 0,2-1-1 0 0,-1 1 0 0 0,4 1-39 0 0,-7-6 45 0 0,0-1-1 0 0,1 1 1 0 0,-1-1 0 0 0,1 0-1 0 0,-1 0 1 0 0,1 0-1 0 0,0-1 1 0 0,-1 1 0 0 0,1-1-1 0 0,0 0 1 0 0,0 0 0 0 0,-1 0-1 0 0,1 0 1 0 0,0-1-1 0 0,-1 0 1 0 0,1 0 0 0 0,0 0-1 0 0,-1 0 1 0 0,1 0 0 0 0,-1 0-1 0 0,0-1 1 0 0,1 0-1 0 0,-1 0 1 0 0,0 0 0 0 0,0 0-1 0 0,0 0 1 0 0,0-1 0 0 0,0 1-1 0 0,-1-1 1 0 0,1 0-1 0 0,-1 1 1 0 0,0-1 0 0 0,0-1-1 0 0,2-1-44 0 0,4-12-75 0 0,-1 0 0 0 0,-1 0-1 0 0,0 0 1 0 0,-2-1-1 0 0,1 0 1 0 0,-2 0 0 0 0,0-10 75 0 0,5-20-359 0 0,24-165-531 0 0,-31 180 901 0 0,-6 56 42 0 0,14 111-189 0 0,9-30 136 0 0,7 17 0 0 0,9 10 216 0 0,-34-111-225 0 0,0-18-347 0 0,0-2-169 0 0,0 0-33 0 0</inkml:trace>
  <inkml:trace contextRef="#ctx0" brushRef="#br1" timeOffset="165360.188">19809 152 14208 0 0,'0'-18'400'0'0,"0"18"96"0"0,0 0-400 0 0,0 0-96 0 0,0 0 0 0 0,0 0 0 0 0,0 0 152 0 0,0 0 8 0 0,0 0 0 0 0,0 10 0 0 0,0 2-352 0 0,0 1-64 0 0,0-3-8 0 0,0 1-3800 0 0,3-1-768 0 0</inkml:trace>
  <inkml:trace contextRef="#ctx0" brushRef="#br0" timeOffset="-207986.541">9367 4709 6208 0 0,'-1'-1'27'0'0,"0"0"0"0"0,-1 0 1 0 0,1-1-1 0 0,-1 1 1 0 0,0 1-1 0 0,1-1 0 0 0,-1 0 1 0 0,0 0-1 0 0,1 1 0 0 0,-1-1 1 0 0,0 1-1 0 0,0-1 0 0 0,0 1 1 0 0,0 0-1 0 0,1-1 0 0 0,-1 1 1 0 0,0 0-1 0 0,0 0 0 0 0,0 1 1 0 0,0-1-1 0 0,-1 1-27 0 0,-8-1 618 0 0,-33-7 2648 0 0,14 13-284 0 0,29-5-2665 0 0,1-1-112 0 0,0 0-49 0 0,0 0-10 0 0,0 0 0 0 0,0 0 12 0 0,0 0 2 0 0,0 0 0 0 0,0 0 0 0 0,0 0 0 0 0,0 0 0 0 0,0 0 0 0 0,0 0-12 0 0,0 0-51 0 0,0 0-22 0 0,0 0-3 0 0,0 0 8 0 0,0 0 33 0 0,0 0 14 0 0,20-4 266 0 0,81 4 701 0 0,89 4-790 0 0,67-4-304 0 0,-198-1 0 0 0,38-2 54 0 0,8-4 28 0 0,-50 7-82 0 0,-17 4 0 0 0,-3-1 0 0 0,21-3 11 0 0,5-1 234 0 0,-17-1-333 0 0,-4-8 100 0 0,-39 10 47 0 0,-1 0 6 0 0,-7-4-1 0 0,-75 4 63 0 0,39 4-126 0 0,-109 6 15 0 0,-112 0-16 0 0,163-3 0 0 0,11 6 0 0 0,60-9 0 0 0,-76-1 0 0 0,48 4 0 0 0,-113-9 0 0 0,85 4-24 0 0,29 8-144 0 0,56-10-33 0 0,-3 5-5075 0 0,-1 1-414 0 0</inkml:trace>
  <inkml:trace contextRef="#ctx0" brushRef="#br0" timeOffset="-212436.541">9087 5197 7400 0 0,'12'-12'730'0'0,"18"-20"1781"0"0,-29 31-1659 0 0,3-14 3543 0 0,-10 20-1701 0 0,-19 22-2317 0 0,-57 98 610 0 0,61-70-830 0 0,10-7 34 0 0,-4 10 82 0 0,15-55-256 0 0,0 0 0 0 0,-1 1 0 0 0,2-1-1 0 0,-1 0 1 0 0,0 0 0 0 0,1 0 0 0 0,-1 0-1 0 0,1 0 1 0 0,0 0 0 0 0,0 0 0 0 0,0 0-1 0 0,0 0 1 0 0,1 0 0 0 0,-1 0 0 0 0,1-1-1 0 0,0 1 1 0 0,0-1 0 0 0,0 1 0 0 0,0-1-1 0 0,0 0 1 0 0,0 1 0 0 0,0-1 0 0 0,1 0-1 0 0,-1-1 1 0 0,1 1 0 0 0,0 0 0 0 0,0-1-1 0 0,-1 1 1 0 0,1-1 0 0 0,0 0 0 0 0,0 0-1 0 0,0 0 1 0 0,0 0 0 0 0,0-1 0 0 0,0 1-1 0 0,1-1 1 0 0,-1 0 0 0 0,0 0 0 0 0,3 0-17 0 0,3-1-18 0 0,0 0 1 0 0,0-1 0 0 0,0-1 0 0 0,0 1 0 0 0,-1-1-1 0 0,1 0 1 0 0,-1-1 0 0 0,0 0 0 0 0,0-1-1 0 0,0 0 1 0 0,0 0 0 0 0,-1 0 0 0 0,1-1 17 0 0,45-70-1236 0 0,-36 44 545 0 0,-14 102 612 0 0,-3-63 84 0 0,1 0 0 0 0,0 0 0 0 0,1 0 0 0 0,0 0 0 0 0,0 0 0 0 0,1 0 0 0 0,-1 0 0 0 0,1-1 0 0 0,1 1 0 0 0,-1-1 0 0 0,1 0 0 0 0,0 0 0 0 0,1 0 0 0 0,0-1 0 0 0,0 1-5 0 0,-1-3 36 0 0,0 0 0 0 0,0-1 0 0 0,0 1-1 0 0,0-1 1 0 0,0 0 0 0 0,1 0 0 0 0,-1 0 0 0 0,1-1-1 0 0,0 0 1 0 0,-1 0 0 0 0,1 0 0 0 0,0 0 0 0 0,0-1-1 0 0,3 1-35 0 0,-2-2 15 0 0,1 1 0 0 0,-1-1 0 0 0,0-1 0 0 0,0 1 0 0 0,0-1 0 0 0,0 0 0 0 0,0 0 0 0 0,0-1-1 0 0,0 1 1 0 0,-1-1 0 0 0,1-1 0 0 0,-1 1 0 0 0,0-1 0 0 0,0 0 0 0 0,0 0 0 0 0,-1 0 0 0 0,1-1 0 0 0,-1 0-1 0 0,0 0 1 0 0,0 0 0 0 0,-1 0 0 0 0,1 0 0 0 0,1-5-15 0 0,-2 4 19 0 0,-1 0-1 0 0,1 0 1 0 0,-1 0-1 0 0,0 0 1 0 0,-1-1 0 0 0,0 1-1 0 0,0 0 1 0 0,0-1-1 0 0,0 1 1 0 0,-1-1-1 0 0,0 1 1 0 0,-1 0 0 0 0,1-1-1 0 0,-1 1 1 0 0,-2-5-19 0 0,3 6-50 0 0,0 0 1 0 0,-1 1-1 0 0,0-1 1 0 0,0 0-1 0 0,0 0 0 0 0,-1 1 1 0 0,1-1-1 0 0,-1 0 1 0 0,0 1-1 0 0,-1 0 1 0 0,1-1-1 0 0,-1 1 1 0 0,1 0-1 0 0,-1 0 0 0 0,-1 1 1 0 0,1-1-1 0 0,0 0 1 0 0,-1 1-1 0 0,0 0 1 0 0,0 0-1 0 0,0 0 1 0 0,0 1-1 0 0,0-1 0 0 0,0 1 1 0 0,-1 0-1 0 0,1 0 1 0 0,-1 0-1 0 0,0 1 1 0 0,1-1-1 0 0,-4 1 50 0 0,3 2-41 0 0,1 0-1356 0 0,-1 0-3663 0 0,-4-1-208 0 0</inkml:trace>
  <inkml:trace contextRef="#ctx0" brushRef="#br0" timeOffset="-212146.541">9674 5148 11672 0 0,'0'0'341'0'0,"-1"0"-1"0"0,-43 19 600 0 0,32-10-531 0 0,9-7-355 0 0,1-1-1 0 0,0 1 1 0 0,0 0-1 0 0,0 0 1 0 0,1 0-1 0 0,-1 0 1 0 0,0 0-1 0 0,1 0 1 0 0,-1 0-1 0 0,1 1 1 0 0,0-1 0 0 0,-1 1-1 0 0,1-1 1 0 0,0 1-1 0 0,1-1 1 0 0,-1 1-1 0 0,0-1 1 0 0,1 1-1 0 0,0 0 1 0 0,-1-1-1 0 0,1 1 1 0 0,0 0-1 0 0,0-1 1 0 0,0 1-1 0 0,1 0 1 0 0,-1-1-1 0 0,1 1 1 0 0,0 0-1 0 0,-1-1 1 0 0,1 1-1 0 0,0-1 1 0 0,0 1-1 0 0,1-1 1 0 0,-1 0 0 0 0,1 2-54 0 0,4 3-1 0 0,-1 0 0 0 0,1 0 0 0 0,0-1 0 0 0,0 0 1 0 0,1 0-1 0 0,0-1 0 0 0,0 1 0 0 0,0-1 1 0 0,7 3 0 0 0,36 28-57 0 0,11 19 593 0 0,-60-54-499 0 0,0 0 0 0 0,0 1 0 0 0,-1-1-1 0 0,1 1 1 0 0,-1-1 0 0 0,1 0 0 0 0,-1 1 0 0 0,0-1 0 0 0,1 1 0 0 0,-1-1 0 0 0,0 1 0 0 0,0-1 0 0 0,0 1 0 0 0,0-1 0 0 0,0 1 0 0 0,0-1 0 0 0,-1 1 0 0 0,1-1 0 0 0,0 1 0 0 0,-1-1 0 0 0,1 1 0 0 0,-1-1 0 0 0,0 0 0 0 0,1 1 0 0 0,-1-1 0 0 0,0 0 0 0 0,0 1 0 0 0,0-1 0 0 0,0 0 0 0 0,0 0 0 0 0,0 0 0 0 0,0 0 0 0 0,0 0 0 0 0,0 0 0 0 0,-2 0-37 0 0,-48 24 441 0 0,-61 4-2034 0 0,89-26-4237 0 0</inkml:trace>
  <inkml:trace contextRef="#ctx0" brushRef="#br0" timeOffset="-209226.541">10109 5051 7456 0 0,'3'-7'306'0'0,"-1"3"-184"0"0,-1-1-1 0 0,1 0 1 0 0,-1-1 0 0 0,0 1-1 0 0,0 0 1 0 0,0 0 0 0 0,-1 0-1 0 0,0-1 1 0 0,0 1 0 0 0,0 0-1 0 0,0 0 1 0 0,-1-1 0 0 0,0 1-122 0 0,-7-12 2104 0 0,6 17-1512 0 0,1-1-452 0 0,0 0 1 0 0,-1 0-1 0 0,1 0 1 0 0,-1 0-1 0 0,0 0 1 0 0,1 0-1 0 0,-1 1 1 0 0,0-1-1 0 0,1 1 1 0 0,-1-1-1 0 0,0 1 1 0 0,0 0-1 0 0,1 0 1 0 0,-1-1-1 0 0,0 1 1 0 0,0 0-1 0 0,0 1 1 0 0,1-1-1 0 0,-1 0 1 0 0,0 0-1 0 0,0 1 1 0 0,1-1-1 0 0,-1 1 1 0 0,0-1-1 0 0,1 1 1 0 0,-1 0-1 0 0,0 0 1 0 0,1 0-1 0 0,-1 0 1 0 0,1 0 0 0 0,-2 1-141 0 0,-47 62 1669 0 0,42-47-1537 0 0,1-1 0 0 0,1 2 0 0 0,0-1 0 0 0,1 1 0 0 0,1-1 0 0 0,1 2 0 0 0,1-1 0 0 0,0 0 0 0 0,1 0 0 0 0,1 0 0 0 0,1 1 0 0 0,2 14-132 0 0,-2-24 14 0 0,0 1 1 0 0,1-1-1 0 0,0 0 1 0 0,1 0 0 0 0,0-1-1 0 0,0 1 1 0 0,1 0-1 0 0,0-1 1 0 0,0 0-1 0 0,1 0 1 0 0,0 0-1 0 0,5 6-14 0 0,6 11 67 0 0,-15-23-51 0 0,0 1 0 0 0,0-1 1 0 0,1 0-1 0 0,-1 1 0 0 0,0-1 0 0 0,1 0 0 0 0,0 0 1 0 0,-1 0-1 0 0,1 0 0 0 0,0 0 0 0 0,0 0 0 0 0,0-1 1 0 0,0 1-1 0 0,0 0 0 0 0,0-1 0 0 0,1 0 1 0 0,-1 1-1 0 0,0-1 0 0 0,1 0 0 0 0,-1 0 0 0 0,1-1 1 0 0,-1 1-1 0 0,1 0 0 0 0,-1-1 0 0 0,1 0 0 0 0,0 1-16 0 0,2-1 28 0 0,1 1 0 0 0,-1-1 0 0 0,1-1 0 0 0,0 1 0 0 0,-1-1 0 0 0,0 1 0 0 0,1-2 0 0 0,-1 1 0 0 0,1-1 0 0 0,-1 1 0 0 0,0-1 0 0 0,0-1 0 0 0,0 1 0 0 0,0-1 0 0 0,-1 0 0 0 0,1 0 0 0 0,-1 0 0 0 0,1-1 0 0 0,-1 0 0 0 0,0 1 0 0 0,0-1 0 0 0,-1-1 0 0 0,1 1 0 0 0,0-2-28 0 0,32-73 354 0 0,-32 64-304 0 0,-1 1 0 0 0,0-1 0 0 0,-1 1 0 0 0,-1-1 0 0 0,0 0 0 0 0,-1 1 0 0 0,-1-1 0 0 0,0 0 0 0 0,-1 0 0 0 0,0 1 0 0 0,-1-1 0 0 0,-3-6-50 0 0,-25-28-314 0 0,25 45 291 0 0,1 0-1 0 0,-1 1 0 0 0,1 0 1 0 0,-1 0-1 0 0,0 0 1 0 0,0 1-1 0 0,-1-1 0 0 0,1 2 1 0 0,0-1-1 0 0,-1 1 1 0 0,1-1-1 0 0,-1 2 0 0 0,1-1 1 0 0,-3 1 23 0 0,3 0-21 0 0,-1 1-1 0 0,1-1 1 0 0,0 1 0 0 0,-1 0 0 0 0,1 1 0 0 0,0 0 0 0 0,0 0 0 0 0,0 0 0 0 0,0 1 0 0 0,0-1 0 0 0,1 1-1 0 0,-1 1 1 0 0,1-1 0 0 0,0 1 0 0 0,0 0 0 0 0,0 0 0 0 0,0 1 0 0 0,1-1 0 0 0,0 1 0 0 0,0 0 0 0 0,0 0-1 0 0,0 0 1 0 0,1 1 21 0 0,2-2 3 0 0,0-1 0 0 0,1 1 0 0 0,-1-1 0 0 0,1 1 0 0 0,0-1 0 0 0,0 1 0 0 0,0-1 0 0 0,1 1 0 0 0,-1 0 0 0 0,1-1 0 0 0,0 0 0 0 0,0 1 0 0 0,0-1 0 0 0,0 1 0 0 0,1-1 0 0 0,-1 0 0 0 0,1 0 0 0 0,0 0 0 0 0,0 0 0 0 0,0 0 0 0 0,0 0 0 0 0,0-1 0 0 0,1 1-1 0 0,-1-1 1 0 0,1 1 0 0 0,0-1 0 0 0,2 2-3 0 0,6 0 23 0 0,0-1-1 0 0,0 0 1 0 0,1-1-1 0 0,-1 0 1 0 0,0 0-1 0 0,1-1 0 0 0,-1-1 1 0 0,1 0-1 0 0,-1 0 1 0 0,1-1-1 0 0,-1-1 1 0 0,1 0-1 0 0,-1-1 0 0 0,0 0 1 0 0,4-2-23 0 0,3 1-33 0 0,52-20-490 0 0,-42 10-5195 0 0,-14 7-704 0 0</inkml:trace>
  <inkml:trace contextRef="#ctx0" brushRef="#br0" timeOffset="-207106.541">9541 4955 6984 0 0,'0'-1'201'0'0,"8"-10"102"0"0,12-9 1881 0 0,25 3 1168 0 0,66 3-1312 0 0,-80 21-807 0 0,-35 10-1031 0 0,-23 11-23 0 0,-85 27 478 0 0,111-54-574 0 0,1-1 10 0 0,0 0 3 0 0,-3 6 359 0 0,7-5-167 0 0,-2-1-339 0 0,84 17 319 0 0,7-4-193 0 0,-26-9-1667 0 0,-56-4-4538 0 0</inkml:trace>
  <inkml:trace contextRef="#ctx0" brushRef="#br0" timeOffset="-205276.541">10616 6054 8952 0 0,'0'0'200'0'0,"0"0"33"0"0,0 0 15 0 0,0 0 23 0 0,0 0 70 0 0,0 0 38 0 0,0 0 5 0 0,0 0 38 0 0,0 0 165 0 0,4-14 1409 0 0,12-66 1174 0 0,2-6-1683 0 0,-2-11-670 0 0,6-113-70 0 0,-10 110-683 0 0,-9 62-55 0 0,1 0 0 0 0,1 0 0 0 0,2 0 0 0 0,2 1-1 0 0,2 0 1 0 0,14-34-9 0 0,-10 35-1 0 0,-10 21 0 0 0,1-1-1 0 0,1 1 1 0 0,0 0-1 0 0,2 1 1 0 0,-1-1-1 0 0,2 2 0 0 0,8-11 2 0 0,-4 10-30 0 0,0 0 0 0 0,1 1-1 0 0,1 1 1 0 0,0 1-1 0 0,0 0 1 0 0,1 1 0 0 0,1 1-1 0 0,0 0 1 0 0,0 2-1 0 0,3-1 31 0 0,-12 5-16 0 0,0 1 0 0 0,0 0 0 0 0,0 1 0 0 0,0 0 0 0 0,1 0 0 0 0,-1 1 0 0 0,0 0 0 0 0,1 1 0 0 0,-1-1 0 0 0,0 2 0 0 0,0 0 0 0 0,0 0 0 0 0,0 0 0 0 0,3 2 16 0 0,-7-1-11 0 0,0 0 0 0 0,-1 1 0 0 0,1-1 0 0 0,0 1 0 0 0,-1 0-1 0 0,0 0 1 0 0,0 0 0 0 0,0 1 0 0 0,-1-1 0 0 0,0 1 0 0 0,1 0 0 0 0,-2 0-1 0 0,1 0 1 0 0,0 0 0 0 0,-1 1 0 0 0,0-1 0 0 0,-1 1 0 0 0,1-1-1 0 0,0 3 12 0 0,-2-1 16 0 0,0 0 0 0 0,0 0 0 0 0,0 0 0 0 0,-1-1 0 0 0,0 1 0 0 0,0 0 0 0 0,-1-1 0 0 0,1 1 0 0 0,-2-1 0 0 0,1 0 0 0 0,-1 1 0 0 0,0-1 0 0 0,0 0 0 0 0,0 0 0 0 0,-1-1 0 0 0,0 1 0 0 0,0-1 0 0 0,-1 0 0 0 0,1 0 0 0 0,-1 0 0 0 0,0-1 0 0 0,0 1 0 0 0,-1-1 0 0 0,1-1 0 0 0,-3 2-16 0 0,-62 36 0 0 0,-63 11-8 0 0,68-34-2116 0 0,64-18 1332 0 0,1 0-27 0 0</inkml:trace>
  <inkml:trace contextRef="#ctx0" brushRef="#br0" timeOffset="-204926.541">11667 4844 11672 0 0,'0'0'341'0'0,"-16"0"134"0"0,-26 3-187 0 0,-14 34 1520 0 0,43-21-1187 0 0,-32 52 1460 0 0,36-42-1634 0 0,3-12-410 0 0,2 0 0 0 0,-1 0 0 0 0,2 0 0 0 0,0 1 0 0 0,1-1 0 0 0,0 1-1 0 0,1 1-36 0 0,1-7 26 0 0,0 0 0 0 0,1 0 0 0 0,0 0 0 0 0,1 0-1 0 0,0 0 1 0 0,1 0 0 0 0,-1-1 0 0 0,1 1-1 0 0,1-1 1 0 0,0 0 0 0 0,0 0 0 0 0,1 1-26 0 0,23 20 74 0 0,-25-26-84 0 0,1 1-1 0 0,-1-1 0 0 0,1 0 1 0 0,0 0-1 0 0,0 0 0 0 0,0 0 1 0 0,0-1-1 0 0,1 1 0 0 0,-1-1 1 0 0,1 0-1 0 0,-1 0 0 0 0,1-1 0 0 0,0 1 1 0 0,-1-1-1 0 0,1 0 0 0 0,0-1 1 0 0,0 1-1 0 0,1-1 11 0 0,32-5-5765 0 0,-27-1 411 0 0</inkml:trace>
  <inkml:trace contextRef="#ctx0" brushRef="#br0" timeOffset="-204486.541">11834 4965 12320 0 0,'0'0'281'0'0,"0"0"40"0"0,0 0 21 0 0,-4 7 55 0 0,-16 31-17 0 0,-3 52 1385 0 0,21-85-1718 0 0,1 1-1 0 0,0-1 0 0 0,0 0 1 0 0,0 0-1 0 0,1 1 0 0 0,-1-1 1 0 0,1 0-1 0 0,0 1 1 0 0,1-1-1 0 0,0 0 0 0 0,0 1 1 0 0,0-1-1 0 0,0 0 1 0 0,1 1-48 0 0,25 17 449 0 0,-24-24-434 0 0,-1 1 0 0 0,1 0-1 0 0,0-1 1 0 0,-1 1-1 0 0,1-1 1 0 0,-1 0-1 0 0,0 1 1 0 0,1-1 0 0 0,-1-1-1 0 0,0 1 1 0 0,1 0-1 0 0,-1 0 1 0 0,0-1-1 0 0,0 0 1 0 0,0 1-1 0 0,0-1 1 0 0,-1 0 0 0 0,2 0-14 0 0,-3 2 1 0 0,58-55-165 0 0,-13 8-198 0 0,-34 43 117 0 0,-8 4 239 0 0,0 0-1 0 0,0 1 0 0 0,0-1 1 0 0,0 1-1 0 0,0-1 1 0 0,0 1-1 0 0,0 0 1 0 0,-1 1-1 0 0,1-1 0 0 0,0 0 1 0 0,-1 1-1 0 0,1-1 1 0 0,-1 1-1 0 0,1 0 0 0 0,-1 0 1 0 0,0 0-1 0 0,0 0 1 0 0,0 0-1 0 0,0 0 1 0 0,0 1-1 0 0,0-1 0 0 0,1 3 7 0 0,10 11 7 0 0,35 14 89 0 0,-18-26 447 0 0,-26-4-464 0 0,0-1-1 0 0,0 0 0 0 0,0 0 0 0 0,0 0 0 0 0,0 0 0 0 0,0-1 0 0 0,0 0 0 0 0,0 1 0 0 0,0-2 0 0 0,-1 1 0 0 0,1 0 0 0 0,-1-1 0 0 0,0 1 0 0 0,1-1 0 0 0,1-3-78 0 0,-1 0 13 0 0,0 0 0 0 0,-1-1 0 0 0,0 0 0 0 0,0 0 0 0 0,0 0 0 0 0,-1 0-1 0 0,0-1 1 0 0,-1 1 0 0 0,0 0 0 0 0,0-1 0 0 0,0 1 0 0 0,-1-1 0 0 0,0 0 0 0 0,0 1 0 0 0,-1-1 0 0 0,0 1-1 0 0,-1 0 1 0 0,1-1 0 0 0,-1 1 0 0 0,-1 0 0 0 0,-1-4-13 0 0,-7-51-674 0 0,0 14-904 0 0,8 35 877 0 0,-1 1-3 0 0</inkml:trace>
  <inkml:trace contextRef="#ctx0" brushRef="#br0" timeOffset="-203816.541">12344 5096 11544 0 0,'0'0'264'0'0,"0"0"34"0"0,16-2 665 0 0,-14 3-812 0 0,1 1 0 0 0,-1-1 0 0 0,0 1 1 0 0,0 0-1 0 0,-1 0 0 0 0,1 0 0 0 0,0 0 0 0 0,-1 0 0 0 0,1 0 1 0 0,-1 0-1 0 0,1 0 0 0 0,-1 1 0 0 0,0-1 0 0 0,0 1 0 0 0,0-1 1 0 0,0 1-1 0 0,-1-1 0 0 0,1 1 0 0 0,-1 0 0 0 0,1 0-151 0 0,5 15 754 0 0,-3-7-569 0 0,-1 1 0 0 0,0-1 0 0 0,-1 1-1 0 0,0 0 1 0 0,-1 0 0 0 0,0-1 0 0 0,-1 1 0 0 0,-1 6-185 0 0,-12 30 185 0 0,13-39-110 0 0,1-8 14 0 0,0-1-20 0 0,0 0-1 0 0,0 2 2 0 0,63-51 499 0 0,-7 15-892 0 0,-28 34 139 0 0,11 9 93 0 0,-34-5 49 0 0,-3-1 43 0 0,0 0 1 0 0,0-1-1 0 0,-1 1 0 0 0,1 0 1 0 0,-1 0-1 0 0,0 0 0 0 0,0 0 0 0 0,0 0 1 0 0,0 1-1 0 0,0-1 0 0 0,-1 0 1 0 0,0 0-1 0 0,1 0 0 0 0,-1 1 0 0 0,0-1 1 0 0,-1 0-1 0 0,1 1 0 0 0,0-1 1 0 0,-1 0-1 0 0,0 0 0 0 0,0 0 0 0 0,0 0 1 0 0,0 0-1 0 0,0 0 0 0 0,-1 0 1 0 0,1 0-1 0 0,-1 0-1 0 0,-3 3 45 0 0,0 0 0 0 0,0 0 1 0 0,0-1-1 0 0,-1 0 0 0 0,1 0 0 0 0,-1 0 1 0 0,0-1-1 0 0,-1 0 0 0 0,1 0 1 0 0,-1-1-1 0 0,0 0 0 0 0,-3 1-45 0 0,4 0 35 0 0,-5 2-11 0 0,0 0-1 0 0,-1-1 0 0 0,1 0 1 0 0,-1-1-1 0 0,0 0 0 0 0,0-1 0 0 0,0 0 1 0 0,-1-1-1 0 0,1 0 0 0 0,-1-1 0 0 0,1 0 1 0 0,-1-1-1 0 0,-1-1-23 0 0,-26-22-1170 0 0,34 3-4561 0 0,8 7 202 0 0</inkml:trace>
  <inkml:trace contextRef="#ctx0" brushRef="#br0" timeOffset="-203396.541">12874 5130 12960 0 0,'0'0'381'0'0,"-9"1"127"0"0,-9 6-13 0 0,0 0-1 0 0,1 2 1 0 0,-1 0 0 0 0,2 1-1 0 0,-1 0 1 0 0,-11 11-495 0 0,-18 23 1772 0 0,42-29-1564 0 0,7-7-168 0 0,-2-6 61 0 0,0-2 0 0 0,14 2-10 0 0,20-5-180 0 0,57-74-1619 0 0,-61 64 1521 0 0,-30 13 244 0 0,13 35 467 0 0,-14 78 266 0 0,1-112-846 0 0,-1 1 0 0 0,0-1-1 0 0,0 0 1 0 0,1 0 0 0 0,-1 0 0 0 0,0 0 0 0 0,1 1 0 0 0,-1-1 0 0 0,1 0 0 0 0,-1 0 0 0 0,1 0 0 0 0,0 0-1 0 0,0 0 1 0 0,-1 0 0 0 0,1 0 0 0 0,0-1 0 0 0,0 1 0 0 0,0 0 0 0 0,0 0 0 0 0,0-1 0 0 0,0 1-1 0 0,0 0 1 0 0,0-1 0 0 0,0 1 0 0 0,0-1 0 0 0,0 1 0 0 0,1-1 0 0 0,-1 0 0 0 0,0 0 0 0 0,0 1-1 0 0,0-1 1 0 0,1 0 0 0 0,-1 0 0 0 0,0 0 0 0 0,0 0 0 0 0,0 0 0 0 0,1 0 56 0 0,9-4-5953 0 0</inkml:trace>
  <inkml:trace contextRef="#ctx0" brushRef="#br0" timeOffset="-203036.541">13165 4633 12992 0 0,'-7'-6'381'0'0,"6"5"-6"0"0,7-2 1021 0 0,1 4-1240 0 0,-1 1 0 0 0,0 0 1 0 0,0 0-1 0 0,0 1 1 0 0,0 0-1 0 0,0 0 1 0 0,0 0-1 0 0,-1 1 0 0 0,1 0 1 0 0,-1 0-1 0 0,0 0 1 0 0,0 1-1 0 0,-1 0 1 0 0,1-1-1 0 0,-1 2-156 0 0,7 4 260 0 0,3 6-158 0 0,0 1 0 0 0,-2 0-1 0 0,0 1 1 0 0,0 0 0 0 0,-2 1-1 0 0,0 0 1 0 0,-2 0 0 0 0,0 1 0 0 0,-1 0-1 0 0,-1 1 1 0 0,0 0 0 0 0,-2 0-1 0 0,-1 0 1 0 0,0 2-102 0 0,-1-3 84 0 0,-1 0-1 0 0,-1 0 1 0 0,0 0 0 0 0,-2 0 0 0 0,0-1-1 0 0,-2 1 1 0 0,0 0 0 0 0,-1-1-1 0 0,-6 14-83 0 0,3-10 125 0 0,1-2-23 0 0,0-1 0 0 0,-2 0-1 0 0,0 0 1 0 0,-1-1-1 0 0,-1 0 1 0 0,-8 9-102 0 0,3-8-114 0 0,0-1-1 0 0,-1-1 1 0 0,-2-1-1 0 0,1 0 1 0 0,-2-2-1 0 0,-14 10 115 0 0,6-7-4826 0 0,1 3-1675 0 0</inkml:trace>
  <inkml:trace contextRef="#ctx0" brushRef="#br0" timeOffset="-68813.861">18479 3806 5496 0 0,'10'-15'549'0'0,"-7"7"-523"0"0,-3 8-24 0 0,1-1 0 0 0,-1 0-1 0 0,1 0 1 0 0,-1 0-1 0 0,0 1 1 0 0,1-1 0 0 0,-1 0-1 0 0,0 0 1 0 0,0 0 0 0 0,0 0-1 0 0,0 1 1 0 0,1-1-1 0 0,-1 0 1 0 0,0 0 0 0 0,0 0-1 0 0,-1 0 1 0 0,1 0-1 0 0,0 1 1 0 0,0-1 0 0 0,0 0-1 0 0,-1 0 1 0 0,1 0 0 0 0,0 0-1 0 0,-1 1 1 0 0,1-1-1 0 0,0 0 1 0 0,-1 0 0 0 0,1 1-1 0 0,-1-1 1 0 0,0 0 0 0 0,1 1-1 0 0,-1-1 1 0 0,1 1-1 0 0,-1-1 1 0 0,0 1 0 0 0,1-1-1 0 0,-1 1 1 0 0,0-1-1 0 0,0 1-1 0 0,-3-3 37 0 0,3 4-20 0 0,0-1-1 0 0,1 0 1 0 0,-1 0 0 0 0,0 0 0 0 0,1 0 0 0 0,-1 0-1 0 0,0 0 1 0 0,1 0 0 0 0,-1 0 0 0 0,0 0-1 0 0,1 0 1 0 0,-1 0 0 0 0,0 0 0 0 0,1-1 0 0 0,-1 1-1 0 0,0 0 1 0 0,1 0 0 0 0,-1-1 0 0 0,1 1 0 0 0,-1 0-1 0 0,1-1 1 0 0,-1 1 0 0 0,1-1 0 0 0,-1 1 0 0 0,1-1-1 0 0,-1 1 1 0 0,1-1 0 0 0,-1 1 0 0 0,1-1 0 0 0,0 1-1 0 0,-1-1 1 0 0,1 1 0 0 0,0-1 0 0 0,-1 0-1 0 0,1 1 1 0 0,0-1 0 0 0,0 0 0 0 0,0 1 0 0 0,0-1-1 0 0,0 1 1 0 0,-1-1 0 0 0,1 0 0 0 0,0 1 0 0 0,0-1-1 0 0,1 0 1 0 0,-1 1 0 0 0,0-1 0 0 0,0 0 0 0 0,0 1-1 0 0,0-1 1 0 0,1 0 0 0 0,-1 1 0 0 0,0-1-1 0 0,0 1 1 0 0,1-1 0 0 0,-1 0 0 0 0,0 1 0 0 0,1-1-1 0 0,-1 1 1 0 0,1-1 0 0 0,-1 1 0 0 0,1-1 0 0 0,-1 1-1 0 0,1 0 1 0 0,-1-1 0 0 0,1 1 0 0 0,0-1-17 0 0,21-16 970 0 0,1-17 1804 0 0,-23 33-2444 0 0,0 1-90 0 0,0 0-44 0 0,-1-8 358 0 0,-5 6-368 0 0,-38-2 1030 0 0,-10 19-1073 0 0,-19 26 528 0 0,64-33-613 0 0,1 0 0 0 0,0 0 1 0 0,1 1-1 0 0,0 0 0 0 0,0 0 1 0 0,1 1-1 0 0,0 0 0 0 0,0 0 1 0 0,1 1-1 0 0,1-1 0 0 0,0 1 1 0 0,-2 7-59 0 0,-1 10 82 0 0,1 0 0 0 0,1 0 0 0 0,2 1 1 0 0,0 0-1 0 0,2-1 0 0 0,1 1 1 0 0,3 18-83 0 0,21 102 348 0 0,25 76-255 0 0,44 123 725 0 0,-86-298-689 0 0,-2-1 0 0 0,-2 1 0 0 0,-3 16-129 0 0,-1-38 62 0 0,-2 0-1 0 0,-1 0 1 0 0,-1 0 0 0 0,-1 0-1 0 0,-10 25-61 0 0,12-44 48 0 0,-1 0 0 0 0,1-1 0 0 0,-2 1 0 0 0,1-1 1 0 0,-1 0-1 0 0,-1 0 0 0 0,1-1 0 0 0,-1 1 0 0 0,-1-2 0 0 0,1 1 0 0 0,-1-1 0 0 0,0 0 0 0 0,-1 0 0 0 0,1-1 0 0 0,-1-1 0 0 0,0 1 0 0 0,-6 1-48 0 0,-1-1 52 0 0,0-1-1 0 0,0-1 1 0 0,-1 0-1 0 0,1-1 0 0 0,0-1 1 0 0,-1-1-1 0 0,1 0 1 0 0,-1-1-1 0 0,1-1 0 0 0,0 0 1 0 0,-15-4-52 0 0,-27-15-1448 0 0,50 17-2871 0 0,4-2-1447 0 0</inkml:trace>
  <inkml:trace contextRef="#ctx0" brushRef="#br0" timeOffset="-68156.33">18848 4235 9408 0 0,'4'1'637'0'0,"-38"87"398"0"0,21-25 582 0 0,11-52-1468 0 0,0-1-1 0 0,0 1 1 0 0,1 0 0 0 0,1-1-1 0 0,0 1 1 0 0,0 0 0 0 0,1-1-1 0 0,0 1 1 0 0,1-1 0 0 0,1 6-149 0 0,9 25 208 0 0,-3-27-124 0 0,-8-11-65 0 0,0-1 0 0 0,0 1 0 0 0,1-1 0 0 0,-1 0 0 0 0,1 1 0 0 0,0-1 0 0 0,0 0 0 0 0,0 0 0 0 0,0 0 0 0 0,0 0 0 0 0,0 0 0 0 0,0 0 0 0 0,1-1-1 0 0,-1 1 1 0 0,0-1 0 0 0,1 0 0 0 0,0 1 0 0 0,-1-1 0 0 0,1 0 0 0 0,0-1 0 0 0,-1 1 0 0 0,3 0-19 0 0,5-2-79 0 0,0 0-1 0 0,0 0 1 0 0,0-1 0 0 0,0-1 0 0 0,0 0 0 0 0,-1 0-1 0 0,1-1 1 0 0,-1 0 0 0 0,0 0 0 0 0,0-1 0 0 0,0 0 0 0 0,-1-1-1 0 0,0 0 1 0 0,0 0 0 0 0,0-1 0 0 0,-1 0 0 0 0,0 0-1 0 0,0-1 1 0 0,-1 0 0 0 0,3-5 79 0 0,41-40-368 0 0,-39 46 532 0 0,-11 6-43 0 0,0 1 21 0 0,1 2 2 0 0,-2 118 952 0 0,4-111-1076 0 0,21 36 70 0 0,-13-32 80 0 0,-10-12-90 0 0,0-2 0 0 0,2 1-67 0 0,-1-1 16 0 0,0 1 0 0 0,-1-1 0 0 0,1 1 0 0 0,0-1 0 0 0,0 0 0 0 0,0 0 0 0 0,-1 0 0 0 0,1 0 1 0 0,0 0-1 0 0,-1 0 0 0 0,1 0 0 0 0,-1-1 0 0 0,0 1 0 0 0,1 0 0 0 0,-1-1 0 0 0,0 1 0 0 0,0-1 0 0 0,0 0 0 0 0,0 1 0 0 0,0-1 1 0 0,0 0-30 0 0,4-8 59 0 0,-1-1 1 0 0,-1 1 0 0 0,0 0 0 0 0,0-1 0 0 0,-1 0 0 0 0,-1 1-1 0 0,0-1 1 0 0,0 0 0 0 0,-1-9-60 0 0,0 11 20 0 0,-1 0 0 0 0,0 0 1 0 0,0 1-1 0 0,-1-1 0 0 0,0 0 0 0 0,-1 1 0 0 0,0 0 0 0 0,0-1 0 0 0,-4-5-19 0 0,-23-15-553 0 0,28 29 297 0 0,-4 0-973 0 0,1 0 527 0 0</inkml:trace>
  <inkml:trace contextRef="#ctx0" brushRef="#br0" timeOffset="-67881.524">19475 4252 11952 0 0,'0'0'266'0'0,"-5"3"368"0"0,-25 29-230 0 0,27-29-398 0 0,0-1 1 0 0,0 1 0 0 0,1 0 0 0 0,0-1-1 0 0,-1 1 1 0 0,1 0 0 0 0,0 1-1 0 0,1-1 1 0 0,-1 0 0 0 0,0 0 0 0 0,1 1-1 0 0,0-1 1 0 0,0 1 0 0 0,0-1 0 0 0,0 1-1 0 0,0 0 1 0 0,1-1 0 0 0,0 1 0 0 0,-1 0-1 0 0,1 0-6 0 0,16 35 82 0 0,54 39 128 0 0,-62-62-35 0 0,-7-14-48 0 0,-3-1 1 0 0,-36 35 253 0 0,-4-21-1470 0 0,30-12-3715 0 0</inkml:trace>
  <inkml:trace contextRef="#ctx0" brushRef="#br0" timeOffset="-67473.638">19619 3868 13072 0 0,'0'0'297'0'0,"0"0"39"0"0,1-2 19 0 0,1-5-34 0 0,4-1-210 0 0,38-26 971 0 0,-24 24 343 0 0,-17 9-1384 0 0,-1 0-1 0 0,1 1 0 0 0,-1-1 1 0 0,1 1-1 0 0,-1 0 0 0 0,1 0 1 0 0,-1 0-1 0 0,1 0 0 0 0,-1 0 1 0 0,1 1-1 0 0,-1-1 0 0 0,1 1 0 0 0,-1-1 1 0 0,0 1-1 0 0,1 0 0 0 0,-1 0 1 0 0,0 0-1 0 0,1 0 0 0 0,-1 0 1 0 0,0 1-1 0 0,0-1 0 0 0,0 1 1 0 0,0-1-1 0 0,0 1 0 0 0,-1 0 0 0 0,2 0-40 0 0,0 3 22 0 0,0 1 0 0 0,0 0-1 0 0,-1-1 1 0 0,0 1 0 0 0,0 0-1 0 0,0 0 1 0 0,0 1 0 0 0,-1-1-1 0 0,0 0 1 0 0,-1 0 0 0 0,1 1-1 0 0,-1-1 1 0 0,0 0 0 0 0,-1 1-1 0 0,1-1 1 0 0,-1 0-1 0 0,-1 0 1 0 0,1 0 0 0 0,-1 1-1 0 0,0-2 1 0 0,-3 7-22 0 0,-15 31 307 0 0,8-20 53 0 0,13-11 545 0 0,6-9-916 0 0,-1-1 0 0 0,1-1 0 0 0,-1 1 0 0 0,1-1 0 0 0,0-1 0 0 0,0 1 0 0 0,0-1 0 0 0,0 0 0 0 0,-1-1 0 0 0,1 1 0 0 0,5-3 11 0 0,38 4-4908 0 0,-39-1 3183 0 0</inkml:trace>
  <inkml:trace contextRef="#ctx0" brushRef="#br0" timeOffset="-67039.013">19856 4196 9872 0 0,'-1'1'222'0'0,"-3"5"-140"0"0,1 1-1 0 0,-1-1 1 0 0,1 0-1 0 0,1 1 0 0 0,-1 0 1 0 0,1 0-1 0 0,1-1 1 0 0,-1 1-1 0 0,1 0 1 0 0,0 1-1 0 0,0-1 0 0 0,1 0 1 0 0,0 0-1 0 0,1 5-81 0 0,10 71 2071 0 0,13-30-56 0 0,-19-48-1869 0 0,1 0 1 0 0,0 0 0 0 0,0 0 0 0 0,1 0-1 0 0,0-1 1 0 0,-1 0 0 0 0,1-1 0 0 0,1 1-1 0 0,-1-1 1 0 0,0-1 0 0 0,1 1 0 0 0,0-1-1 0 0,-1-1 1 0 0,1 1 0 0 0,0-1 0 0 0,0-1 0 0 0,0 0-1 0 0,-1 0 1 0 0,1 0 0 0 0,0-1 0 0 0,0 0-1 0 0,0 0 1 0 0,-1-1 0 0 0,1 0 0 0 0,0-1-1 0 0,2 0-146 0 0,-2 0 71 0 0,0 0-1 0 0,1 0 1 0 0,-1-1-1 0 0,-1 0 1 0 0,1 0 0 0 0,-1-1-1 0 0,1 1 1 0 0,-1-2-1 0 0,5-4-70 0 0,-7 5 29 0 0,0 0 0 0 0,0-1 0 0 0,-1 1 0 0 0,1-1 0 0 0,-1 0 0 0 0,-1 0 0 0 0,1-1 0 0 0,-1 1 0 0 0,0-1 0 0 0,0 0 0 0 0,-1 0 0 0 0,0 1 0 0 0,0-2 0 0 0,-1 1 0 0 0,0 0 0 0 0,0 0 0 0 0,0-2-29 0 0,-1-6 35 0 0,0 8-36 0 0,1 0 0 0 0,-1 0 1 0 0,-1 0-1 0 0,1 0 0 0 0,-1 0 0 0 0,-1 0 0 0 0,1 0 1 0 0,-1 1-1 0 0,0-1 0 0 0,-2-3 1 0 0,1 5-89 0 0,0-1 0 0 0,0 1 0 0 0,0 0-1 0 0,-1 1 1 0 0,0-1 0 0 0,0 0 0 0 0,0 1 0 0 0,-1 0 0 0 0,1 0-1 0 0,-1 0 1 0 0,0 1 0 0 0,0 0 0 0 0,0 0 0 0 0,-1 0 0 0 0,1 0-1 0 0,-1 1 90 0 0,-4-2-97 0 0,-1 0 0 0 0,1 1 0 0 0,0 0 0 0 0,-1 1 0 0 0,0 1 0 0 0,1-1 0 0 0,-1 2 0 0 0,0-1 0 0 0,0 2 0 0 0,1-1 0 0 0,-1 1 0 0 0,0 1 0 0 0,1 0 0 0 0,-1 1-1 0 0,0 0 98 0 0,-13 7 88 0 0,24 15 423 0 0,6-18-408 0 0,0-1 0 0 0,1 0 0 0 0,-1-1 0 0 0,1 1 0 0 0,0-1 0 0 0,0-1 0 0 0,1 1 0 0 0,-1-1 0 0 0,1 0 0 0 0,0-1 0 0 0,0 0 0 0 0,0 0 0 0 0,1-1 0 0 0,-1 0 0 0 0,1 0 0 0 0,-1-1 0 0 0,1 0 0 0 0,-1-1-1 0 0,1 0 1 0 0,0 0 0 0 0,-1 0 0 0 0,9-3-103 0 0,-6 3 71 0 0,1-1 0 0 0,-1 0-1 0 0,0-1 1 0 0,0 0 0 0 0,0-1-1 0 0,0 0 1 0 0,0-1 0 0 0,3-1-71 0 0,-3-8-1983 0 0,-9 11 1232 0 0</inkml:trace>
  <inkml:trace contextRef="#ctx0" brushRef="#br0" timeOffset="-65097.607">20988 4058 7344 0 0,'0'0'165'0'0,"0"0"22"0"0,5-6 185 0 0,-1 1-336 0 0,2-4 396 0 0,-5 9 33 0 0,-1 0 14 0 0,0 0 9 0 0,-14-6 1912 0 0,-50 32-1710 0 0,-13 15-260 0 0,27-9 194 0 0,50-32-611 0 0,0 0 1 0 0,1 0-1 0 0,-1 0 1 0 0,0 0 0 0 0,1 0-1 0 0,-1 0 1 0 0,0 1-1 0 0,0-1 1 0 0,0 0 0 0 0,1 0-1 0 0,-1 0 1 0 0,0 1-1 0 0,0-1 1 0 0,1 0 0 0 0,-1 0-1 0 0,0 1 1 0 0,0-1-1 0 0,0 0 1 0 0,0 0 0 0 0,0 1-1 0 0,1-1 1 0 0,-1 0-1 0 0,0 1 1 0 0,0-1 0 0 0,0 0-1 0 0,0 0 1 0 0,0 1-1 0 0,0-1 1 0 0,0 0 0 0 0,0 1-1 0 0,0-1 1 0 0,0 0-1 0 0,0 1 1 0 0,0-1 0 0 0,0 0-1 0 0,0 0 1 0 0,-1 1-1 0 0,1-1 1 0 0,0 0-1 0 0,0 0 1 0 0,0 1 0 0 0,0-1-1 0 0,0 0 1 0 0,-1 0-1 0 0,1 1 1 0 0,0-1 0 0 0,0 0-1 0 0,0 0 1 0 0,-1 1-1 0 0,1-1 1 0 0,0 0 0 0 0,0 0-1 0 0,-1 0 1 0 0,1 0-1 0 0,0 1 1 0 0,0-1 0 0 0,-1 0-1 0 0,1 0 1 0 0,0 0-1 0 0,-1 0 1 0 0,1 0 0 0 0,0 0-1 0 0,0 0-13 0 0,12 5-56 0 0,127 46 304 0 0,-124-45-283 0 0,37 31-70 0 0,-37-12 243 0 0,-15-24 73 0 0,0 1 21 0 0,-2 1-161 0 0,1 1-1 0 0,0-1 1 0 0,-1 0 0 0 0,0 0-1 0 0,1 0 1 0 0,-1 0 0 0 0,-1-1 0 0 0,1 1-1 0 0,0 0 1 0 0,-1-1 0 0 0,1 1 0 0 0,-1-1-1 0 0,0 0 1 0 0,1 0 0 0 0,-1 0-1 0 0,0 0 1 0 0,0-1 0 0 0,-1 1 0 0 0,1-1-1 0 0,0 0 1 0 0,0 0 0 0 0,-3 1-71 0 0,-20 6 255 0 0,-91 16 154 0 0,101-24-321 0 0,12 1-186 0 0,1 0 0 0 0,0-1 0 0 0,0 0 0 0 0,0 0 0 0 0,-1 0 0 0 0,1 0 1 0 0,0 0-1 0 0,0 0 0 0 0,-1-1 0 0 0,1 0 0 0 0,0 0 0 0 0,0 1 0 0 0,0-2 0 0 0,0 1 0 0 0,0 0 0 0 0,0-1 0 0 0,0 1 1 0 0,1-1-1 0 0,-1 0 0 0 0,0 0 0 0 0,0-1 98 0 0,2 0-552 0 0,1 3-3756 0 0,0 0-437 0 0</inkml:trace>
  <inkml:trace contextRef="#ctx0" brushRef="#br0" timeOffset="-64830.389">21198 4100 13536 0 0,'7'-6'306'0'0,"-5"5"46"0"0,-2 1 22 0 0,0 0-49 0 0,0 1-214 0 0,0 4-89 0 0,-1 29 1049 0 0,-6-11 147 0 0,5-15-1004 0 0,8 42 512 0 0,14-13-3027 0 0,-20-36-3485 0 0</inkml:trace>
  <inkml:trace contextRef="#ctx0" brushRef="#br0" timeOffset="-64491.843">21428 4141 9760 0 0,'24'97'2030'0'0,"-10"-33"196"0"0,-13-62-1577 0 0,-1 0 14 0 0,4 19 760 0 0,-4-20-1072 0 0,0-1-31 0 0,0 0-108 0 0,0 0-48 0 0,-4-4 116 0 0,2 1-305 0 0,0 1 1 0 0,0-1-1 0 0,0 0 0 0 0,1 0 0 0 0,-1 0 0 0 0,1 0 1 0 0,0 0-1 0 0,0 0 0 0 0,0 0 0 0 0,0 0 0 0 0,1 0 1 0 0,-1 0-1 0 0,1-1 0 0 0,0 1 0 0 0,0 0 1 0 0,0 0-1 0 0,0-1 0 0 0,1 1 0 0 0,-1 0 0 0 0,1 0 1 0 0,0 0-1 0 0,0-1 0 0 0,0 1 0 0 0,0 0 0 0 0,0 0 1 0 0,1 1-1 0 0,-1-2 25 0 0,30-61-1275 0 0,-28 61 1310 0 0,-1 1-37 0 0,-1-1 1 0 0,1 1 0 0 0,0 0-1 0 0,0 0 1 0 0,0 0-1 0 0,0 0 1 0 0,0 0-1 0 0,1 1 1 0 0,0-1 0 0 0,-1 1-1 0 0,1 0 1 0 0,0-1-1 0 0,0 1 1 0 0,0 0-1 0 0,0 1 1 0 0,1-1 0 0 0,-1 0-1 0 0,0 1 1 0 0,1 0-1 0 0,-1 0 1 0 0,1 0-1 0 0,-1 0 1 0 0,1 1 0 0 0,0-1-1 0 0,-1 1 1 0 0,1 0-1 0 0,-1 0 1 0 0,3 0 1 0 0,48 49 1318 0 0,-2 14-884 0 0,14 22-345 0 0,-40-68-97 0 0,-22-17-27 0 0,-2 0-227 0 0,1-1 0 0 0,0 1 0 0 0,0-1 0 0 0,-1 1 0 0 0,1-1 1 0 0,0 0-1 0 0,-1 0 0 0 0,1 0 0 0 0,-1 0 0 0 0,1-1 0 0 0,-1 1 0 0 0,1-1 0 0 0,-1 1 0 0 0,0-1 0 0 0,0 0 0 0 0,0 0 0 0 0,0 0 0 0 0,1-1 262 0 0,5-7-4988 0 0</inkml:trace>
  <inkml:trace contextRef="#ctx0" brushRef="#br0" timeOffset="-64076.672">21962 4028 10960 0 0,'0'0'322'0'0,"0"0"-7"0"0,-1 13-192 0 0,-9 77 3005 0 0,11-79-2908 0 0,0 0 0 0 0,1-1 0 0 0,0 1 0 0 0,1-1 0 0 0,0 1 0 0 0,0-1 0 0 0,2 0-1 0 0,-1 0 1 0 0,1-1 0 0 0,0 1 0 0 0,1-1 0 0 0,0 0 0 0 0,1-1 0 0 0,-1 1 0 0 0,2-1 0 0 0,-1-1 0 0 0,1 1 0 0 0,3 1-220 0 0,-8-8 70 0 0,0 1 0 0 0,0 0-1 0 0,0-1 1 0 0,0 0 0 0 0,1 0-1 0 0,-1 0 1 0 0,1 0-1 0 0,-1 0 1 0 0,1-1 0 0 0,-1 1-1 0 0,1-1 1 0 0,-1 0 0 0 0,1 0-1 0 0,-1 0 1 0 0,1-1-1 0 0,-1 1 1 0 0,1-1 0 0 0,-1 0-1 0 0,0 0 1 0 0,1 0 0 0 0,-1 0-1 0 0,0-1 1 0 0,0 1-1 0 0,3-2-69 0 0,64-56 559 0 0,-62 48-549 0 0,0 0 0 0 0,-1 0 1 0 0,0 0-1 0 0,-1-1 0 0 0,0-1 1 0 0,-1 1-1 0 0,0-1 0 0 0,0-4-10 0 0,8-20 10 0 0,-9 29-79 0 0,-1-1 0 0 0,0 1-1 0 0,0-1 1 0 0,-1 0 0 0 0,0 1 0 0 0,0-1-1 0 0,-1 0 1 0 0,0 0 0 0 0,-1 0-1 0 0,0 0 1 0 0,0 0 0 0 0,-1 0 0 0 0,0 0-1 0 0,-1-3 70 0 0,-24-57-576 0 0,24 64 562 0 0,1 1-1 0 0,-1 0 0 0 0,0 0 0 0 0,-1-1 0 0 0,1 2 1 0 0,-1-1-1 0 0,1 0 0 0 0,-1 0 0 0 0,0 1 0 0 0,-1 0 1 0 0,1-1-1 0 0,0 1 0 0 0,-1 0 0 0 0,0 1 0 0 0,0-1 1 0 0,0 1-1 0 0,0 0 0 0 0,0 0 0 0 0,0 0 0 0 0,-1 0 1 0 0,1 1-1 0 0,0-1 0 0 0,-1 1 0 0 0,1 0 0 0 0,-1 1 1 0 0,0-1-1 0 0,1 1 0 0 0,-1 0 0 0 0,0 0 0 0 0,1 0 1 0 0,-1 1-1 0 0,1 0 0 0 0,-1 0 0 0 0,1 0 0 0 0,-1 0 1 0 0,1 1-1 0 0,-1-1 0 0 0,1 1 0 0 0,0 0 0 0 0,0 1 15 0 0,-3 1-7 0 0,2-1 2 0 0,0 0 0 0 0,-1 0 0 0 0,2 1 0 0 0,-1-1 0 0 0,0 1 0 0 0,1 0 0 0 0,0 1 0 0 0,0-1 0 0 0,0 1 0 0 0,0 0 0 0 0,1 0 0 0 0,-1 0 0 0 0,1 0 5 0 0,0 0 23 0 0,1 0-1 0 0,-1-1 0 0 0,1 1 0 0 0,0 0 0 0 0,1 1 0 0 0,-1-1 0 0 0,1 0 0 0 0,0 0 0 0 0,0 1 0 0 0,0-1 0 0 0,1 1 1 0 0,0-1-1 0 0,0 0 0 0 0,0 1 0 0 0,1-1 0 0 0,0 1 0 0 0,0-1 0 0 0,0 0 0 0 0,1 0 0 0 0,0 1 0 0 0,1 2-22 0 0,4 3 120 0 0,-6-9-69 0 0,1 1-1 0 0,0 0 1 0 0,0 0-1 0 0,0-1 1 0 0,0 1-1 0 0,0-1 1 0 0,0 0-1 0 0,0 1 1 0 0,1-1-1 0 0,-1 0 1 0 0,1-1-1 0 0,0 1 1 0 0,-1 0-1 0 0,1-1 1 0 0,0 1-1 0 0,3 0-50 0 0,70 9 592 0 0,51-29 279 0 0,-119 17-873 0 0,0-1-1 0 0,0 0 1 0 0,0-1 0 0 0,-1 0-1 0 0,1 0 1 0 0,-1 0 0 0 0,0-1-1 0 0,0 0 1 0 0,0-1 0 0 0,-1 1-1 0 0,6-6 3 0 0,20-22-7247 0 0,-27 25 1002 0 0</inkml:trace>
  <inkml:trace contextRef="#ctx0" brushRef="#br0" timeOffset="-63532.687">22868 3934 13248 0 0,'-3'-2'90'0'0,"0"0"1"0"0,0 0-1 0 0,0 1 1 0 0,0-1-1 0 0,0 1 1 0 0,-1-1-1 0 0,1 1 1 0 0,0 0-1 0 0,-1 0 1 0 0,1 0-1 0 0,-1 1 1 0 0,1-1-1 0 0,-1 1 1 0 0,1 0-1 0 0,-1 0 1 0 0,-1 1-91 0 0,-7-1 74 0 0,0 1 0 0 0,0 0 0 0 0,1 1 1 0 0,-1 1-1 0 0,1 0 0 0 0,0 0 1 0 0,-1 1-1 0 0,1 1 0 0 0,1 0 0 0 0,-1 0 1 0 0,1 1-1 0 0,0 0 0 0 0,0 1 1 0 0,-7 6-75 0 0,-17 28 702 0 0,33-40-697 0 0,-1 3 6 0 0,0 1 0 0 0,0-1 1 0 0,1 1-1 0 0,-1-1 0 0 0,1 1 0 0 0,0 0 0 0 0,0 0 0 0 0,1-1 0 0 0,-1 1 0 0 0,1 0 0 0 0,0 0 0 0 0,0 0 0 0 0,1 3-10 0 0,0-4 20 0 0,-1 0 1 0 0,1 0-1 0 0,1 0 1 0 0,-1 0-1 0 0,0 0 1 0 0,1 0-1 0 0,0 0 1 0 0,0 0-1 0 0,0 0 1 0 0,0-1 0 0 0,1 1-1 0 0,0-1 1 0 0,-1 0-1 0 0,1 0 1 0 0,0 0-1 0 0,0 0 1 0 0,1 0-1 0 0,-1-1 1 0 0,1 1-1 0 0,-1-1 1 0 0,1 0 0 0 0,0 0-1 0 0,0 0 1 0 0,0-1-1 0 0,0 1 1 0 0,0-1-1 0 0,0 0 1 0 0,0 0-1 0 0,0-1 1 0 0,0 1-1 0 0,4-1-21 0 0,2 1 44 0 0,0-2-1 0 0,1 1 0 0 0,-1-1 1 0 0,0-1-1 0 0,0 0 0 0 0,0 0 1 0 0,0-1-1 0 0,-1 0 0 0 0,1-1 0 0 0,-1 0 1 0 0,0 0-1 0 0,0-1 0 0 0,0 0 1 0 0,0-1-1 0 0,-1 0 0 0 0,0 0 0 0 0,5-6-43 0 0,-4 2 31 0 0,-1-1 0 0 0,-1 0 0 0 0,1-1 0 0 0,-2 1 0 0 0,0-2 0 0 0,0 1 0 0 0,-1 0 0 0 0,0-1 0 0 0,-2 0 0 0 0,1 0 0 0 0,-1-1 0 0 0,-1 1 0 0 0,0 0 0 0 0,-1-1 0 0 0,-1 1 0 0 0,0-6-31 0 0,-8-105-769 0 0,-8 17 32 0 0,-18 28 610 0 0,10 64 272 0 0,20 26 15 0 0,1 30 247 0 0,37 139-19 0 0,-14-91-119 0 0,18 73 131 0 0,-11-60-61 0 0,-11-56-192 0 0,-16-45-145 0 0,14 12-2166 0 0,-13-11-3967 0 0</inkml:trace>
  <inkml:trace contextRef="#ctx0" brushRef="#br0" timeOffset="-63120.423">23194 3871 14048 0 0,'0'0'322'0'0,"0"0"45"0"0,0 0 17 0 0,0 2-45 0 0,-4 18-320 0 0,0 0 0 0 0,2 0 0 0 0,0 0 1 0 0,2 1-1 0 0,0-1 0 0 0,1 0 0 0 0,1 1 1 0 0,1-1-1 0 0,1 0 0 0 0,1-1 1 0 0,6 18-20 0 0,-10-31 96 0 0,1-1 0 0 0,0 0 0 0 0,1 0 0 0 0,-1 0 0 0 0,1 0 0 0 0,0 0 0 0 0,0-1-1 0 0,1 1 1 0 0,-1-1 0 0 0,1 0 0 0 0,0 0 0 0 0,0 0 0 0 0,1 0 0 0 0,-1-1 0 0 0,1 0 0 0 0,-1 0 0 0 0,1 0 0 0 0,0 0 0 0 0,0-1 0 0 0,1 0 0 0 0,-1 0 0 0 0,0 0 0 0 0,1-1 0 0 0,-1 1 0 0 0,1-1 0 0 0,-1-1 0 0 0,1 1 0 0 0,-1-1 0 0 0,2 0-96 0 0,-1 0 47 0 0,0-1-1 0 0,0 0 1 0 0,0-1-1 0 0,0 1 1 0 0,-1-1-1 0 0,1 0 1 0 0,-1-1-1 0 0,1 1 1 0 0,-1-1-1 0 0,0 0 1 0 0,0-1-1 0 0,0 1 1 0 0,0-1-1 0 0,0 0 1 0 0,-1 0-1 0 0,0 0 1 0 0,0-1-1 0 0,0 1 0 0 0,0-1 1 0 0,-1 0-1 0 0,0 0 1 0 0,0 0-1 0 0,0-1 1 0 0,-1 1-1 0 0,1-1 1 0 0,-1 1-1 0 0,-1-1 1 0 0,1-2-47 0 0,1-12-224 0 0,0-1-1 0 0,-2 0 1 0 0,0 0 0 0 0,-2 0 0 0 0,0 1 0 0 0,-1-1 0 0 0,-1 0 0 0 0,-1 1 0 0 0,-1-1-1 0 0,-6-16 225 0 0,6 28-100 0 0,1 0 0 0 0,-2 0 0 0 0,1 0 0 0 0,-1 0 0 0 0,0 1 0 0 0,-1 0 0 0 0,0 0 0 0 0,0 1 0 0 0,-3-2 100 0 0,6 5 8 0 0,-1 1-1 0 0,1 1 1 0 0,-1-1-1 0 0,0 1 1 0 0,0-1-1 0 0,0 1 1 0 0,0 1-1 0 0,0-1 0 0 0,-1 1 1 0 0,1 0-1 0 0,0 0 1 0 0,-1 0-1 0 0,1 1 1 0 0,-1 0-1 0 0,1 0 1 0 0,0 1-1 0 0,-1-1 1 0 0,1 1-1 0 0,-1 0 0 0 0,1 0 1 0 0,0 1-1 0 0,0 0 1 0 0,0 0-1 0 0,-3 1-7 0 0,3-1 38 0 0,0 0 0 0 0,1 0 0 0 0,-1 1 0 0 0,1-1 0 0 0,0 1-1 0 0,-1 0 1 0 0,1 1 0 0 0,0-1 0 0 0,1 0 0 0 0,-1 1 0 0 0,1 0 0 0 0,0 0 0 0 0,-1 0-1 0 0,2 0 1 0 0,-1 1 0 0 0,0-1 0 0 0,1 1 0 0 0,0 0 0 0 0,0-1 0 0 0,0 1 0 0 0,1 0 0 0 0,0 0-1 0 0,0 0 1 0 0,0 0 0 0 0,0 0 0 0 0,1 1 0 0 0,0-1 0 0 0,0 0 0 0 0,0 0 0 0 0,1 0-1 0 0,0 0 1 0 0,0 0 0 0 0,0 0 0 0 0,0 0 0 0 0,1 0 0 0 0,0 0 0 0 0,0-1 0 0 0,0 1-1 0 0,1 0-37 0 0,2 1 124 0 0,0-1 0 0 0,0 1 0 0 0,1-1 0 0 0,0 0 0 0 0,0 0 0 0 0,1-1 0 0 0,-1 1 0 0 0,1-1 0 0 0,0-1 0 0 0,0 0 0 0 0,0 0 0 0 0,1 0 0 0 0,-1-1 0 0 0,1 0 0 0 0,-1 0 0 0 0,1 0 0 0 0,0-1 0 0 0,-1-1 0 0 0,1 1 0 0 0,1-1-124 0 0,6 0 36 0 0,1 1-1 0 0,0-2 1 0 0,0 0-1 0 0,-1-1 0 0 0,1 0 1 0 0,-1-2-1 0 0,0 1 1 0 0,1-2-1 0 0,-2 0 0 0 0,1-1 1 0 0,1-1-36 0 0,-7 0-310 0 0</inkml:trace>
  <inkml:trace contextRef="#ctx0" brushRef="#br0" timeOffset="-61903.925">23864 4023 8120 0 0,'0'0'182'0'0,"2"-1"29"0"0,28-48 1718 0 0,-30 48-1130 0 0,0 1-14 0 0,0 0-87 0 0,0 0-40 0 0,-8-3 604 0 0,2 3-1112 0 0,0 0 0 0 0,0 0 1 0 0,0 1-1 0 0,0-1 1 0 0,1 1-1 0 0,-1 0 0 0 0,0 1 1 0 0,1 0-1 0 0,-1 0 1 0 0,1 0-1 0 0,-1 0 1 0 0,1 1-1 0 0,0 0 0 0 0,0 0 1 0 0,-2 2-151 0 0,-7 3 169 0 0,2-1-71 0 0,1 0 0 0 0,0 0 0 0 0,1 2 0 0 0,0-1 0 0 0,0 1 1 0 0,1 1-1 0 0,0-1 0 0 0,1 2 0 0 0,0-1 0 0 0,-3 6-98 0 0,10-15 11 0 0,0 1-1 0 0,0-1 1 0 0,0 1-1 0 0,1-1 1 0 0,-1 1-1 0 0,0-1 1 0 0,1 1-1 0 0,-1 0 1 0 0,1-1-1 0 0,0 1 0 0 0,-1 0 1 0 0,1-1-1 0 0,0 1 1 0 0,0 0-1 0 0,0-1 1 0 0,0 1-1 0 0,0 0 1 0 0,0 0-1 0 0,1-1 1 0 0,-1 1-1 0 0,1 0 1 0 0,-1-1-1 0 0,1 1 1 0 0,0-1-1 0 0,-1 1 1 0 0,1-1-1 0 0,0 1 1 0 0,0-1-1 0 0,0 1 1 0 0,0-1-1 0 0,0 0 1 0 0,0 1-1 0 0,1-1 1 0 0,-1 0-1 0 0,0 0 1 0 0,0 0-1 0 0,1 0 1 0 0,-1 0-1 0 0,1 0 1 0 0,-1-1-1 0 0,1 1 1 0 0,0 0-1 0 0,-1-1 1 0 0,1 1-1 0 0,0-1-10 0 0,10 3 78 0 0,-1-1 1 0 0,0-1-1 0 0,0 0 0 0 0,1-1 1 0 0,-1 0-1 0 0,1 0 0 0 0,-1-1 1 0 0,0-1-1 0 0,0 0 0 0 0,1-1 1 0 0,-1 0-1 0 0,-1 0 0 0 0,1-1 1 0 0,-1-1-1 0 0,1 0 0 0 0,1-2-78 0 0,1 1 7 0 0,0 0 1 0 0,-1-1-1 0 0,0-1 0 0 0,0 0 0 0 0,-1-1 0 0 0,0 0 0 0 0,-1 0 0 0 0,0-1 0 0 0,0-1 0 0 0,-1 0 0 0 0,0 0 0 0 0,-1-1 0 0 0,-1 0 0 0 0,0 0 0 0 0,0 0 0 0 0,-1-1 0 0 0,3-10-7 0 0,-3 8-45 0 0,-1 1 1 0 0,-1-1-1 0 0,0 0 0 0 0,-1 0 0 0 0,-1-1 0 0 0,0 1 0 0 0,-1 0 0 0 0,-1-1 0 0 0,0 1 0 0 0,-1 0 0 0 0,-1-1 0 0 0,0 1 0 0 0,-4-14 45 0 0,-17-29-144 0 0,16 46 101 0 0,-26-21-90 0 0,-20 13 69 0 0,49 23 64 0 0,-9 45 0 0 0,5 63 0 0 0,12 78 419 0 0,4-95 154 0 0,32 31-413 0 0,-38-121-164 0 0,0 0 1 0 0,0 0-1 0 0,0 0 0 0 0,0 0 0 0 0,1 0 0 0 0,-1-1 0 0 0,1 1 0 0 0,0-1 0 0 0,0 0 0 0 0,1 1 0 0 0,-1-1 1 0 0,1-1-1 0 0,-1 1 0 0 0,1-1 0 0 0,0 1 0 0 0,0-1 0 0 0,0 0 0 0 0,0 0 0 0 0,0-1 0 0 0,1 1 0 0 0,3 0 4 0 0,37-13-6407 0 0,-30 2 553 0 0</inkml:trace>
  <inkml:trace contextRef="#ctx0" brushRef="#br0" timeOffset="-61596.766">24389 3824 14224 0 0,'0'0'322'0'0,"0"0"45"0"0,0 0 20 0 0,-1 0-38 0 0,-4 4-342 0 0,0 1 0 0 0,0-1-1 0 0,1 1 1 0 0,0 0 0 0 0,-1 1 0 0 0,2-1 0 0 0,-1 1 0 0 0,1-1 0 0 0,0 1 0 0 0,0 0-1 0 0,0 0 1 0 0,1 0 0 0 0,0 1 0 0 0,0-1 0 0 0,0 1 0 0 0,1-1 0 0 0,0 1 0 0 0,0 5-7 0 0,-1 1 11 0 0,-1-6 26 0 0,2 0 1 0 0,-1 0 0 0 0,1 1 0 0 0,0-1-1 0 0,1 0 1 0 0,0 1 0 0 0,0-1 0 0 0,0 1 0 0 0,1-1-1 0 0,0 0 1 0 0,1 0 0 0 0,0 1 0 0 0,0-1 0 0 0,0 0-1 0 0,1 0 1 0 0,0-1 0 0 0,0 1 0 0 0,1-1 0 0 0,-1 1-1 0 0,2-1 1 0 0,-1 0 0 0 0,1 0 0 0 0,0-1 0 0 0,0 0-1 0 0,0 1 1 0 0,1-2 0 0 0,-1 1 0 0 0,1-1-1 0 0,0 1-37 0 0,0-3 47 0 0,-1 1 0 0 0,1 0-1 0 0,-1-1 1 0 0,1 0-1 0 0,0-1 1 0 0,0 1-1 0 0,-1-1 1 0 0,1 0 0 0 0,0 0-1 0 0,0-1 1 0 0,0 0-1 0 0,0 0 1 0 0,0 0-1 0 0,0-1 1 0 0,0 0 0 0 0,0 0-1 0 0,0 0 1 0 0,0-1-1 0 0,-1 0 1 0 0,1 0-1 0 0,0-1 1 0 0,-1 1 0 0 0,0-1-1 0 0,0 0 1 0 0,0 0-1 0 0,0-1 1 0 0,0 0-1 0 0,0 0-46 0 0,1-3-1 0 0,-1-1 0 0 0,1 0 0 0 0,-1 0 0 0 0,0 0 0 0 0,-1-1-1 0 0,0 0 1 0 0,0 0 0 0 0,-1 0 0 0 0,0 0 0 0 0,-1 0 0 0 0,0-1-1 0 0,-1 1 1 0 0,1-1 0 0 0,-2 0 0 0 0,1 1 0 0 0,-1-1 0 0 0,-1 1-1 0 0,0-1 1 0 0,0 0 0 0 0,-1 1 0 0 0,0 0 0 0 0,-1-1 0 0 0,0 1-1 0 0,0 0 1 0 0,-1 0 0 0 0,0 1 0 0 0,-1-1 0 0 0,0 1 0 0 0,0 0-1 0 0,-1 0 1 0 0,0 0 0 0 0,-4-4 1 0 0,-4-1-123 0 0,1 2 0 0 0,-2-1 0 0 0,1 1 0 0 0,-2 1 0 0 0,1 1 0 0 0,-1 0 0 0 0,-1 1 0 0 0,1 1 0 0 0,-11-3 123 0 0,0 8-1883 0 0,23-1 1063 0 0</inkml:trace>
  <inkml:trace contextRef="#ctx0" brushRef="#br0" timeOffset="-59828.389">24234 5266 5344 0 0,'0'0'157'0'0,"0"0"102"0"0,0 0 341 0 0,0 0 146 0 0,0-11 2900 0 0,-9 7-3360 0 0,1 1 1 0 0,-1 1 0 0 0,0 0 0 0 0,0 0-1 0 0,1 0 1 0 0,-1 1 0 0 0,0 1-1 0 0,0-1 1 0 0,0 1 0 0 0,0 1 0 0 0,0 0-1 0 0,0 0 1 0 0,0 1 0 0 0,0 0-287 0 0,-30 2 336 0 0,-209 20 890 0 0,158-13-836 0 0,-46-1 38 0 0,-32-3-207 0 0,-124 0 115 0 0,-23-2-272 0 0,-240 25 0 0 0,235-4 64 0 0,48-2-128 0 0,69-10 0 0 0,-120 11 0 0 0,38-1 75 0 0,85-10-22 0 0,-183 37 11 0 0,172-23 0 0 0,-26 0-64 0 0,-38-4 0 0 0,54-9 0 0 0,-45 19-8 0 0,107-24 8 0 0,-65 3 0 0 0,18 23-80 0 0,83-18 80 0 0,-75-2 0 0 0,74-5 0 0 0,53-4-793 0 0,59-7 410 0 0</inkml:trace>
  <inkml:trace contextRef="#ctx0" brushRef="#br0" timeOffset="-58889.231">19373 5992 9648 0 0,'-4'-4'464'0'0,"-1"0"-425"0"0,0 1 0 0 0,0 1-1 0 0,-1-1 1 0 0,0 1 0 0 0,1-1 0 0 0,-1 2 0 0 0,0-1 0 0 0,0 1 0 0 0,0 0 0 0 0,0 0 0 0 0,0 0 0 0 0,0 1 0 0 0,-4 0-39 0 0,-18-3 75 0 0,-18 3 696 0 0,-44 14 1830 0 0,78-11-2465 0 0,0 1-1 0 0,1 1 1 0 0,0 0 0 0 0,0 1-1 0 0,0 0 1 0 0,1 0 0 0 0,0 1-1 0 0,0 1 1 0 0,-1 1-136 0 0,-25 25 228 0 0,-25 28 31 0 0,54-51-224 0 0,1 1 1 0 0,1 0-1 0 0,-1-1 0 0 0,2 2 1 0 0,0-1-1 0 0,0 0 0 0 0,1 1 1 0 0,1 0-1 0 0,0 0 0 0 0,0-1 1 0 0,2 1-1 0 0,-1 0 0 0 0,2 0 1 0 0,0 0-1 0 0,0 0 0 0 0,3 8-35 0 0,34 227 171 0 0,-3-10-185 0 0,-29-200 35 0 0,-2 0-1 0 0,-1 0 0 0 0,-3 0 0 0 0,0 0 0 0 0,-3 7-20 0 0,2-35 27 0 0,1 4 35 0 0,-1 0-1 0 0,-1 0 0 0 0,0 0 0 0 0,-1 0 0 0 0,0-1 0 0 0,-1 1 0 0 0,-1-1 0 0 0,0 0 0 0 0,-1 0 0 0 0,0 0 0 0 0,-1-1 0 0 0,0 0 0 0 0,-1 0 0 0 0,0-1 0 0 0,-1 0 0 0 0,-1 0 0 0 0,1-1 0 0 0,-2 0 0 0 0,-4 3-61 0 0,-91 51 704 0 0,89-57-640 0 0,0 0-1 0 0,0-2 1 0 0,-1 0-1 0 0,0-1 1 0 0,0-1 0 0 0,0 0-1 0 0,0-1 1 0 0,0-2-1 0 0,-1 1 1 0 0,1-2-1 0 0,-5-1-63 0 0,21 2-86 0 0,-1 0 1 0 0,1-1-1 0 0,-1 1 1 0 0,0-1-1 0 0,1 1 0 0 0,-1-1 1 0 0,1 0-1 0 0,-1 0 0 0 0,1 0 1 0 0,0 0-1 0 0,-1 0 1 0 0,1-1-1 0 0,0 1 0 0 0,0-1 1 0 0,0 1-1 0 0,0-1 0 0 0,0 0 1 0 0,0 0-1 0 0,0 0 1 0 0,1 0-1 0 0,-1 0 0 0 0,1 0 1 0 0,-1 0-1 0 0,1-1 0 0 0,0 1 1 0 0,0 0-1 0 0,-1-2 86 0 0,-2-6-1210 0 0</inkml:trace>
  <inkml:trace contextRef="#ctx0" brushRef="#br0" timeOffset="-57863.435">19790 6441 6832 0 0,'0'0'200'0'0,"-5"0"32"0"0,-110 32 1905 0 0,30 3 310 0 0,29-1-1319 0 0,55-34-1122 0 0,1 1 0 0 0,-1 0 0 0 0,1 0 0 0 0,0 0 1 0 0,-1 0-1 0 0,1 0 0 0 0,0 0 0 0 0,0 0 0 0 0,0 0 1 0 0,0 0-1 0 0,0 0 0 0 0,0-1 0 0 0,0 1 0 0 0,0 0 1 0 0,0 0-1 0 0,0 0 0 0 0,0 0 0 0 0,0 0 0 0 0,1 0 1 0 0,-1 0-1 0 0,0 0 0 0 0,1 0 0 0 0,-1 0 0 0 0,1-1 1 0 0,-1 1-1 0 0,1 0 0 0 0,-1 0 0 0 0,1-1 0 0 0,0 1 1 0 0,-1 0-1 0 0,1-1 0 0 0,0 1 0 0 0,-1 0 0 0 0,1-1 1 0 0,0 1-1 0 0,0-1 0 0 0,0 1 0 0 0,0-1 0 0 0,-1 0 1 0 0,2 1-7 0 0,37 23 192 0 0,50 40-172 0 0,-86-62 45 0 0,0 0 0 0 0,0 0 1 0 0,0 1-1 0 0,-1-1 0 0 0,1 1 1 0 0,-1-1-1 0 0,0 1 0 0 0,0 0 1 0 0,0 0-1 0 0,0 0 0 0 0,0 0 1 0 0,0 0-1 0 0,-1 0 0 0 0,0 1 1 0 0,1 0-66 0 0,-4 0 125 0 0,1 0 1 0 0,-1 0-1 0 0,0 0 1 0 0,0 0-1 0 0,-1 0 1 0 0,1-1-1 0 0,-1 1 1 0 0,0-1 0 0 0,1 0-1 0 0,-2 0 1 0 0,1 0-1 0 0,0 0 1 0 0,-1 0-1 0 0,1-1 1 0 0,-1 0-1 0 0,0 1 1 0 0,-2 0-126 0 0,5-3 17 0 0,-7 5 63 0 0,0-2 0 0 0,-1 1 0 0 0,1-1 0 0 0,-1-1 0 0 0,0 1 0 0 0,0-2 0 0 0,0 1 0 0 0,0-1 0 0 0,0 0 0 0 0,0-1 0 0 0,-8-1-80 0 0,16 2-59 0 0,0-1 0 0 0,0 0 0 0 0,0 0-1 0 0,0 0 1 0 0,1 0 0 0 0,-1 0-1 0 0,0 0 1 0 0,0 0 0 0 0,0 0-1 0 0,0-1 1 0 0,0 1 0 0 0,0 0 0 0 0,0 0-1 0 0,0-1 1 0 0,0 1 0 0 0,1-1-1 0 0,-1 1 1 0 0,0-1 0 0 0,0 1-1 0 0,1-1 1 0 0,-1 1 0 0 0,0-1 0 0 0,0 0-1 0 0,1 1 1 0 0,-1-1 0 0 0,1 0-1 0 0,-1 1 1 0 0,1-1 0 0 0,-1 0-1 0 0,1 0 1 0 0,-1 0 0 0 0,1 0 0 0 0,0 0-1 0 0,-1 1 1 0 0,1-1 0 0 0,0 0-1 0 0,0 0 1 0 0,0 0 0 0 0,-1 0-1 0 0,1 0 1 0 0,0 0 0 0 0,1-1 59 0 0,2-9-5445 0 0</inkml:trace>
  <inkml:trace contextRef="#ctx0" brushRef="#br0" timeOffset="-57610.78">19950 6441 11952 0 0,'0'0'266'0'0,"0"0"44"0"0,0 0 14 0 0,0 0-31 0 0,1 1-193 0 0,5 6-89 0 0,-2 2 10 0 0,-3 0 96 0 0,0-1-1 0 0,0 1 1 0 0,0-1-1 0 0,-1 1 1 0 0,0-1 0 0 0,-1 1-1 0 0,0-1 1 0 0,0 1-1 0 0,-1-1 1 0 0,0 1 0 0 0,-3 5-117 0 0,5 12 462 0 0,0-25-374 0 0,0-1-6 0 0,0 0-30 0 0,0 0-108 0 0,0 2-12 0 0,18 13-2084 0 0,-16-14-2568 0 0</inkml:trace>
  <inkml:trace contextRef="#ctx0" brushRef="#br0" timeOffset="-57292.353">20101 6517 7584 0 0,'1'0'222'0'0,"6"-2"-15"0"0,0 4-86 0 0,21 19 2271 0 0,27 91 2394 0 0,-44-88-2523 0 0,17-67-1911 0 0,2-35-464 0 0,-25 70 2 0 0,30-26-308 0 0,-33 33 409 0 0,-1 1 0 0 0,1-1 0 0 0,-1 1-1 0 0,1 0 1 0 0,-1-1 0 0 0,1 1-1 0 0,-1 0 1 0 0,1 0 0 0 0,-1 0-1 0 0,1 0 1 0 0,0 1 0 0 0,-1-1-1 0 0,1 0 1 0 0,-1 1 0 0 0,0-1-1 0 0,1 1 1 0 0,-1-1 0 0 0,1 1 0 0 0,-1-1-1 0 0,0 1 1 0 0,1 0 0 0 0,-1 0-1 0 0,0 0 1 0 0,0 0 0 0 0,1 0-1 0 0,-1 0 1 0 0,0 0 0 0 0,0 0-1 0 0,0 0 1 0 0,0 1 9 0 0,10 9-43 0 0,51 62 43 0 0,-24-12 21 0 0,-5-21 48 0 0,-18-24-533 0 0,-4-15 177 0 0</inkml:trace>
  <inkml:trace contextRef="#ctx0" brushRef="#br0" timeOffset="-56673.86">20813 6307 10192 0 0,'0'0'230'0'0,"-9"4"558"0"0,1 4-544 0 0,0 1-1 0 0,1 0 0 0 0,-1 0 1 0 0,2 0-1 0 0,-1 1 1 0 0,1 0-1 0 0,1 0 0 0 0,0 1 1 0 0,0 0-1 0 0,1-1 1 0 0,-2 11-244 0 0,12 55 1912 0 0,-4-71-1876 0 0,0-1 0 0 0,0 0 0 0 0,0 0 0 0 0,0 0 1 0 0,0 0-1 0 0,1 0 0 0 0,0-1 0 0 0,0 1 1 0 0,0-1-1 0 0,0 1 0 0 0,0-1 0 0 0,1 0 0 0 0,0 0 1 0 0,-1-1-1 0 0,1 1 0 0 0,0-1 0 0 0,0 0 1 0 0,0 0-1 0 0,1 0 0 0 0,-1-1 0 0 0,0 1 1 0 0,1-1-1 0 0,-1 0 0 0 0,1 0 0 0 0,-1-1 0 0 0,1 1 1 0 0,-1-1-1 0 0,1 0 0 0 0,2 0-36 0 0,6-1 86 0 0,1 0-1 0 0,-1-1 1 0 0,0 0-1 0 0,0-1 0 0 0,0 0 1 0 0,0-1-1 0 0,-1-1 1 0 0,1 0-1 0 0,-1-1 1 0 0,3-2-86 0 0,63-48 290 0 0,-65 43-217 0 0,17-29 138 0 0,-28 33-196 0 0,0 0 0 0 0,0-1 0 0 0,-1 1 0 0 0,0 0 0 0 0,-1 0 0 0 0,0 0 0 0 0,0-1 0 0 0,-1 1 0 0 0,0 0 0 0 0,0 0 0 0 0,-1 0 0 0 0,-1 0 0 0 0,1 0 0 0 0,-3-4-15 0 0,-2 0-32 0 0,5 6-16 0 0,-1 1 1 0 0,0-1-1 0 0,0 1 0 0 0,-1 0 1 0 0,0 0-1 0 0,0 0 1 0 0,-1 1-1 0 0,1-1 1 0 0,-1 1-1 0 0,0 0 0 0 0,0 0 1 0 0,-1 1-1 0 0,0 0 1 0 0,1 0-1 0 0,-2 0 0 0 0,-3-2 48 0 0,0 2-48 0 0,0 0-1 0 0,-1 1 0 0 0,0 0 0 0 0,0 1 1 0 0,0 0-1 0 0,0 1 0 0 0,0 0 0 0 0,0 1 1 0 0,0 0-1 0 0,0 0 0 0 0,0 2 0 0 0,0-1 1 0 0,0 1-1 0 0,-10 3 49 0 0,18-4 12 0 0,-1 0 0 0 0,1 0-1 0 0,-1 0 1 0 0,1 1 0 0 0,0-1 0 0 0,0 1 0 0 0,0-1 0 0 0,0 1 0 0 0,0 0-1 0 0,0 0 1 0 0,0 1 0 0 0,1-1 0 0 0,-1 0 0 0 0,1 1 0 0 0,-1 0-1 0 0,1-1 1 0 0,0 1 0 0 0,0 0 0 0 0,0 0 0 0 0,1 0 0 0 0,-1 1 0 0 0,1-1-1 0 0,0 0 1 0 0,0 1 0 0 0,0-1 0 0 0,0 0 0 0 0,0 1 0 0 0,1-1 0 0 0,-1 1-1 0 0,1-1 1 0 0,0 1 0 0 0,0-1 0 0 0,0 1 0 0 0,1-1 0 0 0,-1 1 0 0 0,1-1-1 0 0,1 3-11 0 0,2 1 77 0 0,1 0-1 0 0,0 0 0 0 0,1 0 0 0 0,0-1 1 0 0,0 0-1 0 0,0 0 0 0 0,0-1 0 0 0,1 0 1 0 0,0 0-1 0 0,0 0 0 0 0,1-1 0 0 0,-1 0 1 0 0,1-1-1 0 0,0 1 0 0 0,0-1 0 0 0,0-1 1 0 0,0 0-1 0 0,0 0 0 0 0,1 0 0 0 0,-1-1 1 0 0,1-1-1 0 0,0 1-76 0 0,112 5 212 0 0,13-20-3307 0 0,-113 11 1945 0 0</inkml:trace>
  <inkml:trace contextRef="#ctx0" brushRef="#br0" timeOffset="-56049.65">21693 6278 12896 0 0,'19'-6'938'0'0,"-18"7"-760"0"0,-1-1 51 0 0,-2 16 883 0 0,-51 15 862 0 0,-30 25-939 0 0,61-36-947 0 0,15-5-45 0 0,6-13-40 0 0,0 0-1 0 0,0-1 0 0 0,0 1 0 0 0,0 0 1 0 0,0-1-1 0 0,1 1 0 0 0,-1 0 0 0 0,0 0 1 0 0,1 0-1 0 0,0 0 0 0 0,-1 0 0 0 0,1 0 1 0 0,0 0-1 0 0,0-1 0 0 0,0 1 0 0 0,0 0 0 0 0,1 0 1 0 0,-1 0-1 0 0,0 0 0 0 0,1 0 0 0 0,-1 0 1 0 0,1 0-1 0 0,0-1 0 0 0,-1 1 0 0 0,1 0 1 0 0,0-1-1 0 0,0 1 0 0 0,0 0 0 0 0,0-1 1 0 0,1 1-1 0 0,-1-1 0 0 0,0 1 0 0 0,2 0-2 0 0,-1 1 18 0 0,0-1-1 0 0,0 0 0 0 0,0 0 1 0 0,0 0-1 0 0,0 0 0 0 0,0 0 1 0 0,1 0-1 0 0,-1-1 0 0 0,1 1 1 0 0,-1-1-1 0 0,1 0 0 0 0,0 1 1 0 0,0-1-1 0 0,-1 0 0 0 0,1-1 1 0 0,0 1-1 0 0,0 0 0 0 0,0-1 1 0 0,0 0-1 0 0,0 0 0 0 0,0 0 1 0 0,0 0-1 0 0,0 0 0 0 0,2-1-17 0 0,59-27 353 0 0,-50 19-322 0 0,31-42 119 0 0,-25-2-4 0 0,-1-64-6 0 0,-11-21-76 0 0,-7-83-236 0 0,5 176 254 0 0,-2 15 130 0 0,-3 27-272 0 0,-1-2-7 0 0,0 4 114 0 0,0 1 19 0 0,7 18-2 0 0,24 193-64 0 0,20 27 0 0 0,-31-183 0 0 0,-10-27-80 0 0,-9-25-5 0 0,-1-1-1 0 0,0 0 1 0 0,1 1-1 0 0,-1-1 1 0 0,1 0-1 0 0,0 1 1 0 0,0-1 0 0 0,-1 0-1 0 0,2 0 1 0 0,-1 0-1 0 0,0 0 1 0 0,0 0-1 0 0,1 0 1 0 0,-1 0-1 0 0,1 0 1 0 0,-1-1-1 0 0,1 1 1 0 0,0 0-1 0 0,0-1 1 0 0,0 1 0 0 0,0-1-1 0 0,0 0 1 0 0,0 0-1 0 0,0 0 1 0 0,0 0-1 0 0,0 0 1 0 0,0 0-1 0 0,1 0 1 0 0,-1-1 85 0 0,7-3-6345 0 0</inkml:trace>
  <inkml:trace contextRef="#ctx0" brushRef="#br0" timeOffset="-55630.548">22206 6010 13328 0 0,'0'0'298'0'0,"0"0"46"0"0,-7 3 354 0 0,3 0-689 0 0,0 0 0 0 0,1 0 0 0 0,-1 0-1 0 0,1 1 1 0 0,0-1 0 0 0,0 1 0 0 0,0 0 0 0 0,0 0 0 0 0,1 0 0 0 0,-1 0 0 0 0,1 1 0 0 0,0-1 0 0 0,1 1 0 0 0,-2 1-9 0 0,-4 11-1 0 0,2-8 11 0 0,1-2 41 0 0,0 0-1 0 0,1 0 1 0 0,0 1-1 0 0,0-1 1 0 0,1 1-1 0 0,-1-1 1 0 0,2 1-1 0 0,-1 0 1 0 0,1 0 0 0 0,0 4-51 0 0,1 11 253 0 0,-1-14-175 0 0,0-1 1 0 0,1 1 0 0 0,0-1 0 0 0,0 1 0 0 0,1-1 0 0 0,0 1 0 0 0,1-1 0 0 0,0 0 0 0 0,0 1-1 0 0,1-1 1 0 0,0 0 0 0 0,0-1 0 0 0,1 1-79 0 0,2-3 90 0 0,1 0 0 0 0,-1 0 0 0 0,1-1 0 0 0,0 0 0 0 0,0 0-1 0 0,1-1 1 0 0,-1 0 0 0 0,1 0 0 0 0,-1-1 0 0 0,1 0 0 0 0,0 0 0 0 0,0-1 0 0 0,0 0 0 0 0,0-1-1 0 0,0 1 1 0 0,0-1 0 0 0,0-1 0 0 0,0 0 0 0 0,0 0 0 0 0,0 0 0 0 0,0-1 0 0 0,0 0 0 0 0,-1-1-1 0 0,3-1-89 0 0,-1 2 31 0 0,-1-2 0 0 0,1 1 0 0 0,-1-1-1 0 0,0-1 1 0 0,0 1 0 0 0,-1-1 0 0 0,1-1-1 0 0,-1 1 1 0 0,0-1 0 0 0,-1 0-1 0 0,1-1 1 0 0,-1 0 0 0 0,0 0 0 0 0,-1 0-1 0 0,0-1 1 0 0,0 1 0 0 0,-1-1 0 0 0,0 0-1 0 0,0-1 1 0 0,0 1 0 0 0,-1-3-31 0 0,7-62 85 0 0,-10 67-128 0 0,0-1 0 0 0,0 1 0 0 0,-1-1 0 0 0,1 1 0 0 0,-1-1 0 0 0,-1 1 0 0 0,1 0 0 0 0,-1 0 0 0 0,0 0 0 0 0,-1 0 0 0 0,1 0 0 0 0,-1 0 0 0 0,0 0 0 0 0,-1 1 0 0 0,1 0 0 0 0,-1-1 0 0 0,0 1 0 0 0,-1 1 0 0 0,1-1 0 0 0,-1 1 0 0 0,0-1 0 0 0,0 1 0 0 0,0 1 0 0 0,-5-4 43 0 0,2 2-38 0 0,0 1 1 0 0,0 0-1 0 0,-1 0 1 0 0,0 0-1 0 0,1 1 0 0 0,-1 1 1 0 0,-1-1-1 0 0,1 2 0 0 0,0-1 1 0 0,0 1-1 0 0,-1 0 0 0 0,1 1 1 0 0,0 0-1 0 0,-1 1 0 0 0,1 0 1 0 0,0 0-1 0 0,-2 2 38 0 0,-55 23-737 0 0,64-24 764 0 0,0-1 0 0 0,-1 0 0 0 0,1 1 1 0 0,1-1-1 0 0,-1 1 0 0 0,0-1 0 0 0,0 1 0 0 0,1 0 0 0 0,-1 0 1 0 0,1 0-1 0 0,-1 0 0 0 0,1 0 0 0 0,0 0 0 0 0,0 0 1 0 0,0 1-1 0 0,0-1 0 0 0,0 0 0 0 0,0 1 0 0 0,1-1 0 0 0,-1 0 1 0 0,1 1-1 0 0,-1-1 0 0 0,1 1 0 0 0,0-1 0 0 0,0 1 1 0 0,0-1-1 0 0,1 1 0 0 0,-1-1 0 0 0,0 0 0 0 0,1 1 0 0 0,0 0-27 0 0,27 19 348 0 0,-17-15-279 0 0,1-1-1 0 0,1 0 0 0 0,-1 0 0 0 0,1-1 0 0 0,-1-1 0 0 0,2 0 0 0 0,-1-1 1 0 0,0-1-1 0 0,7 1-68 0 0,174 17-1683 0 0,-175-20-4511 0 0</inkml:trace>
  <inkml:trace contextRef="#ctx0" brushRef="#br0" timeOffset="-55103.231">23043 6012 13312 0 0,'-7'0'65'0'0,"1"0"0"0"0,-1 0 0 0 0,0 1 1 0 0,0-1-1 0 0,0 1 0 0 0,1 1 0 0 0,-1-1 1 0 0,0 1-1 0 0,1 1 0 0 0,0-1 1 0 0,-1 1-1 0 0,1 0 0 0 0,0 0 0 0 0,0 1 1 0 0,-1 1-66 0 0,-12 5 173 0 0,-82 54 100 0 0,56-8 715 0 0,44-54-953 0 0,0 0 0 0 0,0 0 0 0 0,0 0 0 0 0,0 0 0 0 0,1 1 0 0 0,-1-1 0 0 0,1 0 0 0 0,-1 0 0 0 0,1 0 0 0 0,0 0-1 0 0,0 1 1 0 0,0-1 0 0 0,0 0 0 0 0,0 0 0 0 0,0 0 0 0 0,1 1 0 0 0,-1-1 0 0 0,1 0 0 0 0,-1 0 0 0 0,1 0-1 0 0,0 0 1 0 0,0 0 0 0 0,0 0 0 0 0,0 0 0 0 0,0 0 0 0 0,1 0 0 0 0,-1-1 0 0 0,0 1 0 0 0,1 0 0 0 0,-1-1-1 0 0,1 1-34 0 0,12 11 294 0 0,0-8-68 0 0,-12-5-112 0 0,3 0 4 0 0,96-6 329 0 0,-20-26-190 0 0,-73 24-248 0 0,0 1-1 0 0,-1-1 1 0 0,0-1-1 0 0,0 0 1 0 0,0 1-1 0 0,-1-2 0 0 0,-1 1 1 0 0,0-1-1 0 0,0 0 1 0 0,-1 0-1 0 0,0 0 0 0 0,0-1 1 0 0,-1 1-1 0 0,-1-1 1 0 0,0 0-1 0 0,0-5-8 0 0,4-27-679 0 0,-2-1 1 0 0,-2 1-1 0 0,-2-1 1 0 0,-4-37 678 0 0,-4-169-275 0 0,8 179 2505 0 0,13 143-2086 0 0,-3 66-90 0 0,-2 80 47 0 0,-8-153-96 0 0,12 122-5 0 0,7-136-2218 0 0,-19-49-3483 0 0</inkml:trace>
  <inkml:trace contextRef="#ctx0" brushRef="#br0" timeOffset="-54617.401">23433 5788 11312 0 0,'-20'24'792'0'0,"-31"36"-675"0"0,8 15 172 0 0,40-55 146 0 0,0-1 0 0 0,1 1-1 0 0,1 0 1 0 0,1-1 0 0 0,0 1-1 0 0,3 8-434 0 0,-2-18 122 0 0,1 0 1 0 0,0 0-1 0 0,0 0 0 0 0,1-1 0 0 0,0 1 1 0 0,1-1-1 0 0,0 1 0 0 0,1-1 0 0 0,0 0 0 0 0,0-1 1 0 0,1 1-1 0 0,6 6-122 0 0,-7-9 106 0 0,1-1 0 0 0,0 1 1 0 0,0-1-1 0 0,1 0 0 0 0,-1-1 0 0 0,1 1 1 0 0,0-1-1 0 0,0-1 0 0 0,1 1 0 0 0,-1-1 0 0 0,1 0 1 0 0,-1-1-1 0 0,1 0 0 0 0,0 0 0 0 0,0-1 1 0 0,0 0-1 0 0,0 0 0 0 0,0-1 0 0 0,4 0-106 0 0,-1 0 58 0 0,1 0 1 0 0,-1 0-1 0 0,0-1 0 0 0,0 0 0 0 0,0-1 0 0 0,0 0 0 0 0,-1-1 0 0 0,1 0 0 0 0,0-1 0 0 0,-1 0 0 0 0,0-1 0 0 0,0 0 0 0 0,0-1 0 0 0,-1 1 0 0 0,0-2 0 0 0,0 1 0 0 0,0-2 0 0 0,-1 1 0 0 0,0-1 0 0 0,-1 0 1 0 0,1 0-1 0 0,-1-1 0 0 0,-1 0 0 0 0,5-9-58 0 0,-3 2 22 0 0,-1 1 0 0 0,0-1 0 0 0,-2 0 0 0 0,0 0 0 0 0,0-1 0 0 0,-2 0 0 0 0,0 0 0 0 0,-1 0 0 0 0,0 0 0 0 0,-2 0 0 0 0,0-5-22 0 0,-2 15-29 0 0,0-1 0 0 0,0 1 0 0 0,0 0-1 0 0,-1-1 1 0 0,0 2 0 0 0,-1-1 0 0 0,1 0-1 0 0,-1 0 1 0 0,-1 1 0 0 0,1 0 0 0 0,-3-2 29 0 0,5 6-24 0 0,-5-4-21 0 0,0 1 1 0 0,0 0-1 0 0,-1 0 0 0 0,0 1 0 0 0,0 0 1 0 0,-1 0-1 0 0,1 1 0 0 0,-1 0 0 0 0,1 1 1 0 0,-1-1-1 0 0,0 2 0 0 0,0-1 1 0 0,0 1-1 0 0,0 1 0 0 0,0 0 0 0 0,0 0 1 0 0,0 1-1 0 0,0 0 0 0 0,0 0 0 0 0,-4 2 45 0 0,1-2-22 0 0,-1 1 0 0 0,1 1 0 0 0,-1 0-1 0 0,1 1 1 0 0,0 0 0 0 0,0 0-1 0 0,1 2 1 0 0,-1-1 0 0 0,1 2 0 0 0,0-1-1 0 0,1 1 1 0 0,0 1 0 0 0,0 0-1 0 0,-9 9 23 0 0,18-15-22 0 0,0-1-1 0 0,0 0 0 0 0,0 0 0 0 0,0 1 1 0 0,0-1-1 0 0,0 1 0 0 0,0-1 0 0 0,0 1 1 0 0,0-1-1 0 0,1 1 0 0 0,-1 0 0 0 0,1-1 1 0 0,-1 1-1 0 0,1 0 0 0 0,0-1 0 0 0,-1 1 1 0 0,1 0-1 0 0,0 0 0 0 0,0-1 0 0 0,0 1 1 0 0,1 0-1 0 0,-1-1 0 0 0,0 1 0 0 0,1 0 1 0 0,-1-1-1 0 0,1 1 0 0 0,-1 0 0 0 0,1-1 1 0 0,0 1-1 0 0,-1-1 0 0 0,1 1 0 0 0,0-1 1 0 0,0 1-1 0 0,0-1 0 0 0,1 0 0 0 0,-1 1 1 0 0,1-1 22 0 0,25 14-5764 0 0,-16-15 554 0 0</inkml:trace>
  <inkml:trace contextRef="#ctx0" brushRef="#br0" timeOffset="-54309.431">23693 5616 10392 0 0,'0'0'233'0'0,"0"0"39"0"0,0 0 15 0 0,0 0-37 0 0,0 1-159 0 0,-31 80 1108 0 0,12-1 145 0 0,-13 40-228 0 0,-26 64-59 0 0,18-52-171 0 0,-6 3-47 0 0,15-60-547 0 0,27-43-159 0 0,2-23-53 0 0,4-1 0 0 0,-1 0-888 0 0,-1-6-3479 0 0,0-2-1497 0 0</inkml:trace>
  <inkml:trace contextRef="#ctx0" brushRef="#br0" timeOffset="-50291.206">18716 8109 6072 0 0,'0'0'133'0'0,"0"0"23"0"0,0 0 12 0 0,7-4 7 0 0,-3-1-82 0 0,4-5 222 0 0,-4 4 4104 0 0,-16 10-1710 0 0,0 2-2465 0 0,0 2 1 0 0,0-1-1 0 0,1 1 1 0 0,0 1-1 0 0,1 0 1 0 0,0 0-1 0 0,0 1 1 0 0,1 0-1 0 0,0 1 1 0 0,1 0 0 0 0,0 1-1 0 0,-1 3-244 0 0,6-11 16 0 0,0 0-1 0 0,1 0 1 0 0,-1 0-1 0 0,1 0 1 0 0,0 1 0 0 0,0-1-1 0 0,0 1 1 0 0,1-1-1 0 0,0 1 1 0 0,0 0 0 0 0,0 0-1 0 0,0 0 1 0 0,1-1-1 0 0,0 1 1 0 0,0 0-1 0 0,0 2-15 0 0,1-4 4 0 0,1 0 0 0 0,-1 0 0 0 0,1 0-1 0 0,0 0 1 0 0,0 0 0 0 0,0 0 0 0 0,0 0-1 0 0,0-1 1 0 0,1 1 0 0 0,-1-1 0 0 0,1 0-1 0 0,0 0 1 0 0,-1 0 0 0 0,1 0-1 0 0,0 0 1 0 0,0 0 0 0 0,0-1 0 0 0,1 0-1 0 0,-1 1 1 0 0,1-1-4 0 0,14 2-120 0 0,0 0 1 0 0,0-1-1 0 0,0-1 1 0 0,0-1-1 0 0,1-1 0 0 0,-1 0 1 0 0,0-2-1 0 0,0 0 0 0 0,0 0 1 0 0,-1-2-1 0 0,1 0 0 0 0,-1-1 1 0 0,0-1-1 0 0,-1-1 1 0 0,13-7 119 0 0,50-32-940 0 0,-78 46 998 0 0,-1 1 8 0 0,0 0 15 0 0,0 0 74 0 0,0 0 33 0 0,0 0 4 0 0,-7 17 312 0 0,5-13-475 0 0,1 0 0 0 0,0 0 1 0 0,0 1-1 0 0,0-1 0 0 0,0 0 1 0 0,0 0-1 0 0,1 0 0 0 0,0 1 1 0 0,0-1-1 0 0,0 0 0 0 0,0 0 0 0 0,1 1 1 0 0,0-1-1 0 0,-1 0 0 0 0,2 0 1 0 0,-1 0-1 0 0,0 0 0 0 0,2 3-29 0 0,12 7 70 0 0,-11-13-49 0 0,0 0 0 0 0,-1 0-1 0 0,1 0 1 0 0,0-1 0 0 0,0 0 0 0 0,0 0 0 0 0,-1 0 0 0 0,1 0 0 0 0,0 0 0 0 0,0-1 0 0 0,-1 0-1 0 0,1 0 1 0 0,0 0 0 0 0,-1 0 0 0 0,1 0 0 0 0,-1-1 0 0 0,1 1 0 0 0,1-2-21 0 0,8-3 32 0 0,-7 4-22 0 0,0-1 1 0 0,-1 1 0 0 0,1-2-1 0 0,-1 1 1 0 0,0 0-1 0 0,0-1 1 0 0,0 0-1 0 0,-1 0 1 0 0,0-1-1 0 0,1 1 1 0 0,-1-1 0 0 0,-1 0-1 0 0,1 0 1 0 0,-1 0-1 0 0,0 0 1 0 0,0-1-1 0 0,0 0 1 0 0,-1 1 0 0 0,0-1-1 0 0,0 0 1 0 0,0 0-1 0 0,-1 0 1 0 0,0 0-1 0 0,0 0 1 0 0,0 0-1 0 0,-1-2-10 0 0,0 3-38 0 0,0 0-1 0 0,-1 0 0 0 0,0 1 0 0 0,1-1 0 0 0,-1 0 1 0 0,-1 1-1 0 0,1-1 0 0 0,-1 0 0 0 0,0 1 0 0 0,0 0 1 0 0,0-1-1 0 0,0 1 0 0 0,-1 0 0 0 0,0 0 0 0 0,0 0 1 0 0,0 1-1 0 0,0-1 0 0 0,-1 1 0 0 0,1 0 0 0 0,-3-2 39 0 0,-57-24-1474 0 0,32 31-3319 0 0,20 1 381 0 0</inkml:trace>
  <inkml:trace contextRef="#ctx0" brushRef="#br0" timeOffset="-49955.915">19389 7994 11832 0 0,'-2'1'266'0'0,"-66"37"764"0"0,48-22-1029 0 0,19-15 12 0 0,-1-1-1 0 0,1 1 0 0 0,-1 0 1 0 0,1 0-1 0 0,-1 0 0 0 0,1 0 1 0 0,0 0-1 0 0,0 0 0 0 0,-1 1 0 0 0,1-1 1 0 0,0 0-1 0 0,0 0 0 0 0,0 1 1 0 0,0-1-1 0 0,0 1 0 0 0,0-1 1 0 0,1 1-1 0 0,-1-1 0 0 0,0 1 1 0 0,1 0-1 0 0,0-1 0 0 0,-1 1 0 0 0,1 0 1 0 0,0-1-1 0 0,-1 1 0 0 0,1 0 1 0 0,0 0-1 0 0,0-1 0 0 0,1 1 1 0 0,-1 0-1 0 0,0-1 0 0 0,1 1 1 0 0,-1 0-13 0 0,4 3 42 0 0,-1 1 1 0 0,1-2-1 0 0,0 1 1 0 0,1 0-1 0 0,-1-1 1 0 0,1 0-1 0 0,0 0 1 0 0,0 0-1 0 0,0 0 1 0 0,0-1-1 0 0,1 0 1 0 0,0 0-1 0 0,-1-1 1 0 0,1 1-1 0 0,0-1 1 0 0,0-1-1 0 0,0 1 1 0 0,0-1-1 0 0,1 0 1 0 0,2 0-43 0 0,4 2 54 0 0,73 21 10 0 0,-85-24-54 0 0,-1 0 1 0 0,1 0 0 0 0,-1 0 0 0 0,1 0-1 0 0,-1 0 1 0 0,1 0 0 0 0,-1 1 0 0 0,1-1 0 0 0,-1 0-1 0 0,1 0 1 0 0,-1 0 0 0 0,0 1 0 0 0,1-1 0 0 0,-1 0-1 0 0,1 0 1 0 0,-1 1 0 0 0,0-1 0 0 0,1 0-1 0 0,-1 1 1 0 0,0-1 0 0 0,1 1 0 0 0,-1-1 0 0 0,0 0-1 0 0,1 1 1 0 0,-1-1 0 0 0,0 1 0 0 0,0-1 0 0 0,0 1-1 0 0,0-1 1 0 0,1 1 0 0 0,-1-1 0 0 0,0 1-1 0 0,0-1 1 0 0,0 0 0 0 0,0 1 0 0 0,0-1 0 0 0,0 1-1 0 0,0-1 1 0 0,0 1 0 0 0,0-1 0 0 0,0 1 0 0 0,0-1-1 0 0,-1 1 1 0 0,1-1 0 0 0,0 1 0 0 0,0-1-1 0 0,0 1 1 0 0,-1-1 0 0 0,1 1 0 0 0,0-1 0 0 0,-1 0-1 0 0,1 1 1 0 0,0-1 0 0 0,-1 0 0 0 0,1 1 0 0 0,0-1-1 0 0,-1 0 1 0 0,1 1-11 0 0,-1 0 16 0 0,-6 5 85 0 0,0 1 0 0 0,-1-1 1 0 0,0-1-1 0 0,0 0 0 0 0,0 0 0 0 0,-1 0 1 0 0,1-1-1 0 0,-1 0 0 0 0,0-1 0 0 0,-2 1-101 0 0,-17 7-51 0 0,-11 2-4458 0 0,16-8-472 0 0</inkml:trace>
  <inkml:trace contextRef="#ctx0" brushRef="#br0" timeOffset="-49154.655">19576 7556 11024 0 0,'0'0'248'0'0,"0"0"34"0"0,1-4 297 0 0,13-16-415 0 0,5 12 939 0 0,-13 6-1007 0 0,-1 1 1 0 0,1-1 0 0 0,0 1 0 0 0,0 0 0 0 0,0 0-1 0 0,0 1 1 0 0,0 0 0 0 0,0 0 0 0 0,0 0 0 0 0,0 1-1 0 0,0 0 1 0 0,0 0 0 0 0,0 1 0 0 0,0-1 0 0 0,-1 1-1 0 0,1 0 1 0 0,-1 1 0 0 0,1-1 0 0 0,-1 1 0 0 0,1 1-97 0 0,-5-3 19 0 0,1 1 1 0 0,0 0-1 0 0,-1-1 1 0 0,0 1 0 0 0,1 0-1 0 0,-1 0 1 0 0,0 0 0 0 0,0 0-1 0 0,0 0 1 0 0,0 0 0 0 0,0 1-1 0 0,0-1 1 0 0,-1 0-1 0 0,1 0 1 0 0,-1 1 0 0 0,1-1-1 0 0,-1 0 1 0 0,0 1 0 0 0,0-1-1 0 0,0 1 1 0 0,0-1 0 0 0,-1 0-1 0 0,1 1 1 0 0,0-1-1 0 0,-1 0 1 0 0,0 0 0 0 0,0 1-1 0 0,1-1 1 0 0,-1 0 0 0 0,-1 0-1 0 0,1 0 1 0 0,0 0 0 0 0,0 0-1 0 0,-1 0 1 0 0,1 0-1 0 0,-1-1 1 0 0,1 1 0 0 0,-1 0-1 0 0,0-1 1 0 0,0 1 0 0 0,0-1-1 0 0,0 0 1 0 0,0 0 0 0 0,-1 1-20 0 0,-98 55 479 0 0,95-55-495 0 0,4-2-60 0 0,2 0 0 0 0,0 0 5 0 0,0 0-5 0 0,2 0-16 0 0,110 8-268 0 0,-39 12 288 0 0,-38-3 88 0 0,-34-16-4 0 0,0 1 0 0 0,-1-1 0 0 0,1 0 1 0 0,-1 1-1 0 0,1-1 0 0 0,-1 1 0 0 0,0-1 1 0 0,0 1-1 0 0,0-1 0 0 0,1 1 0 0 0,-1-1 1 0 0,-1 1-1 0 0,1-1 0 0 0,0 1 1 0 0,0-1-1 0 0,0 0 0 0 0,-1 1 0 0 0,1-1 1 0 0,-1 1-1 0 0,1-1 0 0 0,-1 0 0 0 0,0 1 1 0 0,1-1-1 0 0,-1 0 0 0 0,0 0 1 0 0,0 1-1 0 0,0-1 0 0 0,0 0 0 0 0,0 0 1 0 0,0 0-1 0 0,0 0 0 0 0,-1 0 0 0 0,1 0 1 0 0,0-1-1 0 0,0 1 0 0 0,-1 0 1 0 0,1-1-1 0 0,0 1 0 0 0,-1-1 0 0 0,1 1 1 0 0,-1-1-1 0 0,1 1 0 0 0,-2-1-12 0 0,-1 3 56 0 0,-79 41-142 0 0,45-30-4433 0 0,18-10-563 0 0</inkml:trace>
  <inkml:trace contextRef="#ctx0" brushRef="#br0" timeOffset="-48546.681">19856 7957 11376 0 0,'0'0'256'0'0,"0"0"34"0"0,0 0 21 0 0,-1 1-35 0 0,-11 46 195 0 0,10-23 485 0 0,14 47 1374 0 0,4-28-1485 0 0,-15-38-791 0 0,0 0-1 0 0,1 0 0 0 0,0 0 0 0 0,0-1 1 0 0,0 1-1 0 0,1-1 0 0 0,-1 1 0 0 0,1-1 1 0 0,0 0-1 0 0,0 0 0 0 0,1 0 0 0 0,-1 0 1 0 0,1-1-1 0 0,1 2-53 0 0,44 1 576 0 0,-39-7-511 0 0,-1-1-1 0 0,1 0 1 0 0,-1 0 0 0 0,1-1 0 0 0,-1 0 0 0 0,0-1-1 0 0,0 0 1 0 0,0 0 0 0 0,-1-1 0 0 0,1 0 0 0 0,-1 0 0 0 0,0-1-1 0 0,-1 0 1 0 0,0-1 0 0 0,0 0 0 0 0,0 0 0 0 0,0 0-1 0 0,0-2-64 0 0,23-74 224 0 0,-26-17-144 0 0,-31-7-838 0 0,24 103 700 0 0,-1-1 0 0 0,0 0 0 0 0,0 1 0 0 0,-1 0 1 0 0,1 0-1 0 0,-1 0 0 0 0,0 1 0 0 0,0-1 0 0 0,0 1 0 0 0,-1 0 1 0 0,1 1-1 0 0,-1-1 0 0 0,1 1 0 0 0,-1 0 0 0 0,0 0 0 0 0,0 1 1 0 0,0 0-1 0 0,1 0 0 0 0,-2 0 0 0 0,1 1 0 0 0,0 0 0 0 0,0 0 0 0 0,0 0 1 0 0,0 1-1 0 0,0 0 0 0 0,0 0 0 0 0,1 1 0 0 0,-1-1 0 0 0,-2 2 58 0 0,3-1-10 0 0,0 0-1 0 0,0 1 0 0 0,0-1 1 0 0,0 1-1 0 0,1 0 0 0 0,-1 0 0 0 0,1 1 1 0 0,0-1-1 0 0,0 1 0 0 0,0 0 0 0 0,0 0 1 0 0,1 1-1 0 0,-1-1 0 0 0,1 1 0 0 0,0-1 1 0 0,0 1-1 0 0,1 0 0 0 0,0 0 0 0 0,-1 1 11 0 0,2-3 9 0 0,0 0 0 0 0,0 0-1 0 0,0 0 1 0 0,0 0-1 0 0,0 1 1 0 0,0-1 0 0 0,1 0-1 0 0,0 0 1 0 0,0 0-1 0 0,0 1 1 0 0,0-1 0 0 0,0 0-1 0 0,1 0 1 0 0,-1 0-1 0 0,1 1 1 0 0,0-1 0 0 0,0 0-1 0 0,0 0 1 0 0,0 0-1 0 0,0 0 1 0 0,1 0-1 0 0,-1-1 1 0 0,1 1 0 0 0,0 0-1 0 0,0-1 1 0 0,0 1-1 0 0,2 1-8 0 0,9 2 108 0 0,-1-1 0 0 0,1 0 0 0 0,0-1 0 0 0,0 0 0 0 0,1-1 0 0 0,-1-1 0 0 0,1 0-1 0 0,-1-1 1 0 0,1 0 0 0 0,-1-1 0 0 0,1-1 0 0 0,0 0 0 0 0,-1 0 0 0 0,1-2-1 0 0,-1 0 1 0 0,0 0 0 0 0,0-1 0 0 0,0-1 0 0 0,0 0 0 0 0,2-2-108 0 0,46-29-583 0 0,-59 35-9 0 0,-2 1-1115 0 0,0 0-4400 0 0</inkml:trace>
  <inkml:trace contextRef="#ctx0" brushRef="#br0" timeOffset="-47971.666">20238 8447 7920 0 0,'0'0'174'0'0,"0"0"29"0"0,0 0 13 0 0,-8-3 7 0 0,-51-7 1125 0 0,-121 27 2256 0 0,45 4-2522 0 0,82-8-884 0 0,0-3-1 0 0,0-2 0 0 0,-1-2 1 0 0,-25-2-198 0 0,-115 1 384 0 0,65 4-302 0 0,67 1 25 0 0,-190 15 479 0 0,-33 10-210 0 0,203-28-696 0 0,17-7-2151 0 0,53 0-2729 0 0</inkml:trace>
  <inkml:trace contextRef="#ctx0" brushRef="#br0" timeOffset="-47235.599">19140 8877 11664 0 0,'0'0'264'0'0,"0"0"34"0"0,0 0 21 0 0,0 0-36 0 0,8-10-175 0 0,-2 7 19 0 0,0 0 1 0 0,0 1-1 0 0,0-1 1 0 0,0 1-1 0 0,0 0 1 0 0,0 1-1 0 0,0-1 0 0 0,1 1 1 0 0,-1 0-1 0 0,1 1 1 0 0,-1 0-1 0 0,1 0 1 0 0,-1 0-1 0 0,5 1-127 0 0,5-1 193 0 0,80 18 1580 0 0,-95-18-1754 0 0,1 0 1 0 0,0 1-1 0 0,0-1 0 0 0,0 0 1 0 0,0 0-1 0 0,0 1 0 0 0,-1-1 0 0 0,1 1 1 0 0,0 0-1 0 0,0 0 0 0 0,-1-1 0 0 0,1 1 1 0 0,0 0-1 0 0,-1 0 0 0 0,1 0 0 0 0,-1 1 1 0 0,0-1-1 0 0,1 0 0 0 0,-1 1 1 0 0,0-1-1 0 0,0 1 0 0 0,1-1 0 0 0,-1 1 1 0 0,0-1-1 0 0,-1 1 0 0 0,1 0 0 0 0,0-1 1 0 0,0 1-1 0 0,-1 0 0 0 0,1 0 0 0 0,-1-1 1 0 0,1 1-1 0 0,-1 0 0 0 0,0 0 1 0 0,0 0-1 0 0,0 0 0 0 0,0 0 0 0 0,0 0 1 0 0,0-1-1 0 0,-1 1 0 0 0,1 0 0 0 0,0 0-19 0 0,-3 2 14 0 0,1 0 0 0 0,-1 0 0 0 0,0-1 0 0 0,0 1-1 0 0,0-1 1 0 0,0 1 0 0 0,-1-1 0 0 0,1 0-1 0 0,-1 0 1 0 0,0-1 0 0 0,0 1 0 0 0,0-1 0 0 0,0 0-1 0 0,0 0 1 0 0,-1 0 0 0 0,1 0 0 0 0,-3 0-14 0 0,-12 6-83 0 0,-59 15-1092 0 0,65-22 644 0 0,15-1-354 0 0,15 2 936 0 0,1 1 1 0 0,-1 0 0 0 0,0 2-1 0 0,-1-1 1 0 0,1 2 0 0 0,-1 0-1 0 0,0 2 1 0 0,0-1 0 0 0,-1 2-1 0 0,0 0 1 0 0,-1 1 0 0 0,0 0 0 0 0,3 4-52 0 0,-11-10 110 0 0,1 1 0 0 0,-2 0 0 0 0,1 0 0 0 0,0 0 0 0 0,-1 1 0 0 0,0-1-1 0 0,0 1 1 0 0,-1 1 0 0 0,0-1 0 0 0,0 1 0 0 0,0-1 0 0 0,1 5-110 0 0,-6-9 67 0 0,1 1 0 0 0,-1-1-1 0 0,0 1 1 0 0,1-1-1 0 0,-1 1 1 0 0,0-1 0 0 0,0 0-1 0 0,-1 0 1 0 0,1 0-1 0 0,0 1 1 0 0,-1-1-1 0 0,1 0 1 0 0,-1 0 0 0 0,0-1-1 0 0,1 1 1 0 0,-1 0-1 0 0,0-1 1 0 0,0 1-1 0 0,0-1 1 0 0,-1 1 0 0 0,1-1-1 0 0,0 0 1 0 0,0 0-1 0 0,-1 0 1 0 0,1 0 0 0 0,0-1-1 0 0,-1 1 1 0 0,1 0-1 0 0,-1-1 1 0 0,1 0-1 0 0,-2 1-66 0 0,-28 3 207 0 0,0 0-1 0 0,-1-3 0 0 0,0 0 1 0 0,1-2-1 0 0,-20-4-206 0 0,-90-20-2758 0 0,115 18-3555 0 0</inkml:trace>
  <inkml:trace contextRef="#ctx0" brushRef="#br0" timeOffset="-40626.37">18408 7901 3728 0 0,'0'0'103'0'0,"0"0"71"0"0,0 0 197 0 0,0 0 80 0 0,0 0 18 0 0,0 0-17 0 0,0 0-86 0 0,0 0-40 0 0,0 0-6 0 0,0 0-3 0 0,0 0-12 0 0,0 0-7 0 0,2-1-2 0 0,27-18 1672 0 0,-28 19-1712 0 0,16-3 1110 0 0,-17 5-1305 0 0,0 0 0 0 0,-1 0 0 0 0,1 0-1 0 0,0 0 1 0 0,-1 0 0 0 0,0 0-1 0 0,1 0 1 0 0,-1 0 0 0 0,0 0 0 0 0,0 0-1 0 0,0 0 1 0 0,0 0 0 0 0,0 0 0 0 0,-1-1-1 0 0,1 1 1 0 0,0 0 0 0 0,-1-1-1 0 0,1 1 1 0 0,-1-1 0 0 0,-1 1-61 0 0,-7 7 31 0 0,-1-1 0 0 0,0-1-1 0 0,0 0 1 0 0,0 0 0 0 0,-1-1 0 0 0,0 0-1 0 0,-1-1 1 0 0,1-1 0 0 0,-1 0 0 0 0,0 0 0 0 0,-6 0-31 0 0,-79 13 124 0 0,10-11 104 0 0,86-6-12 0 0,2 0 0 0 0,0 0-22 0 0,0 0-88 0 0,0 0-33 0 0,0 0 18 0 0,0 0 5 0 0,0 0 0 0 0,-2 8 80 0 0,2-2-150 0 0,23 44 166 0 0,-13-21-22 0 0,-4-16-60 0 0,-1 0 0 0 0,-1 0 1 0 0,0 0-1 0 0,-1 1 0 0 0,0-1 0 0 0,-1 1 1 0 0,-1 5-111 0 0,11 82-74 0 0,-16 54 268 0 0,1-13 126 0 0,26 38-1 0 0,11-38-9 0 0,1-71-97 0 0,-27-54-70 0 0,-8-16-54 0 0,11 12 204 0 0,-10-11-226 0 0,28-2 450 0 0,40-15-173 0 0,-31 8-344 0 0,85 4-3441 0 0,-97 3 2291 0 0</inkml:trace>
  <inkml:trace contextRef="#ctx0" brushRef="#br0" timeOffset="-39662.245">20580 7770 8496 0 0,'0'0'190'0'0,"0"0"28"0"0,-1 0 10 0 0,-2-1-26 0 0,0-1-114 0 0,3 2 147 0 0,0 0 52 0 0,1-19 2577 0 0,5 15-2676 0 0,1-1 1 0 0,0 1-1 0 0,0 0 1 0 0,0 0 0 0 0,1 1-1 0 0,-1 0 1 0 0,1 0 0 0 0,0 1-1 0 0,0 0 1 0 0,0 0 0 0 0,4 0-189 0 0,15-4 293 0 0,100-24 65 0 0,-99 29-10 0 0,-6 8-258 0 0,-14 7 84 0 0,-4 8 88 0 0,-11 143 820 0 0,19-17-811 0 0,11 95-153 0 0,20-8-54 0 0,-13-134 80 0 0,-3 1-144 0 0,-14 30 264 0 0,-21-97-188 0 0,-11-18 98 0 0,13-14-143 0 0,-1 0 0 0 0,1 0 0 0 0,0-1 1 0 0,-1 1-1 0 0,1-1 0 0 0,-1-1 0 0 0,0 1 0 0 0,1-1 1 0 0,-1-1-1 0 0,0 1 0 0 0,0-1 0 0 0,0 0 0 0 0,1 0 1 0 0,-1-1-1 0 0,-4-1-31 0 0,-75 5-264 0 0,70-3-980 0 0,5 0-2845 0 0,-1 0-1703 0 0</inkml:trace>
  <inkml:trace contextRef="#ctx0" brushRef="#br0" timeOffset="-37438.917">17448 8447 9360 0 0,'2'-17'924'0'0,"1"12"-864"0"0,1 0 0 0 0,-1 1 0 0 0,1-1 1 0 0,0 1-1 0 0,0 0 0 0 0,1 0 0 0 0,-1 0 0 0 0,1 1 1 0 0,0 0-1 0 0,0 0 0 0 0,0 0 0 0 0,0 0 1 0 0,0 1-1 0 0,1 0 0 0 0,-1 0 0 0 0,1 0 0 0 0,-1 1 1 0 0,1-1-61 0 0,5-1 344 0 0,5-2 31 0 0,0 2 1 0 0,1 0 0 0 0,0 0 0 0 0,0 2 0 0 0,0 0-1 0 0,14 2-375 0 0,-28-1-18 0 0,0 0 30 0 0,1 0 0 0 0,-1 1-1 0 0,0-1 1 0 0,0 1 0 0 0,1 0 0 0 0,-1 0 0 0 0,0 0 0 0 0,0 1 0 0 0,0-1 0 0 0,0 1 0 0 0,0-1 0 0 0,-1 1 0 0 0,1 0 0 0 0,0 0 0 0 0,-1 0 0 0 0,1 1 0 0 0,-1-1 0 0 0,0 0 0 0 0,0 1 0 0 0,0 0 0 0 0,0-1 0 0 0,0 1 0 0 0,-1 0 0 0 0,1 0 0 0 0,-1 0 0 0 0,0 0 0 0 0,1 0 0 0 0,-1 0 0 0 0,-1 1 0 0 0,1-1 0 0 0,0 0 0 0 0,-1 0 0 0 0,0 1 0 0 0,0-1 0 0 0,0 0 0 0 0,0 1 0 0 0,0-1 0 0 0,-1 0-1 0 0,1 0 1 0 0,-1 1 0 0 0,0-1 0 0 0,0 0 0 0 0,0 0 0 0 0,-1 0 0 0 0,1 0 0 0 0,-1 0 0 0 0,1 0 0 0 0,-1 0 0 0 0,0-1-12 0 0,-8 11 48 0 0,0-1 0 0 0,-1-1 1 0 0,0 0-1 0 0,0 0 0 0 0,-1-2 0 0 0,-1 1 0 0 0,0-1 0 0 0,0-1 0 0 0,-1 0 0 0 0,0-1 1 0 0,-5 2-49 0 0,-73 53 592 0 0,76-39 16 0 0,27-4 90 0 0,-6-15-616 0 0,0-1 0 0 0,1 1-1 0 0,-1-1 1 0 0,1 1 0 0 0,0-2-1 0 0,0 1 1 0 0,0-1 0 0 0,0 0 0 0 0,0 0-1 0 0,1 0 1 0 0,-1-1 0 0 0,0 0-1 0 0,1 0 1 0 0,-1-1 0 0 0,6 0-82 0 0,16 3-157 0 0,62 8-507 0 0,-41-18-3255 0 0,-41 4 2959 0 0</inkml:trace>
  <inkml:trace contextRef="#ctx0" brushRef="#br0" timeOffset="-37210.901">17911 8493 9760 0 0,'0'0'284'0'0,"0"0"1"0"0,0 0-156 0 0,0 0 31 0 0,0 0 31 0 0,0 0 8 0 0,0 0 11 0 0,1 2 46 0 0,17 30 968 0 0,-3 30 420 0 0,-6 24-1162 0 0,-8-79-446 0 0,1-3-4702 0 0,-2-4 280 0 0</inkml:trace>
  <inkml:trace contextRef="#ctx0" brushRef="#br0" timeOffset="-37023.445">18039 8510 8232 0 0,'0'0'182'0'0,"0"0"29"0"0,0 0 14 0 0,4 9 219 0 0,-4 30 548 0 0,1-7 146 0 0,-2-30-1074 0 0,1 1 0 0 0,-1-1-1 0 0,1 1 1 0 0,0-1 0 0 0,0 1 0 0 0,0-1-1 0 0,0 1 1 0 0,0-1 0 0 0,1 1 0 0 0,-1-1-1 0 0,1 1 1 0 0,0-1 0 0 0,0 1 0 0 0,0-1-1 0 0,0 0 1 0 0,0 0 0 0 0,0 1 0 0 0,1-1-64 0 0,19 35 76 0 0,-9-25-112 0 0,-11-11-150 0 0,-1-1-58 0 0,0 0-10 0 0,0 0-2 0 0</inkml:trace>
  <inkml:trace contextRef="#ctx0" brushRef="#br0" timeOffset="-36852.929">17949 8444 8744 0 0,'0'0'248'0'0,"8"-7"56"0"0,-8 7-240 0 0,11-7-64 0 0,1 4 0 0 0,1 0 0 0 0,-2-4 0 0 0,1 0 64 0 0,3 4-64 0 0,0-4 64 0 0,-2 2-64 0 0,1 3 0 0 0,2 2 64 0 0,0-3-64 0 0,0 3 0 0 0</inkml:trace>
  <inkml:trace contextRef="#ctx0" brushRef="#br0" timeOffset="-23889.331">17135 8634 8952 0 0,'0'0'200'0'0,"0"0"33"0"0,0 0 15 0 0,10-4 156 0 0,11-13 31 0 0,-1 1 671 0 0,3 9-84 0 0,-22 7-704 0 0,8-3 513 0 0,5 6-828 0 0,-37 7 647 0 0,-101 6-47 0 0,-6 2-592 0 0,76-10 175 0 0,199-16 308 0 0,-37 15-558 0 0,-101-7 85 0 0,-6 0 80 0 0,-1 0-1 0 0,0 0-14 0 0,-5 4 46 0 0,-76 0-4 0 0,-77-7-128 0 0,127 8-1932 0 0,30-5-3240 0 0</inkml:trace>
  <inkml:trace contextRef="#ctx0" brushRef="#br0" timeOffset="-20607.913">21351 8496 7616 0 0,'1'-1'222'0'0,"26"-26"208"0"0,-6 9 1934 0 0,-32 22 1656 0 0,1 6-3889 0 0,0 0 1 0 0,0 0 0 0 0,1 1-1 0 0,0 1 1 0 0,1-1 0 0 0,1 1-1 0 0,0 1 1 0 0,0-1 0 0 0,-1 5-132 0 0,-9 23 75 0 0,14-35-61 0 0,0 0 0 0 0,0 1 0 0 0,0-1 0 0 0,1 1-1 0 0,0 0 1 0 0,1 0 0 0 0,-1-1 0 0 0,1 1 0 0 0,0 0 0 0 0,0 1 0 0 0,1-1 0 0 0,0 0 0 0 0,0 4-14 0 0,0-7 15 0 0,0-1 1 0 0,1 1 0 0 0,-1-1-1 0 0,1 0 1 0 0,-1 1-1 0 0,1-1 1 0 0,0 0 0 0 0,0 1-1 0 0,0-1 1 0 0,0 0-1 0 0,0 0 1 0 0,1 0-1 0 0,-1 0 1 0 0,1 0 0 0 0,-1 0-1 0 0,1 0 1 0 0,0 0-1 0 0,-1-1 1 0 0,1 1-1 0 0,0-1 1 0 0,0 1 0 0 0,0-1-1 0 0,1 0 1 0 0,-1 1-1 0 0,0-1 1 0 0,0 0 0 0 0,1-1-1 0 0,-1 1 1 0 0,0 0-1 0 0,1-1 1 0 0,-1 1-1 0 0,2-1-15 0 0,1-1 33 0 0,1 0 0 0 0,-1 0 0 0 0,0 0 0 0 0,1-1 0 0 0,-1 0 0 0 0,0 0 0 0 0,0 0 0 0 0,0-1-1 0 0,0 1 1 0 0,0-1 0 0 0,-1-1 0 0 0,1 1 0 0 0,-1-1 0 0 0,0 1 0 0 0,0-1 0 0 0,0 0 0 0 0,-1-1-1 0 0,1 1 1 0 0,-1 0 0 0 0,0-1 0 0 0,0 0 0 0 0,-1 0 0 0 0,1 0 0 0 0,-1 0 0 0 0,0 0 0 0 0,-1-1-1 0 0,2-4-32 0 0,-1 2 23 0 0,-1 0-1 0 0,0 0 0 0 0,0 0 1 0 0,-1 0-1 0 0,0 0 0 0 0,0 0 0 0 0,-1 0 1 0 0,0 0-1 0 0,-1 0 0 0 0,0 0 1 0 0,0 0-1 0 0,0 0 0 0 0,-1 0 0 0 0,0 1-22 0 0,-24-38-616 0 0,15 42-4379 0 0,3 2-249 0 0</inkml:trace>
  <inkml:trace contextRef="#ctx0" brushRef="#br0" timeOffset="-19619.021">21276 7366 7520 0 0,'1'-2'217'0'0,"1"-16"14"0"0,-1 9 2263 0 0,-8 38-412 0 0,7 36-222 0 0,11 18-1504 0 0,1-24-180 0 0,-5-28 49 0 0,3-23 434 0 0,-8 0-819 0 0,-1-6-120 0 0,-1-2-28 0 0,0 0-32 0 0,0 0-119 0 0,1-8-582 0 0,2-1 250 0 0,0-1 1 0 0,0 0 0 0 0,-1 1 0 0 0,-1-1 0 0 0,0 0 0 0 0,0-1 0 0 0,-1 1-1 0 0,0 0 1 0 0,-2-5 790 0 0,3-43-1480 0 0,11-21 3744 0 0,-12 77-1678 0 0,0 2 80 0 0,0 0 35 0 0,0 0 10 0 0,0 0-42 0 0,0 0-178 0 0,1 2-78 0 0,11 124 2406 0 0,-8-103-2618 0 0,-3-14-62 0 0,0-1 0 0 0,0 1 1 0 0,1-1-1 0 0,1 1 0 0 0,-1-1 0 0 0,1 0 0 0 0,0 0 0 0 0,1 0 1 0 0,0 0-1 0 0,1 0 0 0 0,-1-1 0 0 0,1 0 0 0 0,4 4-139 0 0,-7-9 25 0 0,1 1 0 0 0,0-1-1 0 0,0 0 1 0 0,-1 0 0 0 0,2 0-1 0 0,-1 0 1 0 0,0-1 0 0 0,0 1-1 0 0,0-1 1 0 0,1 0 0 0 0,-1 0 0 0 0,1 0-1 0 0,-1 0 1 0 0,1 0 0 0 0,-1-1-1 0 0,1 0 1 0 0,-1 0 0 0 0,1 0 0 0 0,1 0-25 0 0,3 0 5 0 0,0 0 1 0 0,0 0-1 0 0,0-1 1 0 0,0 0-1 0 0,0 0 1 0 0,-1-1-1 0 0,1 0 0 0 0,0 0 1 0 0,-1-1-1 0 0,1 0 1 0 0,-1 0-1 0 0,0-1 1 0 0,0 0-1 0 0,-1 0 1 0 0,1-1-1 0 0,-1 0-5 0 0,6-27-2926 0 0,-11 18-2083 0 0</inkml:trace>
  <inkml:trace contextRef="#ctx0" brushRef="#br0" timeOffset="-19329.97">21179 7348 10000 0 0,'-20'-16'749'0'0,"68"21"1676"0"0,53-1-386 0 0,85-15-1516 0 0,-124 9-1069 0 0,-25 0-3279 0 0,-3 0-1068 0 0</inkml:trace>
  <inkml:trace contextRef="#ctx0" brushRef="#br0" timeOffset="-16966.353">22113 9330 3680 0 0,'0'0'83'0'0,"0"0"11"0"0,0 0 9 0 0,1 1-16 0 0,5 1 3 0 0,-3 2 4808 0 0,-17 6-4056 0 0,-172 29 1289 0 0,134-29-1955 0 0,-56-4 176 0 0,0 2 632 0 0,-30-2-419 0 0,-59 2-434 0 0,33-5 146 0 0,58-3-266 0 0,-5 4-11 0 0,-35 9 202 0 0,46-6-68 0 0,-184 13 42 0 0,179-15-176 0 0,0 5 0 0 0,-126-3 112 0 0,-121-4-42 0 0,145 14 4 0 0,10-13 64 0 0,32 1 188 0 0,94 2-214 0 0,-2-6-40 0 0,-81 13-8 0 0,-19 1 0 0 0,52-3-64 0 0,-70 3 0 0 0,47-8 0 0 0,-58 20 0 0 0,93-16 64 0 0,15-8-64 0 0,-79 11 0 0 0,35-4 0 0 0,14 5 0 0 0,-16-5 0 0 0,30-3 0 0 0,-6 3 64 0 0,12 0-64 0 0,-9-3 0 0 0,10 3 0 0 0,-5-6-2512 0 0,96-4-2456 0 0</inkml:trace>
  <inkml:trace contextRef="#ctx0" brushRef="#br0" timeOffset="-12893.608">19879 9739 7936 0 0,'0'0'233'0'0,"0"0"23"0"0,0 0-53 0 0,0 0-31 0 0,0 0-4 0 0,0 0 20 0 0,0 0 85 0 0,2-2 42 0 0,7-5 88 0 0,0 1 1 0 0,1-1-1 0 0,0 2 1 0 0,1-1-1 0 0,-1 1 1 0 0,1 1-1 0 0,0 0 1 0 0,0 0-1 0 0,10-1-403 0 0,35-14 434 0 0,39-12 259 0 0,-94 31-635 0 0,0 0 0 0 0,0 0-1 0 0,0-1 1 0 0,0 1 0 0 0,0 0-1 0 0,0 0 1 0 0,0 0 0 0 0,0 0-1 0 0,0 1 1 0 0,1-1 0 0 0,-1 0-1 0 0,0 0 1 0 0,0 1 0 0 0,0-1-1 0 0,0 0 1 0 0,0 1 0 0 0,0-1-1 0 0,0 1 1 0 0,-1-1 0 0 0,1 1-1 0 0,0 0 1 0 0,0-1 0 0 0,0 1-1 0 0,0 0 1 0 0,-1 0 0 0 0,1-1-1 0 0,0 1 1 0 0,-1 0 0 0 0,1 0-1 0 0,0 0 1 0 0,-1 0 0 0 0,1 0-1 0 0,-1 0 1 0 0,0 0 0 0 0,1 0-1 0 0,-1 0 1 0 0,0 0-1 0 0,0 0 1 0 0,1 0 0 0 0,-1 0-1 0 0,0 0 1 0 0,0 0 0 0 0,0 0-1 0 0,0 0 1 0 0,-1 1 0 0 0,1-1-1 0 0,0 0 1 0 0,0 0-58 0 0,-8 75 772 0 0,1 15-295 0 0,2-26-253 0 0,-12 125 88 0 0,15 11-85 0 0,30-15 29 0 0,-17-147-131 0 0,-12 10 67 0 0,-1-46-166 0 0,0 0-1 0 0,-1 1 0 0 0,1-1 1 0 0,-1 0-1 0 0,0 0 0 0 0,0-1 0 0 0,0 1 1 0 0,0-1-1 0 0,-1 1 0 0 0,1-1 0 0 0,0 0 1 0 0,-1 0-1 0 0,0 0 0 0 0,0-1 1 0 0,1 1-1 0 0,-1-1 0 0 0,0 0 0 0 0,0 0 1 0 0,0-1-1 0 0,0 1 0 0 0,0-1 1 0 0,0 0-1 0 0,0 0 0 0 0,0 0 0 0 0,-1 0-25 0 0,-83-17 173 0 0,54 0-2928 0 0,32 15 546 0 0,2-4-3655 0 0</inkml:trace>
  <inkml:trace contextRef="#ctx0" brushRef="#br0" timeOffset="-15124.666">18292 10209 4864 0 0,'12'-11'481'0'0,"19"-31"803"0"0,-1-8 4905 0 0,-30 49-5657 0 0,-2 2 2408 0 0,-88 110-2263 0 0,86-107-673 0 0,0 1 0 0 0,0 1-1 0 0,1-1 1 0 0,0 0 0 0 0,0 1-1 0 0,1 0 1 0 0,0 0 0 0 0,0-1-1 0 0,0 1 1 0 0,0 0 0 0 0,1 1-1 0 0,0-1 1 0 0,1 0 0 0 0,-1 0-1 0 0,1 0 1 0 0,0 1 0 0 0,1-1-1 0 0,-1 0 1 0 0,1 0 0 0 0,1 1-4 0 0,4 2 14 0 0,-3-6-17 0 0,0 0-1 0 0,0-1 1 0 0,0 1-1 0 0,0-1 1 0 0,0 0-1 0 0,1 0 1 0 0,-1 0-1 0 0,1-1 1 0 0,0 1-1 0 0,-1-1 1 0 0,1 0-1 0 0,0 0 1 0 0,0 0-1 0 0,0 0 1 0 0,0-1-1 0 0,0 1 1 0 0,0-1-1 0 0,0 0 1 0 0,0 0-1 0 0,0-1 1 0 0,0 1-1 0 0,-1-1 1 0 0,1 0-1 0 0,0 0 1 0 0,0 0-1 0 0,2-2 4 0 0,95-49-479 0 0,-93 47 425 0 0,-1-1 44 0 0,-6 5-22 0 0,6 19 148 0 0,4 22-102 0 0,-10-36-6 0 0,0-1 0 0 0,0 1-1 0 0,0-1 1 0 0,0 1-1 0 0,1-1 1 0 0,0 0-1 0 0,-1 0 1 0 0,1 0-1 0 0,0 0 1 0 0,0 0-1 0 0,1 0 1 0 0,-1 0-1 0 0,0-1 1 0 0,1 1-1 0 0,0-1 1 0 0,0 0-1 0 0,-1 1 1 0 0,1-1 0 0 0,1-1-1 0 0,-1 1 1 0 0,0 0-1 0 0,0-1 1 0 0,1 0-1 0 0,-1 1 1 0 0,0-1-1 0 0,1-1 1 0 0,-1 1-1 0 0,1 0 1 0 0,0-1-1 0 0,-1 0 1 0 0,1 0-1 0 0,-1 0 1 0 0,1 0-1 0 0,2-1-7 0 0,1 0 23 0 0,-1 0 0 0 0,0-1 0 0 0,1 0 0 0 0,-1 0 0 0 0,0 0-1 0 0,0-1 1 0 0,0 1 0 0 0,-1-2 0 0 0,1 1 0 0 0,0-1-1 0 0,-1 0 1 0 0,0 0 0 0 0,0 0 0 0 0,0 0 0 0 0,-1-1 0 0 0,0 0-1 0 0,0 0 1 0 0,1-1-23 0 0,-2 1 9 0 0,-1-1-1 0 0,1 1 1 0 0,-1-1-1 0 0,0 1 1 0 0,-1-1 0 0 0,0 0-1 0 0,1 1 1 0 0,-2-1-1 0 0,1 0 1 0 0,-1 0 0 0 0,0 0-1 0 0,0 0 1 0 0,0 0-1 0 0,-1 1 1 0 0,0-1-1 0 0,0 0 1 0 0,0 0 0 0 0,-1 1-1 0 0,0-1 1 0 0,0 1-1 0 0,-1-1 1 0 0,1 1-1 0 0,-3-3-8 0 0,3 5-79 0 0,-1-1 0 0 0,1 1 0 0 0,-1 0 0 0 0,0 0 0 0 0,0 0 0 0 0,0 0 0 0 0,0 1 0 0 0,0-1 0 0 0,-1 1 0 0 0,1 0 0 0 0,-1 0-1 0 0,0 0 1 0 0,0 1 0 0 0,1-1 0 0 0,-1 1 0 0 0,0 0 0 0 0,0 0 0 0 0,0 0 0 0 0,0 0 0 0 0,-1 1 0 0 0,1-1 0 0 0,0 1 0 0 0,0 1 0 0 0,0-1-1 0 0,0 0 1 0 0,0 1 0 0 0,0 0 0 0 0,0 0 0 0 0,0 0 0 0 0,0 0 0 0 0,0 1 0 0 0,-1 0 79 0 0,4-2-388 0 0,-4 2 262 0 0,3 1-3971 0 0,-1 2-321 0 0</inkml:trace>
  <inkml:trace contextRef="#ctx0" brushRef="#br0" timeOffset="-14779.827">18907 10088 10104 0 0,'-16'3'769'0'0,"-16"17"-482"0"0,28-18-222 0 0,1 0 1 0 0,-1 0 0 0 0,1 0-1 0 0,-1 0 1 0 0,1 0-1 0 0,0 1 1 0 0,0 0 0 0 0,0-1-1 0 0,0 1 1 0 0,1 0 0 0 0,-1 1-1 0 0,1-1 1 0 0,-1 0 0 0 0,1 1-1 0 0,0-1 1 0 0,1 1-1 0 0,-1 0 1 0 0,1-1 0 0 0,-1 1-1 0 0,1 0 1 0 0,0 0 0 0 0,0 0-1 0 0,1 0 1 0 0,-1 0-1 0 0,1 0 1 0 0,0 0 0 0 0,0 0-1 0 0,0 0 1 0 0,1 0 0 0 0,-1 0-1 0 0,2 2-65 0 0,37 39 628 0 0,-29-39-583 0 0,0 0-1 0 0,1-1 1 0 0,0 0 0 0 0,0-1-1 0 0,0 0 1 0 0,0-1-1 0 0,1 0 1 0 0,-1 0 0 0 0,7-1-45 0 0,111 16 765 0 0,-88-8 358 0 0,-39-10-869 0 0,-2 0-223 0 0,1 0-1 0 0,-1 1 0 0 0,1-1 1 0 0,-1 1-1 0 0,0-1 0 0 0,1 1 1 0 0,-1-1-1 0 0,1 1 0 0 0,-1-1 1 0 0,0 1-1 0 0,1 0 0 0 0,-1-1 1 0 0,0 1-1 0 0,0 0 1 0 0,0-1-1 0 0,1 1 0 0 0,-1-1 1 0 0,0 1-1 0 0,0 0 0 0 0,0-1 1 0 0,0 1-1 0 0,0 0 0 0 0,0-1 1 0 0,0 1-1 0 0,0 0 0 0 0,-1-1 1 0 0,1 1-1 0 0,0 0 1 0 0,0-1-1 0 0,0 1 0 0 0,-1 0 1 0 0,1-1-1 0 0,0 1 0 0 0,-1-1 1 0 0,1 1-1 0 0,0-1 0 0 0,-1 1 1 0 0,1-1-1 0 0,-1 1 0 0 0,1-1 1 0 0,-1 1-1 0 0,1-1 0 0 0,-1 0-30 0 0,-8 10 74 0 0,0-1-1 0 0,-1 0 1 0 0,0 0-1 0 0,-1-1 0 0 0,0-1 1 0 0,0 0-1 0 0,0 0 1 0 0,-1-1-1 0 0,0-1 0 0 0,0 0 1 0 0,-1 0-1 0 0,-12 2-73 0 0,15-3 15 0 0,-52 11-560 0 0,35-11-4971 0 0,18-3 130 0 0</inkml:trace>
  <inkml:trace contextRef="#ctx0" brushRef="#br0" timeOffset="-13873.578">19307 10049 6208 0 0,'0'0'182'0'0,"-9"1"2109"0"0,7 0-2093 0 0,-1 0 0 0 0,1 1 0 0 0,0 0 0 0 0,-1-1-1 0 0,1 1 1 0 0,0 0 0 0 0,0 0 0 0 0,0 0 0 0 0,0 0 0 0 0,0 1 0 0 0,0-1-1 0 0,1 0 1 0 0,-1 1 0 0 0,1-1 0 0 0,0 1 0 0 0,0 0 0 0 0,0-1 0 0 0,0 1-1 0 0,0 0 1 0 0,0 0 0 0 0,1 0 0 0 0,-1-1 0 0 0,1 1 0 0 0,0 0 0 0 0,0 1-198 0 0,-2 26 992 0 0,1-25-907 0 0,0-1-1 0 0,0 0 1 0 0,1 0 0 0 0,-1 1-1 0 0,1-1 1 0 0,0 0 0 0 0,1 1 0 0 0,-1-1-1 0 0,1 0 1 0 0,0 0 0 0 0,0 1 0 0 0,0-1-1 0 0,0 0 1 0 0,1 0 0 0 0,0 0 0 0 0,1 3-85 0 0,17 23 368 0 0,-18-28-332 0 0,0 1 0 0 0,0-1 0 0 0,0 0 1 0 0,1 0-1 0 0,-1 0 0 0 0,1 0 0 0 0,-1-1 1 0 0,1 1-1 0 0,0-1 0 0 0,-1 1 0 0 0,1-1 1 0 0,0 0-1 0 0,0 0 0 0 0,0 0 0 0 0,0 0 1 0 0,0-1-1 0 0,1 1-36 0 0,-3-1 7 0 0,33-9 449 0 0,-25 5-400 0 0,-1 0 0 0 0,1 0 0 0 0,-1-1-1 0 0,0 0 1 0 0,0-1 0 0 0,0 1-1 0 0,-1-1 1 0 0,0-1 0 0 0,0 0-1 0 0,0 0 1 0 0,-1 0 0 0 0,0 0-1 0 0,-1-1 1 0 0,0 0 0 0 0,0-1-1 0 0,0 1 1 0 0,-1-1 0 0 0,0 1-1 0 0,-1-1 1 0 0,0 0 0 0 0,0-2-56 0 0,-1 6-4 0 0,0-1 0 0 0,0 0 1 0 0,-1 1-1 0 0,0-1 0 0 0,0 0 1 0 0,0 0-1 0 0,0 1 1 0 0,-1-1-1 0 0,0 0 0 0 0,0 0 1 0 0,-1 0-1 0 0,0 0 0 0 0,0 0 1 0 0,0 1-1 0 0,-1-1 0 0 0,1 0 1 0 0,-1 1-1 0 0,-1-1 0 0 0,1 1 1 0 0,-1 0-1 0 0,0 0 0 0 0,0 0 1 0 0,0 0-1 0 0,-1 0 0 0 0,0 1 1 0 0,0 0-1 0 0,-4-4 4 0 0,2 5-23 0 0,1 0 0 0 0,-1 0 0 0 0,0 1 0 0 0,0 0-1 0 0,0 0 1 0 0,-1 1 0 0 0,1 0 0 0 0,0 0 0 0 0,0 0 0 0 0,-1 1 0 0 0,1 0 0 0 0,0 0-1 0 0,-1 0 1 0 0,1 1 0 0 0,0 0 0 0 0,-1 0 0 0 0,1 1 0 0 0,0 0 0 0 0,0 0-1 0 0,-3 1 24 0 0,-19 22 0 0 0,27-24 5 0 0,-1 0 0 0 0,0 0-1 0 0,0 1 1 0 0,1-1 0 0 0,-1 1-1 0 0,1-1 1 0 0,-1 1 0 0 0,1 0-1 0 0,0-1 1 0 0,0 1 0 0 0,0 0-1 0 0,0 0 1 0 0,0 0-1 0 0,0 0 1 0 0,0 0 0 0 0,0 0-1 0 0,1 0 1 0 0,-1 0 0 0 0,1 0-1 0 0,0 0 1 0 0,-1 1 0 0 0,1-1-1 0 0,0 0 1 0 0,0 0 0 0 0,1 0-1 0 0,-1 0 1 0 0,0 1-1 0 0,1-1 1 0 0,-1 0 0 0 0,1 0-1 0 0,0 2-4 0 0,19 12 59 0 0,-13-12-40 0 0,0-1 0 0 0,0 0 1 0 0,0 0-1 0 0,0 0 0 0 0,0-1 0 0 0,0 0 0 0 0,1-1 0 0 0,-1 0 1 0 0,1 0-1 0 0,-1 0 0 0 0,1-1 0 0 0,-1 0 0 0 0,1 0 1 0 0,-1-1-1 0 0,4-1-19 0 0,6 0 45 0 0,84-9-1706 0 0,-90 10 643 0 0</inkml:trace>
  <inkml:trace contextRef="#ctx0" brushRef="#br0" timeOffset="-11851.225">18116 9918 11432 0 0,'0'0'333'0'0,"0"0"0"0"0,1 0-213 0 0,-1 0-112 0 0,-1 0 0 0 0,1 0 0 0 0,0 0 1 0 0,0 0-1 0 0,-1 0 0 0 0,1 0 0 0 0,0 0 0 0 0,-1 0 0 0 0,1 1 0 0 0,0-1 0 0 0,0 0 0 0 0,-1 0 0 0 0,1-1 0 0 0,0 1 0 0 0,-1 0 0 0 0,1 0 0 0 0,0 0 0 0 0,0 0 0 0 0,-1 0 0 0 0,1 0 0 0 0,0 0 0 0 0,-1 0 1 0 0,1 0-1 0 0,0-1 0 0 0,0 1 0 0 0,-1 0 0 0 0,1 0 0 0 0,0 0 0 0 0,0-1 0 0 0,0 1 0 0 0,-1 0 0 0 0,1 0 0 0 0,0 0 0 0 0,0-1 0 0 0,0 1 0 0 0,0 0 0 0 0,-1-1 0 0 0,1 1 0 0 0,0 0 0 0 0,0 0 1 0 0,0-1-1 0 0,0 1 0 0 0,0 0 0 0 0,0-1 0 0 0,0 1 0 0 0,0 0 0 0 0,0 0 0 0 0,0-1 0 0 0,0 1 0 0 0,0 0 0 0 0,0-1 0 0 0,0 1 0 0 0,0 0 0 0 0,0 0 0 0 0,0-1 0 0 0,0 1 0 0 0,1 0 0 0 0,-1-1 1 0 0,0 1-1 0 0,0 0 0 0 0,0 0 0 0 0,0-1 0 0 0,1 1 0 0 0,-1 0-8 0 0,-1 0-52 0 0,-184 11 442 0 0,79-8-326 0 0,69 2-34 0 0,35-4 12 0 0,1 0 0 0 0,0 1 0 0 0,0 0 0 0 0,0-1 0 0 0,0 1 0 0 0,0 0 0 0 0,0-1 0 0 0,0 1-1 0 0,0 0 1 0 0,1 0 0 0 0,-1 0 0 0 0,1 0 0 0 0,0 0 0 0 0,-1 0 0 0 0,1 0 0 0 0,0-1 0 0 0,0 1 0 0 0,0 0 0 0 0,0 0 0 0 0,1 0-1 0 0,-1 0 1 0 0,0 0 0 0 0,1 1-42 0 0,16 98 499 0 0,-6 44-187 0 0,-11 193 929 0 0,1-321-1122 0 0,1 1 0 0 0,1-1-1 0 0,1 0 1 0 0,0 0 0 0 0,1 0 0 0 0,1 0 0 0 0,0-1-1 0 0,1 1 1 0 0,1-2 0 0 0,1 1 0 0 0,0-1-1 0 0,2 0-118 0 0,48 41 584 0 0,-22-38-352 0 0,-28-14-183 0 0,-1-1 0 0 0,1 0 0 0 0,0 0 0 0 0,1-1 0 0 0,-1 0 0 0 0,0 0-1 0 0,0-1 1 0 0,1 0 0 0 0,3-1-49 0 0,10 2 120 0 0,43-6 163 0 0,27-12-32 0 0,-30 3-719 0 0,-36 6-4521 0 0,-4 2-1063 0 0</inkml:trace>
  <inkml:trace contextRef="#ctx0" brushRef="#br0" timeOffset="-8867.981">16980 10361 9280 0 0,'-38'-24'648'0'0,"19"4"96"0"0,17 18-448 0 0,-5-10 1128 0 0,7 11-1359 0 0,0 0 1 0 0,0 0-1 0 0,0 0 1 0 0,-1 0-1 0 0,1 0 1 0 0,0 0 0 0 0,0 0-1 0 0,0 0 1 0 0,0 1-1 0 0,0-1 1 0 0,0 0-1 0 0,1 0 1 0 0,-1 0 0 0 0,0 0-1 0 0,0 0 1 0 0,1 0-1 0 0,-1 0 1 0 0,0 1-1 0 0,1-1 1 0 0,-1 0-1 0 0,1 0 1 0 0,-1 1 0 0 0,1-1-1 0 0,0 0 1 0 0,-1 0-1 0 0,1 1 1 0 0,0-1-1 0 0,-1 1 1 0 0,1-1 0 0 0,0 1-1 0 0,0-1 1 0 0,-1 1-1 0 0,1-1 1 0 0,0 1-1 0 0,0-1 1 0 0,0 1-1 0 0,0 0 1 0 0,0 0 0 0 0,-1-1-1 0 0,1 1 1 0 0,0 0-1 0 0,0 0 1 0 0,0 0-1 0 0,0 0 1 0 0,0 0 0 0 0,0 0-66 0 0,18-5 64 0 0,1 0 0 0 0,-1 1 0 0 0,1 1 0 0 0,0 1 0 0 0,0 0 0 0 0,0 2 0 0 0,0 0 0 0 0,0 2 0 0 0,0 0 0 0 0,20 5-64 0 0,-14 2 0 0 0,-2 16 10 0 0,-24-21 4 0 0,1 0-1 0 0,-1 1 1 0 0,0-1-1 0 0,0 0 1 0 0,-1 0-1 0 0,1 1 0 0 0,-1-1 1 0 0,0 0-1 0 0,0 0 1 0 0,0 0-1 0 0,-1 0 1 0 0,1 0-1 0 0,-1 0 1 0 0,0 0-1 0 0,0-1 1 0 0,0 1-1 0 0,-1-1 1 0 0,1 1-1 0 0,-1-1 1 0 0,-1 1-14 0 0,-15 16 74 0 0,-1 0 1 0 0,-1-2-1 0 0,-1-1 1 0 0,-20 12-75 0 0,-1 2 477 0 0,42-30-289 0 0,1-1 32 0 0,0 0 4 0 0,12-1 0 0 0,58-12-224 0 0,-50 8-9 0 0,-6 3-191 0 0,-1-1 1 0 0,1 0 0 0 0,-1-1-1 0 0,0 0 1 0 0,0-1 0 0 0,0 0-1 0 0,-1-1 1 0 0,0-1 0 0 0,0 0-1 0 0,-1-1 1 0 0,5-3 199 0 0,-11 5-238 0 0,1-1 0 0 0,-1-1-1 0 0,0 1 1 0 0,-1-1 0 0 0,0 1 0 0 0,0-1 0 0 0,-1 0 0 0 0,0-1 0 0 0,0 1 0 0 0,0-5 238 0 0,-1 25 4324 0 0,6 52-3545 0 0,19 22-325 0 0,-8-48-190 0 0,0-28-392 0 0,-16-10-129 0 0,-1-1 1 0 0,1 1-1 0 0,-1-1 1 0 0,1 0-1 0 0,0 0 1 0 0,-1 0-1 0 0,0 0 1 0 0,1-1 0 0 0,-1 1-1 0 0,0 0 1 0 0,0-1-1 0 0,1 0 1 0 0,-1 1-1 0 0,0-1 1 0 0,-1 0-1 0 0,1 0 1 0 0,0 0-1 0 0,-1 0 1 0 0,1-1-1 0 0,-1 1 1 0 0,1 0-1 0 0,-1-1 1 0 0,0 1-1 0 0,0 0 1 0 0,0-2 256 0 0,3-8-1809 0 0</inkml:trace>
  <inkml:trace contextRef="#ctx0" brushRef="#br0" timeOffset="-8607.906">17475 10333 10336 0 0,'0'0'233'0'0,"-4"-5"566"0"0,4 1-647 0 0,0 2 380 0 0,0 2 153 0 0,0 0 19 0 0,0 0-53 0 0,0 8 30 0 0,43 102 1336 0 0,-10-56-1648 0 0,-21-40-255 0 0,-11-13-266 0 0,-1-1-346 0 0,0 0-144 0 0,-1 0-29 0 0,-1-2-7 0 0</inkml:trace>
  <inkml:trace contextRef="#ctx0" brushRef="#br0" timeOffset="-8298.595">17233 10305 12896 0 0,'0'0'374'0'0,"0"0"1"0"0,4-7-220 0 0,20-10 117 0 0,65-10 448 0 0,-15 20-256 0 0,-47 3-551 0 0,0 2 1 0 0,0 1 0 0 0,0 2-1 0 0,0 0 1 0 0,-1 2 0 0 0,1 1 0 0 0,13 4 86 0 0,-16-1-604 0 0</inkml:trace>
  <inkml:trace contextRef="#ctx0" brushRef="#br0" timeOffset="-7372.906">20600 10502 5784 0 0,'0'0'20'0'0,"0"0"1"0"0,-1 0-1 0 0,1 0 1 0 0,0 0 0 0 0,0 0-1 0 0,0 0 1 0 0,-1 0-1 0 0,1 0 1 0 0,0 0-1 0 0,0 0 1 0 0,0 0-1 0 0,0 0 1 0 0,-1 0-1 0 0,1-1 1 0 0,0 1 0 0 0,0 0-1 0 0,0 0 1 0 0,0 0-1 0 0,-1 0 1 0 0,1 0-1 0 0,0-1 1 0 0,0 1-1 0 0,0 0 1 0 0,0 0 0 0 0,0 0-1 0 0,0 0 1 0 0,0-1-1 0 0,0 1 1 0 0,0 0-1 0 0,-1 0 1 0 0,1 0-1 0 0,0 0 1 0 0,0-1-1 0 0,0 1 1 0 0,0 0 0 0 0,0 0-1 0 0,0 0 1 0 0,0-1-1 0 0,0 1 1 0 0,0 0-1 0 0,0 0 1 0 0,1 0-1 0 0,-1-1 1 0 0,0 1-1 0 0,0 0 1 0 0,0 0 0 0 0,0 0-1 0 0,0 0 1 0 0,0-1-1 0 0,0 1 1 0 0,0 0-21 0 0,0 0 482 0 0,-11 0 3375 0 0,-27 4-948 0 0,36-4-2619 0 0,-3 8 162 0 0,-29 43 819 0 0,24-31-971 0 0,9-19-280 0 0,-1 0 0 0 0,1 1 0 0 0,0-1-1 0 0,0 1 1 0 0,0 0 0 0 0,0-1 0 0 0,0 1 0 0 0,1 0 0 0 0,-1-1 0 0 0,0 1 0 0 0,1 0 0 0 0,-1 0 0 0 0,1 0 0 0 0,0 0 0 0 0,-1-1 0 0 0,1 1 0 0 0,0 0 0 0 0,0 0 0 0 0,0 0 0 0 0,1 0 0 0 0,-1 0 0 0 0,0 0 0 0 0,1-1-1 0 0,0 2-19 0 0,0 21 124 0 0,9-9-36 0 0,-7-13-60 0 0,1 0 0 0 0,0 0 0 0 0,0-1-1 0 0,0 1 1 0 0,0-1 0 0 0,0 0-1 0 0,0 0 1 0 0,0 0 0 0 0,0-1-1 0 0,0 1 1 0 0,0-1 0 0 0,1 0-1 0 0,-1 0 1 0 0,0-1 0 0 0,0 1-1 0 0,0-1 1 0 0,1 0 0 0 0,-1 0-1 0 0,0 0 1 0 0,0-1 0 0 0,-1 1-1 0 0,1-1 1 0 0,0 0 0 0 0,0 0-1 0 0,2-2-27 0 0,-1 1 31 0 0,0 1 0 0 0,-1-1 0 0 0,1-1 0 0 0,0 1 0 0 0,-1-1 0 0 0,0 0 0 0 0,0 0 0 0 0,0 0 0 0 0,-1 0-1 0 0,1-1 1 0 0,-1 0 0 0 0,0 1 0 0 0,0-1 0 0 0,0 0 0 0 0,-1-1 0 0 0,0 1 0 0 0,1-4-31 0 0,5-45 74 0 0,-12 46-61 0 0,2 2-3 0 0,0 0 0 0 0,-1 0 0 0 0,0 0 0 0 0,0 1 0 0 0,0-1 0 0 0,0 1 0 0 0,-1 0 0 0 0,0 0 0 0 0,0 0 0 0 0,0 0 0 0 0,-1 1 0 0 0,0 0 0 0 0,1 0 0 0 0,-2 0 0 0 0,1 0 0 0 0,0 1-1 0 0,-1 0 1 0 0,0 0-10 0 0,-1 0-151 0 0,-23-6 8 0 0,8 9-3388 0 0,14 1 2253 0 0</inkml:trace>
  <inkml:trace contextRef="#ctx0" brushRef="#br0" timeOffset="-6834.523">20529 9717 8320 0 0,'-7'-50'1170'0'0,"0"41"3732"0"0,6 9-4473 0 0,0 1-144 0 0,-3 6-158 0 0,0 1 0 0 0,1-1 1 0 0,0 0-1 0 0,0 1 0 0 0,0 0 0 0 0,1 0 0 0 0,1 0 0 0 0,-1 0 0 0 0,1 0 0 0 0,1 0 0 0 0,-1 0 0 0 0,1 2-127 0 0,8 36 80 0 0,-7 1 108 0 0,6-29-50 0 0,-7-14-4943 0 0,0-4 3365 0 0</inkml:trace>
  <inkml:trace contextRef="#ctx0" brushRef="#br0" timeOffset="-6541.711">20534 9700 7712 0 0,'21'-26'914'0'0,"-19"24"-367"0"0,-2 2 162 0 0,8 0 750 0 0,4 0-812 0 0,-9 0-37 0 0,17 32 1606 0 0,8 106 25 0 0,-14-90-2142 0 0,6-24 80 0 0,-19-23-255 0 0,-1 0 37 0 0,1 0 1 0 0,0 0 0 0 0,0 0-1 0 0,-1 0 1 0 0,1-1-1 0 0,0 1 1 0 0,0 0-1 0 0,0-1 1 0 0,0 1 0 0 0,0 0-1 0 0,0-1 1 0 0,0 1-1 0 0,0-1 1 0 0,0 0-1 0 0,0 1 1 0 0,0-1 0 0 0,0 0-1 0 0,1 0 1 0 0,-1 1-1 0 0,0-1 1 0 0,0 0-1 0 0,0 0 1 0 0,0 0 0 0 0,0-1-1 0 0,0 1 1 0 0,1 0-1 0 0,-1 0 1 0 0,0-1 38 0 0,2-3-719 0 0,-5-3-7 0 0</inkml:trace>
  <inkml:trace contextRef="#ctx0" brushRef="#br0" timeOffset="-6298.998">20393 9687 11976 0 0,'0'0'266'0'0,"0"0"44"0"0,0 0 15 0 0,0 0-26 0 0,1-1-169 0 0,5-2 49 0 0,0 0 0 0 0,-1 1 0 0 0,1 0 0 0 0,0 1 0 0 0,0-1 0 0 0,1 1 0 0 0,-1 0 0 0 0,0 1 0 0 0,0-1 0 0 0,0 1 0 0 0,1 0 0 0 0,-1 1 0 0 0,3 0-179 0 0,12-1 472 0 0,106 2 788 0 0,-62-1-1890 0 0,-1-1-3764 0 0,-40 0-907 0 0</inkml:trace>
  <inkml:trace contextRef="#ctx0" brushRef="#br0" timeOffset="-3622.387">16672 10461 4864 0 0,'0'0'108'0'0,"0"0"17"0"0,0 0 10 0 0,0 0 72 0 0,0 0 295 0 0,0 0 129 0 0,0 0 29 0 0,0 0-15 0 0,0 0-77 0 0,0 0-31 0 0,0 0-7 0 0,0 0-17 0 0,0 0-62 0 0,0 0-31 0 0,0 0-4 0 0,0 0-22 0 0,0 0-90 0 0,0 0-44 0 0,0 0-10 0 0,-12 3 380 0 0,-48 0 1044 0 0,-78-2-61 0 0,-9 3-816 0 0,88-3-408 0 0,-30 3-1013 0 0,76-3-3598 0 0,11-1 2805 0 0,-3 0-3479 0 0</inkml:trace>
  <inkml:trace contextRef="#ctx0" brushRef="#br0" timeOffset="-976.549">15785 9537 5400 0 0,'0'0'158'0'0,"-1"0"-4"0"0,-17-6 2178 0 0,33 10-1152 0 0,-3 12 288 0 0,43 6-128 0 0,-13-12-908 0 0,48-4 24 0 0,-20-2-391 0 0,8 10-741 0 0,-70-10 287 0 0</inkml:trace>
  <inkml:trace contextRef="#ctx0" brushRef="#br0" timeOffset="-687.231">15867 9752 8896 0 0,'-13'-6'200'0'0,"10"4"33"0"0,3 2 14 0 0,12-2 54 0 0,34-6 287 0 0,30-2 1027 0 0,54-4-834 0 0,-93 15-4298 0 0,-19 2-491 0 0</inkml:trace>
  <inkml:trace contextRef="#ctx0" brushRef="#br0" timeOffset="11322.636">18000 11381 6048 0 0,'0'0'133'0'0,"0"0"23"0"0,0 0 11 0 0,0 0 26 0 0,0 0 106 0 0,0 0 42 0 0,0 0 10 0 0,0 0-13 0 0,0 0-55 0 0,0 0-24 0 0,0 0-3 0 0,2 0 9 0 0,99-10 2286 0 0,-1 6-2055 0 0,-15 11-219 0 0,-78-7-256 0 0,-6 0 33 0 0,-1 0 10 0 0,0 0 5 0 0,0 0 22 0 0,0 0 5 0 0,-16 0 149 0 0,-171 6 43 0 0,82-5 111 0 0,238-18 621 0 0,-17 14-702 0 0,-140-1-124 0 0,-101 1 8 0 0,76 3-31 0 0,76-5 96 0 0,13 4-346 0 0,13 1-178 0 0,-19 2-4125 0 0,-22 2-436 0 0</inkml:trace>
  <inkml:trace contextRef="#ctx0" brushRef="#br0" timeOffset="16321.933">18607 11108 5840 0 0,'0'0'132'0'0,"0"0"17"0"0,0 0 11 0 0,8-11 7 0 0,3-40 4827 0 0,-9 42-3951 0 0,0 8-1287 0 0,4-5 2449 0 0,-12 8-963 0 0,2 2-1194 0 0,0 1 0 0 0,0-1 0 0 0,1 1 0 0 0,-1 0 0 0 0,1 0 0 0 0,1 0 0 0 0,-1 0 0 0 0,1 1 0 0 0,-1-1 0 0 0,2 1 0 0 0,-1 0 0 0 0,0-1 0 0 0,1 5-48 0 0,-3 57 218 0 0,7-46-154 0 0,-2-17-11 0 0,2 4 11 0 0,19 28 122 0 0,-21-34-268 0 0,-1-2-48 0 0,4 6-4594 0 0,-4-5-421 0 0</inkml:trace>
  <inkml:trace contextRef="#ctx0" brushRef="#br0" timeOffset="16639.537">18497 11391 7656 0 0,'0'0'166'0'0,"0"0"29"0"0,0 0 14 0 0,0 0 59 0 0,11-3 1872 0 0,69-15 1155 0 0,126 9-2542 0 0,-174 12-2946 0 0,-26 0 920 0 0</inkml:trace>
  <inkml:trace contextRef="#ctx0" brushRef="#br0" timeOffset="17111.333">18490 11502 6648 0 0,'0'0'149'0'0,"0"0"23"0"0,0 0 12 0 0,8 0 7 0 0,34-1 230 0 0,-24 0-14 0 0,-1 0 0 0 0,1 2 1 0 0,-1 0-1 0 0,1 0 0 0 0,-1 2 0 0 0,0 0 1 0 0,0 2-408 0 0,-15-5 248 0 0,12 27 856 0 0,-15-23-1064 0 0,0 0-1 0 0,0 0 1 0 0,-1 0 0 0 0,0 0 0 0 0,0 0 0 0 0,0-1 0 0 0,0 1 0 0 0,0-1 0 0 0,-1 1 0 0 0,1-1-1 0 0,-1 0 1 0 0,0 0 0 0 0,0 0 0 0 0,0 0 0 0 0,-1 0 0 0 0,1-1 0 0 0,-1 0 0 0 0,1 0-1 0 0,-1 0 1 0 0,0 0 0 0 0,0 0 0 0 0,0-1 0 0 0,0 1 0 0 0,-3-1-40 0 0,-81 34 81 0 0,115-24-1039 0 0,58 17 683 0 0,1 18 630 0 0,-69-32-81 0 0,-16-12-84 0 0,1-1 2 0 0,-1 0-147 0 0,-1-1-1 0 0,1 1 1 0 0,0 0 0 0 0,-1-1 0 0 0,1 1 0 0 0,-1 0 0 0 0,1 0 0 0 0,-1 0 0 0 0,1 0 0 0 0,-1-1 0 0 0,0 1 0 0 0,1 0-1 0 0,-1 0 1 0 0,0 0 0 0 0,0 0 0 0 0,0 0 0 0 0,1 0 0 0 0,-1 0 0 0 0,0 0 0 0 0,0 0 0 0 0,0 0 0 0 0,-1 0-1 0 0,1 0 1 0 0,0 0 0 0 0,0 0 0 0 0,0 0 0 0 0,-1-1 0 0 0,1 1 0 0 0,-1 0 0 0 0,1 0 0 0 0,0 0 0 0 0,-1 0 0 0 0,0 0-1 0 0,1-1 1 0 0,-1 1 0 0 0,1 0 0 0 0,-1 0 0 0 0,0-1 0 0 0,0 1 0 0 0,1-1 0 0 0,-1 1 0 0 0,0 0-45 0 0,-40 24 898 0 0,20-19-921 0 0,-1-1 0 0 0,0-1 1 0 0,0-1-1 0 0,0-1 0 0 0,0-1 1 0 0,-18-1 22 0 0,16-4-1010 0 0,13 4 436 0 0</inkml:trace>
  <inkml:trace contextRef="#ctx0" brushRef="#br0" timeOffset="18122.952">19047 11332 6048 0 0,'0'0'133'0'0,"0"0"23"0"0,0 0 11 0 0,0 0 29 0 0,0 0 117 0 0,0 0 51 0 0,0 0 11 0 0,0 0 7 0 0,0 0 30 0 0,0 0 18 0 0,0 0 2 0 0,0 0 6 0 0,7 4 508 0 0,41 3 414 0 0,10-10-724 0 0,57 2-42 0 0,-87 5-150 0 0,-27-3-545 0 0,0-1 0 0 0,4 0 34 0 0,-4 0 120 0 0,-1 0 41 0 0,0 0 2 0 0,0 0 0 0 0,-8 0 10 0 0,-70 10 65 0 0,-77-7-19 0 0,155-3-85 0 0,0 0 13 0 0,0 0 0 0 0,0 0-3 0 0,0 0-10 0 0,0 0-3 0 0,0 0 0 0 0,20 0 0 0 0,81-8 64 0 0,35 3-820 0 0,-113 1-330 0 0,-11 3 448 0 0</inkml:trace>
  <inkml:trace contextRef="#ctx0" brushRef="#br0" timeOffset="20213.261">19631 11039 5136 0 0,'0'0'149'0'0,"0"0"99"0"0,0 0 329 0 0,0 0 139 0 0,0 0 27 0 0,0 0-23 0 0,0 0-128 0 0,0 0-59 0 0,0 0-11 0 0,0 0 2 0 0,0 0 16 0 0,0 0 4 0 0,0 0 0 0 0,0 0-48 0 0,-6 4 208 0 0,0 1-528 0 0,-1 2-44 0 0,0-1-1 0 0,1 1 1 0 0,0 1 0 0 0,0-1-1 0 0,0 1 1 0 0,1 0 0 0 0,0 0-1 0 0,1 0 1 0 0,-3 7-132 0 0,-16 77 829 0 0,42 9-267 0 0,24-19-221 0 0,8-23-43 0 0,-49-56-393 0 0,1-1 0 0 0,0 0 0 0 0,0 0 0 0 0,0 0 0 0 0,0-1 0 0 0,0 1-1 0 0,1-1 1 0 0,-1 0 0 0 0,0 0 0 0 0,1 0 0 0 0,-1 0 0 0 0,1 0-1 0 0,-1-1 1 0 0,1 0 0 0 0,-1 1 0 0 0,4-1 95 0 0,0 0-701 0 0</inkml:trace>
  <inkml:trace contextRef="#ctx0" brushRef="#br0" timeOffset="21571.986">20012 10883 4480 0 0,'0'-21'331'0'0,"11"-31"5424"0"0,-8 46-5349 0 0,-2 4 3536 0 0,-31 79-3144 0 0,17-14-104 0 0,5-15-373 0 0,5 55 911 0 0,3-95-1232 0 0,7 16 0 0 0,-7-18-154 0 0,0-5-652 0 0,0-1-289 0 0,0 2-873 0 0,-3 6-3240 0 0</inkml:trace>
  <inkml:trace contextRef="#ctx0" brushRef="#br0" timeOffset="21861.821">19797 11221 6272 0 0,'0'0'182'0'0,"0"0"42"0"0,0 0 68 0 0,0 0 27 0 0,0 0 8 0 0,0 0 51 0 0,0 0 213 0 0,2 0 90 0 0,6 0 21 0 0,-6 0-37 0 0,1 0-162 0 0,123-5 2329 0 0,-1 7-2443 0 0,-21 13-1316 0 0,-95-12 417 0 0</inkml:trace>
  <inkml:trace contextRef="#ctx0" brushRef="#br0" timeOffset="22305.564">19895 11349 6848 0 0,'0'0'157'0'0,"0"0"23"0"0,8 0 171 0 0,158 4 2393 0 0,-134 0-1408 0 0,-32-4-1304 0 0,1 1 0 0 0,-1-1 0 0 0,1 1 0 0 0,-1 0 0 0 0,0 0 1 0 0,1-1-1 0 0,-1 1 0 0 0,0 0 0 0 0,0-1 0 0 0,0 1 0 0 0,1 0 1 0 0,-1 0-1 0 0,0 0 0 0 0,0-1 0 0 0,0 1 0 0 0,0 0 0 0 0,0 0 0 0 0,-1-1 1 0 0,1 1-1 0 0,0 0 0 0 0,0 0 0 0 0,0-1 0 0 0,-1 1 0 0 0,1 0 1 0 0,0 0-1 0 0,-1-1 0 0 0,1 1 0 0 0,0 0 0 0 0,-1-1 0 0 0,1 1 1 0 0,-1-1-1 0 0,1 1 0 0 0,-1 0 0 0 0,0-1 0 0 0,1 1 0 0 0,-1-1 1 0 0,1 1-1 0 0,-1-1 0 0 0,0 0 0 0 0,1 1 0 0 0,-1-1 0 0 0,0 0-32 0 0,-8 7 60 0 0,-1-1-1 0 0,0-1 0 0 0,0 0 0 0 0,0 0 1 0 0,0-1-1 0 0,-1 0 0 0 0,0-1 0 0 0,0 0 1 0 0,0-1-1 0 0,0 0 0 0 0,-7 0-59 0 0,-9 2 200 0 0,23-3-200 0 0,4-1-65 0 0,2 1-7 0 0,2 0 89 0 0,23 4 70 0 0,0 2 0 0 0,0 1 0 0 0,-1 2 0 0 0,0 0 0 0 0,-1 1-1 0 0,0 2 1 0 0,4 3-87 0 0,-28-15 62 0 0,0 0 1 0 0,1-1-1 0 0,-1 1 0 0 0,0 0 1 0 0,1 0-1 0 0,-1 0 0 0 0,0 0 0 0 0,0 0 1 0 0,0 0-1 0 0,0 0 0 0 0,0 1 0 0 0,0-1 1 0 0,0 0-1 0 0,0 0 0 0 0,0 1 0 0 0,-1-1 1 0 0,1 1-1 0 0,-1-1 0 0 0,1 1 0 0 0,-1-1 1 0 0,1 1-1 0 0,-1-1 0 0 0,0 1 0 0 0,0-1 1 0 0,1 1-1 0 0,-1-1 0 0 0,0 1 0 0 0,-1-1 1 0 0,1 1-1 0 0,0 0 0 0 0,0-1 0 0 0,-1 1 1 0 0,1-1-1 0 0,-1 1 0 0 0,1-1 0 0 0,-1 0 1 0 0,1 1-1 0 0,-1-1 0 0 0,0 0 0 0 0,0 1 1 0 0,0-1-1 0 0,0 0 0 0 0,0 0 0 0 0,0 1 1 0 0,0-1-1 0 0,0 0 0 0 0,0 0 0 0 0,-1 0 1 0 0,1-1-1 0 0,0 1 0 0 0,-1 0 0 0 0,0 0-62 0 0,-27 11 385 0 0,25-10-520 0 0,0 0 0 0 0,0 0 1 0 0,-1-1-1 0 0,1 1 0 0 0,-1-1 0 0 0,1 0 0 0 0,-1 0 0 0 0,0 0 0 0 0,1-1 0 0 0,-1 1 0 0 0,0-1 0 0 0,1 0 0 0 0,-3-1 135 0 0,-3 0-4001 0 0,1-3-1244 0 0</inkml:trace>
  <inkml:trace contextRef="#ctx0" brushRef="#br0" timeOffset="22767.599">20311 10883 7112 0 0,'0'0'157'0'0,"0"0"23"0"0,0 0 13 0 0,8-4 13 0 0,3-5-117 0 0,6 5 1567 0 0,-14 3-1426 0 0,1 0-1 0 0,0 1 0 0 0,0-1 1 0 0,0 1-1 0 0,0 0 1 0 0,0 0-1 0 0,0 1 1 0 0,0-1-1 0 0,0 1 1 0 0,0 0-1 0 0,0 0 1 0 0,0 0-1 0 0,0 0 1 0 0,0 1-1 0 0,-1 0 1 0 0,3 1-230 0 0,14 4 413 0 0,-17-5-337 0 0,0-1-1 0 0,0 1 1 0 0,0 0-1 0 0,0 0 1 0 0,0 1-1 0 0,0-1 1 0 0,0 0-1 0 0,-1 1 0 0 0,1 0 1 0 0,-1 0-1 0 0,0-1 1 0 0,0 1-1 0 0,0 1 1 0 0,0-1-1 0 0,1 2-75 0 0,11 16 306 0 0,-8-11-201 0 0,0 1 1 0 0,-1 0-1 0 0,0 0 1 0 0,-1 1 0 0 0,0-1-1 0 0,0 1 1 0 0,-2 0-1 0 0,1 0 1 0 0,-2 0 0 0 0,1 8-106 0 0,0 4 102 0 0,-2 0 1 0 0,-1-1 0 0 0,0 1 0 0 0,-2 0 0 0 0,-5 20-103 0 0,-7 27 529 0 0,-22 10 358 0 0,-8-25-416 0 0,-33 16-159 0 0,28-37-1883 0 0,40-28-2687 0 0,-1-1-1366 0 0</inkml:trace>
  <inkml:trace contextRef="#ctx0" brushRef="#br0" timeOffset="5659.036">17583 12176 5008 0 0,'0'0'108'0'0,"0"0"17"0"0,0 0 13 0 0,-4 4 11 0 0,-2-3-108 0 0,4-1 168 0 0,2 0 54 0 0,-10-1 331 0 0,8 1 5369 0 0,47-7-5511 0 0,20 3 316 0 0,62-2-630 0 0,-50-2 132 0 0,11 0-296 0 0,-34 3 26 0 0,24 5 0 0 0,98 4 64 0 0,-63-8-64 0 0,-36 1 66 0 0,21-1 12 0 0,0 8-150 0 0,76-4 200 0 0,-38-10-128 0 0,23-8-54 0 0,56-10 108 0 0,30 18 82 0 0,-148 0 45 0 0,-9 2 246 0 0,3-2-107 0 0,77 3 101 0 0,-92 7-26 0 0,-47-3-86 0 0,14 0 21 0 0,-16 2-314 0 0,18-2-1029 0 0,-44 3 368 0 0,-1 0-24 0 0</inkml:trace>
  <inkml:trace contextRef="#ctx0" brushRef="#br0" timeOffset="24778.406">18420 12429 3536 0 0,'0'0'76'0'0,"0"0"16"0"0,0 0 5 0 0,0 0 10 0 0,0 0 18 0 0,0 0 10 0 0,0 0 1 0 0,0 0 16 0 0,0 0 68 0 0,0 0 32 0 0,0 0 4 0 0,0 0 5 0 0,0 0 24 0 0,0 0 17 0 0,0 0 2 0 0,0 0-8 0 0,0 0-35 0 0,0 0-18 0 0,0 0-3 0 0,0 0-14 0 0,0 0-56 0 0,0 0-30 0 0,0 0-4 0 0,0 0-11 0 0,0 0-44 0 0,0 0-10 0 0,0 0 20 0 0,0 0 3 0 0,0 0-4 0 0,0 0-2 0 0,0 0-3 0 0,0 0-10 0 0,0 0-3 0 0,0 0 0 0 0,0 0 0 0 0,0 0 0 0 0,0 0 0 0 0,0 0 0 0 0,0 0-2 0 0,0 0-2 0 0,0 0 10 0 0,0 0 3 0 0,0 0 6 0 0,0 0 1 0 0,0 0 0 0 0,0 0 4 0 0,0 0 17 0 0,0 0 10 0 0,0 0 1 0 0,0 0-3 0 0,-1 2-10 0 0,-2 0-50 0 0,1 0 0 0 0,0 0 1 0 0,-1-1-1 0 0,1 1 0 0 0,-1 0 1 0 0,0-1-1 0 0,0 0 0 0 0,1 1 1 0 0,-1-1-1 0 0,0 0 0 0 0,0-1 1 0 0,0 1-1 0 0,0 0 0 0 0,0-1 1 0 0,0 0-1 0 0,0 1 0 0 0,0-1 1 0 0,0-1-1 0 0,0 1 0 0 0,0 0 1 0 0,0-1-1 0 0,0 1 0 0 0,0-1 1 0 0,0 0-58 0 0,-57 7 792 0 0,-90-10 396 0 0,125 5-768 0 0,-21-4 289 0 0,45 3-621 0 0,1 0-21 0 0,0 0-3 0 0,-1 0-11 0 0,-4 0-32 0 0,25 10-1787 0 0,-18-10-3126 0 0</inkml:trace>
  <inkml:trace contextRef="#ctx0" brushRef="#br0" timeOffset="25113.529">18483 12326 10392 0 0,'1'-1'233'0'0,"11"-12"377"0"0,-9 9-517 0 0,0 1-1 0 0,0-1 1 0 0,0 0-1 0 0,0 1 1 0 0,1 0-1 0 0,0 0 1 0 0,-1 0-1 0 0,1 0 1 0 0,0 1-1 0 0,1-1 1 0 0,-1 1 0 0 0,0 0-1 0 0,1 0 1 0 0,-1 1-1 0 0,1-1 1 0 0,0 1-93 0 0,-3 1 373 0 0,-2 0-304 0 0,0-1 0 0 0,1 1 0 0 0,-1 0-1 0 0,1 0 1 0 0,-1 0 0 0 0,0-1 0 0 0,1 1 0 0 0,-1 0 0 0 0,1 0 0 0 0,-1 0 0 0 0,1 0-1 0 0,-1 0 1 0 0,1 0 0 0 0,-1 0 0 0 0,0 0 0 0 0,1 0 0 0 0,-1 0 0 0 0,1 0 0 0 0,-1 0-1 0 0,1 1 1 0 0,-1-1 0 0 0,0 0 0 0 0,1 0 0 0 0,-1 0 0 0 0,1 1 0 0 0,-1-1 0 0 0,0 0-1 0 0,1 0 1 0 0,-1 1 0 0 0,0-1 0 0 0,1 0 0 0 0,-1 1 0 0 0,0-1 0 0 0,1 0 0 0 0,-1 1-1 0 0,0-1 1 0 0,0 0 0 0 0,1 1 0 0 0,-1-1 0 0 0,0 1 0 0 0,0-1 0 0 0,0 1 0 0 0,0-1 0 0 0,1 1-69 0 0,2 8 162 0 0,-1 0 0 0 0,1 0 1 0 0,-2 1-1 0 0,1-1 1 0 0,-1 1-1 0 0,-1 0 0 0 0,1-1 1 0 0,-2 1-1 0 0,1-1 1 0 0,-1 1-1 0 0,-1-1 0 0 0,0 1 1 0 0,0-1-1 0 0,-1 0 1 0 0,-2 7-163 0 0,-3 17 267 0 0,-15 56 53 0 0,22-57-338 0 0,4-2-305 0 0,-2-29-74 0 0,-1-1-109 0 0,7 3-4868 0 0,1 2-23 0 0</inkml:trace>
  <inkml:trace contextRef="#ctx0" brushRef="#br0" timeOffset="28862.526">18871 12385 7224 0 0,'0'0'165'0'0,"0"0"22"0"0,0 0 7 0 0,0 0 14 0 0,0 0 14 0 0,0 0 2 0 0,0 0 0 0 0,0 0 25 0 0,0 0 107 0 0,0 0 48 0 0,0 0 11 0 0,0 0 9 0 0,0 0 34 0 0,-5 2 280 0 0,4-1 3002 0 0,54 13-3164 0 0,-46-13-523 0 0,0 1 1 0 0,1-1 0 0 0,-1-1 0 0 0,0 1-1 0 0,1-1 1 0 0,-1-1 0 0 0,0 1 0 0 0,1-1 0 0 0,-1-1-1 0 0,0 1 1 0 0,2-2-54 0 0,19-2 224 0 0,66-15 164 0 0,-49 16-301 0 0,-44 4-70 0 0,-1 0-139 0 0,0 0-66 0 0,0 0-18 0 0,0 0-170 0 0,0 0-706 0 0,0 0-314 0 0,0 0-61 0 0</inkml:trace>
  <inkml:trace contextRef="#ctx0" brushRef="#br0" timeOffset="29430.942">19494 12198 9072 0 0,'0'0'200'0'0,"0"0"33"0"0,0 0 15 0 0,-1 4 2344 0 0,-41 57 551 0 0,7 21-1794 0 0,29-65-1191 0 0,1 0-1 0 0,0 0 1 0 0,1 0 0 0 0,1 1-1 0 0,1-1 1 0 0,1 1 0 0 0,0 0 0 0 0,1 0-1 0 0,1-1 1 0 0,2 11-158 0 0,25 41 345 0 0,-24-64-337 0 0,0 0 0 0 0,0 0-1 0 0,0-1 1 0 0,0 1 0 0 0,1-1-1 0 0,0 0 1 0 0,0 0 0 0 0,0-1-1 0 0,0 1 1 0 0,1-1 0 0 0,-1 0-1 0 0,1-1 1 0 0,0 1-1 0 0,0-1 1 0 0,4 1-8 0 0,-8-2-77 0 0,1 0-1 0 0,-1 0 1 0 0,0-1-1 0 0,1 1 1 0 0,-1-1 0 0 0,0 1-1 0 0,1-1 1 0 0,-1 0-1 0 0,1 0 1 0 0,-1 0 0 0 0,1 0-1 0 0,-1 0 1 0 0,0-1-1 0 0,1 1 1 0 0,-1-1 0 0 0,1 1-1 0 0,-1-1 1 0 0,0 0-1 0 0,2-1 78 0 0,3-1-424 0 0,12-7-2257 0 0,-12 3 1151 0 0</inkml:trace>
  <inkml:trace contextRef="#ctx0" brushRef="#br0" timeOffset="29680.886">19720 12274 9072 0 0,'0'0'266'0'0,"0"0"1"0"0,0 0-95 0 0,0 0 233 0 0,0 0 126 0 0,0 0 21 0 0,1 1 0 0 0,1 1-385 0 0,1 0 0 0 0,-1 1 0 0 0,0-1 1 0 0,0 0-1 0 0,0 1 0 0 0,0 0 0 0 0,-1-1 0 0 0,1 1 0 0 0,-1 0 1 0 0,1 0-1 0 0,-1 0 0 0 0,0 0 0 0 0,0 0 0 0 0,0 0 1 0 0,-1 0-1 0 0,1 0 0 0 0,-1 0 0 0 0,0 0 0 0 0,1 1 0 0 0,-2-1 1 0 0,1 2-168 0 0,4 33 909 0 0,-5-23-791 0 0,0 0 1 0 0,2 0-1 0 0,-1-1 1 0 0,2 1-1 0 0,0 0 1 0 0,1-1-1 0 0,2 7-118 0 0,-4 4-1768 0 0,-1-25-3754 0 0</inkml:trace>
  <inkml:trace contextRef="#ctx0" brushRef="#br0" timeOffset="29936.686">20005 12191 10336 0 0,'2'1'58'0'0,"0"1"1"0"0,1-1-1 0 0,-1 1 0 0 0,0 0 1 0 0,0 0-1 0 0,0 0 1 0 0,0 0-1 0 0,0 0 1 0 0,0 1-1 0 0,-1-1 0 0 0,1 1 1 0 0,-1-1-1 0 0,1 1 1 0 0,-1-1-1 0 0,0 1 0 0 0,0 0 1 0 0,0-1-1 0 0,0 3-58 0 0,1-1 93 0 0,5 14 209 0 0,-1 0 1 0 0,-1 0 0 0 0,0 1-1 0 0,-1 0 1 0 0,-1 0 0 0 0,-1 4-303 0 0,10 53 1432 0 0,-6 33 807 0 0,-7-102-2173 0 0,0 0 0 0 0,0 0-1 0 0,-1 0 1 0 0,0 0-1 0 0,0 0 1 0 0,0 0 0 0 0,-1-1-1 0 0,0 1 1 0 0,0-1-1 0 0,-1 0 1 0 0,0 0-1 0 0,0 0 1 0 0,0 0 0 0 0,-1-1-1 0 0,0 1 1 0 0,0-1-1 0 0,0 0 1 0 0,-1-1-1 0 0,0 1 1 0 0,1-1 0 0 0,-2 0-1 0 0,-1 0-65 0 0,-20 9-1640 0 0,12-5-4402 0 0</inkml:trace>
  <inkml:trace contextRef="#ctx0" brushRef="#br0" timeOffset="30315.328">20833 11772 12696 0 0,'0'0'289'0'0,"0"0"40"0"0,0 0 21 0 0,0 0-45 0 0,2 0-198 0 0,106 8 2296 0 0,-26-8-1620 0 0,25-1-214 0 0,-61 1-2998 0 0,-45 0 804 0 0,-1 0-67 0 0,0 0-17 0 0</inkml:trace>
  <inkml:trace contextRef="#ctx0" brushRef="#br0" timeOffset="30496.981">20906 11858 9848 0 0,'-22'20'1024'0'0,"26"-6"-438"0"0,15 11 2004 0 0,-15-22-2380 0 0,1 0 0 0 0,-1-1 0 0 0,0 0 1 0 0,1 0-1 0 0,0 0 0 0 0,-1-1 0 0 0,1 1 1 0 0,0-1-1 0 0,0 0 0 0 0,-1-1 0 0 0,1 1 1 0 0,0-1-1 0 0,1 0-210 0 0,169 0 1594 0 0,-82 0-1343 0 0,-54-3-5408 0 0,-23 1-624 0 0</inkml:trace>
  <inkml:trace contextRef="#ctx0" brushRef="#br0" timeOffset="32537.66">21713 11533 8264 0 0,'15'0'816'0'0,"18"-22"1336"0"0,-31 20-1671 0 0,10-6 172 0 0,42-63 826 0 0,-38 44-1068 0 0,45-105 546 0 0,-56 104-280 0 0,-5 28-618 0 0,1 20 144 0 0,-9 81 236 0 0,11-5-239 0 0,8-6-26 0 0,5-10 150 0 0,8-6 364 0 0,-17-55-660 0 0,-7-19-626 0 0,0 0-264 0 0,0 0-59 0 0</inkml:trace>
  <inkml:trace contextRef="#ctx0" brushRef="#br0" timeOffset="32835.214">21805 11831 11256 0 0,'-10'0'256'0'0,"9"0"34"0"0,1 0 21 0 0,0 0-35 0 0,-4 3-169 0 0,13 7 282 0 0,4-7 167 0 0,1 0 0 0 0,-1-1 1 0 0,1-1-1 0 0,0 0 0 0 0,-1-1 0 0 0,1-1 0 0 0,0 0 1 0 0,11-2-557 0 0,-16 2 119 0 0,206-15 50 0 0,-76 18-1988 0 0,-119 2-3881 0 0</inkml:trace>
  <inkml:trace contextRef="#ctx0" brushRef="#br0" timeOffset="33205.973">21978 12045 10120 0 0,'0'0'298'0'0,"0"0"-4"0"0,2 0-193 0 0,58-18 214 0 0,-46 16-159 0 0,1 0 0 0 0,0 1 0 0 0,-1 1 1 0 0,1 0-1 0 0,0 1 0 0 0,-1 0 0 0 0,1 1 1 0 0,-1 1-1 0 0,0 0 0 0 0,7 3-156 0 0,-8 0 281 0 0,-2-3-63 0 0,-1 1-1 0 0,0 0 1 0 0,0 1 0 0 0,0 0 0 0 0,0 1-1 0 0,-1 0 1 0 0,0 0 0 0 0,0 1-1 0 0,0 0 1 0 0,-1 1 0 0 0,0 0 0 0 0,2 3-218 0 0,-9-9 33 0 0,-1-1 1 0 0,1 1 0 0 0,0-1 0 0 0,-1 1 0 0 0,1 0 0 0 0,-1-1-1 0 0,1 1 1 0 0,-1 0 0 0 0,0 0 0 0 0,0-1 0 0 0,1 1 0 0 0,-1 0-1 0 0,-1 0 1 0 0,1-1 0 0 0,0 1 0 0 0,0 0 0 0 0,-1-1 0 0 0,1 1 0 0 0,-1 0-1 0 0,1 0 1 0 0,-1-1 0 0 0,0 1 0 0 0,1-1 0 0 0,-1 1 0 0 0,0-1-1 0 0,0 1 1 0 0,0-1 0 0 0,0 0 0 0 0,-1 1 0 0 0,1-1 0 0 0,0 0 0 0 0,-1 0-1 0 0,1 0-33 0 0,-49 33 499 0 0,44-31-457 0 0,-1 0 22 0 0,1 0 0 0 0,-1 0 0 0 0,0 0 0 0 0,-1-1-1 0 0,1 0 1 0 0,0 0 0 0 0,-1-1 0 0 0,1 0 0 0 0,-1 0 0 0 0,1-1-1 0 0,-6 0-63 0 0,-7-13-346 0 0,52-1-1011 0 0,-23 15 1399 0 0,0-1 0 0 0,0 1 0 0 0,0 1 1 0 0,0 0-1 0 0,0 0 0 0 0,0 1 1 0 0,0 0-1 0 0,-1 0 0 0 0,0 1 0 0 0,1 0 1 0 0,-1 0-1 0 0,-1 1 0 0 0,1 0 1 0 0,-1 1-1 0 0,0-1 0 0 0,0 1 0 0 0,0 1 1 0 0,-1 0-1 0 0,0-1 0 0 0,0 2 1 0 0,-1-1-1 0 0,0 1 0 0 0,0 0 1 0 0,-1 0-1 0 0,1 2-42 0 0,-1 37 1035 0 0,-5-42-872 0 0,-1-2-97 0 0,0 0-1 0 0,-1 0 0 0 0,0-1 1 0 0,1 1-1 0 0,-1-1 0 0 0,0 0 1 0 0,0 0-1 0 0,0 0 0 0 0,-1 0 1 0 0,1 0-1 0 0,0-1 0 0 0,-1 0 1 0 0,1 1-1 0 0,-1-1 0 0 0,1 0 1 0 0,-1-1-1 0 0,0 1 0 0 0,1-1 1 0 0,-1 0-1 0 0,-1 1-65 0 0,-93-14 436 0 0,23-4-503 0 0,25 2-5447 0 0,15 4-783 0 0</inkml:trace>
  <inkml:trace contextRef="#ctx0" brushRef="#br0" timeOffset="60212.14">5752 7895 5696 0 0,'0'0'166'0'0,"-6"4"1268"0"0,-3 5 1262 0 0,8-8-1914 0 0,1-1-4 0 0,0 0-2 0 0,0 0 0 0 0,0 0-36 0 0,0 0-152 0 0,0 0-68 0 0,0 0-10 0 0,0 0-30 0 0,2 0-106 0 0,171 12 1824 0 0,-101-11-2085 0 0,-57-2-532 0 0,1 0 1 0 0,-1 1-1 0 0,1 1 0 0 0,-1 1 1 0 0,1 0-1 0 0,-1 1 1 0 0,14 5 418 0 0,-27-8-2107 0 0,-2 0-3019 0 0</inkml:trace>
  <inkml:trace contextRef="#ctx0" brushRef="#br0" timeOffset="60506.689">5825 8071 11224 0 0,'0'0'330'0'0,"-1"0"-7"0"0,-4-3-106 0 0,4 2 314 0 0,1 1 158 0 0,0 0 30 0 0,8 0 397 0 0,50-13 373 0 0,121 18-528 0 0,-91-4-2683 0 0,-67-1-3995 0 0</inkml:trace>
  <inkml:trace contextRef="#ctx0" brushRef="#br0" timeOffset="60766.154">6678 7303 14896 0 0,'0'-14'433'0'0,"0"11"0"0"0,0 3-265 0 0,0 0-92 0 0,1 8 54 0 0,5 113 309 0 0,-17-5 105 0 0,-5-5-322 0 0,9-29-312 0 0,10-69-276 0 0,0-8-2669 0 0,-2-5 1569 0 0</inkml:trace>
  <inkml:trace contextRef="#ctx0" brushRef="#br0" timeOffset="60950.628">6787 7348 12600 0 0,'0'0'366'0'0,"0"0"1"0"0,0 0-166 0 0,2 2 171 0 0,31 141 2224 0 0,-15-46-2115 0 0,-15-88-445 0 0,-1 1-34 0 0,1-1-1 0 0,0 0 1 0 0,0 0 0 0 0,1 0-1 0 0,0 0 1 0 0,1-1 0 0 0,0 1-1 0 0,0-1 1 0 0,1 0 0 0 0,0-1-1 0 0,0 1 1 0 0,1-1 0 0 0,1 1-2 0 0,-6-11-4804 0 0,1-3-457 0 0</inkml:trace>
  <inkml:trace contextRef="#ctx0" brushRef="#br0" timeOffset="61141.115">6608 7375 13136 0 0,'-20'-19'904'0'0,"14"15"-806"0"0,4 3 329 0 0,2 1 140 0 0,0 0 29 0 0,0 0-55 0 0,0 0-247 0 0,23 1 202 0 0,59 19 190 0 0,-8-2-952 0 0,-23-11-4503 0 0,-32-4-701 0 0</inkml:trace>
  <inkml:trace contextRef="#ctx0" brushRef="#br0" timeOffset="61386.481">7230 7188 14944 0 0,'0'0'340'0'0,"0"0"50"0"0,0 0 24 0 0,0 0-54 0 0,0 3-238 0 0,11 179-325 0 0,-29 91 857 0 0,26-191-310 0 0,-7-82-360 0 0,-1 0 0 0 0,1 1 0 0 0,-1-1 0 0 0,1 0 0 0 0,-1 0 0 0 0,1 0 0 0 0,-1 0 0 0 0,1 0 0 0 0,-1 0 0 0 0,1-1 0 0 0,-1 1 0 0 0,1 0 0 0 0,-1 0 0 0 0,1 0 0 0 0,-1 0 0 0 0,1-1 0 0 0,-1 1 0 0 0,1 0 0 0 0,-1 0 0 0 0,1-1 0 0 0,-1 1 0 0 0,1 0 0 0 0,-1-1 0 0 0,0 1 0 0 0,1-1 0 0 0,-1 1 0 0 0,0 0 0 0 0,1-1 0 0 0,-1 1 0 0 0,0-1 0 0 0,1 1 0 0 0,-1-1 0 0 0,0 1 0 0 0,0-1 0 0 0,0 1 0 0 0,0-1 0 0 0,1 1 0 0 0,-1-1 0 0 0,0 1 0 0 0,0-1 0 0 0,0 1 0 0 0,0-1 0 0 0,0 0 0 0 0,0 1 0 0 0,0-1 0 0 0,0 1 0 0 0,-1-1 0 0 0,1 1 0 0 0,0-1 0 0 0,0 1 0 0 0,0-1 0 0 0,-1 1 16 0 0,6-45-1813 0 0,-5 14-2331 0 0,0 7-424 0 0</inkml:trace>
  <inkml:trace contextRef="#ctx0" brushRef="#br0" timeOffset="61686.514">7215 7168 9528 0 0,'4'-10'722'0'0,"-4"8"-639"0"0,0-1 0 0 0,0 1-1 0 0,0-1 1 0 0,0 0 0 0 0,0 1-1 0 0,1-1 1 0 0,-1 1 0 0 0,1 0-1 0 0,0-1 1 0 0,0 1 0 0 0,0-1-1 0 0,0 1 1 0 0,0 0 0 0 0,1 0-1 0 0,-1-1 1 0 0,0 1 0 0 0,1 0-1 0 0,0 0 1 0 0,0 1 0 0 0,-1-1-1 0 0,1 0 1 0 0,0 1 0 0 0,0-1-1 0 0,0 1 1 0 0,1-1 0 0 0,0 0-83 0 0,1 1 93 0 0,1 0 1 0 0,-1 0 0 0 0,1 0 0 0 0,-1 0 0 0 0,1 1-1 0 0,-1 0 1 0 0,1 0 0 0 0,-1 0 0 0 0,1 0 0 0 0,0 1 0 0 0,-1-1-1 0 0,1 1 1 0 0,-1 0 0 0 0,0 1 0 0 0,1-1 0 0 0,-1 1-1 0 0,0 0 1 0 0,0 0 0 0 0,0 0 0 0 0,0 1 0 0 0,1 0-94 0 0,30 12 144 0 0,31 20-16 0 0,22 35 246 0 0,-73-56-229 0 0,-2 0 0 0 0,0 1 1 0 0,-1 1-1 0 0,0 0 0 0 0,-2 1 1 0 0,4 6-146 0 0,-12-20 25 0 0,-1 0 0 0 0,0 0 0 0 0,0 0 0 0 0,0 0 0 0 0,0 0 0 0 0,0 0 0 0 0,0 0 0 0 0,-1 1 0 0 0,0-1 0 0 0,1 0 0 0 0,-1 0 0 0 0,0 1 0 0 0,-1-1 0 0 0,1 0 0 0 0,-1 0 0 0 0,1 1 0 0 0,-1-1 0 0 0,0 0 0 0 0,0 0 0 0 0,0 0 0 0 0,-1 0 0 0 0,1 0 0 0 0,-1 0 0 0 0,1-1 0 0 0,-1 1 0 0 0,0 0 0 0 0,0-1 0 0 0,0 1 0 0 0,-1-1 0 0 0,1 0 0 0 0,-2 1-25 0 0,-42 35 680 0 0,19-24-362 0 0,4-1-291 0 0,-1-1 0 0 0,0-1 0 0 0,0-2 0 0 0,-1 0 0 0 0,0-1 0 0 0,-1-2 0 0 0,-14 2-27 0 0,-60-1-459 0 0,69-10-958 0 0,23 3 779 0 0</inkml:trace>
  <inkml:trace contextRef="#ctx0" brushRef="#br0" timeOffset="62152.566">7686 7570 9520 0 0,'0'0'276'0'0,"0"-1"2"0"0,1-2-179 0 0,1-2-36 0 0,-2 3 203 0 0,0 2 82 0 0,0 0 18 0 0,0 0 26 0 0,0 0 101 0 0,0 0 47 0 0,-1 2 11 0 0,-36 25 1105 0 0,28-15-1451 0 0,1 0 1 0 0,0 0 0 0 0,1 1-1 0 0,0 0 1 0 0,1 1 0 0 0,1-1 0 0 0,-2 9-206 0 0,-10 20 98 0 0,13 24 363 0 0,4-65-365 0 0,6 2 680 0 0,35-52-109 0 0,-15-18-496 0 0,1 18-97 0 0,-25 45-88 0 0,10 5-124 0 0,17 73 80 0 0,-24-57 52 0 0,-3-8 1 0 0,0-1 0 0 0,1 1-1 0 0,0-1 1 0 0,0 0 0 0 0,1 0-1 0 0,0 0 1 0 0,0-1 0 0 0,1 1-1 0 0,0-1 1 0 0,1 0 0 0 0,-1-1-1 0 0,6 6 6 0 0,-9-11-329 0 0,-2-1-103 0 0,1-1-1092 0 0,5-2-4310 0 0</inkml:trace>
  <inkml:trace contextRef="#ctx0" brushRef="#br0" timeOffset="62568.198">7915 7397 10960 0 0,'0'0'322'0'0,"0"0"-7"0"0,1 1-204 0 0,22 39-19 0 0,-14-23 161 0 0,-1 0 1 0 0,0 0 0 0 0,-2 1 0 0 0,0 0 0 0 0,-1 0 0 0 0,0 1 0 0 0,0 11-254 0 0,10 37 951 0 0,-12-57-853 0 0,-1-1 0 0 0,0 1 1 0 0,-1 0-1 0 0,0 0 0 0 0,0 0 1 0 0,-1 0-1 0 0,0 0 0 0 0,-1 0 1 0 0,-1 4-99 0 0,-13 27 475 0 0,-9-42-67 0 0,4-45-94 0 0,19 40-297 0 0,1 0-1 0 0,0 0 0 0 0,0-1 1 0 0,1 1-1 0 0,-1 0 1 0 0,1 0-1 0 0,1-1 1 0 0,-1 1-1 0 0,1 0 1 0 0,0 0-1 0 0,1 0 0 0 0,1-3-16 0 0,-2 5-3 0 0,0 1 0 0 0,0-1 0 0 0,0 1-1 0 0,0-1 1 0 0,0 1 0 0 0,1 0-1 0 0,0 0 1 0 0,0 0 0 0 0,0 0-1 0 0,0 1 1 0 0,0-1 0 0 0,0 1-1 0 0,0 0 1 0 0,1 0 0 0 0,0 0 0 0 0,-1 0-1 0 0,1 0 1 0 0,0 1 0 0 0,0 0-1 0 0,-1 0 1 0 0,1 0 0 0 0,0 0-1 0 0,0 0 1 0 0,0 1 0 0 0,1 0-1 0 0,-1 0 1 0 0,0 0 0 0 0,0 0-1 0 0,0 1 4 0 0,4 0 27 0 0,0 1-1 0 0,0 0 0 0 0,0 1 0 0 0,0 0 0 0 0,0 0 0 0 0,-1 1 1 0 0,0 0-1 0 0,1 0 0 0 0,-2 1 0 0 0,1 0 0 0 0,0 0 0 0 0,-1 0 1 0 0,0 1-1 0 0,0 0 0 0 0,-1 0 0 0 0,1 1 0 0 0,-1-1 0 0 0,-1 1 0 0 0,1 0 1 0 0,-1 1-1 0 0,2 4-26 0 0,-5-8 57 0 0,0-1 0 0 0,0 1 0 0 0,0 0 0 0 0,-1 0 0 0 0,1 0 0 0 0,-1 0 0 0 0,0 0 0 0 0,0 0 0 0 0,0 0 0 0 0,-1-1 0 0 0,0 1 0 0 0,1 0 1 0 0,-1 0-1 0 0,0 0 0 0 0,-1-1 0 0 0,1 1 0 0 0,-1 0 0 0 0,1-1 0 0 0,-1 1 0 0 0,0-1 0 0 0,-1 0 0 0 0,1 0 0 0 0,0 0 0 0 0,-1 0 0 0 0,0 0 0 0 0,0 0 0 0 0,0 0 0 0 0,0-1-57 0 0,-4 5 27 0 0,-1-1 0 0 0,1-1 0 0 0,-1 1 0 0 0,-1-1 0 0 0,1-1 0 0 0,-1 1 0 0 0,1-2 0 0 0,-1 1 0 0 0,0-1 0 0 0,0 0 0 0 0,-1-1-27 0 0,-10 1-1175 0 0,5-3-3020 0 0,-1 0-1726 0 0</inkml:trace>
  <inkml:trace contextRef="#ctx0" brushRef="#br0" timeOffset="63213.704">7842 6964 10656 0 0,'0'0'309'0'0,"0"0"3"0"0,0-4-201 0 0,1 2-67 0 0,-1 0 1 0 0,0 1 0 0 0,1-1 0 0 0,-1 1 0 0 0,1-1 0 0 0,0 0-1 0 0,-1 1 1 0 0,1 0 0 0 0,0-1 0 0 0,0 1 0 0 0,0-1-1 0 0,0 1 1 0 0,0 0 0 0 0,0 0 0 0 0,1-1 0 0 0,-1 1 0 0 0,0 0-1 0 0,0 0 1 0 0,1 0 0 0 0,-1 0 0 0 0,1 1 0 0 0,-1-1-1 0 0,1 0 1 0 0,0 0-45 0 0,3-1 209 0 0,62-12 1567 0 0,-30 21-1160 0 0,-21 4-256 0 0,-15-8-301 0 0,0-1 1 0 0,0 0 0 0 0,-1 1 0 0 0,1-1 0 0 0,-1 0 0 0 0,1 1 0 0 0,-1-1-1 0 0,0 1 1 0 0,0-1 0 0 0,0 1 0 0 0,0-1 0 0 0,0 1 0 0 0,0-1 0 0 0,-1 1 0 0 0,1-1-1 0 0,-1 0 1 0 0,0 1 0 0 0,0-1 0 0 0,0 0 0 0 0,0 1 0 0 0,0-1 0 0 0,0 0 0 0 0,0 0-1 0 0,-1 0 1 0 0,1 0 0 0 0,-1 0 0 0 0,0 0 0 0 0,1 0 0 0 0,-1-1 0 0 0,0 1-1 0 0,-1 0-59 0 0,-67 67 983 0 0,63-60 647 0 0,22-9-1372 0 0,27-8-409 0 0,40-3-30 0 0,-47 10-5448 0 0,-20 1-472 0 0</inkml:trace>
  <inkml:trace contextRef="#ctx0" brushRef="#br0" timeOffset="63836.619">6973 8012 4752 0 0,'-14'3'353'0'0,"-58"-2"2779"0"0,38 3 967 0 0,40-2 890 0 0,50 8-4211 0 0,131 0 1308 0 0,128 1-588 0 0,-151-7-1294 0 0,49 3 131 0 0,18 6-372 0 0,-146-13-286 0 0,-27 0-2670 0 0,-47 0 1663 0 0</inkml:trace>
  <inkml:trace contextRef="#ctx0" brushRef="#br0" timeOffset="64326.626">6982 8375 10136 0 0,'0'0'230'0'0,"0"0"30"0"0,0 0 19 0 0,0-1-40 0 0,3-3-123 0 0,-2 3 228 0 0,-1 1 85 0 0,-36 0 1723 0 0,24 4-1855 0 0,0 1 0 0 0,0 0 0 0 0,0 1 0 0 0,1 0 0 0 0,0 0 1 0 0,1 2-1 0 0,-1-1 0 0 0,1 1 0 0 0,0 1 0 0 0,1 0 0 0 0,0 0 0 0 0,1 1 0 0 0,-6 7-297 0 0,5 2 230 0 0,18-15-80 0 0,-5-2-143 0 0,0 0-1 0 0,-1-1 0 0 0,1 1 0 0 0,0-1 0 0 0,0 1 1 0 0,0-1-1 0 0,0 0 0 0 0,0-1 0 0 0,0 1 0 0 0,0-1 1 0 0,0 0-1 0 0,1 0 0 0 0,-1 0 0 0 0,2 0-6 0 0,107-17 53 0 0,-95 17-27 0 0,-29 23 428 0 0,-32 26 506 0 0,-46 59 239 0 0,61-61-1022 0 0,22-34-211 0 0,-11 38 169 0 0,17-50-147 0 0,0 0-1 0 0,0 1 0 0 0,0-1 0 0 0,0 0 1 0 0,0 0-1 0 0,0 1 0 0 0,0-1 1 0 0,0 0-1 0 0,1 0 0 0 0,-1 1 0 0 0,0-1 1 0 0,1 0-1 0 0,-1 0 0 0 0,1 0 0 0 0,0 0 1 0 0,-1 0-1 0 0,1 0 0 0 0,0 0 0 0 0,0 0 1 0 0,-1 0-1 0 0,1 0 0 0 0,0 0 1 0 0,0 0-1 0 0,0 0 0 0 0,0-1 0 0 0,0 1 1 0 0,0 0-1 0 0,0-1 0 0 0,1 1 0 0 0,-1-1 1 0 0,0 1-1 0 0,0-1 0 0 0,0 1 1 0 0,1-1-1 0 0,-1 0 0 0 0,0 0 0 0 0,0 0 1 0 0,1 0 12 0 0,30 2-1704 0 0,-10-4-3816 0 0,-7-1-417 0 0</inkml:trace>
  <inkml:trace contextRef="#ctx0" brushRef="#br0" timeOffset="64575.877">7091 8773 11488 0 0,'0'0'264'0'0,"0"0"34"0"0,0 0 20 0 0,-1 2-41 0 0,-26 93 3443 0 0,16-36-2176 0 0,11-4-619 0 0,11-22-650 0 0,-11-31-201 0 0,35 1 314 0 0,-30-5-336 0 0,0 0-1 0 0,-1 0 0 0 0,1-1 0 0 0,-1 1 1 0 0,0-1-1 0 0,1 0 0 0 0,-1-1 0 0 0,0 1 0 0 0,-1-1 1 0 0,1 1-1 0 0,-1-1 0 0 0,0 0 0 0 0,0 0 1 0 0,0-1-1 0 0,0 1 0 0 0,-1-1 0 0 0,1 1 1 0 0,-1-1-1 0 0,0 0 0 0 0,-1 0 0 0 0,1 0 0 0 0,-1 0 1 0 0,0 0-1 0 0,0 0 0 0 0,-1 0 0 0 0,1-5-51 0 0,-1 2 16 0 0,0-1 0 0 0,0 1 0 0 0,0 0 0 0 0,-1-1 0 0 0,-1 1 0 0 0,1 0 0 0 0,-1 0 0 0 0,-1 0 0 0 0,1 0 0 0 0,-1 1 0 0 0,-1-1 0 0 0,1 1 0 0 0,-1-1 0 0 0,-3-3-16 0 0,-12-15-69 0 0,-4-5-561 0 0,2 14-2891 0 0,18 14-785 0 0,0-1-1143 0 0</inkml:trace>
  <inkml:trace contextRef="#ctx0" brushRef="#br0" timeOffset="65004.17">7397 8337 12872 0 0,'0'0'289'0'0,"0"0"40"0"0,0 0 23 0 0,0 0-36 0 0,2 2-206 0 0,27 90-98 0 0,-17 4 1156 0 0,3 59 642 0 0,-3 5-103 0 0,-15-100-1438 0 0,2-58-16 0 0,1-2 3 0 0,0 0-26 0 0,-2-7-37 0 0,13-45-64 0 0,28-68-1059 0 0,-36 113 906 0 0,0-1 1 0 0,1 1 0 0 0,0 0-1 0 0,0 1 1 0 0,0-1 0 0 0,1 1-1 0 0,0-1 1 0 0,0 1 0 0 0,1 1-1 0 0,0-1 1 0 0,0 1 0 0 0,0 0-1 0 0,0 0 1 0 0,1 1 0 0 0,0 0-1 0 0,0 0 1 0 0,0 1 0 0 0,0-1-1 0 0,1 2 1 0 0,1-1 23 0 0,-7 3 91 0 0,0 2 165 0 0,68 49 837 0 0,-21 21-1040 0 0,-19 0 225 0 0,-23-50-352 0 0,-16-11-241 0 0,2-10-6099 0 0,-3-1 444 0 0</inkml:trace>
  <inkml:trace contextRef="#ctx0" brushRef="#br0" timeOffset="65276.874">7141 8614 13504 0 0,'0'0'306'0'0,"4"-14"745"0"0,4 7-938 0 0,1 0 0 0 0,0 0 1 0 0,0 0-1 0 0,1 1 0 0 0,-1 1 0 0 0,1 0 1 0 0,0 0-1 0 0,7-2-113 0 0,5-2 358 0 0,23-10-43 0 0,0 2 0 0 0,1 2 0 0 0,20-3-315 0 0,-20 10-1288 0 0,-25 1-4366 0 0</inkml:trace>
  <inkml:trace contextRef="#ctx0" brushRef="#br0" timeOffset="65531.873">7760 8271 16152 0 0,'0'0'365'0'0,"0"0"56"0"0,8-3 414 0 0,4 1-697 0 0,-2 1-60 0 0,0 2-1 0 0,0-1 0 0 0,0 1 1 0 0,0 1-1 0 0,0 0 0 0 0,0 0 1 0 0,0 1-1 0 0,-1 0 0 0 0,7 4-77 0 0,-13-6 36 0 0,0 0-1 0 0,-1 0 0 0 0,1 0 0 0 0,-1 0 0 0 0,1 1 0 0 0,-1-1 0 0 0,1 1 0 0 0,-1 0 1 0 0,0 0-1 0 0,0 0 0 0 0,0 0 0 0 0,0 0 0 0 0,0 0 0 0 0,0 1 0 0 0,-1-1 0 0 0,1 0 1 0 0,-1 1-1 0 0,1-1 0 0 0,-1 1 0 0 0,0 0 0 0 0,0-1 0 0 0,0 1 0 0 0,-1 0 0 0 0,1 0 1 0 0,-1 0-1 0 0,1 0 0 0 0,-1-1 0 0 0,0 1 0 0 0,0 0 0 0 0,0 0 0 0 0,0 0 0 0 0,-1 2-35 0 0,-18 30 211 0 0,-35 26 97 0 0,38-47-295 0 0,16-13 3 0 0,-1-1 0 0 0,1 1 0 0 0,-1-1-1 0 0,1 1 1 0 0,-1-1 0 0 0,1 1 0 0 0,0-1-1 0 0,-1 1 1 0 0,1-1 0 0 0,0 1 0 0 0,0 0-1 0 0,-1-1 1 0 0,1 1 0 0 0,0-1 0 0 0,0 1-1 0 0,0 0 1 0 0,0-1 0 0 0,0 1 0 0 0,0-1-1 0 0,0 1 1 0 0,0 0 0 0 0,0-1 0 0 0,0 1 0 0 0,0 0-1 0 0,0-1 1 0 0,0 1 0 0 0,0-1 0 0 0,1 1-1 0 0,-1 0 1 0 0,0-1 0 0 0,0 1 0 0 0,1-1-1 0 0,-1 1 1 0 0,0-1 0 0 0,1 1 0 0 0,-1-1-1 0 0,1 1 1 0 0,-1-1 0 0 0,1 1 0 0 0,-1-1-1 0 0,1 1 1 0 0,-1-1 0 0 0,1 0 0 0 0,-1 1-1 0 0,1-1 1 0 0,-1 0 0 0 0,1 0 0 0 0,0 1-1 0 0,-1-1 1 0 0,1 0 0 0 0,-1 0 0 0 0,1 0-1 0 0,0 0 1 0 0,-1 0 0 0 0,1 0 0 0 0,0 0-1 0 0,-1 0 1 0 0,1 0-16 0 0,42 5 742 0 0,-3-7-593 0 0,-1-2-1 0 0,1-2 1 0 0,-1-2-1 0 0,13-4-148 0 0,33-7-2883 0 0,-61 15 1764 0 0</inkml:trace>
  <inkml:trace contextRef="#ctx0" brushRef="#br0" timeOffset="67314.072">6316 8268 6824 0 0,'0'0'149'0'0,"0"0"23"0"0,0 0 13 0 0,-12 7 13 0 0,6-4-138 0 0,5-2 245 0 0,1-1 83 0 0,0 0 11 0 0,0 0 29 0 0,0 0 117 0 0,0 0 51 0 0,0 0 11 0 0,0 0-26 0 0,0 0-112 0 0,1-2-49 0 0,61-21 1271 0 0,-55 21-1622 0 0,1 1 0 0 0,0 0 0 0 0,0 0 0 0 0,0 1 1 0 0,0 0-1 0 0,0 1 0 0 0,0-1 0 0 0,0 1 0 0 0,0 1 0 0 0,0 0 0 0 0,-1 0 0 0 0,1 0 1 0 0,-1 1-1 0 0,1 0 0 0 0,-1 1 0 0 0,0 0 0 0 0,0 0 0 0 0,-1 0 0 0 0,1 1 1 0 0,0 1-70 0 0,-4-4 21 0 0,0 0 0 0 0,-1 0 0 0 0,1 1 1 0 0,-1-1-1 0 0,0 1 0 0 0,1-1 0 0 0,-1 1 1 0 0,-1 0-1 0 0,1 0 0 0 0,0 0 0 0 0,-1 0 1 0 0,1 0-1 0 0,-1 0 0 0 0,0 0 1 0 0,0 0-1 0 0,0 1 0 0 0,-1-1 0 0 0,1 0 1 0 0,-1 1-1 0 0,1-1 0 0 0,-1 1 0 0 0,0-1 1 0 0,-1 0-1 0 0,1 1 0 0 0,-1-1 0 0 0,1 0 1 0 0,-1 1-1 0 0,0-1 0 0 0,0 0 1 0 0,0 0-1 0 0,-1 0 0 0 0,1 0 0 0 0,-1 0 1 0 0,0 0-1 0 0,1 0 0 0 0,-1 0 0 0 0,-1-1 1 0 0,1 1-1 0 0,0-1 0 0 0,-2 2-21 0 0,-11 13 96 0 0,0-2 0 0 0,-1 0 0 0 0,-1 0 0 0 0,0-2 0 0 0,-1 0 0 0 0,-1-1 0 0 0,0 0 0 0 0,-3 0-96 0 0,-24 11 89 0 0,96-15-411 0 0,-34-4 318 0 0,-1 0 1 0 0,1 1 0 0 0,-1 1-1 0 0,0 0 1 0 0,0 2-1 0 0,-1-1 1 0 0,0 2 0 0 0,-1-1-1 0 0,13 12 4 0 0,1 16 479 0 0,-27-33-425 0 0,0-1-1 0 0,0 1 1 0 0,0 0 0 0 0,-1-1-1 0 0,1 1 1 0 0,0 0 0 0 0,-1-1-1 0 0,0 1 1 0 0,1-1 0 0 0,-1 1 0 0 0,0-1-1 0 0,-1 1 1 0 0,1-1 0 0 0,0 0-1 0 0,-1 0 1 0 0,1 1 0 0 0,-1-1 0 0 0,1 0-1 0 0,-1 0 1 0 0,0-1 0 0 0,0 1-1 0 0,0 0 1 0 0,0-1 0 0 0,0 1-1 0 0,-3 1-53 0 0,-4 1 51 0 0,0 1 0 0 0,-1-1 0 0 0,0 0 0 0 0,0-1 0 0 0,0-1 0 0 0,0 1 0 0 0,0-1 0 0 0,-1-1-1 0 0,1 0 1 0 0,0-1 0 0 0,-1 1 0 0 0,1-2 0 0 0,-1 0 0 0 0,1 0 0 0 0,0-1 0 0 0,0 0 0 0 0,0-1-1 0 0,-2 0-50 0 0,-32-15-287 0 0,15 5-5113 0 0,12 6-540 0 0</inkml:trace>
  <inkml:trace contextRef="#ctx0" brushRef="#br0" timeOffset="68487.771">8768 8537 10856 0 0,'0'0'241'0'0,"0"0"38"0"0,0 0 14 0 0,0 0-21 0 0,-13 0 129 0 0,-8-17 1283 0 0,11-24 1019 0 0,-8-90-254 0 0,14-67-1428 0 0,20 26-647 0 0,-14 135-356 0 0,3 0 1 0 0,0 1 0 0 0,3 0-1 0 0,11-33-18 0 0,26-55-60 0 0,-40 114 49 0 0,1 1 0 0 0,0 1 0 0 0,0-1 0 0 0,1 1 0 0 0,0 0 0 0 0,0 0 0 0 0,1 1 0 0 0,0 0 0 0 0,0 1 0 0 0,1-1 11 0 0,16-14-56 0 0,-13 10 39 0 0,1 2-1 0 0,0 0 1 0 0,1 0 0 0 0,0 1 0 0 0,0 1-1 0 0,0 0 1 0 0,1 1 0 0 0,0 1 0 0 0,1 0 0 0 0,-1 1-1 0 0,15-2 18 0 0,-25 6-7 0 0,-1-1-1 0 0,0 1 0 0 0,1 1 1 0 0,-1-1-1 0 0,0 0 1 0 0,0 1-1 0 0,1 0 0 0 0,-1 0 1 0 0,0 0-1 0 0,0 1 0 0 0,0-1 1 0 0,0 1-1 0 0,0 0 0 0 0,-1 0 1 0 0,1 0-1 0 0,0 1 0 0 0,-1-1 1 0 0,0 1-1 0 0,1 0 0 0 0,-1 0 1 0 0,0 0-1 0 0,-1 0 1 0 0,1 1-1 0 0,0-1 0 0 0,-1 1 1 0 0,0-1-1 0 0,0 1 0 0 0,0 0 1 0 0,0 0-1 0 0,-1 0 0 0 0,1 0 1 0 0,-1 0-1 0 0,0 0 0 0 0,0 1 8 0 0,-1 4 1 0 0,0 1 0 0 0,0-1-1 0 0,-1 0 1 0 0,0 0-1 0 0,-1 0 1 0 0,0-1-1 0 0,0 1 1 0 0,-1 0 0 0 0,0-1-1 0 0,-1 1 1 0 0,0-1-1 0 0,0 0 1 0 0,-1 0 0 0 0,1 0-1 0 0,-2-1 1 0 0,1 0-1 0 0,-1 0 1 0 0,0 0 0 0 0,-1-1-1 0 0,1 0 1 0 0,-1 0-1 0 0,-4 2 0 0 0,-11 8 44 0 0,-1-1 0 0 0,0-1 0 0 0,-1-1 0 0 0,-1-2 0 0 0,0 0-1 0 0,-23 6-43 0 0,38-13-92 0 0,0-1 0 0 0,1 0 0 0 0,-1 0 0 0 0,0-1 0 0 0,0 0 0 0 0,-1-1 0 0 0,1 0 0 0 0,0-1-1 0 0,0 0 1 0 0,-1-1 0 0 0,1 0 0 0 0,-4-1 92 0 0,1-23-3781 0 0,16 15 2153 0 0,1 3-17 0 0</inkml:trace>
  <inkml:trace contextRef="#ctx0" brushRef="#br0" timeOffset="68916.049">9830 7175 9904 0 0,'-5'4'474'0'0,"-60"44"116"0"0,-21 53 1372 0 0,44-25 522 0 0,34-62-2215 0 0,1 1 0 0 0,1 0-1 0 0,1 1 1 0 0,0-1-1 0 0,1 1 1 0 0,0 0 0 0 0,2 0-1 0 0,-1 6-268 0 0,0 0 159 0 0,3 66 158 0 0,39 5 19 0 0,-35-88-496 0 0,0 0-1 0 0,0-1 1 0 0,1 0-1 0 0,-1 1 1 0 0,1-2-1 0 0,0 1 1 0 0,1 0-1 0 0,-1-1 0 0 0,1 0 1 0 0,-1 0-1 0 0,1-1 1 0 0,1 1 160 0 0,8-2-4069 0 0,1-4-1263 0 0</inkml:trace>
  <inkml:trace contextRef="#ctx0" brushRef="#br0" timeOffset="69597.734">10029 7234 11112 0 0,'0'0'248'0'0,"0"0"34"0"0,0 0 22 0 0,0 0-29 0 0,0 0-192 0 0,0 2-105 0 0,-1 29 1821 0 0,2-29-1526 0 0,-1-2-45 0 0,-12 33 1638 0 0,-28 3-905 0 0,36-34-915 0 0,0 1 0 0 0,0 0 0 0 0,0 0 1 0 0,0 0-1 0 0,0 0 0 0 0,0 1 0 0 0,1-1 0 0 0,0 1 1 0 0,0 0-1 0 0,0 0 0 0 0,0 0 0 0 0,0 1 0 0 0,1-1 1 0 0,-1 2-47 0 0,-7 11 135 0 0,-14 81 49 0 0,22-89-184 0 0,1 1 0 0 0,0-1 0 0 0,0 1 0 0 0,1-1 0 0 0,0 1 0 0 0,1-1 0 0 0,0 1 0 0 0,1-1 0 0 0,-1 1 0 0 0,3 5 0 0 0,-4-13 36 0 0,0 0-1 0 0,0 0 0 0 0,1 0 1 0 0,-1 1-1 0 0,0-1 0 0 0,1 0 0 0 0,0 0 1 0 0,-1 0-1 0 0,1 0 0 0 0,0 0 1 0 0,0 0-1 0 0,0 0 0 0 0,0 0 0 0 0,0 0 1 0 0,0-1-1 0 0,1 1 0 0 0,-1 0 1 0 0,1-1-1 0 0,-1 1 0 0 0,1-1 0 0 0,0 1 1 0 0,-1-1-1 0 0,1 0 0 0 0,0 0 1 0 0,0 0-1 0 0,0 0 0 0 0,0 0 1 0 0,0 0-1 0 0,0 0 0 0 0,0-1 0 0 0,0 1 1 0 0,0-1-1 0 0,0 1 0 0 0,1-1 1 0 0,-1 0-1 0 0,0 0 0 0 0,0 0 0 0 0,0 0 1 0 0,0 0-1 0 0,1-1 0 0 0,-1 1 1 0 0,0-1-1 0 0,0 1 0 0 0,0-1 0 0 0,1 0-35 0 0,6-2 53 0 0,0-1 0 0 0,0 0 0 0 0,0-1 0 0 0,0 0 0 0 0,-1 0 0 0 0,1-1 0 0 0,-1 0 0 0 0,-1 0 0 0 0,1-1 0 0 0,-1 0-1 0 0,1-2-52 0 0,17-14 121 0 0,-9 7-92 0 0,-2-1 0 0 0,0 0 0 0 0,0-1 0 0 0,-2-1-1 0 0,0 0 1 0 0,7-17-29 0 0,1-22 0 0 0,-18 51-10 0 0,-2 6-46 0 0,0 1-23 0 0,0 11-24 0 0,-2 13 87 0 0,1-1 0 0 0,1 1 0 0 0,0-1 0 0 0,2 1 0 0 0,3 10 16 0 0,7 1 0 0 0,-11-33 0 0 0,-1-1 0 0 0,0 0 0 0 0,0 0 0 0 0,1 0 0 0 0,-1 1 0 0 0,1-1 0 0 0,-1 0 0 0 0,1 0 0 0 0,-1 0 0 0 0,1 0 0 0 0,-1 0 0 0 0,1 0 0 0 0,0 0 0 0 0,0 0 0 0 0,0 0 0 0 0,0 0 0 0 0,-1-1 0 0 0,1 1 0 0 0,0 0 0 0 0,0 0 0 0 0,0-1 0 0 0,1 1 0 0 0,-1-1 0 0 0,0 1 0 0 0,0-1 0 0 0,0 1 0 0 0,0-1 0 0 0,0 0 0 0 0,2 1 0 0 0,5 1 0 0 0,-4-2 18 0 0,1 0 0 0 0,0 0 0 0 0,0-1 0 0 0,-1 1 0 0 0,1-1 0 0 0,0 0 0 0 0,-1-1 0 0 0,1 1 0 0 0,0-1 0 0 0,-1 0 0 0 0,0 0 0 0 0,0 0-1 0 0,1 0 1 0 0,-1-1 0 0 0,0 0 0 0 0,-1 0 0 0 0,1 0 0 0 0,-1 0 0 0 0,1 0 0 0 0,-1-1 0 0 0,0 0 0 0 0,0 0 0 0 0,0 1 0 0 0,-1-2 0 0 0,1 1 0 0 0,-1 0 0 0 0,0 0-1 0 0,0-1 1 0 0,0 0-18 0 0,4-17 29 0 0,0 1-1 0 0,-1-1 0 0 0,-1 0 1 0 0,-1 0-1 0 0,-1 0 0 0 0,-1 0 1 0 0,-1-2-30 0 0,10-89-1070 0 0,-6 92-4766 0 0,-2 14-324 0 0</inkml:trace>
  <inkml:trace contextRef="#ctx0" brushRef="#br0" timeOffset="70052.489">10675 7403 9728 0 0,'-5'42'1016'0'0,"-7"27"948"0"0,-37 57 1236 0 0,48-125-3118 0 0,1-1-8 0 0,0 0-1 0 0,0 0 6 0 0,0 0 1 0 0,0 0 0 0 0,0 0 5 0 0,6-13 261 0 0,-2 6-336 0 0,1 0-1 0 0,0 0 0 0 0,1 0 0 0 0,-1 1 0 0 0,1 0 1 0 0,0 0-1 0 0,1 0 0 0 0,0 1 0 0 0,0 0 0 0 0,0 0 1 0 0,0 1-1 0 0,8-4-9 0 0,13-10-135 0 0,-23 14 109 0 0,0 1-1 0 0,1 0 0 0 0,-1 0 1 0 0,1 0-1 0 0,-1 1 0 0 0,1 0 1 0 0,0 0-1 0 0,0 0 0 0 0,0 1 1 0 0,0-1-1 0 0,0 2 0 0 0,0-1 1 0 0,0 1-1 0 0,0-1 0 0 0,0 2 1 0 0,0-1-1 0 0,1 1 0 0 0,-1 0 1 0 0,0 0-1 0 0,1 1 27 0 0,3 2-6 0 0,-6-3 6 0 0,0 0 0 0 0,0 1 0 0 0,-1-1-1 0 0,1 1 1 0 0,-1 0 0 0 0,1 0 0 0 0,-1 0-1 0 0,1 0 1 0 0,-1 0 0 0 0,0 1 0 0 0,0 0 0 0 0,0-1-1 0 0,0 1 1 0 0,-1 0 0 0 0,1 1 0 0 0,-1-1-1 0 0,0 0 1 0 0,0 1 0 0 0,0-1 0 0 0,0 1 0 0 0,0 0 0 0 0,-1 0 64 0 0,0 1 0 0 0,0-1 1 0 0,-1 1-1 0 0,1-1 0 0 0,-1 1 1 0 0,0 0-1 0 0,0-1 1 0 0,0 1-1 0 0,-1-1 0 0 0,1 1 1 0 0,-1-1-1 0 0,0 1 1 0 0,-1-1-1 0 0,1 1 0 0 0,-1-1 1 0 0,0 0-1 0 0,0 0 1 0 0,0 0-1 0 0,0 0 0 0 0,-3 3-64 0 0,-1 0 132 0 0,-1 1-1 0 0,-1-1 1 0 0,1 0-1 0 0,-1-1 1 0 0,0 0-1 0 0,-1 0 1 0 0,1-1-1 0 0,-1 0 1 0 0,0-1-1 0 0,-1 1 1 0 0,1-2-1 0 0,-1 1 1 0 0,1-1-1 0 0,-1-1 1 0 0,0 0-1 0 0,-4 0-131 0 0,-83-13 456 0 0,56-23-1683 0 0,35 15-4564 0 0,6 11 162 0 0</inkml:trace>
  <inkml:trace contextRef="#ctx0" brushRef="#br0" timeOffset="70470.267">11208 7286 10448 0 0,'-8'-4'606'0'0,"3"3"-474"0"0,0 1 1 0 0,-1-1-1 0 0,1 1 0 0 0,0 0 0 0 0,0 0 0 0 0,0 1 0 0 0,0-1 0 0 0,0 1 0 0 0,0 0 0 0 0,0 1 1 0 0,0-1-1 0 0,0 1 0 0 0,0 0 0 0 0,0 0 0 0 0,1 0 0 0 0,-1 1 0 0 0,1 0 0 0 0,0 0 1 0 0,0 0-1 0 0,0 0 0 0 0,0 1 0 0 0,-1 0-132 0 0,-2 2 254 0 0,1 1-1 0 0,-1-1 1 0 0,1 1-1 0 0,0 0 1 0 0,1 1-1 0 0,0-1 1 0 0,0 1 0 0 0,1 0-1 0 0,0 0 1 0 0,-2 6-254 0 0,-10 51 654 0 0,20-21 148 0 0,-3-42-753 0 0,0-1 0 0 0,0 1-1 0 0,0-1 1 0 0,0 0 0 0 0,0 1 0 0 0,0-1 0 0 0,1 0 0 0 0,-1 0 0 0 0,0 0 0 0 0,1 0-1 0 0,-1 0 1 0 0,1 0 0 0 0,-1-1 0 0 0,1 1 0 0 0,0 0 0 0 0,-1-1 0 0 0,1 1-1 0 0,-1-1 1 0 0,1 0 0 0 0,0 1 0 0 0,0-1 0 0 0,-1 0 0 0 0,1 0 0 0 0,0 0 0 0 0,-1 0-1 0 0,1 0 1 0 0,0-1 0 0 0,-1 1 0 0 0,2-1-49 0 0,3-1 54 0 0,-1-1 0 0 0,0 0 0 0 0,0 0 0 0 0,0 0 0 0 0,0 0-1 0 0,-1-1 1 0 0,1 0 0 0 0,-1 0 0 0 0,0 0 0 0 0,0-1 0 0 0,0 1 0 0 0,-1-1 0 0 0,0 0 0 0 0,0 0 0 0 0,2-5-54 0 0,-3 8 4 0 0,47-73-4 0 0,-20 47 0 0 0,-17 29-53 0 0,-8 6 45 0 0,0-1 1 0 0,0 1-1 0 0,0 0 0 0 0,-1 0 0 0 0,0 0 1 0 0,0 0-1 0 0,0 1 0 0 0,-1-1 0 0 0,0 1 1 0 0,-1 3 7 0 0,12 34 2 0 0,5-12-2164 0 0,-17-31-2275 0 0,-1-2-1363 0 0</inkml:trace>
  <inkml:trace contextRef="#ctx0" brushRef="#br0" timeOffset="70891.678">11503 6819 9904 0 0,'0'0'222'0'0,"0"0"30"0"0,1 1 20 0 0,45 60 384 0 0,21 43 2655 0 0,-50-62-2301 0 0,-1 1 0 0 0,-2 0 1 0 0,-2 1-1 0 0,-2 0 0 0 0,3 33-1010 0 0,-7-45 335 0 0,-1 5 48 0 0,-2-1 0 0 0,-1 0 0 0 0,-2 1 0 0 0,-3 10-383 0 0,0-26 108 0 0,-1-1 0 0 0,0 1 0 0 0,-2-1 0 0 0,-1 0 0 0 0,0-1 0 0 0,-2 1 0 0 0,0-1-1 0 0,-1-1 1 0 0,-1 0 0 0 0,0 0 0 0 0,-2-1 0 0 0,-5 5-108 0 0,-67 55-1511 0 0,54-53-6128 0 0</inkml:trace>
  <inkml:trace contextRef="#ctx0" brushRef="#br0" timeOffset="77912.941">6553 7351 5136 0 0,'0'0'149'0'0,"2"-1"18"0"0,17-3 1134 0 0,-17 3-918 0 0,-2 1 10 0 0,2-1 39 0 0,60-15 1976 0 0,-60 16-2271 0 0,11-4 37 0 0,63-3 922 0 0,-30 1-520 0 0,-3-5-96 0 0,-43 11-444 0 0,0 0 1 0 0,0 0 0 0 0,-1 1 0 0 0,1-1-1 0 0,0 0 1 0 0,-1 0 0 0 0,1 0-1 0 0,0 1 1 0 0,0-1 0 0 0,0 0 0 0 0,-1 0-1 0 0,1 1 1 0 0,0-1 0 0 0,0 0 0 0 0,0 1-1 0 0,-1-1 1 0 0,1 0 0 0 0,0 1 0 0 0,0-1-1 0 0,0 0 1 0 0,0 1 0 0 0,0-1-1 0 0,0 0 1 0 0,0 1 0 0 0,0-1 0 0 0,0 0-1 0 0,0 1 1 0 0,0-1 0 0 0,0 0 0 0 0,0 1-1 0 0,0-1 1 0 0,0 0 0 0 0,0 1 0 0 0,0-1-1 0 0,1 0 1 0 0,-1 1 0 0 0,0-1-1 0 0,0 0 1 0 0,0 1 0 0 0,0-1 0 0 0,1 0-1 0 0,-1 0 1 0 0,0 1 0 0 0,0-1 0 0 0,1 0-1 0 0,-1 0 1 0 0,0 1 0 0 0,0-1 0 0 0,1 0-37 0 0,-77 16 336 0 0,-68-1-22 0 0,38-9 300 0 0,181-12-614 0 0,-35 4-96 0 0,1-2 0 0 0,-1-1 0 0 0,0-3 0 0 0,1-1 96 0 0,107-19 64 0 0,-104 19 11 0 0,-25 8-4518 0 0,-19 1-381 0 0</inkml:trace>
  <inkml:trace contextRef="#ctx0" brushRef="#br0" timeOffset="84992.146">1696 10735 7376 0 0,'16'-4'645'0'0,"-16"4"-474"0"0,0 0-3 0 0,21-1 150 0 0,42-9 941 0 0,-6 3 162 0 0,-28 5-1091 0 0,-1-1 0 0 0,-1-2 0 0 0,1-1 0 0 0,-1-1 0 0 0,18-7-330 0 0,55-7 344 0 0,-6 7-206 0 0,-26 5 28 0 0,-42 7-432 0 0,-16 3-3542 0 0,-10-1-310 0 0</inkml:trace>
  <inkml:trace contextRef="#ctx0" brushRef="#br0" timeOffset="85379.071">2152 10295 9280 0 0,'-16'-9'268'0'0,"14"7"4"0"0,7-1-175 0 0,-3-2-50 0 0,14-2 958 0 0,37 51-358 0 0,71 46 261 0 0,-35-28-624 0 0,-22 8 221 0 0,-49-31-36 0 0,-16-21-271 0 0,-10 9 184 0 0,-32 13 464 0 0,-35 4-90 0 0,-3-13-608 0 0,26-14-2 0 0,-1-2 1 0 0,0-2-1 0 0,-26 2-146 0 0,-20 5 64 0 0,92-16 212 0 0,2-1-5498 0 0,5-3 209 0 0</inkml:trace>
  <inkml:trace contextRef="#ctx0" brushRef="#br0" timeOffset="86186.164">3339 10125 11168 0 0,'0'0'330'0'0,"0"0"-8"0"0,3 8-185 0 0,16 155 2474 0 0,-17-53-1102 0 0,-3-77-1336 0 0,2 1 0 0 0,1-1 0 0 0,1 1 0 0 0,2-1 0 0 0,4 11-173 0 0,6-1 353 0 0,-14-41-249 0 0,-1-2 3 0 0,0 0 10 0 0,0 0 3 0 0,0 0 0 0 0,0-2-4 0 0,1-8-145 0 0,0 0 0 0 0,-1 0 0 0 0,0 0 0 0 0,-1 0 0 0 0,0 0 0 0 0,-1 0 0 0 0,0 0 0 0 0,0 1 0 0 0,-1-1 0 0 0,0 0 0 0 0,-1 1 0 0 0,0 0-1 0 0,-4-6 30 0 0,-8-25-603 0 0,-49-160-1674 0 0,56 124 1921 0 0,9 72 347 0 0,0 0 0 0 0,0 0 1 0 0,1 1-1 0 0,-1-1 0 0 0,1 0 0 0 0,0 0 0 0 0,0 1 1 0 0,0-1-1 0 0,1 0 0 0 0,-1 1 0 0 0,1-1 1 0 0,0 1-1 0 0,0 0 0 0 0,0-1 0 0 0,0 1 0 0 0,1 0 1 0 0,-1 0-1 0 0,1 1 0 0 0,0-1 0 0 0,0 1 1 0 0,0-1-1 0 0,0 1 0 0 0,0 0 0 0 0,0 0 1 0 0,1 0-1 0 0,-1 0 0 0 0,1 1 0 0 0,-1-1 0 0 0,1 1 1 0 0,0 0-1 0 0,-1 0 0 0 0,1 0 0 0 0,0 1 1 0 0,2-1 8 0 0,9 0-27 0 0,-1 0-1 0 0,0 0 1 0 0,0 2 0 0 0,0 0 0 0 0,0 0 0 0 0,0 1 0 0 0,0 1 0 0 0,12 4 27 0 0,2 1-31 0 0,0 2 0 0 0,-1 0 0 0 0,0 2 0 0 0,22 14 31 0 0,-46-25 34 0 0,0 1 1 0 0,0 0-1 0 0,0-1 0 0 0,-1 1 0 0 0,1 0 1 0 0,0 0-1 0 0,-1 0 0 0 0,0 1 0 0 0,0-1 1 0 0,1 0-1 0 0,-1 1 0 0 0,-1 0 0 0 0,1-1 1 0 0,0 1-1 0 0,-1 0 0 0 0,1 0 0 0 0,-1 0 0 0 0,0 0 1 0 0,0 0-1 0 0,0 0 0 0 0,0 0 0 0 0,-1 1 1 0 0,1-1-1 0 0,-1 0 0 0 0,0 0 0 0 0,0 0 1 0 0,0 1-1 0 0,0-1 0 0 0,0 0 0 0 0,-1 0 0 0 0,0 1 1 0 0,1-1-1 0 0,-1 0 0 0 0,-1 0 0 0 0,1 0 1 0 0,0 0-1 0 0,-1 0 0 0 0,1 0 0 0 0,-1-1 1 0 0,-1 2-35 0 0,-11 8 147 0 0,-2 0 1 0 0,1-2-1 0 0,-1 0 1 0 0,-1 0 0 0 0,0-2-1 0 0,0 0 1 0 0,-1-1-1 0 0,0 0 1 0 0,0-2-1 0 0,-4 0-147 0 0,13-2 23 0 0,25-12-365 0 0,-3 9 314 0 0,-1 0 0 0 0,1 1 0 0 0,0 0 0 0 0,-1 1 0 0 0,1 0 0 0 0,-1 1 0 0 0,0 0 0 0 0,1 1 0 0 0,-2 1 0 0 0,1 0 0 0 0,0 1 0 0 0,-1 0 0 0 0,5 4 28 0 0,45 35 16 0 0,-60-42 18 0 0,0-1 0 0 0,0 1 1 0 0,0-1-1 0 0,0 1 0 0 0,-1-1 1 0 0,1 1-1 0 0,-1 0 1 0 0,0-1-1 0 0,0 1 0 0 0,0 0 1 0 0,0-1-1 0 0,0 1 1 0 0,0 0-1 0 0,-1-1 0 0 0,1 1 1 0 0,-1 0-1 0 0,0-1 0 0 0,0 1 1 0 0,0-1-1 0 0,0 0 1 0 0,0 1-1 0 0,-1-1 0 0 0,1 0 1 0 0,-2 2-35 0 0,-2 2 123 0 0,-1-1-1 0 0,0 0 1 0 0,-1 0 0 0 0,1-1 0 0 0,-1 0-1 0 0,0 0 1 0 0,0-1 0 0 0,0 1 0 0 0,-6 1-123 0 0,-5 3 237 0 0,-134 53 323 0 0,80-44-2927 0 0,62-16-3529 0 0</inkml:trace>
  <inkml:trace contextRef="#ctx0" brushRef="#br0" timeOffset="86622.099">3875 10728 13992 0 0,'-30'-38'1522'0'0,"7"48"-1498"0"0,-37 35 479 0 0,54-39-401 0 0,1-1 0 0 0,-1 2 0 0 0,1-1 0 0 0,1 0 0 0 0,-1 1 0 0 0,1 0 1 0 0,0 0-1 0 0,1 1 0 0 0,-1-1 0 0 0,1 1 0 0 0,1-1 0 0 0,-1 5-102 0 0,-1 15 381 0 0,4-26-221 0 0,1 0-26 0 0,18 7-108 0 0,-13-10-44 0 0,-1 0 0 0 0,0 0 0 0 0,1-1 0 0 0,-1 0 0 0 0,0 0 0 0 0,-1 0 0 0 0,1-1 0 0 0,0 0 0 0 0,-1 0-1 0 0,0 0 1 0 0,0 0 0 0 0,0 0 0 0 0,0-1 0 0 0,-1 0 0 0 0,0 0 0 0 0,0 0 0 0 0,0 0 0 0 0,-1 0 0 0 0,1-1 0 0 0,-1 1-1 0 0,-1-1 1 0 0,2-4 18 0 0,13-24-148 0 0,-1 6 38 0 0,-14 27 30 0 0,-1 1-12 0 0,7 18 16 0 0,13 51 364 0 0,3-12 176 0 0,-23-55-377 0 0,22 2-1852 0 0,-10-19-852 0 0,-7 5 1273 0 0</inkml:trace>
  <inkml:trace contextRef="#ctx0" brushRef="#br0" timeOffset="87030.439">3977 10467 10656 0 0,'0'0'241'0'0,"0"0"38"0"0,0 0 10 0 0,0 0-33 0 0,1 2-164 0 0,45 97 215 0 0,-19 22 2150 0 0,-12 30-99 0 0,-14-152-2310 0 0,-1 1 0 0 0,0 0 0 0 0,0 0-1 0 0,0 0 1 0 0,0 0 0 0 0,0 0-1 0 0,0 0 1 0 0,1 0 0 0 0,-1 0-1 0 0,0-1 1 0 0,0 1 0 0 0,0 0-1 0 0,0 0 1 0 0,1 0 0 0 0,-1 0 0 0 0,0 0-1 0 0,0 0 1 0 0,0 0 0 0 0,0 0-1 0 0,1 0 1 0 0,-1 0 0 0 0,0 0-1 0 0,0 0 1 0 0,0 0 0 0 0,0 0-1 0 0,1 0-47 0 0,11-83 47 0 0,-10 77-90 0 0,0-1 0 0 0,1 1 0 0 0,-1 0 0 0 0,1 0 0 0 0,0 1 0 0 0,1-1 0 0 0,-1 1 0 0 0,1-1-1 0 0,0 1 1 0 0,1 0 0 0 0,-1 1 0 0 0,1-1 0 0 0,0 1 0 0 0,0 0 0 0 0,0 0 0 0 0,1 0 0 0 0,-1 1 0 0 0,1 0 0 0 0,0 0 0 0 0,0 0 0 0 0,0 1 0 0 0,0-1-1 0 0,2 1 44 0 0,-4 2-12 0 0,0-1 0 0 0,1 1 0 0 0,-1 0 0 0 0,1 0 0 0 0,-1 1 0 0 0,0-1 0 0 0,0 1 0 0 0,1 0 0 0 0,-1 0 0 0 0,0 1 0 0 0,0-1 0 0 0,0 1 0 0 0,0 0 0 0 0,0 0 0 0 0,0 0 0 0 0,-1 0 0 0 0,1 1 0 0 0,-1 0 0 0 0,1-1 0 0 0,-1 1 0 0 0,0 0 0 0 0,0 1 0 0 0,-1-1 0 0 0,1 0 0 0 0,0 1 0 0 0,-1 0 0 0 0,0-1 0 0 0,1 2 12 0 0,-2-1 55 0 0,-1 0 0 0 0,1 0 0 0 0,0 0-1 0 0,-1 1 1 0 0,0-1 0 0 0,0 0 0 0 0,0 0-1 0 0,-1 0 1 0 0,1 0 0 0 0,-1 0 0 0 0,0 0-1 0 0,0 0 1 0 0,0 0 0 0 0,-1 0 0 0 0,1-1-1 0 0,-1 1 1 0 0,0 0 0 0 0,0-1 0 0 0,0 1-1 0 0,-1-1 1 0 0,1 0 0 0 0,-1 0 0 0 0,0 0-1 0 0,0 0 1 0 0,0 0 0 0 0,0-1 0 0 0,0 1-1 0 0,0-1 1 0 0,-1 0 0 0 0,1 0 0 0 0,-1 0-1 0 0,-1 0-54 0 0,-9 6-97 0 0,0-2 0 0 0,0 0 0 0 0,-1-1 0 0 0,0 0 0 0 0,0-1 0 0 0,0 0 0 0 0,-1-2 0 0 0,1 0 0 0 0,-1 0 0 0 0,1-2 0 0 0,-1 0 0 0 0,-5-1 97 0 0,4 0-1202 0 0,1-1-55 0 0</inkml:trace>
  <inkml:trace contextRef="#ctx0" brushRef="#br0" timeOffset="87532.526">4682 10108 11432 0 0,'0'0'333'0'0,"0"0"0"0"0,0 0-159 0 0,0 0 115 0 0,2-1 79 0 0,52-21 2472 0 0,72 18-682 0 0,80-4-1512 0 0,-168 6-659 0 0,-31 1-68 0 0,-1 0 1 0 0,1 0-1 0 0,0 1 0 0 0,-1 0 1 0 0,1 0-1 0 0,0 1 0 0 0,-1 0 1 0 0,1 0-1 0 0,-1 0 0 0 0,1 1 1 0 0,3 1 80 0 0,-1 2-2217 0 0,-9 4 1065 0 0</inkml:trace>
  <inkml:trace contextRef="#ctx0" brushRef="#br0" timeOffset="87808.957">4760 10247 12640 0 0,'0'0'289'0'0,"0"0"40"0"0,-3 1 1757 0 0,47 8-1514 0 0,1-2 1 0 0,0-2-1 0 0,-1-2 1 0 0,1-2-1 0 0,34-4-572 0 0,22-8-328 0 0,-62 5-4300 0 0,-12 3-1062 0 0</inkml:trace>
  <inkml:trace contextRef="#ctx0" brushRef="#br0" timeOffset="88451.595">6137 9524 9616 0 0,'0'-8'556'0'0,"0"-1"-459"0"0,-3 3-4 0 0,0-2 767 0 0,3 8-815 0 0,-1 0 1 0 0,1 1-1 0 0,0-1 0 0 0,0 0 1 0 0,0 1-1 0 0,0-1 1 0 0,0 0-1 0 0,0 0 0 0 0,0 1 1 0 0,0-1-1 0 0,-1 0 0 0 0,1 1 1 0 0,0-1-1 0 0,0 0 0 0 0,0 0 1 0 0,-1 0-1 0 0,1 1 0 0 0,0-1 1 0 0,0 0-1 0 0,0 0 1 0 0,-1 0-1 0 0,1 1 0 0 0,0-1 1 0 0,0 0-1 0 0,-1 0 0 0 0,1 0 1 0 0,0 0-1 0 0,-1 0 0 0 0,1 0 1 0 0,0 0-1 0 0,-1 0 0 0 0,1 0 1 0 0,0 0-1 0 0,0 0 1 0 0,-1 0-1 0 0,1 0 0 0 0,0 0 1 0 0,-1 0-1 0 0,1 0 0 0 0,0 0 1 0 0,-1 0-1 0 0,1 0 0 0 0,0 0 1 0 0,0 0-1 0 0,-1 0 0 0 0,1 0 1 0 0,0-1-1 0 0,0 1 1 0 0,-1 0-1 0 0,1 0 0 0 0,0 0 1 0 0,0-1-1 0 0,-1 1 0 0 0,1 0 1 0 0,0 0-1 0 0,0-1 0 0 0,0 1 1 0 0,0 0-1 0 0,-1 0 0 0 0,1-1 1 0 0,0 1-1 0 0,0 0 0 0 0,0 0 1 0 0,0-1-1 0 0,0 1 1 0 0,0 0-46 0 0,-5 7 273 0 0,0 1 0 0 0,1-1 0 0 0,0 1 0 0 0,1 0 0 0 0,-1 1 0 0 0,2-1 0 0 0,-1 1 1 0 0,1-1-1 0 0,-1 9-273 0 0,-4 13 421 0 0,-5 98 1009 0 0,16-20-684 0 0,-8-31-444 0 0,6-64 102 0 0,0-7-4573 0 0,-2-6-1631 0 0</inkml:trace>
  <inkml:trace contextRef="#ctx0" brushRef="#br0" timeOffset="88723.419">6140 9627 10280 0 0,'0'0'230'0'0,"0"-8"657"0"0,0 3-802 0 0,0 4 303 0 0,0 1 135 0 0,0 0 21 0 0,1 2-31 0 0,41 184 2432 0 0,-41-182-2926 0 0,34 51 382 0 0,-30-50-341 0 0,1-1-1 0 0,0 1 0 0 0,1-1 0 0 0,-1 0 0 0 0,1 0 0 0 0,-1-1 0 0 0,1 0 0 0 0,0 0 0 0 0,0-1 1 0 0,1 0-1 0 0,-1 0 0 0 0,3 0-59 0 0,29-12-1953 0 0,-36 3-3683 0 0</inkml:trace>
  <inkml:trace contextRef="#ctx0" brushRef="#br0" timeOffset="88973.359">5912 9569 12384 0 0,'0'0'281'0'0,"0"0"40"0"0,0 0 21 0 0,0 0-45 0 0,0 0-162 0 0,0 0 53 0 0,0 0 41 0 0,0 0 10 0 0,2 0 5 0 0,206 21 1552 0 0,-170-20-1811 0 0,9 1-450 0 0,-16-5-3726 0 0,-11-1-874 0 0</inkml:trace>
  <inkml:trace contextRef="#ctx0" brushRef="#br0" timeOffset="89479.477">6623 9392 12008 0 0,'0'0'266'0'0,"0"0"44"0"0,0 0 15 0 0,1 2-26 0 0,10 28-154 0 0,4 52 1630 0 0,9 136 120 0 0,-9-152-1823 0 0,17 44 376 0 0,-32-109-352 0 0,0-1 4 0 0,0 0 18 0 0,0 0 8 0 0,0 0 2 0 0,-20-19-1060 0 0,8 0 201 0 0,1-1 0 0 0,0 0 0 0 0,2-1 0 0 0,0 0 0 0 0,2 0 0 0 0,0-1 0 0 0,1 0 0 0 0,1 0 0 0 0,1-1 0 0 0,2 1-1 0 0,0-1 1 0 0,1-10 731 0 0,0 23 149 0 0,0 0 0 0 0,1 1 0 0 0,1-1 0 0 0,-1 0 0 0 0,2 0 0 0 0,-1 1 0 0 0,1-1 0 0 0,1 1 0 0 0,0-1 0 0 0,0 1 0 0 0,1 0 0 0 0,0 0 0 0 0,0 0 0 0 0,1 1 0 0 0,0-1 0 0 0,1 1 0 0 0,0 0 0 0 0,6-5-149 0 0,-9 11 101 0 0,-1 0 0 0 0,1 1 0 0 0,0-1 1 0 0,0 1-1 0 0,1 0 0 0 0,-1 0 1 0 0,0 0-1 0 0,0 0 0 0 0,0 0 0 0 0,1 1 1 0 0,-1 0-1 0 0,0-1 0 0 0,1 1 0 0 0,-1 1 1 0 0,0-1-1 0 0,1 0 0 0 0,-1 1 1 0 0,0-1-1 0 0,1 1 0 0 0,-1 0 0 0 0,0 0 1 0 0,0 1-1 0 0,1 0-101 0 0,9 5 55 0 0,0 1 0 0 0,-1 0 0 0 0,0 1 0 0 0,-1 0 0 0 0,0 1 0 0 0,0 0-1 0 0,-1 1 1 0 0,0 0 0 0 0,1 4-55 0 0,31 30 229 0 0,23 34 1095 0 0,-63-77-1247 0 0,0 1 1 0 0,0-1 0 0 0,0 1 0 0 0,-1 0 0 0 0,1-1 0 0 0,-1 1-1 0 0,0 0 1 0 0,0 0 0 0 0,0 0 0 0 0,0 0 0 0 0,-1 0 0 0 0,1 1-1 0 0,-1-1 1 0 0,0 0 0 0 0,0 0 0 0 0,0 0 0 0 0,0 0 0 0 0,0 0 0 0 0,-1 0-1 0 0,1 1 1 0 0,-1-1 0 0 0,0 0 0 0 0,0 0 0 0 0,0 0 0 0 0,0-1-1 0 0,-1 1 1 0 0,1 0 0 0 0,-1 0 0 0 0,0-1 0 0 0,0 1 0 0 0,0-1-1 0 0,0 1 1 0 0,0-1 0 0 0,-2 2-78 0 0,-29 17 368 0 0,-1-1 0 0 0,0-1 1 0 0,-2-2-1 0 0,-16 5-368 0 0,5-2 52 0 0,-7 2-881 0 0,9-9-3587 0 0,44-13 2962 0 0</inkml:trace>
  <inkml:trace contextRef="#ctx0" brushRef="#br0" timeOffset="90111.781">7091 9859 10944 0 0,'0'0'248'0'0,"0"0"34"0"0,0 0 20 0 0,0 0-38 0 0,-17-4 785 0 0,11 4-838 0 0,1 0-1 0 0,0 1 1 0 0,0-1 0 0 0,-1 1-1 0 0,1 0 1 0 0,0 0 0 0 0,0 1 0 0 0,0-1-1 0 0,0 1 1 0 0,1 0 0 0 0,-1 1-1 0 0,0-1 1 0 0,1 1 0 0 0,-1 0 0 0 0,1 0-1 0 0,-3 2-210 0 0,5-3 42 0 0,-4 2 34 0 0,1 0 0 0 0,-1 1 0 0 0,1 0 0 0 0,-1 0 1 0 0,1 0-1 0 0,1 1 0 0 0,-1-1 0 0 0,1 1 0 0 0,0 1 0 0 0,1-1 0 0 0,-1 0 0 0 0,1 1 0 0 0,0 0 0 0 0,1-1 0 0 0,0 1 0 0 0,0 0 0 0 0,0 2-76 0 0,1-7 21 0 0,0 0 0 0 0,1-1 0 0 0,-1 1 0 0 0,1 0 0 0 0,0 0-1 0 0,0 0 1 0 0,0 0 0 0 0,-1-1 0 0 0,2 1 0 0 0,-1 0 0 0 0,0 0-1 0 0,0 0 1 0 0,1 0 0 0 0,-1-1 0 0 0,1 1 0 0 0,-1 0 0 0 0,1 0-1 0 0,0-1 1 0 0,-1 1 0 0 0,1 0 0 0 0,0-1 0 0 0,0 1 0 0 0,0-1-1 0 0,1 1-20 0 0,-1-1 82 0 0,8 5 92 0 0,-6-5-143 0 0,0 0 0 0 0,0 0 0 0 0,0 0 0 0 0,1-1 0 0 0,-1 1-1 0 0,0-1 1 0 0,1 0 0 0 0,-1 0 0 0 0,0 0 0 0 0,1 0 0 0 0,-1 0 0 0 0,0-1-1 0 0,0 1 1 0 0,1-1 0 0 0,1-1-31 0 0,1 0 19 0 0,-1-1 0 0 0,1 0-1 0 0,-1 0 1 0 0,0 0 0 0 0,0 0 0 0 0,0-1 0 0 0,0 0-1 0 0,-1 0 1 0 0,0 0 0 0 0,0-1 0 0 0,0 0 0 0 0,0 1-1 0 0,0-2-18 0 0,7-7-19 0 0,16-34 19 0 0,-18 26-269 0 0,-2 89 258 0 0,8-27 11 0 0,4-20-2084 0 0,-17-21 943 0 0,4-3-9 0 0</inkml:trace>
  <inkml:trace contextRef="#ctx0" brushRef="#br0" timeOffset="90549.515">7265 9694 9216 0 0,'9'-9'208'0'0,"-7"8"33"0"0,-2 1 14 0 0,1-1-42 0 0,3-2-170 0 0,-2 2 79 0 0,0 1 1 0 0,-1 0 0 0 0,1-1-1 0 0,-1 1 1 0 0,1 0 0 0 0,0 0-1 0 0,-1 1 1 0 0,1-1 0 0 0,0 0-1 0 0,-1 0 1 0 0,1 1 0 0 0,-1-1-1 0 0,1 1 1 0 0,-1 0 0 0 0,1-1-1 0 0,-1 1 1 0 0,1 0 0 0 0,-1 0-1 0 0,0 0 1 0 0,1 0 0 0 0,-1 0-1 0 0,0 0 1 0 0,0 0 0 0 0,1 0-1 0 0,-1 0 1 0 0,0 1 0 0 0,0-1-1 0 0,-1 0 1 0 0,1 1 0 0 0,0-1-1 0 0,0 1 1 0 0,-1-1 0 0 0,1 1-1 0 0,-1-1 1 0 0,1 1 0 0 0,-1-1-1 0 0,0 1 1 0 0,1 0 0 0 0,-1 0-123 0 0,7 36 1024 0 0,-5-29-954 0 0,-1 1 1 0 0,0-1 0 0 0,-1 0-1 0 0,0 0 1 0 0,0 0 0 0 0,-1 1 0 0 0,0-1-1 0 0,-1 0 1 0 0,-1 2-71 0 0,-2 19 234 0 0,-10 70 329 0 0,12-81-467 0 0,2-17-10 0 0,1-2 2 0 0,0 0 0 0 0,0 0 0 0 0,0 0 0 0 0,0 0 0 0 0,0 0 0 0 0,1-1 2 0 0,30-32 299 0 0,26-37-410 0 0,-53 66-4 0 0,0-1 1 0 0,0 1-1 0 0,1 1 1 0 0,-1-1-1 0 0,1 1 0 0 0,0-1 1 0 0,0 1-1 0 0,0 1 1 0 0,0-1-1 0 0,1 1 1 0 0,-1 0-1 0 0,2-1 25 0 0,17-1-424 0 0,-14 17 465 0 0,-6 20-127 0 0,-5-26 107 0 0,0 0 0 0 0,-1-1 0 0 0,0 1 1 0 0,0 0-1 0 0,0-1 0 0 0,-1 0 0 0 0,0 1 0 0 0,-1-1 0 0 0,1 0 1 0 0,-1-1-1 0 0,0 1 0 0 0,-1-1 0 0 0,1 1 0 0 0,-5 3-21 0 0,-1 3 29 0 0,-31 20 12 0 0,20-22-5099 0 0,10-4-583 0 0</inkml:trace>
  <inkml:trace contextRef="#ctx0" brushRef="#br0" timeOffset="91015.56">7312 9369 8960 0 0,'0'0'264'0'0,"0"0"-8"0"0,1-2-163 0 0,25-24 454 0 0,-25 25-258 0 0,-1 1 32 0 0,4 0-171 0 0,0 1-1 0 0,1 0 0 0 0,-1 0 0 0 0,0 0 1 0 0,1 0-1 0 0,-1 1 0 0 0,0 0 0 0 0,0 0 1 0 0,0 0-1 0 0,0 0 0 0 0,-1 0 0 0 0,1 1 1 0 0,-1 0-1 0 0,1 0 0 0 0,-1 0 0 0 0,0 0 1 0 0,0 0-1 0 0,0 1 0 0 0,0-1 0 0 0,-1 1 1 0 0,0 0-1 0 0,1 0 0 0 0,-1 0 0 0 0,-1 0 1 0 0,1 0-1 0 0,0 0 0 0 0,-1 0 0 0 0,0 1 1 0 0,0-1-1 0 0,0 0 0 0 0,-1 1 1 0 0,0-1-1 0 0,1 1 0 0 0,-2-1 0 0 0,1 0 1 0 0,-1 4-150 0 0,-29 44 1038 0 0,29-51-917 0 0,-1 5 674 0 0,119-20-2107 0 0,-99 14 446 0 0</inkml:trace>
  <inkml:trace contextRef="#ctx0" brushRef="#br0" timeOffset="91838.658">5581 10322 7312 0 0,'0'0'165'0'0,"0"0"22"0"0,0 0 9 0 0,0 0 76 0 0,0 0 254 0 0,0 0 108 0 0,0 0 26 0 0,0 0-19 0 0,0 0-94 0 0,0 0-41 0 0,2 0-8 0 0,144-9 2080 0 0,44 4-908 0 0,191-15 561 0 0,-232 14-1799 0 0,357 2 16 0 0,-25 11-288 0 0,68-48 128 0 0,-344 20-224 0 0,-192 23-18 0 0,-11 0-3126 0 0,-12 4-3125 0 0</inkml:trace>
  <inkml:trace contextRef="#ctx0" brushRef="#br0" timeOffset="92361.188">6083 10634 13224 0 0,'-16'-24'928'0'0,"43"7"-928"0"0,51-8-72 0 0,-60 22 82 0 0,-1 1 0 0 0,1 0 0 0 0,0 1 0 0 0,0 1 0 0 0,0 1 0 0 0,17 3-10 0 0,-20-2 59 0 0,-12-2-31 0 0,-1 0-1 0 0,1 0 0 0 0,0 0 1 0 0,-1 0-1 0 0,1 0 1 0 0,0 1-1 0 0,-1-1 1 0 0,1 1-1 0 0,0 0 1 0 0,-1-1-1 0 0,1 1 0 0 0,-1 1 1 0 0,0-1-1 0 0,1 0 1 0 0,-1 0-1 0 0,0 1 1 0 0,0 0-1 0 0,0-1 1 0 0,0 1-1 0 0,0 0 0 0 0,0 0 1 0 0,0 0-1 0 0,0 0 1 0 0,-1 0-1 0 0,1 0 1 0 0,-1 1-1 0 0,0-1 1 0 0,1 1-28 0 0,-3 0 51 0 0,0 1 1 0 0,0-1-1 0 0,0 0 1 0 0,0 0-1 0 0,-1 0 1 0 0,1 0-1 0 0,-1 0 1 0 0,0-1-1 0 0,0 1 1 0 0,0 0-1 0 0,0-1 1 0 0,0 0-1 0 0,-1 1 1 0 0,1-1-1 0 0,-1 0 1 0 0,1 0-1 0 0,-1 0 1 0 0,-2 1-52 0 0,5-3 3 0 0,-131 84 501 0 0,80-50-450 0 0,35-24-318 0 0,15-10 136 0 0,1 0-8 0 0,0 0-34 0 0,0 0-12 0 0,1 2-2 0 0,69 25-280 0 0,50 18 964 0 0,-102-36-16 0 0,-17-8-226 0 0,0 0 45 0 0,-1 0-253 0 0,1 1 0 0 0,-1-1-1 0 0,1 0 1 0 0,-1 0 0 0 0,1 0 0 0 0,-1 0 0 0 0,0 0 0 0 0,1 1 0 0 0,-1-1-1 0 0,0 0 1 0 0,0 0 0 0 0,0 1 0 0 0,0-1 0 0 0,0 0 0 0 0,0 0 0 0 0,-1 0-1 0 0,1 1 1 0 0,0-1 0 0 0,-1 0 0 0 0,1 0 0 0 0,0 0 0 0 0,-1 0 0 0 0,0 1-1 0 0,1-1 1 0 0,-1 0 0 0 0,0 0 0 0 0,1 0 0 0 0,-1 0 0 0 0,0-1 0 0 0,0 1-1 0 0,0 0 1 0 0,0 0 0 0 0,0 0 0 0 0,0-1 0 0 0,0 1 0 0 0,0 0 0 0 0,0-1-1 0 0,0 1-49 0 0,-12 9 65 0 0,0-1-1 0 0,-1-1 0 0 0,0 0 1 0 0,0-1-1 0 0,-1 0 0 0 0,0-1 1 0 0,0-1-1 0 0,-15 3-64 0 0,13-6-1235 0 0,7-3-3532 0 0,2 0-785 0 0</inkml:trace>
  <inkml:trace contextRef="#ctx0" brushRef="#br0" timeOffset="92757.939">6795 10464 16807 0 0,'0'0'496'0'0,"0"0"-12"0"0,0 0-296 0 0,0 0-109 0 0,-2 2-14 0 0,-58 52 455 0 0,55-48-481 0 0,-64 84 1250 0 0,68-88-1282 0 0,1 0-1 0 0,-1 1 1 0 0,1-1-1 0 0,-1 0 0 0 0,1 0 1 0 0,0 0-1 0 0,0 1 1 0 0,0-1-1 0 0,0 0 1 0 0,0 0-1 0 0,1 1 0 0 0,-1-1 1 0 0,1 0-1 0 0,-1 0 1 0 0,1 0-1 0 0,0 0 1 0 0,0 0-1 0 0,0 0 0 0 0,0 0 1 0 0,0 0-1 0 0,0 0 1 0 0,1 0-1 0 0,-1-1 1 0 0,0 1-1 0 0,1 0 0 0 0,0-1 1 0 0,-1 1-1 0 0,1-1 1 0 0,0 0-1 0 0,0 1 0 0 0,0-1 1 0 0,0 0-1 0 0,0 0 1 0 0,0 0-1 0 0,0 0 1 0 0,0-1-1 0 0,0 1 0 0 0,0-1 1 0 0,0 1-1 0 0,0-1 1 0 0,1 0-1 0 0,-1 0 1 0 0,0 1-1 0 0,0-2 0 0 0,1 1 1 0 0,-1 0-1 0 0,0 0 1 0 0,0-1-1 0 0,2 0-6 0 0,157-29 13 0 0,-160 30-17 0 0,-1 0-1 0 0,1 0 1 0 0,0 0-1 0 0,-1 0 1 0 0,1 0-1 0 0,0 0 1 0 0,-1 0-1 0 0,1 0 1 0 0,-1 0 0 0 0,1 0-1 0 0,0 0 1 0 0,-1 0-1 0 0,1 1 1 0 0,-1-1-1 0 0,1 0 1 0 0,0 0-1 0 0,-1 1 1 0 0,1-1-1 0 0,-1 0 1 0 0,1 1-1 0 0,-1-1 1 0 0,1 1-1 0 0,-1-1 1 0 0,0 0-1 0 0,1 1 1 0 0,-1-1-1 0 0,1 1 1 0 0,-1-1-1 0 0,0 1 1 0 0,0 0-1 0 0,1-1 1 0 0,-1 1-1 0 0,0-1 1 0 0,0 1-1 0 0,1-1 1 0 0,-1 1-1 0 0,0 0 1 0 0,0-1-1 0 0,0 1 1 0 0,0 0-1 0 0,0-1 1 0 0,0 1-1 0 0,0-1 1 0 0,0 1-1 0 0,0 0 1 0 0,0-1-1 0 0,-1 1 1 0 0,1-1-1 0 0,0 1 1 0 0,0 0-1 0 0,-1-1 1 0 0,1 1 0 0 0,0-1-1 0 0,-1 1 1 0 0,1-1-1 0 0,0 1 1 0 0,-1-1-1 0 0,1 1 1 0 0,-1-1-1 0 0,1 1 1 0 0,0-1-1 0 0,-1 1 5 0 0,-2 6 30 0 0,-32 46 98 0 0,-23 40 120 0 0,53-80-246 0 0,3-10 1 0 0,0 0-1 0 0,0 0 1 0 0,1 0-1 0 0,-1 0 0 0 0,1 0 1 0 0,0 1-1 0 0,0-1 1 0 0,0 0-1 0 0,0 1 0 0 0,0-1 1 0 0,1 1-1 0 0,0-1 0 0 0,-1 1 1 0 0,1-1-1 0 0,1 1 1 0 0,-1-1-1 0 0,0 1 0 0 0,1-1 1 0 0,0 1-1 0 0,0-1 0 0 0,0 0 1 0 0,0 1-1 0 0,0-1 1 0 0,1 0-1 0 0,-1 0 0 0 0,1 1-2 0 0,3-2-156 0 0,-1 0 0 0 0,1 0-1 0 0,0-1 1 0 0,-1 0-1 0 0,1 0 1 0 0,0 0 0 0 0,0 0-1 0 0,-1-1 1 0 0,1 0 0 0 0,0 0-1 0 0,0 0 1 0 0,0-1-1 0 0,-1 1 1 0 0,1-1 0 0 0,0 0-1 0 0,0 0 1 0 0,-1-1-1 0 0,1 0 1 0 0,0 0 156 0 0,10-2-1291 0 0,5-3-184 0 0,3-2-11 0 0</inkml:trace>
  <inkml:trace contextRef="#ctx0" brushRef="#br0" timeOffset="93004.295">7118 10831 10720 0 0,'0'0'314'0'0,"0"0"-6"0"0,-1 1-198 0 0,-34 49 4058 0 0,33-45-4046 0 0,1 1 1 0 0,-1-1-1 0 0,1 0 1 0 0,0 0-1 0 0,0 0 1 0 0,1 1-1 0 0,0-1 1 0 0,0 0-1 0 0,0 1 1 0 0,0-1-1 0 0,1 0 1 0 0,0 1-123 0 0,1 21 272 0 0,-2-26-152 0 0,0-1 21 0 0,2 2 3 0 0,15 4 94 0 0,-16-6-156 0 0,1 0-2 0 0,0-1-70 0 0,-1 1 0 0 0,1 0-1 0 0,0 0 1 0 0,0-1-1 0 0,-1 1 1 0 0,1-1 0 0 0,0 0-1 0 0,-1 1 1 0 0,1-1-1 0 0,-1 0 1 0 0,1 0 0 0 0,-1 0-1 0 0,1 0 1 0 0,-1 0 0 0 0,0 0-1 0 0,0 0 1 0 0,1-1-1 0 0,-1 1 1 0 0,0 0 0 0 0,0-1-1 0 0,0 1 1 0 0,0-1-1 0 0,0 1 1 0 0,-1-1 0 0 0,1 1-1 0 0,0-1 1 0 0,-1 0-1 0 0,1 1 1 0 0,-1-1 0 0 0,0 0-1 0 0,1 0 1 0 0,-1 1-1 0 0,0-1 1 0 0,0 0 0 0 0,0 0-1 0 0,0 1 1 0 0,0-1-1 0 0,-1 0 1 0 0,1 0 0 0 0,0 1-1 0 0,-1-1 1 0 0,1 0-1 0 0,-1 1 1 0 0,0-1 0 0 0,0 1-1 0 0,1-1 1 0 0,-1 1-1 0 0,0-1 1 0 0,-1 1-10 0 0,-4-8 25 0 0,-2 1 1 0 0,1 0-1 0 0,-1 1 0 0 0,-1-1 1 0 0,1 2-1 0 0,-1-1 0 0 0,0 1 1 0 0,0 1-1 0 0,-1-1 0 0 0,0 2 1 0 0,0-1-1 0 0,0 1 0 0 0,0 1 1 0 0,-1 0-1 0 0,0 0 0 0 0,1 1 1 0 0,-1 1-1 0 0,0-1 0 0 0,-3 2-25 0 0,-47-1-1420 0 0,50 5-1742 0 0,10-4-2263 0 0</inkml:trace>
  <inkml:trace contextRef="#ctx0" brushRef="#br0" timeOffset="93483.911">7386 10447 11256 0 0,'0'0'256'0'0,"0"0"34"0"0,0 0 21 0 0,0 0-35 0 0,0 2-180 0 0,4 8 51 0 0,0 0 1 0 0,-1 1-1 0 0,0 0 1 0 0,-1-1-1 0 0,0 1 1 0 0,-1 0-1 0 0,0 0 1 0 0,-1 7-148 0 0,11 271 4502 0 0,0-144-4078 0 0,1-99 474 0 0,-12-45-644 0 0,21-34 288 0 0,2-20-558 0 0,-17 35-212 0 0,1 1 0 0 0,1 0 0 0 0,1 1 1 0 0,0 0-1 0 0,1 0 0 0 0,0 1 0 0 0,4-3 228 0 0,-13 17-7 0 0,1-1 0 0 0,-1 0 0 0 0,1 0-1 0 0,-1 1 1 0 0,1-1 0 0 0,0 1 0 0 0,-1-1 0 0 0,1 1 0 0 0,0 0-1 0 0,0 0 1 0 0,0 0 0 0 0,0 0 0 0 0,0 0 0 0 0,0 0-1 0 0,0 1 1 0 0,1-1 0 0 0,-1 0 0 0 0,0 1 0 0 0,0 0 0 0 0,0 0-1 0 0,1-1 1 0 0,-1 1 0 0 0,0 1 0 0 0,0-1 0 0 0,1 0 0 0 0,-1 0-1 0 0,0 1 1 0 0,0-1 0 0 0,0 1 0 0 0,0 0 0 0 0,1 0-1 0 0,-1 0 1 0 0,0 0 0 0 0,1 1 7 0 0,54 57 673 0 0,-32-7-113 0 0,18 27 72 0 0,-30-66-568 0 0,-12-12 0 0 0,-1-1 0 0 0,0 0 0 0 0,0 0-121 0 0,0 0-510 0 0,-1-2-222 0 0,-5-6-1140 0 0,1 1-4384 0 0</inkml:trace>
  <inkml:trace contextRef="#ctx0" brushRef="#br0" timeOffset="93741.725">7203 10641 14712 0 0,'0'0'332'0'0,"0"0"50"0"0,12-5 506 0 0,23-11-853 0 0,58-2 754 0 0,55 8-776 0 0,-121 10-4140 0 0,0 0-1465 0 0</inkml:trace>
  <inkml:trace contextRef="#ctx0" brushRef="#br0" timeOffset="93999.223">7846 10440 13704 0 0,'7'-4'238'0'0,"0"-1"0"0"0,1 2 0 0 0,0-1 0 0 0,0 1 0 0 0,0 0 0 0 0,0 1 0 0 0,0 0 0 0 0,0 0 0 0 0,1 1 0 0 0,-1 0 1 0 0,0 0-1 0 0,1 1 0 0 0,-1 0 0 0 0,4 1-238 0 0,-6-2 145 0 0,-1 1 0 0 0,1 0 0 0 0,0 1 0 0 0,-1-1 0 0 0,1 1 1 0 0,-1 0-1 0 0,1 1 0 0 0,-1-1 0 0 0,1 1 0 0 0,-1 0 0 0 0,0 0 0 0 0,0 1 0 0 0,4 2-145 0 0,-7-2 83 0 0,-1-1-58 0 0,0 0 0 0 0,-1 0 0 0 0,1 0 0 0 0,-1 0 0 0 0,0 1 0 0 0,1-1 1 0 0,-1 0-1 0 0,0 0 0 0 0,0 0 0 0 0,-1 1 0 0 0,1-1 0 0 0,0 0 0 0 0,-1 0 0 0 0,1 0 0 0 0,-1 1 0 0 0,0-1 0 0 0,1 0 0 0 0,-1 0 0 0 0,0 0 0 0 0,-1 0 0 0 0,1 0 0 0 0,0-1 1 0 0,0 1-1 0 0,-1 0 0 0 0,1 0 0 0 0,-1-1 0 0 0,0 1-25 0 0,-4 5 108 0 0,-69 79 108 0 0,53-63-56 0 0,22-22-147 0 0,0 0 0 0 0,-1 0 0 0 0,1-1 0 0 0,0 1 0 0 0,0 0 0 0 0,0 0 0 0 0,0-1 0 0 0,0 1 0 0 0,0 0 0 0 0,0 0 0 0 0,0-1 0 0 0,0 1 0 0 0,1 0 0 0 0,-1 0 0 0 0,0-1 0 0 0,0 1 0 0 0,1 0 0 0 0,-1 0 0 0 0,0-1-1 0 0,1 1 1 0 0,-1-1 0 0 0,1 1 0 0 0,-1 0 0 0 0,1-1 0 0 0,-1 1 0 0 0,1-1 0 0 0,-1 1 0 0 0,1-1 0 0 0,-1 1 0 0 0,1-1 0 0 0,0 1 0 0 0,-1-1 0 0 0,1 0 0 0 0,0 1 0 0 0,-1-1 0 0 0,1 0 0 0 0,0 0 0 0 0,0 1 0 0 0,-1-1 0 0 0,1 0 0 0 0,0 0-1 0 0,0 0 1 0 0,-1 0 0 0 0,1 0 0 0 0,0 0 0 0 0,0 0 0 0 0,0 0 0 0 0,-1 0 0 0 0,1-1-13 0 0,46 4 140 0 0,-45-3-99 0 0,68-4 13 0 0,-38 2-3177 0 0,-22 2 362 0 0,11-1-3752 0 0</inkml:trace>
  <inkml:trace contextRef="#ctx0" brushRef="#br0" timeOffset="96746.772">8375 9095 6248 0 0,'0'0'133'0'0,"0"0"23"0"0,0 0 15 0 0,-1 0-15 0 0,-30-8 500 0 0,11 4 122 0 0,0 1 0 0 0,-1 1 0 0 0,1 0 1 0 0,-1 2-1 0 0,-18 1-778 0 0,-2 0 429 0 0,-66 5 264 0 0,-253-9 704 0 0,183 13-239 0 0,-5 0-461 0 0,-28 7-186 0 0,-234 15-216 0 0,430-32-283 0 0,-124 0 40 0 0,-91 14-52 0 0,93-7 0 0 0,-97 3 0 0 0,-95 4 54 0 0,-19-20 28 0 0,177 6-82 0 0,-118 10 0 0 0,52 2-80 0 0,118-7 20 0 0,-33 2 48 0 0,-99-7 12 0 0,79-4 0 0 0,-168-13 70 0 0,13 0-84 0 0,171 17-58 0 0,36 14 8 0 0,64-1 54 0 0,53-11-33 0 0,-4 25 32 0 0,12 7 75 0 0,1 14 8 0 0,4 18 62 0 0,-13 7-113 0 0,23 56 32 0 0,-26-55-53 0 0,1 41 11 0 0,10 41 53 0 0,-9 50 56 0 0,-6-81 117 0 0,-12-10 131 0 0,16-4-64 0 0,-8 65-289 0 0,5-65 188 0 0,-22 33 27 0 0,-13 16 0 0 0,21-73-145 0 0,1 47 32 0 0,17-69-37 0 0,-1-16 80 0 0,7-8-32 0 0,-6 5-37 0 0,1-40-38 0 0,3-6-40 0 0,-1 1-1 0 0,1 0 0 0 0,0-1 0 0 0,0 1 1 0 0,0 0-1 0 0,-1-1 0 0 0,1 1 1 0 0,0 0-1 0 0,0 0 0 0 0,0-1 0 0 0,0 1 1 0 0,0 0-1 0 0,0-1 0 0 0,1 1 0 0 0,-1 0 1 0 0,0 0-1 0 0,0-1 0 0 0,0 1 1 0 0,1 0-1 0 0,-1-1 0 0 0,0 1 0 0 0,1 0 1 0 0,-1-1-1 0 0,0 1 0 0 0,1-1 0 0 0,-1 1 1 0 0,1-1-1 0 0,-1 1 0 0 0,1-1 1 0 0,-1 1-1 0 0,1-1 0 0 0,-1 1 0 0 0,1-1 1 0 0,0 1-1 0 0,-1-1 0 0 0,1 0 0 0 0,0 1 1 0 0,-1-1-1 0 0,1 0 0 0 0,0 0 1 0 0,-1 0-1 0 0,1 1 0 0 0,0-1 0 0 0,-1 0 1 0 0,1 0-1 0 0,0 0 0 0 0,0 0 0 0 0,0 0-12 0 0,39 4-61 0 0,52-7-21 0 0,-33-4 32 0 0,113 0 326 0 0,-35-4-432 0 0,65-5-176 0 0,-166 15 253 0 0,100-5 254 0 0,124 12-175 0 0,94 3-372 0 0,-241-10 292 0 0,385-31 68 0 0,-214 25 2 0 0,110-4-44 0 0,-262-6-10 0 0,179-38 75 0 0,28 0-22 0 0,-83 31 11 0 0,28 7 0 0 0,285-26 54 0 0,-393 33-97 0 0,-30 17 43 0 0,105 18-11 0 0,-7-17 38 0 0,-172-9 0 0 0,70-3-81 0 0,22-14 172 0 0,-40-2-172 0 0,-54 7 54 0 0,-12 1 0 0 0,-37 7-3 0 0,-19 5 6 0 0,1 0 1 0 0,-1-1-1 0 0,0 1 1 0 0,1-1-1 0 0,-1 1 1 0 0,0-1-1 0 0,0 0 1 0 0,0 1-1 0 0,1-1 1 0 0,-1-1-1 0 0,0 1 1 0 0,0 0-1 0 0,0 0 1 0 0,-1-1-1 0 0,1 1 1 0 0,0-1-1 0 0,0 1 1 0 0,-1-1-1 0 0,1 0 1 0 0,-1 0-1 0 0,0 0 1 0 0,1 1-1 0 0,-1-1 1 0 0,0-1-1 0 0,0 1-3 0 0,5-43 144 0 0,-15 3-9 0 0,-3-38 294 0 0,5-45-537 0 0,-12-53 376 0 0,10 22-356 0 0,-38-214 279 0 0,21 176-350 0 0,7-24 361 0 0,11-235-468 0 0,3 384 338 0 0,-7 6-240 0 0,5 36 179 0 0,-11-35-106 0 0,9 42 73 0 0,-6 2-42 0 0,9 15 51 0 0,0 0 0 0 0,0 0 1 0 0,0 0-1 0 0,-1 1 0 0 0,1 0 1 0 0,-1 0-1 0 0,1 1 0 0 0,-1 0 1 0 0,0 0-1 0 0,1 1 0 0 0,-1-1 0 0 0,0 1 1 0 0,0 1-1 0 0,0-1 0 0 0,1 1 1 0 0,-2 1 12 0 0,-7-1 5 0 0,-293 33-1782 0 0,225-24-4573 0 0</inkml:trace>
  <inkml:trace contextRef="#ctx0" brushRef="#br0" timeOffset="122025.208">3786 9735 5696 0 0,'0'0'166'0'0,"0"0"65"0"0,0 0 164 0 0,-4 4 1375 0 0,-19 54 1060 0 0,11 15-406 0 0,11-46-1632 0 0,6 12-56 0 0,14-6-24 0 0,-19-32-614 0 0,0-1 13 0 0,0 0 8 0 0,19 17 270 0 0,16-17 27 0 0,-31-2-402 0 0,0 1-1 0 0,0-1 1 0 0,0 0 0 0 0,-1 1 0 0 0,1-2 0 0 0,0 1-1 0 0,-1 0 1 0 0,0-1 0 0 0,0 1 0 0 0,0-1-1 0 0,0 0 1 0 0,0 0 0 0 0,0-1 0 0 0,0 1-14 0 0,13-13 71 0 0,-9 1-4 0 0,-7 15-68 0 0,0 0-1 0 0,0 0 1 0 0,0 0-1 0 0,0 1 1 0 0,0-1-1 0 0,1 0 0 0 0,-1 0 1 0 0,0 0-1 0 0,0 0 1 0 0,0 0-1 0 0,0 0 1 0 0,0 0-1 0 0,1 0 1 0 0,-1 0-1 0 0,0 0 0 0 0,0 0 2 0 0,-1 6 38 0 0,0-1 0 0 0,1 1 0 0 0,-1 0 0 0 0,1-1 0 0 0,1 1-1 0 0,-1 0 1 0 0,1-1 0 0 0,0 1 0 0 0,0 0 0 0 0,0-1 0 0 0,1 1-1 0 0,0-1 1 0 0,0 0 0 0 0,0 0 0 0 0,1 1 0 0 0,1 1-38 0 0,14 4 120 0 0,-14-9-106 0 0,0-1 1 0 0,0 1 0 0 0,0-1-1 0 0,1 0 1 0 0,-1 0-1 0 0,0-1 1 0 0,1 1 0 0 0,-1-1-1 0 0,0 0 1 0 0,1 0-1 0 0,-1 0 1 0 0,0-1-1 0 0,1 1 1 0 0,-1-1 0 0 0,0 0-15 0 0,13-2 45 0 0,41-23 147 0 0,-55 24-173 0 0,1 1 0 0 0,-1-1 0 0 0,0 0 0 0 0,0 0 0 0 0,0 0 1 0 0,0-1-1 0 0,-1 1 0 0 0,1-1 0 0 0,-1 0 0 0 0,1 1 0 0 0,-1-1 0 0 0,0 0 0 0 0,0 0 1 0 0,0-1-1 0 0,-1 1 0 0 0,1 0 0 0 0,-1-1 0 0 0,1 1 0 0 0,-1 0 0 0 0,0-1 1 0 0,0 0-1 0 0,-1 1 0 0 0,1-2-19 0 0,-1-4 22 0 0,1 0 1 0 0,-2 1-1 0 0,1-1 1 0 0,-1 1 0 0 0,0-1-1 0 0,-1 1 1 0 0,0-1-1 0 0,0 1 1 0 0,-1 0-1 0 0,0 0 1 0 0,-1 0 0 0 0,1 0-1 0 0,-2 0 1 0 0,-2-4-23 0 0,-23-57-1195 0 0,20 55 652 0 0</inkml:trace>
  <inkml:trace contextRef="#ctx0" brushRef="#br0" timeOffset="139539.849">9655 9856 9648 0 0,'0'0'216'0'0,"0"0"32"0"0,0 0 12 0 0,0-1-31 0 0,3-13 446 0 0,2 19 1025 0 0,-1 106 289 0 0,-7-41-1956 0 0,6 71 873 0 0,7-22-605 0 0,-13-92-19 0 0,3-25-191 0 0,0-2-16 0 0,0 0 10 0 0,0 0-5 0 0,0 0 37 0 0,0 0 13 0 0,-3-15 259 0 0,-6-43 2 0 0,-6-52-293 0 0,-1 3-110 0 0,8-25-33 0 0,9 114 114 0 0,-1 13-71 0 0,-1 1 0 0 0,1 0-1 0 0,0-1 1 0 0,0 1 0 0 0,1 0-1 0 0,-1-1 1 0 0,1 1 0 0 0,0 0-1 0 0,0 0 1 0 0,1 0-1 0 0,-1 0 1 0 0,1 0 0 0 0,0 0-1 0 0,0 0 1 0 0,0 0 0 0 0,0 1-1 0 0,1-1 1 0 0,0 1 0 0 0,-1 0-1 0 0,1 0 1 0 0,0 0 0 0 0,1 0-1 0 0,-1 0 1 0 0,0 0-1 0 0,1 1 1 0 0,2-2 2 0 0,1 2-36 0 0,-1-1 0 0 0,2 1-1 0 0,-1 1 1 0 0,0-1 0 0 0,0 1 0 0 0,0 0-1 0 0,1 1 1 0 0,-1 0 0 0 0,0 0 0 0 0,1 0-1 0 0,-1 1 1 0 0,0 0 0 0 0,0 1 0 0 0,0 0-1 0 0,1 0 1 0 0,-2 0 0 0 0,1 1 0 0 0,0 0-1 0 0,0 0 1 0 0,-1 1 0 0 0,0-1 0 0 0,0 2-1 0 0,0-1 1 0 0,0 0 0 0 0,-1 1-1 0 0,5 5 37 0 0,-7-6 12 0 0,-1 0-1 0 0,0 0 0 0 0,0 0 0 0 0,0 1 1 0 0,0-1-1 0 0,-1 1 0 0 0,1-1 0 0 0,-1 1 1 0 0,0 0-1 0 0,-1 0 0 0 0,1-1 0 0 0,-1 1 1 0 0,0 0-1 0 0,0 0 0 0 0,0-1 0 0 0,-1 1 1 0 0,0 0-1 0 0,0 0 0 0 0,0-1 0 0 0,0 1 1 0 0,-1-1-1 0 0,0 1 0 0 0,0-1 0 0 0,0 0 1 0 0,0 0-1 0 0,-1 1 0 0 0,1-1 0 0 0,-1-1 1 0 0,0 1-1 0 0,-2 1-11 0 0,-3 10 52 0 0,-38 37 134 0 0,17-22 2 0 0,27-29-129 0 0,72 9 70 0 0,78 18-253 0 0,-137-24 319 0 0,0 1-1 0 0,0 0 0 0 0,-1 0 0 0 0,1 1 1 0 0,-1 0-1 0 0,-1 1 0 0 0,1 0 1 0 0,0 1-195 0 0,6 5-564 0 0,-13-12 542 0 0,-1 1 0 0 0,0-1 1 0 0,0 1-1 0 0,0 0 0 0 0,0-1 0 0 0,0 1 0 0 0,-1 0 0 0 0,1 0 0 0 0,-1 0 1 0 0,1 1-1 0 0,-1-1 0 0 0,0 0 0 0 0,1 1 0 0 0,-1-1 0 0 0,-1 0 0 0 0,1 1 1 0 0,0-1-1 0 0,0 1 0 0 0,-1-1 0 0 0,0 1 0 0 0,1 0 0 0 0,-1-1 1 0 0,0 1-1 0 0,0-1 0 0 0,0 1 0 0 0,-1 0 0 0 0,1-1 0 0 0,-1 1 0 0 0,1-1 1 0 0,-1 1-1 0 0,0-1 0 0 0,0 1 0 0 0,0-1 0 0 0,0 0 0 0 0,-1 1 0 0 0,0 1 22 0 0,-73 58 1004 0 0,64-55-909 0 0,-1-1-1 0 0,-1-1 0 0 0,1 0 0 0 0,-1-1 0 0 0,0 0 0 0 0,0-1 1 0 0,0 0-1 0 0,-1-1 0 0 0,1-1 0 0 0,-1 0 0 0 0,-10 0-94 0 0,20-1-7 0 0,-2 0 24 0 0,1 0-1 0 0,-1 0 1 0 0,1 0-1 0 0,-1 0 1 0 0,0-1-1 0 0,1 0 0 0 0,-1 0 1 0 0,1-1-1 0 0,0 1 1 0 0,-1-1-1 0 0,1 0 1 0 0,0-1-1 0 0,-3-1-16 0 0,-11-6-2279 0 0,18 9-4216 0 0</inkml:trace>
  <inkml:trace contextRef="#ctx0" brushRef="#br0" timeOffset="140525.074">10052 10637 7376 0 0,'10'-7'147'0'0,"-9"7"-138"0"0,0 0 0 0 0,0 0-1 0 0,-1 0 1 0 0,1-1-1 0 0,0 1 1 0 0,-1 0-1 0 0,1-1 1 0 0,0 1-1 0 0,-1 0 1 0 0,1-1-1 0 0,-1 1 1 0 0,1-1 0 0 0,-1 1-1 0 0,1-1 1 0 0,-1 1-1 0 0,1-1 1 0 0,-1 1-1 0 0,1-1 1 0 0,-1 0-1 0 0,0 1 1 0 0,1-1 0 0 0,-1 0-1 0 0,0 1 1 0 0,1-1-1 0 0,-1 0 1 0 0,0 1-1 0 0,0-1 1 0 0,0 0-1 0 0,0 0 1 0 0,0 1-1 0 0,0-1 1 0 0,0 0 0 0 0,0 0-1 0 0,0 1 1 0 0,0-1-1 0 0,0 0 1 0 0,0 0-9 0 0,4-16 1353 0 0,-4 17-1310 0 0,0 0 0 0 0,1-1 0 0 0,-1 1 0 0 0,0 0 0 0 0,1 0 0 0 0,-1-1 0 0 0,0 1 0 0 0,0 0 1 0 0,1-1-1 0 0,-1 1 0 0 0,0 0 0 0 0,0-1 0 0 0,1 1 0 0 0,-1-1 0 0 0,0 1 0 0 0,0 0 0 0 0,0-1 0 0 0,0 1 0 0 0,0-1 1 0 0,0 1-1 0 0,0 0 0 0 0,0-1 0 0 0,0 1 0 0 0,0-1 0 0 0,0 1 0 0 0,0 0 0 0 0,0-1 0 0 0,0 1 0 0 0,0-1 0 0 0,0 1 0 0 0,0 0 1 0 0,-1-1-1 0 0,1 1 0 0 0,0-1 0 0 0,0 1 0 0 0,0 0 0 0 0,-1-1 0 0 0,1 1 0 0 0,0 0 0 0 0,0-1 0 0 0,-1 1 0 0 0,1 0 1 0 0,0 0-1 0 0,-1-1 0 0 0,1 1 0 0 0,0 0 0 0 0,-1 0 0 0 0,1 0 0 0 0,0-1 0 0 0,-1 1 0 0 0,1 0 0 0 0,-1 0 0 0 0,1 0 1 0 0,0 0-1 0 0,-1 0 0 0 0,1 0 0 0 0,-1 0 0 0 0,1 0 0 0 0,0 0 0 0 0,-1 0 0 0 0,1 0 0 0 0,-1 0 0 0 0,1 0 0 0 0,0 0 0 0 0,-1 0 1 0 0,1 0-1 0 0,-1 0-43 0 0,1 0 448 0 0,-3 1 0 0 0,-11 7-223 0 0,0 0 1 0 0,0 1 0 0 0,1 0-1 0 0,0 1 1 0 0,1 0 0 0 0,0 1-1 0 0,1 0 1 0 0,-6 9-226 0 0,6-9 128 0 0,2 1-1 0 0,-1 0 1 0 0,2 1-1 0 0,0 0 1 0 0,0 0 0 0 0,1 1-1 0 0,1 0 1 0 0,0 0-1 0 0,1 0 1 0 0,0 1 0 0 0,1 0-1 0 0,1 0 1 0 0,1 0-1 0 0,-1 3-127 0 0,7 1 22 0 0,-3-18 79 0 0,15 6 298 0 0,-6-12-339 0 0,-1 0 0 0 0,1 0 1 0 0,-1-1-1 0 0,0-1 0 0 0,-1 1 0 0 0,0-1 1 0 0,0-1-1 0 0,0 1 0 0 0,-1-1 0 0 0,0-1 1 0 0,-1 1-1 0 0,0-1 0 0 0,0-1 0 0 0,-1 1 1 0 0,0-1-1 0 0,0 1 0 0 0,-1-2 0 0 0,-1 1 1 0 0,1 0-1 0 0,-2-1 0 0 0,1-3-60 0 0,13-27 53 0 0,-5 12-67 0 0,2 21-124 0 0,-6 18 74 0 0,10 38 64 0 0,-6-9 88 0 0,11-2 250 0 0,-21-34-324 0 0,0 0 1 0 0,1-1 0 0 0,-1 1-1 0 0,1-1 1 0 0,-1 0 0 0 0,1 1-1 0 0,0-1 1 0 0,-1 0 0 0 0,1 0-1 0 0,0 0 1 0 0,0 0 0 0 0,1 0-1 0 0,-1-1 1 0 0,0 1 0 0 0,1-1-1 0 0,-1 1 1 0 0,1-1 0 0 0,-1 0-1 0 0,1 0 1 0 0,2 1-15 0 0,-3-2-7 0 0,3 4-2058 0 0,-5-4-4029 0 0</inkml:trace>
  <inkml:trace contextRef="#ctx0" brushRef="#br0" timeOffset="143369.36">10305 10430 5584 0 0,'0'0'165'0'0,"0"0"68"0"0,0 0 202 0 0,1-8 1501 0 0,-1 7-1867 0 0,0 1-1 0 0,0 0 1 0 0,0-1-1 0 0,0 1 1 0 0,0 0-1 0 0,0 0 1 0 0,0-1-1 0 0,0 1 1 0 0,0 0-1 0 0,0-1 1 0 0,1 1 0 0 0,-1 0-1 0 0,0 0 1 0 0,0-1-1 0 0,0 1 1 0 0,0 0-1 0 0,1 0 1 0 0,-1 0-1 0 0,0-1 1 0 0,0 1-1 0 0,1 0 1 0 0,-1 0-1 0 0,0 0 1 0 0,0 0-1 0 0,1-1 1 0 0,-1 1 0 0 0,0 0-1 0 0,0 0 1 0 0,1 0-1 0 0,-1 0 1 0 0,0 0-1 0 0,1 0 1 0 0,-1 0-1 0 0,0 0 1 0 0,1 0-1 0 0,-1 0 1 0 0,0 0-1 0 0,0 0 1 0 0,1 0 0 0 0,-1 0-1 0 0,0 0 1 0 0,1 0-1 0 0,-1 0 1 0 0,0 0-1 0 0,0 1 1 0 0,1-1-1 0 0,-1 0 1 0 0,0 0-1 0 0,0 0 1 0 0,1 0-1 0 0,-1 1 1 0 0,0-1-1 0 0,0 0 1 0 0,1 0 0 0 0,-1 0-1 0 0,0 1 1 0 0,0-1-1 0 0,0 0 1 0 0,0 0-1 0 0,1 1 1 0 0,-1-1-1 0 0,0 0 1 0 0,0 0-1 0 0,0 1 1 0 0,0-1-1 0 0,0 0 1 0 0,0 1 0 0 0,0-1-1 0 0,0 0-68 0 0,14 31 232 0 0,-7-15 535 0 0,2 32-146 0 0,12 25-371 0 0,-17-53 623 0 0,-4-19-789 0 0,0-1 19 0 0,1 15 836 0 0,4-29-848 0 0,-4 10-75 0 0,1 0-1 0 0,-1 0 1 0 0,1 0 0 0 0,0 0-1 0 0,0 0 1 0 0,0 0 0 0 0,0 1-1 0 0,0-1 1 0 0,1 1 0 0 0,0-1-1 0 0,0 1 1 0 0,0 0 0 0 0,0 0-1 0 0,0 0 1 0 0,1 0-16 0 0,54-27-246 0 0,-42 32 262 0 0,-10-1-22 0 0,1 3 12 0 0,-1 6-96 0 0,1-1 6 0 0,-3 9 66 0 0,-4-14 35 0 0,1-1 0 0 0,-1 1 0 0 0,-1 0 0 0 0,1-1-1 0 0,0 1 1 0 0,-1 0 0 0 0,0-1 0 0 0,0 1 0 0 0,0-1-1 0 0,0 1 1 0 0,-1-1 0 0 0,1 0 0 0 0,-1 0 0 0 0,0 1-1 0 0,-1 0-16 0 0,-28 43 418 0 0,18-36-360 0 0,10-8-38 0 0,0 0 0 0 0,0 0 0 0 0,-1 0 0 0 0,0 0 0 0 0,0 0 0 0 0,0-1 0 0 0,0 1 0 0 0,0-1 0 0 0,0 0 0 0 0,0 0 0 0 0,-1-1 0 0 0,1 1 0 0 0,-1-1 0 0 0,-3 1-20 0 0,-1-7-2121 0 0,8 5-3581 0 0</inkml:trace>
  <inkml:trace contextRef="#ctx0" brushRef="#br0" timeOffset="144044.055">10056 9323 5208 0 0,'0'0'116'0'0,"0"0"17"0"0,0 0 11 0 0,2 0-19 0 0,10 0 309 0 0,-11 0 8 0 0,16 1 2318 0 0,8 18-1786 0 0,-24-18-677 0 0,1 2-28 0 0,20 42 493 0 0,-12-19-413 0 0,6 42 366 0 0,-27 31-139 0 0,-28 2 414 0 0,21-74-740 0 0,17-26-178 0 0,-6 8 73 0 0,7-9-126 0 0,1 0 0 0 0,-1 0 0 0 0,0 1 0 0 0,0-1 0 0 0,0 0 0 0 0,0 0 0 0 0,0 0 0 0 0,1 0 0 0 0,-1 0 0 0 0,0 0 0 0 0,0 1 0 0 0,0-1 1 0 0,0 0-1 0 0,0 0 0 0 0,0 0 0 0 0,0 0 0 0 0,0 0 0 0 0,0 1 0 0 0,1-1 0 0 0,-1 0 0 0 0,0 0 0 0 0,0 0 0 0 0,0 0 0 0 0,0 1 0 0 0,0-1 0 0 0,0 0 0 0 0,0 0 0 0 0,0 0 0 0 0,0 1 0 0 0,0-1 1 0 0,0 0-20 0 0,13-7 146 0 0,1-1 0 0 0,-1-1 1 0 0,0 0-1 0 0,-1-1 1 0 0,0 0-1 0 0,-1 0 0 0 0,0-2 1 0 0,0 1-1 0 0,-1-1 0 0 0,2-5-146 0 0,-3 3 98 0 0,0 0 0 0 0,-1 0-1 0 0,-1-1 1 0 0,0 0-1 0 0,-2-1 1 0 0,1 0-1 0 0,2-14-97 0 0,6-53 477 0 0,-24 32-574 0 0,1 33 26 0 0,-19 4-2323 0 0,22 14-1451 0 0,5 0-1147 0 0</inkml:trace>
  <inkml:trace contextRef="#ctx0" brushRef="#br0" timeOffset="146274.322">10624 10174 8264 0 0,'-4'-4'393'0'0,"-19"-12"134"0"0,23 16-203 0 0,0 0 81 0 0,0 0 10 0 0,0 0-3 0 0,0 0-16 0 0,0 0-4 0 0,16-11 982 0 0,-4 7-1115 0 0,0 0 0 0 0,0 1 0 0 0,1 1 0 0 0,-1 0 0 0 0,1 1 0 0 0,0 0 0 0 0,-1 1 0 0 0,8 1-259 0 0,39-2 322 0 0,92-3 286 0 0,-65-2-688 0 0,-55 12-1278 0 0,-27-3 580 0 0</inkml:trace>
  <inkml:trace contextRef="#ctx0" brushRef="#br0" timeOffset="146469.316">10759 10257 7880 0 0,'-61'10'597'0'0,"48"-7"2369"0"0,24-3-1374 0 0,11 1-1115 0 0,78 13 23 0 0,10-4-365 0 0,-65-11-4013 0 0,-21-1-527 0 0</inkml:trace>
  <inkml:trace contextRef="#ctx0" brushRef="#br0" timeOffset="147265.544">11827 9386 11952 0 0,'0'0'266'0'0,"5"-5"761"0"0,-3 7-1021 0 0,1 1 0 0 0,-1-1 0 0 0,1 1 0 0 0,-1 0 1 0 0,0-1-1 0 0,0 1 0 0 0,0 0 0 0 0,0 0 0 0 0,-1 1 0 0 0,1-1 0 0 0,-1 0 0 0 0,0 1 0 0 0,0-1 1 0 0,0 0-1 0 0,0 1 0 0 0,0-1 0 0 0,-1 3-6 0 0,9 77 619 0 0,-7 120 349 0 0,11-134-248 0 0,1-24-96 0 0,-13-44-544 0 0,-1-1 0 0 0,0 0 7 0 0,0 0 36 0 0,-4-81 1118 0 0,-7-112-1277 0 0,10 62-140 0 0,12 45 256 0 0,-10 77-108 0 0,0 1-1 0 0,0-1 0 0 0,1 0 0 0 0,0 1 0 0 0,0-1 1 0 0,1 1-1 0 0,0 0 0 0 0,0 0 0 0 0,1 0 0 0 0,1 0 1 0 0,-1 1-1 0 0,1-1 0 0 0,0 1 0 0 0,1 0 0 0 0,3-3 29 0 0,-6 7-14 0 0,1 0-1 0 0,0 0 1 0 0,-1 1-1 0 0,1 0 0 0 0,0 0 1 0 0,0 0-1 0 0,1 0 0 0 0,-1 1 1 0 0,0-1-1 0 0,0 1 0 0 0,1 0 1 0 0,-1 0-1 0 0,1 1 1 0 0,-1-1-1 0 0,1 1 0 0 0,-1 0 1 0 0,1 0-1 0 0,-1 1 0 0 0,0-1 1 0 0,1 1-1 0 0,-1 0 0 0 0,1 0 1 0 0,-1 1-1 0 0,0-1 0 0 0,0 1 1 0 0,0 0-1 0 0,0 0 1 0 0,1 1 14 0 0,2 1-15 0 0,-1-1 0 0 0,0 1 0 0 0,0 1 0 0 0,0-1 1 0 0,0 1-1 0 0,-1 0 0 0 0,0 1 0 0 0,0-1 0 0 0,0 1 1 0 0,-1 0-1 0 0,0 0 0 0 0,0 0 0 0 0,0 0 1 0 0,-1 1-1 0 0,0 0 0 0 0,0 0 0 0 0,-1 0 15 0 0,-1-2 1 0 0,0 1-1 0 0,-1 0 0 0 0,1 0 1 0 0,-1 0-1 0 0,-1 0 0 0 0,1 0 1 0 0,-1 0-1 0 0,0 0 1 0 0,-1 0-1 0 0,1 0 0 0 0,-1-1 1 0 0,0 1-1 0 0,0-1 0 0 0,-1 1 1 0 0,0-1-1 0 0,0 0 1 0 0,0 0-1 0 0,0 0 0 0 0,-1 0 1 0 0,0-1-1 0 0,0 1 0 0 0,0-1 1 0 0,-1 0-1 0 0,1 0 0 0 0,-5 2 0 0 0,-41 34 207 0 0,50-40-207 0 0,-1 0-1 0 0,1 0 0 0 0,0 1 1 0 0,-1-1-1 0 0,1 0 1 0 0,-1 1-1 0 0,1-1 0 0 0,0 0 1 0 0,-1 1-1 0 0,1-1 1 0 0,0 1-1 0 0,-1-1 0 0 0,1 0 1 0 0,0 1-1 0 0,0-1 1 0 0,0 1-1 0 0,-1-1 1 0 0,1 1-1 0 0,0-1 0 0 0,0 1 1 0 0,0-1-1 0 0,0 1 1 0 0,0-1-1 0 0,0 1 0 0 0,0-1 1 0 0,0 1-1 0 0,0-1 1 0 0,0 1-1 0 0,0-1 0 0 0,0 1 1 0 0,0-1-1 0 0,0 1 1 0 0,1-1-1 0 0,-1 1 0 0 0,0-1 1 0 0,0 1-1 0 0,0-1 1 0 0,1 0-1 0 0,-1 1 0 0 0,0-1 1 0 0,1 1-1 0 0,-1-1 1 0 0,0 0-1 0 0,1 1 1 0 0,-1-1-1 0 0,1 0 0 0 0,-1 1 1 0 0,0-1-1 0 0,1 0 1 0 0,-1 0-1 0 0,1 1 0 0 0,-1-1 1 0 0,1 0-1 0 0,-1 0 1 0 0,1 0-1 0 0,-1 0 0 0 0,1 0 1 0 0,-1 0-1 0 0,1 1 1 0 0,-1-1-1 0 0,1 0 0 0 0,-1 0 1 0 0,1-1 0 0 0,93 29-429 0 0,7 21 242 0 0,-83-37 178 0 0,0 1 0 0 0,-1 1 0 0 0,0 1 0 0 0,-1 0 0 0 0,-1 1 1 0 0,7 9 8 0 0,-20-21 43 0 0,0-1 0 0 0,0 1 0 0 0,-1-1 0 0 0,1 1 0 0 0,-1 0 0 0 0,0 0 0 0 0,0 0 0 0 0,0-1 0 0 0,-1 1 0 0 0,1 0 0 0 0,-1 0 0 0 0,0 0 0 0 0,0 0 0 0 0,0 0 0 0 0,-1 0 0 0 0,1 0 0 0 0,-1 0 0 0 0,0 0 0 0 0,0-1 0 0 0,-1 1 0 0 0,1 0 0 0 0,-1-1 0 0 0,1 1 0 0 0,-1-1 0 0 0,0 1 0 0 0,-1-1 0 0 0,1 0 1 0 0,-1 0-1 0 0,1 0 0 0 0,-1 0 0 0 0,0 0 0 0 0,0-1 0 0 0,0 1 0 0 0,0-1 0 0 0,0 0 0 0 0,-3 2-43 0 0,-7 4 75 0 0,-1-1-1 0 0,0 0 1 0 0,-1 0 0 0 0,1-2 0 0 0,-1 0 0 0 0,0 0 0 0 0,-1-2-1 0 0,1 0 1 0 0,-1 0 0 0 0,1-2 0 0 0,-1 0 0 0 0,0 0-1 0 0,1-2 1 0 0,-1 0 0 0 0,0 0 0 0 0,1-2 0 0 0,-2 0-75 0 0,7 1 11 0 0,0 0-1 0 0,0-1 1 0 0,0 0 0 0 0,0-1 0 0 0,1 0-1 0 0,0-1 1 0 0,-1 0 0 0 0,1 0 0 0 0,1-1 0 0 0,-1 0-1 0 0,-3-4-10 0 0,-3-15-2025 0 0,11 15-1748 0 0,-1-3-1960 0 0</inkml:trace>
  <inkml:trace contextRef="#ctx0" brushRef="#br0" timeOffset="147794.117">12452 8921 9416 0 0,'0'0'208'0'0,"0"0"33"0"0,0 0 16 0 0,0 3-33 0 0,-10 23-126 0 0,-29 79 2274 0 0,39-58-1342 0 0,3-25-624 0 0,8-5-152 0 0,-10-15-216 0 0,0-1 0 0 0,1 0 0 0 0,-1 1-1 0 0,1-1 1 0 0,-1 0 0 0 0,1 0 0 0 0,-1 0 0 0 0,1 0 0 0 0,0 0-1 0 0,-1-1 1 0 0,1 1 0 0 0,0 0 0 0 0,0-1 0 0 0,0 1-1 0 0,0-1 1 0 0,-1 0 0 0 0,1 1 0 0 0,0-1 0 0 0,0 0 0 0 0,0 0-1 0 0,0 0 1 0 0,0-1 0 0 0,0 1 0 0 0,-1 0 0 0 0,1-1-1 0 0,0 1 1 0 0,0-1 0 0 0,0 1 0 0 0,-1-1 0 0 0,1 0-1 0 0,0 0 1 0 0,-1 0 0 0 0,1 0 0 0 0,0 0 0 0 0,-1 0 0 0 0,0 0-38 0 0,4-1-7 0 0,82-40 18 0 0,-78 41-25 0 0,38 27-295 0 0,-35-16 210 0 0,30 26 182 0 0,-40-35-50 0 0,-1 0 0 0 0,1 0 0 0 0,-1 0 1 0 0,1 0-1 0 0,0-1 0 0 0,0 1 0 0 0,-1-1 1 0 0,1 1-1 0 0,0-1 0 0 0,0 0 0 0 0,-1 1 0 0 0,1-1 1 0 0,0 0-1 0 0,0 0 0 0 0,0 0 0 0 0,0-1 0 0 0,-1 1 1 0 0,1 0-1 0 0,0-1 0 0 0,0 1 0 0 0,-1-1 1 0 0,2 0-34 0 0,0 0 61 0 0,-1 0 1 0 0,0-1 0 0 0,0 1 0 0 0,0-1-1 0 0,0 0 1 0 0,0 1 0 0 0,0-1 0 0 0,0 0 0 0 0,0 0-1 0 0,-1 0 1 0 0,1 0 0 0 0,-1 0 0 0 0,0-1 0 0 0,1 1-1 0 0,-1 0 1 0 0,0-1 0 0 0,0 1 0 0 0,-1-1 0 0 0,1 1-1 0 0,0-3-61 0 0,2-21 147 0 0,-2 0 0 0 0,-1 0-1 0 0,-1 1 1 0 0,-1-1 0 0 0,-1 0-1 0 0,-2 0-146 0 0,-3-22 56 0 0,-31-107-242 0 0,39 153 107 0 0,-1 0 1 0 0,0 0-1 0 0,1 0 1 0 0,-1 0-1 0 0,0 0 0 0 0,0 1 1 0 0,-1-1-1 0 0,1 0 1 0 0,0 1-1 0 0,0-1 1 0 0,-1 1-1 0 0,1-1 0 0 0,-1 1 1 0 0,0 0-1 0 0,1 0 1 0 0,-1-1-1 0 0,0 1 1 0 0,0 0-1 0 0,1 0 0 0 0,-1 1 1 0 0,0-1-1 0 0,0 0 1 0 0,0 1-1 0 0,0-1 1 0 0,0 1-1 0 0,0 0 0 0 0,-1-1 80 0 0,-8 1-673 0 0</inkml:trace>
  <inkml:trace contextRef="#ctx0" brushRef="#br0" timeOffset="148784.387">12359 10063 9760 0 0,'0'0'222'0'0,"0"0"30"0"0,0 0 18 0 0,-15 4 347 0 0,6-1-427 0 0,1 1 1 0 0,0 1-1 0 0,-1 0 1 0 0,2 0-1 0 0,-1 0 0 0 0,0 1 1 0 0,1 0-1 0 0,0 0 1 0 0,1 1-1 0 0,-1 0 1 0 0,1 0-1 0 0,1 1 0 0 0,-1-1 1 0 0,1 1-1 0 0,1 0 1 0 0,-3 5-191 0 0,6-11 38 0 0,0 1 0 0 0,0-1 0 0 0,1 1 0 0 0,-1-1 0 0 0,0 1 0 0 0,1-1 0 0 0,-1 1 0 0 0,1-1 0 0 0,0 1 0 0 0,0 0 0 0 0,0-1 0 0 0,0 1 0 0 0,1-1 0 0 0,-1 1 0 0 0,1-1 0 0 0,-1 1 0 0 0,1-1 0 0 0,0 1-38 0 0,0 0 25 0 0,-1-1 74 0 0,14 11 326 0 0,-10-13-381 0 0,0 1 1 0 0,-1-1 0 0 0,1 0-1 0 0,0 0 1 0 0,0 0 0 0 0,0-1-1 0 0,0 1 1 0 0,0-1-1 0 0,0 0 1 0 0,-1 0 0 0 0,1 0-1 0 0,0 0 1 0 0,-1-1-1 0 0,1 1 1 0 0,-1-1 0 0 0,1 0-1 0 0,-1 0 1 0 0,0-1-1 0 0,0 1 1 0 0,0-1 0 0 0,0 1-1 0 0,0-1 1 0 0,-1 0 0 0 0,3-3-45 0 0,65-86 271 0 0,-68 86-284 0 0,-1 5-58 0 0,-1 1-22 0 0,0 0 22 0 0,1 2 18 0 0,7 69-85 0 0,-5-61 138 0 0,20 11-64 0 0,-15-17-748 0 0,-8-4 304 0 0</inkml:trace>
  <inkml:trace contextRef="#ctx0" brushRef="#br0" timeOffset="149178.482">12534 9859 9848 0 0,'0'0'222'0'0,"0"0"30"0"0,0 0 19 0 0,4 8 8 0 0,19 112 1153 0 0,-11-22 77 0 0,-8-51-810 0 0,-5-37-257 0 0,6-14 708 0 0,6-10-1126 0 0,0 0 0 0 0,0 0 0 0 0,1 1 0 0 0,1 0 0 0 0,0 1 0 0 0,9-6-24 0 0,25 1-158 0 0,-45 17 152 0 0,1 0 1 0 0,-1 0-1 0 0,1 1 0 0 0,-1-1 0 0 0,0 1 0 0 0,0-1 0 0 0,1 1 1 0 0,-1 0-1 0 0,0 0 0 0 0,0 0 0 0 0,0 0 0 0 0,0 0 1 0 0,0 1-1 0 0,0-1 0 0 0,0 1 0 0 0,0-1 0 0 0,-1 1 1 0 0,1 0-1 0 0,0-1 0 0 0,-1 1 0 0 0,1 0 0 0 0,-1 0 0 0 0,0 0 1 0 0,0 0-1 0 0,0 1 0 0 0,0-1 0 0 0,0 0 0 0 0,0 0 1 0 0,-1 0-1 0 0,1 1 0 0 0,-1-1 0 0 0,1 0 0 0 0,-1 1 0 0 0,0-1 1 0 0,0 1-1 0 0,0 0 6 0 0,-1 1 77 0 0,0 1-1 0 0,0 0 1 0 0,0 0 0 0 0,0-1 0 0 0,-1 1 0 0 0,0 0-1 0 0,0-1 1 0 0,0 0 0 0 0,-1 1 0 0 0,0-1-1 0 0,1 0 1 0 0,-1 0 0 0 0,-1-1 0 0 0,1 1 0 0 0,0-1-1 0 0,-1 1 1 0 0,-1 0-77 0 0,-6 3-51 0 0,0 0 1 0 0,-1-1-1 0 0,0-1 0 0 0,0 1 1 0 0,0-2-1 0 0,-1 0 0 0 0,0 0 1 0 0,1-1-1 0 0,-1-1 0 0 0,0 0 1 0 0,0-1-1 0 0,-1 0 1 0 0,1-1-1 0 0,0-1 51 0 0,-5 1-5925 0 0</inkml:trace>
  <inkml:trace contextRef="#ctx0" brushRef="#br0" timeOffset="149609.123">11710 10526 10912 0 0,'0'0'248'0'0,"1"-11"1074"0"0,2 7-1087 0 0,0 1 0 0 0,1 0 0 0 0,0 0-1 0 0,0 0 1 0 0,0 0 0 0 0,0 0 0 0 0,0 1-1 0 0,0 0 1 0 0,1 0 0 0 0,-1 0 0 0 0,1 0-1 0 0,0 1 1 0 0,-1 0 0 0 0,1 0 0 0 0,2 0-235 0 0,117-10 2189 0 0,180-7-471 0 0,-118 5-1575 0 0,40 3 90 0 0,58 5-313 0 0,-267 5-83 0 0,0 0-1 0 0,0 1 1 0 0,0 0-1 0 0,0 1 1 0 0,0 1-1 0 0,0 1 1 0 0,0 1-1 0 0,9 4 164 0 0,-26 8-6873 0 0,-10-6 1679 0 0</inkml:trace>
  <inkml:trace contextRef="#ctx0" brushRef="#br0" timeOffset="150432.362">11900 10797 13016 0 0,'-26'-8'933'0'0,"25"8"-725"0"0,1 0 44 0 0,0 0 11 0 0,12-6 61 0 0,-1 1-226 0 0,1 2 0 0 0,-1 0 0 0 0,1 0 1 0 0,0 1-1 0 0,0 1 0 0 0,0 0 1 0 0,0 0-1 0 0,0 1 0 0 0,5 1-98 0 0,0-1 142 0 0,-6 1 6 0 0,1 0-1 0 0,0 0 0 0 0,-1 1 0 0 0,0 1 1 0 0,1 0-1 0 0,-1 1 0 0 0,0 0 1 0 0,10 5-148 0 0,-20-8 31 0 0,1 0 0 0 0,-1-1 1 0 0,1 1-1 0 0,-1 0 0 0 0,1 0 1 0 0,-1 0-1 0 0,1 0 0 0 0,-1 1 0 0 0,0-1 1 0 0,0 0-1 0 0,0 1 0 0 0,0-1 1 0 0,0 0-1 0 0,0 1 0 0 0,0-1 0 0 0,0 1 1 0 0,0 0-1 0 0,-1-1 0 0 0,1 1 1 0 0,0-1-1 0 0,-1 1 0 0 0,0 0 0 0 0,1 0 1 0 0,-1-1-1 0 0,0 1 0 0 0,0 0 1 0 0,0 0-1 0 0,0-1 0 0 0,0 1 0 0 0,0 0 1 0 0,-1 0-1 0 0,1-1 0 0 0,-1 1 1 0 0,1 0-1 0 0,-1-1 0 0 0,1 1 0 0 0,-1-1 1 0 0,0 1-1 0 0,0 0 0 0 0,0-1 1 0 0,0 0-1 0 0,0 1 0 0 0,-1 0-31 0 0,-55 54 609 0 0,-63 20-117 0 0,58-32-481 0 0,59-33 108 0 0,3-11-50 0 0,16 8 160 0 0,62-2 173 0 0,54-14-178 0 0,-111 4-261 0 0,-11 3-55 0 0,-1 0 1 0 0,1 0 0 0 0,-1-2 0 0 0,0 1 0 0 0,0-1-1 0 0,0 0 1 0 0,0-1 0 0 0,0 0 0 0 0,-1 0 0 0 0,1-1-1 0 0,-1 0 1 0 0,-1-1 0 0 0,1 1 0 0 0,-1-2-1 0 0,5-3 92 0 0,19-41-2464 0 0,4-18-343 0 0,-9 20 2701 0 0,-17 32 888 0 0,-9 17-272 0 0,0 0 24 0 0,0 0-8 0 0,0 0-39 0 0,0 0-21 0 0,4 3 437 0 0,-2-1-807 0 0,0 1-1 0 0,0-1 0 0 0,-1 1 1 0 0,1 0-1 0 0,-1 0 1 0 0,1 0-1 0 0,-1-1 0 0 0,0 1 1 0 0,0 1-1 0 0,0-1 1 0 0,-1 0-1 0 0,1 0 1 0 0,-1 0-1 0 0,1 0 0 0 0,-1 0 1 0 0,0 0-1 0 0,0 1 1 0 0,-1-1-1 0 0,1 0 0 0 0,-1 0 1 0 0,0 1-96 0 0,1 14 268 0 0,-20 67 208 0 0,36-112-4985 0 0,9-38 1482 0 0,4-2 1151 0 0,-21 44 2672 0 0,-7 23-226 0 0,-1 0 26 0 0,0 0-6 0 0,0 0-39 0 0,0 0-20 0 0,0 0-3 0 0,1 1-14 0 0,55 59 1690 0 0,-17 37-1020 0 0,-13-39-740 0 0,-25-51-388 0 0,-1-6 19 0 0,0-1-9 0 0,0 0-2 0 0,0 0-25 0 0,0 0-98 0 0,0 0-895 0 0,0 0-3721 0 0,0 0-1595 0 0</inkml:trace>
  <inkml:trace contextRef="#ctx0" brushRef="#br0" timeOffset="150717.619">12239 10772 14768 0 0,'0'0'332'0'0,"0"0"50"0"0,0 0 25 0 0,0 0-47 0 0,8-1-217 0 0,24-12 604 0 0,0 2 0 0 0,1 1 0 0 0,1 1 0 0 0,0 2 0 0 0,0 2 0 0 0,11 0-747 0 0,-17 1 53 0 0,121-11 254 0 0,19-15-1780 0 0,-123 22-5608 0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1T12:02:31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1769 2729 4232 0 0,'0'0'88'0'0,"0"0"16"0"0,0 0 8 0 0,0 0 16 0 0,0 0-128 0 0,0 0 0 0 0,0 0 0 0 0,0 0 0 0 0,0 0 0 0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1T12:05:12.813"/>
    </inkml:context>
    <inkml:brush xml:id="br0">
      <inkml:brushProperty name="width" value="0.05" units="cm"/>
      <inkml:brushProperty name="height" value="0.05" units="cm"/>
    </inkml:brush>
    <inkml:brush xml:id="br1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2899 1616 4832 0 0,'0'0'136'0'0,"-6"-7"32"0"0,-17-31 1350 0 0,-10 13 1124 0 0,-23-5-370 0 0,25 19-1496 0 0,-25 2 334 0 0,-66 24 348 0 0,48-5-737 0 0,7 5-22 0 0,41-10-348 0 0,1 1-1 0 0,-1 1 1 0 0,1 2-1 0 0,-20 9-350 0 0,-13 8 313 0 0,-61 19 7 0 0,-139 85-44 0 0,180-74-205 0 0,-10 12 166 0 0,-103 103 499 0 0,81-48-544 0 0,41-40-34 0 0,-18 46 162 0 0,43-61-243 0 0,-70 151 166 0 0,46-78-107 0 0,40-74-99 0 0,3 1 0 0 0,-9 48-37 0 0,24-15 0 0 0,7 49 80 0 0,29 54-80 0 0,18-13 0 0 0,1-41 64 0 0,-2-18-64 0 0,17 12 0 0 0,1-39 0 0 0,-40-76 0 0 0,1 0 0 0 0,1-2 0 0 0,2-1 0 0 0,16 14 0 0 0,22 23 0 0 0,-54-52 0 0 0,0-1 0 0 0,1-1 0 0 0,0 1 0 0 0,1-2 0 0 0,0 0 0 0 0,0 0 0 0 0,1-1 0 0 0,3 2 0 0 0,2 1 0 0 0,101 65 64 0 0,-51-36-64 0 0,41 14 11 0 0,0-17 117 0 0,-65-24-4 0 0,91 4 220 0 0,-50-6-75 0 0,14-2-89 0 0,20 3-189 0 0,-71-8 200 0 0,65 0-261 0 0,107-26 145 0 0,-159 7 32 0 0,4-1-33 0 0,11-1-74 0 0,52-24 75 0 0,-17-3-22 0 0,-8-6 11 0 0,-24 15 0 0 0,55-21-64 0 0,-78 25 0 0 0,53-32 0 0 0,49-48 118 0 0,-14-6-44 0 0,-50 20 86 0 0,-28 23-108 0 0,-22 17-106 0 0,47-79-24 0 0,9-84 78 0 0,-12 23 0 0 0,-36 79 0 0 0,-20 25 0 0 0,-5 3 152 0 0,-13 11-152 0 0,-5-17 0 0 0,1 33 0 0 0,-5-100 64 0 0,-11 65-64 0 0,-6-14 102 0 0,6 41-386 0 0,-40-82 514 0 0,9 68-230 0 0,-11-3-64 0 0,17 44 11 0 0,-15-30 42 0 0,-33-45-53 0 0,26 55 64 0 0,7 13-64 0 0,7 13 75 0 0,-36-21-22 0 0,-4 1-53 0 0,36 39 64 0 0,-19 1-64 0 0,29 4 64 0 0,-37-9 0 0 0,4 5-64 0 0,-8 3 64 0 0,18 7 0 0 0,-66-10 0 0 0,42 10 0 0 0,-38 1-10 0 0,73 14-44 0 0,-86 2 54 0 0,98-4-1 0 0,-124 28-11 0 0,43 12-527 0 0,80-29-919 0 0,-1 1-3409 0 0,-6 1-1983 0 0</inkml:trace>
  <inkml:trace contextRef="#ctx0" brushRef="#br0" timeOffset="1">3963 1763 3136 0 0,'0'0'91'0'0,"0"0"73"0"0,0 0 266 0 0,0 0 120 0 0,0 0 23 0 0,0 0-22 0 0,0 0-106 0 0,0 0-43 0 0,0 0-8 0 0,0 0-17 0 0,0 0-61 0 0,0 0-27 0 0,0 0-7 0 0,0 0-4 0 0,0 0-4 0 0,0 0-2 0 0,0 0 0 0 0,0 0-6 0 0,0 0-22 0 0,0 0-10 0 0,0 0-2 0 0,0 0-23 0 0,0 0-96 0 0,14 5 490 0 0,9-14-1456 0 0,-32 6-1356 0 0,8 3 1090 0 0,1 0-1809 0 0</inkml:trace>
  <inkml:trace contextRef="#ctx0" brushRef="#br0" timeOffset="2">2969 837 5120 0 0,'0'0'116'0'0,"0"0"17"0"0,0 0 10 0 0,0 0 1 0 0,0 0 0 0 0,0 0 0 0 0,0 0 0 0 0,0 0 0 0 0,11-8 408 0 0,-8 4-548 0 0,-1 0 0 0 0,1-1 1 0 0,-1 1-1 0 0,0-1 0 0 0,0 0 1 0 0,-1 0-1 0 0,1 0 0 0 0,-1 0 1 0 0,0 0-1 0 0,-1 0 0 0 0,1 0 1 0 0,-1-5-5 0 0,0-82-718 0 0,-1 55 364 0 0,1 8 1247 0 0,0 21 3112 0 0,-17 129-1530 0 0,2 17-1508 0 0,3-11-590 0 0,-8 61 447 0 0,6-69-399 0 0,9-11-339 0 0,-3 49 442 0 0,5-59-11 0 0,-1-46-379 0 0,0 21-138 0 0,12-36-20 0 0,2 7-2626 0 0,-9-43 1863 0 0,2 7-15 0 0</inkml:trace>
  <inkml:trace contextRef="#ctx0" brushRef="#br0" timeOffset="3">2852 1529 7200 0 0,'0'0'165'0'0,"-3"13"380"0"0,-1 121 4057 0 0,7 84-1210 0 0,-9-171-3095 0 0,1-32-186 0 0,6 12 35 0 0,-1-26-224 0 0,0-1-64 0 0,0 0-18 0 0,0 0-40 0 0,0 0-141 0 0,4-21-1598 0 0,-1 7 429 0 0,-3 7 742 0 0</inkml:trace>
  <inkml:trace contextRef="#ctx0" brushRef="#br0" timeOffset="4">2848 1939 2160 0 0,'0'0'84'0'0,"0"0"-16"0"0,0 0 28 0 0,0 0 135 0 0,6 16 1760 0 0,-4-13 1807 0 0,13-33-2882 0 0,-15 31-860 0 0,0-1 0 0 0,0 1 1 0 0,0 0-1 0 0,0-1 0 0 0,0 1 1 0 0,0 0-1 0 0,1 0 1 0 0,-1-1-1 0 0,0 1 0 0 0,0 0 1 0 0,1-1-1 0 0,-1 1 0 0 0,0-1 1 0 0,1 1-1 0 0,-1 0 0 0 0,0-1 1 0 0,1 1-1 0 0,-1-1 0 0 0,1 1 1 0 0,-1-1-1 0 0,1 1 1 0 0,-1-1-1 0 0,1 1 0 0 0,-1-1 1 0 0,1 0-1 0 0,0 1 0 0 0,-1-1 1 0 0,1 0-1 0 0,0 0 0 0 0,-1 1 1 0 0,1-1-1 0 0,0 0 0 0 0,-1 0 1 0 0,1 0-1 0 0,0 0 1 0 0,-1 0-1 0 0,1 0 0 0 0,0 0 1 0 0,-1 0-1 0 0,1 0 0 0 0,0 0 1 0 0,0 0-1 0 0,-1 0 0 0 0,1 0 1 0 0,0 0-1 0 0,-1-1 0 0 0,1 1 1 0 0,-1 0-1 0 0,1-1 1 0 0,0 1-1 0 0,-1 0 0 0 0,1-1 1 0 0,-1 1-1 0 0,1-1 0 0 0,-1 1 1 0 0,1-1-1 0 0,-1 1 0 0 0,1-1 1 0 0,-1 1-1 0 0,1-1 0 0 0,-1 1 1 0 0,0-1-1 0 0,1 0 1 0 0,-1 1-1 0 0,0-1 0 0 0,0 0 1 0 0,1 0-57 0 0,-16 34 1252 0 0,7-25-1096 0 0,-13 10 68 0 0,19-19-217 0 0,1 0 0 0 0,-1 1 1 0 0,1-1-1 0 0,-1 0 1 0 0,1 0-1 0 0,-1 0 1 0 0,1 0-1 0 0,-1 0 1 0 0,1 0-1 0 0,0-1 0 0 0,0 1 1 0 0,0 0-1 0 0,-1-1 1 0 0,1 1-1 0 0,1-1 1 0 0,-1 1-1 0 0,0-1 1 0 0,0 1-1 0 0,0-1 1 0 0,1 1-1 0 0,-1-1 0 0 0,1 0 1 0 0,-1 1-1 0 0,1-1 1 0 0,0 0-1 0 0,0 0 1 0 0,0 1-1 0 0,0-1 1 0 0,0 0-8 0 0,0-1-6 0 0,-1 1 1 0 0,1 0 0 0 0,0 0 0 0 0,1 0 0 0 0,-1 0 0 0 0,0 0 0 0 0,0-1 0 0 0,1 1 0 0 0,0 0 0 0 0,-1 0 0 0 0,1 0 0 0 0,0 0 0 0 0,0 0 0 0 0,0 0 0 0 0,0 0 0 0 0,0 1 0 0 0,0-1 0 0 0,1 0-1 0 0,-1 1 1 0 0,1-1 0 0 0,-1 1 0 0 0,1-1 0 0 0,-1 1 0 0 0,1-1 0 0 0,0 1 0 0 0,0 0 0 0 0,0 0 0 0 0,0 0 0 0 0,0 0 5 0 0,5-1-43 0 0,-4 2 67 0 0,-1-1-1 0 0,1 1 0 0 0,0 0 0 0 0,0 0 1 0 0,0 0-1 0 0,0 0 0 0 0,-1 1 1 0 0,1-1-1 0 0,0 1 0 0 0,0-1 1 0 0,-1 1-1 0 0,1 0 0 0 0,0 0 0 0 0,-1 0 1 0 0,1 0-1 0 0,-1 1 0 0 0,1-1 1 0 0,-1 1-1 0 0,0-1 0 0 0,0 1 1 0 0,0 0-1 0 0,1 0 0 0 0,0 1-23 0 0,-6 29 1008 0 0,2-30-983 0 0,0 0-1 0 0,0 0 0 0 0,0 0 1 0 0,0 0-1 0 0,-1 0 0 0 0,1-1 1 0 0,-1 1-1 0 0,1 0 0 0 0,-1 0 1 0 0,0-1-1 0 0,1 1 0 0 0,-1-1 1 0 0,0 0-1 0 0,0 1 0 0 0,0-1 1 0 0,0 0-1 0 0,0 0 0 0 0,0 0 1 0 0,-1-1-1 0 0,1 1 0 0 0,0 0 1 0 0,0-1-1 0 0,-1 1 0 0 0,1-1 1 0 0,0 0-1 0 0,-1 0 0 0 0,1 0 1 0 0,0 0-1 0 0,0 0 0 0 0,-1 0 1 0 0,1-1-25 0 0,-31-14 210 0 0,31 14-201 0 0,0-1-1 0 0,1 1 0 0 0,-1-1 0 0 0,1 1 1 0 0,-1-1-1 0 0,1 0 0 0 0,-1 1 0 0 0,1-1 1 0 0,0 0-1 0 0,0 0 0 0 0,0 0 0 0 0,0 0 1 0 0,0 0-1 0 0,1 0 0 0 0,-1 0 0 0 0,0-1 1 0 0,1 1-1 0 0,0 0 0 0 0,-1 0 0 0 0,1 0 1 0 0,0-1-1 0 0,0 1 0 0 0,1 0 0 0 0,-1 0 1 0 0,0 0-1 0 0,1-1 0 0 0,-1 1 0 0 0,1 0 1 0 0,-1 0-1 0 0,1 0 0 0 0,0 0 0 0 0,1-2-8 0 0,25-37-1203 0 0,-21 36 637 0 0,-5 4-16 0 0</inkml:trace>
  <inkml:trace contextRef="#ctx0" brushRef="#br0" timeOffset="5">2650 4893 5152 0 0,'0'0'116'0'0,"-6"5"160"0"0,2 8-132 0 0,0 10-134 0 0,4 7 44 0 0,1-22-54 0 0,2-2-12 0 0,-3-5-55 0 0,0-1-40 0 0,0 0-11 0 0,0 0-2 0 0,0 0-17 0 0,0 0-75 0 0,0 0-39 0 0,0 0-265 0 0,0 0-1040 0 0</inkml:trace>
  <inkml:trace contextRef="#ctx0" brushRef="#br0" timeOffset="6">2583 4923 4608 0 0,'5'9'7091'0'0,"9"35"-5592"0"0,-3 31 407 0 0,-5 28-184 0 0,-8 90 294 0 0,-3-28-667 0 0,0-25-589 0 0,2 62 102 0 0,-1-53-609 0 0,13 80-125 0 0,-1 61-1059 0 0,-9-277 637 0 0,1 0-616 0 0,1-5-5373 0 0,-1-8 339 0 0</inkml:trace>
  <inkml:trace contextRef="#ctx0" brushRef="#br0" timeOffset="7">2879 2008 5472 0 0,'0'0'124'0'0,"0"0"17"0"0,0 0 10 0 0,0 0 2 0 0,0 0 7 0 0,0 0 7 0 0,0 0 1 0 0,0 0 14 0 0,0 0 61 0 0,0 0 21 0 0,0 0 7 0 0,0 0-15 0 0,0 0-67 0 0,0 0-28 0 0,0 0-7 0 0,0 0-14 0 0,0 0-51 0 0,0 0-22 0 0,0 0-1 0 0,0 0 12 0 0,0 0 4 0 0,0 0 20 0 0,0 0 36 0 0,0 0 20 0 0,0 0 12 0 0,0 0 48 0 0,0 0 26 0 0,0 0 4 0 0,0 0-6 0 0,0 0-22 0 0,0 0-10 0 0,14 21 1390 0 0,19 20-264 0 0,-22-16-680 0 0,14 13 38 0 0,-14-14-484 0 0,9 34 454 0 0,-10-32-664 0 0,7 8 2 0 0,10 16 276 0 0,-10-20-76 0 0,6 57 129 0 0,-16-48-203 0 0,20 44 181 0 0,-14-31-25 0 0,-1 10-41 0 0,0 10-349 0 0,-2-24 106 0 0,-7-6 296 0 0,-6-13-301 0 0,6 32-166 0 0,-6 2 387 0 0,2-20-238 0 0,-1 1 0 0 0,-3-1 0 0 0,-1 0 0 0 0,-6 18 22 0 0,-6-5 0 0 0,5 0 64 0 0,-4 7-64 0 0,-6 15 118 0 0,-8 0-44 0 0,10 8 54 0 0,5-2-53 0 0,6-16-22 0 0,-10-8 11 0 0,3-2-64 0 0,-23 74 188 0 0,27-90-96 0 0,-21 84 44 0 0,13-66-82 0 0,11-16-44 0 0,-3 1 54 0 0,-25 62-64 0 0,12-47 0 0 0,-8 41 64 0 0,-36 34 0 0 0,54-115-138 0 0,10-5-768 0 0,-10 4-1491 0 0,10-12 1599 0 0</inkml:trace>
  <inkml:trace contextRef="#ctx0" brushRef="#br0" timeOffset="8">2630 4883 3280 0 0,'0'0'93'0'0,"0"0"25"0"0,0 0 16 0 0,0 0 9 0 0,2 0 1 0 0,26-14 3271 0 0,-9 5-534 0 0,-18 8-2477 0 0,14-8 1388 0 0,10-11-790 0 0,12-19 304 0 0,31-35-85 0 0,29-37-826 0 0,-35 45-331 0 0,5-9 95 0 0,24-54 289 0 0,-51 71-437 0 0,17-40 42 0 0,-14-1-53 0 0,29-80 64 0 0,-36 102-53 0 0,-2-5 42 0 0,20-61-42 0 0,-24 63 118 0 0,54-118 297 0 0,-63 143-269 0 0,6-37 160 0 0,-15-1 91 0 0,-12 24-56 0 0,0-20-104 0 0,-3 34-122 0 0,-7-25 12 0 0,-4 40-138 0 0,5-16 64 0 0,-4-43-64 0 0,6 58 54 0 0,-8-56-44 0 0,0 58-10 0 0,14 32 29 0 0,0-1 0 0 0,-1 0 0 0 0,0 1 0 0 0,0-1-1 0 0,-1 1 1 0 0,0 0 0 0 0,0 0 0 0 0,0 0 0 0 0,-1 0-1 0 0,-5-6-28 0 0,-2-17 154 0 0,-6-3-48 0 0,-17-18 26 0 0,14 29-68 0 0,1 6-64 0 0,-16-6 0 0 0,13 13 0 0 0,-13-6 0 0 0,5 1 0 0 0,-1-2 0 0 0,5 8 0 0 0,12 3 0 0 0,-40-14 0 0 0,14-12 0 0 0,-11 10-72 0 0,32 11-1 0 0,-16-5-320 0 0,0 9-386 0 0,-11 2-2934 0 0,33 5 2230 0 0,-4 1-11 0 0</inkml:trace>
  <inkml:trace contextRef="#ctx0" brushRef="#br0" timeOffset="9">3835 1567 3816 0 0,'0'0'109'0'0,"0"0"61"0"0,0 0 167 0 0,0 0 71 0 0,0 0 9 0 0,0 0 8 0 0,0 0 13 0 0,0 0 2 0 0,0 0 0 0 0,3-2 233 0 0,-3 3 3102 0 0,0 17-2455 0 0,0-16-1208 0 0,0-2-6 0 0,0 31 260 0 0,0-30-302 0 0,0 1 0 0 0,-16 48 452 0 0,12-26-328 0 0,-16 25 116 0 0,19-48-227 0 0,1 1 6 0 0,-13 26 159 0 0,-44 61 270 0 0,12-25-396 0 0,-18 29 136 0 0,20-46-126 0 0,-21 43 295 0 0,33-36-346 0 0,-29 1-11 0 0,0-3-1 0 0,32-30-63 0 0,0-3 0 0 0,-1 0 0 0 0,-1-1 0 0 0,-25 9 0 0 0,-28 12 0 0 0,-32-3 0 0 0,-6-9 64 0 0,40-14-53 0 0,34-10 42 0 0,-13 8-53 0 0,-25-2 0 0 0,-50 0 0 0 0,-50-11 0 0 0,128 4 0 0 0,-78-26 0 0 0,59 5 64 0 0,-15-4-64 0 0,29 6 0 0 0,-32-28 76 0 0,31 5 128 0 0,-17-26 178 0 0,-6-26 260 0 0,70 68-394 0 0,-8-30-18 0 0,8 24-220 0 0,-5-16-10 0 0,15 42-14 0 0,5 3-61 0 0,1 1-21 0 0,0 0-7 0 0,0 0-1 0 0,0 0-97 0 0,0 0-408 0 0,0 0-178 0 0,2 1-39 0 0,7 2-6 0 0</inkml:trace>
  <inkml:trace contextRef="#ctx0" brushRef="#br0" timeOffset="10">4300 1888 4464 0 0,'0'0'99'0'0,"0"0"11"0"0,0 0 10 0 0,0 0 11 0 0,0 0 17 0 0,0 0 4 0 0,0 0 0 0 0,0 0 0 0 0,0 0 0 0 0,0 0 0 0 0,0 0 0 0 0,0 0-12 0 0,0 0-51 0 0,0 0-22 0 0,0 0-3 0 0,0 0 4 0 0,0 0 16 0 0,0 0 4 0 0,0 0 0 0 0,0 0 12 0 0,0 0 49 0 0,0 0 19 0 0,0 0 7 0 0,0 0 6 0 0,0 0 23 0 0,0 0 11 0 0,0 0 1 0 0,0 0 12 0 0,0 0 52 0 0,0 0 28 0 0,0 0 4 0 0,0 0-10 0 0,0 0-36 0 0,-4 6 710 0 0,-6 54 1272 0 0,3-29-2014 0 0,-16 42 300 0 0,0-27-57 0 0,-15 14-42 0 0,-46 56 285 0 0,33-68-416 0 0,11-6-72 0 0,-14 9 32 0 0,-6 2-264 0 0,-4 16 0 0 0,1 0 74 0 0,25-33-20 0 0,-56 33-54 0 0,-18-11 10 0 0,-70 31 44 0 0,96-44-1 0 0,11-9-42 0 0,-109 32-11 0 0,41-16 63 0 0,85-28-62 0 0,-42 9-2 0 0,-138-31 1 0 0,119 4 0 0 0,1-15 0 0 0,3-1 0 0 0,-32-7 0 0 0,84 8 118 0 0,-16-12-108 0 0,52 13 1 0 0,-20-7 138 0 0,-6-13-31 0 0,-5-4-97 0 0,-3 5 32 0 0,1 3-42 0 0,36 11 42 0 0,-19-16-53 0 0,-14-14 64 0 0,19 13-64 0 0,-1-2 54 0 0,0-4 204 0 0,3-17-258 0 0,22 34 54 0 0,-9-11 327 0 0,-10-28-314 0 0,16 12 401 0 0,-1 7-179 0 0,8 3-142 0 0,0-15-149 0 0,21 25-4009 0 0,-9 24 1835 0 0,3-3-3272 0 0</inkml:trace>
  <inkml:trace contextRef="#ctx0" brushRef="#br1" timeOffset="11">3532 2675 5152 0 0,'-16'17'2896'0'0,"15"-16"-2675"0"0,0 2-172 0 0,1 0-1 0 0,-1-1 0 0 0,0 1 1 0 0,0 0-1 0 0,0-1 1 0 0,-1 1-1 0 0,1-1 1 0 0,-1 0-1 0 0,1 1 1 0 0,-1-1-1 0 0,0 0 0 0 0,1 0 1 0 0,-1 0-1 0 0,0 0 1 0 0,-1 0-1 0 0,1-1 1 0 0,0 1-1 0 0,0-1 0 0 0,-1 1 1 0 0,1-1-1 0 0,-2 1-48 0 0,2-1 66 0 0,-1 9-110 0 0,5-12-600 0 0,-1-1 473 0 0,6-5-1944 0 0,2-1-631 0 0</inkml:trace>
  <inkml:trace contextRef="#ctx0" brushRef="#br1" timeOffset="12">3572 2568 6072 0 0,'0'4'124'0'0,"-1"0"0"0"0,0-1 1 0 0,0 1-1 0 0,0 0 0 0 0,-1 0 1 0 0,1 0-1 0 0,-1-1 0 0 0,0 1 0 0 0,0-1 1 0 0,0 0-1 0 0,0 1 0 0 0,-1-1 0 0 0,1 0 1 0 0,-2 1-125 0 0,-40 60 238 0 0,32-43-184 0 0,6-17-284 0 0,12-10-92 0 0,5-12-368 0 0,44-54-1320 0 0,-23 33 1518 0 0,-31 32 540 0 0,-1 8 2186 0 0,-47 48-516 0 0,-98 136-414 0 0,99-134-1114 0 0,34-42 45 0 0,10-9-67 0 0,2 0 7 0 0,0 0 9 0 0,0-9 272 0 0,27-57 88 0 0,43-72-544 0 0,-37 70 221 0 0,-19 32-462 0 0,-17 31 238 0 0,-7 18-72 0 0,-74 120 326 0 0,-27-9-495 0 0,114-147 385 0 0,41-70-375 0 0,60-77-870 0 0,-68 116 593 0 0,2 10 102 0 0,-29 34 539 0 0,-16 14 164 0 0,-14 16 202 0 0,-1 28-90 0 0,-118 166-68 0 0,106-172-469 0 0,33-41 222 0 0,-8-8 246 0 0,25-38 94 0 0,105-167-470 0 0,-73 138-1005 0 0,-43 67 1028 0 0,0-18-56 0 0,-5 27 73 0 0,1 0-1 0 0,-1 0 1 0 0,0 0-1 0 0,0 0 1 0 0,-1 0-1 0 0,1 0 1 0 0,0 0-1 0 0,-1 0 1 0 0,1 0-1 0 0,-1 0 1 0 0,0 0-1 0 0,1 0 1 0 0,-1-1-1 0 0,0 1 1 0 0,0 0-1 0 0,0 0 1 0 0,0-1-1 0 0,-1 1 1 0 0,1-1-1 0 0,0 1 1 0 0,-1-1-1 0 0,-52 86 252 0 0,-41 57-160 0 0,70-115-28 0 0,28-58 117 0 0,89-168-986 0 0,-57 126-619 0 0,-35 70 1280 0 0,0 1 61 0 0,-14 15 6 0 0,-80 88 130 0 0,94-104-50 0 0,0 1-1 0 0,1 0 1 0 0,-1 0 0 0 0,0-1 0 0 0,0 1-1 0 0,0 0 1 0 0,0 0 0 0 0,0-1-1 0 0,0 1 1 0 0,1 0 0 0 0,-1 0 0 0 0,0-1-1 0 0,0 1 1 0 0,0 0 0 0 0,0-1-1 0 0,0 1 1 0 0,0 0 0 0 0,0 0 0 0 0,0-1-1 0 0,0 1 1 0 0,0 0 0 0 0,0-1-1 0 0,-1 1 1 0 0,1 0 0 0 0,0 0 0 0 0,0-1-1 0 0,0 1 1 0 0,0 0 0 0 0,0 0-1 0 0,0-1 1 0 0,-1 1 0 0 0,1 0-1 0 0,0 0 1 0 0,0 0 0 0 0,0-1 0 0 0,-1 1-1 0 0,1 0 1 0 0,0 0 0 0 0,0 0-1 0 0,-1 0 1 0 0,1-1 0 0 0,0 1 0 0 0,0 0-1 0 0,-1 0 1 0 0,1 0 0 0 0,0 0-1 0 0,0 0 1 0 0,-1 0 0 0 0,1 0 0 0 0,0 0-1 0 0,0 0 1 0 0,-1 0 0 0 0,1 0-1 0 0,0 0 1 0 0,-1 0 0 0 0,1 0 0 0 0,0 0-1 0 0,0 0 1 0 0,-1 0 0 0 0,1 0-1 0 0,0 0-2 0 0,9-29 150 0 0,47-49-800 0 0,-36 54-89 0 0,-14 22 503 0 0,-12 16 169 0 0,-41 42-28 0 0,-34 34-302 0 0,-13-21 589 0 0,84-68 692 0 0,15-15-426 0 0,-2 5-472 0 0,23-31 94 0 0,14 1-247 0 0,-3 16-230 0 0,-35 22 338 0 0,2 1-13 0 0,-3 0-19 0 0,-1 0 10 0 0,0 0-30 0 0,-7 17-142 0 0,2-11 277 0 0,-1 0 0 0 0,1 0 0 0 0,-1-1 0 0 0,0 0 0 0 0,0 0 0 0 0,-1 0 0 0 0,0-1 0 0 0,1 0 0 0 0,-2 0 0 0 0,1-1 0 0 0,0 0 0 0 0,-1 0 0 0 0,1-1 0 0 0,-6 2-24 0 0,-30 6 1559 0 0,41-10-1325 0 0,2 0 12 0 0,0 0 2 0 0,2-2-203 0 0,-1 0 0 0 0,1 0 0 0 0,-1 0 0 0 0,1 0 1 0 0,-1 0-1 0 0,1 1 0 0 0,0-1 0 0 0,0 0 0 0 0,0 1 1 0 0,0 0-1 0 0,0-1 0 0 0,0 1 0 0 0,1 0 0 0 0,-1 0 1 0 0,0 0-1 0 0,1 0 0 0 0,-1 1 0 0 0,0-1 0 0 0,1 0 0 0 0,-1 1 1 0 0,1 0-46 0 0,10-5-59 0 0,38-3-2567 0 0,-68 28 1898 0 0,-30 5 1352 0 0,46-24-551 0 0,1 0 0 0 0,-1 0 0 0 0,0 1 0 0 0,1-1 1 0 0,-1 0-1 0 0,1 1 0 0 0,-1-1 0 0 0,1 0 0 0 0,0 1 1 0 0,-1-1-1 0 0,1 0 0 0 0,0 1 0 0 0,0-1 0 0 0,0 1 1 0 0,0-1-1 0 0,0 0 0 0 0,0 1 0 0 0,1-1 0 0 0,-1 1 0 0 0,0-1 1 0 0,1 0-1 0 0,-1 1 0 0 0,1-1 0 0 0,-1 0 0 0 0,1 1 1 0 0,0-1-1 0 0,0 1-73 0 0,33 71 608 0 0,-18 19-192 0 0,-12-51 85 0 0,-4-40-410 0 0,0-1 7 0 0,0 0 13 0 0,0 0 8 0 0,0 0 1 0 0,0 0-10 0 0,-7-19 108 0 0,-7-25-202 0 0,5-1-16 0 0,8-2 0 0 0,1 20 0 0 0,17 83-304 0 0,-9 30 616 0 0,-8-31-115 0 0,9-68 6 0 0,0-28-27 0 0,-8-20-51 0 0,-10-7-114 0 0,9 18-23 0 0,0 48-36 0 0,10 21-268 0 0,3 56 84 0 0,-11 38 168 0 0,-3-107 74 0 0,0-5 44 0 0,1-1 10 0 0,10-15-11 0 0,34-189-1154 0 0,-7 76 5 0 0,-24 110 1108 0 0,17 7 112 0 0,-13 25-12 0 0,-1 6 158 0 0,15 26 348 0 0,-21-31-394 0 0,-10-13-263 0 0,0-2-60 0 0,8 5 250 0 0,1-52 92 0 0,-19-12-118 0 0,3 30-114 0 0,5 7-153 0 0,4 17 116 0 0,-2 4-54 0 0,0 1-16 0 0,0 0 26 0 0,0 0 112 0 0,0 0 38 0 0,17 24 116 0 0,-13 5-196 0 0,-7-20 10 0 0,5-9 353 0 0,-21-47-240 0 0,8 8-131 0 0,45 95-408 0 0,-11 23 426 0 0,-5-23-10 0 0,-8-18 54 0 0,-10 36 182 0 0,6 1-312 0 0,-6-46 129 0 0,-10 7 160 0 0,7-34-159 0 0,-4-1 22 0 0,2-2-12 0 0,3-5 12 0 0,-1-26-362 0 0,9-12-676 0 0,4 4 180 0 0,-4 23 644 0 0,-1 22 144 0 0,-5-4 32 0 0,1 0 0 0 0,-1 0 0 0 0,0 0-1 0 0,0 0 1 0 0,1 1 0 0 0,-1-1 0 0 0,0 0-1 0 0,0 0 1 0 0,-1 0 0 0 0,1 1 0 0 0,0-1-1 0 0,0 0 1 0 0,0 0 0 0 0,-1 0 0 0 0,1 0-1 0 0,-1 0 1 0 0,1 0 0 0 0,-1 0 0 0 0,1 0-1 0 0,-1 0 1 0 0,1 0 0 0 0,-1 0 0 0 0,0 0-1 0 0,0 0 1 0 0,0 0 0 0 0,1 0 0 0 0,-2 0-38 0 0,-1 4 102 0 0,-15 11 168 0 0,-36 37 169 0 0,49-50-418 0 0,2-2 22 0 0,-5 1-48 0 0,6-1-81 0 0,2-1-36 0 0,12-13-334 0 0,-3 1 328 0 0,0 0 0 0 0,1 1 0 0 0,1 0 0 0 0,-1 1 0 0 0,2 0 0 0 0,0 0 0 0 0,0 1 0 0 0,0 1 0 0 0,1 0 0 0 0,0 1 0 0 0,4-2 128 0 0,3 7 65 0 0,-30 14 42 0 0,-50 37 273 0 0,31-27-430 0 0,-1 0 1 0 0,-1-2 0 0 0,0-1-1 0 0,-19 8 50 0 0,3-10 242 0 0,46-17-70 0 0,1 0-4 0 0,0 0-4 0 0,0 0-18 0 0,2-4-147 0 0,-1 0 1 0 0,1 1-1 0 0,-1-1 0 0 0,1 0 0 0 0,0 1 0 0 0,1 0 0 0 0,-1-1 0 0 0,0 1 0 0 0,1 0 1 0 0,0 0-1 0 0,0 0 0 0 0,0 0 0 0 0,0 1 0 0 0,0-1 0 0 0,1 1 0 0 0,-1 0 0 0 0,1 0 1 0 0,-1 0-1 0 0,3 0 1 0 0,2-3-62 0 0,76-35-1482 0 0,-83 40 1397 0 0,16-2-168 0 0,-19 7 349 0 0,0 0-1 0 0,0-1 0 0 0,-1 1 0 0 0,1-1 0 0 0,-1 1 0 0 0,0-1 1 0 0,0 0-1 0 0,0 0 0 0 0,0-1 0 0 0,-1 1 0 0 0,0 0 1 0 0,0-1-1 0 0,-1 1-33 0 0,4-3 6 0 0,-17 15 332 0 0,-1-1 0 0 0,-1-1 1 0 0,0-1-1 0 0,-1 0 0 0 0,0-2 0 0 0,-1 0 1 0 0,-12 3-339 0 0,35-14 27 0 0,-1 0 0 0 0,0 0 0 0 0,0-1 0 0 0,0 1 0 0 0,0 0-1 0 0,0 0 1 0 0,0-1 0 0 0,0 1 0 0 0,0 0 0 0 0,0 0 0 0 0,1-1 0 0 0,-1 1 0 0 0,0 0 0 0 0,0 0 0 0 0,0-1 0 0 0,-1 1 0 0 0,1 0 0 0 0,0 0 0 0 0,0-1 0 0 0,0 1 0 0 0,0 0 0 0 0,0-1 0 0 0,0 1 0 0 0,0 0 0 0 0,0 0 0 0 0,0 0 0 0 0,-1-1 0 0 0,1 1 0 0 0,0 0 0 0 0,0 0 0 0 0,0-1 0 0 0,0 1 0 0 0,-1 0 0 0 0,1 0 0 0 0,0 0 0 0 0,0 0 0 0 0,-1 0 0 0 0,1-1 0 0 0,0 1 0 0 0,0 0 0 0 0,-1 0 0 0 0,1 0 0 0 0,0 0 0 0 0,0 0 0 0 0,-1 0 0 0 0,1 0 0 0 0,0 0 0 0 0,0 0 0 0 0,-1 0 0 0 0,1 0-1 0 0,0 0 1 0 0,0 0 0 0 0,-1 0 0 0 0,1 0 0 0 0,0 0 0 0 0,-1 0 0 0 0,1 0 0 0 0,0 0 0 0 0,0 0 0 0 0,-1 0 0 0 0,1 1 0 0 0,0-1 0 0 0,0 0 0 0 0,0 0 0 0 0,-1 0 0 0 0,1 0 0 0 0,0 1-27 0 0,12-22 169 0 0,-11 20-60 0 0,20-29-231 0 0,2 1 0 0 0,1 2 0 0 0,2 0 0 0 0,9-6 122 0 0,6-7-605 0 0,37-41-291 0 0,-68 70 885 0 0,-10 10-49 0 0,0 1-39 0 0,-36 21-235 0 0,-42 30 262 0 0,72-48 93 0 0,5-3 82 0 0,1 0 5 0 0,0 0 1 0 0,0 0 23 0 0,0 0 11 0 0,0 0 1 0 0,7-18 385 0 0,30-33-938 0 0,-19 33 366 0 0,8-21-8 0 0,-3 10 345 0 0,-27 23-529 0 0,-88 59 230 0 0,80-47 103 0 0,7-24 97 0 0,41-41-467 0 0,-6 17 579 0 0,-24 34-360 0 0,-12 16 34 0 0,-95 109 371 0 0,82-97-267 0 0,72-85 166 0 0,-23 35-123 0 0,24-36-471 0 0,-49 48 38 0 0,4 7 251 0 0,-3 7 44 0 0,-4 1-1 0 0,-5 3-48 0 0,-36 26-191 0 0,-59 58 74 0 0,82-69 186 0 0,16-14 44 0 0,26-40 10 0 0,38-19-452 0 0,-48 44 285 0 0,-15 14 124 0 0,-1 0-42 0 0,-27 30 416 0 0,-63 54-115 0 0,33-34-379 0 0,52-46 80 0 0,1 1 16 0 0,0-1 1 0 0,-1 0-1 0 0,1 0 0 0 0,-1 0 1 0 0,0-1-1 0 0,0 1 0 0 0,-1-1 1 0 0,1 0-1 0 0,-1-1 0 0 0,1 1 1 0 0,-1-1-1 0 0,0 0 1 0 0,-2 0 2 0 0,-4-8 74 0 0,18-19-20 0 0,-3 19-70 0 0,1-1 0 0 0,0 1 0 0 0,0 0 0 0 0,0 0 0 0 0,1 0 0 0 0,0 1 0 0 0,0 0 1 0 0,1 0-1 0 0,-1 0 0 0 0,1 0 0 0 0,2 0 16 0 0,7-8-17 0 0,42-20-101 0 0,-51 32 97 0 0,-4 1-22 0 0,2 0 22 0 0,-3 1 16 0 0,0-1 0 0 0,-1 1 0 0 0,1-1 0 0 0,0 1 1 0 0,-1 0-1 0 0,1-1 0 0 0,-1 1 0 0 0,1 0 0 0 0,-1-1 0 0 0,1 1 0 0 0,-1 0 0 0 0,0 0 1 0 0,1-1-1 0 0,-1 1 0 0 0,0 0 0 0 0,0 0 0 0 0,1 0 0 0 0,-1-1 0 0 0,0 1 0 0 0,0 0 1 0 0,0 0-1 0 0,0 0 0 0 0,0 0 0 0 0,0-1 0 0 0,0 1 0 0 0,0 0 0 0 0,-1 0 0 0 0,1 0 1 0 0,0-1-1 0 0,0 1 0 0 0,-1 0 0 0 0,1 0 0 0 0,0 0 0 0 0,-1-1 0 0 0,0 2 5 0 0,-60 114-162 0 0,38-75 162 0 0,20-34 0 0 0,-1-1 0 0 0,1-1 10 0 0,4-3 46 0 0,45 0 150 0 0,-37-2-206 0 0,9 7 0 0 0,-7 5 53 0 0,-7-4-57 0 0,-5 15-69 0 0,0-21 83 0 0,0 0 0 0 0,-1 0 0 0 0,1 0 0 0 0,0 0 0 0 0,-1 0-1 0 0,1-1 1 0 0,-1 1 0 0 0,1-1 0 0 0,-1 1 0 0 0,0-1 0 0 0,0 1 0 0 0,0-1 0 0 0,0 0 0 0 0,1 0 0 0 0,-2 0 0 0 0,1 0 0 0 0,0 0 0 0 0,0-1 0 0 0,0 1 0 0 0,0-1 0 0 0,0 1 0 0 0,-1-1 0 0 0,1 0 0 0 0,0 0 0 0 0,0 0 0 0 0,-1 0 0 0 0,1 0 0 0 0,0 0 0 0 0,0-1 0 0 0,0 1 0 0 0,-1-1-10 0 0,0-1 23 0 0,1-1-1 0 0,0 0 1 0 0,0 0-1 0 0,0 0 1 0 0,0 0 0 0 0,0 0-1 0 0,1 0 1 0 0,0-1-1 0 0,-1 1 1 0 0,1-1 0 0 0,0 1-1 0 0,1 0 1 0 0,-1-1-1 0 0,1 1 1 0 0,-1-1 0 0 0,1 0-1 0 0,0 1 1 0 0,0-1-1 0 0,1 1 1 0 0,-1-1 0 0 0,2-2-23 0 0,-2-11 40 0 0,23-84-56 0 0,-22 96-60 0 0,-1 3 12 0 0,0-2 41 0 0,0 3-34 0 0,-14 7-94 0 0,-16 20 138 0 0,20-18 23 0 0,9-8 33 0 0,-1-2-32 0 0,18-15-83 0 0,0 10 72 0 0,4-2-11 0 0,31-17-41 0 0,-33 13-3 0 0,76-44 45 0 0,-71 44 10 0 0,-33 33 64 0 0,7-16-78 0 0,0 0 1 0 0,-1-1 0 0 0,1 1 0 0 0,-1-1-1 0 0,0 1 1 0 0,0-1 0 0 0,-1 0 0 0 0,1-1-1 0 0,0 1 1 0 0,-1-1 0 0 0,0 0 0 0 0,1 0-1 0 0,-1 0 1 0 0,-1-1 13 0 0,-18 10-6 0 0,1-1-8 0 0,21-10-55 0 0,2 0-30 0 0,11-13-207 0 0,49-28-486 0 0,-8 13-1053 0 0,-40 20-637 0 0,-5 4-599 0 0</inkml:trace>
  <inkml:trace contextRef="#ctx0" brushRef="#br1" timeOffset="13">3468 2412 6104 0 0,'-1'1'62'0'0,"1"0"0"0"0,-1 0 0 0 0,1 0 1 0 0,0 0-1 0 0,0 0 0 0 0,0 0 0 0 0,-1 0 0 0 0,1 0 0 0 0,0 0 1 0 0,0 1-1 0 0,1-1 0 0 0,-1 0 0 0 0,0 0 0 0 0,0 0 1 0 0,0 0-1 0 0,1 0 0 0 0,-1 0 0 0 0,0 0 0 0 0,1 0 0 0 0,-1 0 1 0 0,1 0-1 0 0,-1-1 0 0 0,1 1 0 0 0,0 0 0 0 0,-1 0 1 0 0,1 0-1 0 0,0 0 0 0 0,0-1 0 0 0,-1 1 0 0 0,1 0 1 0 0,1 0-63 0 0,10 17 2104 0 0,0 31-678 0 0,10 14-1184 0 0,-7-30-156 0 0,-15-33-32 0 0,0 0 10 0 0,0 0 4 0 0,0 0 16 0 0,0 0 4 0 0,-16-9 280 0 0,-7-28-251 0 0,10 5-121 0 0,1-30-199 0 0,3-20-155 0 0,5 59 118 0 0,5 23 180 0 0,15 3 48 0 0,-8 3-5 0 0,1 0 1 0 0,-1 1 0 0 0,-1 1-1 0 0,0-1 1 0 0,0 1 0 0 0,0 0-1 0 0,-1 1 1 0 0,0 0 0 0 0,0 0 0 0 0,-1 0-1 0 0,0 0 1 0 0,-1 1 0 0 0,0 0-1 0 0,-1 0 1 0 0,0 0 0 0 0,0 0-1 0 0,0 9 17 0 0,7 23 156 0 0,-10 6 134 0 0,-1-40 10 0 0,-1 1-3827 0 0,2-2-238 0 0</inkml:trace>
  <inkml:trace contextRef="#ctx0" brushRef="#br1" timeOffset="14">4953 1780 4264 0 0,'0'0'125'0'0,"12"-6"91"0"0,16-20 2019 0 0,-4 5 197 0 0,-22 15 853 0 0,-83 78-2420 0 0,-1 24-618 0 0,54-35 84 0 0,29-48-127 0 0,3-10-186 0 0,-1 1 1 0 0,1-1 0 0 0,0-1 0 0 0,1 1 0 0 0,-1-1-1 0 0,0 1 1 0 0,1-1 0 0 0,-1 0 0 0 0,1-1 0 0 0,0 1-1 0 0,-1-1 1 0 0,5 1-19 0 0,11 3 35 0 0,80 25-23 0 0,-99-29 37 0 0,0 0 0 0 0,0-1 0 0 0,0 1 0 0 0,1 0 1 0 0,-1 0-1 0 0,0 1 0 0 0,0-1 0 0 0,0 0 0 0 0,-1 0 1 0 0,1 0-1 0 0,0 1 0 0 0,0-1 0 0 0,-1 0 0 0 0,1 1 1 0 0,-1-1-1 0 0,1 1 0 0 0,-1-1 0 0 0,1 0 1 0 0,-1 1-1 0 0,0-1 0 0 0,0 1 0 0 0,0-1 0 0 0,0 1 1 0 0,0-1-1 0 0,0 1 0 0 0,0-1 0 0 0,0 1 0 0 0,-1-1 1 0 0,1 1-1 0 0,0-1 0 0 0,-1 1 0 0 0,1-1-49 0 0,-2 11 12 0 0,0-6 20 0 0,0 0-1 0 0,-1 0 1 0 0,1-1 0 0 0,-1 1-1 0 0,0-1 1 0 0,-1 0 0 0 0,1 0-1 0 0,-1 0 1 0 0,0 0 0 0 0,0 0-1 0 0,-1-1 1 0 0,1 0-1 0 0,-1 0 1 0 0,0 0 0 0 0,0-1-1 0 0,0 1 1 0 0,-1-1 0 0 0,-4 2-32 0 0,-19 15 159 0 0,27-18-161 0 0,1-1 12 0 0,0 0 1 0 0,0 0 0 0 0,-1 0-1 0 0,1 0 1 0 0,0 0-1 0 0,0 0 1 0 0,-1 0-1 0 0,1 0 1 0 0,-1 0 0 0 0,1-1-1 0 0,-1 1 1 0 0,1-1-1 0 0,-1 1 1 0 0,1-1-1 0 0,-1 1 1 0 0,1-1 0 0 0,-1 0-1 0 0,1 0 1 0 0,-1 0-1 0 0,0 0 1 0 0,1 0-1 0 0,-1 0 1 0 0,1 0 0 0 0,-1 0-1 0 0,1-1 1 0 0,-1 1-1 0 0,0-1 1 0 0,0 0-11 0 0,1 1-28 0 0,0-1 0 0 0,1 1 1 0 0,-1-1-1 0 0,0 0 0 0 0,1 1 0 0 0,-1-1 1 0 0,0 0-1 0 0,1 0 0 0 0,-1 0 1 0 0,1 0-1 0 0,-1 1 0 0 0,1-1 0 0 0,-1 0 1 0 0,1 0-1 0 0,0 0 0 0 0,0 0 1 0 0,-1 0-1 0 0,1 0 0 0 0,0 0 0 0 0,0 0 1 0 0,0 0-1 0 0,0 0 0 0 0,0 0 0 0 0,0 0 1 0 0,0 0-1 0 0,0 0 0 0 0,1 0 1 0 0,-1 0-1 0 0,0 0 0 0 0,0 0 0 0 0,1 0 1 0 0,-1 0-1 0 0,1 0 28 0 0,1-4-314 0 0,11-37-2584 0 0,-7 33 2028 0 0</inkml:trace>
  <inkml:trace contextRef="#ctx0" brushRef="#br1" timeOffset="15">5050 1918 9872 0 0,'0'0'222'0'0,"0"0"30"0"0,0 0 20 0 0,0 0 3 0 0,0 0-40 0 0,0 0-13 0 0,4 16 652 0 0,6 50 2322 0 0,10-2-2054 0 0,-10-39-1122 0 0,-3-23-1621 0 0,-7-2 836 0 0</inkml:trace>
  <inkml:trace contextRef="#ctx0" brushRef="#br1" timeOffset="16">5184 1878 8232 0 0,'0'0'182'0'0,"1"2"29"0"0,59 135 956 0 0,-46-105-135 0 0,-14-31-742 0 0,0-1-22 0 0,0 0-10 0 0,0 0-2 0 0,0 0-18 0 0,0 0-72 0 0,0 0-36 0 0,0 0-8 0 0,0 0-8 0 0,0-2-22 0 0,-5-14-295 0 0,0 0-1 0 0,2-1 1 0 0,0 0 0 0 0,1 0-1 0 0,1 0 1 0 0,0 0-1 0 0,1-2 204 0 0,-1 7-42 0 0,12-26-216 0 0,-9 35 258 0 0,-1 3 64 0 0,9 3 180 0 0,21 44 142 0 0,9 82-117 0 0,-27-83-174 0 0,-5-30-1499 0 0,-8-16-2468 0 0</inkml:trace>
  <inkml:trace contextRef="#ctx0" brushRef="#br1" timeOffset="17">5441 1804 9216 0 0,'4'36'960'0'0,"22"57"-568"0"0,17-23 361 0 0,-42-69-538 0 0,-1-1 5 0 0,34 0 1148 0 0,-29-3-1272 0 0,-1-1 0 0 0,1 1 0 0 0,-1-1 0 0 0,0 0 0 0 0,0 0 0 0 0,0 0 0 0 0,0 0 0 0 0,-1-1 0 0 0,1 0 0 0 0,-1 1 0 0 0,0-1 0 0 0,-1-1 0 0 0,1 1 0 0 0,-1 0 0 0 0,0 0 0 0 0,-1-1 0 0 0,1 1 0 0 0,-1-1 0 0 0,0-3-96 0 0,1 4 41 0 0,0-10-31 0 0,0 1 1 0 0,-1 0-1 0 0,-1-1 1 0 0,0 1-1 0 0,-1 0 0 0 0,-1-1 1 0 0,0 1-1 0 0,-1 0 1 0 0,0 0-1 0 0,-1 0 1 0 0,-1 1-1 0 0,0-1 0 0 0,-1 1 1 0 0,-1 0-1 0 0,0 1 1 0 0,0-1-1 0 0,-2 0-10 0 0,8 10 3 0 0,0 0-1 0 0,-1 0 0 0 0,1 0 1 0 0,-1 0-1 0 0,1 0 0 0 0,-1 1 1 0 0,0-1-1 0 0,0 1 0 0 0,0-1 1 0 0,-1 1-1 0 0,1 0 1 0 0,0-1-1 0 0,-1 1 0 0 0,1 1 1 0 0,-1-1-1 0 0,0 0 0 0 0,0 1 1 0 0,0-1-1 0 0,0 1 1 0 0,0 0-1 0 0,0 0 0 0 0,0 0 1 0 0,0 0-1 0 0,0 0 0 0 0,0 1 1 0 0,-1 0-1 0 0,1-1 0 0 0,0 1 1 0 0,0 0-1 0 0,0 1 1 0 0,-2-1-3 0 0,2 3 57 0 0,-1 1 1 0 0,1-1 0 0 0,-1 1 0 0 0,1-1 0 0 0,0 1 0 0 0,1 0 0 0 0,-1 1 0 0 0,1-1-1 0 0,-1 0 1 0 0,1 1 0 0 0,1-1 0 0 0,-2 3-58 0 0,-1 2 114 0 0,2-3-117 0 0,-1-1 0 0 0,1 1 1 0 0,0 0-1 0 0,0 1 1 0 0,0-1-1 0 0,1 0 1 0 0,0 0-1 0 0,0 1 1 0 0,1-1-1 0 0,0 0 1 0 0,0 1-1 0 0,0-1 0 0 0,1 0 1 0 0,0 1-1 0 0,0-1 1 0 0,1 0-1 0 0,0 0 1 0 0,0 0-1 0 0,0 0 1 0 0,1 0-1 0 0,2 5 3 0 0,-1-7 37 0 0,0 0 0 0 0,0-1-1 0 0,1 1 1 0 0,-1-1 0 0 0,1 0 0 0 0,0 0 0 0 0,0-1-1 0 0,0 1 1 0 0,0-1 0 0 0,0 0 0 0 0,0 0-1 0 0,1-1 1 0 0,-1 0 0 0 0,1 0 0 0 0,-1 0-1 0 0,1 0 1 0 0,-1-1 0 0 0,1 0 0 0 0,-1 0-1 0 0,1-1 1 0 0,-1 1 0 0 0,1-1 0 0 0,-1 0-1 0 0,1-1 1 0 0,-1 1 0 0 0,0-1 0 0 0,0 0-1 0 0,0-1-36 0 0,64-30-27 0 0,-43 12-5201 0 0,-16 12 156 0 0</inkml:trace>
  <inkml:trace contextRef="#ctx0" brushRef="#br1" timeOffset="18">5895 1640 11312 0 0,'0'0'256'0'0,"0"0"34"0"0,0 0 21 0 0,0 0-35 0 0,-10-6-116 0 0,-30 27 1363 0 0,26-10-1194 0 0,0 1 0 0 0,0 0 1 0 0,2 1-1 0 0,-1 1 0 0 0,2 0 1 0 0,-11 15-330 0 0,21-28 16 0 0,0 0 0 0 0,-1 1 0 0 0,1-1 0 0 0,0 1 1 0 0,0 0-1 0 0,0-1 0 0 0,0 1 0 0 0,0 0 1 0 0,0 0-1 0 0,0-1 0 0 0,0 1 0 0 0,1 0 0 0 0,-1 0 1 0 0,1 0-1 0 0,0 0 0 0 0,-1 0 0 0 0,1 0 1 0 0,0 0-1 0 0,0 0 0 0 0,0 0 0 0 0,1 0 0 0 0,-1 0 1 0 0,0 0-1 0 0,1 0 0 0 0,-1 0 0 0 0,1 0 1 0 0,-1-1-1 0 0,1 1 0 0 0,0 0 0 0 0,0 0 0 0 0,0-1 1 0 0,0 1-1 0 0,0 0 0 0 0,0-1 0 0 0,1 1 1 0 0,-1-1-1 0 0,1 1 0 0 0,-1-1 0 0 0,1 0 0 0 0,-1 0 1 0 0,1 1-1 0 0,-1-1 0 0 0,1 0 0 0 0,0-1 1 0 0,0 1-1 0 0,0 0 0 0 0,-1 0 0 0 0,2-1-16 0 0,4-1 21 0 0,0-1 0 0 0,0 0 0 0 0,0 0 0 0 0,0-1 0 0 0,-1 0 0 0 0,1 0 0 0 0,-1-1 0 0 0,1 0-1 0 0,-1 0 1 0 0,-1 0 0 0 0,1-1 0 0 0,0 1 0 0 0,-1-2 0 0 0,0 1 0 0 0,0 0 0 0 0,-1-1 0 0 0,1 0 0 0 0,-1 0 0 0 0,-1 0 0 0 0,1-1 0 0 0,-1 1 0 0 0,0-1-1 0 0,2-7-20 0 0,13-62 84 0 0,-14-39-213 0 0,-4 100 60 0 0,0 0 1 0 0,-1 0-1 0 0,0 0 0 0 0,-2 0 0 0 0,0 1 0 0 0,0-1 1 0 0,-1 1-1 0 0,-1-1 0 0 0,0 1 0 0 0,-1 1 1 0 0,-1-1-1 0 0,-2-3 69 0 0,8 17 8 0 0,1 0-1 0 0,-1-1 1 0 0,1 1 0 0 0,-1 0 0 0 0,1 0 0 0 0,0 0-1 0 0,-1-1 1 0 0,1 1 0 0 0,-1 0 0 0 0,1 0 0 0 0,-1 0-1 0 0,1 0 1 0 0,-1 0 0 0 0,1 0 0 0 0,-1 0-1 0 0,1 0 1 0 0,-1 0 0 0 0,1 0 0 0 0,-1 0 0 0 0,1 0-1 0 0,-1 0 1 0 0,1 1 0 0 0,-1-1 0 0 0,1 0 0 0 0,-1 0-1 0 0,1 0 1 0 0,0 1 0 0 0,-1-1 0 0 0,1 0 0 0 0,-1 0-1 0 0,1 1 1 0 0,0-1 0 0 0,-1 0 0 0 0,1 1 0 0 0,0-1-1 0 0,-1 1 1 0 0,1-1 0 0 0,0 0 0 0 0,0 1-1 0 0,-1-1 1 0 0,1 1 0 0 0,0-1 0 0 0,0 1 0 0 0,0-1-1 0 0,0 1 1 0 0,-1-1 0 0 0,1 1 0 0 0,0-1 0 0 0,0 1-1 0 0,0-1 1 0 0,0 1 0 0 0,0-1 0 0 0,0 1 0 0 0,0-1-1 0 0,0 1 1 0 0,1-1 0 0 0,-1 1-8 0 0,-9 35-178 0 0,8-7 134 0 0,1 1-1 0 0,1 0 0 0 0,1-1 0 0 0,6 23 45 0 0,-1-4 3 0 0,9 49-3 0 0,15-13 0 0 0,-31-82-62 0 0,1 0 0 0 0,0 0 0 0 0,-1 0 0 0 0,1-1-1 0 0,0 1 1 0 0,0 0 0 0 0,0-1 0 0 0,0 1-1 0 0,0-1 1 0 0,1 1 0 0 0,-1-1 0 0 0,0 1-1 0 0,1-1 1 0 0,-1 0 0 0 0,1 0 0 0 0,0 0 0 0 0,-1 0-1 0 0,1 0 1 0 0,0 0 0 0 0,-1 0 0 0 0,1 0-1 0 0,0-1 1 0 0,0 1 0 0 0,0-1 0 0 0,0 1-1 0 0,0-1 1 0 0,0 0 0 0 0,-1 0 0 0 0,1 0 0 0 0,0 0-1 0 0,0 0 1 0 0,0 0 0 0 0,0 0 0 0 0,0-1-1 0 0,0 1 1 0 0,0-1 0 0 0,0 1 0 0 0,-1-1-1 0 0,1 0 1 0 0,1 0 62 0 0,22-20-3397 0 0,-21 12-620 0 0</inkml:trace>
  <inkml:trace contextRef="#ctx0" brushRef="#br1" timeOffset="19">6037 1562 10680 0 0,'0'0'241'0'0,"0"0"38"0"0,0 0 11 0 0,0 0-28 0 0,0 0-120 0 0,0 0 125 0 0,0 2 76 0 0,20 71 1175 0 0,17-5-1420 0 0,-32-61-99 0 0,-3-4 14 0 0,0 1 0 0 0,1-1-1 0 0,-1 0 1 0 0,1-1-1 0 0,0 1 1 0 0,-1 0-1 0 0,1-1 1 0 0,0 1 0 0 0,1-1-1 0 0,-1 0 1 0 0,0 0-1 0 0,0 0 1 0 0,1-1 0 0 0,3 2-13 0 0,-6-3 94 0 0,13 0 277 0 0,-10-1-292 0 0,1 0 0 0 0,0 0 0 0 0,-1-1 0 0 0,1 1 0 0 0,-1-1 0 0 0,0 0-1 0 0,0-1 1 0 0,1 1 0 0 0,-1-1 0 0 0,-1 0 0 0 0,1 0 0 0 0,0 0 0 0 0,-1 0 0 0 0,1 0 0 0 0,-1-1 0 0 0,0 0 0 0 0,0 0 0 0 0,-1 0 0 0 0,1 0 0 0 0,-1 0 0 0 0,0 0 0 0 0,0 0 0 0 0,0-1-1 0 0,1-3-78 0 0,11-63 416 0 0,-14 50-321 0 0,0 1-1 0 0,-2 0 0 0 0,0 0 0 0 0,-2 0 1 0 0,0 0-1 0 0,-1 1 0 0 0,-1-1 0 0 0,0 1 0 0 0,-2 0-94 0 0,0 1-29 0 0,6 12 5 0 0,0 1-1 0 0,-1-1 1 0 0,1 0-1 0 0,-1 1 1 0 0,-1 0-1 0 0,1-1 1 0 0,-1 1-1 0 0,0 1 1 0 0,0-1-1 0 0,0 0 1 0 0,0 1-1 0 0,-1 0 1 0 0,0 0-1 0 0,-2-1 25 0 0,6 4-3 0 0,-1 0-1 0 0,1 0 0 0 0,-1 1 0 0 0,0-1 0 0 0,1 0 1 0 0,-1 1-1 0 0,0 0 0 0 0,1-1 0 0 0,-1 1 0 0 0,0 0 1 0 0,0-1-1 0 0,1 1 0 0 0,-1 0 0 0 0,0 1 0 0 0,0-1 1 0 0,1 0-1 0 0,-1 0 0 0 0,0 1 0 0 0,0-1 1 0 0,1 1-1 0 0,-1-1 0 0 0,0 1 0 0 0,1 0 0 0 0,-1 0 1 0 0,1-1-1 0 0,-1 1 0 0 0,1 0 0 0 0,-1 1 0 0 0,1-1 1 0 0,0 0-1 0 0,0 0 0 0 0,-1 0 0 0 0,1 1 0 0 0,0-1 1 0 0,0 1-1 0 0,0-1 0 0 0,0 1 0 0 0,0 0 4 0 0,-1 0-12 0 0,-4 7-26 0 0,1 0 0 0 0,0 0 0 0 0,0 1 0 0 0,0-1-1 0 0,2 1 1 0 0,-1 0 0 0 0,1 1 0 0 0,1-1-1 0 0,-2 10 39 0 0,7 42-72 0 0,-2-59 79 0 0,0 1 0 0 0,1-1-1 0 0,-1 0 1 0 0,1 0 0 0 0,-1 0-1 0 0,1 0 1 0 0,0 0 0 0 0,0 0-1 0 0,1 0 1 0 0,-1-1 0 0 0,0 1-1 0 0,1-1 1 0 0,0 0 0 0 0,-1 0-1 0 0,1 1 1 0 0,0-2 0 0 0,0 1-1 0 0,0 0 1 0 0,0-1 0 0 0,1 1-1 0 0,-1-1 1 0 0,0 0 0 0 0,1 0-1 0 0,-1 0 1 0 0,1-1 0 0 0,-1 1-1 0 0,1-1 1 0 0,-1 0 0 0 0,1 0-1 0 0,-1 0 1 0 0,1 0 0 0 0,-1 0-1 0 0,1-1 1 0 0,-1 0 0 0 0,0 0-1 0 0,1 0 1 0 0,-1 0 0 0 0,0 0-1 0 0,0-1 1 0 0,1 1 0 0 0,-1-1-1 0 0,2-1-6 0 0,-3 1-129 0 0,38-31 231 0 0,-18 8-5897 0 0,-15 18 866 0 0</inkml:trace>
  <inkml:trace contextRef="#ctx0" brushRef="#br1" timeOffset="20">6495 1352 11376 0 0,'0'0'256'0'0,"0"0"34"0"0,-14-2 393 0 0,9 3-660 0 0,0-1 0 0 0,0 1 1 0 0,0 0-1 0 0,0 1 0 0 0,1-1 0 0 0,-1 1 1 0 0,0 0-1 0 0,1 0 0 0 0,-1 1 0 0 0,1-1 1 0 0,0 1-1 0 0,0 0 0 0 0,0 0 0 0 0,0 1 0 0 0,0-1 1 0 0,1 1-1 0 0,-1-1 0 0 0,-1 4-23 0 0,5-7 1 0 0,-30 43 535 0 0,29-38-479 0 0,-1-1 1 0 0,1 1 0 0 0,0 0-1 0 0,0 0 1 0 0,0 0-1 0 0,0 0 1 0 0,1 0 0 0 0,0 0-1 0 0,0 0 1 0 0,0 0 0 0 0,1 0-1 0 0,0 0 1 0 0,1 4-58 0 0,-1-6 15 0 0,0 0 0 0 0,0 0 0 0 0,0 0 1 0 0,0-1-1 0 0,0 1 0 0 0,1 0 0 0 0,0-1 0 0 0,-1 0 0 0 0,1 1 1 0 0,0-1-1 0 0,0 0 0 0 0,0 0 0 0 0,0 0 0 0 0,1 0 0 0 0,-1 0 1 0 0,3 1-16 0 0,12-2 133 0 0,-11-2-96 0 0,0-1-1 0 0,0 1 1 0 0,0-2 0 0 0,0 1 0 0 0,0 0-1 0 0,0-1 1 0 0,0 0 0 0 0,-1-1 0 0 0,0 1-1 0 0,0-1 1 0 0,0 0 0 0 0,0 0 0 0 0,0-1-1 0 0,-1 0 1 0 0,0 1 0 0 0,0-1 0 0 0,0-1-1 0 0,0 1 1 0 0,-1 0 0 0 0,0-1 0 0 0,0 0-1 0 0,0 0 1 0 0,-1 0 0 0 0,0 0 0 0 0,0 0-1 0 0,-1 0 1 0 0,0-1 0 0 0,0 1 0 0 0,0 0-1 0 0,-1-1 1 0 0,1 1 0 0 0,-2-2-37 0 0,-3-27-281 0 0,-2 1-1 0 0,-1-1 1 0 0,-2 1 0 0 0,-7-17 281 0 0,0 1-364 0 0,12 35 463 0 0,0 1 0 0 0,-1 0-1 0 0,0 0 1 0 0,-1 1-1 0 0,-1 0 1 0 0,0 0-1 0 0,-1 0 1 0 0,-1-1-99 0 0,7 16 57 0 0,0 1-1 0 0,1-1 1 0 0,-1 0 0 0 0,1 1 0 0 0,0-1 0 0 0,0 1 0 0 0,0-1-1 0 0,0 1 1 0 0,0 0 0 0 0,0-1 0 0 0,1 1 0 0 0,-1 0-1 0 0,1 0 1 0 0,0-1 0 0 0,0 1 0 0 0,0 0 0 0 0,0 0 0 0 0,1 2-57 0 0,15 156-80 0 0,-6-84 160 0 0,-2-31-73 0 0,-5-25-22 0 0,0-1 1 0 0,2-1-1 0 0,0 1 0 0 0,1-1 0 0 0,1 1 0 0 0,7 13 15 0 0,-13-31-138 0 0,0 1 0 0 0,1-1-1 0 0,-1 0 1 0 0,1 0 0 0 0,-1 0-1 0 0,1 0 1 0 0,0 0 0 0 0,0 0 0 0 0,0 0-1 0 0,0-1 1 0 0,0 1 0 0 0,0-1-1 0 0,0 1 1 0 0,1-1 0 0 0,-1 0 0 0 0,0 0-1 0 0,1 0 1 0 0,1 1 138 0 0,5-2-4965 0 0</inkml:trace>
  <inkml:trace contextRef="#ctx0" brushRef="#br1" timeOffset="21">6737 1205 12032 0 0,'-6'7'100'0'0,"0"0"1"0"0,0 1 0 0 0,1-1-1 0 0,0 1 1 0 0,1 0 0 0 0,-1 1-1 0 0,2-1 1 0 0,-1 1 0 0 0,1-1-1 0 0,0 1 1 0 0,1 0 0 0 0,0 0-1 0 0,0 1 1 0 0,1-1 0 0 0,1 0-1 0 0,-1 0 1 0 0,1 1 0 0 0,1-1-1 0 0,0 0 1 0 0,1 9-101 0 0,15 13 21 0 0,-16-30-15 0 0,-1 0-1 0 0,1 0 1 0 0,0 0 0 0 0,0 0-1 0 0,0 0 1 0 0,0 0-1 0 0,0 0 1 0 0,0 0-1 0 0,0-1 1 0 0,0 1 0 0 0,0 0-1 0 0,0 0 1 0 0,0-1-1 0 0,0 1 1 0 0,1-1 0 0 0,-1 1-1 0 0,0-1 1 0 0,0 0-1 0 0,1 1 1 0 0,-1-1 0 0 0,0 0-1 0 0,1 0 1 0 0,-1 0-1 0 0,0 0 1 0 0,0 0-1 0 0,1 0 1 0 0,0 0-6 0 0,3-1 15 0 0,4 0 22 0 0,1 0 0 0 0,0-1 0 0 0,0 0 0 0 0,-1-1 0 0 0,1 0 0 0 0,-1 0 0 0 0,0-1 0 0 0,0 0 0 0 0,0-1 0 0 0,0 0 0 0 0,-1 0 0 0 0,0-1 0 0 0,0 0 0 0 0,0 0 0 0 0,-1-1 0 0 0,2-2-37 0 0,-2 1 33 0 0,0 0 1 0 0,-1 0 0 0 0,0 0 0 0 0,0-1-1 0 0,-1 1 1 0 0,0-2 0 0 0,0 1 0 0 0,-1 0 0 0 0,2-10-34 0 0,-4 15 16 0 0,-1-1 0 0 0,0 1 0 0 0,0-1 0 0 0,0 1 0 0 0,-1 0 0 0 0,1-1 0 0 0,-1 1 0 0 0,0-1 0 0 0,-1 1 0 0 0,1-1 0 0 0,-1 1 0 0 0,0-1 0 0 0,0 1 0 0 0,0-1 0 0 0,-1 1 0 0 0,1 0 0 0 0,-1 0 0 0 0,0 0 0 0 0,0 0 0 0 0,-1 0 0 0 0,1 0 0 0 0,-1 1 0 0 0,0-1 1 0 0,1 1-1 0 0,-2-1 0 0 0,1 1 0 0 0,0 0 0 0 0,-1 1 0 0 0,1-1 0 0 0,-1 0 0 0 0,0 1 0 0 0,-1-1-16 0 0,-88-16-955 0 0,52 20-3470 0 0,21 2-4 0 0</inkml:trace>
  <inkml:trace contextRef="#ctx0" brushRef="#br1" timeOffset="22">6801 873 10880 0 0,'0'0'248'0'0,"0"0"34"0"0,-3 13 377 0 0,-2 0-488 0 0,0 1 0 0 0,1 0 1 0 0,0 1-1 0 0,1-1 0 0 0,1 1 0 0 0,0-1 1 0 0,1 2-172 0 0,-4 27 436 0 0,-18 131 718 0 0,20-1-980 0 0,40 29-1324 0 0,-31-179-3828 0 0</inkml:trace>
  <inkml:trace contextRef="#ctx0" brushRef="#br0" timeOffset="23">1983 3794 4376 0 0,'0'0'99'0'0,"0"0"11"0"0,0 0 10 0 0,4-6 7 0 0,1 1-56 0 0,0 0 530 0 0,11-12 5167 0 0,-32 21-4056 0 0,-41 42-772 0 0,-129 101-392 0 0,44-35-548 0 0,-36 10 0 0 0,-251 132 480 0 0,320-190-235 0 0,-67 62-96 0 0,43-34-31 0 0,36-33 74 0 0,45-19-1391 0 0,46-35-3994 0 0</inkml:trace>
  <inkml:trace contextRef="#ctx0" brushRef="#br0" timeOffset="24">3929 3409 3432 0 0,'0'0'100'0'0,"0"0"19"0"0,0 0 15 0 0,0 0 9 0 0,0 0 1 0 0,0 0 1 0 0,0 0 6 0 0,0 0 1 0 0,0 0 0 0 0,0 0 1 0 0,0 0 6 0 0,0 0 1 0 0,0 0 0 0 0,-4 5 305 0 0,2-2-386 0 0,2-3 1 0 0,0 0 0 0 0,0 0 0 0 0,0 0 0 0 0,0 0 4 0 0,0 0 17 0 0,0 0 10 0 0,0 0 1 0 0,0 0 10 0 0,0 0 46 0 0,0 0 22 0 0,0 0 2 0 0,0 0 8 0 0,0 0 34 0 0,0 0 20 0 0,0 0 2 0 0,0 0-14 0 0,0 0-55 0 0,0 0-24 0 0,0 0-3 0 0,0 0-6 0 0,0 0-90 0 0,0 1 0 0 0,0-1 0 0 0,1 0-1 0 0,-1 0 1 0 0,0 0 0 0 0,0 0-1 0 0,0 0 1 0 0,0 0 0 0 0,0 0 0 0 0,1 1-1 0 0,-1-1 1 0 0,0 0 0 0 0,0 0 0 0 0,0 0-1 0 0,0 0 1 0 0,0 0 0 0 0,0 1-1 0 0,0-1 1 0 0,0 0 0 0 0,0 0 0 0 0,1 0-1 0 0,-1 0 1 0 0,0 1 0 0 0,0-1 0 0 0,0 0-1 0 0,0 0 1 0 0,0 0 0 0 0,0 0-1 0 0,0 1 1 0 0,0-1 0 0 0,0 0 0 0 0,0 0-1 0 0,0 0 1 0 0,-1 0 0 0 0,1 1 0 0 0,0-1-1 0 0,0 0 1 0 0,0 0 0 0 0,0 0-1 0 0,0 0 1 0 0,0 1 0 0 0,0-1 0 0 0,0 0-1 0 0,0 0-63 0 0,75-1 685 0 0,-48-2-560 0 0,340-5 1275 0 0,-269 13-1390 0 0,29 5 108 0 0,68 7-65 0 0,-53-18 92 0 0,60-3 1073 0 0,-132-3-994 0 0,52-1-24 0 0,-5 1-80 0 0,-42 1-120 0 0,-52 7 0 0 0,-6 1 80 0 0,-161 25-304 0 0,-55 2-3360 0 0,166-26-968 0 0</inkml:trace>
  <inkml:trace contextRef="#ctx0" brushRef="#br0" timeOffset="25">179 4821 7512 0 0,'0'0'166'0'0,"0"0"29"0"0,0 0 13 0 0,0 0 47 0 0,-4 15 1186 0 0,-53 228 3630 0 0,43-148-4690 0 0,5-62-2157 0 0,9-33 963 0 0</inkml:trace>
  <inkml:trace contextRef="#ctx0" brushRef="#br0" timeOffset="26">14 5060 9184 0 0,'-4'-7'449'0'0,"3"5"-356"0"0,0 1 1 0 0,0-1-1 0 0,0 0 1 0 0,0 0-1 0 0,0 0 0 0 0,0 0 1 0 0,1 0-1 0 0,-1 0 1 0 0,1 0-1 0 0,-1 0 1 0 0,1-1-1 0 0,0 1 0 0 0,0 0 1 0 0,0 0-1 0 0,0 0 1 0 0,0 0-1 0 0,0 0 0 0 0,0-1 1 0 0,1 1-1 0 0,-1 0 1 0 0,1 0-1 0 0,0 0 0 0 0,0 0 1 0 0,0 0-1 0 0,0 0 1 0 0,0 0-1 0 0,0 1 0 0 0,0-1 1 0 0,0 0-1 0 0,1 1 1 0 0,-1-1-1 0 0,1 0 1 0 0,-1 1-1 0 0,2-2-93 0 0,6-2 241 0 0,1 1-1 0 0,-1 0 1 0 0,1 0 0 0 0,0 1-1 0 0,0 0 1 0 0,0 1 0 0 0,0 0-1 0 0,0 0 1 0 0,0 1 0 0 0,7 0-241 0 0,4-1 86 0 0,-1 0 0 0 0,1 2 0 0 0,-1 0 0 0 0,1 2 0 0 0,-1 0 0 0 0,1 1 0 0 0,-1 1 0 0 0,18 6-86 0 0,-1 2-4395 0 0,-20-6-554 0 0</inkml:trace>
  <inkml:trace contextRef="#ctx0" brushRef="#br0" timeOffset="27">2992 244 5440 0 0,'0'0'124'0'0,"0"0"17"0"0,0 0 10 0 0,0 0 19 0 0,0 0 80 0 0,0 0 35 0 0,0 0 10 0 0,0 0-26 0 0,0 0-112 0 0,10-9 155 0 0,28-39 1126 0 0,28-16 978 0 0,-65 62-2107 0 0,25-8 582 0 0,-24 9-621 0 0,10-3 116 0 0,-6 2-288 0 0,6 10 33 0 0,-10-6-130 0 0,0 1-1 0 0,-1-1 1 0 0,1 0-1 0 0,0 1 1 0 0,0 0-1 0 0,-1-1 1 0 0,0 1 0 0 0,0 0-1 0 0,1 0 1 0 0,-1-1-1 0 0,-1 1 1 0 0,1 0 0 0 0,0 0-1 0 0,-1 0 1 0 0,0 0-1 0 0,1 0 1 0 0,-1 0 0 0 0,-1 0-1 0 0,1 3 0 0 0,2 18 53 0 0,-19 107 246 0 0,20-45-107 0 0,6-70 32 0 0,-8-15-144 0 0,-1-1-2 0 0,16 7 210 0 0,20-2-142 0 0,-14-10 14 0 0,-19 5-266 0 0,-1 0 0 0 0,1-1 0 0 0,-1 1 0 0 0,1-1 0 0 0,-1 1 0 0 0,1-1 0 0 0,-1 0 1 0 0,0 1-1 0 0,1-1 0 0 0,-1-1 0 0 0,0 1 0 0 0,0 0 0 0 0,1 0 0 0 0,-1-1 1 0 0,0 1-1 0 0,-1-1 0 0 0,1 0 0 0 0,0 0 0 0 0,0 0 0 0 0,1-1 106 0 0,0-3-4714 0 0</inkml:trace>
  <inkml:trace contextRef="#ctx0" brushRef="#br0" timeOffset="28">2972 402 9072 0 0,'8'-13'936'0'0,"55"-25"429"0"0,104-21-722 0 0,-86 32-643 0 0,-24 13-3327 0 0,-40 13-410 0 0</inkml:trace>
  <inkml:trace contextRef="#ctx0" brushRef="#br0" timeOffset="29">5919 3373 10208 0 0,'13'-59'712'0'0,"0"22"152"0"0,-12 32-840 0 0,-1 4 106 0 0,0 1 70 0 0,0 0 22 0 0,0 0 19 0 0,0 0 74 0 0,0 0 34 0 0,0 0 10 0 0,-2 5-280 0 0,1 0 0 0 0,0 0 0 0 0,0 0 0 0 0,0 1 0 0 0,0-1 0 0 0,1 0 0 0 0,0 1 0 0 0,0-1 0 0 0,1 0 0 0 0,-1 1 0 0 0,1-1 0 0 0,0 0 0 0 0,1 0 0 0 0,-1 0 0 0 0,1 0 0 0 0,0 1-79 0 0,2 0 10 0 0,24 12 358 0 0,-25-18-329 0 0,0 0 1 0 0,0 0-1 0 0,1-1 0 0 0,-1 1 0 0 0,0-1 1 0 0,0 0-1 0 0,0 0 0 0 0,0 0 0 0 0,0-1 1 0 0,0 1-1 0 0,0-1 0 0 0,0 0 0 0 0,0 1 1 0 0,-1-1-1 0 0,1-1 0 0 0,2-1-39 0 0,58-66 234 0 0,-26 15-170 0 0,-32 51-64 0 0,3 5 0 0 0,-4 2-20 0 0,1 0 0 0 0,-1 1 0 0 0,-1 0 0 0 0,1 0 0 0 0,0 1 0 0 0,-1-1 0 0 0,0 0 0 0 0,0 1 0 0 0,0 0 0 0 0,-1 0 0 0 0,0 0 0 0 0,2 5 20 0 0,8 23-82 0 0,-1 1 0 0 0,-3 0 0 0 0,0 0 0 0 0,0 20 82 0 0,-5-35 25 0 0,-1 0 0 0 0,-1 1 1 0 0,-1-1-1 0 0,0 0 1 0 0,-2 1-1 0 0,0-1 1 0 0,-2 0-1 0 0,0 0 1 0 0,0 0-1 0 0,-2-1 1 0 0,-4 10-26 0 0,7-20 0 0 0,-1 0 0 0 0,1 0 0 0 0,-1-1 0 0 0,-1 0 0 0 0,1 0 0 0 0,-1 0 0 0 0,0 0 0 0 0,-1-1 0 0 0,0 0 0 0 0,0 0 0 0 0,0-1 0 0 0,-1 1 0 0 0,1-1 0 0 0,-1-1 0 0 0,-5 3 0 0 0,10-6 5 0 0,0 0 1 0 0,0 0 0 0 0,0 0 0 0 0,0 0-1 0 0,0-1 1 0 0,0 1 0 0 0,0-1 0 0 0,0 0-1 0 0,-1 1 1 0 0,1-1 0 0 0,0 0 0 0 0,0 0-1 0 0,0-1 1 0 0,0 1 0 0 0,-1 0 0 0 0,1-1-1 0 0,0 1 1 0 0,0-1 0 0 0,0 0 0 0 0,0 0-1 0 0,0 1 1 0 0,0-1 0 0 0,0-1 0 0 0,0 1-1 0 0,0 0 1 0 0,1 0 0 0 0,-1-1 0 0 0,0 1-1 0 0,1-1 1 0 0,-1 1 0 0 0,1-1 0 0 0,0 0-1 0 0,-1 1 1 0 0,1-1 0 0 0,0 0 0 0 0,0 0-1 0 0,0 0 1 0 0,0 0 0 0 0,1 0 0 0 0,-1 0 0 0 0,0-1-6 0 0,-1-8 101 0 0,0 0 1 0 0,1 0 0 0 0,0-1 0 0 0,1 1 0 0 0,0 0 0 0 0,1-1 0 0 0,0 1 0 0 0,1 0-1 0 0,0 0 1 0 0,1 0 0 0 0,0 0 0 0 0,1 0 0 0 0,0 0 0 0 0,0 1 0 0 0,1 0 0 0 0,1 0-1 0 0,2-4-101 0 0,-1 2-6 0 0,0 0-1 0 0,0 0 1 0 0,1 1-1 0 0,1 0 1 0 0,0 1-1 0 0,1-1 1 0 0,0 2-1 0 0,0-1 1 0 0,1 1-1 0 0,0 1 0 0 0,4-2 7 0 0,20-9-677 0 0,-12 7-3624 0 0,-3 3-1208 0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9-11T14:48:13.89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1,'0'0,"0"0,0 0,0 0,0 0,0 0,0 0,0 0,0 0,0 0,0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1T12:07:43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8152 0 3888 0 0,'0'0'83'0'0,"0"0"11"0"0,0 0 12 0 0,0 2-9 0 0,8 32 654 0 0,-12 77 1784 0 0,-11 47-1351 0 0,7 15-904 0 0,9-115-234 0 0,-5 72 156 0 0,8 8 172 0 0,-4 254-742 0 0,-4-294 452 0 0,11 113 292 0 0,7 9-388 0 0,-17-49 12 0 0,0-81 0 0 0,-8 151 0 0 0,2-42 18 0 0,2 25 204 0 0,-4 12-222 0 0,-9 57 342 0 0,9-158-66 0 0,-26 269 258 0 0,19-140-236 0 0,-17 129 13 0 0,-7-41 234 0 0,20-87-387 0 0,16-130-94 0 0,2 29 10 0 0,8-10 97 0 0,33 405-96 0 0,-26-394-75 0 0,-5 192 0 0 0,-2-34 416 0 0,0-110-224 0 0,-3-30-280 0 0,-10-20 88 0 0,3-49 0 0 0,1-2 53 0 0,-13 169 358 0 0,10-108-401 0 0,1-92 44 0 0,-4 57-1 0 0,3-27-42 0 0,1 22 53 0 0,0 76-64 0 0,21-66-96 0 0,-3-49-80 0 0,-7-26 506 0 0,-1-33-468 0 0,-3 2 226 0 0,5-11-223 0 0,5-10-2492 0 0,-9-16 2213 0 0,-1 0-8 0 0,8-12-1798 0 0,-9 12 2398 0 0,1 0-2 0 0,0 0 0 0 0,-8 0 296 0 0,-112 15 1424 0 0,21-13-1192 0 0,-126-18 592 0 0,51 9-507 0 0,-24-4-202 0 0,-55 5 109 0 0,70 2-1054 0 0,77 5-843 0 0,74 8 824 0 0,13-4 67 0 0,-23-2 228 0 0,33 0 100 0 0,8-2 72 0 0,1-1 0 0 0,17 8-206 0 0,-16-6 206 0 0,-2-1 0 0 0,-7 27-260 0 0,3-21 194 0 0,3 8 260 0 0,4 7 100 0 0,11 18-220 0 0,-2-3-312 0 0,-9 3 248 0 0,-1-34-67 0 0,-1 1 1 0 0,1-1 0 0 0,-1 0 0 0 0,0 1 0 0 0,-1-1-1 0 0,1 0 1 0 0,-1 1 0 0 0,-1-1 0 0 0,1 0 0 0 0,-1 0 0 0 0,-1 2-34 0 0,-2 47 10 0 0,-12 14 236 0 0,8 72 228 0 0,-2 24-212 0 0,9-59-209 0 0,-3 99 166 0 0,1-68-59 0 0,2-127-155 0 0,0 118-9 0 0,15 113-51 0 0,-2-91 341 0 0,4-2-314 0 0,-19 0-176 0 0,-11 60 204 0 0,7-1 0 0 0,-7 102 320 0 0,13-156-256 0 0,-11-14-144 0 0,-17 94 165 0 0,14-35 180 0 0,5-58-93 0 0,1 46-54 0 0,9-89-119 0 0,1 109 2 0 0,-12 49 52 0 0,-3 10-102 0 0,15 14-547 0 0,15-95-1087 0 0,-10-141-1813 0 0,1-2-1101 0 0</inkml:trace>
  <inkml:trace contextRef="#ctx0" brushRef="#br0" timeOffset="3.647">6282 2805 7616 0 0,'-18'2'216'0'0,"18"-2"40"0"0,0 0-256 0 0,-4 5 0 0 0,-4 0 0 0 0,1 2 0 0 0,0-3 0 0 0,7-4 0 0 0,0 0 0 0 0,0 0-3248 0 0</inkml:trace>
  <inkml:trace contextRef="#ctx0" brushRef="#br0" timeOffset="3.647">6256 1268 9584 0 0,'-4'-17'208'0'0,"4"17"48"0"0,0 0 0 0 0,0 0 24 0 0,-3-4-280 0 0,3-2 0 0 0,0 6 0 0 0,0 0 0 0 0,0 0 64 0 0,0 0-64 0 0,0 0 0 0 0,7-4 0 0 0,-7 4 0 0 0,0 0 0 0 0,0 0 0 0 0,7 7-2808 0 0,6 0-616 0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8T15:32:10.338"/>
    </inkml:context>
    <inkml:brush xml:id="br0">
      <inkml:brushProperty name="width" value="0.05" units="cm"/>
      <inkml:brushProperty name="height" value="0.05" units="cm"/>
    </inkml:brush>
    <inkml:brush xml:id="br1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254 4544 4752 0 0,'0'0'101'0'0,"0"0"22"0"0,0 0 6 0 0,-8-15 98 0 0,8 13-25 0 0,-1 1-1 0 0,1-1 1 0 0,-1 0 0 0 0,0 0 0 0 0,1 1-1 0 0,-1-1 1 0 0,0 0 0 0 0,0 1 0 0 0,0-1-1 0 0,0 1 1 0 0,0-1 0 0 0,-1 1 0 0 0,1-1-1 0 0,0 1 1 0 0,-1 0 0 0 0,1 0 0 0 0,-1 0-1 0 0,1-1 1 0 0,-1 2 0 0 0,1-1 0 0 0,-1 0-1 0 0,0 0 1 0 0,0 0 0 0 0,1 1-1 0 0,-1-1 1 0 0,0 1 0 0 0,0-1 0 0 0,0 1-1 0 0,1 0 1 0 0,-1 0 0 0 0,0 0 0 0 0,0 0-1 0 0,0 0 1 0 0,0 0 0 0 0,-1 1-202 0 0,-9 5 108 0 0,0 0 0 0 0,1 1-1 0 0,0 1 1 0 0,0 0 0 0 0,0 0 0 0 0,1 1 0 0 0,1 0 0 0 0,-1 2-108 0 0,-32 47 160 0 0,40-55-153 0 0,0-1 0 0 0,0 1 0 0 0,1 0 1 0 0,-1-1-1 0 0,1 1 0 0 0,-1 0 0 0 0,1 0 1 0 0,0 0-1 0 0,0 1 0 0 0,0-1 0 0 0,1 0 1 0 0,-1 0-1 0 0,1 0 0 0 0,0 0 0 0 0,0 1 1 0 0,0-1-1 0 0,0 0 0 0 0,0 0 1 0 0,1 1-1 0 0,-1-1 0 0 0,1 0 0 0 0,0 0 1 0 0,0 0-1 0 0,0 0 0 0 0,1 0 0 0 0,-1 0 1 0 0,1 0-1 0 0,-1 0 0 0 0,1-1 0 0 0,0 1 1 0 0,0-1-1 0 0,0 1 0 0 0,0-1 0 0 0,1 0 1 0 0,-1 0-1 0 0,3 2-7 0 0,2-1 71 0 0,0-1 0 0 0,1 0 1 0 0,-1 0-1 0 0,1 0 0 0 0,-1-1 1 0 0,1 0-1 0 0,-1-1 0 0 0,1 0 0 0 0,0 0 1 0 0,-1 0-1 0 0,4-2-71 0 0,-6 2 13 0 0,-1-1 1 0 0,0 1-1 0 0,0-1 1 0 0,0 0-1 0 0,0 0 1 0 0,0-1-1 0 0,0 1 1 0 0,0-1-1 0 0,0 0 1 0 0,0 0-1 0 0,-1 0 1 0 0,1-1-1 0 0,-1 1 1 0 0,1-1-1 0 0,-1 0 1 0 0,0 1-1 0 0,2-5-13 0 0,-3 6 5 0 0,-1-1-1 0 0,1 1 0 0 0,-1-1 0 0 0,1 0 1 0 0,-1 0-1 0 0,0 0 0 0 0,0 0 1 0 0,0 0-1 0 0,0 0 0 0 0,-1 0 1 0 0,1 0-1 0 0,0 0 0 0 0,-1-1 0 0 0,1 1 1 0 0,-1 0-1 0 0,0 0 0 0 0,0 0 1 0 0,0-1-1 0 0,0 1 0 0 0,0 0 1 0 0,0 0-1 0 0,-1-1 0 0 0,1 1 0 0 0,-1 0 1 0 0,1 0-1 0 0,-1 0 0 0 0,0 0 1 0 0,0 0-1 0 0,0 0 0 0 0,0 0 1 0 0,0 0-5 0 0,-4-4-39 0 0,0 0 0 0 0,0 1 1 0 0,0-1-1 0 0,-1 1 0 0 0,0 0 1 0 0,0 1-1 0 0,0 0 0 0 0,0-1 1 0 0,-1 2-1 0 0,1-1 0 0 0,-1 1 1 0 0,-5-2 38 0 0,-2 3-2858 0 0,14 2-1388 0 0</inkml:trace>
  <inkml:trace contextRef="#ctx0" brushRef="#br0" timeOffset="631.444">359 4384 8000 0 0,'0'0'233'0'0,"4"-1"820"0"0,0 7-979 0 0,-1 1 0 0 0,0-1 0 0 0,0 1 0 0 0,0 0 0 0 0,-1 0 0 0 0,0 0 0 0 0,-1 0 1 0 0,0 0-1 0 0,0 1 0 0 0,0-1 0 0 0,-1 0 0 0 0,0 2-74 0 0,2 7 121 0 0,-2 1-9 0 0,0 0 0 0 0,-1 0 0 0 0,-1-1 0 0 0,0 1 0 0 0,-1-1 0 0 0,-1 1 0 0 0,0-1 0 0 0,-7 14-112 0 0,-11 6 520 0 0,21-35-522 0 0,0-1 1 0 0,1 1-1 0 0,-1 0 1 0 0,0-1-1 0 0,1 1 1 0 0,-1-1-1 0 0,0 1 1 0 0,1-1-1 0 0,-1 0 0 0 0,0 1 1 0 0,0-1-1 0 0,0 1 1 0 0,0-1-1 0 0,1 0 1 0 0,-1 0-1 0 0,0 0 1 0 0,0 0-1 0 0,0 1 1 0 0,0-1-1 0 0,0 0 1 0 0,1 0-1 0 0,-1-1 1 0 0,0 1-1 0 0,0 0 1 0 0,0 0-1 0 0,0 0 1 0 0,0 0-1 0 0,1-1 1 0 0,-1 1-1 0 0,0 0 1 0 0,0-1-1 0 0,0 1 1 0 0,1-1-1 0 0,-1 1 1 0 0,0-1-1 0 0,1 1 1 0 0,-1-1-1 0 0,0 0 0 0 0,1 1 1 0 0,-1-1-1 0 0,1 0 1 0 0,-1 1-1 0 0,1-1 1 0 0,-1 0-1 0 0,1 0 1 0 0,-1 1-1 0 0,1-1 1 0 0,0 0-1 0 0,0 0 1 0 0,-1 0-1 0 0,1 0 2 0 0,1-63-1517 0 0,2 45 1104 0 0,3-14 116 0 0,2-1 0 0 0,2 1 1 0 0,0 1-1 0 0,5-6 297 0 0,-5 12-53 0 0,-7 20 66 0 0,0 0 0 0 0,1 0 0 0 0,0 1 0 0 0,1-1 0 0 0,-1 1 0 0 0,1 0 0 0 0,0 0 0 0 0,0 1 1 0 0,0 0-1 0 0,1-1 0 0 0,2 0-13 0 0,-6 4 53 0 0,0-1 1 0 0,0 1-1 0 0,0 0 1 0 0,0 0-1 0 0,0 0 1 0 0,0 1-1 0 0,0-1 1 0 0,0 0 0 0 0,0 1-1 0 0,0-1 1 0 0,0 1-1 0 0,0 0 1 0 0,0 0-1 0 0,1 0 1 0 0,-1 0-1 0 0,0 0 1 0 0,0 0-1 0 0,0 0 1 0 0,0 1-1 0 0,0-1 1 0 0,0 1 0 0 0,0 0-1 0 0,0-1 1 0 0,0 1-1 0 0,0 0 1 0 0,0 0-1 0 0,0 0 1 0 0,0 1-1 0 0,0-1 1 0 0,-1 0-1 0 0,1 1 1 0 0,0-1-1 0 0,-1 1 1 0 0,0-1 0 0 0,1 1-1 0 0,-1 0 1 0 0,0-1-1 0 0,0 1 1 0 0,1 1-54 0 0,0 1 37 0 0,0 0 1 0 0,0 0-1 0 0,0 0 1 0 0,-1 0-1 0 0,0 0 1 0 0,1 1-1 0 0,-2-1 0 0 0,1 0 1 0 0,0 1-1 0 0,-1-1 1 0 0,0 0-1 0 0,0 1 1 0 0,0-1-1 0 0,0 1 1 0 0,-1-1-1 0 0,0 0 1 0 0,0 1-1 0 0,0-1 1 0 0,0 0-1 0 0,-1 0 1 0 0,1 0-1 0 0,-3 4-37 0 0,-57 80 680 0 0,42-64-526 0 0,19-23-143 0 0,-1 0 0 0 0,1-1-1 0 0,-1 1 1 0 0,1 0-1 0 0,0-1 1 0 0,-1 1 0 0 0,1 0-1 0 0,0 0 1 0 0,0 0-1 0 0,-1-1 1 0 0,1 1 0 0 0,0 0-1 0 0,0 0 1 0 0,0 0 0 0 0,0 0-1 0 0,0-1 1 0 0,0 1-1 0 0,0 0 1 0 0,0 0 0 0 0,1 0-1 0 0,-1-1 1 0 0,0 1-1 0 0,0 0 1 0 0,1 0 0 0 0,-1 0-1 0 0,0-1 1 0 0,1 1 0 0 0,-1 0-1 0 0,1-1 1 0 0,-1 1-1 0 0,1 0 1 0 0,-1-1 0 0 0,1 1-1 0 0,0-1 1 0 0,0 1-11 0 0,0 0 2 0 0,3 2 69 0 0,0 1-1 0 0,1-2 1 0 0,-1 1 0 0 0,1-1 0 0 0,0 1 0 0 0,0-1 0 0 0,0 0 0 0 0,0-1 0 0 0,0 0 0 0 0,1 1 0 0 0,-1-1 0 0 0,0-1 0 0 0,1 1 0 0 0,-1-1 0 0 0,0 0 0 0 0,1 0 0 0 0,-1-1 0 0 0,3 0-71 0 0,6 1 123 0 0,99 7 221 0 0,-3 17-1358 0 0,-108-24-3820 0 0</inkml:trace>
  <inkml:trace contextRef="#ctx0" brushRef="#br0" timeOffset="7073.06">3884 5014 6208 0 0,'0'0'182'0'0,"0"-1"-8"0"0,1-8 5259 0 0,1 19-5807 0 0,-1-1 576 0 0,22 103 973 0 0,9 6-266 0 0,-20-74-680 0 0,2 3 1 0 0,-13-45-142 0 0,-1 2 788 0 0,-1-16-856 0 0,1 0 0 0 0,1-1 0 0 0,0 1 0 0 0,1 0 0 0 0,0 0 0 0 0,0 0 0 0 0,1 0 0 0 0,1 0 0 0 0,0 1 0 0 0,1-1 0 0 0,0 1 0 0 0,1 0 0 0 0,6-9-20 0 0,-4 10-40 0 0,0 1 0 0 0,0 1 0 0 0,1-1 0 0 0,0 1 0 0 0,0 1 0 0 0,1 0 0 0 0,0 0 0 0 0,0 1 0 0 0,1 0 0 0 0,0 1 0 0 0,0 0 0 0 0,0 1 0 0 0,1 0 0 0 0,-1 0 0 0 0,9 0 40 0 0,22-3-90 0 0,0 3 0 0 0,1 1 0 0 0,40 2 90 0 0,-68 1-8 0 0,-19 18-34 0 0,-139 79 106 0 0,62-21-54 0 0,76-58 565 0 0,5-17-553 0 0,0 0 0 0 0,0 0 0 0 0,0 0 0 0 0,1 0 1 0 0,-1 0-1 0 0,0 1 0 0 0,1-1 0 0 0,-1 0 0 0 0,1 0 0 0 0,-1 0 0 0 0,1 0 1 0 0,0 0-1 0 0,-1-1 0 0 0,1 1 0 0 0,0 0 0 0 0,-1 0 0 0 0,1 0 0 0 0,0 0 1 0 0,0-1-1 0 0,0 1 0 0 0,0 0 0 0 0,0-1 0 0 0,0 1 0 0 0,0-1 0 0 0,0 1 1 0 0,0-1-1 0 0,0 0 0 0 0,0 1 0 0 0,0-1 0 0 0,0 0 0 0 0,1 0 0 0 0,-1 1 1 0 0,0-1-1 0 0,0 0 0 0 0,0 0 0 0 0,0-1 0 0 0,0 1 0 0 0,1 0 0 0 0,-1 0 1 0 0,0 0-23 0 0,47-10 257 0 0,-23 1-163 0 0,-16 6-73 0 0,1 0-1 0 0,-1 0 1 0 0,1-1 0 0 0,-1 0 0 0 0,-1 0-1 0 0,1-1 1 0 0,-1-1 0 0 0,1 1 0 0 0,-1-1-1 0 0,-1-1 1 0 0,5-4-21 0 0,30-44-877 0 0,-41 54 753 0 0,-1 1 11 0 0,0 0 1 0 0,0 0 2 0 0,0 0 12 0 0,0 0 2 0 0,0 0 0 0 0,3 11-80 0 0,7 78 117 0 0,-9-88 96 0 0,0 1 1 0 0,1-1 0 0 0,-1 0-1 0 0,0 0 1 0 0,1 0-1 0 0,-1 0 1 0 0,1 0 0 0 0,-1 0-1 0 0,1 0 1 0 0,0 0-1 0 0,-1-1 1 0 0,1 1-1 0 0,0-1 1 0 0,-1 1 0 0 0,1-1-1 0 0,0 0 1 0 0,0 1-1 0 0,-1-1 1 0 0,1 0 0 0 0,0 0-1 0 0,0 0 1 0 0,0-1-1 0 0,-1 1 1 0 0,1 0-1 0 0,0-1 1 0 0,0 1 0 0 0,-1-1-1 0 0,1 1 1 0 0,0-1-1 0 0,-1 0 1 0 0,1 0 0 0 0,0 0-38 0 0,28-17 125 0 0,12-41-65 0 0,-9-16-848 0 0,-31 69 689 0 0,1 1 1 0 0,0 0 0 0 0,1 0-1 0 0,-1 0 1 0 0,1 1-1 0 0,0-1 1 0 0,0 1-1 0 0,0 0 1 0 0,1 0-1 0 0,-1 0 1 0 0,1 1 0 0 0,3-3 98 0 0,-6 7-26 0 0,0 0 1 0 0,0 0-1 0 0,0-1 1 0 0,0 1-1 0 0,0 1 1 0 0,0-1-1 0 0,0 0 1 0 0,-1 0-1 0 0,1 1 1 0 0,0-1 0 0 0,-1 0-1 0 0,1 1 1 0 0,-1 0-1 0 0,1-1 1 0 0,-1 1-1 0 0,0 0 1 0 0,0 0-1 0 0,0 0 1 0 0,0 0-1 0 0,0 0 1 0 0,0 0 0 0 0,0 1 25 0 0,23 66 80 0 0,10 5 361 0 0,-33-72-314 0 0,5 4 176 0 0,9 1 995 0 0,10-55-939 0 0,-21 40-355 0 0,0 0 0 0 0,0 0 0 0 0,1 0 0 0 0,-1 1 0 0 0,2-1 0 0 0,-1 1 0 0 0,1 0 0 0 0,0 1 1 0 0,0-1-1 0 0,1 1 0 0 0,0 0 0 0 0,7-3-4 0 0,-11 8-7 0 0,0 1-1 0 0,0-1 1 0 0,0 1 0 0 0,0 0-1 0 0,0 0 1 0 0,0 0 0 0 0,0 1-1 0 0,1-1 1 0 0,-1 1 0 0 0,0-1-1 0 0,0 1 1 0 0,0 0 0 0 0,0 0-1 0 0,-1 1 1 0 0,1-1 0 0 0,0 1-1 0 0,0-1 1 0 0,-1 1 0 0 0,1 0 0 0 0,-1 0-1 0 0,1 0 1 0 0,-1 0 0 0 0,0 0-1 0 0,0 1 1 0 0,0-1 0 0 0,2 3 7 0 0,7 5-11 0 0,55 59 11 0 0,-12-36-560 0 0,-42-32 272 0 0</inkml:trace>
  <inkml:trace contextRef="#ctx0" brushRef="#br0" timeOffset="7561.962">5382 4997 9408 0 0,'-12'2'637'0'0,"2"0"-542"0"0,1 0 0 0 0,0 1 0 0 0,0 0 0 0 0,1 0 1 0 0,-1 1-1 0 0,1 0 0 0 0,-1 0 0 0 0,1 1 0 0 0,1 0 0 0 0,-1 1 0 0 0,1 0 0 0 0,-1 0-95 0 0,-3 3 309 0 0,0 1-1 0 0,0 0 0 0 0,1 1 0 0 0,0 0 0 0 0,1 0 0 0 0,0 1 1 0 0,-2 4-309 0 0,-4 8 439 0 0,11-19-408 0 0,0-1 0 0 0,1 1 1 0 0,0 0-1 0 0,0 1 0 0 0,0-1 0 0 0,0 0 0 0 0,1 1 0 0 0,0 0 0 0 0,0-1 0 0 0,0 1 1 0 0,1 0-1 0 0,0 0 0 0 0,0 0 0 0 0,0 0 0 0 0,1 0 0 0 0,0 0 0 0 0,0 0 1 0 0,1 0-32 0 0,1-4 49 0 0,-1 0 0 0 0,1-1 0 0 0,0 1 0 0 0,0-1 0 0 0,0 0 0 0 0,0 0 0 0 0,0 1 0 0 0,0-1 0 0 0,0 0 0 0 0,0-1 0 0 0,1 1 0 0 0,-1 0 0 0 0,0-1 0 0 0,1 1 0 0 0,-1-1 0 0 0,0 0 0 0 0,1 1 0 0 0,-1-1 0 0 0,0 0 0 0 0,1-1 0 0 0,-1 1 0 0 0,0 0 0 0 0,1-1 0 0 0,-1 1 0 0 0,0-1 0 0 0,0 0 0 0 0,1 0 0 0 0,-1 0 0 0 0,0 0 0 0 0,0 0 1 0 0,1 0-50 0 0,43-21 53 0 0,-32 11-25 0 0,-8 7-9 0 0,0 0 0 0 0,-1-1 0 0 0,1 1 0 0 0,-1-1 0 0 0,0-1 0 0 0,0 1 0 0 0,-1-1 0 0 0,0 0 0 0 0,0 0 1 0 0,1-2-20 0 0,40-101 213 0 0,-22 8-308 0 0,-9 24-527 0 0,3-90-498 0 0,-17 165 1196 0 0,0 2-2 0 0,0 0-8 0 0,0 0-2 0 0,0 0 5 0 0,0 0 16 0 0,0 14-15 0 0,6 107 258 0 0,11 55 768 0 0,-6-110-725 0 0,-4-9-167 0 0,-6-55-129 0 0,-1-2-46 0 0,5 7-391 0 0,1-1-941 0 0,-4-4-4263 0 0</inkml:trace>
  <inkml:trace contextRef="#ctx0" brushRef="#br0" timeOffset="7873.293">5725 4930 11376 0 0,'0'0'256'0'0,"0"0"34"0"0,0 0 21 0 0,-2 2-35 0 0,-52 76-95 0 0,48-69-62 0 0,0 1 0 0 0,0-1 0 0 0,1 1-1 0 0,0 0 1 0 0,1 0 0 0 0,0 1 0 0 0,1-1-1 0 0,0 1 1 0 0,0 0 0 0 0,1 0 0 0 0,1 0-1 0 0,0 0 1 0 0,0 0 0 0 0,1 0 0 0 0,1 9-119 0 0,25 21 1049 0 0,-19-34-722 0 0,19-6 217 0 0,-20-1-509 0 0,0-1 1 0 0,0 0 0 0 0,0 0-1 0 0,-1-1 1 0 0,1 0 0 0 0,0 0 0 0 0,0 0-1 0 0,-1-1 1 0 0,1 0 0 0 0,-1 0-1 0 0,0 0 1 0 0,0-1 0 0 0,0 1 0 0 0,-1-1-1 0 0,1 0 1 0 0,-1-1 0 0 0,0 1-1 0 0,0-1 1 0 0,1-1-36 0 0,-2 1-14 0 0,-1 1 0 0 0,0-1-1 0 0,0 0 1 0 0,0 0 0 0 0,0 0 0 0 0,-1 0-1 0 0,1 0 1 0 0,-1 0 0 0 0,-1 0 0 0 0,1 0 0 0 0,-1 0-1 0 0,0-1 1 0 0,0 1 0 0 0,0 0 0 0 0,-1 0-1 0 0,1 0 1 0 0,-1 0 0 0 0,-1 0 0 0 0,1-1-1 0 0,-1 2 1 0 0,0-1 0 0 0,0 0 0 0 0,0 0-1 0 0,-1 1 1 0 0,1-1 0 0 0,-1 1 0 0 0,0 0-1 0 0,-1-1 15 0 0,-41-41-1464 0 0,23 32-3155 0 0,13 7 55 0 0</inkml:trace>
  <inkml:trace contextRef="#ctx0" brushRef="#br0" timeOffset="8504.268">5989 4882 8640 0 0,'0'0'197'0'0,"2"1"24"0"0,23 22 257 0 0,-21-19-315 0 0,0 1 0 0 0,0 0 1 0 0,-1 0-1 0 0,0 0 0 0 0,0 0 0 0 0,0 0 1 0 0,0 1-1 0 0,-1 0 0 0 0,0-1 1 0 0,0 1-1 0 0,0 0 0 0 0,-1 0 0 0 0,0 0 1 0 0,0 0-1 0 0,-1 0 0 0 0,1 0 1 0 0,-1 2-164 0 0,-19 67 2197 0 0,-26 1-530 0 0,43-75-1579 0 0,-14-9 265 0 0,14 3-323 0 0,0 0 0 0 0,0 0 1 0 0,1 0-1 0 0,-1 0 0 0 0,1 0 1 0 0,0 0-1 0 0,1 0 0 0 0,-1 0 1 0 0,1 0-1 0 0,0-1 0 0 0,0 1 1 0 0,1 0-1 0 0,0 0 0 0 0,0 0 0 0 0,1-5-30 0 0,1 2-107 0 0,0-1-1 0 0,0 1 1 0 0,1 0-1 0 0,0 1 0 0 0,1-1 1 0 0,-1 1-1 0 0,1 0 1 0 0,1 0-1 0 0,-1 0 0 0 0,1 1 1 0 0,1 0-1 0 0,-1 0 0 0 0,1 0 1 0 0,6-4 107 0 0,27-8-605 0 0,-26 15 446 0 0,-12 3 141 0 0,1-1 0 0 0,-1 0 0 0 0,1 1 0 0 0,-1-1 0 0 0,1 1 1 0 0,-1 0-1 0 0,1 0 0 0 0,-1 0 0 0 0,1 0 0 0 0,0 1 0 0 0,-1-1 1 0 0,1 1-1 0 0,-1-1 0 0 0,1 1 0 0 0,-1 0 0 0 0,0 0 0 0 0,1 0 1 0 0,0 1 17 0 0,4 2 62 0 0,-1 2 0 0 0,0-1 0 0 0,0 1 0 0 0,0 0 0 0 0,0 0 1 0 0,-1 1-1 0 0,0-1 0 0 0,0 1 0 0 0,-1 0 0 0 0,0 1 1 0 0,0-1-1 0 0,-1 1 0 0 0,0-1 0 0 0,0 1 0 0 0,-1 0 0 0 0,0 0 1 0 0,0 1-1 0 0,-1-1 0 0 0,0 0 0 0 0,0 0 0 0 0,-1 1 1 0 0,0 3-63 0 0,0-8 105 0 0,0-2-69 0 0,1-1 1 0 0,-1 1 0 0 0,0 0-1 0 0,0-1 1 0 0,0 1-1 0 0,0-1 1 0 0,0 1-1 0 0,0-1 1 0 0,0 1-1 0 0,0 0 1 0 0,-1-1 0 0 0,1 1-1 0 0,-1-1 1 0 0,1 1-1 0 0,-1-1 1 0 0,1 1-1 0 0,-1-1 1 0 0,0 0-1 0 0,0 1 1 0 0,0-1 0 0 0,1 0-1 0 0,-2 0 1 0 0,1 1-1 0 0,0-1 1 0 0,0 0-1 0 0,0 0 1 0 0,0 0-1 0 0,-1 0 1 0 0,1 0 0 0 0,0-1-1 0 0,-1 1-36 0 0,-13-25 489 0 0,15 12-513 0 0,0 0-1 0 0,1-1 0 0 0,0 1 0 0 0,1 0 0 0 0,1 0 1 0 0,0 0-1 0 0,0 0 0 0 0,1 1 0 0 0,1-1 0 0 0,0 1 0 0 0,0 0 1 0 0,1 0-1 0 0,1 0 25 0 0,-3 6-57 0 0,-1 1 0 0 0,1-1-1 0 0,-1 1 1 0 0,1 0 0 0 0,0 1 0 0 0,1-1 0 0 0,-1 1 0 0 0,1-1 0 0 0,0 1 0 0 0,-1 1 0 0 0,1-1-1 0 0,1 1 58 0 0,4-4-70 0 0,-2 6 5 0 0,-4 3 59 0 0,-1 0 1 0 0,1 1-1 0 0,-1-1 1 0 0,0 0-1 0 0,0 1 1 0 0,0 0-1 0 0,0 0 1 0 0,0 0-1 0 0,-1 0 1 0 0,0 0-1 0 0,0 1 1 0 0,0-1-1 0 0,0 0 1 0 0,-1 1-1 0 0,0 0 1 0 0,0-1-1 0 0,0 1 1 0 0,0 0-1 0 0,-1-1 1 0 0,0 1-1 0 0,0 3 6 0 0,7 32 147 0 0,6 32 469 0 0,-3-56-705 0 0,-10-14-1117 0 0,0-2-4450 0 0</inkml:trace>
  <inkml:trace contextRef="#ctx0" brushRef="#br0" timeOffset="9595.707">6539 5073 4608 0 0,'0'0'101'0'0,"8"-8"257"0"0,-4 5-225 0 0,0 0 0 0 0,0 0 0 0 0,-1-1 0 0 0,1 1 0 0 0,-1-1 0 0 0,0 0 0 0 0,0 0 0 0 0,-1 0 0 0 0,1 0 0 0 0,-1 0 0 0 0,1-1 0 0 0,-2 1 0 0 0,1-1 0 0 0,0 0-133 0 0,15-28 1204 0 0,22-73 1207 0 0,-23 43-1887 0 0,-3-1 0 0 0,5-63-524 0 0,-13-39 630 0 0,-7 145 28 0 0,-8 24 182 0 0,-37 132-859 0 0,13 3 310 0 0,14-13-291 0 0,19-115 12 0 0,0 0 0 0 0,0 0 0 0 0,1 0 0 0 0,1 0 0 0 0,-1 0 0 0 0,2 0 0 0 0,-1 0 0 0 0,1 0 0 0 0,1 0 0 0 0,0-1 0 0 0,0 1 0 0 0,4 5-12 0 0,-5-12 33 0 0,0 0 1 0 0,0-1 0 0 0,1 1 0 0 0,-1-1 0 0 0,1 0 0 0 0,-1 1-1 0 0,1-1 1 0 0,0 0 0 0 0,0-1 0 0 0,0 1 0 0 0,0 0 0 0 0,0-1-1 0 0,0 0 1 0 0,1 0 0 0 0,-1 0 0 0 0,0 0 0 0 0,1 0 0 0 0,-1-1-1 0 0,1 1 1 0 0,-1-1 0 0 0,1 0 0 0 0,-1 0 0 0 0,0 0 0 0 0,1-1-1 0 0,-1 1 1 0 0,1-1 0 0 0,-1 0 0 0 0,0 0 0 0 0,2 0-34 0 0,3-2 49 0 0,0 1 0 0 0,0-2 0 0 0,0 1 0 0 0,0-1 0 0 0,0-1 0 0 0,-1 0 0 0 0,1 0 0 0 0,-1 0 0 0 0,0 0 1 0 0,5-7-50 0 0,17-28 112 0 0,2-5-112 0 0,-25 38-12 0 0,-4 6-52 0 0,-2 1-26 0 0,-1 21-56 0 0,-10 75 146 0 0,23-44 184 0 0,-12-51-87 0 0,8 9 215 0 0,-5-9-285 0 0,-1 0 1 0 0,1 0 0 0 0,-1-1-1 0 0,1 1 1 0 0,-1-1 0 0 0,1 0-1 0 0,-1 0 1 0 0,1 0 0 0 0,-1 0-1 0 0,1 0 1 0 0,0-1 0 0 0,-1 1-1 0 0,1-1 1 0 0,-1 1-1 0 0,1-1 1 0 0,-1 0 0 0 0,0 0-1 0 0,1 0 1 0 0,-1-1 0 0 0,0 1-1 0 0,0 0 1 0 0,0-1 0 0 0,0 1-1 0 0,0-1 1 0 0,0 0-1 0 0,0 0-27 0 0,47-59 280 0 0,27-53-232 0 0,-71 108-128 0 0,-5 6 73 0 0,0-1 0 0 0,1 1 0 0 0,-1 0 0 0 0,0-1 0 0 0,1 1-1 0 0,-1 0 1 0 0,1-1 0 0 0,-1 1 0 0 0,1 0 0 0 0,-1 0 0 0 0,1 0-1 0 0,-1-1 1 0 0,1 1 0 0 0,-1 0 0 0 0,1 0 0 0 0,-1 0 0 0 0,1 0-1 0 0,-1 0 1 0 0,1 0 0 0 0,-1 0 0 0 0,1 0 0 0 0,-1 0-1 0 0,1 0 1 0 0,-1 0 0 0 0,1 0 0 0 0,-1 0 0 0 0,1 1 0 0 0,-1-1-1 0 0,1 0 1 0 0,-1 0 0 0 0,1 0 0 0 0,-1 1 0 0 0,1-1 0 0 0,-1 0-1 0 0,1 1 1 0 0,-1-1 0 0 0,0 0 0 0 0,1 1 0 0 0,-1-1 0 0 0,0 1-1 0 0,1-1 1 0 0,-1 1 7 0 0,7 7-53 0 0,5 56 39 0 0,0 48 14 0 0,-5-1 0 0 0,-11 54 336 0 0,2-131-177 0 0,-1-1 0 0 0,-2 0 0 0 0,-2 0 0 0 0,-6 18-159 0 0,-34 13 460 0 0,42-61-417 0 0,1 0 0 0 0,-1 0 0 0 0,0 0 0 0 0,0-1 0 0 0,-1 0-1 0 0,1 0 1 0 0,0-1 0 0 0,-1 1 0 0 0,1-1 0 0 0,-1 0 0 0 0,1-1-1 0 0,-1 1 1 0 0,0-1 0 0 0,1 0 0 0 0,-1-1 0 0 0,1 1-1 0 0,-6-2-42 0 0,2-1 46 0 0,0 0 0 0 0,0 0 0 0 0,1-1 0 0 0,-1 0 0 0 0,1-1 0 0 0,0 0-1 0 0,0 0 1 0 0,0-1 0 0 0,1 0 0 0 0,0 0 0 0 0,0 0 0 0 0,1-1 0 0 0,-1 0 0 0 0,1-1-1 0 0,-2-4-45 0 0,-15-57 592 0 0,23 62-559 0 0,-1 0 0 0 0,1 0 0 0 0,1-1 0 0 0,-1 1 0 0 0,1 0 0 0 0,0 0 0 0 0,1 0 0 0 0,0 0 0 0 0,0 0 0 0 0,0 0 0 0 0,1 0 0 0 0,0 1 0 0 0,1-1 0 0 0,-1 1 0 0 0,1 0 0 0 0,0 0 0 0 0,0 0 0 0 0,1 1 0 0 0,0-1 0 0 0,0 1 0 0 0,0 0 0 0 0,1 1-1 0 0,0-1 1 0 0,0 1 0 0 0,3-2-33 0 0,103-45-1868 0 0,-81 43-4959 0 0</inkml:trace>
  <inkml:trace contextRef="#ctx0" brushRef="#br0" timeOffset="2731.46">467 5450 5552 0 0,'0'0'165'0'0,"0"-2"-10"0"0,0-10 266 0 0,0 11-8 0 0,0 1 17 0 0,0 0-18 0 0,0 0-84 0 0,0 0-38 0 0,0 0-8 0 0,0 0-1 0 0,0 0 6 0 0,0 0 1 0 0,0 0 0 0 0,0 0-27 0 0,0 8-12 0 0,-7 40 321 0 0,-5 52 588 0 0,-3 6-671 0 0,10-81-252 0 0,5-24-171 0 0,0-1 0 0 0,0 0 9 0 0,0 0 39 0 0,0 0 15 0 0,0 0 1 0 0,0 0-4 0 0,0 0-16 0 0,-3-15 201 0 0,5-7-220 0 0,1 1 0 0 0,0-1 0 0 0,2 1-1 0 0,1 0 1 0 0,0 0 0 0 0,7-14-89 0 0,4-16 54 0 0,6 10-54 0 0,-19 36-5 0 0,-1 1 0 0 0,1-1 0 0 0,1 1 0 0 0,-1-1 1 0 0,0 1-1 0 0,1 1 0 0 0,0-1 0 0 0,0 1 0 0 0,0-1 1 0 0,0 2-1 0 0,1-1 0 0 0,-1 0 0 0 0,1 1 0 0 0,0 0 1 0 0,3 0 4 0 0,-4 0-5 0 0,-4 1-2 0 0,0 1 1 0 0,0-1-1 0 0,0 1 0 0 0,0-1 1 0 0,0 1-1 0 0,0 0 0 0 0,0-1 1 0 0,0 1-1 0 0,0 0 0 0 0,0 0 0 0 0,0 0 1 0 0,0 0-1 0 0,1 0 0 0 0,-1 0 1 0 0,0 0-1 0 0,0 0 0 0 0,0 0 1 0 0,0 1-1 0 0,0-1 0 0 0,0 0 1 0 0,0 1-1 0 0,0-1 0 0 0,0 1 1 0 0,0-1-1 0 0,0 1 0 0 0,0-1 0 0 0,0 1 1 0 0,0 0-1 0 0,0-1 0 0 0,0 1 1 0 0,0 0-1 0 0,-1 0 0 0 0,1 0 1 0 0,0 0-1 0 0,-1 0 0 0 0,1 0 1 0 0,0 0-1 0 0,-1 0 0 0 0,1 0 1 0 0,-1 0 6 0 0,20 36 0 0 0,-17 39-256 0 0,-6-62 266 0 0,2 0 44 0 0,-7 4 162 0 0,-7-23 240 0 0,13-3-427 0 0,1 0 0 0 0,-1 0 0 0 0,2 0 0 0 0,-1 0 0 0 0,1 0 0 0 0,0 0 0 0 0,0 1 0 0 0,1-1 0 0 0,0 0 0 0 0,1 0 0 0 0,0 0 0 0 0,0 0 0 0 0,0 1 0 0 0,1-1 0 0 0,0 1 0 0 0,1 0 0 0 0,0 0 0 0 0,0 0 1 0 0,2-2-30 0 0,17-47 69 0 0,-19 50-87 0 0,0 0 0 0 0,0 1 1 0 0,0 0-1 0 0,0 0 0 0 0,1 0 1 0 0,0 1-1 0 0,0-1 0 0 0,0 1 1 0 0,0 0-1 0 0,1 1 0 0 0,4-3 18 0 0,1 2-26 0 0,1 14-118 0 0,-3-2 90 0 0,7 22-10 0 0,-4 37 66 0 0,-24-14 148 0 0,-1-14-796 0 0,13-39 90 0 0</inkml:trace>
  <inkml:trace contextRef="#ctx0" brushRef="#br0" timeOffset="3097.71">961 5218 9328 0 0,'0'0'208'0'0,"0"0"33"0"0,0 0 15 0 0,-4 7 129 0 0,-26 90 443 0 0,19-3-482 0 0,11-93-330 0 0,0 0 0 0 0,0 0 0 0 0,1 1 0 0 0,-1-1 0 0 0,0 0 0 0 0,1 0-1 0 0,-1 0 1 0 0,1 0 0 0 0,-1 1 0 0 0,1-1 0 0 0,0 0 0 0 0,-1 0 0 0 0,1 0 0 0 0,0 0 0 0 0,0 0 0 0 0,0 0 0 0 0,-1-1 0 0 0,1 1 0 0 0,0 0 0 0 0,0 0 0 0 0,1-1 0 0 0,-1 1 0 0 0,0 0 0 0 0,0-1 0 0 0,0 1 0 0 0,0-1 0 0 0,0 1 0 0 0,1-1 0 0 0,-1 0 0 0 0,0 0 0 0 0,0 1 0 0 0,1-1 0 0 0,-1 0 0 0 0,0 0 0 0 0,0 0 0 0 0,1 0 0 0 0,0-1-16 0 0,-1 1 25 0 0,4 0 11 0 0,-1-2 0 0 0,1 1 1 0 0,0 0-1 0 0,-1-1 0 0 0,1 0 0 0 0,-1 0 1 0 0,1 0-1 0 0,-1-1 0 0 0,0 0 1 0 0,0 1-1 0 0,0-1 0 0 0,-1-1 1 0 0,2 0-37 0 0,34-41 117 0 0,-35 35-104 0 0,-3 8-10 0 0,0 0 0 0 0,0 1-1 0 0,-1-1 1 0 0,1 0 0 0 0,0 0 0 0 0,-1 0 0 0 0,1 0-1 0 0,-1 0 1 0 0,0 0 0 0 0,0 1 0 0 0,0-1 0 0 0,0 0-1 0 0,0 0 1 0 0,0 0 0 0 0,0 0 0 0 0,0 0 0 0 0,-1 0-1 0 0,1 0 1 0 0,-1 0 0 0 0,0 0 0 0 0,1 0 0 0 0,-2-1-3 0 0,0 0-10 0 0,-1 0 0 0 0,0 0 0 0 0,0 0 0 0 0,0 0 1 0 0,0 0-1 0 0,-1 1 0 0 0,1-1 0 0 0,-1 1 0 0 0,0 0 0 0 0,1 0 1 0 0,-1 0-1 0 0,0 1 0 0 0,0-1 0 0 0,0 1 0 0 0,0 0 1 0 0,0 0-1 0 0,-1 0 0 0 0,1 1 0 0 0,0-1 0 0 0,0 1 0 0 0,0 0 1 0 0,-3 1 9 0 0,-39-1-1624 0 0,41 0 1088 0 0</inkml:trace>
  <inkml:trace contextRef="#ctx0" brushRef="#br0" timeOffset="3731.362">1281 4913 7512 0 0,'0'0'166'0'0,"0"0"29"0"0,0 0 13 0 0,-1 8 7 0 0,-22 101 1043 0 0,3-1 812 0 0,-2 16-861 0 0,6-5 308 0 0,5-31-62 0 0,15-53-1231 0 0,-4-35-125 0 0,0 0-3 0 0,0 0 2 0 0,18 4 235 0 0,72-45 219 0 0,-79 33-510 0 0,0-1-1 0 0,0-1 0 0 0,-1 0 1 0 0,-1 0-1 0 0,1-1 0 0 0,-2 0 1 0 0,0 0-1 0 0,0-1 0 0 0,-1 0 1 0 0,0-1-1 0 0,-1 0 0 0 0,1-3-41 0 0,-6 14 38 0 0,1-3-30 0 0,0 1-1 0 0,0-1 1 0 0,0 0-1 0 0,0 0 0 0 0,-1 0 1 0 0,0 0-1 0 0,0 0 1 0 0,0 0-1 0 0,-1 0 1 0 0,1 0-1 0 0,-1 0 1 0 0,0 0-1 0 0,-1-1-7 0 0,-30-5-692 0 0,25 11 682 0 0,1 1 0 0 0,-1 0 1 0 0,1 0-1 0 0,0 0 0 0 0,0 0 0 0 0,-1 1 0 0 0,1 0 0 0 0,0 0 0 0 0,0 0 1 0 0,0 0-1 0 0,1 1 0 0 0,-1 0 0 0 0,1 0 0 0 0,-1 1 0 0 0,1-1 1 0 0,0 1-1 0 0,0 0 0 0 0,0 0 0 0 0,0 1 10 0 0,3-4-5 0 0,-2 3 8 0 0,0 0 0 0 0,0 0-1 0 0,0 0 1 0 0,1 1 0 0 0,0-1 0 0 0,0 1-1 0 0,0-1 1 0 0,0 1 0 0 0,1 0 0 0 0,0-1 0 0 0,0 1-1 0 0,0 0 1 0 0,0 0 0 0 0,1 0 0 0 0,0 0-1 0 0,0 0 1 0 0,0 0 0 0 0,1 0 0 0 0,-1 0-1 0 0,1 0 1 0 0,0-1 0 0 0,1 1 0 0 0,-1 0-1 0 0,1 0 1 0 0,0-1 0 0 0,0 1 0 0 0,1-1-1 0 0,2 4-2 0 0,42 43 16 0 0,-40-47 67 0 0,1 0 0 0 0,-1-1-1 0 0,1 0 1 0 0,-1 0 0 0 0,1-1-1 0 0,0 0 1 0 0,0-1 0 0 0,0 1-1 0 0,3-1-82 0 0,32-3-153 0 0,-16-6-4977 0 0,-15 1-258 0 0</inkml:trace>
  <inkml:trace contextRef="#ctx0" brushRef="#br0" timeOffset="5319.466">1760 5083 9408 0 0,'0'0'273'0'0,"0"0"-5"0"0,0 0-145 0 0,0 0 25 0 0,0 0 32 0 0,-2 2 4 0 0,-114 133 3024 0 0,54-23-2067 0 0,55-70-170 0 0,7-39-956 0 0,1 0 1 0 0,-1 0 0 0 0,1 0 0 0 0,0 0 0 0 0,0 0 0 0 0,1 0 0 0 0,-1 0 0 0 0,0 0-1 0 0,1-1 1 0 0,0 1 0 0 0,0 0 0 0 0,-1-1 0 0 0,1 0 0 0 0,1 1 0 0 0,-1-1 0 0 0,0 0-1 0 0,1 0 1 0 0,-1 0 0 0 0,1 0 0 0 0,-1-1 0 0 0,1 1 0 0 0,3 1-16 0 0,3-2 36 0 0,1-1-1 0 0,0 0 1 0 0,-1 0 0 0 0,1 0 0 0 0,0-1-1 0 0,-1-1 1 0 0,1 0 0 0 0,-1 0 0 0 0,4-2-36 0 0,-11 4 8 0 0,70-32 184 0 0,-59 26-250 0 0,0-1-1 0 0,-1 0 0 0 0,1-1 0 0 0,-1 0 0 0 0,-1-1 1 0 0,0-1-1 0 0,0 0 0 0 0,0-1 59 0 0,19-22-183 0 0,-30 33 178 0 0,0 0 1 0 0,0 1-1 0 0,0-1 0 0 0,0 0 0 0 0,1 0 0 0 0,-1 0 1 0 0,0 0-1 0 0,0 0 0 0 0,0 0 0 0 0,1 0 0 0 0,-1 0 1 0 0,0 1-1 0 0,0-1 0 0 0,0 0 0 0 0,0 0 0 0 0,1 0 0 0 0,-1 0 1 0 0,0 0-1 0 0,0 0 0 0 0,0 0 0 0 0,1 0 0 0 0,-1 0 1 0 0,0 0-1 0 0,0 0 0 0 0,0 0 0 0 0,1 0 0 0 0,-1-1 1 0 0,0 1-1 0 0,0 0 0 0 0,0 0 0 0 0,1 0 0 0 0,-1 0 1 0 0,0 0-1 0 0,0 0 0 0 0,0 0 0 0 0,0 0 0 0 0,1-1 1 0 0,-1 1-1 0 0,0 0 0 0 0,0 0 0 0 0,0 0 0 0 0,0 0 1 0 0,0-1-1 0 0,0 1 0 0 0,0 0 0 0 0,1 0 0 0 0,-1 0 1 0 0,0-1 4 0 0,-23 54 12 0 0,18-30-12 0 0,3-20 0 0 0,1 1 0 0 0,0 0 0 0 0,0 0 0 0 0,0-1 0 0 0,1 1 0 0 0,-1 0 0 0 0,1 0 0 0 0,0 0 0 0 0,0-1 0 0 0,0 1 0 0 0,1 0 0 0 0,-1 0 0 0 0,1 0 0 0 0,0-1 0 0 0,0 1 0 0 0,0 0 0 0 0,0-1 0 0 0,2 2 0 0 0,-2-4 8 0 0,1 0 1 0 0,-1 0-1 0 0,1 0 1 0 0,0 0-1 0 0,-1 0 1 0 0,1 0 0 0 0,0 0-1 0 0,0-1 1 0 0,0 1-1 0 0,0-1 1 0 0,0 1-1 0 0,-1-1 1 0 0,1 0 0 0 0,0 0-1 0 0,0 0 1 0 0,0 0-1 0 0,0 0 1 0 0,0 0-1 0 0,0 0 1 0 0,0-1 0 0 0,0 1-1 0 0,0-1 1 0 0,0 0-1 0 0,-1 1 1 0 0,1-1-1 0 0,0 0 1 0 0,0 0 0 0 0,-1 0-1 0 0,1 0 1 0 0,-1 0-1 0 0,1 0 1 0 0,-1-1-1 0 0,2 0-8 0 0,4-2 24 0 0,-2 0-24 0 0,0-1 0 0 0,-1 1 0 0 0,1-1 0 0 0,-1 0 0 0 0,0 0 0 0 0,-1-1 0 0 0,1 1 0 0 0,-1-1 0 0 0,0 1 0 0 0,0-1 0 0 0,-1 0 0 0 0,1-4 0 0 0,4-5-98 0 0,16-26-988 0 0,-23 40 968 0 0,0 1 43 0 0,20 25-118 0 0,4 17 281 0 0,-21-39-37 0 0,0 1 1 0 0,0-1 0 0 0,0 1 0 0 0,0-1 0 0 0,1 0 0 0 0,0 0 0 0 0,0-1 0 0 0,-1 1 0 0 0,1-1 0 0 0,1 0 0 0 0,-1 0 0 0 0,0 0 0 0 0,0 0 0 0 0,1-1 0 0 0,-1 0 0 0 0,1 0 0 0 0,0 0 0 0 0,-1 0 0 0 0,1-1-1 0 0,-1 0 1 0 0,1 0 0 0 0,0 0 0 0 0,-1 0 0 0 0,1-1 0 0 0,4 0-52 0 0,56-21 364 0 0,-15-8-171 0 0,-11-9-1 0 0,-19 17-129 0 0,-18 21-63 0 0,0 0 0 0 0,-1 0 0 0 0,1-1 0 0 0,0 1 0 0 0,-1-1 0 0 0,1 1 0 0 0,-1-1 0 0 0,0 0 0 0 0,0 1 0 0 0,1-1 0 0 0,-1 0 1 0 0,0 0-1 0 0,-1 0 0 0 0,1 0 0 0 0,0 0 0 0 0,0 0 0 0 0,-1 0 0 0 0,0 0 0 0 0,1 0 0 0 0,-1 0 0 0 0,0-1 0 0 0,0 1 0 0 0,0 0 0 0 0,0 0 0 0 0,0 0 0 0 0,-1-1 0 0 0,11-71-265 0 0,-11-29-655 0 0,2 99 867 0 0,-1-1-1 0 0,1 1 0 0 0,0 0 1 0 0,-1-1-1 0 0,0 1 0 0 0,0 0 1 0 0,0-1-1 0 0,-1 1 0 0 0,1 0 1 0 0,-1-1-1 0 0,0 1 0 0 0,0 0 1 0 0,0 0-1 0 0,-1 0 0 0 0,0 0 1 0 0,0-1 53 0 0,1-32-404 0 0,-5-12-20 0 0,8 44 354 0 0,-2 4-20 0 0,-1 2 85 0 0,-1 0 1 0 0,1 1 0 0 0,-1-1-1 0 0,1 0 1 0 0,0 1 0 0 0,0-1-1 0 0,0 1 1 0 0,0-1 0 0 0,0 1-1 0 0,0 0 1 0 0,0-1 0 0 0,0 1-1 0 0,1 0 1 0 0,-1 0 0 0 0,1 0-1 0 0,-1-1 1 0 0,1 1 0 0 0,0 0-1 0 0,0 0 1 0 0,0 0 0 0 0,0 1 4 0 0,-2 4 51 0 0,-16 36 98 0 0,14-3-74 0 0,-12-2 53 0 0,12 28 128 0 0,13-1 168 0 0,-4-50-322 0 0,2 37 256 0 0,-2-42-305 0 0,3 24 186 0 0,8 5 257 0 0,5-19-65 0 0,-19-20-335 0 0,-1 2 0 0 0,3 1-73 0 0,0-1-1 0 0,0 1 0 0 0,1-1 1 0 0,-1 0-1 0 0,1 0 0 0 0,-1 0 0 0 0,1 0 1 0 0,0-1-1 0 0,0 0 0 0 0,0 0 0 0 0,-1 0 1 0 0,1-1-1 0 0,0 0 0 0 0,0 0 1 0 0,0 0-1 0 0,0 0 0 0 0,0-1 0 0 0,2 0-22 0 0,13 1 23 0 0,10-5-96 0 0,-2-2 58 0 0,-18 2 15 0 0,0 0 0 0 0,-3 1 0 0 0,-4-1 0 0 0,6 0 0 0 0,35-33-10 0 0,-16 4 204 0 0,-7-25-364 0 0,-19 7 156 0 0,1 28 14 0 0,-14 11-64 0 0,-5 19 64 0 0,-35 49 0 0 0,35-23 0 0 0,5 9 752 0 0,11-24-502 0 0,0-15-249 0 0,0 0-1 0 0,0 0 0 0 0,0 0 1 0 0,0 0-1 0 0,0 0 0 0 0,0 0 0 0 0,1 0 1 0 0,-1 0-1 0 0,1 0 0 0 0,-1 0 0 0 0,1-1 1 0 0,0 1-1 0 0,0 0 0 0 0,0 0 1 0 0,0-1-1 0 0,0 1 0 0 0,0 0 0 0 0,0-1 1 0 0,1 1-1 0 0,-1-1 0 0 0,0 1 0 0 0,2 0 0 0 0,3 2-4 0 0,0 0-1 0 0,0-1 1 0 0,0 1-1 0 0,1-1 1 0 0,-1-1-1 0 0,1 1 1 0 0,0-1-1 0 0,0 0 1 0 0,0 0-1 0 0,0-1 1 0 0,0 0-1 0 0,0-1 1 0 0,0 1-1 0 0,1-1 1 0 0,-1 0-1 0 0,0-1 1 0 0,0 0-1 0 0,0 0 1 0 0,0-1-1 0 0,0 0 1 0 0,0 0-1 0 0,0 0 1 0 0,0-1-1 0 0,1-1 5 0 0,7 0-222 0 0,13-5-694 0 0,-1-1 1 0 0,0-1-1 0 0,0-2 0 0 0,-1 0 1 0 0,-1-2-1 0 0,-1 0 1 0 0,5-6 915 0 0,55-45-4780 0 0,-40 8 4524 0 0,-44 57 308 0 0,0 1-1 0 0,1-1 1 0 0,-1 1 0 0 0,0-1 0 0 0,0 1 0 0 0,0-1-1 0 0,1 1 1 0 0,-1-1 0 0 0,0 1 0 0 0,0-1 0 0 0,0 1-1 0 0,0-1 1 0 0,0 0 0 0 0,0 1 0 0 0,0-1 0 0 0,0 1 0 0 0,-1-1-1 0 0,1 1 1 0 0,0-1 0 0 0,0 1 0 0 0,0-1 0 0 0,0 1-1 0 0,-1-1 1 0 0,1 1 0 0 0,0-1 0 0 0,-1 1 0 0 0,1-1-1 0 0,0 1 1 0 0,-1 0 0 0 0,1-1 0 0 0,0 1 0 0 0,-1-1-1 0 0,1 1 1 0 0,-1 0 0 0 0,1-1 0 0 0,-1 1 0 0 0,1 0-1 0 0,-1 0 1 0 0,1 0 0 0 0,-1-1 0 0 0,1 1 0 0 0,-1 0-1 0 0,1 0 1 0 0,-1 0-52 0 0,-9-8 1370 0 0,-4 3 586 0 0,5 4-1781 0 0,0 1-1 0 0,0 0 1 0 0,1 0-1 0 0,-1 1 1 0 0,0 0-1 0 0,0 0 1 0 0,0 1 0 0 0,1 0-1 0 0,-1 0 1 0 0,1 1-1 0 0,0 1 1 0 0,0-1-1 0 0,0 1 1 0 0,-1 1-175 0 0,-15 16 591 0 0,0 20-391 0 0,23-40-182 0 0,1 0 0 0 0,-1 0 0 0 0,0 0 0 0 0,0 0 0 0 0,1 0 0 0 0,-1 0 0 0 0,1 0 0 0 0,-1 0 0 0 0,1 0 0 0 0,-1 0 0 0 0,1 1 0 0 0,0-1 0 0 0,-1 0 0 0 0,1 0 0 0 0,0 0 0 0 0,0 1 1 0 0,0-1-1 0 0,0 0 0 0 0,0 0 0 0 0,0 0 0 0 0,0 1 0 0 0,1-1 0 0 0,-1 0 0 0 0,0 0 0 0 0,1 0 0 0 0,-1 0 0 0 0,1 0 0 0 0,-1 1 0 0 0,1-1 0 0 0,-1 0 0 0 0,1 0 0 0 0,0 0 0 0 0,-1 0 0 0 0,1 0 1 0 0,0 0-19 0 0,9 25 256 0 0,81 20-88 0 0,-36-12-72 0 0,-12-16-96 0 0,-14 2 16 0 0,-41-8 257 0 0,-99 21-3 0 0,85-29-1445 0 0,5 0-4401 0 0</inkml:trace>
  <inkml:trace contextRef="#ctx0" brushRef="#br0" timeOffset="13968.804">11181 4429 9416 0 0,'0'0'200'0'0,"0"0"48"0"0,0 0 8 0 0,0 0 16 0 0,0 0-272 0 0,0 0 0 0 0,0 0 0 0 0,0 0 0 0 0,0 0 0 0 0,0 0 0 0 0,0 0 0 0 0,-4 10-2800 0 0,4-3-520 0 0</inkml:trace>
  <inkml:trace contextRef="#ctx0" brushRef="#br0" timeOffset="13802.667">11092 4633 9528 0 0,'0'0'216'0'0,"0"0"32"0"0,0 0 10 0 0,-1 1-34 0 0,-3 51 1958 0 0,2-46-1897 0 0,1 1 1 0 0,0 0-1 0 0,0 0 1 0 0,1 0-1 0 0,0-1 1 0 0,0 1 0 0 0,0 0-1 0 0,1 0 1 0 0,0 0-1 0 0,0 0 1 0 0,1 0-286 0 0,10 72 1369 0 0,-9-73-1300 0 0,-2-5-775 0 0,-1-1-3263 0 0,0 0-1415 0 0</inkml:trace>
  <inkml:trace contextRef="#ctx0" brushRef="#br0" timeOffset="14301.413">11302 4682 7656 0 0,'0'1'166'0'0,"-12"56"460"0"0,4 18 2335 0 0,8-73-2338 0 0,0-2 1 0 0,0 0-24 0 0,0 0-100 0 0,0 5 2026 0 0,-4-66-2463 0 0,5 56-183 0 0,0 0 1 0 0,0 0 0 0 0,0 0-1 0 0,0 0 1 0 0,1 0-1 0 0,0 0 1 0 0,0 0 0 0 0,0 0-1 0 0,1 1 1 0 0,-1-1-1 0 0,1 1 1 0 0,0-1 0 0 0,0 1-1 0 0,1 0 1 0 0,-1 0-1 0 0,1 1 1 0 0,0-1-1 0 0,0 1 1 0 0,0 0 0 0 0,1 0-1 0 0,-1 0 1 0 0,1 0-1 0 0,-1 1 1 0 0,1 0 0 0 0,3-1 119 0 0,39 0-607 0 0,-43 5 594 0 0,-1-1 1 0 0,1 1-1 0 0,-1 0 1 0 0,1 0-1 0 0,-1 0 1 0 0,0 0-1 0 0,1 1 1 0 0,-1 0-1 0 0,0-1 1 0 0,-1 1-1 0 0,1 0 1 0 0,0 0-1 0 0,-1 1 1 0 0,0-1-1 0 0,0 0 1 0 0,1 2 12 0 0,45 78 512 0 0,-9 30 68 0 0,-37-102-729 0 0</inkml:trace>
  <inkml:trace contextRef="#ctx0" brushRef="#br0" timeOffset="10747.033">7885 4778 6416 0 0,'0'0'141'0'0,"0"0"23"0"0,4-10 203 0 0,-4-21 2650 0 0,-16 21-666 0 0,11 8-2255 0 0,0 1 0 0 0,0 0 0 0 0,0 0 0 0 0,0 1 0 0 0,0-1 0 0 0,0 1 0 0 0,-1 0 0 0 0,1 1 1 0 0,0-1-1 0 0,0 1 0 0 0,0 0 0 0 0,0 0 0 0 0,0 1 0 0 0,0-1 0 0 0,0 1 0 0 0,1 0 0 0 0,-1 0 0 0 0,1 1 0 0 0,-1-1 1 0 0,1 1-1 0 0,0 0 0 0 0,0 0 0 0 0,0 1 0 0 0,0-1 0 0 0,1 1 0 0 0,-1 0 0 0 0,0 1-96 0 0,-10 6 158 0 0,4-3-54 0 0,1 0 0 0 0,0 0 0 0 0,0 2 0 0 0,0-1 0 0 0,1 1 0 0 0,1 0 0 0 0,0 0 0 0 0,-3 7-104 0 0,-1 0 79 0 0,8-13-69 0 0,-1 1 1 0 0,1 0-1 0 0,1 0 0 0 0,-1 1 1 0 0,1-1-1 0 0,0 1 0 0 0,0-1 1 0 0,0 1-1 0 0,1-1 0 0 0,0 1 1 0 0,0 0-1 0 0,0 0 0 0 0,1 0 0 0 0,0 4-10 0 0,14-3 304 0 0,-9-6-245 0 0,1 0 0 0 0,-1 0 0 0 0,0 0 0 0 0,0-1 0 0 0,0 0-1 0 0,0 0 1 0 0,1 0 0 0 0,-1-1 0 0 0,0 0 0 0 0,0 0 0 0 0,0 0-1 0 0,0-1 1 0 0,0 1 0 0 0,0-1 0 0 0,-1 0 0 0 0,1-1-1 0 0,3-2-58 0 0,11-4 23 0 0,-1-2 0 0 0,0-1-1 0 0,-1 0 1 0 0,-1-1 0 0 0,0 0-1 0 0,-1-2 1 0 0,2-2-23 0 0,93-73-839 0 0,-104 86 790 0 0,-1 1 0 0 0,0 0 0 0 0,1 0 0 0 0,0 1 0 0 0,-1 0 0 0 0,1 0 0 0 0,0 0 0 0 0,0 0 0 0 0,0 1 0 0 0,0 0 0 0 0,1 0-1 0 0,-1 1 1 0 0,0 0 0 0 0,0 0 0 0 0,1 0 0 0 0,2 2 49 0 0,-5 0-33 0 0,0 0 0 0 0,0 0 0 0 0,-1 1 0 0 0,1-1 0 0 0,-1 1 0 0 0,1 0 0 0 0,-1 0 0 0 0,0 0 0 0 0,0 1 0 0 0,-1-1 0 0 0,1 1 0 0 0,-1-1 0 0 0,1 1 0 0 0,-1 0 0 0 0,0 0 0 0 0,0 0 0 0 0,-1 0 0 0 0,1 0 0 0 0,-1 1 0 0 0,0-1 0 0 0,0 0 0 0 0,0 4 33 0 0,-1 112 481 0 0,-7-62-873 0 0,7-56 476 0 0,0-2 5 0 0,0 0-2 0 0,0 0 21 0 0,0 0 11 0 0,0 0 1 0 0,0 0-4 0 0,0 0-16 0 0,-2-5-92 0 0,1 1 1 0 0,0-1 0 0 0,0 1 0 0 0,0-1 0 0 0,1 1 0 0 0,0-1 0 0 0,-1 1 0 0 0,2-1 0 0 0,-1 1 0 0 0,0-1 0 0 0,1 1 0 0 0,0-1 0 0 0,0 1 0 0 0,0-1 0 0 0,1 1 0 0 0,-1 0 0 0 0,1 0 0 0 0,0 0 0 0 0,1-2-9 0 0,0-1-91 0 0,0 0 1 0 0,0-1-1 0 0,0 2 0 0 0,1-1 0 0 0,0 0 0 0 0,1 1 0 0 0,0-1 1 0 0,0 1-1 0 0,0 1 0 0 0,0-1 0 0 0,1 1 0 0 0,0 0 1 0 0,0 0-1 0 0,0 0 0 0 0,1 1 0 0 0,0 0 0 0 0,0 1 1 0 0,0-1 90 0 0,-1 2-77 0 0,0 0 0 0 0,0 0 1 0 0,0 1-1 0 0,1-1 0 0 0,-1 1 1 0 0,0 1-1 0 0,1-1 0 0 0,-1 1 1 0 0,0 0-1 0 0,1 1 0 0 0,-1-1 1 0 0,4 2 76 0 0,3 10-80 0 0,-5-5 168 0 0,-2 0 1 0 0,1 0 0 0 0,-1 1 0 0 0,0 0-1 0 0,-1 0 1 0 0,0 1 0 0 0,0 0 0 0 0,-1-1-1 0 0,0 2 1 0 0,3 8-89 0 0,0 0 258 0 0,8 33 645 0 0,4 1-194 0 0,-18-47-499 0 0,-1-3-4865 0 0,0-2-553 0 0</inkml:trace>
  <inkml:trace contextRef="#ctx0" brushRef="#br0" timeOffset="11031.854">8391 4584 11664 0 0,'0'-1'11'0'0,"0"-1"34"0"0,0 1 0 0 0,0-1 0 0 0,0 1 0 0 0,0-1-1 0 0,0 1 1 0 0,0-1 0 0 0,1 1 0 0 0,-1-1 0 0 0,0 1 0 0 0,1 0 0 0 0,-1-1 0 0 0,1 1 0 0 0,0 0 0 0 0,0-1 0 0 0,-1 1 0 0 0,1 0 0 0 0,0 0 0 0 0,0-1 0 0 0,0 1 0 0 0,0 0 0 0 0,0 0 0 0 0,0 0 0 0 0,1 0 0 0 0,-1 0 0 0 0,0 1 0 0 0,0-1 0 0 0,1 0 0 0 0,-1 1 0 0 0,0-1 0 0 0,2 0-45 0 0,-1 1 9 0 0,0-1 1 0 0,1 1-1 0 0,-1 0 1 0 0,0 0-1 0 0,0 0 1 0 0,1 0-1 0 0,-1 0 1 0 0,0 0-1 0 0,0 1 1 0 0,0-1 0 0 0,0 1-1 0 0,1-1 1 0 0,-1 1-1 0 0,0 0 1 0 0,0 0-1 0 0,0 0 1 0 0,0 0-1 0 0,-1 0 1 0 0,1 1-1 0 0,0-1 1 0 0,0 0-1 0 0,-1 1 1 0 0,1 0 0 0 0,-1-1-1 0 0,1 1 1 0 0,0 1-10 0 0,20 28-338 0 0,-17-21 204 0 0</inkml:trace>
  <inkml:trace contextRef="#ctx0" brushRef="#br0" timeOffset="11579.831">8608 4851 8480 0 0,'8'-4'490'0'0,"3"-1"-592"0"0,-2 2 363 0 0,0 0-1 0 0,0-1 1 0 0,-1 0 0 0 0,1 0 0 0 0,-1-1 0 0 0,0 0-1 0 0,-1-1 1 0 0,1 1 0 0 0,-1-2 0 0 0,0 1-1 0 0,-1-1 1 0 0,1 0 0 0 0,-1 0 0 0 0,-1-1 0 0 0,3-2-261 0 0,-8 7 14 0 0,1 1 1 0 0,-1-1-1 0 0,1 1 1 0 0,-1-1-1 0 0,0 1 1 0 0,1-1-1 0 0,-1 1 1 0 0,-1-1-1 0 0,1 1 1 0 0,0-1-1 0 0,0 1 1 0 0,-1-1 0 0 0,0 1-1 0 0,1 0 1 0 0,-1-1-1 0 0,0 1 1 0 0,0 0-1 0 0,0-1 1 0 0,-1 1-1 0 0,1 0 1 0 0,-1 0-1 0 0,1 0 1 0 0,-1 0-1 0 0,1 0 1 0 0,-1 0-1 0 0,0 1 1 0 0,0-1 0 0 0,0 0-1 0 0,0 1 1 0 0,0 0-1 0 0,0-1 1 0 0,-1 1-1 0 0,1 0 1 0 0,0 0-1 0 0,-1 0 1 0 0,1 1-1 0 0,0-1 1 0 0,-1 0-1 0 0,1 1 1 0 0,-2-1-15 0 0,-3 2 12 0 0,0 0 1 0 0,0 0-1 0 0,1 1 0 0 0,-1-1 1 0 0,0 1-1 0 0,1 1 0 0 0,0-1 1 0 0,-1 1-1 0 0,1 0 0 0 0,0 1 0 0 0,1 0 1 0 0,-1-1-1 0 0,0 2 0 0 0,1-1 1 0 0,0 1-1 0 0,0-1 0 0 0,1 2 1 0 0,-1-1-1 0 0,1 0 0 0 0,0 1 1 0 0,0 0-1 0 0,1 0 0 0 0,0 0 1 0 0,0 0-1 0 0,0 0 0 0 0,1 1 1 0 0,0-1-1 0 0,0 1 0 0 0,1-1 1 0 0,-1 1-1 0 0,1 0 0 0 0,1 0 1 0 0,-1 6-13 0 0,1-9 21 0 0,0 2 18 0 0,0 0-1 0 0,-1-1 1 0 0,2 1 0 0 0,-1-1-1 0 0,0 1 1 0 0,1-1 0 0 0,0 1-1 0 0,1-1 1 0 0,-1 1 0 0 0,1-1-1 0 0,0 0 1 0 0,0 0 0 0 0,1 0-1 0 0,0 0 1 0 0,-1 0 0 0 0,3 1-39 0 0,-3-3 56 0 0,0 0 0 0 0,0 0 1 0 0,1 0-1 0 0,-1-1 0 0 0,1 1 1 0 0,0-1-1 0 0,0 0 0 0 0,0 1 1 0 0,0-1-1 0 0,0-1 0 0 0,0 1 1 0 0,0 0-1 0 0,1-1 0 0 0,-1 0 1 0 0,1 1-1 0 0,-1-1 0 0 0,1-1 1 0 0,0 1-1 0 0,-1 0 0 0 0,1-1 1 0 0,0 0-1 0 0,-1 0 0 0 0,1 0 1 0 0,3-1-57 0 0,2 0 35 0 0,1 0 0 0 0,-1-1 1 0 0,0 0-1 0 0,0 0 0 0 0,-1-1 1 0 0,1-1-1 0 0,0 1 1 0 0,-1-1-1 0 0,0-1 0 0 0,0 0 1 0 0,0 0-1 0 0,-1 0 0 0 0,0-1 1 0 0,0 0-1 0 0,1-1-35 0 0,9-11-228 0 0,-10 9 4 0 0,1 1-1 0 0,0 0 1 0 0,1 0-1 0 0,-1 1 1 0 0,2 0-1 0 0,-1 0 1 0 0,1 1-1 0 0,-1 0 0 0 0,2 1 1 0 0,6-3 224 0 0,-16 9-12 0 0,1-1 0 0 0,0 1 0 0 0,0 0 1 0 0,-1 0-1 0 0,1 0 0 0 0,-1 1 0 0 0,1-1 0 0 0,-1 0 1 0 0,1 0-1 0 0,-1 1 0 0 0,0-1 0 0 0,0 1 0 0 0,1-1 1 0 0,-1 1-1 0 0,0 0 0 0 0,-1-1 0 0 0,1 1 0 0 0,0 0 0 0 0,0 0 1 0 0,-1 0-1 0 0,1-1 0 0 0,-1 1 0 0 0,1 0 0 0 0,-1 0 1 0 0,0 0-1 0 0,0 0 0 0 0,0 0 0 0 0,0 0 0 0 0,0 0 1 0 0,0 0-1 0 0,-1 0 0 0 0,1-1 0 0 0,-1 1 0 0 0,1 0 1 0 0,-1 0-1 0 0,0 1 12 0 0,1 4-40 0 0,-8 68 512 0 0,7-30 629 0 0,1-44-865 0 0,0-1 11 0 0,40-42 1076 0 0,57-48-2040 0 0,-93 88 663 0 0,-1-1 0 0 0,1 1 0 0 0,0 0-1 0 0,0 0 1 0 0,0 1 0 0 0,1-1 0 0 0,-1 1 0 0 0,0 0-1 0 0,1 0 1 0 0,-1 0 0 0 0,0 1 0 0 0,1-1 0 0 0,-1 1-1 0 0,1 0 1 0 0,3 1 54 0 0,-3-1-97 0 0,4 10-47 0 0,46 70 445 0 0,-21-25-152 0 0,-21-27-735 0 0,-11-25-3004 0 0,-1-2-1236 0 0</inkml:trace>
  <inkml:trace contextRef="#ctx0" brushRef="#br0" timeOffset="11866.449">9363 4487 10656 0 0,'0'0'241'0'0,"0"0"38"0"0,1 2 10 0 0,29 125 542 0 0,-19-44 393 0 0,-14 10-168 0 0,-13 27-588 0 0,6-87-779 0 0,6-20 106 0 0</inkml:trace>
  <inkml:trace contextRef="#ctx0" brushRef="#br0" timeOffset="12168.432">9434 4758 7376 0 0,'83'-6'481'0'0,"-50"8"-77"0"0,131-5 2991 0 0,-102-11-2009 0 0,-59 12-1339 0 0,0 1 0 0 0,1 0 0 0 0,-1-1 0 0 0,0 1-1 0 0,0-1 1 0 0,0 0 0 0 0,0 0 0 0 0,-1 0 0 0 0,1 0 0 0 0,0-1-1 0 0,-1 1 1 0 0,0-1 0 0 0,1 0 0 0 0,-1 1 0 0 0,0-1 0 0 0,1-2-47 0 0,-4 3-92 0 0,1 0 0 0 0,0 0 0 0 0,0 1 0 0 0,-1-1 0 0 0,1 0 0 0 0,-1 0 0 0 0,1 1 1 0 0,-1-1-1 0 0,0 0 0 0 0,1 0 0 0 0,-1 1 0 0 0,0-1 0 0 0,0 1 0 0 0,0-1 0 0 0,-1 1 1 0 0,1 0-1 0 0,0-1 0 0 0,0 1 0 0 0,-1 0 0 0 0,1 0 0 0 0,-1 0 0 0 0,1 0 0 0 0,-1 0 1 0 0,1 0-1 0 0,-1 0 0 0 0,0 0 0 0 0,1 1 0 0 0,-1-1 0 0 0,0 0 0 0 0,0 1 0 0 0,0 0 1 0 0,1-1-1 0 0,-2 1 92 0 0,-3-2-66 0 0,-1 1 0 0 0,0 0 0 0 0,0 0 1 0 0,1 1-1 0 0,-1-1 0 0 0,0 1 0 0 0,0 1 0 0 0,0-1 1 0 0,1 1-1 0 0,-1 0 0 0 0,0 1 0 0 0,1 0 1 0 0,-1 0-1 0 0,1 0 0 0 0,0 1 0 0 0,-1 0 0 0 0,1 0 1 0 0,0 1-1 0 0,1-1 0 0 0,-1 1 0 0 0,-2 3 66 0 0,-34 38 1443 0 0,35-24-679 0 0,5-18-618 0 0,0 1 0 0 0,1-1 0 0 0,0 1 0 0 0,0 0 1 0 0,0-1-1 0 0,0 1 0 0 0,0 0 0 0 0,1 0 1 0 0,0-1-1 0 0,0 1 0 0 0,0 0 0 0 0,0 0 0 0 0,0 0 1 0 0,1 2-147 0 0,2 3 294 0 0,-3-4-176 0 0,1-1-1 0 0,0 1 1 0 0,0-1-1 0 0,1 1 0 0 0,0-1 1 0 0,-1 1-1 0 0,1-1 1 0 0,1 0-1 0 0,-1 0 0 0 0,1 0 1 0 0,-1 0-1 0 0,1 0 1 0 0,0 0-1 0 0,0-1 0 0 0,1 0 1 0 0,-1 1-1 0 0,2-1-117 0 0,52 26 1041 0 0,17-8-511 0 0,-56-20-525 0 0,4 0-4750 0 0,-11-3-728 0 0</inkml:trace>
  <inkml:trace contextRef="#ctx0" brushRef="#br0" timeOffset="13475.374">10262 4726 7248 0 0,'-8'-2'413'0'0,"1"1"-370"0"0,4 1-10 0 0,-34-3 862 0 0,30 5-723 0 0,1 1 0 0 0,0 0 0 0 0,0 1 1 0 0,0-1-1 0 0,1 1 0 0 0,-1 0 0 0 0,1 0 0 0 0,0 1 1 0 0,0 0-1 0 0,1 0 0 0 0,-1 0 0 0 0,1 0 0 0 0,0 1 1 0 0,0 0-1 0 0,1-1 0 0 0,0 1 0 0 0,0 1 0 0 0,0-1 1 0 0,0 3-173 0 0,-12 34 472 0 0,10 9-40 0 0,6-51-368 0 0,-1-1 0 0 0,0 0 21 0 0,6 6 295 0 0,-4-5-333 0 0,0-1 0 0 0,1 0 1 0 0,-1 1-1 0 0,0-1 0 0 0,1 0 0 0 0,-1 0 1 0 0,1 0-1 0 0,-1-1 0 0 0,0 1 0 0 0,1-1 0 0 0,-1 1 1 0 0,0-1-1 0 0,1 0 0 0 0,-1 0 0 0 0,0 0 1 0 0,0 0-1 0 0,0 0 0 0 0,0 0 0 0 0,0 0 0 0 0,0-1 1 0 0,1-1-48 0 0,14-6 236 0 0,-9 3-202 0 0,0 1 1 0 0,0-1-1 0 0,-1-1 0 0 0,0 1 0 0 0,0-1 1 0 0,-1 0-1 0 0,0-1 0 0 0,0 1 1 0 0,0-1-1 0 0,-1 0 0 0 0,-1-1 1 0 0,1 1-1 0 0,-1-1 0 0 0,-1 0 1 0 0,1-2-35 0 0,4-14-68 0 0,0 0 1 0 0,-2 0 0 0 0,-1-1 0 0 0,-1 1 0 0 0,-1-1 0 0 0,-1 0 0 0 0,-2-2 67 0 0,0 26-10 0 0,14-147-614 0 0,-5 78 564 0 0,-9 70 124 0 0,0 2 12 0 0,-3 197 354 0 0,17-62 717 0 0,-14-50-349 0 0,8 56-6 0 0,1-90-509 0 0,-6-44-240 0 0,12 4-2487 0 0,-4-9 1211 0 0</inkml:trace>
  <inkml:trace contextRef="#ctx0" brushRef="#br0" timeOffset="18787.948">12239 4495 5344 0 0,'0'0'157'0'0,"-4"-10"22"0"0,-27-7 1293 0 0,26 17-1236 0 0,0 1-1 0 0,-1 0 1 0 0,1 0 0 0 0,0 0 0 0 0,0 0-1 0 0,1 1 1 0 0,-1 0 0 0 0,0 0 0 0 0,0 1 0 0 0,1-1-1 0 0,0 1 1 0 0,-1 0 0 0 0,1 0 0 0 0,0 0 0 0 0,0 0-1 0 0,1 1 1 0 0,-1 0 0 0 0,1 0 0 0 0,-1 1-236 0 0,3-4 21 0 0,-6 6 69 0 0,1 1 0 0 0,0-1 0 0 0,0 2 0 0 0,1-1 0 0 0,0 1 0 0 0,0-1 0 0 0,1 2 0 0 0,0-1 0 0 0,1 0 0 0 0,0 1 1 0 0,0-1-1 0 0,1 1 0 0 0,-1 8-90 0 0,3-16 13 0 0,0 1 1 0 0,0-1 0 0 0,0 1-1 0 0,0-1 1 0 0,1 1-1 0 0,-1-1 1 0 0,0 1 0 0 0,1-1-1 0 0,0 1 1 0 0,0-1 0 0 0,0 0-1 0 0,0 1 1 0 0,0-1 0 0 0,0 0-1 0 0,0 0 1 0 0,1 0 0 0 0,-1 0-1 0 0,1 0 1 0 0,0 0 0 0 0,-1 0-1 0 0,1 0 1 0 0,0-1-1 0 0,0 1 1 0 0,0-1 0 0 0,0 1-1 0 0,1-1 1 0 0,-1 0 0 0 0,0 0-1 0 0,0 0 1 0 0,1 0 0 0 0,-1 0-1 0 0,1 0 1 0 0,-1-1 0 0 0,3 1-14 0 0,2-2-104 0 0,1 1 0 0 0,0-1-1 0 0,0-1 1 0 0,-1 1 0 0 0,1-1 0 0 0,-1-1 0 0 0,0 1 0 0 0,1-1 0 0 0,-1-1 0 0 0,-1 1 0 0 0,1-1 0 0 0,0-1 0 0 0,-1 1 0 0 0,0-1 0 0 0,0 0 0 0 0,0 0 0 0 0,-1-1 0 0 0,1 1 0 0 0,-1-1 0 0 0,-1-1 0 0 0,1 1 0 0 0,-1 0 0 0 0,0-1 0 0 0,-1 0 0 0 0,1 0 0 0 0,-1 0-1 0 0,-1-1 1 0 0,1 1 0 0 0,-1-1 0 0 0,-1 0 104 0 0,4-53-582 0 0,-5 60 518 0 0,0 1 0 0 0,-5 6 125 0 0,0 10 91 0 0,-1 27 627 0 0,41 30 589 0 0,-18-51-1368 0 0,-10-13 0 0 0</inkml:trace>
  <inkml:trace contextRef="#ctx0" brushRef="#br0" timeOffset="19124.421">12784 4342 5728 0 0,'0'0'132'0'0,"0"0"17"0"0,0 0 10 0 0,1 2-26 0 0,10 62 1782 0 0,0 8 1501 0 0,5 53-2064 0 0,-1 55-72 0 0,-22-28-558 0 0,0-98-512 0 0,6-53-108 0 0,1-1-18 0 0,0 0-10 0 0,0 0-4 0 0,-8-4 86 0 0,-23-44-2517 0 0,27 38-188 0 0,-3-7-2087 0 0</inkml:trace>
  <inkml:trace contextRef="#ctx0" brushRef="#br0" timeOffset="19447.959">12897 4446 6192 0 0,'82'4'640'0'0,"-1"31"880"0"0,-38-5-56 0 0,-37-21-1125 0 0,-4-7-264 0 0,0-1 0 0 0,0 1 0 0 0,-1 0 0 0 0,1 0 0 0 0,-1 1 1 0 0,1-1-1 0 0,-1 0 0 0 0,0 0 0 0 0,0 1 0 0 0,0-1 0 0 0,0 1 0 0 0,0-1 0 0 0,0 1 0 0 0,-1-1 0 0 0,1 1 1 0 0,-1-1-1 0 0,0 1 0 0 0,0 0 0 0 0,0-1 0 0 0,0 1 0 0 0,0-1 0 0 0,0 1 0 0 0,-1 0 0 0 0,1-1 1 0 0,-1 1-1 0 0,0 0-75 0 0,-7 6 74 0 0,-1 0-1 0 0,1-1 1 0 0,-2 0 0 0 0,1 0 0 0 0,-1-1 0 0 0,0 0 0 0 0,-1 0 0 0 0,1-1 0 0 0,-1-1-1 0 0,0 0 1 0 0,-1 0 0 0 0,1-1 0 0 0,-1-1 0 0 0,0 0 0 0 0,0-1 0 0 0,0 0 0 0 0,-8 0-74 0 0,12 0 4 0 0,-1 0-81 0 0,0 0 0 0 0,-1 0-1 0 0,1-1 1 0 0,0-1 0 0 0,-1 1 0 0 0,1-2 0 0 0,0 1 0 0 0,0-1 0 0 0,-4-1 77 0 0,1-1-581 0 0,0 3-24 0 0</inkml:trace>
  <inkml:trace contextRef="#ctx0" brushRef="#br0" timeOffset="19783.304">13270 4546 9280 0 0,'0'0'268'0'0,"-1"1"4"0"0,-114 64 5 0 0,65-27 1082 0 0,30-5 341 0 0,27-22-1288 0 0,-2-7-384 0 0,1-1 1 0 0,-1 1 0 0 0,1-1 0 0 0,0-1-1 0 0,0 1 1 0 0,0-1 0 0 0,0 0 0 0 0,0 0-1 0 0,0-1 1 0 0,1 0 0 0 0,-1 0 0 0 0,1 0-1 0 0,-1-1 1 0 0,0 0 0 0 0,1 0-1 0 0,-1-1 1 0 0,1 0 0 0 0,-1 0 0 0 0,0 0-1 0 0,3-1-28 0 0,0 0 60 0 0,2 0-27 0 0,0 0-1 0 0,0-1 1 0 0,0-1 0 0 0,0 1-1 0 0,-1-2 1 0 0,0 0-1 0 0,0 0 1 0 0,0-1 0 0 0,0 0-33 0 0,-7 4 0 0 0,-1 1 0 0 0,1-1 0 0 0,0 0 0 0 0,-1 0 0 0 0,1 0 0 0 0,-1 0 0 0 0,0 0 0 0 0,1-1 0 0 0,-1 1 0 0 0,0-1 0 0 0,-1 0 0 0 0,1 1 0 0 0,0-1 0 0 0,-1 0 0 0 0,0 0 0 0 0,1 0 0 0 0,-1 0 0 0 0,0 0 0 0 0,-1 0 0 0 0,1 0 0 0 0,0 0 0 0 0,-1-1 0 0 0,0 1 0 0 0,0 0 0 0 0,0 0 0 0 0,0-1 0 0 0,0 1 0 0 0,-1 0 0 0 0,1 0 0 0 0,-1 0 0 0 0,0 0 0 0 0,0 0 0 0 0,0 0 0 0 0,0 0 0 0 0,-1 0 0 0 0,1 0 0 0 0,-1 0 0 0 0,0 0 0 0 0,-1-2 0 0 0,-9-2-133 0 0,1 1 1 0 0,-1 0-1 0 0,0 0 1 0 0,0 1-1 0 0,-1 1 1 0 0,1 0-1 0 0,-1 1 1 0 0,0 0 0 0 0,0 1-1 0 0,0 0 1 0 0,-1 1-1 0 0,1 1 1 0 0,0 0-1 0 0,0 1 1 0 0,-11 2 132 0 0,-1 3-1545 0 0,14-6-2451 0 0</inkml:trace>
  <inkml:trace contextRef="#ctx0" brushRef="#br0" timeOffset="20097.278">13535 4207 9528 0 0,'0'0'216'0'0,"0"0"32"0"0,0 0 10 0 0,-4 7 12 0 0,-24 84 764 0 0,26-61-140 0 0,2 1 0 0 0,1-1 0 0 0,2 0 0 0 0,4 22-894 0 0,5 37 868 0 0,6 18-275 0 0,-6-66-313 0 0,-11-38-226 0 0,-1 4-33 0 0,0-6-40 0 0,0-1-291 0 0,2 0-135 0 0,8 0-31 0 0</inkml:trace>
  <inkml:trace contextRef="#ctx0" brushRef="#br0" timeOffset="20479.73">13893 4433 10016 0 0,'-1'1'230'0'0,"-71"63"588"0"0,-10 16 786 0 0,74-73-1296 0 0,0 0 1 0 0,1 1-1 0 0,0-1 1 0 0,0 2-1 0 0,0-1 1 0 0,1 1-1 0 0,1 0 1 0 0,-3 6-309 0 0,7 11 812 0 0,2-24-744 0 0,42 7 419 0 0,-35-10-495 0 0,1 0 0 0 0,-1 0 0 0 0,1 0-1 0 0,-1-1 1 0 0,1-1 0 0 0,-1 1-1 0 0,0-1 1 0 0,0-1 0 0 0,0 0-1 0 0,-1 0 1 0 0,1 0 0 0 0,-1-1-1 0 0,0 0 1 0 0,0 0 0 0 0,-1-1 0 0 0,1 0-1 0 0,-1 0 1 0 0,0 0 0 0 0,-1-1-1 0 0,0 0 1 0 0,0 0 0 0 0,0 0-1 0 0,-1-1 1 0 0,0 1 0 0 0,-1-1-1 0 0,1-2 10 0 0,10-16-564 0 0,-11 22 443 0 0,-1-1-1 0 0,1 1 1 0 0,-1-1-1 0 0,0 0 1 0 0,0 0-1 0 0,0 0 1 0 0,-1 0 0 0 0,0 0-1 0 0,0 0 1 0 0,0-1-1 0 0,0 1 1 0 0,-1-3 120 0 0,-1 7-78 0 0,-3 2 111 0 0,0 1-1 0 0,0-1 1 0 0,0 1-1 0 0,0 0 1 0 0,0 0-1 0 0,1 0 1 0 0,-1 0-1 0 0,0 1 1 0 0,1-1-1 0 0,0 1 1 0 0,0 0-1 0 0,0 0 1 0 0,0 0-1 0 0,0 0 1 0 0,0 1-1 0 0,1-1 1 0 0,0 1-1 0 0,-1 0 1 0 0,2 0-1 0 0,-1-1 1 0 0,0 1-1 0 0,1 0 1 0 0,-1 1-1 0 0,1-1-32 0 0,-1 1 57 0 0,0 0 0 0 0,0 0-1 0 0,0 1 1 0 0,1-1 0 0 0,-1 0-1 0 0,1 1 1 0 0,1-1 0 0 0,-1 1-1 0 0,1-1 1 0 0,0 0 0 0 0,0 1 0 0 0,0-1-1 0 0,1 1 1 0 0,0-1 0 0 0,0 1-1 0 0,0-1 1 0 0,1 0 0 0 0,0 0-1 0 0,0 0 1 0 0,0 0 0 0 0,1 0-1 0 0,-1 0 1 0 0,1 0 0 0 0,0-1 0 0 0,1 1-57 0 0,-2-2 1 0 0,1-1 1 0 0,-1 1 0 0 0,0-1 0 0 0,1 0-1 0 0,-1 0 1 0 0,1 0 0 0 0,0 0 0 0 0,0 0-1 0 0,0 0 1 0 0,-1-1 0 0 0,2 0 0 0 0,-1 1-1 0 0,0-1 1 0 0,0 0 0 0 0,0-1 0 0 0,0 1-1 0 0,1 0 1 0 0,-1-1 0 0 0,0 0 0 0 0,1 0 0 0 0,-1 0-1 0 0,0 0 1 0 0,1 0 0 0 0,-1-1 0 0 0,0 0-1 0 0,0 1 1 0 0,1-1 0 0 0,-1 0 0 0 0,0-1-1 0 0,0 1 1 0 0,3-2-2 0 0,15-7-1672 0 0,-12 4 802 0 0</inkml:trace>
  <inkml:trace contextRef="#ctx0" brushRef="#br0" timeOffset="21726.629">14099 4485 9848 0 0,'0'0'222'0'0,"0"0"30"0"0,0 0 19 0 0,-1 1-39 0 0,-1 10-116 0 0,1-1-1 0 0,0 1 1 0 0,0 0 0 0 0,1 0-1 0 0,0-1 1 0 0,1 1 0 0 0,0 0-1 0 0,2 2-115 0 0,-3-7 155 0 0,16 76 3985 0 0,-15-81-3924 0 0,-1-1-21 0 0,3 5 271 0 0,-2-10 555 0 0,-2-40-1081 0 0,-2 40 60 0 0,3 4 36 0 0,0 1-82 0 0,0 0 2 0 0,0 0 90 0 0,1-1 9 0 0,5-1-86 0 0,-5 2 59 0 0,-1 0-69 0 0,0 0-30 0 0,0 0 1 0 0,0 0 31 0 0,0 0 104 0 0,0 0 11 0 0,0 0-4 0 0,0 0-28 0 0,0 0-109 0 0,0 0-16 0 0,-8 29 83 0 0,8-28 57 0 0,0 0-4 0 0,0 4-58 0 0,0-4-34 0 0,0-1 103 0 0,0 0 30 0 0,0 0 0 0 0,0 0-30 0 0,0 0-120 0 0,0 0-14 0 0,0 0 30 0 0,0 0 96 0 0,0 0 10 0 0,0 0-30 0 0,-10 7-164 0 0,8-7 202 0 0,2 0-28 0 0,0 0-121 0 0,0 0-50 0 0,0 0-6 0 0,-10 1-1888 0 0,9-2 1925 0 0,1 1-13 0 0,0 0 29 0 0,0 0 117 0 0,0 0 50 0 0,0 0 6 0 0,0 0-28 0 0,0 0-127 0 0,0 0-18 0 0,-5-18-71 0 0,3 16 161 0 0,1 1-6839 0 0,1 1 3015 0 0</inkml:trace>
  <inkml:trace contextRef="#ctx0" brushRef="#br0" timeOffset="22943.135">14096 4495 5440 0 0,'0'0'124'0'0,"0"0"17"0"0,0 0 10 0 0,0 0-9 0 0,6 2-35 0 0,-5 0 2964 0 0,-4 77-1127 0 0,-1-44-1416 0 0,-5 22 320 0 0,9-33 514 0 0,0-23-1246 0 0,0-1-20 0 0,0 0-6 0 0,0 0 11 0 0,0 0 58 0 0,0 0 29 0 0,0 0 4 0 0,0 0-11 0 0,17-21 286 0 0,14-55-163 0 0,-16-3-240 0 0,-3 19-79 0 0,0 16-133 0 0,-12 44 142 0 0,-1 0 0 0 0,1-1 1 0 0,0 1-1 0 0,0 0 0 0 0,0-1 1 0 0,0 1-1 0 0,0 0 0 0 0,0-1 1 0 0,1 1-1 0 0,-1 0 0 0 0,0-1 0 0 0,0 1 1 0 0,0 0-1 0 0,0-1 0 0 0,0 1 1 0 0,0 0-1 0 0,1-1 0 0 0,-1 1 1 0 0,0 0-1 0 0,0 0 0 0 0,0-1 1 0 0,1 1-1 0 0,-1 0 0 0 0,0 0 0 0 0,0-1 1 0 0,1 1-1 0 0,-1 0 0 0 0,0 0 1 0 0,1 0-1 0 0,-1-1 0 0 0,0 1 1 0 0,0 0-1 0 0,1 0 0 0 0,-1 0 0 0 0,0 0 1 0 0,1 0-1 0 0,-1 0 0 0 0,0 0 1 0 0,1 0-1 0 0,-1 0 0 0 0,0 0 1 0 0,1 0-1 0 0,-1 0 0 0 0,1 0 0 0 0,-1 0 1 0 0,0 0-1 0 0,1 0 0 0 0,-1 0 1 0 0,0 0-1 0 0,0 0 0 0 0,1 0 1 0 0,-1 1-1 0 0,0-1 0 0 0,1 0 1 0 0,-1 0-1 0 0,0 0 0 0 0,1 1 0 0 0,-1-1 1 0 0,0 0-1 0 0,0 0 0 0 0,0 1 1 0 0,1-1-1 0 0,-1 0 0 0 0,0 0 1 0 0,0 1-1 0 0,0-1 0 0 0,1 0 0 0 0,-1 1 1 0 0,0-1 5 0 0,8 7-12 0 0,1 1 8 0 0,0-1 1 0 0,0-1 0 0 0,0 0-1 0 0,1 0 1 0 0,0 0 0 0 0,0-2-1 0 0,0 1 1 0 0,1-1 0 0 0,-1-1-1 0 0,5 1 4 0 0,-4-2-55 0 0,1 1-417 0 0,0-1 0 0 0,1 0 0 0 0,0-1-1 0 0,-1 0 1 0 0,1-1 0 0 0,-1 0 0 0 0,1-1 0 0 0,-1-1 0 0 0,13-2 472 0 0,7-7-2045 0 0,6-29 644 0 0,-38 39 1611 0 0,0 1 101 0 0,0-2 769 0 0,-1-2 4124 0 0,-1 10-5575 0 0,-1 46 2201 0 0,3-3-567 0 0,-12 29 104 0 0,3-10-487 0 0,16-61-650 0 0,-5-5-5769 0 0,-2-2-454 0 0</inkml:trace>
  <inkml:trace contextRef="#ctx0" brushRef="#br0" timeOffset="23187.743">14550 4322 9760 0 0,'0'0'272'0'0,"0"-7"72"0"0,0 7-280 0 0,0 0-64 0 0,0 0 0 0 0,0 0 0 0 0,0 0 272 0 0,0-7 40 0 0,0 0 8 0 0,0 7 0 0 0,0 0-216 0 0,0 0-40 0 0,0 0 0 0 0,0 0-64 0 0,0 0 0 0 0,0 0 0 0 0,9 10 0 0 0</inkml:trace>
  <inkml:trace contextRef="#ctx0" brushRef="#br0" timeOffset="23600.524">14733 4332 9072 0 0,'0'0'200'0'0,"0"0"33"0"0,2 0 15 0 0,106 8 1663 0 0,9-19 1534 0 0,-8 14-2786 0 0,-91-1-692 0 0,-23 4 155 0 0,-5 4-47 0 0,-73 62-238 0 0,2-2 242 0 0,-27 26-221 0 0,27-31 132 0 0,22-37 386 0 0,59-27-264 0 0,20-9 32 0 0,68-2 63 0 0,73 10 745 0 0,-79 3-369 0 0,13 11-94 0 0,-52-7-562 0 0,-35-6-2823 0 0,-8-1 1786 0 0</inkml:trace>
  <inkml:trace contextRef="#ctx0" brushRef="#br0" timeOffset="23967.5">15236 4450 10384 0 0,'0'0'301'0'0,"0"0"4"0"0,0 2-115 0 0,2 15 1350 0 0,-1-16-943 0 0,1 0 91 0 0,36 23 2036 0 0,-27-21-2543 0 0,0 0 0 0 0,1-2 0 0 0,-1 1 1 0 0,1-1-1 0 0,-1-1 0 0 0,1 0 0 0 0,-1-1 1 0 0,0 0-1 0 0,1-1 0 0 0,-1 0 0 0 0,0 0 0 0 0,8-4-181 0 0,13-15 175 0 0,-1-6-164 0 0,2-29-1078 0 0,-22 23 231 0 0,-21 25 473 0 0,-19-9 35 0 0,16 17 312 0 0,0 1 1 0 0,-1 0-1 0 0,1 1 0 0 0,0 0 0 0 0,0 1 0 0 0,1 0 0 0 0,-1 1 0 0 0,1 0 0 0 0,-1 1 0 0 0,1 1 0 0 0,1 0 0 0 0,-1 1 0 0 0,1 0 0 0 0,0 0 0 0 0,-7 7 16 0 0,13-9 40 0 0,-1 1 0 0 0,1-1 0 0 0,0 1 0 0 0,0 0 0 0 0,1 1-1 0 0,0-1 1 0 0,0 1 0 0 0,0-1 0 0 0,1 1 0 0 0,0 0 0 0 0,1 0 0 0 0,-1 1 0 0 0,1-1 0 0 0,1 1 0 0 0,-1 2-40 0 0,8 34 296 0 0,10-13-8 0 0,-12-26-274 0 0,0-1 0 0 0,0 0 0 0 0,0 0-1 0 0,1 0 1 0 0,0-1 0 0 0,0 0 0 0 0,0 0-1 0 0,0 0 1 0 0,0 0 0 0 0,0-1 0 0 0,1 0 0 0 0,-1 0-1 0 0,1 0 1 0 0,0-1 0 0 0,0 1 0 0 0,-1-1-1 0 0,1-1 1 0 0,0 1 0 0 0,1-1-14 0 0,14 0-1428 0 0,-1 0-4445 0 0</inkml:trace>
  <inkml:trace contextRef="#ctx0" brushRef="#br0" timeOffset="24599.011">15800 4357 11728 0 0,'0'0'342'0'0,"0"0"4"0"0,-1 1-224 0 0,-56 29 4 0 0,-6 8 594 0 0,0 13 456 0 0,28-26-670 0 0,25-7-274 0 0,7-2-20 0 0,-1-9-142 0 0,3-6-58 0 0,0-1 1 0 0,1 1-1 0 0,-1 0 1 0 0,1-1-1 0 0,-1 1 1 0 0,1 0-1 0 0,-1 0 1 0 0,1-1-1 0 0,0 1 1 0 0,-1 0-1 0 0,1 0 1 0 0,0 0-1 0 0,-1-1 1 0 0,1 1-1 0 0,0 0 1 0 0,0 0-1 0 0,0 0 1 0 0,0 0-1 0 0,0 0 1 0 0,0-1-1 0 0,0 1 0 0 0,0 0 1 0 0,0 0-1 0 0,0 0 1 0 0,1 0-1 0 0,-1-1 1 0 0,0 1-1 0 0,1 0 1 0 0,-1 0-1 0 0,0 0 1 0 0,1-1-1 0 0,-1 1 1 0 0,1 0-1 0 0,-1 0 1 0 0,1-1-1 0 0,-1 1 1 0 0,1-1-1 0 0,0 1-12 0 0,40 34 641 0 0,-5-10-257 0 0,-30-23-360 0 0,-1 0 0 0 0,1-1 0 0 0,0 1-1 0 0,-1-1 1 0 0,1-1 0 0 0,0 1-1 0 0,0-1 1 0 0,-1 0 0 0 0,1 0-1 0 0,0-1 1 0 0,0 1 0 0 0,0-1-1 0 0,-1 0 1 0 0,1-1 0 0 0,0 0-1 0 0,-1 0 1 0 0,3-1-24 0 0,-3 0 24 0 0,0 0 0 0 0,0 0 0 0 0,0-1-1 0 0,0 0 1 0 0,-1 0 0 0 0,1 0 0 0 0,-1 0 0 0 0,0-1 0 0 0,-1 1-1 0 0,1-1 1 0 0,-1 0 0 0 0,0 0 0 0 0,0 0 0 0 0,0-1 0 0 0,-1 1-1 0 0,1-2-23 0 0,23-69 64 0 0,-18 51-102 0 0,-1 1 0 0 0,-2-1-1 0 0,0-1 1 0 0,-2 1-1 0 0,1-23 39 0 0,-4 44-22 0 0,11-76-781 0 0,-2 5 182 0 0,18-29 332 0 0,-24 98 273 0 0,-2 4-62 0 0,-21 96 308 0 0,4-15-92 0 0,3 70 515 0 0,3-79-358 0 0,0 15 265 0 0,5-15 71 0 0,14-36-343 0 0,7-17 140 0 0,-15-16-498 0 0,-1-1-834 0 0,0 0-3506 0 0,0 0-1503 0 0</inkml:trace>
  <inkml:trace contextRef="#ctx0" brushRef="#br0" timeOffset="28778.258">13341 5176 7688 0 0,'7'-4'361'0'0,"22"-27"590"0"0,-23 1 3093 0 0,-8 29-3951 0 0,0-1 1 0 0,0 1 0 0 0,0 0-1 0 0,0 0 1 0 0,-1 0 0 0 0,1 0 0 0 0,-1 0-1 0 0,1 0 1 0 0,0 0 0 0 0,-1 1-1 0 0,1-1 1 0 0,-1 1 0 0 0,1 0 0 0 0,-1 0-1 0 0,0 0 1 0 0,1 0 0 0 0,-1 0-1 0 0,-1 1-93 0 0,-3-1 116 0 0,-162 21 251 0 0,47-14-292 0 0,59 3 90 0 0,62-9-149 0 0,0 0 0 0 0,1 1 0 0 0,-1-1 0 0 0,0 1-1 0 0,1-1 1 0 0,-1 0 0 0 0,1 1 0 0 0,-1 0 0 0 0,1-1 0 0 0,0 1 0 0 0,0-1 0 0 0,0 1 0 0 0,0-1 0 0 0,0 1 0 0 0,0 0 0 0 0,0-1 0 0 0,0 1 0 0 0,1-1-1 0 0,-1 1 1 0 0,1-1 0 0 0,-1 1 0 0 0,1-1 0 0 0,-1 1 0 0 0,1-1 0 0 0,0 0 0 0 0,0 1 0 0 0,0-1 0 0 0,0 0 0 0 0,0 0 0 0 0,0 1 0 0 0,0-1-1 0 0,0 0 1 0 0,0 0 0 0 0,1 0 0 0 0,-1 0 0 0 0,1 0-16 0 0,76 88 1653 0 0,-44-38-1214 0 0,48 83 388 0 0,-66-107-504 0 0,0 0 0 0 0,-1 1 0 0 0,-2 1 0 0 0,4 14-323 0 0,-18-14 25 0 0,-1-27-98 0 0,2 0-69 0 0,-13 11-1139 0 0,5-12-73 0 0,4-1-2977 0 0,-6 0-1310 0 0</inkml:trace>
  <inkml:trace contextRef="#ctx0" brushRef="#br0" timeOffset="29031.129">12905 5445 9224 0 0,'0'0'266'0'0,"0"0"1"0"0,0 0-96 0 0,0 0 223 0 0,0 0 112 0 0,7-3 560 0 0,3-2-713 0 0,-1 1-1 0 0,1 0 0 0 0,0 0 1 0 0,0 1-1 0 0,1 1 0 0 0,-1-1 1 0 0,1 2-1 0 0,-1 0 0 0 0,1 0 1 0 0,-1 0-1 0 0,2 2-352 0 0,20-4 238 0 0,90 1 413 0 0,-66 2-1676 0 0,0-2-3449 0 0,-37 0-326 0 0</inkml:trace>
  <inkml:trace contextRef="#ctx0" brushRef="#br0" timeOffset="29182.809">13469 5346 10208 0 0,'0'0'298'0'0,"0"0"-3"0"0,0 0-110 0 0,0 0 233 0 0,0 0 118 0 0,0 2 28 0 0,-7 48 2092 0 0,2 19 223 0 0,16-26-1463 0 0,-10-42-1232 0 0,10 27-1502 0 0,-11-28-5275 0 0</inkml:trace>
  <inkml:trace contextRef="#ctx0" brushRef="#br0" timeOffset="29364.611">13535 5214 11376 0 0,'0'0'248'0'0,"0"0"48"0"0,0 0 16 0 0,0 0 8 0 0,0 0-256 0 0,0 0-64 0 0,0 0 0 0 0,0 0 0 0 0,0 0 0 0 0,0 0 0 0 0,7 7 0 0 0,6 0 0 0 0,-6 0-72 0 0</inkml:trace>
  <inkml:trace contextRef="#ctx0" brushRef="#br0" timeOffset="29921.161">13850 5381 8952 0 0,'0'0'200'0'0,"0"0"33"0"0,0 0 15 0 0,2-2-36 0 0,36-30 1655 0 0,-15 16 446 0 0,3-20 237 0 0,-25 34-2541 0 0,-1 0-1 0 0,1 0 0 0 0,0 0 1 0 0,-1 0-1 0 0,0 0 0 0 0,1 0 0 0 0,-1 0 1 0 0,0 0-1 0 0,0 0 0 0 0,0-1 1 0 0,0 1-1 0 0,0 0 0 0 0,-1 0 0 0 0,1 0 1 0 0,-1 0-1 0 0,1 0 0 0 0,-1 0 1 0 0,0 0-1 0 0,0 0 0 0 0,1 0 0 0 0,-2 0 1 0 0,1 0-1 0 0,0 1 0 0 0,0-1 1 0 0,0 0-1 0 0,-1 1 0 0 0,1-1 0 0 0,-1 1 1 0 0,1-1-1 0 0,-1 1 0 0 0,0 0 1 0 0,0 0-1 0 0,-1-1-8 0 0,-43 8-215 0 0,41-5 218 0 0,1 1-1 0 0,0-1 1 0 0,0 1-1 0 0,0 0 1 0 0,0 1 0 0 0,0-1-1 0 0,0 1 1 0 0,0 0-1 0 0,1-1 1 0 0,0 2-1 0 0,-1-1 1 0 0,1 0 0 0 0,0 1-1 0 0,0 1-2 0 0,-17 14 111 0 0,16-14-42 0 0,1 0 1 0 0,-1 0 0 0 0,1 1-1 0 0,0-1 1 0 0,0 1-1 0 0,1 0 1 0 0,-1 0 0 0 0,1 0-1 0 0,1 0 1 0 0,-1 0 0 0 0,1 0-1 0 0,0 0 1 0 0,0 0-1 0 0,1 1-69 0 0,0-4 36 0 0,-1 2 18 0 0,1 0-1 0 0,0 0 1 0 0,1 1-1 0 0,-1-1 1 0 0,1 0-1 0 0,0 0 1 0 0,0 0-1 0 0,1 0 1 0 0,0 0-1 0 0,-1 0 1 0 0,2 0-1 0 0,-1 0 1 0 0,0 0-1 0 0,1-1 1 0 0,0 0-1 0 0,2 3-53 0 0,0-2 111 0 0,0-1 0 0 0,1 0 0 0 0,0 0 0 0 0,-1 0 0 0 0,1-1 0 0 0,0 0 0 0 0,1 0 0 0 0,-1-1 0 0 0,0 1 0 0 0,1-1 0 0 0,-1-1 0 0 0,1 1 0 0 0,5 0-111 0 0,-4-2 6 0 0,-1 1 0 0 0,1-1 0 0 0,0 0 0 0 0,-1-1 0 0 0,1 1 0 0 0,0-2 0 0 0,-1 1 0 0 0,0-1-1 0 0,1 0 1 0 0,-1 0 0 0 0,0-1 0 0 0,0 0 0 0 0,0-1 0 0 0,0 1 0 0 0,-1-1 0 0 0,1-1 0 0 0,-1 1 0 0 0,0-1 0 0 0,0 0 0 0 0,-1 0 0 0 0,1-1 0 0 0,-1 1-1 0 0,0-1 1 0 0,-1-1 0 0 0,0 1 0 0 0,0-1 0 0 0,0 1 0 0 0,-1-1 0 0 0,2-4-6 0 0,7-15-468 0 0,-2-1 1 0 0,-1 0-1 0 0,-1 0 1 0 0,-1-1-1 0 0,-1 0 0 0 0,-2-1 1 0 0,1-27 467 0 0,-8-9-336 0 0,3 64 438 0 0,-1 2 5 0 0,-2 3-69 0 0,0 0 0 0 0,1 0 1 0 0,-1 0-1 0 0,1 1 0 0 0,0-1 0 0 0,0 1 0 0 0,1-1 0 0 0,-1 1 1 0 0,1 0-1 0 0,0 0 0 0 0,0-1 0 0 0,1 1 0 0 0,0 0 0 0 0,-1 0 1 0 0,1 0-1 0 0,1 0-38 0 0,12 130 601 0 0,18-21-108 0 0,-30-109-487 0 0,0-1 0 0 0,1 1 0 0 0,-1-1 0 0 0,1 0 0 0 0,0 1 0 0 0,0-1 0 0 0,1 0 0 0 0,0 0 0 0 0,-1 0 0 0 0,1 0 0 0 0,0-1 0 0 0,1 1 0 0 0,-1-1 0 0 0,1 0 0 0 0,-1 0 0 0 0,1 0 0 0 0,0 0 0 0 0,0-1 0 0 0,0 0 0 0 0,1 1 0 0 0,-1-1 0 0 0,0-1 0 0 0,1 1 0 0 0,-1-1 0 0 0,1 0 0 0 0,0 0 0 0 0,-1 0 0 0 0,2 0-6 0 0,24-4-1954 0 0,-14-1-4123 0 0</inkml:trace>
  <inkml:trace contextRef="#ctx0" brushRef="#br0" timeOffset="30425.816">14605 5204 11256 0 0,'0'0'256'0'0,"-2"0"34"0"0,-101 51 1293 0 0,25-10 712 0 0,40-3-1320 0 0,31-31-776 0 0,6-7-173 0 0,1 0 0 0 0,-1 1 0 0 0,0-1 0 0 0,0 1 0 0 0,0-1-1 0 0,1 1 1 0 0,-1-1 0 0 0,0 1 0 0 0,1 0 0 0 0,-1-1 0 0 0,0 1 0 0 0,1 0 0 0 0,-1-1 0 0 0,1 1-1 0 0,-1 0 1 0 0,1 0 0 0 0,-1 0 0 0 0,1 0 0 0 0,0-1 0 0 0,0 1 0 0 0,-1 0 0 0 0,1 0 0 0 0,0 0 0 0 0,0 0-1 0 0,0 0 1 0 0,0 0 0 0 0,0 0 0 0 0,0 0 0 0 0,0 0 0 0 0,0-1 0 0 0,0 1 0 0 0,0 0 0 0 0,0 0-1 0 0,1 0 1 0 0,-1 0 0 0 0,0 0 0 0 0,1 0 0 0 0,-1-1 0 0 0,1 1 0 0 0,-1 0 0 0 0,1 0 0 0 0,-1 0-1 0 0,1 0-25 0 0,45 17 882 0 0,-40-18-874 0 0,0 1 1 0 0,0-2-1 0 0,0 1 1 0 0,0 0-1 0 0,0-1 1 0 0,0-1 0 0 0,-1 1-1 0 0,1-1 1 0 0,0 1-1 0 0,-1-2 1 0 0,1 1-1 0 0,-1-1 1 0 0,0 1-1 0 0,1-2 1 0 0,-1 1-1 0 0,-1 0 1 0 0,1-1 0 0 0,0 0-1 0 0,-1 0 1 0 0,0 0-1 0 0,0-1 1 0 0,0 0-1 0 0,-1 1 1 0 0,1-1-1 0 0,-1 0 1 0 0,0-1-1 0 0,0 0-8 0 0,27-67 283 0 0,-18 31-600 0 0,-2-1 1 0 0,-2 1-1 0 0,-2-2 0 0 0,1-41 317 0 0,-15 17-790 0 0,8 67 692 0 0,-3 1 103 0 0,1 1-1 0 0,-1-1 0 0 0,1 1 1 0 0,0 0-1 0 0,0 0 0 0 0,0 0 0 0 0,-1 0 1 0 0,1 0-1 0 0,0 0 0 0 0,0 0 1 0 0,0 1-1 0 0,0-1 0 0 0,1 1 0 0 0,-1 0 1 0 0,0-1-1 0 0,1 1 0 0 0,-1 0 0 0 0,1 0 1 0 0,-1 0-1 0 0,1 0 0 0 0,0 0 1 0 0,0 0-1 0 0,0 0 0 0 0,0 0 0 0 0,0 1 1 0 0,1-1-1 0 0,-1 0 0 0 0,1 1 1 0 0,-1-1-1 0 0,1 0 0 0 0,0 1 0 0 0,0-1 1 0 0,0 1-1 0 0,0 0-4 0 0,-3 10-31 0 0,0 5 125 0 0,1-1 0 0 0,1 0 0 0 0,0 1 0 0 0,1-1 0 0 0,1 0 0 0 0,1 1 0 0 0,0-1 0 0 0,5 13-94 0 0,-4-15 189 0 0,2 0-1 0 0,0 0 1 0 0,1 0 0 0 0,1-1-1 0 0,0 0 1 0 0,0 0 0 0 0,2-1-1 0 0,8 11-188 0 0,-11-18 93 0 0,-1 0-1 0 0,1-1 0 0 0,1 0 1 0 0,-1 0-1 0 0,1 0 0 0 0,0-1 1 0 0,0 0-1 0 0,0 0 0 0 0,0-1 1 0 0,2 1-93 0 0,14 7 159 0 0,69 17-1831 0 0,-79-24-5154 0 0</inkml:trace>
  <inkml:trace contextRef="#ctx0" brushRef="#br0" timeOffset="-6044.826">7071 3778 5440 0 0,'0'0'124'0'0,"0"0"17"0"0,0 0 10 0 0,0 0 13 0 0,0 0 49 0 0,0 0 19 0 0,0 0 7 0 0,0 0 41 0 0,0 0 166 0 0,-2-1 70 0 0,-18-11 899 0 0,19 11-1098 0 0,-18-1 447 0 0,-78 19-142 0 0,23-3-246 0 0,-48-1 389 0 0,-73 2-429 0 0,-56 1-4 0 0,-3-5 211 0 0,-9 16-234 0 0,51-5-181 0 0,72-12 0 0 0,-347 24 203 0 0,103-13-193 0 0,79-11-84 0 0,-17 7-54 0 0,193-20 0 0 0,-241 9 53 0 0,15 0 22 0 0,112 6-75 0 0,-53 2 0 0 0,94-7 128 0 0,-9 7-216 0 0,-69 0 88 0 0,121-1 0 0 0,30-2 0 0 0,-100-8 64 0 0,-56 18-128 0 0,114-14 64 0 0,-108 4 64 0 0,94 6-64 0 0,101 0-488 0 0,79-14 296 0 0</inkml:trace>
  <inkml:trace contextRef="#ctx0" brushRef="#br0" timeOffset="-8865.27">6067 3195 6048 0 0,'5'2'4908'0'0,"23"6"-4442"0"0,25-2 189 0 0,-3-7-471 0 0,-17-1-3815 0 0,-20 2-87 0 0</inkml:trace>
  <inkml:trace contextRef="#ctx0" brushRef="#br0" timeOffset="-8557.346">6379 3232 4808 0 0,'0'0'101'0'0,"0"0"22"0"0,0 0 8 0 0,-4 8 49 0 0,-39 106 3853 0 0,32-39-2884 0 0,21-27-378 0 0,-10-46-515 0 0,8 16 16 0 0,-7-17-196 0 0,-1-1-31 0 0,0 0-133 0 0,0 0-59 0 0,0 0-758 0 0,0 0-2988 0 0</inkml:trace>
  <inkml:trace contextRef="#ctx0" brushRef="#br0" timeOffset="-8266.627">6343 3149 8952 0 0,'0'0'192'0'0,"0"0"48"0"0,0 0 8 0 0,0 0 8 0 0,0 0-256 0 0,4-3 0 0 0,-4 3 0 0 0,0 0 0 0 0,0 0 72 0 0,0 0-72 0 0,0 0 64 0 0,0 0-64 0 0,0 0 0 0 0,0 0-72 0 0,0 0 0 0 0,0 0-2576 0 0,0 0-512 0 0</inkml:trace>
  <inkml:trace contextRef="#ctx0" brushRef="#br0" timeOffset="-7999.867">6593 3256 8808 0 0,'0'0'197'0'0,"-8"2"264"0"0,-35 34-207 0 0,-62 61 10 0 0,81-46 664 0 0,24-50-752 0 0,13 13 544 0 0,-7-12-681 0 0,-1 0 0 0 0,1 0 0 0 0,0-1 0 0 0,-1 0 0 0 0,1 0 0 0 0,0 0 0 0 0,0 0 0 0 0,0-1 0 0 0,0 0 0 0 0,-1-1 0 0 0,1 1 0 0 0,0-1 0 0 0,0 0 0 0 0,0-1 0 0 0,-1 1 0 0 0,1-1 0 0 0,-1 0 0 0 0,1-1 0 0 0,-1 1 0 0 0,0-1 0 0 0,0 0 0 0 0,0 0 0 0 0,0-1 0 0 0,0 0-39 0 0,-3 1 4 0 0,1 0 1 0 0,-1 0 0 0 0,0 0 0 0 0,0 0 0 0 0,-1 0 0 0 0,1 0 0 0 0,-1-1 0 0 0,0 1-1 0 0,0-1 1 0 0,0 1 0 0 0,0-1 0 0 0,0 0 0 0 0,-1 1 0 0 0,0-1 0 0 0,0 0 0 0 0,0 1-1 0 0,0-1 1 0 0,0 0 0 0 0,-1 1 0 0 0,1-1 0 0 0,-1 1 0 0 0,0-1 0 0 0,0 0-5 0 0,-29-47-514 0 0,6-1-2040 0 0,24 51 1786 0 0,0 1-28 0 0</inkml:trace>
  <inkml:trace contextRef="#ctx0" brushRef="#br0" timeOffset="-7690.737">6616 3197 5488 0 0,'5'0'312'0'0,"-2"1"-212"0"0,1-1 0 0 0,-1 1-1 0 0,1-1 1 0 0,-1 1 0 0 0,0 0 0 0 0,1 0 0 0 0,-1 1 0 0 0,0-1-1 0 0,0 1 1 0 0,0-1 0 0 0,0 1 0 0 0,0 0 0 0 0,0 0 0 0 0,-1 0-1 0 0,1 0 1 0 0,-1 1 0 0 0,1-1 0 0 0,-1 1 0 0 0,0 0 0 0 0,0-1 0 0 0,1 4-100 0 0,5 3 296 0 0,35 64 1063 0 0,-16-12-559 0 0,-11 11 577 0 0,-27-51-290 0 0,10-20-982 0 0,1-1-28 0 0,-14-11 117 0 0,12 5-187 0 0,1-1 1 0 0,-1 1-1 0 0,1-1 1 0 0,0 1-1 0 0,0-1 1 0 0,1 0-1 0 0,0 1 1 0 0,0-1-1 0 0,1 0 1 0 0,0 1-1 0 0,0-1 1 0 0,0 1-1 0 0,1-1 0 0 0,0 1 1 0 0,0 0-1 0 0,1 0 1 0 0,0 0-1 0 0,0 0 1 0 0,0 0-1 0 0,1 0 1 0 0,1-1-8 0 0,-3 3-17 0 0,0-1 0 0 0,0 1-1 0 0,1-1 1 0 0,0 1 0 0 0,0 0 0 0 0,0 0 0 0 0,1 0-1 0 0,-1 0 1 0 0,1 1 0 0 0,0 0 0 0 0,0-1 0 0 0,0 1 0 0 0,0 1-1 0 0,0-1 1 0 0,1 0 0 0 0,0 1 0 0 0,-1 0 0 0 0,2 0 17 0 0,-2 3-12 0 0,-1-1 1 0 0,1 1 0 0 0,-1 1 0 0 0,1-1 0 0 0,-1 0 0 0 0,0 1 0 0 0,1 0-1 0 0,-1-1 1 0 0,0 1 0 0 0,0 1 0 0 0,0-1 0 0 0,0 0 0 0 0,-1 1 0 0 0,1-1-1 0 0,-1 1 1 0 0,1 0 0 0 0,-1 0 0 0 0,0 0 0 0 0,0 0 0 0 0,0 0 0 0 0,-1 1-1 0 0,1-1 1 0 0,-1 0 0 0 0,0 1 0 0 0,1 3 11 0 0,1-3-28 0 0,24 79-113 0 0,-19-40-2162 0 0,-7-38 1127 0 0,1 13-2745 0 0</inkml:trace>
  <inkml:trace contextRef="#ctx0" brushRef="#br1" timeOffset="177642.531">12162 1561 6296 0 0,'0'0'184'0'0,"-2"1"-6"0"0,-16 5-87 0 0,-4 4 880 0 0,20-10-609 0 0,-6 1 900 0 0,0 5 3066 0 0,42-15-4158 0 0,-30 8-127 0 0,1 1-18 0 0,-4 0 45 0 0,-1 0 3 0 0,0 0-18 0 0,11 9-387 0 0,-15 16 268 0 0,3-24 70 0 0,0 1 0 0 0,1-1 0 0 0,-2 1 0 0 0,1-1 0 0 0,0 0 0 0 0,0 0 1 0 0,0 0-1 0 0,0 0 0 0 0,-1 0 0 0 0,1 0 0 0 0,-1 0 0 0 0,1 0 0 0 0,0 0 1 0 0,-1-1-1 0 0,1 1 0 0 0,-1-1 0 0 0,0 1 0 0 0,1-1 0 0 0,-1 1 0 0 0,0-1 1 0 0,1 0-1 0 0,-1 0 0 0 0,1 0 0 0 0,-1 0 0 0 0,0 0 0 0 0,1 0 0 0 0,-1 0 1 0 0,0-1-1 0 0,1 1 0 0 0,-1 0 0 0 0,1-1 0 0 0,-1 0 0 0 0,0 1-6 0 0,1-1 54 0 0,16-23 78 0 0,-4 15-150 0 0,-10 8-971 0 0,-1 1-3704 0 0</inkml:trace>
  <inkml:trace contextRef="#ctx0" brushRef="#br1" timeOffset="-175772.434">14792 2464 4952 0 0,'0'0'108'0'0,"0"0"17"0"0,0 0 11 0 0,0 0 37 0 0,0 0 131 0 0,2 0 59 0 0,6-2 12 0 0,-7 1-7 0 0,-1 1-34 0 0,0 0-12 0 0,0 0-2 0 0,0 0-26 0 0,0 0-106 0 0,0 0-48 0 0,0-1-10 0 0,-3-1-10 0 0,0 0-101 0 0,-1 0-1 0 0,1 1 1 0 0,-1 0 0 0 0,1 0 0 0 0,-1 0-1 0 0,1 0 1 0 0,-1 0 0 0 0,0 1 0 0 0,0-1 0 0 0,1 1-1 0 0,-1 0 1 0 0,0 0 0 0 0,1 1 0 0 0,-1-1 0 0 0,0 1-1 0 0,1 0 1 0 0,-1 0 0 0 0,0 0-19 0 0,-13 1 38 0 0,-224 30 98 0 0,147-22-126 0 0,-68 9 108 0 0,99 6-118 0 0,1 3 120 0 0,41-14 141 0 0,3 6-242 0 0,-36 56-250 0 0,19-21 62 0 0,-9 18 361 0 0,34 17 624 0 0,10-62-816 0 0,-5 16 0 0 0,1 23 0 0 0,-7 63 0 0 0,3-22-80 0 0,17 9 347 0 0,0-54-126 0 0,7 24 72 0 0,-4-10-202 0 0,3 1-11 0 0,-11-53 53 0 0,12 59 86 0 0,-9-61-139 0 0,-2 12 53 0 0,3-1 32 0 0,4 21-31 0 0,11 11-54 0 0,15-4 128 0 0,2-14 57 0 0,45-6-213 0 0,-65-32 92 0 0,45 5-41 0 0,-18-5 135 0 0,13 4 32 0 0,27-4-270 0 0,42-9 80 0 0,-24-9 0 0 0,23-16 0 0 0,-63 13 0 0 0,-14 2 0 0 0,-32 8 0 0 0,0-5 0 0 0,12 1 64 0 0,-8-12-64 0 0,15-10 64 0 0,0 0-152 0 0,-22-4 102 0 0,-18 20 60 0 0,5-13-74 0 0,8-18-80 0 0,4 3 146 0 0,-15 2-144 0 0,-6-42 18 0 0,-8 26-4 0 0,3-8 64 0 0,4 1 0 0 0,-4 9 0 0 0,3 16 0 0 0,8 33 0 0 0,1 0 0 0 0,-1 0 0 0 0,1 0 0 0 0,-1 0 0 0 0,0 0 0 0 0,0 0 0 0 0,0 0 0 0 0,0 0 0 0 0,0 0 0 0 0,-1-1 0 0 0,1 1 0 0 0,-1 0 0 0 0,1 0 0 0 0,-1 0 0 0 0,0 0 0 0 0,0 0 0 0 0,0 0 0 0 0,0 1 0 0 0,0-1 0 0 0,0 0 0 0 0,0 0 0 0 0,0 1 0 0 0,-1-1 0 0 0,1 1 0 0 0,-1-1 0 0 0,1 1 0 0 0,0 0 0 0 0,0-1 0 0 0,0 1 0 0 0,0-1 0 0 0,0 1 0 0 0,0-1 0 0 0,0 1 0 0 0,1-1 0 0 0,-1 1 0 0 0,0-1 0 0 0,1 0 0 0 0,0 1 0 0 0,-1-1 0 0 0,1 0 0 0 0,0 0 0 0 0,0 1 0 0 0,0-1 0 0 0,0 0 0 0 0,0 0 0 0 0,0 1 0 0 0,0-2 0 0 0,-3-53 0 0 0,11 8 0 0 0,2 4 0 0 0,-9 43 0 0 0,1-46 0 0 0,1 1 0 0 0,-3-3 0 0 0,-8 17 0 0 0,13-8 0 0 0,4-5 16 0 0,-12 3 192 0 0,0 3-296 0 0,-11-5 154 0 0,14 43-68 0 0,0 0 0 0 0,0 0 0 0 0,0 0-1 0 0,0 0 1 0 0,0 0 0 0 0,0 1 0 0 0,0-1 0 0 0,0 0-1 0 0,0 0 1 0 0,0 0 0 0 0,-1 0 0 0 0,1 0-1 0 0,0 0 1 0 0,0 0 0 0 0,-1 0 0 0 0,1 1 0 0 0,-1-1-1 0 0,1 0 1 0 0,-1 0 0 0 0,1 1 0 0 0,-1-1-1 0 0,0 0 1 0 0,1 0 0 0 0,-1 1 0 0 0,0-1 0 0 0,0 1-1 0 0,1-1 1 0 0,-1 1 0 0 0,0-1 0 0 0,-1 0 2 0 0,-14-29 80 0 0,13 26-80 0 0,1 1 0 0 0,1-1 0 0 0,-1 0 0 0 0,1 0 0 0 0,-1 0 0 0 0,1 0 0 0 0,0-1 0 0 0,0 1 0 0 0,1 0 0 0 0,-1 0 0 0 0,1 0 0 0 0,0-1 0 0 0,0 1 0 0 0,1 0 0 0 0,-1 0 0 0 0,2-4 0 0 0,-13-34 168 0 0,-9-1 49 0 0,4 21-233 0 0,4 6-18 0 0,0-13-5 0 0,0 7 67 0 0,11 22-27 0 0,0 0 0 0 0,1-1 0 0 0,-1 1 0 0 0,0-1 0 0 0,1 1 0 0 0,-1-1 0 0 0,1 1 0 0 0,-1-1 0 0 0,0 1 0 0 0,1-1 0 0 0,0 0 0 0 0,-1 1 0 0 0,1-1 0 0 0,-1 1 0 0 0,1-1 0 0 0,0 0 0 0 0,-1 0 0 0 0,1 1 0 0 0,0-1 0 0 0,0 0 0 0 0,-1 0 0 0 0,1 1 0 0 0,0-1 0 0 0,0 0 0 0 0,0 0 0 0 0,0 0 0 0 0,0 1 0 0 0,0-1 0 0 0,0 0 0 0 0,0 0 1 0 0,1 1-1 0 0,-1-1 0 0 0,0 0 0 0 0,0 0 0 0 0,1 1-1 0 0,-1-1-1 0 0,0 1 0 0 0,1 0 0 0 0,-1-1 1 0 0,0 1-1 0 0,1 0 0 0 0,-1-1 0 0 0,0 1 1 0 0,0-1-1 0 0,1 1 0 0 0,-1 0 0 0 0,0-1 0 0 0,0 1 1 0 0,0-1-1 0 0,1 1 0 0 0,-1-1 0 0 0,0 1 1 0 0,0-1-1 0 0,0 1 0 0 0,0-1 0 0 0,0 1 1 0 0,0-1-1 0 0,0 1 0 0 0,0-1 0 0 0,0 1 1 0 0,0-1-1 0 0,0 1 0 0 0,0 0 0 0 0,-1-1 1 0 0,1 1-1 0 0,0-1 0 0 0,0 1 0 0 0,0-1 1 0 0,-1 1-1 0 0,1 0 0 0 0,0-1 0 0 0,-1 1 0 0 0,1-1 1 0 0,0 1-1 0 0,0 0 0 0 0,-1-1 0 0 0,1 1 1 0 0,-1 0-1 0 0,1 0 0 0 0,0-1 0 0 0,-1 1 1 0 0,1 0-1 0 0,-1 0 0 0 0,1-1 0 0 0,-1 1 1 0 0,1 0-1 0 0,-1 0 0 0 0,1 0 0 0 0,0 0 1 0 0,-1 0-1 0 0,1 0 0 0 0,-1 0 1 0 0,-14-12-21 0 0,-38-7 85 0 0,-10 11-64 0 0,19 1-3456 0 0,22 6-416 0 0</inkml:trace>
  <inkml:trace contextRef="#ctx0" brushRef="#br1" timeOffset="-173670.389">15223 108 3888 0 0,'0'0'83'0'0,"0"0"11"0"0,0 0 12 0 0,-3-6 55 0 0,-40-29 2137 0 0,-30 7-768 0 0,6 17-1362 0 0,0 3 0 0 0,0 3 0 0 0,-27 2-168 0 0,-78-1 64 0 0,58 1 69 0 0,87 0-83 0 0,0 2 0 0 0,0 0-1 0 0,0 2 1 0 0,0 2 0 0 0,0 0 0 0 0,-21 6-50 0 0,33-6 11 0 0,1 1 1 0 0,0 0 0 0 0,0 1-1 0 0,0 1 1 0 0,1 0 0 0 0,0 1-1 0 0,0 0 1 0 0,0 1-1 0 0,1 1 1 0 0,1 0 0 0 0,-2 1-12 0 0,-17 20 38 0 0,9-11 24 0 0,2 0-1 0 0,0 2 1 0 0,1 0 0 0 0,1 1 0 0 0,1 0 0 0 0,-4 11-62 0 0,-61 95-405 0 0,6-1 391 0 0,-14 82 22 0 0,41-64 367 0 0,32-81-378 0 0,-9 77 137 0 0,29 44 250 0 0,7-121-42 0 0,2-2-100 0 0,1 29-118 0 0,-5-30-123 0 0,6 6 40 0 0,-7-20 182 0 0,-4-38-190 0 0,1 0 0 0 0,0 0 0 0 0,0 0 0 0 0,1-1 0 0 0,0 0 0 0 0,0 0 0 0 0,1 0 1 0 0,0-1-1 0 0,1 0 0 0 0,7 5-33 0 0,48 47 353 0 0,-36-28-426 0 0,3-1 73 0 0,2 2 0 0 0,6 9 64 0 0,-10-7-64 0 0,-17-24 0 0 0,17 22 0 0 0,10-2-54 0 0,1-7 108 0 0,43 4 98 0 0,-17-10-39 0 0,49-10-122 0 0,-21 0 146 0 0,-27 0-122 0 0,-52-4 6 0 0,0-1 0 0 0,0-1 1 0 0,0 0-1 0 0,0-1 0 0 0,0 0 1 0 0,0-2-1 0 0,0 1 0 0 0,0-2 1 0 0,5-1-22 0 0,140-17 64 0 0,8-11-48 0 0,-89 8 160 0 0,28-25-176 0 0,-48 9 0 0 0,-15-3 0 0 0,-9 3 48 0 0,29-47-32 0 0,-49 51-16 0 0,-1-2 0 0 0,-1 0 0 0 0,-3 0 0 0 0,5-33 0 0 0,29-107 0 0 0,-5-59-24 0 0,-37 56 24 0 0,-9 85 0 0 0,-13-77-64 0 0,3 83 64 0 0,-2 1 0 0 0,15 69 24 0 0,-1 0 0 0 0,-1 1 0 0 0,-1 0 0 0 0,0 0 0 0 0,-2 1 0 0 0,0 0 0 0 0,-1 0 0 0 0,-5-5-24 0 0,-40-29 0 0 0,55 51-111 0 0,1 1 1 0 0,-1 0 0 0 0,0-1-1 0 0,0 1 1 0 0,0 0 0 0 0,0-1-1 0 0,0 1 1 0 0,0 0 0 0 0,0 0-1 0 0,0 0 1 0 0,0 0 0 0 0,0 0-1 0 0,0 0 1 0 0,0 0 0 0 0,0 0-1 0 0,0 0 1 0 0,0 0-1 0 0,0 1 1 0 0,0-1 0 0 0,1 0-1 0 0,-1 1 1 0 0,0-1 0 0 0,0 0-1 0 0,0 1 1 0 0,0-1 0 0 0,0 1-1 0 0,1 0 1 0 0,-1-1 0 0 0,0 1-1 0 0,1 0 1 0 0,-1-1 0 0 0,0 1-1 0 0,0 0 111 0 0,-7 7-3966 0 0</inkml:trace>
  <inkml:trace contextRef="#ctx0" brushRef="#br1" timeOffset="-171770.67">15143 2201 5440 0 0,'0'0'124'0'0,"0"0"17"0"0,0 0 10 0 0,0 0 23 0 0,0 0 96 0 0,0 0 39 0 0,0 0 10 0 0,0 0-1 0 0,0 0-4 0 0,4-4 2515 0 0,32 1-2728 0 0,-20 13-37 0 0,-14-8-21 0 0,2 4-22 0 0,12 47 150 0 0,-24-10-88 0 0,4-17-83 0 0,0 10 0 0 0,7-19 96 0 0,-6-1 0 0 0,-1 17-283 0 0,-8-12 254 0 0,2 3-67 0 0,0 45 49 0 0,3-52-122 0 0,-4 8 209 0 0,-5 9-83 0 0,-7 11-42 0 0,-13 1 106 0 0,-16-4 22 0 0,8-2 213 0 0,42-39-288 0 0,-1 4-38 0 0,2-2 17 0 0,-1 1-22 0 0,2-2 33 0 0,0-2 10 0 0,0 0 0 0 0,0 0 5 0 0,0 0 18 0 0,0 0-13 0 0,0 0-8 0 0,0 0-2 0 0,86-29-547 0 0,-72 23 166 0 0</inkml:trace>
  <inkml:trace contextRef="#ctx0" brushRef="#br1" timeOffset="-171141.048">15150 2208 4144 0 0,'0'0'119'0'0,"0"0"49"0"0,0 0 101 0 0,-4-11 975 0 0,1-14-503 0 0,3 24-505 0 0,2-24 547 0 0,-4 19-766 0 0,-10-18 664 0 0,11 23-627 0 0,1 1 10 0 0,1 1-24 0 0,11 37-96 0 0,-5 8 109 0 0,0 13-232 0 0,-7 29 297 0 0,0-77-118 0 0</inkml:trace>
  <inkml:trace contextRef="#ctx0" brushRef="#br1" timeOffset="-170517.199">15196 2102 4752 0 0,'0'0'101'0'0,"0"0"22"0"0,-1 1 6 0 0,-24 25 61 0 0,-34 26 2271 0 0,-11 6-1431 0 0,70-57-976 0 0,-1-1-1 0 0,-4 2-57 0 0,4-2 19 0 0,1 0 1 0 0,0 0-1 0 0,-1 0 1 0 0,1 0-1 0 0,0 0 0 0 0,-1 0 1 0 0,1 0-1 0 0,0 0 0 0 0,-1 0 1 0 0,1 0-1 0 0,0-1 1 0 0,-1 1-1 0 0,1 0 0 0 0,0 0 1 0 0,-1 0-1 0 0,1 0 0 0 0,0-1 1 0 0,0 1-1 0 0,-1 0 0 0 0,1 0 1 0 0,0-1-1 0 0,0 1 1 0 0,-1 0-1 0 0,1 0 0 0 0,0-1 1 0 0,0 1-1 0 0,0 0 0 0 0,-1-1 1 0 0,1 1-1 0 0,0 0 1 0 0,0-1-1 0 0,0 1 0 0 0,0 0 1 0 0,0-1-1 0 0,0 1 0 0 0,0 0 1 0 0,0-1-1 0 0,0 1 1 0 0,0-1-1 0 0,0 1 0 0 0,0 0 1 0 0,0-1-1 0 0,0 1 0 0 0,0 0 1 0 0,0-1-1 0 0,0 1 0 0 0,0 0 1 0 0,1-1-1 0 0,-1 1 1 0 0,0 0-1 0 0,0-1 0 0 0,0 1 1 0 0,1 0-1 0 0,-1 0 0 0 0,0-1 1 0 0,0 1-1 0 0,1 0 1 0 0,-1 0-1 0 0,0-1 0 0 0,0 1 1 0 0,1 0-16 0 0,11-27 11 0 0,14-2 207 0 0,2 7-218 0 0,-9 10 0 0 0,8 15-152 0 0,-11 3 88 0 0,53 21 216 0 0,-34-20 26 0 0,25 7-403 0 0,-49-10 128 0 0</inkml:trace>
  <inkml:trace contextRef="#ctx0" brushRef="#br1" timeOffset="-169654.251">15267 2565 5696 0 0,'0'0'132'0'0,"0"0"17"0"0,0 0 10 0 0,0 0 1 0 0,0 0 1 0 0,0 0 6 0 0,0 0 1 0 0,-2 1-10 0 0,-12 7 60 0 0,14-7-122 0 0,-1 0 0 0 0,-9 17 192 0 0,1 1-40 0 0,-17 19 184 0 0,-20 20 0 0 0,34-45-219 0 0,11-12-128 0 0,-10 11 129 0 0,-4-3 1824 0 0,13-9-1876 0 0,2 0-2 0 0,-11-7 280 0 0,-8-41 440 0 0,-5 14-416 0 0,-38-11-208 0 0,19 37-256 0 0,36 8 0 0 0,-5 0-1340 0 0,12 0-3104 0 0</inkml:trace>
  <inkml:trace contextRef="#ctx0" brushRef="#br1" timeOffset="-167828.49">15917 2094 6416 0 0,'0'0'141'0'0,"0"0"23"0"0,0 0 13 0 0,0-1-19 0 0,0-4-65 0 0,0 4 220 0 0,0 1 90 0 0,0 0 12 0 0,0 0-21 0 0,0 0-90 0 0,-8 0 214 0 0,-37 18 22 0 0,37-12-448 0 0,-16 14 221 0 0,-172 112 1086 0 0,80-62-975 0 0,67-40-216 0 0,47-30-134 0 0,2 0-4 0 0,0 0-6 0 0,0 0-26 0 0,0 2-86 0 0,-3 2 44 0 0,2-2 10 0 0,1-2-194 0 0,0 0-100 0 0,0 0-772 0 0,0 0-2980 0 0</inkml:trace>
  <inkml:trace contextRef="#ctx0" brushRef="#br1" timeOffset="-167433.738">15551 2115 6936 0 0,'0'0'157'0'0,"0"0"23"0"0,0 0 11 0 0,0 0 25 0 0,0 0 100 0 0,8 4 408 0 0,39 40 1708 0 0,-29-31-2174 0 0,0 0 0 0 0,-1 0 0 0 0,-1 2 0 0 0,0 0 0 0 0,-1 1 0 0 0,-1 0 0 0 0,13 18-258 0 0,11 4 346 0 0,-23-24-240 0 0,11 10 38 0 0,-20-17-842 0 0,-6-7 418 0 0</inkml:trace>
  <inkml:trace contextRef="#ctx0" brushRef="#br1" timeOffset="-156798.95">6149 340 4320 0 0,'-217'-20'708'0'0,"-158"50"936"0"0,185-8-1468 0 0,1 7 0 0 0,-92 31-176 0 0,194-36 368 0 0,2 3 0 0 0,0 4 0 0 0,-68 36-368 0 0,-67 25 0 0 0,122-53 0 0 0,-190 82 0 0 0,101-5 0 0 0,88-32 0 0 0,51-38 0 0 0,-15 38 0 0 0,21 16 184 0 0,41-94-120 0 0,5 52-48 0 0,11-25-16 0 0,48 53 76 0 0,7-26 81 0 0,-51-47-114 0 0,236 142 201 0 0,-151-104-246 0 0,82 20-87 0 0,35 32 452 0 0,56 17-299 0 0,-98-61 0 0 0,58 14 416 0 0,-178-60-523 0 0,1-3 0 0 0,0-3 0 0 0,0-2 0 0 0,27-3 43 0 0,-70-1 8 0 0,91 0 78 0 0,0-5 0 0 0,46-9-86 0 0,250-19 704 0 0,-161-16-566 0 0,-186 34-106 0 0,-1-3 0 0 0,0-1 0 0 0,-2-4 0 0 0,38-20-32 0 0,152-111 562 0 0,-212 133-373 0 0,0-1 1 0 0,-2-2-1 0 0,-1-1 1 0 0,0-1-1 0 0,-2-1 1 0 0,-1-2-1 0 0,-2-1 1 0 0,3-4-190 0 0,-13 13 72 0 0,0-1 0 0 0,-2-1 0 0 0,0 0 0 0 0,-2 0 1 0 0,0-1-1 0 0,-1 0 0 0 0,0-4-72 0 0,-4 3 39 0 0,0 1-1 0 0,-1-1 1 0 0,-1 0 0 0 0,-1 0-1 0 0,-2 0 1 0 0,0 0 0 0 0,-4-24-39 0 0,2 18 12 0 0,-2-1 1 0 0,-2 1 0 0 0,0 0-1 0 0,-2 1 1 0 0,-2-1 0 0 0,0 1-1 0 0,-2 1 1 0 0,-12-22-13 0 0,5 22-72 0 0,0 1 1 0 0,-2 1 0 0 0,-1 0-1 0 0,-1 2 1 0 0,-1 0-1 0 0,-1 2 1 0 0,-1 1-1 0 0,-1 1 1 0 0,-1 1-1 0 0,0 1 1 0 0,-2 2-1 0 0,0 0 1 0 0,0 3-1 0 0,-2 0 1 0 0,1 2-1 0 0,-1 1 1 0 0,-1 2 0 0 0,0 1-1 0 0,0 2 1 0 0,-8 0 71 0 0,-2 5-344 0 0</inkml:trace>
  <inkml:trace contextRef="#ctx0" brushRef="#br1" timeOffset="-155723.944">4842 2250 5136 0 0,'0'0'149'0'0,"0"-18"388"0"0,-11-12 1473 0 0,10 29-1766 0 0,-4-5 549 0 0,-26 65-782 0 0,-10 7 163 0 0,-19 16 498 0 0,-14 39-236 0 0,43-70-318 0 0,8-2-1 0 0,21-40-92 0 0,-5 51 425 0 0,8-59-862 0 0,0 0-2102 0 0,6 8-904 0 0</inkml:trace>
  <inkml:trace contextRef="#ctx0" brushRef="#br1" timeOffset="-153667.404">4561 2595 4664 0 0,'0'0'101'0'0,"0"0"22"0"0,0 0 5 0 0,-11-9 136 0 0,-79-9 402 0 0,-163-7 1560 0 0,23 22-1349 0 0,-124 10-702 0 0,107-3-111 0 0,131-1-64 0 0,-220-14 664 0 0,113 26-310 0 0,-51 2-146 0 0,151-11-172 0 0,1 5-1 0 0,-50 14-35 0 0,49-8 7 0 0,-125 31-7 0 0,123-18 10 0 0,-134 22 180 0 0,87 8-116 0 0,62-21-20 0 0,-93 43 74 0 0,162-65-118 0 0,1 2 0 0 0,0 2 0 0 0,2 2 0 0 0,-5 5-10 0 0,-121 66 0 0 0,2 16 117 0 0,111-66-29 0 0,-31 32 440 0 0,16 0-587 0 0,62-71 66 0 0,0 0 1 0 0,-1 0-1 0 0,1 1 0 0 0,1 0 0 0 0,-1 0 0 0 0,1 0 0 0 0,0 0 0 0 0,1 0 0 0 0,-1 1 0 0 0,1-1 1 0 0,1 1-1 0 0,-1-1-7 0 0,0 25-74 0 0,21 14 193 0 0,9 18-44 0 0,49 26 42 0 0,-27-54-96 0 0,-31-19 2 0 0,1 0 0 0 0,0-1-1 0 0,1 0 1 0 0,1-2 0 0 0,0-1-1 0 0,1-1 1 0 0,0-1 0 0 0,10 3-23 0 0,107 29 206 0 0,90 12-206 0 0,-211-50 4 0 0,148 33 50 0 0,106-13-44 0 0,54-27 108 0 0,-228 1-159 0 0,-38 0 76 0 0,1 2 0 0 0,-1 4 0 0 0,13 3-35 0 0,13 7-56 0 0,1-5 0 0 0,0-3 0 0 0,32-4 56 0 0,156-12 0 0 0,-51-10 0 0 0,20 12 0 0 0,28 15 0 0 0,64-10-528 0 0,-68-20 462 0 0,-109 4 68 0 0,43 2 62 0 0,-8 7-128 0 0,85-14 53 0 0,-17 6-42 0 0,-114-2 117 0 0,95-19 26 0 0,-130 22-24 0 0,-72 10 50 0 0,0-1 0 0 0,0-3 0 0 0,39-14-116 0 0,128-31 266 0 0,71 3-138 0 0,-148 19-64 0 0,-10 3 50 0 0,26-14-102 0 0,-59 14 62 0 0,-78 26-34 0 0,-1 0 0 0 0,1 0-1 0 0,-1-1 1 0 0,-1-1 0 0 0,1 0 0 0 0,-1 0-1 0 0,0-1 1 0 0,0 0 0 0 0,-1 0 0 0 0,0-2-40 0 0,0-1 51 0 0,-1 0 0 0 0,-1-1 0 0 0,0 0 0 0 0,0 0 1 0 0,-1-1-1 0 0,-1 0 0 0 0,0 1 0 0 0,-1-2 0 0 0,0 1 1 0 0,-1 0-1 0 0,0 0 0 0 0,-2-1 0 0 0,1 1 0 0 0,-1-1 1 0 0,-1-3-52 0 0,-19-143 512 0 0,16 140-432 0 0,-1 0 0 0 0,0 0 0 0 0,-1 0 0 0 0,-1 1 0 0 0,-1 0 0 0 0,-1 0 0 0 0,0 1 0 0 0,-2 0 0 0 0,-7-10-80 0 0,-9-1 20 0 0,-1 1 1 0 0,-1 1 0 0 0,-2 2 0 0 0,-1 1 0 0 0,0 1 0 0 0,-2 2-1 0 0,0 1 1 0 0,-34-13-21 0 0,19 12-28 0 0,-1 2 0 0 0,0 3 0 0 0,-1 1 0 0 0,0 3 0 0 0,-1 3 0 0 0,-1 1 0 0 0,-51 0 28 0 0,-347-20-74 0 0,-210 25 84 0 0,369 14-20 0 0,-9 11-531 0 0,173-7-2726 0 0,102-12 2043 0 0,-49 5-3256 0 0</inkml:trace>
  <inkml:trace contextRef="#ctx0" brushRef="#br1" timeOffset="-148839.083">3503 4017 4032 0 0,'0'0'116'0'0,"2"1"-7"0"0,20 5 389 0 0,-19-6 22 0 0,-3 0 21 0 0,0 0-16 0 0,0 0-77 0 0,0 0-31 0 0,0 0-7 0 0,-5 4 644 0 0,5-3-1032 0 0,1-1-1 0 0,-1 0 0 0 0,1 0 0 0 0,-1 1 1 0 0,1-1-1 0 0,-1 0 0 0 0,1 1 0 0 0,-1-1 1 0 0,1 0-1 0 0,-1 1 0 0 0,1-1 0 0 0,-1 1 1 0 0,0-1-1 0 0,1 1 0 0 0,-1-1 0 0 0,0 1 0 0 0,1-1 1 0 0,-1 1-1 0 0,0-1 0 0 0,0 1 0 0 0,1-1 1 0 0,-1 1-1 0 0,0-1 0 0 0,0 1 0 0 0,0 0 1 0 0,0-1-1 0 0,0 1 0 0 0,0-1 0 0 0,0 1 1 0 0,0 0-1 0 0,0-1 0 0 0,0 1 0 0 0,0-1 1 0 0,0 1-1 0 0,0 0 0 0 0,-1-1 0 0 0,1 1 1 0 0,0-1-1 0 0,0 1 0 0 0,-1-1 0 0 0,1 1 0 0 0,0-1 1 0 0,-1 1-22 0 0,10 8 576 0 0,10 29 673 0 0,-4-7-826 0 0,11 4-215 0 0,-29-8-116 0 0,14 45 53 0 0,-2-19 2 0 0,4-25-83 0 0,-8-21-2 0 0,14 12 12 0 0,-1-10 94 0 0,-10-4-206 0 0,-6-4-243 0 0,-2-1-114 0 0,0 0-19 0 0</inkml:trace>
  <inkml:trace contextRef="#ctx0" brushRef="#br1" timeOffset="-148501.168">3685 4069 7400 0 0,'0'0'165'0'0,"0"0"22"0"0,0 0 10 0 0,2 0-16 0 0,-1 1-144 0 0,1 0 0 0 0,-1-1-1 0 0,0 1 1 0 0,1 0-1 0 0,-1 0 1 0 0,0 0 0 0 0,1-1-1 0 0,-1 1 1 0 0,0 1 0 0 0,0-1-1 0 0,0 0 1 0 0,0 0-1 0 0,0 0 1 0 0,0 0 0 0 0,0 1-1 0 0,-1-1 1 0 0,1 1-1 0 0,0-1 1 0 0,-1 0 0 0 0,1 1-1 0 0,-1-1 1 0 0,1 1-1 0 0,-1-1 1 0 0,0 1 0 0 0,0-1-1 0 0,1 1 1 0 0,-1-1 0 0 0,0 1-1 0 0,0 0 1 0 0,-1-1-1 0 0,1 1 1 0 0,0-1-37 0 0,0 3 150 0 0,7 27 880 0 0,12 45 176 0 0,8-10-598 0 0,5 6-43 0 0,-20-47-420 0 0,-5-9-3759 0 0,-6-15-410 0 0</inkml:trace>
  <inkml:trace contextRef="#ctx0" brushRef="#br1" timeOffset="-145199.648">4098 4352 4320 0 0,'0'0'99'0'0,"0"0"11"0"0,0 0 9 0 0,0 0 18 0 0,-5-10 786 0 0,-68-4 225 0 0,-32 18 466 0 0,-240 20 190 0 0,-27 18-684 0 0,259-32-1026 0 0,0 5-1 0 0,-41 14-93 0 0,-157 28 11 0 0,61-2-11 0 0,45-11 0 0 0,62-16 20 0 0,1 7 0 0 0,-87 34-20 0 0,19 11 0 0 0,14 10 53 0 0,-6 4-106 0 0,27-12 53 0 0,-124 46 0 0 0,128-54 0 0 0,150-68 25 0 0,0 2 0 0 0,1 0 0 0 0,0 2 0 0 0,1 0 0 0 0,0 1 1 0 0,0 1-1 0 0,1 0 0 0 0,-9 10-25 0 0,20-16-20 0 0,0 1 0 0 0,0 0 0 0 0,1 0-1 0 0,0 0 1 0 0,0 1 0 0 0,1 0 0 0 0,0 0 0 0 0,0 1 0 0 0,0 0 0 0 0,-2 8 20 0 0,0 3 0 0 0,4-15 0 0 0,1 0 0 0 0,0 0 0 0 0,0 0 0 0 0,0 1 0 0 0,1-1 0 0 0,0 1 0 0 0,0-1 0 0 0,0 1 0 0 0,1 0 0 0 0,-1-1 0 0 0,2 1 0 0 0,-1 0 0 0 0,0-1 0 0 0,1 1 0 0 0,0 0 0 0 0,4 7 21 0 0,1-1 1 0 0,0 1 0 0 0,0-2 0 0 0,1 1 0 0 0,1-1-1 0 0,0 0 1 0 0,0 0 0 0 0,1-1 0 0 0,1 0-1 0 0,0-1 1 0 0,0 0 0 0 0,3 1-22 0 0,30 25 23 0 0,-5-17 82 0 0,1-2-1 0 0,0-2 1 0 0,31 7-105 0 0,8-6 234 0 0,2-2 0 0 0,36-1-234 0 0,-8-1 46 0 0,405 33 34 0 0,-314-30 96 0 0,18-10-264 0 0,17-4 98 0 0,132-3 44 0 0,272 13 30 0 0,518-17 24 0 0,-654 24-44 0 0,0-13-416 0 0,147-20 717 0 0,-204 10-634 0 0,-25-3 541 0 0,28-5-272 0 0,112-15 0 0 0,-288 16-83 0 0,230-3 166 0 0,-264 12-105 0 0,267-20 44 0 0,-213 4-22 0 0,246-22 574 0 0,-256 31-547 0 0,-89 8-28 0 0,280-11 1 0 0,-180-10 0 0 0,-1 7 0 0 0,233-8 0 0 0,-198 15 0 0 0,-48-8 432 0 0,-83-3 392 0 0,92-16-8 0 0,-47 12-816 0 0,238-23 290 0 0,-350 38-172 0 0,46-10 137 0 0,128-20 1 0 0,-151 20-344 0 0,85-20 159 0 0,87-20-78 0 0,-29-37 277 0 0,-43 4-260 0 0,-65-7-10 0 0,-92 38-12 0 0,-3 16-48 0 0,21-44 52 0 0,-89 72-9 0 0,11-20 18 0 0,-27 19-1 0 0,-7 18 0 0 0,0 0-1 0 0,0 0 1 0 0,-1 0-1 0 0,1-1 0 0 0,0 1 1 0 0,-1 0-1 0 0,1 0 1 0 0,-1-1-1 0 0,0 1 1 0 0,1-1-1 0 0,-1 1 1 0 0,0 0-1 0 0,0-1 0 0 0,0 1 1 0 0,0 0-1 0 0,0-1 1 0 0,0 1-1 0 0,0-1 1 0 0,0 1-1 0 0,0 0 1 0 0,-1-1-1 0 0,1 1 0 0 0,-1 0 1 0 0,1-1-1 0 0,-1 1 1 0 0,0-1 0 0 0,-11-32-127 0 0,-17-5 116 0 0,18 12 1 0 0,-30-25-108 0 0,-2 8 52 0 0,19 26 58 0 0,-45-15-99 0 0,-5 10 22 0 0,-48-18 32 0 0,-38-10-75 0 0,44 22 117 0 0,-54-2 18 0 0,-13 21 5 0 0,-87-7-202 0 0,100 9 192 0 0,-22-2 58 0 0,19-10-60 0 0,-129-4 0 0 0,23 5-250 0 0,-47 6 548 0 0,137 0-521 0 0,-171-11 134 0 0,201 9 110 0 0,-371-32 270 0 0,-66 1-291 0 0,-34 11-366 0 0,92 25 452 0 0,422 10 168 0 0,-178 10-411 0 0,16-12 294 0 0,-2 2-275 0 0,156 3 10 0 0,-405-7 141 0 0,147 5 286 0 0,156 8-561 0 0,65-2 524 0 0,-98 0-262 0 0,6 3 0 0 0,-86-6-19 0 0,80 6-44 0 0,63-10 145 0 0,-137 6-82 0 0,-163 2-152 0 0,321-1 222 0 0,-128-6 12 0 0,89 8-82 0 0,-1 1 117 0 0,-27 6 333 0 0,-49 17-450 0 0,-24 9-82 0 0,57 10-2067 0 0,200-42-3115 0 0</inkml:trace>
  <inkml:trace contextRef="#ctx0" brushRef="#br0" timeOffset="-135062.592">681 6543 7656 0 0,'0'0'166'0'0,"0"0"29"0"0,0 0 14 0 0,0 1-25 0 0,-2 18-220 0 0,2 18 294 0 0,2 47 1070 0 0,7 3 301 0 0,-9-30-754 0 0,0-56-737 0 0,0-1 12 0 0,0 0 2 0 0,0 0 0 0 0,0 0 10 0 0,0 0 45 0 0,0 0 17 0 0,0 0 7 0 0,0 0 15 0 0,0 0 64 0 0,-1-2 30 0 0,-2-10-121 0 0,0 0 0 0 0,0 0 0 0 0,2-1 1 0 0,-1 1-1 0 0,2-1 0 0 0,0 1 1 0 0,1-12-220 0 0,-1-2 128 0 0,15-60 107 0 0,12-28-166 0 0,-3 27-58 0 0,-14 54-47 0 0,-6 29-60 0 0,-4 3 95 0 0,0 1 0 0 0,1-1-1 0 0,-1 1 1 0 0,0 0 0 0 0,1-1-1 0 0,-1 1 1 0 0,0-1 0 0 0,1 1 0 0 0,-1 0-1 0 0,0-1 1 0 0,1 1 0 0 0,-1 0 0 0 0,1 0-1 0 0,-1-1 1 0 0,1 1 0 0 0,-1 0-1 0 0,1 0 1 0 0,-1 0 0 0 0,1 0 0 0 0,-1-1-1 0 0,1 1 1 0 0,-1 0 0 0 0,1 0-1 0 0,-1 0 1 0 0,1 0 0 0 0,-1 0 0 0 0,1 0-1 0 0,-1 0 1 0 0,1 0 0 0 0,-1 1-1 0 0,1-1 1 0 0,-1 0 0 0 0,1 0 0 0 0,-1 0-1 0 0,1 0 1 0 0,-1 1 0 0 0,0-1 0 0 0,1 0-1 0 0,-1 1 1 0 0,1-1 0 0 0,-1 0-1 0 0,0 1 1 0 0,1-1 0 0 0,-1 0 0 0 0,0 1-1 0 0,1-1 1 0 0,-1 1 0 0 0,0-1-1 0 0,1 0 2 0 0,4 4-12 0 0,0 1-1 0 0,0-1 0 0 0,-1 1 0 0 0,1 0 0 0 0,-1 0 1 0 0,0 0-1 0 0,0 1 0 0 0,-1-1 0 0 0,1 1 0 0 0,-1 0 1 0 0,0 0-1 0 0,-1 0 0 0 0,0 1 0 0 0,0-1 0 0 0,1 3 13 0 0,21 64 0 0 0,34 68 0 0 0,-48-123 0 0 0,15 22 105 0 0,-25-38-221 0 0,3 4-4492 0 0,-3-5-436 0 0</inkml:trace>
  <inkml:trace contextRef="#ctx0" brushRef="#br0" timeOffset="-133704.306">670 6673 9072 0 0,'5'-12'681'0'0,"5"-3"-426"0"0,63-2 1921 0 0,104-4-1636 0 0,-108-11-3914 0 0,-42 9 1441 0 0,-17 11 1594 0 0,-5 8 421 0 0,-3 2 46 0 0,-2 2 201 0 0,0 0 88 0 0,0 0 21 0 0,0 0-18 0 0,0 0-83 0 0,0 0-32 0 0,0 0-7 0 0,0 0-20 0 0,0 0-74 0 0,0 0-38 0 0,0 0-6 0 0,0 3 14 0 0,26 108 2004 0 0,-6-79-1450 0 0,-19-31-686 0 0,-1 0 0 0 0,1 0 0 0 0,0 0 0 0 0,0 0 0 0 0,0 0 0 0 0,0 0 0 0 0,0 0 0 0 0,0-1 0 0 0,0 1 0 0 0,0 0 0 0 0,0-1 0 0 0,0 1 0 0 0,1-1 0 0 0,-1 1 0 0 0,0-1 0 0 0,0 0 0 0 0,1 0 0 0 0,-1 1 0 0 0,0-1 0 0 0,0 0 0 0 0,1 0 0 0 0,-1 0 0 0 0,0 0 0 0 0,0 0 0 0 0,1-1 0 0 0,-1 1 0 0 0,0 0 0 0 0,0 0 0 0 0,1-1 0 0 0,-1 1 0 0 0,0-1 0 0 0,0 1 0 0 0,0-1 0 0 0,0 0 0 0 0,0 1 0 0 0,0-1 0 0 0,0 0 0 0 0,0 0 0 0 0,1 0-42 0 0,26-45 415 0 0,-15-50-332 0 0,-9 54-83 0 0,10 28-18 0 0,9 42-546 0 0,-21-24 564 0 0,0 0 0 0 0,0 0 0 0 0,0-1 1 0 0,1 1-1 0 0,-1-1 0 0 0,1 1 0 0 0,0-1 0 0 0,0 0 0 0 0,0 0 0 0 0,0 0 0 0 0,0 0 0 0 0,1-1 0 0 0,-1 1 0 0 0,1-1 0 0 0,0 0 0 0 0,0 0 1 0 0,1 0-1 0 0,0 1 37 0 0,0-1 1 0 0,0 0 0 0 0,0 0 0 0 0,0 0 0 0 0,0-1-1 0 0,0 0 1 0 0,0 0 0 0 0,1 0 0 0 0,-1 0 0 0 0,0-1 0 0 0,1 0-1 0 0,-1 0 1 0 0,0-1 0 0 0,1 1 0 0 0,-1-1 0 0 0,0 0 0 0 0,0-1-1 0 0,0 1 1 0 0,2-2-38 0 0,9-3 103 0 0,46-32 383 0 0,-50 24-486 0 0,-10 11 4 0 0,-1-1-1 0 0,0 1 0 0 0,1-1 0 0 0,-1 1 0 0 0,0-1 1 0 0,-1 1-1 0 0,1-1 0 0 0,-1 0 0 0 0,0 1 0 0 0,0-1 1 0 0,0 0-1 0 0,0 0 0 0 0,0 1 0 0 0,-1-1 0 0 0,0 0 1 0 0,0 1-1 0 0,0-1 0 0 0,0 1 0 0 0,0-1 0 0 0,-1 0-3 0 0,-33-20-280 0 0,15 23 280 0 0,8 7-53 0 0,5 2 32 0 0,1 10-32 0 0,0 43 53 0 0,28 19-182 0 0,-20-78 206 0 0,0-1 0 0 0,0 1 0 0 0,0-1 0 0 0,0 1 0 0 0,0-1 0 0 0,0 0 0 0 0,1 0 0 0 0,-1 0 0 0 0,0 0 0 0 0,1-1 0 0 0,-1 1 0 0 0,0-1 0 0 0,1 1 0 0 0,-1-1 0 0 0,1 0 0 0 0,-1 0 0 0 0,1 0 0 0 0,-1 0 0 0 0,1 0 0 0 0,-1 0 0 0 0,0-1 0 0 0,1 1 0 0 0,-1-1 0 0 0,0 0 0 0 0,1 0 0 0 0,-1 0 0 0 0,0 0 0 0 0,2-1-24 0 0,65-45 216 0 0,-65 44-211 0 0,-1-1-1 0 0,1 0 0 0 0,0 1 1 0 0,0 0-1 0 0,0 0 1 0 0,1 0-1 0 0,-1 1 1 0 0,1 0-1 0 0,-1-1 1 0 0,1 2-1 0 0,0-1 0 0 0,2 0-4 0 0,10-3-11 0 0,-15 4 6 0 0,1 0 0 0 0,-1 0 0 0 0,1 1 0 0 0,0-1 0 0 0,-1 0 0 0 0,1 1 0 0 0,-1 0 0 0 0,1-1 0 0 0,0 1 0 0 0,-1 0 0 0 0,1 0 0 0 0,0 1 0 0 0,-1-1 0 0 0,1 1 0 0 0,-1-1 0 0 0,1 1 0 0 0,-1 0 0 0 0,1 0 0 0 0,-1 0 0 0 0,1 0 0 0 0,-1 0 0 0 0,0 0 0 0 0,1 1 0 0 0,-1-1 0 0 0,0 1 0 0 0,0 0 5 0 0,39 66-64 0 0,-37-57 64 0 0,-4-8 53 0 0,3 0 36 0 0,1-6 846 0 0,20-49-391 0 0,7 6-464 0 0,-25 38-206 0 0,0 0-1 0 0,0 1 0 0 0,0 0 0 0 0,1 1 1 0 0,0-1-1 0 0,0 1 0 0 0,0 1 0 0 0,1-1 1 0 0,0 1-1 0 0,0 1 0 0 0,0-1 0 0 0,1 1 0 0 0,3 0 127 0 0,44-18-3553 0 0,-24 10-416 0 0,-12 8-809 0 0,-19 3 3960 0 0,-1 1 265 0 0,0 0 1076 0 0,0 0 469 0 0,0 0 95 0 0,-4 5 3135 0 0,-22 22-1614 0 0,-37 77-350 0 0,48-48-1684 0 0,18-37-237 0 0,15 1 261 0 0,-17-20-478 0 0,2 0 0 0 0,4 0-83 0 0,0-2-1 0 0,0 1 0 0 0,0-1 0 0 0,0 0 1 0 0,0-1-1 0 0,0 0 0 0 0,-1 0 0 0 0,1 0 0 0 0,-1-1 1 0 0,0 1-1 0 0,0-2 0 0 0,0 1 0 0 0,0-1 0 0 0,-1 0 1 0 0,0 0-1 0 0,0 0 0 0 0,0-1 0 0 0,-1 1 0 0 0,2-4-36 0 0,10-9 0 0 0,-5 2-12 0 0,2 12-165 0 0,-7 7 153 0 0,3 12-53 0 0,7 16 23 0 0,-4-11 54 0 0,-4-11-45 0 0,24 8-961 0 0,-18-12-3237 0 0,-3-4-774 0 0</inkml:trace>
  <inkml:trace contextRef="#ctx0" brushRef="#br0" timeOffset="-132974.626">2394 6432 10016 0 0,'1'-2'230'0'0,"5"-14"541"0"0,-4 15-755 0 0,-2 2-15 0 0,1-1-1 0 0,-1 0 1 0 0,0 0-1 0 0,1 0 1 0 0,-1 1-1 0 0,0-1 0 0 0,1 0 1 0 0,-1 0-1 0 0,0 0 1 0 0,1 0-1 0 0,-1 0 1 0 0,1 0-1 0 0,-1 0 1 0 0,0 0-1 0 0,1 0 0 0 0,-1 0 1 0 0,0 0-1 0 0,1 0 1 0 0,-1 0-1 0 0,1 0 1 0 0,-1 0-1 0 0,0 0 0 0 0,1 0 1 0 0,-1 0-1 0 0,0-1 1 0 0,1 1-1 0 0,-1 0 1 0 0,0 0-1 0 0,1 0 1 0 0,-1-1-1 0 0,0 1 0 0 0,1 0 1 0 0,-1 0-1 0 0,0-1 1 0 0,0 1-1 0 0,0 0 1 0 0,1 0-1 0 0,-1-1 0 0 0,0 1 1 0 0,0 0-1 0 0,0-1 1 0 0,1 1-1 0 0,-1-1 1 0 0,0 1-1 0 0,0 0 1 0 0,0-1-1 0 0,0 1 0 0 0,0 0 1 0 0,0-1-1 0 0,0 1 1 0 0,0 0-1 0 0,0-1 1 0 0,0 1-1 0 0,0-1 1 0 0,0 1-1 0 0,0 0 0 0 0,0-1 1 0 0,0 1-1 0 0,0 0 1 0 0,-1-1-1 0 0,1 1 1 0 0,0 0-1 0 0,0-1 0 0 0,0 1 1 0 0,-1 0-1 0 0,1-1 1 0 0,0 1-1 0 0,0 0 1 0 0,-1-1-1 0 0,-1 1 140 0 0,-1 0 0 0 0,1-1 0 0 0,-1 1 0 0 0,1 0 0 0 0,-1 0 0 0 0,0 1 0 0 0,1-1 0 0 0,-1 0 0 0 0,1 1 0 0 0,-1 0 0 0 0,1-1 0 0 0,-1 1 0 0 0,1 0 0 0 0,0 0 0 0 0,-1 1 0 0 0,1-1 0 0 0,0 0 0 0 0,0 1 0 0 0,0-1 0 0 0,0 1 0 0 0,-1 0-140 0 0,-11 7 577 0 0,-21 32-105 0 0,33-40-467 0 0,1 1 1 0 0,-1-1-1 0 0,1 1 0 0 0,0 0 1 0 0,0-1-1 0 0,-1 1 0 0 0,1 0 1 0 0,0 0-1 0 0,1 0 0 0 0,-1 0 1 0 0,0 0-1 0 0,0 0 0 0 0,1 0 1 0 0,0 0-1 0 0,-1 0 0 0 0,1 1 1 0 0,0-1-1 0 0,0 0 0 0 0,0 0 1 0 0,0 2-6 0 0,-7 19 20 0 0,7-21 74 0 0,-3 9 157 0 0,76 5 232 0 0,-43-13-430 0 0,5 15-42 0 0,-23-7-11 0 0,-3-1 5 0 0,18 41-100 0 0,0 46 9 0 0,-16-29 86 0 0,-14-1 0 0 0,2 5 144 0 0,-3-33 112 0 0,-12-23-89 0 0,0-7 75 0 0,11-6-201 0 0,0-1 0 0 0,-1-1 0 0 0,1 1-1 0 0,0-1 1 0 0,-1 1 0 0 0,0-1 0 0 0,1-1 0 0 0,-1 1 0 0 0,0-1 0 0 0,1 0 0 0 0,-1-1 0 0 0,0 1 0 0 0,1-1 0 0 0,-1 0 0 0 0,1-1-1 0 0,-4 0-40 0 0,-60-20 280 0 0,53 13-222 0 0,-15-19 8 0 0,30 25-58 0 0,0 1 0 0 0,-1-1 0 0 0,1 1 0 0 0,0-1 0 0 0,1 0-1 0 0,-1 0 1 0 0,0 0 0 0 0,1 1 0 0 0,-1-1 0 0 0,1 0 0 0 0,0 0-1 0 0,0 0 1 0 0,0 0 0 0 0,1 0 0 0 0,-1 0 0 0 0,1 1 0 0 0,-1-1-1 0 0,1 0 1 0 0,0 0 0 0 0,0 1 0 0 0,0-1 0 0 0,0 0-1 0 0,2-1-7 0 0,25-46 0 0 0,36-9 64 0 0,25-24-64 0 0,-1 1-464 0 0,-19 26-48 0 0,29-44 144 0 0,-87 87 308 0 0,-6 9 48 0 0,-10 3 12 0 0,0 2-3 0 0,1 0-1 0 0,-1 1 0 0 0,1-1 0 0 0,-1 1 1 0 0,1 0-1 0 0,0 0 0 0 0,0 0 0 0 0,0 1 1 0 0,0 0-1 0 0,1-1 0 0 0,-1 1 0 0 0,1 1 1 0 0,-1-1-1 0 0,1 0 0 0 0,0 1 0 0 0,0 0 0 0 0,-1 2 4 0 0,-26 33 160 0 0,29-36-116 0 0,0 0-1 0 0,0 0 0 0 0,0 0 0 0 0,1 0 0 0 0,0 1 0 0 0,-1-1 0 0 0,1 0 0 0 0,0 0 0 0 0,1 1 1 0 0,-1-1-1 0 0,1 0 0 0 0,-1 0 0 0 0,1 0 0 0 0,0 0 0 0 0,0 1 0 0 0,0-1 0 0 0,1-1 0 0 0,1 4-43 0 0,22 22 818 0 0,20-11 32 0 0,70-8-569 0 0,-65-10-5411 0 0,-12 0-992 0 0</inkml:trace>
  <inkml:trace contextRef="#ctx0" brushRef="#br0" timeOffset="-130936.048">3526 6311 7456 0 0,'0'0'166'0'0,"0"0"29"0"0,0 0 12 0 0,-2 0-34 0 0,-26-1 316 0 0,20-2-5 0 0,7 3 18 0 0,1 0-5 0 0,-8 0 430 0 0,-1 3-709 0 0,0 0 0 0 0,0 1 0 0 0,0 0 0 0 0,1 0 0 0 0,-1 0 0 0 0,1 1 0 0 0,0 1 0 0 0,0-1 0 0 0,1 1 0 0 0,0 1 0 0 0,0-1 0 0 0,0 1 0 0 0,1 0 0 0 0,0 1 0 0 0,0 0 0 0 0,-3 6-218 0 0,-19 34 488 0 0,23-32-266 0 0,3 17 394 0 0,3-31-566 0 0,0 0-1 0 0,0 1 0 0 0,0-1 1 0 0,0 0-1 0 0,1 0 1 0 0,-1 0-1 0 0,1 0 0 0 0,0 0 1 0 0,-1 0-1 0 0,1 0 0 0 0,0-1 1 0 0,0 1-1 0 0,0 0 1 0 0,0-1-1 0 0,1 0 0 0 0,-1 1 1 0 0,0-1-1 0 0,1 0 1 0 0,-1 0-1 0 0,0-1 0 0 0,1 1 1 0 0,-1 0-1 0 0,2-1-49 0 0,0 1 29 0 0,-1 0-1 0 0,1 0 1 0 0,0-1-1 0 0,-1 0 1 0 0,1 1 0 0 0,0-1-1 0 0,0-1 1 0 0,-1 1-1 0 0,1-1 1 0 0,0 1-1 0 0,-1-1 1 0 0,1 0 0 0 0,-1 0-1 0 0,1 0 1 0 0,-1-1-1 0 0,1 1 1 0 0,-1-1-1 0 0,0 0 1 0 0,0 0 0 0 0,0 0-1 0 0,2-2-28 0 0,30-24 169 0 0,2-12 7 0 0,-30 11-249 0 0,-6 28 68 0 0,0 1 4 0 0,-1-1 1 0 0,0 1-1 0 0,1 0 1 0 0,-1-1-1 0 0,1 1 1 0 0,-1 0-1 0 0,0-1 1 0 0,1 1-1 0 0,-1 0 1 0 0,0-1-1 0 0,1 1 1 0 0,-1-1-1 0 0,0 1 1 0 0,0-1-1 0 0,0 1 1 0 0,1-1-1 0 0,-1 1 1 0 0,0-1-1 0 0,0 1 1 0 0,0-1-1 0 0,0 1 1 0 0,0-1-1 0 0,0 1 1 0 0,0-1-1 0 0,0 1 0 0 0,0-1 1 0 0,0 1-1 0 0,0-1 1 0 0,0 1-1 0 0,0-1 1 0 0,0 1-1 0 0,-1-1 1 0 0,1 1-1 0 0,0-1 1 0 0,0 1-1 0 0,0 0 1 0 0,-1-1-1 0 0,1 1 1 0 0,0-1-1 0 0,-1 1 1 0 0,1 0-1 0 0,0-1 1 0 0,-1 1-1 0 0,1 0 1 0 0,-1-1-1 0 0,1 1 1 0 0,0 0-1 0 0,-1-1 1 0 0,1 1-1 0 0,-1 0 1 0 0,1 0-1 0 0,-1 0 1 0 0,1-1-1 0 0,-1 1 1 0 0,1 0-1 0 0,-1 0 1 0 0,1 0-1 0 0,-1 0 1 0 0,1 0-1 0 0,-1 0 1 0 0,0 0-112 0 0,1 0-43 0 0,-22-14-270 0 0,21 13 345 0 0,-2 1 20 0 0,-7 0 39 0 0,7 0-33 0 0,3 0-10 0 0,1 0 0 0 0,34 0-10 0 0,10 1 10 0 0,34 5-54 0 0,-1-16 118 0 0,-67 6 0 0 0,19-3-10 0 0,-29 7-44 0 0,4 18-73 0 0,-10 48 127 0 0,10-36-54 0 0,3-15 211 0 0,-7-13-128 0 0,1 0 0 0 0,0 0-1 0 0,-1 0 1 0 0,1-1-1 0 0,0 1 1 0 0,0 0-1 0 0,1-1 1 0 0,-1 1-1 0 0,0-1 1 0 0,0 0-1 0 0,1 0 1 0 0,-1 0-1 0 0,0 0 1 0 0,1 0-1 0 0,-1 0 1 0 0,1-1-1 0 0,-1 1 1 0 0,1-1-1 0 0,0 0 1 0 0,-1 0-1 0 0,1 0 1 0 0,-1 0-1 0 0,1 0 1 0 0,-1 0-1 0 0,1-1 1 0 0,0 1 0 0 0,-1-1-1 0 0,2 0-28 0 0,66-33 263 0 0,-67 32-265 0 0,-1-1 0 0 0,1 0 0 0 0,-1 1 0 0 0,0-1 0 0 0,0 0 0 0 0,-1 0 0 0 0,1 0 0 0 0,-1 0 0 0 0,1 0 0 0 0,-1-1 0 0 0,0 1 0 0 0,0 0 0 0 0,0-1 0 0 0,-1 1 0 0 0,1-1 0 0 0,-1 1 0 0 0,0 0 0 0 0,0-1 0 0 0,0 1 0 0 0,0-1 0 0 0,-1 1 0 0 0,1-1 0 0 0,-1 1 0 0 0,-1-3 2 0 0,-2-34-958 0 0,0 14 779 0 0,2 18-137 0 0,44 31 452 0 0,-15-6-136 0 0,62 17 335 0 0,-23-23 55 0 0,-23-14-233 0 0,2 0-69 0 0,-42 2-79 0 0,1-1-1 0 0,-1 1 1 0 0,0-1-1 0 0,0 0 1 0 0,0 0-1 0 0,0 0 1 0 0,0 0-1 0 0,-1 0 1 0 0,1-1-1 0 0,0 1 1 0 0,-1-1-1 0 0,0 0 1 0 0,0 0-1 0 0,0 0 1 0 0,0 0 0 0 0,0 0-1 0 0,0 0 1 0 0,-1 0-1 0 0,0-1 1 0 0,1 1-1 0 0,-1 0 1 0 0,0-1-1 0 0,-1 1 1 0 0,1-1-1 0 0,-1 1 1 0 0,1-1-1 0 0,-1 0 1 0 0,0 1-1 0 0,-1-1 1 0 0,1 1-1 0 0,0-1 1 0 0,-1 1-1 0 0,0-1-8 0 0,-22-37-492 0 0,21 41 482 0 0,0-1-1 0 0,0 1 0 0 0,0 0 0 0 0,-1-1 0 0 0,1 1 1 0 0,0 0-1 0 0,0 0 0 0 0,0 1 0 0 0,-1-1 0 0 0,1 0 0 0 0,0 1 1 0 0,0-1-1 0 0,0 1 0 0 0,0 0 0 0 0,0 0 0 0 0,0 0 0 0 0,0 0 1 0 0,0 0-1 0 0,0 0 0 0 0,0 0 0 0 0,0 1 0 0 0,1-1 1 0 0,-1 1-1 0 0,0-1 0 0 0,1 1 0 0 0,0-1 0 0 0,-1 1 0 0 0,1 0 1 0 0,0 0-1 0 0,0 0 0 0 0,0 0 0 0 0,0 0 0 0 0,0 0 0 0 0,0 2 11 0 0,-22 72-64 0 0,18-35 64 0 0,6-31 0 0 0,3-3 0 0 0,3-2 0 0 0,24 1 240 0 0,-22-7-209 0 0,0 0 0 0 0,0-1 0 0 0,-1 0-1 0 0,1-1 1 0 0,-1 0 0 0 0,0 0 0 0 0,0-1-1 0 0,0 0 1 0 0,3-2-31 0 0,15-6-83 0 0,59-24-890 0 0,-27 27 765 0 0,-53 10 166 0 0,-1 0 1 0 0,1 0 0 0 0,0 0 0 0 0,-1 1 0 0 0,1 0 0 0 0,-1 0-1 0 0,1 0 1 0 0,-1 1 0 0 0,0-1 0 0 0,0 1 0 0 0,0 0 0 0 0,0 0-1 0 0,-1 0 1 0 0,1 1 0 0 0,-1-1 0 0 0,0 1 0 0 0,0 0 0 0 0,3 4 41 0 0,6 5 170 0 0,17 32 675 0 0,-28-44-771 0 0,-1-1 18 0 0,1 0-18 0 0,0 1 0 0 0,0-1 1 0 0,0 0-1 0 0,0 1 0 0 0,0-1 1 0 0,0 0-1 0 0,0 0 0 0 0,1 0 1 0 0,-1 1-1 0 0,0-1 1 0 0,0 0-1 0 0,0-1 0 0 0,0 1 1 0 0,0 0-1 0 0,0 0 0 0 0,0 0 1 0 0,0-1-1 0 0,0 1 0 0 0,0 0 1 0 0,0-1-1 0 0,0 1 0 0 0,0-1 1 0 0,0 1-1 0 0,0-1 1 0 0,0 0-1 0 0,0 1 0 0 0,0-1 1 0 0,-1 0-1 0 0,1 1 0 0 0,0-1 1 0 0,0 0-75 0 0,48-90 802 0 0,-13 26-907 0 0,-33 60-139 0 0,1 2 0 0 0,-1-1 0 0 0,1 0 1 0 0,0 1-1 0 0,0-1 0 0 0,0 1 0 0 0,0 0 0 0 0,1 1 0 0 0,-1-1 0 0 0,1 1 0 0 0,0 0 1 0 0,5-2 243 0 0,1 0-5936 0 0</inkml:trace>
  <inkml:trace contextRef="#ctx0" brushRef="#br0" timeOffset="-129989.704">5519 6207 6912 0 0,'-83'-17'810'0'0,"76"16"-532"0"0,-1 1 0 0 0,0 0-1 0 0,1 1 1 0 0,-1 0 0 0 0,0 0-1 0 0,1 1 1 0 0,-1 0 0 0 0,1 0-1 0 0,0 1 1 0 0,0 0 0 0 0,0 0-1 0 0,-1 1-277 0 0,-2 1 223 0 0,-1 0-1 0 0,2 1 0 0 0,-1 0 0 0 0,0 1 1 0 0,1 0-1 0 0,0 0 0 0 0,1 1 0 0 0,0 0 1 0 0,0 0-1 0 0,-4 7-222 0 0,-2 6 237 0 0,10-17-159 0 0,1 0 1 0 0,0 1-1 0 0,0-1 1 0 0,0 1-1 0 0,1 0 1 0 0,0 0-1 0 0,0 0 1 0 0,0 0-1 0 0,0 0 1 0 0,1 0-1 0 0,0 0 1 0 0,-1 6-79 0 0,2-10 160 0 0,6 10 345 0 0,2-6-314 0 0,-6-4 1 0 0,-1 0-6 0 0,5 0-134 0 0,-1 0 0 0 0,0-1 0 0 0,1 0 0 0 0,-1 0-1 0 0,0 0 1 0 0,1 0 0 0 0,-1-1 0 0 0,1 0 0 0 0,-1 0 0 0 0,0 0-1 0 0,0-1 1 0 0,0 0 0 0 0,0 0 0 0 0,0 0 0 0 0,0-1-1 0 0,4-2-51 0 0,84-56 192 0 0,-44 43-117 0 0,-48 18-48 0 0,14 6-237 0 0,15 45 199 0 0,-24-35 10 0 0,-1 1 1 0 0,2-8 0 0 0,-4-7 27 0 0,0-1 0 0 0,0 0 0 0 0,0 0 0 0 0,0 0-1 0 0,0 0 1 0 0,0 0 0 0 0,0-1 0 0 0,0 1 0 0 0,0-1-1 0 0,0 0 1 0 0,0 0 0 0 0,1 0 0 0 0,-1 0 0 0 0,0-1-1 0 0,0 1 1 0 0,0-1 0 0 0,0 0 0 0 0,0 0 0 0 0,0 0-1 0 0,0 0 1 0 0,0 0 0 0 0,0-1 0 0 0,-1 0 0 0 0,1 1-1 0 0,0-1 1 0 0,-1 0 0 0 0,0 0 0 0 0,1 0-1 0 0,-1 0 1 0 0,0-1 0 0 0,0 1 0 0 0,0-1 0 0 0,0 1-1 0 0,0-1 1 0 0,-1 1 0 0 0,1-1 0 0 0,-1 0 0 0 0,0 0-1 0 0,0 0 1 0 0,0 0 0 0 0,0 0 0 0 0,0-1-27 0 0,29-133 92 0 0,-22 83-278 0 0,-8-42-174 0 0,-4 75 294 0 0,4 20-12 0 0,0 1-2 0 0,-7 18-66 0 0,-5 104-36 0 0,11-75 182 0 0,0-25 0 0 0,0-1 0 0 0,1 0 0 0 0,2 0 0 0 0,0 0 0 0 0,1 0 0 0 0,1 0 0 0 0,1 0 0 0 0,1 1 0 0 0,16 11 296 0 0,-9-31-36 0 0,-8-2-219 0 0,1 0 0 0 0,-1 0-1 0 0,1-1 1 0 0,-1 1 0 0 0,0-1-1 0 0,1 0 1 0 0,-1-1 0 0 0,0 1-1 0 0,1-1 1 0 0,-1 0 0 0 0,0-1-1 0 0,0 1 1 0 0,-1-1-1 0 0,1 0 1 0 0,-1 0 0 0 0,1 0-1 0 0,-1-1 1 0 0,0 1 0 0 0,0-1-1 0 0,0 0 1 0 0,-1-1 0 0 0,1 1-1 0 0,-1 0 1 0 0,0-1 0 0 0,0 0-1 0 0,-1 0 1 0 0,2-2-41 0 0,30-87-142 0 0,-15-16-1034 0 0,-23 47 314 0 0,-10 24 567 0 0,13 37 242 0 0,-10 20 112 0 0,3 75 580 0 0,16-39-273 0 0,-6-43-295 0 0,0-1 1 0 0,0 0 0 0 0,1 0-1 0 0,1 0 1 0 0,-1 0-1 0 0,2-1 1 0 0,-1 0 0 0 0,1 1-1 0 0,1-1 1 0 0,0-1-1 0 0,0 1 1 0 0,0-1-1 0 0,3 1-71 0 0,48 26 326 0 0,17-8-1590 0 0,-61-23-4789 0 0</inkml:trace>
  <inkml:trace contextRef="#ctx0" brushRef="#br0" timeOffset="-128882.022">6632 6114 8032 0 0,'-16'-14'840'0'0,"-19"-3"-104"0"0,-7 31 1910 0 0,32-10-2495 0 0,1 1-1 0 0,0 0 1 0 0,0 0 0 0 0,1 1-1 0 0,-1 1 1 0 0,1-1-1 0 0,1 1 1 0 0,-1 1-1 0 0,-1 2-150 0 0,4-4 95 0 0,-3 1 41 0 0,0 2 1 0 0,1-1 0 0 0,0 1 0 0 0,1 0 0 0 0,0 0 0 0 0,0 1-1 0 0,1 0 1 0 0,1 0 0 0 0,-1 0 0 0 0,1 1 0 0 0,1 0-137 0 0,-13 40 903 0 0,17-50-858 0 0,0 1 1 0 0,0-1 0 0 0,0 0 0 0 0,0 0-1 0 0,0 0 1 0 0,0 0 0 0 0,0 1 0 0 0,0-1 0 0 0,0-1-1 0 0,1 1 1 0 0,-1 0 0 0 0,0 0 0 0 0,1 0 0 0 0,-1-1-1 0 0,0 1 1 0 0,1-1 0 0 0,-1 1 0 0 0,1-1 0 0 0,-1 1-1 0 0,1-1 1 0 0,-1 0 0 0 0,1 0 0 0 0,-1 0 0 0 0,1 0-1 0 0,0 0 1 0 0,-1 0 0 0 0,1 0 0 0 0,-1-1 0 0 0,1 1-1 0 0,-1 0 1 0 0,1-1 0 0 0,-1 1 0 0 0,0-1 0 0 0,1 0-1 0 0,-1 1 1 0 0,1-1 0 0 0,-1 0 0 0 0,0 0 0 0 0,0 0-1 0 0,1 0-45 0 0,88-70 288 0 0,-20 13-921 0 0,-64 53 555 0 0,0 1 1 0 0,1-1-1 0 0,-1 1 0 0 0,1 0 0 0 0,0 1 0 0 0,0-1 1 0 0,0 1-1 0 0,0 1 0 0 0,1-1 0 0 0,-1 1 1 0 0,1 1-1 0 0,-1-1 0 0 0,1 1 0 0 0,0 1 1 0 0,5-1 77 0 0,34 36-208 0 0,-42-28 215 0 0,0 0 1 0 0,0 1-1 0 0,-1-1 1 0 0,-1 1 0 0 0,1 0-1 0 0,-1 0 1 0 0,0 0-1 0 0,-1 1 1 0 0,0-1 0 0 0,0 6-8 0 0,-1 15 363 0 0,31-82 844 0 0,38-15-1950 0 0,-68 65 735 0 0,1 0-1 0 0,-1 1 0 0 0,1-1 0 0 0,0 1 0 0 0,0 0 1 0 0,0 0-1 0 0,0 0 0 0 0,0 0 0 0 0,0 1 0 0 0,1-1 0 0 0,-1 1 1 0 0,0 0-1 0 0,1 0 0 0 0,-1 0 0 0 0,1 0 0 0 0,0 0 1 0 0,-1 1-1 0 0,1 0 0 0 0,-1 0 0 0 0,1 0 0 0 0,0 0 0 0 0,-1 0 1 0 0,1 1-1 0 0,-1-1 0 0 0,1 1 0 0 0,-1 0 0 0 0,1 0 1 0 0,-1 1-1 0 0,1-1 0 0 0,-1 1 0 0 0,0-1 0 0 0,0 1 0 0 0,0 0 1 0 0,0 0-1 0 0,0 1 0 0 0,0-1 0 0 0,-1 1 0 0 0,1-1 0 0 0,-1 1 9 0 0,34 86 559 0 0,-25-41-118 0 0,-11-47-359 0 0,0 3 520 0 0,1-2-1371 0 0,-2 0-4175 0 0,1-2-538 0 0</inkml:trace>
  <inkml:trace contextRef="#ctx0" brushRef="#br0" timeOffset="-128284.132">7036 5979 12320 0 0,'0'0'281'0'0,"0"0"40"0"0,1-10 1794 0 0,37 38-1928 0 0,-29-20-88 0 0,4 3-4402 0 0,-12-11-429 0 0</inkml:trace>
  <inkml:trace contextRef="#ctx0" brushRef="#br0" timeOffset="-127556.717">7282 6100 9528 0 0,'0'0'216'0'0,"0"0"32"0"0,0 0 10 0 0,0 0 9 0 0,0 0-8 0 0,0 0-3 0 0,0 0 0 0 0,0 0 44 0 0,0 0 185 0 0,0 0 82 0 0,0 0 10 0 0,0 0-49 0 0,2-1-228 0 0,3-1-249 0 0,0 1 0 0 0,-1-2 0 0 0,1 1 0 0 0,-1 0 0 0 0,1-1 0 0 0,-1 0 0 0 0,0 0 0 0 0,0 0 0 0 0,0-1 0 0 0,-1 1 0 0 0,1-1 0 0 0,-1 0 0 0 0,0 0 0 0 0,0 0 0 0 0,1-2-51 0 0,7-19 54 0 0,-15 15-108 0 0,2 9 42 0 0,-1 0 0 0 0,0 1 0 0 0,0 0 0 0 0,0 0 0 0 0,1 0 0 0 0,-1 0 0 0 0,0 0 0 0 0,0 0 0 0 0,0 1 0 0 0,1-1 0 0 0,-1 1 0 0 0,0 0-1 0 0,0 0 1 0 0,1 0 0 0 0,-1 0 0 0 0,1 0 0 0 0,-1 1 0 0 0,1-1 0 0 0,0 1 0 0 0,-1 0 0 0 0,1-1 0 0 0,0 1 0 0 0,0 1 12 0 0,-79 76 0 0 0,77-75 34 0 0,0 1 1 0 0,0-1-1 0 0,1 1 1 0 0,0 0 0 0 0,0 0-1 0 0,0 0 1 0 0,0 0-1 0 0,1 1 1 0 0,0-1-1 0 0,0 1 1 0 0,0-1-1 0 0,1 1 1 0 0,0 0-1 0 0,0 0 1 0 0,1 0-1 0 0,-1-1 1 0 0,1 1-1 0 0,0 0 1 0 0,1 0 0 0 0,0 3-35 0 0,0-7 178 0 0,8 5 244 0 0,-6-5-357 0 0,1 1 0 0 0,0-1 0 0 0,0 0 1 0 0,0 0-1 0 0,0-1 0 0 0,1 1 1 0 0,-1-1-1 0 0,0 0 0 0 0,1 0 1 0 0,-1 0-1 0 0,0 0 0 0 0,1-1 1 0 0,-1 0-1 0 0,1 0 0 0 0,-1 0 0 0 0,1-1 1 0 0,-1 1-1 0 0,0-1 0 0 0,1 0 1 0 0,-1 0-1 0 0,0-1 0 0 0,1 1 1 0 0,-1-1-1 0 0,1-1-65 0 0,7-3-108 0 0,-1-1 1 0 0,0 0-1 0 0,0-1 0 0 0,-1 0 0 0 0,1 0 1 0 0,-2-1-1 0 0,7-8 108 0 0,23-17-1077 0 0,-33 31 967 0 0,-5 2 12 0 0,0 2 2 0 0,5 4 14 0 0,7 13-35 0 0,-9-4 28 0 0,10 38 222 0 0,-13-51 40 0 0,-1-1 34 0 0,0 1 8 0 0,3 6-19 0 0,-2-5-76 0 0,-1-2-3 0 0,0 0 10 0 0,0 0-10 0 0,0 0-42 0 0,5-7 68 0 0,62-69 12 0 0,-7 48-115 0 0,-32 29-117 0 0,19 35-49 0 0,-20 3 126 0 0,23 30-81 0 0,-49-69-5 0 0,5 6-4513 0 0,-5-4-482 0 0</inkml:trace>
  <inkml:trace contextRef="#ctx0" brushRef="#br0" timeOffset="-127255.961">7846 5885 10680 0 0,'0'0'241'0'0,"0"0"38"0"0,0 0 11 0 0,0 0-28 0 0,4 8-158 0 0,19 103 1656 0 0,-4-33-112 0 0,20 53-45 0 0,-18-48-1183 0 0,-19-76-1136 0 0,-2-5-3277 0 0,-3 4-1409 0 0</inkml:trace>
  <inkml:trace contextRef="#ctx0" brushRef="#br0" timeOffset="-126865.454">7877 6114 6624 0 0,'2'0'192'0'0,"89"-7"737"0"0,-1-1 998 0 0,34-25-551 0 0,-77 15-1118 0 0,-47 18-127 0 0,-27 8 561 0 0,15-3-556 0 0,0 1 1 0 0,1 0-1 0 0,0 1 1 0 0,0 1-1 0 0,1 0 1 0 0,0 0-1 0 0,0 1 0 0 0,1 0 1 0 0,0 0-1 0 0,1 1 1 0 0,0 0-1 0 0,0 1 1 0 0,1 0-1 0 0,1 0 1 0 0,-1 1-137 0 0,-8 33 1128 0 0,15-44-904 0 0,0-1-6 0 0,0 0-22 0 0,0 0-10 0 0,54-7 543 0 0,20-43-844 0 0,-16 13-403 0 0,-54 34 481 0 0,1 1 0 0 0,-1-1 0 0 0,1 1 0 0 0,0 0 0 0 0,-1 0 0 0 0,1 0 0 0 0,0 1 0 0 0,0 0 0 0 0,0 0 0 0 0,0 0 0 0 0,1 0 0 0 0,-1 1 0 0 0,0 0 0 0 0,2 0 37 0 0,32 24-138 0 0,-26-6 84 0 0,36 47 500 0 0,1-20-798 0 0,-49-45-3400 0 0,-1 0-1328 0 0</inkml:trace>
  <inkml:trace contextRef="#ctx0" brushRef="#br0" timeOffset="-126563.197">8476 5910 8552 0 0,'0'0'190'0'0,"0"0"28"0"0,0 0 11 0 0,0 1-21 0 0,8 16-77 0 0,7 11 1493 0 0,-13-14 128 0 0,32 106 1429 0 0,-19-17-2885 0 0,-3-15-221 0 0,-6-68-626 0 0,-5-14-3640 0 0,-1-6-843 0 0</inkml:trace>
  <inkml:trace contextRef="#ctx0" brushRef="#br0" timeOffset="-126231.202">8553 6103 4800 0 0,'83'3'304'0'0,"5"-20"902"0"0,-44 3-3 0 0,13 2 1332 0 0,-55 11-2066 0 0,-2 1-44 0 0,0 0-17 0 0,0 0-6 0 0,0 0-12 0 0,0 0-39 0 0,3 7 308 0 0,-30 62 1405 0 0,20-32-1376 0 0,6-10-446 0 0,1-26-183 0 0,10 18 303 0 0,-2-13-1385 0 0,1-6 639 0 0</inkml:trace>
  <inkml:trace contextRef="#ctx0" brushRef="#br0" timeOffset="-125628.133">9290 5962 4984 0 0,'0'0'143'0'0,"-2"1"-3"0"0,-47 10-59 0 0,-134 49 4071 0 0,114-26-2426 0 0,26 7-288 0 0,42-40-1206 0 0,1-1 0 0 0,1 2 137 0 0,12 12 47 0 0,47-9 148 0 0,72-36-545 0 0,-50 6-611 0 0,-79 25 591 0 0,0 0 0 0 0,0-1 0 0 0,0 1 0 0 0,0 0 0 0 0,1 0 1 0 0,-1 1-1 0 0,0-1 0 0 0,0 1 0 0 0,0 0 0 0 0,0-1 0 0 0,0 1 0 0 0,0 1 1 0 0,0-1-1 0 0,0 0 0 0 0,0 1 0 0 0,-1-1 0 0 0,1 1 0 0 0,0 0 1 0 0,-1 0-1 0 0,0 0 0 0 0,1 0 0 0 0,-1 0 0 0 0,0 1 0 0 0,0-1 1 0 0,0 1-1 0 0,0-1 0 0 0,-1 1 0 0 0,1 0 0 0 0,-1 0 0 0 0,1-1 0 0 0,-1 1 1 0 0,0 0-1 0 0,0 0 0 0 0,0 0 0 0 0,-1 1 0 0 0,1-1 0 0 0,-1 0 1 0 0,0 1 0 0 0,3 26 630 0 0,-2-28-492 0 0,-1-2-12 0 0,0 0-4 0 0,0 0 11 0 0,0 0 58 0 0,0 0 29 0 0,0 0 4 0 0,0 0-22 0 0,0 0-87 0 0,0 0-34 0 0,0 0-7 0 0,4-11-16 0 0,0 2-200 0 0,1 0 1 0 0,-1 0-1 0 0,2 1 0 0 0,-1 0 0 0 0,1 0 1 0 0,0 0-1 0 0,1 1 0 0 0,0 0 0 0 0,0 0 0 0 0,0 0 1 0 0,1 1-1 0 0,0 0 0 0 0,0 1 0 0 0,1 0 1 0 0,-1 0-1 0 0,1 1 0 0 0,0 0 0 0 0,5-1 142 0 0,-8 1-77 0 0,0 1 0 0 0,1 1-1 0 0,0-1 1 0 0,-1 1 0 0 0,1 0-1 0 0,0 1 1 0 0,0 0 0 0 0,0 0-1 0 0,0 0 1 0 0,0 1 0 0 0,0 0-1 0 0,0 0 1 0 0,6 2 77 0 0,19 12-53 0 0,21 42 53 0 0,-10-9-303 0 0,-35-40 166 0 0</inkml:trace>
  <inkml:trace contextRef="#ctx0" brushRef="#br0" timeOffset="-125316.212">9849 5954 7880 0 0,'0'0'232'0'0,"0"0"-14"0"0,0-2-76 0 0,0 2 348 0 0,-15-5 1425 0 0,-10 15 241 0 0,19 8-1489 0 0,5-15-603 0 0,1 1 0 0 0,-1-1 1 0 0,1 0-1 0 0,-1 1 0 0 0,1-1 1 0 0,0 1-1 0 0,1-1 0 0 0,-1 1 1 0 0,1-1-1 0 0,-1 1 0 0 0,1-1 1 0 0,0 0-1 0 0,0 1 0 0 0,0-1 1 0 0,1 0-1 0 0,-1 0 0 0 0,1 0 1 0 0,0 0-1 0 0,0 0 0 0 0,0 0 1 0 0,2 2-65 0 0,9 18 149 0 0,17 24 443 0 0,-29-46-520 0 0,-2 6 81 0 0,1-4-125 0 0,-1-1 0 0 0,0 0 0 0 0,0 0 0 0 0,0 0 0 0 0,0 0 0 0 0,0 0 0 0 0,-1-1 0 0 0,1 1 0 0 0,-1 0 0 0 0,1-1-1 0 0,-1 1 1 0 0,1-1 0 0 0,-1 1 0 0 0,0-1 0 0 0,0 0 0 0 0,0 1 0 0 0,0-1 0 0 0,0 0 0 0 0,0 0 0 0 0,0 0 0 0 0,0-1 0 0 0,0 1 0 0 0,0-1 0 0 0,0 1 0 0 0,-1-1 0 0 0,1 1 0 0 0,-1-1-28 0 0,-16 5 179 0 0,-45 8-1892 0 0,55-12-3789 0 0</inkml:trace>
  <inkml:trace contextRef="#ctx0" brushRef="#br0" timeOffset="-125019.58">10193 6114 15696 0 0,'0'-7'344'0'0,"0"7"71"0"0,0 0 9 0 0,0 0 24 0 0,0 0-360 0 0,0-7-88 0 0,0 4 0 0 0,0 3 0 0 0,0 0 224 0 0,0 0 24 0 0,0 0 8 0 0,0 0 0 0 0,0 0-192 0 0,0 0-64 0 0,-4 0 0 0 0,-5 6-4895 0 0,2 5-1025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8T15:38:29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15026 1713 12496 0 0,'0'0'281'0'0,"0"0"40"0"0,0 0 22 0 0,2 1-39 0 0,37 12 44 0 0,60 15 2011 0 0,-44-25-2132 0 0,-9-4-1518 0 0,-34-5-4225 0 0</inkml:trace>
  <inkml:trace contextRef="#ctx0" brushRef="#br0" timeOffset="580.612">15587 1246 11072 0 0,'-16'45'776'0'0,"4"55"-372"0"0,-4 8 610 0 0,1 16 352 0 0,16-41-334 0 0,13-53-27 0 0,-13-28-907 0 0,-1-2-2 0 0,-4-18 288 0 0,7-31-489 0 0,-14-31-869 0 0,11 55 375 0 0,1 0 0 0 0,1 1 1 0 0,2-1-1 0 0,0 1 0 0 0,4-12 599 0 0,-6 25-134 0 0,1 0 0 0 0,0 0 0 0 0,0 0 0 0 0,2 0 0 0 0,-1 1-1 0 0,1-1 1 0 0,0 1 0 0 0,1 1 0 0 0,1-1 0 0 0,-1 1 0 0 0,1 0 0 0 0,1 0-1 0 0,0 1 1 0 0,0 0 0 0 0,0 0 0 0 0,1 1 0 0 0,0 0 0 0 0,10-5 134 0 0,-13 9 76 0 0,1 1 1 0 0,-1 0 0 0 0,1 0 0 0 0,-1 1-1 0 0,1 0 1 0 0,0 0 0 0 0,0 1 0 0 0,-1-1-1 0 0,1 1 1 0 0,0 1 0 0 0,0 0 0 0 0,0-1-1 0 0,-1 2 1 0 0,1-1 0 0 0,-1 1-1 0 0,1 0 1 0 0,-1 1 0 0 0,0-1 0 0 0,1 1-1 0 0,-1 0 1 0 0,-1 1 0 0 0,1 0 0 0 0,0 0-1 0 0,-1 0 1 0 0,0 0 0 0 0,0 1 0 0 0,3 4-77 0 0,-2-3 43 0 0,-2-2-4 0 0,0-1 0 0 0,0 1 1 0 0,0 0-1 0 0,-1 0 0 0 0,1 0 0 0 0,-1 0 0 0 0,0 1 0 0 0,0 0 1 0 0,-1-1-1 0 0,1 1 0 0 0,-1 0 0 0 0,0 0 0 0 0,0 0 0 0 0,-1 0 1 0 0,1 1-1 0 0,-1-1 0 0 0,-1 0 0 0 0,1 1 0 0 0,-1-1 0 0 0,1 0 1 0 0,-2 1-1 0 0,1-1 0 0 0,-1 1 0 0 0,1-1 0 0 0,-1 0-39 0 0,-5 4 61 0 0,-1-1-1 0 0,1 0 1 0 0,-1 0 0 0 0,-1-1-1 0 0,1 0 1 0 0,-1-1-1 0 0,0 1 1 0 0,-1-1-1 0 0,0-1 1 0 0,1 0 0 0 0,-2 0-1 0 0,1-1 1 0 0,-1 0-1 0 0,1 0 1 0 0,-1-1-1 0 0,0 0 1 0 0,0-1 0 0 0,0 0-1 0 0,-1-1 1 0 0,1 0-1 0 0,0-1 1 0 0,0 0 0 0 0,-7-1-61 0 0,49 9-768 0 0,-18-6 711 0 0,-1 1 1 0 0,0 0 0 0 0,0 1 0 0 0,0 0 0 0 0,-1 1 0 0 0,0 0 0 0 0,0 1 0 0 0,0 1-1 0 0,0 0 1 0 0,9 8 56 0 0,-16-12 74 0 0,0 1-1 0 0,0 0 0 0 0,0 0 1 0 0,-1 0-1 0 0,1 1 0 0 0,-1 0 1 0 0,0 0-1 0 0,0 0 0 0 0,-1 0 1 0 0,0 0-1 0 0,0 1 0 0 0,0-1 1 0 0,0 1-1 0 0,-1 0 0 0 0,0 0 1 0 0,0 3-74 0 0,-2-7 68 0 0,-1 1 1 0 0,0 0 0 0 0,0-1 0 0 0,0 1 0 0 0,0-1 0 0 0,0 1-1 0 0,0-1 1 0 0,-1 0 0 0 0,1 1 0 0 0,-1-1 0 0 0,0 0 0 0 0,0 0-1 0 0,1 0 1 0 0,-1 0 0 0 0,0 0 0 0 0,-1-1 0 0 0,1 1-1 0 0,0-1 1 0 0,-1 1 0 0 0,1-1 0 0 0,0 0 0 0 0,-1 0 0 0 0,0 0-1 0 0,0 0-68 0 0,-134 31 1512 0 0,43-29-3419 0 0,94-3 1139 0 0,0 0-28 0 0,0 0-4 0 0</inkml:trace>
  <inkml:trace contextRef="#ctx0" brushRef="#br0" timeOffset="1259.068">16240 1526 10208 0 0,'0'0'298'0'0,"-8"1"104"0"0,-90 36 230 0 0,82-29-278 0 0,0 0 1 0 0,0 1 0 0 0,1 1 0 0 0,0 1 0 0 0,1 0 0 0 0,0 1-1 0 0,1 0 1 0 0,-3 4-355 0 0,-15 22 686 0 0,15-1-94 0 0,16-35-468 0 0,1-1 17 0 0,0 1-105 0 0,-1 0 0 0 0,1 0 0 0 0,0-1 0 0 0,1 1 1 0 0,-1 0-1 0 0,0-1 0 0 0,0 1 0 0 0,1-1 0 0 0,-1 0 0 0 0,1 1 1 0 0,-1-1-1 0 0,1 0 0 0 0,-1 0 0 0 0,1 0 0 0 0,0 0 0 0 0,0 0 0 0 0,0 0 1 0 0,-1 0-1 0 0,1-1 0 0 0,0 1 0 0 0,0-1 0 0 0,0 1 0 0 0,0-1 1 0 0,0 0-1 0 0,0 0 0 0 0,0 0-36 0 0,6 0 32 0 0,0-1 1 0 0,0 0 0 0 0,-1-1-1 0 0,1 1 1 0 0,0-2-1 0 0,-1 1 1 0 0,0-1 0 0 0,1 0-1 0 0,-1 0 1 0 0,0-1-1 0 0,-1 0 1 0 0,1-1 0 0 0,-1 1-1 0 0,0-1 1 0 0,0 0-1 0 0,0-1 1 0 0,-1 1-1 0 0,2-3-32 0 0,82-105-1454 0 0,-85 110 1394 0 0,-3 2-120 0 0,-1 1-63 0 0,-5 1-225 0 0,2 2 500 0 0,0 0 0 0 0,0 0 1 0 0,0 0-1 0 0,0 0 0 0 0,0 0 0 0 0,1 1 0 0 0,0-1 0 0 0,-1 1 0 0 0,1 0 0 0 0,1 0 1 0 0,-1 0-1 0 0,0 0 0 0 0,1 0 0 0 0,0 0 0 0 0,0 0 0 0 0,0 0 0 0 0,1 0 1 0 0,-1 0-1 0 0,1 1 0 0 0,0-1 0 0 0,0 0 0 0 0,0 0 0 0 0,1 1 0 0 0,0-1 0 0 0,-1 0 1 0 0,1 0-1 0 0,1 0 0 0 0,-1 0 0 0 0,1 0 0 0 0,-1 0 0 0 0,3 3-32 0 0,24 18 130 0 0,-21-24-281 0 0,-1-1 0 0 0,0 1 1 0 0,0-2-1 0 0,1 1 1 0 0,-1-1-1 0 0,0 0 1 0 0,0 0-1 0 0,1 0 1 0 0,-1-1-1 0 0,0 0 1 0 0,-1 0-1 0 0,1-1 1 0 0,0 0-1 0 0,-1 0 1 0 0,1 0-1 0 0,-1-1 1 0 0,0 1-1 0 0,0-1 1 0 0,0-1-1 0 0,-1 1 1 0 0,1 0-1 0 0,-1-1 1 0 0,2-4 150 0 0,10-5-1289 0 0,35-31-2996 0 0,6 15 224 0 0,-41 44 8147 0 0,-7 78 965 0 0,9-32-2555 0 0,-16-58-2371 0 0,0 0 1 0 0,-1-1 0 0 0,1 1-1 0 0,0 0 1 0 0,0-1 0 0 0,0 0-1 0 0,0 1 1 0 0,0-1 0 0 0,0 0-1 0 0,0 0 1 0 0,0 0 0 0 0,1 0-1 0 0,-1 0 1 0 0,0 0 0 0 0,1-1-1 0 0,-1 1 1 0 0,0-1-1 0 0,1 0 1 0 0,-1 0 0 0 0,1 0-1 0 0,-1 0 1 0 0,0 0 0 0 0,1 0-1 0 0,0-1-125 0 0,37-19 532 0 0,-1-1-422 0 0,-2 10-1341 0 0,-19 22 381 0 0,17 9-2110 0 0,-25-16-1920 0 0</inkml:trace>
  <inkml:trace contextRef="#ctx0" brushRef="#br0" timeOffset="1558.079">17042 1543 10512 0 0,'-1'0'233'0'0,"-11"2"-68"0"0,1-1-1 0 0,0 1 1 0 0,0 1-1 0 0,0 0 1 0 0,0 1 0 0 0,0 0-1 0 0,1 0 1 0 0,0 1-1 0 0,0 1 1 0 0,0 0-1 0 0,-2 2-164 0 0,-21 10 1122 0 0,23-11-960 0 0,0 1 0 0 0,0 0 0 0 0,0 1 1 0 0,1-1-1 0 0,1 2 0 0 0,-1-1 0 0 0,2 1 0 0 0,-5 7-162 0 0,10-15 28 0 0,0 0 0 0 0,1 0 0 0 0,-1 0 0 0 0,1 1 0 0 0,0-1 0 0 0,-1 0 1 0 0,1 1-1 0 0,0 0 0 0 0,0-1 0 0 0,1 1 0 0 0,-1-1 0 0 0,0 1 0 0 0,1 0 0 0 0,0-1 0 0 0,-1 1 0 0 0,1 0 0 0 0,0 0 0 0 0,1-1 0 0 0,-1 1 0 0 0,0 0 0 0 0,1-1 0 0 0,-1 1 0 0 0,1 0 0 0 0,0-1 0 0 0,0 1 0 0 0,0-1 0 0 0,0 1 0 0 0,1-1 0 0 0,-1 1 0 0 0,1-1 0 0 0,-1 0 1 0 0,2 2-29 0 0,4-1 53 0 0,0 0 0 0 0,-1 0 0 0 0,2-1 0 0 0,-1 0 1 0 0,0 0-1 0 0,0 0 0 0 0,0-1 0 0 0,1 0 1 0 0,-1-1-1 0 0,1 1 0 0 0,-1-1 0 0 0,1-1 1 0 0,-1 0-1 0 0,0 0 0 0 0,1 0 0 0 0,-1-1 1 0 0,0 0-1 0 0,0 0 0 0 0,0-1 0 0 0,0 1 0 0 0,0-2 1 0 0,-1 1-1 0 0,1-1 0 0 0,-1 0 0 0 0,0 0 1 0 0,0-1-1 0 0,-1 0 0 0 0,3-2-53 0 0,10-8-186 0 0,-1-1 1 0 0,-1-1-1 0 0,0 0 0 0 0,-1-1 0 0 0,-1-1 1 0 0,0-1 185 0 0,6-11-715 0 0,3 0-26 0 0</inkml:trace>
  <inkml:trace contextRef="#ctx0" brushRef="#br0" timeOffset="1818.793">17307 1142 8064 0 0,'-1'-13'504'0'0,"0"12"-450"0"0,1 1 0 0 0,-1-1 0 0 0,1 1 0 0 0,-1-1 0 0 0,1 1 0 0 0,-1 0 0 0 0,1-1 0 0 0,-1 1 0 0 0,1 0 0 0 0,-1-1 0 0 0,0 1 1 0 0,1 0-1 0 0,-1 0 0 0 0,0 0 0 0 0,1-1 0 0 0,-1 1 0 0 0,1 0 0 0 0,-1 0 0 0 0,0 0 0 0 0,1 0 0 0 0,-1 0 0 0 0,0 0 0 0 0,1 1 0 0 0,-1-1 0 0 0,0 0 0 0 0,1 0 0 0 0,-1 0 1 0 0,0 0-1 0 0,1 1 0 0 0,-1-1 0 0 0,1 0 0 0 0,-1 1 0 0 0,1-1 0 0 0,-1 0 0 0 0,0 1 0 0 0,1-1 0 0 0,0 1 0 0 0,-1-1 0 0 0,1 1 0 0 0,-1-1 0 0 0,1 1 0 0 0,-1 0-54 0 0,-1 1 294 0 0,-6 6-105 0 0,0 1 0 0 0,0 0 0 0 0,0 0 0 0 0,1 1 0 0 0,1 0 0 0 0,0 0 1 0 0,0 0-1 0 0,1 1 0 0 0,0 0 0 0 0,1 0 0 0 0,0 1 0 0 0,1-1 0 0 0,-2 10-189 0 0,0-2 174 0 0,-12 96 488 0 0,16-93-429 0 0,1 1 0 0 0,1 0 0 0 0,1-1 0 0 0,0 1 0 0 0,2-1 0 0 0,4 12-233 0 0,-6-25 121 0 0,0 0 0 0 0,1-1 0 0 0,0 1 0 0 0,1 0 1 0 0,-1-1-1 0 0,2 0 0 0 0,-1 0 0 0 0,1-1 0 0 0,0 1 1 0 0,1-1-1 0 0,0 0 0 0 0,3 3-121 0 0,39 29 703 0 0,10 3-878 0 0,-47-36 16 0 0</inkml:trace>
  <inkml:trace contextRef="#ctx0" brushRef="#br0" timeOffset="210629.325">274 834 11488 0 0,'-16'-59'1253'0'0,"4"32"-830"0"0,1-10 1526 0 0,11 35-1422 0 0,0 2 1 0 0,0 0-30 0 0,0 0-122 0 0,0 0-51 0 0,0 0-6 0 0,0 0-47 0 0,-4 36-167 0 0,3 78-51 0 0,29 151 98 0 0,-26-250-138 0 0,1-2 1 0 0,0 1-1 0 0,1 0 1 0 0,1-1-1 0 0,0 1 1 0 0,1-1 0 0 0,1-1-1 0 0,0 1 1 0 0,0-1-1 0 0,2 0-14 0 0,-7-9 21 0 0,0-1 0 0 0,1 1 0 0 0,-1-1 0 0 0,0 0 0 0 0,1 0 0 0 0,0 0 0 0 0,-1 0 1 0 0,1 0-1 0 0,0-1 0 0 0,0 1 0 0 0,0-1 0 0 0,0 0 0 0 0,0 0 0 0 0,0 0 0 0 0,0 0 0 0 0,1-1 0 0 0,-1 1 0 0 0,0-1 0 0 0,0 0 0 0 0,1 1 0 0 0,-1-2 0 0 0,0 1 0 0 0,0 0 0 0 0,2-1-21 0 0,1-2 45 0 0,-1 0-1 0 0,0-1 1 0 0,0 0-1 0 0,0 0 1 0 0,0 0-1 0 0,-1 0 1 0 0,1-1-1 0 0,-1 1 1 0 0,0-1-1 0 0,-1-1 1 0 0,1 1-1 0 0,-1 0 1 0 0,0-1-1 0 0,2-3-44 0 0,33-120 335 0 0,-30 15-29 0 0,20-42-506 0 0,-21 109 190 0 0,-6 45-48 0 0,-1 2-28 0 0,3 12-69 0 0,14 109-24 0 0,14 20 179 0 0,46 40 0 0 0,-74-176 4 0 0,0 1 1 0 0,-1 0 1 0 0,2-1-1 0 0,-1 1 0 0 0,1 0 0 0 0,-1-1 0 0 0,2 0 0 0 0,-1 0 0 0 0,0 0 0 0 0,1 0 0 0 0,0-1 0 0 0,0 0 0 0 0,1 0 0 0 0,4 3-5 0 0,-8-7 29 0 0,0 0 1 0 0,-1 0-1 0 0,1 0 0 0 0,0 0 1 0 0,0 0-1 0 0,0 0 1 0 0,0-1-1 0 0,0 1 0 0 0,0-1 1 0 0,0 1-1 0 0,0-1 1 0 0,0 0-1 0 0,-1 0 0 0 0,1 0 1 0 0,0 0-1 0 0,-1 0 1 0 0,1 0-1 0 0,-1 0 0 0 0,1 0 1 0 0,-1-1-1 0 0,1 1 1 0 0,-1-1-1 0 0,0 1 1 0 0,0-1-1 0 0,1 1 0 0 0,-1-1 1 0 0,0 0-1 0 0,-1 1 1 0 0,1-1-1 0 0,0 0 0 0 0,0 0 1 0 0,-1 0-1 0 0,1 0 1 0 0,-1 0-1 0 0,0 0 0 0 0,1 0-29 0 0,15-74 872 0 0,-12-283 90 0 0,2 214-1036 0 0,-9 104-14 0 0,3 40 0 0 0,0 1 0 0 0,0 0-80 0 0,0 0-336 0 0,0 0-146 0 0,1 1-824 0 0,5 5-3344 0 0,-2 1-1431 0 0</inkml:trace>
  <inkml:trace contextRef="#ctx0" brushRef="#br0" timeOffset="210994.617">1043 990 10568 0 0,'0'0'233'0'0,"0"0"39"0"0,0 0 17 0 0,0 0-27 0 0,1-1-169 0 0,46-24 1318 0 0,-15 3 350 0 0,17-30 397 0 0,-33 31-1809 0 0,10-28-52 0 0,-27 15-127 0 0,-2 32-163 0 0,1 0-1 0 0,-1 1 0 0 0,0 0 0 0 0,0-1 0 0 0,0 1 0 0 0,0 0 0 0 0,0 1 0 0 0,0-1 0 0 0,0 0 0 0 0,0 1 1 0 0,0 0-1 0 0,0 0 0 0 0,0 0 0 0 0,0 0 0 0 0,0 0 0 0 0,0 1 0 0 0,0-1 0 0 0,0 1 0 0 0,0 0 0 0 0,0-1 0 0 0,-1 2-6 0 0,-6 0 7 0 0,-1 1-1 0 0,0 0 0 0 0,1 1 1 0 0,0 0-1 0 0,0 1 0 0 0,0 0 1 0 0,0 1-1 0 0,1 0 0 0 0,0 0 1 0 0,0 1-1 0 0,0 0 0 0 0,1 1 0 0 0,0-1 1 0 0,1 2-1 0 0,0-1 0 0 0,0 1 1 0 0,1 0-1 0 0,0 1 0 0 0,0-1 1 0 0,1 1-1 0 0,0 0 0 0 0,1 0 1 0 0,0 1-1 0 0,1-1 0 0 0,0 1 0 0 0,0 4-6 0 0,3-9 35 0 0,1-1-1 0 0,-1 1 0 0 0,1 0 0 0 0,0 0 1 0 0,1-1-1 0 0,0 1 0 0 0,-1 0 0 0 0,2-1 1 0 0,-1 0-1 0 0,1 1 0 0 0,-1-1 0 0 0,1 0 1 0 0,1-1-1 0 0,-1 1 0 0 0,1 0 0 0 0,0-1 1 0 0,0 0-1 0 0,0 0 0 0 0,0 0 0 0 0,1 0 0 0 0,0-1 1 0 0,0 0-1 0 0,0 0 0 0 0,0 0 0 0 0,0 0-34 0 0,72 21 250 0 0,43-12-329 0 0,-69-17-5558 0 0,-28 2-188 0 0</inkml:trace>
  <inkml:trace contextRef="#ctx0" brushRef="#br0" timeOffset="211441.694">1611 852 12544 0 0,'0'0'365'0'0,"-2"0"-4"0"0,-5 1-288 0 0,0 1 0 0 0,1 0-1 0 0,-1 0 1 0 0,0 0-1 0 0,1 1 1 0 0,-1 0 0 0 0,1 0-1 0 0,0 1 1 0 0,0 0 0 0 0,1 0-1 0 0,-1 0 1 0 0,1 1-1 0 0,0 0 1 0 0,0 0 0 0 0,-2 2-73 0 0,-27 23 656 0 0,-25 22 520 0 0,55-49-1086 0 0,0 1 0 0 0,1-1 1 0 0,-1 0-1 0 0,1 1 1 0 0,0-1-1 0 0,0 1 0 0 0,0 0 1 0 0,1 0-1 0 0,-1 0 1 0 0,1 1-1 0 0,0-1 1 0 0,0 0-1 0 0,1 1 0 0 0,-1 0 1 0 0,1-1-1 0 0,0 1 1 0 0,0 0-1 0 0,0-1 1 0 0,1 1-1 0 0,0 0 0 0 0,0 0 1 0 0,0 2-91 0 0,1-6 106 0 0,11 10 198 0 0,-7-10-269 0 0,0 0 0 0 0,0-1 0 0 0,0 1 0 0 0,0-1 0 0 0,-1 0 0 0 0,1 0 0 0 0,0 0 0 0 0,0-1 0 0 0,0 0 0 0 0,-1 0 0 0 0,1 0 0 0 0,0-1 0 0 0,-1 1-1 0 0,1-1 1 0 0,-1 0 0 0 0,1 0 0 0 0,-1-1 0 0 0,0 1 0 0 0,0-1 0 0 0,0 0-35 0 0,4-3 13 0 0,-1 1-13 0 0,5 16 0 0 0,4 13 0 0 0,4 5 54 0 0,-15-28-25 0 0,1 0 0 0 0,0 0 0 0 0,0 0 0 0 0,0-1 0 0 0,-1 1 0 0 0,1-1 0 0 0,0-1 0 0 0,0 1 0 0 0,0-1 0 0 0,-1 0 0 0 0,1 0 1 0 0,0-1-1 0 0,-1 0 0 0 0,1 0 0 0 0,-1 0 0 0 0,0 0 0 0 0,0-1 0 0 0,0 0 0 0 0,0 0 0 0 0,0-1 0 0 0,0 1 0 0 0,-1-1 0 0 0,0 0 0 0 0,0 0 0 0 0,2-2-29 0 0,31-68-588 0 0,-18 27-981 0 0,-8 26 922 0 0</inkml:trace>
  <inkml:trace contextRef="#ctx0" brushRef="#br0" timeOffset="212059.808">1942 534 9384 0 0,'0'0'208'0'0,"0"0"33"0"0,0 0 16 0 0,0 0 57 0 0,0 0 186 0 0,0 0 78 0 0,0 0 20 0 0,1 2-22 0 0,22 117 2896 0 0,-17-61-2977 0 0,-3 1 0 0 0,-3 58-495 0 0,-2-37 593 0 0,-14 107-337 0 0,44-360-161 0 0,15 0-2952 0 0,-40 163 2728 0 0,0 0 0 0 0,0 0 0 0 0,1 1 0 0 0,1 0 0 0 0,0 0 0 0 0,0 0 0 0 0,0 0 0 0 0,1 1 0 0 0,0 0 0 0 0,1 0 0 0 0,0 1 0 0 0,0 0 0 0 0,1 0 129 0 0,-7 5 19 0 0,1 0 1 0 0,-1 1 0 0 0,1 0-1 0 0,-1-1 1 0 0,1 1 0 0 0,0 0-1 0 0,0 0 1 0 0,0-1 0 0 0,-1 2 0 0 0,1-1-1 0 0,0 0 1 0 0,0 0 0 0 0,0 0-1 0 0,1 1 1 0 0,-1 0 0 0 0,0-1-1 0 0,0 1 1 0 0,0 0 0 0 0,0 0-1 0 0,0 0 1 0 0,0 0 0 0 0,1 0 0 0 0,-1 0-1 0 0,0 1 1 0 0,0-1 0 0 0,0 1-1 0 0,0-1 1 0 0,0 1 0 0 0,0 0-1 0 0,0 0 1 0 0,0 0 0 0 0,0 0-1 0 0,0 0 1 0 0,-1 0 0 0 0,1 1 0 0 0,0-1-1 0 0,-1 1 1 0 0,1-1 0 0 0,-1 1-1 0 0,0-1 1 0 0,1 1 0 0 0,-1 0-1 0 0,0 0 1 0 0,0 0 0 0 0,0 0-1 0 0,0 0 1 0 0,0 0 0 0 0,0 1-20 0 0,-1 5 175 0 0,0 0 1 0 0,-1 0-1 0 0,0 0 1 0 0,-1 0-1 0 0,0 0 1 0 0,0 0-1 0 0,0 0 0 0 0,-1-1 1 0 0,0 1-1 0 0,-1-1 1 0 0,1 0-1 0 0,-2 0 1 0 0,1 0-1 0 0,-1-1 1 0 0,0 1-1 0 0,0-1 0 0 0,-6 5-175 0 0,-62 66 1155 0 0,15-9 74 0 0,56-67-1063 0 0,3 1-140 0 0,0-1 1 0 0,0 1 0 0 0,1 0-1 0 0,-1-1 1 0 0,0 1 0 0 0,0-1-1 0 0,1 1 1 0 0,-1-1 0 0 0,1 1-1 0 0,0-1 1 0 0,-1 0 0 0 0,1 0-1 0 0,0 0 1 0 0,-1 0 0 0 0,1 0-1 0 0,0 0 1 0 0,0-1 0 0 0,0 1-1 0 0,2 0-26 0 0,178 33 384 0 0,-50-8 232 0 0,-83-17-2161 0 0,0 1-3527 0 0,-19-3-1334 0 0</inkml:trace>
  <inkml:trace contextRef="#ctx0" brushRef="#br0" timeOffset="212729.02">3570 350 10896 0 0,'95'-51'2080'0'0,"-84"42"-1094"0"0,-9 7-460 0 0,1-12 974 0 0,-6 13-1410 0 0,1-1 0 0 0,0 1 0 0 0,-1 0 0 0 0,1-1 0 0 0,-1 1 0 0 0,1 0 0 0 0,-1 1 0 0 0,0-1 0 0 0,0 0 0 0 0,1 1 0 0 0,-1-1 0 0 0,0 1 0 0 0,0 0 0 0 0,1 0 0 0 0,-1 0 0 0 0,0 1 0 0 0,-2-1-90 0 0,-3 1 15 0 0,-31 1 46 0 0,0 1 1 0 0,1 3-1 0 0,-32 8-61 0 0,4-1 10 0 0,-62 25-10 0 0,113-34 6 0 0,1 0 0 0 0,0 2 0 0 0,0 0 0 0 0,0 0 0 0 0,1 1-1 0 0,0 1 1 0 0,0 0 0 0 0,1 1 0 0 0,0 0 0 0 0,0 1-1 0 0,-5 6-5 0 0,14-9 29 0 0,0 0-1 0 0,0 0 0 0 0,0 0 1 0 0,1 1-1 0 0,0-1 0 0 0,1 1 1 0 0,0-1-1 0 0,0 1 0 0 0,0-1 0 0 0,1 1 1 0 0,0 0-1 0 0,0-1 0 0 0,1 1 1 0 0,0-1-1 0 0,1 1 0 0 0,-1-1 0 0 0,1 1 1 0 0,2 3-29 0 0,47 121 266 0 0,23 45 449 0 0,-68-162-580 0 0,21 55 304 0 0,2-2 0 0 0,21 31-439 0 0,-15-48 256 0 0,-34-50-192 0 0,-1-1-64 0 0,0 0-268 0 0,0 0-116 0 0,-8-1-5461 0 0,4-2-233 0 0</inkml:trace>
  <inkml:trace contextRef="#ctx0" brushRef="#br0" timeOffset="213112.475">2895 793 12384 0 0,'0'0'281'0'0,"0"0"40"0"0,2-1 21 0 0,24-6 66 0 0,2-3 117 0 0,105-16 2381 0 0,-59 16-2294 0 0,1 4-1 0 0,0 3 0 0 0,3 4-611 0 0,-67-1 6 0 0,118 16-1515 0 0,-113-12 490 0 0,-1-4-4 0 0</inkml:trace>
  <inkml:trace contextRef="#ctx0" brushRef="#br0" timeOffset="213474.063">2710 724 9072 0 0,'0'0'200'0'0,"0"0"33"0"0,0 0 15 0 0,-9-11 7 0 0,-1 8 35 0 0,1 0-1 0 0,-1 1 1 0 0,0 0 0 0 0,1 0 0 0 0,-1 1 0 0 0,0 0-1 0 0,0 1 1 0 0,0 0 0 0 0,0 1 0 0 0,0 0 0 0 0,0 0-1 0 0,1 1 1 0 0,-1 0 0 0 0,0 1 0 0 0,1 0 0 0 0,0 1 0 0 0,-6 2-290 0 0,8-4 31 0 0,-105 33 659 0 0,89-29-298 0 0,23-6-288 0 0,0 0 4 0 0,0 0 17 0 0,0 0 9 0 0,2 0 2 0 0,77-23 407 0 0,64-1-462 0 0,-95 27-81 0 0,12 16-1157 0 0,-56-18-2775 0 0,5 2-1306 0 0</inkml:trace>
  <inkml:trace contextRef="#ctx0" brushRef="#br0" timeOffset="213911.637">3819 655 10912 0 0,'0'0'248'0'0,"0"0"34"0"0,0 0 20 0 0,0 0-38 0 0,0 0-88 0 0,0 0 262 0 0,0 0 136 0 0,0 0 30 0 0,0 0-23 0 0,2 11 734 0 0,-4 244 3274 0 0,8-180-4525 0 0,-2-58-22 0 0,-3-16-210 0 0,-1-1-66 0 0,0 0-860 0 0,0 0-3529 0 0,0 0-1513 0 0</inkml:trace>
  <inkml:trace contextRef="#ctx0" brushRef="#br0" timeOffset="214215.034">3748 558 11672 0 0,'-5'-72'2738'0'0,"42"88"-1404"0"0,-22-2-1822 0 0,-7-8 232 0 0</inkml:trace>
  <inkml:trace contextRef="#ctx0" brushRef="#br0" timeOffset="214480.865">4044 741 10680 0 0,'0'0'241'0'0,"0"0"38"0"0,2 1 11 0 0,3 3-34 0 0,0-1-1 0 0,1 0 1 0 0,0-1 0 0 0,-1 1-1 0 0,1-1 1 0 0,0 0-1 0 0,0-1 1 0 0,1 1-1 0 0,-1-1 1 0 0,0 0 0 0 0,0-1-1 0 0,1 0 1 0 0,-1 0-1 0 0,0 0 1 0 0,0 0-1 0 0,1-1 1 0 0,-1 0-1 0 0,5-2-255 0 0,11 1 645 0 0,-13 1-522 0 0,0 1 0 0 0,0-1-1 0 0,-1-1 1 0 0,1 0-1 0 0,-1 0 1 0 0,1 0-1 0 0,-1-1 1 0 0,0-1-1 0 0,0 1 1 0 0,0-1-1 0 0,-1-1 1 0 0,1 1-1 0 0,-1-1 1 0 0,0 0-1 0 0,0-1 1 0 0,-1 0-1 0 0,1 0 1 0 0,-1 0-1 0 0,2-4-122 0 0,-3-41-5 0 0,-22 41 218 0 0,12 10-217 0 0,0 0 0 0 0,0 0 0 0 0,0 0 0 0 0,0 0-1 0 0,0 1 1 0 0,0 0 0 0 0,0 0 0 0 0,0 0 0 0 0,1 1-1 0 0,-1-1 1 0 0,0 1 0 0 0,1 0 0 0 0,-1 1 0 0 0,1-1-1 0 0,0 1 1 0 0,-1 0 4 0 0,-10 5-18 0 0,8-4 6 0 0,-1 1 1 0 0,1 0-1 0 0,1 1 0 0 0,-1 0 1 0 0,1 0-1 0 0,0 0 0 0 0,0 1 0 0 0,1-1 1 0 0,0 1-1 0 0,0 1 0 0 0,-3 6 12 0 0,-13 16 52 0 0,16-22-39 0 0,0 1 0 0 0,1-1 0 0 0,0 1 0 0 0,0 0 0 0 0,1 0 1 0 0,0 0-1 0 0,1 0 0 0 0,0 0 0 0 0,0 1 0 0 0,1-1 0 0 0,0 1 0 0 0,1-1 0 0 0,0 6-13 0 0,23 31 85 0 0,-18-40-63 0 0,58 25 530 0 0,37-20-892 0 0,-58-15-5333 0 0,-22 1-316 0 0</inkml:trace>
  <inkml:trace contextRef="#ctx0" brushRef="#br0" timeOffset="-213571.893">4880 665 11112 0 0,'0'0'248'0'0,"0"0"34"0"0,0 0 22 0 0,-8-3 67 0 0,-2 3-249 0 0,-1 1 0 0 0,1-1 0 0 0,0 2 0 0 0,-1-1 0 0 0,1 2 0 0 0,0-1 0 0 0,0 1 0 0 0,0 1 0 0 0,1 0 0 0 0,-1 0 0 0 0,-1 2-122 0 0,-7 1 471 0 0,-55 35 529 0 0,30-14 94 0 0,28-16-664 0 0,15-10-342 0 0,-9 2 841 0 0,-3 20-571 0 0,1-4-140 0 0,7-13-218 0 0,1 22 64 0 0,4-26-10 0 0,8 12-33 0 0,-7-14 32 0 0,-2-1 11 0 0,8 4 128 0 0,10 9 16 0 0,-11-7-128 0 0,-6-4 11 0 0,-1-2-16 0 0,0 0 13 0 0,0 0-6 0 0,0 0 9 0 0,0 0 45 0 0,0 0 21 0 0,0 0 3 0 0,1 0-26 0 0,6 0-108 0 0,18 9-12 0 0,-23-8 50 0 0,-2-1 2 0 0,0 0-2 0 0,3 3-10 0 0,-6 0-33 0 0,3-2 32 0 0,-1-1 1 0 0,-2 0-44 0 0,-3 0-24 0 0,4 0-82 0 0,2 0-110 0 0,-17-4-2774 0 0,15 4 2087 0 0,-10-4-2208 0 0,-14 2-3664 0 0,26 2 5741 0 0,0 0 143 0 0,-18 0 765 0 0,-3 12 5465 0 0,21-11-4775 0 0,-16 7 2436 0 0,23-16-12 0 0,107-106-781 0 0,-92 92-2012 0 0,38-53 465 0 0,-22-15-513 0 0,-11 19-22 0 0,-19 21 214 0 0,-6 31-375 0 0,0-1 0 0 0,-1 0-1 0 0,-2 0 1 0 0,0 0 0 0 0,-1 0-1 0 0,0 1 1 0 0,-2-1 0 0 0,-1 1-1 0 0,-1-3 27 0 0,5 17 7 0 0,-16-57 3 0 0,-4 21-10 0 0,17 41 0 0 0,3 0 0 0 0,0 0-1 0 0,0 0 0 0 0,1 0 0 0 0,-1 0 0 0 0,0 1 0 0 0,1-1 0 0 0,-1 0 0 0 0,0 0 0 0 0,1 1 1 0 0,-1-1-1 0 0,0 0 0 0 0,1 1 0 0 0,-1-1 0 0 0,1 1 0 0 0,-1-1 0 0 0,1 1 0 0 0,-1-1 1 0 0,1 1-1 0 0,-1-1 0 0 0,1 1 0 0 0,-1 0 0 0 0,1-1 0 0 0,0 1 0 0 0,-1 0 0 0 0,1-1 1 0 0,0 1-1 0 0,0 0 0 0 0,-1-1 0 0 0,1 1 0 0 0,0 0 0 0 0,0 0 0 0 0,0-1 0 0 0,0 1 1 0 0,0 0-1 0 0,0 0 0 0 0,0-1 0 0 0,0 1 0 0 0,0 0 0 0 0,0-1 0 0 0,0 1 0 0 0,1 0 0 0 0,-1 0 1 0 0,0 0 0 0 0,1 2-29 0 0,-5 49 15 0 0,8 104 14 0 0,-8-112 92 0 0,-1 0 0 0 0,-3 0-1 0 0,-11 34-91 0 0,15-65 76 0 0,1 0 0 0 0,0 1-1 0 0,0-1 1 0 0,2 1 0 0 0,-1-1-1 0 0,2 1 1 0 0,0 0 0 0 0,0 0 0 0 0,1-1-1 0 0,2 7-75 0 0,9 37 394 0 0,7 7 276 0 0,-14-40-310 0 0,6 34 179 0 0,-10-50-486 0 0,10 12 86 0 0,-10-17-96 0 0,1 5-22 0 0,1-4 394 0 0,-2-3-4674 0 0,-1-1-2755 0 0</inkml:trace>
  <inkml:trace contextRef="#ctx0" brushRef="#br0" timeOffset="-212989.499">5219 630 11864 0 0,'-5'-4'72'0'0,"4"2"-5"0"0,-1 0 1 0 0,0 0-1 0 0,0 1 0 0 0,0-1 1 0 0,0 1-1 0 0,0-1 1 0 0,0 1-1 0 0,0 0 0 0 0,0 0 1 0 0,-1 0-1 0 0,1 0 1 0 0,0 0-1 0 0,-1 1 0 0 0,1-1 1 0 0,-1 1-1 0 0,1-1 1 0 0,-1 1-1 0 0,0 0-67 0 0,-58 4 355 0 0,56-3-196 0 0,-3 0 17 0 0,-1 1 1 0 0,1-1 0 0 0,0 1 0 0 0,0 1 0 0 0,1 0 0 0 0,-1 0 0 0 0,0 0 0 0 0,1 1-1 0 0,0 0 1 0 0,0 1 0 0 0,0-1 0 0 0,1 1 0 0 0,-1 1 0 0 0,1-1 0 0 0,-1 2-177 0 0,-3 4 166 0 0,1 1-1 0 0,0 0 1 0 0,0 1 0 0 0,1 0 0 0 0,1 1 0 0 0,-5 11-166 0 0,10-19 35 0 0,1 1-1 0 0,0-1 0 0 0,0 0 0 0 0,0 1 1 0 0,1-1-1 0 0,0 0 0 0 0,0 1 0 0 0,1-1 0 0 0,0 1 1 0 0,0-1-1 0 0,0 0 0 0 0,1 1 0 0 0,0-1 1 0 0,0 0-1 0 0,1 3-34 0 0,-2-9 6 0 0,1 5 47 0 0,0 0-1 0 0,0 0 1 0 0,1 0 0 0 0,-1 0-1 0 0,1-1 1 0 0,0 0 0 0 0,1 1 0 0 0,-1-1-1 0 0,1 0 1 0 0,0-1 0 0 0,0 1 0 0 0,0-1-1 0 0,0 0 1 0 0,1 0 0 0 0,-1 0 0 0 0,1 0-1 0 0,-1-1 1 0 0,1 1 0 0 0,2-1-53 0 0,5 0 48 0 0,0-1 0 0 0,0 0 1 0 0,0 0-1 0 0,0-2 1 0 0,0 1-1 0 0,0-2 0 0 0,0 1 1 0 0,-1-2-1 0 0,1 0 0 0 0,0 0 1 0 0,-1-1-1 0 0,0 0 0 0 0,0-1 1 0 0,0 0-1 0 0,-1-1 1 0 0,0 0-1 0 0,0-1 0 0 0,0 0 1 0 0,-1 0-1 0 0,0-1 0 0 0,0 0 1 0 0,4-6-49 0 0,-2 1 13 0 0,-1-1 0 0 0,-1 0 0 0 0,0-1 1 0 0,-1 0-1 0 0,0 0 0 0 0,-1-1 0 0 0,-1 1 1 0 0,0-2-1 0 0,-1 1 0 0 0,-1-1 0 0 0,-1 1 0 0 0,1-9-13 0 0,8-109-616 0 0,-16-103-1208 0 0,2 208 1838 0 0,-1 0-1 0 0,-2 0 0 0 0,0 1 1 0 0,-2-1-1 0 0,-6-13-13 0 0,10 32 69 0 0,-13-38 430 0 0,4 14 361 0 0,12 32-675 0 0,0 2-1 0 0,0 0-17 0 0,-16 31 74 0 0,-3 123-225 0 0,0 87 216 0 0,17-189-146 0 0,4 0-1 0 0,1 0 0 0 0,9 45-85 0 0,16 6 448 0 0,-25-93-380 0 0,0 0-1 0 0,1 0 0 0 0,0 0 0 0 0,0-1 0 0 0,1 1 0 0 0,0-1 1 0 0,1-1-1 0 0,0 1 0 0 0,1-1 0 0 0,-1 0 0 0 0,1 0 1 0 0,1-1-1 0 0,0 0 0 0 0,0 0 0 0 0,0-1 0 0 0,0 0 0 0 0,1 0 1 0 0,6 2-68 0 0,8-1-2371 0 0,-23-7 1012 0 0</inkml:trace>
  <inkml:trace contextRef="#ctx0" brushRef="#br0" timeOffset="-211176.127">6830 416 12728 0 0,'-1'-7'618'0'0,"-3"3"-558"0"0,1 0-1 0 0,-1 1 1 0 0,0-1-1 0 0,0 1 1 0 0,0 0-1 0 0,-1 1 1 0 0,1-1-1 0 0,-1 1 1 0 0,1-1-1 0 0,-1 1 1 0 0,0 1-1 0 0,0-1 1 0 0,-5 0-60 0 0,-8-3 124 0 0,-1 2 1 0 0,-1 0 0 0 0,1 1 0 0 0,0 1 0 0 0,-1 1-1 0 0,1 0 1 0 0,0 2 0 0 0,0 0 0 0 0,-1 1 0 0 0,1 1-1 0 0,1 1 1 0 0,-1 0 0 0 0,1 2 0 0 0,0 0 0 0 0,0 1 0 0 0,1 0-1 0 0,0 2 1 0 0,-12 8-125 0 0,24-14 56 0 0,0 0 0 0 0,1 0 1 0 0,-1 1-1 0 0,1 0 0 0 0,-1-1 0 0 0,1 1 0 0 0,1 1 0 0 0,-1-1 0 0 0,1 0 0 0 0,0 1 1 0 0,0 0-1 0 0,1 0 0 0 0,-1 0 0 0 0,1 0 0 0 0,1 0 0 0 0,-1 0 0 0 0,1 0 1 0 0,0 1-1 0 0,0-1 0 0 0,1 0 0 0 0,0 1 0 0 0,0-1 0 0 0,1 1 0 0 0,-1-1 0 0 0,1 0 1 0 0,1 0-1 0 0,-1 1 0 0 0,1-1 0 0 0,0 0 0 0 0,1 0-56 0 0,2 0 29 0 0,0-1 1 0 0,0 1-1 0 0,0-1 0 0 0,1 0 1 0 0,0-1-1 0 0,0 1 0 0 0,1-1 1 0 0,-1 0-1 0 0,1-1 0 0 0,0 0 0 0 0,0 0 1 0 0,0 0-1 0 0,0-1 0 0 0,0 0 1 0 0,1 0-1 0 0,-1-1 0 0 0,0 0 1 0 0,1 0-1 0 0,0 0 0 0 0,2-2-29 0 0,-7 2 11 0 0,10 0 28 0 0,0 0-1 0 0,0 0 0 0 0,0-2 1 0 0,0 1-1 0 0,0-2 0 0 0,0 0 1 0 0,0 0-1 0 0,-1-1 0 0 0,1-1 1 0 0,-1 0-1 0 0,1-1 0 0 0,-1 0 0 0 0,-1-1 1 0 0,1 0-1 0 0,8-6-38 0 0,-14 6 3 0 0,-1 0 1 0 0,0 0-1 0 0,0 0 0 0 0,0 0 0 0 0,-1-1 1 0 0,1 0-1 0 0,-2 0 0 0 0,1 0 0 0 0,-1 0 0 0 0,0-1 1 0 0,-1 1-1 0 0,1-1 0 0 0,-2 1 0 0 0,2-8-3 0 0,-2-20-13 0 0,-2 35 14 0 0,-1 0 1 0 0,1 0-1 0 0,0 0 0 0 0,0 0 1 0 0,0 0-1 0 0,0 0 0 0 0,0 0 0 0 0,0 0 1 0 0,0 0-1 0 0,0 1 0 0 0,0-1 1 0 0,0 0-1 0 0,0 1 0 0 0,0-1 0 0 0,0 1 1 0 0,1-1-1 0 0,-1 1 0 0 0,0 0 1 0 0,0-1-1 0 0,0 1 0 0 0,0 0 0 0 0,1-1 1 0 0,-1 1-1 0 0,0 0 0 0 0,1 0 1 0 0,-1 0-1 0 0,1 0 0 0 0,-1 0 0 0 0,0 0-1 0 0,-25 37-172 0 0,20 18 98 0 0,7-54 74 0 0,-1 1 1 0 0,1 0-1 0 0,0 0 1 0 0,0 0-1 0 0,0-1 0 0 0,0 1 1 0 0,0 0-1 0 0,1-1 1 0 0,-1 0-1 0 0,1 1 1 0 0,-1-1-1 0 0,1 0 1 0 0,0 1-1 0 0,0-1 0 0 0,0 0 1 0 0,0 0-1 0 0,1-1 1 0 0,-1 1-1 0 0,0 0 1 0 0,1-1-1 0 0,-1 1 1 0 0,1-1-1 0 0,0 0 0 0 0,0 0 0 0 0,0 0-25 0 0,1 0 0 0 0,-1-1 0 0 0,1 0-1 0 0,-1 0 1 0 0,1 0 0 0 0,-1 0 0 0 0,0 0-1 0 0,1-1 1 0 0,-1 1 0 0 0,1-1 0 0 0,-1 0-1 0 0,0 0 1 0 0,1 0 0 0 0,-1-1-1 0 0,0 1 1 0 0,0-1 0 0 0,0 1 0 0 0,0-1-1 0 0,0 0 1 0 0,0-1 25 0 0,7-4-452 0 0,-1-1 1 0 0,1 0-1 0 0,-2 0 1 0 0,1-1-1 0 0,-1 0 0 0 0,0-1 1 0 0,-1 0-1 0 0,0 0 0 0 0,-1 0 1 0 0,0-1-1 0 0,4-10 452 0 0,17-34-862 0 0,-15 24 2034 0 0,-8 42-874 0 0,16 68 568 0 0,-6-13-444 0 0,2 120 420 0 0,-5-41 260 0 0,-6-44-413 0 0,29 64-105 0 0,-28-106-392 0 0,-2-49-148 0 0,-3-9-35 0 0,-1 0-1 0 0,1 1 1 0 0,0-1 0 0 0,-1 0-1 0 0,1 1 1 0 0,-1-1-1 0 0,0 0 1 0 0,1 1 0 0 0,-1-1-1 0 0,0 1 1 0 0,0-1-1 0 0,0 1 1 0 0,0-1 0 0 0,0 1-1 0 0,0-1 1 0 0,-1 0-1 0 0,1 1 1 0 0,0-1 0 0 0,-1 1-1 0 0,1-1 1 0 0,-1 0-1 0 0,1 1 1 0 0,-1-1-1 0 0,0 0 1 0 0,0 1-9 0 0,1-1 10 0 0,0 0 1 0 0,-1 0-1 0 0,1 0 0 0 0,0 0 1 0 0,-1-1-1 0 0,1 1 0 0 0,-1 0 1 0 0,1 0-1 0 0,-1 0 1 0 0,0 0-1 0 0,1 0 0 0 0,-1-1 1 0 0,0 1-1 0 0,1 0 0 0 0,-1-1 1 0 0,0 1-1 0 0,0-1 0 0 0,0 1 1 0 0,0 0-1 0 0,0-1 0 0 0,0 0 1 0 0,1 1-1 0 0,-1-1 0 0 0,0 0 1 0 0,0 1-1 0 0,0-1 0 0 0,0 0 1 0 0,0 0-1 0 0,0 0 0 0 0,0 0 1 0 0,0 0-1 0 0,0 0 0 0 0,0 0 1 0 0,0 0-1 0 0,0 0 1 0 0,0-1-1 0 0,-1 1-10 0 0,-2 0 88 0 0,2 0 78 0 0,-24-14 2 0 0,-29-44-424 0 0,24-10-1856 0 0,24 45-2238 0 0,3-1-1355 0 0</inkml:trace>
  <inkml:trace contextRef="#ctx0" brushRef="#br0" timeOffset="-210827.893">7072 468 12784 0 0,'39'-8'1400'0'0,"14"15"-627"0"0,-2 14 182 0 0,27 31 448 0 0,-74-48-1340 0 0,1-1 0 0 0,-1 1-1 0 0,0 0 1 0 0,0 0-1 0 0,0 0 1 0 0,-1 1-1 0 0,1-1 1 0 0,-1 1 0 0 0,0 0-1 0 0,0 0 1 0 0,-1 0-1 0 0,0 0 1 0 0,1 0-1 0 0,-1 2-62 0 0,-4 31 100 0 0,2-35-82 0 0,0 1-1 0 0,0-1 0 0 0,-1 1 1 0 0,0-1-1 0 0,1 1 0 0 0,-1-1 1 0 0,0 0-1 0 0,0 1 0 0 0,-1-1 1 0 0,1 0-1 0 0,-1 0 0 0 0,0 0 1 0 0,0 0-1 0 0,0 0 0 0 0,0 0 1 0 0,0-1-1 0 0,0 1 0 0 0,-1 0 1 0 0,1-1-1 0 0,-4 2-17 0 0,-5 3 71 0 0,0-1 0 0 0,0 0 1 0 0,-1-1-1 0 0,1-1 0 0 0,-1 0 0 0 0,-1 0 0 0 0,1-1 0 0 0,-1 0-71 0 0,-195 20 256 0 0,83-26-594 0 0,64-20-2539 0 0,60 20-1185 0 0,1-5-1196 0 0</inkml:trace>
  <inkml:trace contextRef="#ctx0" brushRef="#br0" timeOffset="-210506.19">7379 409 10016 0 0,'0'0'230'0'0,"0"0"30"0"0,0 0 18 0 0,2 1-45 0 0,26 50 144 0 0,-19 23 1453 0 0,7 87 432 0 0,-2-40-1295 0 0,2 44-310 0 0,7-23-264 0 0,-7-45-246 0 0,-5-41-14 0 0,-3-20 83 0 0,-7-34-144 0 0,-1-2 0 0 0,0 0 2 0 0,0 0 4 0 0,0 0 8 0 0,0 0 22 0 0,0 0 10 0 0,0 0 2 0 0,0 0-4 0 0,-16-1 176 0 0,-28-45-211 0 0,27 23-332 0 0,-15-54-1371 0 0,24 51 828 0 0,1-2-903 0 0,3-3-3763 0 0</inkml:trace>
  <inkml:trace contextRef="#ctx0" brushRef="#br0" timeOffset="-210175.78">7402 613 9760 0 0,'-1'-2'37'0'0,"0"0"0"0"0,0 0 0 0 0,0 0 0 0 0,0 0 1 0 0,0 0-1 0 0,0 0 0 0 0,1 0 0 0 0,-1 0 0 0 0,1 0 1 0 0,-1 0-1 0 0,1 0 0 0 0,0-1 0 0 0,0 1 0 0 0,0 0 1 0 0,0 0-1 0 0,0 0 0 0 0,0-1 0 0 0,1 1 0 0 0,-1 0 1 0 0,1-1-38 0 0,13-55 272 0 0,-8 49-148 0 0,-3 3 223 0 0,0 1 0 0 0,0 0 0 0 0,1 0 0 0 0,0 0 0 0 0,0 0 0 0 0,0 0 0 0 0,0 1 0 0 0,1 0 0 0 0,0 0 0 0 0,0 0 0 0 0,5-2-347 0 0,51-14 1741 0 0,50 31-641 0 0,-83-2-967 0 0,0 1 0 0 0,0 1 0 0 0,-2 2-1 0 0,1 1 1 0 0,-2 1 0 0 0,0 1 0 0 0,-1 1 0 0 0,5 5-133 0 0,-25-19 8 0 0,0 1 1 0 0,0 0-1 0 0,-1 0 0 0 0,1 0 1 0 0,-1 0-1 0 0,0 1 1 0 0,0-1-1 0 0,0 1 1 0 0,-1 0-1 0 0,0 0 0 0 0,1 0 1 0 0,-2 0-1 0 0,1 0 1 0 0,-1 0-1 0 0,1 1 1 0 0,-2-1-1 0 0,1 0 0 0 0,0 1 1 0 0,-1 0-9 0 0,-2-2 21 0 0,1 0 1 0 0,-1-1 0 0 0,1 1 0 0 0,-1-1-1 0 0,-1 1 1 0 0,1-1 0 0 0,0 0 0 0 0,-1 0-1 0 0,1 0 1 0 0,-1 0 0 0 0,0-1 0 0 0,0 1-1 0 0,0-1 1 0 0,0 1 0 0 0,-1-1-1 0 0,1 0 1 0 0,-1 0 0 0 0,1-1 0 0 0,-1 1-1 0 0,0-1-21 0 0,-20 7 71 0 0,-1-2-1 0 0,1 0 0 0 0,-2-2 0 0 0,1-1 1 0 0,0-1-1 0 0,0 0 0 0 0,-1-3 0 0 0,-9 0-70 0 0,-14 0 37 0 0,32 1-320 0 0,0-1-1 0 0,0 0 1 0 0,0-1-1 0 0,1-1 1 0 0,-1-1 0 0 0,1 0-1 0 0,-11-5 284 0 0,11 0-1601 0 0,9 1-2303 0 0,2 0-1413 0 0</inkml:trace>
  <inkml:trace contextRef="#ctx0" brushRef="#br0" timeOffset="-209591.968">8005 419 11312 0 0,'0'0'332'0'0,"0"0"-4"0"0,1 2-210 0 0,22 35 93 0 0,0 42 1832 0 0,-22-6-395 0 0,-5 3-593 0 0,-8-8-311 0 0,12-67-648 0 0,0-1 0 0 0,-6 2 527 0 0,4-4-603 0 0,1-1-1 0 0,0 0 1 0 0,-1 1-1 0 0,1-1 1 0 0,0 0-1 0 0,0 0 1 0 0,0 0-1 0 0,1 0 1 0 0,-1 0-1 0 0,1 1 1 0 0,0-1-1 0 0,-1 0 1 0 0,1 0-1 0 0,0 0 1 0 0,1 0-1 0 0,-1 0 1 0 0,1 0 0 0 0,-1 0-1 0 0,2-2-19 0 0,0-22 102 0 0,14-31-38 0 0,30-70-773 0 0,-43 121 637 0 0,-1 0 0 0 0,2 0-1 0 0,-1 0 1 0 0,1 0 0 0 0,0 1 0 0 0,0 0-1 0 0,1 0 1 0 0,-1 0 0 0 0,1 0-1 0 0,1 1 1 0 0,-1 0 0 0 0,1 0 0 0 0,0 0-1 0 0,0 0 1 0 0,0 1 0 0 0,1 0 0 0 0,0 1-1 0 0,-1 0 1 0 0,1 0 0 0 0,2-1 72 0 0,-7 3-20 0 0,0 0 1 0 0,0 1-1 0 0,-1-1 0 0 0,1 0 1 0 0,0 1-1 0 0,0-1 1 0 0,0 1-1 0 0,0 0 1 0 0,0-1-1 0 0,0 1 0 0 0,0 0 1 0 0,0 0-1 0 0,0 0 1 0 0,0 1-1 0 0,0-1 1 0 0,0 0-1 0 0,-1 1 0 0 0,1-1 1 0 0,0 1-1 0 0,0 0 1 0 0,0 0-1 0 0,0-1 0 0 0,-1 1 1 0 0,1 0-1 0 0,0 1 1 0 0,-1-1-1 0 0,1 0 1 0 0,-1 0-1 0 0,1 1 0 0 0,-1-1 1 0 0,0 0-1 0 0,1 1 1 0 0,-1 0-1 0 0,0-1 1 0 0,0 2 19 0 0,8 35-192 0 0,-44 32 64 0 0,18-8 12 0 0,-12 30-176 0 0,28-9 308 0 0,4-75 90 0 0,1-5-27 0 0,1-1 0 0 0,0 1 1 0 0,-1-1-1 0 0,1 0 0 0 0,0 0 0 0 0,0 0 0 0 0,0-1 0 0 0,1 1 0 0 0,-1-1 0 0 0,0-1 0 0 0,0 1 0 0 0,1-1 1 0 0,-1 0-1 0 0,0 0 0 0 0,1 0 0 0 0,-1-1 0 0 0,0 0 0 0 0,0 0 0 0 0,0 0 0 0 0,1-1 0 0 0,-1 1 1 0 0,-1-1-1 0 0,1-1 0 0 0,0 1 0 0 0,0-1 0 0 0,-1 1 0 0 0,1-1 0 0 0,-1-1 0 0 0,0 1 0 0 0,3-3-79 0 0,23-43 204 0 0,3-6-52 0 0,-27 33-70 0 0,9-74 115 0 0,-16 84-163 0 0,-8-24-15 0 0,5 32-34 0 0,-1 0-1 0 0,1-1 0 0 0,-1 1 1 0 0,1 1-1 0 0,-1-1 0 0 0,0 1 1 0 0,0 0-1 0 0,0 0 0 0 0,-1 0 0 0 0,1 1 1 0 0,-1 0-1 0 0,0 0 0 0 0,1 0 1 0 0,-1 1-1 0 0,0 0 0 0 0,0 0 0 0 0,0 1 1 0 0,-4-1 15 0 0,-65 14-1504 0 0,67-6-3555 0 0,2 0-71 0 0</inkml:trace>
  <inkml:trace contextRef="#ctx0" brushRef="#br0" timeOffset="-209319.944">9072 305 11728 0 0,'0'0'342'0'0,"0"0"4"0"0,-9 10-210 0 0,-39 26 860 0 0,-115 97 2602 0 0,162-132-3593 0 0,-46 34 171 0 0,2 3 0 0 0,1 2 0 0 0,-27 34-176 0 0,-8-22 128 0 0,53-46-2239 0 0,18-12 815 0 0</inkml:trace>
  <inkml:trace contextRef="#ctx0" brushRef="#br0" timeOffset="-209134.315">8593 384 10832 0 0,'0'0'317'0'0,"0"0"2"0"0,2 1-207 0 0,6 2 189 0 0,-1 0 0 0 0,0 0 0 0 0,0 1 0 0 0,0 0 0 0 0,0 0 0 0 0,0 0 0 0 0,-1 1 0 0 0,0 0 0 0 0,0 1 0 0 0,3 2-301 0 0,19 22 1582 0 0,3-2-1 0 0,0-1 0 0 0,25 16-1581 0 0,38 32 960 0 0,23 12-668 0 0,-75-77-2412 0 0,-41-10 1013 0 0</inkml:trace>
  <inkml:trace contextRef="#ctx0" brushRef="#br0" timeOffset="-208878.426">9177 488 12240 0 0,'0'0'357'0'0,"0"0"-2"0"0,1 2-226 0 0,32 87 3501 0 0,4-17-954 0 0,-27-59-2349 0 0,-1 1-120 0 0,1 0 0 0 0,1-1 0 0 0,0 0-1 0 0,0-1 1 0 0,2 0 0 0 0,-1-1 0 0 0,6 3-207 0 0,0 2-2267 0 0,-18-16-4556 0 0</inkml:trace>
  <inkml:trace contextRef="#ctx0" brushRef="#br0" timeOffset="-208625.634">9262 174 11600 0 0,'0'0'256'0'0,"0"0"48"0"0,0 0 16 0 0,0 0 8 0 0,0 0-264 0 0,0 0-64 0 0,0 0 0 0 0,0 0 0 0 0,0 0 112 0 0,0 0 8 0 0,0 0 0 0 0,0 0 0 0 0,9 3-120 0 0,-9-3 0 0 0,0 0 64 0 0,7 7-3632 0 0,4 3-720 0 0</inkml:trace>
  <inkml:trace contextRef="#ctx0" brushRef="#br0" timeOffset="-208153.023">9558 389 8264 0 0,'2'19'367'0'0,"0"-1"1"0"0,1 1-1 0 0,1-1 1 0 0,1 1-1 0 0,0-1 1 0 0,2 0-1 0 0,0-1 1 0 0,0 1-1 0 0,2-2 1 0 0,0 1-1 0 0,2-1-367 0 0,73 71 5053 0 0,-72-74-4140 0 0,-13-22-327 0 0,-33-47-582 0 0,29 44-135 0 0,1 6 71 0 0,1 0 0 0 0,0 0 0 0 0,0-1 0 0 0,1 1 0 0 0,-1 0 1 0 0,1-1-1 0 0,1 0 0 0 0,-1 0 0 0 0,1 1 0 0 0,0-1 0 0 0,1 0 0 0 0,0 0 1 0 0,0 0-1 0 0,0 0 0 0 0,1 0 0 0 0,0 1 0 0 0,0-1 0 0 0,1 0 1 0 0,-1 0-1 0 0,2 1 0 0 0,-1-1 0 0 0,2-1 60 0 0,-2 4-49 0 0,0 0-1 0 0,0 1 1 0 0,1-1-1 0 0,-1 1 1 0 0,1-1-1 0 0,0 1 1 0 0,0 0-1 0 0,0 0 1 0 0,1 1 0 0 0,-1-1-1 0 0,1 0 1 0 0,-1 1-1 0 0,1 0 1 0 0,0 0-1 0 0,0 0 1 0 0,0 0-1 0 0,0 1 1 0 0,0 0-1 0 0,0 0 1 0 0,0 0-1 0 0,5-1 51 0 0,-5 2 11 0 0,1 0 1 0 0,-1 0-1 0 0,1 0 1 0 0,0 1-1 0 0,-1-1 1 0 0,1 1-1 0 0,-1 0 1 0 0,1 0-1 0 0,-1 1 1 0 0,0-1-1 0 0,0 1 1 0 0,1 0 0 0 0,-1 0-1 0 0,0 0 1 0 0,0 1-1 0 0,-1 0 1 0 0,1-1-1 0 0,-1 1 1 0 0,1 1-1 0 0,-1-1 1 0 0,0 0-1 0 0,0 1 1 0 0,2 3-13 0 0,48 100 475 0 0,-40-74-343 0 0,13 35 1267 0 0,-26-53 214 0 0,-4-19-1615 0 0,1-1-1 0 0,0 1 1 0 0,0-1-1 0 0,0 1 1 0 0,0-1-1 0 0,0 0 1 0 0,1 0-1 0 0,0 0 1 0 0,0 0-1 0 0,1-1 1 0 0,-1 1-1 0 0,1 0 0 0 0,0-1 1 0 0,1 1-1 0 0,-1-1 1 0 0,1 1-1 0 0,0-1 1 0 0,0 1-1 0 0,1-1 1 0 0,0 1-1 0 0,0 0 1 0 0,0-1-1 0 0,1 1 1 0 0,-1 0-1 0 0,1 0 1 0 0,0 0-1 0 0,1 0 0 0 0,-1 0 1 0 0,1 0-1 0 0,1-1 3 0 0,0 2-30 0 0,1-1-1 0 0,0 1 1 0 0,1 0-1 0 0,-1 0 0 0 0,1 0 1 0 0,-1 1-1 0 0,1 0 0 0 0,0 0 1 0 0,0 1-1 0 0,0-1 1 0 0,1 1-1 0 0,-1 0 0 0 0,1 1 1 0 0,-1 0-1 0 0,1 0 1 0 0,-1 0-1 0 0,1 1 0 0 0,0 0 1 0 0,-1 0-1 0 0,1 1 1 0 0,-1-1-1 0 0,1 2 0 0 0,-1-1 1 0 0,1 1-1 0 0,1 0 31 0 0,80 43-119 0 0,-72-35 161 0 0,9 7-103 0 0,-1 2 1 0 0,-1 0 0 0 0,-1 1 0 0 0,-1 1-1 0 0,8 12 61 0 0,25 15-203 0 0,-29-31-5068 0 0,-10-10-566 0 0</inkml:trace>
  <inkml:trace contextRef="#ctx0" brushRef="#br0" timeOffset="-207701.467">10737 374 9880 0 0,'-7'-3'70'0'0,"0"0"1"0"0,-1 1 0 0 0,0 0-1 0 0,1 0 1 0 0,-1 1-1 0 0,0 0 1 0 0,0 0 0 0 0,0 0-1 0 0,0 1 1 0 0,0 1-1 0 0,0-1 1 0 0,0 1 0 0 0,0 1-1 0 0,0-1 1 0 0,-6 3-71 0 0,-6 0 495 0 0,-61 31 1343 0 0,65-25-1478 0 0,11-7-231 0 0,0-1 1 0 0,0 2 0 0 0,0-1-1 0 0,1 0 1 0 0,-1 1 0 0 0,1 0 0 0 0,0 0-1 0 0,0 0 1 0 0,0 1 0 0 0,1-1 0 0 0,0 1-1 0 0,-1 0 1 0 0,2 0 0 0 0,-1 0-1 0 0,0 0 1 0 0,1 1 0 0 0,0-1 0 0 0,0 0-1 0 0,1 1 1 0 0,0 0 0 0 0,0-1-1 0 0,0 1 1 0 0,0 0 0 0 0,1 0 0 0 0,0-1-1 0 0,0 1 1 0 0,1 0 0 0 0,0 0 0 0 0,0-1-1 0 0,0 1 1 0 0,0-1 0 0 0,1 1-1 0 0,0-1 1 0 0,0 1-130 0 0,18 12 195 0 0,-17-16-181 0 0,0-1 1 0 0,0 1-1 0 0,0-1 0 0 0,1 1 1 0 0,-1-1-1 0 0,0 0 0 0 0,1 0 1 0 0,-1-1-1 0 0,1 1 1 0 0,-1-1-1 0 0,1 1 0 0 0,-1-1 1 0 0,1 0-1 0 0,-1-1 0 0 0,1 1 1 0 0,-1 0-1 0 0,1-1 1 0 0,-1 0-1 0 0,0 0 0 0 0,1 0 1 0 0,-1 0-1 0 0,0-1 0 0 0,1 0-14 0 0,6-4-133 0 0,-1 0-1 0 0,0 0 0 0 0,-1-2 0 0 0,0 1 0 0 0,0-1 0 0 0,0 0 0 0 0,-1 0 0 0 0,-1-1 0 0 0,1 0 0 0 0,-1 0 0 0 0,-1-1 0 0 0,0 0 0 0 0,0 0 0 0 0,0-1 134 0 0,17-30-579 0 0,-17 32 436 0 0,-5 8 10 0 0,0 1-24 0 0,0 0-3 0 0,0 0 9 0 0,0 0 39 0 0,0 0 15 0 0,1 2 1 0 0,41 65 1547 0 0,-29-47-1211 0 0,1-2-1 0 0,1 0 1 0 0,1 0-1 0 0,0-1 1 0 0,1-1-1 0 0,1-1 0 0 0,17 12-239 0 0,65 38 192 0 0,-98-64-243 0 0,0 0 0 0 0,0 1 0 0 0,1-1 0 0 0,-1 0 0 0 0,0 0 0 0 0,1 0 0 0 0,-1 0 0 0 0,1-1 0 0 0,0 1 0 0 0,-1-1 0 0 0,1 1 0 0 0,-1-1 0 0 0,1 0 0 0 0,0 0 0 0 0,-1 0 0 0 0,1-1 0 0 0,-1 1 0 0 0,1 0 0 0 0,0-1 0 0 0,-1 0 0 0 0,1 1 0 0 0,-1-1 0 0 0,0 0 0 0 0,1-1 51 0 0,6-4-448 0 0</inkml:trace>
  <inkml:trace contextRef="#ctx0" brushRef="#br0" timeOffset="-207418.696">11119 18 11920 0 0,'0'0'266'0'0,"0"0"44"0"0,0 0 14 0 0,0 0-31 0 0,-1 2-193 0 0,-4 22 493 0 0,2 1 1 0 0,0-1-1 0 0,2 1 1 0 0,0-1-1 0 0,2 1 1 0 0,1-1-1 0 0,4 20-593 0 0,-1 9 404 0 0,18 51 183 0 0,-17-84-521 0 0,1-1 0 0 0,0 1 1 0 0,2-1-1 0 0,0 0 0 0 0,1-1 0 0 0,1 0 0 0 0,0-1 0 0 0,6 5-66 0 0,33 35 0 0 0,-21-25 7 0 0,-27-30-242 0 0,-2-2-106 0 0,0 0-18 0 0</inkml:trace>
  <inkml:trace contextRef="#ctx0" brushRef="#br0" timeOffset="-207249.605">10772 409 10016 0 0,'8'-4'490'0'0,"16"-13"68"0"0,0 12-203 0 0,2 0 0 0 0,-1 2 0 0 0,0 1 0 0 0,1 1 0 0 0,-1 1 0 0 0,10 1-355 0 0,16 0 376 0 0,163 9 103 0 0,-187-10-560 0 0</inkml:trace>
  <inkml:trace contextRef="#ctx0" brushRef="#br0" timeOffset="-206984.211">11570 347 11200 0 0,'0'0'256'0'0,"0"0"34"0"0,0 0 20 0 0,0 0-40 0 0,0 2-175 0 0,-18 41 606 0 0,9 22 2866 0 0,36 22-313 0 0,1-42-2816 0 0,14-8-509 0 0,-41-36-50 0 0,-1-1-891 0 0,0 0-3659 0 0,0 0-1563 0 0</inkml:trace>
  <inkml:trace contextRef="#ctx0" brushRef="#br0" timeOffset="-206695.165">11664 163 10912 0 0,'0'0'240'0'0,"0"0"48"0"0,-8-6 16 0 0,4 2 0 0 0,-5 1-240 0 0,9 3-64 0 0,-7-4 0 0 0,0 4 0 0 0,7 0 0 0 0,-4 4 64 0 0,-3-4-64 0 0,7 0 64 0 0,0 0-64 0 0,-5 10 0 0 0,5-10-64 0 0,5 10-3200 0 0,2 0-632 0 0</inkml:trace>
  <inkml:trace contextRef="#ctx0" brushRef="#br0" timeOffset="-206149.884">12138 274 8568 0 0,'-10'-5'59'0'0,"1"0"-1"0"0,-1 1 1 0 0,-1 1 0 0 0,1 0 0 0 0,-1 0 0 0 0,1 1 0 0 0,-1 0 0 0 0,0 1 0 0 0,0 0 0 0 0,1 1-1 0 0,-1 0 1 0 0,-9 1-59 0 0,-25-1 496 0 0,33-2-233 0 0,0 2 0 0 0,0-1 0 0 0,0 2 0 0 0,0 0 0 0 0,0 0 0 0 0,0 1-1 0 0,0 0 1 0 0,0 1 0 0 0,0 0 0 0 0,1 1 0 0 0,-1 1 0 0 0,1 0 0 0 0,1 0 0 0 0,-1 1-1 0 0,1 0 1 0 0,0 1 0 0 0,0 0 0 0 0,0 1 0 0 0,-5 5-263 0 0,12-10 67 0 0,1 0 1 0 0,-1 0-1 0 0,1 1 0 0 0,0-1 1 0 0,0 0-1 0 0,0 1 0 0 0,0-1 1 0 0,0 1-1 0 0,1 0 0 0 0,0-1 1 0 0,0 1-1 0 0,0 0 0 0 0,0 0 1 0 0,0 0-1 0 0,1 0 1 0 0,0 0-1 0 0,-1 0 0 0 0,2 0 1 0 0,-1 0-1 0 0,0 0 0 0 0,1-1 1 0 0,0 1-1 0 0,0 0 0 0 0,0 0 1 0 0,0 0-1 0 0,0-1 0 0 0,1 1 1 0 0,0 0-1 0 0,0-1 0 0 0,0 1 1 0 0,0-1-1 0 0,0 0 0 0 0,2 2-67 0 0,8 2 101 0 0,1 0-1 0 0,0 0 0 0 0,0-2 0 0 0,0 1 1 0 0,1-2-1 0 0,-1 0 0 0 0,1 0 0 0 0,0-1 1 0 0,1-1-1 0 0,-1 0 0 0 0,1-1-100 0 0,-3-2 13 0 0,-1 0 0 0 0,0 0 0 0 0,0-1 0 0 0,0-1 0 0 0,0 0-1 0 0,0 0 1 0 0,0-1 0 0 0,-1-1 0 0 0,1 1 0 0 0,-1-2 0 0 0,0 1 0 0 0,1-2-13 0 0,125-101-2933 0 0,-124 98 2614 0 0,-7 5 90 0 0,0 1-1 0 0,0 0 1 0 0,0-1 0 0 0,0 2-1 0 0,1-1 1 0 0,-1 1-1 0 0,1-1 1 0 0,0 1-1 0 0,0 1 1 0 0,0-1 0 0 0,0 1-1 0 0,0 1 1 0 0,1-1-1 0 0,-1 1 1 0 0,1 0 0 0 0,-1 0-1 0 0,1 1 1 0 0,1-1 229 0 0,6 19 329 0 0,-13-14-224 0 0,-4 70 994 0 0,-1-49-771 0 0,-8 141 4796 0 0,12-164-4814 0 0,0-2-71 0 0,0 0-14 0 0,0 0 9 0 0,0 0 38 0 0,0 0 14 0 0,0-2 2 0 0,-4-41 22 0 0,3-35-353 0 0,5 66-78 0 0,0 1 0 0 0,1-1 0 0 0,0 1 0 0 0,1-1 0 0 0,0 2 0 0 0,1-1 0 0 0,0 1 0 0 0,0 0 0 0 0,1 0 0 0 0,1 1 0 0 0,-1 0 0 0 0,2 0 0 0 0,-1 1 0 0 0,1 0 0 0 0,0 1 0 0 0,1 0 0 0 0,-1 1 0 0 0,1 0 0 0 0,1 1 0 0 0,-1 0 0 0 0,1 0 0 0 0,0 1 0 0 0,0 1 0 0 0,0 0 0 0 0,8 0 121 0 0,-8 4 68 0 0,-1 0 0 0 0,1 1 0 0 0,-1 0 0 0 0,0 1 0 0 0,0 0-1 0 0,0 0 1 0 0,0 2 0 0 0,-1-1 0 0 0,0 1 0 0 0,0 1 0 0 0,0 0 0 0 0,0 0 0 0 0,-1 1 0 0 0,0 0 0 0 0,0 1 0 0 0,-1 0 0 0 0,0 0 0 0 0,-1 1 0 0 0,1 0 0 0 0,-2 0 0 0 0,1 1-1 0 0,0 2-67 0 0,44 55 456 0 0,-44-57-280 0 0,2 0 0 0 0,-1-1 0 0 0,1 0 0 0 0,1 0 0 0 0,0-1 0 0 0,0 0 0 0 0,0 0 0 0 0,1-2 0 0 0,0 1 0 0 0,1-1 0 0 0,-1-1 0 0 0,1 0 0 0 0,0 0 0 0 0,1-1 0 0 0,10 1-176 0 0,-15-2 75 0 0,0 0-89 0 0,-1-1 1 0 0,1 1 0 0 0,-1-1-1 0 0,1 0 1 0 0,0-1 0 0 0,0 0-1 0 0,-1 0 1 0 0,1-1 0 0 0,0 0 0 0 0,0 0-1 0 0,0-1 1 0 0,0 0 0 0 0,-1 0-1 0 0,1-1 1 0 0,0 0 0 0 0,-1 0-1 0 0,1-1 1 0 0,1-1 13 0 0,4-13-6225 0 0,-7 4-288 0 0</inkml:trace>
  <inkml:trace contextRef="#ctx0" brushRef="#br0" timeOffset="-12831.218">7507 1588 8536 0 0,'23'-3'497'0'0,"-17"10"-394"0"0,3 0-23 0 0,9 21 736 0 0,-1 15 321 0 0,-9 67 806 0 0,-22-20-1217 0 0,3 16-344 0 0,8-81-324 0 0,0 0 0 0 0,2-1 0 0 0,0 1 0 0 0,2 0 0 0 0,1 0 0 0 0,3 16-58 0 0,8 35 208 0 0,-4-13 164 0 0,12-8 384 0 0,-16-50-772 0 0,4-5 78 0 0,-6 0-4594 0 0,-6-5-390 0 0</inkml:trace>
  <inkml:trace contextRef="#ctx0" brushRef="#br0" timeOffset="-12569.983">7850 1844 10680 0 0,'0'0'241'0'0,"4"8"328"0"0,15 75-63 0 0,-19-15 7 0 0,-3 9 698 0 0,-10 51 1113 0 0,1-66-1889 0 0,9-11-139 0 0,17-37-145 0 0,-12-13-359 0 0,-2-1-15 0 0</inkml:trace>
  <inkml:trace contextRef="#ctx0" brushRef="#br0" timeOffset="-12301.607">8044 1620 9648 0 0,'0'0'208'0'0,"0"0"48"0"0,0 0 0 0 0,0 0 24 0 0,0 0-280 0 0,0 0 0 0 0,0 0 0 0 0,-3 3-2808 0 0,-6 4-616 0 0</inkml:trace>
  <inkml:trace contextRef="#ctx0" brushRef="#br0" timeOffset="-12300.607">8258 1751 7728 0 0,'-1'0'14'0'0,"0"1"0"0"0,-1 0 1 0 0,1 0-1 0 0,0 0 1 0 0,0 0-1 0 0,0 0 0 0 0,0 0 1 0 0,0 1-1 0 0,0-1 0 0 0,0 0 1 0 0,1 0-1 0 0,-1 1 0 0 0,0-1 1 0 0,1 1-1 0 0,-1-1 0 0 0,1 0 1 0 0,-1 1-1 0 0,1-1 0 0 0,0 1 1 0 0,0-1-1 0 0,-1 1 1 0 0,1-1-1 0 0,0 1 0 0 0,0-1 1 0 0,1 1-1 0 0,-1-1 0 0 0,0 1 1 0 0,0-1-1 0 0,1 1 0 0 0,-1-1 1 0 0,1 1-1 0 0,-1-1 0 0 0,1 0 1 0 0,0 2-15 0 0,-4 65 30 0 0,9 36 652 0 0,-18-50 216 0 0,16 1 106 0 0,-3 21 190 0 0,-4-33-330 0 0,-1-17-4556 0 0,4-25-256 0 0</inkml:trace>
  <inkml:trace contextRef="#ctx0" brushRef="#br0" timeOffset="-13686.628">6709 1782 8896 0 0,'0'0'200'0'0,"0"0"33"0"0,0 0 14 0 0,1 3-41 0 0,9 143 238 0 0,-10 96 2502 0 0,1-104-1704 0 0,-1-84-776 0 0,0-53-337 0 0,0-1 7 0 0,0 0 7 0 0,0 0 1 0 0,0 0-8 0 0,0 0-32 0 0,-1-1-10 0 0,-17-32-552 0 0,19 5-4170 0 0,2 11 28 0 0</inkml:trace>
  <inkml:trace contextRef="#ctx0" brushRef="#br0" timeOffset="-13508.348">6900 2114 8272 0 0,'21'7'241'0'0,"-11"0"-10"0"0,0 8 266 0 0,-1 0 0 0 0,-1 0 1 0 0,0 0-1 0 0,-1 1 0 0 0,-1 0 1 0 0,-1 1-1 0 0,1 2-497 0 0,-5-15 167 0 0,0 0 1 0 0,-1 0 0 0 0,1 0-1 0 0,-1 0 1 0 0,0 0-1 0 0,0 0 1 0 0,0 0-1 0 0,0 0 1 0 0,-1 0-1 0 0,0 0 1 0 0,0 0-1 0 0,0 0 1 0 0,0 0-1 0 0,0 0 1 0 0,-1 0-1 0 0,0 0 1 0 0,0-1-1 0 0,0 1 1 0 0,0-1 0 0 0,-1 2-168 0 0,-7 3 151 0 0,0-1 0 0 0,0 0 0 0 0,-1 0 0 0 0,0-1 0 0 0,0 0 1 0 0,-1-1-1 0 0,1-1 0 0 0,-1 0 0 0 0,0 0 0 0 0,0-1 1 0 0,-1 0-1 0 0,1-1 0 0 0,-1-1 0 0 0,1 0 0 0 0,-1-1 0 0 0,1 0 1 0 0,-1 0-1 0 0,-5-3-151 0 0,-17-4-2899 0 0,30 1-2739 0 0</inkml:trace>
  <inkml:trace contextRef="#ctx0" brushRef="#br0" timeOffset="-13325.93">7227 2163 12464 0 0,'0'7'602'0'0,"-15"34"152"0"0,13 3-670 0 0,-1-35 118 0 0,2-6-47 0 0,0 1 0 0 0,0-1 0 0 0,0 1 0 0 0,0 0 1 0 0,0-1-1 0 0,1 1 0 0 0,0 0 0 0 0,-1-1 0 0 0,1 1 0 0 0,1 0 0 0 0,-1-1 0 0 0,0 1 0 0 0,1 0 0 0 0,1 3-155 0 0,3 27 1372 0 0,7-6-422 0 0,-3-11-578 0 0,-8-16-285 0 0,-1-1-18 0 0,0 0-867 0 0,-2-1-3623 0 0,-12-2-1551 0 0</inkml:trace>
  <inkml:trace contextRef="#ctx0" brushRef="#br0" timeOffset="-13161.265">7254 1797 12096 0 0,'-34'-18'264'0'0,"29"11"56"0"0,10 3 16 0 0,-5 4 0 0 0,-9-6-272 0 0,9 6-64 0 0,0 0 0 0 0,0 0 0 0 0,0 0 0 0 0,0 0 0 0 0,0 0 0 0 0,0 0 64 0 0,12 3-64 0 0,-12-3 0 0 0,-3 7 0 0 0,3-7-3584 0 0,3 10-736 0 0</inkml:trace>
  <inkml:trace contextRef="#ctx0" brushRef="#br0" timeOffset="-15718.645">4814 2048 9528 0 0,'2'-3'65'0'0,"1"0"0"0"0,-1-1 0 0 0,0 0 0 0 0,0 1 1 0 0,0-1-1 0 0,-1 0 0 0 0,1 0 0 0 0,-1 0 0 0 0,0 0 0 0 0,0 0 1 0 0,-1 0-1 0 0,1 0 0 0 0,-1 0 0 0 0,1 0 0 0 0,-1 0 1 0 0,-1 0-1 0 0,1-1-65 0 0,0 3 593 0 0,0 2 174 0 0,0 0 29 0 0,0 0-66 0 0,0 0-288 0 0,0 0-122 0 0,-1 2-28 0 0,0 4-156 0 0,0 1 1 0 0,0 0 0 0 0,0-1-1 0 0,1 1 1 0 0,0-1 0 0 0,0 1-1 0 0,0 0 1 0 0,1-1 0 0 0,0 1-1 0 0,2 4-136 0 0,2 24 114 0 0,21 158 116 0 0,-12-106 43 0 0,14 79 71 0 0,-22-145-144 0 0,1 0-532 0 0,-4 0-4085 0 0,-3-21-897 0 0</inkml:trace>
  <inkml:trace contextRef="#ctx0" brushRef="#br0" timeOffset="-15420.976">4866 1952 10448 0 0,'2'-6'123'0'0,"1"1"0"0"0,0-1 0 0 0,0 1 0 0 0,0 0 0 0 0,1 0 0 0 0,0 0 0 0 0,0 0 0 0 0,0 1 0 0 0,0 0 0 0 0,1-1 0 0 0,0 2 0 0 0,0-1 0 0 0,0 0 0 0 0,0 1 0 0 0,1 0 0 0 0,-1 0 0 0 0,1 1 0 0 0,0 0 0 0 0,-1 0 0 0 0,1 0 0 0 0,0 0 0 0 0,0 1 0 0 0,0 0 0 0 0,1 0 0 0 0,-1 1 0 0 0,0 0 0 0 0,0 0 0 0 0,0 0 0 0 0,0 1 0 0 0,1 0 1 0 0,-1 0-1 0 0,0 1 0 0 0,5 1-123 0 0,3 1 119 0 0,0 0 1 0 0,-1 0 0 0 0,0 2-1 0 0,0 0 1 0 0,0 0 0 0 0,-1 1-1 0 0,0 1 1 0 0,0 0 0 0 0,-1 0-1 0 0,0 1 1 0 0,0 1 0 0 0,3 4-120 0 0,-11-10 15 0 0,0 0 0 0 0,-1 0 1 0 0,1 0-1 0 0,-1 1 0 0 0,0-1 1 0 0,0 1-1 0 0,-1-1 0 0 0,1 1 1 0 0,-1 0-1 0 0,0 0 1 0 0,0 0-1 0 0,-1 0 0 0 0,1-1 1 0 0,-1 1-1 0 0,0 0 0 0 0,-1 0 1 0 0,1 0-1 0 0,-1 0 1 0 0,0 0-1 0 0,0 0 0 0 0,0-1 1 0 0,-1 1-1 0 0,0 0 0 0 0,0-1 1 0 0,0 1-1 0 0,0-1 0 0 0,-1 0 1 0 0,0 0-1 0 0,1 0 1 0 0,-2 0-1 0 0,1 0 0 0 0,0 0 1 0 0,-1-1-1 0 0,1 0 0 0 0,-1 0 1 0 0,0 0-1 0 0,0 0 0 0 0,-4 2-15 0 0,-85 51 328 0 0,-30-9-202 0 0,103-42-300 0 0,-45 2-1499 0 0,63-7 1131 0 0</inkml:trace>
  <inkml:trace contextRef="#ctx0" brushRef="#br0" timeOffset="-14930.721">5231 2183 9384 0 0,'4'8'449'0'0,"12"61"78"0"0,-15-54-148 0 0,1 0 0 0 0,-2 0 0 0 0,0 0 0 0 0,-1 0 0 0 0,0-1 0 0 0,-1 1 0 0 0,-1 0 0 0 0,-1-1 1 0 0,-1 4-380 0 0,-6 34 1402 0 0,11-51-1168 0 0,0-1-2 0 0,0 0-26 0 0,0 0-100 0 0,-7-22 294 0 0,11 8-671 0 0,1 1 1 0 0,0 0-1 0 0,1 0 1 0 0,1 0 0 0 0,0 1-1 0 0,0 0 1 0 0,1 0 0 0 0,1 1-1 0 0,0 0 1 0 0,1 1-1 0 0,0 0 1 0 0,0 0 0 0 0,1 1-1 0 0,4-3 271 0 0,-2 2-712 0 0,2-1 5 0 0,0-1 0 0 0,0 2 0 0 0,1 0 0 0 0,0 1 0 0 0,1 1 0 0 0,0 0 0 0 0,7-1 707 0 0,-12 5-124 0 0,-10 3 143 0 0,0 0-1 0 0,0 0 1 0 0,1 0-1 0 0,-1 0 1 0 0,0 0-1 0 0,1 1 1 0 0,-1-1-1 0 0,1 1 1 0 0,-1-1-1 0 0,1 1 1 0 0,-1 0-1 0 0,0 0 1 0 0,1 0-1 0 0,-1 0 1 0 0,1 1-1 0 0,-1-1 0 0 0,1 1 1 0 0,-1-1-1 0 0,0 1 1 0 0,1 0-1 0 0,-1 0 1 0 0,0 0-1 0 0,1 0 1 0 0,-1 0-1 0 0,0 1 1 0 0,0-1-1 0 0,0 1 1 0 0,0-1-1 0 0,-1 1 1 0 0,1 0-19 0 0,0 3 118 0 0,0 1 1 0 0,0 0 0 0 0,-1 0-1 0 0,0 0 1 0 0,0 0 0 0 0,0 0-1 0 0,-1 0 1 0 0,0 0 0 0 0,0 0-1 0 0,0 0 1 0 0,-1 0 0 0 0,0 0-1 0 0,0 0 1 0 0,-1 0 0 0 0,0-1-1 0 0,0 1 1 0 0,0 0 0 0 0,0-1-1 0 0,-1 1 1 0 0,-2 2-119 0 0,-45 140 60 0 0,50-146-30 0 0,-1 0 1 0 0,1 1-1 0 0,0-1 0 0 0,0 0 0 0 0,0 1 1 0 0,0-1-1 0 0,1 1 0 0 0,-1-1 1 0 0,1 0-1 0 0,-1 1 0 0 0,1-1 0 0 0,0 0 1 0 0,0 0-1 0 0,0 0 0 0 0,0 0 1 0 0,0 1-1 0 0,0-1 0 0 0,1-1 0 0 0,-1 1 1 0 0,1 0-1 0 0,-1 0 0 0 0,1 0 1 0 0,0-1-1 0 0,0 1 0 0 0,0-1 0 0 0,0 0 1 0 0,0 1-1 0 0,0-1 0 0 0,0 0 1 0 0,0 0-1 0 0,0 0 0 0 0,0 0 0 0 0,1-1 1 0 0,-1 1-1 0 0,2 0-30 0 0,3 0 80 0 0,1-1 1 0 0,-1 0-1 0 0,0 0 1 0 0,0 0-1 0 0,0-1 0 0 0,0 0 1 0 0,0-1-1 0 0,0 1 0 0 0,0-1 1 0 0,0-1-1 0 0,0 1 1 0 0,-1-1-1 0 0,1-1 0 0 0,-1 1 1 0 0,0-1-1 0 0,0 0 0 0 0,0 0 1 0 0,-1 0-1 0 0,1-1 1 0 0,-1 0-1 0 0,0 0 0 0 0,0-1 1 0 0,-1 1-1 0 0,0-1 0 0 0,0 0 1 0 0,0 0-1 0 0,-1-1 1 0 0,2-3-81 0 0,-3 6 55 0 0,-1 0 1 0 0,1 0-1 0 0,-1 0 1 0 0,0 0-1 0 0,-1 0 0 0 0,1 0 1 0 0,-1 0-1 0 0,0 0 1 0 0,0 0-1 0 0,0 0 1 0 0,0 0-1 0 0,-1-1 1 0 0,0 1-1 0 0,1 0 1 0 0,-2 0-1 0 0,1 0 1 0 0,0 1-1 0 0,-2-4-55 0 0,-1 1 12 0 0,1 0 0 0 0,-1 0-1 0 0,0 1 1 0 0,-1-1 0 0 0,0 1-1 0 0,0 0 1 0 0,0 1 0 0 0,0-1-1 0 0,-1 1 1 0 0,1 0 0 0 0,-1 0-1 0 0,0 1 1 0 0,0 0 0 0 0,-1 0-1 0 0,1 0 1 0 0,-1 1 0 0 0,1-1 0 0 0,-1 2-1 0 0,0-1 1 0 0,0 1 0 0 0,1 0-1 0 0,-8 0-11 0 0,-55 0-4059 0 0,57 2-361 0 0</inkml:trace>
  <inkml:trace contextRef="#ctx0" brushRef="#br0" timeOffset="-14339.682">5772 1831 10336 0 0,'0'0'233'0'0,"0"0"39"0"0,0 0 15 0 0,1 1-18 0 0,41 70 1310 0 0,-12 2-523 0 0,10 48-216 0 0,-32-89-633 0 0,-2 1 0 0 0,-2-1 0 0 0,0 1 0 0 0,-2 0 0 0 0,-3 33-207 0 0,1-61 11 0 0,-8 93 702 0 0,0-102-409 0 0,7-2-424 0 0,2 0 0 0 0,-1 0-1 0 0,1 0 1 0 0,-1 0-1 0 0,2 1 1 0 0,-1-1-1 0 0,1 0 1 0 0,-1 1 0 0 0,2-1-1 0 0,-1 1 1 0 0,1-1-1 0 0,-1 1 1 0 0,1 0-1 0 0,1 0 1 0 0,-1 1-1 0 0,2-3 121 0 0,7-12-528 0 0,60-59-3582 0 0,-68 74 3964 0 0,1 1 0 0 0,0-1-1 0 0,-1 1 1 0 0,1 0 0 0 0,0 1 0 0 0,0 0-1 0 0,1-1 1 0 0,-1 1 0 0 0,0 1-1 0 0,1-1 1 0 0,-1 1 0 0 0,1 0-1 0 0,-1 0 1 0 0,1 1 0 0 0,2 0 146 0 0,-6 1 133 0 0,0 0 0 0 0,0 0 1 0 0,0 0-1 0 0,0 0 0 0 0,0 0 0 0 0,0 1 1 0 0,-1-1-1 0 0,1 1 0 0 0,0-1 0 0 0,-1 1 1 0 0,0 0-1 0 0,1 0 0 0 0,-1 0 1 0 0,0 0-1 0 0,0-1 0 0 0,0 2 0 0 0,0-1 1 0 0,0 0-1 0 0,0 0 0 0 0,-1 0 0 0 0,1 0 1 0 0,-1 0-1 0 0,1 1-133 0 0,0 11 335 0 0,-1 0 0 0 0,0-1-1 0 0,-1 1 1 0 0,-1 0 0 0 0,0-1 0 0 0,0 1 0 0 0,-2-1 0 0 0,0 2-335 0 0,-32 54 264 0 0,19-58-484 0 0,15-10-114 0 0,2-1-16 0 0</inkml:trace>
  <inkml:trace contextRef="#ctx0" brushRef="#br0" timeOffset="-13986.418">6422 2097 10776 0 0,'-92'90'695'0'0,"75"-69"-638"0"0,1-4 82 0 0,0 1 1 0 0,1 0 0 0 0,1 2-1 0 0,1 0 1 0 0,1 0 0 0 0,1 1-1 0 0,0 0 1 0 0,-6 20-140 0 0,14-29 141 0 0,2 19 441 0 0,21-31-92 0 0,-14-2-474 0 0,0-1 0 0 0,0 0 0 0 0,-1 0 0 0 0,1-1 0 0 0,-1 1 0 0 0,0-1 0 0 0,0 0 0 0 0,0-1 0 0 0,-1 1 0 0 0,1-1 0 0 0,-1 0 0 0 0,0 0 0 0 0,-1 0 0 0 0,1 0 0 0 0,-1-1 0 0 0,0 0 0 0 0,0 0 0 0 0,-1 1 0 0 0,0-1-1 0 0,0-1-15 0 0,6-9-331 0 0,29-59-1507 0 0,1 19 356 0 0,-27 50 1457 0 0,-10 6 102 0 0,-1 0 59 0 0,-4 31 494 0 0,16 75 915 0 0,6-69-654 0 0,-17-36-759 0 0,3 8 453 0 0,0 0-4661 0 0,-4-9-401 0 0</inkml:trace>
  <inkml:trace contextRef="#ctx0" brushRef="#br0" timeOffset="-19810.775">433 2388 6392 0 0,'0'0'141'0'0,"-4"-11"351"0"0,-23 0 443 0 0,17 26-159 0 0,4-2-456 0 0,0 0 0 0 0,1 0 0 0 0,0 0 0 0 0,1 1 0 0 0,1 0 0 0 0,0 0 0 0 0,0 0 0 0 0,1 13-320 0 0,-1 69 758 0 0,5-6-259 0 0,22 52 452 0 0,-13-76-495 0 0,-8-50-232 0 0,-2-9 34 0 0,-1-3-4503 0 0,0-4-144 0 0</inkml:trace>
  <inkml:trace contextRef="#ctx0" brushRef="#br0" timeOffset="-19426.257">0 2464 7456 0 0,'54'-23'1118'0'0,"-37"18"-747"0"0,95-15 2253 0 0,2-1-1324 0 0,29-4-545 0 0,-75 10-71 0 0,1 3 0 0 0,50-3-684 0 0,-67 12 216 0 0,-9 3 152 0 0,6 1-74 0 0,-29 6-844 0 0,-12 2-4120 0 0,-7-8 84 0 0</inkml:trace>
  <inkml:trace contextRef="#ctx0" brushRef="#br0" timeOffset="-18343.313">751 2547 6272 0 0,'0'0'182'0'0,"0"2"-8"0"0,4 120 1212 0 0,8-49 572 0 0,-1 47-10 0 0,-11-119-1926 0 0,1 0 0 0 0,-1 0-1 0 0,0 0 1 0 0,-1 0 0 0 0,1 1 0 0 0,0-1 0 0 0,0 0 0 0 0,0 0 0 0 0,-1 0 0 0 0,1 0 0 0 0,-1 0 0 0 0,1 0 0 0 0,0 0 0 0 0,-1 0 0 0 0,0 0 0 0 0,1 0 0 0 0,-1 0 0 0 0,0 0 0 0 0,1-1 0 0 0,-1 1 0 0 0,0 0-1 0 0,0 0 1 0 0,0-1 0 0 0,0 1 0 0 0,0 0 0 0 0,1-1 0 0 0,-1 1 0 0 0,0-1 0 0 0,-1 1 0 0 0,1-1 0 0 0,0 0 0 0 0,0 1 0 0 0,0-1 0 0 0,0 0 0 0 0,0 0 0 0 0,0 0 0 0 0,0 0 0 0 0,0 0 0 0 0,-1 0-22 0 0,2 0 80 0 0,-3-7 80 0 0,2 0-115 0 0,0 1 1 0 0,1 0-1 0 0,0-1 0 0 0,0 1 1 0 0,0-1-1 0 0,1 1 1 0 0,0-1-1 0 0,0 1 1 0 0,1 0-1 0 0,0 0 1 0 0,0 0-1 0 0,0 0 1 0 0,1 0-1 0 0,0 0 1 0 0,0 0-1 0 0,0 1 1 0 0,1-1-1 0 0,0 1 1 0 0,2-3-46 0 0,7-8-97 0 0,1 0 1 0 0,0 1-1 0 0,2 0 1 0 0,-1 1-1 0 0,1 1 1 0 0,1 1-1 0 0,1 0 1 0 0,-1 1 0 0 0,3 0 96 0 0,11-3-552 0 0,1 1 1 0 0,0 2-1 0 0,1 1 1 0 0,0 1-1 0 0,31-3 552 0 0,55 2-941 0 0,-129 27 772 0 0,-61 48 169 0 0,-25 39 408 0 0,54-41-56 0 0,31-39-264 0 0,10-13-62 0 0,1-11 9 0 0,0 1 0 0 0,0-1 0 0 0,0 1 0 0 0,0 0-1 0 0,0-1 1 0 0,0 1 0 0 0,1-1 0 0 0,-1 1 0 0 0,0 0-1 0 0,0-1 1 0 0,1 1 0 0 0,-1-1 0 0 0,0 1 0 0 0,1-1-1 0 0,-1 1 1 0 0,0-1 0 0 0,1 1 0 0 0,-1-1 0 0 0,1 0-1 0 0,-1 1 1 0 0,0-1 0 0 0,1 1 0 0 0,-1-1 0 0 0,1 0-1 0 0,0 0 1 0 0,-1 1 0 0 0,1-1 0 0 0,-1 0 0 0 0,1 0-1 0 0,-1 1 1 0 0,1-1 0 0 0,0 0 0 0 0,-1 0 0 0 0,1 0-1 0 0,-1 0 1 0 0,1 0 0 0 0,0 0 0 0 0,-1 0 0 0 0,1 0-1 0 0,-1 0 1 0 0,1 0 0 0 0,0-1 0 0 0,-1 1 0 0 0,1 0-1 0 0,-1 0 1 0 0,1 0 0 0 0,-1-1 0 0 0,1 1 0 0 0,0-1-35 0 0,33-14 297 0 0,-32 14-254 0 0,49-33 245 0 0,-4-21-216 0 0,11-49-1056 0 0,-39 80 329 0 0,-4 45 464 0 0,14 62 111 0 0,16-1 687 0 0,-43-78-508 0 0,1 0-1 0 0,0-1 1 0 0,1 0 0 0 0,-1 0 0 0 0,1 0-1 0 0,-1 0 1 0 0,1 0 0 0 0,0-1 0 0 0,0 1-1 0 0,0-1 1 0 0,0 0 0 0 0,0 0 0 0 0,1-1-1 0 0,-1 1 1 0 0,0-1 0 0 0,1 0 0 0 0,0 0-99 0 0,-2-2 45 0 0,0 0 1 0 0,0-1-1 0 0,0 1 0 0 0,0-1 1 0 0,-1 1-1 0 0,1-1 1 0 0,-1 0-1 0 0,1 0 1 0 0,-1 0-1 0 0,1 0 1 0 0,-1 0-1 0 0,0-1 0 0 0,0 1 1 0 0,0-1-1 0 0,-1 1 1 0 0,1-1-1 0 0,0 0 1 0 0,-1 1-1 0 0,0-1 1 0 0,0 0-1 0 0,0 0 1 0 0,0 0-1 0 0,0 0 0 0 0,0-3-45 0 0,1 1-18 0 0,34-115-3294 0 0,-11 96 2169 0 0,-24 23 838 0 0,1 1 35 0 0,1 1 277 0 0,0 0-1 0 0,-1 0 0 0 0,1 0 1 0 0,0 0-1 0 0,0 0 0 0 0,0 0 1 0 0,-1 1-1 0 0,1 0 0 0 0,-1-1 0 0 0,1 1 1 0 0,-1 0-1 0 0,0 0 0 0 0,1 0 1 0 0,-1 0-1 0 0,0 1 0 0 0,-1-1 1 0 0,1 1-1 0 0,0-1 0 0 0,-1 1 1 0 0,1 0-1 0 0,-1-1 0 0 0,0 1 0 0 0,0 0-6 0 0,8 11 226 0 0,13 31 529 0 0,25 37 366 0 0,-20-33-9 0 0,-23-43-740 0 0,-3-5 39 0 0,-1-1 5 0 0,0 0-48 0 0,0 0-200 0 0,0 0-83 0 0,0 0-18 0 0,0 0 2 0 0,0 0 23 0 0,4-7 115 0 0,7-39-358 0 0,-7-6-716 0 0,-2 47 772 0 0,3-13-437 0 0,1 0-1 0 0,1 0 1 0 0,1 1 0 0 0,0 0 0 0 0,1 0-1 0 0,1 0 1 0 0,8-10 532 0 0,-16 26 54 0 0,0 0 0 0 0,0 0 0 0 0,0 0 0 0 0,0 1 0 0 0,1-1 1 0 0,-1 0-1 0 0,0 1 0 0 0,0 0 0 0 0,0-1 0 0 0,0 1 0 0 0,1 0 0 0 0,-1 0 0 0 0,0 0 0 0 0,0 1 0 0 0,0-1 0 0 0,0 0 0 0 0,1 1 0 0 0,-1-1 1 0 0,0 1-1 0 0,0 0 0 0 0,0 0 0 0 0,0 0 0 0 0,0 0 0 0 0,0 0 0 0 0,0 0 0 0 0,-1 0 0 0 0,1 1 0 0 0,0-1 0 0 0,-1 1 0 0 0,1-1 0 0 0,-1 1 1 0 0,1 0-1 0 0,-1-1 0 0 0,0 1 0 0 0,0 0 0 0 0,1 0 0 0 0,-1 0 0 0 0,-1 0 0 0 0,1 0 0 0 0,0 0 0 0 0,0 0-54 0 0,23 43 730 0 0,11 39 58 0 0,-1-15-156 0 0,-19-43-370 0 0,-14-25-196 0 0,21 3-1042 0 0,-13-8 568 0 0</inkml:trace>
  <inkml:trace contextRef="#ctx0" brushRef="#br0" timeOffset="-18009.34">2261 2467 10568 0 0,'-2'-1'41'0'0,"0"0"1"0"0,0 0-1 0 0,0 1 0 0 0,0-1 1 0 0,0 1-1 0 0,0 0 1 0 0,0-1-1 0 0,0 1 1 0 0,0 0-1 0 0,0 0 0 0 0,0 0 1 0 0,0 0-1 0 0,0 1 1 0 0,0-1-1 0 0,0 0 1 0 0,0 1-1 0 0,0 0 0 0 0,0-1 1 0 0,0 1-1 0 0,0 0 1 0 0,0 0-1 0 0,1 0 1 0 0,-1 0-1 0 0,0 0 0 0 0,1 1 1 0 0,-1-1-1 0 0,1 0 1 0 0,-1 1-42 0 0,-6 3 29 0 0,0 1 1 0 0,0-1 0 0 0,0 1 0 0 0,1 1 0 0 0,0 0-1 0 0,0 0 1 0 0,1 0 0 0 0,0 0 0 0 0,-5 9-30 0 0,10-12 12 0 0,-1-1-1 0 0,2 1 1 0 0,-1-1 0 0 0,0 1 0 0 0,1 0 0 0 0,-1 0 0 0 0,1-1 0 0 0,0 1 0 0 0,1 0 0 0 0,-1-1 0 0 0,1 1 0 0 0,-1 0 0 0 0,1-1 0 0 0,0 1-1 0 0,0 0 1 0 0,1-1 0 0 0,-1 0 0 0 0,1 1 0 0 0,0-1 0 0 0,-1 0 0 0 0,1 0 0 0 0,1 0 0 0 0,-1 0 0 0 0,0 0 0 0 0,1 0 0 0 0,0-1 0 0 0,-1 1-1 0 0,1-1 1 0 0,0 0 0 0 0,0 1 0 0 0,1-1 0 0 0,-1-1 0 0 0,0 1 0 0 0,1 0 0 0 0,2 0-12 0 0,72 25 75 0 0,-40-13-75 0 0,-29-12 0 0 0,-6 6 46 0 0,-42 24 1118 0 0,-57 6-790 0 0,20-7-569 0 0,75-31-221 0 0,1 0-831 0 0,0 0-3207 0 0</inkml:trace>
  <inkml:trace contextRef="#ctx0" brushRef="#br0" timeOffset="-17741.284">2445 2506 11056 0 0,'0'0'248'0'0,"0"0"34"0"0,0 0 22 0 0,0 0-29 0 0,1 1-179 0 0,3 5 87 0 0,-1 0 0 0 0,0 0 0 0 0,-1 0 0 0 0,1 0 0 0 0,-1 1 0 0 0,-1-1 0 0 0,1 0 0 0 0,-1 1 0 0 0,0 0 0 0 0,0-1 0 0 0,-1 1 0 0 0,0-1 0 0 0,-1 7-183 0 0,1 90 1752 0 0,3-78-3011 0 0,-3-25-4186 0 0</inkml:trace>
  <inkml:trace contextRef="#ctx0" brushRef="#br0" timeOffset="-17427.976">2600 2156 10416 0 0,'0'0'301'0'0,"0"-1"4"0"0,13-18 1403 0 0,-11 18-1525 0 0,-1 1 176 0 0,-1 0-29 0 0,9 1 164 0 0,24 26-358 0 0,-1 28-136 0 0,-24-32-277 0 0,0 1 1 0 0,-2 0-1 0 0,-1 0 0 0 0,-1 1 1 0 0,0 7 276 0 0,7 75-864 0 0,-11-51 735 0 0,4 20 42 0 0,-11 61 114 0 0,7-136 49 0 0,0-1 5 0 0,0 0 38 0 0,0 0 10 0 0,0 0-562 0 0,0 0-2386 0 0,0 0-1026 0 0</inkml:trace>
  <inkml:trace contextRef="#ctx0" brushRef="#br0" timeOffset="-17090.65">2616 2460 10208 0 0,'7'-4'593'0'0,"46"-14"-225"0"0,-17 10 45 0 0,59-10 901 0 0,-29 4-550 0 0,20-6-534 0 0,-9 3-176 0 0,-50 22-44 0 0,-26-5-3 0 0,0 0-1 0 0,0 1 1 0 0,0 0-1 0 0,0-1 0 0 0,-1 1 1 0 0,1-1-1 0 0,0 1 1 0 0,-1 0-1 0 0,1-1 1 0 0,0 1-1 0 0,-1 0 0 0 0,1 0 1 0 0,-1 0-1 0 0,1 0 1 0 0,-1-1-1 0 0,1 1 1 0 0,-1 0-1 0 0,0 0 0 0 0,1 0 1 0 0,-1 0-1 0 0,0 0 1 0 0,0 0-1 0 0,0 0 1 0 0,1 0-1 0 0,-1 0 0 0 0,0 0 1 0 0,-1 0-1 0 0,1 0 1 0 0,0 0-1 0 0,0 0 1 0 0,0 0-1 0 0,0 0 0 0 0,-1 0 1 0 0,1 0-1 0 0,0-1 1 0 0,-1 1-1 0 0,1 0 1 0 0,-1 0-1 0 0,1 0 0 0 0,-1 0 1 0 0,0 0-7 0 0,1 0 20 0 0,-26 77 299 0 0,22-14-244 0 0,3-60-66 0 0,1 1 1 0 0,0-1-1 0 0,1 1 1 0 0,-1-1 0 0 0,1 0-1 0 0,0 1 1 0 0,0-1-1 0 0,0 0 1 0 0,1 1 0 0 0,0-1-1 0 0,-1 0 1 0 0,1 0-1 0 0,1 0 1 0 0,-1-1 0 0 0,1 1-1 0 0,-1 0 1 0 0,1-1-1 0 0,0 1 1 0 0,0-1 0 0 0,2 1-10 0 0,10 3-1004 0 0,-15-7-3952 0 0</inkml:trace>
  <inkml:trace contextRef="#ctx0" brushRef="#br0" timeOffset="-16786.717">3118 2238 10776 0 0,'0'0'304'0'0,"0"0"72"0"0,0 0-304 0 0,0 0-72 0 0,0 0 0 0 0,0 0 0 0 0,0 0 0 0 0,0 0 96 0 0,0 0-96 0 0,7 4 96 0 0,2-1-96 0 0,-9-3 0 0 0,3 7 0 0 0,8 1-4720 0 0</inkml:trace>
  <inkml:trace contextRef="#ctx0" brushRef="#br0" timeOffset="-16371.357">3440 2319 7600 0 0,'-8'3'361'0'0,"-68"45"103"0"0,68-43-292 0 0,1 0 0 0 0,-1 0 0 0 0,1 0 0 0 0,0 1 0 0 0,0 0 0 0 0,0 0 0 0 0,1 1-1 0 0,0 0 1 0 0,1 0 0 0 0,-1 1 0 0 0,1-1 0 0 0,1 1 0 0 0,-1 0 0 0 0,1 0 0 0 0,1 1 0 0 0,0-1 0 0 0,0 1 0 0 0,-1 7-172 0 0,4-14 43 0 0,1 0 0 0 0,0-1 0 0 0,0 1 0 0 0,-1 0 0 0 0,1-1 0 0 0,1 1 0 0 0,-1-1 1 0 0,0 1-1 0 0,0-1 0 0 0,0 1 0 0 0,1-1 0 0 0,-1 0 0 0 0,1 0 0 0 0,-1 0 0 0 0,1 0 1 0 0,0 0-1 0 0,-1 0 0 0 0,1 0 0 0 0,0 0 0 0 0,-1 0 0 0 0,1-1 0 0 0,0 1 0 0 0,0-1 1 0 0,0 0-1 0 0,0 1 0 0 0,0-1 0 0 0,-1 0 0 0 0,1 0 0 0 0,0 0 0 0 0,0 0 0 0 0,0 0 1 0 0,0-1-1 0 0,0 1 0 0 0,0-1 0 0 0,-1 1 0 0 0,1-1 0 0 0,0 0 0 0 0,0 1 0 0 0,-1-1 0 0 0,1 0 1 0 0,1-1-44 0 0,86-36 464 0 0,-81 35-442 0 0,0-1 1 0 0,0-1 0 0 0,0 1 0 0 0,0-2 0 0 0,-1 1 0 0 0,0-1-1 0 0,0 0 1 0 0,6-6-23 0 0,45-33-116 0 0,-50 41 62 0 0,0 0-1 0 0,0 1 1 0 0,0 0-1 0 0,1 0 1 0 0,0 1-1 0 0,-1 0 1 0 0,1 0-1 0 0,0 1 1 0 0,7 0 54 0 0,-14 1-14 0 0,1 1 1 0 0,-1-1 0 0 0,0 1-1 0 0,0-1 1 0 0,0 1 0 0 0,0 0-1 0 0,0 0 1 0 0,0-1 0 0 0,0 2-1 0 0,0-1 1 0 0,0 0 0 0 0,0 0-1 0 0,0 0 1 0 0,-1 1 0 0 0,1-1-1 0 0,0 1 1 0 0,-1 0 0 0 0,0-1-1 0 0,1 1 1 0 0,-1 0 0 0 0,0 0-1 0 0,0 0 1 0 0,0 0 0 0 0,0 0-1 0 0,0 0 1 0 0,0 0 0 0 0,0 0-1 0 0,-1 0 1 0 0,1 0 0 0 0,-1 1-1 0 0,0-1 1 0 0,0 0 0 0 0,1 0-1 0 0,-1 0 1 0 0,-1 1 0 0 0,1 0 13 0 0,2 13-19 0 0,-1 0 0 0 0,-1 1 0 0 0,-1-1 0 0 0,0 0 0 0 0,-1 1 0 0 0,-4 12 19 0 0,-4 29 367 0 0,9-58-115 0 0,0-3-168 0 0,1 0 0 0 0,0-1 0 0 0,0 1 0 0 0,0 0 0 0 0,0 0 0 0 0,1-1 0 0 0,-1 1 0 0 0,1 0 0 0 0,-1 0 0 0 0,1 0 0 0 0,0-1 0 0 0,1 1 0 0 0,-1 0 0 0 0,0 0 0 0 0,1 1 0 0 0,0-1 0 0 0,0 0 0 0 0,1-1-84 0 0,86-130-1300 0 0,-83 127 1237 0 0,0 0 0 0 0,0 0-1 0 0,1 0 1 0 0,0 1 0 0 0,1 0 0 0 0,-1 1 0 0 0,1-1 0 0 0,0 2 0 0 0,0-1 0 0 0,1 1-1 0 0,-1 0 1 0 0,1 1 0 0 0,0 0 0 0 0,6-1 63 0 0,-11 5 73 0 0,1 0-1 0 0,-1 1 1 0 0,1 0 0 0 0,-1 0-1 0 0,0 1 1 0 0,0-1 0 0 0,0 1-1 0 0,0 0 1 0 0,-1 0 0 0 0,1 0-1 0 0,-1 0 1 0 0,1 1 0 0 0,-1-1-1 0 0,0 1 1 0 0,-1 0 0 0 0,1 0-1 0 0,-1 0 1 0 0,1 0 0 0 0,-1 1-1 0 0,0-1 1 0 0,-1 0 0 0 0,1 1-1 0 0,-1 0 1 0 0,0-1 0 0 0,0 1-1 0 0,0 0-72 0 0,1 1 30 0 0,41 101 730 0 0,-24-55-1447 0 0,-18-51-4546 0 0</inkml:trace>
  <inkml:trace contextRef="#ctx0" brushRef="#br0" timeOffset="-8000.112">8110 1841 5152 0 0,'0'0'116'0'0,"0"0"17"0"0,0 0 10 0 0,0 0 57 0 0,0 0 236 0 0,0 0 106 0 0,0 0 24 0 0,0 0-9 0 0,0 0-45 0 0,0 0-21 0 0,0 0-3 0 0,0 0-28 0 0,0 0-118 0 0,0 0-48 0 0,0 0-8 0 0,-7 8 1032 0 0,21 15-674 0 0,-12-22-580 0 0,12 11 96 0 0,-11-10-126 0 0,0 0 0 0 0,0 0 0 0 0,1-1 0 0 0,-1 1 0 0 0,1-1 1 0 0,-1 1-1 0 0,1-1 0 0 0,-1 0 0 0 0,1 0 0 0 0,0-1 0 0 0,0 1 0 0 0,-1-1 1 0 0,1 1-1 0 0,0-1 0 0 0,0-1 0 0 0,-1 1 0 0 0,2-1-34 0 0,10 1 124 0 0,89-7 185 0 0,9 21-386 0 0,-76-14-838 0 0,-31 0-314 0 0,2 0-3043 0 0</inkml:trace>
  <inkml:trace contextRef="#ctx0" brushRef="#br0" timeOffset="-7684">8534 1876 9280 0 0,'0'0'268'0'0,"0"0"4"0"0,0 0-95 0 0,0 0 246 0 0,2 1 121 0 0,1 4-317 0 0,-1 0 0 0 0,1 0 0 0 0,-1 0 0 0 0,0 0 1 0 0,0 0-1 0 0,0 1 0 0 0,-1-1 0 0 0,0 1 0 0 0,0-1 1 0 0,0 1-1 0 0,0 0 0 0 0,-1-1 0 0 0,0 1 0 0 0,-1 0 1 0 0,1-1-1 0 0,-1 1 0 0 0,0-1 0 0 0,-2 6-227 0 0,2 5 400 0 0,-21 113 666 0 0,21-125-1391 0 0,0 13 1133 0 0,2 15-6273 0 0,-1-32 496 0 0</inkml:trace>
  <inkml:trace contextRef="#ctx0" brushRef="#br0" timeOffset="-7449.944">8625 1772 11024 0 0,'3'-14'240'0'0,"-3"14"48"0"0,0 0 16 0 0,4-7 16 0 0,-4 4-256 0 0,0 3-64 0 0,0 0 0 0 0,0 0 0 0 0,0 0 0 0 0,0 0 0 0 0,0 0 0 0 0,12 0 0 0 0,-4 3 0 0 0,-8-3-96 0 0,12 11 32 0 0,-5-1-3168 0 0,1 0-640 0 0</inkml:trace>
  <inkml:trace contextRef="#ctx0" brushRef="#br0" timeOffset="-7227.006">8851 2021 7776 0 0,'0'0'174'0'0,"0"0"29"0"0,0 0 12 0 0,2 0-35 0 0,2 1-84 0 0,2 0 0 0 0,-1-1 1 0 0,0 0-1 0 0,0 0 0 0 0,0 0 0 0 0,0 0 1 0 0,0-1-1 0 0,0 0 0 0 0,0 0 1 0 0,0 0-1 0 0,-1-1 0 0 0,1 0 0 0 0,0 0 1 0 0,-1 0-1 0 0,1 0 0 0 0,-1-1 0 0 0,0 0 1 0 0,1 0-1 0 0,2-3-96 0 0,-1 2 216 0 0,-3 2-133 0 0,0 0 0 0 0,1 0 1 0 0,-1-1-1 0 0,0 1 0 0 0,0-1 0 0 0,0 0 0 0 0,-1 0 0 0 0,1 0 0 0 0,-1 0 0 0 0,1 0 1 0 0,-1-1-1 0 0,0 1 0 0 0,0-1 0 0 0,-1 1 0 0 0,1-1 0 0 0,-1 0 0 0 0,1-1-83 0 0,-1 2 9 0 0,0-1-1 0 0,0 1 1 0 0,-1 0 0 0 0,1-1-1 0 0,-1 1 1 0 0,0-1-1 0 0,0 1 1 0 0,0-1-1 0 0,0 1 1 0 0,-1 0 0 0 0,1-1-1 0 0,-1 1 1 0 0,0-1-1 0 0,0 1 1 0 0,0 0 0 0 0,-1 0-1 0 0,1 0 1 0 0,-1 0-1 0 0,1 0 1 0 0,-1 0-1 0 0,0 0 1 0 0,0 0 0 0 0,-1 1-1 0 0,1-1 1 0 0,0 1-1 0 0,-1-1 1 0 0,1 1-1 0 0,-1 0 1 0 0,0 0 0 0 0,0 0-9 0 0,-2 0 54 0 0,0 0 1 0 0,-1 1 0 0 0,1-1 0 0 0,0 1 0 0 0,-1 0 0 0 0,1 1-1 0 0,0-1 1 0 0,-1 1 0 0 0,1 0 0 0 0,-1 1 0 0 0,1-1 0 0 0,-1 1-1 0 0,1 0 1 0 0,0 0 0 0 0,-1 1 0 0 0,1 0 0 0 0,0-1-1 0 0,0 2 1 0 0,0-1 0 0 0,0 1 0 0 0,1-1 0 0 0,-1 1 0 0 0,-3 4-55 0 0,0-1 102 0 0,1 0 0 0 0,0 1 0 0 0,0-1 0 0 0,0 2 0 0 0,1-1 0 0 0,0 1 0 0 0,1 0 0 0 0,-1 0 0 0 0,2 0 0 0 0,-1 1 0 0 0,1 0 0 0 0,0 0 1 0 0,1 2-103 0 0,-1-1 39 0 0,1-5 6 0 0,1 0 1 0 0,-1 0-1 0 0,1 1 1 0 0,0-1-1 0 0,0 0 1 0 0,1 1-1 0 0,0 0 1 0 0,0-1-1 0 0,0 1 1 0 0,0-1-1 0 0,1 1 1 0 0,0 0-1 0 0,0 0 1 0 0,1-1-1 0 0,0 1 1 0 0,-1-1-1 0 0,2 1 1 0 0,-1 0-1 0 0,1-1 1 0 0,0 0-1 0 0,0 1 1 0 0,0-1-1 0 0,1 0 1 0 0,0 0-1 0 0,0 0 1 0 0,0-1-1 0 0,1 1 1 0 0,-1-1-1 0 0,4 3-45 0 0,0-3 30 0 0,0-1 1 0 0,0 0-1 0 0,1 0 0 0 0,-1-1 1 0 0,1 0-1 0 0,-1 0 0 0 0,1-1 1 0 0,0 0-1 0 0,0 0 0 0 0,0-1 0 0 0,3 0-30 0 0,-1 0 2 0 0,10 1-233 0 0,0-1-1 0 0,0-1 1 0 0,0-1 0 0 0,0-1 0 0 0,0 0 0 0 0,16-6 231 0 0,-20 2-558 0 0</inkml:trace>
  <inkml:trace contextRef="#ctx0" brushRef="#br0" timeOffset="-6852.094">9407 1762 9648 0 0,'7'-5'464'0'0,"27"-25"182"0"0,-33 29-80 0 0,-1 1 162 0 0,0 0 28 0 0,0 0-55 0 0,-8 4 99 0 0,-5 3-615 0 0,0 1 1 0 0,0 1-1 0 0,0 0 1 0 0,1 0-1 0 0,1 1 1 0 0,-1 1 0 0 0,-5 6-186 0 0,13-13 9 0 0,0 1 1 0 0,1-1-1 0 0,-1 1 1 0 0,1 0 0 0 0,0-1-1 0 0,0 1 1 0 0,0 1-1 0 0,1-1 1 0 0,-1 0 0 0 0,1 1-1 0 0,1-1 1 0 0,-1 1-1 0 0,1 0 1 0 0,0-1 0 0 0,0 1-1 0 0,1 0 1 0 0,-1 0-1 0 0,1 0 1 0 0,1-1 0 0 0,-1 1-1 0 0,1 0 1 0 0,0 0-1 0 0,0-1 1 0 0,1 1 0 0 0,0 0-1 0 0,0-1 1 0 0,0 0-1 0 0,0 1 1 0 0,1-1 0 0 0,0 0-10 0 0,53 43 0 0 0,8-7 314 0 0,-69-23-124 0 0,-54 6 54 0 0,47-21-219 0 0,-77 21-1550 0 0,73-19-3923 0 0</inkml:trace>
  <inkml:trace contextRef="#ctx0" brushRef="#br0" timeOffset="-6165.83">10197 1837 6480 0 0,'0'0'190'0'0,"7"-13"28"0"0,-3-14 3082 0 0,-4 27-2532 0 0,0 0-38 0 0,0 0-8 0 0,0 0-58 0 0,-11 13 406 0 0,-17 87 44 0 0,26-92-1065 0 0,1 0 1 0 0,-1 0 0 0 0,1 0-1 0 0,1 0 1 0 0,-1 0 0 0 0,2 0-1 0 0,-1 0 1 0 0,1 0 0 0 0,0-1-1 0 0,0 1 1 0 0,1 0 0 0 0,0 0-1 0 0,1-1 1 0 0,-1 1 0 0 0,2-1-1 0 0,-1 1 1 0 0,1-1 0 0 0,0-1-1 0 0,0 1 1 0 0,3 2-50 0 0,-3-7 49 0 0,-1 0 1 0 0,1 0 0 0 0,0-1-1 0 0,0 1 1 0 0,1-1-1 0 0,-1 0 1 0 0,0 0-1 0 0,0-1 1 0 0,0 1 0 0 0,1-1-1 0 0,-1 0 1 0 0,0 0-1 0 0,1 0 1 0 0,-1-1-1 0 0,0 1 1 0 0,0-1 0 0 0,0 0-1 0 0,0-1 1 0 0,1 1-1 0 0,-1-1 1 0 0,-1 1-1 0 0,4-3-49 0 0,43-32-40 0 0,4-23-1203 0 0,-38 41 67 0 0,0 31 968 0 0,28 46 69 0 0,-39-54 165 0 0,1 1 1 0 0,0-2-1 0 0,0 1 1 0 0,1-1-1 0 0,-1 0 1 0 0,1 0-1 0 0,0 0 1 0 0,0-1-1 0 0,0 0 1 0 0,0-1-1 0 0,1 1 1 0 0,-1-2-1 0 0,1 1 1 0 0,5 0-27 0 0,-6 0 93 0 0,0 0 1 0 0,0-1 0 0 0,0 0-1 0 0,0 0 1 0 0,1 0 0 0 0,-1-1 0 0 0,0 0-1 0 0,0-1 1 0 0,0 0 0 0 0,1 0-1 0 0,-1 0 1 0 0,0-1 0 0 0,0 0 0 0 0,-1 0-1 0 0,1-1 1 0 0,0 0 0 0 0,-1 0-1 0 0,1 0 1 0 0,-1-1 0 0 0,0 0-1 0 0,1-2-93 0 0,-4 4 22 0 0,0 0 0 0 0,-1 0 0 0 0,0 0 0 0 0,1-1 0 0 0,-1 1-1 0 0,0-1 1 0 0,0 0 0 0 0,0 1 0 0 0,-1-1 0 0 0,1 0-1 0 0,-1 0 1 0 0,1 0 0 0 0,-1-1 0 0 0,0 1 0 0 0,0 0 0 0 0,-1 0-1 0 0,1 0 1 0 0,-1-1 0 0 0,1 1 0 0 0,-1 0 0 0 0,0-1-1 0 0,0 1 1 0 0,-1 0 0 0 0,1-1 0 0 0,0 1 0 0 0,-1 0 0 0 0,0 0-1 0 0,0-1 1 0 0,0 1 0 0 0,0 0 0 0 0,-1 0 0 0 0,1 0-1 0 0,-3-2-21 0 0,-85-127-721 0 0,77 118 290 0 0,-2 0 0 0 0,0 1 1 0 0,0 1-1 0 0,-1 0 0 0 0,0 1 0 0 0,-1 1 0 0 0,-7-3 431 0 0,14 8-454 0 0</inkml:trace>
  <inkml:trace contextRef="#ctx0" brushRef="#br0" timeOffset="-5835.624">10975 1745 11600 0 0,'0'0'264'0'0,"0"0"34"0"0,-1 1 21 0 0,-3 9-26 0 0,1 1-1 0 0,1-1 1 0 0,0 0-1 0 0,0 1 1 0 0,1-1 0 0 0,0 1-1 0 0,0-1 1 0 0,2 1 0 0 0,-1 0-1 0 0,1-1 1 0 0,1 1-1 0 0,0-1 1 0 0,0 0 0 0 0,1 0-1 0 0,0 1 1 0 0,1-2 0 0 0,0 1-1 0 0,1 0 1 0 0,5 7-293 0 0,15 47 280 0 0,-24-63-502 0 0,-1-1-104 0 0,0 0-1133 0 0,0 0-4439 0 0</inkml:trace>
  <inkml:trace contextRef="#ctx0" brushRef="#br0" timeOffset="-5571.083">11080 1433 11072 0 0,'9'-20'400'0'0,"-8"17"-360"0"0,0 0 0 0 0,0-1 0 0 0,1 1 1 0 0,-1 0-1 0 0,1 0 0 0 0,0 0 0 0 0,0 0 1 0 0,0 0-1 0 0,0 0 0 0 0,0 1 1 0 0,1-1-1 0 0,0 1 0 0 0,-1-1 0 0 0,1 1 1 0 0,2-1-41 0 0,-3 1 80 0 0,0 0 1 0 0,0 1-1 0 0,1-1 1 0 0,-1 1-1 0 0,1-1 1 0 0,0 1-1 0 0,-1 0 1 0 0,1 0-1 0 0,0 0 1 0 0,0 0 0 0 0,-1 1-1 0 0,1-1 1 0 0,0 1-1 0 0,0 0 1 0 0,0-1-1 0 0,0 1 1 0 0,0 1-1 0 0,0-1 1 0 0,0 0-1 0 0,-1 1 1 0 0,1-1-1 0 0,0 1 1 0 0,0 0 0 0 0,-1 0-1 0 0,1 0 1 0 0,0 0-1 0 0,-1 1 1 0 0,1-1-1 0 0,-1 1 1 0 0,1-1-1 0 0,-1 1 1 0 0,0 0-1 0 0,0 0 1 0 0,0 0-1 0 0,0 0 1 0 0,0 0 0 0 0,0 1-81 0 0,4 10 41 0 0,-2 0 0 0 0,1 0 0 0 0,-2 0 0 0 0,0 0 0 0 0,0 1 0 0 0,-2-1 1 0 0,1 1-1 0 0,-2-1 0 0 0,0 1 0 0 0,0 0 0 0 0,-1-1 0 0 0,-1 1 0 0 0,0-1 0 0 0,-1 1 1 0 0,-1-1-1 0 0,0 2-41 0 0,0 1 127 0 0,-23 109-1068 0 0,11-8 386 0 0,15-98 516 0 0,0 1 0 0 0,2-1-1 0 0,0 0 1 0 0,1 0 0 0 0,1 0 0 0 0,1 0 0 0 0,1 0 0 0 0,6 16 39 0 0,-9-29 10 0 0,0 0 0 0 0,1 0 1 0 0,0 0-1 0 0,0-1 0 0 0,1 1 1 0 0,0-1-1 0 0,0 0 1 0 0,0 0-1 0 0,0 0 0 0 0,1 0 1 0 0,0-1-1 0 0,0 1 1 0 0,0-1-1 0 0,3 1-10 0 0,-7-4 87 0 0,7 1 74 0 0,3-9-785 0 0,-11-3-2703 0 0,0 0-1171 0 0</inkml:trace>
  <inkml:trace contextRef="#ctx0" brushRef="#br0" timeOffset="-5359.763">11080 1817 10000 0 0,'0'0'292'0'0,"2"-1"0"0"0,42-1-131 0 0,82 19 1654 0 0,-87-13-1512 0 0,2-1 0 0 0,-1-3 1 0 0,0-1-1 0 0,13-3-303 0 0,-7-13-875 0 0,-33 8-3711 0 0</inkml:trace>
  <inkml:trace contextRef="#ctx0" brushRef="#br0" timeOffset="-4969.23">11431 1464 9184 0 0,'0'0'208'0'0,"0"0"33"0"0,0 0 14 0 0,0 2-42 0 0,22 96 794 0 0,2-11 193 0 0,-4-11-628 0 0,41 166 3115 0 0,-39-209-2639 0 0,-20-31-762 0 0,13-4-4 0 0,13-48 132 0 0,-6-51-1621 0 0,-21 98 1143 0 0,0-1-9 0 0,0 0 0 0 0,0 0-1 0 0,1 0 1 0 0,-1 0 0 0 0,1 1-1 0 0,0-1 1 0 0,0 0 0 0 0,0 1-1 0 0,0-1 1 0 0,1 1 0 0 0,-1 0-1 0 0,1 0 1 0 0,0 0 0 0 0,0 0-1 0 0,0 0 1 0 0,1 0 0 0 0,1 0 73 0 0,-4 2-64 0 0,1 2 10 0 0,2 2 63 0 0,-1-1 0 0 0,1 1 0 0 0,-1-1 0 0 0,0 1 0 0 0,0 0 0 0 0,0 0 0 0 0,0 1 0 0 0,0-1 0 0 0,-1 1 0 0 0,1-1 0 0 0,-1 1 0 0 0,0 0 1 0 0,2 4-10 0 0,9 19 380 0 0,2-1 1 0 0,1 0-1 0 0,1-1 1 0 0,1-1 0 0 0,2-1-1 0 0,19 19-380 0 0,-7-11 204 0 0,10-7-129 0 0,-27-18-992 0 0,-14-5 366 0 0,-1-1-8 0 0</inkml:trace>
  <inkml:trace contextRef="#ctx0" brushRef="#br0" timeOffset="-1808.055">12636 1474 6648 0 0,'2'1'120'0'0,"4"-12"456"0"0,-9 1 45 0 0,2 9 56 0 0,1 1 26 0 0,0 0-24 0 0,0 0-134 0 0,0 0-58 0 0,0 0-9 0 0,0 0-44 0 0,0 0-169 0 0,-4 12 110 0 0,4 83 1063 0 0,13 66-468 0 0,-6-30-714 0 0,0 16 264 0 0,-7-145-414 0 0,0-2-22 0 0,0 0-10 0 0,0 0-2 0 0,-4-2-97 0 0,0 0 1 0 0,0 0-1 0 0,1 0 1 0 0,-1 0-1 0 0,0 0 1 0 0,1-1-1 0 0,-1 0 1 0 0,1 0-1 0 0,0 0 1 0 0,0 0-1 0 0,0 0 1 0 0,1-1-1 0 0,-1 1 1 0 0,1-1-1 0 0,-2-3 25 0 0,0 1-178 0 0,-10-11-365 0 0,1-2 0 0 0,1 1 0 0 0,1-2 0 0 0,1 1 0 0 0,0-1 0 0 0,-2-11 543 0 0,-39-115-2420 0 0,39 40 1556 0 0,21 33 938 0 0,-7 68-69 0 0,0-3 136 0 0,1 1 1 0 0,1 0-1 0 0,-1-1 0 0 0,1 1 1 0 0,1 1-1 0 0,-1-1 1 0 0,1 0-1 0 0,0 1 0 0 0,1 0 1 0 0,-1 0-1 0 0,1 1 1 0 0,5-4-142 0 0,-3 5 46 0 0,0-1 0 0 0,1 1 0 0 0,-1 1 0 0 0,1 0-1 0 0,0 0 1 0 0,0 1 0 0 0,0 0 0 0 0,0 0 0 0 0,0 1 0 0 0,0 0 0 0 0,0 1 0 0 0,1 0 0 0 0,-1 1 0 0 0,0 0 0 0 0,0 0 0 0 0,0 0 0 0 0,0 2-46 0 0,18 1 108 0 0,71 22 483 0 0,-19 28 96 0 0,-76-52-653 0 0,-1 1-1 0 0,1 0 1 0 0,0 0-1 0 0,-1 0 1 0 0,1 0 0 0 0,-1 0-1 0 0,0 1 1 0 0,0-1-1 0 0,0 1 1 0 0,0-1 0 0 0,-1 1-1 0 0,0 0 1 0 0,1 0-1 0 0,-2-1 1 0 0,1 1 0 0 0,0 0-1 0 0,-1 0 1 0 0,1 0-1 0 0,-1 0 1 0 0,0 0 0 0 0,0 0-1 0 0,-1 3-33 0 0,-2 1 65 0 0,0-1 0 0 0,0 0 0 0 0,-1 0 0 0 0,1 0 0 0 0,-2 0 0 0 0,1-1 0 0 0,-1 1 0 0 0,0-1 0 0 0,0 0 0 0 0,-1-1 1 0 0,1 1-1 0 0,-1-1 0 0 0,-7 4-65 0 0,1-1 42 0 0,-1-2 0 0 0,0 1 0 0 0,-1-2 0 0 0,1 0 0 0 0,-1 0 0 0 0,0-1 0 0 0,-1-1 0 0 0,-5 0-42 0 0,-67 0-123 0 0,85-3 22 0 0,2 0-6 0 0,0 0-42 0 0,1-1-13 0 0,3-2 77 0 0,0 0-1 0 0,1 0 1 0 0,-1 1 0 0 0,1-1-1 0 0,0 1 1 0 0,-1 0-1 0 0,1 1 1 0 0,0-1-1 0 0,0 1 1 0 0,0 0 0 0 0,0 0-1 0 0,0 0 1 0 0,0 1-1 0 0,1 0 1 0 0,3 0 85 0 0,96 12-232 0 0,-16 19 123 0 0,-70-24 219 0 0,-1 1 0 0 0,0 1 0 0 0,0 1 0 0 0,0 0 0 0 0,-2 1 1 0 0,1 1-1 0 0,-1 0 0 0 0,4 6-110 0 0,-16-15 63 0 0,-1 1 0 0 0,1-1 0 0 0,-1 1 0 0 0,0-1 0 0 0,0 1 0 0 0,-1 0 0 0 0,1 0 0 0 0,-1 1 0 0 0,0-1 0 0 0,0 0 0 0 0,0 1 0 0 0,0-1 0 0 0,-1 1 0 0 0,0-1 0 0 0,0 1 0 0 0,0 0 0 0 0,0 0 0 0 0,-1-1 0 0 0,0 1 0 0 0,0 0 0 0 0,0 0-1 0 0,-1 0 1 0 0,1-1 0 0 0,-1 1 0 0 0,0 0 0 0 0,-1-1 0 0 0,1 1 0 0 0,-1-1 0 0 0,0 1 0 0 0,0-1 0 0 0,0 0 0 0 0,-1 0 0 0 0,1 0 0 0 0,-1 0 0 0 0,0 0 0 0 0,0 0 0 0 0,-1-1 0 0 0,-1 2-63 0 0,-57 25 398 0 0,-7-8-111 0 0,24-13-183 0 0,38-7-125 0 0,0 0 1 0 0,0 0-1 0 0,0-1 1 0 0,0 1-1 0 0,0-2 1 0 0,0 1-1 0 0,0-1 1 0 0,0 0-1 0 0,0 0 1 0 0,0-1-1 0 0,0 0 1 0 0,0 0-1 0 0,0-1 1 0 0,-6-2 20 0 0,-2-18-2674 0 0,15 16-2348 0 0</inkml:trace>
  <inkml:trace contextRef="#ctx0" brushRef="#br0" timeOffset="-1119.908">13235 1775 9760 0 0,'0'0'222'0'0,"0"0"30"0"0,1 2 18 0 0,20 38 2 0 0,21 70 2712 0 0,-17-41-1644 0 0,-25-67-1312 0 0,0 0 1 0 0,0-1-1 0 0,1 1 1 0 0,-1-1 0 0 0,0 1-1 0 0,1 0 1 0 0,-1-1 0 0 0,1 1-1 0 0,0-1 1 0 0,-1 0-1 0 0,1 1 1 0 0,0-1 0 0 0,0 1-1 0 0,0-1 1 0 0,0 0 0 0 0,0 0-1 0 0,0 0 1 0 0,0 1-1 0 0,1-1 1 0 0,-1 0 0 0 0,0 0-1 0 0,1-1 1 0 0,-1 1 0 0 0,0 0-1 0 0,1 0 1 0 0,-1-1-1 0 0,1 1 1 0 0,-1-1 0 0 0,1 1-1 0 0,-1-1 1 0 0,1 0 0 0 0,0 1-1 0 0,-1-1 1 0 0,1 0 0 0 0,-1 0-1 0 0,1 0 1 0 0,0 0-1 0 0,-1 0 1 0 0,1-1 0 0 0,-1 1-1 0 0,1 0 1 0 0,0-1 0 0 0,-1 1-1 0 0,1-1 1 0 0,-1 0-1 0 0,0 1 1 0 0,1-1 0 0 0,-1 0-1 0 0,1 0 1 0 0,-1 0 0 0 0,0 0-1 0 0,0 0 1 0 0,1-1-29 0 0,34-101 298 0 0,-10 9-838 0 0,-22 84 483 0 0,-1 0 0 0 0,1 0 0 0 0,1 0 0 0 0,0 1 0 0 0,1-1 0 0 0,-1 1 0 0 0,2 1-1 0 0,-1-1 1 0 0,1 1 0 0 0,0 0 0 0 0,1 1 0 0 0,0 0 0 0 0,0 0 0 0 0,10-6 57 0 0,55 10 216 0 0,-39 6-734 0 0,21 13 421 0 0,-54-15-18 0 0,-1-1-11 0 0,0 0-8 0 0,0 0-20 0 0,-9 8-502 0 0,-74 25 386 0 0,16 34-303 0 0,64-63 581 0 0,1 1 1 0 0,-1-1-1 0 0,1 1 0 0 0,0 0 1 0 0,0 0-1 0 0,0 0 1 0 0,0 0-1 0 0,1 1 0 0 0,0-1 1 0 0,0 0-1 0 0,1 1 1 0 0,-1-1-1 0 0,1 0 0 0 0,0 1 1 0 0,1-1-1 0 0,-1 1 1 0 0,1 0-9 0 0,0 16 188 0 0,11-13 76 0 0,-1-5-177 0 0,0 0 1 0 0,0 0-1 0 0,1-1 1 0 0,0 0-1 0 0,0-1 1 0 0,0 0-1 0 0,0-1 1 0 0,0-1-1 0 0,0 1 1 0 0,0-2-1 0 0,0 0 1 0 0,0 0-1 0 0,0-1 1 0 0,-1-1-1 0 0,1 0 1 0 0,0-1-88 0 0,-6 3 17 0 0,1 0 1 0 0,-1-1 0 0 0,0 0 0 0 0,1-1 0 0 0,-1 1 0 0 0,0-1 0 0 0,0 0 0 0 0,-1-1 0 0 0,1 1 0 0 0,-1-1 0 0 0,1 0 0 0 0,-1-1-1 0 0,0 1 1 0 0,-1-1 0 0 0,1 0 0 0 0,-1 0 0 0 0,0-1 0 0 0,0 1 0 0 0,-1-1 0 0 0,0 0 0 0 0,0 0 0 0 0,0 0 0 0 0,0 0 0 0 0,-1 0 0 0 0,0-1-18 0 0,-1 5 12 0 0,0 0 0 0 0,-1 0 1 0 0,1-1-1 0 0,-1 1 0 0 0,1 0 1 0 0,-1 0-1 0 0,0-1 0 0 0,0 1 1 0 0,0 0-1 0 0,0 0 0 0 0,0-1 1 0 0,0 1-1 0 0,-1 0 0 0 0,1 0 1 0 0,-1-1-1 0 0,0 1 0 0 0,1 0 1 0 0,-1 0-1 0 0,0 0 0 0 0,0 0 1 0 0,0 0-1 0 0,-1 0 0 0 0,1 0 1 0 0,-1-1-13 0 0,-4-4-54 0 0,0 0 0 0 0,-1 0 0 0 0,0 1 0 0 0,0 0 0 0 0,0 0 0 0 0,-1 1 0 0 0,0 0 0 0 0,0 0 0 0 0,0 1 0 0 0,-1 0 0 0 0,0 0 54 0 0,-95-16-1841 0 0,89 20-1451 0 0,-1 3-1077 0 0</inkml:trace>
  <inkml:trace contextRef="#ctx0" brushRef="#br0" timeOffset="-744.49">14170 1640 10240 0 0,'-39'-3'736'0'0,"27"7"-470"0"0,0 0 1 0 0,0 0-1 0 0,0 1 1 0 0,1 0-1 0 0,0 1 1 0 0,0 0 0 0 0,0 1-1 0 0,1 0 1 0 0,0 1-1 0 0,0 0 1 0 0,1 1-1 0 0,0 0 1 0 0,0 0 0 0 0,-4 8-267 0 0,9-12 34 0 0,0 1 0 0 0,0 0 1 0 0,0 0-1 0 0,1 0 1 0 0,0 0-1 0 0,0 1 0 0 0,1 0 1 0 0,0-1-1 0 0,0 1 1 0 0,0 0-1 0 0,1 0 0 0 0,0 0 1 0 0,0 0-1 0 0,1 0 1 0 0,0 1-35 0 0,0-7 80 0 0,16 10 424 0 0,-13-10-488 0 0,1 0 1 0 0,-1 0-1 0 0,1-1 1 0 0,0 1 0 0 0,-1-1-1 0 0,1 0 1 0 0,0 0-1 0 0,-1 0 1 0 0,1-1 0 0 0,0 1-1 0 0,-1-1 1 0 0,1 0-1 0 0,-1 0 1 0 0,1-1 0 0 0,-1 1-1 0 0,1 0 1 0 0,-1-1-1 0 0,0 0 1 0 0,0 0 0 0 0,0 0-1 0 0,0 0 1 0 0,0-1-1 0 0,0 1 1 0 0,-1-1 0 0 0,1 1-1 0 0,-1-1 1 0 0,0 0-1 0 0,1 0 1 0 0,-1 0 0 0 0,-1 0-1 0 0,2-3-16 0 0,37-44-538 0 0,-14 28 194 0 0,-25 22 280 0 0,-1 0 0 0 0,0 0 0 0 0,0 0 0 0 0,0 0 0 0 0,0 0 0 0 0,19 34-166 0 0,32 24 452 0 0,-44-51-213 0 0,2-1 1 0 0,-1 0 0 0 0,1-1-1 0 0,0 0 1 0 0,0 0 0 0 0,0-1-1 0 0,1 0 1 0 0,8 2-10 0 0,-6-3-135 0 0,-1-2 1 0 0,0 1-1 0 0,0-2 1 0 0,1 1-1 0 0,-1-2 1 0 0,1 1-1 0 0,-1-1 1 0 0,0-1-1 0 0,0 0 1 0 0,2-1 134 0 0,5-2-3410 0 0,-1-5-1056 0 0</inkml:trace>
  <inkml:trace contextRef="#ctx0" brushRef="#br0" timeOffset="-285.096">14567 1689 10336 0 0,'-10'1'1032'0'0,"-51"39"122"0"0,26-5 281 0 0,32-31-1377 0 0,-20 50 621 0 0,19 2-13 0 0,5-55-554 0 0,2 3-60 0 0,0-1 1 0 0,0 0 0 0 0,1 0 0 0 0,-1-1 0 0 0,1 1 0 0 0,-1-1-1 0 0,1 0 1 0 0,0 0 0 0 0,-1 0 0 0 0,1 0 0 0 0,0 0 0 0 0,1-1-1 0 0,-1 0 1 0 0,0 0 0 0 0,0 0 0 0 0,0 0 0 0 0,1-1 0 0 0,-1 0 0 0 0,0 0-1 0 0,1 0 1 0 0,-1 0 0 0 0,0 0 0 0 0,0-1 0 0 0,1 0 0 0 0,-1 0-1 0 0,0 0 1 0 0,0-1 0 0 0,0 1 0 0 0,0-1 0 0 0,2-1-53 0 0,51-35 214 0 0,-48 27-142 0 0,-1 0-1 0 0,0-1 0 0 0,-1 0 1 0 0,-1 0-1 0 0,0 0 0 0 0,0-1 1 0 0,-1 0-1 0 0,0-1-71 0 0,24-88-939 0 0,-18 0-386 0 0,-9 79 865 0 0,-1 0 0 0 0,-1 0-1 0 0,-1 0 1 0 0,-1 1 0 0 0,-1-1-1 0 0,-4-15 461 0 0,7 36-24 0 0,-1-2 63 0 0,1 0 0 0 0,-1 0 0 0 0,0 1 1 0 0,0-1-1 0 0,0 0 0 0 0,-1 1 1 0 0,1-1-1 0 0,-1 1 0 0 0,0-1 0 0 0,0 1 1 0 0,0 0-1 0 0,0 0 0 0 0,-1 0 0 0 0,1 0 1 0 0,-1 0-1 0 0,0 0 0 0 0,0 1 0 0 0,0-1 1 0 0,0 1-1 0 0,0 0 0 0 0,0 0 1 0 0,-3-1-40 0 0,5 3 216 0 0,-15 14 456 0 0,-7 75 48 0 0,23 49-379 0 0,4-61-162 0 0,13 61 412 0 0,-15-127-512 0 0,0-1 0 0 0,1 1 0 0 0,0-1 0 0 0,0 0 0 0 0,2 1 0 0 0,-1-2 0 0 0,1 1 0 0 0,1 1-79 0 0,9 5 186 0 0,6 10-624 0 0,-13-23-427 0 0,-1 1-49 0 0</inkml:trace>
  <inkml:trace contextRef="#ctx0" brushRef="#br0" timeOffset="5981.615">11664 2713 8688 0 0,'-5'-11'258'0'0,"5"9"-132"0"0,-1 0 0 0 0,1 0 0 0 0,-1-1 0 0 0,0 1-1 0 0,0 0 1 0 0,0 0 0 0 0,0 0 0 0 0,0 1 0 0 0,0-1 0 0 0,0 0 0 0 0,-1 0 0 0 0,1 1 0 0 0,-1-1 0 0 0,1 0 0 0 0,-1 1 0 0 0,0 0 0 0 0,0-1 0 0 0,1 1 0 0 0,-1 0 0 0 0,0 0 0 0 0,0 0-1 0 0,0 0 1 0 0,0 0 0 0 0,-1 0 0 0 0,0 0-126 0 0,-13 0 288 0 0,1 1-1 0 0,-1 0 1 0 0,0 1-1 0 0,1 0 1 0 0,0 1-1 0 0,-1 1 1 0 0,1 1-1 0 0,0 0 1 0 0,0 1-1 0 0,1 0 1 0 0,-1 1-1 0 0,1 1 1 0 0,1 0 0 0 0,-4 3-288 0 0,-114 80 815 0 0,129-88-810 0 0,0-1 0 0 0,0 1 0 0 0,0-1 0 0 0,0 1 0 0 0,0 0 0 0 0,1 0 0 0 0,-1 0 0 0 0,0 0 0 0 0,1 0 0 0 0,0 0 0 0 0,-1 0 0 0 0,1 0 0 0 0,0 0 0 0 0,0 1-1 0 0,0-1 1 0 0,1 0 0 0 0,-1 1 0 0 0,0-1 0 0 0,1 1 0 0 0,0-1 0 0 0,-1 1 0 0 0,1-1 0 0 0,0 1 0 0 0,0-1 0 0 0,1 1 0 0 0,-1-1 0 0 0,0 1 0 0 0,1-1 0 0 0,0 1-1 0 0,0 0-4 0 0,1-1 14 0 0,0 0 0 0 0,0-1 0 0 0,0 1 0 0 0,1 0 0 0 0,-1-1 0 0 0,0 0 0 0 0,1 0 0 0 0,-1 1 0 0 0,1-2-1 0 0,0 1 1 0 0,-1 0 0 0 0,1 0 0 0 0,0-1 0 0 0,0 1 0 0 0,-1-1 0 0 0,1 0 0 0 0,0 0 0 0 0,0 0-1 0 0,1 0-13 0 0,3 0 83 0 0,105 10 454 0 0,-111-10-550 0 0,0-1-1 0 0,1 1 0 0 0,-1 0 0 0 0,0 0 0 0 0,0-1 0 0 0,1 1 0 0 0,-1 0 0 0 0,0 1 0 0 0,1-1 0 0 0,-1 0 0 0 0,0 0 0 0 0,1 0 0 0 0,-1 1 0 0 0,0-1 1 0 0,0 1-1 0 0,1-1 0 0 0,-1 1 0 0 0,0-1 0 0 0,0 1 0 0 0,0 0 0 0 0,0-1 0 0 0,0 1 0 0 0,0 0 0 0 0,0 0 0 0 0,0 0 0 0 0,0 0 0 0 0,0 0 1 0 0,0 0-1 0 0,-1 0 0 0 0,1 0 0 0 0,0 0 0 0 0,-1 0 0 0 0,1 1 0 0 0,-1-1 0 0 0,1 0 0 0 0,-1 0 0 0 0,1 0 0 0 0,-1 1 0 0 0,0-1 0 0 0,0 0 1 0 0,0 1-1 0 0,0-1 0 0 0,0 0 0 0 0,0 1 0 0 0,0-1 14 0 0,-8 14 27 0 0,-2 0 1 0 0,0-1 0 0 0,0 0-1 0 0,-1 0 1 0 0,-1-1 0 0 0,0-1-1 0 0,-1 0 1 0 0,0-1 0 0 0,-1 0-28 0 0,6-4 32 0 0,-16 15 29 0 0,0 2 0 0 0,2 1 0 0 0,1 1 0 0 0,1 1 0 0 0,0 2-61 0 0,-10 36 64 0 0,30-63-56 0 0,1 0-1 0 0,-1 1 1 0 0,1-1-1 0 0,0 0 0 0 0,-1 0 1 0 0,1 0-1 0 0,0 0 1 0 0,0 0-1 0 0,0 0 0 0 0,0 0 1 0 0,1-1-1 0 0,-1 1 0 0 0,0 0 1 0 0,1-1-1 0 0,-1 1 1 0 0,1 0-1 0 0,0-1 0 0 0,-1 0 1 0 0,1 1-1 0 0,0-1 1 0 0,0 0-1 0 0,0 0 0 0 0,0 0 1 0 0,0 0-1 0 0,0-1 0 0 0,0 1 1 0 0,0 0-1 0 0,0-1 1 0 0,1 0-1 0 0,-1 1 0 0 0,0-1 1 0 0,0 0-1 0 0,0 0 1 0 0,1 0-1 0 0,-1 0 0 0 0,0-1 1 0 0,0 1-1 0 0,0 0 0 0 0,2-2-7 0 0,41 1-260 0 0,-1-3 0 0 0,0-2 0 0 0,-1-2 0 0 0,40-12 260 0 0,-20-4-1479 0 0,-32 11 719 0 0</inkml:trace>
  <inkml:trace contextRef="#ctx0" brushRef="#br0" timeOffset="6254.022">12263 2826 13704 0 0,'0'0'306'0'0,"-4"2"892"0"0,-37 38-967 0 0,-1-2 0 0 0,-2-2 0 0 0,-12 6-231 0 0,-192 163 930 0 0,240-198-1012 0 0,-5 3-296 0 0,0 1 0 0 0,0-2 0 0 0,-1 1 1 0 0,0-2-1 0 0,-1 0 0 0 0,-5 2 378 0 0,4-6-5266 0 0</inkml:trace>
  <inkml:trace contextRef="#ctx0" brushRef="#br0" timeOffset="6521.904">11800 2937 9384 0 0,'19'-9'930'0'0,"-4"5"-796"0"0,-13 5 8 0 0,1-1 1 0 0,-1 1-1 0 0,1 0 0 0 0,-1 0 1 0 0,1 1-1 0 0,-1-1 1 0 0,1 0-1 0 0,-1 1 0 0 0,0-1 1 0 0,0 1-1 0 0,0 0 1 0 0,0 0-1 0 0,0 0 1 0 0,0 0-1 0 0,0 0 0 0 0,-1 0 1 0 0,1 0-1 0 0,-1 1 1 0 0,0-1-1 0 0,1 1 1 0 0,-1-1-1 0 0,0 1 0 0 0,0-1 1 0 0,-1 1-1 0 0,1-1 1 0 0,-1 1-1 0 0,1 0 0 0 0,-1 0-142 0 0,7 17 843 0 0,12 20 40 0 0,2 0-1 0 0,1-1 1 0 0,22 28-883 0 0,-40-60-39 0 0,0-1-1 0 0,0 1 1 0 0,0-1-1 0 0,1 0 1 0 0,0-1-1 0 0,1 1 1 0 0,-1-1-1 0 0,1 0 1 0 0,0 0-1 0 0,0-1 1 0 0,0 0-1 0 0,1 0 1 0 0,-1 0-1 0 0,1-1 1 0 0,0 0 0 0 0,0 0-1 0 0,0 0 1 0 0,1-1-1 0 0,-1-1 1 0 0,1 1-1 0 0,-1-1 1 0 0,1 0-1 0 0,-1-1 1 0 0,1 1-1 0 0,0-2 1 0 0,-1 1-1 0 0,1-1 1 0 0,1-1 39 0 0,13-5-703 0 0,-2 0-7 0 0</inkml:trace>
  <inkml:trace contextRef="#ctx0" brushRef="#br0" timeOffset="6721.042">12585 2920 11312 0 0,'5'-10'1296'0'0,"-5"10"-1008"0"0,-7 1-77 0 0,0 1 1 0 0,0 0-1 0 0,0 0 0 0 0,1 1 1 0 0,-1-1-1 0 0,1 2 1 0 0,-1-1-1 0 0,1 1 1 0 0,0 0-1 0 0,-1 1-211 0 0,-3 1 215 0 0,-5 4 26 0 0,1 1 0 0 0,0 1 0 0 0,0 0 0 0 0,1 1 0 0 0,0 0 0 0 0,1 1-1 0 0,-4 7-240 0 0,-1 1 249 0 0,-17 36 620 0 0,30-13-497 0 0,21-31 6 0 0,-5-8-330 0 0,0-1 0 0 0,0-1-1 0 0,1 0 1 0 0,-1-1 0 0 0,1 0-1 0 0,0-1 1 0 0,0 0 0 0 0,0-1-1 0 0,0 0 1 0 0,0-1 0 0 0,0-1-1 0 0,8-1-47 0 0,59-16-967 0 0,-46 5-4491 0 0,-16 6-116 0 0</inkml:trace>
  <inkml:trace contextRef="#ctx0" brushRef="#br0" timeOffset="6974.593">12784 3010 10720 0 0,'0'0'314'0'0,"0"0"-6"0"0,1 2-77 0 0,30 64 5235 0 0,-5-33-2954 0 0,1 2-640 0 0,-13-23-1351 0 0,36 15 405 0 0,-18-22-797 0 0,-30-5-206 0 0,16-7-1116 0 0,-13 1-1202 0 0,-4 5 1156 0 0</inkml:trace>
  <inkml:trace contextRef="#ctx0" brushRef="#br0" timeOffset="6975.593">12975 2710 13128 0 0,'4'-17'288'0'0,"-1"9"56"0"0,-6-2 8 0 0,3-1 32 0 0,0 1-312 0 0,0 10-72 0 0,0 0 0 0 0,0-7 0 0 0,-4 4 0 0 0,4 3 64 0 0,0 0-64 0 0,0 0 64 0 0,0 0-64 0 0,0 0 0 0 0,0 0 0 0 0,0 0-3904 0 0,0 0-800 0 0</inkml:trace>
  <inkml:trace contextRef="#ctx0" brushRef="#br0" timeOffset="7263.035">13165 2523 11224 0 0,'-2'10'784'0'0,"0"9"-383"0"0,2 0 0 0 0,0-1 0 0 0,1 1 0 0 0,1 0 0 0 0,1-1 0 0 0,4 17-401 0 0,0 4 516 0 0,14 117 2176 0 0,8-29-2291 0 0,-23-67-203 0 0,-3-16-360 0 0,-8-33-1164 0 0,1 0-4679 0 0</inkml:trace>
  <inkml:trace contextRef="#ctx0" brushRef="#br0" timeOffset="7726.517">13112 2951 8840 0 0,'73'-10'869'0'0,"40"0"-826"0"0,176-35 287 0 0,-159 17-15 0 0,-101 14-304 0 0,-46 11 183 0 0,-4 7 118 0 0,-1 0 0 0 0,1 2-1 0 0,0 0 1 0 0,0 2-1 0 0,0 0 1 0 0,1 1 0 0 0,0 1-312 0 0,-2 3 454 0 0,1 0 0 0 0,0 1 1 0 0,1 2-1 0 0,1 0 1 0 0,-5 5-455 0 0,-4 24 1336 0 0,28-44-1002 0 0,0 0-302 0 0,0 1 0 0 0,0 0 0 0 0,0-1 0 0 0,1 1 0 0 0,-1 0 0 0 0,1-1 0 0 0,-1 1 0 0 0,1-1 0 0 0,-1 1 0 0 0,1-1 0 0 0,0 1 0 0 0,0-1 0 0 0,0 0 1 0 0,0 1-1 0 0,0-1 0 0 0,0 0 0 0 0,0 0 0 0 0,0 0 0 0 0,1 0 0 0 0,-1 0 0 0 0,0 0 0 0 0,1 0 0 0 0,-1 0 0 0 0,1 0 0 0 0,-1 0 0 0 0,1-1 0 0 0,-1 1 0 0 0,1-1 0 0 0,-1 1 0 0 0,1-1 0 0 0,0 0 0 0 0,-1 1 0 0 0,1-1 0 0 0,-1 0 0 0 0,1 0 0 0 0,0 0 0 0 0,-1 0 0 0 0,1-1 0 0 0,0 1 0 0 0,-1 0 0 0 0,1-1 0 0 0,-1 1 0 0 0,1-1 0 0 0,0 1 0 0 0,-1-1 0 0 0,0 0 0 0 0,1 0 0 0 0,0 0-32 0 0,3 0-25 0 0,1-1-1 0 0,0-1 0 0 0,0 1 1 0 0,-1-1-1 0 0,1 0 0 0 0,-1 0 1 0 0,0 0-1 0 0,0-1 0 0 0,0 0 1 0 0,-1 0-1 0 0,1 0 0 0 0,2-4 26 0 0,47-47-1217 0 0,12 14 745 0 0,-30 56 292 0 0,-34-14 311 0 0,1 1 12 0 0,94 91 1216 0 0,-44-59-911 0 0,27 2-456 0 0,-76-36-1329 0 0,5-2-4709 0 0</inkml:trace>
  <inkml:trace contextRef="#ctx0" brushRef="#br0" timeOffset="8020.158">14065 2533 13304 0 0,'0'0'298'0'0,"0"0"46"0"0,0 0 23 0 0,3 8 68 0 0,40 154 2114 0 0,-23-101-1184 0 0,11 71 82 0 0,-23-62-1250 0 0,-8-30-86 0 0,-2-33-700 0 0,-1 12 1109 0 0,4-6-7622 0 0,-1-13 1392 0 0</inkml:trace>
  <inkml:trace contextRef="#ctx0" brushRef="#br0" timeOffset="8358.065">13815 2831 12528 0 0,'5'-1'602'0'0,"170"-30"2931"0"0,-31 26-2612 0 0,-36 3-6144 0 0,-84 2-98 0 0</inkml:trace>
  <inkml:trace contextRef="#ctx0" brushRef="#br0" timeOffset="8696.984">14477 2754 11600 0 0,'0'0'264'0'0,"0"0"34"0"0,0 0 21 0 0,0 0-36 0 0,-1 2-186 0 0,-5 67 1082 0 0,5-60-788 0 0,1 1 1 0 0,0 0 0 0 0,1 0 0 0 0,0 0 0 0 0,0 0 0 0 0,1-1-1 0 0,0 1 1 0 0,1-1 0 0 0,2 6-392 0 0,15 51 1137 0 0,-11-53-1076 0 0,-8-11-93 0 0,1 1 0 0 0,-1-1 1 0 0,1 1-1 0 0,0-1 1 0 0,0 0-1 0 0,0 0 0 0 0,0 0 1 0 0,0 0-1 0 0,0 0 0 0 0,0 0 1 0 0,1 0-1 0 0,-1-1 1 0 0,1 1-1 0 0,0-1 0 0 0,-1 0 1 0 0,1 0-1 0 0,2 1 32 0 0,-3-1-4429 0 0,-2-1-1504 0 0</inkml:trace>
  <inkml:trace contextRef="#ctx0" brushRef="#br0" timeOffset="8697.984">14508 2626 12728 0 0,'7'-31'968'0'0,"-7"31"-663"0"0,0-7-186 0 0,0 4-90 0 0,0 3 120 0 0,0 0 42 0 0,0 0 8 0 0,2 0-33 0 0,10 14-132 0 0,6 8-1970 0 0,-14-17-211 0 0,4 3-2490 0 0</inkml:trace>
  <inkml:trace contextRef="#ctx0" brushRef="#br0" timeOffset="9202.677">14960 2664 10720 0 0,'0'0'314'0'0,"-4"2"-6"0"0,-82 45-33 0 0,-6 15 1109 0 0,44-14 631 0 0,46-45-1856 0 0,1-2-92 0 0,-1 1 0 0 0,1-1 1 0 0,-1 1-1 0 0,1 0 0 0 0,0-1 1 0 0,0 1-1 0 0,0 0 0 0 0,0 0 1 0 0,0 0-1 0 0,1 0 0 0 0,-1 0 1 0 0,0 0-1 0 0,1 0 0 0 0,0 0 1 0 0,-1 0-1 0 0,1 0 0 0 0,0 0 1 0 0,0 0-1 0 0,0 1 0 0 0,0-1 1 0 0,1 0-1 0 0,-1 0 0 0 0,0 0 1 0 0,1 0-1 0 0,0 0 0 0 0,-1 0 1 0 0,1 1-68 0 0,15 7 493 0 0,1-8-188 0 0,-10-1-269 0 0,1-1-1 0 0,-1 1 0 0 0,0-1 0 0 0,1-1 0 0 0,-1 1 0 0 0,0-1 0 0 0,1-1 0 0 0,-1 1 0 0 0,0-1 0 0 0,0-1 0 0 0,0 1 0 0 0,0-1 0 0 0,3-2-35 0 0,77-43-198 0 0,-71 36-87 0 0,0 2 1 0 0,1 1-1 0 0,0 0 1 0 0,1 1-1 0 0,0 0 0 0 0,0 2 1 0 0,5-1 284 0 0,-20 6-24 0 0,1 0 1 0 0,0 0 0 0 0,-1 0-1 0 0,1 0 1 0 0,0 1 0 0 0,0-1-1 0 0,-1 1 1 0 0,1 0 0 0 0,0 0-1 0 0,0 1 1 0 0,-1-1 0 0 0,1 1-1 0 0,0 0 1 0 0,-1 0 0 0 0,1 0-1 0 0,-1 0 1 0 0,1 1 0 0 0,-1-1-1 0 0,1 1 1 0 0,-1 0 0 0 0,0 0-1 0 0,0 0 1 0 0,0 0-1 0 0,0 1 1 0 0,0-1 0 0 0,-1 1-1 0 0,1 0 1 0 0,-1 0 0 0 0,1 0-1 0 0,-1 0 1 0 0,0 0 0 0 0,0 0-1 0 0,-1 1 1 0 0,1-1 0 0 0,-1 1-1 0 0,1-1 1 0 0,-1 1 0 0 0,0-1-1 0 0,0 1 1 0 0,-1 0 0 0 0,1 0 23 0 0,15 158 1955 0 0,-16-161-1787 0 0,0-1-5 0 0,0 0-23 0 0,0 0-11 0 0,0 0-1 0 0,0 0-5 0 0,0-8 73 0 0,2 1-228 0 0,1 0-1 0 0,0 0 1 0 0,0 1 0 0 0,0-1-1 0 0,1 0 1 0 0,0 1 0 0 0,0 0-1 0 0,0 0 1 0 0,1 0-1 0 0,0 1 1 0 0,2-2 32 0 0,1-3-81 0 0,1 1 0 0 0,1 1 1 0 0,-1-1-1 0 0,1 2 0 0 0,1-1 0 0 0,-1 1 0 0 0,1 1 0 0 0,0 0 0 0 0,1 0 0 0 0,-1 1 1 0 0,1 1-1 0 0,0 0 0 0 0,1 1 0 0 0,-1 0 0 0 0,0 1 0 0 0,1 0 0 0 0,0 1 1 0 0,-1 0-1 0 0,1 1 0 0 0,0 0 0 0 0,-1 1 0 0 0,1 1 0 0 0,9 2 81 0 0,-10 1 29 0 0,0 0 0 0 0,-1 2 0 0 0,0-1 0 0 0,0 1 0 0 0,0 1 0 0 0,-1 0-1 0 0,0 0 1 0 0,0 1 0 0 0,-1 1 0 0 0,0-1 0 0 0,-1 1 0 0 0,0 1 0 0 0,0-1 0 0 0,-1 2 0 0 0,4 8-29 0 0,15 38-124 0 0,-20-37 16 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1T07:25:27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3577 8740 11168 0 0,'0'0'330'0'0,"0"0"-8"0"0,3 8-185 0 0,16 155 2474 0 0,-17-53-1102 0 0,-3-77-1336 0 0,2 1 0 0 0,1-1 0 0 0,1 1 0 0 0,2-1 0 0 0,4 11-173 0 0,6-1 353 0 0,-14-41-249 0 0,-1-2 3 0 0,0 0 10 0 0,0 0 3 0 0,0 0 0 0 0,0-2-4 0 0,1-8-145 0 0,0 0 0 0 0,-1 0 0 0 0,0 0 0 0 0,-1 0 0 0 0,0 0 0 0 0,-1 0 0 0 0,0 0 0 0 0,0 1 0 0 0,-1-1 0 0 0,0 0 0 0 0,-1 1 0 0 0,0 0-1 0 0,-4-6 30 0 0,-8-25-603 0 0,-49-160-1674 0 0,56 124 1921 0 0,9 72 347 0 0,0 0 0 0 0,0 0 1 0 0,1 1-1 0 0,-1-1 0 0 0,1 0 0 0 0,0 0 0 0 0,0 1 1 0 0,0-1-1 0 0,1 0 0 0 0,-1 1 0 0 0,1-1 1 0 0,0 1-1 0 0,0 0 0 0 0,0-1 0 0 0,0 1 0 0 0,1 0 1 0 0,-1 0-1 0 0,1 1 0 0 0,0-1 0 0 0,0 1 1 0 0,0-1-1 0 0,0 1 0 0 0,0 0 0 0 0,0 0 1 0 0,1 0-1 0 0,-1 0 0 0 0,1 1 0 0 0,-1-1 0 0 0,1 1 1 0 0,0 0-1 0 0,-1 0 0 0 0,1 0 0 0 0,0 1 1 0 0,2-1 8 0 0,9 0-27 0 0,-1 0-1 0 0,0 0 1 0 0,0 2 0 0 0,0 0 0 0 0,0 0 0 0 0,0 1 0 0 0,0 1 0 0 0,12 4 27 0 0,2 1-31 0 0,0 2 0 0 0,-1 0 0 0 0,0 2 0 0 0,22 14 31 0 0,-46-25 34 0 0,0 1 1 0 0,0 0-1 0 0,0-1 0 0 0,-1 1 0 0 0,1 0 1 0 0,0 0-1 0 0,-1 0 0 0 0,0 1 0 0 0,0-1 1 0 0,1 0-1 0 0,-1 1 0 0 0,-1 0 0 0 0,1-1 1 0 0,0 1-1 0 0,-1 0 0 0 0,1 0 0 0 0,-1 0 0 0 0,0 0 1 0 0,0 0-1 0 0,0 0 0 0 0,0 0 0 0 0,-1 1 1 0 0,1-1-1 0 0,-1 0 0 0 0,0 0 0 0 0,0 0 1 0 0,0 1-1 0 0,0-1 0 0 0,0 0 0 0 0,-1 0 0 0 0,0 1 1 0 0,1-1-1 0 0,-1 0 0 0 0,-1 0 0 0 0,1 0 1 0 0,0 0-1 0 0,-1 0 0 0 0,1 0 0 0 0,-1-1 1 0 0,-1 2-35 0 0,-11 8 147 0 0,-2 0 1 0 0,1-2-1 0 0,-1 0 1 0 0,-1 0 0 0 0,0-2-1 0 0,0 0 1 0 0,-1-1-1 0 0,0 0 1 0 0,0-2-1 0 0,-4 0-147 0 0,13-2 23 0 0,25-12-365 0 0,-3 9 314 0 0,-1 0 0 0 0,1 1 0 0 0,0 0 0 0 0,-1 1 0 0 0,1 0 0 0 0,-1 1 0 0 0,0 0 0 0 0,1 1 0 0 0,-2 1 0 0 0,1 0 0 0 0,0 1 0 0 0,-1 0 0 0 0,5 4 28 0 0,45 35 16 0 0,-60-42 18 0 0,0-1 0 0 0,0 1 1 0 0,0-1-1 0 0,0 1 0 0 0,-1-1 1 0 0,1 1-1 0 0,-1 0 1 0 0,0-1-1 0 0,0 1 0 0 0,0 0 1 0 0,0-1-1 0 0,0 1 1 0 0,0 0-1 0 0,-1-1 0 0 0,1 1 1 0 0,-1 0-1 0 0,0-1 0 0 0,0 1 1 0 0,0-1-1 0 0,0 0 1 0 0,0 1-1 0 0,-1-1 0 0 0,1 0 1 0 0,-2 2-35 0 0,-2 2 123 0 0,-1-1-1 0 0,0 0 1 0 0,-1 0 0 0 0,1-1 0 0 0,-1 0-1 0 0,0 0 1 0 0,0-1 0 0 0,0 1 0 0 0,-6 1-123 0 0,-5 3 237 0 0,-134 53 323 0 0,80-44-2927 0 0,62-16-3529 0 0</inkml:trace>
  <inkml:trace contextRef="#ctx0" brushRef="#br0" timeOffset="1">4113 9343 13992 0 0,'-30'-38'1522'0'0,"7"48"-1498"0"0,-37 35 479 0 0,54-39-401 0 0,1-1 0 0 0,-1 2 0 0 0,1-1 0 0 0,1 0 0 0 0,-1 1 0 0 0,1 0 1 0 0,0 0-1 0 0,1 1 0 0 0,-1-1 0 0 0,1 1 0 0 0,1-1 0 0 0,-1 5-102 0 0,-1 15 381 0 0,4-26-221 0 0,1 0-26 0 0,18 7-108 0 0,-13-10-44 0 0,-1 0 0 0 0,0 0 0 0 0,1-1 0 0 0,-1 0 0 0 0,0 0 0 0 0,-1 0 0 0 0,1-1 0 0 0,0 0 0 0 0,-1 0-1 0 0,0 0 1 0 0,0 0 0 0 0,0 0 0 0 0,0-1 0 0 0,-1 0 0 0 0,0 0 0 0 0,0 0 0 0 0,0 0 0 0 0,-1 0 0 0 0,1-1 0 0 0,-1 1-1 0 0,-1-1 1 0 0,2-4 18 0 0,13-24-148 0 0,-1 6 38 0 0,-14 27 30 0 0,-1 1-12 0 0,7 18 16 0 0,13 51 364 0 0,3-12 176 0 0,-23-55-377 0 0,22 2-1852 0 0,-10-19-852 0 0,-7 5 1273 0 0</inkml:trace>
  <inkml:trace contextRef="#ctx0" brushRef="#br0" timeOffset="2">4215 9082 10656 0 0,'0'0'241'0'0,"0"0"38"0"0,0 0 10 0 0,0 0-33 0 0,1 2-164 0 0,45 97 215 0 0,-19 22 2150 0 0,-12 30-99 0 0,-14-152-2310 0 0,-1 1 0 0 0,0 0 0 0 0,0 0-1 0 0,0 0 1 0 0,0 0 0 0 0,0 0-1 0 0,0 0 1 0 0,1 0 0 0 0,-1 0-1 0 0,0-1 1 0 0,0 1 0 0 0,0 0-1 0 0,0 0 1 0 0,1 0 0 0 0,-1 0 0 0 0,0 0-1 0 0,0 0 1 0 0,0 0 0 0 0,0 0-1 0 0,1 0 1 0 0,-1 0 0 0 0,0 0-1 0 0,0 0 1 0 0,0 0 0 0 0,0 0-1 0 0,1 0-47 0 0,11-83 47 0 0,-10 77-90 0 0,0-1 0 0 0,1 1 0 0 0,-1 0 0 0 0,1 0 0 0 0,0 1 0 0 0,1-1 0 0 0,-1 1 0 0 0,1-1-1 0 0,0 1 1 0 0,1 0 0 0 0,-1 1 0 0 0,1-1 0 0 0,0 1 0 0 0,0 0 0 0 0,0 0 0 0 0,1 0 0 0 0,-1 1 0 0 0,1 0 0 0 0,0 0 0 0 0,0 0 0 0 0,0 1 0 0 0,0-1-1 0 0,2 1 44 0 0,-4 2-12 0 0,0-1 0 0 0,1 1 0 0 0,-1 0 0 0 0,1 0 0 0 0,-1 1 0 0 0,0-1 0 0 0,0 1 0 0 0,1 0 0 0 0,-1 0 0 0 0,0 1 0 0 0,0-1 0 0 0,0 1 0 0 0,0 0 0 0 0,0 0 0 0 0,0 0 0 0 0,-1 0 0 0 0,1 1 0 0 0,-1 0 0 0 0,1-1 0 0 0,-1 1 0 0 0,0 0 0 0 0,0 1 0 0 0,-1-1 0 0 0,1 0 0 0 0,0 1 0 0 0,-1 0 0 0 0,0-1 0 0 0,1 2 12 0 0,-2-1 55 0 0,-1 0 0 0 0,1 0 0 0 0,0 0-1 0 0,-1 1 1 0 0,0-1 0 0 0,0 0 0 0 0,0 0-1 0 0,-1 0 1 0 0,1 0 0 0 0,-1 0 0 0 0,0 0-1 0 0,0 0 1 0 0,0 0 0 0 0,-1 0 0 0 0,1-1-1 0 0,-1 1 1 0 0,0 0 0 0 0,0-1 0 0 0,0 1-1 0 0,-1-1 1 0 0,1 0 0 0 0,-1 0 0 0 0,0 0-1 0 0,0 0 1 0 0,0 0 0 0 0,0-1 0 0 0,0 1-1 0 0,0-1 1 0 0,-1 0 0 0 0,1 0 0 0 0,-1 0-1 0 0,-1 0-54 0 0,-9 6-97 0 0,0-2 0 0 0,0 0 0 0 0,-1-1 0 0 0,0 0 0 0 0,0-1 0 0 0,0 0 0 0 0,-1-2 0 0 0,1 0 0 0 0,-1 0 0 0 0,1-2 0 0 0,-1 0 0 0 0,-5-1 97 0 0,4 0-1202 0 0,1-1-55 0 0</inkml:trace>
  <inkml:trace contextRef="#ctx0" brushRef="#br0" timeOffset="3">4920 8723 11432 0 0,'0'0'333'0'0,"0"0"0"0"0,0 0-159 0 0,0 0 115 0 0,2-1 79 0 0,52-21 2472 0 0,72 18-682 0 0,80-4-1512 0 0,-168 6-659 0 0,-31 1-68 0 0,-1 0 1 0 0,1 0-1 0 0,0 1 0 0 0,-1 0 1 0 0,1 0-1 0 0,0 1 0 0 0,-1 0 1 0 0,1 0-1 0 0,-1 0 0 0 0,1 1 1 0 0,3 1 80 0 0,-1 2-2217 0 0,-9 4 1065 0 0</inkml:trace>
  <inkml:trace contextRef="#ctx0" brushRef="#br0" timeOffset="4">4998 8862 12640 0 0,'0'0'289'0'0,"0"0"40"0"0,-3 1 1757 0 0,47 8-1514 0 0,1-2 1 0 0,0-2-1 0 0,-1-2 1 0 0,1-2-1 0 0,34-4-572 0 0,22-8-328 0 0,-62 5-4300 0 0,-12 3-1062 0 0</inkml:trace>
  <inkml:trace contextRef="#ctx0" brushRef="#br0" timeOffset="5">6375 8139 9616 0 0,'0'-8'556'0'0,"0"-1"-459"0"0,-3 3-4 0 0,0-2 767 0 0,3 8-815 0 0,-1 0 1 0 0,1 1-1 0 0,0-1 0 0 0,0 0 1 0 0,0 1-1 0 0,0-1 1 0 0,0 0-1 0 0,0 0 0 0 0,0 1 1 0 0,0-1-1 0 0,-1 0 0 0 0,1 1 1 0 0,0-1-1 0 0,0 0 0 0 0,0 0 1 0 0,-1 0-1 0 0,1 1 0 0 0,0-1 1 0 0,0 0-1 0 0,0 0 1 0 0,-1 0-1 0 0,1 1 0 0 0,0-1 1 0 0,0 0-1 0 0,-1 0 0 0 0,1 0 1 0 0,0 0-1 0 0,-1 0 0 0 0,1 0 1 0 0,0 0-1 0 0,-1 0 0 0 0,1 0 1 0 0,0 0-1 0 0,0 0 1 0 0,-1 0-1 0 0,1 0 0 0 0,0 0 1 0 0,-1 0-1 0 0,1 0 0 0 0,0 0 1 0 0,-1 0-1 0 0,1 0 0 0 0,0 0 1 0 0,0 0-1 0 0,-1 0 0 0 0,1 0 1 0 0,0-1-1 0 0,0 1 1 0 0,-1 0-1 0 0,1 0 0 0 0,0 0 1 0 0,0-1-1 0 0,-1 1 0 0 0,1 0 1 0 0,0 0-1 0 0,0-1 0 0 0,0 1 1 0 0,0 0-1 0 0,-1 0 0 0 0,1-1 1 0 0,0 1-1 0 0,0 0 0 0 0,0 0 1 0 0,0-1-1 0 0,0 1 1 0 0,0 0-46 0 0,-5 7 273 0 0,0 1 0 0 0,1-1 0 0 0,0 1 0 0 0,1 0 0 0 0,-1 1 0 0 0,2-1 0 0 0,-1 1 1 0 0,1-1-1 0 0,-1 9-273 0 0,-4 13 421 0 0,-5 98 1009 0 0,16-20-684 0 0,-8-31-444 0 0,6-64 102 0 0,0-7-4573 0 0,-2-6-1631 0 0</inkml:trace>
  <inkml:trace contextRef="#ctx0" brushRef="#br0" timeOffset="6">6378 8242 10280 0 0,'0'0'230'0'0,"0"-8"657"0"0,0 3-802 0 0,0 4 303 0 0,0 1 135 0 0,0 0 21 0 0,1 2-31 0 0,41 184 2432 0 0,-41-182-2926 0 0,34 51 382 0 0,-30-50-341 0 0,1-1-1 0 0,0 1 0 0 0,1-1 0 0 0,-1 0 0 0 0,1 0 0 0 0,-1-1 0 0 0,1 0 0 0 0,0 0 0 0 0,0-1 1 0 0,1 0-1 0 0,-1 0 0 0 0,3 0-59 0 0,29-12-1953 0 0,-36 3-3683 0 0</inkml:trace>
  <inkml:trace contextRef="#ctx0" brushRef="#br0" timeOffset="7">6150 8184 12384 0 0,'0'0'281'0'0,"0"0"40"0"0,0 0 21 0 0,0 0-45 0 0,0 0-162 0 0,0 0 53 0 0,0 0 41 0 0,0 0 10 0 0,2 0 5 0 0,206 21 1552 0 0,-170-20-1811 0 0,9 1-450 0 0,-16-5-3726 0 0,-11-1-874 0 0</inkml:trace>
  <inkml:trace contextRef="#ctx0" brushRef="#br0" timeOffset="8">6861 8007 12008 0 0,'0'0'266'0'0,"0"0"44"0"0,0 0 15 0 0,1 2-26 0 0,10 28-154 0 0,4 52 1630 0 0,9 136 120 0 0,-9-152-1823 0 0,17 44 376 0 0,-32-109-352 0 0,0-1 4 0 0,0 0 18 0 0,0 0 8 0 0,0 0 2 0 0,-20-19-1060 0 0,8 0 201 0 0,1-1 0 0 0,0 0 0 0 0,2-1 0 0 0,0 0 0 0 0,2 0 0 0 0,0-1 0 0 0,1 0 0 0 0,1 0 0 0 0,1-1 0 0 0,2 1-1 0 0,0-1 1 0 0,1-10 731 0 0,0 23 149 0 0,0 0 0 0 0,1 1 0 0 0,1-1 0 0 0,-1 0 0 0 0,2 0 0 0 0,-1 1 0 0 0,1-1 0 0 0,1 1 0 0 0,0-1 0 0 0,0 1 0 0 0,1 0 0 0 0,0 0 0 0 0,0 0 0 0 0,1 1 0 0 0,0-1 0 0 0,1 1 0 0 0,0 0 0 0 0,6-5-149 0 0,-9 11 101 0 0,-1 0 0 0 0,1 1 0 0 0,0-1 1 0 0,0 1-1 0 0,1 0 0 0 0,-1 0 1 0 0,0 0-1 0 0,0 0 0 0 0,0 0 0 0 0,1 1 1 0 0,-1 0-1 0 0,0-1 0 0 0,1 1 0 0 0,-1 1 1 0 0,0-1-1 0 0,1 0 0 0 0,-1 1 1 0 0,0-1-1 0 0,1 1 0 0 0,-1 0 0 0 0,0 0 1 0 0,0 1-1 0 0,1 0-101 0 0,9 5 55 0 0,0 1 0 0 0,-1 0 0 0 0,0 1 0 0 0,-1 0 0 0 0,0 1 0 0 0,0 0-1 0 0,-1 1 1 0 0,0 0 0 0 0,1 4-55 0 0,31 30 229 0 0,23 34 1095 0 0,-63-77-1247 0 0,0 1 1 0 0,0-1 0 0 0,0 1 0 0 0,-1 0 0 0 0,1-1 0 0 0,-1 1-1 0 0,0 0 1 0 0,0 0 0 0 0,0 0 0 0 0,0 0 0 0 0,-1 0 0 0 0,1 1-1 0 0,-1-1 1 0 0,0 0 0 0 0,0 0 0 0 0,0 0 0 0 0,0 0 0 0 0,0 0 0 0 0,-1 0-1 0 0,1 1 1 0 0,-1-1 0 0 0,0 0 0 0 0,0 0 0 0 0,0 0 0 0 0,0-1-1 0 0,-1 1 1 0 0,1 0 0 0 0,-1 0 0 0 0,0-1 0 0 0,0 1 0 0 0,0-1-1 0 0,0 1 1 0 0,0-1 0 0 0,-2 2-78 0 0,-29 17 368 0 0,-1-1 0 0 0,0-1 1 0 0,-2-2-1 0 0,-16 5-368 0 0,5-2 52 0 0,-7 2-881 0 0,9-9-3587 0 0,44-13 2962 0 0</inkml:trace>
  <inkml:trace contextRef="#ctx0" brushRef="#br0" timeOffset="9">7329 8474 10944 0 0,'0'0'248'0'0,"0"0"34"0"0,0 0 20 0 0,0 0-38 0 0,-17-4 785 0 0,11 4-838 0 0,1 0-1 0 0,0 1 1 0 0,0-1 0 0 0,-1 1-1 0 0,1 0 1 0 0,0 0 0 0 0,0 1 0 0 0,0-1-1 0 0,0 1 1 0 0,1 0 0 0 0,-1 1-1 0 0,0-1 1 0 0,1 1 0 0 0,-1 0 0 0 0,1 0-1 0 0,-3 2-210 0 0,5-3 42 0 0,-4 2 34 0 0,1 0 0 0 0,-1 1 0 0 0,1 0 0 0 0,-1 0 1 0 0,1 0-1 0 0,1 1 0 0 0,-1-1 0 0 0,1 1 0 0 0,0 1 0 0 0,1-1 0 0 0,-1 0 0 0 0,1 1 0 0 0,0 0 0 0 0,1-1 0 0 0,0 1 0 0 0,0 0 0 0 0,0 2-76 0 0,1-7 21 0 0,0 0 0 0 0,1-1 0 0 0,-1 1 0 0 0,1 0 0 0 0,0 0-1 0 0,0 0 1 0 0,0 0 0 0 0,-1-1 0 0 0,2 1 0 0 0,-1 0 0 0 0,0 0-1 0 0,0 0 1 0 0,1 0 0 0 0,-1-1 0 0 0,1 1 0 0 0,-1 0 0 0 0,1 0-1 0 0,0-1 1 0 0,-1 1 0 0 0,1 0 0 0 0,0-1 0 0 0,0 1 0 0 0,0-1-1 0 0,1 1-20 0 0,-1-1 82 0 0,8 5 92 0 0,-6-5-143 0 0,0 0 0 0 0,0 0 0 0 0,0 0 0 0 0,1-1 0 0 0,-1 1-1 0 0,0-1 1 0 0,1 0 0 0 0,-1 0 0 0 0,0 0 0 0 0,1 0 0 0 0,-1 0 0 0 0,0-1-1 0 0,0 1 1 0 0,1-1 0 0 0,1-1-31 0 0,1 0 19 0 0,-1-1 0 0 0,1 0-1 0 0,-1 0 1 0 0,0 0 0 0 0,0 0 0 0 0,0-1 0 0 0,0 0-1 0 0,-1 0 1 0 0,0 0 0 0 0,0-1 0 0 0,0 0 0 0 0,0 1-1 0 0,0-2-18 0 0,7-7-19 0 0,16-34 19 0 0,-18 26-269 0 0,-2 89 258 0 0,8-27 11 0 0,4-20-2084 0 0,-17-21 943 0 0,4-3-9 0 0</inkml:trace>
  <inkml:trace contextRef="#ctx0" brushRef="#br0" timeOffset="10">7503 8309 9216 0 0,'9'-9'208'0'0,"-7"8"33"0"0,-2 1 14 0 0,1-1-42 0 0,3-2-170 0 0,-2 2 79 0 0,0 1 1 0 0,-1 0 0 0 0,1-1-1 0 0,-1 1 1 0 0,1 0 0 0 0,0 0-1 0 0,-1 1 1 0 0,1-1 0 0 0,0 0-1 0 0,-1 0 1 0 0,1 1 0 0 0,-1-1-1 0 0,1 1 1 0 0,-1 0 0 0 0,1-1-1 0 0,-1 1 1 0 0,1 0 0 0 0,-1 0-1 0 0,0 0 1 0 0,1 0 0 0 0,-1 0-1 0 0,0 0 1 0 0,0 0 0 0 0,1 0-1 0 0,-1 0 1 0 0,0 1 0 0 0,0-1-1 0 0,-1 0 1 0 0,1 1 0 0 0,0-1-1 0 0,0 1 1 0 0,-1-1 0 0 0,1 1-1 0 0,-1-1 1 0 0,1 1 0 0 0,-1-1-1 0 0,0 1 1 0 0,1 0 0 0 0,-1 0-123 0 0,7 36 1024 0 0,-5-29-954 0 0,-1 1 1 0 0,0-1 0 0 0,-1 0-1 0 0,0 0 1 0 0,0 0 0 0 0,-1 1 0 0 0,0-1-1 0 0,-1 0 1 0 0,-1 2-71 0 0,-2 19 234 0 0,-10 70 329 0 0,12-81-467 0 0,2-17-10 0 0,1-2 2 0 0,0 0 0 0 0,0 0 0 0 0,0 0 0 0 0,0 0 0 0 0,0 0 0 0 0,1-1 2 0 0,30-32 299 0 0,26-37-410 0 0,-53 66-4 0 0,0-1 1 0 0,0 1-1 0 0,1 1 1 0 0,-1-1-1 0 0,1 1 0 0 0,0-1 1 0 0,0 1-1 0 0,0 1 1 0 0,0-1-1 0 0,1 1 1 0 0,-1 0-1 0 0,2-1 25 0 0,17-1-424 0 0,-14 17 465 0 0,-6 20-127 0 0,-5-26 107 0 0,0 0 0 0 0,-1-1 0 0 0,0 1 1 0 0,0 0-1 0 0,0-1 0 0 0,-1 0 0 0 0,0 1 0 0 0,-1-1 0 0 0,1 0 1 0 0,-1-1-1 0 0,0 1 0 0 0,-1-1 0 0 0,1 1 0 0 0,-5 3-21 0 0,-1 3 29 0 0,-31 20 12 0 0,20-22-5099 0 0,10-4-583 0 0</inkml:trace>
  <inkml:trace contextRef="#ctx0" brushRef="#br0" timeOffset="11">7550 7984 8960 0 0,'0'0'264'0'0,"0"0"-8"0"0,1-2-163 0 0,25-24 454 0 0,-25 25-258 0 0,-1 1 32 0 0,4 0-171 0 0,0 1-1 0 0,1 0 0 0 0,-1 0 0 0 0,0 0 1 0 0,1 0-1 0 0,-1 1 0 0 0,0 0 0 0 0,0 0 1 0 0,0 0-1 0 0,0 0 0 0 0,-1 0 0 0 0,1 1 1 0 0,-1 0-1 0 0,1 0 0 0 0,-1 0 0 0 0,0 0 1 0 0,0 0-1 0 0,0 1 0 0 0,0-1 0 0 0,-1 1 1 0 0,0 0-1 0 0,1 0 0 0 0,-1 0 0 0 0,-1 0 1 0 0,1 0-1 0 0,0 0 0 0 0,-1 0 0 0 0,0 1 1 0 0,0-1-1 0 0,0 0 0 0 0,-1 1 1 0 0,0-1-1 0 0,1 1 0 0 0,-2-1 0 0 0,1 0 1 0 0,-1 4-150 0 0,-29 44 1038 0 0,29-51-917 0 0,-1 5 674 0 0,119-20-2107 0 0,-99 14 446 0 0</inkml:trace>
  <inkml:trace contextRef="#ctx0" brushRef="#br0" timeOffset="12">5819 8937 7312 0 0,'0'0'165'0'0,"0"0"22"0"0,0 0 9 0 0,0 0 76 0 0,0 0 254 0 0,0 0 108 0 0,0 0 26 0 0,0 0-19 0 0,0 0-94 0 0,0 0-41 0 0,2 0-8 0 0,144-9 2080 0 0,44 4-908 0 0,191-15 561 0 0,-232 14-1799 0 0,357 2 16 0 0,-25 11-288 0 0,68-48 128 0 0,-344 20-224 0 0,-192 23-18 0 0,-11 0-3126 0 0,-12 4-3125 0 0</inkml:trace>
  <inkml:trace contextRef="#ctx0" brushRef="#br0" timeOffset="13">6321 9249 13224 0 0,'-16'-24'928'0'0,"43"7"-928"0"0,51-8-72 0 0,-60 22 82 0 0,-1 1 0 0 0,1 0 0 0 0,0 1 0 0 0,0 1 0 0 0,0 1 0 0 0,17 3-10 0 0,-20-2 59 0 0,-12-2-31 0 0,-1 0-1 0 0,1 0 0 0 0,0 0 1 0 0,-1 0-1 0 0,1 0 1 0 0,0 1-1 0 0,-1-1 1 0 0,1 1-1 0 0,0 0 1 0 0,-1-1-1 0 0,1 1 0 0 0,-1 1 1 0 0,0-1-1 0 0,1 0 1 0 0,-1 0-1 0 0,0 1 1 0 0,0 0-1 0 0,0-1 1 0 0,0 1-1 0 0,0 0 0 0 0,0 0 1 0 0,0 0-1 0 0,0 0 1 0 0,-1 0-1 0 0,1 0 1 0 0,-1 1-1 0 0,0-1 1 0 0,1 1-28 0 0,-3 0 51 0 0,0 1 1 0 0,0-1-1 0 0,0 0 1 0 0,0 0-1 0 0,-1 0 1 0 0,1 0-1 0 0,-1 0 1 0 0,0-1-1 0 0,0 1 1 0 0,0 0-1 0 0,0-1 1 0 0,0 0-1 0 0,-1 1 1 0 0,1-1-1 0 0,-1 0 1 0 0,1 0-1 0 0,-1 0 1 0 0,-2 1-52 0 0,5-3 3 0 0,-131 84 501 0 0,80-50-450 0 0,35-24-318 0 0,15-10 136 0 0,1 0-8 0 0,0 0-34 0 0,0 0-12 0 0,1 2-2 0 0,69 25-280 0 0,50 18 964 0 0,-102-36-16 0 0,-17-8-226 0 0,0 0 45 0 0,-1 0-253 0 0,1 1 0 0 0,-1-1-1 0 0,1 0 1 0 0,-1 0 0 0 0,1 0 0 0 0,-1 0 0 0 0,0 0 0 0 0,1 1 0 0 0,-1-1-1 0 0,0 0 1 0 0,0 0 0 0 0,0 1 0 0 0,0-1 0 0 0,0 0 0 0 0,0 0 0 0 0,-1 0-1 0 0,1 1 1 0 0,0-1 0 0 0,-1 0 0 0 0,1 0 0 0 0,0 0 0 0 0,-1 0 0 0 0,0 1-1 0 0,1-1 1 0 0,-1 0 0 0 0,0 0 0 0 0,1 0 0 0 0,-1 0 0 0 0,0-1 0 0 0,0 1-1 0 0,0 0 1 0 0,0 0 0 0 0,0 0 0 0 0,0-1 0 0 0,0 1 0 0 0,0 0 0 0 0,0-1-1 0 0,0 1-49 0 0,-12 9 65 0 0,0-1-1 0 0,-1-1 0 0 0,0 0 1 0 0,0-1-1 0 0,-1 0 0 0 0,0-1 1 0 0,0-1-1 0 0,-15 3-64 0 0,13-6-1235 0 0,7-3-3532 0 0,2 0-785 0 0</inkml:trace>
  <inkml:trace contextRef="#ctx0" brushRef="#br0" timeOffset="14">7033 9079 16807 0 0,'0'0'496'0'0,"0"0"-12"0"0,0 0-296 0 0,0 0-109 0 0,-2 2-14 0 0,-58 52 455 0 0,55-48-481 0 0,-64 84 1250 0 0,68-88-1282 0 0,1 0-1 0 0,-1 1 1 0 0,1-1-1 0 0,-1 0 0 0 0,1 0 1 0 0,0 0-1 0 0,0 1 1 0 0,0-1-1 0 0,0 0 1 0 0,0 0-1 0 0,1 1 0 0 0,-1-1 1 0 0,1 0-1 0 0,-1 0 1 0 0,1 0-1 0 0,0 0 1 0 0,0 0-1 0 0,0 0 0 0 0,0 0 1 0 0,0 0-1 0 0,0 0 1 0 0,1 0-1 0 0,-1-1 1 0 0,0 1-1 0 0,1 0 0 0 0,0-1 1 0 0,-1 1-1 0 0,1-1 1 0 0,0 0-1 0 0,0 1 0 0 0,0-1 1 0 0,0 0-1 0 0,0 0 1 0 0,0 0-1 0 0,0 0 1 0 0,0-1-1 0 0,0 1 0 0 0,0-1 1 0 0,0 1-1 0 0,0-1 1 0 0,1 0-1 0 0,-1 0 1 0 0,0 1-1 0 0,0-2 0 0 0,1 1 1 0 0,-1 0-1 0 0,0 0 1 0 0,0-1-1 0 0,2 0-6 0 0,157-29 13 0 0,-160 30-17 0 0,-1 0-1 0 0,1 0 1 0 0,0 0-1 0 0,-1 0 1 0 0,1 0-1 0 0,0 0 1 0 0,-1 0-1 0 0,1 0 1 0 0,-1 0 0 0 0,1 0-1 0 0,0 0 1 0 0,-1 0-1 0 0,1 1 1 0 0,-1-1-1 0 0,1 0 1 0 0,0 0-1 0 0,-1 1 1 0 0,1-1-1 0 0,-1 0 1 0 0,1 1-1 0 0,-1-1 1 0 0,1 1-1 0 0,-1-1 1 0 0,0 0-1 0 0,1 1 1 0 0,-1-1-1 0 0,1 1 1 0 0,-1-1-1 0 0,0 1 1 0 0,0 0-1 0 0,1-1 1 0 0,-1 1-1 0 0,0-1 1 0 0,0 1-1 0 0,1-1 1 0 0,-1 1-1 0 0,0 0 1 0 0,0-1-1 0 0,0 1 1 0 0,0 0-1 0 0,0-1 1 0 0,0 1-1 0 0,0-1 1 0 0,0 1-1 0 0,0 0 1 0 0,0-1-1 0 0,-1 1 1 0 0,1-1-1 0 0,0 1 1 0 0,0 0-1 0 0,-1-1 1 0 0,1 1 0 0 0,0-1-1 0 0,-1 1 1 0 0,1-1-1 0 0,0 1 1 0 0,-1-1-1 0 0,1 1 1 0 0,-1-1-1 0 0,1 1 1 0 0,0-1-1 0 0,-1 1 5 0 0,-2 6 30 0 0,-32 46 98 0 0,-23 40 120 0 0,53-80-246 0 0,3-10 1 0 0,0 0-1 0 0,0 0 1 0 0,1 0-1 0 0,-1 0 0 0 0,1 0 1 0 0,0 1-1 0 0,0-1 1 0 0,0 0-1 0 0,0 1 0 0 0,0-1 1 0 0,1 1-1 0 0,0-1 0 0 0,-1 1 1 0 0,1-1-1 0 0,1 1 1 0 0,-1-1-1 0 0,0 1 0 0 0,1-1 1 0 0,0 1-1 0 0,0-1 0 0 0,0 0 1 0 0,0 1-1 0 0,0-1 1 0 0,1 0-1 0 0,-1 0 0 0 0,1 1-2 0 0,3-2-156 0 0,-1 0 0 0 0,1 0-1 0 0,0-1 1 0 0,-1 0-1 0 0,1 0 1 0 0,0 0 0 0 0,0 0-1 0 0,-1-1 1 0 0,1 0 0 0 0,0 0-1 0 0,0 0 1 0 0,0-1-1 0 0,-1 1 1 0 0,1-1 0 0 0,0 0-1 0 0,0 0 1 0 0,-1-1-1 0 0,1 0 1 0 0,0 0 156 0 0,10-2-1291 0 0,5-3-184 0 0,3-2-11 0 0</inkml:trace>
  <inkml:trace contextRef="#ctx0" brushRef="#br0" timeOffset="15">7356 9446 10720 0 0,'0'0'314'0'0,"0"0"-6"0"0,-1 1-198 0 0,-34 49 4058 0 0,33-45-4046 0 0,1 1 1 0 0,-1-1-1 0 0,1 0 1 0 0,0 0-1 0 0,0 0 1 0 0,1 1-1 0 0,0-1 1 0 0,0 0-1 0 0,0 1 1 0 0,0-1-1 0 0,1 0 1 0 0,0 1-123 0 0,1 21 272 0 0,-2-26-152 0 0,0-1 21 0 0,2 2 3 0 0,15 4 94 0 0,-16-6-156 0 0,1 0-2 0 0,0-1-70 0 0,-1 1 0 0 0,1 0-1 0 0,0 0 1 0 0,0-1-1 0 0,-1 1 1 0 0,1-1 0 0 0,0 0-1 0 0,-1 1 1 0 0,1-1-1 0 0,-1 0 1 0 0,1 0 0 0 0,-1 0-1 0 0,1 0 1 0 0,-1 0 0 0 0,0 0-1 0 0,0 0 1 0 0,1-1-1 0 0,-1 1 1 0 0,0 0 0 0 0,0-1-1 0 0,0 1 1 0 0,0-1-1 0 0,0 1 1 0 0,-1-1 0 0 0,1 1-1 0 0,0-1 1 0 0,-1 0-1 0 0,1 1 1 0 0,-1-1 0 0 0,0 0-1 0 0,1 0 1 0 0,-1 1-1 0 0,0-1 1 0 0,0 0 0 0 0,0 0-1 0 0,0 1 1 0 0,0-1-1 0 0,-1 0 1 0 0,1 0 0 0 0,0 1-1 0 0,-1-1 1 0 0,1 0-1 0 0,-1 1 1 0 0,0-1 0 0 0,0 1-1 0 0,1-1 1 0 0,-1 1-1 0 0,0-1 1 0 0,-1 1-10 0 0,-4-8 25 0 0,-2 1 1 0 0,1 0-1 0 0,-1 1 0 0 0,-1-1 1 0 0,1 2-1 0 0,-1-1 0 0 0,0 1 1 0 0,0 1-1 0 0,-1-1 0 0 0,0 2 1 0 0,0-1-1 0 0,0 1 0 0 0,0 1 1 0 0,-1 0-1 0 0,0 0 0 0 0,1 1 1 0 0,-1 1-1 0 0,0-1 0 0 0,-3 2-25 0 0,-47-1-1420 0 0,50 5-1742 0 0,10-4-2263 0 0</inkml:trace>
  <inkml:trace contextRef="#ctx0" brushRef="#br0" timeOffset="16">7624 9062 11256 0 0,'0'0'256'0'0,"0"0"34"0"0,0 0 21 0 0,0 0-35 0 0,0 2-180 0 0,4 8 51 0 0,0 0 1 0 0,-1 1-1 0 0,0 0 1 0 0,-1-1-1 0 0,0 1 1 0 0,-1 0-1 0 0,0 0 1 0 0,-1 7-148 0 0,11 271 4502 0 0,0-144-4078 0 0,1-99 474 0 0,-12-45-644 0 0,21-34 288 0 0,2-20-558 0 0,-17 35-212 0 0,1 1 0 0 0,1 0 0 0 0,1 1 1 0 0,0 0-1 0 0,1 0 0 0 0,0 1 0 0 0,4-3 228 0 0,-13 17-7 0 0,1-1 0 0 0,-1 0 0 0 0,1 0-1 0 0,-1 1 1 0 0,1-1 0 0 0,0 1 0 0 0,-1-1 0 0 0,1 1 0 0 0,0 0-1 0 0,0 0 1 0 0,0 0 0 0 0,0 0 0 0 0,0 0 0 0 0,0 0-1 0 0,0 1 1 0 0,1-1 0 0 0,-1 0 0 0 0,0 1 0 0 0,0 0 0 0 0,0 0-1 0 0,1-1 1 0 0,-1 1 0 0 0,0 1 0 0 0,0-1 0 0 0,1 0 0 0 0,-1 0-1 0 0,0 1 1 0 0,0-1 0 0 0,0 1 0 0 0,0 0 0 0 0,1 0-1 0 0,-1 0 1 0 0,0 0 0 0 0,1 1 7 0 0,54 57 673 0 0,-32-7-113 0 0,18 27 72 0 0,-30-66-568 0 0,-12-12 0 0 0,-1-1 0 0 0,0 0 0 0 0,0 0-121 0 0,0 0-510 0 0,-1-2-222 0 0,-5-6-1140 0 0,1 1-4384 0 0</inkml:trace>
  <inkml:trace contextRef="#ctx0" brushRef="#br0" timeOffset="17">7441 9256 14712 0 0,'0'0'332'0'0,"0"0"50"0"0,12-5 506 0 0,23-11-853 0 0,58-2 754 0 0,55 8-776 0 0,-121 10-4140 0 0,0 0-1465 0 0</inkml:trace>
  <inkml:trace contextRef="#ctx0" brushRef="#br0" timeOffset="18">8084 9055 13704 0 0,'7'-4'238'0'0,"0"-1"0"0"0,1 2 0 0 0,0-1 0 0 0,0 1 0 0 0,0 0 0 0 0,0 1 0 0 0,0 0 0 0 0,0 0 0 0 0,1 1 0 0 0,-1 0 1 0 0,0 0-1 0 0,1 1 0 0 0,-1 0 0 0 0,4 1-238 0 0,-6-2 145 0 0,-1 1 0 0 0,1 0 0 0 0,0 1 0 0 0,-1-1 0 0 0,1 1 1 0 0,-1 0-1 0 0,1 1 0 0 0,-1-1 0 0 0,1 1 0 0 0,-1 0 0 0 0,0 0 0 0 0,0 1 0 0 0,4 2-145 0 0,-7-2 83 0 0,-1-1-58 0 0,0 0 0 0 0,-1 0 0 0 0,1 0 0 0 0,-1 0 0 0 0,0 1 0 0 0,1-1 1 0 0,-1 0-1 0 0,0 0 0 0 0,0 0 0 0 0,-1 1 0 0 0,1-1 0 0 0,0 0 0 0 0,-1 0 0 0 0,1 0 0 0 0,-1 1 0 0 0,0-1 0 0 0,1 0 0 0 0,-1 0 0 0 0,0 0 0 0 0,-1 0 0 0 0,1 0 0 0 0,0-1 1 0 0,0 1-1 0 0,-1 0 0 0 0,1 0 0 0 0,-1-1 0 0 0,0 1-25 0 0,-4 5 108 0 0,-69 79 108 0 0,53-63-56 0 0,22-22-147 0 0,0 0 0 0 0,-1 0 0 0 0,1-1 0 0 0,0 1 0 0 0,0 0 0 0 0,0 0 0 0 0,0-1 0 0 0,0 1 0 0 0,0 0 0 0 0,0 0 0 0 0,0-1 0 0 0,0 1 0 0 0,1 0 0 0 0,-1 0 0 0 0,0-1 0 0 0,0 1 0 0 0,1 0 0 0 0,-1 0 0 0 0,0-1-1 0 0,1 1 1 0 0,-1-1 0 0 0,1 1 0 0 0,-1 0 0 0 0,1-1 0 0 0,-1 1 0 0 0,1-1 0 0 0,-1 1 0 0 0,1-1 0 0 0,-1 1 0 0 0,1-1 0 0 0,0 1 0 0 0,-1-1 0 0 0,1 0 0 0 0,0 1 0 0 0,-1-1 0 0 0,1 0 0 0 0,0 0 0 0 0,0 1 0 0 0,-1-1 0 0 0,1 0 0 0 0,0 0-1 0 0,0 0 1 0 0,-1 0 0 0 0,1 0 0 0 0,0 0 0 0 0,0 0 0 0 0,0 0 0 0 0,-1 0 0 0 0,1-1-13 0 0,46 4 140 0 0,-45-3-99 0 0,68-4 13 0 0,-38 2-3177 0 0,-22 2 362 0 0,11-1-3752 0 0</inkml:trace>
  <inkml:trace contextRef="#ctx0" brushRef="#br0" timeOffset="20">4024 8350 5696 0 0,'0'0'166'0'0,"0"0"65"0"0,0 0 164 0 0,-4 4 1375 0 0,-19 54 1060 0 0,11 15-406 0 0,11-46-1632 0 0,6 12-56 0 0,14-6-24 0 0,-19-32-614 0 0,0-1 13 0 0,0 0 8 0 0,19 17 270 0 0,16-17 27 0 0,-31-2-402 0 0,0 1-1 0 0,0-1 1 0 0,0 0 0 0 0,-1 1 0 0 0,1-2 0 0 0,0 1-1 0 0,-1 0 1 0 0,0-1 0 0 0,0 1 0 0 0,0-1-1 0 0,0 0 1 0 0,0 0 0 0 0,0-1 0 0 0,0 1-14 0 0,13-13 71 0 0,-9 1-4 0 0,-7 15-68 0 0,0 0-1 0 0,0 0 1 0 0,0 0-1 0 0,0 1 1 0 0,0-1-1 0 0,1 0 0 0 0,-1 0 1 0 0,0 0-1 0 0,0 0 1 0 0,0 0-1 0 0,0 0 1 0 0,0 0-1 0 0,1 0 1 0 0,-1 0-1 0 0,0 0 0 0 0,0 0 2 0 0,-1 6 38 0 0,0-1 0 0 0,1 1 0 0 0,-1 0 0 0 0,1-1 0 0 0,1 1-1 0 0,-1 0 1 0 0,1-1 0 0 0,0 1 0 0 0,0 0 0 0 0,0-1 0 0 0,1 1-1 0 0,0-1 1 0 0,0 0 0 0 0,0 0 0 0 0,1 1 0 0 0,1 1-38 0 0,14 4 120 0 0,-14-9-106 0 0,0-1 1 0 0,0 1 0 0 0,0-1-1 0 0,1 0 1 0 0,-1 0-1 0 0,0-1 1 0 0,1 1 0 0 0,-1-1-1 0 0,0 0 1 0 0,1 0-1 0 0,-1 0 1 0 0,0-1-1 0 0,1 1 1 0 0,-1-1 0 0 0,0 0-15 0 0,13-2 45 0 0,41-23 147 0 0,-55 24-173 0 0,1 1 0 0 0,-1-1 0 0 0,0 0 0 0 0,0 0 0 0 0,0 0 1 0 0,0-1-1 0 0,-1 1 0 0 0,1-1 0 0 0,-1 0 0 0 0,1 1 0 0 0,-1-1 0 0 0,0 0 0 0 0,0 0 1 0 0,0-1-1 0 0,-1 1 0 0 0,1 0 0 0 0,-1-1 0 0 0,1 1 0 0 0,-1 0 0 0 0,0-1 1 0 0,0 0-1 0 0,-1 1 0 0 0,1-2-19 0 0,-1-4 22 0 0,1 0 1 0 0,-2 1-1 0 0,1-1 1 0 0,-1 1 0 0 0,0-1-1 0 0,-1 1 1 0 0,0-1-1 0 0,0 1 1 0 0,-1 0-1 0 0,0 0 1 0 0,-1 0 0 0 0,1 0-1 0 0,-2 0 1 0 0,-2-4-23 0 0,-23-57-1195 0 0,20 55 652 0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1T07:30:53.2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384 673 5296 0 0,'0'0'116'0'0,"0"0"17"0"0,0 0 12 0 0,2 0-14 0 0,6 0-40 0 0,-6 0 238 0 0,-2 0 103 0 0,12-4 649 0 0,-7 3 1873 0 0,-11-1-230 0 0,-48 5-2591 0 0,-69 33 80 0 0,25 10-119 0 0,86-41 11 0 0,0 1 0 0 0,1 0 0 0 0,-1 1 0 0 0,1 0 0 0 0,0 0 0 0 0,1 1 0 0 0,0 1 0 0 0,-6 6-105 0 0,14-13 28 0 0,-1 0 1 0 0,1 0 0 0 0,0 1 0 0 0,0-1-1 0 0,0 1 1 0 0,0 0 0 0 0,1-1 0 0 0,-1 1 0 0 0,1 0-1 0 0,-1 0 1 0 0,1 0 0 0 0,0 0 0 0 0,0 0-1 0 0,1 0 1 0 0,-1 0 0 0 0,1 0 0 0 0,-1 1-1 0 0,1-1 1 0 0,0 0 0 0 0,0 0 0 0 0,0 0 0 0 0,1 1-1 0 0,-1-1 1 0 0,1 0 0 0 0,-1 0 0 0 0,1 0-1 0 0,0 0 1 0 0,0 0 0 0 0,1 0 0 0 0,-1 0 0 0 0,1 0-1 0 0,-1-1 1 0 0,1 1 0 0 0,0 0 0 0 0,0-1-1 0 0,0 1 1 0 0,0-1 0 0 0,1 0 0 0 0,-1 0 0 0 0,1 0-1 0 0,-1 0 1 0 0,1 0 0 0 0,1 0-29 0 0,4 3 15 0 0,1-1 0 0 0,0 0 0 0 0,0-1 1 0 0,0 0-1 0 0,1 0 0 0 0,-1-1 0 0 0,1 0 0 0 0,-1 0 1 0 0,1-1-1 0 0,0-1 0 0 0,0 0 0 0 0,-1 0 0 0 0,1 0 1 0 0,0-2-1 0 0,-1 1 0 0 0,1-1 0 0 0,-1 0 0 0 0,1-1 1 0 0,3-2-16 0 0,8-3 23 0 0,0 0 1 0 0,-1-2-1 0 0,0 0 1 0 0,-1-2-1 0 0,0 0 1 0 0,0-1-1 0 0,15-14-23 0 0,-21 14 19 0 0,1-1-1 0 0,-2 0 1 0 0,0-1 0 0 0,-1 0 0 0 0,0-1-1 0 0,-1 0 1 0 0,3-9-19 0 0,12-51 133 0 0,-7-52-6 0 0,-34 24-332 0 0,6 63 149 0 0,9 37 55 0 0,0 0 0 0 0,0 1 0 0 0,-1-1 1 0 0,1 0-1 0 0,-1 0 0 0 0,0 0 0 0 0,0 1 1 0 0,0-1-1 0 0,-1 1 0 0 0,1 0 0 0 0,-1 0 1 0 0,0 0-1 0 0,0 0 0 0 0,0 0 0 0 0,0 0 1 0 0,-1 0-1 0 0,-1 0 15 0 0,-9 12 132 0 0,11-3-149 0 0,0 0 0 0 0,0 1 0 0 0,1-1 0 0 0,-1 0 0 0 0,2 1-1 0 0,-1 0 1 0 0,1-1 0 0 0,0 1 0 0 0,0 0 0 0 0,1 0-1 0 0,0-1 1 0 0,0 1 0 0 0,1 0 0 0 0,0 0 0 0 0,0-1-1 0 0,0 1 4 0 0,1 14-9 0 0,0 20-22 0 0,3 0 0 0 0,1 0 0 0 0,2 0 0 0 0,4 5 31 0 0,18 51 0 0 0,1-42 64 0 0,12-10 15 0 0,-34-39-34 0 0,-6-4-29 0 0,0 0 0 0 0,1 0 0 0 0,-1 0-1 0 0,1 0 1 0 0,-1 0 0 0 0,1-1 0 0 0,-1 0-1 0 0,1 0 1 0 0,0 0 0 0 0,0 0 0 0 0,0 0-1 0 0,0-1 1 0 0,-1 1 0 0 0,1-1-1 0 0,4-1-15 0 0,27-10 296 0 0,-27 6-230 0 0,-1 0-1 0 0,1 0 1 0 0,-1-1-1 0 0,0 0 1 0 0,0 0-1 0 0,-1-1 1 0 0,0 0-1 0 0,0 0 1 0 0,-1-1-1 0 0,1 1 0 0 0,2-7-65 0 0,15-51 11 0 0,-23 64-9 0 0,0-6 3 0 0,1 0-1 0 0,-1 0 1 0 0,-1 0 0 0 0,0 0-1 0 0,0 0 1 0 0,0 0 0 0 0,-1 0-1 0 0,1 0 1 0 0,-2 0 0 0 0,1 1-1 0 0,-3-6-4 0 0,-14-23 60 0 0,-19 10-64 0 0,9 30-69 0 0,27-3 66 0 0,-3 1-15 0 0,1 1-1 0 0,0 0 0 0 0,0 1 0 0 0,0-1 0 0 0,0 1 0 0 0,1-1 0 0 0,0 1 1 0 0,0 0-1 0 0,0 0 0 0 0,0 1 0 0 0,1-1 0 0 0,0 1 0 0 0,0-1 0 0 0,0 1 0 0 0,0 5 23 0 0,-6 15-73 0 0,10 27 73 0 0,19 11 0 0 0,-9-41 0 0 0,47 38 186 0 0,-37-53 32 0 0,-14-5-207 0 0,-3-1-7 0 0,1 0 0 0 0,-1 0 0 0 0,0 0 0 0 0,1 0 0 0 0,0-1-1 0 0,-1 0 1 0 0,1 0 0 0 0,0-1 0 0 0,-1 1 0 0 0,1-1 0 0 0,0-1 0 0 0,-1 1 0 0 0,1-1-1 0 0,0 0 1 0 0,-1 0 0 0 0,1 0 0 0 0,-1-1 0 0 0,1 0 0 0 0,-1 0 0 0 0,0 0-1 0 0,3-2-3 0 0,55-51 302 0 0,-17-14-156 0 0,-30 33-115 0 0,-9 21-69 0 0,-1 1-1 0 0,0-2 0 0 0,-1 1 1 0 0,0 0-1 0 0,-1-1 0 0 0,0-9 39 0 0,5-19-211 0 0,-5 40 183 0 0,-3 3-46 0 0,-1 1-2 0 0,0 0-19 0 0,0 0 6 0 0,3 22-139 0 0,40 108 70 0 0,-20-71 158 0 0,1-22 534 0 0,-17-19-677 0 0,-7-17 24 0 0,17 24 373 0 0,-7-13-197 0 0,-9-11 71 0 0,-1-1-15 0 0,0 0-34 0 0,0 0-12 0 0,0 0 5 0 0,0 0 6 0 0,0 0 2 0 0,-1 0-13 0 0,-2 2-39 0 0,2-1 47 0 0,1-1 14 0 0,-1-1-30 0 0,-4-2-38 0 0,4-3 22 0 0,1-2-33 0 0,11-36 44 0 0,13-1 20 0 0,-16-3-90 0 0,-16 17 104 0 0,7 0-16 0 0,6-21-72 0 0,8 24 0 0 0,-9 22-13 0 0,23-16-126 0 0,-22 20 129 0 0,0 1-1 0 0,0 0 0 0 0,0 0 0 0 0,1 0 1 0 0,-1 0-1 0 0,0 1 0 0 0,1 0 0 0 0,-1 0 1 0 0,0 0-1 0 0,1 1 0 0 0,-1 0 0 0 0,0 0 1 0 0,0 0-1 0 0,0 1 0 0 0,1 0 1 0 0,-1 0-1 0 0,-1 0 0 0 0,1 0 0 0 0,4 3 11 0 0,2 0-8 0 0,47 41-52 0 0,2 53 124 0 0,-58-95-46 0 0,1-1-1 0 0,-2 1 0 0 0,1-1 0 0 0,0 1 0 0 0,-1-1 0 0 0,1 1 0 0 0,-1 0 0 0 0,0 0 0 0 0,0 0 0 0 0,-1 0 1 0 0,1 0-1 0 0,-1 0 0 0 0,0 0 0 0 0,0 0 0 0 0,0 0 0 0 0,0 0 0 0 0,-1 0 0 0 0,1-1 0 0 0,-1 1 0 0 0,0 0 1 0 0,-1 0-1 0 0,1 0 0 0 0,-2 2-17 0 0,-29 45 290 0 0,-59 4 248 0 0,62-41-384 0 0,20-10-102 0 0,1 0-1 0 0,-1-1 1 0 0,1 0 0 0 0,-1-1-1 0 0,0 1 1 0 0,0-2-1 0 0,0 1 1 0 0,0-1-1 0 0,0-1 1 0 0,0 0-1 0 0,-1 0 1 0 0,1-1 0 0 0,0 0-1 0 0,0 0 1 0 0,0-1-1 0 0,0 0 1 0 0,1-1-1 0 0,-8-2-51 0 0,-42-30 383 0 0,50 27-345 0 0,0 0 1 0 0,1-1-1 0 0,0 0 0 0 0,0 0 0 0 0,1 0 1 0 0,0-1-1 0 0,1 0 0 0 0,0 0 0 0 0,0-1 1 0 0,-2-9-39 0 0,4 13 3 0 0,1-1 1 0 0,0 0 0 0 0,0 0-1 0 0,1 1 1 0 0,0-1 0 0 0,0 0-1 0 0,1 0 1 0 0,0 0 0 0 0,0 0-1 0 0,1 0 1 0 0,0 0 0 0 0,0 0-1 0 0,1 0 1 0 0,0 1 0 0 0,0-1-1 0 0,2-3-3 0 0,38-50-260 0 0,-39 59 250 0 0,3-3-152 0 0,-1 1 1 0 0,2-1 0 0 0,-1 1 0 0 0,0 1-1 0 0,1-1 1 0 0,0 1 0 0 0,0 0 0 0 0,0 0-1 0 0,0 1 1 0 0,0 0 0 0 0,0 0 0 0 0,1 1-1 0 0,-1 0 1 0 0,1 0 0 0 0,-1 1-1 0 0,1 0 1 0 0,-1 0 0 0 0,1 0 0 0 0,-1 1-1 0 0,1 1 162 0 0,31 7-2137 0 0,-15 1 120 0 0,-22-9 940 0 0</inkml:trace>
  <inkml:trace contextRef="#ctx0" brushRef="#br0" timeOffset="392.909">1354 621 9328 0 0,'0'0'208'0'0,"0"0"33"0"0,0 0 15 0 0,1 1-37 0 0,19 35 577 0 0,4-5-36 0 0,4 42 321 0 0,-1-4 335 0 0,25 48 533 0 0,-17-30-1220 0 0,-29-65-520 0 0,15 102 813 0 0,-25-48-462 0 0,0-58-480 0 0,3-11-3 0 0,0 1 0 0 0,0-1 1 0 0,0 0-1 0 0,-1 0 0 0 0,0 0 0 0 0,-1 0 1 0 0,1-1-1 0 0,-1 1 0 0 0,-1-1 1 0 0,1 1-1 0 0,-1-1 0 0 0,0 0 0 0 0,-1-1 1 0 0,1 1-1 0 0,-1-1 0 0 0,0 1 0 0 0,-3 1-77 0 0,0-4 62 0 0,0 0 0 0 0,0-1 1 0 0,-1 1-1 0 0,1-1 0 0 0,-1-1 0 0 0,1 0 0 0 0,-1 0 0 0 0,1-1 0 0 0,-1 0 0 0 0,0 0 0 0 0,1-1 0 0 0,-1 0 0 0 0,1 0 0 0 0,-1-1 0 0 0,1-1 0 0 0,0 1 0 0 0,-8-4-62 0 0,-54-43 392 0 0,62 43-366 0 0,1-1 0 0 0,0 0 0 0 0,0 0 0 0 0,1-1 0 0 0,0 0 0 0 0,0 0 0 0 0,1-1 0 0 0,0 0 0 0 0,0 1 0 0 0,1-2 0 0 0,1 1 0 0 0,-1 0-1 0 0,1-1 1 0 0,1 1 0 0 0,0-1 0 0 0,0 0 0 0 0,0-4-26 0 0,0-38-192 0 0,9 32-83 0 0,21-33-1187 0 0,38-13-4162 0 0,-51 52 4026 0 0</inkml:trace>
  <inkml:trace contextRef="#ctx0" brushRef="#br0" timeOffset="1896.647">1634 842 12120 0 0,'0'0'273'0'0,"0"0"40"0"0,0 0 22 0 0,0 0-39 0 0,1 0-196 0 0,40-7 255 0 0,-37 5-225 0 0,0 0 1 0 0,0 0-1 0 0,-1 0 1 0 0,1 0 0 0 0,-1-1-1 0 0,1 1 1 0 0,-1-1 0 0 0,0 0-1 0 0,0 0 1 0 0,-1 0 0 0 0,1-1-1 0 0,0 1 1 0 0,-1-1-1 0 0,1 0-130 0 0,11-16 572 0 0,-9 14-485 0 0,-1 0 1 0 0,-1 0 0 0 0,1-1 0 0 0,-1 1 0 0 0,0-1 0 0 0,-1 0 0 0 0,1 0 0 0 0,-2 0 0 0 0,1 0 0 0 0,-1 0 0 0 0,0-1 0 0 0,0-6-88 0 0,1 1 40 0 0,-18-28 24 0 0,15 39-51 0 0,-1 0-1 0 0,0 0 0 0 0,1 0 0 0 0,-1 1 0 0 0,0-1 0 0 0,0 1 1 0 0,0-1-1 0 0,0 1 0 0 0,-1 0 0 0 0,1 0 0 0 0,0-1 0 0 0,0 2 1 0 0,-1-1-1 0 0,1 0 0 0 0,-1 0 0 0 0,1 1 0 0 0,-1 0 0 0 0,1-1 1 0 0,-1 1-1 0 0,1 0 0 0 0,-1 0 0 0 0,1 0 0 0 0,-1 1 0 0 0,1-1 0 0 0,-3 1-12 0 0,-11 13 232 0 0,-19 49-616 0 0,23-2 720 0 0,12 16-320 0 0,16-33 118 0 0,-16-43-130 0 0,1 0 0 0 0,-1 1 0 0 0,1-1 0 0 0,0 0 0 0 0,-1 0 0 0 0,1 0 0 0 0,0 0 0 0 0,0 0 0 0 0,0 0 0 0 0,0 0 0 0 0,0 0 0 0 0,0 0 0 0 0,0 0 1 0 0,0-1-1 0 0,0 1 0 0 0,0 0 0 0 0,0-1 0 0 0,1 1 0 0 0,-1 0 0 0 0,0-1 0 0 0,0 0 0 0 0,1 1 0 0 0,-1-1 0 0 0,0 0 0 0 0,1 0 0 0 0,-1 1-4 0 0,3-1 43 0 0,2 0-4 0 0,1-1 1 0 0,-1 0-1 0 0,1-1 1 0 0,-1 1-1 0 0,0-1 1 0 0,0 0-1 0 0,0-1 1 0 0,0 0-1 0 0,0 0 1 0 0,0 0-1 0 0,-1 0 1 0 0,0-1-1 0 0,1 0 0 0 0,-1 0 1 0 0,-1-1-1 0 0,1 1 1 0 0,-1-1-1 0 0,3-3-39 0 0,20-16 9 0 0,-21 20-46 0 0,0 0 0 0 0,-1-1 0 0 0,1 0-1 0 0,-1 0 1 0 0,-1 0 0 0 0,1-1-1 0 0,-1 0 1 0 0,0 1 0 0 0,0-2-1 0 0,2-3 38 0 0,-3 5-48 0 0,-1-1 0 0 0,1 1 0 0 0,1 0-1 0 0,-1 0 1 0 0,1 0 0 0 0,-1 1-1 0 0,2-1 1 0 0,-1 1 0 0 0,0 0 0 0 0,1 0-1 0 0,0 1 1 0 0,-1-1 0 0 0,2 1 0 0 0,-1 0-1 0 0,0 0 1 0 0,1 1 0 0 0,-1-1-1 0 0,1 1 1 0 0,0 0 48 0 0,-2 3-14 0 0,0-1-1 0 0,0 1 1 0 0,0 0 0 0 0,-1 0-1 0 0,1 0 1 0 0,0 0 0 0 0,-1 1-1 0 0,1-1 1 0 0,-1 1 0 0 0,1 0-1 0 0,-1 0 1 0 0,0 0 0 0 0,0 1-1 0 0,0-1 1 0 0,0 1-1 0 0,0 0 1 0 0,-1-1 0 0 0,1 1-1 0 0,-1 0 1 0 0,0 1 0 0 0,1-1-1 0 0,-1 0 1 0 0,-1 1 0 0 0,1-1-1 0 0,-1 1 1 0 0,1-1 0 0 0,-1 1-1 0 0,0 0 1 0 0,0 0-1 0 0,0 0 15 0 0,2 6 30 0 0,0 0-1 0 0,0 0 0 0 0,-1 0 0 0 0,0 1 1 0 0,-1-1-1 0 0,0 0 0 0 0,-1 1 0 0 0,0-1 0 0 0,-1 0 1 0 0,1 1-1 0 0,-2 0-29 0 0,-6 21 912 0 0,0-46-434 0 0,7 7-461 0 0,1 0 0 0 0,-1 0-1 0 0,1 0 1 0 0,1 0-1 0 0,-1 1 1 0 0,1-1-1 0 0,1 0 1 0 0,-1 0 0 0 0,1 1-1 0 0,0-1 1 0 0,1 0-17 0 0,6-29-11 0 0,-6 25-102 0 0,1 0 0 0 0,0 0-1 0 0,1 1 1 0 0,0-1-1 0 0,0 1 1 0 0,1 0-1 0 0,0 0 1 0 0,1 1 0 0 0,0 0-1 0 0,1 0 1 0 0,0 0-1 0 0,0 1 1 0 0,0 1-1 0 0,5-3 114 0 0,42-24-1125 0 0,26 20-335 0 0,-60 15 480 0 0,0 0 0 0 0,0 1-1 0 0,0 1 1 0 0,-1 2-1 0 0,1 0 1 0 0,-1 1 0 0 0,1 1 980 0 0,-20-7-271 0 0,12 0-178 0 0,-1 0 423 0 0,-4 1 1455 0 0,-13 2 955 0 0,-2 0-2195 0 0,-60 46 3412 0 0,24 7-1900 0 0,20 19-894 0 0,23-73-788 0 0,0-1 1 0 0,0 1-1 0 0,0 0 0 0 0,0 0 1 0 0,0 0-1 0 0,0 0 0 0 0,0-1 1 0 0,1 1-1 0 0,-1 0 0 0 0,1 0 1 0 0,-1-1-1 0 0,1 1 0 0 0,0 0 1 0 0,0-1-1 0 0,0 1 0 0 0,0 0 1 0 0,0-1-1 0 0,0 1 0 0 0,0-1 1 0 0,0 0-1 0 0,1 1 0 0 0,-1-1 1 0 0,0 0-1 0 0,1 0 1 0 0,-1 0-1 0 0,1 0 0 0 0,-1 0 1 0 0,1 0-1 0 0,0 0 0 0 0,-1-1 1 0 0,1 1-1 0 0,0 0 0 0 0,0-1 1 0 0,-1 1-1 0 0,1-1 0 0 0,0 0 1 0 0,0 0-1 0 0,0 0 0 0 0,0 0-19 0 0,4-1-22 0 0,-1-1-1 0 0,1 0 1 0 0,-1 0-1 0 0,1 0 1 0 0,-1-1-1 0 0,0 0 1 0 0,0 0-1 0 0,0 0 1 0 0,-1 0-1 0 0,1-1 1 0 0,-1 0-1 0 0,0 0 1 0 0,0 0-1 0 0,0 0 1 0 0,0-1-1 0 0,0-1 23 0 0,55-63-1146 0 0,-31 49 791 0 0,-27 19 353 0 0,1 1 0 0 0,-1-1 0 0 0,1 1 0 0 0,-1 0 0 0 0,1 0 0 0 0,-1 0 0 0 0,1 0 0 0 0,-1 0 0 0 0,1 0 0 0 0,-1 0 0 0 0,1 1 0 0 0,-1-1 0 0 0,1 0 0 0 0,-1 1 0 0 0,1-1 0 0 0,-1 1 0 0 0,1 0 0 0 0,-1 0 0 0 0,0-1 0 0 0,1 1 0 0 0,-1 0 0 0 0,0 0 0 0 0,0 0 0 0 0,0 0 0 0 0,0 0 0 0 0,0 0 0 0 0,0 1 0 0 0,0-1 0 0 0,0 0 0 0 0,0 0 0 0 0,0 1 0 0 0,-1-1-1 0 0,1 1 4 0 0,53 71 13 0 0,-4-26 317 0 0,-46-45-277 0 0,0 0 0 0 0,0 0 0 0 0,0-1-1 0 0,0 0 1 0 0,0 1 0 0 0,0-1 0 0 0,0 0 0 0 0,0-1 0 0 0,0 1 0 0 0,1-1 0 0 0,-1 0 0 0 0,0 0 0 0 0,1 0-1 0 0,-1-1 1 0 0,0 1 0 0 0,0-1 0 0 0,0 0 0 0 0,0 0 0 0 0,0-1 0 0 0,0 1 0 0 0,0-1 0 0 0,0 0 0 0 0,0 0-1 0 0,0 0 1 0 0,-1 0 0 0 0,1-1 0 0 0,-1 0 0 0 0,2-2-54 0 0,2-1 55 0 0,0 0 1 0 0,0 0-1 0 0,-1-1 1 0 0,0 0-1 0 0,-1-1 1 0 0,1 1-1 0 0,-1-1 1 0 0,-1 0-1 0 0,0 0 1 0 0,0-1-1 0 0,0 1 0 0 0,2-10-55 0 0,20-82 192 0 0,-2-151-840 0 0,-21 228 560 0 0,-2 16 69 0 0,0 1 0 0 0,0-1-1 0 0,-1 1 1 0 0,1-1-1 0 0,-2 1 1 0 0,1-1-1 0 0,-1 1 1 0 0,0-1-1 0 0,0 1 1 0 0,-2-5 19 0 0,-9 24-179 0 0,7-4 141 0 0,0 1 0 0 0,1 0-1 0 0,1 0 1 0 0,0 1 0 0 0,0-1 0 0 0,1 1-1 0 0,0-1 1 0 0,0 1 0 0 0,2 0 0 0 0,-1 0-1 0 0,2 5 39 0 0,-3 12-40 0 0,1 131-78 0 0,3-131 118 0 0,0 0 0 0 0,2-1 0 0 0,0 1 0 0 0,2-1 0 0 0,8 22 0 0 0,-11-42 37 0 0,0-1 0 0 0,0 1-1 0 0,0 0 1 0 0,0-1 0 0 0,1 0-1 0 0,0 0 1 0 0,1 0 0 0 0,-1 0-1 0 0,1-1 1 0 0,0 0 0 0 0,1 0-1 0 0,1 2-36 0 0,-2-6 40 0 0,0 1-1 0 0,-1-1 0 0 0,1 0 1 0 0,0 0-1 0 0,0-1 0 0 0,0 0 0 0 0,0 1 1 0 0,0-2-1 0 0,0 1 0 0 0,0 0 0 0 0,0-1 1 0 0,-1 0-1 0 0,1 0 0 0 0,0-1 0 0 0,0 1 1 0 0,-1-1-1 0 0,1 0 0 0 0,-1 0 1 0 0,4-3-40 0 0,-3 3 29 0 0,5-4-29 0 0,1 0 0 0 0,-1-1 0 0 0,-1 0 0 0 0,1-1 0 0 0,-1 0 0 0 0,-1 0 0 0 0,1-1 0 0 0,-1 0 0 0 0,-1-1 0 0 0,0 1 0 0 0,0-1 0 0 0,-1-1 0 0 0,0 0 0 0 0,-1 1 0 0 0,2-6 0 0 0,42-105-1482 0 0,-28 66 662 0 0,-32 64 799 0 0,-5 43 303 0 0,11-34-229 0 0,-14 95 875 0 0,18-108-885 0 0,1 0 1 0 0,0 0-1 0 0,1-1 1 0 0,-1 1 0 0 0,1 0-1 0 0,0 0 1 0 0,0 0-1 0 0,1-1 1 0 0,-1 1-1 0 0,1-1 1 0 0,0 1-1 0 0,0-1 1 0 0,1 1-1 0 0,-1-1 1 0 0,1 0-1 0 0,0 0 1 0 0,0-1-1 0 0,0 1 1 0 0,1-1-1 0 0,-1 1 1 0 0,4 2-44 0 0,-2-5 51 0 0,0 0 0 0 0,-1 0 0 0 0,1 0 0 0 0,0 0 0 0 0,0-1 0 0 0,-1 1 0 0 0,1-1 0 0 0,0-1 0 0 0,0 1 0 0 0,-1-1 0 0 0,1 1 0 0 0,0-2 0 0 0,0 1 0 0 0,-1 0 0 0 0,1-1 0 0 0,-1 0 0 0 0,0 0 0 0 0,1 0 0 0 0,-1 0 0 0 0,0-1 1 0 0,0 0-1 0 0,0 1 0 0 0,2-4-51 0 0,8-2 91 0 0,2-1-98 0 0,0-1 0 0 0,0-1 0 0 0,-1 0 0 0 0,0-1 0 0 0,-1 0 0 0 0,9-12 7 0 0,13-28-5695 0 0,-24 25-238 0 0</inkml:trace>
  <inkml:trace contextRef="#ctx0" brushRef="#br0" timeOffset="2122.334">2642 461 18111 0 0,'0'0'414'0'0,"-3"-8"1140"0"0,100-18-1768 0 0,148-26 110 0 0,-20 7-1711 0 0,-182 35-4659 0 0</inkml:trace>
  <inkml:trace contextRef="#ctx0" brushRef="#br0" timeOffset="5000.794">4034 579 3584 0 0,'0'0'101'0'0,"0"0"49"0"0,0 0 118 0 0,0 0 54 0 0,0 0 13 0 0,0 0-7 0 0,0 0-35 0 0,0 0-18 0 0,0 0-3 0 0,0 0 1 0 0,0 0 6 0 0,0 0 1 0 0,1 2 0 0 0,14 16 584 0 0,-15-18-768 0 0,22 14 1210 0 0,-21-13-1020 0 0,-1-1 2 0 0,26 2 4144 0 0,-21-6-4311 0 0,1 1 1 0 0,-1-2-1 0 0,0 1 0 0 0,0 0 1 0 0,-1-1-1 0 0,1 0 1 0 0,-1 0-1 0 0,0-1 1 0 0,0 1-1 0 0,-1-1 1 0 0,0 1-1 0 0,0-1 1 0 0,0 0-1 0 0,0-3-121 0 0,10-16 284 0 0,-5 9-160 0 0,-1-1 0 0 0,0 0 0 0 0,-2 0 0 0 0,0-1 1 0 0,-1 0-1 0 0,1-10-124 0 0,9-35 68 0 0,9-81 6 0 0,-26 74-74 0 0,-5-13 152 0 0,-3 63 527 0 0,11 19-608 0 0,-8 6 19 0 0,-11 46-90 0 0,7 38 0 0 0,23 125 0 0 0,-5-174 0 0 0,2 0 0 0 0,2-1 0 0 0,1 0 0 0 0,9 19 0 0 0,-18-52 17 0 0,1 0-1 0 0,0 0 0 0 0,0 0 0 0 0,1 0 1 0 0,-1 0-1 0 0,1-1 0 0 0,0 0 1 0 0,1 0-1 0 0,-1 0 0 0 0,1 0 0 0 0,0-1 1 0 0,0 1-1 0 0,0-1 0 0 0,1-1 0 0 0,0 1 1 0 0,-1-1-1 0 0,1 0 0 0 0,0 0 0 0 0,1-1 1 0 0,-1 0-1 0 0,0 0 0 0 0,1 0 0 0 0,-1-1 1 0 0,1 0-1 0 0,0 0 0 0 0,-1 0 0 0 0,1-1 1 0 0,0 0-1 0 0,-1 0 0 0 0,1-1 0 0 0,5-1-16 0 0,-2-1 38 0 0,-1 0 0 0 0,1-1 0 0 0,-1-1 0 0 0,1 1 0 0 0,-1-1 0 0 0,-1-1 0 0 0,1 0 0 0 0,-1 0 0 0 0,0-1 0 0 0,0 0 0 0 0,-1 0 0 0 0,0 0 0 0 0,0-1 0 0 0,-1 0 0 0 0,0-1 0 0 0,0 1 0 0 0,-1-1 0 0 0,0-1 0 0 0,0 1-38 0 0,-2-2 40 0 0,4-7 11 0 0,-2 1 0 0 0,0-1 0 0 0,-1 0 0 0 0,-1 0 0 0 0,-1 0 0 0 0,0-13-51 0 0,-1 28 1 0 0,0 0-1 0 0,-1 0 1 0 0,0 0-1 0 0,0 0 0 0 0,0 0 1 0 0,0 0-1 0 0,0 0 1 0 0,-1-1-1 0 0,1 1 1 0 0,-1 0-1 0 0,0 0 0 0 0,0 1 1 0 0,0-1-1 0 0,0 0 1 0 0,0 0-1 0 0,-1 0 0 0 0,1 1 1 0 0,-1-1-1 0 0,0 1 1 0 0,0-1-1 0 0,0 1 1 0 0,0 0-1 0 0,0-1 0 0 0,-1 1 1 0 0,1 0-1 0 0,0 1 1 0 0,-1-1-1 0 0,0 0 0 0 0,1 1 0 0 0,-2 1-6 0 0,1 0-1 0 0,0 1 1 0 0,0-1-1 0 0,-1 1 1 0 0,1 0-1 0 0,0 0 1 0 0,0 0-1 0 0,0 1 0 0 0,0-1 1 0 0,0 1-1 0 0,0-1 1 0 0,0 1-1 0 0,1 0 1 0 0,-1 0-1 0 0,0 1 1 0 0,1-1-1 0 0,0 0 1 0 0,-2 3 6 0 0,-1-1 43 0 0,-45 73 118 0 0,26 10-400 0 0,23-82 254 0 0,-1 1 0 0 0,1-1 0 0 0,1 1 0 0 0,-1 0 0 0 0,1 0 0 0 0,0-1-1 0 0,0 1 1 0 0,0 0 0 0 0,1-1 0 0 0,0 1 0 0 0,0 0 0 0 0,1-1 0 0 0,0 1-1 0 0,0 0-14 0 0,14 12 16 0 0,-12-15 6 0 0,1-2 0 0 0,0 1 0 0 0,0 0 0 0 0,0-1 0 0 0,0 0-1 0 0,0 0 1 0 0,0-1 0 0 0,0 1 0 0 0,0-1 0 0 0,0 0 0 0 0,1-1-1 0 0,-1 1 1 0 0,0-1 0 0 0,0 0 0 0 0,0 0 0 0 0,0-1 0 0 0,0 1-1 0 0,-1-1 1 0 0,1 0 0 0 0,0 0 0 0 0,-1-1 0 0 0,1 1 0 0 0,-1-1-1 0 0,0 0 1 0 0,0 0 0 0 0,0-1 0 0 0,2-1-22 0 0,-6 5 2 0 0,7-6 13 0 0,0 0 1 0 0,0 0-1 0 0,-1-1 0 0 0,1 0 0 0 0,-2 0 0 0 0,1 0 0 0 0,-1 0 0 0 0,0-1 0 0 0,2-4-15 0 0,75-123-678 0 0,-82 136 666 0 0,0-1-1 0 0,0 0 1 0 0,0 1 0 0 0,0-1 0 0 0,0 1 0 0 0,0-1-1 0 0,0 0 1 0 0,0 0 0 0 0,1 1 0 0 0,-1-1 0 0 0,0 0-1 0 0,0 1 1 0 0,0-1 0 0 0,1 0 0 0 0,-1 1 0 0 0,0-1-1 0 0,0 0 1 0 0,1 0 0 0 0,-1 0 0 0 0,0 1 0 0 0,0-1-1 0 0,1 0 1 0 0,-1 0 0 0 0,0 0 0 0 0,1 0 0 0 0,-1 1-1 0 0,0-1 1 0 0,1 0 0 0 0,-1 0 0 0 0,0 0 0 0 0,1 0-1 0 0,-1 0 1 0 0,0 0 0 0 0,1 0 0 0 0,-1 0 0 0 0,1 0 0 0 0,-1 0-1 0 0,0 0 1 0 0,1 0 0 0 0,-1 0 0 0 0,0 0 0 0 0,1 0-1 0 0,-1-1 1 0 0,0 1 0 0 0,1 0 0 0 0,-1 0 0 0 0,0 0-1 0 0,0 0 1 0 0,1-1 0 0 0,-1 1 0 0 0,0 0 0 0 0,0 0-1 0 0,1-1 1 0 0,-1 1 0 0 0,0 0 0 0 0,1-1 12 0 0,0 7 49 0 0,11 98-305 0 0,4-17 310 0 0,-15-84-35 0 0,-1 1 0 0 0,1 0-1 0 0,0 0 1 0 0,0 0 0 0 0,1-1 0 0 0,-1 1 0 0 0,1-1 0 0 0,-1 1 0 0 0,1-1 0 0 0,1 1 0 0 0,-1-1 0 0 0,0 0-1 0 0,1 0 1 0 0,-1 0 0 0 0,1-1 0 0 0,0 1 0 0 0,0 0 0 0 0,0-1 0 0 0,0 0 0 0 0,0 0 0 0 0,1 0 0 0 0,-1 0-1 0 0,1 0-18 0 0,-1-2 31 0 0,1-1 0 0 0,0 1 0 0 0,-1-1 0 0 0,1 1 0 0 0,0-1 0 0 0,-1 0 0 0 0,1 0 0 0 0,-1-1 0 0 0,0 1 0 0 0,1-1 0 0 0,-1 0 0 0 0,0 0 0 0 0,0 0-1 0 0,0 0 1 0 0,0 0 0 0 0,-1-1 0 0 0,1 1 0 0 0,0-1 0 0 0,-1 0 0 0 0,0 1 0 0 0,0-1 0 0 0,1 0 0 0 0,-2-1 0 0 0,1 1 0 0 0,0 0 0 0 0,-1-1 0 0 0,1 1 0 0 0,-1 0-1 0 0,0-1 1 0 0,0-2-31 0 0,19-56 144 0 0,7-55-630 0 0,-3 33-84 0 0,-18 61 388 0 0,-6 22 116 0 0,0 1 2 0 0,0 0-6 0 0,0 0-21 0 0,2 1 14 0 0,7 8 26 0 0,-1 1 1 0 0,1 0 0 0 0,-2 1 0 0 0,0 0-1 0 0,0 0 1 0 0,-1 1 0 0 0,0 0-1 0 0,-1 0 1 0 0,2 7 50 0 0,7 12-5 0 0,21 30 59 0 0,-19-49 176 0 0,-9-12-187 0 0,-1 0-1 0 0,0 0 1 0 0,0 0-1 0 0,0-1 0 0 0,0 0 1 0 0,0 0-1 0 0,0-1 0 0 0,0 0 1 0 0,0 0-1 0 0,0 0 0 0 0,0 0 1 0 0,-1-1-1 0 0,0 0 0 0 0,1 0 1 0 0,-1-1-1 0 0,0 1 1 0 0,0-1-1 0 0,-1 0 0 0 0,1-1 1 0 0,-1 1-1 0 0,0-1 0 0 0,2-3-42 0 0,64-107 472 0 0,-43 29-729 0 0,-33 55-47 0 0,6 30 292 0 0,-1 0 0 0 0,0 0 0 0 0,1 0 0 0 0,-1-1 0 0 0,0 1 0 0 0,0 0 0 0 0,0 0 0 0 0,0 0 0 0 0,0 0 0 0 0,0 0 0 0 0,0 0 1 0 0,0 0-1 0 0,0 1 0 0 0,0-1 0 0 0,0 0 0 0 0,0 1 0 0 0,-1-1 0 0 0,1 1 0 0 0,0-1 0 0 0,-1 1 0 0 0,1-1 0 0 0,0 1 0 0 0,-1 0 0 0 0,1 0 0 0 0,0-1 0 0 0,-1 1 0 0 0,1 0 0 0 0,0 1 0 0 0,-1-1 0 0 0,1 0 0 0 0,-1 0 0 0 0,1 0 0 0 0,0 1 0 0 0,-1-1 0 0 0,1 1 0 0 0,-1-1 12 0 0,-8 7-24 0 0,0 0 0 0 0,0 1-1 0 0,0 0 1 0 0,1 0 0 0 0,0 1-1 0 0,1 0 1 0 0,0 1-1 0 0,0 0 1 0 0,1 0 0 0 0,0 0-1 0 0,1 1 1 0 0,0 0-1 0 0,1 0 1 0 0,0 1 0 0 0,1 0-1 0 0,0 0 1 0 0,1 0 0 0 0,0 0-1 0 0,1 0 1 0 0,1 0-1 0 0,-1 7 25 0 0,-9 122 64 0 0,11-133-34 0 0,0 1 0 0 0,0-1 0 0 0,1 0 0 0 0,0 1 0 0 0,0-1 0 0 0,1 0 0 0 0,0 0 0 0 0,1 0 0 0 0,0 0 0 0 0,0 1-30 0 0,-1-7 11 0 0,-1 0 0 0 0,0-1 0 0 0,0 1 0 0 0,1 0-1 0 0,0 0 1 0 0,-1-1 0 0 0,1 1 0 0 0,0 0 0 0 0,-1-1-1 0 0,1 0 1 0 0,0 1 0 0 0,0-1 0 0 0,0 0-1 0 0,0 0 1 0 0,1 0 0 0 0,-1 0 0 0 0,0-1 0 0 0,0 1-1 0 0,1 0 1 0 0,-1-1 0 0 0,0 0 0 0 0,0 0 0 0 0,1 1-1 0 0,-1-1 1 0 0,0 0 0 0 0,1-1 0 0 0,-1 1 0 0 0,2-1-11 0 0,66-23 309 0 0,-62 21-279 0 0,5-3 3 0 0,0-1 0 0 0,0 0 0 0 0,-1-1 0 0 0,0-1 0 0 0,-1 0 0 0 0,0 0 0 0 0,0-1 0 0 0,9-11-33 0 0,57-67 160 0 0,-52 48-86 0 0,-3-1 1 0 0,-1-2 0 0 0,-1 0-1 0 0,9-35-74 0 0,-13 32 0 0 0,-10 30 0 0 0,0 1 0 0 0,-1-1 0 0 0,-1 0 0 0 0,0 0 0 0 0,-2 0 0 0 0,2-15 0 0 0,-8-5-66 0 0,-7 20-80 0 0,10 15 182 0 0,1 1-85 0 0,0 0-30 0 0,0 0 2 0 0,-22 32 84 0 0,-10 62 7 0 0,9 2-14 0 0,11-33 0 0 0,4 23 0 0 0,12 45-96 0 0,-3-128 103 0 0,-1 1 0 0 0,1-1 0 0 0,-1 1 0 0 0,1-1 0 0 0,0 1 0 0 0,0-1 0 0 0,1 0 0 0 0,-1 1 0 0 0,1-1 0 0 0,-1 0 0 0 0,1 0 0 0 0,0 0 0 0 0,0 0-1 0 0,1-1 1 0 0,-1 1 0 0 0,1 0 0 0 0,-1-1 0 0 0,1 0 0 0 0,0 1 0 0 0,0-1 0 0 0,-1 0 0 0 0,2-1 0 0 0,-1 1 0 0 0,0 0 0 0 0,0-1 0 0 0,0 0 0 0 0,1 0 0 0 0,-1 0-1 0 0,1 0 1 0 0,2 0-7 0 0,4-3 36 0 0,1-2 0 0 0,-1 1 0 0 0,1-1 0 0 0,-1-1 0 0 0,0 1-1 0 0,-1-2 1 0 0,1 1 0 0 0,-1-2 0 0 0,0 1 0 0 0,0-1 0 0 0,-1 0-1 0 0,0-1 1 0 0,0 0 0 0 0,-1 0 0 0 0,0-1 0 0 0,5-8-36 0 0,66-73 146 0 0,-32 55-146 0 0,-26 25-7 0 0,-18 9-2 0 0,0-1 0 0 0,0 1 0 0 0,0-1-1 0 0,0 1 1 0 0,0 0 0 0 0,0 0 0 0 0,0 0 0 0 0,1 0 0 0 0,-1 0-1 0 0,0 0 1 0 0,1 1 0 0 0,-1-1 0 0 0,0 1 0 0 0,1-1 0 0 0,-1 1-1 0 0,1 0 1 0 0,-1 0 0 0 0,1 0 0 0 0,-1 1 0 0 0,0-1 0 0 0,1 0-1 0 0,-1 1 1 0 0,0-1 0 0 0,1 1 0 0 0,-1 0 0 0 0,0 0 0 0 0,0 0-1 0 0,1 0 1 0 0,-1 0 0 0 0,0 1 0 0 0,0-1 0 0 0,0 1 0 0 0,0-1-1 0 0,-1 1 1 0 0,1-1 0 0 0,0 2 9 0 0,19 44-71 0 0,-19-38 87 0 0,0-1-1 0 0,0 1 0 0 0,-1 0 0 0 0,0-1 0 0 0,-1 1 1 0 0,0 0-1 0 0,0 0 0 0 0,-1 0 0 0 0,0-1 0 0 0,-2 8-15 0 0,2-13 25 0 0,1 0 0 0 0,-1 0-1 0 0,0 0 1 0 0,0 0-1 0 0,0 0 1 0 0,0 0-1 0 0,-1 0 1 0 0,1 0 0 0 0,-1-1-1 0 0,0 1 1 0 0,0-1-1 0 0,0 1 1 0 0,0-1 0 0 0,0 0-1 0 0,0 0 1 0 0,-1 1-1 0 0,1-2 1 0 0,-1 1-1 0 0,1 0 1 0 0,-1 0 0 0 0,0-1-1 0 0,1 0 1 0 0,-1 1-1 0 0,0-1 1 0 0,0 0 0 0 0,0 0-1 0 0,0-1 1 0 0,0 1-1 0 0,-2 0-24 0 0,-93-3-2871 0 0,92 2 2280 0 0,-12-1-5955 0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1T07:33:30.670"/>
    </inkml:context>
    <inkml:brush xml:id="br0">
      <inkml:brushProperty name="width" value="0.05" units="cm"/>
      <inkml:brushProperty name="height" value="0.05" units="cm"/>
    </inkml:brush>
    <inkml:brush xml:id="br1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10966 4897 10240 0 0,'-43'-12'776'0'0,"1"2"3169"0"0,37 12-3766 0 0,0 0 0 0 0,0 1 0 0 0,0 0 0 0 0,0 0 0 0 0,0 0 0 0 0,1 0 0 0 0,-1 1 1 0 0,1-1-1 0 0,0 1 0 0 0,0 0 0 0 0,0 1 0 0 0,1-1 0 0 0,-1 1 0 0 0,1-1 0 0 0,0 1 0 0 0,0 0 0 0 0,1 0 0 0 0,0 0 0 0 0,-1 4-179 0 0,-12 21 261 0 0,1 2 0 0 0,2 0-1 0 0,1 1 1 0 0,1 0 0 0 0,2 0-1 0 0,0 8-260 0 0,8 36 80 0 0,3-66-69 0 0,-2-10-3 0 0,0 0-1 0 0,0 0 1 0 0,-1 0-1 0 0,1 0 1 0 0,0 0-1 0 0,0 0 1 0 0,0-1-1 0 0,0 1 1 0 0,0 0-1 0 0,0-1 1 0 0,0 1-1 0 0,1-1 1 0 0,-1 1-1 0 0,0-1 1 0 0,0 1-1 0 0,0-1 1 0 0,0 0-1 0 0,1 0 1 0 0,-1 1-1 0 0,0-1 1 0 0,0 0-1 0 0,1 0 1 0 0,-1 0-1 0 0,0 0 1 0 0,0-1-1 0 0,1 1 1 0 0,-1 0-1 0 0,0 0 1 0 0,0-1-1 0 0,0 1 1 0 0,1-1-1 0 0,-1 1 1 0 0,0-1-1 0 0,0 1 1 0 0,0-1-1 0 0,0 0 1 0 0,0 0-1 0 0,0 1 1 0 0,0-1-1 0 0,0 0 1 0 0,-1 0-1 0 0,1 0 1 0 0,0 0-1 0 0,0 0 1 0 0,-1 0-1 0 0,1 0 1 0 0,0 0-1 0 0,-1-1-7 0 0,9-8 16 0 0,-1-1 0 0 0,0-1-1 0 0,-1 0 1 0 0,0 0 0 0 0,-1 0 0 0 0,0-1-1 0 0,-1 0 1 0 0,0 0 0 0 0,-1 0 0 0 0,-1 0-1 0 0,0-1-15 0 0,13-58 0 0 0,9-19-66 0 0,1 43 42 0 0,-26 46 16 0 0,0 1-1 0 0,0 0 1 0 0,1-1 0 0 0,-1 1 0 0 0,0 0 0 0 0,1-1 0 0 0,-1 1 0 0 0,1 0 0 0 0,-1 0-1 0 0,1-1 1 0 0,0 1 0 0 0,0 0 0 0 0,-1 0 0 0 0,1 0 0 0 0,0 0 0 0 0,0 0-1 0 0,0 0 1 0 0,0 0 0 0 0,0 0 0 0 0,0 1 0 0 0,0-1 0 0 0,1 0 0 0 0,-1 0 0 0 0,0 1-1 0 0,0-1 1 0 0,0 1 0 0 0,1-1 0 0 0,-1 1 0 0 0,0 0 0 0 0,1-1 0 0 0,-1 1 0 0 0,0 0-1 0 0,1 0 1 0 0,-1 0 0 0 0,0 0 0 0 0,1 0 0 0 0,-1 0 0 0 0,1 0 0 0 0,-1 1-1 0 0,0-1 1 0 0,2 1 8 0 0,1 30-144 0 0,-2-23 144 0 0,7 23 0 0 0,-2-1 0 0 0,-2 1 0 0 0,-1 1 0 0 0,1 26 0 0 0,6 88 11 0 0,-6-32-22 0 0,-27 51 259 0 0,-4-95-113 0 0,-15 13 298 0 0,4-22-17 0 0,35-59-377 0 0,-1 0 0 0 0,1 0-1 0 0,0 0 1 0 0,-1 0 0 0 0,1-1-1 0 0,-1 1 1 0 0,0 0 0 0 0,1-1-1 0 0,-1 0 1 0 0,0 0 0 0 0,0 0-1 0 0,0 0 1 0 0,0 0 0 0 0,0 0-1 0 0,0-1 1 0 0,0 1 0 0 0,0-1-1 0 0,0 0 1 0 0,0 0 0 0 0,0 0-1 0 0,0-1 1 0 0,0 1 0 0 0,0-1-1 0 0,0 1 1 0 0,0-1 0 0 0,0 0-1 0 0,0 0 1 0 0,1 0 0 0 0,-2-1-39 0 0,1-2 15 0 0,1 0 1 0 0,-1 0-1 0 0,1-1 1 0 0,-1 1-1 0 0,1 0 1 0 0,1-1-1 0 0,-1 0 1 0 0,1 1-1 0 0,-1-1 1 0 0,1 0-1 0 0,1 0 1 0 0,-1 0-1 0 0,1 0 1 0 0,0 1-1 0 0,0-1 1 0 0,0 0-1 0 0,0 0 1 0 0,1 0-1 0 0,0 0 1 0 0,0 0-1 0 0,1 1 1 0 0,-1-1 0 0 0,2-1-17 0 0,0-10 3 0 0,36-76-62 0 0,-32 82 43 0 0,0 1 0 0 0,1 0-1 0 0,0 0 1 0 0,1 1 0 0 0,0 0-1 0 0,0 0 1 0 0,1 1 0 0 0,0 1-1 0 0,9-6 18 0 0,65-23-3080 0 0,-82 35-3967 0 0</inkml:trace>
  <inkml:trace contextRef="#ctx0" brushRef="#br0" timeOffset="475.343">11352 5269 14424 0 0,'-8'4'705'0'0,"-39"49"200"0"0,2 5-197 0 0,38-49-572 0 0,2 0 0 0 0,-1 0-1 0 0,1 0 1 0 0,1 0 0 0 0,0 1 0 0 0,0 0 0 0 0,1 0-1 0 0,0 0 1 0 0,0 0 0 0 0,1 1 0 0 0,1-1-1 0 0,0 1 1 0 0,0-1 0 0 0,1 1 0 0 0,0-1 0 0 0,1 1-1 0 0,0-1 1 0 0,3 8-136 0 0,-4-14 9 0 0,1 0 0 0 0,0 0 1 0 0,-1-1-1 0 0,2 1 0 0 0,-1 0 0 0 0,0-1 0 0 0,1 1 0 0 0,0-1 0 0 0,0 0 1 0 0,0 1-1 0 0,0-1 0 0 0,0 0 0 0 0,1 0 0 0 0,-1 0 0 0 0,1 0-9 0 0,-2-3 5 0 0,-1 1-1 0 0,1-1 1 0 0,0 1-1 0 0,-1-1 0 0 0,1 1 1 0 0,0-1-1 0 0,-1 1 1 0 0,1-1-1 0 0,0 0 0 0 0,0 1 1 0 0,0-1-1 0 0,-1 0 0 0 0,1 0 1 0 0,0 0-1 0 0,0 0 1 0 0,0 1-1 0 0,0-1 0 0 0,0 0 1 0 0,-1 0-1 0 0,1-1 1 0 0,0 1-1 0 0,0 0 0 0 0,0 0 1 0 0,0 0-1 0 0,-1 0 1 0 0,1-1-1 0 0,0 1 0 0 0,0 0 1 0 0,0-1-1 0 0,-1 1 1 0 0,1-1-1 0 0,0 1 0 0 0,-1-1 1 0 0,1 1-1 0 0,0-1 0 0 0,-1 1 1 0 0,1-1-5 0 0,1-2-7 0 0,5-4 38 0 0,-1-1-1 0 0,0 0 0 0 0,-1-1 0 0 0,1 1 1 0 0,-2-1-1 0 0,1 0 0 0 0,-2-1 0 0 0,1 1 1 0 0,-1-1-1 0 0,1-6-30 0 0,1 2 1 0 0,1-77 81 0 0,-7 59-36 0 0,1-3-46 0 0,-8 53 0 0 0,15 50-72 0 0,12 22 424 0 0,3-31-96 0 0,16-33 40 0 0,-16-28-141 0 0,31-16-96 0 0,-36 4-6200 0 0,-9 4-235 0 0</inkml:trace>
  <inkml:trace contextRef="#ctx0" brushRef="#br0" timeOffset="-5574.924">11675 3917 4232 0 0,'2'-17'432'0'0,"-7"7"424"0"0,8 10-1000 0 0</inkml:trace>
  <inkml:trace contextRef="#ctx0" brushRef="#br0" timeOffset="-2311.014">10722 4336 9008 0 0,'0'0'200'0'0,"0"0"33"0"0,-1 1 15 0 0,-14 46 7 0 0,-12 33 649 0 0,7-5 2397 0 0,20-74-2938 0 0,0-1-3 0 0,0 0-2 0 0,0-8 340 0 0,24-60 1085 0 0,-18 25-1311 0 0,-2-1 0 0 0,-2 0 0 0 0,-1 0 0 0 0,-3 0 0 0 0,-1 0-472 0 0,-9-170 643 0 0,22 101 34 0 0,-9 100-565 0 0,11-22 352 0 0,-9 35-466 0 0,0 1-1 0 0,-1-1 0 0 0,1 0 1 0 0,-1 1-1 0 0,1 0 0 0 0,-1-1 0 0 0,0 1 1 0 0,1 0-1 0 0,-1 0 0 0 0,0 0 1 0 0,1 1-1 0 0,-1-1 0 0 0,0 1 1 0 0,0-1-1 0 0,0 1 0 0 0,0-1 0 0 0,0 1 1 0 0,-1 0-1 0 0,1 0 0 0 0,0 0 1 0 0,-1 0-1 0 0,0 0 0 0 0,1 1 1 0 0,-1-1-1 0 0,0 0 0 0 0,0 1 3 0 0,3 2 85 0 0,36 71 12 0 0,14 52-563 0 0,-14-31 444 0 0,24-18 102 0 0,-52-68-80 0 0,14 12 51 0 0,-21-22 17 0 0,-3-1-58 0 0,0 0-1 0 0,0 0 1 0 0,0-1 0 0 0,0 1 0 0 0,0 0-1 0 0,0 0 1 0 0,0-1 0 0 0,0 1-1 0 0,-1-1 1 0 0,1 0 0 0 0,0 0 0 0 0,0 0-1 0 0,0 1 1 0 0,-1-2 0 0 0,1 1-1 0 0,0 0 1 0 0,-1 0 0 0 0,1 0 0 0 0,-1-1-1 0 0,0 1 1 0 0,1-1 0 0 0,-1 1-1 0 0,0-1 1 0 0,0 1 0 0 0,0-1 0 0 0,0 0-1 0 0,0 0 1 0 0,0 1 0 0 0,0-3-10 0 0,16-58 417 0 0,-11-228 1181 0 0,10 138-1598 0 0,7 42 0 0 0,-12 83-224 0 0,-10 26-66 0 0,16-9-2609 0 0,-8 13 567 0 0,1 1-4458 0 0</inkml:trace>
  <inkml:trace contextRef="#ctx0" brushRef="#br0" timeOffset="-1829.494">11347 3893 13536 0 0,'-9'-1'1357'0'0,"4"2"-1224"0"0,0 0 0 0 0,0 0 0 0 0,-1 0 0 0 0,1 1 1 0 0,0-1-1 0 0,0 1 0 0 0,0 1 0 0 0,1-1 0 0 0,-1 1 0 0 0,1-1 0 0 0,-1 1 0 0 0,1 1 1 0 0,0-1-1 0 0,0 1 0 0 0,0-1 0 0 0,0 1 0 0 0,1 0 0 0 0,0 0 0 0 0,-1 1 1 0 0,1-1-1 0 0,1 1 0 0 0,-1-1 0 0 0,1 1 0 0 0,0 0 0 0 0,0 0 0 0 0,0 0 0 0 0,1 1-133 0 0,-3 2 37 0 0,1-1 1 0 0,0 1-1 0 0,1 1 0 0 0,0-1 0 0 0,0 0 0 0 0,1 0 0 0 0,0 1 0 0 0,0-1 0 0 0,1 1 0 0 0,0-1 0 0 0,0 0 0 0 0,1 1 0 0 0,0-1 0 0 0,1 1 0 0 0,0-1 0 0 0,0 0 0 0 0,1 0 0 0 0,0 0 0 0 0,0 0-37 0 0,14 20 87 0 0,5-14 65 0 0,-10-21-69 0 0,23-24 249 0 0,1-110-22 0 0,-29 72-92 0 0,-18 97-426 0 0,-12 64 122 0 0,26 60 118 0 0,-2-150-35 0 0,0 0 0 0 0,0-1 1 0 0,0 1-1 0 0,0 0 0 0 0,0-1 0 0 0,0 0 0 0 0,0 1 0 0 0,1-1 0 0 0,-1 0 0 0 0,1 1 0 0 0,-1-1 0 0 0,1 0 0 0 0,-1 0 0 0 0,1 0 0 0 0,0-1 0 0 0,-1 1 0 0 0,1 0 0 0 0,0 0 0 0 0,0-1 0 0 0,-1 1 0 0 0,1-1 1 0 0,0 0-1 0 0,0 0 0 0 0,0 1 0 0 0,0-1 0 0 0,0 0 0 0 0,-1 0 0 0 0,1-1 0 0 0,0 1 0 0 0,0 0 0 0 0,0-1 0 0 0,0 1 0 0 0,-1-1 0 0 0,1 1 0 0 0,0-1 0 0 0,0 0 0 0 0,-1 0 0 0 0,2 0 3 0 0,46-24-3950 0 0,-39 18-1987 0 0</inkml:trace>
  <inkml:trace contextRef="#ctx0" brushRef="#br0" timeOffset="-1253.683">10538 4702 10880 0 0,'27'-7'4320'0'0,"-17"1"-3207"0"0,55-1 1108 0 0,74-10-902 0 0,67-29-126 0 0,-77 21-846 0 0,-47 9 210 0 0,74-5-790 0 0,-52 7 595 0 0,-60 8-362 0 0,-16 1 11 0 0,10 2 122 0 0,-2-3-367 0 0,-19 6-160 0 0,-15 0-3 0 0,-2 0-10 0 0,0 0-185 0 0,0 0-773 0 0,0 0-342 0 0,0 0-68 0 0</inkml:trace>
  <inkml:trace contextRef="#ctx0" brushRef="#br0" timeOffset="-99207.533">1 2911 7792 0 0,'0'0'230'0'0,"0"0"60"0"0,0 0 140 0 0,0 0 61 0 0,0 0 12 0 0,0 0 1 0 0,0 0 0 0 0,0 0 0 0 0,1 1 0 0 0,2 1-309 0 0,1 0 0 0 0,0 0 1 0 0,0 0-1 0 0,0 0 0 0 0,0-1 1 0 0,0 1-1 0 0,0-1 1 0 0,0 0-1 0 0,0 0 0 0 0,0-1 1 0 0,1 1-1 0 0,-1-1 0 0 0,0 0 1 0 0,1 0-1 0 0,-1 0 1 0 0,0-1-1 0 0,0 1 0 0 0,0-1 1 0 0,1 0-1 0 0,-1-1-195 0 0,33-1 707 0 0,154-4 289 0 0,-32-3-889 0 0,8-10 127 0 0,109-2-10 0 0,-53-9-173 0 0,-163 27-1344 0 0,-58 4 165 0 0,-2 0-2737 0 0,0 0-1179 0 0</inkml:trace>
  <inkml:trace contextRef="#ctx0" brushRef="#br0" timeOffset="-98567.497">24 3346 10832 0 0,'0'0'317'0'0,"-1"0"2"0"0,0-1-231 0 0,0 0 1 0 0,1-1-1 0 0,-1 1 0 0 0,0 0 1 0 0,1-1-1 0 0,-1 1 1 0 0,1 0-1 0 0,0-1 1 0 0,-1 1-1 0 0,1 0 1 0 0,0-1-1 0 0,0 1 0 0 0,0 0 1 0 0,0-1-1 0 0,0 1 1 0 0,0-1-1 0 0,0 1 1 0 0,0 0-1 0 0,1-1 0 0 0,-1 1 1 0 0,0-1-1 0 0,1 1 1 0 0,-1 0-1 0 0,1 0 1 0 0,0-1-1 0 0,-1 1 1 0 0,1 0-1 0 0,0 0 0 0 0,0 0 1 0 0,0 0-1 0 0,0 0 1 0 0,0 0-1 0 0,0 0 1 0 0,0 0-1 0 0,0 0 1 0 0,0 0-1 0 0,0 0 0 0 0,0 1 1 0 0,1-1-89 0 0,65-33 2234 0 0,0 16-1383 0 0,-48 22-734 0 0,-13-4-101 0 0,29 20 96 0 0,-34-17-97 0 0,1 0-1 0 0,-1 1 0 0 0,0-1 0 0 0,0 0 1 0 0,-1 1-1 0 0,1-1 0 0 0,-1 1 0 0 0,1-1 0 0 0,-1 1 1 0 0,0-1-1 0 0,0 0 0 0 0,-1 1 0 0 0,1-1 1 0 0,-1 1-1 0 0,0-1 0 0 0,1 0 0 0 0,-2 1 0 0 0,1-1 1 0 0,0 0-1 0 0,-1 0 0 0 0,1 0 0 0 0,-1 0 1 0 0,0 0-1 0 0,0 0 0 0 0,0 0 0 0 0,0-1 0 0 0,-2 2-14 0 0,-76 95-156 0 0,-2-29-408 0 0,48-50 398 0 0,32-19 100 0 0,22-12-142 0 0,39-16-48 0 0,49 22 176 0 0,-61 16 335 0 0,-43-10-193 0 0,-1-1 0 0 0,0 1 0 0 0,0 0 0 0 0,0 0 0 0 0,0 0 1 0 0,0 1-1 0 0,0-1 0 0 0,0 1 0 0 0,-1-1 0 0 0,1 1 0 0 0,-1 0 0 0 0,1 0 0 0 0,-1 0 0 0 0,1 1 0 0 0,-1-1 0 0 0,0 0 0 0 0,0 1 0 0 0,0-1 0 0 0,0 1 0 0 0,-1 0-62 0 0,-1-1 34 0 0,0 1 0 0 0,0-1 0 0 0,0 1 0 0 0,-1-1 0 0 0,1 0 0 0 0,-1 1 0 0 0,1-1 0 0 0,-1 0 0 0 0,0 1 0 0 0,0-1 0 0 0,0 0 0 0 0,0 0 0 0 0,0 0 0 0 0,-1 0 0 0 0,1 0 0 0 0,-1 0 0 0 0,1 0 0 0 0,-1 0 0 0 0,0-1 0 0 0,0 2-34 0 0,-16 11 35 0 0,1-1-1 0 0,-2 0 1 0 0,0-1-1 0 0,0-1 0 0 0,-1-1 1 0 0,0-1-1 0 0,-8 2-34 0 0,5-1-135 0 0,-41 15-1216 0 0,55-25 712 0 0,6 0-4454 0 0,3 0-217 0 0</inkml:trace>
  <inkml:trace contextRef="#ctx0" brushRef="#br0" timeOffset="-98124.55">731 3218 14336 0 0,'0'0'330'0'0,"-4"0"437"0"0,-1 0-742 0 0,1 0-1 0 0,-1 1 1 0 0,0 0 0 0 0,0 0 0 0 0,0 0-1 0 0,1 1 1 0 0,-1-1 0 0 0,1 1-1 0 0,-1 0 1 0 0,1 1 0 0 0,-1-1 0 0 0,1 1-1 0 0,0 0 1 0 0,0 0 0 0 0,1 0 0 0 0,-1 0-1 0 0,1 0 1 0 0,-2 2-25 0 0,-16 12 19 0 0,-4 3 495 0 0,2 1-1 0 0,0 1 1 0 0,1 0-1 0 0,-14 21-513 0 0,-2 25 934 0 0,38-65-870 0 0,23 5 56 0 0,-15-8-128 0 0,0-1 1 0 0,-1 0 0 0 0,1 0 0 0 0,0-1-1 0 0,0 0 1 0 0,-1 0 0 0 0,1-1-1 0 0,-1 0 1 0 0,0 0 0 0 0,0-1 0 0 0,0 0-1 0 0,0 0 1 0 0,1-2 7 0 0,20-9-141 0 0,64-34-21 0 0,-79 50 162 0 0,-18 16 0 0 0,-119 145 371 0 0,54-65-100 0 0,35-26 378 0 0,46-56-596 0 0,-5-14-207 0 0,-1 0 0 0 0,1-1-1 0 0,-1 1 1 0 0,1-1 0 0 0,-1 0-1 0 0,1-1 1 0 0,-1 0 0 0 0,1 1-1 0 0,-1-2 1 0 0,1 1 0 0 0,-1-1-1 0 0,0 1 1 0 0,0-2-1 0 0,1 1 1 0 0,-1 0 0 0 0,-1-1-1 0 0,1 0 1 0 0,0 0 0 0 0,-1-1-1 0 0,0 1 1 0 0,1-1 0 0 0,2-3 154 0 0,1 1-428 0 0,26-14-2940 0 0,-17 9 1456 0 0</inkml:trace>
  <inkml:trace contextRef="#ctx0" brushRef="#br0" timeOffset="-97863.246">717 3644 10568 0 0,'0'2'233'0'0,"-20"134"2423"0"0,18-131-2504 0 0,0-1 0 0 0,1 1 1 0 0,-1 0-1 0 0,1 0 0 0 0,1 0 1 0 0,-1-1-1 0 0,1 1 0 0 0,0 0 0 0 0,0 0 1 0 0,0 0-1 0 0,0 0 0 0 0,1 0 1 0 0,0 0-1 0 0,0 0 0 0 0,0-1 0 0 0,1 1 1 0 0,0 0-1 0 0,0-1 0 0 0,1 3-152 0 0,-2-7 48 0 0,0 1-1 0 0,0-1 1 0 0,0 1 0 0 0,0-1-1 0 0,0 1 1 0 0,1-1 0 0 0,-1 0-1 0 0,0 0 1 0 0,0 1 0 0 0,0-1-1 0 0,1 0 1 0 0,-1 0-1 0 0,0 0 1 0 0,0 0 0 0 0,0 0-1 0 0,1-1 1 0 0,-1 1 0 0 0,0 0-1 0 0,0 0 1 0 0,0-1 0 0 0,0 1-1 0 0,0-1 1 0 0,1 1-1 0 0,-1-1 1 0 0,0 0 0 0 0,0 1-1 0 0,0-1 1 0 0,0 0 0 0 0,0 0-1 0 0,-1 1 1 0 0,1-1 0 0 0,0 0-1 0 0,0 0 1 0 0,-1 0-1 0 0,1 0 1 0 0,0 0 0 0 0,-1 0-48 0 0,12-9 157 0 0,0 1-43 0 0,-1 0 0 0 0,0-1 0 0 0,0 0-1 0 0,-1-1 1 0 0,0 0 0 0 0,-1-1 0 0 0,0 0 0 0 0,4-8-114 0 0,11-50 173 0 0,-23 68-166 0 0,0 0 0 0 0,0-1 0 0 0,0 1 0 0 0,0-1 0 0 0,0 1 0 0 0,-1-1 0 0 0,1 1 0 0 0,-1-1 0 0 0,0 0 0 0 0,0 1 0 0 0,0-1-1 0 0,0 1 1 0 0,0-1 0 0 0,-1 0 0 0 0,1 1 0 0 0,-1-1 0 0 0,1 1 0 0 0,-1-1 0 0 0,0 1 0 0 0,0-1 0 0 0,0 1 0 0 0,0 0 0 0 0,-1 0 0 0 0,1-1 0 0 0,-1 1 0 0 0,1 0 0 0 0,-1 0 0 0 0,0 0 0 0 0,0 0 0 0 0,0 1-1 0 0,0-1 1 0 0,0 0 0 0 0,-1 0-7 0 0,-3 0-64 0 0,0 0-1 0 0,0 0 0 0 0,0 0 0 0 0,0 1 1 0 0,0-1-1 0 0,-1 2 0 0 0,1-1 0 0 0,0 1 1 0 0,-1 0-1 0 0,1 0 0 0 0,0 0 1 0 0,-1 1-1 0 0,1 0 0 0 0,0 0 0 0 0,0 1 1 0 0,0 0-1 0 0,-2 1 65 0 0,-37 19-6017 0 0,37-18 655 0 0</inkml:trace>
  <inkml:trace contextRef="#ctx0" brushRef="#br0" timeOffset="-97340.376">1023 3059 12728 0 0,'-2'1'83'0'0,"1"1"1"0"0,-1 0-1 0 0,0 0 1 0 0,1 0 0 0 0,0 0-1 0 0,-1 0 1 0 0,1 1-1 0 0,0-1 1 0 0,0 0-1 0 0,0 0 1 0 0,0 1 0 0 0,1-1-1 0 0,-1 1 1 0 0,0-1-1 0 0,1 1 1 0 0,0-1-1 0 0,0 1 1 0 0,0-1 0 0 0,0 2-84 0 0,-1 3 268 0 0,-3 11 138 0 0,1 0 1 0 0,1 0 0 0 0,1 1 0 0 0,1-1 0 0 0,0 0-1 0 0,1 0 1 0 0,1 1 0 0 0,1 0-407 0 0,21 85 937 0 0,6-18-641 0 0,2 12-34 0 0,-21-46-102 0 0,-10-19 318 0 0,-1-73-556 0 0,15-43-580 0 0,4 17 126 0 0,2 48 375 0 0,-18 18 154 0 0,-1-1-1 0 0,1 1 1 0 0,0 0 0 0 0,0 0-1 0 0,0 0 1 0 0,-1 0 0 0 0,1 0-1 0 0,0 1 1 0 0,0-1-1 0 0,-1 1 1 0 0,1-1 0 0 0,0 1-1 0 0,-1 0 1 0 0,1 0 0 0 0,-1 1-1 0 0,1-1 1 0 0,-1 0 0 0 0,1 1-1 0 0,-1-1 1 0 0,0 1-1 0 0,0 0 1 0 0,0 0 0 0 0,0 0-1 0 0,0 0 1 0 0,0 0 0 0 0,0 0-1 0 0,-1 1 1 0 0,2 1 3 0 0,6 6 57 0 0,38 59 537 0 0,-20-7-218 0 0,-26-11-152 0 0,1-46-192 0 0,0 10 91 0 0,-2-13-112 0 0,0-2-169 0 0,0 0-76 0 0,-1-1-837 0 0,-7-2-3435 0 0,-3-6-1474 0 0</inkml:trace>
  <inkml:trace contextRef="#ctx0" brushRef="#br0" timeOffset="-97034.626">751 3371 13016 0 0,'0'0'297'0'0,"0"0"39"0"0,0 0 17 0 0,0 0-37 0 0,3-1-206 0 0,26-9-37 0 0,32-7 1098 0 0,33-17 612 0 0,23-11-417 0 0,-9 10-1600 0 0,-80 32-5064 0 0,-16 3-423 0 0</inkml:trace>
  <inkml:trace contextRef="#ctx0" brushRef="#br0" timeOffset="-96755.74">1296 3083 12496 0 0,'10'0'281'0'0,"-8"0"40"0"0,3 0 326 0 0,102-17 2311 0 0,-40 24-1375 0 0,-41 14-1008 0 0,-25-19-558 0 0,0 1 0 0 0,0 0 0 0 0,0-1 0 0 0,0 1 0 0 0,0 0 0 0 0,-1 0 0 0 0,1-1 0 0 0,-1 1 0 0 0,0 0 0 0 0,0 0 0 0 0,0 0 0 0 0,0 0 0 0 0,-1 0 0 0 0,1-1 0 0 0,-1 1 0 0 0,1 0 0 0 0,-1 0 0 0 0,0-1 0 0 0,0 1 0 0 0,-1 0 0 0 0,1-1 0 0 0,0 1 0 0 0,-1-1 0 0 0,1 0 0 0 0,-1 1 0 0 0,0-1 0 0 0,0 0 0 0 0,0 0 0 0 0,0 0-17 0 0,-12 20 311 0 0,-14 12-63 0 0,12-19-259 0 0,17-15 72 0 0,2 2-65 0 0,16-4-56 0 0,47-26 384 0 0,40-24-1464 0 0,-70 38-1009 0 0,-18 7 1039 0 0</inkml:trace>
  <inkml:trace contextRef="#ctx0" brushRef="#br0" timeOffset="-100177.313">467 2337 6056 0 0,'4'-8'348'0'0,"18"-43"400"0"0,3-4 3596 0 0,-25 54-3706 0 0,9-13 3404 0 0,4 5-3279 0 0,-12 9-431 0 0,-1 0-4 0 0,0 0-17 0 0,4 6 137 0 0,-1 2-350 0 0,-2-1 0 0 0,1 1 0 0 0,-1-1 0 0 0,0 1 0 0 0,0-1 0 0 0,-1 1 0 0 0,0 0 0 0 0,-1-1 0 0 0,0 1 0 0 0,0-1 0 0 0,0 1 0 0 0,-3 6-98 0 0,-1 44 236 0 0,-15 46-7 0 0,2-35 35 0 0,6 20-570 0 0,12-83 634 0 0,0-6-612 0 0,0 0-1 0 0,0 0 0 0 0,0 0 1 0 0,0 0-1 0 0,1 0 0 0 0,-1 0 1 0 0,0 0-1 0 0,0 0 0 0 0,0 0 1 0 0,0 0-1 0 0,0 0 0 0 0,0 0 1 0 0,1 0-1 0 0,-1 0 1 0 0,0 0-1 0 0,0 0 0 0 0,0 0 1 0 0,0 0-1 0 0,0 0 0 0 0,0 0 1 0 0,0 1-1 0 0,1-1 0 0 0,-1 0 1 0 0,0 0-1 0 0,0 0 0 0 0,0 0 1 0 0,0 0-1 0 0,0 0 0 0 0,0 0 285 0 0,4-7-5190 0 0</inkml:trace>
  <inkml:trace contextRef="#ctx0" brushRef="#br0" timeOffset="-99890.024">623 2250 11000 0 0,'0'0'248'0'0,"0"0"34"0"0,0 0 21 0 0,0 0-34 0 0,0 0-99 0 0,0 3 226 0 0,1 163 3455 0 0,26-69-3033 0 0,-24-94-787 0 0,-1 0 0 0 0,1 1 0 0 0,0-1 0 0 0,0 0 0 0 0,0-1 0 0 0,1 1 0 0 0,-1-1 0 0 0,0 1 0 0 0,1-1 1 0 0,0 0-1 0 0,0 0 0 0 0,-1-1 0 0 0,1 1 0 0 0,0-1 0 0 0,0 0 0 0 0,1 0 0 0 0,-1 0 0 0 0,0 0 0 0 0,0-1 0 0 0,0 0 0 0 0,0 1 0 0 0,1-2 0 0 0,-1 1 0 0 0,0 0 1 0 0,0-1-1 0 0,0 0 0 0 0,0 0 0 0 0,0 0 0 0 0,0 0 0 0 0,0-1 0 0 0,0 0 0 0 0,0 0 0 0 0,0 0-31 0 0,56-47-265 0 0,-43 20-5210 0 0,-12 14 45 0 0</inkml:trace>
  <inkml:trace contextRef="#ctx0" brushRef="#br0" timeOffset="-99660.308">307 2285 12528 0 0,'0'0'281'0'0,"0"0"40"0"0,0 0 22 0 0,0 0-39 0 0,17-4 559 0 0,95 22 1951 0 0,-84-14-2413 0 0,-5 0-272 0 0,0-1 1 0 0,0-1-1 0 0,0-1 1 0 0,1-1-1 0 0,-1-1 0 0 0,9-2-129 0 0,116-21-772 0 0,-121 20-4517 0 0,-15 4-121 0 0</inkml:trace>
  <inkml:trace contextRef="#ctx0" brushRef="#br0" timeOffset="-94629.583">2358 1970 8896 0 0,'0'0'200'0'0,"8"-14"486"0"0,-1-5-567 0 0,-5 9 670 0 0,6 16 6022 0 0,18 80-5177 0 0,-29-39-1106 0 0,7 40-24 0 0,-7 13-117 0 0,2-38-102 0 0,-3 38-129 0 0,3-41 30 0 0,2-51-122 0 0,1-2 4 0 0,-1-5 16 0 0,10-3-1660 0 0,-6-7-5076 0 0,-5 9 971 0 0</inkml:trace>
  <inkml:trace contextRef="#ctx0" brushRef="#br0" timeOffset="-94125.162">1899 2852 7880 0 0,'0'0'232'0'0,"0"0"50"0"0,0 0 86 0 0,0 0 31 0 0,0 0 8 0 0,0 0 14 0 0,2-1 58 0 0,122-28 3597 0 0,-39 10-2828 0 0,67-8-350 0 0,57 7 482 0 0,-4 22-1203 0 0,-64-20-59 0 0,-127 14-304 0 0,-1 1 0 0 0,0-2 0 0 0,0 0-1 0 0,0 0 1 0 0,0-1 0 0 0,-1-1 0 0 0,6-4 186 0 0,-17 10-1232 0 0,0 1-2726 0 0,1-4-1162 0 0</inkml:trace>
  <inkml:trace contextRef="#ctx0" brushRef="#br0" timeOffset="-93278.683">2460 3066 6192 0 0,'0'0'133'0'0,"0"0"23"0"0,0 0 13 0 0,0-13 13 0 0,0 8-75 0 0,1 3 111 0 0,-1-1-1 0 0,1 0 0 0 0,-1 1 0 0 0,1-1 1 0 0,-1 0-1 0 0,0 0 0 0 0,0 1 1 0 0,0-1-1 0 0,0 0 0 0 0,0 0 1 0 0,-1 1-1 0 0,1-1 0 0 0,-1 0 1 0 0,0 1-1 0 0,0-1 0 0 0,0 1 0 0 0,0-1 1 0 0,0 1-1 0 0,-1-1 0 0 0,1 1 1 0 0,-1 0-1 0 0,1-1 0 0 0,-1 1 1 0 0,0 0-1 0 0,0 0 0 0 0,0 0 0 0 0,0 1 1 0 0,0-1-1 0 0,0 0 0 0 0,-1 1 1 0 0,1-1-1 0 0,0 1 0 0 0,-1 0 1 0 0,1 0-1 0 0,-1 0 0 0 0,-1 0-217 0 0,-6 2 268 0 0,1 0 0 0 0,0 1 0 0 0,0 0 0 0 0,0 0 0 0 0,0 1 0 0 0,0 1 0 0 0,0-1 0 0 0,1 1 0 0 0,-5 3-268 0 0,-3 3 167 0 0,1 1-1 0 0,0 0 1 0 0,1 1-1 0 0,0 0 1 0 0,1 1-1 0 0,0 1 1 0 0,1 0-1 0 0,0 1 1 0 0,2 0-1 0 0,-3 5-166 0 0,8-13 24 0 0,1 0 0 0 0,1 0 0 0 0,-1 1 0 0 0,1-1 0 0 0,0 1 0 0 0,1 0 0 0 0,0-1 0 0 0,0 1 0 0 0,1 0 0 0 0,0 1 0 0 0,0-1 0 0 0,1 0 0 0 0,0 0 0 0 0,0 1-24 0 0,14 17 155 0 0,-14-25-75 0 0,2 0 40 0 0,3 0-108 0 0,0-1-1 0 0,0 0 1 0 0,0 0 0 0 0,1 0-1 0 0,-1 0 1 0 0,0-1-1 0 0,0 0 1 0 0,-1 0 0 0 0,1 0-1 0 0,0-1 1 0 0,0 1 0 0 0,0-1-1 0 0,-1-1 1 0 0,1 1 0 0 0,-1 0-1 0 0,0-1 1 0 0,0 0-1 0 0,2-1-11 0 0,16-16 54 0 0,-2 0 0 0 0,0-1-1 0 0,-1-1 1 0 0,-1-1-1 0 0,0-2-53 0 0,33-84-80 0 0,-36 83 8 0 0,-14 20 62 0 0,-1 5-44 0 0,0 14-10 0 0,-4 40 216 0 0,11 200 168 0 0,-7-29-168 0 0,-20-103-76 0 0,-22-44 198 0 0,35-67-237 0 0,0 1 1 0 0,0-1 0 0 0,-1-1 0 0 0,0 1-1 0 0,-1-2 1 0 0,0 1 0 0 0,-10 7-38 0 0,16-12 7 0 0,-1-1-1 0 0,0 1 1 0 0,0-1 0 0 0,-1 1 0 0 0,1-1 0 0 0,-1 0 0 0 0,1-1 0 0 0,-1 1 0 0 0,0-1-1 0 0,0 0 1 0 0,0 0 0 0 0,0-1 0 0 0,0 1 0 0 0,-1-1 0 0 0,1 0 0 0 0,0-1 0 0 0,-1 1-1 0 0,1-1 1 0 0,-6 0-7 0 0,9-2 14 0 0,1 0 1 0 0,-1 0-1 0 0,0 1 0 0 0,1-1 0 0 0,-1 0 0 0 0,1-1 0 0 0,0 1 0 0 0,-1 0 0 0 0,1 0 0 0 0,0 0 0 0 0,0-1 0 0 0,1 1 0 0 0,-1-1 1 0 0,0 1-1 0 0,1-1 0 0 0,0 1 0 0 0,-1-1 0 0 0,1 1 0 0 0,0-1 0 0 0,0 1 0 0 0,0-1 0 0 0,1 1 0 0 0,-1-1 0 0 0,1 1 0 0 0,-1 0 0 0 0,1-1 1 0 0,0 0-15 0 0,-1 2 3 0 0,31-75 373 0 0,-23 60-320 0 0,0 1-1 0 0,0 0 1 0 0,2 1-1 0 0,0 0 0 0 0,0 0 1 0 0,2 1-1 0 0,3-4-55 0 0,36-31 76 0 0,36-3-76 0 0,-36 28-13 0 0,-49 21-52 0 0,34-15-947 0 0,-35 17 503 0 0,6-2 691 0 0,-4 0-6103 0 0,-3 2-532 0 0</inkml:trace>
  <inkml:trace contextRef="#ctx0" brushRef="#br0" timeOffset="-88700.88">2537 3858 9520 0 0,'-7'-1'681'0'0,"-6"-22"992"0"0,2 5-97 0 0,11 18-1483 0 0,0-1-1 0 0,-1 0 0 0 0,1 1 1 0 0,0-1-1 0 0,0 1 1 0 0,-1-1-1 0 0,1 0 0 0 0,0 1 1 0 0,0-1-1 0 0,-1 1 1 0 0,1-1-1 0 0,-1 1 0 0 0,1 0 1 0 0,0-1-1 0 0,-1 1 1 0 0,1-1-1 0 0,-1 1 0 0 0,1 0 1 0 0,-1-1-1 0 0,1 1 0 0 0,-1 0 1 0 0,0-1-1 0 0,1 1 1 0 0,-1 0-1 0 0,1 0 0 0 0,-1 0 1 0 0,1-1-1 0 0,-1 1 1 0 0,0 0-1 0 0,1 0 0 0 0,-1 0 1 0 0,0 0-1 0 0,1 0 1 0 0,-1 0-1 0 0,1 0 0 0 0,-1 0 1 0 0,0 1-1 0 0,1-1 1 0 0,-1 0-1 0 0,1 0 0 0 0,-1 0 1 0 0,1 1-1 0 0,-1-1 0 0 0,0 0 1 0 0,1 1-1 0 0,-1-1 1 0 0,1 0-1 0 0,-1 1 0 0 0,1-1 1 0 0,0 1-1 0 0,-1-1 1 0 0,1 1-1 0 0,-1-1 0 0 0,1 1 1 0 0,0-1-1 0 0,-1 1 1 0 0,1-1-1 0 0,0 1-92 0 0,-12 8-295 0 0,6-2 382 0 0,1 0 0 0 0,0 0 0 0 0,0 0 0 0 0,1 1 0 0 0,0-1 0 0 0,1 1 0 0 0,-1 0 0 0 0,1 1 0 0 0,1-1 0 0 0,-1 0 0 0 0,1 6-87 0 0,-1-1 34 0 0,1 0-1 0 0,0 0 0 0 0,1 0 1 0 0,0 0-1 0 0,1 0 0 0 0,1 0 1 0 0,0 0-1 0 0,1-1 0 0 0,3 14-33 0 0,-5-24 6 0 0,1-1 0 0 0,-1 1 0 0 0,1 0 0 0 0,0 0 0 0 0,0-1 0 0 0,0 1 0 0 0,0-1 0 0 0,0 1 0 0 0,0 0 0 0 0,0-1 0 0 0,0 0 0 0 0,0 1 0 0 0,1-1 0 0 0,-1 0 0 0 0,1 0 0 0 0,-1 0-1 0 0,1 0 1 0 0,-1 0 0 0 0,1 0 0 0 0,0 0 0 0 0,-1 0 0 0 0,1 0 0 0 0,0-1 0 0 0,1 1-6 0 0,0-1 10 0 0,-1 0 0 0 0,1-1-1 0 0,0 1 1 0 0,0-1 0 0 0,0 1 0 0 0,-1-1 0 0 0,1 0-1 0 0,0 0 1 0 0,-1 0 0 0 0,1 0 0 0 0,-1-1 0 0 0,1 1-1 0 0,-1-1 1 0 0,0 1 0 0 0,1-1 0 0 0,-1 0 0 0 0,0 0-1 0 0,0 0 1 0 0,0 0 0 0 0,-1 0 0 0 0,1-1-1 0 0,0 1 1 0 0,-1-1 0 0 0,0 1 0 0 0,1-1 0 0 0,-1 1-1 0 0,0-1 1 0 0,0 1 0 0 0,0-1 0 0 0,-1 0 0 0 0,1 0-1 0 0,0-2-9 0 0,23-65 12 0 0,-22 61-12 0 0,-1-1 0 0 0,-1 0 0 0 0,0 0 0 0 0,0 0 0 0 0,-1 0 0 0 0,0 0 0 0 0,-1 1 0 0 0,0-1 0 0 0,-1 0 0 0 0,0 1 0 0 0,0-1 0 0 0,-1 4 0 0 0,-8 6 0 0 0,10 3 2 0 0,0-1 0 0 0,0 1 0 0 0,1 0 0 0 0,0 0-1 0 0,-1 0 1 0 0,1 0 0 0 0,0 0 0 0 0,0 0 0 0 0,1 0 0 0 0,-1 0-1 0 0,1 0 1 0 0,-1 0 0 0 0,1 1 0 0 0,0-1 0 0 0,0 0-1 0 0,0 0 1 0 0,1 0 0 0 0,-1 0 0 0 0,1 1 0 0 0,0-1-2 0 0,0 18 38 0 0,-5 115 133 0 0,4-130-180 0 0,0 1 1 0 0,1 0-1 0 0,0-1 1 0 0,0 1-1 0 0,0 0 1 0 0,1-1-1 0 0,-1 1 0 0 0,2-1 1 0 0,-1 0-1 0 0,4 7 9 0 0,9 1-1322 0 0,-12-14 46 0 0,7-6-62 0 0</inkml:trace>
  <inkml:trace contextRef="#ctx0" brushRef="#br0" timeOffset="-87401.573">4013 1763 6304 0 0,'22'9'768'0'0,"-21"-8"-192"0"0,-1-1 178 0 0,0 0 29 0 0,0 8 451 0 0,-1-5 3171 0 0,-34 16-2670 0 0,-47-11-361 0 0,-185-9-980 0 0,35-1 686 0 0,66 1-65 0 0,59 18-502 0 0,105-16-449 0 0,2-1 0 0 0,-6 20 0 0 0,9-10-64 0 0,70 56-50 0 0,-44-45 28 0 0,87 56 22 0 0,39 22 0 0 0,-28-37 0 0 0,18-6 54 0 0,-51-25 92 0 0,-83-27-146 0 0,-3 3 11 0 0,0 13 96 0 0,-6 11-46 0 0,-5-23-48 0 0,-11 19-13 0 0,-36 40 63 0 0,22-37-62 0 0,-66 85 453 0 0,16-19-522 0 0,-18 25-302 0 0,1-6 370 0 0,53-69 0 0 0,-19 14 0 0 0,56-56 0 0 0,27 2-82 0 0,26-2 28 0 0,58 3-10 0 0,-50-11 64 0 0,316-13 462 0 0,-249 21-332 0 0,-63 6-66 0 0,9 8-101 0 0,-22-14-985 0 0,-29-9-5018 0 0,-9-1-372 0 0</inkml:trace>
  <inkml:trace contextRef="#ctx0" brushRef="#br0" timeOffset="-85758.742">5355 1655 7248 0 0,'0'0'209'0'0,"0"0"98"0"0,0 0 261 0 0,0 0 110 0 0,0 0 24 0 0,0 0 4 0 0,0 0 13 0 0,0 0 8 0 0,0 0 1 0 0,0 0-16 0 0,0 0-68 0 0,0 0-32 0 0,-7-8 1217 0 0,-54-1-340 0 0,-35 25-1361 0 0,17-5 100 0 0,-91 16-215 0 0,-19 4 99 0 0,80-20 272 0 0,-83-11-112 0 0,146-3-153 0 0,76 14-106 0 0,-14-4-15 0 0,0 1-1 0 0,-1 1 1 0 0,1 1-1 0 0,-2 0 1 0 0,0 0-1 0 0,0 2 1 0 0,-1-1-1 0 0,0 2 1 0 0,-1 0-1 0 0,0 0 0 0 0,9 16 3 0 0,22 23 0 0 0,-1-1 0 0 0,25 29 0 0 0,25-11 64 0 0,-22-28-53 0 0,43 15 106 0 0,-54-21-117 0 0,-9 0 64 0 0,-42-26-64 0 0,-3-1 0 0 0,2 1 0 0 0,1-1 0 0 0,-1-1 11 0 0,-3 11 96 0 0,-15 6-97 0 0,-9-4 125 0 0,-46 36-166 0 0,22-12 359 0 0,-9 8-730 0 0,-2 7 320 0 0,-52 44 70 0 0,36-19 12 0 0,-7 12-97 0 0,30-44-222 0 0,34-12 181 0 0,14-37 95 0 0,11 6 22 0 0,25-10-86 0 0,88-25 108 0 0,59 8 659 0 0,0 12-140 0 0,-5-4 104 0 0,-70 3-442 0 0,-44 3-118 0 0,-30 4-838 0 0,-43-3-112 0 0,7 2-2365 0 0,2 1 1877 0 0</inkml:trace>
  <inkml:trace contextRef="#ctx0" brushRef="#br0" timeOffset="-82350.563">3576 845 7568 0 0,'0'0'166'0'0,"0"-13"422"0"0,2-6-598 0 0,-1 16 125 0 0,-1 1 1 0 0,1-1-1 0 0,-1 1 1 0 0,0-1-1 0 0,1 1 1 0 0,-1-1-1 0 0,0 0 0 0 0,-1 1 1 0 0,1-1-1 0 0,0 1 1 0 0,-1-1-1 0 0,1 1 1 0 0,-1-1-1 0 0,0 1 0 0 0,0-1 1 0 0,0 1-1 0 0,-1-2-115 0 0,0 1 192 0 0,0 1-1 0 0,0-1 0 0 0,0 1 0 0 0,0 0 0 0 0,0 0 0 0 0,-1 0 1 0 0,1 0-1 0 0,-1 0 0 0 0,1 1 0 0 0,-1-1 0 0 0,1 1 1 0 0,-1 0-1 0 0,0-1 0 0 0,0 1 0 0 0,0 0 0 0 0,0 1 0 0 0,0-1 1 0 0,0 0-192 0 0,-62 18 1484 0 0,47-6-1349 0 0,0 1 1 0 0,1 1 0 0 0,0 1 0 0 0,1 0 0 0 0,0 1 0 0 0,0 3-136 0 0,2-4 47 0 0,7-5-1 0 0,0-1-1 0 0,1 2 1 0 0,0-1-1 0 0,1 1 1 0 0,0 0-1 0 0,0 0 1 0 0,1 0-1 0 0,0 1 0 0 0,-1 10-44 0 0,9 43 217 0 0,3-57-165 0 0,-5-5-39 0 0,0 0-1 0 0,1 0 1 0 0,-1 0-1 0 0,1-1 0 0 0,-1 1 1 0 0,1-1-1 0 0,0 0 0 0 0,-1 0 1 0 0,1 0-1 0 0,0 0 0 0 0,0 0 1 0 0,0-1-1 0 0,0 1 1 0 0,0-1-1 0 0,-1 0 0 0 0,1 1 1 0 0,0-1-1 0 0,0-1 0 0 0,3 1-13 0 0,0 0 29 0 0,2-2-7 0 0,-1 0 0 0 0,1 0 0 0 0,-1 0 0 0 0,1-1 1 0 0,-1-1-1 0 0,0 1 0 0 0,0-1 0 0 0,0 0 0 0 0,-1 0 0 0 0,1-1 0 0 0,-1 0 0 0 0,0 0 0 0 0,0-1 0 0 0,-1 1 0 0 0,0-1 0 0 0,0-1 1 0 0,0 1-23 0 0,13-13 45 0 0,52-63 137 0 0,-39 33-129 0 0,-19 108 144 0 0,-8 48-201 0 0,-15 56 88 0 0,-3-46-84 0 0,1-48 382 0 0,4-46-164 0 0,9-21-147 0 0,-8 13 474 0 0,-27-3 231 0 0,31-11-776 0 0,-2 2 11 0 0,-6 0 32 0 0,10-2-86 0 0,0 2 43 0 0,-25 7 43 0 0,-2 8-97 0 0,22-16 54 0 0,-32 9 128 0 0,17-4-16 0 0,4 3-309 0 0,-36-10 186 0 0,46-4 65 0 0,0-10 16 0 0,8 3-58 0 0,1 1 0 0 0,0 0 0 0 0,0 0 0 0 0,1 0 0 0 0,1 0 0 0 0,-1 0 0 0 0,2 0 0 0 0,-1 0 0 0 0,1 1 0 0 0,1 0 0 0 0,0 0 0 0 0,0 0 0 0 0,7-8-12 0 0,47-39 0 0 0,-36 42-197 0 0,1 0 0 0 0,0 2 0 0 0,1 0 0 0 0,1 2 0 0 0,0 1 0 0 0,0 1 0 0 0,13-2 197 0 0,-27 6-343 0 0,14-3-327 0 0</inkml:trace>
  <inkml:trace contextRef="#ctx0" brushRef="#br0" timeOffset="-81610.214">3733 1385 7568 0 0,'2'-11'792'0'0,"-2"6"-707"0"0,0 3 352 0 0,0 2 131 0 0,11-7 1625 0 0,-17 8-66 0 0,-2 5-1955 0 0,0 0-1 0 0,1 0 0 0 0,0 1 1 0 0,0 0-1 0 0,0 1 1 0 0,1 0-1 0 0,0 0 0 0 0,1 0 1 0 0,-1 0-1 0 0,2 1 1 0 0,-2 3-172 0 0,3-6 58 0 0,0-1 0 0 0,1 1 0 0 0,0 0 0 0 0,1 0 0 0 0,-1 0 0 0 0,1 0 0 0 0,0 0 1 0 0,1 0-1 0 0,-1 0 0 0 0,1 0 0 0 0,0 0 0 0 0,1 0 0 0 0,0 0 0 0 0,-1 0 0 0 0,2 2-58 0 0,16 12 209 0 0,-13-19-154 0 0,-1-1-16 0 0,1 0 0 0 0,-1 0 0 0 0,1-1-1 0 0,-1 0 1 0 0,0 1 0 0 0,1-1-1 0 0,-1-1 1 0 0,0 1 0 0 0,1-1-1 0 0,-1 0 1 0 0,0 1 0 0 0,0-2-1 0 0,-1 1 1 0 0,1 0 0 0 0,0-1-1 0 0,-1 0 1 0 0,1 0 0 0 0,-1 0 0 0 0,0 0-39 0 0,-1 1 16 0 0,33-35 312 0 0,-31 29-279 0 0,-1 5-58 0 0,-1-1 0 0 0,0 1 0 0 0,1-1-1 0 0,-2 1 1 0 0,1-1 0 0 0,0 0-1 0 0,-1 0 1 0 0,0 0 0 0 0,0 0-1 0 0,0 0 1 0 0,0 0 0 0 0,-1 0-1 0 0,1 0 1 0 0,-1 0 0 0 0,0 0-1 0 0,0 0 1 0 0,-1 0 0 0 0,1 0-1 0 0,-1-1 10 0 0,-8-23 54 0 0,4 27-54 0 0,4 1-54 0 0,1 15-84 0 0,2 4 84 0 0,15 20-10 0 0,2-8 75 0 0,-14-24 32 0 0,6 3-33 0 0,15-3-2339 0 0,-13-7-3205 0 0</inkml:trace>
  <inkml:trace contextRef="#ctx0" brushRef="#br0" timeOffset="-79247.969">4837 725 5640 0 0,'0'0'165'0'0,"8"-4"22"0"0,-7 4-66 0 0,0-1 0 0 0,0 0 0 0 0,0 1 1 0 0,0-1-1 0 0,1 0 0 0 0,-1 1 0 0 0,0-1 1 0 0,0 0-1 0 0,0 0 0 0 0,-1 0 0 0 0,1 0 1 0 0,0 0-1 0 0,0 0 0 0 0,0 0 0 0 0,-1 0 0 0 0,1 0 1 0 0,0 0-1 0 0,-1-1 0 0 0,1 1 0 0 0,-1 0 1 0 0,0 0-1 0 0,1-1 0 0 0,-1 1 0 0 0,0 0 0 0 0,0 0 1 0 0,0-1-1 0 0,0 1 0 0 0,0 0 0 0 0,0-1 1 0 0,0 1-1 0 0,0 0 0 0 0,0 0 0 0 0,-1-1 0 0 0,1 1 1 0 0,0 0-1 0 0,-1 0 0 0 0,1-1 0 0 0,-1 1 1 0 0,0 0-1 0 0,1 0 0 0 0,-1 0 0 0 0,0 0 1 0 0,0 0-1 0 0,0 0 0 0 0,1 0 0 0 0,-1 0 0 0 0,0 0 1 0 0,0 0-1 0 0,0 1 0 0 0,0-1 0 0 0,-1 0 1 0 0,1 1-1 0 0,0-1 0 0 0,0 0 0 0 0,0 1 0 0 0,-1 0 1 0 0,1-1-1 0 0,0 1 0 0 0,0 0 0 0 0,-1-1 1 0 0,1 1-1 0 0,0 0 0 0 0,-1 0 0 0 0,0 0-121 0 0,-7 3 115 0 0,-1 0-1 0 0,1 1 0 0 0,0-1 1 0 0,0 2-1 0 0,1-1 0 0 0,-1 1 1 0 0,1 1-1 0 0,0 0 0 0 0,0 0 1 0 0,1 0-1 0 0,-1 1 0 0 0,0 2-114 0 0,-9 6 359 0 0,5-5-161 0 0,2 0 1 0 0,-1 1-1 0 0,1 1 0 0 0,1-1 1 0 0,0 2-1 0 0,1-1 0 0 0,0 1 0 0 0,1 0 1 0 0,0 1-1 0 0,1-1 0 0 0,1 2 1 0 0,-2 7-199 0 0,7 55 106 0 0,1-75-94 0 0,1 0-1 0 0,-1-1 0 0 0,1 1 0 0 0,0 0 0 0 0,-1 0 0 0 0,1-1 0 0 0,0 1 0 0 0,0-1 0 0 0,0 0 1 0 0,0 1-1 0 0,0-1 0 0 0,0 0 0 0 0,0 0 0 0 0,0 0 0 0 0,1-1 0 0 0,-1 1 0 0 0,0 0 0 0 0,0-1 1 0 0,1 0-1 0 0,-1 1 0 0 0,1-1 0 0 0,-1 0 0 0 0,0 0 0 0 0,1 0 0 0 0,-1-1 0 0 0,0 1 0 0 0,1 0 1 0 0,-1-1-1 0 0,0 0 0 0 0,2 0-11 0 0,6-3 37 0 0,0 0-1 0 0,0 0 1 0 0,-1-1 0 0 0,0-1-1 0 0,0 0 1 0 0,0 0 0 0 0,-1 0 0 0 0,0-1-1 0 0,0-1-36 0 0,0 0 30 0 0,-1 0-1 0 0,0 0 0 0 0,-1-1 0 0 0,1 0 1 0 0,-2-1-1 0 0,1 1 0 0 0,-1-1 0 0 0,-1-1-29 0 0,14-23 108 0 0,-2-18-112 0 0,-16 50-71 0 0,0 2 7 0 0,0 0 84 0 0,0 0-59 0 0,8 32-85 0 0,24 180 11 0 0,-26-106 288 0 0,-3-60-105 0 0,-5 46 124 0 0,1-87-145 0 0,0 0 0 0 0,0 0 0 0 0,0-1 0 0 0,0 1 0 0 0,-1 0 0 0 0,1-1 0 0 0,-1 0 0 0 0,0 1 0 0 0,-1-1 0 0 0,1 0 0 0 0,-1 0 0 0 0,0 0 0 0 0,0 0 0 0 0,0 0 0 0 0,0-1 0 0 0,-1 0 0 0 0,0 1-1 0 0,1-1 1 0 0,-1 0 0 0 0,0-1 0 0 0,0 1 0 0 0,-1-1 0 0 0,-2 1-45 0 0,0-1-8 0 0,-41-2 232 0 0,43-2-193 0 0,1 0-1 0 0,-1 0 1 0 0,1 0-1 0 0,0-1 1 0 0,-1 1-1 0 0,1-1 1 0 0,0 0-1 0 0,1 0 1 0 0,-1-1-1 0 0,0 1 1 0 0,1-1-1 0 0,0 0 1 0 0,0 1-1 0 0,0-2 1 0 0,0 1-1 0 0,1 0 0 0 0,0 0 1 0 0,0-1-1 0 0,0 1 1 0 0,0-1-1 0 0,-1-3-30 0 0,3 6 0 0 0,1-45-60 0 0,27 4-138 0 0,36-2-1311 0 0,-33 31-3561 0 0,-27 12 4125 0 0,17-5-4704 0 0</inkml:trace>
  <inkml:trace contextRef="#ctx0" brushRef="#br0" timeOffset="-78537.227">5138 1018 6208 0 0,'0'0'182'0'0,"0"0"113"0"0,0 0 365 0 0,0 0 157 0 0,0 0 30 0 0,0 0-34 0 0,0 0-173 0 0,0 0-80 0 0,0 0-14 0 0,0 0-37 0 0,0 0-146 0 0,0 0-67 0 0,0 0-10 0 0,0 0-3 0 0,0 0 5 0 0,0 2 7 0 0,2 197 2141 0 0,14-124-1793 0 0,-12-57-211 0 0,-3-17-325 0 0,0-1-81 0 0,0 0 0 0 0,0 1 0 0 0,0-1 0 0 0,0 0 0 0 0,0 0 0 0 0,0 0 0 0 0,0 0 0 0 0,0 0 0 0 0,0 0 0 0 0,0 0 0 0 0,0 0 0 0 0,0-1 0 0 0,0 1 0 0 0,0 0 0 0 0,0-1 0 0 0,0 1 0 0 0,0 0 0 0 0,0-1 0 0 0,0 1 0 0 0,0-1 0 0 0,0 0 0 0 0,0 1 0 0 0,0-1 0 0 0,-1 0 0 0 0,1 1 0 0 0,0-1 0 0 0,-1 0 0 0 0,1 0 0 0 0,0 0 0 0 0,-1 0 0 0 0,1 0-1 0 0,-1 0 1 0 0,1 0-26 0 0,38-42 140 0 0,15-3-140 0 0,-27 34-14 0 0,-10 16-60 0 0,-13-3 97 0 0,-1 1-1 0 0,1 0 1 0 0,-1 0-1 0 0,0 0 0 0 0,0 0 1 0 0,0 0-1 0 0,0 1 0 0 0,0-1 1 0 0,0 1-1 0 0,0 0 0 0 0,-1 0 1 0 0,0 0-1 0 0,1 0 0 0 0,-1 0 1 0 0,0 1-1 0 0,-1-1 1 0 0,1 1-1 0 0,-1-1 0 0 0,1 1 1 0 0,-1-1-1 0 0,0 1 0 0 0,0 0 1 0 0,-1 0-1 0 0,1 0 0 0 0,-1-1 1 0 0,0 1-1 0 0,0 0 0 0 0,0 0 1 0 0,0 0-1 0 0,-1 0 1 0 0,1-1-1 0 0,-1 1 0 0 0,0 0 1 0 0,0 0-1 0 0,0-1 0 0 0,-1 1 1 0 0,0-1-1 0 0,1 1 0 0 0,-3 2-22 0 0,-1-2 23 0 0,1 0-1 0 0,-1 0 1 0 0,0 0-1 0 0,0-1 1 0 0,0 0-1 0 0,0 0 1 0 0,-1 0-1 0 0,1-1 1 0 0,-1 1-1 0 0,0-1 1 0 0,1-1-1 0 0,-1 1 1 0 0,0-1-1 0 0,0 0 1 0 0,0 0-1 0 0,0-1 1 0 0,0 0-1 0 0,-1 0 1 0 0,1 0-1 0 0,0-1 1 0 0,0 0-1 0 0,0 0 1 0 0,-5-2-23 0 0,-31-22-4255 0 0,33 15 2945 0 0</inkml:trace>
  <inkml:trace contextRef="#ctx0" brushRef="#br0" timeOffset="-76031.939">3374 3561 5848 0 0,'0'0'168'0'0,"0"7"554"0"0,7 61 4068 0 0,-3 19-2094 0 0,-7-45-1622 0 0,-1 0 1003 0 0,31-164-1695 0 0,-25 106-381 0 0,1 0 0 0 0,1 0 0 0 0,0 0 1 0 0,1 1-1 0 0,1-1 0 0 0,0 1 0 0 0,1 1 0 0 0,1-1 0 0 0,2-1-1 0 0,-10 15 2 0 0,0 1 0 0 0,1 0 0 0 0,-1-1 0 0 0,0 1-1 0 0,1 0 1 0 0,-1-1 0 0 0,0 1 0 0 0,1 0-1 0 0,-1-1 1 0 0,1 1 0 0 0,-1 0 0 0 0,1 0-1 0 0,-1 0 1 0 0,1-1 0 0 0,-1 1 0 0 0,1 0-1 0 0,-1 0 1 0 0,1 0 0 0 0,-1 0 0 0 0,1 0-1 0 0,-1 0 1 0 0,1 0 0 0 0,-1 0 0 0 0,1 0 0 0 0,-1 0-1 0 0,1 0 1 0 0,-1 0 0 0 0,1 1 0 0 0,-1-1-1 0 0,1 0 1 0 0,-1 0 0 0 0,1 0 0 0 0,-1 1-1 0 0,0-1 1 0 0,1 0 0 0 0,-1 1 0 0 0,1-1-1 0 0,-1 0 1 0 0,0 1 0 0 0,1-1 0 0 0,-1 0-1 0 0,0 1-1 0 0,1 0 20 0 0,2 2 22 0 0,0 1 0 0 0,0 0 0 0 0,0 0 1 0 0,-1 1-1 0 0,0-1 0 0 0,0 0 0 0 0,0 1 1 0 0,0 0-1 0 0,-1-1 0 0 0,1 1 0 0 0,-1 0 0 0 0,-1-1 1 0 0,1 1-1 0 0,0 0 0 0 0,-1 0-42 0 0,-12 102 607 0 0,0-65 198 0 0,13-111-1157 0 0,0 55 124 0 0,1 0-1 0 0,1 1 1 0 0,0 0-1 0 0,0-1 1 0 0,2 1-1 0 0,-1 1 1 0 0,4-5 228 0 0,-7 14-53 0 0,26-35-244 0 0,-11 41 243 0 0,-12 0 117 0 0,-1 1-1 0 0,1 0 0 0 0,-1 0 0 0 0,0 0 1 0 0,0 0-1 0 0,0 0 0 0 0,-1 1 0 0 0,1-1 0 0 0,-1 1 1 0 0,0-1-1 0 0,-1 1 0 0 0,1 0 0 0 0,-1 0 0 0 0,0 0 1 0 0,0 0-1 0 0,0 0 0 0 0,-1 0 0 0 0,1 0 1 0 0,-1 0-1 0 0,-1 2-62 0 0,4 26 306 0 0,-6 10 82 0 0,-20 64 137 0 0,23-101-554 0 0,0-5-120 0 0,0-1-42 0 0,0 0-8 0 0,0 0-51 0 0,0 0-213 0 0,0 0-90 0 0,0 0-719 0 0,0 0-2939 0 0,0 0-1263 0 0</inkml:trace>
  <inkml:trace contextRef="#ctx0" brushRef="#br0" timeOffset="-75746.486">3705 3610 10240 0 0,'0'0'298'0'0,"0"0"-3"0"0,0 0-162 0 0,0 0 14 0 0,9 0 805 0 0,109-3 2601 0 0,-117 3-3609 0 0,-1 1 1 0 0,1-1-1 0 0,-1 1 0 0 0,0-1 0 0 0,0 1 1 0 0,1-1-1 0 0,-1 1 0 0 0,0-1 0 0 0,0 1 1 0 0,0-1-1 0 0,1 1 0 0 0,-1 0 0 0 0,0-1 1 0 0,0 1-1 0 0,0-1 0 0 0,0 1 0 0 0,0 0 1 0 0,0-1-1 0 0,0 1 0 0 0,-1-1 0 0 0,1 1 1 0 0,0 0-1 0 0,0-1 0 0 0,0 1 0 0 0,0-1 1 0 0,-1 1-1 0 0,1-1 0 0 0,0 1 0 0 0,-1-1 1 0 0,1 1-1 0 0,0-1 0 0 0,-1 1 0 0 0,1-1 1 0 0,-1 1-1 0 0,1-1 0 0 0,-1 0 1 0 0,1 1-1 0 0,0-1 0 0 0,-1 0 0 0 0,0 1 1 0 0,1-1-1 0 0,-1 0 0 0 0,1 0 0 0 0,-1 1 1 0 0,1-1-1 0 0,-1 0 0 0 0,1 0 0 0 0,-1 0 56 0 0,-13 8-782 0 0</inkml:trace>
  <inkml:trace contextRef="#ctx0" brushRef="#br0" timeOffset="-75557.899">3630 3755 10104 0 0,'0'0'230'0'0,"0"0"30"0"0,0 0 19 0 0,0 0 22 0 0,9 2 454 0 0,-3-1-452 0 0,1-1 0 0 0,-1 0 0 0 0,0 0-1 0 0,1-1 1 0 0,-1 1 0 0 0,0-1 0 0 0,1-1 0 0 0,-1 1 0 0 0,0-1-1 0 0,0 0 1 0 0,3-2-303 0 0,55-11 818 0 0,-8-5-1634 0 0,-48 16 346 0 0</inkml:trace>
  <inkml:trace contextRef="#ctx0" brushRef="#br0" timeOffset="-75283.017">3954 3433 9408 0 0,'0'0'273'0'0,"0"0"-5"0"0,11 10 1664 0 0,-7-3-1506 0 0,0-1 1 0 0,-1 1-1 0 0,-1 0 0 0 0,1 1 1 0 0,-1-1-1 0 0,0 0 0 0 0,-1 1 1 0 0,0-1-1 0 0,0 1 0 0 0,0-1 1 0 0,-1 1-1 0 0,0 5-426 0 0,4 65 1474 0 0,0 11-1130 0 0,-1-36-220 0 0,1-42-138 0 0,-4-10-126 0 0,0-1-56 0 0,0 0-18 0 0,0 0-78 0 0,0 0-318 0 0,0 0-138 0 0,0 0-25 0 0</inkml:trace>
  <inkml:trace contextRef="#ctx0" brushRef="#br0" timeOffset="-73443.388">4782 3447 10448 0 0,'0'0'233'0'0,"0"0"39"0"0,0 0 16 0 0,0 2-32 0 0,-15 59 519 0 0,0 17 1174 0 0,7-22-700 0 0,0-19-248 0 0,12-71-857 0 0,4-3-157 0 0,10-49-461 0 0,-2 52 383 0 0,-1 12 27 0 0,-3 18 95 0 0,5 0 101 0 0,29 26 365 0 0,-34 13-11 0 0,-9 18 256 0 0,2-25-372 0 0,-5-27-295 0 0,0-1-6 0 0,0 0-5 0 0,0 0 0 0 0,-4 7 54 0 0,2 0-108 0 0,7 0-10 0 0,6 3 0 0 0,-11-3 0 0 0,-10 20 0 0 0,10-20 0 0 0,-3 13 0 0 0,10 5 0 0 0,-7-24-312 0 0,2 3 770 0 0,-1-2-4622 0 0,-1-2 2839 0 0</inkml:trace>
  <inkml:trace contextRef="#ctx0" brushRef="#br0" timeOffset="-73151.176">5071 3492 10512 0 0,'0'0'306'0'0,"0"0"-4"0"0,0 0-110 0 0,0 0 253 0 0,3 0 130 0 0,6 0 29 0 0,-6 0-6 0 0,-1 0-38 0 0,18-3 530 0 0,-18 3-580 0 0,13 0 162 0 0,82 0 345 0 0,-90 2-990 0 0,-6-1-5197 0 0,-1-1-94 0 0</inkml:trace>
  <inkml:trace contextRef="#ctx0" brushRef="#br0" timeOffset="-72973.245">5040 3634 11976 0 0,'0'0'266'0'0,"0"0"44"0"0,0 0 15 0 0,0 0-26 0 0,2 0-198 0 0,86 10 1434 0 0,-7-18 159 0 0,-23-8-3271 0 0,-50 13-3808 0 0</inkml:trace>
  <inkml:trace contextRef="#ctx0" brushRef="#br0" timeOffset="-72629.711">5503 3280 13360 0 0,'0'0'298'0'0,"0"0"46"0"0,0 0 24 0 0,0 0-38 0 0,1 2-218 0 0,26 45 2153 0 0,-13-22-356 0 0,41 103 2087 0 0,-39-74-3875 0 0,-4 2 269 0 0,-9-8 172 0 0,5-28-551 0 0,-8-19 20 0 0,0-1-89 0 0,0 0-55 0 0,0 0-14 0 0,0 0-25 0 0,0 0-101 0 0,0 0-47 0 0,0 0-11 0 0,0 0-130 0 0,0 0-544 0 0,0-7-2583 0 0,0-3-3045 0 0</inkml:trace>
  <inkml:trace contextRef="#ctx0" brushRef="#br0" timeOffset="-70331.272">6067 1793 8064 0 0,'0'-8'457'0'0,"-2"-2"-996"0"0,-1-5 4373 0 0,8 18-1418 0 0,0 10-2103 0 0,0 0 0 0 0,-1 0 0 0 0,-1 1 0 0 0,0 0 0 0 0,-1-1 0 0 0,0 1 0 0 0,-1 0 0 0 0,-1 14-313 0 0,1 1 183 0 0,0 255 999 0 0,-1-257-1089 0 0,-12 237 920 0 0,1-132-429 0 0,-5 30-128 0 0,12 14-442 0 0,8-113 102 0 0,-4-60-218 0 0,8-3-324 0 0,20-10-2765 0 0,-21 1-973 0 0,0-4-1226 0 0</inkml:trace>
  <inkml:trace contextRef="#ctx0" brushRef="#br0" timeOffset="-49812.023">7510 2783 5552 0 0,'-4'-34'576'0'0,"11"16"-426"0"0,-4-7 733 0 0,-8-8 1140 0 0,7 18-501 0 0,-5-4-244 0 0,3 17-869 0 0,0 2-29 0 0,0 0-17 0 0,14-8 1930 0 0,0 9-577 0 0,-11 3-1782 0 0,-3 13 954 0 0,-7 15-481 0 0,19 19-134 0 0,-4 33 87 0 0,-2-19-160 0 0,-12 18 258 0 0,-4-37-149 0 0,4 14-594 0 0,1-8 430 0 0,0-40-76 0 0,5-11-67 0 0,-1-1 0 0 0,1 0 0 0 0,0 0 0 0 0,0 1 0 0 0,-1-1 0 0 0,1 0 0 0 0,0 1 0 0 0,0-1 0 0 0,-1 0 1 0 0,1 1-1 0 0,0-1 0 0 0,0 0 0 0 0,0 1 0 0 0,0-1 0 0 0,0 0 0 0 0,0 1 0 0 0,0-1 0 0 0,-1 0 0 0 0,1 1 0 0 0,0-1 0 0 0,0 0 0 0 0,0 1 0 0 0,0-1 0 0 0,1 1 0 0 0,-1-1 0 0 0,0 0 1 0 0,0 1-1 0 0,0-1 0 0 0,0 0 0 0 0,0 1 0 0 0,0-1 0 0 0,0 0 0 0 0,1 1 0 0 0,-1-1 0 0 0,0 0 0 0 0,0 1 0 0 0,1-1 0 0 0,-1 0 0 0 0,0 0 0 0 0,0 1 0 0 0,1-1 0 0 0,-1 0 0 0 0,0 0 1 0 0,1 1-1 0 0,-1-1 0 0 0,0 0 0 0 0,0 0 0 0 0,1 0 0 0 0,-1 0 0 0 0,1 0 0 0 0,-1 0 0 0 0,0 1 0 0 0,1-1 0 0 0,-1 0-2 0 0,1 7 308 0 0,11-24-111 0 0,8-47-58 0 0,30-44-86 0 0,-3 45-250 0 0,4 12 50 0 0,-30 44 13 0 0,-19 7 126 0 0,-1 1 0 0 0,1 0 1 0 0,-1-1-1 0 0,0 1 0 0 0,1 0 1 0 0,-1 0-1 0 0,0 0 0 0 0,0 0 0 0 0,0 0 1 0 0,1 0-1 0 0,-1 1 0 0 0,0-1 1 0 0,-1 0-1 0 0,1 0 0 0 0,0 1 1 0 0,0-1-1 0 0,0 1 0 0 0,-1-1 0 0 0,1 1 1 0 0,-1-1-1 0 0,1 1 0 0 0,-1-1 1 0 0,0 1-1 0 0,1-1 0 0 0,-1 1 8 0 0,2 4-17 0 0,4 11-20 0 0,4 32 2 0 0,-15 6 195 0 0,-18-5 136 0 0,-36 1 102 0 0,46-46-362 0 0,-66 17 154 0 0,40-21-551 0 0,16-2-139 0 0,21 1 33 0 0,-16-5-4694 0 0,9 4-213 0 0</inkml:trace>
  <inkml:trace contextRef="#ctx0" brushRef="#br0" timeOffset="-48583.596">7802 3280 8176 0 0,'-19'-2'182'0'0,"15"1"29"0"0,4 1 13 0 0,0-1-32 0 0,6-5 465 0 0,-4 6 9 0 0,-2 0 26 0 0,2 0-38 0 0,-2 0-605 0 0,0-1 0 0 0,1 1 0 0 0,-1 0 0 0 0,1 0-1 0 0,-1 0 1 0 0,1 0 0 0 0,-1 0 0 0 0,1 0 0 0 0,-1 0 0 0 0,1 1-1 0 0,-1-1 1 0 0,1 0 0 0 0,-1 0 0 0 0,0 0 0 0 0,1 0 0 0 0,-1 1-1 0 0,1-1 1 0 0,-1 0 0 0 0,0 0 0 0 0,1 1 0 0 0,-1-1-1 0 0,1 0 1 0 0,-1 1 0 0 0,0-1 0 0 0,1 0 0 0 0,-1 1 0 0 0,0-1-1 0 0,0 0 1 0 0,1 1 0 0 0,-1-1 0 0 0,0 1 0 0 0,0-1 0 0 0,0 0-1 0 0,0 1 1 0 0,1-1 0 0 0,-1 1 0 0 0,0-1 0 0 0,0 1 0 0 0,0-1-1 0 0,0 1 1 0 0,0-1 0 0 0,0 1 0 0 0,0-1 0 0 0,0 1-1 0 0,0-1 1 0 0,0 0 0 0 0,0 1 0 0 0,-1-1 0 0 0,1 1 0 0 0,0-1-49 0 0,-9 19 546 0 0,12-7 92 0 0,-11 41 354 0 0,8-8-241 0 0,7-32-447 0 0,-13 9-56 0 0,5-20-132 0 0,1 20 160 0 0,0-20-190 0 0,0-2-12 0 0,0 0-2 0 0,-4 8 60 0 0,-10-1 136 0 0,24-22 4 0 0,11-27-202 0 0,-4 15-60 0 0,2-17-94 0 0,-17 42 71 0 0,0 1-1 0 0,0-1 0 0 0,-1 0 1 0 0,1 0-1 0 0,-1-1 0 0 0,0 1 1 0 0,0 0-1 0 0,0 0 0 0 0,0 0 1 0 0,0-1-1 0 0,0 1 0 0 0,0-1 1 0 0,-1 1-1 0 0,1-1 0 0 0,-1 1 0 0 0,0-1 1 0 0,0 1-1 0 0,0-1 0 0 0,0 0 14 0 0,15-31-202 0 0,-2 24 138 0 0,-10 10 48 0 0,0-1 1 0 0,1 0-1 0 0,-1 1 1 0 0,0 0 0 0 0,1 0-1 0 0,-1 0 1 0 0,1 0-1 0 0,-1 1 1 0 0,0-1-1 0 0,1 1 1 0 0,-1 0 0 0 0,0 0-1 0 0,0 0 1 0 0,0 0-1 0 0,0 1 1 0 0,0-1-1 0 0,0 1 1 0 0,0 0 0 0 0,0 0-1 0 0,1 1 16 0 0,3 1-1 0 0,21 30 16 0 0,-16 18 426 0 0,-24-20-121 0 0,10-17-170 0 0,1-14-65 0 0,1-1-10 0 0,-2 1-1 0 0,-3-4 108 0 0,-6-15-38 0 0,13-19-148 0 0,-5-3-374 0 0,3-3-102 0 0,0 40 456 0 0,1 1 0 0 0,-1-1-1 0 0,0 0 1 0 0,1 0 0 0 0,0 1-1 0 0,-1-1 1 0 0,1 1 0 0 0,0-1-1 0 0,1 1 1 0 0,-1-1 0 0 0,0 1-1 0 0,1-1 1 0 0,-1 1 0 0 0,1 0-1 0 0,0 0 1 0 0,-1 0 0 0 0,1 0-1 0 0,1 0 25 0 0,7-12-144 0 0,29-24-199 0 0,-36 37 333 0 0,-1 0 0 0 0,1 0-1 0 0,-1 0 1 0 0,1 0 0 0 0,-1 1 0 0 0,1-1-1 0 0,-1 1 1 0 0,1-1 0 0 0,0 1 0 0 0,-1 0-1 0 0,1 0 1 0 0,0 0 0 0 0,-1 1-1 0 0,1-1 1 0 0,-1 0 0 0 0,1 1 0 0 0,-1 0-1 0 0,1-1 1 0 0,-1 1 0 0 0,1 0 0 0 0,-1 1-1 0 0,1-1 1 0 0,-1 0 0 0 0,0 1 0 0 0,0-1-1 0 0,0 1 1 0 0,0-1 0 0 0,0 1 0 0 0,0 0-1 0 0,0 0 1 0 0,0 0 0 0 0,-1 0-1 0 0,1 1 11 0 0,7 19 126 0 0,6 22 220 0 0,-3 44 574 0 0,-9-76-834 0 0,-6 8-6 0 0,2-19-47 0 0,1 7-137 0 0,0-6-5334 0 0,0-2-338 0 0</inkml:trace>
  <inkml:trace contextRef="#ctx0" brushRef="#br0" timeOffset="-69553.862">6545 1818 8896 0 0,'0'0'200'0'0,"0"0"33"0"0,2-1 14 0 0,4-1 67 0 0,-5 2 282 0 0,11 6 2716 0 0,-8-1-3069 0 0,0 1 0 0 0,0-1 1 0 0,-1 1-1 0 0,0 0 0 0 0,0 0 0 0 0,-1 1 0 0 0,1-1 0 0 0,-1 1 0 0 0,-1-1 0 0 0,1 1 1 0 0,-1 0-244 0 0,5 16 469 0 0,2 49 726 0 0,-4-50-982 0 0,1 71 362 0 0,-14 1-109 0 0,-8 38-82 0 0,-4 11-229 0 0,13-76-48 0 0,-3 9 203 0 0,10-69-277 0 0,1-7-48 0 0,0 1 0 0 0,0 0 0 0 0,0-1-1 0 0,0 1 1 0 0,0-1 0 0 0,0 1 0 0 0,0-1-1 0 0,0 1 1 0 0,0-1 0 0 0,0 1 0 0 0,0-1 0 0 0,0 1-1 0 0,0 0 1 0 0,0-1 0 0 0,-1 1 0 0 0,1-1-1 0 0,0 1 1 0 0,0-1 0 0 0,-1 1 0 0 0,1-1-1 0 0,0 0 1 0 0,-1 1 0 0 0,1-1 0 0 0,0 1 0 0 0,-1-1-1 0 0,1 0 1 0 0,-1 1 0 0 0,1-1 0 0 0,0 0-1 0 0,-1 1 1 0 0,1-1 0 0 0,-1 0 0 0 0,1 0-1 0 0,-1 1 1 0 0,1-1 0 0 0,-1 0 0 0 0,0 0-1 0 0,1 0 1 0 0,-1 0 0 0 0,1 0 0 0 0,-1 0 0 0 0,1 0-1 0 0,-1 0 1 0 0,0 0 15 0 0,-1 0-375 0 0,2 0-10 0 0,-4-19-1471 0 0,11-7-3489 0 0,-3 9 276 0 0</inkml:trace>
  <inkml:trace contextRef="#ctx0" brushRef="#br0" timeOffset="-68976.708">6479 1904 8952 0 0,'-19'-17'936'0'0,"89"17"5068"0"0,59 22-4767 0 0,-92-17-804 0 0,-20 2-116 0 0,49 14 129 0 0,15-3-68 0 0,-25 9-135 0 0,-47-20-197 0 0,-6-5-30 0 0,1 0 0 0 0,-1 1 0 0 0,-1-1 0 0 0,1 1 1 0 0,0-1-1 0 0,-1 1 0 0 0,1 0 0 0 0,-1 0 0 0 0,0 0 0 0 0,0 0 1 0 0,0 0-1 0 0,0 0 0 0 0,0 1 0 0 0,0 2-16 0 0,6 39 171 0 0,-1 7 71 0 0,-2-3-38 0 0,6 51-32 0 0,-11-86-132 0 0,-1 1 0 0 0,0-1-1 0 0,0 1 1 0 0,-2-1-1 0 0,0 0 1 0 0,-5 14-40 0 0,-4 17 144 0 0,-10 3 50 0 0,0 21 192 0 0,-14-10 136 0 0,32-53-499 0 0,-1 0-1 0 0,1 0 0 0 0,-1-1 1 0 0,0 0-1 0 0,0 1 0 0 0,-1-2 1 0 0,0 1-1 0 0,0-1 1 0 0,0 0-1 0 0,0 0 0 0 0,0 0 1 0 0,-1-1-1 0 0,0 0 0 0 0,0-1 1 0 0,1 1-1 0 0,-2-1 0 0 0,0 0-22 0 0,-74 7 258 0 0,16-23-196 0 0,27-10-1622 0 0,22 14-1781 0 0,10 7 1835 0 0</inkml:trace>
  <inkml:trace contextRef="#ctx0" brushRef="#br0" timeOffset="-51872.643">6997 2935 5840 0 0,'5'-14'441'0'0,"3"-18"-274"0"0,1 17 233 0 0,-14 0 982 0 0,-16-19 2614 0 0,-22 6-309 0 0,19 24-2737 0 0,22 4-651 0 0,-8 0 242 0 0,3 1-429 0 0,1 0 0 0 0,-1 1-1 0 0,1 0 1 0 0,0 0-1 0 0,-1 0 1 0 0,1 1-1 0 0,0 0 1 0 0,0 0 0 0 0,1 1-1 0 0,-1-1 1 0 0,1 1-1 0 0,0 0 1 0 0,-3 3-112 0 0,-23 15 168 0 0,-11 18-144 0 0,-12 26 40 0 0,21 3-11 0 0,24-3-53 0 0,6-10 400 0 0,13-1-240 0 0,-11-48-160 0 0,3-6 0 0 0,0 1 0 0 0,0-1 0 0 0,0 0 0 0 0,0 0 0 0 0,0 0 0 0 0,0 0 0 0 0,1 0 0 0 0,-1 0 0 0 0,0 0 0 0 0,1-1 0 0 0,-1 1 0 0 0,1-1 0 0 0,-1 0 0 0 0,0 0 0 0 0,1 0 0 0 0,-1 0 0 0 0,1 0 0 0 0,-1 0 0 0 0,1-1 0 0 0,-1 1 0 0 0,0-1 0 0 0,1 1 0 0 0,-1-1 0 0 0,0 0 0 0 0,1 0 0 0 0,-1 0 0 0 0,0-1 0 0 0,0 1 0 0 0,0 0 0 0 0,0-1 0 0 0,0 1 0 0 0,0-1 0 0 0,-1 0 0 0 0,2 0 0 0 0,8-4 0 0 0,-7 3-3 0 0,1 1-2 0 0,-1 0 0 0 0,0 0 0 0 0,0-1 0 0 0,0 1 0 0 0,0-1 0 0 0,0 0 0 0 0,-1 0 0 0 0,1-1 0 0 0,-1 1 0 0 0,0-1 0 0 0,0 0 0 0 0,0 1 0 0 0,0-1 0 0 0,-1-1 5 0 0,55-60-15 0 0,-11-32 330 0 0,-33 7-382 0 0,-1 32 67 0 0,-10 51 11 0 0,-7 4 42 0 0,-16 30 230 0 0,-2 24-144 0 0,19 19-129 0 0,15 3-10 0 0,13-15 11 0 0,-20-40 57 0 0,5-5-8 0 0,-7-5-137 0 0,38-9-2881 0 0,-25-2 1431 0 0</inkml:trace>
  <inkml:trace contextRef="#ctx0" brushRef="#br0" timeOffset="-51391.393">7043 3167 12600 0 0,'0'0'366'0'0,"0"1"1"0"0,8 16-190 0 0,-2 20 607 0 0,0 29 711 0 0,2 3-390 0 0,-15-28-633 0 0,11 0-111 0 0,2-21 135 0 0,-5-19-424 0 0,-1-1 0 0 0,8-13 80 0 0,-4-39-138 0 0,0 7-316 0 0,12-17-204 0 0,-16 59 459 0 0,1 1 1 0 0,0-1-1 0 0,0 0 0 0 0,0 1 1 0 0,0-1-1 0 0,0 1 1 0 0,1-1-1 0 0,-1 1 1 0 0,1 0-1 0 0,0 0 0 0 0,-1-1 1 0 0,1 1-1 0 0,0 0 1 0 0,0 0-1 0 0,0 1 0 0 0,1-1 1 0 0,0-1 46 0 0,33-7-150 0 0,-26 14 58 0 0,-8-4 86 0 0,-1 0 2 0 0,0 0 1 0 0,0 1-1 0 0,0-1 1 0 0,0 0 0 0 0,1 0-1 0 0,-1 1 1 0 0,0-1 0 0 0,0 1-1 0 0,0-1 1 0 0,0 1-1 0 0,0-1 1 0 0,0 1 0 0 0,0 0-1 0 0,0 0 1 0 0,0-1 0 0 0,-1 1-1 0 0,1 0 1 0 0,0 0-1 0 0,0 0 1 0 0,-1 0 0 0 0,1 0-1 0 0,0 0 1 0 0,-1 0-1 0 0,1 0 1 0 0,-1 0 0 0 0,1 0-1 0 0,-1 0 1 0 0,0 0 0 0 0,0 0-1 0 0,1 1 1 0 0,-1-1-1 0 0,0 0 1 0 0,0 0 0 0 0,0 0-1 0 0,0 0 1 0 0,0 1 0 0 0,0-1 2 0 0,7 39 79 0 0,-15-1 380 0 0,8 13 102 0 0,4-31-352 0 0,-6-11-144 0 0,7 3-48 0 0,-7-6-168 0 0,1-6-648 0 0,1-1-318 0 0,0 0-70 0 0,0 0-17 0 0</inkml:trace>
  <inkml:trace contextRef="#ctx0" brushRef="#br0" timeOffset="-47901.163">8740 1852 6992 0 0,'0'0'157'0'0,"0"0"23"0"0,0 0 12 0 0,0-1-27 0 0,-2-4-61 0 0,13-7 5370 0 0,-7 16-111 0 0,3 42-4591 0 0,-27 129 135 0 0,8-12-790 0 0,1-14 11 0 0,4-18 112 0 0,-13 25 560 0 0,9-73-346 0 0,-44 176-428 0 0,27-110 246 0 0,29-139-272 0 0,2-1-14 0 0,-2-8-56 0 0,-1-1 2 0 0,0 0-48 0 0,0 0-217 0 0,0 0-92 0 0,1 0 345 0 0,0 0-1 0 0,0 0 1 0 0,0 0 0 0 0,0-1 0 0 0,0 1 0 0 0,0-1 0 0 0,0 1-1 0 0,0-1 1 0 0,0 1 0 0 0,0-1 0 0 0,0 0 0 0 0,0 1 0 0 0,0-1 0 0 0,0 0-1 0 0,0 0 1 0 0,-1 1 0 0 0,1-1 0 0 0,0 0 0 0 0,-1 0 0 0 0,1 0-1 0 0,0 0 1 0 0,-1 0 0 0 0,1 0 0 0 0,-1 0 0 0 0,0 0 0 0 0,1 0-1 0 0,-1 0 1 0 0,0-1 0 0 0,1 0 80 0 0,4-10-1814 0 0,5-4-4468 0 0</inkml:trace>
  <inkml:trace contextRef="#ctx0" brushRef="#br0" timeOffset="-47405.125">8989 1618 7568 0 0,'0'0'166'0'0,"0"0"29"0"0,9-14 236 0 0,-5 8-137 0 0,1 1 1 0 0,0 0-1 0 0,0 0 1 0 0,0 0-1 0 0,1 1 1 0 0,-1 0-1 0 0,1 0 0 0 0,0 0 1 0 0,1 1-1 0 0,-1 0 1 0 0,1 0-1 0 0,-1 0 1 0 0,1 1-1 0 0,0 0 1 0 0,0 0-1 0 0,0 1 1 0 0,0 0-1 0 0,0 0 1 0 0,0 1-1 0 0,0 0 1 0 0,7 0-295 0 0,12 0 597 0 0,-24 0-450 0 0,0 1-3 0 0,5 3 5 0 0,-5-3 23 0 0,-1 1 11 0 0,2 22 888 0 0,-54 52 101 0 0,31-53-982 0 0,-63 55 30 0 0,70-63-124 0 0,12-14-23 0 0,1-1 36 0 0,0 0-10 0 0,0 0-10 0 0,2 0 13 0 0,106-18 892 0 0,52-13-519 0 0,-113 29-422 0 0,-33 1-53 0 0</inkml:trace>
  <inkml:trace contextRef="#ctx0" brushRef="#br0" timeOffset="-25374.611">2261 4830 7512 0 0,'0'0'166'0'0,"0"0"29"0"0,0 0 13 0 0,1-18 3267 0 0,6-15-1731 0 0,4 20-751 0 0,21-26 762 0 0,-17 25 1379 0 0,-15 39-2494 0 0,-15 65-103 0 0,3 50-195 0 0,11 47-100 0 0,18-48-167 0 0,3-87-22 0 0,-19-51-86 0 0,1 0-1 0 0,0 1 0 0 0,0-1 0 0 0,0 0 0 0 0,0 0 0 0 0,0 0 0 0 0,0 0 1 0 0,1-1-1 0 0,-1 1 0 0 0,0 0 0 0 0,0-1 0 0 0,1 0 0 0 0,-1 1 1 0 0,0-1-1 0 0,0 0 0 0 0,1 0 0 0 0,-1 0 0 0 0,0-1 0 0 0,1 1 1 0 0,-1-1-1 0 0,0 1 0 0 0,0-1 0 0 0,0 1 0 0 0,1-1 0 0 0,-1 0 0 0 0,0 0 1 0 0,0 0-1 0 0,0-1 0 0 0,0 1 0 0 0,-1 0 0 0 0,1-1 0 0 0,0 1 1 0 0,0-1-1 0 0,0-1 34 0 0,14-15-1500 0 0,-5 5-3181 0 0,-3 3-1235 0 0</inkml:trace>
  <inkml:trace contextRef="#ctx0" brushRef="#br0" timeOffset="-24873.436">1985 4851 7200 0 0,'0'0'165'0'0,"0"0"22"0"0,-4 0 171 0 0,-7 3 173 0 0,10-2 6 0 0,1-1 21 0 0,0 0 4 0 0,0 0 13 0 0,2-1 8 0 0,81-67 2113 0 0,-48 33-1970 0 0,6-14 60 0 0,-7 12-322 0 0,47-61 807 0 0,-57 71-767 0 0,10 5 400 0 0,-33 22-792 0 0,10 14 224 0 0,36 80 656 0 0,23 42-656 0 0,-36-67-336 0 0,-27-55-165 0 0,-3-4-1313 0 0,2 0-3601 0 0,1-3-814 0 0</inkml:trace>
  <inkml:trace contextRef="#ctx0" brushRef="#br0" timeOffset="-19062.949">6292 4671 9528 0 0,'0'0'216'0'0,"1"-4"514"0"0,-1-10-684 0 0,-1 11 111 0 0,-1 0-1 0 0,1 0 1 0 0,0 0 0 0 0,-1 0 0 0 0,0 0 0 0 0,0 0-1 0 0,1 1 1 0 0,-2-1 0 0 0,1 1 0 0 0,0-1 0 0 0,0 1 0 0 0,-1 0-1 0 0,1 0 1 0 0,-1 0 0 0 0,0 0 0 0 0,0 0-157 0 0,-56-34 2651 0 0,53 35-2452 0 0,-1-1 0 0 0,1 1 1 0 0,-1 0-1 0 0,1 0 0 0 0,-1 1 0 0 0,1-1 1 0 0,-1 2-1 0 0,1-1 0 0 0,-1 1 1 0 0,1 0-1 0 0,-1 0 0 0 0,-4 2-199 0 0,6-2 107 0 0,0 1 0 0 0,0-1 0 0 0,0 2-1 0 0,0-1 1 0 0,1 0 0 0 0,-1 1 0 0 0,0 0-1 0 0,1 0 1 0 0,0 0 0 0 0,0 0 0 0 0,0 1-1 0 0,0 0 1 0 0,0 0 0 0 0,1 0 0 0 0,0 0-1 0 0,0 0 1 0 0,0 1 0 0 0,0 0-107 0 0,-4 9 85 0 0,0 1 1 0 0,2 0 0 0 0,-1 0 0 0 0,2 1-1 0 0,0 0 1 0 0,1-1 0 0 0,0 16-86 0 0,8 295 866 0 0,-5-171-339 0 0,-1-79-674 0 0,-7-13 3 0 0,5-56-983 0 0,-5-11-6609 0 0,3-6 2200 0 0</inkml:trace>
  <inkml:trace contextRef="#ctx0" brushRef="#br0" timeOffset="-18424.709">5877 5055 9552 0 0,'0'0'276'0'0,"0"0"2"0"0,8 8 184 0 0,65 22 1623 0 0,-62-29-1929 0 0,1-1 0 0 0,-1 0 1 0 0,0 0-1 0 0,1-1 0 0 0,-1-1 0 0 0,0 0 0 0 0,0-1 0 0 0,0 0 1 0 0,0 0-1 0 0,0-1 0 0 0,-1 0 0 0 0,0-1 0 0 0,0-1 1 0 0,0 1-157 0 0,45-20 240 0 0,38-19-48 0 0,-72 40-192 0 0,-20 4 11 0 0,-1 0 1 0 0,1 0 0 0 0,0 1 0 0 0,0-1 0 0 0,-1 0 0 0 0,1 0 0 0 0,0 1 0 0 0,-1-1 0 0 0,1 0 0 0 0,0 1-1 0 0,-1-1 1 0 0,1 1 0 0 0,-1-1 0 0 0,1 1 0 0 0,0-1 0 0 0,-1 1 0 0 0,1-1 0 0 0,-1 1 0 0 0,0 0-1 0 0,1-1 1 0 0,-1 1 0 0 0,0 0 0 0 0,1-1 0 0 0,-1 1 0 0 0,0 0 0 0 0,1-1 0 0 0,-1 1 0 0 0,0 0 0 0 0,0 0-1 0 0,0-1 1 0 0,0 1 0 0 0,0 0 0 0 0,0 0 0 0 0,0-1 0 0 0,0 1 0 0 0,0 0 0 0 0,0-1 0 0 0,0 1 0 0 0,0 0-1 0 0,-1 0 1 0 0,1-1 0 0 0,0 1 0 0 0,-1 0 0 0 0,1-1 0 0 0,0 1 0 0 0,-1 0 0 0 0,1-1 0 0 0,-1 1-1 0 0,1-1 1 0 0,-1 1 0 0 0,0 0-12 0 0,-20 38 530 0 0,-43 54 485 0 0,25-13-495 0 0,38-80-534 0 0,1 0 26 0 0,0 1 1 0 0,-1-1-1 0 0,1 0 0 0 0,0 1 0 0 0,0-1 0 0 0,-1 1 0 0 0,1-1 0 0 0,0 1 0 0 0,0-1 0 0 0,-1 0 1 0 0,1 1-1 0 0,0-1 0 0 0,0 1 0 0 0,0-1 0 0 0,0 1 0 0 0,0-1 0 0 0,0 1 0 0 0,0-1 0 0 0,0 1 1 0 0,0-1-1 0 0,0 1 0 0 0,0-1 0 0 0,0 1 0 0 0,0-1 0 0 0,0 1 0 0 0,0-1 0 0 0,0 0 0 0 0,1 1 1 0 0,-1-1-1 0 0,0 1 0 0 0,0-1 0 0 0,0 1 0 0 0,1-1 0 0 0,-1 0 0 0 0,0 1 0 0 0,1-1 0 0 0,-1 1 0 0 0,0-1 1 0 0,1 0-1 0 0,-1 0 0 0 0,0 1 0 0 0,1-1 0 0 0,-1 0 0 0 0,1 0 0 0 0,-1 1 0 0 0,1-1 0 0 0,-1 0 1 0 0,1 0-1 0 0,-1 0 0 0 0,0 0 0 0 0,1 1 0 0 0,-1-1 0 0 0,1 0 0 0 0,-1 0 0 0 0,1 0 0 0 0,0 0-12 0 0,24-11 314 0 0,-13 3-289 0 0,0-2 1 0 0,-1 1-1 0 0,0-1 1 0 0,0-1-1 0 0,-1 0 1 0 0,-1 0 0 0 0,1-1-1 0 0,0-3-25 0 0,2-1 37 0 0,47-57 16 0 0,-12 29-53 0 0,-17 26 0 0 0,-9 19 0 0 0,47 54 0 0 0,-30 20 76 0 0,-29-16 91 0 0,-9-57-137 0 0,1-1 1 0 0,-1 1-1 0 0,1 0 1 0 0,-1 0-1 0 0,0 0 0 0 0,0 0 1 0 0,0 0-1 0 0,0 0 1 0 0,0-1-1 0 0,-1 1 0 0 0,1 0 1 0 0,0 0-1 0 0,-1 0 0 0 0,0-1 1 0 0,1 1-1 0 0,-1 0 1 0 0,0 0-1 0 0,0-1 0 0 0,0 1 1 0 0,0-1-1 0 0,0 1 1 0 0,0-1-1 0 0,0 1 0 0 0,-1-1 1 0 0,1 0-1 0 0,0 1 0 0 0,-1-1 1 0 0,1 0-1 0 0,-1 0 1 0 0,1 0-1 0 0,-1 0 0 0 0,0 0 1 0 0,1 0-1 0 0,-1-1 1 0 0,0 1-1 0 0,0-1 0 0 0,0 1 1 0 0,0-1-31 0 0,0 0 42 0 0,-1-1 1 0 0,0 0-1 0 0,0 0 1 0 0,1 0 0 0 0,-1-1-1 0 0,1 1 1 0 0,-1-1-1 0 0,1 1 1 0 0,-1-1-1 0 0,1 0 1 0 0,0 0 0 0 0,0 0-1 0 0,0 0 1 0 0,0 0-1 0 0,0 0 1 0 0,1 0-1 0 0,-1-1 1 0 0,0 1-1 0 0,1-1 1 0 0,0 1 0 0 0,0-1-1 0 0,0 0 1 0 0,0 1-1 0 0,0-1 1 0 0,0 0-1 0 0,1 0 1 0 0,-1 0-43 0 0,-2-17 32 0 0,1 1 1 0 0,0-1-1 0 0,2 1 1 0 0,0-1-1 0 0,1 1 1 0 0,2-1-1 0 0,-1 1 1 0 0,2-1-1 0 0,1 1 0 0 0,0 1 1 0 0,1-1-1 0 0,2 0-32 0 0,42-77-198 0 0,-28 61-596 0 0,-19 34 719 0 0,12-7-1534 0 0,-4 4-2862 0 0,-3 3-1989 0 0</inkml:trace>
  <inkml:trace contextRef="#ctx0" brushRef="#br0" timeOffset="-24400.189">2759 5187 8120 0 0,'0'0'182'0'0,"1"-2"29"0"0,9-23 236 0 0,-1 16 2977 0 0,-2 97 230 0 0,-4-12-1747 0 0,-6 79-797 0 0,-8 5-690 0 0,-5-78-1621 0 0,9-96-466 0 0,-2-61-820 0 0,7 42-1413 0 0,1 3-504 0 0</inkml:trace>
  <inkml:trace contextRef="#ctx0" brushRef="#br0" timeOffset="-24153.069">2779 5194 6736 0 0,'2'-6'96'0'0,"0"1"0"0"0,0-1 0 0 0,0 1 0 0 0,1-1 1 0 0,0 1-1 0 0,0 0 0 0 0,0 0 0 0 0,1 0 0 0 0,0 0 0 0 0,0 0 0 0 0,0 1 1 0 0,0 0-1 0 0,1 0 0 0 0,-1 0 0 0 0,1 0 0 0 0,0 1 0 0 0,5-3-96 0 0,-7 4 213 0 0,0 1-1 0 0,1-1 0 0 0,-1 0 0 0 0,1 1 1 0 0,0 0-1 0 0,-1 0 0 0 0,1 0 0 0 0,0 0 1 0 0,0 0-1 0 0,-1 1 0 0 0,1 0 0 0 0,0 0 0 0 0,0 0 1 0 0,0 0-1 0 0,0 1 0 0 0,-1-1 0 0 0,1 1 1 0 0,0 0-1 0 0,0 0 0 0 0,-1 0 0 0 0,1 1 1 0 0,2 1-213 0 0,-2-1 154 0 0,0 0 0 0 0,0 1 0 0 0,0-1 0 0 0,0 1 0 0 0,-1 0 0 0 0,1 0 0 0 0,-1 0 0 0 0,0 1 0 0 0,0-1 0 0 0,0 1 0 0 0,0 0 0 0 0,-1-1 0 0 0,1 1 0 0 0,-1 0 0 0 0,0 1 0 0 0,0-1 0 0 0,-1 0 1 0 0,1 1-1 0 0,-1-1 0 0 0,0 1 0 0 0,0-1 0 0 0,0 1 0 0 0,-1-1 0 0 0,0 1 0 0 0,1 0 0 0 0,-2-1 0 0 0,1 1 0 0 0,-1 0 0 0 0,1-1 0 0 0,-1 1 0 0 0,0-1 0 0 0,-1 1 0 0 0,1-1 0 0 0,-1 0 0 0 0,0 1-154 0 0,-1 1 66 0 0,0 1-1 0 0,-1-1 0 0 0,0 0 0 0 0,0 0 1 0 0,0-1-1 0 0,-1 1 0 0 0,0-1 0 0 0,0 0 0 0 0,0 0 1 0 0,-1-1-1 0 0,1 1 0 0 0,-1-1 0 0 0,0 0 0 0 0,-1-1 1 0 0,1 0-1 0 0,0 0 0 0 0,-1 0 0 0 0,0 0 1 0 0,0-1-1 0 0,0-1 0 0 0,0 1 0 0 0,0-1 0 0 0,-4 0-65 0 0,-1 0-105 0 0,6-1-119 0 0,0 1-1 0 0,0-1 0 0 0,0 0 0 0 0,1 0 1 0 0,-1-1-1 0 0,0 1 0 0 0,0-1 0 0 0,0-1 1 0 0,1 1-1 0 0,-1-1 0 0 0,0 0 0 0 0,1 0 0 0 0,0-1 1 0 0,0 1-1 0 0,-1-1 0 0 0,-2-3 225 0 0,7 5-4052 0 0,1 1-1198 0 0</inkml:trace>
  <inkml:trace contextRef="#ctx0" brushRef="#br0" timeOffset="-23744.287">3094 5166 10912 0 0,'0'-6'1961'0'0,"-4"81"718"0"0,4-72-2575 0 0,-1 4 12 0 0,1-1 1 0 0,0 1-1 0 0,0-1 0 0 0,0 0 1 0 0,1 1-1 0 0,0-1 0 0 0,0 0 1 0 0,1 0-1 0 0,0 1 0 0 0,0-1 1 0 0,0 0-1 0 0,1-1 0 0 0,0 1 1 0 0,3 5-117 0 0,34 26 142 0 0,-16-36 70 0 0,-20-3-190 0 0,-1 1-1 0 0,1-1 0 0 0,-1 0 0 0 0,1-1 1 0 0,-1 1-1 0 0,0-1 0 0 0,0 1 0 0 0,0-1 0 0 0,0 0 1 0 0,0 0-1 0 0,-1 0 0 0 0,1-1 0 0 0,-1 1 1 0 0,0-1-1 0 0,0 1 0 0 0,0-1 0 0 0,0 0 0 0 0,-1 1 1 0 0,1-1-1 0 0,-1 0 0 0 0,0 0 0 0 0,-1 0 1 0 0,1 0-1 0 0,0-2-21 0 0,0-2 22 0 0,1 1 0 0 0,-1 0-1 0 0,-1-1 1 0 0,1 0 0 0 0,-1 1 0 0 0,-1-1 0 0 0,1 1 0 0 0,-1-1 0 0 0,-1 1 0 0 0,1 0 0 0 0,-1-1 0 0 0,-1 1 0 0 0,1 0-1 0 0,-2-2-21 0 0,1 2 35 0 0,1 2-24 0 0,1 1-1 0 0,-1 0 1 0 0,0 0-1 0 0,0 0 1 0 0,0 0 0 0 0,-1 0-1 0 0,1 0 1 0 0,-1 1-1 0 0,0-1 1 0 0,0 1-1 0 0,0 0 1 0 0,-1 0-1 0 0,-1-2-10 0 0,2 3-13 0 0,-1 0 0 0 0,1 0 0 0 0,-1 0 0 0 0,0 1 0 0 0,1-1-1 0 0,-1 1 1 0 0,0 0 0 0 0,0 0 0 0 0,0 0 0 0 0,0 0 0 0 0,0 1 0 0 0,0-1-1 0 0,0 1 1 0 0,0 0 0 0 0,-3 1 13 0 0,-14 15-5470 0 0,10-12-106 0 0</inkml:trace>
  <inkml:trace contextRef="#ctx0" brushRef="#br0" timeOffset="-22571.769">3459 5158 5984 0 0,'0'0'133'0'0,"0"0"23"0"0,0 0 11 0 0,0 0 58 0 0,0 0 240 0 0,7-4 400 0 0,-5 4 4780 0 0,-2 120-2572 0 0,-4-51-2353 0 0,0 31 274 0 0,1 20-779 0 0,-1-51-151 0 0,-1-17 107 0 0,-2-124-3882 0 0,2 30 1043 0 0,1 19-1990 0 0</inkml:trace>
  <inkml:trace contextRef="#ctx0" brushRef="#br0" timeOffset="-22255.365">3456 5190 7312 0 0,'2'0'209'0'0,"22"-17"38"0"0,-19 14 67 0 0,0 0 0 0 0,-1-1-1 0 0,2 2 1 0 0,-1-1 0 0 0,0 0 0 0 0,1 1 0 0 0,-1 0 0 0 0,1 0 0 0 0,-1 1 0 0 0,1 0 0 0 0,0 0 0 0 0,0 0 0 0 0,0 1-1 0 0,-1-1 1 0 0,1 1 0 0 0,1 1-314 0 0,48 9 1798 0 0,-52-10-1738 0 0,1 1 0 0 0,-1 0 0 0 0,0 0 0 0 0,0 0 0 0 0,0 0 0 0 0,0 0 1 0 0,0 1-1 0 0,0-1 0 0 0,0 1 0 0 0,-1 0 0 0 0,1 0 0 0 0,0 0 1 0 0,-1 0-1 0 0,0 0 0 0 0,1 1 0 0 0,-1-1 0 0 0,0 1 0 0 0,0 0 0 0 0,0-1 1 0 0,-1 1-1 0 0,1 0 0 0 0,-1 0 0 0 0,1 0 0 0 0,-1 0 0 0 0,0 0 1 0 0,0 2-61 0 0,2 11 202 0 0,-2-13-146 0 0,0 0 0 0 0,-1 0 1 0 0,1 0-1 0 0,-1 0 0 0 0,0-1 0 0 0,0 1 1 0 0,0 0-1 0 0,0 0 0 0 0,0 0 0 0 0,0 0 1 0 0,-1 0-1 0 0,1 0 0 0 0,-1 0 0 0 0,0 0 1 0 0,0-1-1 0 0,0 1 0 0 0,-1 0-56 0 0,-4 6-15 0 0,-1 0-1 0 0,0 0 1 0 0,-1-1 0 0 0,0 0-1 0 0,0 0 1 0 0,-1-1 0 0 0,0 0-1 0 0,0 0 1 0 0,0-1 0 0 0,-1 0-1 0 0,0-1 1 0 0,0 0 0 0 0,-1-1-1 0 0,1 0 1 0 0,-1 0 0 0 0,0-1-1 0 0,0-1 1 0 0,0 0 0 0 0,-1 0-1 0 0,1-1 1 0 0,0-1 0 0 0,-1 0-1 0 0,1 0 1 0 0,-2-1 15 0 0,-13-6-1600 0 0,24 6 944 0 0,2 1-89 0 0,0 0-20 0 0</inkml:trace>
  <inkml:trace contextRef="#ctx0" brushRef="#br0" timeOffset="-21588.623">3856 5079 10960 0 0,'-26'18'1313'0'0,"19"-10"-1005"0"0,1 1-1 0 0,0 0 1 0 0,1 0-1 0 0,0 1 1 0 0,1 0 0 0 0,0-1-1 0 0,0 2 1 0 0,1-1 0 0 0,0 0-1 0 0,1 1 1 0 0,0-1-1 0 0,0 1 1 0 0,2 0 0 0 0,-1-1-1 0 0,1 1 1 0 0,1 0 0 0 0,0-1-1 0 0,0 3-307 0 0,11 17 144 0 0,3-15-91 0 0,17-8 113 0 0,-27-8-174 0 0,1-1 1 0 0,-1 0-1 0 0,0 0 0 0 0,0-1 1 0 0,0 0-1 0 0,0 0 1 0 0,0 0-1 0 0,0 0 0 0 0,-1-1 1 0 0,1 0-1 0 0,-1 0 1 0 0,0 0-1 0 0,0 0 0 0 0,-1-1 1 0 0,1 1-1 0 0,-1-1 1 0 0,0 0-1 0 0,0 0 0 0 0,-1 0 1 0 0,2-3 7 0 0,23-58-606 0 0,-20 40 386 0 0,-7 25 162 0 0,0 1-9 0 0,0 13-4 0 0,17 67 559 0 0,3-50-282 0 0,-13-26-185 0 0,1-4 22 0 0,7-8 27 0 0,-10 2-174 0 0,0-1-1 0 0,0 0 0 0 0,-1 0 0 0 0,0-1 1 0 0,0 0-1 0 0,-1 1 0 0 0,0-1 0 0 0,0 0 1 0 0,0-1-1 0 0,-1 1 0 0 0,-1 0 0 0 0,0-1 1 0 0,1-6 104 0 0,0 4-196 0 0,6-145-3644 0 0,0-37 1844 0 0,-8 192 2434 0 0,0 1 23 0 0,0 0 90 0 0,0 0 38 0 0,0 0 10 0 0,6 21 1073 0 0,-5 148 2047 0 0,-6-68-2575 0 0,5-11-578 0 0,8-11-377 0 0,2-38-76 0 0,-3-36-141 0 0,-5-4-50 0 0,0 0-1 0 0,0-1 0 0 0,0 1 0 0 0,0 0 1 0 0,0-1-1 0 0,1 1 0 0 0,-1-1 0 0 0,0 0 1 0 0,0 1-1 0 0,1-1 0 0 0,-1 0 0 0 0,0 0 1 0 0,0-1-1 0 0,0 1 0 0 0,1 0 0 0 0,-1-1 1 0 0,0 0-1 0 0,0 1 0 0 0,0-1 0 0 0,0 0 1 0 0,0 0-1 0 0,0 0 0 0 0,0 0 0 0 0,0 0 1 0 0,0-1-1 0 0,0 1 0 0 0,0-2 79 0 0,19-18-5580 0 0,-12 5 87 0 0</inkml:trace>
  <inkml:trace contextRef="#ctx0" brushRef="#br0" timeOffset="-20991.949">4335 5010 9704 0 0,'0'0'216'0'0,"0"0"32"0"0,-4 3 248 0 0,-1 2-210 0 0,0-1 1 0 0,1 1 0 0 0,-1 0 0 0 0,1 0-1 0 0,0 0 1 0 0,1 0 0 0 0,-1 1 0 0 0,1-1-1 0 0,0 1 1 0 0,0 0 0 0 0,1 0 0 0 0,0 0-1 0 0,0 1 1 0 0,0 1-287 0 0,-10 40 1586 0 0,-3 18 169 0 0,13-50-1599 0 0,1-12-136 0 0,0 0-1 0 0,0-1 0 0 0,1 1 1 0 0,-1 0-1 0 0,1-1 0 0 0,0 1 1 0 0,0 0-1 0 0,0-1 0 0 0,1 1 0 0 0,-1 0 1 0 0,1-1-1 0 0,0 1 0 0 0,0 0 1 0 0,1-1-1 0 0,-1 1 0 0 0,0-1 0 0 0,2 2-19 0 0,9-5 80 0 0,14-25-80 0 0,6-49-568 0 0,-24-1-248 0 0,-10 70 691 0 0,1 4 23 0 0,0 11 116 0 0,4 25 289 0 0,6 19 183 0 0,16 2-278 0 0,-24-54-205 0 0,0 0 0 0 0,0 0-1 0 0,0 0 1 0 0,0 0 0 0 0,0-1-1 0 0,0 1 1 0 0,1 0 0 0 0,-1-1-1 0 0,0 1 1 0 0,1-1 0 0 0,0 1-1 0 0,-1-1 1 0 0,1 0 0 0 0,0 0-1 0 0,-1 1 1 0 0,1-1 0 0 0,0-1-1 0 0,0 1 1 0 0,0 0 0 0 0,0 0-1 0 0,0-1 1 0 0,0 1 0 0 0,0-1-1 0 0,2 1-2 0 0,1-3-101 0 0,-1 0-1 0 0,0 1 0 0 0,0-2 0 0 0,1 1 1 0 0,-2 0-1 0 0,1-1 0 0 0,0 0 0 0 0,0 0 1 0 0,-1 0-1 0 0,0 0 0 0 0,1-1 0 0 0,-1 1 1 0 0,0-1-1 0 0,-1 0 0 0 0,1 1 0 0 0,-1-1 1 0 0,0-1-1 0 0,0 1 0 0 0,0 0 0 0 0,0 0 1 0 0,-1-1-1 0 0,0 1 0 0 0,1-1 0 0 0,-2 0 102 0 0,1 3-65 0 0,27-135-5342 0 0,-5 1-1265 0 0,-12 96 8418 0 0,-11 39-871 0 0,0 1 28 0 0,0 0-2 0 0,0 0-38 0 0,0 0-20 0 0,0 0-3 0 0,2 2-586 0 0,0 0 1 0 0,0 1-1 0 0,0-1 1 0 0,0 1-1 0 0,-1 0 1 0 0,1-1-1 0 0,-1 1 1 0 0,0 0-1 0 0,1 0 1 0 0,-1 0 0 0 0,-1 0-1 0 0,1 0 1 0 0,0 0-1 0 0,-1 0 1 0 0,0 1-1 0 0,1-1 1 0 0,-1 1-255 0 0,2 12 607 0 0,2 133 2297 0 0,0-34-2159 0 0,-8-81-995 0 0,1-28-5090 0 0,2-5-429 0 0</inkml:trace>
  <inkml:trace contextRef="#ctx0" brushRef="#br0" timeOffset="-20712.759">4634 5020 9648 0 0,'0'0'216'0'0,"0"0"32"0"0,0 0 12 0 0,2 2-31 0 0,58 27 2103 0 0,-58-28-1712 0 0,17 10 2132 0 0,8 44 817 0 0,-18-11-2360 0 0,-7 73-393 0 0,-2-115-941 0 0,0-2-287 0 0,0 0-120 0 0,0 0-840 0 0,0 0-3450 0 0,0 0-1478 0 0</inkml:trace>
  <inkml:trace contextRef="#ctx0" brushRef="#br0" timeOffset="-20035.518">4846 4879 6896 0 0,'0'0'200'0'0,"8"4"32"0"0,73 33-490 0 0,-48-7-788 0 0,-11-16 822 0 0,-20-12 314 0 0,-2-2 61 0 0,2 0 43 0 0,-1 1 1 0 0,1 0-1 0 0,-1 0 0 0 0,1 0 1 0 0,-1 0-1 0 0,1 0 0 0 0,-1 0 1 0 0,0 0-1 0 0,0 1 0 0 0,1-1 0 0 0,-1 0 1 0 0,0 1-1 0 0,0-1 0 0 0,-1 1 1 0 0,1-1-1 0 0,0 1 0 0 0,0-1 0 0 0,-1 1 1 0 0,1 0-1 0 0,-1-1 0 0 0,1 1 1 0 0,-1 0-1 0 0,0-1 0 0 0,1 1 0 0 0,-1 0 1 0 0,0 0-1 0 0,0-1 0 0 0,0 1 1 0 0,-1 0-1 0 0,1 0 0 0 0,0-1 1 0 0,-1 1-1 0 0,1 0 0 0 0,-1-1 0 0 0,1 1 1 0 0,-1 0-1 0 0,0-1 0 0 0,0 1 1 0 0,0-1-1 0 0,-1 2-194 0 0,-24 54 2401 0 0,-14 25-712 0 0,22-6-1449 0 0,18-52-240 0 0,0-17 0 0 0,2-1 11 0 0,9-11 42 0 0,-6 0-83 0 0,0 1-1 0 0,0-1 1 0 0,-1 0-1 0 0,0 0 1 0 0,0-1-1 0 0,-1 1 1 0 0,1-1-1 0 0,-1 0 1 0 0,0 0-1 0 0,-1 0 1 0 0,0 0-1 0 0,0-1 1 0 0,0 0 30 0 0,18-39-309 0 0,43-50-482 0 0,-61 92 773 0 0,1 1 0 0 0,0-1 0 0 0,0 1 0 0 0,0 0-1 0 0,0 0 1 0 0,1 1 0 0 0,-1-1 0 0 0,1 1 0 0 0,-1 0-1 0 0,1-1 1 0 0,0 2 0 0 0,0-1 0 0 0,0 0 0 0 0,0 1-1 0 0,0 0 1 0 0,1 0 0 0 0,-1 0 0 0 0,0 0 0 0 0,0 1-1 0 0,1-1 1 0 0,-1 1 0 0 0,0 0 0 0 0,3 1 18 0 0,16 8 55 0 0,-16-5 32 0 0,0 0 0 0 0,0 0 0 0 0,-1 0 0 0 0,1 1 0 0 0,-1 0 0 0 0,0 0 0 0 0,0 1 0 0 0,-1-1 0 0 0,0 1 0 0 0,0 0 0 0 0,0 1 1 0 0,0-1-1 0 0,-1 1 0 0 0,0 0 0 0 0,-1 0 0 0 0,0 1 0 0 0,0-1 0 0 0,0 1 0 0 0,1 6-87 0 0,-4-13 5 0 0,0 0 0 0 0,1 0 0 0 0,-1 0 0 0 0,0 0 0 0 0,0 0 0 0 0,0 0 0 0 0,0 0 0 0 0,0-1 0 0 0,0 1 0 0 0,0 0 0 0 0,0 0 0 0 0,-1 0 0 0 0,1 0 0 0 0,0 0 0 0 0,0 0 0 0 0,-1-1 0 0 0,1 1 0 0 0,0 0 0 0 0,-1 0 1 0 0,1 0-1 0 0,-1-1 0 0 0,1 1 0 0 0,-1 0 0 0 0,0-1 0 0 0,1 1 0 0 0,-1 0 0 0 0,0-1 0 0 0,1 1 0 0 0,-1-1 0 0 0,0 1 0 0 0,0-1 0 0 0,1 1 0 0 0,-1-1 0 0 0,0 1 0 0 0,0-1 0 0 0,0 0 0 0 0,0 0 0 0 0,1 1 0 0 0,-1-1 0 0 0,0 0 0 0 0,0 0 0 0 0,0 0 0 0 0,0 0 0 0 0,0 0 0 0 0,0 0 0 0 0,0 0 0 0 0,0 0 0 0 0,1 0 0 0 0,-1-1 0 0 0,0 1 0 0 0,0 0 0 0 0,0-1 0 0 0,0 1 0 0 0,1 0 0 0 0,-1-1 0 0 0,0 1 0 0 0,0-1 0 0 0,0 1 0 0 0,1-1 0 0 0,-1 0 0 0 0,0 1 0 0 0,1-1 0 0 0,-1 0 0 0 0,1 1 0 0 0,-1-1 0 0 0,1 0 0 0 0,-1 1 0 0 0,1-2-5 0 0,-3-6-91 0 0,1-1-1 0 0,0 0 1 0 0,1-1-1 0 0,0 1 1 0 0,0 0-1 0 0,1 0 0 0 0,1 0 1 0 0,-1 0-1 0 0,1-1 1 0 0,1 1-1 0 0,0 0 1 0 0,0 0-1 0 0,1 1 0 0 0,0-1 1 0 0,0 0-1 0 0,1 1 1 0 0,0 0-1 0 0,0 0 1 0 0,1 0-1 0 0,0 0 0 0 0,1 1 1 0 0,2-3 91 0 0,-3 5-4 0 0,0 0 0 0 0,1 0 0 0 0,-1 1 0 0 0,1 0 0 0 0,0 0 0 0 0,0 0 0 0 0,0 1 0 0 0,0 0 0 0 0,1 0 0 0 0,-1 1 1 0 0,1 0-1 0 0,-1 0 0 0 0,1 0 0 0 0,0 1 0 0 0,0 0 0 0 0,0 0 0 0 0,0 1 0 0 0,0 0 0 0 0,0 0 0 0 0,2 1 4 0 0,0 0 93 0 0,-1 0 1 0 0,0 1-1 0 0,1 1 0 0 0,-1-1 0 0 0,0 1 1 0 0,-1 1-1 0 0,1 0 0 0 0,-1 0 0 0 0,1 0 1 0 0,-1 1-1 0 0,0 0 0 0 0,-1 0 0 0 0,1 0 1 0 0,-1 1-1 0 0,0 0 0 0 0,-1 1-93 0 0,-2-5 44 0 0,-1 1 0 0 0,1 0-1 0 0,-1 0 1 0 0,0 0 0 0 0,0 0-1 0 0,0 0 1 0 0,0 0 0 0 0,-1 0-1 0 0,1 1 1 0 0,-1-1 0 0 0,0 0-1 0 0,0 1 1 0 0,0 0 0 0 0,-1-1 0 0 0,1 1-1 0 0,-1-1 1 0 0,0 1 0 0 0,0-1-1 0 0,0 1 1 0 0,0 0 0 0 0,-1-1-1 0 0,0 3-43 0 0,-18 25-529 0 0,12-20 178 0 0</inkml:trace>
  <inkml:trace contextRef="#ctx0" brushRef="#br0" timeOffset="-13269.725">7351 4761 6536 0 0,'-6'-1'114'0'0,"6"1"-109"0"0,0 0 0 0 0,0 0 0 0 0,0 0 0 0 0,0-1 0 0 0,1 1 0 0 0,-1 0 0 0 0,0 0 0 0 0,0 0 0 0 0,0-1 1 0 0,0 1-1 0 0,0 0 0 0 0,0 0 0 0 0,0 0 0 0 0,0 0 0 0 0,0-1 0 0 0,0 1 0 0 0,0 0 0 0 0,0 0 0 0 0,0 0 0 0 0,0-1 0 0 0,0 1 0 0 0,0 0 0 0 0,0 0 0 0 0,0 0 1 0 0,0-1-1 0 0,0 1 0 0 0,0 0 0 0 0,-1 0 0 0 0,1 0 0 0 0,0 0 0 0 0,0 0 0 0 0,0-1 0 0 0,0 1 0 0 0,0 0 0 0 0,0 0 0 0 0,-1 0 0 0 0,1 0 0 0 0,0 0 1 0 0,0-1-1 0 0,0 1 0 0 0,0 0 0 0 0,-1 0 0 0 0,1 0 0 0 0,0 0 0 0 0,0 0 0 0 0,0 0 0 0 0,0 0 0 0 0,-1 0 0 0 0,1 0 0 0 0,0 0 0 0 0,0 0 0 0 0,0 0 0 0 0,-1 0 1 0 0,1 0-1 0 0,0 0 0 0 0,0 0 0 0 0,0 0 0 0 0,-1 0-5 0 0,2-12 82 0 0,5 7 212 0 0,9-21 2024 0 0,-12 11-751 0 0,-6 12-1412 0 0,2-10 893 0 0,3-1 961 0 0,0 10-1371 0 0,-11 5 156 0 0,9 1-761 0 0,-1 0-1 0 0,1-1 1 0 0,-1 1 0 0 0,0 0-1 0 0,0 0 1 0 0,0-1 0 0 0,0 1-1 0 0,0 0 1 0 0,0-1 0 0 0,0 1-1 0 0,-1-1 1 0 0,1 0 0 0 0,0 1-1 0 0,-1-1 1 0 0,1 0 0 0 0,-1 0-1 0 0,0 0 1 0 0,1 0 0 0 0,-1 0-1 0 0,0 0 1 0 0,1 0 0 0 0,-1-1-1 0 0,0 1 1 0 0,0-1 0 0 0,-1 1-33 0 0,-10 6 115 0 0,-77 62 375 0 0,68-56-392 0 0,20-12-88 0 0,0-1 1 0 0,0 1-1 0 0,0 0 1 0 0,0 0-1 0 0,1 0 1 0 0,-1 0-1 0 0,0 1 1 0 0,0-1-1 0 0,1 0 0 0 0,-1 1 1 0 0,1-1-1 0 0,-1 1 1 0 0,1 0-1 0 0,0-1 1 0 0,-1 1-1 0 0,1 0 1 0 0,0 0-1 0 0,0 0 0 0 0,0 1-10 0 0,-7 15 88 0 0,3-5 47 0 0,8-2-94 0 0,14 1 20 0 0,-7-10-4 0 0,91 12 89 0 0,-80-11-188 0 0,34 14 158 0 0,-37-13-102 0 0,-6 3-14 0 0,17 30 320 0 0,-15-9 136 0 0,-15-23-408 0 0,-1-1 0 0 0,0 1-1 0 0,0-1 1 0 0,0 1-1 0 0,0-1 1 0 0,-1 0-1 0 0,1 0 1 0 0,-1 0 0 0 0,0 0-1 0 0,-1 0 1 0 0,1 0-1 0 0,-1-1 1 0 0,1 0-1 0 0,-1 0 1 0 0,0 0 0 0 0,0 0-1 0 0,0 0 1 0 0,-1-1-1 0 0,1 0 1 0 0,-5 2-48 0 0,-14 10 72 0 0,-59 26 83 0 0,15-29-48 0 0,22-21-97 0 0,9-11-826 0 0,35 20 769 0 0,1 0-1 0 0,0 0 1 0 0,0 0-1 0 0,0 1 1 0 0,0-1-1 0 0,-1 0 1 0 0,1 0-1 0 0,0 1 0 0 0,0-1 1 0 0,1 0-1 0 0,-1 0 1 0 0,0 0-1 0 0,0 1 1 0 0,0-1-1 0 0,0 0 0 0 0,1 0 1 0 0,-1 0-1 0 0,0 1 1 0 0,1-1-1 0 0,-1 0 1 0 0,0 1-1 0 0,1-1 1 0 0,-1 0-1 0 0,1 1 0 0 0,-1-1 1 0 0,1 1-1 0 0,0-1 1 0 0,-1 0-1 0 0,1 1 1 0 0,-1-1-1 0 0,1 1 1 0 0,0 0-1 0 0,0-1 0 0 0,-1 1 1 0 0,1 0-1 0 0,0-1 1 0 0,0 1-1 0 0,-1 0 1 0 0,1 0-1 0 0,0 0 1 0 0,0-1-1 0 0,-1 1 0 0 0,2 0 48 0 0,13-9-1245 0 0,-7 2 352 0 0,0 1-3 0 0</inkml:trace>
  <inkml:trace contextRef="#ctx0" brushRef="#br0" timeOffset="-12755.506">7581 4737 11376 0 0,'4'16'1642'0'0,"-11"-7"-724"0"0,10 31 384 0 0,8 37 686 0 0,-1-42-1223 0 0,0-15-549 0 0,17 14-201 0 0,3-26 138 0 0,4-18-138 0 0,-23-8 118 0 0,-3 9-103 0 0,3-20 16 0 0,-3-16-46 0 0,-4 20 0 0 0,-6 12 7 0 0,10 7-98 0 0,-1 23 23 0 0,2 24-12 0 0,-10-40 80 0 0,1-1 0 0 0,-1 1 0 0 0,0 0 0 0 0,1 0 0 0 0,-1 0 0 0 0,1 0 0 0 0,0 0 0 0 0,-1 1 0 0 0,1-1 0 0 0,0 0 0 0 0,0 0 0 0 0,-1 0 0 0 0,1 0 0 0 0,0 0 0 0 0,0 0 0 0 0,0 0 0 0 0,0 0 0 0 0,1 1 0 0 0,-1-1 0 0 0,0 0 0 0 0,0 0 0 0 0,1 0 0 0 0,-1 0 0 0 0,0 0 0 0 0,1 0 0 0 0,-1 0 0 0 0,1 0 0 0 0,0 0 0 0 0,-1 0 0 0 0,1 0 0 0 0,0 0 0 0 0,-1-1 0 0 0,2 2 0 0 0,15 39 200 0 0,20-18-152 0 0,-29-16-128 0 0,4-3 96 0 0,15-10 64 0 0,-7-5-109 0 0,-10-2-178 0 0,7-22-337 0 0,-9-3-1069 0 0,0 10-3225 0 0,-7 11-82 0 0</inkml:trace>
  <inkml:trace contextRef="#ctx0" brushRef="#br0" timeOffset="-12366.545">7955 4449 8720 0 0,'-4'-8'197'0'0,"4"6"24"0"0,-11-5 273 0 0,6 5-393 0 0,5 1 419 0 0,0 1 157 0 0,1 1 25 0 0,26 36 1538 0 0,-2 12-864 0 0,-7 27-114 0 0,-1 32-309 0 0,-8-26-97 0 0,16 11-242 0 0,-2-35 100 0 0,19-8-226 0 0,-40-49-480 0 0,1-1-1 0 0,-1 1 1 0 0,1-1-1 0 0,0 0 1 0 0,-1 0-1 0 0,1 0 1 0 0,-1-1-1 0 0,1 1 1 0 0,0-1-1 0 0,-1 1 1 0 0,1-1-1 0 0,-1 0 1 0 0,1 0-1 0 0,-1 0 1 0 0,0 0-1 0 0,1 0 1 0 0,-1 0-1 0 0,0-1 1 0 0,0 1-1 0 0,0-1 1 0 0,0 0-1 0 0,0 1 1 0 0,0-1-1 0 0,-1 0 1 0 0,1 0-1 0 0,0 0 1 0 0,-1-1-1 0 0,0 1 0 0 0,1 0 1 0 0,-1 0-1 0 0,0-1 1 0 0,0 1-1 0 0,0-1 1 0 0,0 1-1 0 0,-1-1 1 0 0,1 1-1 0 0,-1-1 1 0 0,0 1-1 0 0,1-1-7 0 0,-3-44 154 0 0,-35-24 59 0 0,31 64-219 0 0,0 0 1 0 0,-1 1-1 0 0,0 0 0 0 0,0 0 0 0 0,0 0 1 0 0,-1 1-1 0 0,0 0 0 0 0,0 1 1 0 0,0 0-1 0 0,-1 0 0 0 0,1 1 0 0 0,-1-1 1 0 0,0 2-1 0 0,0 0 0 0 0,0 0 0 0 0,0 0 1 0 0,-2 1 5 0 0,10 1-99 0 0,-1 0-105 0 0,-15 0-311 0 0,15 0 202 0 0,-7 0-1160 0 0,8 1-3786 0 0,7 1-279 0 0</inkml:trace>
  <inkml:trace contextRef="#ctx0" brushRef="#br0" timeOffset="-10318.215">8313 4377 10656 0 0,'0'0'241'0'0,"0"0"38"0"0,0 0 10 0 0,0 0-33 0 0,0 2-164 0 0,-4 153 4243 0 0,15 7-1460 0 0,1-79-2299 0 0,0 27 182 0 0,-1-47-550 0 0,5-22-62 0 0,0-17-146 0 0,8-13 57 0 0,-21-12-30 0 0,0 2-16 0 0,1-2 0 0 0,0 1 0 0 0,0 0 0 0 0,0-1 0 0 0,-1 0 0 0 0,1 0-1 0 0,0 0 1 0 0,-1 0 0 0 0,1 0 0 0 0,-1-1 0 0 0,1 0 0 0 0,-1 0 0 0 0,0 0 0 0 0,0 0-1 0 0,0 0 1 0 0,0 0 0 0 0,0-1 0 0 0,0 0 0 0 0,-1 1 0 0 0,1-1-11 0 0,25-26 4 0 0,-18 21-11 0 0,-1-1-1 0 0,0-1 1 0 0,-1 1 0 0 0,0-2-1 0 0,0 1 1 0 0,-1-1-1 0 0,0 0 1 0 0,-1 0 0 0 0,0-1-1 0 0,0-2 8 0 0,15-83 0 0 0,-25 45 0 0 0,-8 18 83 0 0,-4 34-30 0 0,13 0-53 0 0,1 1 0 0 0,0-1 0 0 0,0 1 0 0 0,0 0 0 0 0,-1 0 0 0 0,1-1 0 0 0,0 1 0 0 0,0 1 0 0 0,0-1 0 0 0,0 0 0 0 0,0 0 0 0 0,0 1 0 0 0,1-1 0 0 0,-1 1 0 0 0,0 0 0 0 0,1-1 0 0 0,-1 1 0 0 0,1 0 0 0 0,0 0 0 0 0,0 0 0 0 0,-1 1 0 0 0,-3 6 0 0 0,-22 50 0 0 0,17-21 64 0 0,15 44-64 0 0,-5-78-3 0 0,0 0-1 0 0,0 0 1 0 0,1 0-1 0 0,0 0 0 0 0,-1-1 1 0 0,1 1-1 0 0,0 0 1 0 0,1-1-1 0 0,-1 1 0 0 0,1-1 1 0 0,-1 1-1 0 0,1-1 1 0 0,0 0-1 0 0,1 1 0 0 0,-1-1 1 0 0,0 0-1 0 0,1 0 1 0 0,0-1-1 0 0,-1 1 0 0 0,4 1 4 0 0,10 4 0 0 0,6-15 0 0 0,26-21 280 0 0,-9-21 256 0 0,1-45-1156 0 0,-38 86 590 0 0,1-1-1 0 0,0 1 0 0 0,0-1 1 0 0,1 1-1 0 0,0 0 0 0 0,1 1 1 0 0,0-1-1 0 0,0 1 0 0 0,5-6 31 0 0,-5 9-160 0 0,10 14 146 0 0,-14-9 12 0 0,10 54-62 0 0,-3 17 64 0 0,-3-44 18 0 0,16 34 167 0 0,-18-57-155 0 0,-3-4-22 0 0,0 0-1 0 0,1-1 1 0 0,-1 1 0 0 0,1 0 0 0 0,-1 0-1 0 0,1-1 1 0 0,-1 1 0 0 0,1 0 0 0 0,-1-1 0 0 0,1 1-1 0 0,-1-1 1 0 0,1 1 0 0 0,0-1 0 0 0,0 1 0 0 0,-1-1-1 0 0,1 1 1 0 0,0-1 0 0 0,0 1 0 0 0,-1-1 0 0 0,1 0-1 0 0,0 0 1 0 0,0 1 0 0 0,0-1 0 0 0,-1 0 0 0 0,1 0-1 0 0,0 0 1 0 0,0 0 0 0 0,0 0 0 0 0,0 0 0 0 0,0 0-1 0 0,-1 0 1 0 0,1 0 0 0 0,0 0 0 0 0,1-1-8 0 0,18-8 193 0 0,-16 6-177 0 0,1 0 1 0 0,-1-1-1 0 0,0 1 1 0 0,-1-1-1 0 0,1 0 0 0 0,-1 0 1 0 0,1 0-1 0 0,-1 0 0 0 0,0 0 1 0 0,-1-1-1 0 0,1 1 1 0 0,-1-1-1 0 0,0 0 0 0 0,0 0 1 0 0,0 0-1 0 0,-1 0 0 0 0,1 0 1 0 0,-1 0-1 0 0,-1 0 1 0 0,1-1-1 0 0,-1 0-16 0 0,11-52 53 0 0,-3-29 102 0 0,-5 78-218 0 0,0-1 0 0 0,1 1 0 0 0,-1-1 0 0 0,2 1 0 0 0,-1 0 0 0 0,1 1 0 0 0,1-1-1 0 0,0 1 1 0 0,0 0 0 0 0,4-3 63 0 0,2 0-72 0 0,14 8 7 0 0,-18 6 44 0 0,1 8-33 0 0,10 20 54 0 0,-18-28-3 0 0,0 0 0 0 0,0 0-1 0 0,-1 0 1 0 0,2-1 0 0 0,-1 1-1 0 0,0 0 1 0 0,0-1-1 0 0,1 1 1 0 0,0-1 0 0 0,-1 1-1 0 0,1-1 1 0 0,0 0 0 0 0,0 0-1 0 0,0 1 1 0 0,1-1-1 0 0,-1-1 1 0 0,0 1 0 0 0,1 0-1 0 0,0 0 4 0 0,11 6 0 0 0,22-1 0 0 0,-26-8 0 0 0,-5 0 4 0 0,-1 0-1 0 0,1 0 1 0 0,-1 0-1 0 0,1 0 0 0 0,-1-1 1 0 0,0 0-1 0 0,0 0 1 0 0,0 0-1 0 0,0 0 1 0 0,0-1-1 0 0,0 1 0 0 0,-1-1 1 0 0,1 0-1 0 0,-1 0 1 0 0,0 0-1 0 0,0-1 1 0 0,0 1-1 0 0,0-1 0 0 0,0 0 1 0 0,-1 0-1 0 0,1-1-3 0 0,28-67 0 0 0,-27 21-14 0 0,-4 40-43 0 0,0 10 54 0 0,0 0 1 0 0,0 0-1 0 0,0 0 0 0 0,0 0 0 0 0,0-1 0 0 0,0 1 0 0 0,0 0 0 0 0,0 0 0 0 0,-1 0 0 0 0,1 0 1 0 0,0 0-1 0 0,-1-1 0 0 0,1 1 0 0 0,-1 0 0 0 0,1 0 0 0 0,-1 0 0 0 0,0 0 0 0 0,1 0 1 0 0,-1 0-1 0 0,0 1 0 0 0,0-1 0 0 0,0 0 0 0 0,1 0 0 0 0,-1 0 0 0 0,0 1 0 0 0,0-1 0 0 0,0 1 1 0 0,0-1-1 0 0,0 0 0 0 0,0 1 0 0 0,-1 0 0 0 0,1-1 0 0 0,0 1 0 0 0,0 0 0 0 0,-1-1 3 0 0,-40 11-120 0 0,32-6 90 0 0,-39 34-84 0 0,14 4 90 0 0,4 34-32 0 0,26-60 52 0 0,-3 61 148 0 0,5-66-128 0 0,1 0-1 0 0,0 0 1 0 0,1 0 0 0 0,0 0-1 0 0,1 0 1 0 0,0 1-1 0 0,1-1 1 0 0,0 0-1 0 0,2 9-15 0 0,-1-15 8 0 0,0 1-1 0 0,0 0 0 0 0,1-1 0 0 0,0 1 0 0 0,0-1 1 0 0,0 0-1 0 0,1 0 0 0 0,0 0 0 0 0,0 0 1 0 0,0-1-1 0 0,0 0 0 0 0,5 4-7 0 0,-6-6 11 0 0,-1 0 0 0 0,0 0 0 0 0,1 0 0 0 0,0 0-1 0 0,-1-1 1 0 0,1 1 0 0 0,0-1 0 0 0,0 0 0 0 0,0 0 0 0 0,-1 0 0 0 0,1 0 0 0 0,1 0-1 0 0,-1-1 1 0 0,0 1 0 0 0,0-1 0 0 0,0 0 0 0 0,0 0 0 0 0,0 0 0 0 0,0 0-1 0 0,0-1 1 0 0,1 1-11 0 0,5-1 49 0 0,6-3 1 0 0,0 1 0 0 0,0-2 0 0 0,-1 0 0 0 0,1-1 0 0 0,-1 0 0 0 0,0-1 0 0 0,-1-1 0 0 0,0 0 0 0 0,0-1 0 0 0,-1 0 0 0 0,0-1 0 0 0,0 0 0 0 0,-1-1 0 0 0,4-6-50 0 0,1-2 50 0 0,-1-2 0 0 0,-1 1-1 0 0,-1-2 1 0 0,-1 0 0 0 0,9-20-50 0 0,-19 37-5 0 0,10-24 5 0 0,-2 0 0 0 0,-1-1 0 0 0,-1 0 0 0 0,-2-1 0 0 0,0-2 0 0 0,-5 28 0 0 0,19-157-236 0 0,2 57 168 0 0,-33 68-394 0 0,10 36 378 0 0,-1 2 78 0 0,1-1 0 0 0,-1 0 1 0 0,0 1-1 0 0,1 0 0 0 0,-1-1 1 0 0,1 1-1 0 0,-1 0 0 0 0,1 0 1 0 0,-1 0-1 0 0,1 0 0 0 0,-1 0 1 0 0,1 0-1 0 0,0 0 0 0 0,-1 0 1 0 0,1 1-1 0 0,0-1 0 0 0,0 0 1 0 0,0 1-1 0 0,0-1 0 0 0,0 1 1 0 0,0-1-1 0 0,1 1 0 0 0,-1 0 1 0 0,0-1-1 0 0,1 1 0 0 0,-1 1 6 0 0,-2 3-2 0 0,-23 67-94 0 0,35 3 27 0 0,-3 28 122 0 0,7 21 823 0 0,14 58-846 0 0,5-49 288 0 0,-18-93-176 0 0,-13-40-73 0 0,3-3-57 0 0,-1 0 0 0 0,1 0 0 0 0,0-1-1 0 0,-1 1 1 0 0,1-1 0 0 0,-1 0 0 0 0,0 0 0 0 0,0 0 0 0 0,0-1 0 0 0,0 1 0 0 0,-1-1-1 0 0,0 1 1 0 0,1-1 0 0 0,-1 0 0 0 0,0 0 0 0 0,-1 0 0 0 0,1 0 0 0 0,-1 0-1 0 0,0 0 1 0 0,1-3-12 0 0,0-5-125 0 0,2 0 0 0 0,-1 1 0 0 0,1 0 0 0 0,1 0 0 0 0,0 0 0 0 0,0 0 0 0 0,1 1 0 0 0,1 0 0 0 0,0 0 0 0 0,2-2 125 0 0,3-6-366 0 0,27-31-478 0 0,-1 12 311 0 0,2-2 446 0 0,-11 19 363 0 0,-27 20-210 0 0,-2 0 31 0 0,0 0-1 0 0,9 17 187 0 0,16 66 586 0 0,-5-38-612 0 0,12 25 454 0 0,-32-19 228 0 0,-1-40-826 0 0,1-10-40 0 0,0 1 0 0 0,0 0 0 0 0,0 0 0 0 0,0 0-1 0 0,-1 0 1 0 0,1-1 0 0 0,0 1 0 0 0,-1 0 0 0 0,1 0-1 0 0,-1-1 1 0 0,0 1 0 0 0,0 0 0 0 0,0-1 0 0 0,0 1-1 0 0,0-1 1 0 0,0 1 0 0 0,0-1 0 0 0,0 1 0 0 0,0-1-1 0 0,-1 0 1 0 0,1 0 0 0 0,0 1 0 0 0,-1-1 0 0 0,1 0-1 0 0,-1 0 1 0 0,-1 0-73 0 0,-5 2 45 0 0,0-1 0 0 0,0 0 0 0 0,0 0 0 0 0,0 0 0 0 0,0-1 0 0 0,0-1 0 0 0,0 1 0 0 0,-1-2 0 0 0,1 1 0 0 0,0-1 0 0 0,0 0 0 0 0,-1 0-45 0 0,-13-2-25 0 0,-25-9-1551 0 0,27 4-4795 0 0,-2-3-1324 0 0</inkml:trace>
  <inkml:trace contextRef="#ctx0" brushRef="#br1" timeOffset="14578.572">8589 193 8208 0 0,'7'-12'565'0'0,"-14"-18"2406"0"0,-8 23-3447 0 0,-73 24 328 0 0,-31 0 158 0 0,-34-4 956 0 0,-123-6-966 0 0,70 5 0 0 0,-376 11 136 0 0,67-6-136 0 0,111 1 0 0 0,217-1 0 0 0,-412 39 224 0 0,260-27-282 0 0,141-9-36 0 0,-76-8 94 0 0,214-12 6 0 0,-25-1 25 0 0,0 4 1 0 0,-81 13-32 0 0,-44 5-13 0 0,-24-11 149 0 0,91-3-222 0 0,-91 6 20 0 0,44-8 218 0 0,57 15-216 0 0,40 8 184 0 0,87-25-64 0 0,0 0 0 0 0,1 1 1 0 0,0 0-1 0 0,0 1 1 0 0,0-1-1 0 0,1 1 1 0 0,0 0-1 0 0,-1 0 0 0 0,2 0 1 0 0,-1 1-1 0 0,1-1 1 0 0,-1 1-1 0 0,1 0 0 0 0,1 0 1 0 0,-1 0-1 0 0,1 0 1 0 0,0 0-1 0 0,1 0 1 0 0,-1 5-57 0 0,-22 73 176 0 0,9 5 130 0 0,0 39-292 0 0,5-18-14 0 0,-17 227 0 0 0,13-144 0 0 0,1 36 304 0 0,2-5 286 0 0,6-65-316 0 0,-9 180 147 0 0,6-152-336 0 0,1 89 33 0 0,7-120 10 0 0,-4-31-54 0 0,2 157 172 0 0,-1-77-182 0 0,-9-138 10 0 0,-6 36-21 0 0,8-44-53 0 0,-1 55 0 0 0,0-1 128 0 0,11-73-64 0 0,16-14-53 0 0,-13-24-8 0 0,0-1 0 0 0,0 0 0 0 0,0 0 0 0 0,0 0 0 0 0,0 0 0 0 0,1 0 0 0 0,-1-1 0 0 0,0 0 0 0 0,1 1 0 0 0,-1-1 0 0 0,0 0 0 0 0,1-1 0 0 0,-1 1 0 0 0,0-1 0 0 0,0 1 0 0 0,1-1 0 0 0,1-1-3 0 0,21-1 56 0 0,59-7-46 0 0,241-15-10 0 0,33 0 0 0 0,-126 9 0 0 0,32 3-72 0 0,206-2 72 0 0,-113 5 0 0 0,-140 3 0 0 0,179-11 0 0 0,-47 1 0 0 0,-36 10 0 0 0,33-7 0 0 0,-85 1 0 0 0,-37 5 0 0 0,92-8 64 0 0,-87 8-64 0 0,-54-5 0 0 0,-62-1 0 0 0,200-4 64 0 0,-88-9-64 0 0,69 13 0 0 0,32-10 136 0 0,-224 13-136 0 0,95-5 0 0 0,-47 8 0 0 0,-18-6 0 0 0,10 0 0 0 0,-61-3 0 0 0,16-27 139 0 0,-91 38-118 0 0,0 0 1 0 0,0 0-1 0 0,0 0 0 0 0,-1-1 0 0 0,0 0 1 0 0,-1 0-1 0 0,1 0 0 0 0,-1-1 0 0 0,1-3-21 0 0,-2 5 1 0 0,27-80 170 0 0,5-92 50 0 0,-29 131-180 0 0,40-290 691 0 0,-20 107-300 0 0,-4-61-86 0 0,-23-34 315 0 0,-11-184 476 0 0,18 296-989 0 0,25-293-64 0 0,-21 313-84 0 0,-7 29 0 0 0,8 27 0 0 0,-5 46 0 0 0,-2 9 0 0 0,2 16-168 0 0,-7-48 168 0 0,-11 75 0 0 0,6 18 0 0 0,5 20 0 0 0,1-1 0 0 0,-1 1 0 0 0,0-1 0 0 0,1 1 0 0 0,-1 0 0 0 0,0-1 0 0 0,0 1 0 0 0,0-1 0 0 0,0 1 0 0 0,0-1 0 0 0,0 1 0 0 0,-1 0 0 0 0,1-1 0 0 0,0 1 0 0 0,-1 0 0 0 0,1-1 0 0 0,-1 1 0 0 0,0 0 0 0 0,1-1 0 0 0,-1 1 0 0 0,0 0 0 0 0,0 0 0 0 0,0 0 0 0 0,1 0 0 0 0,-1 0 0 0 0,0 0 0 0 0,-1 0 0 0 0,1 0 0 0 0,0 0 0 0 0,0 0 0 0 0,0 0 0 0 0,0 1 0 0 0,-1-1 0 0 0,1 0 0 0 0,0 1 0 0 0,-1 0 0 0 0,1-1 0 0 0,0 1 0 0 0,-1-1 0 0 0,1 1 0 0 0,-1 0 0 0 0,1 0 0 0 0,0 0 0 0 0,-1 0 0 0 0,-16-4 0 0 0,-52-5 0 0 0,1 4 0 0 0,-26-7 102 0 0,-1-2 80 0 0,0 4 1 0 0,-57 4-183 0 0,26 0 5 0 0,-479 2-581 0 0,372 11-1252 0 0,-162 30 1828 0 0,258-16-2025 0 0,1 7 0 0 0,2 5 2025 0 0,72-14-3840 0 0,7-1-1073 0 0</inkml:trace>
  <inkml:trace contextRef="#ctx0" brushRef="#br1" timeOffset="18657.367">10426 1296 7104 0 0,'0'0'208'0'0,"11"-8"384"0"0,55-19 1628 0 0,23-1 296 0 0,86-35-376 0 0,-119 40-1864 0 0,1 2 0 0 0,1 2 0 0 0,2 3-276 0 0,62-32-59 0 0,-119 46-368 0 0,11-8-168 0 0,-18 4-4259 0 0,1 3 677 0 0</inkml:trace>
  <inkml:trace contextRef="#ctx0" brushRef="#br1" timeOffset="19089.071">10702 863 6448 0 0,'0'0'141'0'0,"0"0"23"0"0,4-8 171 0 0,15-11-65 0 0,-17 19-142 0 0,0-1 267 0 0,14 3 2737 0 0,-18 11-2615 0 0,-1 1 0 0 0,0-1 1 0 0,-1 1-1 0 0,0-1 0 0 0,-1 0 0 0 0,0 0 1 0 0,-8 11-518 0 0,9-15 158 0 0,-25 45 225 0 0,-2-2 1 0 0,-2-1-1 0 0,-14 14-383 0 0,-53 44 921 0 0,98-107-785 0 0,4 2 260 0 0,5-2-385 0 0,1 0-1 0 0,0 0 1 0 0,-1 0-1 0 0,1-1 1 0 0,0-1-1 0 0,0 1 0 0 0,0-1 1 0 0,-1 0-1 0 0,1-1 1 0 0,0 0-1 0 0,3 0-10 0 0,4-1 25 0 0,246 5 318 0 0,-183 5-967 0 0,-58-8 179 0 0,3 4-732 0 0</inkml:trace>
  <inkml:trace contextRef="#ctx0" brushRef="#br1" timeOffset="19715.969">11609 1140 11600 0 0,'1'-1'264'0'0,"76"-57"744"0"0,-63 47-990 0 0,0-1 0 0 0,-1-1 0 0 0,-1 0 1 0 0,0 0-1 0 0,0-2 0 0 0,-2 1 1 0 0,7-12-19 0 0,-2 0 114 0 0,-2 0 1 0 0,0-1 0 0 0,-2 0 0 0 0,-1 0 0 0 0,-2-2 0 0 0,1-3-115 0 0,18-72 925 0 0,-4-44 189 0 0,-22 75-99 0 0,-6 21 263 0 0,4 51-1197 0 0,-14 27 192 0 0,-32 84 277 0 0,31-48-516 0 0,7-30 170 0 0,1 1 0 0 0,2 0 0 0 0,1 0 0 0 0,-1 32-204 0 0,10 61 256 0 0,11-37-202 0 0,-10-77-51 0 0,-3-8 9 0 0,0 1-1 0 0,-1-1 1 0 0,1 1-1 0 0,1-1 1 0 0,-1 0-1 0 0,1 1 1 0 0,0-1 0 0 0,-1-1-1 0 0,2 1 1 0 0,-1 0-1 0 0,0-1 1 0 0,1 1-1 0 0,0-1 1 0 0,1 1-12 0 0,0-2 11 0 0,0 1 0 0 0,-1-1 1 0 0,1 0-1 0 0,0 0 0 0 0,0-1 0 0 0,0 1 0 0 0,1-1 1 0 0,-1 0-1 0 0,0-1 0 0 0,0 1 0 0 0,1-1 0 0 0,-1 0 0 0 0,0 0 1 0 0,1-1-1 0 0,-1 0 0 0 0,0 0 0 0 0,0 0 0 0 0,3-1-11 0 0,1-1-90 0 0,0-1-1 0 0,-1 1 1 0 0,0-1-1 0 0,1-1 0 0 0,-2 1 1 0 0,1-1-1 0 0,0-1 1 0 0,-1 0-1 0 0,0 0 0 0 0,-1 0 1 0 0,1-1-1 0 0,-1 1 1 0 0,0-2-1 0 0,-1 1 1 0 0,0-1-1 0 0,0 0 0 0 0,0 0 1 0 0,-1-1 90 0 0,38-88-2075 0 0,-31 69 1721 0 0,-10 27 354 0 0,3 19 298 0 0,4 48 659 0 0,-8-61-931 0 0,0 0 0 0 0,1 1 0 0 0,0-1-1 0 0,0 0 1 0 0,0 0 0 0 0,1 1 0 0 0,-1-1-1 0 0,1 0 1 0 0,0 0 0 0 0,1 0 0 0 0,-1-1-1 0 0,1 1 1 0 0,0-1 0 0 0,0 1 0 0 0,1-1-1 0 0,-1 0 1 0 0,1 0 0 0 0,0-1-1 0 0,0 1 1 0 0,0-1 0 0 0,0 1 0 0 0,1-1-1 0 0,1 0-25 0 0,-4-2-103 0 0,0 0-1 0 0,0-1 0 0 0,0 1 0 0 0,0-1 1 0 0,0 1-1 0 0,1-1 0 0 0,-1 0 0 0 0,0 0 1 0 0,0 0-1 0 0,0 0 0 0 0,1 0 0 0 0,-1 0 1 0 0,0-1-1 0 0,0 1 0 0 0,0-1 0 0 0,1 1 1 0 0,-1-1-1 0 0,0 0 0 0 0,0 0 0 0 0,0 0 1 0 0,0 0-1 0 0,0 0 0 0 0,-1-1 0 0 0,1 1 1 0 0,0 0-1 0 0,-1-1 0 0 0,1 0 104 0 0,7-10-1014 0 0</inkml:trace>
  <inkml:trace contextRef="#ctx0" brushRef="#br1" timeOffset="19992.299">12196 614 12776 0 0,'0'-3'360'0'0,"0"3"88"0"0,0 0-360 0 0,4 0-88 0 0,1 0 0 0 0,-5 0 0 0 0,0 0-248 0 0,11 3-64 0 0,1 0-8 0 0</inkml:trace>
  <inkml:trace contextRef="#ctx0" brushRef="#br1" timeOffset="20450.376">12360 922 12784 0 0,'0'0'289'0'0,"0"0"40"0"0,0 0 22 0 0,0 0-40 0 0,1 1-203 0 0,4 4-64 0 0,-4-4 121 0 0,-1-1 54 0 0,0 0 5 0 0,6 4 271 0 0,-3-8 594 0 0,20-52-514 0 0,16-26-951 0 0,-12 49 105 0 0,-26 33 268 0 0,0-1 1 0 0,0 1-1 0 0,0-1 1 0 0,1 1-1 0 0,-1-1 1 0 0,0 1-1 0 0,1 0 1 0 0,-1-1-1 0 0,0 1 1 0 0,1 0-1 0 0,-1 0 1 0 0,0 0-1 0 0,1 0 1 0 0,-1 0-1 0 0,0 0 1 0 0,1 1-1 0 0,-1-1 1 0 0,0 0-1 0 0,1 1 1 0 0,-1-1-1 0 0,0 1 1 0 0,0-1-1 0 0,1 1 1 0 0,-1 0-1 0 0,0-1 1 0 0,0 1 0 0 0,0 0-1 0 0,0 0 1 0 0,0 0-1 0 0,0 0 1 0 0,0 0-1 0 0,0 0 1 0 0,0 0-1 0 0,-1 0 1 0 0,1 0-1 0 0,0 0 1 0 0,-1 0-1 0 0,1 1 1 0 0,0-1-1 0 0,-1 0 1 0 0,0 0-1 0 0,1 1 1 0 0,-1 0 2 0 0,24 68 298 0 0,-11 26 230 0 0,-12-90-498 0 0,-1-1-1 0 0,2 0 0 0 0,-1 1 0 0 0,1-1 0 0 0,0 0 0 0 0,0 0 0 0 0,0 0 0 0 0,1 0 0 0 0,-1 0 1 0 0,1-1-1 0 0,1 1 0 0 0,-1-1 0 0 0,0 0 0 0 0,1 0 0 0 0,0 0 0 0 0,0 0 0 0 0,0-1 0 0 0,3 2-29 0 0,-5-3 24 0 0,-1-1-9 0 0,-1-1 0 0 0,1 1 0 0 0,0 0 0 0 0,-1 0 0 0 0,1-1 0 0 0,0 1 0 0 0,0-1 0 0 0,0 1 0 0 0,-1-1 0 0 0,1 1 0 0 0,0-1 0 0 0,0 1 0 0 0,0-1-1 0 0,0 0 1 0 0,0 0 0 0 0,0 1 0 0 0,0-1 0 0 0,0 0 0 0 0,0 0 0 0 0,0 0 0 0 0,0 0 0 0 0,0 0 0 0 0,0 0 0 0 0,0 0 0 0 0,0 0 0 0 0,0-1-1 0 0,0 1 1 0 0,0 0 0 0 0,0-1 0 0 0,-1 1 0 0 0,1 0 0 0 0,0-1 0 0 0,0 1 0 0 0,0-1 0 0 0,0 1 0 0 0,-1-1 0 0 0,1 0 0 0 0,0 1 0 0 0,0-1 0 0 0,-1 0-1 0 0,1 0-14 0 0,117-97 127 0 0,-90 67-655 0 0,-1-1 1 0 0,-2-1-1 0 0,-1-2 1 0 0,15-28 527 0 0,-37 59-58 0 0,0 0 0 0 0,0 0 0 0 0,0 0 0 0 0,0 0 0 0 0,-1 0 0 0 0,0 0 1 0 0,0-1-1 0 0,0 1 0 0 0,0 0 0 0 0,0-1 0 0 0,-1 1 0 0 0,0-1 1 0 0,0-2 57 0 0,-5 1 22 0 0,1 5 25 0 0,1 1-1 0 0,-1 0 1 0 0,1 0 0 0 0,-1 0-1 0 0,1 0 1 0 0,-1 1-1 0 0,1-1 1 0 0,-1 1-1 0 0,1 0 1 0 0,-1 0 0 0 0,1 0-1 0 0,0 1 1 0 0,-1-1-1 0 0,1 1 1 0 0,0 0 0 0 0,-2 1-47 0 0,-1 0 81 0 0,-3 3 68 0 0,0 0 1 0 0,0 0 0 0 0,1 1-1 0 0,0 0 1 0 0,0 1-1 0 0,0-1 1 0 0,1 2 0 0 0,0-1-1 0 0,1 1 1 0 0,-3 4-150 0 0,-11 45 660 0 0,19-55-617 0 0,1-1 0 0 0,-1 1 0 0 0,1 0 0 0 0,0-1 0 0 0,0 1 0 0 0,0 0 0 0 0,0-1 0 0 0,0 1 0 0 0,1 0 0 0 0,-1-1 0 0 0,1 1 0 0 0,0 0 0 0 0,0-1 0 0 0,0 1 0 0 0,0-1-1 0 0,0 1 1 0 0,0-1 0 0 0,1 0 0 0 0,-1 0 0 0 0,1 1 0 0 0,1 1-43 0 0,31 18 291 0 0,-22-19-254 0 0,0 0 0 0 0,0-1 0 0 0,0 0 1 0 0,1-1-1 0 0,-1-1 0 0 0,1 0 0 0 0,-1 0 0 0 0,1-1 0 0 0,-1-1 0 0 0,0 0 0 0 0,0-1 0 0 0,0 0 0 0 0,0-1 1 0 0,7-3-38 0 0,-10 5 23 0 0,-2 0-135 0 0,65-18-169 0 0,-23 7-5043 0 0,-7 3-908 0 0</inkml:trace>
  <inkml:trace contextRef="#ctx0" brushRef="#br1" timeOffset="20989.148">12033 1569 9672 0 0,'2'-1'282'0'0,"29"-32"182"0"0,-29 32-80 0 0,-2 1 122 0 0,0 0 26 0 0,0 0 14 0 0,0 0 45 0 0,0 0 17 0 0,0 0 7 0 0,-11 8 493 0 0,-72 90 1707 0 0,81-95-2753 0 0,-3 3 8 0 0,0 0-1 0 0,1 0 1 0 0,0 0-1 0 0,0 1 1 0 0,0 0 0 0 0,1-1-1 0 0,0 1 1 0 0,0 0-1 0 0,0 1 1 0 0,1-1 0 0 0,0 0-1 0 0,1 1 1 0 0,0-1-1 0 0,0 1-69 0 0,10 12 0 0 0,73 4 0 0 0,-1-6 67 0 0,-80-18-39 0 0,0 1 1 0 0,0-1-1 0 0,0 1 0 0 0,-1-1 0 0 0,1 1 0 0 0,0 0 1 0 0,0-1-1 0 0,-1 1 0 0 0,1 0 0 0 0,-1-1 1 0 0,1 1-1 0 0,0 0 0 0 0,-1 0 0 0 0,1-1 0 0 0,-1 1 1 0 0,0 0-1 0 0,1 0 0 0 0,-1 0 0 0 0,0 0 1 0 0,1 0-1 0 0,-1-1 0 0 0,0 1 0 0 0,0 0 0 0 0,0 0 1 0 0,0 0-1 0 0,0 0 0 0 0,0 0 0 0 0,0 0 1 0 0,0 0-1 0 0,0 0 0 0 0,0 0 0 0 0,-1 0 0 0 0,1 0 1 0 0,0-1-1 0 0,-1 1 0 0 0,1 1-28 0 0,-63 61 613 0 0,3-36-613 0 0,47-22-319 0 0,-18 5-335 0 0,13-11-2619 0 0,13-3 1728 0 0</inkml:trace>
  <inkml:trace contextRef="#ctx0" brushRef="#br1" timeOffset="21272.816">12394 1291 14048 0 0,'0'0'322'0'0,"0"0"45"0"0,0 0 17 0 0,0 0-45 0 0,0 2-221 0 0,-4 101 881 0 0,2-24 945 0 0,-3 0 0 0 0,-11 47-1944 0 0,-3-9 218 0 0,15-92-141 0 0,-7 15-2628 0 0,7-34 327 0 0,3-5-3745 0 0</inkml:trace>
  <inkml:trace contextRef="#ctx0" brushRef="#br1" timeOffset="22087.556">12223 1623 11600 0 0,'51'-54'1272'0'0,"-44"48"-1272"0"0,0 1 0 0 0,1 1 0 0 0,-1-1 0 0 0,1 1 0 0 0,0 1 0 0 0,0-1 0 0 0,0 1 0 0 0,0 1 0 0 0,1-1 0 0 0,7 0 0 0 0,69-14 988 0 0,-79 16-780 0 0,1 1 0 0 0,-1-1 1 0 0,0 1-1 0 0,0 0 0 0 0,0 0 1 0 0,0 1-1 0 0,0 0 0 0 0,0 0 1 0 0,0 0-1 0 0,0 1 0 0 0,0 0 0 0 0,0 0 1 0 0,0 1-1 0 0,-1-1 0 0 0,1 1 1 0 0,-1 0-1 0 0,0 1 0 0 0,0-1 1 0 0,0 1-1 0 0,3 3-208 0 0,35 39 317 0 0,-35-28-177 0 0,-4-11-119 0 0,0 1 1 0 0,-1-1-1 0 0,1 1 0 0 0,-2-1 0 0 0,1 1 1 0 0,-1 0-1 0 0,0 0 0 0 0,-1 0 0 0 0,0 1 0 0 0,0 1-21 0 0,-1-1 64 0 0,0-7 0 0 0,0-2 6 0 0,-5 15 342 0 0,4-16-395 0 0,0 0 1 0 0,0 0 0 0 0,0 0-1 0 0,0 0 1 0 0,1 0-1 0 0,-1 0 1 0 0,0 0 0 0 0,0-1-1 0 0,1 1 1 0 0,-1 0-1 0 0,1 0 1 0 0,-1-1 0 0 0,1 1-1 0 0,-1 0 1 0 0,1 0-1 0 0,0-1 1 0 0,0 1 0 0 0,-1 0-1 0 0,1-1 1 0 0,0 1-1 0 0,0-1 1 0 0,0 1 0 0 0,1 0-1 0 0,-1-1 1 0 0,0 1 0 0 0,0 0-1 0 0,1-1 1 0 0,-1 1-1 0 0,1 0 1 0 0,-1 0 0 0 0,1-1-1 0 0,0 1 1 0 0,-1 0-1 0 0,1 0-17 0 0,60-82 67 0 0,-39 38-283 0 0,-7 8 4 0 0,64-61-667 0 0,-22 52 317 0 0,9 0 468 0 0,-44 32 94 0 0,-14 7 0 0 0,-8 7 1 0 0,0 1 0 0 0,-1-1 0 0 0,1 0 0 0 0,0 0 0 0 0,0 0 0 0 0,-1 0 0 0 0,1 0 0 0 0,0 0 0 0 0,0 0 0 0 0,-1 0 0 0 0,1 0 0 0 0,0 0 0 0 0,-1 0 0 0 0,1 0 0 0 0,0 0 0 0 0,0 0 0 0 0,-1 0 0 0 0,1 0 0 0 0,0 0 0 0 0,0 0 0 0 0,-1-1 0 0 0,1 1 0 0 0,0 0 0 0 0,0 0 0 0 0,-1 0 0 0 0,1 0 0 0 0,0 0 0 0 0,0-1 0 0 0,-1 1 0 0 0,1 0 0 0 0,0 0 0 0 0,0 0 0 0 0,0-1 0 0 0,0 1 0 0 0,-1 0 0 0 0,1 0 0 0 0,0-1 0 0 0,0 1 0 0 0,0 0 0 0 0,0 0 0 0 0,0-1 0 0 0,0 1 0 0 0,0 0 0 0 0,0-1 0 0 0,0 1 0 0 0,0 0 0 0 0,0 0 0 0 0,0-1 0 0 0,0 1 0 0 0,0 0 0 0 0,0-1 0 0 0,0 1 0 0 0,0 0 0 0 0,0 0 0 0 0,0-1 0 0 0,0 1 0 0 0,0 0 0 0 0,0 0 0 0 0,1-1 0 0 0,-1 1 0 0 0,0 0-1 0 0,0 0 1 0 0,0 0 0 0 0,0-1 0 0 0,1 1-1 0 0,-13 4 40 0 0,0 0 0 0 0,1 0-1 0 0,0 1 1 0 0,0 1 0 0 0,0 0-1 0 0,0 0 1 0 0,1 1 0 0 0,-5 5-40 0 0,-17 10 172 0 0,-70 71 661 0 0,101-91-809 0 0,-1-1 0 0 0,1 1 0 0 0,-1-1 0 0 0,1 1 0 0 0,0 0 0 0 0,-1 0 0 0 0,1-1 0 0 0,0 1 0 0 0,0 0-1 0 0,0 0 1 0 0,0 0 0 0 0,1 0 0 0 0,-1 0 0 0 0,0 0 0 0 0,1 0 0 0 0,-1 1 0 0 0,1-1 0 0 0,0 0 0 0 0,0 0 0 0 0,0 0 0 0 0,0 0 0 0 0,0 1-24 0 0,8 22 262 0 0,-8-25-257 0 0,-1 1 0 0 0,1 0 0 0 0,0-1 0 0 0,-1 1 1 0 0,1 0-1 0 0,0 0 0 0 0,0-1 0 0 0,-1 1 0 0 0,1 0 0 0 0,0 0 0 0 0,0 0 0 0 0,0-1 0 0 0,0 1 0 0 0,0 0 0 0 0,0 0 0 0 0,0-1 0 0 0,0 1 0 0 0,0 0 0 0 0,1 0 0 0 0,-1-1 0 0 0,0 1 0 0 0,0 0 0 0 0,1 0 0 0 0,-1-1 0 0 0,0 1 0 0 0,1 0 0 0 0,-1-1 0 0 0,1 1 0 0 0,-1 0 0 0 0,1-1 0 0 0,-1 1 0 0 0,1-1 0 0 0,-1 1 0 0 0,1-1 0 0 0,0 1 0 0 0,-1-1 0 0 0,1 1 0 0 0,0-1 0 0 0,-1 0 0 0 0,1 1 0 0 0,0-1 0 0 0,0 0 0 0 0,-1 0 0 0 0,1 0 1 0 0,0 1-1 0 0,0-1 0 0 0,-1 0 0 0 0,1 0 0 0 0,0 0 0 0 0,0 0 0 0 0,0 0 0 0 0,0 0-5 0 0,42-5 222 0 0,42-36-18 0 0,-12-11-204 0 0,-63 45-2 0 0,0 0 0 0 0,0 1 0 0 0,1-1-1 0 0,0 2 1 0 0,0 0 0 0 0,1 0 0 0 0,0 1 0 0 0,-1 0-1 0 0,13-1 3 0 0,-13 5-68 0 0,-3 4 3 0 0,18 55-5 0 0,-17-29 69 0 0,-14 39 259 0 0,-4-48-128 0 0,8-20-119 0 0,0 0-1 0 0,0 0 0 0 0,0 0 0 0 0,0 0 1 0 0,1 0-1 0 0,-1 0 0 0 0,1 1 0 0 0,-1-1 1 0 0,1 0-1 0 0,-1 1 0 0 0,1-1 0 0 0,0 0 1 0 0,-1 0-1 0 0,1 1 0 0 0,0-1 0 0 0,0 0 1 0 0,0 1-1 0 0,0-1 0 0 0,0 1 0 0 0,0-1 1 0 0,1 0-1 0 0,-1 0 0 0 0,0 1 0 0 0,1-1 1 0 0,-1 0-1 0 0,1 2-10 0 0,5 8 69 0 0,-6-11-57 0 0,0 1 0 0 0,0 0 0 0 0,0 0 0 0 0,0 0 0 0 0,1 0 0 0 0,-1 0 0 0 0,0 0 0 0 0,1 0 0 0 0,-1 0 0 0 0,0 0 0 0 0,1-1 0 0 0,-1 1 0 0 0,1 0 0 0 0,0 0 0 0 0,-1-1 0 0 0,1 1 0 0 0,0 0 1 0 0,-1-1-1 0 0,1 1 0 0 0,0 0 0 0 0,0-1 0 0 0,-1 1 0 0 0,1-1 0 0 0,0 1 0 0 0,0-1 0 0 0,0 0 0 0 0,0 1 0 0 0,0-1 0 0 0,-1 0 0 0 0,1 0 0 0 0,0 1 0 0 0,0-1 0 0 0,0 0 0 0 0,0 0 0 0 0,0 0 0 0 0,0 0 0 0 0,0 0 0 0 0,0 0 0 0 0,0-1 0 0 0,0 1 0 0 0,0 0 0 0 0,0 0 1 0 0,0-1-1 0 0,-1 1 0 0 0,1 0 0 0 0,0-1-12 0 0,17-23 146 0 0,14-9-66 0 0,-11 19-80 0 0,17-24-26 0 0,-20 26-54 0 0,25-31-294 0 0,14-34-1239 0 0,-26 46 530 0 0,0 9-621 0 0,-9 17-1354 0 0,5-2 762 0 0,-24 6 1043 0 0</inkml:trace>
  <inkml:trace contextRef="#ctx0" brushRef="#br1" timeOffset="22735.212">13489 1382 6000 0 0,'0'0'174'0'0,"2"0"-7"0"0,-1 0-268 0 0,19 1 714 0 0,-20-1-554 0 0,0-1 0 0 0,0 1 0 0 0,0 0-1 0 0,0 0 1 0 0,0 0 0 0 0,0 0-1 0 0,0 0 1 0 0,0-1 0 0 0,0 1 0 0 0,0 0-1 0 0,0 0 1 0 0,0 0 0 0 0,0 0-1 0 0,0 0 1 0 0,0-1 0 0 0,0 1 0 0 0,0 0-1 0 0,0 0 1 0 0,0 0 0 0 0,0 0-1 0 0,0 0 1 0 0,0-1-59 0 0,-5-1 2297 0 0,17 3-1605 0 0,-2 0 231 0 0,-9-1-244 0 0,-1 0 1 0 0,0 0-30 0 0,0 0-123 0 0,2 1-58 0 0,47 35 1484 0 0,-48-35-1912 0 0,0-1 1 0 0,0 1-1 0 0,0 1 0 0 0,0-1 0 0 0,0 0 0 0 0,-1 0 0 0 0,1 0 0 0 0,0 0 0 0 0,0 0 0 0 0,-1 1 0 0 0,1-1 0 0 0,-1 0 0 0 0,1 1 0 0 0,-1-1 0 0 0,0 0 0 0 0,0 1 0 0 0,1-1 0 0 0,-1 1 0 0 0,0-1 0 0 0,0 0 0 0 0,0 1 0 0 0,0-1 0 0 0,-1 1 0 0 0,1-1 0 0 0,0 0 0 0 0,0 1 0 0 0,-1-1 0 0 0,1 0 0 0 0,-1 1 0 0 0,1-1 0 0 0,-2 1-41 0 0,-1 30 752 0 0,10-12-402 0 0,-5-16-281 0 0,0-1-1 0 0,0 2 1 0 0,-1-1 0 0 0,1 0 0 0 0,-1 0 0 0 0,0 0 0 0 0,-1 1 0 0 0,1-1 0 0 0,-1 0 0 0 0,0 1 0 0 0,0-1 0 0 0,0 1 0 0 0,0-1 0 0 0,-1 0-1 0 0,0 1 1 0 0,0 0-69 0 0,-10 30 252 0 0,15-15-92 0 0,14-20-2194 0 0,11-21-2759 0 0,-19 8-523 0 0</inkml:trace>
  <inkml:trace contextRef="#ctx0" brushRef="#br1" timeOffset="23190.729">13827 1205 12208 0 0,'123'0'1224'0'0,"-162"17"-1023"0"0,-15 12 1511 0 0,-46 28 326 0 0,95-51-1903 0 0,0-1 0 0 0,0 1-1 0 0,1 0 1 0 0,0 0 0 0 0,0 0-1 0 0,0 1 1 0 0,0-1-1 0 0,1 1 1 0 0,0 0 0 0 0,1 0-1 0 0,0 0 1 0 0,0 0 0 0 0,0 1-135 0 0,-12 34 464 0 0,13-40-442 0 0,4 14 133 0 0,16 1 93 0 0,-6-15-114 0 0,3-2-113 0 0,-3-3 10 0 0,89-42-409 0 0,-91 40 269 0 0,1 0 0 0 0,-1 0-1 0 0,1 1 1 0 0,0 1 0 0 0,0 0-1 0 0,1 0 1 0 0,-1 2 0 0 0,2-1 109 0 0,41 2-398 0 0,-43 8 190 0 0,-4-3 203 0 0,25 27-70 0 0,-3 25 317 0 0,-23-4 20 0 0,11 24 186 0 0,0 37 202 0 0,-22-15 36 0 0,2-91-561 0 0,-1 0 0 0 0,0-1-1 0 0,-1 1 1 0 0,1 0 0 0 0,-1-1-1 0 0,-1 0 1 0 0,0 0-1 0 0,0 0 1 0 0,0-1 0 0 0,-1 0-1 0 0,1 0 1 0 0,-2 0 0 0 0,1-1-1 0 0,-1 1 1 0 0,1-1-1 0 0,-1-1 1 0 0,-1 0 0 0 0,1 0-1 0 0,-6 2-124 0 0,11-5 220 0 0,2-1-84 0 0,-3 1-37 0 0,-12-1-65 0 0,0 0-1 0 0,1 0 1 0 0,-1-1 0 0 0,1-1 0 0 0,-1 0-1 0 0,1-1 1 0 0,0-1 0 0 0,0 0 0 0 0,0-1-1 0 0,-5-3-33 0 0,17 8 0 0 0,1-1 1 0 0,0 1-1 0 0,0 0 1 0 0,-1-1 0 0 0,1 1-1 0 0,0 0 1 0 0,0-1 0 0 0,0 1-1 0 0,-1-1 1 0 0,1 0-1 0 0,0 0 1 0 0,0 1 0 0 0,0-1-1 0 0,0 0 1 0 0,0 0-1 0 0,1 0 1 0 0,-1 0 0 0 0,0 0-1 0 0,0 0 1 0 0,0 0-1 0 0,1 0 1 0 0,-1 0 0 0 0,1 0-1 0 0,-1 0 1 0 0,1-1-1 0 0,-1 1 1 0 0,1 0 0 0 0,0 0-1 0 0,-1-1 1 0 0,1 1-1 0 0,0 0 1 0 0,0 0 0 0 0,0-1-1 0 0,0 0 0 0 0,-14-57-1153 0 0,5 40 234 0 0,14-18-1433 0 0,-1 27 1104 0 0,2-16-5459 0 0</inkml:trace>
  <inkml:trace contextRef="#ctx0" brushRef="#br1" timeOffset="23472.472">14201 853 14032 0 0,'-23'8'408'0'0,"29"5"144"0"0,-5-10-551 0 0,-1 1 1 0 0,1 0 0 0 0,0-1 0 0 0,-1 1-1 0 0,0-1 1 0 0,0 1 0 0 0,0 0 0 0 0,0-1 0 0 0,-1 1-1 0 0,1-1 1 0 0,-1 1 0 0 0,0 0 0 0 0,0-1-1 0 0,0 0 1 0 0,-1 1 0 0 0,1-1 0 0 0,-1 0 0 0 0,-1 2-2 0 0,-5 16 37 0 0,7-11-15 0 0,0-1 1 0 0,0 1-1 0 0,1 0 1 0 0,1-1-1 0 0,-1 1 0 0 0,1 0 1 0 0,1-1-1 0 0,0 0 1 0 0,0 1-1 0 0,4 7-22 0 0,-4-10 40 0 0,21 73 433 0 0,-33-24 194 0 0,6-6 106 0 0,2-47-728 0 0,0 0 27 0 0,1 0 1 0 0,-1 0 0 0 0,1 0-1 0 0,0 0 1 0 0,0 0-1 0 0,0 0 1 0 0,0 0 0 0 0,0 0-1 0 0,1 0 1 0 0,-1 1-1 0 0,1-1 1 0 0,0 0 0 0 0,0 0-1 0 0,0 1 1 0 0,0-1-1 0 0,1 0 1 0 0,-1 0 0 0 0,1 1-1 0 0,0-1 1 0 0,0 0-1 0 0,1 2-72 0 0,31 92 1607 0 0,-28-92-1555 0 0,-4-4-44 0 0,0-1 0 0 0,0 1 0 0 0,-1 0 0 0 0,1 0 0 0 0,0 0 0 0 0,0-1 0 0 0,0 1 1 0 0,-1 0-1 0 0,1 0 0 0 0,0 1 0 0 0,-1-1 0 0 0,1 0 0 0 0,-1 0 0 0 0,1 0 0 0 0,-1 0 0 0 0,1 0 0 0 0,-1 0 0 0 0,0 1 1 0 0,0-1-1 0 0,1 0 0 0 0,-1 0 0 0 0,0 1 0 0 0,0-1 0 0 0,0 0 0 0 0,-1 0 0 0 0,1 0 0 0 0,0 1 0 0 0,0-1 0 0 0,-1 0 0 0 0,1 0 1 0 0,0 0-1 0 0,-1 0 0 0 0,0 2-8 0 0,-6 3-6 0 0,0-5-131 0 0,6-1-250 0 0,8-13-545 0 0,-12-44-3138 0 0,5 16-1743 0 0,-10 19 1713 0 0</inkml:trace>
  <inkml:trace contextRef="#ctx0" brushRef="#br1" timeOffset="23675.49">14123 1202 10568 0 0,'38'-4'233'0'0,"-30"4"39"0"0,-5-1 17 0 0,9 0-27 0 0,-8 3 459 0 0,-8 4 98 0 0,46 23 2592 0 0,27 2-1511 0 0,-42-24-1648 0 0,-25-7-141 0 0,12 3 16 0 0,110-13-190 0 0,-106 3-803 0 0,-7-3-3568 0 0,-7 2-1416 0 0</inkml:trace>
  <inkml:trace contextRef="#ctx0" brushRef="#br1" timeOffset="24027.946">14395 832 14512 0 0,'75'3'330'0'0,"-48"6"343"0"0,-18 3-220 0 0,-8-12-450 0 0,0 1 0 0 0,1 0 1 0 0,-1 0-1 0 0,0-1 1 0 0,0 1-1 0 0,1 0 0 0 0,-1 0 1 0 0,0 0-1 0 0,0 0 1 0 0,0 1-1 0 0,0-1 0 0 0,0 0 1 0 0,-1 0-1 0 0,1 0 1 0 0,0 1-1 0 0,0-1 0 0 0,-1 0 1 0 0,1 1-1 0 0,-1-1 1 0 0,0 1-1 0 0,1-1 0 0 0,-1 1 1 0 0,0-1-1 0 0,0 1 1 0 0,1-1-1 0 0,-1 1 0 0 0,0-1 1 0 0,-1 1-1 0 0,1-1 1 0 0,0 1-1 0 0,0-1 0 0 0,-1 1 1 0 0,1-1-1 0 0,-1 0 1 0 0,1 1-1 0 0,-1-1 0 0 0,0 0 1 0 0,1 1-1 0 0,-1-1 1 0 0,0 0-4 0 0,-7 41 0 0 0,11 27 102 0 0,28-21 235 0 0,-37-3 79 0 0,13-21 140 0 0,0 29 922 0 0,-8-49-1346 0 0,1-3-104 0 0,-1 0 0 0 0,1 0 0 0 0,0 0 1 0 0,0 0-1 0 0,0 0 0 0 0,0 0 0 0 0,0 0 0 0 0,0 0 1 0 0,0 0-1 0 0,0 0 0 0 0,0 0 0 0 0,0 0 1 0 0,1 0-1 0 0,-1 0 0 0 0,0 0 0 0 0,0-1 0 0 0,1 1 1 0 0,-1 0-1 0 0,1 0 0 0 0,-1 0 0 0 0,1 0 0 0 0,-1 0 1 0 0,1-1-1 0 0,0 1 0 0 0,-1 0 0 0 0,1-1 1 0 0,0 1-1 0 0,0 0 0 0 0,-1-1 0 0 0,1 1 0 0 0,0-1-28 0 0,41 27 947 0 0,-47-9-518 0 0,9-15-407 0 0,0 0 0 0 0,0-1 0 0 0,1 0-1 0 0,-1 0 1 0 0,0 0 0 0 0,1 0 0 0 0,-1-1-1 0 0,1 0 1 0 0,0 0 0 0 0,-1 0 0 0 0,1 0-1 0 0,0-1 1 0 0,0 0 0 0 0,-1 0 0 0 0,1 0-1 0 0,0-1 1 0 0,0 1 0 0 0,-1-1 0 0 0,1 0 0 0 0,0-1-1 0 0,-1 1 1 0 0,1-1 0 0 0,-1 0 0 0 0,0 0-1 0 0,1 0-21 0 0,2-1-2 0 0,-1-1-1 0 0,1 0 1 0 0,-1 0-1 0 0,1-1 1 0 0,-1 0-1 0 0,-1 0 1 0 0,1 0-1 0 0,-1-1 1 0 0,0 0-1 0 0,2-3 3 0 0,57-64-408 0 0,-60 71 332 0 0,3-1-12 0 0,17 13 5 0 0,-19-3 124 0 0,0 0-1 0 0,-1-1 0 0 0,0 2 0 0 0,-1-1 0 0 0,1 0 0 0 0,-1 1 1 0 0,-1-1-1 0 0,1 1 0 0 0,-2 0 0 0 0,2 3-40 0 0,12 39 374 0 0,20 26 137 0 0,-20-54-417 0 0,-11-15-13 0 0,0 0 0 0 0,1-1 0 0 0,-1 1 0 0 0,1-1 0 0 0,1 0 0 0 0,-1-1 0 0 0,1 1 0 0 0,0-1-1 0 0,0 0 1 0 0,0-1 0 0 0,1 0 0 0 0,4 3-81 0 0,-6-4-43 0 0,1-1 1 0 0,-1 0-1 0 0,0 0 0 0 0,1-1 0 0 0,-1 1 0 0 0,1-1 0 0 0,0 0 0 0 0,-1 0 0 0 0,1-1 0 0 0,0 0 1 0 0,0 0-1 0 0,0 0 43 0 0,2-1-249 0 0,14-2-6110 0 0,-13-1-726 0 0</inkml:trace>
  <inkml:trace contextRef="#ctx0" brushRef="#br1" timeOffset="28241.107">12294 2575 10968 0 0,'-29'11'1197'0'0,"-47"61"-954"0"0,62-49-34 0 0,9-18-120 0 0,0 1-1 0 0,1 1 1 0 0,0-1 0 0 0,0 0-1 0 0,1 1 1 0 0,0 0-1 0 0,0 0 1 0 0,0 0 0 0 0,1 0-1 0 0,0 0 1 0 0,1 0-1 0 0,-1 1 1 0 0,1-1 0 0 0,1 1-1 0 0,-1-1 1 0 0,1 1 0 0 0,1 6-89 0 0,12-4 364 0 0,-7-5-269 0 0,-4-3-59 0 0,0 0 1 0 0,1 0 0 0 0,-1 0 0 0 0,1 0 0 0 0,-1-1-1 0 0,1 1 1 0 0,0-1 0 0 0,0 0 0 0 0,0 1 0 0 0,-1-1-1 0 0,1-1 1 0 0,0 1 0 0 0,0 0 0 0 0,0-1-1 0 0,0 1 1 0 0,0-1 0 0 0,1 0 0 0 0,-1 0-37 0 0,8-1 41 0 0,-1-1 0 0 0,1-1 0 0 0,-1 0 0 0 0,0 0 1 0 0,0-1-1 0 0,0 0 0 0 0,0-1 0 0 0,-1 0 0 0 0,0 0 0 0 0,0-1 1 0 0,0 0-1 0 0,-1-1 0 0 0,1 0 0 0 0,-2 0 0 0 0,1-1 0 0 0,-1 0 1 0 0,0 0-1 0 0,-1-1 0 0 0,0 1 0 0 0,0-1 0 0 0,-1-1 0 0 0,0 1 0 0 0,1-6-40 0 0,-4 11-1 0 0,0 0 0 0 0,0 0 0 0 0,-1-1 0 0 0,0 1 0 0 0,0 0 0 0 0,0-1 0 0 0,0 1 0 0 0,-1-1 0 0 0,0 1 0 0 0,0-1 0 0 0,0 1 0 0 0,0-1 0 0 0,-1 1 0 0 0,0-1 0 0 0,0 1 0 0 0,0-1 0 0 0,0 1 0 0 0,-1 0 0 0 0,0 0 0 0 0,1 0 0 0 0,-2 0 0 0 0,1 0 0 0 0,0 0 0 0 0,-1 0 0 0 0,-1 1 11 0 0,1 1 0 0 0,-1-1 1 0 0,1 1-1 0 0,-1 0 1 0 0,0 0-1 0 0,0 1 0 0 0,0-1 1 0 0,0 1-1 0 0,0 0 1 0 0,0 0-1 0 0,-1 0 0 0 0,1 1 1 0 0,0-1-1 0 0,-2 1-11 0 0,-2-1 82 0 0,-40 6 316 0 0,67-8-561 0 0,0 0 0 0 0,-1-2 0 0 0,1 0 0 0 0,-1-1 0 0 0,0-1 0 0 0,-1 0 0 0 0,1-2 0 0 0,-2 0 0 0 0,1 0 0 0 0,-1-2 0 0 0,-1 0 0 0 0,9-8 163 0 0,-20 16-91 0 0,73-76-685 0 0,-2-25 105 0 0,-41 25 860 0 0,-40 52 726 0 0,6 26-619 0 0,-6-2 301 0 0,0 6-517 0 0,0 0-1 0 0,1 0 1 0 0,-1 0 0 0 0,1 1-1 0 0,0 0 1 0 0,0 0 0 0 0,1 0-1 0 0,-1 0 1 0 0,1 1-1 0 0,0 0 1 0 0,0 0 0 0 0,0 0-1 0 0,1 0 1 0 0,-1 0 0 0 0,1 1-1 0 0,1 0 1 0 0,-1-1-1 0 0,1 2-79 0 0,-8 11 224 0 0,2 0 0 0 0,0 1 0 0 0,1 0-1 0 0,1 0 1 0 0,-2 16-224 0 0,-3 23 425 0 0,4 1-1 0 0,1 0 0 0 0,3 24-424 0 0,18 56 251 0 0,0-81-198 0 0,-11-48-194 0 0,-3-5-2428 0 0,-1-5-3528 0 0</inkml:trace>
  <inkml:trace contextRef="#ctx0" brushRef="#br1" timeOffset="28452.678">12593 2630 13536 0 0,'0'0'306'0'0,"0"0"46"0"0,0 0 22 0 0,2 1-49 0 0,15 11-321 0 0,1-2-1 0 0,1 0 1 0 0,0-1 0 0 0,0-1 0 0 0,0-1 0 0 0,1 0 0 0 0,18 2-4 0 0,64 8-1606 0 0,-75-16-3204 0 0</inkml:trace>
  <inkml:trace contextRef="#ctx0" brushRef="#br1" timeOffset="28777.356">13375 2285 14832 0 0,'-13'6'1609'0'0,"-84"95"-1584"0"0,58-53 242 0 0,-26 45 751 0 0,59-79-717 0 0,4-11-261 0 0,0 0-1 0 0,0 0 1 0 0,0 0-1 0 0,1 0 1 0 0,-1 0-1 0 0,1 0 1 0 0,0 0-1 0 0,0 0 0 0 0,0 1 1 0 0,0-1-1 0 0,1 0 1 0 0,-1 1-1 0 0,1-1 1 0 0,0 0-1 0 0,0 1 1 0 0,0-1-1 0 0,1 1 1 0 0,-1-1-1 0 0,1 0 1 0 0,0 1-1 0 0,-1-1 1 0 0,1 0-1 0 0,1 0 0 0 0,0 3-39 0 0,0-6 9 0 0,0 1-1 0 0,1 0 0 0 0,-1-1 1 0 0,0 0-1 0 0,0 1 0 0 0,0-1 1 0 0,1 0-1 0 0,-1 0 0 0 0,0 0 1 0 0,0 0-1 0 0,1-1 0 0 0,-1 1 1 0 0,0-1-1 0 0,0 1 0 0 0,0-1 1 0 0,1 0-1 0 0,-1 0 0 0 0,0 0 1 0 0,0 0-1 0 0,0 0 0 0 0,0 0 0 0 0,-1 0 1 0 0,1-1-1 0 0,0 1 0 0 0,1-2-8 0 0,29-12-39 0 0,-28 14 26 0 0,-1 0-1 0 0,0 0 1 0 0,0 0 0 0 0,0 0 0 0 0,0-1-1 0 0,0 1 1 0 0,0-1 0 0 0,0 0-1 0 0,-1 0 1 0 0,1 0 0 0 0,0 0 0 0 0,-1 0-1 0 0,0 0 1 0 0,1-1 0 0 0,-1 1-1 0 0,1-3 14 0 0,51-70-476 0 0,-49 67 450 0 0,-3 4 20 0 0,0 1 1 0 0,1-1-1 0 0,-1 0 0 0 0,1 1 0 0 0,0 0 1 0 0,0-1-1 0 0,0 1 0 0 0,0 0 0 0 0,0 1 1 0 0,1-1-1 0 0,0 0 0 0 0,-1 1 1 0 0,1 0-1 0 0,3-1 6 0 0,4 14-182 0 0,-7-8 143 0 0,0-1 54 0 0,-1 1 1 0 0,0-1-1 0 0,0 1 0 0 0,0 0 0 0 0,0 0 0 0 0,0 0 0 0 0,0 0 0 0 0,-1 1 0 0 0,0-1 0 0 0,1 1 0 0 0,-1-1 0 0 0,-1 1 0 0 0,1 0 0 0 0,1 3-15 0 0,25 58 151 0 0,-16-31-44 0 0,-11-32-132 0 0,-1-1 1 0 0,1 1-1 0 0,-1-1 1 0 0,1 0-1 0 0,0 1 1 0 0,0-1-1 0 0,0 0 1 0 0,0 0-1 0 0,0 1 0 0 0,0-1 1 0 0,0 0-1 0 0,0 0 1 0 0,0 0-1 0 0,0 0 1 0 0,1 0-1 0 0,-1-1 1 0 0,0 1-1 0 0,1 0 1 0 0,-1 0-1 0 0,0-1 1 0 0,1 1-1 0 0,-1-1 1 0 0,1 0-1 0 0,-1 1 0 0 0,2-1 25 0 0,-2 0-561 0 0,1-2-14 0 0,8-6 0 0 0</inkml:trace>
  <inkml:trace contextRef="#ctx0" brushRef="#br1" timeOffset="29045.569">13633 2219 13760 0 0,'0'0'314'0'0,"2"12"760"0"0,3 128 232 0 0,4 16 1033 0 0,-8-139-2184 0 0,15 57 203 0 0,-15-72-741 0 0,-1-2-167 0 0,0 0-1130 0 0,0 0-4397 0 0</inkml:trace>
  <inkml:trace contextRef="#ctx0" brushRef="#br1" timeOffset="29674.031">13753 2384 10768 0 0,'94'-20'1184'0'0,"90"-11"-128"0"0,-100 28 441 0 0,-93 23 716 0 0,-2-3-2057 0 0,-1-1-1 0 0,-1 0 1 0 0,-1-1 0 0 0,0 0-1 0 0,-1-1 1 0 0,-1-1-1 0 0,-13 9-155 0 0,-49 71 395 0 0,47-51-222 0 0,59-43 19 0 0,-6-10-133 0 0,0-2-1 0 0,-2-1 0 0 0,1 0 0 0 0,-2-2 1 0 0,0 0-1 0 0,5-7-58 0 0,-15 13-56 0 0,-2 1-21 0 0,-1 1 1 0 0,1 0-1 0 0,0 0 1 0 0,1 0 0 0 0,0 1-1 0 0,0 0 1 0 0,1 1 0 0 0,0 0-1 0 0,0 0 1 0 0,0 1-1 0 0,1 0 1 0 0,-1 0 0 0 0,1 1-1 0 0,0 1 1 0 0,1 0 0 0 0,-1 0-1 0 0,2 0 77 0 0,-7 5-3 0 0,1 0 0 0 0,-1 0 1 0 0,0 1-1 0 0,0 0 0 0 0,0-1 0 0 0,0 2 0 0 0,0-1 0 0 0,0 1 0 0 0,-1-1 1 0 0,0 1-1 0 0,1 0 0 0 0,-1 1 0 0 0,-1-1 0 0 0,1 1 0 0 0,-1 0 0 0 0,0-1 1 0 0,0 1-1 0 0,0 1 0 0 0,-1-1 0 0 0,1 0 0 0 0,-1 2 3 0 0,4 65 482 0 0,-7-48-275 0 0,-12-11 319 0 0,7-81-693 0 0,25-8-616 0 0,-12 68 699 0 0,-6 5 47 0 0,1-1 1 0 0,0 1 0 0 0,0-1-1 0 0,0 1 1 0 0,0 0-1 0 0,1 0 1 0 0,-1 0 0 0 0,1 0-1 0 0,0 1 1 0 0,0-1-1 0 0,0 1 1 0 0,0 0 0 0 0,0-1-1 0 0,0 1 1 0 0,1 1-1 0 0,-1-1 1 0 0,1 0 0 0 0,-1 1-1 0 0,1 0 1 0 0,0 0-1 0 0,-1 0 1 0 0,1 0 0 0 0,0 1-1 0 0,0-1 1 0 0,0 1-1 0 0,0 0 1 0 0,0 0-1 0 0,0 0 37 0 0,2 2 42 0 0,-1 0-1 0 0,1 0 0 0 0,-1 0 0 0 0,1 1 0 0 0,-1 0 1 0 0,0 0-1 0 0,0 0 0 0 0,0 0 0 0 0,0 1 0 0 0,-1 0 1 0 0,1 0-1 0 0,-1 0 0 0 0,0 1 0 0 0,0-1 0 0 0,-1 1 1 0 0,0 0-1 0 0,1 0 0 0 0,-1 0 0 0 0,-1 1 0 0 0,3 4-41 0 0,29 45 736 0 0,0 2 224 0 0,-5-40-600 0 0,-27-15-288 0 0,1-3 0 0 0,1 0-141 0 0,0 0-1 0 0,0 0 1 0 0,1 0-1 0 0,-1-1 0 0 0,0 1 1 0 0,0-1-1 0 0,0 0 1 0 0,-1-1-1 0 0,1 1 1 0 0,0 0-1 0 0,-1-1 0 0 0,0 0 1 0 0,1 0-1 0 0,-1 0 1 0 0,0 0-1 0 0,0-1 70 0 0,14-27-2364 0 0,-9 13 994 0 0</inkml:trace>
  <inkml:trace contextRef="#ctx0" brushRef="#br1" timeOffset="29869.941">14787 2315 12264 0 0,'9'12'922'0'0,"2"32"-500"0"0,-11 12 1250 0 0,33 30 877 0 0,-27-71-2189 0 0,24 29 922 0 0,-29-42-1265 0 0,1-1-1 0 0,0 1 0 0 0,0-1 1 0 0,1 0-1 0 0,-1 0 1 0 0,0 0-1 0 0,0 0 0 0 0,0 0 1 0 0,1 0-1 0 0,-1-1 0 0 0,0 1 1 0 0,1-1-1 0 0,-1 1 0 0 0,1-1 1 0 0,-1 0-1 0 0,0 0 0 0 0,1 0 1 0 0,-1 0-1 0 0,1-1 0 0 0,-1 1 1 0 0,0-1-1 0 0,1 1 0 0 0,0-2-16 0 0,2 1-32 0 0,13-6-5514 0 0,-16-6-587 0 0</inkml:trace>
  <inkml:trace contextRef="#ctx0" brushRef="#br1" timeOffset="30082.182">14815 2288 13472 0 0,'0'0'306'0'0,"0"0"46"0"0,3-3 347 0 0,-6-1-556 0 0,3 4 34 0 0,0 0 42 0 0,0 0 5 0 0,0 0-22 0 0,0 0-87 0 0,0 0-34 0 0,0 0-7 0 0,0 0-4 0 0,2 0-4 0 0,37 3 99 0 0,-37-2-945 0 0,-2-1-3012 0 0,0 0-1281 0 0</inkml:trace>
  <inkml:trace contextRef="#ctx0" brushRef="#br1" timeOffset="30514.128">14831 2084 14368 0 0,'0'0'330'0'0,"0"0"45"0"0,0 0 17 0 0,0 0-47 0 0,1-2-225 0 0,6-4-106 0 0,-1-4 47 0 0,-5-17 2805 0 0,2 28-2786 0 0,31 8-378 0 0,-21 1-1580 0 0,-4-3-4185 0 0</inkml:trace>
  <inkml:trace contextRef="#ctx0" brushRef="#br1" timeOffset="30820.655">15275 2194 15144 0 0,'0'0'340'0'0,"0"0"50"0"0,-2 1 26 0 0,-38 6 101 0 0,-24 20-266 0 0,61-25-212 0 0,0-1-2 0 0,1 0 0 0 0,0 0 0 0 0,-1 0-1 0 0,1 0 1 0 0,0 1 0 0 0,0-1 0 0 0,0 1 0 0 0,0-1-1 0 0,0 1 1 0 0,0 0 0 0 0,0 0 0 0 0,0 0 0 0 0,1 0-1 0 0,-1 0 1 0 0,1 0 0 0 0,0 0 0 0 0,0 1-1 0 0,-1 0-36 0 0,-48 66 1552 0 0,48-66-1520 0 0,1 0 0 0 0,1 0 0 0 0,-1 0 0 0 0,0 0 0 0 0,1 0 0 0 0,-1 0 0 0 0,1 0 0 0 0,0 0 0 0 0,0 0 0 0 0,0 0 0 0 0,1 0 0 0 0,-1 1 0 0 0,1-1 0 0 0,0 0 0 0 0,-1 0 0 0 0,1 0 0 0 0,1-1 0 0 0,-1 1 0 0 0,0 0 0 0 0,1 0 0 0 0,-1 0 0 0 0,1-1 0 0 0,0 1 0 0 0,0-1 0 0 0,0 0 0 0 0,0 1 0 0 0,0-1 0 0 0,1 0 0 0 0,-1 0 0 0 0,1 0 0 0 0,-1-1 0 0 0,3 2-32 0 0,9 2 82 0 0,1 0 0 0 0,0-1 0 0 0,0-1 0 0 0,0-1 0 0 0,0 0 0 0 0,1 0 0 0 0,-1-2 0 0 0,0 0 0 0 0,1-1 0 0 0,-1 0 0 0 0,0-1 0 0 0,1-1 0 0 0,-1-1 0 0 0,-1 0 0 0 0,1 0-82 0 0,9-1-74 0 0,8-2-570 0 0,-11 0-4743 0 0,-5 0-1257 0 0</inkml:trace>
  <inkml:trace contextRef="#ctx0" brushRef="#br1" timeOffset="31582.026">12718 2990 14912 0 0,'0'0'340'0'0,"0"0"50"0"0,0 0 24 0 0,0 0-54 0 0,-8 0-225 0 0,5 2-73 0 0,1-1 0 0 0,-1 1 0 0 0,1-1-1 0 0,0 1 1 0 0,-1 0 0 0 0,1 0-1 0 0,0 0 1 0 0,0 0 0 0 0,1 0-1 0 0,-1 1 1 0 0,0-1 0 0 0,1 1 0 0 0,-1-1-1 0 0,1 1 1 0 0,0-1 0 0 0,0 1-1 0 0,0 0 1 0 0,0-1 0 0 0,0 1-1 0 0,1 0 1 0 0,-1 0 0 0 0,1 0 0 0 0,0-1-1 0 0,0 1 1 0 0,0 0 0 0 0,0 0-62 0 0,-3 16 179 0 0,-4 101 1585 0 0,10-54-1277 0 0,0 90-18 0 0,1-93-469 0 0,7-41-133 0 0,-16-12-430 0 0,6-9 917 0 0,2 2-1648 0 0,-9 1-5071 0 0,-9-3 727 0 0</inkml:trace>
  <inkml:trace contextRef="#ctx0" brushRef="#br1" timeOffset="32819.954">12453 3398 11224 0 0,'8'-13'770'0'0,"7"1"-486"0"0,1 1 0 0 0,0 0-1 0 0,1 1 1 0 0,0 0-1 0 0,1 2 1 0 0,-1 0 0 0 0,12-3-284 0 0,41-8 492 0 0,-16-2 724 0 0,-37 16-1068 0 0,0 1 1 0 0,0 1 0 0 0,1 1 0 0 0,-1 0 0 0 0,1 1 0 0 0,-1 1 0 0 0,1 1 0 0 0,-1 1-1 0 0,4 0-148 0 0,4 3 12 0 0,-2 11 42 0 0,-16-10-32 0 0,0-1 0 0 0,0 1 0 0 0,-1 0 0 0 0,0 0 0 0 0,0 0 0 0 0,-1 1 0 0 0,0 0 0 0 0,0 0 0 0 0,-1 0 0 0 0,1 1 0 0 0,-2 0 0 0 0,1 0 0 0 0,-1 0 0 0 0,0 0 0 0 0,0 1-22 0 0,12 38 148 0 0,-4-5 288 0 0,-10-28 444 0 0,3-73-762 0 0,19-14-44 0 0,-18 63-74 0 0,0 0 0 0 0,1-1 0 0 0,0 2 0 0 0,0-1 0 0 0,1 1 0 0 0,1 0 0 0 0,-1 0 0 0 0,2 1 0 0 0,1-2 0 0 0,5-5 0 0 0,83-47-88 0 0,-1 14 78 0 0,-63 42-44 0 0,-20 8 41 0 0,8 9-67 0 0,-2 22-51 0 0,-19-27 131 0 0,0 0 0 0 0,-1-1 0 0 0,0 1 0 0 0,0 0 0 0 0,0 0 0 0 0,0-1 0 0 0,-1 1 0 0 0,0 0 0 0 0,0-1 0 0 0,0 1 0 0 0,-1 0 0 0 0,0-1 0 0 0,0 0 0 0 0,-1 1 0 0 0,1-1 0 0 0,-1 0 0 0 0,-3 4 0 0 0,-33 47 0 0 0,-28 40 76 0 0,42-53-16 0 0,18-9-60 0 0,12-17 14 0 0,-3-16-1 0 0,0 0 0 0 0,0-1 1 0 0,0 1-1 0 0,0-1 0 0 0,1 0 1 0 0,-1 0-1 0 0,0 0 1 0 0,0 0-1 0 0,0 0 0 0 0,0 0 1 0 0,0 0-1 0 0,0-1 0 0 0,0 1 1 0 0,0-1-1 0 0,0 1 0 0 0,0-1 1 0 0,0 0-1 0 0,0 0 0 0 0,0 0 1 0 0,0 0-1 0 0,-1 0 0 0 0,1 0 1 0 0,0 0-1 0 0,-1-1 0 0 0,1 1-13 0 0,9-6 29 0 0,-3 2-17 0 0,0 1 0 0 0,-1-1 0 0 0,0-1 0 0 0,0 1-1 0 0,0-1 1 0 0,-1-1 0 0 0,0 1 0 0 0,0-1 0 0 0,0 0-1 0 0,-1 0 1 0 0,0-1 0 0 0,-1 0 0 0 0,1-1-12 0 0,39-98 174 0 0,-23 35-92 0 0,-17 49 123 0 0,-5 21-316 0 0,13 14-65 0 0,0 28 88 0 0,23 81 88 0 0,-34-118-1 0 0,1 5 16 0 0,0 0 0 0 0,0 0 0 0 0,1 1-1 0 0,1-2 1 0 0,-1 1 0 0 0,1 0 0 0 0,1-1 0 0 0,-1 0-1 0 0,1 0 1 0 0,5 6-15 0 0,-9-12 57 0 0,-1-1 23 0 0,20 6 348 0 0,7-89-118 0 0,1-1-684 0 0,-25 81 357 0 0,0 0-1 0 0,-1 0 0 0 0,1 1 0 0 0,0-1 1 0 0,1 1-1 0 0,-1-1 0 0 0,0 1 1 0 0,1 0-1 0 0,-1 0 0 0 0,1 1 0 0 0,0-1 1 0 0,0 1-1 0 0,-1 0 0 0 0,1-1 0 0 0,0 2 1 0 0,0-1-1 0 0,0 0 0 0 0,0 1 0 0 0,0 0 1 0 0,2 0 17 0 0,14 10-17 0 0,-16-2-100 0 0,27 51-43 0 0,-1-7 455 0 0,-3-30-134 0 0,-26-18-81 0 0,-1-2-62 0 0,0 0 0 0 0,0 0 0 0 0,0 0 0 0 0,0 0 0 0 0,0 0 0 0 0,0-1 0 0 0,1 1 0 0 0,-1 0 0 0 0,1 0 0 0 0,-1 0 0 0 0,1-1 0 0 0,0 1 0 0 0,0 0 0 0 0,0 0 0 0 0,0-1 0 0 0,0 1 0 0 0,0-1 0 0 0,0 1 0 0 0,0-1 0 0 0,1 1 0 0 0,-1-1 0 0 0,1 0 0 0 0,-1 0 0 0 0,1 0 0 0 0,-1 0 0 0 0,1 0 0 0 0,-1 0 0 0 0,2 1-18 0 0,-1-1 72 0 0,1-1 0 0 0,65-7 214 0 0,-37-8-201 0 0,-1-21 43 0 0,-30 35-101 0 0,2-2-103 0 0,13-33-366 0 0,-1 3-1358 0 0,-13 31 1207 0 0,0 1-710 0 0,1-7-2924 0 0,-1 0-1257 0 0</inkml:trace>
  <inkml:trace contextRef="#ctx0" brushRef="#br1" timeOffset="33316.182">14454 3169 13016 0 0,'0'0'381'0'0,"0"0"-5"0"0,-24-5 1631 0 0,14 6-1763 0 0,1 1 1 0 0,0 1 0 0 0,1-1 0 0 0,-1 1 0 0 0,0 1 0 0 0,1 0 0 0 0,0 0 0 0 0,0 1-1 0 0,-7 4-244 0 0,8-5 111 0 0,1 1 0 0 0,-1-1-1 0 0,1 1 1 0 0,-1 0-1 0 0,1 1 1 0 0,1 0-1 0 0,-1 0 1 0 0,1 0 0 0 0,0 0-1 0 0,1 1 1 0 0,-1 0-1 0 0,1 0 1 0 0,1 0-1 0 0,-2 4-110 0 0,7-7 66 0 0,4 3-22 0 0,2 0 0 0 0,-1 0 0 0 0,1-1 0 0 0,-1 0 1 0 0,2 0-1 0 0,-1-1 0 0 0,1 0 0 0 0,4 2-44 0 0,27 4-71 0 0,-13-7 139 0 0,13 8-276 0 0,-37-9 267 0 0,-2-2-51 0 0,0 0 1 0 0,0 0-1 0 0,-1-1 1 0 0,1 1-1 0 0,-1 0 0 0 0,1 0 1 0 0,-1 0-1 0 0,1 0 0 0 0,-1 0 1 0 0,0 0-1 0 0,1 0 0 0 0,-1 0 1 0 0,0 0-1 0 0,0 0 1 0 0,1 0-1 0 0,-1 0 0 0 0,0 0 1 0 0,0 0-1 0 0,0 0 0 0 0,-1 0 1 0 0,1 0-1 0 0,0 0 0 0 0,0 0 1 0 0,0 0-1 0 0,-1 0 1 0 0,1 0-1 0 0,0 0 0 0 0,-1 0 1 0 0,1 0-1 0 0,-1 0 0 0 0,0 0 1 0 0,1-1-1 0 0,-1 2-8 0 0,-1 0 36 0 0,-3 4 0 0 0,-1 0 1 0 0,0-1-1 0 0,0 0 0 0 0,0 0 0 0 0,0 0 1 0 0,-1-1-1 0 0,0 0 0 0 0,1 0 0 0 0,-2 0 1 0 0,1-1-1 0 0,0 0 0 0 0,-1-1 0 0 0,1 0 1 0 0,-1 0-1 0 0,0 0 0 0 0,-5 0-36 0 0,10-2-321 0 0,-27 5 416 0 0,11-8-6590 0 0,16 1 478 0 0</inkml:trace>
  <inkml:trace contextRef="#ctx0" brushRef="#br1" timeOffset="33586.678">14577 3228 15032 0 0,'5'9'1505'0'0,"-5"6"-1363"0"0,0-6-78 0 0,5 34 1587 0 0,-10 22 116 0 0,5-63-2058 0 0,0-2-145 0 0,8-3-5313 0 0,2-1-144 0 0</inkml:trace>
  <inkml:trace contextRef="#ctx0" brushRef="#br1" timeOffset="34016.942">14842 3046 12152 0 0,'0'0'356'0'0,"0"0"-7"0"0,8 13-206 0 0,-4 50 2411 0 0,4 27-381 0 0,-7-72-1668 0 0,0 1-1 0 0,1-1 1 0 0,0 0-1 0 0,2 0 1 0 0,0 0-1 0 0,4 10-504 0 0,-6-25 105 0 0,1 0-31 0 0,1 13 154 0 0,5-14 46 0 0,-3-18-202 0 0,22-63 12 0 0,2 36-178 0 0,-27 38 69 0 0,1 1 1 0 0,-1-1-1 0 0,0 1 0 0 0,1 0 1 0 0,0 0-1 0 0,0 0 1 0 0,0 0-1 0 0,1 1 0 0 0,-1-1 1 0 0,1 1-1 0 0,0 0 1 0 0,0 1-1 0 0,0-1 1 0 0,0 1-1 0 0,0 0 0 0 0,3 0 25 0 0,56-8 38 0 0,-47 6 176 0 0,-48 0-136 0 0,30 4-202 0 0,2 0-18 0 0,1 0 33 0 0,8 22 370 0 0,4 18 107 0 0,-6-25-169 0 0,12 54 330 0 0,-20-60-468 0 0,2-1 0 0 0,-1 1 0 0 0,1-1 0 0 0,1 0 0 0 0,-1 0 0 0 0,2 0 0 0 0,-1 0 0 0 0,1 0 0 0 0,3 4-61 0 0,14 38 190 0 0,-3-30-83 0 0,-1-10-451 0 0,-15-10-22 0 0,13-21-3184 0 0,-12 11 2020 0 0</inkml:trace>
  <inkml:trace contextRef="#ctx0" brushRef="#br1" timeOffset="34265.05">15271 2977 14392 0 0,'0'0'422'0'0,"0"0"-7"0"0,0 0-192 0 0,0 0 185 0 0,0 0 110 0 0,0 0 23 0 0,0 0-26 0 0,0 0-123 0 0,0 0-52 0 0,0 0-11 0 0,0 0-25 0 0,0 0-101 0 0,0 0-47 0 0,0 0-11 0 0,1 1-25 0 0,18 9-261 0 0,-1 5-1470 0 0,-10-11-4740 0 0</inkml:trace>
  <inkml:trace contextRef="#ctx0" brushRef="#br1" timeOffset="34758.617">15469 3100 14368 0 0,'0'0'330'0'0,"0"0"45"0"0,1 2 17 0 0,0 1-364 0 0,0 1 0 0 0,0-1 1 0 0,-1 1-1 0 0,1-1 0 0 0,-1 1 0 0 0,0-1 1 0 0,0 1-1 0 0,-1 0 0 0 0,1-1 0 0 0,-1 1 1 0 0,1-1-1 0 0,-1 1 0 0 0,0-1 0 0 0,0 1 1 0 0,-1-1-1 0 0,1 0 0 0 0,-1 0 0 0 0,0 0 1 0 0,0 1-1 0 0,0-1 0 0 0,0-1 0 0 0,0 1 1 0 0,-2 1-29 0 0,-4 11 205 0 0,-13 12 147 0 0,19-25-280 0 0,0 0-1 0 0,-1 0 0 0 0,1 1 0 0 0,0-1 1 0 0,0 1-1 0 0,0-1 0 0 0,0 1 1 0 0,1-1-1 0 0,-1 1 0 0 0,1 0 0 0 0,0 0 1 0 0,-1 0-1 0 0,1 0 0 0 0,1 0 0 0 0,-1 0 1 0 0,0 0-1 0 0,1 0 0 0 0,-1 0 0 0 0,1 1 1 0 0,0-1-1 0 0,0 0 0 0 0,0 0 0 0 0,1 1-71 0 0,3-3 77 0 0,0 0 0 0 0,0-1 0 0 0,0 1 0 0 0,0-1 0 0 0,0 0 0 0 0,0-1 0 0 0,0 1 0 0 0,1-1 0 0 0,-1 1 0 0 0,0-1 0 0 0,0 0 0 0 0,-1-1 0 0 0,1 1 0 0 0,0-1 0 0 0,3-1-77 0 0,88-63 216 0 0,-70 46-211 0 0,-9 7-3 0 0,-10 7-34 0 0,0 0 1 0 0,1 1 0 0 0,0-1 0 0 0,0 1-1 0 0,1 1 1 0 0,-1-1 0 0 0,1 1 0 0 0,0 1-1 0 0,0 0 1 0 0,1 0 0 0 0,-1 0 0 0 0,0 1-1 0 0,1 0 1 0 0,0 1 0 0 0,-1 0 0 0 0,4 0 31 0 0,-12 9-80 0 0,32 22 26 0 0,-26-23 80 0 0,-1 0-1 0 0,-1 1 0 0 0,1 0 1 0 0,-1 0-1 0 0,-1 0 1 0 0,0 0-1 0 0,0 0 0 0 0,0 1 1 0 0,-1-1-1 0 0,0 1 0 0 0,-1 0-25 0 0,5 18 169 0 0,-2 48 573 0 0,-4-74-724 0 0,-1 0 1 0 0,1 0 0 0 0,0 0 0 0 0,-1 0-1 0 0,1 0 1 0 0,0 0 0 0 0,-1 0 0 0 0,1-1-1 0 0,-1 1 1 0 0,0 0 0 0 0,1 0 0 0 0,-1-1-1 0 0,0 1 1 0 0,1 0 0 0 0,-1-1 0 0 0,0 1-1 0 0,0 0 1 0 0,1-1 0 0 0,-1 1 0 0 0,0-1-1 0 0,0 0 1 0 0,0 1 0 0 0,0-1 0 0 0,0 0-1 0 0,0 1 1 0 0,0-1 0 0 0,0 0 0 0 0,0 0-1 0 0,0 0-18 0 0,1 0 2 0 0,-3 1 79 0 0,20-11 143 0 0,2-33-18 0 0,36-50-436 0 0,-24 39-282 0 0,5 30 306 0 0,-33 22 210 0 0,0 1 0 0 0,0 0 0 0 0,1 0 0 0 0,-1 0 1 0 0,0 0-1 0 0,1 0 0 0 0,-1 1 0 0 0,1-1 0 0 0,-1 1 1 0 0,1 0-1 0 0,-1 0 0 0 0,1 0 0 0 0,-1 1 0 0 0,1-1 1 0 0,-1 1-1 0 0,1 0 0 0 0,-1 0 0 0 0,0 0 0 0 0,1 0 1 0 0,-1 1-1 0 0,0-1 0 0 0,0 1 0 0 0,0 0 0 0 0,0 0 0 0 0,0 0 1 0 0,0 0-1 0 0,-1 0 0 0 0,3 3-4 0 0,33 61 401 0 0,-22-22-209 0 0,-4-13-120 0 0,-5-11-210 0 0,-6-10-1562 0 0,-1-9 666 0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1T12:08:25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105 304 2384 0 0,'0'0'68'0'0,"-17"-6"1188"0"0,4-9-116 0 0,12 14-695 0 0,1 1 224 0 0,0 0 99 0 0,-8-11 2975 0 0,6 11-3541 0 0,2 0-137 0 0,0 0 0 0 0,0 0 0 0 0,0 0-1 0 0,0 1 1 0 0,0-1 0 0 0,1 0 0 0 0,-1 0 0 0 0,0 0 0 0 0,0 0 0 0 0,0 1 0 0 0,0-1 0 0 0,0 0-1 0 0,0 0 1 0 0,0 0 0 0 0,0 0 0 0 0,0 1 0 0 0,0-1 0 0 0,0 0 0 0 0,0 0 0 0 0,0 0 0 0 0,0 0-1 0 0,0 1 1 0 0,0-1 0 0 0,0 0 0 0 0,0 0 0 0 0,0 0 0 0 0,0 0 0 0 0,0 1 0 0 0,0-1 0 0 0,0 0 0 0 0,0 0-1 0 0,0 0 1 0 0,0 0 0 0 0,-1 1 0 0 0,1-1-65 0 0,3 2-146 0 0,54 18 1346 0 0,25-11-544 0 0,114-12-110 0 0,-108 7-284 0 0,86 2 164 0 0,96 0-42 0 0,-119 1-202 0 0,-60-14-1 0 0,-13 2 5 0 0,-43 7 70 0 0,18 8-37 0 0,-47-10-166 0 0,41-2 451 0 0,-41 1-413 0 0,-5 1-122 0 0,-1 0 77 0 0,0 0 32 0 0,-23-6 77 0 0,-76 5 24 0 0,-9 11-94 0 0,17 0-32 0 0,-86 8-53 0 0,-67-13 11 0 0,115-20 106 0 0,27 17-117 0 0,20 6-64 0 0,20-2 64 0 0,-1 0 0 0 0,22-12 64 0 0,2 3-64 0 0,-32-14 0 0 0,36 7-64 0 0,-1-4-178 0 0,130-2-124 0 0,165 22 142 0 0,-140-3 160 0 0,11-3 64 0 0,-63-3 100 0 0,-1-3 1 0 0,56-14-101 0 0,-79 13-22 0 0,59-7 75 0 0,-60 11 1 0 0,67-10 20 0 0,-60 5-74 0 0,64-7-1577 0 0,-87 8-1908 0 0,-25 6 2570 0 0,-1 1-11 0 0</inkml:trace>
  <inkml:trace contextRef="#ctx0" brushRef="#br0" timeOffset="926.509">1119 104 6648 0 0,'0'0'149'0'0,"0"0"23"0"0,0 0 12 0 0,0 0 16 0 0,-6-8 3471 0 0,16-3-2858 0 0,-10 10-586 0 0,13-10 779 0 0,4-1-596 0 0,-9-8 646 0 0,-8 19-912 0 0,0 1 0 0 0,0 0 0 0 0,0 0 0 0 0,-4-19 896 0 0,0 9-581 0 0,7 12-4 0 0,73 89-106 0 0,-26-37-159 0 0,33 6 351 0 0,1-4-109 0 0,-81-54-389 0 0,21 9 50 0 0,-24-11-60 0 0,0 0 0 0 0,-1 0 0 0 0,1 0 0 0 0,0 0 0 0 0,0 0 0 0 0,0 1 0 0 0,0-1 0 0 0,-1 0 0 0 0,1 0 0 0 0,0 0 0 0 0,0 0 0 0 0,0 0 0 0 0,0 0-1 0 0,0 0 1 0 0,0 0 0 0 0,-1 0 0 0 0,1 1 0 0 0,0-1 0 0 0,0 0 0 0 0,0 0 0 0 0,0 0 0 0 0,0 0 0 0 0,0 0 0 0 0,0 0 0 0 0,0 1 0 0 0,0-1 0 0 0,-1 0 0 0 0,1 0 0 0 0,0 0 0 0 0,0 0 0 0 0,0 1 0 0 0,0-1 0 0 0,0 0 0 0 0,0 0 0 0 0,0 0 0 0 0,0 0-1 0 0,0 1 1 0 0,0-1 0 0 0,0 0-33 0 0,-8 1 52 0 0,0 0-1 0 0,0 0 1 0 0,0 1-1 0 0,0 0 1 0 0,0 0-1 0 0,1 1 1 0 0,-1 0-1 0 0,1 0 1 0 0,-5 4-52 0 0,-24 9 247 0 0,-40 27 0 0 0,-42 47-173 0 0,58-50-74 0 0,36-21-37 0 0,22-18-152 0 0,2-1-49 0 0,0 0-2 0 0,0 0-50 0 0,0 0-214 0 0,2-1-96 0 0,34-32-3459 0 0,-22 24 2561 0 0</inkml:trace>
  <inkml:trace contextRef="#ctx0" brushRef="#br0" timeOffset="2467.851">1203 1 7712 0 0,'0'0'174'0'0,"0"0"29"0"0,0 0 12 0 0,0 0 22 0 0,0 0 90 0 0,0 0 38 0 0,0 0 10 0 0,0 0-14 0 0,0 0-62 0 0,0 0-31 0 0,0 0-4 0 0,0 1-10 0 0,29 61 1012 0 0,-9-28-818 0 0,6-11-299 0 0,44 17 302 0 0,-40-30-211 0 0,-6 0 32 0 0,12 6-86 0 0,-35-16-130 0 0,-1 0 22 0 0,0 0 2 0 0,14 13 93 0 0,-12-12-106 0 0,-2-1 13 0 0,0 0 0 0 0,4 3 53 0 0,-16 5-48 0 0,11-8-101 0 0,0 0 1 0 0,1 1-1 0 0,-1-1 0 0 0,0 0 0 0 0,0 0 1 0 0,1 1-1 0 0,-1-1 0 0 0,0 0 0 0 0,0 0 1 0 0,1 0-1 0 0,-1 0 0 0 0,0 0 0 0 0,0 0 1 0 0,0 0-1 0 0,1 0 0 0 0,-1 0 0 0 0,0 0 0 0 0,0-1 1 0 0,1 1-1 0 0,-1 0 0 0 0,0 0 0 0 0,0-1 1 0 0,1 1-1 0 0,-1-1 0 0 0,0 1 0 0 0,1 0 1 0 0,-1-1-1 0 0,1 1 0 0 0,-1-1 0 0 0,0 0 1 0 0,1 1-1 0 0,-1-1 0 0 0,1 1 0 0 0,0-1 1 0 0,-1 0-1 0 0,0 0 16 0 0,-3-4-309 0 0,-64-9-1937 0 0,53 11 1956 0 0,1-1 0 0 0,0-1 0 0 0,0 0 0 0 0,0 0 0 0 0,1-2 0 0 0,-1 1 0 0 0,1-2 0 0 0,-4-3 290 0 0,-14-16 222 0 0,17 15 293 0 0,2-13 3244 0 0,27 35-3398 0 0,122 104 824 0 0,-96-84-927 0 0,-3-3 114 0 0,-9-4-247 0 0,-28-22-232 0 0,-1-1 137 0 0,1 0 0 0 0,-1 0 0 0 0,1 0-1 0 0,-1 0 1 0 0,0 1 0 0 0,1-1 0 0 0,-1 0 0 0 0,1 0 0 0 0,-1 0 0 0 0,0 1-1 0 0,1-1 1 0 0,-1 0 0 0 0,0 1 0 0 0,1-1 0 0 0,-1 0 0 0 0,0 1 0 0 0,0-1-1 0 0,1 0 1 0 0,-1 1 0 0 0,0-1 0 0 0,0 1 0 0 0,1-1 0 0 0,-1 0 0 0 0,0 1-1 0 0,0-1 1 0 0,0 1 0 0 0,0-1 0 0 0,0 1 0 0 0,0-1 0 0 0,0 0-1 0 0,0 1 1 0 0,0-1 0 0 0,0 1 0 0 0,0-1 0 0 0,0 1 0 0 0,0-1 0 0 0,0 1-1 0 0,0-1 1 0 0,0 0 0 0 0,0 1 0 0 0,-1-1 0 0 0,1 1 0 0 0,0-1 0 0 0,0 0-1 0 0,0 1 1 0 0,-1-1 0 0 0,1 1 0 0 0,0-1 0 0 0,-1 0 0 0 0,1 1 0 0 0,0-1-1 0 0,-1 0 1 0 0,1 0 0 0 0,0 1 0 0 0,-1-1 0 0 0,1 0 0 0 0,-1 0 0 0 0,1 0-1 0 0,-1 1-29 0 0,-118-24 484 0 0,69 36-52 0 0,43-9-395 0 0,1 0 0 0 0,-1 1 0 0 0,1 0 0 0 0,0 0 0 0 0,1 1 0 0 0,-1 0 0 0 0,1 0 0 0 0,0 0 0 0 0,0 1 0 0 0,1-1 0 0 0,0 1 0 0 0,0 0-1 0 0,0 3-36 0 0,-19 30 0 0 0,1 5 0 0 0,2-13 0 0 0,-2-3 64 0 0,8-9-244 0 0,13-19 20 0 0,1-1-2 0 0,0 0 8 0 0,0 0-10 0 0,0 0-49 0 0,0 0-19 0 0,0 0-7 0 0,0 0-2 0 0,0 0-6 0 0,6-9-487 0 0,45-62-659 0 0,32-50-1250 0 0,-46 71 1710 0 0,-37 44 943 0 0,0 5 44 0 0,0 1 11 0 0,0 0 6 0 0,0 0 34 0 0,0 0 140 0 0,0 0 62 0 0,0 0 12 0 0,0 0-15 0 0,-18 14 360 0 0,-28 33 64 0 0,-3 15-438 0 0,4 9-170 0 0,45-70-441 0 0,0-1-124 0 0,0 0-31 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1T14:46:58.025"/>
    </inkml:context>
    <inkml:brush xml:id="br0">
      <inkml:brushProperty name="width" value="0.05" units="cm"/>
      <inkml:brushProperty name="height" value="0.05" units="cm"/>
    </inkml:brush>
    <inkml:brush xml:id="br1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2101 259 5344 0 0,'0'0'157'0'0,"0"0"50"0"0,0 0 123 0 0,0 0 57 0 0,0 0 12 0 0,0 0-29 0 0,0 0-122 0 0,0 0-50 0 0,15 2 474 0 0,52 3 225 0 0,122 2 1286 0 0,-91-2-1479 0 0,159 6 18 0 0,-160-11-615 0 0,201 3-83 0 0,-170 1 139 0 0,39-1 93 0 0,156 5 37 0 0,-39-2-229 0 0,-18-6 11 0 0,67 5-75 0 0,-137 7 0 0 0,-105 0 0 0 0,239 12 64 0 0,-269-17-64 0 0,79 3 74 0 0,164-13-294 0 0,-282 5-3664 0 0,-20-1-342 0 0</inkml:trace>
  <inkml:trace contextRef="#ctx0" brushRef="#br0" timeOffset="1367.389">2033 8 5784 0 0,'0'0'132'0'0,"0"0"17"0"0,0 0 10 0 0,0 0 17 0 0,0 0 68 0 0,0 0 32 0 0,0 0 4 0 0,0 0-23 0 0,0 0-94 0 0,0 0-41 0 0,0 0-8 0 0,0 0 0 0 0,0 0 12 0 0,0 0 2 0 0,0 0 0 0 0,0 0 4 0 0,0 0 17 0 0,0 0 10 0 0,8 0 305 0 0,96-3 1143 0 0,-56 0-1114 0 0,-1 2 1 0 0,1 2 0 0 0,18 5-494 0 0,243 10 517 0 0,-61 8-442 0 0,-19 2-11 0 0,-36-18-64 0 0,-41 4 0 0 0,-48-8-18 0 0,89-1 84 0 0,101-3-2 0 0,-180 10-64 0 0,14-3-74 0 0,56-17 181 0 0,-63-3-376 0 0,56 12 977 0 0,-49-1-764 0 0,80-12 424 0 0,-74 18-80 0 0,94-1-15 0 0,20-6 286 0 0,-224 6-559 0 0,0 3 0 0 0,-16-4-1003 0 0,-3 3-4010 0 0</inkml:trace>
  <inkml:trace contextRef="#ctx0" brushRef="#br0" timeOffset="-6053.394">2183 5338 4808 0 0,'-124'-9'1453'0'0,"7"29"-1389"0"0,-18-3-53 0 0,37-11 405 0 0,65-2 2182 0 0,32-4-2276 0 0,1 0-16 0 0,0 0-55 0 0,11 3 192 0 0,110 10 957 0 0,110-6 330 0 0,95-6-36 0 0,198-15 608 0 0,-214 11-1373 0 0,-111 5-497 0 0,300 8-274 0 0,-134-3-30 0 0,-184 0 342 0 0,78-4-458 0 0,-104 1 92 0 0,86 2 15 0 0,-94 1-27 0 0,27-6-39 0 0,26-9-149 0 0,11-1 160 0 0,-91 2-205 0 0,-98 6-335 0 0,-20 1-27 0 0,-2 0-1175 0 0,0 0-4667 0 0</inkml:trace>
  <inkml:trace contextRef="#ctx0" brushRef="#br0" timeOffset="-4886.2">2002 5114 1640 0 0,'0'0'69'0'0,"-7"4"22"0"0,-10 2-50 0 0,-1 0-1 0 0,0-1 1 0 0,0-1 0 0 0,0-1-1 0 0,-1 0 1 0 0,-2-1-41 0 0,-46 2 461 0 0,8 2 1547 0 0,58-6-1697 0 0,-4-2 3466 0 0,18-1-2809 0 0,21-4-520 0 0,207-1 2669 0 0,64-8-2435 0 0,95 18-42 0 0,-36 26-640 0 0,-227-18 0 0 0,250-7 144 0 0,-192-3-94 0 0,-116-3-11 0 0,-1 5 0 0 0,46 6-39 0 0,72 5 0 0 0,-8-16 0 0 0,39 2 0 0 0,-19 2-8 0 0,-20-4 245 0 0,-67 0-66 0 0,-9-1-43 0 0,33-5 392 0 0,-26 1-688 0 0,-51 9-1688 0 0,-56 1 1344 0 0</inkml:trace>
  <inkml:trace contextRef="#ctx0" brushRef="#br0" timeOffset="-3663.576">1894 4742 5264 0 0,'0'0'116'0'0,"0"0"17"0"0,0 0 12 0 0,8-7 1722 0 0,26 11-547 0 0,-1 3-564 0 0,43-1 59 0 0,47-12 139 0 0,25 2-84 0 0,51 10-630 0 0,152 14-256 0 0,6-13 16 0 0,-269-6 0 0 0,51 5 0 0 0,42 1 0 0 0,8 21 0 0 0,151-8 128 0 0,-123-17-128 0 0,-28-6 137 0 0,-1-1-146 0 0,-101-1-45 0 0,65 3 54 0 0,32-11 596 0 0,1 6 686 0 0,-46 1-362 0 0,-45 15-739 0 0,3 5-106 0 0,-73-7-4401 0 0,-17-4-564 0 0</inkml:trace>
  <inkml:trace contextRef="#ctx0" brushRef="#br0" timeOffset="-2147.779">2267 946 5040 0 0,'0'0'144'0'0,"-8"3"32"0"0,2-2-91 0 0,5-1 352 0 0,-1 0 130 0 0,-3 1 3988 0 0,14 2-3548 0 0,18 3-834 0 0,19 0 769 0 0,142 7 84 0 0,-29-20-402 0 0,90 7 78 0 0,-42 1-406 0 0,133 8-137 0 0,355 38 108 0 0,-468-40-267 0 0,-19 0 244 0 0,-100-1 74 0 0,0-5-1 0 0,5-5-317 0 0,17-3 0 0 0,0 6 0 0 0,5 5 0 0 0,151-7-221 0 0,-255 1-722 0 0,-17 1-3190 0 0,-3-2-937 0 0</inkml:trace>
  <inkml:trace contextRef="#ctx0" brushRef="#br0" timeOffset="-1064.469">2187 624 3968 0 0,'0'0'116'0'0,"9"0"1365"0"0,73 4 995 0 0,174 1 1183 0 0,103 19-3261 0 0,-190-15-264 0 0,264-8 98 0 0,-244 0-232 0 0,-117-1 0 0 0,87 3 138 0 0,58 0-20 0 0,-19 1-172 0 0,-18-8 108 0 0,27 11-65 0 0,7 0 6 0 0,-51 0-59 0 0,70 3 128 0 0,-8-13-64 0 0,-216 3-1735 0 0,-8 0-34 0 0,-1 0-2183 0 0</inkml:trace>
  <inkml:trace contextRef="#ctx0" brushRef="#br1" timeOffset="9817.686">3858 2414 8808 0 0,'-12'-21'997'0'0,"20"39"4482"0"0,10 62-4691 0 0,-3 16-246 0 0,20 58 483 0 0,-8-6-361 0 0,-24-131-598 0 0,-3 30-60 0 0,-1-44-351 0 0,0 4 656 0 0,-1-4-6287 0 0,2-3 643 0 0</inkml:trace>
  <inkml:trace contextRef="#ctx0" brushRef="#br1" timeOffset="11400.031">3820 2460 4536 0 0,'0'0'133'0'0,"0"0"94"0"0,0 0 308 0 0,0 0 134 0 0,0 0 31 0 0,0 0-30 0 0,0 0-139 0 0,0 0-62 0 0,0 0-11 0 0,0 0-22 0 0,0 0-84 0 0,0 0-38 0 0,0 0-8 0 0,0 0-17 0 0,0 0-62 0 0,0 0-31 0 0,0 0-4 0 0,0 0-4 0 0,7-6 144 0 0,61-15 1164 0 0,19 11-872 0 0,22-3-451 0 0,7 7 164 0 0,-33 18 357 0 0,-67 12-506 0 0,-15 18 4 0 0,-2-40-182 0 0,-48 64 414 0 0,-3 2-244 0 0,-20 19 55 0 0,40-40-308 0 0,-65 64 137 0 0,38-46-54 0 0,42-49 97 0 0,7-6 232 0 0,8-8-1384 0 0,0-2-2869 0 0,2 0-1159 0 0</inkml:trace>
  <inkml:trace contextRef="#ctx0" brushRef="#br1" timeOffset="13005.69">4223 3023 6072 0 0,'0'0'133'0'0,"0"0"23"0"0,0 0 12 0 0,1-1-23 0 0,1-1-7 0 0,-1 2 418 0 0,-13-7 3804 0 0,-44 40-2610 0 0,37-18-1471 0 0,-48 61 758 0 0,59-29-869 0 0,22-14 30 0 0,17-30 52 0 0,-13-4-196 0 0,-14-1-73 0 0,1 0 1 0 0,-1-1-1 0 0,1 0 1 0 0,-1 0-1 0 0,0 0 1 0 0,0 0-1 0 0,-1 0 1 0 0,1-1-1 0 0,-1 0 1 0 0,1 0-1 0 0,-1 0 1 0 0,0 0-1 0 0,0 0 1 0 0,-1 0-1 0 0,2-4 19 0 0,2-2-34 0 0,12-54-126 0 0,-17 31 85 0 0,-1 32 43 0 0,0 1 80 0 0,0 0 41 0 0,0 0-1 0 0,0 0-6 0 0,0 0 0 0 0,0 0 12 0 0,0 2-14 0 0,0 6-54 0 0,0 2 17 0 0,11 24-32 0 0,4-4 53 0 0,14 26 64 0 0,-19-35-706 0 0,-7-17 252 0 0</inkml:trace>
  <inkml:trace contextRef="#ctx0" brushRef="#br1" timeOffset="14559.722">4371 3271 5152 0 0,'0'0'116'0'0,"0"0"17"0"0,0 0 10 0 0,0 0 31 0 0,0 0 130 0 0,0 0 59 0 0,0 0 12 0 0,0 0-5 0 0,-7-7 4073 0 0,12 2-4398 0 0,-2 3-14 0 0,-1-1-1 0 0,0 1 0 0 0,1 0 0 0 0,0 0 1 0 0,-1 0-1 0 0,1 1 0 0 0,0-1 0 0 0,0 0 1 0 0,0 1-1 0 0,0 0 0 0 0,0 0 0 0 0,0 0 1 0 0,0 0-1 0 0,0 0 0 0 0,0 1 0 0 0,1-1 0 0 0,-1 1 1 0 0,0 0-1 0 0,0 0 0 0 0,1 0 0 0 0,-1 0 1 0 0,1 1-31 0 0,14 11 86 0 0,-18-10-70 0 0,1 0 0 0 0,-1-1 0 0 0,1 1 0 0 0,-1-1 0 0 0,0 1-1 0 0,0 0 1 0 0,1-1 0 0 0,-1 1 0 0 0,0 0 0 0 0,-1 0 0 0 0,1-1-1 0 0,0 1 1 0 0,0 0 0 0 0,-1-1 0 0 0,1 1 0 0 0,-1 0 0 0 0,1-1 0 0 0,-1 1-1 0 0,0-1 1 0 0,0 1 0 0 0,1-1 0 0 0,-1 1 0 0 0,0-1 0 0 0,0 0-1 0 0,0 1 1 0 0,-1-1 0 0 0,1 0 0 0 0,0 0 0 0 0,0 0 0 0 0,-1 0 0 0 0,1 0-1 0 0,-1 0 1 0 0,1 0 0 0 0,-1 0 0 0 0,0-1-16 0 0,-82 54 587 0 0,41-28 29 0 0,43-26-507 0 0,0 0-10 0 0,0 0-3 0 0,0 0 0 0 0,0 0 2 0 0,0 0 12 0 0,0 0 2 0 0,0 0 0 0 0,0 0 2 0 0,11 4 140 0 0,-3-3-173 0 0,1 0-1 0 0,-1-1 1 0 0,1 0 0 0 0,-1 0 0 0 0,1-1 0 0 0,-1 0 0 0 0,0 0 0 0 0,1-1 0 0 0,-1 0 0 0 0,2-1-81 0 0,0 0-17 0 0,87-7-962 0 0,-95 10 478 0 0,-2 0-3 0 0</inkml:trace>
  <inkml:trace contextRef="#ctx0" brushRef="#br1" timeOffset="23984.878">3058 5154 4520 0 0,'0'0'99'0'0,"0"0"11"0"0,0 0 12 0 0,1 0-1 0 0,12-6-24 0 0,-11 5 6 0 0,-2 1 4 0 0,8-10 910 0 0,-3 8-1244 0 0,-3-8 5326 0 0,-2 9-4603 0 0,-6-10 3600 0 0,4 10-3962 0 0,-1-2 1 0 0,0 1 0 0 0,1 0 0 0 0,-1-1 0 0 0,1 1-1 0 0,0-1 1 0 0,0 0 0 0 0,0 1 0 0 0,0-1 0 0 0,1 0 0 0 0,-1 0-1 0 0,1 0 1 0 0,-1 0 0 0 0,1-1 0 0 0,0 1 0 0 0,0 0 0 0 0,1-1-1 0 0,-1 1 1 0 0,1 0 0 0 0,-1-4-135 0 0,-2-6 279 0 0,-4-26 153 0 0,-16-33 328 0 0,5 12-16 0 0,-12-43 102 0 0,7 8-468 0 0,4 9-74 0 0,-7-25 56 0 0,7-23-96 0 0,19 52-200 0 0,-3 26-64 0 0,6-68 0 0 0,-7 52 0 0 0,5-3 0 0 0,3 4 0 0 0,-8-76 0 0 0,2 53 64 0 0,-12-46-136 0 0,14 79 72 0 0,-11-47 0 0 0,-4-14 0 0 0,-1 27 72 0 0,1-23-72 0 0,13 68 0 0 0,0-49 0 0 0,-23-59 0 0 0,5 30-60 0 0,9 34 48 0 0,0-13-61 0 0,14 47-14 0 0,-14-107 23 0 0,0 93 11 0 0,0 7 42 0 0,3-56 11 0 0,4 34-64 0 0,7-61 0 0 0,1 83 64 0 0,12-61 0 0 0,-12 64-64 0 0,4-9 64 0 0,7-7 0 0 0,2-14 0 0 0,-19 54 0 0 0,13-2-10 0 0,-11 4-44 0 0,0 4 54 0 0,-4-31 0 0 0,4 5 0 0 0,-3-9-64 0 0,-1 19 0 0 0,3-68-10 0 0,-7 81-33 0 0,5 30 96 0 0,0-27 11 0 0,11-8 0 0 0,2 38-10 0 0,-4-1-33 0 0,-7-3 32 0 0,0-2 11 0 0,1 2 12 0 0,0 0 20 0 0,0 6-94 0 0,0 2-9 0 0,0 0 28 0 0,0 0 111 0 0,-5 2-86 0 0,0-1 0 0 0,0 1 0 0 0,0 1 0 0 0,0-1-1 0 0,0 1 1 0 0,1 0 0 0 0,-1 0 0 0 0,1 0 0 0 0,0 1-1 0 0,0-1 1 0 0,0 1 0 0 0,0 0 0 0 0,1 0 0 0 0,-1 0 0 0 0,1 1-1 0 0,-2 3 19 0 0,0-2 27 0 0,-39 68-27 0 0,38-67 0 0 0,0-1 0 0 0,2-2 0 0 0,4-4 0 0 0,-1 0 0 0 0,1-1 0 0 0,0 1 0 0 0,0 0 0 0 0,0 0 0 0 0,-1-1 0 0 0,1 1 0 0 0,0 0 0 0 0,0 0 0 0 0,-1-1 0 0 0,1 1 0 0 0,0 0 0 0 0,0 0 0 0 0,-1 0 0 0 0,1-1 0 0 0,0 1 0 0 0,-1 0 0 0 0,1 0 0 0 0,0 0 0 0 0,-1 0 0 0 0,1 0 0 0 0,0 0 0 0 0,-1 0 0 0 0,1 0 0 0 0,0 0 0 0 0,-1 0 0 0 0,1 0 0 0 0,0 0 0 0 0,-1 0 0 0 0,1 0 0 0 0,0 0 0 0 0,-1 0 0 0 0,1 0 0 0 0,0 0 0 0 0,-1 0 0 0 0,1 1 0 0 0,0-1 0 0 0,21-45-12 0 0,-2 2-48 0 0,34-60-132 0 0,-49 98 187 0 0,-3 3 2 0 0,1-1 0 0 0,0 0-1 0 0,0 0 1 0 0,0 1-1 0 0,0 0 1 0 0,1-1-1 0 0,-1 1 1 0 0,1 0-1 0 0,-1 0 1 0 0,1 0-1 0 0,0 0 1 0 0,-1 1-1 0 0,1-1 1 0 0,0 1-1 0 0,0-1 1 0 0,0 1-1 0 0,3 0 4 0 0,43-8 54 0 0,-19 20-161 0 0,5 5 96 0 0,-23-11-457 0 0,30 19 1322 0 0,-31 7-7511 0 0,-11-18 217 0 0</inkml:trace>
  <inkml:trace contextRef="#ctx0" brushRef="#br1" timeOffset="25630.314">4426 2899 8320 0 0,'0'0'190'0'0,"0"0"28"0"0,0 0 7 0 0,0 0 18 0 0,0 0 51 0 0,0 0 24 0 0,0 0 2 0 0,0 0 26 0 0,6-17 5492 0 0,22 23-5490 0 0,-21-1-242 0 0,-6-5-17 0 0,0 1-1 0 0,17 27 118 0 0,26 16-4 0 0,-39-37-191 0 0,-3 7 80 0 0,-7-5-65 0 0,3 8 172 0 0,3-17-96 0 0,-1 0 5 0 0,1 0-26 0 0,-1-14-145 0 0,24-24-112 0 0,-3 16-21 0 0,2 10 58 0 0,-12 11 139 0 0,22 8 0 0 0,-31-6-3 0 0,1 1-1 0 0,0-1 1 0 0,-1 1-1 0 0,1-1 1 0 0,-1 1-1 0 0,0 0 1 0 0,0 0-1 0 0,1 0 0 0 0,-1 0 1 0 0,0 1-1 0 0,-1-1 1 0 0,1 1-1 0 0,0-1 1 0 0,-1 1-1 0 0,1-1 1 0 0,-1 1-1 0 0,0 0 0 0 0,0 0 4 0 0,4 29 14 0 0,-13-5 156 0 0,-20 4 251 0 0,3-15-362 0 0,-53 14 187 0 0,49-21-561 0 0,27-8 55 0 0,2-1-744 0 0,0 0-3082 0 0,0 0-1326 0 0</inkml:trace>
  <inkml:trace contextRef="#ctx0" brushRef="#br1" timeOffset="26212.237">4694 3060 7376 0 0,'0'0'216'0'0,"0"0"82"0"0,0 0 222 0 0,0 0 96 0 0,3-3 374 0 0,-2 4 3572 0 0,-11 36-2930 0 0,9-35-1562 0 0,12 41 521 0 0,-4-39-521 0 0,-3-2-50 0 0,0-1 0 0 0,0 0 0 0 0,0 0 1 0 0,0 0-1 0 0,0 0 0 0 0,0-1 0 0 0,0 0 0 0 0,0 0 1 0 0,0 0-1 0 0,0 0 0 0 0,0 0 0 0 0,0-1 0 0 0,0 0 0 0 0,4-1-20 0 0,54-14-287 0 0,-36 6-4920 0 0,-19 7 158 0 0</inkml:trace>
  <inkml:trace contextRef="#ctx0" brushRef="#br1" timeOffset="26504.213">4833 3037 10912 0 0,'0'0'248'0'0,"0"0"34"0"0,0 0 20 0 0,0 0-38 0 0,0 1-171 0 0,-18 65 2151 0 0,10-12 48 0 0,11 53-1334 0 0,-2-69-871 0 0,6-29-34 0 0,-5 0-58 0 0,3 1-5225 0 0,-4-9-142 0 0</inkml:trace>
  <inkml:trace contextRef="#ctx0" brushRef="#br1" timeOffset="29524.693">1445 4441 9728 0 0,'0'0'284'0'0,"0"0"1"0"0,-1-1-185 0 0,-74-32 4705 0 0,52 33-3966 0 0,-26 21-73 0 0,24-6-608 0 0,24-14-89 0 0,0 0 26 0 0,-24 23 383 0 0,24-23-398 0 0,1 0-13 0 0,-2 6-54 0 0,5 2-13 0 0,49 139 128 0 0,-47-123-128 0 0,-1-1 0 0 0,-2 0 0 0 0,0 1 0 0 0,-2 0 0 0 0,-2 23 0 0 0,1-33 35 0 0,-1-1 0 0 0,0 0-1 0 0,-1 1 1 0 0,-1-1 0 0 0,0 0-1 0 0,-1-1 1 0 0,0 1 0 0 0,-1-1-1 0 0,0 0 1 0 0,-8 11-35 0 0,10-20 13 0 0,1-1-1 0 0,-1 1 1 0 0,1-1 0 0 0,-1 0-1 0 0,0 0 1 0 0,0-1-1 0 0,0 1 1 0 0,-1-1 0 0 0,1 0-1 0 0,-1 0 1 0 0,1-1-1 0 0,-1 1 1 0 0,1-1 0 0 0,-1 0-1 0 0,0 0 1 0 0,0 0-1 0 0,0-1 1 0 0,0 0 0 0 0,1 1-1 0 0,-1-2 1 0 0,0 1-1 0 0,0-1-12 0 0,-26-12-169 0 0,69 37-428 0 0,37 50 449 0 0,-65-61 143 0 0,-1 0 0 0 0,-1 0 1 0 0,0 1-1 0 0,-1 0 0 0 0,-1 0 0 0 0,0 1 1 0 0,-1 0-1 0 0,0 0 0 0 0,0 5 5 0 0,-3-10-23 0 0,5 18 6 0 0,-1 0 1 0 0,-2 0-1 0 0,0 0 0 0 0,-2 0 0 0 0,-2 21 17 0 0,-8 49 32 0 0,-5-1 0 0 0,-7 10-32 0 0,17-34 0 0 0,7-64 0 0 0,2-7-72 0 0,-1 0 0 0 0,1-1 0 0 0,0 1 0 0 0,-1-2 0 0 0,1 1-1 0 0,0 0 1 0 0,0-1 0 0 0,-1 0 0 0 0,1-1 0 0 0,0 1-1 0 0,0-1 1 0 0,-1 0 0 0 0,1 0 0 0 0,0-1 0 0 0,-1 0-1 0 0,0 0 1 0 0,1 0 0 0 0,-1 0 0 0 0,0-1 0 0 0,0 0 0 0 0,1-1 72 0 0,17-7-3923 0 0,3-2-1278 0 0</inkml:trace>
  <inkml:trace contextRef="#ctx0" brushRef="#br1" timeOffset="30485.74">42 5164 10064 0 0,'0'0'297'0'0,"0"0"-9"0"0,-14 4-177 0 0,11-2 22 0 0,1 0 1 0 0,0-1 0 0 0,0 1 0 0 0,0 1-1 0 0,0-1 1 0 0,0 0 0 0 0,1 0 0 0 0,-1 1-1 0 0,1-1 1 0 0,-1 1 0 0 0,1-1 0 0 0,0 1-1 0 0,0-1 1 0 0,0 1 0 0 0,0 0 0 0 0,1 0-1 0 0,-1-1 1 0 0,1 1 0 0 0,-1 0 0 0 0,1 0-1 0 0,0 0 1 0 0,0 0 0 0 0,0 0 0 0 0,1-1-1 0 0,-1 1 1 0 0,1 0 0 0 0,0 0 0 0 0,-1-1 0 0 0,1 1-1 0 0,0 0 1 0 0,1-1 0 0 0,-1 2-134 0 0,3 12 312 0 0,21 30 839 0 0,-5-23 1600 0 0,-5-50-2035 0 0,-14-83-305 0 0,-28-83-241 0 0,12 52-230 0 0,14 122 48 0 0,0 16 3 0 0,1-1 0 0 0,0 0 0 0 0,0 0 0 0 0,0 0 1 0 0,0 0-1 0 0,0 0 0 0 0,1 0 0 0 0,0 0 0 0 0,0 1 0 0 0,0-1 1 0 0,0 0-1 0 0,0 1 0 0 0,1-1 0 0 0,0 0 0 0 0,0 1 1 0 0,0 0-1 0 0,0-1 9 0 0,17-1-175 0 0,-10 10 122 0 0,1 3 43 0 0,-1 2 1 0 0,0-1-1 0 0,0 1 1 0 0,-1 1-1 0 0,-1-1 1 0 0,0 1-1 0 0,0 1 1 0 0,-1-1-1 0 0,3 10 10 0 0,0-3-1 0 0,8 19-11 0 0,1-1-1 0 0,2 0 1 0 0,2-1-1 0 0,1-1 0 0 0,8 6 13 0 0,11-9 70 0 0,-40-31-61 0 0,-1 1 1 0 0,0-1-1 0 0,0 0 0 0 0,1 0 1 0 0,-1 0-1 0 0,0 0 0 0 0,0 0 1 0 0,1 0-1 0 0,-1 0 1 0 0,0 0-1 0 0,0 0 0 0 0,1-1 1 0 0,-1 1-1 0 0,0 0 0 0 0,0-1 1 0 0,0 1-1 0 0,1-1 0 0 0,-1 0 1 0 0,0 1-1 0 0,0-1 1 0 0,0 0-1 0 0,0 0 0 0 0,0 1 1 0 0,0-1-1 0 0,0 0 0 0 0,-1 0 1 0 0,1 0-1 0 0,0 0 0 0 0,0 0 1 0 0,-1 0-1 0 0,1 0 1 0 0,-1-1-1 0 0,1 1 0 0 0,-1 0 1 0 0,1 0-1 0 0,-1 0 0 0 0,0-1 1 0 0,1 1-10 0 0,3-90 582 0 0,-12-66 210 0 0,3 100-497 0 0,2-108-566 0 0,3 108 446 0 0,8 38-590 0 0,-7 19 201 0 0,-1 0-130 0 0,0 0-59 0 0,2 1-12 0 0,21 25-3129 0 0,-19-10 1841 0 0</inkml:trace>
  <inkml:trace contextRef="#ctx0" brushRef="#br1" timeOffset="30933.136">550 5188 9328 0 0,'0'0'208'0'0,"0"0"33"0"0,0 0 15 0 0,-2 7 7 0 0,-9 53 2642 0 0,18-4-442 0 0,-1 35-744 0 0,3-34-1144 0 0,2-38-298 0 0,-3-19-265 0 0,64-50-600 0 0,-62 40 271 0 0,10-16-4744 0 0,-9 13-228 0 0</inkml:trace>
  <inkml:trace contextRef="#ctx0" brushRef="#br1" timeOffset="31272.04">608 5033 10712 0 0,'0'0'241'0'0,"0"0"38"0"0,-2 1 11 0 0,-26 32 90 0 0,28-30 1319 0 0,11-9-1167 0 0,26-40-889 0 0,-19 35 293 0 0,-10-1 21 0 0,-6 11 155 0 0,-2 1 45 0 0,0 0 17 0 0,0 0 16 0 0,0 0 64 0 0,0 0 30 0 0,0 0 4 0 0,0 0-19 0 0,0 0-77 0 0,0 0-31 0 0,0 0-7 0 0,-9 12-4352 0 0,5-7-828 0 0</inkml:trace>
  <inkml:trace contextRef="#ctx0" brushRef="#br1" timeOffset="33152.872">6010 5068 5344 0 0,'0'0'157'0'0,"0"0"62"0"0,0 0 174 0 0,0 0 78 0 0,0 0 10 0 0,0 0-5 0 0,0 0-43 0 0,0 0-17 0 0,0 0-6 0 0,0 0-12 0 0,0 0-39 0 0,0 0-20 0 0,0 0-3 0 0,0 0-8 0 0,-6 0 294 0 0,6 0 2225 0 0,126 3-2628 0 0,-18-10-219 0 0,19 3 0 0 0,19-15 0 0 0,73-22-72 0 0,-103 25 72 0 0,25-1 53 0 0,-104 16-42 0 0,-11-4-851 0 0,-25 5-2426 0 0,-1 0-1092 0 0</inkml:trace>
  <inkml:trace contextRef="#ctx0" brushRef="#br1" timeOffset="34676.328">6256 4973 6104 0 0,'0'0'133'0'0,"0"0"23"0"0,0 0 12 0 0,0 0 24 0 0,0 0 73 0 0,0 0 30 0 0,0 0 8 0 0,0 0-9 0 0,0 0-39 0 0,0-5 86 0 0,0 2 2607 0 0,9-12 260 0 0,-7 15-2934 0 0,-2 0-2 0 0,0 0-8 0 0,0 0-32 0 0,0 0-10 0 0,0 0-4 0 0,0 0-4 0 0,0 0-5 0 0,0 0-1 0 0,0 0 0 0 0,0 0-2 0 0,0 0-12 0 0,-20 17 393 0 0,-62 37-416 0 0,36-34-150 0 0,-22 13 32 0 0,-11-10 1 0 0,68-19-44 0 0,8-4 2 0 0,20 4 166 0 0,3-1-155 0 0,36 17 190 0 0,1 13 337 0 0,-4-19-38 0 0,-47-14-432 0 0,9 0 79 0 0,-14 0-86 0 0,1 0 3 0 0,41-4 16 0 0,-32 1-92 0 0,-3-11 0 0 0,-11 1 54 0 0,-2-24-44 0 0,-20-35-351 0 0,14 47 110 0 0,11 25 173 0 0,0 0-8 0 0,7 14 2 0 0,4 16 64 0 0,0 10 0 0 0,-3 3 11 0 0,-8-42 42 0 0,0-1 13 0 0,0 0 3 0 0,-15 2 50 0 0,13-3-125 0 0,-1 0 0 0 0,1-1 0 0 0,0 1 1 0 0,-1-1-1 0 0,1 0 0 0 0,0 1 0 0 0,0-1 0 0 0,0 0 1 0 0,0 0-1 0 0,0 0 0 0 0,0-1 0 0 0,1 1 0 0 0,-1 0 1 0 0,1-1-1 0 0,0 1 0 0 0,-1-1 0 0 0,1 1 0 0 0,0-1 1 0 0,1 0-1 0 0,-1 1 0 0 0,0-1 0 0 0,1 0 0 0 0,-1 0 6 0 0,-3-17-232 0 0,4 19 152 0 0,0-1-14 0 0,8 4-308 0 0,-1 5 402 0 0,-3 0 0 0 0,-4 2 0 0 0,-2-6 7 0 0,0 0-1 0 0,-1 0 1 0 0,1 0-1 0 0,-1-1 1 0 0,0 1 0 0 0,1 0-1 0 0,-1-1 1 0 0,0 0-1 0 0,-1 0 1 0 0,1 0-1 0 0,0 0 1 0 0,0-1-1 0 0,-1 1 1 0 0,1-1-1 0 0,-1 0 1 0 0,1 0-1 0 0,-1 0 1 0 0,0 0-1 0 0,0 0 1 0 0,1-1-1 0 0,-3 0-6 0 0,1 1-9 0 0,-102-7 148 0 0,105 6-107 0 0,32-3-141 0 0,49-1-633 0 0,-53 4 406 0 0,-24 0 266 0 0,-2 0 26 0 0,-2 1 76 0 0,-56 21-1849 0 0,57-21-2151 0 0,1-1-1268 0 0</inkml:trace>
  <inkml:trace contextRef="#ctx0" brushRef="#br1" timeOffset="36392.051">7190 4575 7920 0 0,'0'0'174'0'0,"0"0"29"0"0,0 0 13 0 0,3-15 7 0 0,6-33 4353 0 0,-6 49-1168 0 0,9 19-3185 0 0,-12 73 681 0 0,0-91-829 0 0,1 8 543 0 0,1-15 641 0 0,-5-160-827 0 0,-1 98-368 0 0,7 3-64 0 0,5 11 11 0 0,0 5 53 0 0,3 9 189 0 0,-11 22-125 0 0,11 25-64 0 0,4 17-64 0 0,11 18-53 0 0,34 54 42 0 0,-25-54 11 0 0,-5-19 0 0 0,0 0 64 0 0,-7-7 0 0 0,-12-10-64 0 0,-3-1 12 0 0,1-3 50 0 0,-8-3 14 0 0,1-1-20 0 0,19-27 674 0 0,-9-10-562 0 0,-12-28-40 0 0,-7 36-112 0 0,7 29-672 0 0,7 38-1437 0 0,-7-37 2012 0 0,0 0 7 0 0,0 1 14 0 0,-8-23 376 0 0,-7-18 148 0 0,12-73 59 0 0,-6 69-246 0 0,7 8 22 0 0,2 36-271 0 0,0 0-92 0 0,0 0-64 0 0,0 0-143 0 0,0 0-66 0 0,0 0-848 0 0,0 0-3508 0 0,0 0-1507 0 0</inkml:trace>
  <inkml:trace contextRef="#ctx0" brushRef="#br1" timeOffset="37378.289">7695 4284 6648 0 0,'0'0'149'0'0,"0"0"23"0"0,0 0 12 0 0,0 0 28 0 0,0 0 91 0 0,0 0 38 0 0,0 0 10 0 0,0 0 7 0 0,0 0 30 0 0,2-1 18 0 0,29-12 4024 0 0,-29 13-4055 0 0,-2 0-30 0 0,0 0-7 0 0,0 0-12 0 0,0 0-39 0 0,0 0-20 0 0,0 0-3 0 0,0 0-2 0 0,-2 60 1838 0 0,-23 41-816 0 0,21-77-1121 0 0,3-21-147 0 0,0 0-1 0 0,0 0 1 0 0,1 1-1 0 0,-1-1 1 0 0,1 0-1 0 0,0 1 0 0 0,0-1 1 0 0,0 0-1 0 0,1 1 1 0 0,-1-1-1 0 0,1 0 1 0 0,-1 0-1 0 0,1 0 1 0 0,0 1-1 0 0,0-1 0 0 0,1 0 1 0 0,-1 0-1 0 0,2 2-15 0 0,10 9-809 0 0,-1-8-4421 0 0,-6-3-874 0 0</inkml:trace>
  <inkml:trace contextRef="#ctx0" brushRef="#br1" timeOffset="37646.02">7781 4162 14048 0 0,'0'0'322'0'0,"-3"-7"768"0"0,0 2-972 0 0,-2-16 887 0 0,5 21-645 0 0,0 0 35 0 0,0 0 18 0 0,0 0 3 0 0,0 0-58 0 0,0 0-322 0 0,3 6-911 0 0,-2-5 364 0 0</inkml:trace>
  <inkml:trace contextRef="#ctx0" brushRef="#br1" timeOffset="37992.956">7307 4780 9344 0 0,'0'0'273'0'0,"0"0"-5"0"0,0 0-132 0 0,0 0 80 0 0,0 0 52 0 0,0 0 11 0 0,0 0 26 0 0,0 0 107 0 0,0 0 48 0 0,0 0 11 0 0,0 0-14 0 0,8-4 302 0 0,67-21 1074 0 0,16 9-611 0 0,130-13 498 0 0,-25 19-1657 0 0,-162 7-1810 0 0,-22 6 712 0 0</inkml:trace>
  <inkml:trace contextRef="#ctx0" brushRef="#br1" timeOffset="38678.994">7695 4933 11616 0 0,'-7'-10'794'0'0,"-35"-9"493"0"0,-17 23 1497 0 0,-31 45-286 0 0,58 5-2128 0 0,30-50-356 0 0,1 0 1 0 0,-1 0 0 0 0,1 1-1 0 0,0-1 1 0 0,0 0 0 0 0,1 1-1 0 0,-1-1 1 0 0,1 0 0 0 0,0 1-1 0 0,0-1 1 0 0,0 0 0 0 0,1 1-1 0 0,0-1 1 0 0,0 0 0 0 0,0 1-1 0 0,0-1 1 0 0,0 0 0 0 0,1 1-15 0 0,24 17 480 0 0,-20-22-493 0 0,0 1 0 0 0,1-1 0 0 0,-1 0 1 0 0,1-1-1 0 0,-1 1 0 0 0,0-1 0 0 0,1 0 0 0 0,-1-1 1 0 0,0 0-1 0 0,0 0 0 0 0,0 0 0 0 0,0-1 1 0 0,0 1-1 0 0,-1-1 0 0 0,1-1 0 0 0,-1 1 0 0 0,3-3 13 0 0,0-1-207 0 0,0-1-1 0 0,-1 1 1 0 0,0-1-1 0 0,0 0 0 0 0,-1-1 1 0 0,0 0-1 0 0,0 0 0 0 0,-1 0 1 0 0,0-1-1 0 0,-1 1 0 0 0,2-7 208 0 0,-5 14-161 0 0,-1 2 62 0 0,0 0 31 0 0,0 0 4 0 0,0 2 31 0 0,14 94 706 0 0,-10-43-505 0 0,5 116 202 0 0,-10-124-186 0 0,0-36-76 0 0,0 1 1 0 0,-1-1-1 0 0,0 1 1 0 0,-1-1-1 0 0,0 0 1 0 0,0 0-1 0 0,-1 0 1 0 0,0 0 0 0 0,0 0-1 0 0,-4 4-108 0 0,6-10 23 0 0,0-1 0 0 0,-1 1 0 0 0,1 0 0 0 0,-1-1 0 0 0,1 0 0 0 0,-1 1 0 0 0,0-1 0 0 0,0 0 0 0 0,0 0 0 0 0,0-1 0 0 0,0 1 0 0 0,0-1 0 0 0,-1 1 0 0 0,1-1 0 0 0,0 0 0 0 0,-1 0 0 0 0,1-1 0 0 0,-1 1 0 0 0,1-1 0 0 0,-1 1 0 0 0,1-1 0 0 0,-1 0 0 0 0,1-1 0 0 0,-1 1 0 0 0,1 0 0 0 0,-1-1 0 0 0,1 0 0 0 0,0 0 0 0 0,-1 0 0 0 0,1 0 0 0 0,-1-1-23 0 0,-8-3 48 0 0,-29-25 107 0 0,38 27-120 0 0,1-1-1 0 0,0 0 1 0 0,0 0-1 0 0,0 0 0 0 0,0 0 1 0 0,1 0-1 0 0,0 0 1 0 0,-1 0-1 0 0,1 0 1 0 0,1-1-1 0 0,-1 1 1 0 0,1 0-1 0 0,0-1 1 0 0,0 1-1 0 0,0-1-34 0 0,12-48 83 0 0,-7 44-96 0 0,0 1-1 0 0,1-1 1 0 0,0 1-1 0 0,1 1 1 0 0,-1-1-1 0 0,2 1 1 0 0,-1 1 0 0 0,1-1-1 0 0,0 1 1 0 0,0 0-1 0 0,0 1 1 0 0,1 0-1 0 0,6-2 14 0 0,44-13-7103 0 0,-47 20 1123 0 0</inkml:trace>
  <inkml:trace contextRef="#ctx0" brushRef="#br1" timeOffset="38994.586">7936 5218 12496 0 0,'0'0'281'0'0,"0"0"40"0"0,-7 7 326 0 0,-12 33-235 0 0,7 1 1208 0 0,12-29-763 0 0,-1-3-572 0 0,1 1-1 0 0,0-1 0 0 0,0 0 1 0 0,1 0-1 0 0,0 0 0 0 0,0 0 0 0 0,1 0 1 0 0,0 0-1 0 0,1 0 0 0 0,0-1 0 0 0,0 1 1 0 0,1-1-1 0 0,5 8-284 0 0,50 19 304 0 0,-57-35-354 0 0,0 1 1 0 0,0-1-1 0 0,0 1 1 0 0,0-1-1 0 0,0 0 0 0 0,0 1 1 0 0,0-1-1 0 0,0 0 0 0 0,0 0 1 0 0,0-1-1 0 0,0 1 1 0 0,-1 0-1 0 0,1-1 0 0 0,0 1 1 0 0,0-1-1 0 0,0 0 1 0 0,0 1-1 0 0,0-1 0 0 0,-1 0 1 0 0,1 0-1 0 0,0 0 0 0 0,-1 0 1 0 0,1-1-1 0 0,0 0 50 0 0,12-14-5782 0 0,-7 3-111 0 0</inkml:trace>
  <inkml:trace contextRef="#ctx0" brushRef="#br1" timeOffset="39177.942">7940 5138 15520 0 0,'-26'-14'1185'0'0,"3"4"-616"0"0,18 6 3544 0 0,13 7-4068 0 0,11 5-5963 0 0,-10-1-748 0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9-12T11:55:21.07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0,'0'0,"0"0,0 0,0 0,11 11,5 13,0 3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2T12:11:45.405"/>
    </inkml:context>
    <inkml:brush xml:id="br0">
      <inkml:brushProperty name="width" value="0.05" units="cm"/>
      <inkml:brushProperty name="height" value="0.05" units="cm"/>
    </inkml:brush>
    <inkml:brush xml:id="br1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22111 9648 7568 0 0,'0'0'166'0'0,"2"-6"238"0"0,13-13 495 0 0,-10 12 5760 0 0,-11 73-4420 0 0,-4-4-1191 0 0,-23 127 912 0 0,32-186-1916 0 0,1 0 0 0 0,0 1 0 0 0,0-1-1 0 0,0 0 1 0 0,0 1 0 0 0,1-1 0 0 0,-1 0-1 0 0,1 1 1 0 0,0-1 0 0 0,0 0 0 0 0,0 0-1 0 0,0 1 1 0 0,0-1 0 0 0,1 0 0 0 0,-1 0-1 0 0,1-1 1 0 0,0 1 0 0 0,0 0 0 0 0,0 0-1 0 0,1-1 1 0 0,-1 1 0 0 0,0-1 0 0 0,1 0-1 0 0,-1 0 1 0 0,1 0 0 0 0,0 0 0 0 0,0 0-1 0 0,0-1 1 0 0,0 1 0 0 0,0-1 0 0 0,0 0-1 0 0,0 0 1 0 0,1 0 0 0 0,-1 0 0 0 0,0 0-1 0 0,2-1-43 0 0,7 3 98 0 0,1-2-1 0 0,-1 0 0 0 0,1 0 0 0 0,-1-1 0 0 0,1-1 0 0 0,-1 0 0 0 0,1 0 0 0 0,-1-1 1 0 0,6-2-98 0 0,10-7-703 0 0,-13-13-3318 0 0,-14 17 2471 0 0</inkml:trace>
  <inkml:trace contextRef="#ctx0" brushRef="#br0" timeOffset="1">22032 9933 12728 0 0,'-1'-13'1380'0'0,"10"11"-1021"0"0,1 0 0 0 0,0 1 1 0 0,0 0-1 0 0,-1 0 1 0 0,1 1-1 0 0,0 1 0 0 0,0 0 1 0 0,0 0-1 0 0,-1 1 1 0 0,1 0-1 0 0,-1 0 1 0 0,1 1-1 0 0,5 3-359 0 0,25 5 547 0 0,69 10 228 0 0,-31-7-1752 0 0,-27-3-3666 0 0,-35-7-1575 0 0</inkml:trace>
  <inkml:trace contextRef="#ctx0" brushRef="#br0" timeOffset="2">17390 6730 7056 0 0,'3'17'3987'0'0,"1"0"-2513"0"0,6 57 1481 0 0,-10 85-860 0 0,3-75-1495 0 0,-6 155-24 0 0,-4-153-442 0 0,-10 19 16 0 0,10-47 369 0 0,3-1 0 0 0,2 57-519 0 0,2-88-50 0 0,-4 136 61 0 0,2-4 194 0 0,-9-48-151 0 0,2 38 84 0 0,19-53-74 0 0,-1-49-53 0 0,-8 3 42 0 0,-8 28 11 0 0,17 26-64 0 0,3-56 64 0 0,-3 17-64 0 0,-3 12 0 0 0,6-11 64 0 0,-13-41-64 0 0,4 63 207 0 0,-1-4 402 0 0,1-19-81 0 0,-2-38-528 0 0,-2-11 0 0 0,17 62 48 0 0,-14-16 102 0 0,-8-38-80 0 0,1 32 89 0 0,3-29-28 0 0,-2 1 15 0 0,-3 12 1 0 0,-1-6 146 0 0,4 3-69 0 0,0 40 344 0 0,2-69-505 0 0,1-6-160 0 0,2 8 297 0 0,-1-5-1474 0 0,0 1-5455 0 0,-1-5-233 0 0</inkml:trace>
  <inkml:trace contextRef="#ctx0" brushRef="#br0" timeOffset="3">17474 9722 6736 0 0,'0'0'149'0'0,"0"0"23"0"0,0 0 12 0 0,-1 16 7 0 0,-8 55 1857 0 0,3 37 126 0 0,15-62-556 0 0,-9-44-1330 0 0,2-1-64 0 0,6 4-240 0 0,-1 0-96 0 0,-6-4-390 0 0,-1-1-183 0 0,0 0-34 0 0,0 0-7 0 0</inkml:trace>
  <inkml:trace contextRef="#ctx0" brushRef="#br0" timeOffset="4">17428 9813 5296 0 0,'0'0'116'0'0,"7"1"162"0"0,59 8 415 0 0,2-3-1 0 0,-1-3 1 0 0,47-4-693 0 0,32-2 440 0 0,99-9 2021 0 0,-56 6-954 0 0,9 29-1294 0 0,-17-18-206 0 0,-106-6-97 0 0,140 1-30 0 0,56 6 422 0 0,44-12 1402 0 0,-195-2-1254 0 0,-17 3-251 0 0,132 21 848 0 0,-227-15-1041 0 0,18 3 41 0 0,0-1-1 0 0,0 0 1 0 0,1-2 0 0 0,-1-1 0 0 0,24-4-47 0 0,81-7 575 0 0,50 13 969 0 0,-46 11-1400 0 0,67-13 1008 0 0,-14 29-770 0 0,-16-13-100 0 0,-30-5-154 0 0,-28 10-1306 0 0,-112-22 950 0 0,-1 0 0 0 0,0 0-1 0 0,0 1 1 0 0,0-1 0 0 0,0 0 0 0 0,0 0 0 0 0,0-1 0 0 0,0 1 0 0 0,0 0 0 0 0,0 0 0 0 0,0 0 0 0 0,0-1 0 0 0,-1 1-1 0 0,1 0 1 0 0,0-1 0 0 0,-1 1 0 0 0,0-1 0 0 0,1 1 0 0 0,-1 0 0 0 0,0-1 0 0 0,1 1 0 0 0,-1-1 0 0 0,0 1 0 0 0,0-1-1 0 0,0 1 1 0 0,0-1 0 0 0,-1-1 228 0 0,-2-3-550 0 0,0-1 1 0 0,0 1-1 0 0,-1 0 0 0 0,0 0 0 0 0,0 0 0 0 0,-1 1 1 0 0,0 0-1 0 0,1-1 0 0 0,-2 2 0 0 0,1-1 0 0 0,-4-2 550 0 0,-14-15-70 0 0,-77-65 6367 0 0,93 64-4018 0 0,7 22-2021 0 0,0 1-88 0 0,0 0-40 0 0,0 0-8 0 0,8 1-58 0 0,-1 1 1 0 0,0 0 0 0 0,0 0 0 0 0,0 1 0 0 0,0-1 0 0 0,-1 1 0 0 0,1 1 0 0 0,-1 0 0 0 0,1 0-1 0 0,-1 0 1 0 0,0 0 0 0 0,-1 1 0 0 0,6 5-65 0 0,34 23 243 0 0,42 31 182 0 0,-34-15 177 0 0,-52-47-458 0 0,-1-2 14 0 0,-1 6 157 0 0,-1-3-275 0 0,0-1 0 0 0,-1 1 0 0 0,1-1 1 0 0,-1 1-1 0 0,0-1 0 0 0,0 0 0 0 0,0 0 0 0 0,0 0 0 0 0,0 0 0 0 0,0 0 0 0 0,0-1 0 0 0,-1 1 1 0 0,1-1-1 0 0,0 0 0 0 0,-1 0 0 0 0,0 0 0 0 0,1-1 0 0 0,-1 1 0 0 0,1-1 0 0 0,-1 0 0 0 0,0 0-40 0 0,-3 2 91 0 0,-239 37 341 0 0,145-18-677 0 0,74-12-944 0 0,26-8 534 0 0,1-1-90 0 0,0 0-1014 0 0,0 0-3975 0 0</inkml:trace>
  <inkml:trace contextRef="#ctx0" brushRef="#br0" timeOffset="5">17268 7799 4952 0 0,'0'0'108'0'0,"0"0"17"0"0,0 0 11 0 0,1-1-17 0 0,2-3-73 0 0,-3 3 68 0 0,0 1 22 0 0,0 0 0 0 0,20-24 1550 0 0,-19 24-1525 0 0,0-1 0 0 0,1 0-1 0 0,-1 0 1 0 0,0 1 0 0 0,1-1-1 0 0,-1 1 1 0 0,1-1 0 0 0,-1 1-1 0 0,1-1 1 0 0,0 1 0 0 0,-1 0-1 0 0,1 0 1 0 0,-1 0 0 0 0,1 0-1 0 0,-1 0 1 0 0,1 0 0 0 0,-1 0-1 0 0,1 1 1 0 0,0-1 0 0 0,-1 0-1 0 0,1 1 1 0 0,-1-1 0 0 0,0 1-1 0 0,1 0 1 0 0,-1-1 0 0 0,1 1-161 0 0,-1 0 177 0 0,17 8 380 0 0,30 20 326 0 0,-12-1-236 0 0,24 37 105 0 0,-4 4-584 0 0,-22-30-72 0 0,7 4 205 0 0,-27-23-165 0 0,2-2-8 0 0,1 6-117 0 0,6 8 63 0 0,-3-8-20 0 0,-2-8-1 0 0,9 10-42 0 0,1 0 125 0 0,13 15 64 0 0,3-3-199 0 0,10 19 0 0 0,-39-38 53 0 0,35 37-54 0 0,-17-23 0 0 0,1 1 152 0 0,-17-15-152 0 0,23 27-88 0 0,-19-31 88 0 0,22 26 0 0 0,5-7 0 0 0,-5 4 0 0 0,15 1 53 0 0,-8 0-43 0 0,-29-19-9 0 0,79 74-1 0 0,-19-32 0 0 0,-57-40 0 0 0,-4-2 0 0 0,67 41 0 0 0,-23-19-134 0 0,37 24-351 0 0,-53-41 314 0 0,29 12-85 0 0,-24-1 171 0 0,-27-18-240 0 0,-10-3 85 0 0,26 11-155 0 0,24 7 214 0 0,-21-6 106 0 0,-2 0-53 0 0,-14-18 11 0 0,28 9 133 0 0,-49-15-28 0 0,53 15-196 0 0,-24-8-415 0 0,-12-1 634 0 0,18 5-238 0 0,-7 2-266 0 0,-28-14 546 0 0,11 9-96 0 0,-17-10 75 0 0,-1 0-64 0 0,5 3 32 0 0,1-2 43 0 0,1 0-43 0 0,-7-2-59 0 0,0 1-15 0 0,5 2 58 0 0,1 1 16 0 0,1 0 10 0 0,-5-4 48 0 0,28 9-54 0 0,-28-9 60 0 0,4 0-63 0 0,65 21 2 0 0,-18-6-239 0 0,-23-12 236 0 0,22 6 0 0 0,-21-3 14 0 0,23 8 493 0 0,-9-2-919 0 0,-17-3-2656 0 0,-15-5-805 0 0</inkml:trace>
  <inkml:trace contextRef="#ctx0" brushRef="#br0" timeOffset="6">17306 7750 3520 0 0,'0'0'101'0'0,"0"0"27"0"0,0 0 30 0 0,0 0 15 0 0,27-2 1428 0 0,-3 4-658 0 0,-24-2-831 0 0,0 0 8 0 0,0 0 32 0 0,0 0 9 0 0,-11 10 324 0 0,-26 5 42 0 0,-60 5-231 0 0,61-22-91 0 0,35 2-63 0 0,1 0 2 0 0,0 0-4 0 0,1-2-18 0 0,7-5-86 0 0,1-1 0 0 0,0 2 0 0 0,0-1 0 0 0,0 1-1 0 0,1 0 1 0 0,-1 1 0 0 0,1 0 0 0 0,1 1 0 0 0,-1 0-1 0 0,1 1 1 0 0,-1 0 0 0 0,1 0 0 0 0,11 0-36 0 0,63-9 1328 0 0,-84 12-1152 0 0,-1 0 13 0 0,0 0 55 0 0,0 0 20 0 0,0 0 7 0 0,0 0-15 0 0,0 0-67 0 0,0 0-28 0 0,0 0-7 0 0,-17 9 174 0 0,10-7-287 0 0,1 0 1 0 0,-1 0 0 0 0,0-1 0 0 0,0 0-1 0 0,0 0 1 0 0,0-1 0 0 0,-1 0-1 0 0,1 0 1 0 0,0-1 0 0 0,-5 0-42 0 0,10 0-63 0 0,23-5 189 0 0,31 5-651 0 0,-27 2-2977 0 0,-4-1-671 0 0</inkml:trace>
  <inkml:trace contextRef="#ctx0" brushRef="#br0" timeOffset="7">17825 8423 4664 0 0,'-15'6'101'0'0,"12"-5"22"0"0,-3 5 112 0 0,-47 43 570 0 0,-49 55 109 0 0,89-89-900 0 0</inkml:trace>
  <inkml:trace contextRef="#ctx0" brushRef="#br0" timeOffset="8">17963 8625 2384 0 0,'-2'2'92'0'0,"-64"73"987"0"0,19-32 765 0 0,-61 79-771 0 0,94-105-1504 0 0,2-1-1722 0 0</inkml:trace>
  <inkml:trace contextRef="#ctx0" brushRef="#br0" timeOffset="9">18235 8972 3432 0 0,'-10'11'96'0'0,"0"-4"24"0"0,-3 1-120 0 0,-7 5 0 0 0,2-5 0 0 0,-2 7 0 0 0,-3-2 120 0 0,-1 4 0 0 0,-3 2 0 0 0,1-4 0 0 0,-2 2-40 0 0,1 4-8 0 0,1 1 0 0 0,2-1 0 0 0,0-4-72 0 0</inkml:trace>
  <inkml:trace contextRef="#ctx0" brushRef="#br0" timeOffset="10">18639 9115 6104 0 0,'-10'12'457'0'0,"-32"13"-282"0"0,-54 32 2719 0 0,-67 56-1116 0 0,86-51-1655 0 0,2 4 0 0 0,-27 33-123 0 0,65-63-680 0 0,20-21 258 0 0</inkml:trace>
  <inkml:trace contextRef="#ctx0" brushRef="#br0" timeOffset="11">18926 9396 4624 0 0,'0'0'128'0'0,"-10"7"32"0"0,-4-1-160 0 0,4 0 0 0 0,-4 3 0 0 0,1-1 0 0 0,3 5 296 0 0,-4-4 24 0 0,-6-1 8 0 0,0 5 0 0 0,3-5-200 0 0,-3 5-48 0 0,0 2-8 0 0,-1 0 0 0 0,1-4-160 0 0</inkml:trace>
  <inkml:trace contextRef="#ctx0" brushRef="#br0" timeOffset="12">18103 7469 6448 0 0,'0'0'141'0'0,"0"0"23"0"0,0 0 13 0 0,0 0 54 0 0,0 0 176 0 0,0 0 75 0 0,0 0 20 0 0,0 0-21 0 0,15 6 926 0 0,45 19 1 0 0,112 58-498 0 0,-85-23-100 0 0,-54-21-845 0 0,-32-37 44 0 0,0-1 0 0 0,0 1 1 0 0,0-1-1 0 0,-1 1 0 0 0,1 0 0 0 0,-1 0 0 0 0,1-1 0 0 0,-1 1 1 0 0,0 0-1 0 0,0 0 0 0 0,0 0 0 0 0,0-1 0 0 0,0 1 1 0 0,0 0-1 0 0,0 0 0 0 0,0 0 0 0 0,-1-1 0 0 0,1 1 1 0 0,-1 0-1 0 0,1 0 0 0 0,-1-1 0 0 0,0 1 0 0 0,0 0 1 0 0,0-1-1 0 0,0 1 0 0 0,0-1 0 0 0,0 1 0 0 0,0-1 1 0 0,0 1-10 0 0,-34 22 392 0 0,-26 3 100 0 0,-21-6-112 0 0,51-33 68 0 0,38-4-80 0 0,37-46 402 0 0,-7 19-327 0 0,82-96 431 0 0,-94 108-874 0 0,8-43-252 0 0,-23 31 454 0 0,-16-43 32 0 0,4 68 111 0 0,0 0-3247 0 0,2 18 1708 0 0</inkml:trace>
  <inkml:trace contextRef="#ctx0" brushRef="#br0" timeOffset="13">18770 7490 9672 0 0,'0'0'282'0'0,"0"0"-2"0"0,-13 6-170 0 0,49 0 5674 0 0,106-45-4689 0 0,-85 15-527 0 0,-19-14-504 0 0,-38 37-61 0 0,1 1 0 0 0,-1-1 0 0 0,0 0 0 0 0,0 1-1 0 0,0-1 1 0 0,1 1 0 0 0,-1-1 0 0 0,0 0 0 0 0,0 1-1 0 0,0-1 1 0 0,0 0 0 0 0,0 1 0 0 0,0-1-1 0 0,0 0 1 0 0,0 1 0 0 0,0-1 0 0 0,0 1 0 0 0,-1-1-1 0 0,1 0 1 0 0,0 1 0 0 0,0-1 0 0 0,-1 1 0 0 0,1-1-1 0 0,0 0 1 0 0,-1 1 0 0 0,1-1 0 0 0,0 1 0 0 0,-1-1-1 0 0,1 1 1 0 0,-1-1 0 0 0,1 1 0 0 0,-1 0-1 0 0,1-1 1 0 0,-1 1 0 0 0,1-1 0 0 0,-1 1 0 0 0,1 0-1 0 0,-1 0 1 0 0,0-1-3 0 0,0 1 17 0 0,-25-8-7 0 0,-54 32-10 0 0,76-21-3 0 0,-1 1 0 0 0,1 0 0 0 0,0-1 0 0 0,0 1 0 0 0,0 1 0 0 0,1-1-1 0 0,-1 0 1 0 0,1 1 0 0 0,0 0 0 0 0,0 0 0 0 0,1 0 0 0 0,-1 0 0 0 0,1 0-1 0 0,0 1 4 0 0,-1 2 20 0 0,-6 52-20 0 0,6-47 6 0 0,0-7-2 0 0,1 1 1 0 0,0-1-1 0 0,0 1 1 0 0,0 0-1 0 0,1-1 1 0 0,0 1-1 0 0,1 0 1 0 0,-1 0-1 0 0,2 0 1 0 0,-1 0-1 0 0,0 0 1 0 0,1-1-1 0 0,2 7-4 0 0,10 17 11 0 0,38-13 310 0 0,22-18-255 0 0,-64 1-192 0 0,-1-1 0 0 0,1 1 1 0 0,-1-1-1 0 0,0 0 0 0 0,1-1 1 0 0,-1 0-1 0 0,0-1 0 0 0,0 1 0 0 0,0-1 1 0 0,0-1-1 0 0,-1 0 0 0 0,0 0 1 0 0,1 0-1 0 0,4-5 126 0 0,2-3-6013 0 0</inkml:trace>
  <inkml:trace contextRef="#ctx0" brushRef="#br0" timeOffset="14">18865 6975 11312 0 0,'3'-2'37'0'0,"0"-1"0"0"0,1 1 0 0 0,0 0 1 0 0,-1 0-1 0 0,1 1 0 0 0,0-1 0 0 0,0 1 1 0 0,0-1-1 0 0,0 1 0 0 0,0 1 0 0 0,0-1 1 0 0,0 0-1 0 0,0 1 0 0 0,0 0 0 0 0,0 0 1 0 0,1 0-1 0 0,-1 1 0 0 0,0-1 0 0 0,0 1 1 0 0,3 1-38 0 0,19-1 113 0 0,39 7 116 0 0,1-1-3922 0 0,-52-7-45 0 0</inkml:trace>
  <inkml:trace contextRef="#ctx0" brushRef="#br0" timeOffset="15">19437 6811 9008 0 0,'-8'-6'3605'0'0,"15"7"-3374"0"0,0 0 0 0 0,1 1 0 0 0,-1 0 0 0 0,0 1 0 0 0,0 0 0 0 0,0 0 0 0 0,0 0 1 0 0,-1 1-1 0 0,1-1 0 0 0,-1 2 0 0 0,5 3-231 0 0,5 2 53 0 0,-4 0 22 0 0,0 0 0 0 0,0 1 0 0 0,-1 0 0 0 0,0 1 0 0 0,-1 0 0 0 0,-1 1 0 0 0,0 0 0 0 0,0 0 1 0 0,-1 2-76 0 0,-1-4-54 0 0,-1 1 1 0 0,-1 0 0 0 0,0 0 0 0 0,0 0 0 0 0,-1 0 0 0 0,-1 1-1 0 0,0 0 1 0 0,-1 1 53 0 0,-2-8 26 0 0,-1 0 0 0 0,0 0 0 0 0,0 1 0 0 0,-1-1 0 0 0,0 0 0 0 0,0 0 0 0 0,0 0 1 0 0,-1 0-1 0 0,0-1 0 0 0,0 1 0 0 0,-1-1 0 0 0,1 0 0 0 0,-1 0 0 0 0,0 0 0 0 0,0 0 0 0 0,-1 0 0 0 0,-4 3-26 0 0,7-7 18 0 0,1 1 0 0 0,-1-1 1 0 0,1 0-1 0 0,-1 0 0 0 0,1 0 1 0 0,-1 0-1 0 0,0 0 0 0 0,0 0 0 0 0,1 0 1 0 0,-1-1-1 0 0,0 1 0 0 0,0-1 0 0 0,0 1 1 0 0,0-1-1 0 0,0 0 0 0 0,0 0 1 0 0,0 0-1 0 0,0 0 0 0 0,1 0 0 0 0,-1 0 1 0 0,0 0-1 0 0,0-1 0 0 0,0 1 0 0 0,0 0 1 0 0,0-1-1 0 0,0 0 0 0 0,1 0 1 0 0,-1 1-1 0 0,0-1 0 0 0,0 0 0 0 0,1 0 1 0 0,-1 0-1 0 0,1-1 0 0 0,-1 1 1 0 0,1 0-1 0 0,-1-1 0 0 0,1 1 0 0 0,0-1 1 0 0,0 1-1 0 0,0-1 0 0 0,-1 0-18 0 0,-4-26 405 0 0,8 14-371 0 0,0 1-1 0 0,0 0 0 0 0,2 1 0 0 0,-1-1 0 0 0,2 0 0 0 0,-1 1 1 0 0,2 0-1 0 0,0 0 0 0 0,0 1 0 0 0,6-8-33 0 0,10-22-36 0 0,51-84 36 0 0,-38 77-73 0 0,-21 39-3020 0 0,-14 9 1772 0 0</inkml:trace>
  <inkml:trace contextRef="#ctx0" brushRef="#br0" timeOffset="16">20043 6817 6416 0 0,'0'0'184'0'0,"0"0"105"0"0,0 0 315 0 0,0 0 131 0 0,0 0 29 0 0,0 0-6 0 0,0 0-38 0 0,4 4 1355 0 0,-4 3-1850 0 0,0 0 0 0 0,-1 0-1 0 0,0 0 1 0 0,0 0 0 0 0,-1 0 0 0 0,1 0-1 0 0,-1-1 1 0 0,-1 1 0 0 0,1 0 0 0 0,-1-1 0 0 0,-1 0-1 0 0,1 0 1 0 0,-1 0 0 0 0,-4 5-225 0 0,1 1 100 0 0,-66 111 572 0 0,71-120-638 0 0,0-1 1 0 0,0 1 0 0 0,0 0 0 0 0,1 0 0 0 0,-1 0 0 0 0,1 0 0 0 0,0 0 0 0 0,0 0 0 0 0,0 1 0 0 0,0-1 0 0 0,0 0 0 0 0,1 1 0 0 0,-1-1 0 0 0,1 0 0 0 0,0 1 0 0 0,0-1 0 0 0,0 0 0 0 0,1 1 0 0 0,-1-1 0 0 0,1 0 0 0 0,0 1 0 0 0,0-1 0 0 0,0 0 0 0 0,0 0 0 0 0,1 0 0 0 0,-1 0 0 0 0,1 0 0 0 0,0 0 0 0 0,-1 0 0 0 0,1 0 0 0 0,1-1 0 0 0,-1 1 0 0 0,0-1 0 0 0,1 1 0 0 0,-1-1 0 0 0,1 0 0 0 0,0 0 0 0 0,-1 0 0 0 0,1-1 0 0 0,3 2-35 0 0,141 18 1000 0 0,-131-20-1092 0 0,0-1 0 0 0,0-1 0 0 0,0-1 0 0 0,0 0 0 0 0,0-1 0 0 0,0 0 0 0 0,-1-2 0 0 0,10-3 92 0 0,-15-1-1313 0 0,-10 8 635 0 0</inkml:trace>
  <inkml:trace contextRef="#ctx0" brushRef="#br0" timeOffset="17">19844 7033 11200 0 0,'0'0'256'0'0,"2"-1"34"0"0,108-31 726 0 0,-75 27-696 0 0,0 1 0 0 0,0 2 0 0 0,1 2 0 0 0,-1 0 0 0 0,1 3 0 0 0,5 2-320 0 0,-16-2 54 0 0</inkml:trace>
  <inkml:trace contextRef="#ctx0" brushRef="#br0" timeOffset="18">20383 9600 5904 0 0,'9'1'608'0'0,"-16"5"2662"0"0,-10-6-2772 0 0,15 0-245 0 0,1 0 23 0 0,-93 4 1731 0 0,4-12-1661 0 0,2-6-1440 0 0,62 11-3246 0 0</inkml:trace>
  <inkml:trace contextRef="#ctx0" brushRef="#br0" timeOffset="19">20552 9592 5496 0 0,'0'0'124'0'0,"0"0"17"0"0,0 0 11 0 0,2 2 43 0 0,-2-2 151 0 0,0 0 66 0 0,0 0 18 0 0,0 0 10 0 0,0 0 34 0 0,0 0 20 0 0,0 0 2 0 0,0 0-40 0 0,0 0-170 0 0,0 0-78 0 0,-14 3 794 0 0,-203 0 1686 0 0,116 3-2624 0 0,-74 0-2067 0 0,141-3-2338 0 0</inkml:trace>
  <inkml:trace contextRef="#ctx0" brushRef="#br1" timeOffset="21">19013 673 5696 0 0,'0'0'132'0'0,"0"0"17"0"0,0 0 10 0 0,-14 0 1 0 0,-19-4 7604 0 0,63-1-6256 0 0,179 4 714 0 0,-130 1-2293 0 0,205-1 551 0 0,15-5-96 0 0,-160 0-384 0 0,35 5 902 0 0,-79-5-892 0 0,22-2-378 0 0,52-1 54 0 0,34 7 324 0 0,-195 2 12 0 0,-7 0 91 0 0,-1 0 50 0 0,0 0 11 0 0,0 0-16 0 0,-16 2-90 0 0,-85-4-122 0 0,-88-2 541 0 0,17 8-834 0 0,-133-16 615 0 0,89 6-396 0 0,-77-6 996 0 0,34 29-366 0 0,188-4-153 0 0,18-2-353 0 0,49-4-178 0 0,4-1-6153 0 0,3-1-98 0 0</inkml:trace>
  <inkml:trace contextRef="#ctx0" brushRef="#br1" timeOffset="22">550-1743 11792 0 0,'10'-30'824'0'0,"-9"25"-768"0"0,28-19 4171 0 0,-28 23-3800 0 0,14 17 845 0 0,-8 65-311 0 0,-6-25-641 0 0,9 70-200 0 0,0 47-120 0 0,-9-139-78 0 0,-1 15-34 0 0,-4-15-2863 0 0,3-25-3187 0 0</inkml:trace>
  <inkml:trace contextRef="#ctx0" brushRef="#br1" timeOffset="23">496-1617 12528 0 0,'-67'-73'1572'0'0,"61"48"-402"0"0,6 24-654 0 0,7-10 908 0 0,1 8-1367 0 0,0 1-1 0 0,0 0 1 0 0,1 1 0 0 0,-1-1-1 0 0,1 2 1 0 0,-1-1 0 0 0,0 1-1 0 0,1 1 1 0 0,-1-1 0 0 0,1 2-1 0 0,-1-1 1 0 0,0 1 0 0 0,1 0-1 0 0,-1 1 1 0 0,0 0 0 0 0,-1 0-1 0 0,1 0 1 0 0,0 1 0 0 0,-1 0-1 0 0,1 1-56 0 0,23 13 0 0 0,0 0 0 0 0,-1 2 0 0 0,-1 1 0 0 0,14 14 0 0 0,-36-30 0 0 0,0 1 0 0 0,0 0 0 0 0,-1 0 0 0 0,0 1 0 0 0,-1-1 0 0 0,1 1 0 0 0,-1 1 0 0 0,0-1 0 0 0,-1 1 0 0 0,0-1 0 0 0,0 1 0 0 0,-1 1 0 0 0,0-1 0 0 0,0 0 0 0 0,-1 1 0 0 0,0-1 0 0 0,1 8 0 0 0,-3-11 0 0 0,0 0 0 0 0,-1 1 0 0 0,1-1 0 0 0,-1 0 0 0 0,0 0 0 0 0,0 0 0 0 0,-1 0 0 0 0,1 0 0 0 0,-1 0 0 0 0,0-1 0 0 0,-1 1 0 0 0,1-1 0 0 0,-1 1 0 0 0,0-1 0 0 0,0 0 0 0 0,0 0 0 0 0,-4 3 0 0 0,-4 5 31 0 0,-2 0-1 0 0,0-1 1 0 0,0 0-1 0 0,-1-2 0 0 0,0 1 1 0 0,-1-2-1 0 0,0 0 0 0 0,-1 0 1 0 0,-8 2-31 0 0,4-3-23 0 0,0-1 1 0 0,0 0 0 0 0,0-2-1 0 0,0 0 1 0 0,-1-1 0 0 0,1-1-1 0 0,-1-1 1 0 0,0-1-1 0 0,-12-2 23 0 0,-36-5 64 0 0,56-2-64 0 0,16 3 0 0 0,15 3-354 0 0,0 0 0 0 0,-1 2 0 0 0,1 0 0 0 0,0 1 0 0 0,0 1-1 0 0,0 0 1 0 0,0 2 0 0 0,14 3 354 0 0,78 21-5336 0 0,-20-12 3082 0 0,-63-9 2142 0 0,-26-6 80 0 0,-1 0 186 0 0,0 0 94 0 0,19-10 6734 0 0,60-10-6129 0 0,-70 17-789 0 0,46-3 580 0 0,8-15 533 0 0,-46 15-1018 0 0,0-2 0 0 0,-1 0 0 0 0,0 0 0 0 0,-1-2 0 0 0,0 0 0 0 0,-1 0 0 0 0,0-2 0 0 0,4-3-159 0 0,26-30 160 0 0,9-19-1 0 0,-51 51-17 0 0,-2 12-127 0 0,-1-1 0 0 0,1 1 0 0 0,-1 0 0 0 0,1 0 0 0 0,-1 0-1 0 0,0 0 1 0 0,1-1 0 0 0,-1 1 0 0 0,0 0 0 0 0,0 0 0 0 0,0 0-1 0 0,0 0 1 0 0,0 1 0 0 0,0-1 0 0 0,0 0 0 0 0,0 0 0 0 0,0 1-1 0 0,0-1 1 0 0,0 0 0 0 0,-1 1 0 0 0,1-1 0 0 0,0 1 0 0 0,0-1-1 0 0,-1 1 1 0 0,1 0 0 0 0,0 0 0 0 0,0 0 0 0 0,-1-1 0 0 0,1 1-1 0 0,0 0 1 0 0,-1 1 0 0 0,1-1 0 0 0,0 0 0 0 0,-1 0 0 0 0,1 0-1 0 0,0 1 1 0 0,0-1 0 0 0,-1 1 0 0 0,1-1 0 0 0,0 1 0 0 0,0-1-1 0 0,0 1 1 0 0,0 0 0 0 0,0 0 0 0 0,0-1 0 0 0,0 1 0 0 0,0 0-1 0 0,-1 1-14 0 0,-81 52 368 0 0,77-49-374 0 0,0 0 30 0 0,1 0 0 0 0,-1 1 0 0 0,1-1 0 0 0,0 1 0 0 0,0 0 0 0 0,1 0 0 0 0,0 1 0 0 0,0-1 0 0 0,0 1 0 0 0,1 0 0 0 0,0 0 1 0 0,0 0-1 0 0,1 0 0 0 0,0 1 0 0 0,0-1 0 0 0,1 1 0 0 0,-1 5-24 0 0,4-9 33 0 0,-1-1 0 0 0,1 1 0 0 0,0-1-1 0 0,0 0 1 0 0,0 0 0 0 0,1 0 0 0 0,-1 0 0 0 0,1 0 0 0 0,-1 0 0 0 0,1 0-1 0 0,0-1 1 0 0,0 0 0 0 0,1 1 0 0 0,-1-1 0 0 0,0 0 0 0 0,1 0 0 0 0,-1-1-1 0 0,1 1 1 0 0,-1-1 0 0 0,1 0 0 0 0,0 0 0 0 0,0 0 0 0 0,0 0-1 0 0,-1-1 1 0 0,2 1-33 0 0,26 0-40 0 0,0-1 0 0 0,0-1 0 0 0,0-1 0 0 0,0-2 0 0 0,10-4 40 0 0,38-11-2646 0 0,-61 13 1316 0 0</inkml:trace>
  <inkml:trace contextRef="#ctx0" brushRef="#br1" timeOffset="24">1664-1611 13184 0 0,'-14'-6'1011'0'0,"13"5"-992"0"0,0 0 0 0 0,0 1 0 0 0,0-1 0 0 0,0 0-1 0 0,-1 1 1 0 0,1-1 0 0 0,0 1 0 0 0,0 0 0 0 0,0-1 0 0 0,0 1-1 0 0,-1 0 1 0 0,1 0 0 0 0,0 0 0 0 0,0 0 0 0 0,-1 0 0 0 0,1 0-1 0 0,0 0 1 0 0,0 0 0 0 0,0 0 0 0 0,-1 0 0 0 0,1 1 0 0 0,0-1-1 0 0,0 1 1 0 0,0-1 0 0 0,0 1 0 0 0,-1 0-19 0 0,-14 8 620 0 0,9-6-344 0 0,1 1 0 0 0,0-1 0 0 0,0 1-1 0 0,0 0 1 0 0,1 1 0 0 0,0-1-1 0 0,-1 1 1 0 0,1 0 0 0 0,1 1 0 0 0,-1-1-1 0 0,1 1 1 0 0,-3 5-276 0 0,3-4 83 0 0,0 0 0 0 0,0 0 0 0 0,1 1 0 0 0,0-1 1 0 0,1 1-1 0 0,0 0 0 0 0,0 0 0 0 0,0 0 0 0 0,1 0 0 0 0,0 0 0 0 0,1 0 0 0 0,0 0 0 0 0,0 0 0 0 0,1 0 0 0 0,0 0 0 0 0,1 6-83 0 0,-1-8 26 0 0,1-1 0 0 0,-1 0 0 0 0,1 1 0 0 0,0-1 0 0 0,0 0 0 0 0,1 0 0 0 0,0 0 0 0 0,0-1 0 0 0,0 1 0 0 0,0-1 0 0 0,0 1 0 0 0,1-1 0 0 0,0 0 0 0 0,0-1 0 0 0,0 1 0 0 0,3 1-26 0 0,3 0-2 0 0,-1-1-1 0 0,1 0 1 0 0,1-1 0 0 0,-1 0-1 0 0,0-1 1 0 0,1 0-1 0 0,-1 0 1 0 0,1-1-1 0 0,-1-1 1 0 0,1 0 0 0 0,0 0-1 0 0,-1-1 1 0 0,1 0-1 0 0,-1-1 1 0 0,1 0-1 0 0,-1-1 1 0 0,1-1 2 0 0,0 2-112 0 0,127-48-1361 0 0,-127 45 1387 0 0,-1 0 1 0 0,0-1 0 0 0,0 0-1 0 0,0-1 1 0 0,-1 0 0 0 0,0 0-1 0 0,0-1 1 0 0,0 0 0 0 0,-1-1-1 0 0,-1 1 1 0 0,0-2 0 0 0,0 1-1 0 0,1-4 86 0 0,-7 12 27 0 0,0 0-1 0 0,0-1 1 0 0,-1 1-1 0 0,1 0 1 0 0,-1-1-1 0 0,1 1 1 0 0,-1-1-1 0 0,1 1 1 0 0,-1-1-1 0 0,0 1 0 0 0,0-1 1 0 0,1 1-1 0 0,-1-1 1 0 0,0 1-1 0 0,-1-1 1 0 0,1 0-1 0 0,0 1 1 0 0,0-1-1 0 0,-1 1 0 0 0,1-1 1 0 0,-1 1-1 0 0,1-1 1 0 0,-1 1-1 0 0,1 0 1 0 0,-1-1-1 0 0,0 1 1 0 0,0 0-1 0 0,0-1 0 0 0,0 1 1 0 0,0 0-1 0 0,0 0 1 0 0,0 0-1 0 0,0 0 1 0 0,0 0-1 0 0,-1 0 1 0 0,1 0-1 0 0,0 0 1 0 0,-1 1-1 0 0,1-1 0 0 0,0 0 1 0 0,-1 1-1 0 0,1-1 1 0 0,-1 1-1 0 0,1-1 1 0 0,-1 1-1 0 0,1 0 1 0 0,-1 0-1 0 0,1 0 0 0 0,-2 0-26 0 0,-4 1 75 0 0,0 0-1 0 0,-1 1 0 0 0,1 0 0 0 0,0 1 0 0 0,1 0 0 0 0,-1 0 1 0 0,0 0-1 0 0,1 1 0 0 0,0 0 0 0 0,-2 1-74 0 0,0-1 45 0 0,3-1-25 0 0,0 1 1 0 0,0-1-1 0 0,0 1 0 0 0,1 0 1 0 0,-1 0-1 0 0,1 0 0 0 0,0 0 1 0 0,0 1-1 0 0,0 0 0 0 0,0 0 1 0 0,1 0-1 0 0,-1 2-20 0 0,-2 4 54 0 0,5-9-44 0 0,-1 0 0 0 0,1 0-1 0 0,0 0 1 0 0,-1 1-1 0 0,1-1 1 0 0,0 0-1 0 0,0 1 1 0 0,1-1-1 0 0,-1 1 1 0 0,0-1 0 0 0,1 1-1 0 0,0 0 1 0 0,-1-1-1 0 0,1 1 1 0 0,0-1-1 0 0,0 1 1 0 0,1 0-1 0 0,-1-1 1 0 0,0 1 0 0 0,1-1-1 0 0,0 1 1 0 0,-1-1-1 0 0,1 1 1 0 0,0-1-1 0 0,1 2-9 0 0,1-2 17 0 0,0 0 0 0 0,-1-1 0 0 0,1 1-1 0 0,0-1 1 0 0,0 0 0 0 0,-1 0-1 0 0,1 0 1 0 0,0 0 0 0 0,0-1 0 0 0,0 1-1 0 0,0-1 1 0 0,0 0 0 0 0,1 1 0 0 0,-1-1-1 0 0,0-1 1 0 0,0 1 0 0 0,0 0 0 0 0,0-1-1 0 0,0 0 1 0 0,0 1 0 0 0,0-1-1 0 0,0 0 1 0 0,-1-1 0 0 0,1 1 0 0 0,0 0-1 0 0,-1-1 1 0 0,1 1 0 0 0,0-1 0 0 0,-1 0-1 0 0,0 0 1 0 0,2-1-17 0 0,57-54 141 0 0,-51 39-130 0 0,-4 53 42 0 0,-7-31-49 0 0,1 0 0 0 0,-1 0 0 0 0,1-1 0 0 0,1 1 0 0 0,-1 0 0 0 0,0 0 0 0 0,1-1 0 0 0,0 1 0 0 0,0 0 0 0 0,0-1 0 0 0,0 1-1 0 0,0-1 1 0 0,1 1 0 0 0,0-1 0 0 0,0 1 0 0 0,0-1 0 0 0,0 0 0 0 0,0 0 0 0 0,0 0 0 0 0,1 0 0 0 0,0-1 0 0 0,-1 1 0 0 0,1-1-1 0 0,0 1 1 0 0,0-1 0 0 0,0 0 0 0 0,1 0 0 0 0,-1 0 0 0 0,0-1 0 0 0,1 1 0 0 0,-1-1 0 0 0,1 0 0 0 0,0 0 0 0 0,1 0-4 0 0,0-1 18 0 0,1-1 1 0 0,0 0 0 0 0,0-1-1 0 0,0 0 1 0 0,-1 1 0 0 0,1-2-1 0 0,-1 1 1 0 0,0-1 0 0 0,1 0-1 0 0,-1 0 1 0 0,0 0 0 0 0,-1 0-1 0 0,1-1 1 0 0,-1 0 0 0 0,1 0-1 0 0,-1 0 1 0 0,0-1 0 0 0,-1 1-1 0 0,1-1 1 0 0,-1 0 0 0 0,0 0-1 0 0,0 0 1 0 0,0-1 0 0 0,-1 1-1 0 0,2-5-18 0 0,29-71-6 0 0,-30 77-66 0 0,-2 3 6 0 0,-1 1 0 0 0,-1 18-78 0 0,5 18 130 0 0,10 23 14 0 0,-11-55 0 0 0,-2-1 0 0 0,0 0 0 0 0,0-1 0 0 0,0 0 0 0 0,0 1 0 0 0,1-1 0 0 0,-1 0 0 0 0,1 1 0 0 0,0-1 0 0 0,0 0 0 0 0,-1 0 0 0 0,1 0 0 0 0,1-1 0 0 0,-1 1 0 0 0,0 0 0 0 0,0-1 0 0 0,1 1 0 0 0,-1-1 0 0 0,0 0 0 0 0,1 0 0 0 0,-1 0 0 0 0,1 0 0 0 0,0 0 0 0 0,-1-1 0 0 0,1 1 0 0 0,2 0 0 0 0,0-2 28 0 0,0 0-1 0 0,0 1 1 0 0,-1-2-1 0 0,1 1 1 0 0,0 0-1 0 0,0-1 1 0 0,-1 0-1 0 0,0 0 0 0 0,1 0 1 0 0,-1-1-1 0 0,0 1 1 0 0,0-1-1 0 0,0 0 1 0 0,0-1-1 0 0,-1 1 1 0 0,1 0-1 0 0,-1-1 1 0 0,0 0-1 0 0,0 0 0 0 0,0 0 1 0 0,0 0-1 0 0,-1 0 1 0 0,0-1-1 0 0,0 1 1 0 0,0-1-1 0 0,0 1 1 0 0,1-5-28 0 0,33-63 146 0 0,-32 57-146 0 0,4 6-14 0 0,0 21-140 0 0,3 63 21 0 0,45 162 98 0 0,-42-149 35 0 0,-18 13 192 0 0,2-96-168 0 0,1-1 0 0 0,-1 0-1 0 0,0 1 1 0 0,0-1-1 0 0,0 0 1 0 0,-1-1-1 0 0,1 1 1 0 0,-1 0 0 0 0,0-1-1 0 0,0 1 1 0 0,-1-1-1 0 0,1 0 1 0 0,0 0 0 0 0,-1 0-1 0 0,0 0 1 0 0,0-1-1 0 0,0 0 1 0 0,0 0 0 0 0,0 0-1 0 0,0 0 1 0 0,-1 0-1 0 0,1-1 1 0 0,0 0-1 0 0,-1 0 1 0 0,1 0 0 0 0,-5 0-24 0 0,-19-6 186 0 0,24-4 142 0 0,-23-16 290 0 0,25 20-541 0 0,1 1 1 0 0,-1-1-1 0 0,1 1 1 0 0,0-1-1 0 0,1 0 1 0 0,-1 1-1 0 0,1-1 1 0 0,0 0 0 0 0,0 1-1 0 0,1-1 1 0 0,-1 0-1 0 0,1 1 1 0 0,0-1-1 0 0,0 1 1 0 0,0-1-1 0 0,1 1 1 0 0,0-1-1 0 0,0 1 1 0 0,0 0 0 0 0,0 0-1 0 0,1 0 1 0 0,-1 0-1 0 0,4-3-77 0 0,79-75 469 0 0,-65 67-436 0 0,1 1 1 0 0,1 1-1 0 0,0 0 1 0 0,1 2-1 0 0,0 1 1 0 0,1 0-1 0 0,4 1-33 0 0,111-33 0 0 0,-78 24 0 0 0,-4 6-726 0 0,-37 3-445 0 0,-15 4-4158 0 0,-5 5-1708 0 0</inkml:trace>
  <inkml:trace contextRef="#ctx0" brushRef="#br1" timeOffset="25">3442-1650 12320 0 0,'7'-34'1341'0'0,"-5"28"-1436"0"0,-6-10 1633 0 0,3 15-1010 0 0,1 1 69 0 0,0 0 37 0 0,-14 7 1342 0 0,-2 33-1017 0 0,22 9-551 0 0,4 39 0 0 0,0-3-225 0 0,10 57-109 0 0,-9-68-62 0 0,6-18 115 0 0,-14-26-96 0 0,-5 8-435 0 0,0-36 5 0 0,2-2-830 0 0,-2 0-3456 0 0,-9 0-1479 0 0</inkml:trace>
  <inkml:trace contextRef="#ctx0" brushRef="#br1" timeOffset="26">3368-1614 11408 0 0,'10'-8'401'0'0,"-8"7"-383"0"0,0 1 0 0 0,-1-1 0 0 0,1 0 0 0 0,-1 0 0 0 0,1 0 0 0 0,-1 0 0 0 0,1 0 0 0 0,-1-1 0 0 0,0 1 0 0 0,1 0 0 0 0,-1-1 0 0 0,0 1 0 0 0,0-1 0 0 0,0 1 1 0 0,0-1-1 0 0,0 1 0 0 0,-1-1 0 0 0,1 0 0 0 0,0 0 0 0 0,-1 1 0 0 0,1-1 0 0 0,-1 0 0 0 0,0 0 0 0 0,1 1 0 0 0,-1-2-18 0 0,0 1 56 0 0,0 1 0 0 0,0 0 0 0 0,0 0 0 0 0,0-1 0 0 0,0 1 0 0 0,0 0 0 0 0,1 0 0 0 0,-1 0-1 0 0,0-1 1 0 0,1 1 0 0 0,-1 0 0 0 0,1 0 0 0 0,0 0 0 0 0,-1 0 0 0 0,1 0 0 0 0,0 0 0 0 0,-1 0 0 0 0,1 0 0 0 0,0 0 0 0 0,0 0 0 0 0,0 0 0 0 0,0 0 0 0 0,0 1 0 0 0,0-1 0 0 0,0 0 0 0 0,0 1 0 0 0,0-1 0 0 0,0 1 0 0 0,1-1 0 0 0,-1 1 0 0 0,0-1 0 0 0,0 1 0 0 0,0 0 0 0 0,1 0 0 0 0,-1 0 0 0 0,0-1-56 0 0,53-9 1801 0 0,-48 10-1688 0 0,1 1 0 0 0,-1-1 0 0 0,1 1 0 0 0,-1 0 0 0 0,1 1 0 0 0,-1-1 0 0 0,0 1 0 0 0,1 0 0 0 0,-1 1 0 0 0,0 0 1 0 0,0 0-1 0 0,-1 0 0 0 0,1 0 0 0 0,-1 1 0 0 0,0 0 0 0 0,0 0 0 0 0,4 4-113 0 0,-6-5 41 0 0,0 1 0 0 0,1-1 0 0 0,-1 0 0 0 0,-1 1 0 0 0,1 0 0 0 0,0 0 0 0 0,-1 0 1 0 0,0 0-1 0 0,0 0 0 0 0,0 0 0 0 0,-1 1 0 0 0,1-1 0 0 0,-1 0 0 0 0,0 1 0 0 0,0 0 0 0 0,0-1 0 0 0,-1 1 0 0 0,0-1 0 0 0,0 1 0 0 0,0 0 0 0 0,0-1 0 0 0,-1 1 0 0 0,0-1 0 0 0,0 4-41 0 0,-4 2 41 0 0,-1-1 0 0 0,0 0-1 0 0,0 0 1 0 0,-1 0-1 0 0,0 0 1 0 0,0-1 0 0 0,-1 0-1 0 0,0-1 1 0 0,0 0-1 0 0,-1 0 1 0 0,0-1-1 0 0,0 0 1 0 0,-1 0 0 0 0,1-1-1 0 0,-1 0 1 0 0,-1-1-1 0 0,1 0 1 0 0,0-1 0 0 0,-1 0-1 0 0,-5 0-40 0 0,-6 6 39 0 0,12-6-121 0 0,0 0 0 0 0,0-1-1 0 0,-1 0 1 0 0,1 0 0 0 0,0-1 0 0 0,-1-1 0 0 0,1 1-1 0 0,-1-2 1 0 0,-4 0 82 0 0,13 1-129 0 0,0-1-1 0 0,0 1 1 0 0,0 0-1 0 0,0-1 1 0 0,0 0-1 0 0,0 1 1 0 0,0-1 0 0 0,0 0-1 0 0,0 0 1 0 0,0 0-1 0 0,1 0 1 0 0,-1-1-1 0 0,0 1 1 0 0,1 0 0 0 0,-1-1-1 0 0,1 1 1 0 0,0-1-1 0 0,-1 1 1 0 0,1-1-1 0 0,0 0 1 0 0,0 0 0 0 0,0 1-1 0 0,0-1 1 0 0,0 0-1 0 0,0-1 130 0 0,-2-7-5778 0 0</inkml:trace>
  <inkml:trace contextRef="#ctx0" brushRef="#br1" timeOffset="27">3711-1890 13648 0 0,'0'0'398'0'0,"0"0"-3"0"0,0 2-216 0 0,4 56 1458 0 0,0 27-263 0 0,2 41-271 0 0,-7 1-371 0 0,-2-111-377 0 0,0-24 378 0 0,17-111-721 0 0,-13 118-21 0 0,-1-1-1 0 0,0 1 0 0 0,0 0 1 0 0,1-1-1 0 0,-1 1 1 0 0,1 0-1 0 0,-1-1 1 0 0,1 1-1 0 0,-1 0 1 0 0,1 0-1 0 0,0 0 1 0 0,0-1-1 0 0,-1 1 1 0 0,1 0-1 0 0,0 0 0 0 0,0 0 1 0 0,0 0-1 0 0,0 0 1 0 0,0 0-1 0 0,0 1 1 0 0,1-1-1 0 0,-1 0 1 0 0,0 0-1 0 0,0 1 1 0 0,1-1-1 0 0,-1 1 1 0 0,0-1-1 0 0,1 1 0 0 0,-1 0 1 0 0,0-1-1 0 0,1 1 1 0 0,-1 0-1 0 0,1 0 1 0 0,-1 0-1 0 0,0 0 1 0 0,1 0-1 0 0,-1 0 1 0 0,0 1-1 0 0,1-1 1 0 0,-1 0-1 0 0,1 1 0 0 0,-1-1 1 0 0,0 1-1 0 0,0-1 1 0 0,1 1-1 0 0,0 0 10 0 0,32 37-90 0 0,16 33 47 0 0,-47-67 87 0 0,0 1 1 0 0,0-1-1 0 0,0-1 0 0 0,1 1 0 0 0,-1-1 1 0 0,1 1-1 0 0,0-1 0 0 0,0 0 0 0 0,1 0 1 0 0,-1-1-1 0 0,0 1 0 0 0,1-1 0 0 0,0 0 0 0 0,-1 0 1 0 0,1 0-1 0 0,0-1 0 0 0,0 0 0 0 0,0 0 1 0 0,0 0-1 0 0,0 0 0 0 0,0-1 0 0 0,0 0 1 0 0,0 0-1 0 0,1-1 0 0 0,-1 1 0 0 0,0-1 1 0 0,1 0-45 0 0,9-4 123 0 0,-12 5-97 0 0,1-1 0 0 0,-1 0 0 0 0,1 0 0 0 0,-1-1 0 0 0,1 1 0 0 0,-1-1 0 0 0,0 1 0 0 0,0-1 0 0 0,0 0 0 0 0,0 0 0 0 0,0-1 0 0 0,-1 1 0 0 0,1 0 0 0 0,0-1 0 0 0,-1 0-26 0 0,3-3 36 0 0,1-1 0 0 0,-2 0 0 0 0,1-1 0 0 0,-1 1 0 0 0,0-1 0 0 0,-1 0-1 0 0,1 0 1 0 0,-2 0 0 0 0,1 0 0 0 0,-1-1 0 0 0,0 1 0 0 0,-1 0 0 0 0,0-1 0 0 0,0 0 0 0 0,-1 1 0 0 0,0-5-36 0 0,-1 10 3 0 0,1 0 0 0 0,0 0 1 0 0,-1 0-1 0 0,0 0 0 0 0,1 0 1 0 0,-1 0-1 0 0,0 1 0 0 0,-1-1 1 0 0,1 0-1 0 0,0 1 0 0 0,-1-1 1 0 0,0 1-1 0 0,1-1 0 0 0,-1 1 1 0 0,0 0-1 0 0,0-1 0 0 0,0 1 1 0 0,-1 0-1 0 0,1 0 0 0 0,-1 0-3 0 0,1 2-9 0 0,0 0-1 0 0,0-1 0 0 0,0 1 0 0 0,0 1 1 0 0,0-1-1 0 0,1 0 0 0 0,-1 0 0 0 0,0 1 1 0 0,0-1-1 0 0,0 1 0 0 0,1-1 0 0 0,-1 1 1 0 0,0 0-1 0 0,0 0 0 0 0,1 0 1 0 0,-1 0-1 0 0,1 0 0 0 0,-1 0 0 0 0,1 0 1 0 0,-1 0-1 0 0,1 1 10 0 0,-4 2-32 0 0,1 0 19 0 0,0 0 0 0 0,0 0 0 0 0,1 0 0 0 0,0 1 0 0 0,0-1 0 0 0,0 1 0 0 0,0 0-1 0 0,1 0 1 0 0,0 0 0 0 0,0 0 0 0 0,0 0 0 0 0,0 0 0 0 0,1 1 0 0 0,0-1 0 0 0,0 0 0 0 0,1 1-1 0 0,-1-1 1 0 0,1 1 13 0 0,1-1 0 0 0,0 0 0 0 0,0 0 0 0 0,1 0 0 0 0,-1 0 0 0 0,1 0 0 0 0,0-1 0 0 0,0 1 0 0 0,1 0 0 0 0,0-1 0 0 0,-1 0 0 0 0,1 0 0 0 0,1 0 0 0 0,-1 0 0 0 0,0 0 0 0 0,5 3 0 0 0,-5-5 2 0 0,0 0 0 0 0,1 1 0 0 0,0-1 0 0 0,-1 0 0 0 0,1 0 0 0 0,0-1 0 0 0,0 1 0 0 0,0-1 0 0 0,0 0 0 0 0,0 0 0 0 0,1-1 0 0 0,-1 1 0 0 0,0-1 0 0 0,0 0 0 0 0,0 0 0 0 0,1 0 0 0 0,-1 0 0 0 0,0-1 0 0 0,0 0 0 0 0,0 1 0 0 0,0-2 0 0 0,0 1 0 0 0,0 0 0 0 0,0-1 0 0 0,0 0 0 0 0,0 0 0 0 0,0 0-2 0 0,46-37 50 0 0,-10-18-631 0 0,30-80-1918 0 0,-70 194 2438 0 0,15 47 242 0 0,-14-99-172 0 0,0 3 50 0 0,1 0-1 0 0,0 0 1 0 0,0 0 0 0 0,1 0 0 0 0,0 0-1 0 0,0-1 1 0 0,1 1 0 0 0,0-1 0 0 0,1 0-1 0 0,-1 0 1 0 0,1 0 0 0 0,4 3-59 0 0,-8-9 40 0 0,0 0 1 0 0,1 0 0 0 0,-1-1-1 0 0,0 1 1 0 0,0 0-1 0 0,1-1 1 0 0,-1 1-1 0 0,0-1 1 0 0,1 1 0 0 0,-1-1-1 0 0,0 0 1 0 0,1 0-1 0 0,-1 0 1 0 0,1 1 0 0 0,-1-1-1 0 0,0-1 1 0 0,1 1-1 0 0,-1 0 1 0 0,1 0 0 0 0,-1 0-1 0 0,0-1 1 0 0,1 1-1 0 0,-1-1 1 0 0,0 1 0 0 0,1-1-1 0 0,-1 1 1 0 0,0-1-1 0 0,0 0 1 0 0,1 0 0 0 0,-1 1-1 0 0,0-1 1 0 0,0 0-1 0 0,0 0 1 0 0,0 0 0 0 0,0 0-1 0 0,0 0 1 0 0,-1-1-1 0 0,2 0-40 0 0,21-77 548 0 0,11-11-538 0 0,-25 76-104 0 0,-8 13 16 0 0,8 0-60 0 0,27 59 33 0 0,-31-49 102 0 0,0 0 0 0 0,0 0 1 0 0,0 0-1 0 0,1-1 0 0 0,1 0 0 0 0,-1 0 0 0 0,2 0 0 0 0,2 2 3 0 0,-7-6-8 0 0,1 0 0 0 0,0-1-1 0 0,0 1 1 0 0,1-1 0 0 0,-1 1-1 0 0,1-1 1 0 0,-1-1 0 0 0,1 1-1 0 0,0-1 1 0 0,0 1 0 0 0,0-2 0 0 0,0 1-1 0 0,1 0 1 0 0,-1-1 0 0 0,0 0-1 0 0,1 0 1 0 0,-1-1 0 0 0,1 1-1 0 0,-1-1 1 0 0,1 0 0 0 0,-1-1-1 0 0,1 1 1 0 0,-1-1 0 0 0,0 0-1 0 0,2-1 9 0 0,0-1-185 0 0,0 1-1 0 0,0-2 1 0 0,0 1-1 0 0,0-1 0 0 0,-1 0 1 0 0,0 0-1 0 0,0-1 1 0 0,0 1-1 0 0,0-2 0 0 0,-1 1 1 0 0,1 0-1 0 0,-2-1 1 0 0,1 0-1 0 0,0 0 0 0 0,0-2 186 0 0,4-7-485 0 0,-8 13 431 0 0,1 0 0 0 0,-1 1 1 0 0,0-1-1 0 0,0 0 0 0 0,0 0 0 0 0,0 0 0 0 0,0 0 1 0 0,0 0-1 0 0,0 0 0 0 0,-1 0 0 0 0,1 0 0 0 0,-1 0 0 0 0,1 0 1 0 0,-1-1-1 0 0,0 1 0 0 0,0 0 0 0 0,0 0 0 0 0,0 0 1 0 0,0 0-1 0 0,0-1 0 0 0,-1 1 0 0 0,0-2 54 0 0,0 3 52 0 0,0 0-1 0 0,0 0 1 0 0,-1 0 0 0 0,1 0-1 0 0,0 0 1 0 0,-1 0-1 0 0,1 1 1 0 0,-1-1 0 0 0,1 0-1 0 0,-1 1 1 0 0,1-1-1 0 0,-1 1 1 0 0,0 0 0 0 0,1-1-1 0 0,-1 1 1 0 0,1 0-1 0 0,-1 0 1 0 0,0 0 0 0 0,1 0-1 0 0,-1 1 1 0 0,1-1-1 0 0,-1 0 1 0 0,0 0 0 0 0,1 1-1 0 0,-1-1 1 0 0,1 1-1 0 0,-1 0 1 0 0,1-1-1 0 0,-1 1 1 0 0,1 0 0 0 0,0 0-1 0 0,-1 0 1 0 0,1 0-1 0 0,0 0 1 0 0,0 0 0 0 0,0 0-1 0 0,0 1 1 0 0,0-1-1 0 0,0 0 1 0 0,-1 2-52 0 0,-1 0 47 0 0,1 1 0 0 0,0 0 0 0 0,0 0 0 0 0,0 0 0 0 0,0 0 0 0 0,1 0-1 0 0,-1 0 1 0 0,1 1 0 0 0,0-1 0 0 0,0 0 0 0 0,1 1 0 0 0,-1-1 0 0 0,1 1 0 0 0,0-1 0 0 0,0 1 0 0 0,1-1-1 0 0,-1 1-46 0 0,1 0 31 0 0,1-1 0 0 0,-1 1 0 0 0,1-1 1 0 0,0 0-1 0 0,0 1 0 0 0,0-1 0 0 0,0 0 0 0 0,1 0 0 0 0,0 0 0 0 0,0 0 0 0 0,0-1 0 0 0,0 1 0 0 0,0-1 0 0 0,1 0 0 0 0,-1 0 0 0 0,1 0 0 0 0,0 0 0 0 0,0-1 0 0 0,0 0 0 0 0,1 1 0 0 0,-1-1 0 0 0,0-1 0 0 0,1 1 0 0 0,-1-1 0 0 0,1 0 0 0 0,-1 0 0 0 0,1 0 0 0 0,0 0 0 0 0,0-1 0 0 0,-1 0 0 0 0,1 0 0 0 0,0 0 0 0 0,3-1-31 0 0,56-11 480 0 0,-43 0-280 0 0,-17 11-137 0 0,0-1-1 0 0,0 0 1 0 0,0 0-1 0 0,0 0 0 0 0,0-1 1 0 0,-1 0-1 0 0,1 1 1 0 0,-1-1-1 0 0,1 0 0 0 0,-1-1 1 0 0,0 1-1 0 0,0 0 1 0 0,-1-1-1 0 0,1 0 0 0 0,-1 0 1 0 0,1 0-1 0 0,-1 0 1 0 0,0 0-1 0 0,-1 0 0 0 0,1-1-62 0 0,-1 1 25 0 0,0 0 0 0 0,-1 0 0 0 0,1 0 0 0 0,-1 0 0 0 0,0 0 0 0 0,0 0 0 0 0,-1 0 0 0 0,1 0 0 0 0,-1 0-1 0 0,0 1 1 0 0,0-1 0 0 0,0 0 0 0 0,0 0 0 0 0,-1 0 0 0 0,1 1 0 0 0,-1-1 0 0 0,0 1 0 0 0,0-1 0 0 0,0 1 0 0 0,-1 0-1 0 0,1 0 1 0 0,-1 0 0 0 0,0 0 0 0 0,0 0 0 0 0,0 1 0 0 0,0-1 0 0 0,0 1 0 0 0,-1 0 0 0 0,1 0 0 0 0,0 0 0 0 0,-1 0 0 0 0,0 1-1 0 0,1-1 1 0 0,-1 1 0 0 0,-2 0-25 0 0,-69-17-153 0 0,0 20-1760 0 0,69-2 1340 0 0,-5 2-5387 0 0,3 3-432 0 0</inkml:trace>
  <inkml:trace contextRef="#ctx0" brushRef="#br1" timeOffset="28">5048-1758 12464 0 0,'0'0'281'0'0,"0"0"40"0"0,2 1 22 0 0,3 2-136 0 0,1 1 0 0 0,-1 0-1 0 0,-1-1 1 0 0,1 2 0 0 0,0-1 0 0 0,-1 0 0 0 0,0 1 0 0 0,0 0-1 0 0,0 0 1 0 0,-1 0 0 0 0,0 0 0 0 0,0 1 0 0 0,0-1 0 0 0,0 1-1 0 0,1 5-206 0 0,3 11 495 0 0,-1 1 0 0 0,0-1-1 0 0,-2 1 1 0 0,-1 1 0 0 0,0-1-1 0 0,-2 14-494 0 0,0-36 44 0 0,-1 0 0 0 0,0-1 0 0 0,0 1-1 0 0,0 0 1 0 0,0 0 0 0 0,0 0-1 0 0,0 0 1 0 0,0 0 0 0 0,0-1 0 0 0,0 1-1 0 0,0 0 1 0 0,-1 0 0 0 0,1 0 0 0 0,0-1-1 0 0,-1 1 1 0 0,1 0 0 0 0,0 0-1 0 0,-1-1 1 0 0,1 1 0 0 0,-1 0 0 0 0,1-1-1 0 0,-1 1 1 0 0,1 0 0 0 0,-1-1-1 0 0,0 1 1 0 0,1-1 0 0 0,-1 1 0 0 0,0-1-1 0 0,1 1 1 0 0,-1-1 0 0 0,0 1 0 0 0,0-1-1 0 0,1 0 1 0 0,-2 1-44 0 0,-12-25 416 0 0,13 15-428 0 0,0-1-1 0 0,0 1 1 0 0,1 0 0 0 0,1 0-1 0 0,-1 0 1 0 0,1 0-1 0 0,1 0 1 0 0,0 0 0 0 0,0 0-1 0 0,1 0 1 0 0,0 1 0 0 0,0-1-1 0 0,1 1 1 0 0,0 0-1 0 0,0 0 1 0 0,1 0 0 0 0,0 0-1 0 0,3-2 13 0 0,-6 7-17 0 0,1 1 0 0 0,-1 0-1 0 0,1 0 1 0 0,-1 0-1 0 0,1 0 1 0 0,0 0 0 0 0,0 1-1 0 0,0-1 1 0 0,0 1-1 0 0,0 0 1 0 0,0 0 0 0 0,0 0-1 0 0,0 0 1 0 0,0 0-1 0 0,0 1 1 0 0,1-1 0 0 0,-1 1-1 0 0,0 0 1 0 0,0 0-1 0 0,1 0 1 0 0,-1 1 0 0 0,0-1-1 0 0,0 1 1 0 0,0-1-1 0 0,1 1 1 0 0,-1 0 0 0 0,0 1-1 0 0,0-1 1 0 0,0 0-1 0 0,-1 1 1 0 0,1 0 0 0 0,0-1-1 0 0,0 1 1 0 0,-1 0-1 0 0,1 0 1 0 0,-1 1 0 0 0,0-1-1 0 0,0 0 1 0 0,0 1-1 0 0,2 2 18 0 0,29 27 0 0 0,32 75 19 0 0,-59-83 434 0 0,-31-26-85 0 0,22-2-334 0 0,1 0-1 0 0,-1 0 0 0 0,1-1 0 0 0,0 1 1 0 0,0-1-1 0 0,0 1 0 0 0,1-1 0 0 0,0 1 0 0 0,-1-1 1 0 0,2 0-1 0 0,-1 0 0 0 0,0 1 0 0 0,1-4-33 0 0,0 3-6 0 0,0 1 0 0 0,0 0-1 0 0,0 0 1 0 0,0 0 0 0 0,1-1-1 0 0,0 1 1 0 0,0 0 0 0 0,0 0-1 0 0,0 0 1 0 0,1 0 0 0 0,-1 0-1 0 0,1 0 1 0 0,0 0 0 0 0,0 1-1 0 0,1-1 1 0 0,-1 1 0 0 0,1-1-1 0 0,-1 1 1 0 0,1 0 0 0 0,0 0-1 0 0,1 0 1 0 0,-1 1 0 0 0,0-1-1 0 0,4-1 7 0 0,29 3-157 0 0,-21 11 90 0 0,43 38 67 0 0,49 29 0 0 0,-100-72 39 0 0,1 0-1 0 0,0 0 1 0 0,1-1-1 0 0,-1-1 0 0 0,1 0 1 0 0,-1 0-1 0 0,1 0 1 0 0,0-1-1 0 0,0 0 0 0 0,0-1 1 0 0,0 0-1 0 0,0-1 1 0 0,1 1-1 0 0,-1-2 0 0 0,2 0-38 0 0,-5 0 24 0 0,0-1 0 0 0,0-1 1 0 0,0 1-1 0 0,-1-1 0 0 0,1 0 0 0 0,-1-1 0 0 0,0 1 0 0 0,0-1 0 0 0,0 0 0 0 0,0 0 0 0 0,-1-1 0 0 0,1 1 0 0 0,-1-1 0 0 0,0 0 0 0 0,-1 0 0 0 0,1 0 1 0 0,-1-1-1 0 0,0 1 0 0 0,-1-1 0 0 0,1 0 0 0 0,-1 0 0 0 0,0 0 0 0 0,0 0 0 0 0,-1 0 0 0 0,0 0 0 0 0,0 0 0 0 0,0-1 0 0 0,-1 1 0 0 0,0 0 0 0 0,0-1 1 0 0,0 1-1 0 0,-1 0 0 0 0,0 0 0 0 0,-1-1 0 0 0,1 1 0 0 0,-1 0 0 0 0,-1-1-24 0 0,3 4-14 0 0,-1 0 0 0 0,0 1-1 0 0,1-1 1 0 0,-1 0 0 0 0,-1 1 0 0 0,1-1-1 0 0,0 1 1 0 0,-1-1 0 0 0,1 1 0 0 0,-1-1 0 0 0,0 1-1 0 0,1 0 1 0 0,-1 0 0 0 0,0 0 0 0 0,-1 0-1 0 0,1 0 1 0 0,0 1 0 0 0,0-1 0 0 0,-1 1 0 0 0,1-1-1 0 0,-1 1 1 0 0,1 0 0 0 0,-1 0 0 0 0,0 0-1 0 0,1 0 1 0 0,-1 0 0 0 0,0 1 0 0 0,0-1 0 0 0,0 1-1 0 0,1 0 1 0 0,-1 0 0 0 0,0 0 0 0 0,0 0-1 0 0,0 0 1 0 0,0 0 0 0 0,1 1 0 0 0,-1 0 0 0 0,0-1-1 0 0,-1 2 15 0 0,0-1-15 0 0,1 1 0 0 0,0 0-1 0 0,0 0 1 0 0,1 0-1 0 0,-1 0 1 0 0,0 0 0 0 0,0 0-1 0 0,1 1 1 0 0,0-1 0 0 0,-1 1-1 0 0,1 0 1 0 0,0-1 0 0 0,0 1-1 0 0,1 0 1 0 0,-1 0-1 0 0,0 1 1 0 0,1-1 0 0 0,0 0-1 0 0,0 0 1 0 0,0 1 0 0 0,0 2 15 0 0,7 56-86 0 0,-4-57 91 0 0,0 1-7 0 0,-1 0-1 0 0,1 0 0 0 0,0 0 0 0 0,0 0 0 0 0,1 0 1 0 0,0-1-1 0 0,0 1 0 0 0,0-1 0 0 0,1 1 1 0 0,0-1-1 0 0,0 0 0 0 0,0-1 0 0 0,0 1 1 0 0,1-1-1 0 0,0 0 0 0 0,0 0 0 0 0,0 0 1 0 0,0-1-1 0 0,1 1 0 0 0,-1-1 0 0 0,1-1 1 0 0,0 1-1 0 0,0-1 0 0 0,0 0 0 0 0,6 1 3 0 0,50-9 0 0 0,10-28 72 0 0,15-46-185 0 0,-52 45-98 0 0,-22 26 185 0 0,-13 8-46 0 0,7 6-76 0 0,40 113 54 0 0,-24-67 154 0 0,-7-29 223 0 0,-15-21-162 0 0,12-1 299 0 0,13-49 77 0 0,-21 32-446 0 0,42-84 93 0 0,-45 98-152 0 0,0 1 0 0 0,0 0 0 0 0,1 0 0 0 0,-1 0 0 0 0,1 0 0 0 0,-1 0 0 0 0,1 0 0 0 0,0 1 0 0 0,0-1 0 0 0,0 1 0 0 0,0 0 0 0 0,0 0 0 0 0,0 0 0 0 0,0 0 0 0 0,0 1 0 0 0,0-1 0 0 0,0 1 0 0 0,0 0 0 0 0,0 0 0 0 0,3 0 8 0 0,0 1-5 0 0,0 0 0 0 0,0 0-1 0 0,0 1 1 0 0,0 0 0 0 0,0 0-1 0 0,0 1 1 0 0,-1 0 0 0 0,1 0-1 0 0,-1 0 1 0 0,0 0 0 0 0,0 1-1 0 0,4 3 6 0 0,69 50 74 0 0,22-4-148 0 0,-96-52-7 0 0,1 1 1 0 0,-1-1-1 0 0,0 0 0 0 0,1 0 0 0 0,-1-1 0 0 0,1 0 0 0 0,0 1 0 0 0,-1-1 0 0 0,1-1 1 0 0,-1 1-1 0 0,1-1 0 0 0,-1 0 0 0 0,1 0 0 0 0,-1 0 0 0 0,4-2 81 0 0,18-13-6370 0 0,-16 4-86 0 0</inkml:trace>
  <inkml:trace contextRef="#ctx0" brushRef="#br1" timeOffset="29">6785-1854 13184 0 0,'0'0'298'0'0,"0"0"46"0"0,0 0 22 0 0,0 0-48 0 0,0 0-140 0 0,2 3 593 0 0,3 8 254 0 0,-12 46 2098 0 0,-34 2-459 0 0,19-27-1968 0 0,-16 42 95 0 0,28-35-646 0 0,17 16-73 0 0,45 12 68 0 0,-50-65-127 0 0,-1-1-1 0 0,1 1 0 0 0,0-1 1 0 0,0 0-1 0 0,0 0 0 0 0,-1 0 0 0 0,1 0 1 0 0,0 0-1 0 0,0 0 0 0 0,1-1 1 0 0,-1 1-1 0 0,0 0 0 0 0,0-1 1 0 0,0 0-1 0 0,0 0 0 0 0,0 1 1 0 0,1-1-1 0 0,-1 0 0 0 0,0-1 1 0 0,0 1-1 0 0,0 0 0 0 0,0-1 1 0 0,0 1-1 0 0,0-1 0 0 0,0 0 0 0 0,0 1 1 0 0,0-1-1 0 0,0 0 0 0 0,0 0 1 0 0,0 0-1 0 0,0-1 0 0 0,0 1 1 0 0,-1 0-1 0 0,1-1 0 0 0,0 1 1 0 0,-1-1-1 0 0,0 0 0 0 0,2-1-12 0 0,0-5 38 0 0,-1-1-1 0 0,0 0 0 0 0,0 0 1 0 0,-1 0-1 0 0,0 0 0 0 0,-1 0 1 0 0,0 0-1 0 0,0 0 0 0 0,-1 0 1 0 0,0 0-1 0 0,-1 1 0 0 0,-2-9-37 0 0,1-40 72 0 0,7 2-138 0 0,8 59 52 0 0,22 83-186 0 0,-31-74 200 0 0,2 0 0 0 0,-1 0 0 0 0,1 0 0 0 0,1-1 0 0 0,1 0 0 0 0,0 0 0 0 0,0 0 0 0 0,1-1 0 0 0,7 9 0 0 0,7 13 20 0 0,-19-28 32 0 0,0 1 0 0 0,1-1 0 0 0,-1 0 0 0 0,1 0 0 0 0,0 0 0 0 0,0 0-1 0 0,1-1 1 0 0,0 1 0 0 0,-1-1 0 0 0,1 0 0 0 0,6 3-52 0 0,13-1 217 0 0,0-9-65 0 0,58-15 88 0 0,-36 3-329 0 0,-36 11-70 0 0,-1-1-476 0 0,0 6-2656 0 0,-3 2 1761 0 0</inkml:trace>
  <inkml:trace contextRef="#ctx0" brushRef="#br1" timeOffset="30">7149-1004 9960 0 0,'0'0'222'0'0,"0"0"30"0"0,0 0 20 0 0,0 0-24 0 0,0 0-141 0 0,3-8 333 0 0,-2 7-341 0 0,-1-1-1 0 0,0 0 1 0 0,0 1 0 0 0,0-1-1 0 0,0 0 1 0 0,0 1 0 0 0,-1-1-1 0 0,1 0 1 0 0,0 1 0 0 0,-1-1-1 0 0,1 0 1 0 0,-1 1 0 0 0,0-1-1 0 0,1 1 1 0 0,-1-1 0 0 0,0 1-1 0 0,0-1 1 0 0,0 1 0 0 0,0 0-1 0 0,0-1 1 0 0,0 1 0 0 0,0 0-1 0 0,-1 0 1 0 0,1 0 0 0 0,0 0-1 0 0,-1 0 1 0 0,1 0 0 0 0,0 0-1 0 0,-1 0 1 0 0,0 1 0 0 0,1-1-1 0 0,-1 1 1 0 0,1-1 0 0 0,-1 1-1 0 0,0-1 1 0 0,1 1 0 0 0,-1 0-1 0 0,0 0 1 0 0,0 0-99 0 0,-22 2 35 0 0,1 2 0 0 0,0 0 0 0 0,0 2 0 0 0,1 0 0 0 0,-1 2 0 0 0,1 0 0 0 0,1 2 0 0 0,-17 9-35 0 0,-5 1 27 0 0,14-6-6 0 0,0-1 0 0 0,-1-2 0 0 0,-1 0 0 0 0,1-2 0 0 0,-2-2 0 0 0,1-1 0 0 0,-1-1 0 0 0,-13 0-21 0 0,34-6 8 0 0,0-1 1 0 0,0 0-1 0 0,-1 0 1 0 0,1-1-1 0 0,1 0 1 0 0,-1-1-1 0 0,0 0 1 0 0,1-1-1 0 0,0 0 1 0 0,0 0-1 0 0,0-1 1 0 0,1-1-1 0 0,0 0 1 0 0,0 0 0 0 0,-1-2-9 0 0,4 4 1 0 0,0 0 0 0 0,-1 1 0 0 0,1 0 0 0 0,-1 0 0 0 0,0 1 0 0 0,0-1 0 0 0,0 2 0 0 0,-1-1 0 0 0,1 1 0 0 0,-1 0 0 0 0,1 0 0 0 0,-1 1 0 0 0,1 0 0 0 0,-1 0 0 0 0,0 1 0 0 0,0 0 0 0 0,1 1 0 0 0,-1-1 0 0 0,0 1 0 0 0,1 1 0 0 0,-1 0 0 0 0,0 0-1 0 0,-23 7-26 0 0,1 2 0 0 0,-1 1 0 0 0,2 2 0 0 0,-21 12 26 0 0,12-7 18 0 0,30-14-18 0 0,-9 4 1 0 0,0 0 0 0 0,0-1 0 0 0,0-1 1 0 0,-1 0-1 0 0,0-2 0 0 0,-1 0 0 0 0,1-1 0 0 0,-1 0 0 0 0,-15 0-1 0 0,13-6 20 0 0,0 0 0 0 0,-1-1 1 0 0,2-2-1 0 0,-1 0 0 0 0,0-1 0 0 0,1 0 0 0 0,0-2 0 0 0,1-1 1 0 0,-12-7-21 0 0,9 5 10 0 0,0 1 1 0 0,0 1 0 0 0,0 0-1 0 0,-1 2 1 0 0,-1 0 0 0 0,1 2-1 0 0,-1 1 1 0 0,0 1 0 0 0,0 0-1 0 0,0 2 1 0 0,0 1 0 0 0,-4 1-11 0 0,-18 6 21 0 0,0 1 0 0 0,0 2 1 0 0,-36 14-22 0 0,52-12 16 0 0,-1-1 0 0 0,-1-1 1 0 0,0-2-1 0 0,0-1 1 0 0,-1-2-1 0 0,0 0 1 0 0,1-3-1 0 0,-1-1 1 0 0,0-1-1 0 0,0-2 1 0 0,-22-4-17 0 0,-231-68 128 0 0,256 67-120 0 0,0 2 0 0 0,0 1 1 0 0,-1 2-1 0 0,0 1 0 0 0,1 1 1 0 0,-1 1-1 0 0,1 2 0 0 0,-1 1 0 0 0,-19 7-8 0 0,24-6 0 0 0,1 2 0 0 0,0 1 0 0 0,1 1 0 0 0,0 1 0 0 0,-10 6 0 0 0,-84 20 0 0 0,96-32 21 0 0,-1-2-1 0 0,1-1 1 0 0,-1 0-1 0 0,1-2 0 0 0,-1 0 1 0 0,1-2-1 0 0,-8-2-20 0 0,-93-22 265 0 0,-83-24 258 0 0,174 46-503 0 0,0 2-1 0 0,0 2 1 0 0,0 0-1 0 0,0 3 1 0 0,-1 0-1 0 0,-8 4-19 0 0,-102 19 0 0 0,-29 9 0 0 0,138-34 36 0 0,-1-1-1 0 0,1-2 0 0 0,0-2 0 0 0,0-1 0 0 0,0-1 0 0 0,-22-9-35 0 0,13 5 57 0 0,-1 2 0 0 0,0 1 0 0 0,-26 0-57 0 0,-22 12 64 0 0,-77 21 21 0 0,55 3-32 0 0,-21-11-42 0 0,120-17 10 0 0,0-1-1 0 0,0 0 1 0 0,1-1-1 0 0,-1 0 1 0 0,0-2-1 0 0,1 1 1 0 0,0-2-1 0 0,0 0 1 0 0,0 0-1 0 0,1-2-20 0 0,-91-43 223 0 0,96 45-200 0 0,0 0 0 0 0,0 0-1 0 0,0 1 1 0 0,0 1 0 0 0,-1-1 0 0 0,0 1-1 0 0,0 1 1 0 0,0 0 0 0 0,0 0 0 0 0,0 1-1 0 0,0 0 1 0 0,0 0 0 0 0,0 1 0 0 0,0 0-1 0 0,-1 1 1 0 0,-5 1-23 0 0,-3 2 24 0 0,0 2-1 0 0,0 0 1 0 0,1 1-1 0 0,0 0 1 0 0,0 2-1 0 0,-5 4-23 0 0,12-9 101 0 0,0-1 0 0 0,-1 0-1 0 0,1 0 1 0 0,-1-1 0 0 0,1-1-1 0 0,-1 1 1 0 0,0-2 0 0 0,0 1-1 0 0,1-2 1 0 0,-1 1 0 0 0,0-1-1 0 0,0-1 1 0 0,1 0 0 0 0,-1-1-1 0 0,1 0 1 0 0,0 0-1 0 0,0-1 1 0 0,0 0 0 0 0,0-1-1 0 0,-6-4-100 0 0,-30-9 339 0 0,37 15-255 0 0,-10-6-5 0 0,0 1 0 0 0,-1 1 1 0 0,0 1-1 0 0,-1 1 0 0 0,1 1 0 0 0,-1 0 0 0 0,0 2 0 0 0,0 0 0 0 0,0 1 0 0 0,0 2 0 0 0,0 0 0 0 0,0 1 0 0 0,-16 4-79 0 0,33-5-261 0 0,-29 12 442 0 0,16 3-6530 0 0,10-5-645 0 0</inkml:trace>
  <inkml:trace contextRef="#ctx0" brushRef="#br0" timeOffset="31">17043 3987 9224 0 0,'0'-15'629'0'0,"13"-99"5054"0"0,-3 48-1076 0 0,-16 88-902 0 0,-11 58-3588 0 0,9-34-32 0 0,1 0 0 0 0,3 0 1 0 0,1 0-1 0 0,3 1 0 0 0,2 3-85 0 0,8 37 0 0 0,4-31 0 0 0,-12-51 11 0 0,-2-4 9 0 0,0-1-131 0 0,0 0-66 0 0,0 0-14 0 0,2-2 56 0 0,0 1 1 0 0,0-1-1 0 0,-1 0 0 0 0,1 0 0 0 0,-1 0 0 0 0,1 0 0 0 0,-1 0 0 0 0,0 0 1 0 0,0 0-1 0 0,1 0 0 0 0,-2 0 0 0 0,1-1 0 0 0,0 1 0 0 0,0 0 0 0 0,-1-1 1 0 0,1 1-1 0 0,-1-1 0 0 0,0 1 0 0 0,0 0 0 0 0,0-1 0 0 0,0 0 135 0 0,1-111-8617 0 0,-1 94 6451 0 0</inkml:trace>
  <inkml:trace contextRef="#ctx0" brushRef="#br0" timeOffset="32">17063 3762 10224 0 0,'0'-7'490'0'0,"-23"-52"1438"0"0,23 58-1775 0 0,0 0-1 0 0,-1 0 1 0 0,1 0-1 0 0,0 1 1 0 0,0-1 0 0 0,0 0-1 0 0,0 0 1 0 0,0 0-1 0 0,0 0 1 0 0,0 0-1 0 0,0 1 1 0 0,0-1-1 0 0,0 0 1 0 0,0 0-1 0 0,0 0 1 0 0,1 0 0 0 0,-1 1-1 0 0,0-1 1 0 0,1 0-1 0 0,-1 0 1 0 0,0 1-1 0 0,1-1 1 0 0,-1 0-1 0 0,1 0 1 0 0,0 1-1 0 0,-1-1 1 0 0,1 1 0 0 0,-1-1-1 0 0,1 0 1 0 0,0 1-1 0 0,-1-1 1 0 0,1 1-1 0 0,0-1-152 0 0,20-3 554 0 0,14 3-326 0 0,0 2 0 0 0,0 1 0 0 0,0 1-1 0 0,0 3 1 0 0,-1 0 0 0 0,0 2 0 0 0,2 3-228 0 0,-31-10 25 0 0,-1 0 0 0 0,-1 1 0 0 0,1-1 0 0 0,0 1 0 0 0,0 0 0 0 0,0 0 0 0 0,-1 0 0 0 0,0 1 0 0 0,1-1 1 0 0,-1 1-1 0 0,0 0 0 0 0,0 0 0 0 0,0 0 0 0 0,0 0 0 0 0,-1 1 0 0 0,1-1 0 0 0,-1 1 0 0 0,0-1 0 0 0,0 1 0 0 0,0 0 1 0 0,-1 0-1 0 0,1 0 0 0 0,-1 0 0 0 0,0 0 0 0 0,0 0 0 0 0,0 0 0 0 0,-1 0 0 0 0,0 0 0 0 0,1 0 0 0 0,-1 1 0 0 0,-1-1 0 0 0,1 0 1 0 0,-1 0-1 0 0,1 0 0 0 0,-1 0 0 0 0,0 0 0 0 0,-1 0 0 0 0,1 0 0 0 0,-1 0 0 0 0,1 0 0 0 0,-1 0 0 0 0,0-1 0 0 0,-1 1-25 0 0,-8 9 27 0 0,0 0-1 0 0,-2-1 0 0 0,1-1 1 0 0,-1 0-1 0 0,-1-1 0 0 0,0 0 0 0 0,0-1 1 0 0,-1 0-1 0 0,0-1 0 0 0,-1-1-26 0 0,-21 13 81 0 0,-91 32-730 0 0,39-34-2726 0 0,75-15-926 0 0,4 0-1269 0 0</inkml:trace>
  <inkml:trace contextRef="#ctx0" brushRef="#br0" timeOffset="33">17319 3998 10120 0 0,'0'0'298'0'0,"0"0"-4"0"0,0 0-145 0 0,7 15 782 0 0,22 39 2276 0 0,9 27-1151 0 0,-24-27-920 0 0,-7-23-221 0 0,-7-30-807 0 0,0-1-20 0 0,0 0-7 0 0,0 0 3 0 0,0 0 18 0 0,-14-2 224 0 0,12-1-341 0 0,-1 1-1 0 0,1-1 1 0 0,0 1-1 0 0,-1-1 1 0 0,1 0-1 0 0,1 0 0 0 0,-1 0 1 0 0,0 0-1 0 0,1 0 1 0 0,-1-1-1 0 0,1 1 1 0 0,0 0-1 0 0,0-1 0 0 0,1 1 1 0 0,-1 0-1 0 0,1-1 1 0 0,-1 1-1 0 0,1-1 1 0 0,0 1-1 0 0,0-1 0 0 0,1 1 1 0 0,-1-1-1 0 0,1 1 1 0 0,0-1-1 0 0,0 1 1 0 0,0 0-1 0 0,0 0 0 0 0,0-1 1 0 0,1 1-1 0 0,-1 0 1 0 0,3-2 15 0 0,-1-1-125 0 0,1 1 1 0 0,1 0-1 0 0,-1 1 1 0 0,1-1-1 0 0,-1 1 1 0 0,1 0-1 0 0,1 0 1 0 0,-1 0-1 0 0,0 1 1 0 0,1-1 0 0 0,0 1-1 0 0,4-1 125 0 0,6-5-268 0 0,71-18-1031 0 0,-26 22 747 0 0,-51 7 472 0 0,-10-2 88 0 0,1 1 0 0 0,0-1 1 0 0,-1 1-1 0 0,1-1 1 0 0,0 0-1 0 0,-1 1 0 0 0,1-1 1 0 0,-1 1-1 0 0,1-1 0 0 0,0 1 1 0 0,-1 0-1 0 0,1-1 1 0 0,-1 1-1 0 0,0 0 0 0 0,1-1 1 0 0,-1 1-1 0 0,0 0 1 0 0,1-1-1 0 0,-1 1 0 0 0,0 0 1 0 0,0 0-1 0 0,1-1 1 0 0,-1 1-1 0 0,0 0 0 0 0,0 0 1 0 0,0-1-1 0 0,0 1 1 0 0,0 0-1 0 0,0 0 0 0 0,0 0 1 0 0,0-1-1 0 0,-1 1 1 0 0,1 0-1 0 0,0 0 0 0 0,0-1 1 0 0,-1 1-1 0 0,1 0 1 0 0,0-1-1 0 0,-1 1 0 0 0,1 0 1 0 0,-1-1-1 0 0,1 1 1 0 0,-1 0-1 0 0,1-1 0 0 0,-1 1-8 0 0,0 2 39 0 0,-54 89 927 0 0,54-90-946 0 0,0 1 0 0 0,0-1 0 0 0,0 0 0 0 0,0 0-1 0 0,1 1 1 0 0,-1-1 0 0 0,1 1 0 0 0,-1-1 0 0 0,1 1 0 0 0,0-1 0 0 0,0 0 0 0 0,0 1-1 0 0,0-1 1 0 0,0 1 0 0 0,0-1 0 0 0,1 1 0 0 0,0-1 0 0 0,-1 1 0 0 0,1-1-1 0 0,0 0 1 0 0,0 0 0 0 0,0 1 0 0 0,0-1 0 0 0,0 0 0 0 0,1 0 0 0 0,-1 0 0 0 0,1 0-1 0 0,-1 0 1 0 0,1 0 0 0 0,0-1 0 0 0,0 1 0 0 0,0 0 0 0 0,0-1 0 0 0,0 0-1 0 0,0 1 1 0 0,0-1 0 0 0,0 0 0 0 0,0 0 0 0 0,1 0 0 0 0,1 0-20 0 0,1 0 48 0 0,1-1 1 0 0,0 0-1 0 0,-1 0 1 0 0,1 0-1 0 0,0-1 1 0 0,-1 1-1 0 0,1-1 1 0 0,-1-1-1 0 0,1 1 1 0 0,-1-1-1 0 0,0 0 0 0 0,0 0 1 0 0,1-1-1 0 0,1-1-48 0 0,-5 3 20 0 0,0 0 0 0 0,0 0 0 0 0,0-1 0 0 0,-1 1-1 0 0,1-1 1 0 0,0 1 0 0 0,-1-1 0 0 0,1 0-1 0 0,-1 1 1 0 0,1-1 0 0 0,-1 0 0 0 0,0 0-1 0 0,0 0 1 0 0,0 0 0 0 0,0 0 0 0 0,0 0 0 0 0,0 0-1 0 0,0-1 1 0 0,-1 1 0 0 0,1 0 0 0 0,-1 0-1 0 0,0-1 1 0 0,1 1 0 0 0,-1 0 0 0 0,0 0-1 0 0,0-1 1 0 0,-1 1 0 0 0,1 0 0 0 0,0-1 0 0 0,-1 1-1 0 0,0 0 1 0 0,1 0 0 0 0,-1 0 0 0 0,0 0-1 0 0,0-1 1 0 0,0 1 0 0 0,0 0 0 0 0,0 1 0 0 0,-1-1-1 0 0,1 0 1 0 0,-2-1-20 0 0,-3-3-82 0 0,-1 1 0 0 0,0-1 0 0 0,0 2 0 0 0,0-1 0 0 0,0 1 0 0 0,-1 0 0 0 0,1 1 0 0 0,-1-1 0 0 0,0 2 0 0 0,0-1 0 0 0,-4 0 82 0 0,-20-7-1045 0 0,-1 4-3508 0 0,32 5 3099 0 0</inkml:trace>
  <inkml:trace contextRef="#ctx0" brushRef="#br0" timeOffset="34">17815 3714 10712 0 0,'0'0'241'0'0,"0"0"38"0"0,0 0 11 0 0,0 0-28 0 0,0 0-68 0 0,6 3 1054 0 0,-2 1-985 0 0,0-1-1 0 0,0 1 1 0 0,-1 0 0 0 0,0 0-1 0 0,1 0 1 0 0,-2 1-1 0 0,1-1 1 0 0,0 0-1 0 0,-1 1 1 0 0,0 0 0 0 0,0 0-1 0 0,0 0 1 0 0,-1 0-1 0 0,1 0 1 0 0,-1 5-263 0 0,8 16 386 0 0,-2 0-166 0 0,0 0-1 0 0,-1 1 1 0 0,-2-1-1 0 0,1 23-219 0 0,-5-48 10 0 0,1 15 92 0 0,0-1-1 0 0,-1 1 0 0 0,-1-1 1 0 0,-1 0-1 0 0,0 1 0 0 0,-1-1 1 0 0,0 0-1 0 0,-2 0 0 0 0,0 2-101 0 0,3-12 41 0 0,0 0-1 0 0,0 0 0 0 0,-1-1 0 0 0,1 1 0 0 0,-1-1 1 0 0,0 1-1 0 0,-1-1 0 0 0,1 0 0 0 0,-1-1 0 0 0,1 1 1 0 0,-1 0-1 0 0,0-1 0 0 0,-3 2-40 0 0,6-4 69 0 0,-5-4 235 0 0,6-2-297 0 0,1 1 1 0 0,0 0-1 0 0,1 0 0 0 0,-1-1 0 0 0,1 1 0 0 0,0 0 0 0 0,0 1 0 0 0,0-1 0 0 0,0 0 0 0 0,1 0 0 0 0,-1 1 0 0 0,1 0 0 0 0,0-1 0 0 0,0 1 0 0 0,0 0 0 0 0,1 0 0 0 0,-1 1 0 0 0,4-3-7 0 0,-3 2 5 0 0,79-38-158 0 0,-62 33 114 0 0,-6 4-5 0 0,0-1 0 0 0,0 2 0 0 0,1 0-1 0 0,0 1 1 0 0,-1 1 0 0 0,1 0-1 0 0,0 1 1 0 0,0 0 0 0 0,2 2 44 0 0,15 14-78 0 0,-32-15 81 0 0,0 0 1 0 0,0 0-1 0 0,0 0 0 0 0,0 0 0 0 0,-1-1 0 0 0,1 1 0 0 0,0 0 0 0 0,-1 0 0 0 0,1 1 0 0 0,-1-1 0 0 0,1 0 1 0 0,-1 0-1 0 0,1 0 0 0 0,-1 0 0 0 0,0 0 0 0 0,0 0 0 0 0,1 1 0 0 0,-1-1 0 0 0,0 0 0 0 0,0 0 0 0 0,0 0 1 0 0,0 1-1 0 0,0-1 0 0 0,-1 0 0 0 0,1 0 0 0 0,0 0 0 0 0,-1 0 0 0 0,1 1 0 0 0,0-1 0 0 0,-1 0 0 0 0,0 0-3 0 0,-3 5 40 0 0,-1 0-1 0 0,0 0 1 0 0,0 0-1 0 0,-1 0 1 0 0,0-1-1 0 0,0 0 1 0 0,0-1-1 0 0,-1 1 1 0 0,1-1-1 0 0,-1 0 1 0 0,0-1-1 0 0,0 1 1 0 0,0-2-1 0 0,-1 1 1 0 0,1-1-1 0 0,-1 0 1 0 0,-5 1-40 0 0,-15 6 42 0 0,-83 31-3096 0 0,105-40-1308 0 0,5 0-1287 0 0</inkml:trace>
  <inkml:trace contextRef="#ctx0" brushRef="#br0" timeOffset="35">18401 3968 12096 0 0,'0'0'273'0'0,"0"0"40"0"0,0 0 21 0 0,0 0-44 0 0,-8 4-180 0 0,-10 2 285 0 0,0 1 1 0 0,1 1-1 0 0,0 0 1 0 0,1 2-1 0 0,-1 0 1 0 0,2 1-1 0 0,0 0 0 0 0,-3 4-395 0 0,7-6 213 0 0,7-7-115 0 0,1 1 0 0 0,-1-1 0 0 0,0 1 0 0 0,1 0 0 0 0,0 0 0 0 0,-1 1 0 0 0,1-1 0 0 0,1 0 0 0 0,-1 1 0 0 0,0 0 0 0 0,1 0 0 0 0,0 0 0 0 0,0 0 0 0 0,0 0 0 0 0,0 0 0 0 0,1 0 0 0 0,-1 1 0 0 0,1-1 0 0 0,0 0 0 0 0,1 1 0 0 0,-1-1 0 0 0,1 1 0 0 0,0-1-98 0 0,0-2 23 0 0,0-1 0 0 0,1 0 0 0 0,-1 0-1 0 0,1 1 1 0 0,-1-1 0 0 0,1 0 0 0 0,0 0 0 0 0,0 0 0 0 0,-1 0-1 0 0,1 0 1 0 0,0 0 0 0 0,0 0 0 0 0,0 0 0 0 0,0 0-1 0 0,0-1 1 0 0,0 1 0 0 0,0 0 0 0 0,1-1 0 0 0,-1 1 0 0 0,0-1-1 0 0,0 1 1 0 0,0-1 0 0 0,1 1 0 0 0,-1-1 0 0 0,0 0 0 0 0,1 1-1 0 0,-1-1 1 0 0,0 0 0 0 0,0 0 0 0 0,1 0 0 0 0,-1 0-1 0 0,0 0 1 0 0,1-1 0 0 0,-1 1 0 0 0,0 0 0 0 0,0-1 0 0 0,1 1-1 0 0,0-1-22 0 0,47-22 268 0 0,45-75 98 0 0,-74 59-279 0 0,-20 35-31 0 0,0 2 24 0 0,0 2 9 0 0,0 0-14 0 0,0 0-10 0 0,0 15 59 0 0,-2-8-116 0 0,1 0 0 0 0,0 0 1 0 0,0 0-1 0 0,1 0 0 0 0,0 0 0 0 0,0 0 0 0 0,1 0 0 0 0,0 0 0 0 0,0-1 0 0 0,0 1 0 0 0,1 0 0 0 0,0-1 0 0 0,1 1 0 0 0,-1-1 0 0 0,1 1 0 0 0,0-1 0 0 0,1 0 0 0 0,0 0 1 0 0,0 0-1 0 0,0-1 0 0 0,0 0 0 0 0,2 2-8 0 0,23 5-942 0 0,4-16-3732 0 0,-20-2 2925 0 0</inkml:trace>
  <inkml:trace contextRef="#ctx0" brushRef="#br0" timeOffset="36">18632 3711 12608 0 0,'0'0'289'0'0,"0"0"40"0"0,0 0 21 0 0,0 6 55 0 0,-7 98 2003 0 0,-2 58-542 0 0,14-42-499 0 0,6-54-806 0 0,-11-64-531 0 0,1 1 0 0 0,0 0 0 0 0,0 0 0 0 0,0-1 0 0 0,0 1 0 0 0,0-1 0 0 0,0 1 0 0 0,1-1 0 0 0,-1 1 0 0 0,1-1 0 0 0,0 0 0 0 0,0 0 0 0 0,0 1 0 0 0,0-2 0 0 0,0 1 0 0 0,0 0 0 0 0,0 0 0 0 0,1-1 0 0 0,-1 1 0 0 0,1-1 0 0 0,-1 1 0 0 0,1-1 0 0 0,-1 0 0 0 0,1 0 0 0 0,0-1 0 0 0,0 1 0 0 0,-1 0 0 0 0,1-1 0 0 0,0 0 0 0 0,0 1 0 0 0,0-1 0 0 0,1 0-30 0 0,-2-1 23 0 0,3 0 3 0 0,-1 1-1 0 0,0-1 0 0 0,0 0 0 0 0,0-1 1 0 0,0 1-1 0 0,0-1 0 0 0,0 1 0 0 0,0-1 0 0 0,0-1 1 0 0,0 1-1 0 0,-1 0 0 0 0,1-1 0 0 0,-1 0 1 0 0,0 0-1 0 0,0 0 0 0 0,1 0-25 0 0,-2 0 16 0 0,1 1-1 0 0,-1-1 1 0 0,0 1-1 0 0,1-1 1 0 0,-1 0-1 0 0,0 0 1 0 0,-1 0-1 0 0,1 0 1 0 0,0 0-1 0 0,-1 0 1 0 0,0-1-1 0 0,0 1 1 0 0,0 0 0 0 0,0-1-1 0 0,0 1 1 0 0,-1-1-1 0 0,1 1 1 0 0,-1-1-1 0 0,0 1 1 0 0,0-1-1 0 0,0 1 1 0 0,-1-1-1 0 0,1 1 1 0 0,-1-1 0 0 0,0 1-1 0 0,0 0 1 0 0,0-1-1 0 0,0 1 1 0 0,-1-2-16 0 0,-3 1-1 0 0,1 0 0 0 0,-1 0 0 0 0,0 0 0 0 0,0 0 0 0 0,0 1 0 0 0,-1 0 0 0 0,1 0 0 0 0,-1 0 0 0 0,0 1 0 0 0,1-1 0 0 0,-1 2 0 0 0,0-1 0 0 0,-1 0 0 0 0,1 1 1 0 0,0 0-1 0 0,0 1 0 0 0,-3 0 1 0 0,8 0-91 0 0,-1-4-1480 0 0,65 5-1364 0 0,-40-4 1461 0 0,132-21-7998 0 0,-133 20 10162 0 0,-20 4-260 0 0,-2 0 466 0 0,0 0 206 0 0,14 10 3036 0 0,15 38 1759 0 0,-9-10-3177 0 0,17 28-728 0 0,-24-49-1544 0 0,-12-16-368 0 0,-1-1-34 0 0,0 0-134 0 0,0 0-12 0 0,0 0-143 0 0,0 0-642 0 0,-4-6-2738 0 0,1 0-3755 0 0</inkml:trace>
  <inkml:trace contextRef="#ctx0" brushRef="#br0" timeOffset="37">19006 3806 14832 0 0,'0'0'332'0'0,"0"-14"817"0"0,1 14-1097 0 0,-1-1 0 0 0,0 1 1 0 0,1 0-1 0 0,-1-1 0 0 0,0 1 1 0 0,0-1-1 0 0,1 1 0 0 0,-1 0 0 0 0,0-1 1 0 0,0 1-1 0 0,0-1 0 0 0,0 1 1 0 0,1 0-1 0 0,-1-1 0 0 0,0 1 0 0 0,0-1 1 0 0,0 1-1 0 0,0-1 0 0 0,0 1 1 0 0,0-1-1 0 0,0 1 0 0 0,0 0 0 0 0,0-1 1 0 0,0 1-1 0 0,-1-1 0 0 0,1 1 0 0 0,0-1 1 0 0,0 1-1 0 0,0 0 0 0 0,-1-1 1 0 0,1 1-1 0 0,0-1 0 0 0,0 1 0 0 0,-1 0 1 0 0,1-1-1 0 0,0 1 0 0 0,0 0 1 0 0,-1-1-1 0 0,1 1 0 0 0,0 0 0 0 0,-1 0 1 0 0,1-1-1 0 0,-1 1 0 0 0,1 0 1 0 0,0 0-1 0 0,-1 0 0 0 0,1 0 0 0 0,-1-1 1 0 0,1 1-1 0 0,-1 0 0 0 0,1 0 1 0 0,0 0-1 0 0,-1 0 0 0 0,1 0 0 0 0,-1 0 1 0 0,1 0-1 0 0,-1 0 0 0 0,1 0 1 0 0,-1 0-1 0 0,1 0 0 0 0,0 1 0 0 0,-1-1 1 0 0,1 0-1 0 0,-1 0 0 0 0,1 0 1 0 0,-1 0-1 0 0,1 1 0 0 0,0-1 0 0 0,-1 0 1 0 0,1 1-53 0 0,-2 2-208 0 0,0-2-1319 0 0,2 1-2746 0 0,0-2-1740 0 0</inkml:trace>
  <inkml:trace contextRef="#ctx0" brushRef="#br0" timeOffset="38">19161 3640 10720 0 0,'0'0'314'0'0,"0"0"-6"0"0,0 0-136 0 0,0 0 163 0 0,0 0 90 0 0,0 0 21 0 0,9 11 1556 0 0,4 54 1963 0 0,-11-30-3159 0 0,4 29 154 0 0,7 59 218 0 0,-5-18-466 0 0,4 60-506 0 0,-8-112-60 0 0,9-23-604 0 0,-12-29-44 0 0,8-2-5912 0 0,-1-2-187 0 0</inkml:trace>
  <inkml:trace contextRef="#ctx0" brushRef="#br0" timeOffset="39">19467 3966 14768 0 0,'0'0'332'0'0,"0"0"50"0"0,0 0 25 0 0,0 0-47 0 0,0 0-147 0 0,0 0 244 0 0,0 8 753 0 0,-1 115 4431 0 0,-1-1-4968 0 0,8-95-611 0 0,-1-22-1381 0 0,3-9-4363 0 0,-7 3 4621 0 0,5-4-6022 0 0</inkml:trace>
  <inkml:trace contextRef="#ctx0" brushRef="#br0" timeOffset="40">19571 3780 13736 0 0,'1'-27'944'0'0,"-1"15"-1204"0"0,0 6 1007 0 0,1 4 3372 0 0,2 7-4471 0 0,3 4-4702 0 0,1-3-914 0 0</inkml:trace>
  <inkml:trace contextRef="#ctx0" brushRef="#br0" timeOffset="41">19727 3750 12600 0 0,'0'0'366'0'0,"0"2"1"0"0,-7 96 1208 0 0,3 51 3940 0 0,11-93-4003 0 0,10 19-728 0 0,-18-47-979 0 0,-5-18-6421 0 0,0-3-228 0 0</inkml:trace>
  <inkml:trace contextRef="#ctx0" brushRef="#br0" timeOffset="42">19569 4073 12096 0 0,'0'0'356'0'0,"0"0"-8"0"0,2 0-226 0 0,160-16 4539 0 0,-11-4-2209 0 0,-150 20-2345 0 0,-1 0-19 0 0,0 0-7 0 0,0 1-1 0 0,-3 28 75 0 0,-1-23-150 0 0,-19 45 123 0 0,23-43-128 0 0,0-2 11 0 0,26 3 282 0 0,-15-12-283 0 0,-1 0 0 0 0,1-1-1 0 0,-1 0 1 0 0,0-1-1 0 0,0 0 1 0 0,0-1-1 0 0,-1 0 1 0 0,0 0 0 0 0,0-1-1 0 0,-1 0 1 0 0,1-1-1 0 0,-2 1 1 0 0,6-8-10 0 0,22-18-471 0 0,-8 10 135 0 0,-26 23 329 0 0,0 0 1 0 0,1 0 0 0 0,-1 1 0 0 0,0-1 0 0 0,0 0-1 0 0,0 1 1 0 0,0-1 0 0 0,1 1 0 0 0,-1-1 0 0 0,0 1-1 0 0,0 0 1 0 0,0-1 0 0 0,0 1 0 0 0,0 0-1 0 0,-1 0 1 0 0,1 0 0 0 0,0 0 0 0 0,0 0 0 0 0,0 0-1 0 0,-1 0 1 0 0,1 0 0 0 0,-1 0 0 0 0,1 0-1 0 0,0 0 1 0 0,-1 0 0 0 0,0 0 0 0 0,1 0 0 0 0,-1 1-1 0 0,0-1 1 0 0,0 0 0 0 0,1 1 6 0 0,1 4-50 0 0,7 20 51 0 0,-2-1 1 0 0,0 1-1 0 0,-2 1 0 0 0,-1-1 1 0 0,-1 1-1 0 0,-2 0 0 0 0,0 0 0 0 0,-2-1 1 0 0,0 1-1 0 0,-5 15-1 0 0,3 8 43 0 0,-19 97 444 0 0,16-123-301 0 0,6-21-143 0 0,0-1 0 0 0,-1 1-1 0 0,1 0 1 0 0,0-1 0 0 0,-1 1-1 0 0,0-1 1 0 0,1 1-1 0 0,-1-1 1 0 0,0 0 0 0 0,0 1-1 0 0,0-1 1 0 0,-1 0-1 0 0,1 1 1 0 0,0-1 0 0 0,-1 0-1 0 0,0 0 1 0 0,1 0 0 0 0,-1 0-1 0 0,0-1 1 0 0,0 1-1 0 0,0 0 1 0 0,0-1 0 0 0,0 1-1 0 0,-1-1 1 0 0,1 0-1 0 0,0 0 1 0 0,-1 0 0 0 0,1 0-1 0 0,-1 0-42 0 0,-93-11 1094 0 0,75 6-900 0 0,14 2-102 0 0,-1 1-1 0 0,1-1 0 0 0,0-1 1 0 0,0 1-1 0 0,1-1 0 0 0,-1 0 1 0 0,0-1-1 0 0,1 0 0 0 0,0 0 1 0 0,-3-2-92 0 0,8 3 36 0 0,0 0 1 0 0,1 1 0 0 0,-1-1 0 0 0,1 0 0 0 0,-1 0 0 0 0,1 0 0 0 0,0 1-1 0 0,0-1 1 0 0,0 0 0 0 0,1 0 0 0 0,-1 0 0 0 0,1 1 0 0 0,-1-1 0 0 0,1 0-1 0 0,0 0 1 0 0,0 1 0 0 0,0-1 0 0 0,0 1 0 0 0,1-1 0 0 0,-1 1 0 0 0,1-1-1 0 0,0 1 1 0 0,-1 0 0 0 0,1 0 0 0 0,0-1 0 0 0,0 2 0 0 0,0-1 0 0 0,1 0-1 0 0,-1 0 1 0 0,0 1 0 0 0,3-2-37 0 0,88-50-1775 0 0,63 7-5200 0 0,-129 40-186 0 0</inkml:trace>
  <inkml:trace contextRef="#ctx0" brushRef="#br0" timeOffset="43">20783 4094 10224 0 0,'0'0'230'0'0,"10"-11"558"0"0,25-25 919 0 0,-34 35-1572 0 0,-1 0 1 0 0,1 1-1 0 0,0-1 1 0 0,0 0-1 0 0,-1 0 1 0 0,1 0-1 0 0,0 1 1 0 0,-1-1-1 0 0,1 0 1 0 0,-1 0-1 0 0,1 0 1 0 0,-1 0-1 0 0,0 0 1 0 0,1 0-1 0 0,-1 0 1 0 0,0 0-1 0 0,0 0 1 0 0,1-1-1 0 0,-1 1 1 0 0,0 0-1 0 0,0 0 1 0 0,0 0-1 0 0,0 0 1 0 0,-1 0-1 0 0,1 0 1 0 0,0 0-1 0 0,0 0 1 0 0,-1 0-1 0 0,1 0 1 0 0,0 0-1 0 0,-1 0 1 0 0,1 0-1 0 0,-1 0 0 0 0,1 0 1 0 0,-1 0-1 0 0,0 0 1 0 0,1 0-1 0 0,-1 1 1 0 0,0-1-1 0 0,0 0 1 0 0,0 1-1 0 0,1-1 1 0 0,-1 0-1 0 0,0 1 1 0 0,0-1-1 0 0,0 1 1 0 0,0-1-1 0 0,0 1 1 0 0,0-1-1 0 0,0 1 1 0 0,0 0-1 0 0,0 0 1 0 0,0-1-1 0 0,0 1 1 0 0,-1 0-136 0 0,-11 0 172 0 0,0 1 1 0 0,0 0 0 0 0,0 0-1 0 0,1 1 1 0 0,-1 1 0 0 0,0 0-1 0 0,1 1 1 0 0,0 1 0 0 0,0-1-1 0 0,-10 7-172 0 0,17-10 9 0 0,0 1-1 0 0,0 0 1 0 0,0 0-1 0 0,0 1 1 0 0,1-1-1 0 0,-1 1 0 0 0,1 0 1 0 0,-1 0-1 0 0,1 1 1 0 0,0-1-1 0 0,0 1 1 0 0,1 0-1 0 0,-1 0 1 0 0,1 0-1 0 0,0 1 0 0 0,0-1 1 0 0,0 1-1 0 0,-1 2-8 0 0,5-5 1 0 0,0 0-1 0 0,0 0 1 0 0,0 0-1 0 0,0 0 1 0 0,1 0-1 0 0,-1 0 1 0 0,0 0-1 0 0,1 0 0 0 0,-1-1 1 0 0,1 1-1 0 0,0-1 1 0 0,-1 1-1 0 0,1-1 1 0 0,0 0-1 0 0,0 0 1 0 0,0 1-1 0 0,0-1 1 0 0,0 0-1 0 0,0-1 1 0 0,0 1-1 0 0,1 0 1 0 0,-1-1-1 0 0,1 1 0 0 0,6 0 37 0 0,1 0 0 0 0,-1-1 0 0 0,1 0 0 0 0,-1 0 0 0 0,1-1 0 0 0,-1 0 0 0 0,0-1 0 0 0,1 0 0 0 0,-1 0 0 0 0,0-1 0 0 0,0 0 0 0 0,0-1 0 0 0,-1 0 0 0 0,1 0 0 0 0,-1-1 0 0 0,0 0 0 0 0,3-3-37 0 0,61-44 283 0 0,-41-13-102 0 0,-17-31-41 0 0,5 5-56 0 0,-13 64-84 0 0,-7-9 0 0 0,-5 19-52 0 0,6 16 46 0 0,0 0 0 0 0,-1 0 0 0 0,1 0 1 0 0,0 0-1 0 0,0 0 0 0 0,0 1 0 0 0,-1-1 0 0 0,1 0 0 0 0,0 0 1 0 0,-1 0-1 0 0,1 0 0 0 0,-1 1 0 0 0,1-1 0 0 0,-1 0 0 0 0,0 0 1 0 0,1 1-1 0 0,-1-1 0 0 0,0 1 0 0 0,1-1 0 0 0,-1 0 0 0 0,0 1 0 0 0,1-1 1 0 0,-1 1-1 0 0,0 0 0 0 0,0-1 0 0 0,0 1 0 0 0,0-1 0 0 0,0 1 1 0 0,1 0-1 0 0,-1 0 0 0 0,0 0 0 0 0,0-1 0 0 0,0 1 0 0 0,0 0 0 0 0,0 0 1 0 0,-1 0 5 0 0,-29 37-370 0 0,23-19 350 0 0,1 0-1 0 0,0 0 1 0 0,2 1-1 0 0,0 0 0 0 0,1 0 1 0 0,0 0-1 0 0,1 12 21 0 0,-3 56 0 0 0,-2 6 0 0 0,8-86 24 0 0,-1 0-1 0 0,2 0 1 0 0,-1 1-1 0 0,1-1 1 0 0,0 0-1 0 0,0 0 0 0 0,0 0 1 0 0,1 0-1 0 0,1 0 1 0 0,-1 0-1 0 0,1 0 1 0 0,0 0-24 0 0,-2-7 7 0 0,-1 1 0 0 0,0 0 0 0 0,1 0 0 0 0,-1-1 0 0 0,1 1 0 0 0,0 0 0 0 0,-1-1 0 0 0,1 1 0 0 0,0-1 0 0 0,-1 1 0 0 0,1-1 0 0 0,0 1 0 0 0,-1-1 0 0 0,1 1 0 0 0,0-1 0 0 0,0 0 0 0 0,0 1 0 0 0,-1-1 0 0 0,1 0 1 0 0,0 0-1 0 0,0 0 0 0 0,0 0 0 0 0,0 1 0 0 0,0-1 0 0 0,-1 0 0 0 0,1 0 0 0 0,0-1 0 0 0,0 1 0 0 0,0 0 0 0 0,0 0 0 0 0,-1 0 0 0 0,1-1 0 0 0,0 1 0 0 0,0 0 0 0 0,0-1 0 0 0,-1 1 0 0 0,1 0 0 0 0,0-1 0 0 0,0 1 0 0 0,-1-1 0 0 0,1 1 1 0 0,0-1-1 0 0,-1 0 0 0 0,1 1 0 0 0,-1-1 0 0 0,1 0 0 0 0,-1 0-7 0 0,27-36-160 0 0,-26 35 121 0 0,58-100-567 0 0,-56 97 582 0 0,0 0 0 0 0,1 0 0 0 0,-1 0 0 0 0,1 1 0 0 0,0-1 0 0 0,0 1 0 0 0,1 0 0 0 0,-1 0 0 0 0,1 0 0 0 0,0 1 0 0 0,0 0 0 0 0,0 0 0 0 0,0 0 0 0 0,0 0 24 0 0,-2 4 19 0 0,0-1-1 0 0,0 1 0 0 0,-1 0 1 0 0,1 0-1 0 0,0 0 1 0 0,-1 0-1 0 0,1 0 0 0 0,-1 1 1 0 0,0-1-1 0 0,1 1 1 0 0,-1-1-1 0 0,0 1 0 0 0,0 0 1 0 0,0 0-1 0 0,0 0 0 0 0,0 0 1 0 0,0 0-1 0 0,-1 1 1 0 0,1-1-1 0 0,-1 0 0 0 0,1 1 1 0 0,-1-1-1 0 0,0 1 0 0 0,0 0 1 0 0,0-1-1 0 0,0 1 1 0 0,-1 0-1 0 0,1 0 0 0 0,0 1-18 0 0,0 0 38 0 0,42 133 1015 0 0,-41-134-959 0 0,2 3-14 0 0,-2-5-67 0 0,10-13-5136 0 0,-11 10 2905 0 0,3-5-4995 0 0</inkml:trace>
  <inkml:trace contextRef="#ctx0" brushRef="#br0" timeOffset="44">21114 3689 12496 0 0,'0'-8'272'0'0,"3"5"56"0"0,-3 0 16 0 0,0 0 8 0 0,-3 3-280 0 0,3 0-72 0 0,0 0 0 0 0,0 0 0 0 0,0 0 96 0 0,0 0 0 0 0,0 0 0 0 0,0 13 0 0 0,0-13-96 0 0,0 0 0 0 0,0 11 0 0 0,3 4-3768 0 0,0-7-808 0 0</inkml:trace>
  <inkml:trace contextRef="#ctx0" brushRef="#br0" timeOffset="45">21501 3777 15032 0 0,'-2'0'340'0'0,"-97"15"967"0"0,79-8-1277 0 0,-74 40 1612 0 0,91-45-1595 0 0,0 0-1 0 0,0 0 0 0 0,1 0 1 0 0,-1 0-1 0 0,1 1 0 0 0,0-1 1 0 0,0 1-1 0 0,0-1 0 0 0,0 1 1 0 0,0 0-1 0 0,0 0 0 0 0,1-1 1 0 0,-1 1-1 0 0,1 0 0 0 0,0 1 1 0 0,0-1-1 0 0,0 0 0 0 0,0 0 1 0 0,1 0-1 0 0,-1 1 0 0 0,1-1 1 0 0,0 0-1 0 0,0 0 0 0 0,0 1 0 0 0,0-1 1 0 0,1 0-1 0 0,-1 0 0 0 0,1 1 1 0 0,0-1-1 0 0,0 0 0 0 0,1 2-46 0 0,4 7 18 0 0,1-1 0 0 0,1 0 0 0 0,-1-1-1 0 0,2 1 1 0 0,-1-2 0 0 0,2 1-1 0 0,6 5-17 0 0,58 51 54 0 0,-73-65-33 0 0,1 0 0 0 0,-1-1 0 0 0,0 1 0 0 0,1 1 1 0 0,-1-1-1 0 0,0 0 0 0 0,0 0 0 0 0,0 0 0 0 0,0 0 0 0 0,0 1 0 0 0,0-1 1 0 0,0 1-1 0 0,0-1 0 0 0,-1 0 0 0 0,1 1 0 0 0,0 0 0 0 0,-1-1 1 0 0,0 1-1 0 0,1-1 0 0 0,-1 1 0 0 0,0-1 0 0 0,1 1 0 0 0,-1 0 1 0 0,0-1-1 0 0,0 1 0 0 0,-1 0 0 0 0,1-1 0 0 0,0 1 0 0 0,0-1 0 0 0,-1 1 1 0 0,1 0-1 0 0,-1-1 0 0 0,1 1 0 0 0,-1-1 0 0 0,0 1 0 0 0,0-1 1 0 0,0 0-1 0 0,0 1-21 0 0,-85 27 1250 0 0,62-24-1150 0 0,-43 3-777 0 0,40-13-4168 0 0,20 1-1376 0 0</inkml:trace>
  <inkml:trace contextRef="#ctx0" brushRef="#br0" timeOffset="46">21720 3663 15200 0 0,'0'0'348'0'0,"-3"9"465"0"0,-26 141 2588 0 0,16 65-1268 0 0,17-158-2035 0 0,-4-51-204 0 0</inkml:trace>
  <inkml:trace contextRef="#ctx0" brushRef="#br0" timeOffset="47">21632 3876 10064 0 0,'8'-1'585'0'0,"-3"2"-350"0"0,0-1 0 0 0,1 1 0 0 0,-1 0-1 0 0,0 0 1 0 0,1 1 0 0 0,-1-1 0 0 0,0 1 0 0 0,0 0 0 0 0,0 0-1 0 0,-1 1 1 0 0,1 0 0 0 0,0 0 0 0 0,-1 0 0 0 0,0 0 0 0 0,1 1-1 0 0,-1-1 1 0 0,-1 1 0 0 0,1 0 0 0 0,0 0 0 0 0,-1 1 0 0 0,0-1 0 0 0,0 1-235 0 0,4 4 477 0 0,0 1 1 0 0,-1 0-1 0 0,0 0 1 0 0,-1 0-1 0 0,0 1 1 0 0,-1 0-1 0 0,0 0 1 0 0,0 0-1 0 0,-1 0 1 0 0,-1 1-1 0 0,0-1 1 0 0,0 1-1 0 0,-1 4-477 0 0,19-59-328 0 0,47-49-1488 0 0,-66 91 1794 0 0,6-6-74 0 0,0 1 0 0 0,1-1 0 0 0,0 1 0 0 0,0 1 0 0 0,0 0 1 0 0,1 0-1 0 0,0 0 0 0 0,0 1 0 0 0,0 1 0 0 0,6-2 96 0 0,-14 4 9 0 0,0 1 1 0 0,1 0-1 0 0,-1 0 0 0 0,0 0 0 0 0,0 0 1 0 0,1 0-1 0 0,-1 0 0 0 0,0 0 0 0 0,0 0 1 0 0,1 1-1 0 0,-1-1 0 0 0,0 0 0 0 0,0 1 1 0 0,0-1-1 0 0,0 1 0 0 0,1-1 0 0 0,-1 1 1 0 0,0 0-1 0 0,0-1 0 0 0,0 1 0 0 0,0 0 1 0 0,0 0-1 0 0,0 0 0 0 0,-1 0 1 0 0,1-1-1 0 0,0 1 0 0 0,0 1 0 0 0,-1-1 1 0 0,1 0-1 0 0,0 0 0 0 0,-1 0 0 0 0,1 0 1 0 0,-1 0-1 0 0,0 0 0 0 0,1 1 0 0 0,-1-1 1 0 0,0 0-1 0 0,1 1-9 0 0,3 50 792 0 0,-4-46-673 0 0,0 114 1814 0 0,6-88-1342 0 0,-8-22-509 0 0,2-10-58 0 0,0 0-198 0 0,4 1-1389 0 0,5-2-3513 0 0,1-2-1798 0 0</inkml:trace>
  <inkml:trace contextRef="#ctx0" brushRef="#br0" timeOffset="48">21928 3642 14768 0 0,'-2'-14'1121'0'0,"-6"-17"825"0"0,8 31-1783 0 0,0 0-104 0 0,0 0 1 0 0,0 0-1 0 0,0 1 0 0 0,0-1 0 0 0,0 0 0 0 0,1 1 0 0 0,-1-1 0 0 0,0 0 1 0 0,0 0-1 0 0,0 1 0 0 0,1-1 0 0 0,-1 0 0 0 0,0 0 0 0 0,0 0 0 0 0,1 1 1 0 0,-1-1-1 0 0,0 0 0 0 0,0 0 0 0 0,1 0 0 0 0,-1 0 0 0 0,0 0 1 0 0,0 1-1 0 0,1-1 0 0 0,-1 0 0 0 0,0 0 0 0 0,1 0 0 0 0,-1 0 0 0 0,0 0 1 0 0,1 0-1 0 0,-1 0 0 0 0,0 0 0 0 0,1 0 0 0 0,-1 0 0 0 0,0 0 0 0 0,0 0 1 0 0,1 0-1 0 0,-1-1 0 0 0,0 1 0 0 0,1 0 0 0 0,-1 0 0 0 0,0 0 0 0 0,0 0 1 0 0,1 0-1 0 0,-1-1 0 0 0,0 1 0 0 0,0 0 0 0 0,1 0 0 0 0,-1 0 0 0 0,0-1 1 0 0,0 1-1 0 0,0 0 0 0 0,1 0 0 0 0,-1-1 0 0 0,0 1 0 0 0,0 0 0 0 0,0-1 1 0 0,0 1-1 0 0,0 0 0 0 0,1 0 0 0 0,-1-1 0 0 0,0 1 0 0 0,0 0 0 0 0,0-1 1 0 0,0 1-1 0 0,0 0 0 0 0,0-1 0 0 0,0 1 0 0 0,0 0 0 0 0,0-1-59 0 0,30 28-1456 0 0,-22-19-1224 0 0,-3-2 1304 0 0</inkml:trace>
  <inkml:trace contextRef="#ctx0" brushRef="#br0" timeOffset="49">22221 3630 12608 0 0,'0'0'289'0'0,"0"0"40"0"0,0 0 21 0 0,0 0-46 0 0,1 6-192 0 0,8 129 5717 0 0,5-30-4971 0 0,-4 26 6 0 0,-17-140-336 0 0,42-63-792 0 0,-31 66 232 0 0,0 1 0 0 0,0-1 0 0 0,1 0-1 0 0,0 1 1 0 0,0 0 0 0 0,0 0 0 0 0,0 0-1 0 0,1 1 1 0 0,0 0 0 0 0,0 0 0 0 0,6-3 32 0 0,-8 6-22 0 0,0 0 0 0 0,0 0 1 0 0,0 1-1 0 0,0-1 0 0 0,0 1 0 0 0,0 0 1 0 0,1 0-1 0 0,-1 0 0 0 0,0 1 1 0 0,0-1-1 0 0,0 1 0 0 0,0 0 1 0 0,0 0-1 0 0,0 1 0 0 0,0-1 0 0 0,0 1 1 0 0,0 0-1 0 0,-1 0 0 0 0,1 0 1 0 0,-1 0-1 0 0,1 1 0 0 0,-1-1 1 0 0,0 1-1 0 0,0 0 0 0 0,0 0 0 0 0,0 0 1 0 0,0 0-1 0 0,-1 1 0 0 0,1 1 22 0 0,3 6-38 0 0,-3-8 71 0 0,-1 0 0 0 0,0 0 0 0 0,0 0 0 0 0,-1 0 0 0 0,1 0 1 0 0,-1 0-1 0 0,1 0 0 0 0,-1 0 0 0 0,0 1 0 0 0,0-1 1 0 0,0 0-1 0 0,-1 1 0 0 0,1-1 0 0 0,-1 1 0 0 0,0-1 0 0 0,0 1 1 0 0,0-1-1 0 0,0 1 0 0 0,-1-1 0 0 0,0 1 0 0 0,1-1 1 0 0,-1 0-1 0 0,0 1 0 0 0,-1-1 0 0 0,1 0 0 0 0,-1 2-33 0 0,-7 4 116 0 0,1 0-1 0 0,-2-1 0 0 0,1 0 0 0 0,-1-1 1 0 0,0 0-1 0 0,0-1 0 0 0,-1 0 0 0 0,0 0 1 0 0,0-1-1 0 0,0-1 0 0 0,-1 0 0 0 0,0 0 1 0 0,1-1-1 0 0,-12 1-115 0 0,-15 7 74 0 0,-110 20-2011 0 0,135-27 1001 0 0,10-2-4453 0 0,3-2-340 0 0</inkml:trace>
  <inkml:trace contextRef="#ctx0" brushRef="#br0" timeOffset="50">22693 3819 13472 0 0,'0'0'306'0'0,"0"0"46"0"0,0 0 22 0 0,0 0-49 0 0,-1 15-202 0 0,-43 87 3308 0 0,39-79-2838 0 0,3-15-420 0 0,-1 1 0 0 0,2-1 0 0 0,-1 0 0 0 0,1 1 0 0 0,1 0 0 0 0,-1-1 0 0 0,1 1 0 0 0,1-1 0 0 0,0 1 0 0 0,0-1 0 0 0,1 3-173 0 0,-2-10 160 0 0,20 11 624 0 0,-16-12-748 0 0,-1-1-1 0 0,0 1 1 0 0,0-1 0 0 0,1 1-1 0 0,-1-1 1 0 0,0 0-1 0 0,0 0 1 0 0,0 0-1 0 0,0-1 1 0 0,0 1 0 0 0,0-1-1 0 0,0 0 1 0 0,-1 1-1 0 0,1-1 1 0 0,-1 0-1 0 0,1-1 1 0 0,-1 1 0 0 0,0 0-1 0 0,1-1 1 0 0,0-1-36 0 0,8-7 51 0 0,49-53-38 0 0,-33 40-190 0 0,-26 24 89 0 0,22 28-160 0 0,-19-17 233 0 0,2 2 13 0 0,-5-9 25 0 0,1 0 0 0 0,-1 0-1 0 0,1 0 1 0 0,0-1 0 0 0,0 1 0 0 0,0-1 0 0 0,1 0-1 0 0,-1 1 1 0 0,1-1 0 0 0,0 0 0 0 0,0 0 0 0 0,0-1-1 0 0,0 1 1 0 0,0 0 0 0 0,0-1 0 0 0,1 0 0 0 0,-1 0-1 0 0,1 0-22 0 0,-1 0 46 0 0,1-1-1 0 0,-1 1 0 0 0,0-1 0 0 0,1 0 1 0 0,-1 0-1 0 0,0 0 0 0 0,1-1 1 0 0,-1 1-1 0 0,1-1 0 0 0,0 0 0 0 0,-1 0 1 0 0,1 0-1 0 0,-1 0 0 0 0,1-1 0 0 0,-1 1 1 0 0,1-1-1 0 0,-1 0 0 0 0,0 0 1 0 0,1 0-1 0 0,-1-1 0 0 0,0 1 0 0 0,0-1 1 0 0,1 1-1 0 0,-1-2-45 0 0,2-2 44 0 0,-1-1 0 0 0,0 0-1 0 0,0 0 1 0 0,0 0 0 0 0,-1 0 0 0 0,0 0 0 0 0,0-1-1 0 0,0 1 1 0 0,-1-1 0 0 0,0 0 0 0 0,-1 0-1 0 0,1 0 1 0 0,-1 0-44 0 0,5-48-210 0 0,2 1-1 0 0,3 1 0 0 0,11-30 211 0 0,14-14-386 0 0,-35 96 308 0 0,-1 2 12 0 0,2 9 76 0 0,0 0 1 0 0,-1-1 0 0 0,0 1 0 0 0,0 0-1 0 0,-1-1 1 0 0,-1 1 0 0 0,0 0 0 0 0,0 0-1 0 0,-2 6-10 0 0,-2 31 34 0 0,-15 93-34 0 0,14-35 286 0 0,10-79-321 0 0,-4-25-200 0 0,0-1-77 0 0,0 0-9 0 0,0 0-216 0 0,0 0-886 0 0,-1-1-384 0 0,-2-4-73 0 0</inkml:trace>
  <inkml:trace contextRef="#ctx0" brushRef="#br0" timeOffset="51">23072 3866 10448 0 0,'3'-3'174'0'0,"0"-2"-25"0"0,-1 1 1 0 0,1 0 0 0 0,0-1 0 0 0,1 1-1 0 0,-1 1 1 0 0,1-1 0 0 0,0 1 0 0 0,0-1-1 0 0,0 1 1 0 0,0 0 0 0 0,0 0-1 0 0,1 1 1 0 0,-1-1 0 0 0,1 1 0 0 0,0 0-1 0 0,0 0 1 0 0,0 1 0 0 0,0-1-150 0 0,-2 2 235 0 0,0-1 0 0 0,0 1 0 0 0,0 0 0 0 0,0 0 0 0 0,0 0 0 0 0,0 0 0 0 0,0 1 0 0 0,0-1 0 0 0,0 1 0 0 0,0-1 0 0 0,-1 1 0 0 0,1 0 0 0 0,0 0 0 0 0,0 1 0 0 0,-1-1 0 0 0,1 1 0 0 0,0-1 0 0 0,-1 1 0 0 0,1 0 0 0 0,-1 0 0 0 0,0 0 0 0 0,0 0 0 0 0,0 0 0 0 0,0 0 0 0 0,0 1 0 0 0,0-1 0 0 0,0 2-235 0 0,22 41 2160 0 0,-11 89 693 0 0,-8-104-2403 0 0,14-15-118 0 0,-3-21-4735 0 0,-8 0-3323 0 0</inkml:trace>
  <inkml:trace contextRef="#ctx0" brushRef="#br0" timeOffset="52">23713 3792 7312 0 0,'0'0'165'0'0,"0"0"22"0"0,0 0 9 0 0,-8 0 150 0 0,-64 12 4077 0 0,-30 30-2308 0 0,88-34-1838 0 0,0 0 1 0 0,0 1-1 0 0,1 0 1 0 0,0 1 0 0 0,1 1-1 0 0,0 0 1 0 0,1 0-1 0 0,0 1 1 0 0,1 1-1 0 0,-1 1-277 0 0,10-13 44 0 0,1 1-1 0 0,-1-1 0 0 0,0 0 1 0 0,0 1-1 0 0,0-1 0 0 0,1 1 0 0 0,-1-1 1 0 0,0 1-1 0 0,1-1 0 0 0,0 1 1 0 0,-1-1-1 0 0,1 1 0 0 0,0-1 0 0 0,0 1 1 0 0,0-1-1 0 0,0 1 0 0 0,0 0 0 0 0,0-1 1 0 0,0 1-1 0 0,0-1 0 0 0,1 1 1 0 0,-1-1-1 0 0,1 1 0 0 0,-1-1 0 0 0,1 1 1 0 0,-1-1-1 0 0,1 1 0 0 0,0-1 1 0 0,0 0-1 0 0,0 1 0 0 0,0-1 0 0 0,0 0 1 0 0,0 0-1 0 0,0 0 0 0 0,0 0 0 0 0,0 0 1 0 0,1 0-1 0 0,-1 0 0 0 0,0 0 1 0 0,1 0-1 0 0,-1 0 0 0 0,1-1 0 0 0,-1 1 1 0 0,1-1-1 0 0,-1 1 0 0 0,1-1 1 0 0,-1 1-1 0 0,1-1 0 0 0,-1 0 0 0 0,2 0-43 0 0,9 1 111 0 0,0-2-1 0 0,0 0 1 0 0,0 0-1 0 0,0-1 0 0 0,0 0 1 0 0,0-1-1 0 0,-1 0 0 0 0,1-1 1 0 0,-1-1-1 0 0,0 0 1 0 0,0 0-1 0 0,-1-1 0 0 0,1 0 1 0 0,-1-1-1 0 0,-1 0 0 0 0,10-8-110 0 0,21-12 238 0 0,7-9-147 0 0,-33 26-52 0 0,-10 7-37 0 0,-1 0-1 0 0,1 0 1 0 0,0 1-1 0 0,0-1 1 0 0,0 1-1 0 0,0 0 0 0 0,1 0 1 0 0,-1 0-1 0 0,0 0 1 0 0,1 1-1 0 0,-1 0 1 0 0,1 0-1 0 0,0 0 1 0 0,-1 1-1 0 0,1-1 1 0 0,0 1-1 0 0,4 0-1 0 0,0 22 144 0 0,-10 84 72 0 0,-8-58-151 0 0,-9 4 202 0 0,17-51-249 0 0,1 0 0 0 0,-1 0 1 0 0,0 0-1 0 0,0 0 0 0 0,0 0 0 0 0,0 0 1 0 0,0 0-1 0 0,0 0 0 0 0,0 0 0 0 0,0 0 0 0 0,0-1 1 0 0,0 1-1 0 0,0 0 0 0 0,0-1 0 0 0,-1 1 1 0 0,1-1-1 0 0,0 0 0 0 0,0 1 0 0 0,-1-1 1 0 0,1 0-1 0 0,0 1 0 0 0,-1-1 0 0 0,1 0 0 0 0,0 0 1 0 0,-1 0-1 0 0,1 0 0 0 0,0-1 0 0 0,-1 1 1 0 0,1 0-1 0 0,0 0 0 0 0,-1-1 0 0 0,1 1 1 0 0,0-1-1 0 0,0 1 0 0 0,0-1 0 0 0,-1 0 0 0 0,1 1 1 0 0,0-1-1 0 0,0 0 0 0 0,0 0 0 0 0,0 0 1 0 0,0 0-1 0 0,0 0 0 0 0,0 0 0 0 0,1 0 0 0 0,-1 0 1 0 0,0 0-1 0 0,0 0 0 0 0,1 0 0 0 0,-1-1 1 0 0,1 1-1 0 0,-1 0 0 0 0,1 0 0 0 0,-1-1 1 0 0,1 1-1 0 0,0 0 0 0 0,0-1 0 0 0,0 1 0 0 0,0 0 1 0 0,0-1-1 0 0,0 1 0 0 0,0 0 0 0 0,0-1 1 0 0,0 1-19 0 0,2-11 12 0 0,1 1 1 0 0,0 0 0 0 0,1-1 0 0 0,0 2 0 0 0,0-1 0 0 0,1 0 0 0 0,1 1 0 0 0,0 0-1 0 0,0 0 1 0 0,1 1 0 0 0,0-1 0 0 0,1 2 0 0 0,5-6-13 0 0,-3 2 3 0 0,-4 5-20 0 0,1 0-1 0 0,0 1 0 0 0,0-1 1 0 0,0 1-1 0 0,1 1 0 0 0,0 0 1 0 0,1 0-1 0 0,-1 0 0 0 0,1 1 1 0 0,-1 0-1 0 0,1 1 0 0 0,0 0 1 0 0,1 1-1 0 0,-1-1 0 0 0,0 2 1 0 0,2-1 17 0 0,-7 2 7 0 0,-1 0 1 0 0,1 1 0 0 0,0-1-1 0 0,0 1 1 0 0,-1-1 0 0 0,1 1-1 0 0,0 1 1 0 0,-1-1-1 0 0,1 0 1 0 0,-1 1 0 0 0,1-1-1 0 0,-1 1 1 0 0,0 0 0 0 0,0 0-1 0 0,0 1 1 0 0,0-1 0 0 0,0 1-1 0 0,0-1 1 0 0,-1 1 0 0 0,1 0-1 0 0,-1 0 1 0 0,0 0 0 0 0,0 0-1 0 0,0 0 1 0 0,0 1 0 0 0,0-1-1 0 0,0 4-7 0 0,31 101 52 0 0,-32-104-60 0 0,1 80 132 0 0,-4-75-112 0 0,-5 3-645 0 0,7-12 298 0 0</inkml:trace>
  <inkml:trace contextRef="#ctx0" brushRef="#br0" timeOffset="53">18208 5048 9384 0 0,'0'0'208'0'0,"0"0"33"0"0,0 0 16 0 0,-11 1 2871 0 0,-42 8 655 0 0,-27 20-2177 0 0,45-12-1238 0 0,31-15-343 0 0,0 1 0 0 0,0-1 0 0 0,0 1 0 0 0,0 1 0 0 0,1-1 0 0 0,-1 0 0 0 0,1 1 0 0 0,0 0 0 0 0,0-1 0 0 0,0 1 0 0 0,1 1 0 0 0,-1-1 0 0 0,1 0-1 0 0,0 0 1 0 0,0 1 0 0 0,0-1 0 0 0,1 1 0 0 0,0 0 0 0 0,0 0 0 0 0,0 0-25 0 0,8 25 53 0 0,-5-27-42 0 0,0 0 0 0 0,1 0 0 0 0,0-1 0 0 0,-1 0 0 0 0,1 1 0 0 0,0-1 0 0 0,0 0 0 0 0,0 0 0 0 0,0-1 0 0 0,1 1 0 0 0,-1-1 0 0 0,0 1 0 0 0,1-1 0 0 0,-1 0 0 0 0,1 0 0 0 0,-1-1 0 0 0,1 1 0 0 0,0-1 0 0 0,-1 0 0 0 0,2 0-11 0 0,5 2 34 0 0,34-8 126 0 0,-11-6-34 0 0,-14-3-39 0 0,-8 3-22 0 0,-1-9 59 0 0,4-12-113 0 0,33-89 314 0 0,-28 20-325 0 0,-15 43 0 0 0,-3-21-148 0 0,-1 78 91 0 0,3-1 36 0 0,-3 3-33 0 0,-7 13-10 0 0,-12 83 0 0 0,-1 67 128 0 0,20-82-64 0 0,0-79 7 0 0,0-1-1 0 0,0 1 0 0 0,0-1 0 0 0,0 1 0 0 0,1 0 0 0 0,-1-1 1 0 0,1 1-1 0 0,-1-1 0 0 0,1 0 0 0 0,0 1 0 0 0,-1-1 0 0 0,1 1 1 0 0,0-1-1 0 0,0 0 0 0 0,0 1 0 0 0,0-1 0 0 0,0 0 0 0 0,0 0 1 0 0,0 0-1 0 0,0 0 0 0 0,1 0 0 0 0,-1 0 0 0 0,0 0 1 0 0,1-1-1 0 0,-1 1 0 0 0,1 0 0 0 0,-1-1 0 0 0,1 1 0 0 0,-1-1 1 0 0,1 1-1 0 0,-1-1 0 0 0,1 0 0 0 0,-1 1 0 0 0,1-1 0 0 0,0 0-6 0 0,6 0 11 0 0,-1 0-1 0 0,0-1 1 0 0,1 1-1 0 0,-1-1 0 0 0,0-1 1 0 0,1 1-1 0 0,-1-1 1 0 0,0-1-1 0 0,0 1 0 0 0,0-1 1 0 0,-1 0-1 0 0,3-2-10 0 0,24-9 94 0 0,48-37-121 0 0,-71 43 31 0 0,1 0-1 0 0,-1-1 0 0 0,-1 0 0 0 0,0-1 0 0 0,0 0 1 0 0,-1-1-1 0 0,0 1 0 0 0,0-2 0 0 0,-2 1 0 0 0,1-1 1 0 0,-1 0-1 0 0,-1 0 0 0 0,0-1 0 0 0,-1 1 0 0 0,2-10-3 0 0,-6 21 0 0 0,0-1 0 0 0,1 1 0 0 0,-1 0 0 0 0,0 0 0 0 0,0 0 0 0 0,0 0 0 0 0,0-1 0 0 0,0 1 0 0 0,0 0 0 0 0,0 0 0 0 0,0 0 0 0 0,0-1 0 0 0,0 1 0 0 0,-1 0 0 0 0,1 0 0 0 0,-1 0 0 0 0,1 0 0 0 0,-1 0 0 0 0,1 0 0 0 0,-1 0 0 0 0,1 0 0 0 0,-1 0 0 0 0,0 0 0 0 0,0 0 0 0 0,1 0 0 0 0,-1 0 0 0 0,0 0 0 0 0,0 0 0 0 0,0 1 0 0 0,0-1 0 0 0,0 0 0 0 0,0 1 0 0 0,0-1 0 0 0,0 1 0 0 0,0-1 0 0 0,-1 1 0 0 0,1 0 0 0 0,0-1 0 0 0,0 1 0 0 0,0 0 0 0 0,0 0 0 0 0,-1 0 0 0 0,1 0 0 0 0,0 0 0 0 0,0 0 0 0 0,0 0 0 0 0,-1 0 0 0 0,1 0 0 0 0,0 0 0 0 0,0 1 0 0 0,0-1 0 0 0,0 0 0 0 0,0 1 0 0 0,-1-1 0 0 0,1 1 0 0 0,0 0 0 0 0,0-1 0 0 0,0 1 0 0 0,0 0 0 0 0,1 0 0 0 0,-1-1 0 0 0,0 1 0 0 0,0 0 0 0 0,-8 5 22 0 0,1 0 0 0 0,-1 0-1 0 0,2 1 1 0 0,-1 0 0 0 0,1 0-1 0 0,0 1 1 0 0,0 0 0 0 0,1 1-1 0 0,0-1 1 0 0,0 1-1 0 0,1 0 1 0 0,0 0 0 0 0,1 1-1 0 0,0-1 1 0 0,0 1 0 0 0,1 0-1 0 0,0 2-21 0 0,3-10 0 0 0,-1 1 0 0 0,1 0 0 0 0,-1 0 0 0 0,1 0 0 0 0,0 0 0 0 0,0 0 0 0 0,0 0 0 0 0,0 0 0 0 0,1 0 0 0 0,-1-1 0 0 0,1 1 0 0 0,0 0 0 0 0,0 0 0 0 0,0 0 0 0 0,0-1 0 0 0,0 1 0 0 0,1-1 0 0 0,-1 1 0 0 0,1-1 0 0 0,-1 1 0 0 0,1-1 0 0 0,32 27 64 0 0,17-8 128 0 0,13-14-289 0 0,3-4-874 0 0,-36-5-1370 0 0,-15 0-4209 0 0</inkml:trace>
  <inkml:trace contextRef="#ctx0" brushRef="#br0" timeOffset="54">19087 4899 9704 0 0,'0'0'216'0'0,"0"0"32"0"0,0 0 13 0 0,-1-2 3260 0 0,-6-7-2481 0 0,6 8-887 0 0,-1 0-1 0 0,0 0 0 0 0,0 1 1 0 0,0-1-1 0 0,0 1 0 0 0,0-1 1 0 0,0 1-1 0 0,-1 0 1 0 0,1 0-1 0 0,0 0 0 0 0,0 0 1 0 0,0 0-1 0 0,0 0 0 0 0,0 0 1 0 0,0 1-1 0 0,0-1 1 0 0,0 1-1 0 0,0 0 0 0 0,0 0 1 0 0,0-1-1 0 0,0 1 1 0 0,0 0-1 0 0,0 1-152 0 0,-13 3 554 0 0,-1 1-273 0 0,1 0-1 0 0,-1 1 1 0 0,1 1 0 0 0,1 0 0 0 0,0 1-1 0 0,0 1 1 0 0,1 0 0 0 0,-2 3-281 0 0,-14 9 239 0 0,24-19-209 0 0,-1 1 0 0 0,1 1 0 0 0,0-1 0 0 0,0 1 0 0 0,1 0 0 0 0,-1 0 0 0 0,1 0 0 0 0,0 1 0 0 0,1-1 1 0 0,-1 1-1 0 0,1 0 0 0 0,0 0 0 0 0,-2 7-30 0 0,8 11 10 0 0,0-21-9 0 0,0 0-1 0 0,0-1 0 0 0,1 1 1 0 0,-1 0-1 0 0,0-1 0 0 0,1 0 1 0 0,0 0-1 0 0,-1 0 1 0 0,1 0-1 0 0,0-1 0 0 0,0 1 1 0 0,0-1-1 0 0,0 0 0 0 0,0 0 1 0 0,0 0-1 0 0,0-1 0 0 0,0 1 1 0 0,1-1-1 0 0,-1 0 0 0 0,3-1 0 0 0,-1 2 4 0 0,165-12-743 0 0,-82-11 275 0 0,-77 18 421 0 0,0 0 0 0 0,0-1-1 0 0,-1 0 1 0 0,1-1-1 0 0,-1 0 1 0 0,-1-1-1 0 0,10-7 44 0 0,3-13 0 0 0,-22 22 12 0 0,-1 4-7 0 0,0 1 0 0 0,0-1 0 0 0,0 1 0 0 0,-1-1 0 0 0,1 1 0 0 0,0-1 0 0 0,0 1 0 0 0,-1-1 0 0 0,1 1 0 0 0,0-1 1 0 0,-1 1-1 0 0,1-1 0 0 0,0 1 0 0 0,-1 0 0 0 0,1-1 0 0 0,0 1 0 0 0,-1-1 0 0 0,1 1 0 0 0,-1 0 0 0 0,1 0 0 0 0,-1-1 0 0 0,1 1 0 0 0,-1 0 0 0 0,1 0 0 0 0,-1-1 0 0 0,1 1 0 0 0,-1 0 0 0 0,0 0 0 0 0,1 0 0 0 0,-1 0 0 0 0,1 0 0 0 0,-1 0 0 0 0,1 0 0 0 0,-1 0 0 0 0,1 0 0 0 0,-1 0 0 0 0,0 0 0 0 0,1 0 0 0 0,-1 0 0 0 0,1 1 0 0 0,-1-1 0 0 0,1 0 0 0 0,-1 0 0 0 0,1 0 0 0 0,-1 1 0 0 0,1-1 0 0 0,-1 0 0 0 0,1 1 0 0 0,-1-1 0 0 0,1 1-5 0 0,-2-1 41 0 0,-126 56 762 0 0,91-24-750 0 0,37-20-53 0 0,5-10 4 0 0,0 0-1 0 0,0-1 0 0 0,0 0 0 0 0,0 1 1 0 0,0-2-1 0 0,0 1 0 0 0,0-1 0 0 0,0 1 1 0 0,0-1-1 0 0,1-1 0 0 0,-1 1 0 0 0,0-1 1 0 0,0 0-1 0 0,0 0 0 0 0,0 0 0 0 0,1-1-3 0 0,3-2-124 0 0,0 0 0 0 0,1-1 0 0 0,-2 0 0 0 0,1 0 0 0 0,-1-1-1 0 0,1 0 1 0 0,-2 0 0 0 0,1-1 0 0 0,5-6 124 0 0,5-4-237 0 0,-5 5 85 0 0,-8 39 142 0 0,-6 14 402 0 0,11-11-244 0 0,7-12-125 0 0,-14-17 3 0 0,1 1 0 0 0,-1-1-1 0 0,1 0 1 0 0,-1-1 0 0 0,1 1 0 0 0,-1-1 0 0 0,1 0-1 0 0,0 0 1 0 0,-1 0 0 0 0,1 0 0 0 0,-1 0-1 0 0,1-1 1 0 0,-1 0 0 0 0,1 1 0 0 0,-1-1 0 0 0,1-1-1 0 0,2 0-25 0 0,-1 0 7 0 0,8-2 9 0 0,0-2 0 0 0,0 0 0 0 0,-1 0 0 0 0,0-1 0 0 0,0-1 0 0 0,-1 0 0 0 0,0 0 0 0 0,-1-1 0 0 0,3-3-16 0 0,1-1 5 0 0,34-22-182 0 0,-42 35 113 0 0,-5 0 54 0 0,0 1 0 0 0,0 0-1 0 0,0 0 1 0 0,0 0 0 0 0,0 0-1 0 0,0 0 1 0 0,0 0 0 0 0,0 0 0 0 0,-1 0-1 0 0,1 0 1 0 0,0 0 0 0 0,-1 1-1 0 0,1-1 1 0 0,0 0 0 0 0,-1 0-1 0 0,0 1 1 0 0,1-1 0 0 0,-1 0-1 0 0,0 1 1 0 0,1-1 0 0 0,-1 0-1 0 0,0 1 1 0 0,0-1 0 0 0,0 1-1 0 0,-1-1 1 0 0,1 0 0 0 0,0 1 0 0 0,0-1-1 0 0,-1 1 11 0 0,1 1-22 0 0,0 100-30 0 0,1-101 69 0 0,-1 0 1 0 0,1 0-1 0 0,0 0 1 0 0,0 0-1 0 0,0 0 1 0 0,0 0-1 0 0,0 0 1 0 0,0-1-1 0 0,1 1 0 0 0,-1 0 1 0 0,0-1-1 0 0,1 1 1 0 0,-1-1-1 0 0,1 1 1 0 0,0-1-1 0 0,-1 0 1 0 0,1 0-1 0 0,0 0 0 0 0,0 0 1 0 0,0 0-1 0 0,0 0 1 0 0,0 0-1 0 0,0-1 1 0 0,0 1-1 0 0,0-1 1 0 0,0 1-1 0 0,0-1 0 0 0,0 0 1 0 0,0 0-1 0 0,1 0 1 0 0,-1 0-1 0 0,0 0 1 0 0,0 0-1 0 0,0-1 0 0 0,0 1 1 0 0,0-1-1 0 0,0 1 1 0 0,0-1-1 0 0,0 0 1 0 0,0 0-1 0 0,0 0 1 0 0,0 0-1 0 0,0 0 0 0 0,-1 0 1 0 0,1 0-1 0 0,0-1 1 0 0,-1 1-1 0 0,1-1 1 0 0,0 0-18 0 0,45-44 170 0 0,91-115-895 0 0,-122 149 578 0 0,-5 32 14 0 0,-10-7 154 0 0,0-1 0 0 0,-1 1-1 0 0,-1-1 1 0 0,0 0 0 0 0,0 1 0 0 0,-1-1 0 0 0,-1 0-1 0 0,-2 6-20 0 0,-4 30 223 0 0,-18 108 248 0 0,3-34 208 0 0,23-113-571 0 0,0-1 0 0 0,-1 1 0 0 0,-1-1 0 0 0,0 0 0 0 0,0 0 0 0 0,0 0 0 0 0,-1 0 0 0 0,0 0 0 0 0,0-1 0 0 0,-5 5-108 0 0,8-11 35 0 0,-1 0 0 0 0,1 0 1 0 0,-1 0-1 0 0,1 0 1 0 0,-1 0-1 0 0,0 0 0 0 0,1 0 1 0 0,-1-1-1 0 0,0 1 1 0 0,1-1-1 0 0,-1 1 1 0 0,0-1-1 0 0,0 0 0 0 0,0 0 1 0 0,0 0-1 0 0,1 0 1 0 0,-1 0-1 0 0,0 0 0 0 0,0 0 1 0 0,0-1-1 0 0,0 1 1 0 0,1-1-1 0 0,-1 1 0 0 0,0-1 1 0 0,1 1-1 0 0,-1-1 1 0 0,0 0-1 0 0,1 0 0 0 0,-1 0 1 0 0,1 0-1 0 0,-1 0 1 0 0,1 0-1 0 0,-1-1 1 0 0,1 1-1 0 0,0 0 0 0 0,0-1 1 0 0,0 1-1 0 0,0-1 1 0 0,0 1-1 0 0,0-1 0 0 0,0 0 1 0 0,0 1-1 0 0,0-2-35 0 0,0-3 58 0 0,1-1 1 0 0,-1 0-1 0 0,1 1 0 0 0,1-1 1 0 0,-1 0-1 0 0,1 1 0 0 0,0-1 0 0 0,1 0 1 0 0,0 1-1 0 0,0 0 0 0 0,0-1 0 0 0,1 1 1 0 0,2-4-59 0 0,0 1 13 0 0,1 0 0 0 0,0 0 0 0 0,1 1 0 0 0,0-1 0 0 0,0 2 0 0 0,1-1 0 0 0,0 1 1 0 0,0 0-1 0 0,1 1 0 0 0,-1 0 0 0 0,1 0 0 0 0,1 1 0 0 0,6-3-13 0 0,53-9-12 0 0,9 0-48 0 0,28 2-580 0 0,-17 0-2745 0 0,-60 9-2655 0 0,-6 0-710 0 0</inkml:trace>
  <inkml:trace contextRef="#ctx0" brushRef="#br0" timeOffset="55">17205 4941 8432 0 0,'0'0'190'0'0,"0"0"28"0"0,0 0 10 0 0,3-6 16 0 0,-2 1-126 0 0,0-2 3010 0 0,0-7 4654 0 0,-3 10-5739 0 0,-1 21-2107 0 0,-7 68 64 0 0,-1 7 84 0 0,4 18 195 0 0,-3-37-58 0 0,7-58-210 0 0,3-7 32 0 0,2-2-49 0 0,-1-5-74 0 0,2 19-774 0 0,-1-13-1839 0 0,0-4-3389 0 0,-2-3 376 0 0</inkml:trace>
  <inkml:trace contextRef="#ctx0" brushRef="#br0" timeOffset="56">17043 5144 5040 0 0,'0'0'144'0'0,"0"0"113"0"0,0 0 350 0 0,-3 3 598 0 0,2-3 3359 0 0,45-11-2021 0 0,17 7-634 0 0,10-4-963 0 0,70-7-162 0 0,-94 12-480 0 0,-27 2-104 0 0,-19 1-136 0 0,-1 0 0 0 0,0 0 0 0 0,0 0 0 0 0,0 0 0 0 0,0 0 0 0 0,0 0-58 0 0,0 0-249 0 0,0 0-114 0 0,0 0-1161 0 0,0 0-4545 0 0</inkml:trace>
  <inkml:trace contextRef="#ctx0" brushRef="#br0" timeOffset="57">17596 5088 11808 0 0,'-8'-1'576'0'0,"-68"7"914"0"0,22 15 980 0 0,20 12-1247 0 0,34-33-1220 0 0,-1 2 24 0 0,-1 1 0 0 0,1-1-1 0 0,0 1 1 0 0,0-1 0 0 0,0 1 0 0 0,0-1 0 0 0,0 1 0 0 0,1-1 0 0 0,-1 1 0 0 0,1 0 0 0 0,0-1 0 0 0,0 1 0 0 0,0 0 0 0 0,0 0 0 0 0,0-1 0 0 0,0 1 0 0 0,1 0 0 0 0,-1-1 0 0 0,1 1 0 0 0,0 0-27 0 0,30 41 237 0 0,-1-23-128 0 0,20-13 131 0 0,1-15 40 0 0,-47 5-247 0 0,0 2 13 0 0,0-1 0 0 0,-1 0-1 0 0,1 0 1 0 0,-1 0 0 0 0,1-1 0 0 0,-1 1 0 0 0,1-1 0 0 0,-1 0 0 0 0,0 1-1 0 0,0-2 1 0 0,0 1 0 0 0,0 0 0 0 0,0 0 0 0 0,0-1 0 0 0,0 0 0 0 0,-1 0-1 0 0,0 1 1 0 0,1-1 0 0 0,-1-1 0 0 0,0 1 0 0 0,-1 0 0 0 0,1 0 0 0 0,0-1 0 0 0,-1 1-1 0 0,0-1 1 0 0,0 1 0 0 0,1-3-46 0 0,-2 4 24 0 0,0-1-1 0 0,0 0 0 0 0,0 0 1 0 0,-1 0-1 0 0,1 1 1 0 0,-1-1-1 0 0,1 0 1 0 0,-1 0-1 0 0,0 1 1 0 0,0-1-1 0 0,0 1 1 0 0,0-1-1 0 0,-1 1 1 0 0,1-1-1 0 0,-1 1 1 0 0,1 0-1 0 0,-1-1 1 0 0,0 1-1 0 0,0 0 1 0 0,0 0-1 0 0,0 1 1 0 0,0-1-1 0 0,-1 0 0 0 0,1 1 1 0 0,0-1-1 0 0,-1 1 1 0 0,1-1-1 0 0,-3 0-23 0 0,-34-10-1241 0 0,29 14 827 0 0,6-1-1066 0 0,0 0-3570 0 0,4-1-444 0 0</inkml:trace>
  <inkml:trace contextRef="#ctx0" brushRef="#br1" timeOffset="58">20363 935 8752 0 0,'0'0'197'0'0,"0"0"24"0"0,0-13 273 0 0,37-29 1539 0 0,26 42 550 0 0,42-2-1927 0 0,-99 3-608 0 0,0 1 1 0 0,1 1-1 0 0,-1-1 1 0 0,0 1 0 0 0,-1 0-1 0 0,1 0 1 0 0,-1 1-1 0 0,1 0 1 0 0,-1 0 0 0 0,0 0-1 0 0,0 0 1 0 0,-1 1 0 0 0,2 1-49 0 0,1 1 1 0 0,-1 0 1 0 0,0 0 0 0 0,0 1 0 0 0,-1 0-1 0 0,0 0 1 0 0,-1 0 0 0 0,1 0 0 0 0,-1 1 0 0 0,2 7-2 0 0,17 59 64 0 0,-1-15 10 0 0,-14-46-31 0 0,13 4 54 0 0,-16-16-50 0 0,0 0-1 0 0,1-1 1 0 0,-1 0 0 0 0,1 0-1 0 0,-1 0 1 0 0,1-1-1 0 0,0 1 1 0 0,-1-1-1 0 0,1-1 1 0 0,-1 1 0 0 0,1-1-1 0 0,-1 0 1 0 0,1 0-1 0 0,-1-1 1 0 0,1 0-1 0 0,2-1-46 0 0,46-39 326 0 0,-40 34-292 0 0,-1-2-17 0 0,1 2 1 0 0,0 0-1 0 0,0 0 1 0 0,1 2-1 0 0,-1 0 0 0 0,14-4-17 0 0,-22 8-10 0 0,0 1-1 0 0,0-1 0 0 0,1 1 1 0 0,-1 0-1 0 0,0 0 0 0 0,1 1 1 0 0,-1 0-1 0 0,1 0 0 0 0,-1 1 1 0 0,1 0-1 0 0,-1 0 0 0 0,0 0 1 0 0,1 1-1 0 0,-1 0 0 0 0,0 0 1 0 0,0 0-1 0 0,0 1 0 0 0,-1 0 1 0 0,1 0-1 0 0,0 0 1 0 0,1 3 9 0 0,102 87-63 0 0,-9-17 194 0 0,-82-65-65 0 0,-13-7-3 0 0,0 0-1 0 0,1-1 1 0 0,-1 1-1 0 0,1-1 1 0 0,0-1 0 0 0,0 1-1 0 0,0-1 1 0 0,1 0-1 0 0,-1 0 1 0 0,0-1-1 0 0,1 1 1 0 0,0-2 0 0 0,-1 1-1 0 0,1-1 1 0 0,-1 0-1 0 0,1 0 1 0 0,-1 0-1 0 0,1-1 1 0 0,-1 0 0 0 0,1-1-1 0 0,-1 1 1 0 0,5-3-62 0 0,23-14 151 0 0,-27 14-142 0 0,-1 0-1 0 0,0 0 0 0 0,1 1 0 0 0,0 0 1 0 0,0 0-1 0 0,0 0 0 0 0,0 1 1 0 0,1 0-1 0 0,-1 0 0 0 0,0 1 0 0 0,1 0 1 0 0,-1 1-1 0 0,1-1 0 0 0,-1 1 1 0 0,1 1-1 0 0,7 0-8 0 0,-8 1-17 0 0,0-1 0 0 0,-1 1 0 0 0,1 0 1 0 0,0 0-1 0 0,-1 1 0 0 0,1 0 0 0 0,-1 0 1 0 0,0 1-1 0 0,0-1 0 0 0,0 1 0 0 0,-1 1 0 0 0,3 1 17 0 0,101 65-84 0 0,16 33 24 0 0,-54-53 60 0 0,-29-27-29 0 0,-27-27-325 0 0,-10 0-4804 0 0,0-5-324 0 0</inkml:trace>
  <inkml:trace contextRef="#ctx0" brushRef="#br1" timeOffset="59">21858 1131 12152 0 0,'77'-2'1217'0'0,"-61"7"-1094"0"0,6 10 97 0 0,0 6 80 0 0,7 13 391 0 0,-17-20-236 0 0,112 124 1354 0 0,-107-120-1762 0 0,-1 0 0 0 0,-1 1-1 0 0,0 0 1 0 0,-2 1 0 0 0,0 1-1 0 0,-1 0 1 0 0,-2 1 0 0 0,8 18-47 0 0,-17-36 51 0 0,0 0 1 0 0,0 0-1 0 0,-1 0 0 0 0,1 0 1 0 0,-1 0-1 0 0,0 0 1 0 0,0 0-1 0 0,0 0 0 0 0,0 0 1 0 0,-1 0-1 0 0,1 0 1 0 0,-1-1-1 0 0,0 1 0 0 0,0 0 1 0 0,-1 0-1 0 0,1 0 1 0 0,-1-1-1 0 0,0 1 0 0 0,0-1 1 0 0,0 1-1 0 0,0-1 1 0 0,-1 0-1 0 0,1 0 0 0 0,-1 0 1 0 0,0 0-1 0 0,0 0 1 0 0,0-1-1 0 0,0 1 0 0 0,-2 0-51 0 0,-6 3 196 0 0,-1 0-1 0 0,0-1 1 0 0,0-1-1 0 0,-1 0 1 0 0,1 0-1 0 0,-1-1 1 0 0,0-1-1 0 0,0 0-195 0 0,10-2 15 0 0,-68 9-1319 0 0,71-9 135 0 0,0 0-987 0 0,0 0-3729 0 0</inkml:trace>
  <inkml:trace contextRef="#ctx0" brushRef="#br1" timeOffset="60">22591 1488 11808 0 0,'0'0'266'0'0,"1"-16"745"0"0,4 3-1088 0 0,-5 11 205 0 0,1 1 0 0 0,-1 0 0 0 0,1-1 0 0 0,-1 1 0 0 0,1-1 0 0 0,-1 1 0 0 0,1-1 0 0 0,0 1 0 0 0,-1 0 0 0 0,1-1 0 0 0,0 1 0 0 0,0 0 0 0 0,0 0 0 0 0,0 0 0 0 0,0 0 0 0 0,0 0 0 0 0,0 0 0 0 0,1 0 0 0 0,-1 0 0 0 0,0 0 0 0 0,1 0 0 0 0,-1 1 0 0 0,0-1 0 0 0,1 1-1 0 0,-1-1 1 0 0,1 1 0 0 0,-1-1 0 0 0,1 1 0 0 0,-1 0 0 0 0,1 0-128 0 0,4-1 59 0 0,0 1 0 0 0,0 0-1 0 0,0 1 1 0 0,0 0-1 0 0,0 0 1 0 0,0 0-1 0 0,0 0 1 0 0,-1 1-1 0 0,1 0 1 0 0,0 0-1 0 0,-1 1 1 0 0,1 0-1 0 0,-1 0 1 0 0,0 0-1 0 0,0 0 1 0 0,0 1-1 0 0,2 2-58 0 0,77 84 113 0 0,-68-70-77 0 0,-8-11 55 0 0,0 1-1 0 0,-1 0 1 0 0,0 0 0 0 0,-1 1 0 0 0,0 0-1 0 0,-1 0 1 0 0,3 8-91 0 0,19 52 155 0 0,-27-69-136 0 0,0 0 1 0 0,1 0 0 0 0,-1 0-1 0 0,0 0 1 0 0,-1 0-1 0 0,1 0 1 0 0,0 0-1 0 0,-1 0 1 0 0,1-1 0 0 0,-1 1-1 0 0,1 0 1 0 0,-1 0-1 0 0,0 0 1 0 0,0-1 0 0 0,0 1-1 0 0,0 0 1 0 0,0-1-1 0 0,0 1 1 0 0,0 0-1 0 0,0-1 1 0 0,-1 0 0 0 0,1 1-1 0 0,-1-1 1 0 0,1 0-1 0 0,-1 0 1 0 0,1 0 0 0 0,-1 0-1 0 0,0 0 1 0 0,0 0-1 0 0,1 0 1 0 0,-1 0-1 0 0,0-1 1 0 0,0 1 0 0 0,0-1-1 0 0,0 1 1 0 0,0-1-1 0 0,0 0 1 0 0,0 0 0 0 0,0 0-1 0 0,1 0 1 0 0,-1 0-1 0 0,0 0 1 0 0,0 0-1 0 0,0-1 1 0 0,0 1 0 0 0,0-1-1 0 0,0 1 1 0 0,-1-2-20 0 0,-41-12 278 0 0,38 11-262 0 0,0 1 0 0 0,0-1 0 0 0,0-1-1 0 0,0 1 1 0 0,1-1 0 0 0,0 0 0 0 0,0 0 0 0 0,0-1-1 0 0,0 1 1 0 0,0-1 0 0 0,1 0 0 0 0,0 0-1 0 0,0-1 1 0 0,1 1 0 0 0,-1-1 0 0 0,1 0-1 0 0,-2-5-15 0 0,5 5 61 0 0,-1 0-1 0 0,1 0 0 0 0,0 0 1 0 0,1 0-1 0 0,-1 0 0 0 0,1 0 0 0 0,1 0 1 0 0,-1 0-1 0 0,1 0 0 0 0,0 1 1 0 0,0-1-1 0 0,1 0 0 0 0,-1 1 0 0 0,3-3-60 0 0,6-12 96 0 0,0 1-1 0 0,1 0 0 0 0,1 1 0 0 0,1 0 0 0 0,1 1 1 0 0,0 1-1 0 0,1 0 0 0 0,1 1 0 0 0,0 1 0 0 0,10-6-95 0 0,75-56 488 0 0,-39 22-232 0 0,-61 52-237 0 0,0 0-1 0 0,1 0 0 0 0,-1 0 1 0 0,0-1-1 0 0,0 1 0 0 0,0-1 0 0 0,0 1 1 0 0,-1-1-1 0 0,1 0 0 0 0,-1 1 1 0 0,0-1-1 0 0,1 0 0 0 0,-1 0 1 0 0,0 0-1 0 0,-1 0 0 0 0,1 0 1 0 0,-1 0-1 0 0,1 0 0 0 0,-1 0 0 0 0,0 0 1 0 0,0 0-1 0 0,0 0 0 0 0,0-1 1 0 0,-1 1-1 0 0,1 0 0 0 0,-1 0 1 0 0,0 0-1 0 0,0 0 0 0 0,0 0 0 0 0,0 1 1 0 0,0-1-1 0 0,-1 0 0 0 0,1 0 1 0 0,-1 1-1 0 0,0-1 0 0 0,0 1 1 0 0,-1-2-19 0 0,-6-5-19 0 0,-2 0 1 0 0,1 0-1 0 0,-1 1 1 0 0,-1 0-1 0 0,1 1 1 0 0,-1 0-1 0 0,-1 1 0 0 0,1 0 1 0 0,-7-1 18 0 0,10 3-205 0 0,-6 0-1062 0 0,4 2-4096 0 0,-2 2-1728 0 0</inkml:trace>
  <inkml:trace contextRef="#ctx0" brushRef="#br0" timeOffset="61">19935 2039 3248 0 0,'8'-10'241'0'0,"18"-64"743"0"0,-9-14 904 0 0,-17-58-364 0 0,-6 8 31 0 0,6 66-755 0 0,-4-13-134 0 0,8 0-252 0 0,6 24-270 0 0,4 22-144 0 0,-2 8 216 0 0,-15 0-794 0 0,3 31 420 0 0,0 0-2 0 0,0 0 5 0 0,-19-14-570 0 0,17 12 671 0 0,1-2 44 0 0,-3 1 20 0 0,3 2 48 0 0,1 1 27 0 0,-3 1-22 0 0,1 0 0 0 0,0 0-1 0 0,0 1 1 0 0,0-1 0 0 0,0 0 0 0 0,0 1 0 0 0,0 0-1 0 0,0-1 1 0 0,0 1 0 0 0,1 0 0 0 0,-1 0 0 0 0,0 0-1 0 0,1 0 1 0 0,0 0 0 0 0,0 0 0 0 0,-1 0 0 0 0,1 1-1 0 0,0-1 1 0 0,1 0 0 0 0,-1 1 0 0 0,0 0-63 0 0,-2 4 240 0 0,-21 71 682 0 0,12-31-858 0 0,2-32 0 0 0,9-14-10 0 0,-8 5 74 0 0,1-21-54 0 0,16-57-31 0 0,28-12-96 0 0,-6 34 781 0 0,-9 36-266 0 0,-11 12-359 0 0,17-4-36 0 0,3 4-14 0 0,-28 3-41 0 0,1 1-1 0 0,-1 0 1 0 0,1 0 0 0 0,-1 0-1 0 0,0 0 1 0 0,0 1 0 0 0,0-1 0 0 0,-1 0-1 0 0,1 1 1 0 0,0 0 0 0 0,-1-1-1 0 0,1 1 1 0 0,-1 0 0 0 0,0 0-1 0 0,0-1 1 0 0,0 1 0 0 0,-1 0 0 0 0,1 0-1 0 0,-1 0 1 0 0,1 0 0 0 0,-1 0-1 0 0,0 0 1 0 0,0 0 0 0 0,0 0 0 0 0,-1 0-1 0 0,1 0 1 0 0,-1 0 0 0 0,1 0-1 0 0,-1 0 1 0 0,0 0 0 0 0,-1 1-12 0 0,1 8 58 0 0,-17 66 516 0 0,17-69-548 0 0,0 0 28 0 0,5-1 10 0 0,-2-6 0 0 0,-2 3-11 0 0,3 0-32 0 0,-3-5 10 0 0,0 0-86 0 0,0 0-45 0 0,3 10-2537 0 0,-3-10-2044 0 0</inkml:trace>
  <inkml:trace contextRef="#ctx0" brushRef="#br1" timeOffset="62">19265 2500 3968 0 0,'0'0'116'0'0,"3"6"1542"0"0,-13 1-1333 0 0,-1-1-1 0 0,0 0 0 0 0,0-1 1 0 0,0 0-1 0 0,0 0 0 0 0,-1-1 1 0 0,1 0-1 0 0,-1-2 0 0 0,0 1 1 0 0,0-1-1 0 0,-1-1-324 0 0,-1 2 242 0 0,-33 3 992 0 0,44-3 2015 0 0,15-3-2952 0 0,66-8 373 0 0,132-22 160 0 0,8 20 129 0 0,-113 4-751 0 0,-11-6-208 0 0,116-3 284 0 0,-111 13-84 0 0,84-4 52 0 0,-25 8-252 0 0,-40 7 0 0 0,73-12 64 0 0,-50-11 160 0 0,-88 11-149 0 0,-46-3 232 0 0,-29 8-222 0 0,-23 2 136 0 0,-37 10 1 0 0,-1-4-1 0 0,0-3 0 0 0,-15-3-221 0 0,-134 14 64 0 0,-69 4-64 0 0,30-2 64 0 0,57-14 152 0 0,28 8 72 0 0,24 5-77 0 0,161-19-156 0 0,1 0 17 0 0,0 0 6 0 0,0 0 2 0 0,0 0 15 0 0,0 0 62 0 0,0 0 31 0 0,0 0 4 0 0,0 0-20 0 0,7-3-80 0 0,30 2-1293 0 0,-20-1-3716 0 0,3 2-1652 0 0</inkml:trace>
  <inkml:trace contextRef="#ctx0" brushRef="#br0" timeOffset="63">19820 2490 6624 0 0,'15'0'149'0'0,"-12"0"23"0"0,-3 0 11 0 0,4-14 1 0 0,36-5-3355 0 0,12 7 5670 0 0,-51 12-1851 0 0,35 12 98 0 0,-4 6-627 0 0,-1-2-48 0 0,-9-5-71 0 0,-15 5 53 0 0,-7-13-43 0 0,0 0 1 0 0,-1-1-1 0 0,1 1 0 0 0,-1 0 0 0 0,0-1 1 0 0,0 1-1 0 0,0-1 0 0 0,0 1 0 0 0,0-1 1 0 0,-1 1-1 0 0,1-1 0 0 0,-1 0 0 0 0,1 0 1 0 0,-1 0-1 0 0,0 0 0 0 0,0 0 0 0 0,0 0 1 0 0,0 0-1 0 0,0-1 0 0 0,0 1 0 0 0,-1-1 1 0 0,1 1-1 0 0,0-1 0 0 0,-1 0 0 0 0,1 0 1 0 0,-2 0-11 0 0,-78 26 12 0 0,19-35 329 0 0,61 7-328 0 0,0-1-1 0 0,-1 0 1 0 0,1 1 0 0 0,0-1 0 0 0,0 0-1 0 0,0 0 1 0 0,0 0 0 0 0,1 0-1 0 0,-1-1 1 0 0,0 1 0 0 0,1 0 0 0 0,0-1-1 0 0,-1 1 1 0 0,1-1 0 0 0,0 0-1 0 0,0 1 1 0 0,1-1 0 0 0,-1 0-1 0 0,0 1 1 0 0,1-1 0 0 0,0 0 0 0 0,-1 0-1 0 0,1 0 1 0 0,0 1 0 0 0,1-1-1 0 0,-1 0 1 0 0,0 0 0 0 0,1 1 0 0 0,0-1-1 0 0,-1 0 1 0 0,1 0 0 0 0,0 1-1 0 0,1-1 1 0 0,-1 1 0 0 0,0-1 0 0 0,1 1-1 0 0,-1 0 1 0 0,1-1 0 0 0,0 1-1 0 0,-1 0 1 0 0,1 0 0 0 0,0 0-1 0 0,1 0 1 0 0,-1 1 0 0 0,0-1 0 0 0,0 0-1 0 0,1 1 1 0 0,-1 0 0 0 0,2-1-13 0 0,6-7-9 0 0,1 1-1 0 0,0 1 1 0 0,0 0 0 0 0,1 0 0 0 0,0 1 0 0 0,0 1 0 0 0,7-3 9 0 0,92-14 233 0 0,-106 22-222 0 0,0-1 0 0 0,0 1 0 0 0,-1 1-1 0 0,1-1 1 0 0,0 0 0 0 0,-1 1 0 0 0,1 0 0 0 0,0 0 0 0 0,-1 1-1 0 0,0-1 1 0 0,1 1 0 0 0,-1 0 0 0 0,0 0 0 0 0,0 1 0 0 0,0-1-1 0 0,0 1 1 0 0,0 0 0 0 0,0 0 0 0 0,-1 0 0 0 0,1 0 0 0 0,-1 1 0 0 0,0-1-1 0 0,0 1-10 0 0,-1 2 13 0 0,0 1 0 0 0,0-1-1 0 0,-1 1 1 0 0,0-1-1 0 0,0 1 1 0 0,-1-1 0 0 0,0 1-1 0 0,0-1 1 0 0,0 1-1 0 0,-1 0 1 0 0,0-1 0 0 0,0 1-1 0 0,0-1 1 0 0,-1 0-1 0 0,0 1 1 0 0,-1-1 0 0 0,1 0-1 0 0,-1 0 1 0 0,0 0-1 0 0,-1-1 1 0 0,1 1 0 0 0,-4 2-13 0 0,3 0 12 0 0,0 0 1 0 0,-1-1 0 0 0,0 0-1 0 0,-1 0 1 0 0,0 0 0 0 0,0 0-1 0 0,0-1 1 0 0,-1 0-1 0 0,0 0 1 0 0,0-1 0 0 0,0 0-1 0 0,-1 0 1 0 0,1-1 0 0 0,-1 0-1 0 0,-1 0 1 0 0,1-1 0 0 0,0 0-1 0 0,-1 0 1 0 0,1-1 0 0 0,-1 0-1 0 0,0 0 1 0 0,0-1 0 0 0,0 0-1 0 0,0-1 1 0 0,0 0-1 0 0,0-1 1 0 0,1 0 0 0 0,-1 0-1 0 0,0 0 1 0 0,0-1 0 0 0,-2-1-13 0 0,4-2 96 0 0,1 1 1 0 0,-1-1 0 0 0,1 1-1 0 0,0-2 1 0 0,1 1 0 0 0,-1-1-1 0 0,1 0 1 0 0,0 0 0 0 0,0 0-1 0 0,1-1 1 0 0,0 1 0 0 0,-1-2-97 0 0,2 2 0 0 0,0-1 0 0 0,1 0 0 0 0,0 1 0 0 0,0-1 0 0 0,0 0 0 0 0,1 0 0 0 0,0 0 0 0 0,0 0 0 0 0,1 0 0 0 0,0 0 0 0 0,0 0 0 0 0,0 0 0 0 0,1 0 0 0 0,0 0 0 0 0,1 0 0 0 0,0 0 0 0 0,0-2 0 0 0,30-72-72 0 0,-29 75 106 0 0,0 0 0 0 0,0 1 0 0 0,1-1 0 0 0,-1 1 0 0 0,1 0 0 0 0,1 0 0 0 0,-1 0 0 0 0,1 1 0 0 0,0-1 0 0 0,0 1 0 0 0,0 0 1 0 0,0 1-1 0 0,1-1 0 0 0,-1 1 0 0 0,1 0 0 0 0,0 0 0 0 0,0 1 0 0 0,2-1-34 0 0,-4 3 4 0 0,0 1 0 0 0,0-1 0 0 0,0 0 0 0 0,0 1 0 0 0,0 0 1 0 0,0 0-1 0 0,-1 0 0 0 0,1 0 0 0 0,0 1 0 0 0,0 0 0 0 0,-1-1 0 0 0,1 1 0 0 0,-1 1 0 0 0,0-1 0 0 0,0 0 1 0 0,1 1-1 0 0,-1 0 0 0 0,-1-1 0 0 0,1 1 0 0 0,0 0 0 0 0,-1 1 0 0 0,1-1 0 0 0,-1 0 0 0 0,0 1 1 0 0,0-1-1 0 0,0 3-4 0 0,0-2 0 0 0,0 0 0 0 0,0 0 0 0 0,0 0 0 0 0,-1 0 0 0 0,0 0 0 0 0,0 0 0 0 0,0 0 0 0 0,-1 1 0 0 0,1-1 0 0 0,-1 0 0 0 0,0 0 0 0 0,0 1 0 0 0,0-1 0 0 0,-1 0 0 0 0,1 0 0 0 0,-1 1 0 0 0,0-1 0 0 0,-1 2 0 0 0,-2 4-7 0 0,-1-1 1 0 0,0 1-1 0 0,-1-1 1 0 0,1 0 0 0 0,-2-1-1 0 0,1 1 1 0 0,-1-1 0 0 0,0 0-1 0 0,-1-1 1 0 0,-1 1 6 0 0,6-5 0 0 0,-4 2 5 0 0,0 0 0 0 0,0-1 0 0 0,-1 0 0 0 0,0 0 0 0 0,1-1 0 0 0,-1 0 0 0 0,-1 0 0 0 0,1-1 0 0 0,0 0 0 0 0,-1 0 0 0 0,1-1 0 0 0,-9 0-5 0 0,13-1 53 0 0,-1 0 1 0 0,1 0 0 0 0,-1-1-1 0 0,1 1 1 0 0,-1-1 0 0 0,1-1-1 0 0,-1 1 1 0 0,1-1 0 0 0,0 1-1 0 0,0-1 1 0 0,0 0 0 0 0,0-1 0 0 0,0 1-1 0 0,0-1 1 0 0,-2-1-54 0 0,4 2 16 0 0,0-1-1 0 0,0 1 1 0 0,0-1 0 0 0,1 1 0 0 0,-1-1 0 0 0,1 1-1 0 0,-1-1 1 0 0,1 0 0 0 0,0 0 0 0 0,0 1 0 0 0,0-1-1 0 0,0 0 1 0 0,1 0 0 0 0,-1 0 0 0 0,1 0-1 0 0,0 0 1 0 0,0 0 0 0 0,0 0 0 0 0,0-1 0 0 0,0 1-1 0 0,1 0 1 0 0,-1 0 0 0 0,1 1 0 0 0,0-1-1 0 0,0 0 1 0 0,0 0 0 0 0,1-1-16 0 0,0-3 3 0 0,1 1-1 0 0,0-1 1 0 0,0 1-1 0 0,1 0 1 0 0,0 0 0 0 0,0 0-1 0 0,0 1 1 0 0,1-1-1 0 0,0 1 1 0 0,0 0 0 0 0,2-1-3 0 0,48-36-83 0 0,-51 40 87 0 0,0 1 0 0 0,0-1 0 0 0,1 1 0 0 0,-1 1 0 0 0,1-1 0 0 0,-1 0 1 0 0,0 1-1 0 0,1 0 0 0 0,-1 0 0 0 0,1 0 0 0 0,-1 1 0 0 0,1 0 0 0 0,-1 0 0 0 0,1 0 0 0 0,-1 0 0 0 0,0 0 0 0 0,0 1 0 0 0,0 0 0 0 0,0 0 1 0 0,0 0-1 0 0,0 0 0 0 0,0 1 0 0 0,-1 0 0 0 0,1-1 0 0 0,-1 1 0 0 0,1 1 0 0 0,-1-1 0 0 0,0 0 0 0 0,-1 1 0 0 0,1-1 0 0 0,0 1 1 0 0,1 3-5 0 0,-4-3 19 0 0,1 0 1 0 0,-1 1 0 0 0,0-1 0 0 0,0 0-1 0 0,0 0 1 0 0,0 0 0 0 0,-1 0 0 0 0,0 0-1 0 0,0 0 1 0 0,0 0 0 0 0,0 0 0 0 0,-1-1 0 0 0,1 1-1 0 0,-1 0 1 0 0,0-1 0 0 0,0 1 0 0 0,-2 1-20 0 0,-65 58 64 0 0,37-52-64 0 0,-37-11 0 0 0,68 0 0 0 0,-1 0 0 0 0,0-1 0 0 0,0 0 0 0 0,0 1 0 0 0,1-1 0 0 0,-1 0 0 0 0,0 0 0 0 0,1 0 0 0 0,-1 0 0 0 0,1 0 0 0 0,-1 0 0 0 0,1 0 0 0 0,0-1 0 0 0,-1 1 0 0 0,1 0 0 0 0,0-1 0 0 0,0 1 0 0 0,0-1 0 0 0,0 1 0 0 0,0-1 0 0 0,0 0 0 0 0,0 1 0 0 0,1-1 0 0 0,-1 0 0 0 0,1 0 0 0 0,-1 0 0 0 0,1 1 0 0 0,0-1 0 0 0,-1 0 0 0 0,1 0 0 0 0,0 0 0 0 0,0 0 0 0 0,0 0 0 0 0,1 1 0 0 0,-1-2 0 0 0,1-5-19 0 0,0 1 0 0 0,0-1 1 0 0,1 1-1 0 0,0 0 0 0 0,0-1 1 0 0,0 1-1 0 0,1 0 0 0 0,0 0 1 0 0,1 1-1 0 0,0-1 0 0 0,0 1 1 0 0,0-1-1 0 0,1 1 0 0 0,-1 0 1 0 0,1 1-1 0 0,1-1 0 0 0,-1 1 1 0 0,6-3 18 0 0,47-20 10 0 0,-18 34 110 0 0,-37-4-107 0 0,1-1 1 0 0,-1 1-1 0 0,0 0 0 0 0,0 0 0 0 0,0 0 0 0 0,0 0 0 0 0,0 0 0 0 0,-1 1 1 0 0,1-1-1 0 0,-1 1 0 0 0,1 0 0 0 0,-1 0 0 0 0,0 0 0 0 0,0 0 0 0 0,-1 0 1 0 0,1 0-1 0 0,0 0 0 0 0,-1 1 0 0 0,0-1 0 0 0,0 1 0 0 0,0-1 0 0 0,0 1 1 0 0,0-1-1 0 0,-1 1 0 0 0,0-1 0 0 0,0 4-13 0 0,1 0 20 0 0,-1 1-1 0 0,-1-1 1 0 0,0 0 0 0 0,0 1 0 0 0,0-1-1 0 0,-1 0 1 0 0,0 0 0 0 0,0 0 0 0 0,0 0-1 0 0,-1 0 1 0 0,-1-1 0 0 0,-2 6-20 0 0,0-3-1 0 0,1 0 0 0 0,-1-1 0 0 0,-1 0 0 0 0,0 0 0 0 0,0-1-1 0 0,0 0 1 0 0,-1 0 0 0 0,0 0 0 0 0,-1-1 0 0 0,1 0 0 0 0,-1-1 0 0 0,0 0 0 0 0,0-1 0 0 0,-1 1 0 0 0,0-2 0 0 0,1 1 0 0 0,-1-1 0 0 0,0-1 0 0 0,-1 0 0 0 0,-2 0 1 0 0,9-2 3 0 0,1 0 0 0 0,0 0 0 0 0,0 0 0 0 0,0-1 0 0 0,0 1 1 0 0,0-1-1 0 0,0 0 0 0 0,0 0 0 0 0,0 0 0 0 0,0 0 0 0 0,0-1 1 0 0,0 1-1 0 0,1-1 0 0 0,-1 0 0 0 0,0 0 0 0 0,1 0 0 0 0,0 0 0 0 0,-1 0 1 0 0,1 0-1 0 0,0 0 0 0 0,0-1 0 0 0,0 1 0 0 0,1-1 0 0 0,-1 0 1 0 0,0 1-1 0 0,1-1 0 0 0,0 0 0 0 0,0 0 0 0 0,0 0 0 0 0,0 0 1 0 0,0 0-1 0 0,0 0 0 0 0,1 0 0 0 0,-1 0 0 0 0,1 0 0 0 0,0-1 1 0 0,0 1-1 0 0,0 0 0 0 0,1 0 0 0 0,-1 0 0 0 0,1 0 0 0 0,0 0 1 0 0,0-3-4 0 0,3-8-9 0 0,0 0-1 0 0,0 0 1 0 0,2 1 0 0 0,0-1 0 0 0,0 1 0 0 0,1 0 0 0 0,4-4 9 0 0,-1-1-11 0 0,-4 9 5 0 0,1 0 1 0 0,0 0-1 0 0,0 0 0 0 0,1 1 1 0 0,0 0-1 0 0,1 1 1 0 0,-1 0-1 0 0,11-6 6 0 0,-1-1 126 0 0,34-11 684 0 0,-50 25-576 0 0,1 0-226 0 0,1 0 0 0 0,-1 1-1 0 0,1-1 1 0 0,-1 1 0 0 0,0 0-1 0 0,0 0 1 0 0,1 0 0 0 0,-1 0-1 0 0,0 0 1 0 0,0 1 0 0 0,0 0 0 0 0,0-1-1 0 0,0 1 1 0 0,-1 0 0 0 0,1 1-1 0 0,0-1 1 0 0,-1 0 0 0 0,0 1-1 0 0,1-1 1 0 0,-1 1 0 0 0,0 0-1 0 0,0 0 1 0 0,-1 0 0 0 0,1 0 0 0 0,-1 0-1 0 0,1 0 1 0 0,-1 0 0 0 0,0 0-1 0 0,0 0 1 0 0,0 1 0 0 0,-1-1-1 0 0,1 0 1 0 0,-1 1 0 0 0,0-1 0 0 0,0 3-8 0 0,-13 29 66 0 0,7-27-67 0 0,-2-1-1 0 0,1 0 1 0 0,-1-1-1 0 0,0 0 1 0 0,-1 0 0 0 0,1-1-1 0 0,-1 0 1 0 0,0-1-1 0 0,-1 1 1 0 0,1-2 0 0 0,-1 1-1 0 0,1-1 1 0 0,-1-1-1 0 0,0 0 1 0 0,-1 0 1 0 0,6-1 11 0 0,-1 0 1 0 0,0 0 0 0 0,1-1-1 0 0,-1 0 1 0 0,0 0 0 0 0,0 0-1 0 0,0 0 1 0 0,1-1-1 0 0,-1 0 1 0 0,0 0 0 0 0,1-1-1 0 0,-1 1 1 0 0,1-1 0 0 0,-1-1-1 0 0,1 1 1 0 0,0-1-1 0 0,0 0 1 0 0,0 0 0 0 0,0 0-1 0 0,1-1 1 0 0,-1 1 0 0 0,1-1-1 0 0,0 0 1 0 0,0-1 0 0 0,-3-3-12 0 0,6 4-111 0 0,1 0 0 0 0,-1-1 1 0 0,1 1-1 0 0,0 0 1 0 0,0 0-1 0 0,1-1 1 0 0,-1 1-1 0 0,1 0 0 0 0,0 0 1 0 0,0-1-1 0 0,0 1 1 0 0,0 0-1 0 0,1 0 1 0 0,0 0-1 0 0,0 1 0 0 0,0-1 1 0 0,0 0-1 0 0,0 1 1 0 0,1-1-1 0 0,0 1 1 0 0,0 0-1 0 0,0 0 0 0 0,0 0 1 0 0,0 0-1 0 0,0 0 1 0 0,1 1-1 0 0,-1-1 1 0 0,4 0 110 0 0,3-3-3334 0 0,0 3-916 0 0</inkml:trace>
  <inkml:trace contextRef="#ctx0" brushRef="#br0" timeOffset="64">2347 2054 12872 0 0,'0'0'289'0'0,"0"0"40"0"0,0 0 23 0 0,0 0-36 0 0,0 0-112 0 0,0 0 298 0 0,0 0 148 0 0,0 0 29 0 0,0 0-22 0 0,0 0-122 0 0,0 0-58 0 0,4 7 423 0 0,3 43 319 0 0,0 8-627 0 0,13 29-238 0 0,-16-56-260 0 0,-1-26-26 0 0,-3-4 20 0 0,0-1 6 0 0,16-6 34 0 0,15-53-768 0 0,19-44-717 0 0,-49 102 1352 0 0,-1 0 0 0 0,1 0 0 0 0,-1 1 0 0 0,0-1 1 0 0,1 0-1 0 0,0 0 0 0 0,-1 1 0 0 0,1-1 0 0 0,-1 0 0 0 0,1 1 0 0 0,0-1 0 0 0,-1 1 0 0 0,1-1 0 0 0,0 1 0 0 0,0-1 0 0 0,-1 1 1 0 0,1-1-1 0 0,0 1 0 0 0,0 0 0 0 0,0 0 0 0 0,0-1 0 0 0,0 1 0 0 0,-1 0 0 0 0,1 0 0 0 0,0 0 0 0 0,0 0 0 0 0,0 0 1 0 0,0 0-1 0 0,0 0 0 0 0,0 0 0 0 0,0 0 0 0 0,0 0 0 0 0,-1 0 0 0 0,1 1 0 0 0,0-1 0 0 0,0 0 0 0 0,0 1 0 0 0,0 0 5 0 0,5 3 36 0 0,0 1 0 0 0,-1 0 0 0 0,0 0-1 0 0,0 0 1 0 0,0 1 0 0 0,-1 0-1 0 0,1 0 1 0 0,-2 0 0 0 0,1 0 0 0 0,-1 1-1 0 0,1 0 1 0 0,-2-1 0 0 0,1 1 0 0 0,-1 0-1 0 0,1 7-35 0 0,3 1-4 0 0,24 53 27 0 0,-23-56 18 0 0,-6-9-37 0 0,0-1 1 0 0,1 0 0 0 0,-1 0-1 0 0,0 1 1 0 0,1-1-1 0 0,0 0 1 0 0,-1 0 0 0 0,1 0-1 0 0,0-1 1 0 0,0 1-1 0 0,0 0 1 0 0,0-1 0 0 0,0 1-1 0 0,0-1 1 0 0,1 0-1 0 0,-1 1 1 0 0,0-1-1 0 0,1 0 1 0 0,0 0-5 0 0,30 2 53 0 0,-31-3-62 0 0,-1-1-1 0 0,1 1 1 0 0,0-1-1 0 0,0 0 0 0 0,0 0 1 0 0,0 1-1 0 0,-1-1 1 0 0,1 0-1 0 0,0 0 0 0 0,-1-1 1 0 0,1 1-1 0 0,-1 0 1 0 0,1 0-1 0 0,-1-1 0 0 0,1 1 1 0 0,-1-1-1 0 0,0 1 1 0 0,0-1-1 0 0,0 0 0 0 0,0 0 1 0 0,0 1-1 0 0,0-1 1 0 0,0 0-1 0 0,-1 0 0 0 0,1 0 1 0 0,-1 0-1 0 0,1 0 1 0 0,-1 0-1 0 0,0 1 0 0 0,1-3 10 0 0,9-41-64 0 0,6 11 64 0 0,-3 32 0 0 0,-6 9 14 0 0,6 28 132 0 0,-1 0-55 0 0,14-8-38 0 0,-24-24-43 0 0,1 0-1 0 0,-1 0 1 0 0,1-1-1 0 0,0 1 0 0 0,-1-1 1 0 0,1 0-1 0 0,0 0 1 0 0,0 0-1 0 0,0 0 0 0 0,1-1 1 0 0,-1 1-1 0 0,0-1 1 0 0,1 0-1 0 0,-1 0 0 0 0,1 0 1 0 0,-1 0-1 0 0,1 0 1 0 0,-1-1-1 0 0,1 0 0 0 0,2 0-9 0 0,-4 1 41 0 0,0 0-1 0 0,0-1 0 0 0,0 1 0 0 0,0-1 0 0 0,0 0 0 0 0,0 1 0 0 0,0-1 0 0 0,0 0 1 0 0,0 0-1 0 0,0-1 0 0 0,0 1 0 0 0,0 0 0 0 0,0 0 0 0 0,0-1 0 0 0,-1 1 0 0 0,1-1 1 0 0,0 0-1 0 0,0 0 0 0 0,0 0 0 0 0,-1 0 0 0 0,1 0 0 0 0,0 0 0 0 0,-1 0 0 0 0,1 0 1 0 0,-1 0-1 0 0,1-1 0 0 0,-1 1 0 0 0,0-1 0 0 0,1 1 0 0 0,-1-1 0 0 0,0 0 0 0 0,0 1 1 0 0,0-1-1 0 0,0 0 0 0 0,0 0 0 0 0,-1 1 0 0 0,1-1 0 0 0,-1 0 0 0 0,1 0 0 0 0,-1 0 1 0 0,1 0-1 0 0,-1-1-40 0 0,-5-33 705 0 0,-18 1-260 0 0,-23-13-175 0 0,23 27-260 0 0,-17 12-306 0 0,17 16-1438 0 0,11-1-3729 0 0,-1-2-1299 0 0</inkml:trace>
  <inkml:trace contextRef="#ctx0" brushRef="#br0" timeOffset="65">3786 2219 9488 0 0,'0'0'276'0'0,"0"0"2"0"0,0 0-59 0 0,0 0 413 0 0,0 0 199 0 0,0 0 38 0 0,0 0-4 0 0,-1-2-53 0 0,0-1-673 0 0,0 1-1 0 0,0 0 1 0 0,0 0 0 0 0,-1 0-1 0 0,1 0 1 0 0,0 0 0 0 0,-1 0-1 0 0,1 0 1 0 0,-1 1-1 0 0,0-1 1 0 0,1 1 0 0 0,-1-1-1 0 0,0 1 1 0 0,0-1-1 0 0,0 1 1 0 0,0 0 0 0 0,0 0-1 0 0,-1 0 1 0 0,1 0 0 0 0,0 0-1 0 0,0 1 1 0 0,-1-1-1 0 0,1 1 1 0 0,0-1 0 0 0,-1 1-1 0 0,1 0 1 0 0,0 0 0 0 0,-1 0-1 0 0,0 0-138 0 0,-91 29 2149 0 0,74-19-1803 0 0,-48 38 292 0 0,15 33-262 0 0,53-79-355 0 0,-1-1-14 0 0,1 0 1 0 0,0 0-1 0 0,-1 0 1 0 0,1 0-1 0 0,0-1 1 0 0,0 1-1 0 0,0 0 0 0 0,0 0 1 0 0,0 0-1 0 0,0 0 1 0 0,0 0-1 0 0,0 0 1 0 0,0 0-1 0 0,1 0 0 0 0,-1 0 1 0 0,0 0-1 0 0,1 0 1 0 0,-1 0-1 0 0,0 0 1 0 0,1-1-1 0 0,-1 1 0 0 0,1 0 1 0 0,0 0-1 0 0,-1 0 1 0 0,1-1-1 0 0,-1 1 0 0 0,1 0 1 0 0,0-1-1 0 0,0 1 1 0 0,-1-1-1 0 0,1 1 1 0 0,0 0-1 0 0,0-1 0 0 0,0 0 1 0 0,0 1-1 0 0,0-1-7 0 0,2 2 0 0 0,1 0 0 0 0,-1 0 0 0 0,0 0 0 0 0,1-1 0 0 0,-1 0 0 0 0,1 0 0 0 0,-1 0 0 0 0,1 0 0 0 0,0 0 0 0 0,-1-1 0 0 0,1 1 0 0 0,0-1 0 0 0,-1 0 0 0 0,1 0-1 0 0,0-1 1 0 0,-1 1 0 0 0,1-1 0 0 0,0 1 0 0 0,-1-1 0 0 0,1 0 0 0 0,-1-1 0 0 0,1 1 0 0 0,0-1 0 0 0,76-47 268 0 0,9-61-151 0 0,-31-22-37 0 0,-31 38 96 0 0,-21 13-176 0 0,-9 30 64 0 0,-14 27-64 0 0,11 27 0 0 0,3 1-10 0 0,0 0-1 0 0,0 0 0 0 0,1 0 0 0 0,-1 0 0 0 0,1 0 1 0 0,0 0-1 0 0,0 1 0 0 0,1-1 0 0 0,-1 1 1 0 0,1-1-1 0 0,0 1 0 0 0,0 0 0 0 0,1 2 11 0 0,-2 15-16 0 0,2 1-1 0 0,0 0 0 0 0,2-1 0 0 0,0 1 0 0 0,5 16 17 0 0,-6 39 64 0 0,5-9-140 0 0,-6-65 73 0 0,1 0-1 0 0,0 0 1 0 0,0 0-1 0 0,0 0 1 0 0,0 0-1 0 0,1-1 1 0 0,-1 1-1 0 0,1 0 1 0 0,0-1-1 0 0,0 1 1 0 0,0-1-1 0 0,1 0 1 0 0,-1 1-1 0 0,1-1 1 0 0,0 0-1 0 0,0-1 0 0 0,0 1 1 0 0,0 0-1 0 0,0-1 1 0 0,1 0-1 0 0,-1 0 1 0 0,1 0-1 0 0,-1 0 1 0 0,1 0-1 0 0,1 0 4 0 0,28-5-60 0 0,0-9 0 0 0,-26 8 60 0 0,0-2-1 0 0,0 1 0 0 0,0-1 1 0 0,-1 0-1 0 0,0 0 1 0 0,0-1-1 0 0,0 0 0 0 0,-1 0 1 0 0,0 0-1 0 0,0-1 0 0 0,-1 0 1 0 0,0 0-1 0 0,0 0 0 0 0,-1 0 1 0 0,0 0-1 0 0,-1-1 1 0 0,0 0-1 0 0,0 1 0 0 0,1-9 1 0 0,-3 14 0 0 0,1 0 0 0 0,-1 0 0 0 0,0 0 0 0 0,1-1 0 0 0,-1 1 0 0 0,-1 0 0 0 0,1 0 0 0 0,0 0 0 0 0,-1-1 0 0 0,0 1 0 0 0,1 0 0 0 0,-1 0 0 0 0,-1 0 0 0 0,1 0 0 0 0,0 0 0 0 0,-1 0 0 0 0,0-1 0 0 0,1 3 0 0 0,-1 0 0 0 0,1 1 0 0 0,0-1 0 0 0,-1 0 0 0 0,1 1 0 0 0,-1-1 0 0 0,1 1 0 0 0,-1-1 0 0 0,1 1 0 0 0,-1 0 0 0 0,1 0 0 0 0,-1-1 0 0 0,0 1 0 0 0,1 0 0 0 0,-1 0 0 0 0,1 1 0 0 0,-1-1 0 0 0,1 0 0 0 0,-1 0 0 0 0,1 1 0 0 0,-1-1 0 0 0,1 1 0 0 0,-1-1 0 0 0,1 1 0 0 0,-1 0 0 0 0,0 0 0 0 0,-2 2-8 0 0,1-1-1 0 0,0 0 1 0 0,0 1-1 0 0,0 0 0 0 0,1-1 1 0 0,-1 1-1 0 0,1 0 1 0 0,-1 0-1 0 0,1 1 0 0 0,0-1 1 0 0,0 0-1 0 0,1 1 1 0 0,-1 0-1 0 0,1-1 0 0 0,-1 1 1 0 0,1 0-1 0 0,0-1 1 0 0,0 1-1 0 0,1 0 0 0 0,-1 0 1 0 0,1 0-1 0 0,0 0 1 0 0,0 0-1 0 0,0 0 1 0 0,1-1-1 0 0,-1 1 0 0 0,1 1 9 0 0,0 1-2 0 0,1 0-1 0 0,-1-1 0 0 0,1 1 0 0 0,0-1 0 0 0,1 1 1 0 0,-1-1-1 0 0,1 0 0 0 0,0 1 0 0 0,1-1 0 0 0,-1-1 1 0 0,1 1-1 0 0,0-1 0 0 0,0 1 0 0 0,0-1 0 0 0,0 0 1 0 0,1 0-1 0 0,0-1 0 0 0,0 0 0 0 0,0 1 0 0 0,0-2 1 0 0,6 3 2 0 0,-2 0 22 0 0,1-1 1 0 0,0-1-1 0 0,0 0 1 0 0,0 0-1 0 0,1-1 1 0 0,-1 0-1 0 0,1-1 1 0 0,-1 0-1 0 0,3-1-22 0 0,51-10-356 0 0,-21-4-7371 0 0,-30 8 1611 0 0</inkml:trace>
  <inkml:trace contextRef="#ctx0" brushRef="#br0" timeOffset="66">4452 2117 10000 0 0,'0'0'292'0'0,"0"0"0"0"0,0 0-120 0 0,0 0 204 0 0,0 0 110 0 0,-18 0 1912 0 0,12 1-2083 0 0,0 0 0 0 0,0 1 0 0 0,0 0 1 0 0,1 0-1 0 0,-1 1 0 0 0,1-1 1 0 0,-1 1-1 0 0,1 0 0 0 0,0 1 0 0 0,0-1 1 0 0,0 1-1 0 0,1 0 0 0 0,-1 0 0 0 0,1 1 1 0 0,-3 3-316 0 0,-25 60 860 0 0,30-61-782 0 0,-1 67 150 0 0,12-54-217 0 0,-8-18-9 0 0,0-1 0 0 0,0 0 0 0 0,-1 0 0 0 0,1 1 0 0 0,0-1 0 0 0,0 0 0 0 0,0 0 0 0 0,1 0 0 0 0,-1 0 0 0 0,0 0 0 0 0,0 0 0 0 0,1-1 0 0 0,-1 1-1 0 0,0 0 1 0 0,1-1 0 0 0,-1 1 0 0 0,1-1 0 0 0,-1 1 0 0 0,0-1 0 0 0,1 1 0 0 0,-1-1 0 0 0,1 0 0 0 0,-1 0 0 0 0,1 0 0 0 0,0 0-2 0 0,3 1 4 0 0,3 0-47 0 0,0-1 0 0 0,0 1 0 0 0,0-1 0 0 0,1-1-1 0 0,-1 1 1 0 0,0-1 0 0 0,0-1 0 0 0,0 1 0 0 0,0-2-1 0 0,5-1 44 0 0,4-1-280 0 0,-6 1 20 0 0,1 1 0 0 0,-1-2 0 0 0,1 1 0 0 0,-1-1 0 0 0,0-1 0 0 0,-1 0 0 0 0,0-1 0 0 0,6-4 260 0 0,47-53-1062 0 0,-62 64 1059 0 0,0-1 1 0 0,0 0 0 0 0,0 0-1 0 0,-1 0 1 0 0,1 1-1 0 0,0-1 1 0 0,-1 0 0 0 0,1 0-1 0 0,-1 0 1 0 0,1 0-1 0 0,-1 0 1 0 0,1 0 0 0 0,-1-1-1 0 0,0 1 1 0 0,0 0-1 0 0,1 0 1 0 0,-1 0 0 0 0,0 0-1 0 0,0 0 1 0 0,0 0-1 0 0,0 0 1 0 0,0 0 0 0 0,0-1-1 0 0,-1 1 1 0 0,1 0-1 0 0,0 0 1 0 0,0 0 0 0 0,-1 0-1 0 0,1 0 1 0 0,-1 0-1 0 0,1 0 1 0 0,-1 0 0 0 0,1 0-1 0 0,-1 0 1 0 0,0 0 2 0 0,-1 0 67 0 0,-1 0 0 0 0,1 1 0 0 0,0-1 0 0 0,-1 1 1 0 0,1 0-1 0 0,-1-1 0 0 0,1 1 0 0 0,0 0 0 0 0,-1 1 0 0 0,1-1 1 0 0,-1 0-1 0 0,1 1 0 0 0,0-1 0 0 0,-1 1 0 0 0,1 0 0 0 0,0-1 0 0 0,0 1 1 0 0,0 0-1 0 0,-1 1-67 0 0,-9 3 144 0 0,2 1 1 0 0,-1 0 0 0 0,0 0-1 0 0,1 1 1 0 0,0 0 0 0 0,1 1-1 0 0,0 0 1 0 0,0 1 0 0 0,1-1-1 0 0,0 2 1 0 0,0-1 0 0 0,1 1-1 0 0,0 1 1 0 0,-1 3-145 0 0,7-12 53 0 0,35 11 166 0 0,-28-14-210 0 0,0-1-1 0 0,-1 0 1 0 0,1 0 0 0 0,0-1-1 0 0,-1 1 1 0 0,0-1 0 0 0,1-1-1 0 0,-1 1 1 0 0,0-1 0 0 0,-1 0-1 0 0,1 0 1 0 0,-1 0 0 0 0,0 0-1 0 0,0-1 1 0 0,0 0 0 0 0,0 0-1 0 0,-1 0 1 0 0,0 0 0 0 0,0-1-1 0 0,0 1 1 0 0,-1-1 0 0 0,0 1-1 0 0,0-1 1 0 0,1-5-9 0 0,3-1 16 0 0,11-30 37 0 0,-14 40-63 0 0,1 10 27 0 0,-4 97 336 0 0,0-86-287 0 0,0-17 4 0 0,0-2 1 0 0,1 1-16 0 0,0 0-47 0 0,-1 0 0 0 0,1 0 1 0 0,0 0-1 0 0,0-1 0 0 0,-1 1 0 0 0,1 0 1 0 0,0 0-1 0 0,0-1 0 0 0,0 1 0 0 0,0-1 1 0 0,0 1-1 0 0,0-1 0 0 0,0 1 0 0 0,0-1 1 0 0,0 1-1 0 0,0-1 0 0 0,0 0 0 0 0,0 0 1 0 0,0 0-1 0 0,0 1 0 0 0,0-1 1 0 0,1 0-1 0 0,-1 0 0 0 0,0-1 0 0 0,0 1 1 0 0,0 0-1 0 0,0 0 0 0 0,0 0 0 0 0,0-1 1 0 0,0 1-1 0 0,0 0 0 0 0,0-1 0 0 0,0 1 1 0 0,0-1-1 0 0,0 1 0 0 0,0-1 1 0 0,0 0-1 0 0,0 1 0 0 0,-1-1 0 0 0,1 0 1 0 0,0 0-1 0 0,0 0 0 0 0,-1 1 0 0 0,1-2-8 0 0,34-42 185 0 0,-32 39-179 0 0,54-106 122 0 0,-42 88-220 0 0,-14 22 34 0 0,-1 13-8 0 0,18 173 77 0 0,-12-167 160 0 0,7-12-161 0 0,-9-7 13 0 0,-1 0-1 0 0,1 0 1 0 0,-1-1-1 0 0,1 1 0 0 0,-1-1 1 0 0,1 0-1 0 0,-1 0 1 0 0,0 0-1 0 0,0-1 0 0 0,0 1 1 0 0,-1-1-1 0 0,1 0 1 0 0,0 0-1 0 0,-1 1 1 0 0,0-2-1 0 0,0 1 0 0 0,0 0 1 0 0,0 0-1 0 0,0-1 1 0 0,0 1-1 0 0,0-4-22 0 0,9-10 33 0 0,22-67 31 0 0,-23 59-31 0 0,-8 18-30 0 0,0 0 0 0 0,1 0 0 0 0,0 1 0 0 0,0 0 1 0 0,1-1-1 0 0,0 1 0 0 0,0 0 0 0 0,0 1 0 0 0,1-1 0 0 0,2-1-3 0 0,-1 4 0 0 0,-1 9-12 0 0,21 104-43 0 0,-23-83 50 0 0,17 200 5 0 0,-14-181 307 0 0,-2 1 0 0 0,-3-1-1 0 0,-2 40-306 0 0,1-79 82 0 0,0-1-1 0 0,0 0 1 0 0,-1 1-1 0 0,1-1 1 0 0,-1 0-1 0 0,-1 1 0 0 0,1-1 1 0 0,-1 0-1 0 0,0 0 1 0 0,0 0-1 0 0,-1 0 1 0 0,0 0-1 0 0,0-1 1 0 0,0 1-1 0 0,-1-1 1 0 0,0 0-1 0 0,0 0 0 0 0,0 0 1 0 0,-1-1-1 0 0,1 1 1 0 0,-1-1-1 0 0,0 0 1 0 0,0 0-1 0 0,-1-1 1 0 0,1 1-1 0 0,-1-1 1 0 0,1-1-1 0 0,-1 1 0 0 0,0-1 1 0 0,0 0-1 0 0,-1 0 1 0 0,1 0-1 0 0,-6 0-81 0 0,8-2 55 0 0,0 0 0 0 0,1 0 0 0 0,-1 0-1 0 0,0-1 1 0 0,0 1 0 0 0,1-1 0 0 0,-1 0-1 0 0,0 0 1 0 0,1 0 0 0 0,-1-1 0 0 0,1 1 0 0 0,0-1-1 0 0,-1 0 1 0 0,1 0 0 0 0,0 0 0 0 0,0 0-1 0 0,0 0 1 0 0,0-1 0 0 0,0 0 0 0 0,1 1 0 0 0,-1-1-1 0 0,1 0 1 0 0,0 0 0 0 0,0 0 0 0 0,0-1-1 0 0,0 1 1 0 0,0 0 0 0 0,1-1 0 0 0,0 1-1 0 0,-1-1 1 0 0,1 1 0 0 0,0-1 0 0 0,1 0 0 0 0,-1 0-1 0 0,1 1 1 0 0,-1-2-55 0 0,1-2 16 0 0,1 0 1 0 0,-1 1-1 0 0,1-1 0 0 0,0 0 1 0 0,1 1-1 0 0,-1-1 0 0 0,1 1 0 0 0,0-1 1 0 0,1 1-1 0 0,0 0 0 0 0,0 0 0 0 0,0 0 1 0 0,1 0-1 0 0,0 1 0 0 0,1-2-16 0 0,7-6-146 0 0,2 0 0 0 0,-1 1 1 0 0,2 0-1 0 0,-1 2 0 0 0,2-1 0 0 0,-1 2 0 0 0,1 0 0 0 0,1 1 1 0 0,-1 0-1 0 0,1 2 0 0 0,1 0 0 0 0,-1 1 0 0 0,1 0 0 0 0,0 2 1 0 0,2 0 145 0 0,29-10-2822 0 0,-15 4-5448 0 0</inkml:trace>
  <inkml:trace contextRef="#ctx0" brushRef="#br0" timeOffset="67">735 2216 11616 0 0,'0'0'340'0'0,"0"0"-6"0"0,-3-6-200 0 0,-31-53 3347 0 0,24 34-1163 0 0,10 24-1831 0 0,3-9 649 0 0,-3 9-964 0 0,0 1-39 0 0,0 0-5 0 0,0 0-10 0 0,34 36 92 0 0,3 51-156 0 0,-3 18 20 0 0,-28-97-62 0 0,-3-2 47 0 0,-2-5 9 0 0,-1-1 9 0 0,40-33 360 0 0,-38 30-359 0 0,17-69 511 0 0,-13-54-1030 0 0,-4 126 382 0 0,6 3 37 0 0,10 9-98 0 0,39 85 107 0 0,-51-83 12 0 0,24 43 1 0 0,-6-19 0 0 0,-5-29 186 0 0,-17-9-76 0 0,-1-1 2 0 0,1-6-31 0 0,1 1 0 0 0,-1-1 0 0 0,0 1 0 0 0,-1-1 0 0 0,1 0 0 0 0,-1 0 0 0 0,-1 0 0 0 0,1 0 0 0 0,-1 1 0 0 0,0-1 0 0 0,-1 0 0 0 0,0 0 0 0 0,0 0 0 0 0,0 0 0 0 0,-1 1 0 0 0,0-1 0 0 0,0 1 0 0 0,-1-1 0 0 0,0 0-81 0 0,-4-19 85 0 0,-26-84 603 0 0,19 56-710 0 0,4 10-321 0 0,17 38-5764 0 0,-1 9-484 0 0</inkml:trace>
  <inkml:trace contextRef="#ctx0" brushRef="#br0" timeOffset="68">1153 2076 13760 0 0,'0'0'314'0'0,"0"0"46"0"0,0 0 22 0 0,0 0-50 0 0,3 5-147 0 0,3 105 5080 0 0,5-38-4389 0 0,-9-65-879 0 0,0 0 1 0 0,0 0-1 0 0,0 0 0 0 0,-1 0 1 0 0,0 0-1 0 0,0 1 0 0 0,-1-1 1 0 0,0 0-1 0 0,-1 0 0 0 0,0 3 3 0 0,-3 0-970 0 0,-1-2-5478 0 0,1-7 395 0 0</inkml:trace>
  <inkml:trace contextRef="#ctx0" brushRef="#br0" timeOffset="69">1126 2010 8808 0 0,'0'0'192'0'0,"0"-10"32"0"0,3-2 16 0 0,1 0 16 0 0,-8 6-256 0 0,8-3 0 0 0,-4-2 0 0 0,3 1 0 0 0,0 5 384 0 0,-3-5 16 0 0,0 5 8 0 0,0-1 0 0 0,6 2-232 0 0,-6 4-48 0 0,0 0 0 0 0,4-5-3248 0 0,4 1-648 0 0</inkml:trace>
  <inkml:trace contextRef="#ctx0" brushRef="#br0" timeOffset="70">1317 1784 13072 0 0,'0'0'297'0'0,"1"2"39"0"0,-2 45 463 0 0,19 31 945 0 0,-2-30-105 0 0,3 33-589 0 0,-14-43-908 0 0,5 26-92 0 0,-20-14-2787 0 0,9-38-3231 0 0</inkml:trace>
  <inkml:trace contextRef="#ctx0" brushRef="#br0" timeOffset="71">1220 2076 12240 0 0,'0'0'357'0'0,"0"0"-2"0"0,2 0-226 0 0,70 13 2135 0 0,52-3 198 0 0,-76-16-5022 0 0,-42 4 334 0 0,5-2-3371 0 0</inkml:trace>
  <inkml:trace contextRef="#ctx0" brushRef="#br0" timeOffset="72">1530 1814 11136 0 0,'0'0'330'0'0,"0"0"-8"0"0,0 2-210 0 0,27 149 4044 0 0,3-4-2397 0 0,-11-12-911 0 0,-11-95-632 0 0,-7-38-140 0 0,-1-2 16 0 0,0 0 4 0 0,0 0 0 0 0,0 0 4 0 0,0 0 18 0 0,0 0 8 0 0,0 0 2 0 0,2-40 64 0 0,35-79-1096 0 0,-36 116 878 0 0,0 0 0 0 0,1 1 0 0 0,-1-1 0 0 0,0 1-1 0 0,1-1 1 0 0,-1 1 0 0 0,1 0 0 0 0,0 0 0 0 0,0 0-1 0 0,0 0 1 0 0,0 0 0 0 0,0 0 0 0 0,0 0 0 0 0,0 1 0 0 0,1-1-1 0 0,-1 1 1 0 0,1-1 0 0 0,-1 1 0 0 0,1 0 0 0 0,-1 0-1 0 0,1 0 1 0 0,0 0 0 0 0,0 1 0 0 0,-1-1 0 0 0,1 1-1 0 0,0 0 1 0 0,0 0 0 0 0,-1 0 0 0 0,1 0 0 0 0,0 0-1 0 0,0 0 1 0 0,0 1 0 0 0,-1-1 0 0 0,3 2 26 0 0,3 5 48 0 0,0 1 0 0 0,-1 1 1 0 0,-1-1-1 0 0,1 1 0 0 0,-1 0 0 0 0,-1 1 1 0 0,0 0-1 0 0,0-1 0 0 0,-1 2 1 0 0,0-1-1 0 0,0 0 0 0 0,-2 1 0 0 0,1 0 1 0 0,0 4-49 0 0,8 23 1 0 0,-10-33-289 0 0,3 9 136 0 0,1-7-4780 0 0,2-3-834 0 0</inkml:trace>
  <inkml:trace contextRef="#ctx0" brushRef="#br0" timeOffset="73">8129 1731 10568 0 0,'0'0'233'0'0,"0"0"39"0"0,1-7 509 0 0,7 11 7025 0 0,3 41-5307 0 0,-11 46-1136 0 0,-11 136-1030 0 0,15-97-333 0 0,16-32-16 0 0,-7-75-1065 0 0,-12-21 576 0 0,-1-2-95 0 0,2 1-867 0 0,8 0-3551 0 0,1 0-1518 0 0</inkml:trace>
  <inkml:trace contextRef="#ctx0" brushRef="#br0" timeOffset="74">8330 1710 9528 0 0,'14'-6'722'0'0,"11"-9"-278"0"0,-24 15 455 0 0,14 11 3532 0 0,-11-3-4109 0 0,0-1 0 0 0,-1 1 0 0 0,0 0 0 0 0,0 0 0 0 0,-1 0 0 0 0,0 1 0 0 0,-1-1 1 0 0,0 1-1 0 0,0-1 0 0 0,0 0 0 0 0,-2 6-322 0 0,3 3 234 0 0,2 56 91 0 0,-3 0-1 0 0,-3 1 1 0 0,-4 2-325 0 0,6-26 16 0 0,3-29 48 0 0,-3-19 4 0 0,0-2 15 0 0,2-1-15 0 0,55-41-311 0 0,-18 7 50 0 0,24-1-31 0 0,-54 34 177 0 0,-1-1 25 0 0,-1 0 0 0 0,1 1 0 0 0,0 0 0 0 0,0 0-1 0 0,0 1 1 0 0,0 0 0 0 0,1 0 0 0 0,-1 1 0 0 0,0 0 0 0 0,0 1-1 0 0,6 0 23 0 0,65 32 254 0 0,-41 7 918 0 0,-32 6-171 0 0,-8-42-956 0 0,1-1 0 0 0,-1 0-1 0 0,0 0 1 0 0,0 0 0 0 0,0 0 0 0 0,0 0 0 0 0,0 0-1 0 0,-1-1 1 0 0,1 1 0 0 0,-1-1 0 0 0,0 0-1 0 0,0 1 1 0 0,1-1 0 0 0,-1-1 0 0 0,-1 1 0 0 0,1 0-1 0 0,0-1 1 0 0,0 1 0 0 0,-1-1 0 0 0,1 0 0 0 0,-1 0-1 0 0,1 0 1 0 0,-1-1 0 0 0,1 1 0 0 0,-1-1 0 0 0,1 0-1 0 0,-3 0-44 0 0,-165 5 170 0 0,76-25-1492 0 0,57-7-537 0 0,28 10-4313 0 0,7 6-108 0 0</inkml:trace>
  <inkml:trace contextRef="#ctx0" brushRef="#br0" timeOffset="75">8980 1699 14912 0 0,'0'0'340'0'0,"0"0"50"0"0,0 0 24 0 0,0 0-54 0 0,11 11 393 0 0,-7-4-335 0 0,0 1 0 0 0,0 0 0 0 0,-1 0-1 0 0,0 1 1 0 0,-1-1 0 0 0,1 1 0 0 0,-2-1 0 0 0,1 1 0 0 0,-1 0 0 0 0,-1-1 0 0 0,1 8-418 0 0,0 3 328 0 0,-4 101 585 0 0,-6-34-743 0 0,-11 93 52 0 0,21-98-90 0 0,-2-61-237 0 0,0-19-67 0 0,1-1-20 0 0,0 0-176 0 0,0 0-711 0 0,1 0-305 0 0,1 0-64 0 0</inkml:trace>
  <inkml:trace contextRef="#ctx0" brushRef="#br0" timeOffset="76">9223 1665 12672 0 0,'7'-2'968'0'0,"13"-5"-454"0"0,58 4 5577 0 0,1 21-4377 0 0,-79-17-1708 0 0,1 0 0 0 0,-1 0 0 0 0,1 0-1 0 0,-1 0 1 0 0,1 0 0 0 0,-1 0 0 0 0,1 1-1 0 0,-1-1 1 0 0,0 0 0 0 0,0 0 0 0 0,0 0-1 0 0,0 1 1 0 0,0-1 0 0 0,0 0 0 0 0,0 0-1 0 0,0 0 1 0 0,0 1 0 0 0,0-1 0 0 0,-1 0-1 0 0,1 0 1 0 0,0 0 0 0 0,-1 1 0 0 0,1-1-1 0 0,-1 0 1 0 0,0 0 0 0 0,1 0 0 0 0,-1 0-1 0 0,0 0 1 0 0,1 0 0 0 0,-1 0 0 0 0,0 0-6 0 0,-1 1 33 0 0,-26 38 126 0 0,-19 2 1 0 0,-6 8-147 0 0,52-49-2 0 0,1 0 0 0 0,0 0 0 0 0,0 0 0 0 0,0 0 0 0 0,0 0 0 0 0,0 0 0 0 0,0 0 0 0 0,0 0 0 0 0,0 0 0 0 0,0 0 0 0 0,1 0 0 0 0,-1-1 0 0 0,0 1 0 0 0,0 0 0 0 0,1 0 0 0 0,-1 0 0 0 0,1 0 0 0 0,-1 0 0 0 0,1-1 0 0 0,-1 1 0 0 0,1 0 0 0 0,-1 0 0 0 0,1-1 0 0 0,0 1 0 0 0,-1 0 0 0 0,1-1 0 0 0,0 1 0 0 0,0-1 0 0 0,-1 1 0 0 0,1-1 0 0 0,0 1 0 0 0,0-1 0 0 0,0 1 0 0 0,0-1 0 0 0,0 0 0 0 0,0 0 0 0 0,-1 1 0 0 0,1-1 0 0 0,0 0 0 0 0,1 0-11 0 0,-1 0 0 0 0,8 3 58 0 0,0-1 0 0 0,-1 0 0 0 0,1 0-1 0 0,0-1 1 0 0,1 0 0 0 0,-1-1 0 0 0,0 0 0 0 0,0-1-1 0 0,3 0-57 0 0,53 0 0 0 0,-15-2-2373 0 0,-40 1 1082 0 0</inkml:trace>
  <inkml:trace contextRef="#ctx0" brushRef="#br0" timeOffset="77">9469 2180 15320 0 0,'0'0'348'0'0,"4"-3"466"0"0,75-9 882 0 0,110-3 1645 0 0,-75 24-3369 0 0,-91-3-6041 0 0,-15-3-561 0 0</inkml:trace>
  <inkml:trace contextRef="#ctx0" brushRef="#br0" timeOffset="78">9448 2387 14152 0 0,'0'0'414'0'0,"0"0"-6"0"0,1 0-262 0 0,102-9 3571 0 0,102-6-399 0 0,-193 15-3681 0 0,73 2 1588 0 0,-30 4-7941 0 0,-37-3-289 0 0</inkml:trace>
  <inkml:trace contextRef="#ctx0" brushRef="#br0" timeOffset="79">6395 1905 12096 0 0,'-16'-50'2077'0'0,"15"49"-1230"0"0,1 1 38 0 0,0 0-23 0 0,0 0-132 0 0,0 0-61 0 0,-4 16 922 0 0,1 10-1256 0 0,0-1 0 0 0,2 1 0 0 0,1 0 0 0 0,2 0 0 0 0,2 16-335 0 0,-2-14 129 0 0,12 77 141 0 0,-2 49-59 0 0,-8-84-219 0 0,-14-79-1224 0 0,-10-75-3648 0 0,9 30-782 0 0,4 24 1202 0 0</inkml:trace>
  <inkml:trace contextRef="#ctx0" brushRef="#br0" timeOffset="80">6266 1859 9384 0 0,'32'-141'1530'0'0,"-29"135"-1323"0"0,1 1 0 0 0,0 0 0 0 0,0 0 0 0 0,0 0 0 0 0,0 0 0 0 0,1 0 0 0 0,0 1 0 0 0,0 0 0 0 0,0 0 0 0 0,0 0 0 0 0,1 1 0 0 0,-1 0 0 0 0,1 0 0 0 0,0 0 0 0 0,0 1 0 0 0,0 0 0 0 0,1 0 0 0 0,-1 0 0 0 0,0 1 0 0 0,1 0 0 0 0,-1 0 0 0 0,1 0 0 0 0,-1 1 0 0 0,1 0 0 0 0,-1 1 0 0 0,0-1 0 0 0,1 1 0 0 0,-1 0 0 0 0,1 1 0 0 0,-1 0 0 0 0,0 0 0 0 0,0 0 0 0 0,0 1 0 0 0,0-1 0 0 0,1 2-207 0 0,2 0 74 0 0,-1 0-1 0 0,0 0 0 0 0,0 1 0 0 0,-1 0 0 0 0,1 0 0 0 0,-1 1 0 0 0,0 0 0 0 0,-1 0 0 0 0,1 0 1 0 0,-1 1-1 0 0,-1 0 0 0 0,1 0 0 0 0,-1 1 0 0 0,0 0 0 0 0,-1 0 0 0 0,0 0 0 0 0,0 0 0 0 0,2 9-73 0 0,-5-12 69 0 0,0 0 0 0 0,-1 0-1 0 0,1 0 1 0 0,-2 0 0 0 0,1 0-1 0 0,0 0 1 0 0,-1 0-1 0 0,0 1 1 0 0,0-1 0 0 0,0-1-1 0 0,-1 1 1 0 0,0 0 0 0 0,0 0-1 0 0,0-1 1 0 0,0 1-1 0 0,-1-1 1 0 0,0 1 0 0 0,0-1-1 0 0,0 0 1 0 0,0 0-1 0 0,-1 0 1 0 0,1-1 0 0 0,-1 1-1 0 0,-3 1-68 0 0,-108 62-4317 0 0,99-59-1896 0 0</inkml:trace>
  <inkml:trace contextRef="#ctx0" brushRef="#br0" timeOffset="81">6708 2443 9848 0 0,'3'-6'474'0'0,"23"-28"942"0"0,-33 26 7389 0 0,1 9-9077 0 0,-41 40 1488 0 0,37-29-1153 0 0,1 0 0 0 0,0 0 0 0 0,1 1 0 0 0,0 1 0 0 0,1-1 0 0 0,0 1 0 0 0,2 0 0 0 0,-2 5-63 0 0,9-2 14 0 0,-1-16 52 0 0,0 0 14 0 0,3-1-68 0 0,-1 1 0 0 0,0-1 0 0 0,0 0 0 0 0,1 0 0 0 0,-1 0-1 0 0,0-1 1 0 0,0 1 0 0 0,1-1 0 0 0,-1 1 0 0 0,0-1 0 0 0,0 0 0 0 0,0-1-1 0 0,0 1 1 0 0,0 0 0 0 0,0-1 0 0 0,-1 1 0 0 0,1-1 0 0 0,0 0-1 0 0,-1 0 1 0 0,1 0 0 0 0,-1 0 0 0 0,1-1 0 0 0,-1 1 0 0 0,0-1 0 0 0,0 1-1 0 0,0-1 1 0 0,0-1-12 0 0,4-4-7 0 0,-1 0 0 0 0,0 0 0 0 0,0-1 0 0 0,-1 1 0 0 0,0-1 0 0 0,0 0 0 0 0,-1 0-1 0 0,0 0 1 0 0,0-6 7 0 0,2 13-187 0 0,-4 19 94 0 0,2 86 93 0 0,-2-94-32 0 0,-1-8-126 0 0,0-1-28 0 0,0 0 2 0 0,1 1-56 0 0,1-1 25 0 0,0 0-1 0 0,-1 0 1 0 0,1 1 0 0 0,0-1-1 0 0,0 0 1 0 0,-1 0-1 0 0,1-1 1 0 0,0 1-1 0 0,-1 0 1 0 0,1 0 0 0 0,0-1-1 0 0,-1 1 1 0 0,1-1-1 0 0,0 0 1 0 0,-1 1-1 0 0,1-1 1 0 0,-1 0 0 0 0,1 0-1 0 0,-1 0 1 0 0,0 0-1 0 0,1 0 1 0 0,-1 0-1 0 0,0-1 1 0 0,0 1 0 0 0,0 0-1 0 0,0 0 1 0 0,0-1-1 0 0,0 1 1 0 0,0-1-1 0 0,0 1 1 0 0,0-1 0 0 0,-1 0-1 0 0,1 1 1 0 0,-1-1-1 0 0,1 1 1 0 0,-1-1-1 0 0,0 0 1 0 0,1 0 215 0 0,2-12-2093 0 0</inkml:trace>
  <inkml:trace contextRef="#ctx0" brushRef="#br0" timeOffset="82">6795 2225 9552 0 0,'0'0'276'0'0,"0"0"2"0"0,0 0-38 0 0,0 0 503 0 0,0 0 237 0 0,0 0 48 0 0,1 2-53 0 0,42 101 3072 0 0,-40-87-3740 0 0,1 1-11 0 0,0 1 0 0 0,-2-1-1 0 0,0 1 1 0 0,-1 0-1 0 0,-1 0 1 0 0,0 0-1 0 0,-2 6-295 0 0,1 4 408 0 0,1-27-272 0 0,0-1-9 0 0,-3 4 492 0 0,2-9-642 0 0,0 1 0 0 0,1-1 0 0 0,0 0 0 0 0,0 1 0 0 0,0-1 0 0 0,0 1 0 0 0,1-1 0 0 0,0 1-1 0 0,-1-1 1 0 0,2 1 0 0 0,-1-1 0 0 0,0 1 0 0 0,1 0 0 0 0,0 0 0 0 0,0-1 23 0 0,1 0-52 0 0,-1 0 0 0 0,1 0 0 0 0,0 1 0 0 0,0-1 0 0 0,1 1 0 0 0,-1 0 0 0 0,1 0 0 0 0,0 0 0 0 0,0 0 0 0 0,0 0 0 0 0,0 1 0 0 0,1 0 0 0 0,0 0 0 0 0,-1 0 0 0 0,1 1 0 0 0,0-1 0 0 0,0 1 0 0 0,0 0 0 0 0,1 1 0 0 0,-1-1 0 0 0,0 1 0 0 0,5-1 52 0 0,-3 3 10 0 0,0 0 0 0 0,-1 0 0 0 0,1 0 0 0 0,0 1 0 0 0,-1 0 0 0 0,1 1-1 0 0,-1-1 1 0 0,0 1 0 0 0,1 0 0 0 0,-1 1 0 0 0,-1-1 0 0 0,1 1 0 0 0,0 1 0 0 0,-1-1-1 0 0,0 1 1 0 0,0-1 0 0 0,-1 1 0 0 0,1 1 0 0 0,-1-1 0 0 0,0 1 0 0 0,0 0-1 0 0,-1 0 1 0 0,0 0 0 0 0,0 0 0 0 0,2 4-10 0 0,-5-7 44 0 0,1-1 0 0 0,-1 1 0 0 0,0 0 0 0 0,0-1 0 0 0,0 1-1 0 0,0-1 1 0 0,0 1 0 0 0,-1-1 0 0 0,1 1 0 0 0,-1-1 0 0 0,1 1 0 0 0,-1-1 0 0 0,0 0 0 0 0,0 1 0 0 0,0-1 0 0 0,0 0-1 0 0,0 0 1 0 0,-1 1 0 0 0,1-1 0 0 0,-1 0 0 0 0,1 0 0 0 0,-1 0 0 0 0,0-1 0 0 0,0 1 0 0 0,0 0 0 0 0,0-1 0 0 0,-1 1-44 0 0,-63 33 527 0 0,52-30-934 0 0,-1-1-1 0 0,1 0 1 0 0,-1-1-1 0 0,0-1 1 0 0,0-1-1 0 0,0 0 1 0 0,0 0-1 0 0,-12-3 408 0 0,18 0-1490 0 0,2-1-55 0 0</inkml:trace>
  <inkml:trace contextRef="#ctx0" brushRef="#br0" timeOffset="83">7334 2201 12152 0 0,'0'0'273'0'0,"0"0"40"0"0,0 0 22 0 0,0 0-39 0 0,10 0 589 0 0,99-12 4992 0 0,-43 2-5138 0 0,-24 3-382 0 0,43 2-311 0 0,-84 6-309 0 0,-1-1-793 0 0,0 0-345 0 0,0 0-983 0 0,0 0-3681 0 0</inkml:trace>
  <inkml:trace contextRef="#ctx0" brushRef="#br0" timeOffset="84">7253 2285 14112 0 0,'0'0'322'0'0,"0"0"45"0"0,0 0 17 0 0,0 0-45 0 0,7-1-207 0 0,154-16 4083 0 0,1 8-2969 0 0,-92 8-7119 0 0,-52 1-667 0 0</inkml:trace>
  <inkml:trace contextRef="#ctx0" brushRef="#br0" timeOffset="85">11865 2380 11432 0 0,'0'0'256'0'0,"0"0"34"0"0,0 0 22 0 0,0 0-30 0 0,0 0-126 0 0,0 0 158 0 0,-3-6 509 0 0,-2 3-532 0 0,0-1 0 0 0,0 1 0 0 0,0 0 0 0 0,0 0 0 0 0,-1 1 1 0 0,1 0-1 0 0,-1 0 0 0 0,0 0 0 0 0,0 0 0 0 0,1 1 0 0 0,-1 0 0 0 0,0 0 0 0 0,0 1 0 0 0,0 0 1 0 0,0 0-1 0 0,0 0 0 0 0,0 1 0 0 0,-1 0-291 0 0,-6-1 157 0 0,-138 0 1335 0 0,-371-20 49 0 0,300 10-533 0 0,100-1-1057 0 0,103 10-1960 0 0,18 2 814 0 0,1-1-1114 0 0,0 0-4272 0 0</inkml:trace>
  <inkml:trace contextRef="#ctx0" brushRef="#br0" timeOffset="86">11267 2790 14480 0 0,'0'0'330'0'0,"-15"0"796"0"0,-210 6 2849 0 0,200-2-3650 0 0,0-1 0 0 0,0-1 0 0 0,0-1 0 0 0,0-1-1 0 0,-4-2-324 0 0,9-6 512 0 0,33-18-512 0 0,81-58-977 0 0,10 15 602 0 0,-39 35 303 0 0,-65 34 97 0 0,0 0 0 0 0,1-1 0 0 0,-1 1-1 0 0,1 0 1 0 0,-1-1 0 0 0,1 1-1 0 0,-1 0 1 0 0,1 0 0 0 0,0-1-1 0 0,-1 1 1 0 0,1 0 0 0 0,-1 0 0 0 0,1 0-1 0 0,-1 0 1 0 0,1 0 0 0 0,0 0-1 0 0,-1 0 1 0 0,1 0 0 0 0,-1 0 0 0 0,1 0-1 0 0,-1 0 1 0 0,1 0 0 0 0,0 0-1 0 0,-1 1 1 0 0,1-1 0 0 0,-1 0 0 0 0,1 0-1 0 0,-1 0 1 0 0,1 1 0 0 0,-1-1-1 0 0,1 0 1 0 0,-1 1 0 0 0,1-1 0 0 0,-1 1-1 0 0,1-1 1 0 0,-1 0 0 0 0,0 1-1 0 0,1-1 1 0 0,-1 1 0 0 0,0-1-1 0 0,1 1 1 0 0,-1-1 0 0 0,0 1 0 0 0,0-1-1 0 0,0 1 1 0 0,1 0 0 0 0,-1-1-1 0 0,0 1 1 0 0,0-1 0 0 0,0 1-25 0 0,1 2-148 0 0,1 4 251 0 0,0 0-1 0 0,0 0 0 0 0,-1 0 1 0 0,0 0-1 0 0,0 1 0 0 0,-1-1 1 0 0,0 0-1 0 0,0 0 0 0 0,-1 0 0 0 0,0 1 1 0 0,0-1-1 0 0,0 0 0 0 0,-1 0 1 0 0,-1 2-103 0 0,-1 7 125 0 0,-3 125 473 0 0,5-6-202 0 0,-2-71-412 0 0,0-30 12 0 0,3-18-1595 0 0,-1 0-4492 0 0,-1-8-1038 0 0</inkml:trace>
  <inkml:trace contextRef="#ctx0" brushRef="#br0" timeOffset="87">10886 1573 4264 0 0,'0'0'125'0'0,"1"0"-3"0"0,3 0-16 0 0,4 2 6655 0 0,-22 3-5346 0 0,-27 5-1256 0 0,-126 44 3464 0 0,131-40-3079 0 0,35-13-452 0 0,-7 3 432 0 0,70-9-396 0 0,9-9-128 0 0,49-12 438 0 0,38 1-353 0 0,-83 22 32 0 0,-69 3-106 0 0,-5 0 48 0 0,-1 0 31 0 0,0 0 6 0 0,0 0 0 0 0,-45 17 872 0 0,-112 11-816 0 0,79-13-152 0 0,-89 29 64 0 0,143-40-84 0 0,24-4 10 0 0,0 1-1 0 0,0-1 1 0 0,0 0 0 0 0,0 0 0 0 0,0 0 0 0 0,1 0-1 0 0,-1 1 1 0 0,0-1 0 0 0,0 0 0 0 0,0 0-1 0 0,0 0 1 0 0,0 0 0 0 0,0 1 0 0 0,0-1 0 0 0,0 0-1 0 0,0 0 1 0 0,0 0 0 0 0,0 0 0 0 0,0 1-1 0 0,0-1 1 0 0,0 0 0 0 0,0 0 0 0 0,0 0 0 0 0,0 1-1 0 0,0-1 1 0 0,0 0 0 0 0,0 0 0 0 0,0 0-1 0 0,0 0 1 0 0,-1 0 0 0 0,1 1 0 0 0,0-1 0 0 0,0 0-1 0 0,0 0 11 0 0,37 10 67 0 0,57-8-470 0 0,-78-3 339 0 0,16-1 110 0 0,0-1 0 0 0,0-1 0 0 0,0-2 0 0 0,13-5-46 0 0,42-10 234 0 0,-20 1 343 0 0,-66 20-570 0 0,0-1 0 0 0,-1 1 1 0 0,1-1-1 0 0,0 1 0 0 0,0-1 0 0 0,0 0 0 0 0,-1 1 1 0 0,1-1-1 0 0,0 0 0 0 0,-1 1 0 0 0,1-1 0 0 0,-1 0 0 0 0,1 0 1 0 0,-1 0-1 0 0,1 1 0 0 0,-1-1 0 0 0,1 0 0 0 0,-1 0 1 0 0,0 0-1 0 0,0 0 0 0 0,1 0 0 0 0,-1 0 0 0 0,0 0 1 0 0,0 0-1 0 0,0 0 0 0 0,0 0 0 0 0,0 0 0 0 0,0 0 0 0 0,0 0 1 0 0,0 0-1 0 0,-1 1 0 0 0,1-1 0 0 0,0 0 0 0 0,0 0 1 0 0,-1 0-1 0 0,1 0 0 0 0,-1 0 0 0 0,1 0 0 0 0,-1 1 0 0 0,1-1 1 0 0,-1 0-1 0 0,1 0 0 0 0,-1 1 0 0 0,0-1 0 0 0,0 0 1 0 0,1 1-1 0 0,-1-1 0 0 0,0 0 0 0 0,0 1 0 0 0,1-1 1 0 0,-1 1-1 0 0,0 0 0 0 0,0-1 0 0 0,0 1 0 0 0,0 0 0 0 0,0-1 1 0 0,0 1-1 0 0,0 0 0 0 0,0 0-7 0 0,-82-54 204 0 0,69 46-182 0 0,0-1 0 0 0,1 0 0 0 0,0-1 0 0 0,0 0 1 0 0,1-1-1 0 0,1 0 0 0 0,0-1 0 0 0,0 0 0 0 0,1-1 0 0 0,1 0 0 0 0,0-1 0 0 0,-7-13-22 0 0,9 10 0 0 0,0 0 0 0 0,1-1 0 0 0,1 1 0 0 0,0-1 0 0 0,2 0 0 0 0,0-1 0 0 0,1 1 0 0 0,1 0 0 0 0,0-10 0 0 0,2 20-2 0 0,0 0 0 0 0,0 0 0 0 0,0 0 0 0 0,1 0 0 0 0,1 0 0 0 0,-1 1-1 0 0,1-1 1 0 0,0 1 0 0 0,1 0 0 0 0,0 0 0 0 0,0 0 0 0 0,0 0 0 0 0,1 1-1 0 0,0-1 1 0 0,0 1 0 0 0,1 1 0 0 0,-1-1 0 0 0,1 1 0 0 0,1 0 0 0 0,-1 0-1 0 0,1 0 1 0 0,0 1 0 0 0,0 0 0 0 0,0 1 0 0 0,0 0 0 0 0,1 0 0 0 0,-1 0-1 0 0,4 0 3 0 0,26-6 11 0 0,-5 0-18 0 0,0 1-1 0 0,0 2 1 0 0,1 1 0 0 0,25 0 7 0 0,-47 5 7 0 0,-1 1 0 0 0,0 0 0 0 0,0 1 0 0 0,0 0 0 0 0,0 0 1 0 0,0 1-1 0 0,-1 0 0 0 0,1 1 0 0 0,-1 0 0 0 0,0 1 0 0 0,2 0-7 0 0,-8-2 26 0 0,0-1 0 0 0,0 0 0 0 0,0 1-1 0 0,-1-1 1 0 0,1 1 0 0 0,-1 0 0 0 0,1 0-1 0 0,-1 0 1 0 0,0 0 0 0 0,0 0-1 0 0,0 1 1 0 0,0-1 0 0 0,-1 1 0 0 0,0-1-1 0 0,1 1 1 0 0,-1-1 0 0 0,-1 1 0 0 0,1 0-1 0 0,0 0 1 0 0,-1-1 0 0 0,0 1 0 0 0,0 0-1 0 0,0 3-25 0 0,-4 12 3 0 0,-1-1-1 0 0,-1 1 0 0 0,0-2 0 0 0,-2 1 0 0 0,0-1 0 0 0,-1 0 1 0 0,0 0-1 0 0,-1-1 0 0 0,-1-1 0 0 0,-1 1 0 0 0,-7 5-2 0 0,-31 48 108 0 0,-1 25 64 0 0,49-91-172 0 0,0 0 0 0 0,0 1 0 0 0,1-1 0 0 0,-1 1 0 0 0,1-1 0 0 0,0 1 0 0 0,0 0 0 0 0,0 0 0 0 0,1-1 0 0 0,-1 1 0 0 0,1 0 0 0 0,0 0 0 0 0,0 0 0 0 0,0 0 0 0 0,1 0 0 0 0,-1-1 0 0 0,1 1 0 0 0,0 0 0 0 0,0 0 0 0 0,0-1 0 0 0,1 2 0 0 0,3 1 2 0 0,0-1-1 0 0,0 0 0 0 0,0-1 0 0 0,1 1 1 0 0,-1-1-1 0 0,1 0 0 0 0,0-1 0 0 0,0 1 1 0 0,1-1-1 0 0,-1 0 0 0 0,1-1 0 0 0,0 0 1 0 0,-1 0-1 0 0,1 0 0 0 0,0-1 1 0 0,0 0-1 0 0,0 0 0 0 0,0 0 0 0 0,1-1-1 0 0,88 5 0 0 0,7 9 0 0 0,-98-13-45 0 0,-4-1-186 0 0,-1 0-62 0 0,0 0-10 0 0,3 2-355 0 0,-2-1-2002 0 0,-1-1-3853 0 0</inkml:trace>
  <inkml:trace contextRef="#ctx0" brushRef="#br0" timeOffset="88">11768 1872 12752 0 0,'-32'6'1553'0'0,"1"2"22"0"0,29-8-1218 0 0,-11 6 413 0 0,13-5-764 0 0,1-1 0 0 0,-1 0 0 0 0,0 0 0 0 0,0 0 0 0 0,0 1 0 0 0,1-1 0 0 0,-1 0-1 0 0,0 0 1 0 0,0 1 0 0 0,0-1 0 0 0,0 0 0 0 0,1 0 0 0 0,-1 1 0 0 0,0-1-1 0 0,0 0 1 0 0,0 1 0 0 0,0-1 0 0 0,0 0 0 0 0,0 0 0 0 0,0 1 0 0 0,0-1 0 0 0,0 0-1 0 0,0 1 1 0 0,0-1 0 0 0,0 0 0 0 0,0 0 0 0 0,0 1 0 0 0,0-1 0 0 0,0 0-1 0 0,0 1 1 0 0,0-1 0 0 0,0 0 0 0 0,-1 0 0 0 0,1 1 0 0 0,0-1 0 0 0,0 0 0 0 0,0 0-1 0 0,0 1 1 0 0,-1-1 0 0 0,1 0 0 0 0,0 0 0 0 0,0 1 0 0 0,0-1 0 0 0,-1 0-1 0 0,1 0 1 0 0,0 0 0 0 0,0 0 0 0 0,-1 1 0 0 0,1-1 0 0 0,0 0 0 0 0,-1 0 0 0 0,1 0-1 0 0,0 0 1 0 0,0 0 0 0 0,-1 0-6 0 0,10 0-56 0 0,-8 0 112 0 0,-1 0 20 0 0,0 0-4 0 0,0 0 1 0 0,0 0 29 0 0,0 0-5 0 0,0 0-8 0 0,0 0-1 0 0,0 0 0 0 0,0 0 0 0 0,0 0 0 0 0,1-3 1024 0 0,-2 2-1037 0 0,1 1-6 0 0,0 0 6 0 0,0 0 37 0 0,-7-2 293 0 0,-14 8 19 0 0,22-6-582 0 0,-1 0 4 0 0,0 0-48 0 0,0 0-214 0 0,0 0-96 0 0,0 0-22 0 0</inkml:trace>
  <inkml:trace contextRef="#ctx0" brushRef="#br0" timeOffset="89">11741 1955 7456 0 0,'0'0'166'0'0,"0"0"29"0"0,0 0 12 0 0,0-18 523 0 0,4-17 3994 0 0,-19 17-1628 0 0,14 17-2975 0 0,-1 0 0 0 0,1 0 0 0 0,-1 0 0 0 0,1 0 0 0 0,-1 1 0 0 0,1-1 0 0 0,-1 1 0 0 0,0-1-1 0 0,0 1 1 0 0,1 0 0 0 0,-1-1 0 0 0,0 1 0 0 0,1 0 0 0 0,-1 0 0 0 0,0 0 0 0 0,0 0 0 0 0,1 1 0 0 0,-1-1 0 0 0,0 0 0 0 0,1 1 0 0 0,-1-1-1 0 0,0 1 1 0 0,0 0-121 0 0,-11 2 435 0 0,-38 12 738 0 0,37-9-1019 0 0,1 1 1 0 0,0 1-1 0 0,0 0 0 0 0,1 1 0 0 0,0 1 0 0 0,0-1 0 0 0,1 2 0 0 0,1 0 0 0 0,-1 0-154 0 0,-39 52 73 0 0,45-48-73 0 0,5-5 0 0 0,5 0 0 0 0,12 6 0 0 0,-13-15-21 0 0,-1 0-1 0 0,1 0 0 0 0,0-1 1 0 0,0 1-1 0 0,0-1 0 0 0,0 0 1 0 0,-1 0-1 0 0,1 0 0 0 0,0 0 1 0 0,0-1-1 0 0,0 1 0 0 0,0-1 1 0 0,-1 0-1 0 0,1-1 0 0 0,0 1 0 0 0,-1 0 1 0 0,1-1-1 0 0,-1 0 0 0 0,0 0 1 0 0,1 0-1 0 0,-1 0 0 0 0,0 0 1 0 0,0-1-1 0 0,0 0 0 0 0,-1 1 1 0 0,1-1-1 0 0,0 0 0 0 0,-1 0 1 0 0,0 0-1 0 0,0-1 0 0 0,2-2 22 0 0,42-96 0 0 0,-38 52 16 0 0,-8 41 511 0 0,-2 19-83 0 0,1 4-427 0 0,3 4 55 0 0,8 14-12 0 0,-8-22-60 0 0,5-1 0 0 0,-1 1-13 0 0,3 0-58 0 0,-8-8-80 0 0,1 0-1 0 0,-1-1 1 0 0,1 0-1 0 0,-1 1 1 0 0,1-1-1 0 0,-1 0 1 0 0,1 0-1 0 0,0 0 0 0 0,0 0 1 0 0,-1 0-1 0 0,1 0 1 0 0,0 0-1 0 0,0-1 1 0 0,0 1-1 0 0,0-1 1 0 0,0 1-1 0 0,0-1 1 0 0,0 0-1 0 0,0 0 1 0 0,0 0-1 0 0,0 0 0 0 0,0 0 1 0 0,0 0-1 0 0,0 0 1 0 0,0-1-1 0 0,0 1 1 0 0,0-1-1 0 0,0 1 1 0 0,0-1-1 0 0,0 0 1 0 0,-1 0-1 0 0,1 0 0 0 0,0 0 1 0 0,0 0-1 0 0,-1 0 1 0 0,1-1-1 0 0,-1 1 1 0 0,1 0-1 0 0,-1-1 1 0 0,1 1-1 0 0,-1-1 152 0 0,5-8-1909 0 0,-2-1-60 0 0</inkml:trace>
  <inkml:trace contextRef="#ctx0" brushRef="#br0" timeOffset="90">11761 1656 10136 0 0,'0'0'113'0'0,"0"1"0"0"0,0-1 0 0 0,0 0 0 0 0,0 0 0 0 0,0 0 0 0 0,0 0 0 0 0,1 0 0 0 0,-1 0 0 0 0,0 0 0 0 0,0 1 0 0 0,0-1 0 0 0,0 0 0 0 0,0 0 0 0 0,1 0 0 0 0,-1 0 0 0 0,0 0 0 0 0,0 0 0 0 0,0 0 0 0 0,0 0 0 0 0,1 0 0 0 0,-1 0 0 0 0,0 0 0 0 0,0 0 0 0 0,0 0 0 0 0,1 0 0 0 0,-1 0 0 0 0,0 0 0 0 0,0 0 0 0 0,0 0 0 0 0,0 0 0 0 0,1 0 1 0 0,-1 0-1 0 0,0-1 0 0 0,0 1 0 0 0,0 0 0 0 0,0 0 0 0 0,0 0 0 0 0,1 0 0 0 0,-1 0-113 0 0,7 21 664 0 0,13 115 1815 0 0,-30-10-1079 0 0,10-112-1198 0 0,0-13-132 0 0,0-1 0 0 0,0 0 16 0 0,0 0-11 0 0,0 0-10 0 0,0 0-1 0 0,4-6 0 0 0,51-86-817 0 0,-53 89 712 0 0,0 0 0 0 0,0 0 0 0 0,0 0 0 0 0,1 1 0 0 0,-1-1 0 0 0,1 1 0 0 0,0-1 0 0 0,-1 1 0 0 0,1 0 0 0 0,0 0 0 0 0,0 1 0 0 0,1-1 0 0 0,-1 1 0 0 0,0-1 0 0 0,0 1 0 0 0,1 0 0 0 0,-1 0 0 0 0,1 0 0 0 0,-1 1-1 0 0,1-1 1 0 0,-1 1 0 0 0,2 0 41 0 0,-3 1 41 0 0,1 1 0 0 0,-1-1-1 0 0,1 1 1 0 0,-1 0-1 0 0,0 0 1 0 0,0 0-1 0 0,0 0 1 0 0,0 0 0 0 0,0 0-1 0 0,0 1 1 0 0,-1-1-1 0 0,1 1 1 0 0,-1-1-1 0 0,0 1 1 0 0,1-1-1 0 0,-1 1 1 0 0,-1 0 0 0 0,1 0-1 0 0,0-1 1 0 0,0 1-1 0 0,-1 0 1 0 0,0 0-1 0 0,0 0 1 0 0,0 0-1 0 0,0 0 1 0 0,0 0 0 0 0,0-1-1 0 0,-1 4-40 0 0,1-2 136 0 0,0 3-14 0 0,-1-1 0 0 0,0 0 0 0 0,0 1-1 0 0,0-1 1 0 0,-1 0 0 0 0,0 0-1 0 0,0 0 1 0 0,-1 0 0 0 0,1-1 0 0 0,-1 1-1 0 0,0-1 1 0 0,-1 1 0 0 0,1-1-1 0 0,-3 2-121 0 0,2-1-23 0 0,-1 0-1 0 0,0-1 0 0 0,0 1 0 0 0,0-1 0 0 0,-1-1 1 0 0,1 1-1 0 0,-1-1 0 0 0,0 1 0 0 0,-1-2 1 0 0,1 1-1 0 0,-1-1 0 0 0,-3 2 24 0 0,-19 3-2657 0 0,15-8-3984 0 0</inkml:trace>
  <inkml:trace contextRef="#ctx0" brushRef="#br0" timeOffset="94">13949 1261 9936 0 0,'0'-1'103'0'0,"-1"1"1"0"0,1-1 0 0 0,-1 1-1 0 0,0 0 1 0 0,1-1 0 0 0,-1 1-1 0 0,1 0 1 0 0,-1-1 0 0 0,1 1-1 0 0,-1 0 1 0 0,0 0 0 0 0,1 0-1 0 0,-1-1 1 0 0,0 1 0 0 0,1 0 0 0 0,-1 0-1 0 0,0 0 1 0 0,1 0 0 0 0,-1 0-1 0 0,0 0 1 0 0,1 0 0 0 0,-1 1-1 0 0,0-1 1 0 0,1 0 0 0 0,-1 0-1 0 0,1 0 1 0 0,-1 1 0 0 0,0-1-1 0 0,1 0 1 0 0,-1 1 0 0 0,1-1-1 0 0,-1 0 1 0 0,1 1 0 0 0,-1-1-1 0 0,1 1 1 0 0,-1-1 0 0 0,1 1-1 0 0,-1-1 1 0 0,1 1 0 0 0,0-1-1 0 0,-1 1 1 0 0,1-1 0 0 0,0 1-1 0 0,-1-1 1 0 0,1 1 0 0 0,0 0-1 0 0,0-1 1 0 0,0 1 0 0 0,-1 0 0 0 0,1 0-104 0 0,-31 75 2350 0 0,28-38-1918 0 0,-4 22-71 0 0,7-47-267 0 0,15-3 244 0 0,38-21 9 0 0,-11-16-203 0 0,-30 14-93 0 0,5-16 34 0 0,-16 27-42 0 0,6 0-33 0 0,-2 6-10 0 0,16 29 0 0 0,7 5 0 0 0,0 0 241 0 0,-15-27 212 0 0,21-27 701 0 0,-3-23-410 0 0,-22-5-530 0 0,-25-32-249 0 0,-1 21-677 0 0,14 31-1549 0 0,3 23 946 0 0,0 1-48 0 0</inkml:trace>
  <inkml:trace contextRef="#ctx0" brushRef="#br0" timeOffset="95">14414 1426 14312 0 0,'0'0'322'0'0,"0"0"45"0"0,0 0 21 0 0,0 0-33 0 0,1 1-233 0 0,12 4 398 0 0,0 1-1 0 0,1-2 0 0 0,-1 0 1 0 0,1 0-1 0 0,-1-1 1 0 0,1-1-1 0 0,0 0 0 0 0,0-1 1 0 0,1-1-520 0 0,-8 0-65 0 0,53-3-217 0 0,-22-9-4011 0 0,-26 6-1640 0 0</inkml:trace>
  <inkml:trace contextRef="#ctx0" brushRef="#br0" timeOffset="96">14656 1160 12032 0 0,'0'0'30'0'0,"0"0"1"0"0,0 0-1 0 0,0 1 1 0 0,0-1-1 0 0,0 0 1 0 0,0 0-1 0 0,0 0 1 0 0,0 0-1 0 0,1 1 1 0 0,-1-1-1 0 0,0 0 1 0 0,0 0-1 0 0,0 0 1 0 0,0 0-1 0 0,1 0 1 0 0,-1 1-1 0 0,0-1 1 0 0,0 0-1 0 0,0 0 1 0 0,0 0-1 0 0,1 0 1 0 0,-1 0-1 0 0,0 0 1 0 0,0 0-1 0 0,0 0 1 0 0,1 0-1 0 0,-1 0 1 0 0,0 0-1 0 0,0 0 1 0 0,0 0-1 0 0,1 0 1 0 0,-1 0-1 0 0,0 0 1 0 0,0 0-1 0 0,0 0 0 0 0,1 0 1 0 0,-1 0-1 0 0,0 0 1 0 0,0 0-1 0 0,0 0-30 0 0,-1 13 101 0 0,0 16 192 0 0,4 22 1136 0 0,-3-37-1033 0 0,9 28 871 0 0,12 2-417 0 0,8-23-270 0 0,-27-20-477 0 0,-2-1-7 0 0,2-1-7 0 0,33-22 215 0 0,9-22-165 0 0,-11 16 26 0 0,-31 28-101 0 0,5-2-62 0 0,1 15 50 0 0,9 36 340 0 0,-16-44-372 0 0,1-1-1 0 0,-1 0 1 0 0,1 0 0 0 0,0 0 0 0 0,0 0 0 0 0,0 0 0 0 0,0 0-1 0 0,1-1 1 0 0,-1 1 0 0 0,1-1 0 0 0,-1 1 0 0 0,1-1 0 0 0,0 0-1 0 0,0 0 1 0 0,0 0 0 0 0,1 0-20 0 0,16 1 139 0 0,-14-5-78 0 0,1 0 0 0 0,-1 0 1 0 0,0-1-1 0 0,-1 1 0 0 0,1-2 1 0 0,0 1-1 0 0,-1 0 1 0 0,1-1-1 0 0,-1 0 0 0 0,0 0 1 0 0,-1-1-1 0 0,1 1 0 0 0,-1-1 1 0 0,0 0-1 0 0,0 0 0 0 0,0-1 1 0 0,-1 1-1 0 0,1-1 0 0 0,-1 0 1 0 0,-1 1-1 0 0,1-1 0 0 0,0-4-61 0 0,2 0 59 0 0,19-78-234 0 0,-17 50-280 0 0,3-64-4566 0 0,-10 94 3571 0 0</inkml:trace>
  <inkml:trace contextRef="#ctx0" brushRef="#br0" timeOffset="97">12986 1552 10136 0 0,'0'0'230'0'0,"0"0"30"0"0,0 0 19 0 0,-10-13 8 0 0,-62 12 2095 0 0,-74 38 128 0 0,113-22-1739 0 0,33-14-750 0 0,0-1 0 0 0,1 0 0 0 0,-1 0 0 0 0,0 0 0 0 0,1 1 0 0 0,-1-1 0 0 0,0 0 0 0 0,1 0 0 0 0,-1 1 0 0 0,0-1-1 0 0,0 0 1 0 0,1 1 0 0 0,-1-1 0 0 0,0 0 0 0 0,0 1 0 0 0,0-1 0 0 0,0 0 0 0 0,1 1 0 0 0,-1-1 0 0 0,0 0 0 0 0,0 1-1 0 0,0-1 1 0 0,0 0 0 0 0,0 1 0 0 0,0-1 0 0 0,0 1 0 0 0,0-1 0 0 0,0 0 0 0 0,0 1 0 0 0,0-1 0 0 0,0 1-1 0 0,0-1 1 0 0,0 0 0 0 0,-1 1 0 0 0,1-1 0 0 0,0 0 0 0 0,0 1 0 0 0,0-1 0 0 0,-1 0 0 0 0,1 1 0 0 0,0-1 0 0 0,0 0-1 0 0,0 1 1 0 0,-1-1 0 0 0,1 0 0 0 0,0 0 0 0 0,-1 1 0 0 0,1-1 0 0 0,0 0 0 0 0,-1 0 0 0 0,1 0 0 0 0,0 0-1 0 0,-1 1 1 0 0,1-1 0 0 0,0 0 0 0 0,-1 0-21 0 0,35 11-184 0 0,-18-9 231 0 0,0 0 0 0 0,0 1-1 0 0,-1 1 1 0 0,1 1 0 0 0,-1 0 0 0 0,-1 1-1 0 0,1 0 1 0 0,-1 2 0 0 0,0-1 0 0 0,0 2-1 0 0,-1 0 1 0 0,0 0 0 0 0,0 1 0 0 0,-2 1-1 0 0,7 6-46 0 0,-16-13 73 0 0,0-1-1 0 0,-1 1 0 0 0,1 0 0 0 0,-1 0 0 0 0,1 0 1 0 0,-1 0-1 0 0,0 0 0 0 0,-1 0 0 0 0,1 0 0 0 0,-1 1 1 0 0,0-1-1 0 0,0 0 0 0 0,0 0 0 0 0,0 0 0 0 0,-1 1 0 0 0,0-1 1 0 0,0 0-1 0 0,0 0 0 0 0,0 0 0 0 0,-1 0 0 0 0,1 0 1 0 0,-1-1-1 0 0,0 1 0 0 0,0 0 0 0 0,0-1 0 0 0,-1 1 1 0 0,1-1-1 0 0,-1 0 0 0 0,0 0 0 0 0,0 0 0 0 0,0 0 0 0 0,0 0 1 0 0,-1-1-1 0 0,1 0 0 0 0,-1 1 0 0 0,1-1 0 0 0,-1 0 1 0 0,0-1-1 0 0,0 1 0 0 0,0-1 0 0 0,0 1 0 0 0,-3-1-72 0 0,5 0 13 0 0,-15 5 61 0 0,-1 0 1 0 0,0-1-1 0 0,-1-1 0 0 0,1 0 1 0 0,-1-2-1 0 0,-14 1-74 0 0,29-3-11 0 0,-1 1-30 0 0,1 0 1 0 0,-1-1-1 0 0,0 0 1 0 0,1 0-1 0 0,-1 0 0 0 0,0-1 1 0 0,0 1-1 0 0,1-1 1 0 0,-1 0-1 0 0,0 0 1 0 0,1-1-1 0 0,0 0 1 0 0,-1 1-1 0 0,1-1 0 0 0,0-1 1 0 0,0 1-1 0 0,0-1 1 0 0,0 1-1 0 0,0-1 1 0 0,0 0-1 0 0,1-1 1 0 0,-1 1-1 0 0,0-2 41 0 0,3-8-1439 0 0,8 1-3386 0 0,-7 11 4336 0 0,7-8-5688 0 0</inkml:trace>
  <inkml:trace contextRef="#ctx0" brushRef="#br0" timeOffset="98">13145 1495 14656 0 0,'0'0'332'0'0,"0"0"50"0"0,0 0 24 0 0,0 0-53 0 0,1 1-232 0 0,6 5-113 0 0,-4-4 150 0 0,0 1 0 0 0,1-1 0 0 0,-1 1 0 0 0,0 0 0 0 0,-1 0 0 0 0,1 0 0 0 0,0 1 1 0 0,-1-1-1 0 0,0 1 0 0 0,0-1 0 0 0,0 1 0 0 0,0 0 0 0 0,0-1 0 0 0,-1 1 0 0 0,0 0 0 0 0,0 0 0 0 0,0 0 0 0 0,0 0 0 0 0,0 1 0 0 0,-1-1 0 0 0,0 3-158 0 0,-19 95 2489 0 0,11 39-1822 0 0,11-98-767 0 0,-2-39 95 0 0,-2-2-7506 0 0,1-2 1002 0 0</inkml:trace>
  <inkml:trace contextRef="#ctx0" brushRef="#br0" timeOffset="99">13256 1501 10880 0 0,'0'0'248'0'0,"1"1"34"0"0,7 13 100 0 0,0 1 0 0 0,-2 0 1 0 0,0 0-1 0 0,0 0 0 0 0,-1 0 0 0 0,-1 1 0 0 0,-1 0 0 0 0,0 0 0 0 0,0 10-382 0 0,5 85 4312 0 0,-15-148-2570 0 0,8 31-1802 0 0,-1-1 0 0 0,1 0-1 0 0,1 1 1 0 0,-1-1-1 0 0,1 1 1 0 0,1 0 0 0 0,-1-1-1 0 0,1 1 1 0 0,0 0-1 0 0,0 1 1 0 0,0-1-1 0 0,1 0 1 0 0,0 1 0 0 0,0 0-1 0 0,1 0 1 0 0,-1 0-1 0 0,1 0 1 0 0,0 1 0 0 0,1 0-1 0 0,-1 0 1 0 0,1 0-1 0 0,-1 1 1 0 0,1 0 0 0 0,0 0-1 0 0,0 0 1 0 0,2 0 60 0 0,-5 3-1 0 0,-1-1 0 0 0,0 1 0 0 0,0 0 0 0 0,1 0 0 0 0,-1 0 0 0 0,0 0 0 0 0,1 1 0 0 0,-1-1 0 0 0,0 0 0 0 0,0 1 0 0 0,1 0 0 0 0,-1-1 0 0 0,0 1 0 0 0,0 0 0 0 0,0 0 0 0 0,0 0 0 0 0,0 0 0 0 0,0 1 0 0 0,0-1 0 0 0,-1 1 0 0 0,1-1 0 0 0,0 1 0 0 0,-1-1 0 0 0,1 1 0 0 0,-1 0 0 0 0,1 0 0 0 0,-1 0 0 0 0,0 0 0 0 0,1 1 1 0 0,25 68 620 0 0,-24-63-467 0 0,0 0-93 0 0,-1-1 0 0 0,0 1 1 0 0,-1 0-1 0 0,0-1 0 0 0,0 1 1 0 0,0 0-1 0 0,-1 0 0 0 0,0 0 1 0 0,0-1-1 0 0,-1 1 0 0 0,0 0 1 0 0,-1 0-1 0 0,0-1 0 0 0,0 1 1 0 0,0-1-1 0 0,-3 4-60 0 0,-7 22 103 0 0,11-32-173 0 0,-3 5-2268 0 0,4-6 1112 0 0</inkml:trace>
  <inkml:trace contextRef="#ctx0" brushRef="#br0" timeOffset="100">15175 1395 6768 0 0,'0'0'149'0'0,"0"0"23"0"0,0 0 12 0 0,0 0 59 0 0,0 0 218 0 0,0 0 92 0 0,0 0 21 0 0,0 0-41 0 0,0 0-180 0 0,0 0-81 0 0,0 0-14 0 0,0 0 10 0 0,0 0 50 0 0,0 0 24 0 0,0 0 2 0 0,0 0-4 0 0,0 0-16 0 0,0 0-4 0 0,0 0 0 0 0,0 0-12 0 0,0 0-52 0 0,0 0-28 0 0,0 0-4 0 0,0 0 0 0 0,0 0 0 0 0,0 0 0 0 0,0 0 0 0 0,0 0-3 0 0,0 0-12 0 0,0 0-7 0 0,6 12 390 0 0,1 51 335 0 0,-13-16-783 0 0,-11 46 532 0 0,17-87-653 0 0,0-5 30 0 0,-1-2 123 0 0,3-4-236 0 0,0 1 0 0 0,0 0 0 0 0,0-1-1 0 0,1 1 1 0 0,-1 0 0 0 0,1 0-1 0 0,0 1 1 0 0,1-1 0 0 0,-1 0-1 0 0,0 1 1 0 0,1 0 0 0 0,0 0 0 0 0,0 0-1 0 0,0 0 1 0 0,0 1 0 0 0,0 0-1 0 0,1 0 1 0 0,1-1 60 0 0,4-2-25 0 0,-8 5 21 0 0,-1-1-1 0 0,0 0 1 0 0,1 1 0 0 0,-1-1-1 0 0,0 1 1 0 0,1-1-1 0 0,-1 1 1 0 0,1 0-1 0 0,-1 0 1 0 0,0 0-1 0 0,1-1 1 0 0,-1 1 0 0 0,1 1-1 0 0,-1-1 1 0 0,1 0-1 0 0,-1 0 1 0 0,1 0-1 0 0,-1 1 1 0 0,0-1-1 0 0,1 1 1 0 0,-1-1-1 0 0,0 1 1 0 0,1 0 0 0 0,-1-1-1 0 0,0 1 5 0 0,3 2 19 0 0,-2-1 11 0 0,-1-1 0 0 0,0 1 1 0 0,0-1-1 0 0,0 1 0 0 0,0-1 1 0 0,0 1-1 0 0,0 0 0 0 0,0 0 0 0 0,-1-1 1 0 0,1 1-1 0 0,-1 0 0 0 0,1 0 1 0 0,-1 0-1 0 0,0 0 0 0 0,1 0 0 0 0,-1 0 1 0 0,0-1-1 0 0,0 1 0 0 0,0 0 1 0 0,-1 0-1 0 0,1 0 0 0 0,0 0 1 0 0,-1 0-1 0 0,1 0 0 0 0,-1-1 0 0 0,0 1 1 0 0,0 0-1 0 0,0 0 0 0 0,1-1 1 0 0,-1 1-1 0 0,-1 0 0 0 0,0 0-30 0 0,-46 41 135 0 0,-33-4-403 0 0,32-30-3055 0 0,44-11 2453 0 0</inkml:trace>
  <inkml:trace contextRef="#ctx0" brushRef="#br0" timeOffset="101">15561 1389 11792 0 0,'0'0'342'0'0,"0"0"4"0"0,0 0-202 0 0,0 0-24 0 0,0 0 9 0 0,0 0 6 0 0,-13 6 514 0 0,3-1-446 0 0,0 1 0 0 0,0 0 1 0 0,1 1-1 0 0,-1 0 0 0 0,2 0 0 0 0,-1 1 0 0 0,1 0 1 0 0,0 0-1 0 0,0 1 0 0 0,1 0 0 0 0,1 0 1 0 0,-2 3-204 0 0,-16 54 509 0 0,19-51-432 0 0,4-10 0 0 0,2-3 3 0 0,3 2 0 0 0,-2-3-68 0 0,0-1 0 0 0,0 0 0 0 0,0 0 0 0 0,0 0 0 0 0,0 0 0 0 0,0 0 0 0 0,0 0 0 0 0,0 0 0 0 0,0-1 0 0 0,0 1 0 0 0,0-1 0 0 0,0 1 0 0 0,0-1 0 0 0,-1 0 0 0 0,1 0 0 0 0,0 0 0 0 0,0 0 0 0 0,-1 0 0 0 0,1 0 0 0 0,-1 0 0 0 0,1-1 0 0 0,-1 1 0 0 0,1-1 0 0 0,-1 1 0 0 0,0-1 0 0 0,0 1 0 0 0,0-1 0 0 0,0 0 0 0 0,0 1 0 0 0,0-1 0 0 0,0 0 0 0 0,0 0 0 0 0,0 0-12 0 0,3-4-52 0 0,28-49 52 0 0,-19 29-64 0 0,-11 23 75 0 0,-1 2 48 0 0,-1 1 33 0 0,20 10 746 0 0,3 43 34 0 0,-15-22-701 0 0,-4-16-109 0 0,21 26-259 0 0,-20-38-87 0 0,-2-1-1043 0 0,-3-1-2873 0 0,0-1-1520 0 0</inkml:trace>
  <inkml:trace contextRef="#ctx0" brushRef="#br0" timeOffset="102">14097 1068 3968 0 0,'0'0'116'0'0,"0"0"97"0"0,0 0 346 0 0,-13 0 1609 0 0,-56 15 3713 0 0,52-5-5364 0 0,2-1 93 0 0,-23 24 355 0 0,20-21-607 0 0,14-9-275 0 0,-1 0 0 0 0,1 0 0 0 0,0 0 0 0 0,0 0 0 0 0,0 1 0 0 0,0-1 0 0 0,1 1 0 0 0,-1 0 0 0 0,1 0 0 0 0,0 0 0 0 0,0 1 1 0 0,-1 3-84 0 0,-36 64 654 0 0,12-34-438 0 0,16 1-60 0 0,-6 14 289 0 0,6-36-326 0 0,-3 18-110 0 0,7-11 51 0 0,3 6 112 0 0,15 11-108 0 0,-14-14-64 0 0,17 1 0 0 0,-19-13 0 0 0,6 0 0 0 0,25 45 0 0 0,-6-20 0 0 0,-18-33-32 0 0,1-1 0 0 0,0 0 0 0 0,0 0 0 0 0,1 0 0 0 0,0 0-1 0 0,0 0 1 0 0,0-1 0 0 0,1 1 0 0 0,-1-1 0 0 0,1 0-1 0 0,1 0 1 0 0,1 1 32 0 0,-2 0-102 0 0,54 70-2091 0 0,-48-59-1657 0 0,3-1-1194 0 0</inkml:trace>
  <inkml:trace contextRef="#ctx0" brushRef="#br0" timeOffset="103">15561 1102 9584 0 0,'0'0'216'0'0,"0"0"32"0"0,0 0 12 0 0,8 0 86 0 0,-1 3 100 0 0,0 0 1 0 0,0 0-1 0 0,-1 1 0 0 0,1 0 0 0 0,-1 0 0 0 0,0 0 0 0 0,0 1 0 0 0,-1 0 0 0 0,1 0 1 0 0,4 6-447 0 0,35 55 2090 0 0,4 24-945 0 0,-18-1-625 0 0,-14 51 6 0 0,-17-116-415 0 0,-1-1 0 0 0,-1 1 0 0 0,-1 0 0 0 0,-1-1 0 0 0,-5 16-111 0 0,0-1-25 0 0,5-22-346 0 0,-1 1 0 0 0,0-1-1 0 0,-2 0 1 0 0,0 0-1 0 0,0-1 1 0 0,-2 0 0 0 0,0 0-1 0 0,0-1 1 0 0,-5 4 371 0 0,0 0-1377 0 0</inkml:trace>
  <inkml:trace contextRef="#ctx0" brushRef="#br0" timeOffset="104">14219 1843 7224 0 0,'0'0'165'0'0,"0"0"22"0"0,0 0 7 0 0,0 0 80 0 0,0 0 288 0 0,7-2 2165 0 0,73 15 1508 0 0,112 1-2476 0 0,-95-26-1135 0 0,-8-1-600 0 0,20 8 120 0 0,-51 2-144 0 0,60 20-222 0 0,-83-10-130 0 0,-14-4-5147 0 0,-10-1 309 0 0</inkml:trace>
  <inkml:trace contextRef="#ctx0" brushRef="#br0" timeOffset="105">14565 2041 11056 0 0,'0'0'248'0'0,"0"0"34"0"0,0 0 22 0 0,0 0-29 0 0,15-9 169 0 0,-6 6-123 0 0,-1 1 1 0 0,1 0-1 0 0,-1 1 0 0 0,1-1 1 0 0,0 2-1 0 0,0-1 0 0 0,0 1 1 0 0,-1 1-1 0 0,1-1 0 0 0,0 2 1 0 0,5 0-322 0 0,32 8 1383 0 0,-33-2-1103 0 0,25 18-152 0 0,-43 4 320 0 0,-70 28 56 0 0,19-31-376 0 0,50-21 354 0 0,7-7-314 0 0,-1 1 6 0 0,1 1-38 0 0,86-7-617 0 0,-51 1 42 0 0,41-7 95 0 0,-26 2-5057 0 0,-23 4-325 0 0</inkml:trace>
  <inkml:trace contextRef="#ctx0" brushRef="#br0" timeOffset="106">15986 1383 5696 0 0,'0'0'166'0'0,"0"-1"-6"0"0,3 0-18 0 0,-3 0 412 0 0,0 1 172 0 0,0 12 7287 0 0,-13 17-7102 0 0,3-10-304 0 0,4-2-332 0 0,3-11-151 0 0,0 1 0 0 0,1-1-1 0 0,0 1 1 0 0,0-1 0 0 0,1 1-1 0 0,0-1 1 0 0,0 1-1 0 0,0 0 1 0 0,1 0 0 0 0,0 0-1 0 0,0-1 1 0 0,1 3-124 0 0,3 36 540 0 0,8 6 305 0 0,2-6-261 0 0,-13-43-488 0 0,8 9 96 0 0,13 19 503 0 0,-2-16-550 0 0,23-10 79 0 0,-41-4-246 0 0,0 0 0 0 0,-1 0 0 0 0,1 0 0 0 0,-1-1 1 0 0,1 1-1 0 0,0 0 0 0 0,-1-1 0 0 0,1 0 0 0 0,-1 1 0 0 0,1-1 0 0 0,-1 0 0 0 0,0 0 0 0 0,1 1 0 0 0,-1-1 0 0 0,0 0 0 0 0,0-1 0 0 0,1 1 0 0 0,-1 0 0 0 0,0 0 0 0 0,0 0 0 0 0,0-1 0 0 0,0 1 0 0 0,0 0 0 0 0,-1-1 0 0 0,1 1 0 0 0,0-1 0 0 0,-1 1 0 0 0,1-1 1 0 0,-1 1-1 0 0,1-1 0 0 0,-1 0 22 0 0,0-23-7077 0 0,-3 17 915 0 0</inkml:trace>
  <inkml:trace contextRef="#ctx0" brushRef="#br0" timeOffset="107">15895 1532 11200 0 0,'0'0'330'0'0,"0"0"-8"0"0,2 0-210 0 0,11-2 361 0 0,1 0 0 0 0,0 2 0 0 0,-1 0 0 0 0,1 0 0 0 0,0 1 0 0 0,-1 1 0 0 0,1 0 0 0 0,-1 1 0 0 0,1 0 0 0 0,-1 1 0 0 0,5 3-473 0 0,-18-7-4 0 0,36 10 267 0 0,1-1-520 0 0,-12 0-4311 0 0,-12-4-849 0 0</inkml:trace>
  <inkml:trace contextRef="#ctx0" brushRef="#br0" timeOffset="108">15709 2220 6648 0 0,'0'0'149'0'0,"0"0"23"0"0,0 0 12 0 0,0 0 80 0 0,0 0 309 0 0,0 0 135 0 0,0 0 27 0 0,-13-5 2592 0 0,-57 8-359 0 0,20 6-2041 0 0,-46 3 460 0 0,-91-10-803 0 0,-36 14-168 0 0,-122-17 579 0 0,76 5-97 0 0,-67-8-386 0 0,3-7-212 0 0,156 18 262 0 0,2 0-605 0 0,-240-15 372 0 0,281-4-217 0 0,133 12-213 0 0,1 0-27 0 0,0 0-7 0 0,0 0-85 0 0,14 12-2474 0 0,-3-7-2285 0 0,2 1-1255 0 0</inkml:trace>
  <inkml:trace contextRef="#ctx0" brushRef="#br0" timeOffset="109">13866 2556 10336 0 0,'0'0'233'0'0,"0"0"39"0"0,0 0 15 0 0,0 0 9 0 0,-5 10 736 0 0,-3 8 83 0 0,-17 61 2637 0 0,35-49-2810 0 0,-2-15-864 0 0,-8-14-69 0 0,1 0-1 0 0,0 0 0 0 0,0 0 0 0 0,0 0 1 0 0,0 0-1 0 0,0-1 0 0 0,0 1 1 0 0,0 0-1 0 0,0-1 0 0 0,0 1 0 0 0,0-1 1 0 0,0 1-1 0 0,0-1 0 0 0,0 1 0 0 0,0-1 1 0 0,1 0-1 0 0,-1 1 0 0 0,0-1 0 0 0,0 0 1 0 0,0 0-1 0 0,1 0 0 0 0,-1 0 0 0 0,0 0 1 0 0,0 0-1 0 0,0 0 0 0 0,1-1 0 0 0,-1 1 1 0 0,0 0-1 0 0,0-1 0 0 0,0 1 0 0 0,1-1-8 0 0,46-31-504 0 0,-46 31 451 0 0,17 1-107 0 0,-16 0 21 0 0,-3 0 3 0 0,1 2 10 0 0,24 71-28 0 0,-22-45 166 0 0,22-12 206 0 0,-22-15-73 0 0,11-4 138 0 0,-10 2-235 0 0,-1-1 0 0 0,0 0 0 0 0,1 0 0 0 0,-1 0 0 0 0,0 0 0 0 0,0 0 0 0 0,0-1 0 0 0,-1 0 0 0 0,1 1 0 0 0,-1-1 0 0 0,1 0 0 0 0,-1 0 0 0 0,0 0 0 0 0,0 0 0 0 0,0-1 0 0 0,0 1 0 0 0,-1-1 0 0 0,1 1 0 0 0,-1-1 0 0 0,0 1 0 0 0,0-2-48 0 0,5-10 38 0 0,9-34 109 0 0,-10-1-76 0 0,11-28-1171 0 0,-7 45-532 0 0,-7 24 817 0 0,-7 0-15 0 0</inkml:trace>
  <inkml:trace contextRef="#ctx0" brushRef="#br0" timeOffset="110">14290 2729 13248 0 0,'0'0'298'0'0,"0"0"46"0"0,0 0 22 0 0,0 0-48 0 0,7 0-196 0 0,135-5 2580 0 0,-110 4-2529 0 0,0-1-725 0 0,-10-1-4001 0 0,-6-1-801 0 0</inkml:trace>
  <inkml:trace contextRef="#ctx0" brushRef="#br0" timeOffset="111">14667 2496 10968 0 0,'-15'2'248'0'0,"12"-1"34"0"0,3-1 21 0 0,-1 0-34 0 0,-4 4-174 0 0,-1 0-62 0 0,8 23 1570 0 0,-2-12 2155 0 0,5-12-3142 0 0,-3-3-517 0 0,-2 0-15 0 0,20 1 195 0 0,-18-1-279 0 0,-2 1 6 0 0,0-1-1 0 0,0 0 1 0 0,0 0 0 0 0,-1 1-1 0 0,1-1 1 0 0,0 0 0 0 0,0 1 0 0 0,0-1-1 0 0,0 0 1 0 0,0 0 0 0 0,0 1-1 0 0,0-1 1 0 0,0 0 0 0 0,0 1 0 0 0,0-1-1 0 0,0 0 1 0 0,0 1 0 0 0,0-1-1 0 0,0 0 1 0 0,0 1 0 0 0,0-1 0 0 0,0 0-1 0 0,0 0 1 0 0,1 1 0 0 0,-1-1-1 0 0,0 0 1 0 0,0 1 0 0 0,0-1 0 0 0,0 0-1 0 0,1 0 1 0 0,-1 0 0 0 0,0 1-1 0 0,0-1 1 0 0,0 0 0 0 0,1 0 0 0 0,-1 1-1 0 0,0-1 1 0 0,0 0 0 0 0,1 0-1 0 0,-1 0 1 0 0,0 0 0 0 0,1 0-1 0 0,-1 0 1 0 0,0 1 0 0 0,0-1 0 0 0,1 0-1 0 0,-1 0 1 0 0,0 0 0 0 0,1 0-1 0 0,-1 0 1 0 0,0 0 0 0 0,1 0 0 0 0,-1 0-1 0 0,0 0 1 0 0,1 0 0 0 0,-1-1-1 0 0,0 1 1 0 0,0 0 0 0 0,1 0 0 0 0,-1 0-1 0 0,0 0 1 0 0,1 0 0 0 0,-1 0-1 0 0,0-1 1 0 0,0 1 0 0 0,1 0 0 0 0,-1 0-1 0 0,0 0 1 0 0,0-1 0 0 0,1 1-6 0 0,-10 24 934 0 0,4-18-851 0 0,5 9 30 0 0,-9 12 5 0 0,22 23 124 0 0,7-25-162 0 0,-19-24-74 0 0,0 0-1 0 0,0 0 0 0 0,1 1 0 0 0,-1-1 1 0 0,0 0-1 0 0,1 0 0 0 0,-1-1 1 0 0,1 1-1 0 0,-1 0 0 0 0,1 0 0 0 0,-1-1 1 0 0,1 1-1 0 0,0-1 0 0 0,-1 0 0 0 0,1 1 1 0 0,0-1-1 0 0,-1 0 0 0 0,1 0 1 0 0,0 0-1 0 0,-1 0 0 0 0,1 0 0 0 0,0 0 1 0 0,-1-1-1 0 0,1 1 0 0 0,0 0 0 0 0,-1-1 1 0 0,1 1-1 0 0,0-1 0 0 0,-1 0 1 0 0,1 0-1 0 0,-1 1 0 0 0,1-1 0 0 0,-1 0 1 0 0,0 0-1 0 0,1 0 0 0 0,-1-1 0 0 0,0 1 1 0 0,0 0-1 0 0,0 0 0 0 0,0-1 1 0 0,0 1-1 0 0,0 0 0 0 0,0-1 0 0 0,0-1-5 0 0,36-44-85 0 0,18-46-798 0 0,-26 54 283 0 0,-29 39 587 0 0,1 0-1 0 0,-1 1 0 0 0,0-1 0 0 0,0 0 0 0 0,0 0 1 0 0,1 0-1 0 0,-1 1 0 0 0,0-1 0 0 0,0 0 0 0 0,1 0 0 0 0,-1 0 1 0 0,0 0-1 0 0,0 0 0 0 0,1 0 0 0 0,-1 0 0 0 0,0 0 1 0 0,0 1-1 0 0,1-1 0 0 0,-1 0 0 0 0,0 0 0 0 0,0 0 0 0 0,1 0 1 0 0,-1 0-1 0 0,0 0 0 0 0,1-1 0 0 0,-1 1 0 0 0,0 0 1 0 0,0 0-1 0 0,1 0 0 0 0,-1 0 0 0 0,0 0 0 0 0,0 0 0 0 0,1 0 1 0 0,-1 0-1 0 0,0-1 0 0 0,0 1 0 0 0,1 0 0 0 0,-1 0 1 0 0,0 0-1 0 0,0-1 0 0 0,0 1 0 0 0,0 0 0 0 0,1 0 0 0 0,-1-1 14 0 0,7 56 0 0 0,12 5 0 0 0,-18-56 1 0 0,1 0 0 0 0,0 0 0 0 0,-1 0-1 0 0,1-1 1 0 0,1 1 0 0 0,-1-1-1 0 0,0 1 1 0 0,1-1 0 0 0,0 0 0 0 0,0 0-1 0 0,0 0 1 0 0,0 0 0 0 0,0 0-1 0 0,1-1 1 0 0,0 1-1 0 0,0-3 28 0 0,1-1-1 0 0,0 0 1 0 0,-1 0-1 0 0,1 0 1 0 0,-1-1 0 0 0,0 0-1 0 0,1 0 1 0 0,-1 0-1 0 0,0 0 1 0 0,0-1 0 0 0,0 1-1 0 0,0-1 1 0 0,-1 0-1 0 0,1 0 1 0 0,-1 0 0 0 0,0-1-1 0 0,0 1 1 0 0,0-1-1 0 0,0 0 1 0 0,0 0-28 0 0,26-59-11 0 0,-18 30-5872 0 0,-5 21 143 0 0</inkml:trace>
  <inkml:trace contextRef="#ctx0" brushRef="#br0" timeOffset="112">15208 2567 9528 0 0,'0'0'216'0'0,"0"0"32"0"0,0 0 10 0 0,1 1-34 0 0,15 28 2940 0 0,-12 1-1033 0 0,-4 63 19 0 0,46-123-2755 0 0,17 7 192 0 0,-28 32 366 0 0,-32-8 117 0 0,-1 1 1 0 0,1-1-1 0 0,-1 1 0 0 0,1 0 1 0 0,-1 0-1 0 0,0 0 0 0 0,1 0 1 0 0,-1 1-1 0 0,0-1 0 0 0,0 1 0 0 0,-1-1 1 0 0,1 1-1 0 0,-1-1 0 0 0,1 1 1 0 0,-1 0-1 0 0,0 0 0 0 0,0 0 0 0 0,0 0 1 0 0,0 0-1 0 0,0 0 0 0 0,-1 0 1 0 0,0 0-1 0 0,1 0 0 0 0,-1 0 1 0 0,0 0-1 0 0,-1 0 0 0 0,1 0 0 0 0,0 1 1 0 0,-1-1-1 0 0,0 0 0 0 0,1 0 1 0 0,-1 0-1 0 0,0-1 0 0 0,-1 1 1 0 0,1 0-1 0 0,-1 0 0 0 0,1-1 0 0 0,-1 1 1 0 0,0 0-1 0 0,0-1 0 0 0,0 0 1 0 0,0 1-1 0 0,0-1 0 0 0,0 0 1 0 0,-1 0-1 0 0,1 0 0 0 0,-1-1-70 0 0,-8 5-119 0 0,0-1-1 0 0,0 0 0 0 0,0-1 1 0 0,-1-1-1 0 0,0 0 1 0 0,1 0-1 0 0,-1-1 1 0 0,0-1-1 0 0,0 0 1 0 0,-1 0-1 0 0,1-2 0 0 0,0 1 1 0 0,0-1-1 0 0,0-1 1 0 0,-8-2 119 0 0,2-9-4403 0 0,18 12 2681 0 0</inkml:trace>
  <inkml:trace contextRef="#ctx0" brushRef="#br0" timeOffset="113">15579 2582 11488 0 0,'0'0'264'0'0,"0"0"34"0"0,-7 1 297 0 0,-28 25 33 0 0,-17 29 2541 0 0,25 13-1157 0 0,34-52-1621 0 0,16-25-399 0 0,-18 3-71 0 0,0 1-1 0 0,0-1 1 0 0,-1 0 0 0 0,0 0 0 0 0,0 0-1 0 0,-1-1 1 0 0,1 0 0 0 0,-1 1 0 0 0,-1-1-1 0 0,1 0 1 0 0,1-7 79 0 0,3-7-190 0 0,-5 12 75 0 0,2 11 529 0 0,-3 1-495 0 0,23 95 1142 0 0,-8-23-810 0 0,-15-71-643 0 0,2 8 737 0 0,-3-6-5802 0 0,-3 3-472 0 0</inkml:trace>
  <inkml:trace contextRef="#ctx0" brushRef="#br0" timeOffset="114">14488 3056 11792 0 0,'-15'-4'874'0'0,"14"4"-612"0"0,9-2 3789 0 0,38-7-2623 0 0,112 0 364 0 0,121 6-1280 0 0,-215 1-1143 0 0,-38 0-5012 0 0,-11 0-562 0 0</inkml:trace>
  <inkml:trace contextRef="#ctx0" brushRef="#br0" timeOffset="115">14515 3206 12840 0 0,'0'0'289'0'0,"0"0"40"0"0,5-5 339 0 0,28-12-425 0 0,-1 11 164 0 0,-27 4-280 0 0,0 1 1 0 0,0-1-1 0 0,0 1 1 0 0,0 0-1 0 0,0 1 1 0 0,0-1-1 0 0,0 1 1 0 0,0 0-1 0 0,0 0 1 0 0,1 1-1 0 0,-1-1 1 0 0,0 1-1 0 0,0 1 1 0 0,3 0-128 0 0,5 0 350 0 0,69 21 917 0 0,-64 7-998 0 0,-18-28-255 0 0,0 0 0 0 0,0-1 0 0 0,0 1-1 0 0,0 0 1 0 0,0 0 0 0 0,0-1 0 0 0,-1 1-1 0 0,1 0 1 0 0,-1 0 0 0 0,1-1-1 0 0,-1 1 1 0 0,1 0 0 0 0,-1-1 0 0 0,0 1-1 0 0,0-1 1 0 0,0 1 0 0 0,0-1 0 0 0,0 0-1 0 0,0 1 1 0 0,-1-1 0 0 0,1 0-1 0 0,0 0-13 0 0,-8 12 146 0 0,-52 38 94 0 0,26-29-229 0 0,32-19 32 0 0,1 4-33 0 0,12 8 1 0 0,50 1 306 0 0,-43-14-469 0 0,1-1-1 0 0,0 0 0 0 0,-1-1 0 0 0,1-1 1 0 0,0-1-1 0 0,-1 0 0 0 0,0-2 0 0 0,14-3 153 0 0,-2 1-1899 0 0,-13 2-4083 0 0</inkml:trace>
  <inkml:trace contextRef="#ctx0" brushRef="#br0" timeOffset="116">13158 1176 7376 0 0,'0'0'216'0'0,"-13"-5"32"0"0,-79 12 2630 0 0,-42 9-2020 0 0,110-16-749 0 0,-134-11 1418 0 0,60-8 59 0 0,29 11-624 0 0,67 7-918 0 0,0 1 0 0 0,-1 0 0 0 0,1 0 0 0 0,0 0 0 0 0,0 0 0 0 0,-1 0 0 0 0,1 0 0 0 0,0 0 0 0 0,0 1 0 0 0,0-1 0 0 0,0 1 0 0 0,0 0 0 0 0,-1 0 0 0 0,1 0 0 0 0,0 0 0 0 0,1 0 0 0 0,-1 0 0 0 0,0 0 0 0 0,0 0 0 0 0,0 1 0 0 0,1-1 0 0 0,-1 1 1 0 0,0-1-1 0 0,1 1 0 0 0,0 0 0 0 0,-1 0 0 0 0,1-1 0 0 0,0 1 0 0 0,0 0 0 0 0,-1 1-44 0 0,-8 105 260 0 0,3 5-90 0 0,-7 55-106 0 0,-33 162 136 0 0,7-124 110 0 0,-28 159-116 0 0,41-203-194 0 0,4 68 190 0 0,22-189-165 0 0,0-22 32 0 0,0 0 0 0 0,2 0 0 0 0,0-1 0 0 0,1 1 0 0 0,1 0 0 0 0,1-1 0 0 0,1 2-57 0 0,-2-10 55 0 0,25 39 396 0 0,13-25 7 0 0,-17-20-278 0 0,-1-2 1 0 0,0-1-1 0 0,1 0 1 0 0,-1-2-1 0 0,0-1 1 0 0,15-3-181 0 0,39-2-21 0 0,37 2-416 0 0,-59 3-1603 0 0,-28 1-4626 0 0</inkml:trace>
  <inkml:trace contextRef="#ctx0" brushRef="#br0" timeOffset="117">16222 1368 6248 0 0,'0'0'133'0'0,"0"0"23"0"0,0 0 15 0 0,7-2 50 0 0,111-19 2992 0 0,-14 7-1137 0 0,-14 15 762 0 0,-85 3-2699 0 0,-1 0 0 0 0,0 0 1 0 0,0 1-1 0 0,0 0 1 0 0,0-1-1 0 0,-1 1 0 0 0,0 1 1 0 0,0-1-1 0 0,0 0 1 0 0,-1 1-1 0 0,1-1 1 0 0,-2 1-1 0 0,1 0 0 0 0,0 0 1 0 0,-1 0-1 0 0,0-1 1 0 0,0 1-1 0 0,-1 0 0 0 0,0 0 1 0 0,0 0-1 0 0,0 0 1 0 0,-1 0-1 0 0,0 1-139 0 0,-27 324 1129 0 0,13-101-1055 0 0,7 314 844 0 0,-7-370-622 0 0,15-167-259 0 0,-1-1-1 0 0,0 0 1 0 0,-1 0-1 0 0,0 0 0 0 0,0 0 1 0 0,0 0-1 0 0,0 0 1 0 0,-1-1-1 0 0,0 1 1 0 0,0-1-1 0 0,-1 0 0 0 0,1 0 1 0 0,-1 0-1 0 0,0 0 1 0 0,-1 0-1 0 0,-3 2-36 0 0,-16 7 223 0 0,-29 1 205 0 0,-126 30 170 0 0,156-39-1142 0 0,17-25-2453 0 0,12-4-3332 0 0,-3 8 856 0 0</inkml:trace>
  <inkml:trace contextRef="#ctx0" brushRef="#br0" timeOffset="118">16605 1099 10240 0 0,'0'0'298'0'0,"0"0"-3"0"0,1-1-144 0 0,0-2-29 0 0,-1 1 0 0 0,1 0 1 0 0,0 0-1 0 0,0 0 1 0 0,1 0-1 0 0,-1 0 0 0 0,0 0 1 0 0,1 0-1 0 0,-1 1 1 0 0,1-1-1 0 0,-1 0 0 0 0,1 1 1 0 0,0-1-1 0 0,0 1 1 0 0,0 0-1 0 0,0-1 0 0 0,0 1 1 0 0,0 0-1 0 0,0 0 1 0 0,1 0-123 0 0,24-11 998 0 0,6 9 420 0 0,-12 27-276 0 0,-20-18-1020 0 0,0 0-1 0 0,0 0 0 0 0,-1-1 1 0 0,0 1-1 0 0,0 0 1 0 0,0 0-1 0 0,-1 0 0 0 0,0 0 1 0 0,0 0-1 0 0,-1 0 1 0 0,1 0-1 0 0,-1-1 0 0 0,-1 1 1 0 0,1-1-1 0 0,-1 1 1 0 0,0-1-1 0 0,0 0 0 0 0,-2 2-121 0 0,-34 52 1008 0 0,38-58-864 0 0,2 11 1072 0 0,59-12-718 0 0,108-20-674 0 0,-73 11-2048 0 0,-62 9 1038 0 0</inkml:trace>
  <inkml:trace contextRef="#ctx0" brushRef="#br0" timeOffset="119">18363 1909 8328 0 0,'-3'-12'573'0'0,"-1"-21"414"0"0,5 29-873 0 0,-1-1-1 0 0,2 0 1 0 0,-1 1 0 0 0,1-1 0 0 0,-1 0 0 0 0,1 1 0 0 0,0 0-1 0 0,1 0 1 0 0,-1-1 0 0 0,1 1 0 0 0,0 1 0 0 0,0-1 0 0 0,0 0-1 0 0,0 1-113 0 0,8-11 111 0 0,66-55 697 0 0,-71 64-698 0 0,0 0 1 0 0,1 0-1 0 0,-1 1 1 0 0,1 0-1 0 0,0 0 1 0 0,1 1 0 0 0,-1-1-1 0 0,1 2 1 0 0,-1-1-1 0 0,1 1 1 0 0,0 0-1 0 0,0 1 1 0 0,2 0-111 0 0,-4 2 17 0 0,0 1 1 0 0,1 1-1 0 0,-1-1 0 0 0,0 1 1 0 0,-1 0-1 0 0,1 1 0 0 0,0-1 1 0 0,-1 1-1 0 0,0 0 0 0 0,0 0 1 0 0,0 1-1 0 0,-1-1 0 0 0,1 1 1 0 0,-1 0-1 0 0,0 0 0 0 0,0 1 1 0 0,-1-1-1 0 0,3 6-17 0 0,10 13 62 0 0,42 46-47 0 0,-56-69-8 0 0,0 0 0 0 0,0 0 1 0 0,0 0-1 0 0,0 0 0 0 0,0-1 0 0 0,0 1 0 0 0,0-1 0 0 0,0 1 0 0 0,0-1 1 0 0,0 0-1 0 0,0 0 0 0 0,0 0 0 0 0,0 0 0 0 0,0 0 0 0 0,0 0 0 0 0,0-1 0 0 0,0 1 1 0 0,0-1-1 0 0,0 1 0 0 0,0-1 0 0 0,0 0 0 0 0,0 0 0 0 0,0 1 0 0 0,0-1 0 0 0,-1-1 1 0 0,1 1-1 0 0,0 0-7 0 0,7-4 42 0 0,74-59 177 0 0,-7 2-43 0 0,-74 60-176 0 0,1 0 0 0 0,0 0 0 0 0,0 0 0 0 0,0 0 0 0 0,0 0 0 0 0,0 1 0 0 0,0-1 0 0 0,0 1 0 0 0,1 0 0 0 0,-1 0 0 0 0,0 0 0 0 0,1 0 0 0 0,-1 1 0 0 0,1 0 0 0 0,-1-1 0 0 0,0 1 0 0 0,1 0 0 0 0,-1 0 0 0 0,1 1 0 0 0,-1-1 0 0 0,1 1 0 0 0,-1 0 0 0 0,0 0 0 0 0,1 0 0 0 0,-1 0 0 0 0,0 1 0 0 0,0-1 0 0 0,0 1 0 0 0,0-1 0 0 0,0 1 0 0 0,0 0 0 0 0,0 1 0 0 0,-1-1 0 0 0,2 1 0 0 0,5 10 147 0 0,0-1 0 0 0,1-1 1 0 0,1 0-1 0 0,0-1 1 0 0,0 0-1 0 0,1 0 1 0 0,1 0-148 0 0,19 1 0 0 0,-29-11-52 0 0,0 0 0 0 0,0 0 1 0 0,0 0-1 0 0,1-1 1 0 0,-1 0-1 0 0,0 1 1 0 0,0-1-1 0 0,0 0 1 0 0,0-1-1 0 0,0 1 0 0 0,0 0 1 0 0,-1-1-1 0 0,1 0 1 0 0,0 1-1 0 0,-1-1 1 0 0,1 0-1 0 0,-1-1 1 0 0,0 1-1 0 0,1 0 0 0 0,-1-1 1 0 0,0 0 51 0 0,0 1-117 0 0,23-23-2686 0 0,-22 16-1562 0 0</inkml:trace>
  <inkml:trace contextRef="#ctx0" brushRef="#br0" timeOffset="120">19157 1587 9216 0 0,'0'0'208'0'0,"0"0"33"0"0,0 0 14 0 0,-1-1-42 0 0,-3-1-114 0 0,3 1 183 0 0,1 1 69 0 0,0 0 8 0 0,0 0-38 0 0,0 0-161 0 0,0 0-68 0 0,14 21 287 0 0,26 12 61 0 0,17 6-296 0 0,-51-35-48 0 0,-1 0 1 0 0,1 0 0 0 0,-1 1 0 0 0,0-1 0 0 0,-1 1-1 0 0,1 0 1 0 0,-1 0 0 0 0,0 1 0 0 0,0-1-1 0 0,-1 1 1 0 0,1 0 0 0 0,-1 0 0 0 0,-1 0 0 0 0,1 0-1 0 0,-1 1 1 0 0,0-1 0 0 0,1 5-97 0 0,-4-2 88 0 0,0-1 0 0 0,0 1 0 0 0,-1-1 0 0 0,0 0 1 0 0,-1 1-1 0 0,0-1 0 0 0,0 0 0 0 0,0-1 0 0 0,-1 1 0 0 0,-1-1 0 0 0,1 1 1 0 0,-1-1-1 0 0,0-1 0 0 0,-1 1 0 0 0,1-1 0 0 0,-1 0 0 0 0,-1 0 1 0 0,-4 4-89 0 0,-97 66-1438 0 0,84-63-3804 0 0</inkml:trace>
  <inkml:trace contextRef="#ctx0" brushRef="#br0" timeOffset="121">2459 2744 5384 0 0,'7'-24'552'0'0,"-3"19"-552"0"0,1 2 0 0 0,21-12 1976 0 0,61 2 293 0 0,14-8-1130 0 0,-5 2 285 0 0,-52 12-742 0 0,-40 9-431 0 0,-9 2-270 0 0,-104 7 225 0 0,95-11-153 0 0,-125-5-41 0 0,53 4 61 0 0,85 1-14 0 0,1 0 33 0 0,0 0 11 0 0,0 0 1 0 0,2 1-18 0 0,9 4-76 0 0,1-1 0 0 0,0 0-1 0 0,-1-1 1 0 0,1-1 0 0 0,1 0-1 0 0,-1 0 1 0 0,0-1 0 0 0,2-1-10 0 0,179-7 201 0 0,-143 3-150 0 0,-28 2-10 0 0,6-2-29 0 0,-1 2 0 0 0,1 2 1 0 0,-1 0-1 0 0,1 2 0 0 0,20 4-12 0 0,-28 0-4132 0 0,-10-4-486 0 0</inkml:trace>
  <inkml:trace contextRef="#ctx0" brushRef="#br0" timeOffset="122">1773 4124 11920 0 0,'0'0'266'0'0,"0"0"44"0"0,0 0 14 0 0,0 0-31 0 0,9-10-40 0 0,-18-14 4820 0 0,-32 12-2673 0 0,34 13-2348 0 0,1 0 0 0 0,-1 1 0 0 0,0 0-1 0 0,1 0 1 0 0,-1 0 0 0 0,1 1 0 0 0,0-1-1 0 0,0 2 1 0 0,0-1 0 0 0,0 1 0 0 0,0-1 0 0 0,1 2-1 0 0,-1-1 1 0 0,1 1 0 0 0,0-1 0 0 0,1 1-1 0 0,-1 1 1 0 0,1-1 0 0 0,0 1 0 0 0,0-1-1 0 0,1 1 1 0 0,0 0 0 0 0,0 1 0 0 0,0-1-1 0 0,1 0 1 0 0,0 1 0 0 0,0-1 0 0 0,0 1 0 0 0,1 0-1 0 0,0 0 1 0 0,0-1 0 0 0,1 1 0 0 0,0 0-1 0 0,0 0-51 0 0,3 17 0 0 0,0-15 12 0 0,-2-7-2 0 0,0 0 1 0 0,1 0-1 0 0,-1-1 0 0 0,1 1 0 0 0,0 0 0 0 0,0-1 0 0 0,-1 0 0 0 0,1 1 0 0 0,0-1 0 0 0,0 0 0 0 0,0 0 0 0 0,0 0 1 0 0,1 0-1 0 0,-1 0 0 0 0,0-1 0 0 0,0 1 0 0 0,1-1 0 0 0,-1 1 0 0 0,0-1 0 0 0,0 0 0 0 0,1 0-10 0 0,3-1 27 0 0,0-1 0 0 0,0-1 0 0 0,0 1-1 0 0,0-1 1 0 0,0 0 0 0 0,-1 0 0 0 0,1-1-1 0 0,-1 1 1 0 0,0-1 0 0 0,0-1 0 0 0,0 1 0 0 0,-1 0-1 0 0,0-1 1 0 0,0 0 0 0 0,0 0 0 0 0,0-1-1 0 0,-1 1 1 0 0,0-1 0 0 0,0 1 0 0 0,0-1 0 0 0,-1 0-1 0 0,1 0 1 0 0,-2 0 0 0 0,1-1 0 0 0,0 0-27 0 0,8-26 25 0 0,-2 0-1 0 0,-1-1 1 0 0,-1 0 0 0 0,-2 0 0 0 0,-1 0 0 0 0,-2-7-25 0 0,-3-140-201 0 0,2 165 49 0 0,-1 31 114 0 0,-1 11 2 0 0,-2 41 36 0 0,4 61 0 0 0,10-44 0 0 0,-8-74 0 0 0,0 1 0 0 0,0-1 0 0 0,1 0 0 0 0,0 0 0 0 0,0 0 0 0 0,1 0 0 0 0,1-1 0 0 0,5 9 0 0 0,17 13 0 0 0,-10-22 11 0 0,56-13 42 0 0,-68 1-53 0 0,0 1 0 0 0,0-1 0 0 0,0 0 0 0 0,-1 0 0 0 0,1 0 0 0 0,-1 0 0 0 0,0-1 0 0 0,0 0 0 0 0,0 0 0 0 0,0 0 0 0 0,-1 0 0 0 0,1-1 0 0 0,-1 1 0 0 0,0-1 0 0 0,-1 0 0 0 0,2-2 0 0 0,0-2 12 0 0,0 0-1 0 0,-1-1 0 0 0,0 1 1 0 0,0-1-1 0 0,-1 0 0 0 0,0 0 1 0 0,-1 0-1 0 0,0 0 0 0 0,-1 0 1 0 0,0 0-1 0 0,-1 0 0 0 0,-1-9-11 0 0,-11-39 0 0 0,13 58-2 0 0,-1-1-1 0 0,1 1 1 0 0,0 0-1 0 0,0-1 1 0 0,-1 1-1 0 0,1 0 1 0 0,0-1-1 0 0,-1 1 1 0 0,1 0-1 0 0,-1-1 1 0 0,1 1-1 0 0,0 0 1 0 0,-1 0-1 0 0,1-1 0 0 0,-1 1 1 0 0,1 0-1 0 0,-1 0 1 0 0,1 0-1 0 0,0 0 1 0 0,-1-1-1 0 0,1 1 1 0 0,-1 0-1 0 0,1 0 1 0 0,-1 0-1 0 0,1 0 1 0 0,-1 0-1 0 0,1 0 1 0 0,-1 0-1 0 0,1 1 1 0 0,-1-1-1 0 0,1 0 1 0 0,-1 0-1 0 0,1 0 1 0 0,-1 0-1 0 0,1 1 1 0 0,0-1-1 0 0,-1 0 0 0 0,1 0 1 0 0,-1 1-1 0 0,1-1 1 0 0,0 0-1 0 0,-1 1 1 0 0,1-1-1 0 0,0 0 1 0 0,-1 1-1 0 0,1-1 1 0 0,0 0-1 0 0,-1 1 1 0 0,1-1-1 0 0,0 1 1 0 0,0-1-1 0 0,0 1 1 0 0,-1-1-1 0 0,1 0 1 0 0,0 1 2 0 0,-3 4-26 0 0,-1 0 0 0 0,1 1 0 0 0,0-1 0 0 0,1 1 0 0 0,-1 0 1 0 0,1 0-1 0 0,0 0 0 0 0,0 0 0 0 0,1 0 0 0 0,0 0 0 0 0,0 0 1 0 0,1 1-1 0 0,-1-1 0 0 0,1 0 0 0 0,1 0 0 0 0,-1 2 26 0 0,11 44-64 0 0,29 17 64 0 0,-37-66-31 0 0,1 0 0 0 0,-1 1-1 0 0,1-1 1 0 0,0 0 0 0 0,0-1 0 0 0,0 1-1 0 0,0-1 1 0 0,0 0 0 0 0,0 0 0 0 0,1 0-1 0 0,-1 0 1 0 0,1-1 0 0 0,-1 0-1 0 0,1 0 1 0 0,0 0 0 0 0,0 0 0 0 0,-1-1-1 0 0,1 0 1 0 0,0 0 0 0 0,0 0 0 0 0,-1 0-1 0 0,2-1 32 0 0,22-5-3513 0 0,-18 0 1738 0 0</inkml:trace>
  <inkml:trace contextRef="#ctx0" brushRef="#br0" timeOffset="123">2412 3932 13824 0 0,'0'0'314'0'0,"0"0"46"0"0,0 0 22 0 0,0 0-50 0 0,-5 4-208 0 0,-47 34 2263 0 0,44-30-2171 0 0,0 1 0 0 0,1 0-1 0 0,0 1 1 0 0,1 0-1 0 0,0 0 1 0 0,0 0 0 0 0,1 1-1 0 0,0 0 1 0 0,1 0-1 0 0,0 0 1 0 0,1 0-1 0 0,0 1 1 0 0,0 5-216 0 0,-2 64 411 0 0,5-76-398 0 0,1 0 1 0 0,0 0-1 0 0,0 0 1 0 0,0-1 0 0 0,1 1-1 0 0,-1 0 1 0 0,1-1-1 0 0,0 1 1 0 0,1-1-1 0 0,-1 0 1 0 0,1 1-1 0 0,0-1 1 0 0,0 0 0 0 0,0-1-1 0 0,0 1 1 0 0,1-1-1 0 0,0 1 1 0 0,-1-1-1 0 0,1 0 1 0 0,0 0 0 0 0,1-1-1 0 0,-1 1 1 0 0,0-1-1 0 0,1 0 1 0 0,-1 0-1 0 0,1 0 1 0 0,0-1-1 0 0,0 0 1 0 0,4 1-14 0 0,0-2-112 0 0,-1-1 0 0 0,1 0-1 0 0,-1-1 1 0 0,0 0 0 0 0,1 0 0 0 0,-1 0-1 0 0,0-1 1 0 0,0-1 0 0 0,0 1 0 0 0,-1-1 0 0 0,1 0-1 0 0,3-4 113 0 0,66-52-1518 0 0,-76 59 1493 0 0,7-8-57 0 0,0-1 0 0 0,-1 0 0 0 0,0 0 0 0 0,-1 0 0 0 0,0-1 0 0 0,-1 0 0 0 0,0 0-1 0 0,2-7 83 0 0,-7 18 8 0 0,0 0 0 0 0,1-1 0 0 0,-1 1 0 0 0,0-1 0 0 0,1 1 0 0 0,-1-1 0 0 0,0 1 0 0 0,1-1 0 0 0,-1 1 0 0 0,0-1 0 0 0,0 1 0 0 0,0-1 0 0 0,0 1 0 0 0,1-1 0 0 0,-1 1 0 0 0,0-1 0 0 0,0 1 0 0 0,0-1 0 0 0,0 1 0 0 0,0-1 0 0 0,0 0 0 0 0,0 1 0 0 0,-1-1 0 0 0,1 1 0 0 0,0-1 0 0 0,0 1 0 0 0,0-1 0 0 0,0 1 0 0 0,-1-1 0 0 0,1 1 0 0 0,0-1 0 0 0,-1 1 0 0 0,1 0 0 0 0,0-1 0 0 0,-1 1 0 0 0,1-1 0 0 0,0 1 0 0 0,-1 0 0 0 0,1-1 0 0 0,-1 1 0 0 0,1 0 0 0 0,-1-1 0 0 0,1 1 0 0 0,0 0 0 0 0,-1 0 0 0 0,1-1 0 0 0,-1 1 0 0 0,0 0 0 0 0,1 0 0 0 0,-1 0 0 0 0,1 0 0 0 0,-1 0 0 0 0,1 0 0 0 0,-1 0 0 0 0,1 0 0 0 0,-1 0 0 0 0,1 0 0 0 0,-1 0 0 0 0,1 0 0 0 0,-1 0 0 0 0,1 0 0 0 0,-1 0 0 0 0,0 1 0 0 0,1-1-8 0 0,-33 21 558 0 0,29-19-541 0 0,-2 3 25 0 0,1 0-1 0 0,-1 0 1 0 0,1 0 0 0 0,0 0-1 0 0,1 1 1 0 0,-1 0-1 0 0,1 0 1 0 0,0 0 0 0 0,0 1-1 0 0,1-1 1 0 0,0 1 0 0 0,0 0-1 0 0,0 0 1 0 0,0 3-42 0 0,-1 15 182 0 0,22-5 213 0 0,1-15-144 0 0,-16-6-238 0 0,0 0-1 0 0,0 0 1 0 0,0 0 0 0 0,0-1 0 0 0,0 1-1 0 0,-1-1 1 0 0,1 1 0 0 0,-1-1 0 0 0,1 0 0 0 0,-1 0-1 0 0,1 0 1 0 0,-1 0 0 0 0,0-1 0 0 0,0 1 0 0 0,0 0-1 0 0,-1-1 1 0 0,1 0 0 0 0,0 1 0 0 0,-1-1 0 0 0,0 0-1 0 0,0 0 1 0 0,0 0 0 0 0,0 0 0 0 0,0 0-1 0 0,0 0 1 0 0,-1 0 0 0 0,1-2-13 0 0,0-42 53 0 0,-2 33-63 0 0,1 13-45 0 0,0 1 7 0 0,0 2 95 0 0,23 56 401 0 0,1-30-222 0 0,17-5-6 0 0,-38-24-200 0 0,0 1-1 0 0,0-1 1 0 0,0 0 0 0 0,0 0-1 0 0,0 0 1 0 0,0 0-1 0 0,0 0 1 0 0,-1 0-1 0 0,1-1 1 0 0,0 0 0 0 0,-1 1-1 0 0,1-1 1 0 0,-1 0-1 0 0,0 0 1 0 0,0-1-1 0 0,1 1 1 0 0,-1 0 0 0 0,-1-1-1 0 0,1 1 1 0 0,0-1-1 0 0,-1 1 1 0 0,1-1-1 0 0,-1 0 1 0 0,0 0 0 0 0,0 0-1 0 0,0 0 1 0 0,0 0-1 0 0,0 0 1 0 0,-1 0-1 0 0,1 0 1 0 0,-1 0 0 0 0,0 0-1 0 0,0 0 1 0 0,0 0-20 0 0,7-33 21 0 0,0-17 32 0 0,15 8-66 0 0,-5 34-66 0 0,-16 11 76 0 0,-1-1 0 0 0,0 1 0 0 0,1 0 0 0 0,-1 0 0 0 0,1 0 0 0 0,-1 0 0 0 0,1 0 0 0 0,-1 0 0 0 0,1 0 0 0 0,-1 0-1 0 0,0 1 1 0 0,1-1 0 0 0,-1 0 0 0 0,1 0 0 0 0,-1 0 0 0 0,0 0 0 0 0,1 0 0 0 0,-1 1 0 0 0,1-1 0 0 0,-1 0 0 0 0,0 0 0 0 0,1 1-1 0 0,-1-1 1 0 0,0 0 0 0 0,1 1 0 0 0,-1-1 0 0 0,0 0 0 0 0,0 1 0 0 0,1-1 0 0 0,-1 0 0 0 0,0 1 0 0 0,0-1 0 0 0,0 1 0 0 0,1-1-1 0 0,-1 0 1 0 0,0 1 0 0 0,0-1 0 0 0,0 1 0 0 0,0-1 0 0 0,0 1 0 0 0,0-1 0 0 0,0 0 0 0 0,0 1 0 0 0,0-1 0 0 0,0 1 0 0 0,0-1-1 0 0,0 1 1 0 0,0-1 0 0 0,0 1 0 0 0,0-1 0 0 0,-1 0 0 0 0,1 1 0 0 0,0-1 0 0 0,0 1 0 0 0,0-1 0 0 0,-1 0 0 0 0,1 1 0 0 0,0-1-1 0 0,-1 0 1 0 0,1 1 0 0 0,0-1 3 0 0,-6 37 15 0 0,7 14 133 0 0,11-5-35 0 0,11-24-41 0 0,-7-7 200 0 0,-13-16-251 0 0,0 1-1 0 0,-1-1 0 0 0,1 0 1 0 0,0 0-1 0 0,-1 0 0 0 0,1 0 1 0 0,0 0-1 0 0,-1 0 0 0 0,0-1 1 0 0,1 1-1 0 0,-1-1 0 0 0,0 0 0 0 0,0 0 1 0 0,1 0-1 0 0,-1 0 0 0 0,-1 0 1 0 0,1 0-1 0 0,0 0 0 0 0,-1-1 1 0 0,1 1-1 0 0,-1 0 0 0 0,1-1 1 0 0,-1 0-1 0 0,0 1 0 0 0,0-2-20 0 0,43-64 172 0 0,2-8 8 0 0,-28 33-192 0 0,-17 37-46 0 0,3 3-9 0 0,6 11-70 0 0,-2 41 47 0 0,11 10 30 0 0,-11 11 60 0 0,1 46 64 0 0,-7 45-128 0 0,0-62 79 0 0,2 18 186 0 0,5-10-221 0 0,-12-30 392 0 0,4-75-345 0 0,-1 0 0 0 0,0 1 0 0 0,0-1 0 0 0,0 0 1 0 0,0 0-1 0 0,0 0 0 0 0,0 1 0 0 0,0-1 0 0 0,-1 0 0 0 0,1 0 0 0 0,-1 0 0 0 0,0 0 0 0 0,1 0 0 0 0,-1 0 0 0 0,0 0 0 0 0,0 0 0 0 0,0 0 0 0 0,-1 0 0 0 0,1 0 0 0 0,0 0 0 0 0,-1-1 0 0 0,1 1 0 0 0,-1-1 0 0 0,1 1 0 0 0,-1-1 0 0 0,0 0 1 0 0,0 1-1 0 0,0-1 0 0 0,0 0 0 0 0,1 0 0 0 0,-1 0 0 0 0,-1 0 0 0 0,1-1 0 0 0,0 1 0 0 0,0 0-27 0 0,0-1 231 0 0,-6-4 263 0 0,5 1-396 0 0,1 0-1 0 0,-1-1 1 0 0,0 1-1 0 0,1-1 1 0 0,0 0-1 0 0,-1 1 1 0 0,1-1-1 0 0,1 0 1 0 0,-1 0-1 0 0,1 0 1 0 0,-1-1-1 0 0,1 1 1 0 0,1 0-1 0 0,-1 0 1 0 0,0-1-1 0 0,1 1 1 0 0,0 0-1 0 0,0-1 1 0 0,0 1-1 0 0,1 0 1 0 0,-1-1-1 0 0,1 1 1 0 0,0 0-1 0 0,1-1-97 0 0,43-105 633 0 0,-35 92-623 0 0,0 1 0 0 0,2 0-1 0 0,0 1 1 0 0,1 1-1 0 0,0 0 1 0 0,1 0-1 0 0,11-7-9 0 0,30-9-273 0 0,-1 9-2039 0 0,-31 18-4001 0 0,-4 1-2036 0 0</inkml:trace>
  <inkml:trace contextRef="#ctx0" brushRef="#br0" timeOffset="124">18 4213 7600 0 0,'-3'-8'361'0'0,"-7"-70"1576"0"0,7 34 4219 0 0,2 44-5499 0 0,1 0-27 0 0,0 0-113 0 0,0 0-49 0 0,0 0-11 0 0,0 0-45 0 0,0 0-184 0 0,0 0-78 0 0,0 5 87 0 0,7 129-152 0 0,32-43-9 0 0,-36-88-28 0 0,-2-2-36 0 0,1 0-1 0 0,-1 0 1 0 0,1 0-1 0 0,0 0 0 0 0,-1 0 1 0 0,1-1-1 0 0,0 1 1 0 0,-1 0-1 0 0,1-1 0 0 0,0 0 1 0 0,0 1-1 0 0,0-1 1 0 0,0 0-1 0 0,-1 0 1 0 0,1 0-1 0 0,0 0 0 0 0,0 0 1 0 0,0-1-1 0 0,-1 1 1 0 0,1-1-1 0 0,0 1 0 0 0,0-1 1 0 0,-1 1-1 0 0,1-1 1 0 0,0 0-1 0 0,-1 0 0 0 0,2 0-11 0 0,2-5 36 0 0,0-1-1 0 0,0 1 1 0 0,0-1 0 0 0,-1 0-1 0 0,0 0 1 0 0,-1 0-1 0 0,1 0 1 0 0,-1-1-1 0 0,-1 0 1 0 0,1 1-1 0 0,-1-1 1 0 0,-1 0 0 0 0,1 0-1 0 0,-1 0 1 0 0,0-7-36 0 0,6-19 10 0 0,-7 32-24 0 0,0 1-58 0 0,0 1-10 0 0,0 0 2 0 0,0 0 0 0 0,20 24-93 0 0,38 23 34 0 0,-24-28 67 0 0,-32-18 76 0 0,0 0-1 0 0,0 0 0 0 0,0 0 0 0 0,0 0 1 0 0,0 0-1 0 0,0 0 0 0 0,1 0 1 0 0,-1-1-1 0 0,0 1 0 0 0,0-1 0 0 0,1 1 1 0 0,-1-1-1 0 0,0 0 0 0 0,1 0 0 0 0,-1 0 1 0 0,0-1-1 0 0,1 1 0 0 0,-1 0 1 0 0,0-1-1 0 0,1 1 0 0 0,-1-1 0 0 0,0 0 1 0 0,0 0-1 0 0,0 0 0 0 0,0 0 0 0 0,0 0 1 0 0,0 0-1 0 0,0-1 0 0 0,0 1 0 0 0,0-1 1 0 0,0 0-4 0 0,-7-23 354 0 0,3 14-286 0 0,1-1 0 0 0,-2 1 0 0 0,0-1 0 0 0,0 1 0 0 0,-1 0 0 0 0,-1 0 0 0 0,1 0 0 0 0,-2 0 0 0 0,-1-1-68 0 0,-19-48 154 0 0,-5-38-381 0 0,30 92 478 0 0,10 3-6152 0 0,-8 3 5861 0 0,0 0-1528 0 0</inkml:trace>
  <inkml:trace contextRef="#ctx0" brushRef="#br0" timeOffset="125">472 4079 14544 0 0,'0'0'330'0'0,"0"0"45"0"0,0 0 20 0 0,0 0-39 0 0,0 0-131 0 0,-6 9 1775 0 0,-14 57 1005 0 0,27 38-1796 0 0,6-52-974 0 0,3-18-135 0 0,-16-33-237 0 0,0-1-70 0 0,0 0-17 0 0,0 0-181 0 0,0 0-737 0 0,1-1-324 0 0,2-4-64 0 0</inkml:trace>
  <inkml:trace contextRef="#ctx0" brushRef="#br0" timeOffset="126">573 3872 11520 0 0,'1'-14'794'0'0,"9"-24"3599"0"0,-10 38-4295 0 0,0-1-1 0 0,1 1 0 0 0,-1 0 1 0 0,0-1-1 0 0,0 1 0 0 0,0-1 0 0 0,0 1 1 0 0,0 0-1 0 0,0 0 0 0 0,1-1 1 0 0,-1 1-1 0 0,0 0 0 0 0,0-1 0 0 0,0 1 1 0 0,1 0-1 0 0,-1 0 0 0 0,0-1 1 0 0,0 1-1 0 0,1 0 0 0 0,-1 0 1 0 0,0-1-1 0 0,1 1 0 0 0,-1 0 0 0 0,0 0 1 0 0,1 0-1 0 0,-1 0 0 0 0,0 0 1 0 0,1 0-1 0 0,-1-1 0 0 0,0 1 0 0 0,1 0 1 0 0,-1 0-1 0 0,0 0 0 0 0,1 0 1 0 0,-1 0-1 0 0,0 0 0 0 0,1 0 0 0 0,-1 0 1 0 0,1 1-1 0 0,-1-1 0 0 0,0 0 1 0 0,1 0-1 0 0,-1 0 0 0 0,0 0 0 0 0,0 0 1 0 0,1 1-1 0 0,-1-1 0 0 0,0 0 1 0 0,1 0-1 0 0,-1 0 0 0 0,0 1 0 0 0,0-1 1 0 0,1 0-1 0 0,-1 0 0 0 0,0 1 1 0 0,0-1-98 0 0,8 5-277 0 0,20 40-412 0 0,14 59-7236 0 0,-41-102 7462 0 0,2 18-210 0 0,-2 24 537 0 0,-15 32 4048 0 0,4 10 858 0 0,9-34-3564 0 0,5-28-1045 0 0,-4-13-1302 0 0,-7-13-6068 0 0,5-2 1301 0 0</inkml:trace>
  <inkml:trace contextRef="#ctx0" brushRef="#br0" timeOffset="127">456 4052 12320 0 0,'0'0'281'0'0,"0"0"40"0"0,0 0 21 0 0,0 0-45 0 0,14-6 920 0 0,93 0 1758 0 0,-75 3-3185 0 0,25-5 251 0 0,-22-8-5028 0 0,-27 10 190 0 0</inkml:trace>
  <inkml:trace contextRef="#ctx0" brushRef="#br0" timeOffset="128">711 3815 11664 0 0,'0'0'264'0'0,"0"0"34"0"0,0 0 21 0 0,0 0-36 0 0,0 0-117 0 0,0 2 204 0 0,10 199 3847 0 0,-10-176-4044 0 0,-1 8 31 0 0,2 0-1 0 0,1 0 0 0 0,2 0 0 0 0,4 19-203 0 0,2-23 1224 0 0,4-39-816 0 0,-10 5-362 0 0,0-1-1 0 0,0 1 1 0 0,-1-1-1 0 0,0 0 1 0 0,0-1 0 0 0,0 1-1 0 0,-1-1 1 0 0,0 1-1 0 0,0-1 1 0 0,0 1-1 0 0,-1-3-45 0 0,-1 8 3 0 0,2-6-15 0 0,1-1 0 0 0,-1 1-1 0 0,1 0 1 0 0,1 0 0 0 0,-1 0 0 0 0,1 0-1 0 0,0 0 1 0 0,1 1 0 0 0,-1 0-1 0 0,1 0 1 0 0,1 0 0 0 0,-1 1-1 0 0,6-5 13 0 0,9 3-209 0 0,-10 17 125 0 0,-5-4 67 0 0,0 1-1 0 0,0-1 1 0 0,-1 1 0 0 0,0 0-1 0 0,0 1 1 0 0,-1-1 0 0 0,1 0-1 0 0,-2 1 1 0 0,1 0 0 0 0,0 3 17 0 0,9 24-30 0 0,1 10-355 0 0,-9-37-576 0 0,0 2-3690 0 0,2-2-1391 0 0</inkml:trace>
  <inkml:trace contextRef="#ctx0" brushRef="#br0" timeOffset="129">3973 4004 8552 0 0,'-6'-133'4839'0'0,"6"93"-920"0"0,-4 17-1526 0 0,4 21-1670 0 0,0 2-191 0 0,0 0-85 0 0,0 0-21 0 0,0 0-27 0 0,0 0-107 0 0,0 0-48 0 0,0 0-11 0 0,0 0-29 0 0,0 13-112 0 0,1 91-20 0 0,5 1-72 0 0,-8 62 64 0 0,21-34 140 0 0,-5-126-262 0 0,-4-54-940 0 0,-10-33-332 0 0,-17-86-184 0 0,-3 9 922 0 0,10 61 596 0 0,10 12 848 0 0,2 82-828 0 0,-1-1 0 0 0,1 1 0 0 0,0 0 0 0 0,0 0-1 0 0,-1-1 1 0 0,2 1 0 0 0,-1 1 0 0 0,0-1-1 0 0,0 0 1 0 0,1 1 0 0 0,-1-1 0 0 0,0 1 0 0 0,1-1-1 0 0,0 1 1 0 0,-1 0 0 0 0,1 0 0 0 0,0 0 0 0 0,0 1-1 0 0,-1-1 1 0 0,1 1 0 0 0,0-1 0 0 0,0 1 0 0 0,0 0-1 0 0,0 0 1 0 0,-1 0 0 0 0,1 1 0 0 0,0-1-1 0 0,0 1 1 0 0,0-1 0 0 0,-1 1 0 0 0,1 0 0 0 0,0 0-1 0 0,-1 0 1 0 0,1 1 0 0 0,-1-1 0 0 0,1 0 0 0 0,-1 1-1 0 0,2 1-23 0 0,7 4 56 0 0,0 0 0 0 0,-1 0 0 0 0,0 1-1 0 0,0 0 1 0 0,-1 1 0 0 0,0 0 0 0 0,-1 1 0 0 0,0 0-1 0 0,2 3-55 0 0,-8-9 23 0 0,1-1-1 0 0,-1 1 0 0 0,0-1 0 0 0,0 1 0 0 0,-1 0 1 0 0,1 0-1 0 0,-1 0 0 0 0,1 0 0 0 0,-1 0 0 0 0,-1 0 1 0 0,1 0-1 0 0,0 0 0 0 0,-1 1 0 0 0,0-1 0 0 0,0 0 1 0 0,0 0-1 0 0,-1 0 0 0 0,1 0 0 0 0,-1 1 0 0 0,0-1 1 0 0,0 0-1 0 0,-1 0 0 0 0,1 0 0 0 0,-1-1 0 0 0,0 1 1 0 0,0 0-1 0 0,0-1 0 0 0,0 1 0 0 0,-1-1 0 0 0,1 1-22 0 0,-7 4-21 0 0,-1 0-1 0 0,1-1 1 0 0,-1 0-1 0 0,0 0 1 0 0,-1-1-1 0 0,0-1 0 0 0,1 0 1 0 0,-2 0-1 0 0,1-1 1 0 0,-1 0-1 0 0,1-1 1 0 0,-4 0 21 0 0,-13 6-575 0 0,-27 3-3288 0 0,53-12 2176 0 0</inkml:trace>
  <inkml:trace contextRef="#ctx0" brushRef="#br0" timeOffset="130">4321 4549 10800 0 0,'0'0'241'0'0,"0"-8"330"0"0,7-9-582 0 0,-6 16 185 0 0,0 0 0 0 0,0-1-1 0 0,0 1 1 0 0,0 0 0 0 0,0-1-1 0 0,0 1 1 0 0,0 0 0 0 0,-1-1-1 0 0,1 1 1 0 0,0-1 0 0 0,-1 0 0 0 0,1 1-1 0 0,-1-1 1 0 0,0 1 0 0 0,1-1-1 0 0,-1 0 1 0 0,0 1 0 0 0,0-1-1 0 0,0 0 1 0 0,0 1 0 0 0,-1-1 0 0 0,1 0-1 0 0,0 1 1 0 0,-1-1 0 0 0,1 1-1 0 0,-1-1 1 0 0,1 0 0 0 0,-1 1-1 0 0,0-1 1 0 0,1 1 0 0 0,-1 0 0 0 0,0-1-1 0 0,0 1 1 0 0,0 0 0 0 0,0-1-1 0 0,-1 1 1 0 0,1 0 0 0 0,0 0-1 0 0,-1-1-173 0 0,-1 2 91 0 0,0 0 0 0 0,0 1-1 0 0,0-1 1 0 0,0 1 0 0 0,0 0 0 0 0,0-1-1 0 0,0 1 1 0 0,0 0 0 0 0,1 1-1 0 0,-1-1 1 0 0,0 0 0 0 0,1 1-1 0 0,-1 0 1 0 0,1-1 0 0 0,0 1-1 0 0,-1 0 1 0 0,1 0 0 0 0,-2 2-91 0 0,-7 6 203 0 0,5-5-138 0 0,1 0 0 0 0,0 1 0 0 0,0 0 0 0 0,0 0 0 0 0,1 0 0 0 0,0 0 0 0 0,0 1-1 0 0,1-1 1 0 0,0 1 0 0 0,-1 1-65 0 0,-2 6 91 0 0,-7 34 83 0 0,13-38-121 0 0,3 0-25 0 0,-3-8 41 0 0,0-2 5 0 0,2 1 12 0 0,1-1-65 0 0,1 1 0 0 0,-1-1 1 0 0,0-1-1 0 0,1 1 0 0 0,-1 0 0 0 0,0-1 0 0 0,1 1 0 0 0,-1-1 0 0 0,0 0 0 0 0,0 0 0 0 0,0-1 0 0 0,0 1 0 0 0,0-1 0 0 0,0 1 0 0 0,0-1 0 0 0,0 0 0 0 0,0 0 0 0 0,-1 0 0 0 0,1 0 1 0 0,-1-1-1 0 0,0 1 0 0 0,1-1 0 0 0,-1 1 0 0 0,0-1 0 0 0,0 0 0 0 0,-1 0 0 0 0,1 0 0 0 0,-1 0 0 0 0,1 0 0 0 0,-1 0 0 0 0,0 0 0 0 0,0-1 0 0 0,-1 1 0 0 0,1-3-21 0 0,14-45 64 0 0,-13 48-78 0 0,-1 3-57 0 0,-1 0-5 0 0,0 2 11 0 0,16 68-21 0 0,-4-39 121 0 0,-10-30-190 0 0,-2-1-61 0 0,20 9-884 0 0,-4-15-871 0 0,-9-2-2801 0 0,-3-2-1144 0 0</inkml:trace>
  <inkml:trace contextRef="#ctx0" brushRef="#br0" timeOffset="131">4395 4219 9672 0 0,'0'1'4720'0'0,"3"10"-4248"0"0,19 91 2171 0 0,-20-82-2407 0 0,2 110 450 0 0,-4-76-537 0 0,0-54-122 0 0,0-1 0 0 0,0 1 0 0 0,0 0 0 0 0,0 0 0 0 0,1 0 1 0 0,-1 0-1 0 0,0 0 0 0 0,0 0 0 0 0,0 0 0 0 0,1 0 0 0 0,-1 0 0 0 0,0 0 0 0 0,0 0 0 0 0,0 0 0 0 0,1 0 0 0 0,-1 0 0 0 0,0 0 0 0 0,0 0 0 0 0,0 0 0 0 0,1 0 1 0 0,-1 0-1 0 0,0 0 0 0 0,0 0 0 0 0,0 0 0 0 0,1 0 0 0 0,-1 0 0 0 0,0 0 0 0 0,0 0 0 0 0,0 0 0 0 0,0 0 0 0 0,1 0 0 0 0,-1 1 0 0 0,0-1-27 0 0,21-36 112 0 0,-15 30-116 0 0,-1-1 0 0 0,1 1 0 0 0,0 0 0 0 0,1 1 0 0 0,-1-1 0 0 0,1 1 0 0 0,0 1 0 0 0,1-1 0 0 0,-1 1-1 0 0,1 0 5 0 0,0 0-85 0 0,-5 4 91 0 0,-1-1 1 0 0,1 1-1 0 0,0 0 1 0 0,0 1-1 0 0,0-1 1 0 0,0 0 0 0 0,-1 1-1 0 0,1-1 1 0 0,0 1-1 0 0,0 0 1 0 0,-1 0-1 0 0,1 0 1 0 0,-1 1-1 0 0,1-1 1 0 0,-1 0 0 0 0,1 1-1 0 0,-1 0 1 0 0,0-1-1 0 0,0 1 1 0 0,0 0-1 0 0,0 0 1 0 0,0 0-1 0 0,0 1 1 0 0,0-1-1 0 0,-1 0 1 0 0,1 1 0 0 0,-1-1-1 0 0,0 1 1 0 0,1-1-1 0 0,-1 1 1 0 0,-1 0-1 0 0,1-1 1 0 0,0 1-1 0 0,0 1-6 0 0,0 0 61 0 0,0 0 0 0 0,0 0 0 0 0,0 0-1 0 0,0 0 1 0 0,-1 1 0 0 0,0-1 0 0 0,0 0-1 0 0,0 0 1 0 0,0 1 0 0 0,-1-1 0 0 0,1 0-1 0 0,-1 0 1 0 0,0 0 0 0 0,0 0 0 0 0,-1 0-1 0 0,1 0 1 0 0,-1 0 0 0 0,0 0 0 0 0,0-1-1 0 0,0 1 1 0 0,0 0 0 0 0,-1-1 0 0 0,0 0-1 0 0,1 0 1 0 0,-1 0 0 0 0,0 0 0 0 0,-1 0-1 0 0,1 0 1 0 0,0-1 0 0 0,-1 0 0 0 0,1 1-1 0 0,-2-1-60 0 0,-3 2 23 0 0,-1-1-1 0 0,0 0 1 0 0,0 0-1 0 0,0-1 0 0 0,0 0 1 0 0,0-1-1 0 0,0 0 1 0 0,0 0-1 0 0,-1-1 0 0 0,-6-1-22 0 0,-32-3-2593 0 0,34 3-4381 0 0</inkml:trace>
  <inkml:trace contextRef="#ctx0" brushRef="#br0" timeOffset="132">5428 3973 9328 0 0,'0'0'208'0'0,"0"0"33"0"0,0 0 15 0 0,-1 0-37 0 0,-21-6 3119 0 0,21 6-2696 0 0,-7-5 3100 0 0,14 7-1269 0 0,13-2-2177 0 0,-18-1-152 0 0,12 4 142 0 0,135 21 1004 0 0,-86-20-1026 0 0,14-5-181 0 0,20 1 421 0 0,-94 0-447 0 0,-2 0 23 0 0,0 0-6 0 0,-24 0 16 0 0,-40 0-36 0 0,-30-3-44 0 0,-68-11-10 0 0,28 11 0 0 0,71-1-74 0 0,62 4 20 0 0,1 0-11 0 0,16 0-66 0 0,87 5 15 0 0,-1-1-4949 0 0,-91-4 3706 0 0</inkml:trace>
  <inkml:trace contextRef="#ctx0" brushRef="#br0" timeOffset="133">5371 4310 9072 0 0,'0'0'200'0'0,"0"0"33"0"0,0 0 15 0 0,0 0 32 0 0,0 0 107 0 0,0 0 42 0 0,0 0 10 0 0,0 0 25 0 0,5-3 1336 0 0,13-4-806 0 0,1 1 0 0 0,-1 0 0 0 0,2 1 0 0 0,-1 2 1 0 0,0 0-1 0 0,18 0-994 0 0,111-1 2026 0 0,-10-6-1059 0 0,-110 7-824 0 0,-28 3-139 0 0,0 0 1 0 0,0 0 0 0 0,-1 0-1 0 0,1-1 1 0 0,0 1-1 0 0,0 0 1 0 0,-1 0 0 0 0,1 0-1 0 0,0 0 1 0 0,0 0 0 0 0,-1 0-1 0 0,1 0 1 0 0,0 0 0 0 0,0-1-1 0 0,-1 1 1 0 0,1 0-1 0 0,0 0 1 0 0,0 0 0 0 0,0 0-1 0 0,-1-1 1 0 0,1 1 0 0 0,0 0-1 0 0,0 0 1 0 0,0-1 0 0 0,0 1-1 0 0,0 0 1 0 0,-1 0-1 0 0,1 0 1 0 0,0-1 0 0 0,0 1-1 0 0,0 0 1 0 0,0-1 0 0 0,0 1-1 0 0,0 0 1 0 0,0 0 0 0 0,0-1-1 0 0,0 1 1 0 0,0 0-1 0 0,0 0 1 0 0,0-1 0 0 0,0 1-1 0 0,0 0 1 0 0,0 0 0 0 0,0-1-1 0 0,0 1 1 0 0,0 0 0 0 0,1-1-1 0 0,-1 1 1 0 0,0 0-1 0 0,0 0 1 0 0,0 0 0 0 0,0-1-1 0 0,1 1 1 0 0,-1 0 0 0 0,0 0-1 0 0,0 0 1 0 0,0-1 0 0 0,1 1-1 0 0,-1 0 1 0 0,0 0-1 0 0,0 0 1 0 0,0 0 0 0 0,1 0-1 0 0,-1-1 1 0 0,0 1 0 0 0,0 0-1 0 0,1 0 1 0 0,-1 0 0 0 0,0 0-5 0 0,-156 4 74 0 0,-61 7-146 0 0,120-11 72 0 0,98-1 0 0 0,-1 1 0 0 0,1 0 0 0 0,-1-1 0 0 0,1 1 0 0 0,-1-1 0 0 0,1 1 0 0 0,-1-1 0 0 0,1 1 0 0 0,-1-1 0 0 0,1 1 0 0 0,-1-1 0 0 0,0 1 0 0 0,1-1 0 0 0,-1 1 0 0 0,0-1 0 0 0,1 0 0 0 0,-1 1 0 0 0,0-1 0 0 0,0 0 0 0 0,0 1 0 0 0,0-1 0 0 0,0 0 0 0 0,0 1 0 0 0,1-1 0 0 0,-2 0 0 0 0,1 1 0 0 0,0-1 0 0 0,0 0 0 0 0,0 1 0 0 0,0-1 0 0 0,0 1 0 0 0,0-1 0 0 0,-1 0 0 0 0,1 1 0 0 0,0-1 0 0 0,0 0 0 0 0,-1 1 0 0 0,1-1 0 0 0,-1 1 0 0 0,1-1 0 0 0,0 1 0 0 0,-1-1 0 0 0,1 1 0 0 0,-1-1 0 0 0,1 1 0 0 0,-1 0 0 0 0,1-1 0 0 0,-1 1 0 0 0,0 0 0 0 0,1-1 0 0 0,-1 1 0 0 0,1 0 0 0 0,-1-1 0 0 0,0 1 0 0 0,1 0 0 0 0,-1 0 0 0 0,0 0 0 0 0,53-10 0 0 0,-28 9 0 0 0,73 12 0 0 0,-27 4 0 0 0,-33-10 0 0 0,-5-5-262 0 0,-10 0-3994 0 0,-22 0 2462 0 0</inkml:trace>
  <inkml:trace contextRef="#ctx0" brushRef="#br0" timeOffset="134">7328 3460 6648 0 0,'0'0'149'0'0,"0"0"23"0"0,0 0 12 0 0,19-10 2455 0 0,-7 3-395 0 0,-9 3 4176 0 0,-14 2-5119 0 0,-108-10 149 0 0,-22 9-906 0 0,-127 1 176 0 0,146-14-478 0 0,54 7-316 0 0,-32 4 138 0 0,-15-5 151 0 0,31 4 10 0 0,6 2-107 0 0,1 5-180 0 0,-34-1 58 0 0,92-2 625 0 0,32 4-434 0 0,67 4-321 0 0,-32-9 186 0 0,0-1 1 0 0,0-3-1 0 0,24-7-52 0 0,-18 4 21 0 0,133-16 43 0 0,-52 18 64 0 0,-6 7-192 0 0,-98 8 232 0 0,2-1-176 0 0,-27-6-2 0 0,-2 0-33 0 0,38 3-94 0 0,-21-6-15 0 0,-12 0 80 0 0,14 0-84 0 0,11 5-138 0 0,-32-2 230 0 0,-1 1-5 0 0,64 13-754 0 0,-64-14 755 0 0,-14 4 4 0 0,-61 7 0 0 0,13-4 80 0 0,-33 5 28 0 0,-27 9-104 0 0,119-20 60 0 0,-13 4 0 0 0,26 0 0 0 0,365 1-336 0 0,-199-8 415 0 0,-176 2-4 0 0,-1 0 27 0 0,0 0 30 0 0,-16-4 218 0 0,-166-14 140 0 0,-6 0-176 0 0,9 9 40 0 0,33-12 30 0 0,32 2-156 0 0,-100 9 152 0 0,89 5-305 0 0,82 5-36 0 0,42 0-109 0 0,17 5-11 0 0,93 2-120 0 0,-71-8 258 0 0,173-15-324 0 0,58 8 31 0 0,-152 2 67 0 0,-6 10-26 0 0,-46-2 131 0 0,-48-2 136 0 0,-223 2 136 0 0,66 8-56 0 0,-60 2-152 0 0,56 8 0 0 0,46-7 0 0 0,-38-13 304 0 0,131 0-288 0 0,14-5-16 0 0,117 4-146 0 0,54-3-244 0 0,19 11-3299 0 0,-178-7-1344 0 0,-1 0-1540 0 0</inkml:trace>
  <inkml:trace contextRef="#ctx0" brushRef="#br0" timeOffset="135">6469 3865 6648 0 0,'0'0'149'0'0,"6"-13"366"0"0,11-102 6491 0 0,9 60-3693 0 0,-18 17-1329 0 0,-8 37-1693 0 0,0 1-55 0 0,6 57 1053 0 0,21 131-1361 0 0,-26-107 72 0 0,0-72-1 0 0,2 5 15 0 0,0-1 0 0 0,-1 1 0 0 0,-1 0 0 0 0,-1 0 0 0 0,0 0-1 0 0,0 0 1 0 0,-3 12-14 0 0,-8 18 616 0 0,10-43-610 0 0,1-1 0 0 0,-1 0 0 0 0,1 0 0 0 0,-1 1 0 0 0,1-1 0 0 0,-1 0 0 0 0,1 0 0 0 0,-1 0 0 0 0,1 0-1 0 0,-1 1 1 0 0,1-1 0 0 0,-1 0 0 0 0,1 0 0 0 0,-1 0 0 0 0,1 0 0 0 0,-1 0 0 0 0,1 0 0 0 0,-1 0 0 0 0,1-1 0 0 0,-1 1 0 0 0,1 0-1 0 0,-1 0 1 0 0,1 0 0 0 0,-1 0 0 0 0,1-1 0 0 0,-1 1 0 0 0,1 0 0 0 0,-1-1 0 0 0,1 1 0 0 0,-1 0 0 0 0,1-1 0 0 0,0 1 0 0 0,-1 0-1 0 0,1-1 1 0 0,0 1 0 0 0,-1-1 0 0 0,1 1 0 0 0,0 0 0 0 0,-1-1 0 0 0,1 1 0 0 0,0-1 0 0 0,0 1 0 0 0,0-1 0 0 0,-1 1 0 0 0,1-1-1 0 0,0 1 1 0 0,0-1 0 0 0,0 0 0 0 0,0 1 0 0 0,0-1 0 0 0,0 1 0 0 0,0-1 0 0 0,0 1 0 0 0,0-1 0 0 0,0 1-6 0 0,2-7 7 0 0,-1 1 0 0 0,1 0 0 0 0,0 0 0 0 0,0 0-1 0 0,1 0 1 0 0,0 0 0 0 0,0 0 0 0 0,0 1 0 0 0,1-1 0 0 0,3-3-7 0 0,1-3 5 0 0,-2 2-5 0 0,1 0 0 0 0,0 0-1 0 0,1 0 1 0 0,0 1 0 0 0,1 0-1 0 0,0 1 1 0 0,0 0 0 0 0,9-6 0 0 0,28 2-275 0 0,-21 28 208 0 0,-9 4 67 0 0,-13-16 17 0 0,-1 0 0 0 0,1 0-1 0 0,-1 0 1 0 0,-1 1-1 0 0,1-1 1 0 0,-1 0 0 0 0,1 1-1 0 0,-1 0 1 0 0,0-1 0 0 0,-1 1-1 0 0,1-1 1 0 0,-1 1-1 0 0,0 0 1 0 0,0 0 0 0 0,0-1-1 0 0,-1 1 1 0 0,0-1 0 0 0,0 1-1 0 0,0 0 1 0 0,0-1-1 0 0,-1 0 1 0 0,0 1 0 0 0,1-1-1 0 0,-2 0 1 0 0,1 0 0 0 0,0 0-1 0 0,-1 0 1 0 0,0 0-1 0 0,0 0 1 0 0,-3 2-17 0 0,-38 24 227 0 0,-39-31-35 0 0,47-15-1320 0 0,25 6-5104 0 0,7 4-517 0 0</inkml:trace>
  <inkml:trace contextRef="#ctx0" brushRef="#br0" timeOffset="136">6209 3865 6392 0 0,'0'0'141'0'0,"4"-7"199"0"0,26-47 4241 0 0,-17 22-965 0 0,-9 17-656 0 0,-1 14 497 0 0,8 44-3321 0 0,-9 100 166 0 0,-4-56-152 0 0,-6 179 118 0 0,8-148-124 0 0,4-97-602 0 0,-4-19-45 0 0,0-2-874 0 0,0 0-3608 0 0,0 0-1547 0 0</inkml:trace>
  <inkml:trace contextRef="#ctx0" brushRef="#br0" timeOffset="137">6994 3766 11976 0 0,'0'0'266'0'0,"0"0"44"0"0,0 0 15 0 0,0 0-26 0 0,0 0-123 0 0,0 0 221 0 0,0 0 120 0 0,0 0 25 0 0,0 2 8 0 0,10 118 3133 0 0,-4 13-2501 0 0,2 17-230 0 0,-11 7-612 0 0,6-113-202 0 0,-3-42-72 0 0,0-2-24 0 0,0 0-162 0 0,0 0-68 0 0,0 0-18 0 0,0 0-66 0 0,10-10-2358 0 0,-7 1-1954 0 0,4 0-1353 0 0</inkml:trace>
  <inkml:trace contextRef="#ctx0" brushRef="#br0" timeOffset="138">7105 3652 10208 0 0,'0'0'298'0'0,"0"0"-3"0"0,6-3-176 0 0,-2 1 113 0 0,0 0 0 0 0,0 1 1 0 0,0 0-1 0 0,0 0 0 0 0,1 0 1 0 0,-1 0-1 0 0,0 1 0 0 0,0-1 1 0 0,1 1-1 0 0,-1 0 0 0 0,0 1 1 0 0,0-1-1 0 0,1 1 0 0 0,-1-1 1 0 0,0 1-1 0 0,0 0 0 0 0,0 1 1 0 0,0-1-1 0 0,0 1 0 0 0,0 0 1 0 0,0 0-1 0 0,-1 0 0 0 0,1 0 1 0 0,-1 1-1 0 0,1 0 0 0 0,-1-1 1 0 0,0 1-1 0 0,0 0 0 0 0,0 0 1 0 0,0 1-1 0 0,-1-1 0 0 0,1 1 1 0 0,-1-1-1 0 0,0 1 0 0 0,1 2-232 0 0,-2-2 54 0 0,0 1-1 0 0,0 0 1 0 0,-1 0-1 0 0,0-1 1 0 0,1 1-1 0 0,-2 0 1 0 0,1 0-1 0 0,0 0 1 0 0,-1-1-1 0 0,0 1 0 0 0,0 0 1 0 0,0-1-1 0 0,-1 1 1 0 0,0-1-1 0 0,0 1 1 0 0,0-1-1 0 0,0 0 1 0 0,0 0-1 0 0,-1 0 1 0 0,0 0-1 0 0,-2 3-53 0 0,-45 50 224 0 0,40-43-148 0 0,9-13-20 0 0,15-2 75 0 0,144-31-158 0 0,-152 30-108 0 0,11-3-1069 0 0,-6 0-3566 0 0,-1 1-1483 0 0</inkml:trace>
  <inkml:trace contextRef="#ctx0" brushRef="#br0" timeOffset="139">7559 3918 5344 0 0,'0'0'157'0'0,"0"0"98"0"0,-12 0 1362 0 0,6 0 1434 0 0,-19 6 3427 0 0,49 11-5045 0 0,73-1 853 0 0,-43-16-1718 0 0,60 0-283 0 0,-58 6-1018 0 0,-54-6 199 0 0,-2 0-11 0 0,0 0-178 0 0,0 0-723 0 0,-2 1-317 0 0,-6 4-55 0 0</inkml:trace>
  <inkml:trace contextRef="#ctx0" brushRef="#br0" timeOffset="140">7559 4065 8328 0 0,'0'0'241'0'0,"0"0"0"0"0,0 0-47 0 0,0 0 350 0 0,0 0 174 0 0,0 0 33 0 0,0 0 0 0 0,8 0 385 0 0,-3 0 2304 0 0,21 0-2470 0 0,-24 0-590 0 0,0 0-11 0 0,20 6 250 0 0,-20-6-390 0 0,10 3 198 0 0,-4-1-363 0 0,0 1 0 0 0,1-2-1 0 0,-1 1 1 0 0,1-1 0 0 0,-1 0 0 0 0,1-1-1 0 0,0 0 1 0 0,-1 0 0 0 0,1-1 0 0 0,0 0-1 0 0,0-1-63 0 0,93-13 352 0 0,-78 17-298 0 0,-3-2-60 0 0,-20 0-84 0 0,-1 0-62 0 0,6 0-131 0 0,-5 0-3727 0 0,-1 0 2602 0 0</inkml:trace>
  <inkml:trace contextRef="#ctx0" brushRef="#br0" timeOffset="141">8717 3152 8552 0 0,'-15'-15'1293'0'0,"14"15"-865"0"0,-4-3 448 0 0,-46-14 3967 0 0,50 17-4419 0 0,-1 0-69 0 0,-2 2-238 0 0,0-1 0 0 0,-1 1 0 0 0,1 0 0 0 0,0 0 0 0 0,0 1 0 0 0,1-1 0 0 0,-1 1 0 0 0,0 0 0 0 0,1 0 0 0 0,-1 0 0 0 0,1 0 0 0 0,0 1 0 0 0,0-1 0 0 0,0 2-117 0 0,-55 70 662 0 0,15 75 206 0 0,33-105-704 0 0,-28 179 340 0 0,18-60-144 0 0,17 23 283 0 0,-1-26-398 0 0,-2 4-55 0 0,2 26-24 0 0,1-65-22 0 0,-13-7 95 0 0,-15-32 182 0 0,5-39-202 0 0,-12 0-3 0 0,8-22-203 0 0,26-22-51 0 0,0-1-1 0 0,-1 0 0 0 0,1 0 0 0 0,-1 0 0 0 0,1-1 1 0 0,-1 0-1 0 0,0 0 0 0 0,0 0 0 0 0,0 0 1 0 0,0-1-1 0 0,0 0 0 0 0,0 0 0 0 0,-2 0 39 0 0,-23 2-2389 0 0,20-6 1202 0 0</inkml:trace>
  <inkml:trace contextRef="#ctx0" brushRef="#br0" timeOffset="142">8893 3811 7488 0 0,'-10'-17'1049'0'0,"10"15"-432"0"0,0 2 21 0 0,0 0 6 0 0,0 0 17 0 0,0 0 10 0 0,0 0 1 0 0,0 0-23 0 0,0 0-94 0 0,0 0-41 0 0,0 0-8 0 0,0 0-49 0 0,0 0-197 0 0,0 0-89 0 0,0 0-13 0 0,0 0-2 0 0,0 0 11 0 0,0 0 8 0 0,27 22 656 0 0,57 77 60 0 0,-54-37-774 0 0,-10-11 27 0 0,1 66 94 0 0,-22-35-9 0 0,-21-12 272 0 0,3-50-181 0 0,17-19-240 0 0,2-1 0 0 0,0 0 7 0 0,0 0 28 0 0,0 0 11 0 0,-23-18 530 0 0,17 10-597 0 0,1 0-1 0 0,0 0 1 0 0,1 0-1 0 0,0 0 1 0 0,0-1-1 0 0,1 1 1 0 0,0-1-1 0 0,0 0 1 0 0,1 0-1 0 0,0 0 1 0 0,1-2-59 0 0,-5-14 216 0 0,3 18-167 0 0,1-2 0 0 0,0 1 0 0 0,1 0 0 0 0,-1 0 1 0 0,1-1-1 0 0,1 1 0 0 0,0 0 0 0 0,0-1 0 0 0,1 1 0 0 0,0 0 0 0 0,0-1 0 0 0,1 1 0 0 0,0 0 0 0 0,0 0 0 0 0,1 0 0 0 0,0 0 0 0 0,0 1 0 0 0,3-5-49 0 0,31-39 185 0 0,84-45 55 0 0,-70 66-121 0 0,-12 9-1958 0 0,-14 4-4178 0 0,-15 7-469 0 0</inkml:trace>
  <inkml:trace contextRef="#ctx0" brushRef="#br0" timeOffset="143">9424 3988 7456 0 0,'0'0'166'0'0,"0"0"29"0"0,0 0 12 0 0,0 0 50 0 0,0 0 207 0 0,0 0 89 0 0,0 0 21 0 0,0 0 12 0 0,0 0 48 0 0,0 0 26 0 0,0 0 4 0 0,2-1-31 0 0,93-31 2590 0 0,-33-30-1244 0 0,-52 49-1504 0 0,-8 11-407 0 0,-1-1 0 0 0,0 1 0 0 0,0 0-1 0 0,1 0 1 0 0,-1 0 0 0 0,-1-1 0 0 0,1 1 0 0 0,0 0 0 0 0,0-1-1 0 0,-1 1 1 0 0,0-1 0 0 0,1 1 0 0 0,-1-1 0 0 0,0 1 0 0 0,0-1-1 0 0,0 1 1 0 0,-1-1 0 0 0,1 1 0 0 0,0-1 0 0 0,-1 1 0 0 0,0-1-1 0 0,0 1 1 0 0,1 0 0 0 0,-2-1-68 0 0,-14-19 648 0 0,12 22-603 0 0,-1-1-1 0 0,1 1 1 0 0,-1 0 0 0 0,1 0-1 0 0,-1 1 1 0 0,1 0 0 0 0,-1-1-1 0 0,1 1 1 0 0,0 1-1 0 0,0-1 1 0 0,-1 1 0 0 0,1-1-1 0 0,0 1 1 0 0,0 1 0 0 0,0-1-1 0 0,1 0 1 0 0,-1 1 0 0 0,1 0-1 0 0,-1 0 1 0 0,1 0-1 0 0,-3 3-44 0 0,1-2-90 0 0,-3 2 68 0 0,1 1 0 0 0,0-1-1 0 0,0 1 1 0 0,0 1 0 0 0,1-1 0 0 0,0 1 0 0 0,1 0 0 0 0,0 0 0 0 0,-2 5 22 0 0,-26 56-131 0 0,32-9 341 0 0,8-6-125 0 0,17 26-293 0 0,-14-58 290 0 0,24 28 115 0 0,-32-47-181 0 0,1-1 1 0 0,0 0-1 0 0,-1-1 1 0 0,1 1-1 0 0,0 0 1 0 0,0-1-1 0 0,0 0 1 0 0,0 1-1 0 0,0-1 1 0 0,0 0-1 0 0,1-1 1 0 0,-1 1-1 0 0,0 0 1 0 0,0-1-1 0 0,1 0 1 0 0,-1 0-1 0 0,0 0 1 0 0,0 0-1 0 0,1 0 1 0 0,-1-1-1 0 0,0 0 1 0 0,0 1-1 0 0,0-1 1 0 0,1-1-17 0 0,18-4-44 0 0,-1-2 0 0 0,0 0 0 0 0,0-2 1 0 0,-1 0-1 0 0,18-13 44 0 0,-37 22-24 0 0,64-54-4688 0 0,-52 39 3082 0 0</inkml:trace>
  <inkml:trace contextRef="#ctx0" brushRef="#br0" timeOffset="144">9364 3481 9072 0 0,'0'0'200'0'0,"0"0"33"0"0,0 0 15 0 0,-8 0 371 0 0,8 0 4329 0 0,191-2-165 0 0,-135 5-4708 0 0,49-9-1338 0 0,-92 5-665 0 0,0 1-4307 0 0</inkml:trace>
  <inkml:trace contextRef="#ctx0" brushRef="#br0" timeOffset="145">9862 3215 9528 0 0,'11'-5'7047'0'0,"-6"7"-7644"0"0,-4-1 699 0 0,16 2 243 0 0,32 14 1232 0 0,-26-5-861 0 0,-19-10-628 0 0,41 29 425 0 0,-31-13-433 0 0,36 59-16 0 0,-32-39-64 0 0,-16-35 4 0 0,-1-1-2 0 0,0 0 0 0 0,-1 0 1 0 0,1 0-1 0 0,0 0 0 0 0,-1 0 0 0 0,1 0 1 0 0,-1 0-1 0 0,0 0 0 0 0,1 0 1 0 0,-1 0-1 0 0,0 0 0 0 0,0 0 0 0 0,-1 0 1 0 0,1 0-1 0 0,0 0 0 0 0,-1 0 0 0 0,1 0 1 0 0,-1 0-1 0 0,0 0 0 0 0,1 0 0 0 0,-1 0 1 0 0,-1 0-3 0 0,-11 32 157 0 0,-24 14 171 0 0,21-34-259 0 0,-20-2-55 0 0,34-11 55 0 0,-18-21 156 0 0,21-16-214 0 0,1 32-10 0 0,6-37 10 0 0,49-66 42 0 0,-6 24-53 0 0,-29 61 0 0 0,19-34 0 0 0,-10 6-14 0 0,-30 36-1122 0 0,-1 7-4485 0 0,-1 6-271 0 0</inkml:trace>
  <inkml:trace contextRef="#ctx0" brushRef="#br0" timeOffset="146">10357 3143 4832 0 0,'0'0'136'0'0,"0"0"97"0"0,0 0 282 0 0,0 0 117 0 0,3-2 391 0 0,0 2 3966 0 0,11 17-1992 0 0,-13-11-2894 0 0,0-1 1 0 0,-1 1 0 0 0,0-1-1 0 0,0 1 1 0 0,0-1 0 0 0,0 1-1 0 0,-1-1 1 0 0,0 1-1 0 0,0-1 1 0 0,-1 1 0 0 0,0-1-1 0 0,0 0 1 0 0,0 0-1 0 0,-2 3-103 0 0,-5 32 399 0 0,-3 13 57 0 0,9 40 247 0 0,14-49-243 0 0,23-5 234 0 0,-29-37-653 0 0,1 0 0 0 0,-1-1 0 0 0,1 1 0 0 0,-1-1 0 0 0,1 0-1 0 0,-1 0 1 0 0,1-1 0 0 0,0 0 0 0 0,-1 0 0 0 0,1 0 0 0 0,0-1 0 0 0,-1 0-1 0 0,5-1-40 0 0,4 0 64 0 0,16-11 75 0 0,-29 13-250 0 0,1 0 0 0 0,-1-1 0 0 0,1 1 0 0 0,-1-1 0 0 0,0 1 0 0 0,1-1 0 0 0,-1 0 0 0 0,0 0 1 0 0,1 0-1 0 0,-1 1 0 0 0,0-1 0 0 0,0 0 0 0 0,0 0 0 0 0,0-1 0 0 0,0 1 0 0 0,0 0 0 0 0,0 0 0 0 0,0 0 0 0 0,-1-1 1 0 0,1 1-1 0 0,0 0 0 0 0,-1-1 0 0 0,1 1 0 0 0,-1-1 0 0 0,1 1 0 0 0,-1 0 0 0 0,0-1 0 0 0,0 1 0 0 0,0-1 1 0 0,0 1-1 0 0,0-1 0 0 0,0 1 0 0 0,0-2 111 0 0,-3-3-6065 0 0</inkml:trace>
  <inkml:trace contextRef="#ctx0" brushRef="#br0" timeOffset="147">10213 3350 11544 0 0,'43'0'2693'0'0,"38"-10"2019"0"0,91-28-3154 0 0,-138 30-3523 0 0,-24 8-4713 0 0</inkml:trace>
  <inkml:trace contextRef="#ctx0" brushRef="#br0" timeOffset="148">10637 3784 10392 0 0,'2'-32'1818'0'0,"-1"19"1980"0"0,-2 7-1515 0 0,2 15-1655 0 0,20 120 388 0 0,-16-37-684 0 0,-7-11 12 0 0,1 72 63 0 0,5-76-330 0 0,-1-59-23 0 0,-3-17-148 0 0,1-1 0 0 0,-1 0 1 0 0,0 1-1 0 0,0-1 0 0 0,1 0 0 0 0,-1 0 1 0 0,0 1-1 0 0,1-1 0 0 0,-1 0 0 0 0,0 0 1 0 0,1 0-1 0 0,-1 1 0 0 0,1-1 0 0 0,-1 0 1 0 0,0 0-1 0 0,1 0 0 0 0,-1 0 1 0 0,1 0-1 0 0,-1 0 0 0 0,0 0 0 0 0,1 0 1 0 0,-1 0-1 0 0,1 0 0 0 0,-1 0 0 0 0,0 0 1 0 0,1 0-1 0 0,-1 0 0 0 0,1 0 1 0 0,-1 0-1 0 0,0 0 0 0 0,1 0 0 0 0,-1-1 1 0 0,1 1-1 0 0,-1 0 0 0 0,0 0 0 0 0,1 0 1 0 0,-1-1-1 0 0,0 1 0 0 0,1 0 1 0 0,-1 0-1 0 0,0-1 0 0 0,0 1 0 0 0,1 0 1 0 0,-1-1-1 0 0,0 1 0 0 0,0-1 0 0 0,1 1 1 0 0,-1 0-1 0 0,0-1 0 0 0,0 1 0 0 0,0 0 1 0 0,0-1-1 0 0,0 1 0 0 0,0-1 1 0 0,1 1-1 0 0,-1 0 0 0 0,0-1 0 0 0,0 1 1 0 0,0-1-1 0 0,-1 1 94 0 0,11-12-5797 0 0</inkml:trace>
  <inkml:trace contextRef="#ctx0" brushRef="#br0" timeOffset="149">10990 3643 10208 0 0,'0'0'298'0'0,"0"0"-3"0"0,0 0-100 0 0,0 0 271 0 0,0 0 140 0 0,0 0 30 0 0,0 0-24 0 0,0 9 326 0 0,15 57 1551 0 0,-13 113-689 0 0,-8-53-1616 0 0,-2-58-40 0 0,4-43-64 0 0,-1-20 0 0 0,4-4 11 0 0,1-1-22 0 0,0 0 5 0 0,0 0 31 0 0,0 0-13 0 0,11-22 213 0 0,-4 10-285 0 0,0 0 0 0 0,2 1-1 0 0,-1 0 1 0 0,1 0 0 0 0,1 1-1 0 0,0 0 1 0 0,0 1-1 0 0,1 0 1 0 0,0 0 0 0 0,1 1-1 0 0,8-5-19 0 0,0 4 0 0 0,1 7 0 0 0,-1 8 0 0 0,-17-4 13 0 0,-1 1-1 0 0,1-1 1 0 0,-1 0-1 0 0,0 1 1 0 0,0 0-1 0 0,0 0 1 0 0,0-1-1 0 0,0 1 0 0 0,-1 0 1 0 0,1 0-1 0 0,-1 0 1 0 0,0 1-1 0 0,0-1 1 0 0,0 0-1 0 0,0 0 1 0 0,0 1-1 0 0,-1-1 1 0 0,1 1-1 0 0,-1-1 0 0 0,0 0 1 0 0,0 1-1 0 0,-1-1 1 0 0,1 1-1 0 0,-1-1 1 0 0,1 0-1 0 0,-1 0 1 0 0,0 1-1 0 0,0-1 1 0 0,-1 0-1 0 0,1 0 0 0 0,0 0 1 0 0,-1 0-1 0 0,0 0 1 0 0,0 0-1 0 0,0 0 1 0 0,0-1-1 0 0,0 1 1 0 0,-1-1-1 0 0,1 1 1 0 0,-1-1-1 0 0,-1 1-12 0 0,3-2 3 0 0,-7 5 37 0 0,-1 1 1 0 0,0-1 0 0 0,0-1-1 0 0,-1 1 1 0 0,0-2 0 0 0,1 1-1 0 0,-2-1 1 0 0,1-1 0 0 0,0 0-1 0 0,-6 1-40 0 0,2-2-42 0 0,11-1-47 0 0,0 0-1 0 0,0 0 0 0 0,1-1 1 0 0,-1 0-1 0 0,0 1 0 0 0,0-1 1 0 0,0 0-1 0 0,0 0 0 0 0,0 0 1 0 0,0-1-1 0 0,0 1 1 0 0,0-1-1 0 0,1 0 0 0 0,-1 1 1 0 0,0-1-1 0 0,0-1 0 0 0,1 1 1 0 0,-1 0-1 0 0,-2-2 90 0 0,7-13-3348 0 0,-1 4 1786 0 0,5 0-6 0 0</inkml:trace>
  <inkml:trace contextRef="#ctx0" brushRef="#br0" timeOffset="150">11451 3605 9408 0 0,'0'0'273'0'0,"0"0"-5"0"0,3-3-226 0 0,-2 3 5796 0 0,4 17-5321 0 0,-1-1-1 0 0,0 1 1 0 0,-2-1 0 0 0,0 1-1 0 0,0 0 1 0 0,-2 0 0 0 0,0 0-1 0 0,-2 7-516 0 0,2 12 309 0 0,-13 86 475 0 0,3-20-184 0 0,-1 11-140 0 0,1-69-401 0 0,9-43-142 0 0,1-1 1 0 0,0 5-178 0 0,1-5-2404 0 0,9-17-3189 0 0,-7 6 141 0 0</inkml:trace>
  <inkml:trace contextRef="#ctx0" brushRef="#br0" timeOffset="151">11579 3460 9272 0 0,'0'0'208'0'0,"9"-3"501"0"0,34-2 1935 0 0,15 16 1042 0 0,-56-10-3268 0 0,4 10 100 0 0,-4-9-486 0 0,-1 0-1 0 0,0 0 0 0 0,1 0 1 0 0,-1 0-1 0 0,0 0 0 0 0,0 0 1 0 0,0 0-1 0 0,-1 1 0 0 0,1-1 1 0 0,0 0-1 0 0,-1 1 0 0 0,0-1 1 0 0,1 1-1 0 0,-1-1 0 0 0,0 0 1 0 0,0 1-1 0 0,-1-1 0 0 0,1 1 1 0 0,0-1-1 0 0,-1 0 0 0 0,1 1 1 0 0,-1-1-1 0 0,0 0 0 0 0,0 0 1 0 0,0 1-1 0 0,0-1 0 0 0,0 0 1 0 0,-1 1-32 0 0,-64 66 594 0 0,49-51-16 0 0,16-18-468 0 0,1 0 2 0 0,3 0 7 0 0,146-28 842 0 0,-97 26-2227 0 0,-50 2-3485 0 0,-2 0-1599 0 0</inkml:trace>
  <inkml:trace contextRef="#ctx0" brushRef="#br0" timeOffset="152">12017 3999 11256 0 0,'0'0'256'0'0,"2"-7"788"0"0,-41-1 1646 0 0,-14 45-678 0 0,35-21-1680 0 0,-6 15 52 0 0,20-25-341 0 0,1 0 0 0 0,-1 0 0 0 0,1 1 0 0 0,0 0 0 0 0,1-1 0 0 0,-1 1 0 0 0,1 0 0 0 0,1 0 0 0 0,0 0 0 0 0,0 1 0 0 0,0-1 0 0 0,0 7-43 0 0,23 21 373 0 0,-20-33-339 0 0,1 0-1 0 0,-1-1 1 0 0,1 1-1 0 0,-1-1 0 0 0,1 0 1 0 0,0 0-1 0 0,-1 0 0 0 0,1 0 1 0 0,0 0-1 0 0,0-1 1 0 0,0 1-1 0 0,0-1 0 0 0,0 0 1 0 0,-1 0-1 0 0,1 0 1 0 0,0 0-1 0 0,0 0 0 0 0,0-1 1 0 0,0 1-1 0 0,0-1 0 0 0,0 0 1 0 0,-1 0-1 0 0,1 0 1 0 0,0 0-1 0 0,-1 0 0 0 0,1-1 1 0 0,1 0-34 0 0,61-54 556 0 0,-28-24-55 0 0,-32 65-464 0 0,0 0 1 0 0,-1 0-1 0 0,-1 0 0 0 0,0-1 0 0 0,-1 0 1 0 0,-1 1-1 0 0,0-1 0 0 0,-1-7-37 0 0,6-61 90 0 0,4-75-37 0 0,-1 28 22 0 0,-8 80 96 0 0,-4 47-150 0 0,-7 23 32 0 0,0 22-117 0 0,-14 70 64 0 0,-3 65 0 0 0,20-106 11 0 0,6-5 202 0 0,9 15-73 0 0,1-37-8 0 0,-2-29-93 0 0,-5-14-112 0 0,-1 1-1 0 0,1 0 1 0 0,0-1 0 0 0,0 1-1 0 0,0-1 1 0 0,0 0 0 0 0,0 0-1 0 0,0 1 1 0 0,-1-1 0 0 0,1-1-1 0 0,0 1 1 0 0,0 0 0 0 0,0 0-1 0 0,0-1 1 0 0,0 1 0 0 0,0-1-1 0 0,-1 1 1 0 0,1-1 0 0 0,0 0-1 0 0,0 0 1 0 0,-1 0 0 0 0,1 0-1 0 0,0 0 74 0 0,22-18-3813 0 0,-11 8 2027 0 0</inkml:trace>
  <inkml:trace contextRef="#ctx0" brushRef="#br0" timeOffset="153">12293 3671 11376 0 0,'0'0'256'0'0,"0"0"34"0"0,0 0 21 0 0,0 0-35 0 0,7-4 2236 0 0,-8 46-742 0 0,-9 54 110 0 0,7 44-448 0 0,2-128-1277 0 0,1 0-1 0 0,1 0 0 0 0,0 1 0 0 0,1-1 0 0 0,0 0 0 0 0,1 0 0 0 0,0-1 0 0 0,1 1 1 0 0,0-1-1 0 0,0 1 0 0 0,2-1 0 0 0,-1-1 0 0 0,2 1 0 0 0,-1-1 0 0 0,3 3-154 0 0,-4-9 29 0 0,-1-1 0 0 0,1 1 0 0 0,0-1 0 0 0,0 0 0 0 0,0 0 0 0 0,0 0 0 0 0,0-1 0 0 0,0 0 1 0 0,1 0-1 0 0,-1 0 0 0 0,1-1 0 0 0,0 1 0 0 0,-1-2 0 0 0,1 1 0 0 0,0 0 0 0 0,0-1 0 0 0,-1 0 0 0 0,1-1 0 0 0,0 1 0 0 0,0-1 0 0 0,-1 0 0 0 0,1 0 0 0 0,0-1 0 0 0,-1 0 0 0 0,1 0 0 0 0,-1 0 0 0 0,0 0 0 0 0,0-1 0 0 0,0 0 0 0 0,1-1-29 0 0,19-21-1276 0 0,-21-1-6212 0 0,-6 14 1214 0 0</inkml:trace>
  <inkml:trace contextRef="#ctx0" brushRef="#br0" timeOffset="154">12182 3862 14224 0 0,'0'0'322'0'0,"13"-4"902"0"0,106-7 1105 0 0,69 16-37 0 0,-152-5-4028 0 0,-22-2-4959 0 0</inkml:trace>
  <inkml:trace contextRef="#ctx0" brushRef="#br0" timeOffset="155">7711 4974 7856 0 0,'0'0'174'0'0,"0"0"29"0"0,0 0 13 0 0,0 0 32 0 0,0 0 107 0 0,0 0 42 0 0,0 0 10 0 0,0 0 6 0 0,0 0 23 0 0,0 0 11 0 0,0 0 1 0 0,-1 2-18 0 0,-25 41 1161 0 0,13-3-596 0 0,9-25-818 0 0,0-1 1 0 0,1 1 0 0 0,1 1 0 0 0,0-1-1 0 0,1 0 1 0 0,1 0 0 0 0,0 1 0 0 0,1-1 0 0 0,1 0-178 0 0,17 4 186 0 0,-15-19-108 0 0,0 0 1 0 0,-1 0-1 0 0,1-1 0 0 0,-1 0 1 0 0,1 0-1 0 0,0 0 0 0 0,-1 0 0 0 0,0 0 1 0 0,1-1-1 0 0,-1 1 0 0 0,0-1 0 0 0,0 0 1 0 0,1 0-1 0 0,-2 0 0 0 0,1-1 0 0 0,0 1 1 0 0,0-1-1 0 0,-1 1 0 0 0,1-1 1 0 0,-1 0-1 0 0,2-2-78 0 0,0 1 128 0 0,-1 2-86 0 0,-1-1 0 0 0,1 1-1 0 0,-1 0 1 0 0,1 0 0 0 0,-1-1-1 0 0,0 0 1 0 0,0 1 0 0 0,0-1 0 0 0,0 0-1 0 0,0 0 1 0 0,-1 0 0 0 0,1 0 0 0 0,-1 0-1 0 0,0-1 1 0 0,0 1 0 0 0,0 0-1 0 0,0-1 1 0 0,-1 1 0 0 0,1 0 0 0 0,-1-1-1 0 0,0 1 1 0 0,0-1 0 0 0,0 1-1 0 0,0 0 1 0 0,-1-1 0 0 0,1 1 0 0 0,-1 0-1 0 0,0-1 1 0 0,0 1 0 0 0,0 0 0 0 0,-1 0-1 0 0,1 0 1 0 0,-1-1 0 0 0,1 2-1 0 0,-1-1 1 0 0,0 0 0 0 0,0 0 0 0 0,-1 1-1 0 0,1-1 1 0 0,0 1 0 0 0,-2-1-42 0 0,-69-21-91 0 0,22 27-2704 0 0,41 0-3364 0 0</inkml:trace>
  <inkml:trace contextRef="#ctx0" brushRef="#br0" timeOffset="156">8832 2821 7600 0 0,'14'-5'166'0'0,"-11"4"29"0"0,-3 1 14 0 0,0 0 45 0 0,0 0 135 0 0,0 0 56 0 0,0 0 17 0 0,0 0-12 0 0,0 0-56 0 0,0 0-30 0 0,0 0-4 0 0,0 12 968 0 0,-3 19-200 0 0,3-30-876 0 0,-14 14 312 0 0,11-12-516 0 0,-1 0 1 0 0,1-1-1 0 0,-1 0 1 0 0,0 0-1 0 0,1 0 1 0 0,-1 0-1 0 0,0 0 1 0 0,0-1-1 0 0,0 0 1 0 0,-1 0-1 0 0,1 0 1 0 0,0 0-1 0 0,0-1 1 0 0,-1 1-1 0 0,1-1 1 0 0,0 0-1 0 0,0-1 1 0 0,-1 1-1 0 0,1-1 1 0 0,0 0-1 0 0,0 0 1 0 0,0 0-1 0 0,0 0 1 0 0,0-1-1 0 0,0 1 1 0 0,0-1-1 0 0,0 0 1 0 0,0 0-1 0 0,1-1 1 0 0,-1 1-1 0 0,1-1 1 0 0,-1-1-49 0 0,3 3 28 0 0,0 1 0 0 0,0-1 0 0 0,1 0 0 0 0,-1 0 1 0 0,1 0-1 0 0,-1 0 0 0 0,1 0 0 0 0,-1 0 0 0 0,1 0 1 0 0,-1 0-1 0 0,1 0 0 0 0,0 0 0 0 0,0 0 0 0 0,-1 0 1 0 0,1 0-1 0 0,0 0 0 0 0,0 0 0 0 0,0-1 0 0 0,0 1 1 0 0,0 0-1 0 0,0 0 0 0 0,1 0 0 0 0,-1 0 0 0 0,0 0 1 0 0,1 0-1 0 0,-1 0 0 0 0,0 0 0 0 0,1 0 0 0 0,-1 0 1 0 0,1 0-1 0 0,0 0 0 0 0,-1 0 0 0 0,2 0-28 0 0,18-15 77 0 0,-15 15-73 0 0,-1 1-1 0 0,1-1 0 0 0,0 1 0 0 0,-1 1 1 0 0,1-1-1 0 0,0 1 0 0 0,-1 0 0 0 0,1 0 1 0 0,-1 0-1 0 0,1 0 0 0 0,-1 1 0 0 0,1 0 0 0 0,-1 0 1 0 0,0 0-1 0 0,0 0 0 0 0,0 1 0 0 0,0 0 1 0 0,-1 0-1 0 0,1 0 0 0 0,-1 0 0 0 0,1 0 0 0 0,-1 1 1 0 0,0-1-1 0 0,2 4-3 0 0,10 7-14 0 0,-11-11 64 0 0,-1 0-1 0 0,0 0 0 0 0,1 0 0 0 0,0-1 0 0 0,0 1 0 0 0,0-1 0 0 0,0 0 0 0 0,0 0 0 0 0,0-1 0 0 0,0 1 1 0 0,1-1-1 0 0,-1 0 0 0 0,0 0 0 0 0,1 0 0 0 0,-1-1 0 0 0,1 1 0 0 0,-1-1 0 0 0,1 0 0 0 0,-1-1 1 0 0,1 1-1 0 0,-1-1 0 0 0,1 1 0 0 0,-1-2 0 0 0,1 1 0 0 0,-1 0 0 0 0,0-1 0 0 0,0 0 0 0 0,0 0 0 0 0,1 0-49 0 0,45-31 836 0 0,-47 30-801 0 0,-1 1 1 0 0,0-1-1 0 0,0 1 0 0 0,0-1 0 0 0,0 0 0 0 0,-1 0 0 0 0,1 0 0 0 0,-1 0 0 0 0,1 0 0 0 0,-1 0 0 0 0,0 0 0 0 0,0 0 0 0 0,-1 0 0 0 0,1-1 0 0 0,-1 1 0 0 0,1 0 0 0 0,-1-1-35 0 0,2-17 118 0 0,-1 19-104 0 0,0 1-1 0 0,-1-1 1 0 0,1 1 0 0 0,-1-1 0 0 0,0 0 0 0 0,1 1 0 0 0,-1-1 0 0 0,0 0 0 0 0,0 1 0 0 0,0-1 0 0 0,0 0-1 0 0,0 1 1 0 0,-1-1 0 0 0,1 1 0 0 0,0-1 0 0 0,-1 0 0 0 0,1 1 0 0 0,-1-1 0 0 0,0 1 0 0 0,1-1 0 0 0,-1 1-1 0 0,0-1 1 0 0,0 1 0 0 0,0 0 0 0 0,0-1 0 0 0,0 1 0 0 0,0 0 0 0 0,0 0 0 0 0,-1 0 0 0 0,1 0 0 0 0,0 0-1 0 0,-1 0 1 0 0,0-1-14 0 0,-1 1 30 0 0,0 0-1 0 0,0 0 1 0 0,-1 0-1 0 0,1 0 1 0 0,0 1-1 0 0,0-1 1 0 0,-1 1-1 0 0,1 0 1 0 0,0 0-1 0 0,0 0 1 0 0,-1 1-1 0 0,1-1 0 0 0,0 1 1 0 0,0-1-1 0 0,0 1 1 0 0,0 0-1 0 0,-1 0 1 0 0,1 1-1 0 0,0-1 1 0 0,1 1-1 0 0,-1-1 1 0 0,0 1-1 0 0,0 0 1 0 0,1 0-1 0 0,-1 1-29 0 0,-31 28-1061 0 0,7 1-4690 0 0,20-23-501 0 0</inkml:trace>
  <inkml:trace contextRef="#ctx0" brushRef="#br0" timeOffset="160">3042 4532 6792 0 0,'0'0'149'0'0,"0"0"23"0"0,0 0 13 0 0,1 0-21 0 0,6 0-53 0 0,-2 1 46 0 0,-9 4 5685 0 0,-281-2-1821 0 0,22 2-2007 0 0,21 10-798 0 0,66-8-837 0 0,-210 12 372 0 0,119-2-41 0 0,61 7-6 0 0,103-16-328 0 0,0-4 0 0 0,-77-7-376 0 0,-40-13 358 0 0,116 8-190 0 0,-135-1-38 0 0,41 9-66 0 0,137-7-460 0 0,81 1-6982 0 0,-10 1 33 0 0</inkml:trace>
  <inkml:trace contextRef="#ctx0" brushRef="#br0" timeOffset="161">2971 2574 5640 0 0,'0'0'124'0'0,"7"0"308"0"0,47-2 2042 0 0,-52 2-2160 0 0,2 2 1093 0 0,-9 2-221 0 0,-104 17 1277 0 0,-87-15-103 0 0,-56-11-489 0 0,138-5-901 0 0,71 4-648 0 0,37 4 104 0 0,12 3-264 0 0,355-16-82 0 0,-135 15-80 0 0,-190 4-12 0 0,-58 5-48 0 0,-52 4 60 0 0,0-3 0 0 0,-54-1 0 0 0,77-5 0 0 0,-166 2 0 0 0,129-10 12 0 0,58 5 176 0 0,29-2-148 0 0,177-3-292 0 0,174 3-8 0 0,-183 12 250 0 0,-127-7-44 0 0,-12 0 79 0 0,-34 1 102 0 0,-163 18-63 0 0,-413 9 352 0 0,574-31-346 0 0,-9 0 35 0 0,19 1 246 0 0,82-10-205 0 0,177-2-146 0 0,-164 16-13 0 0,-69 8-1656 0 0,-28-13-5304 0 0</inkml:trace>
  <inkml:trace contextRef="#ctx0" brushRef="#br0" timeOffset="178">13892 2536 5440 0 0,'0'0'124'0'0,"0"0"17"0"0,0 0 10 0 0,4-3 1 0 0,1-2-90 0 0,10-29 4746 0 0,-8 19-3506 0 0,-7 13-1149 0 0,-1 1 1 0 0,0-1 0 0 0,1 1 0 0 0,-1-1 0 0 0,0 1 0 0 0,0-1-1 0 0,0 1 1 0 0,0 0 0 0 0,0 0 0 0 0,0-1 0 0 0,-1 1 0 0 0,1 0-1 0 0,0 0 1 0 0,-1 0 0 0 0,1 0 0 0 0,0 0 0 0 0,-1 1 0 0 0,1-1-1 0 0,-1 0 1 0 0,0 1 0 0 0,1-1 0 0 0,-1 1 0 0 0,1-1 0 0 0,-1 1-1 0 0,0 0 1 0 0,1 0 0 0 0,-1-1 0 0 0,0 1 0 0 0,0 1-154 0 0,-31 5 1728 0 0,8 10-1355 0 0,7 3-164 0 0,-16 9 47 0 0,10-1 115 0 0,-3 2 112 0 0,-9 19-186 0 0,12 9-90 0 0,14-12-125 0 0,-1 29-10 0 0,7-53-72 0 0,5-8 0 0 0,41 30-724 0 0,-19-30-570 0 0,-3-1 552 0 0</inkml:trace>
  <inkml:trace contextRef="#ctx0" brushRef="#br0" timeOffset="179">15812 2512 6448 0 0,'0'0'141'0'0,"0"0"23"0"0,0-1 13 0 0,9-35 1922 0 0,-5 16 3072 0 0,-2 19-5029 0 0,0 0 0 0 0,-1 1 0 0 0,1-1 0 0 0,0 1 0 0 0,0-1 1 0 0,-1 1-1 0 0,1 0 0 0 0,0 0 0 0 0,0 0 0 0 0,0 0 1 0 0,-1 0-1 0 0,1 0 0 0 0,0 1 0 0 0,0-1 0 0 0,-1 0 0 0 0,1 1 1 0 0,0 0-1 0 0,0-1 0 0 0,-1 1 0 0 0,1 0 0 0 0,-1 0 0 0 0,1 0-142 0 0,88 62 1882 0 0,-85-57-1810 0 0,0 0 0 0 0,-1 1 0 0 0,0-1 0 0 0,0 1 0 0 0,0 0 0 0 0,-1 0 0 0 0,0 0 0 0 0,-1 0 0 0 0,1 1 0 0 0,-1-1 0 0 0,-1 1 0 0 0,1-1 0 0 0,-1 1 0 0 0,-1 0 0 0 0,0 0 0 0 0,0-1 0 0 0,0 1 0 0 0,-1 0 0 0 0,0-1 0 0 0,0 1 0 0 0,-1 0 0 0 0,-2 5-72 0 0,-1 4 70 0 0,-1 0 0 0 0,-1-1 0 0 0,0 0 0 0 0,-1 0 0 0 0,-1-1 0 0 0,-1 0 0 0 0,0 0 0 0 0,0-1 0 0 0,-8 7-70 0 0,-116 115-3216 0 0,116-119 2064 0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2T12:12:18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47 340 5936 0 0,'0'0'169'0'0,"0"0"2"0"0,0-2-82 0 0,0 2 183 0 0,0 0 75 0 0,-6-16 1205 0 0,3-31 2975 0 0,6 25-3976 0 0,6-61 948 0 0,5-22-524 0 0,-5 51-805 0 0,-8 49-100 0 0,0 44-6 0 0,-5 35-64 0 0,-6 15 64 0 0,6-26 67 0 0,-2 12 89 0 0,-1 28 196 0 0,10-84-216 0 0,-3-18-124 0 0,0-1-1 0 0,0 0-10 0 0,0 0 3 0 0,0 0 16 0 0,0 0 4 0 0,0 0 0 0 0,0 0 3 0 0,0 0 12 0 0,0 0 7 0 0,0 0 2 0 0,0 0-5 0 0,-10-12 122 0 0,-7-48-81 0 0,3-81-88 0 0,12 85-60 0 0,19-76-64 0 0,-1 76 0 0 0,-16 49 64 0 0,3 2-13 0 0,-30 100-171 0 0,14 31 173 0 0,16-24-63 0 0,4-65-680 0 0,-6-36 210 0 0,-1 1-1051 0 0,2 5-4101 0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2T12:12:19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 7112 0 0,'0'0'157'0'0,"0"0"23"0"0,0 0 13 0 0,0 0 58 0 0,0 0 192 0 0,0 0 79 0 0,0 0 20 0 0,0 0 32 0 0,0 0 130 0 0,0 0 58 0 0,2 0 7 0 0,77-7 2484 0 0,78-1-945 0 0,-22 8-1448 0 0,138 0-101 0 0,-266 1-749 0 0,1 0 4 0 0,-6 0 52 0 0,-2-1 12 0 0,0 0-12 0 0,-17-3-2 0 0,-119 6-504 0 0,-105 1-146 0 0,153-5 479 0 0,24-3 96 0 0,1-4 11 0 0,57 6 11 0 0,22-5 42 0 0,58 1-53 0 0,122 12 64 0 0,-72-11 0 0 0,1 2-749 0 0,-92 3-1684 0 0,-23 0-3368 0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2T12:12:20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23 7456 0 0,'0'0'166'0'0,"0"0"29"0"0,0 0 12 0 0,9 2 1277 0 0,44-10 1896 0 0,38-7-275 0 0,-83 14-2957 0 0,1 1 1 0 0,0-1-1 0 0,-1 2 1 0 0,1-1 0 0 0,0 1-1 0 0,-1 0 1 0 0,1 1-1 0 0,-1 0 1 0 0,1 0-1 0 0,-1 1 1 0 0,0 0-1 0 0,2 2-148 0 0,-9-4 13 0 0,0 1-1 0 0,0-1 0 0 0,0 1 0 0 0,0-1 1 0 0,-1 1-1 0 0,1 0 0 0 0,-1-1 0 0 0,1 1 1 0 0,-1 0-1 0 0,0 0 0 0 0,1-1 0 0 0,-1 1 1 0 0,0 0-1 0 0,0 0 0 0 0,0 0 0 0 0,0-1 1 0 0,-1 1-1 0 0,1 0 0 0 0,0 0 0 0 0,-1-1 1 0 0,1 1-1 0 0,-1 0-12 0 0,-2 5 22 0 0,-1 0 0 0 0,0 0 1 0 0,0-1-1 0 0,0 0 0 0 0,-1 1 1 0 0,0-1-1 0 0,0-1 0 0 0,-1 1 1 0 0,1-1-1 0 0,-1 0 0 0 0,0 0 1 0 0,-1-1-1 0 0,-2 2-22 0 0,-9 8 8 0 0,-151 88 232 0 0,147-85-213 0 0,20-17 101 0 0,13 15 261 0 0,-7-12-328 0 0,0 0-1 0 0,0 0 1 0 0,0-1-1 0 0,1 1 1 0 0,-1-1-1 0 0,0 0 1 0 0,1 0-1 0 0,0-1 0 0 0,-1 1 1 0 0,1-1-1 0 0,0 0 1 0 0,0 0-1 0 0,0-1 1 0 0,0 1-61 0 0,25 5 361 0 0,-13-1-80 0 0,0-2 0 0 0,1 0-1 0 0,0-1 1 0 0,-1 0 0 0 0,1-2-1 0 0,0 0 1 0 0,0-1 0 0 0,16-3-281 0 0,49 3 474 0 0,-67 3-520 0 0,-11 1-111 0 0,0-1-3229 0 0,3-2 2063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8T15:38:40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24 181 9960 0 0,'-2'-1'49'0'0,"0"0"0"0"0,0 0 1 0 0,1-1-1 0 0,-1 1 0 0 0,1-1 1 0 0,-1 1-1 0 0,1-1 0 0 0,0 0 1 0 0,0 1-1 0 0,-1-1 0 0 0,1 0 1 0 0,0 0-1 0 0,1 0 0 0 0,-1 0 1 0 0,0 0-1 0 0,0 0 0 0 0,1 0 1 0 0,-1 0-1 0 0,1 0 0 0 0,0 0 1 0 0,0 0-1 0 0,0-2-49 0 0,7-33 132 0 0,17-8 452 0 0,-20 41-508 0 0,-1-1 0 0 0,1 1 0 0 0,0 0 0 0 0,0 0 0 0 0,1 0 0 0 0,-1 0 0 0 0,1 1 0 0 0,0-1 0 0 0,0 1 0 0 0,0 1 0 0 0,1-1 0 0 0,-1 1 0 0 0,0 0 0 0 0,1 0 0 0 0,0 0 0 0 0,-1 1 0 0 0,1 0 0 0 0,0 0 0 0 0,0 0 0 0 0,-1 1 0 0 0,1 0 0 0 0,0 0 0 0 0,0 0 0 0 0,0 1 0 0 0,0 0 0 0 0,-1 0 0 0 0,1 1 0 0 0,0-1 0 0 0,-1 1 0 0 0,1 0 0 0 0,-1 1 0 0 0,0-1 0 0 0,0 1 0 0 0,1 1-76 0 0,41 34 111 0 0,-42-33-83 0 0,0 1 0 0 0,-1 0 0 0 0,1 1 0 0 0,-1-1 0 0 0,-1 1 0 0 0,1 0 0 0 0,-1 0 1 0 0,0 0-1 0 0,-1 0 0 0 0,2 7-28 0 0,-2-5 52 0 0,-1 1 0 0 0,0 0 1 0 0,-1-1-1 0 0,0 1 0 0 0,0 0 0 0 0,-1 0 0 0 0,0-1 1 0 0,-1 1-1 0 0,0-1 0 0 0,0 1 0 0 0,-1-1 0 0 0,-1 0 1 0 0,1 0-1 0 0,-1 0 0 0 0,-1 0 0 0 0,0-1 0 0 0,0 1 1 0 0,-1-1-1 0 0,-5 6-52 0 0,-4 2 129 0 0,-2 1 0 0 0,0-2-1 0 0,0-1 1 0 0,-2 0 0 0 0,1-1 0 0 0,-2-1 0 0 0,0 0-1 0 0,-16 6-128 0 0,-3-3 1148 0 0,38-15-1034 0 0,1 0-33 0 0,0 0-8 0 0,11 0 425 0 0,263 6 956 0 0,-138 8-3516 0 0,-117-14-4451 0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2T12:12:25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1749 692 6792 0 0,'0'0'149'0'0,"0"0"23"0"0,0 0 13 0 0,-1 0-21 0 0,-4 0-52 0 0,-4 2 5477 0 0,16 5-3665 0 0,17 3-2107 0 0,40-7 731 0 0,21-9-192 0 0,11-12 124 0 0,-74 14-305 0 0,-18 4-140 0 0,-1-1 0 0 0,0 1 1 0 0,1 0-1 0 0,-1-1 0 0 0,0 0 1 0 0,0 1-1 0 0,1-1 0 0 0,-1-1 0 0 0,0 1 1 0 0,0 0-1 0 0,0-1 0 0 0,0 0 1 0 0,0 1-1 0 0,-1-1 0 0 0,1 0 1 0 0,0-1-1 0 0,-1 1 0 0 0,0 0 1 0 0,1-1-1 0 0,-1 1 0 0 0,0-1 0 0 0,0 0-35 0 0,-3 1 32 0 0,1 0-1 0 0,-1 0 0 0 0,1 0 1 0 0,-1 0-1 0 0,0 0 0 0 0,1 0 0 0 0,-1 0 1 0 0,0 0-1 0 0,-1 0 0 0 0,1 1 1 0 0,0-1-1 0 0,0 0 0 0 0,-1 1 0 0 0,1-1 1 0 0,-1 1-1 0 0,0-1 0 0 0,1 1 0 0 0,-1 0 1 0 0,0-1-1 0 0,0 1 0 0 0,1 0 1 0 0,-2 0-32 0 0,-6-6 15 0 0,-21-19-98 0 0,19 19 70 0 0,1-1 1 0 0,0 0-1 0 0,0-1 0 0 0,1 0 1 0 0,0-1-1 0 0,0 0 0 0 0,1 0 0 0 0,0 0 1 0 0,1-1-1 0 0,0 0 0 0 0,1-1 1 0 0,0 0-1 0 0,1 0 0 0 0,0 0 0 0 0,1 0 1 0 0,0-2 12 0 0,18-59-98 0 0,-9 66 94 0 0,-1-1-1 0 0,1 1 1 0 0,0 0-1 0 0,1 1 0 0 0,0-1 1 0 0,0 1-1 0 0,0 0 1 0 0,1 0-1 0 0,0 1 0 0 0,0 0 1 0 0,0 0-1 0 0,1 0 0 0 0,5-1 5 0 0,-1 1-10 0 0,0 0-1 0 0,0 1 1 0 0,0 1-1 0 0,1 0 1 0 0,0 0-1 0 0,-1 2 1 0 0,1-1-1 0 0,5 2 11 0 0,-10-1-14 0 0,0 0 0 0 0,0 1-1 0 0,0-1 1 0 0,1 2-1 0 0,-1 0 1 0 0,0 0 0 0 0,0 0-1 0 0,0 1 1 0 0,0 0-1 0 0,0 0 1 0 0,-1 1 0 0 0,1 0-1 0 0,-1 1 1 0 0,0-1-1 0 0,3 3 15 0 0,-7-1-6 0 0,0 0 0 0 0,0 0 0 0 0,0 0 1 0 0,-1 0-1 0 0,0 0 0 0 0,0 0 0 0 0,0 1 0 0 0,0-1 0 0 0,-1 1 0 0 0,0-1 0 0 0,0 1 0 0 0,-1 0 0 0 0,0-1 0 0 0,0 1 0 0 0,0 0 0 0 0,0-1 0 0 0,-1 1 0 0 0,0-1 0 0 0,0 1 0 0 0,-1 1 6 0 0,0 9-17 0 0,-27 122 1004 0 0,17-66-715 0 0,23-12-91 0 0,-9-56-199 0 0,1 1 0 0 0,-1 0 0 0 0,1-1 0 0 0,1 0-1 0 0,-1 0 1 0 0,1 0 0 0 0,-1 0 0 0 0,1-1-1 0 0,0 1 1 0 0,0-1 0 0 0,1 0 0 0 0,0 1 18 0 0,0-2-1265 0 0,-2-1-2694 0 0,2 1-1662 0 0</inkml:trace>
  <inkml:trace contextRef="#ctx0" brushRef="#br0" timeOffset="531.989">2523 546 8328 0 0,'0'0'241'0'0,"0"-1"0"0"0,0-4-150 0 0,1 5-28 0 0,-1 0 0 0 0,0-1 0 0 0,1 0 0 0 0,-1 1 0 0 0,0-1 0 0 0,0 1 0 0 0,1-1 0 0 0,-1 1 0 0 0,0-1 0 0 0,0 1 0 0 0,0-1 1 0 0,0 0-1 0 0,0 1 0 0 0,0-1 0 0 0,0 1 0 0 0,0-1 0 0 0,0 0 0 0 0,0 1 0 0 0,0-1 0 0 0,0 1 0 0 0,0-1 0 0 0,0 0 0 0 0,-1 1 0 0 0,1-1 0 0 0,0 1 0 0 0,0-1 0 0 0,-1 1 0 0 0,1-1 0 0 0,0 1 0 0 0,-1-1 0 0 0,1 1 0 0 0,0-1 0 0 0,-1 1 0 0 0,1-1 0 0 0,-1 1 0 0 0,1 0 0 0 0,-1-1 1 0 0,1 1-1 0 0,-1 0 0 0 0,1-1 0 0 0,-1 1 0 0 0,1 0 0 0 0,-1 0 0 0 0,0-1 0 0 0,1 1 0 0 0,-1 0 0 0 0,1 0 0 0 0,-1 0 0 0 0,0 0 0 0 0,1 0 0 0 0,-1 0 0 0 0,1 0 0 0 0,-1 0 0 0 0,0 0 0 0 0,1 0 0 0 0,-1 0 0 0 0,1 0 0 0 0,-1 1 0 0 0,1-1 0 0 0,-1 0-63 0 0,-33 12 762 0 0,33-12-703 0 0,-7 5 42 0 0,0 1 0 0 0,1 1 1 0 0,-1-1-1 0 0,1 1 0 0 0,1 0 1 0 0,-1 0-1 0 0,1 1 0 0 0,1 0 1 0 0,-1 0-1 0 0,2 1 0 0 0,-1-1 1 0 0,-1 6-102 0 0,2-9 51 0 0,1 0 1 0 0,0 0 0 0 0,1 0 0 0 0,-1 0 0 0 0,1 1 0 0 0,0 0 0 0 0,1-1-1 0 0,-1 1 1 0 0,1 0 0 0 0,0 0 0 0 0,0-1 0 0 0,1 1 0 0 0,0 0-1 0 0,0 0 1 0 0,0 0 0 0 0,1 0 0 0 0,0 0 0 0 0,1 4-52 0 0,-2-8 101 0 0,8 10 425 0 0,28-24-207 0 0,17-70 60 0 0,-26 32-370 0 0,-13 28-310 0 0,-1 33 152 0 0,18 81-116 0 0,-22-50 265 0 0,5-10-184 0 0,-4-25-4596 0 0,-7-4-88 0 0</inkml:trace>
  <inkml:trace contextRef="#ctx0" brushRef="#br0" timeOffset="917.005">2691 486 9328 0 0,'0'0'26'0'0,"0"1"1"0"0,0-1-1 0 0,0 0 0 0 0,0 1 1 0 0,0-1-1 0 0,0 1 1 0 0,0-1-1 0 0,0 0 0 0 0,0 1 1 0 0,0-1-1 0 0,0 0 1 0 0,0 1-1 0 0,0-1 0 0 0,1 0 1 0 0,-1 1-1 0 0,0-1 1 0 0,0 0-1 0 0,0 1 1 0 0,1-1-1 0 0,-1 0 0 0 0,0 0 1 0 0,1 1-1 0 0,-1-1 1 0 0,0 0-1 0 0,0 0 0 0 0,1 1 1 0 0,-1-1-1 0 0,0 0 1 0 0,1 0-1 0 0,-1 0 0 0 0,0 0 1 0 0,1 0-1 0 0,-1 1 1 0 0,1-1-1 0 0,-1 0 1 0 0,0 0-1 0 0,1 0 0 0 0,-1 0 1 0 0,0 0-1 0 0,1 0 1 0 0,-1 0-1 0 0,0 0 0 0 0,1 0 1 0 0,-1 0-1 0 0,1-1 1 0 0,-1 1-1 0 0,0 0 0 0 0,1 0 1 0 0,-1 0-1 0 0,0 0 1 0 0,1 0-1 0 0,-1-1 1 0 0,0 1-1 0 0,1 0 0 0 0,-1 0 1 0 0,0-1-1 0 0,0 1 1 0 0,1 0-1 0 0,-1 0 0 0 0,0-1 1 0 0,0 1-1 0 0,1 0 1 0 0,-1-1-1 0 0,0 1 0 0 0,0 0 1 0 0,0-1-1 0 0,0 1 1 0 0,0-1-27 0 0,7 70 404 0 0,-3 53 652 0 0,-4-121-960 0 0,0-1 0 0 0,0 0-4 0 0,0 0-16 0 0,0 0-4 0 0,0 0 0 0 0,0 0 13 0 0,0 0 55 0 0,0 0 20 0 0,15-10 235 0 0,41-25-443 0 0,-33 32-140 0 0,-21 4 198 0 0,-1-1 0 0 0,1 0 0 0 0,-1 1 1 0 0,1 0-1 0 0,-1-1 0 0 0,1 1 1 0 0,-1 0-1 0 0,1 0 0 0 0,-1-1 0 0 0,1 1 1 0 0,-1 0-1 0 0,0 0 0 0 0,1 1 1 0 0,-1-1-1 0 0,0 0 0 0 0,0 0 0 0 0,0 1 1 0 0,0-1-1 0 0,0 0 0 0 0,0 1 1 0 0,-1-1-1 0 0,1 1 0 0 0,0-1 0 0 0,-1 1 1 0 0,1 0-1 0 0,-1-1 0 0 0,0 1 1 0 0,1-1-1 0 0,-1 1 0 0 0,0 0 0 0 0,0-1 1 0 0,0 1-1 0 0,0 0 0 0 0,0-1 1 0 0,0 1-1 0 0,-1 0 0 0 0,1-1 0 0 0,0 1 1 0 0,-1 0-1 0 0,1-1 0 0 0,-1 1 1 0 0,0-1-1 0 0,0 1 0 0 0,1-1 0 0 0,-1 0 1 0 0,0 1-1 0 0,0-1 0 0 0,0 0 1 0 0,-2 2-11 0 0,-1 1 66 0 0,0 1 0 0 0,-1-1 0 0 0,0 0 1 0 0,0-1-1 0 0,0 1 0 0 0,-1-1 1 0 0,1 0-1 0 0,-1 0 0 0 0,0-1 0 0 0,0 1 1 0 0,0-1-1 0 0,0 0 0 0 0,0-1 1 0 0,-3 1-67 0 0,-68 13-1336 0 0,57-12-3600 0 0</inkml:trace>
  <inkml:trace contextRef="#ctx0" brushRef="#br0" timeOffset="1400.453">1668 169 10680 0 0,'0'0'241'0'0,"-1"-6"683"0"0,-1 4-891 0 0,1 1 85 0 0,-16 22 1898 0 0,11-1-1765 0 0,1 1 0 0 0,1 0 0 0 0,1 0 0 0 0,0 1 0 0 0,2-1 0 0 0,0 0 0 0 0,2 1 0 0 0,0-1 1 0 0,2 0-1 0 0,0 1 0 0 0,3 6-251 0 0,0 16 355 0 0,14 70 531 0 0,-2 30-539 0 0,-12 24-155 0 0,-1-114-937 0 0,7-19-3171 0 0,-6-26 2399 0 0</inkml:trace>
  <inkml:trace contextRef="#ctx0" brushRef="#br0" timeOffset="1804.412">2994 124 8720 0 0,'0'0'197'0'0,"0"0"24"0"0,0 0 19 0 0,3 4 14 0 0,8 71 1298 0 0,15 247 1450 0 0,-3-173-2663 0 0,-12-37 56 0 0,-9-109-303 0 0,-1 3-1834 0 0,-1-6-3064 0 0</inkml:trace>
  <inkml:trace contextRef="#ctx0" brushRef="#br0" timeOffset="2203.877">3304 13 9168 0 0,'0'-1'19'0'0,"1"1"0"0"0,-1-1 1 0 0,1 0-1 0 0,-1 0 0 0 0,1 1 0 0 0,-1-1 1 0 0,1 0-1 0 0,-1 1 0 0 0,1-1 1 0 0,0 0-1 0 0,-1 1 0 0 0,1-1 0 0 0,0 1 1 0 0,0-1-1 0 0,-1 1 0 0 0,1 0 1 0 0,0-1-1 0 0,0 1 0 0 0,0 0 0 0 0,-1-1 1 0 0,1 1-1 0 0,0 0 0 0 0,0 0 1 0 0,0 0-1 0 0,0 0 0 0 0,0 0 0 0 0,0 0 1 0 0,-1 0-1 0 0,1 0 0 0 0,0 0 1 0 0,0 0-1 0 0,0 0 0 0 0,0 1-19 0 0,6-1 188 0 0,-5 0-92 0 0,-1 1 8 0 0,2 0-33 0 0,-1 1 1 0 0,1 0-1 0 0,-1 0 1 0 0,0 0 0 0 0,0 0-1 0 0,0 0 1 0 0,0 0-1 0 0,0 1 1 0 0,0-1-1 0 0,0 1 1 0 0,-1-1 0 0 0,1 1-1 0 0,-1 0 1 0 0,0-1-1 0 0,0 1 1 0 0,0 0-1 0 0,0 0 1 0 0,0 0 0 0 0,-1 0-1 0 0,0 0 1 0 0,1 0-1 0 0,-1 0 1 0 0,0 0-1 0 0,0 0 1 0 0,0 0-1 0 0,-1 0 1 0 0,1 0-72 0 0,-1 5 210 0 0,0 0 0 0 0,-1 0 1 0 0,0 0-1 0 0,0-1 0 0 0,-1 1 0 0 0,0-1 1 0 0,0 1-1 0 0,-1-1 0 0 0,1 0 0 0 0,-2 0-210 0 0,-10 28 398 0 0,15-34-302 0 0,-3 5 1344 0 0,35 11 95 0 0,90-23-583 0 0,-25 4-1077 0 0,-80 9-1742 0 0,-16-6-4156 0 0</inkml:trace>
  <inkml:trace contextRef="#ctx0" brushRef="#br0" timeOffset="-1404.102">1 1201 6648 0 0,'0'0'149'0'0,"0"0"23"0"0,0 0 12 0 0,0 0 20 0 0,0 0 57 0 0,0 0 26 0 0,0 0 8 0 0,0 0-11 0 0,0 0-52 0 0,0 0-28 0 0,0 0-4 0 0,0 0 9 0 0,0 0 40 0 0,0 0 21 0 0,0 0 2 0 0,15 10 768 0 0,9-3-646 0 0,0-1 1 0 0,1-1 0 0 0,0-1-1 0 0,-1-2 1 0 0,1 0 0 0 0,16-2-395 0 0,137-7 1195 0 0,-102 2-910 0 0,1 3 0 0 0,65 8-285 0 0,88 15 203 0 0,-28 5-150 0 0,-121-16 97 0 0,0-5 0 0 0,0-2 1 0 0,22-5-151 0 0,28-4 635 0 0,-36 2 28 0 0,78-1-418 0 0,21-2-63 0 0,-106 7-92 0 0,201-6 541 0 0,4-8-238 0 0,-171-1-286 0 0,52 0 162 0 0,62 0 65 0 0,-88 1-124 0 0,61-8-28 0 0,-129 21 108 0 0,106 2-226 0 0,-75-7-64 0 0,50-7 11 0 0,-39 11 106 0 0,-55 1-117 0 0,-20-2 0 0 0,31-2 0 0 0,12-2 0 0 0,15-1 0 0 0,107 8-1766 0 0,-202 0-2822 0 0,1-4-1465 0 0</inkml:trace>
  <inkml:trace contextRef="#ctx0" brushRef="#br0" timeOffset="5806.112">557 1949 3824 0 0,'0'0'83'0'0,"0"0"11"0"0,0 0 12 0 0,4-6 235 0 0,11-13-106 0 0,-13 17-193 0 0,2-2 6 0 0,14-15 2795 0 0,-4 0-1323 0 0,7-22-406 0 0,-5 6 18 0 0,-16 35-978 0 0,6-18 1244 0 0,-5 17-1315 0 0,-1 1 36 0 0,0 0 10 0 0,0 0-4 0 0,0 0-38 0 0,0 0-20 0 0,-18 21 277 0 0,-18 63 1632 0 0,22-24-1688 0 0,21 5 15 0 0,10-21-25 0 0,-17-43-213 0 0,19 13 136 0 0,-17-13-167 0 0,0 0-1 0 0,0-1 1 0 0,0 1-1 0 0,0-1 0 0 0,0 1 1 0 0,0-1-1 0 0,0 0 1 0 0,1 0-1 0 0,-1 0 0 0 0,0 0 1 0 0,0-1-1 0 0,0 1 0 0 0,0 0 1 0 0,0-1-1 0 0,0 1 1 0 0,0-1-1 0 0,0 0 0 0 0,0 0 1 0 0,0 0-1 0 0,0 0 0 0 0,-1 0 1 0 0,1 0-1 0 0,0 0 1 0 0,0-1-1 0 0,-1 1 0 0 0,1 0 1 0 0,-1-1-1 0 0,0 0 0 0 0,2-1-33 0 0,64-131-53 0 0,-26 65-23 0 0,-40 68 3 0 0,-1 1-9 0 0,-1 2 25 0 0,-3 13 45 0 0,1 0-1 0 0,0 1 1 0 0,1-1-1 0 0,1 1 1 0 0,0 0-1 0 0,2 12 13 0 0,-1-16 0 0 0,0-10 11 0 0,0 0-1 0 0,1 0 0 0 0,-1 1 0 0 0,1-1 1 0 0,0 0-1 0 0,-1 0 0 0 0,1 0 0 0 0,0 0 0 0 0,0 0 1 0 0,0 0-1 0 0,1 0 0 0 0,-1-1 0 0 0,0 1 1 0 0,1 0-1 0 0,-1-1 0 0 0,1 1 0 0 0,-1-1 0 0 0,1 1 1 0 0,0-1-1 0 0,0 0 0 0 0,-1 0 0 0 0,1 1 1 0 0,0-1-1 0 0,0-1 0 0 0,0 1 0 0 0,1 0 0 0 0,-1 0 1 0 0,0-1-1 0 0,0 1 0 0 0,0-1 0 0 0,0 0 1 0 0,0 0-1 0 0,1 1 0 0 0,-1-1 0 0 0,0-1 0 0 0,1 1-10 0 0,44-15 422 0 0,-7-15-128 0 0,7-34 278 0 0,-37-1 144 0 0,-10-31-2601 0 0,-2 83 1134 0 0,1 11-4396 0 0,1 2-89 0 0</inkml:trace>
  <inkml:trace contextRef="#ctx0" brushRef="#br0" timeOffset="7823.464">1109 1893 6992 0 0,'0'0'157'0'0,"0"0"23"0"0,0 0 12 0 0,10-13 2412 0 0,-8-3 269 0 0,-1 15-2625 0 0,-1 1-6 0 0,-2-6 304 0 0,1 6-492 0 0,1 0 10 0 0,0 0 14 0 0,0 0 57 0 0,0 0 4 0 0,0 0-3 0 0,0 0-2 0 0,0 0-4 0 0,0 0-2 0 0,0 0 0 0 0,0 0 5 0 0,0 0 22 0 0,0 0 5 0 0,0 0 0 0 0,0 0-14 0 0,0 0-55 0 0,0 0-24 0 0,0 0-3 0 0,0 0 0 0 0,0 0 0 0 0,0 0 0 0 0,0 0 0 0 0,0 0-1 0 0,0 0 1 0 0,0 0 0 0 0,0 0 0 0 0,0 0 0 0 0,0 0 0 0 0,0 0 4 0 0,0 0 12 0 0,0 0-6 0 0,0 0 11 0 0,0 0-14 0 0,0 0-2 0 0,0 0-4 0 0,0 0-1 0 0,-3 2 3 0 0,-20 5 573 0 0,21-7-563 0 0,-2 3 1 0 0,3-3-12 0 0,0 0-12 0 0,-1 0-28 0 0,1 0 49 0 0,1 0-6 0 0,0 0-5 0 0,0 0 6 0 0,0 0 20 0 0,0 0 1 0 0,0 0-16 0 0,0 0 15 0 0,0 0 1 0 0,0 0-22 0 0,0 0 1 0 0,0 0 15 0 0,-1 0-26 0 0,-5 0-49 0 0,0 1-10 0 0,2 4 0 0 0,-8 24 0 0 0,0 8 0 0 0,6 2 0 0 0,5-12 0 0 0,-8 21 0 0 0,6-15 0 0 0,-1-6 0 0 0,0-6 0 0 0,1-13 0 0 0,-2-2 27 0 0,4-5 104 0 0,-3-8 159 0 0,3 5-296 0 0,1 0 0 0 0,-1-1 0 0 0,1 1 0 0 0,0 0 0 0 0,-1 0 0 0 0,1-1 0 0 0,0 1 0 0 0,0 0 0 0 0,1 0 0 0 0,-1-1 0 0 0,0 1 0 0 0,1 0 0 0 0,-1 0 0 0 0,1 0 0 0 0,0-1 0 0 0,0 1 0 0 0,0 0 0 0 0,0 0 0 0 0,0 0 0 0 0,0 0 0 0 0,0 0 0 0 0,1 1 0 0 0,-1-1 0 0 0,1 0 0 0 0,-1 1 0 0 0,1-1 0 0 0,0 1 0 0 0,0-1 0 0 0,0 1 0 0 0,0 0 6 0 0,62-36-244 0 0,-58 35 225 0 0,0 0-1 0 0,0 1 0 0 0,0 0 0 0 0,1 0 1 0 0,-1 0-1 0 0,0 1 0 0 0,0 0 0 0 0,1 0 1 0 0,-1 1-1 0 0,0 0 0 0 0,0 0 0 0 0,0 0 0 0 0,0 1 1 0 0,0-1-1 0 0,0 1 0 0 0,0 1 0 0 0,5 2 20 0 0,16 16 0 0 0,-26-19-2 0 0,0 0 0 0 0,0 0-1 0 0,0 1 1 0 0,0-1 0 0 0,-1 0-1 0 0,1 1 1 0 0,-1-1 0 0 0,1 0-1 0 0,-1 1 1 0 0,0-1 0 0 0,0 1-1 0 0,0-1 1 0 0,0 1-1 0 0,0-1 1 0 0,0 1 0 0 0,-1-1-1 0 0,1 1 1 0 0,-1-1 0 0 0,0 0-1 0 0,0 1 1 0 0,0-1 0 0 0,0 0-1 0 0,0 0 1 0 0,0 0 0 0 0,-1 1-1 0 0,1-1 1 0 0,-1 0 0 0 0,1-1-1 0 0,-1 1 1 0 0,0 0-1 0 0,1 0 1 0 0,-1-1 0 0 0,0 1-1 0 0,-1 0 3 0 0,-45 29 0 0 0,-6-15 136 0 0,14-9-517 0 0,39-7 162 0 0,1 0-5 0 0,-10-4-2607 0 0,10-1 1903 0 0</inkml:trace>
  <inkml:trace contextRef="#ctx0" brushRef="#br0" timeOffset="8495.451">1469 1995 6384 0 0,'0'0'184'0'0,"-1"-1"-6"0"0,-1-1-38 0 0,1 1 387 0 0,1 1-169 0 0,-2-11 2452 0 0,-3 8 1901 0 0,-32 24-3949 0 0,24-12-564 0 0,1 0 0 0 0,0 1 0 0 0,1 1 0 0 0,0 0 0 0 0,0 1 0 0 0,-5 9-198 0 0,6 0 801 0 0,10-21-726 0 0,0 12 66 0 0,0-11-77 0 0,0-1 24 0 0,6 5 60 0 0,-1-4-126 0 0,0-1-1 0 0,0 1 0 0 0,-1-1 0 0 0,1 0 0 0 0,0-1 1 0 0,0 1-1 0 0,0-1 0 0 0,0 0 0 0 0,0 0 1 0 0,-1 0-1 0 0,1-1 0 0 0,0 1 0 0 0,-1-1 0 0 0,1 0 1 0 0,-1-1-1 0 0,0 1 0 0 0,0-1 0 0 0,0 0 0 0 0,0 0 1 0 0,0 0-1 0 0,-1 0 0 0 0,2-2-21 0 0,23-20 117 0 0,-23 23-127 0 0,-4 1-45 0 0,6 20-160 0 0,9 19 226 0 0,-6-8 96 0 0,13 5 31 0 0,-5-17-190 0 0,-17-17-48 0 0,-1-1-66 0 0,6 6-2557 0 0,-6-6-3139 0 0</inkml:trace>
  <inkml:trace contextRef="#ctx0" brushRef="#br0" timeOffset="8766.074">1651 1853 10104 0 0,'0'0'230'0'0,"0"0"30"0"0,0 0 19 0 0,0 8 760 0 0,4-4-777 0 0,0 0 1 0 0,0 0-1 0 0,1-1 1 0 0,-1 1-1 0 0,1-1 1 0 0,0 0 0 0 0,-1-1-1 0 0,1 1 1 0 0,1-1-1 0 0,-1 0 1 0 0,0 0-1 0 0,1 0 1 0 0,-1-1 0 0 0,5 1-263 0 0,61 13 596 0 0,26-2-2443 0 0,-86-14 798 0 0</inkml:trace>
  <inkml:trace contextRef="#ctx0" brushRef="#br0" timeOffset="9207.612">2085 1719 9880 0 0,'0'0'290'0'0,"0"0"-3"0"0,-1 1-142 0 0,-12 47 1366 0 0,1 11 288 0 0,11-48-1296 0 0,1-9-440 0 0,-1 1 0 0 0,1 0 1 0 0,-1-1-1 0 0,1 1 0 0 0,0 0 0 0 0,0 0 0 0 0,0-1 0 0 0,0 1 1 0 0,1 0-1 0 0,-1 0 0 0 0,1-1 0 0 0,0 1 0 0 0,-1-1 0 0 0,1 1 0 0 0,0 0 1 0 0,1-1-1 0 0,-1 0 0 0 0,0 1 0 0 0,1-1 0 0 0,-1 0 0 0 0,1 0 1 0 0,0 1-1 0 0,0-1 0 0 0,0-1 0 0 0,0 1 0 0 0,0 0 0 0 0,0 0 1 0 0,2 0-64 0 0,2-1 48 0 0,1-1 0 0 0,-1 0 0 0 0,0-1 1 0 0,0 0-1 0 0,0 0 0 0 0,1 0 0 0 0,-1-1 1 0 0,0 0-1 0 0,0 0 0 0 0,-1 0 0 0 0,1-1 1 0 0,0 0-1 0 0,-1 0 0 0 0,0 0 0 0 0,0-1 1 0 0,0 0-1 0 0,0 0 0 0 0,0 0 1 0 0,-1 0-1 0 0,3-4-48 0 0,37-26-94 0 0,-30 47-60 0 0,58 99 852 0 0,-69-110-614 0 0,0-1-1 0 0,0 0 1 0 0,1-1-1 0 0,-1 1 0 0 0,0 0 1 0 0,0-1-1 0 0,0 0 1 0 0,1 1-1 0 0,-1-1 0 0 0,0-1 1 0 0,0 1-1 0 0,1 0 1 0 0,-1-1-1 0 0,0 1 0 0 0,0-1 1 0 0,0 0-1 0 0,0 0 1 0 0,0-1-1 0 0,0 1 0 0 0,0 0 1 0 0,0-1-1 0 0,0 0 1 0 0,0 0-1 0 0,-1 0 0 0 0,1 0 1 0 0,-1 0-1 0 0,0 0 1 0 0,1-1-1 0 0,0-1-83 0 0,0 0 49 0 0,3-1-11 0 0,-1 0 0 0 0,1-1 0 0 0,-1 0 0 0 0,-1 0 0 0 0,1 0 0 0 0,-1-1 0 0 0,0 1-1 0 0,-1-1 1 0 0,0 0 0 0 0,0 0 0 0 0,0 0 0 0 0,-1-1 0 0 0,0 1 0 0 0,0 0 0 0 0,-1-1-1 0 0,0 0 1 0 0,0-1-38 0 0,-1-6-355 0 0,0-22-297 0 0,-3 13-5004 0 0,0 11-392 0 0</inkml:trace>
  <inkml:trace contextRef="#ctx0" brushRef="#br0" timeOffset="9835.509">651 1563 7552 0 0,'0'0'222'0'0,"-17"-8"28"0"0,-34-2 1807 0 0,44 11-1761 0 0,0-1-1 0 0,0 1 1 0 0,0 1-1 0 0,1-1 1 0 0,-1 1-1 0 0,0 0 1 0 0,1 1-1 0 0,0-1 1 0 0,-1 1-1 0 0,1 1 1 0 0,0-1-1 0 0,1 1 1 0 0,-1 0-1 0 0,0 0 1 0 0,1 1-1 0 0,0-1 1 0 0,0 1-1 0 0,1 0 1 0 0,-1 1 0 0 0,-1 3-296 0 0,-3 4 121 0 0,1 0 1 0 0,0 1 0 0 0,1-1 0 0 0,1 1 0 0 0,1 1 0 0 0,-1-1 0 0 0,2 1 0 0 0,0 0 0 0 0,1 0-1 0 0,1 1 1 0 0,0-1 0 0 0,1 1 0 0 0,1-1 0 0 0,0 0 0 0 0,1 1 0 0 0,1-1 0 0 0,0 0 0 0 0,1 1-1 0 0,2 4-121 0 0,19 74 12 0 0,-18-81 9 0 0,0 0 0 0 0,1-1-1 0 0,0 1 1 0 0,1-2 0 0 0,1 1-1 0 0,-1-1 1 0 0,2 0-1 0 0,0-1 1 0 0,0 0 0 0 0,1-1-1 0 0,0 0 1 0 0,0-1 0 0 0,1 0-1 0 0,0 0 1 0 0,2-1-21 0 0,14 6-249 0 0,1-1 0 0 0,0-1 0 0 0,1-2 0 0 0,0-1 0 0 0,1-1 0 0 0,11 0 249 0 0,-3-2-528 0 0</inkml:trace>
  <inkml:trace contextRef="#ctx0" brushRef="#br0" timeOffset="10332.799">2617 1512 9760 0 0,'0'0'222'0'0,"12"1"526"0"0,3 2-747 0 0,-11-2 75 0 0,0 0 1 0 0,0 0 0 0 0,0 0-1 0 0,0 0 1 0 0,0 1 0 0 0,0-1 0 0 0,0 1-1 0 0,-1 0 1 0 0,1 0 0 0 0,-1 0-1 0 0,1 1 1 0 0,-1-1 0 0 0,3 3-77 0 0,47 69 3408 0 0,-6 69-1369 0 0,-43-124-1905 0 0,-1 1-1 0 0,-1 0 0 0 0,-1 1 1 0 0,-1-1-1 0 0,-1 0 0 0 0,-2 15-133 0 0,-22 64 78 0 0,20-91-52 0 0,-38 45-190 0 0,43-52-220 0 0,0-1-728 0 0,-2-1-2945 0 0,-4-3-1265 0 0</inkml:trace>
  <inkml:trace contextRef="#ctx0" brushRef="#br0" timeOffset="10740.594">2883 1402 8720 0 0,'0'0'197'0'0,"11"-10"475"0"0,22-1-117 0 0,-29 13-407 0 0,-1 0 0 0 0,1 1 0 0 0,-1-1 0 0 0,1 1 1 0 0,-1 0-1 0 0,0 0 0 0 0,0 0 0 0 0,0 0 0 0 0,-1 0 0 0 0,1 1 1 0 0,-1-1-1 0 0,1 1 0 0 0,-1 0 0 0 0,0-1 0 0 0,-1 1 0 0 0,1 0 1 0 0,-1 0-1 0 0,0 0 0 0 0,1 1 0 0 0,-2-1 0 0 0,1 0 0 0 0,0 0 1 0 0,-1 2-149 0 0,0-2 72 0 0,0 0 0 0 0,-1 0 1 0 0,1 0-1 0 0,-1 0 0 0 0,0-1 0 0 0,0 1 1 0 0,-1 0-1 0 0,1-1 0 0 0,-1 1 1 0 0,1-1-1 0 0,-1 1 0 0 0,0-1 1 0 0,0 1-1 0 0,-1-1 0 0 0,1 0 1 0 0,-1 0-73 0 0,-2 4 139 0 0,-26 24 710 0 0,15-19 1521 0 0,63-21-1902 0 0,30-6-196 0 0,53 5-2052 0 0,-116 11 799 0 0,0 2-9 0 0</inkml:trace>
  <inkml:trace contextRef="#ctx0" brushRef="#br0" timeOffset="12850.428">3260 1863 8032 0 0,'0'0'182'0'0,"0"0"29"0"0,0 0 12 0 0,0 0-37 0 0,-3-1-148 0 0,0-3 28 0 0,2 3 274 0 0,1 1 95 0 0,0 0 12 0 0,0 0-7 0 0,0 0-34 0 0,0 0-12 0 0,0 0-2 0 0,0 0-23 0 0,0 0-94 0 0,0 0-41 0 0,0 0-8 0 0,17 9 334 0 0,-6-7-443 0 0,0 0 0 0 0,0-1 0 0 0,0 0 0 0 0,0 0-1 0 0,0-2 1 0 0,0 1 0 0 0,0-1 0 0 0,3-1-117 0 0,23-2 78 0 0,157-13-458 0 0,-177 13-193 0 0,0-2-31 0 0</inkml:trace>
  <inkml:trace contextRef="#ctx0" brushRef="#br0" timeOffset="13089.708">3442 1723 9648 0 0,'0'0'216'0'0,"3"-3"3528"0"0,24 71-2048 0 0,-4 28-1302 0 0,-9-30-266 0 0,-1-18-777 0 0,-10-37-3010 0 0,-3-1-1283 0 0</inkml:trace>
  <inkml:trace contextRef="#ctx0" brushRef="#br0" timeOffset="13475.203">4129 1402 8032 0 0,'-20'24'2822'0'0,"10"36"580"0"0,20-27-2442 0 0,0 41 9 0 0,-4 1-842 0 0,-2-38-2984 0 0,-4-35 1195 0 0,2 7-3411 0 0</inkml:trace>
  <inkml:trace contextRef="#ctx0" brushRef="#br0" timeOffset="13803.534">3833 1874 8032 0 0,'0'0'182'0'0,"0"0"29"0"0,0 0 12 0 0,0 0 30 0 0,1 0 124 0 0,66-25 2897 0 0,12 14-1516 0 0,-13 8-482 0 0,0 3-1 0 0,62 7-1275 0 0,-72 5-319 0 0,-35-2-4926 0 0,-14-5 380 0 0</inkml:trace>
  <inkml:trace contextRef="#ctx0" brushRef="#br0" timeOffset="14152.101">3983 2015 8752 0 0,'-9'4'912'0'0,"3"-4"-846"0"0,5 0 273 0 0,1 0 89 0 0,0 0 11 0 0,0 0-9 0 0,20 5 700 0 0,54-2 150 0 0,23 15 192 0 0,-68-2-616 0 0,-16 21-369 0 0,-11-14-345 0 0,-2-15-121 0 0,-2-2 38 0 0,14 25-127 0 0,51-26-2991 0 0,-60-6 2283 0 0,2-3-6 0 0</inkml:trace>
  <inkml:trace contextRef="#ctx0" brushRef="#br0" timeOffset="15046.814">3977 2060 6992 0 0,'0'0'157'0'0,"0"0"23"0"0,0 0 12 0 0,4-12 1559 0 0,-3 9-1514 0 0,0 1 0 0 0,-1 0 1 0 0,1 0-1 0 0,0 0 0 0 0,0 0 1 0 0,1 1-1 0 0,-1-1 0 0 0,0 0 1 0 0,1 0-1 0 0,-1 1 0 0 0,1-1 1 0 0,-1 1-1 0 0,1-1 0 0 0,0 1 1 0 0,-1 0-1 0 0,1-1 0 0 0,0 1 1 0 0,0 0-1 0 0,1 0-237 0 0,18-7 761 0 0,-16 8-678 0 0,0 0 1 0 0,0 0-1 0 0,0 0 0 0 0,0 1 0 0 0,0 0 0 0 0,0 0 1 0 0,0 0-1 0 0,0 1 0 0 0,-1-1 0 0 0,1 1 0 0 0,0 0 1 0 0,-1 1-1 0 0,1-1 0 0 0,-1 1 0 0 0,0 0 0 0 0,0 0 0 0 0,0 0 1 0 0,0 0-1 0 0,0 1-83 0 0,8 5-7 0 0,-9-7 27 0 0,0 1 1 0 0,-1-1 0 0 0,1 1 0 0 0,0-1 0 0 0,-1 1 0 0 0,0 0 0 0 0,1 0-1 0 0,-1 0 1 0 0,0 0 0 0 0,0 1 0 0 0,-1-1 0 0 0,1 0 0 0 0,-1 1 0 0 0,0-1-1 0 0,0 1 1 0 0,0 0 0 0 0,0-1 0 0 0,-1 1 0 0 0,1 0 0 0 0,-1-1 0 0 0,0 1-1 0 0,0 0 1 0 0,0 0 0 0 0,-1-1 0 0 0,1 1 0 0 0,-1 0 0 0 0,0-1 0 0 0,0 1-1 0 0,0-1 1 0 0,0 1 0 0 0,-2 2-21 0 0,-20 20 149 0 0,5 0-15 0 0,-11-4-124 0 0,-35 21 222 0 0,23-28-108 0 0,38-12-101 0 0,2-2 30 0 0,1-1 14 0 0,9 0 64 0 0,114-23 423 0 0,72 5-330 0 0,-111 10-119 0 0,-50 0-5496 0 0,-23 3-274 0 0</inkml:trace>
  <inkml:trace contextRef="#ctx0" brushRef="#br0" timeOffset="15632.332">4498 1527 10800 0 0,'-1'-16'640'0'0,"1"15"-577"0"0,-1-1-1 0 0,1 0 0 0 0,0 0 0 0 0,-1 1 1 0 0,1-1-1 0 0,0 0 0 0 0,0 0 1 0 0,0 0-1 0 0,0 1 0 0 0,1-1 0 0 0,-1 0 1 0 0,1 0-1 0 0,-1 1 0 0 0,1-1 1 0 0,-1 0-1 0 0,1 0 0 0 0,0 1 0 0 0,0-1 1 0 0,0 1-1 0 0,0-1 0 0 0,0 1 1 0 0,0-1-1 0 0,0 1-62 0 0,1 0 74 0 0,-1-1 1 0 0,0 1-1 0 0,1 0 0 0 0,-1 0 0 0 0,1 1 1 0 0,0-1-1 0 0,-1 0 0 0 0,1 0 1 0 0,0 1-1 0 0,-1-1 0 0 0,1 1 1 0 0,0-1-1 0 0,0 1 0 0 0,-1 0 1 0 0,1 0-1 0 0,0 0 0 0 0,0 0 1 0 0,0 0-1 0 0,-1 0 0 0 0,1 0 0 0 0,0 1 1 0 0,0-1-1 0 0,-1 1 0 0 0,1-1 1 0 0,0 1-1 0 0,-1 0 0 0 0,1-1 1 0 0,-1 1-1 0 0,1 0 0 0 0,0 0 1 0 0,-1 0-1 0 0,0 0 0 0 0,1 0 1 0 0,-1 1-75 0 0,15 10 39 0 0,-2 2 1 0 0,1 0-1 0 0,-2 1 0 0 0,0 0 1 0 0,0 1-1 0 0,-2 0 1 0 0,0 1-1 0 0,-1 0 1 0 0,0 0-1 0 0,-2 2 1 0 0,0-1-1 0 0,-1 1 1 0 0,2 7-40 0 0,-7-17 24 0 0,1-1 1 0 0,-1 1-1 0 0,-1-1 0 0 0,0 1 1 0 0,0 0-1 0 0,0 0 1 0 0,-1 0-1 0 0,-1 0 0 0 0,1-1 1 0 0,-1 1-1 0 0,-1 0 1 0 0,0 0-1 0 0,0-1 0 0 0,-1 1 1 0 0,0-1-1 0 0,0 0 1 0 0,-1 1-25 0 0,2-5 20 0 0,0 0 0 0 0,0-1 0 0 0,0 1 0 0 0,0-1 0 0 0,-1 1 0 0 0,0-1 0 0 0,1 0 0 0 0,-1 0 0 0 0,0 0 0 0 0,-1 0 0 0 0,1 0 0 0 0,0-1 0 0 0,-1 0 0 0 0,0 1 0 0 0,1-1 0 0 0,-1 0 0 0 0,0-1 0 0 0,0 1 0 0 0,0-1 1 0 0,0 0-1 0 0,0 0 0 0 0,0 0 0 0 0,-1 0 0 0 0,1-1 0 0 0,-4 0-20 0 0,5 0 16 0 0,0 0 0 0 0,0-1 1 0 0,0 1-1 0 0,0-1 0 0 0,1 0 1 0 0,-1 0-1 0 0,0 0 0 0 0,0 0 1 0 0,1 0-1 0 0,-1-1 0 0 0,0 1 0 0 0,1-1 1 0 0,0 0-1 0 0,-1 1 0 0 0,1-1 1 0 0,0 0-1 0 0,0-1 0 0 0,0 1 1 0 0,0 0-1 0 0,0 0 0 0 0,1-1 1 0 0,-1 1-1 0 0,1-1 0 0 0,-1 0 0 0 0,1 1 1 0 0,0-1-1 0 0,0 0 0 0 0,0 0 1 0 0,1 0-1 0 0,-1 0 0 0 0,1 1 1 0 0,-1-1-1 0 0,1 0 0 0 0,0 0 0 0 0,0-1-16 0 0,3-12 56 0 0,1 0 0 0 0,0 0 0 0 0,2 1 0 0 0,-1 0 0 0 0,2 0 0 0 0,0 0 0 0 0,1 1 0 0 0,0 0 0 0 0,1 0 0 0 0,0 1 0 0 0,1 0 0 0 0,7-6-56 0 0,95-95 368 0 0,13-12-176 0 0,-111 114 54 0 0,-2 2-1278 0 0,-5 2-3636 0 0,-4 3-997 0 0</inkml:trace>
  <inkml:trace contextRef="#ctx0" brushRef="#br0" timeOffset="16372.804">3856 1414 5440 0 0,'0'0'124'0'0,"0"0"17"0"0,0 0 10 0 0,0 0 71 0 0,0 0 300 0 0,2-5 506 0 0,-2 4 4148 0 0,-5 6-5040 0 0,0 0 0 0 0,1 0 1 0 0,-1 0-1 0 0,1 1 0 0 0,0-1 1 0 0,1 1-1 0 0,-1 0 0 0 0,1 0 1 0 0,0 0-1 0 0,1 0 0 0 0,0 1 1 0 0,0-1-1 0 0,0 1 0 0 0,0 1-136 0 0,-1 1 152 0 0,-20 106 952 0 0,7-18-497 0 0,-16 63 409 0 0,27-65-757 0 0,6-89-241 0 0,1-1 0 0 0,1 0 0 0 0,-1 1 0 0 0,1-1-1 0 0,0 0 1 0 0,0 0 0 0 0,0-1 0 0 0,1 1 0 0 0,-1-1 0 0 0,1 0-1 0 0,0 0 1 0 0,0 0 0 0 0,1 0 0 0 0,-1-1 0 0 0,1 1 0 0 0,0-1 0 0 0,0 0-1 0 0,2 0-17 0 0,70 35-221 0 0,-43-25-4929 0 0,-18-8-362 0 0</inkml:trace>
  <inkml:trace contextRef="#ctx0" brushRef="#br0" timeOffset="16974.228">5051 1274 6448 0 0,'0'0'141'0'0,"0"0"23"0"0,0 0 13 0 0,0 0 31 0 0,0 0 82 0 0,0 0 35 0 0,0 0 10 0 0,0 0 14 0 0,0 0 55 0 0,0 0 20 0 0,0 8 427 0 0,47 100 2385 0 0,-10-7-1739 0 0,-32-83-1268 0 0,20 100 1165 0 0,-25-35-251 0 0,-23 61-493 0 0,-10 23 100 0 0,20-89-562 0 0,2-39-104 0 0,9-35-358 0 0,-7 13 485 0 0,6-8-3906 0 0,3-9-2002 0 0</inkml:trace>
  <inkml:trace contextRef="#ctx0" brushRef="#br0" timeOffset="17424.635">5321 1306 11024 0 0,'0'0'248'0'0,"0"-11"776"0"0,0 11-735 0 0,0 0 96 0 0,0 0 21 0 0,0 0-44 0 0,0 0-188 0 0,0 0-81 0 0,1 0-18 0 0,31 13 113 0 0,-22-6-112 0 0,75 42 500 0 0,-84-48-552 0 0,1 1 1 0 0,0 0 0 0 0,-1 1 0 0 0,1-1-1 0 0,-1 0 1 0 0,0 0 0 0 0,0 1 0 0 0,0-1-1 0 0,0 1 1 0 0,0-1 0 0 0,0 1 0 0 0,-1-1 0 0 0,1 1-1 0 0,-1-1 1 0 0,0 1 0 0 0,0-1 0 0 0,0 1-1 0 0,0 0 1 0 0,0-1 0 0 0,0 1 0 0 0,-1-1 0 0 0,1 1-1 0 0,-1-1 1 0 0,0 1 0 0 0,1-1 0 0 0,-1 1-1 0 0,-1-1 1 0 0,1 1 0 0 0,0-1 0 0 0,0 0-1 0 0,-1 0 1 0 0,1 0 0 0 0,-1 0 0 0 0,0 0 0 0 0,0 0-1 0 0,0 0 1 0 0,0-1 0 0 0,0 1-25 0 0,-64 71 135 0 0,65-72-61 0 0,1-1-8 0 0,0 0 3 0 0,18 3 213 0 0,149-46-99 0 0,-133 32-613 0 0,-18 6 206 0 0</inkml:trace>
  <inkml:trace contextRef="#ctx0" brushRef="#br0" timeOffset="17930.161">5331 1069 7224 0 0,'0'0'165'0'0,"0"0"22"0"0,0 0 7 0 0,-14 5 396 0 0,-164 5 3056 0 0,-35 14-2781 0 0,92-8-4595 0 0,71-11-195 0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2T12:12:00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998 218 6592 0 0,'-11'3'321'0'0,"11"-3"-138"0"0,0 0 63 0 0,0 0 265 0 0,-12 11 3473 0 0,12-10-3493 0 0,0-1-3 0 0,-17 8 645 0 0,17-8-1100 0 0,1 0 0 0 0,-1 0 0 0 0,0 1 0 0 0,1-1 1 0 0,-1 0-1 0 0,1 0 0 0 0,-1 0 0 0 0,0 1 0 0 0,1-1 0 0 0,-1 0 0 0 0,0 1 0 0 0,0-1 0 0 0,1 0 1 0 0,-1 0-1 0 0,0 1 0 0 0,0-1 0 0 0,1 0 0 0 0,-1 1 0 0 0,0-1 0 0 0,0 1 0 0 0,0-1 1 0 0,0 0-1 0 0,1 1 0 0 0,-1-1 0 0 0,0 1 0 0 0,0-1 0 0 0,0 0 0 0 0,0 1 0 0 0,0-1 0 0 0,0 1 1 0 0,0-1-1 0 0,0 0 0 0 0,0 1 0 0 0,0-1 0 0 0,0 1 0 0 0,-1-1 0 0 0,1 0 0 0 0,0 1 1 0 0,0-1-1 0 0,0 1 0 0 0,0-1 0 0 0,-1 0 0 0 0,1 1 0 0 0,0-1 0 0 0,0 0 0 0 0,-1 1 0 0 0,1-1 1 0 0,0 0-1 0 0,0 0 0 0 0,-1 1 0 0 0,1-1 0 0 0,0 0 0 0 0,-1 0 0 0 0,1 1 0 0 0,-1-1 1 0 0,1 0-34 0 0,26 6 300 0 0,-24-6-164 0 0,1 1 4 0 0,76 10 831 0 0,-15-10-611 0 0,170-10 480 0 0,-163 5-642 0 0,-30 5-177 0 0,18 10-409 0 0,-57-10 100 0 0,10 4-1252 0 0,-5-2-1256 0 0,-7-3 1358 0 0</inkml:trace>
  <inkml:trace contextRef="#ctx0" brushRef="#br0" timeOffset="406.03">1008 544 6592 0 0,'20'0'149'0'0,"-16"0"23"0"0,-4 0 11 0 0,2 0-30 0 0,4-1-122 0 0,-7-1 35 0 0,0 1 276 0 0,1 1 98 0 0,0 0 9 0 0,0 0 19 0 0,0 0 56 0 0,0 0 20 0 0,0 0 7 0 0,6 0 2633 0 0,24-2-2440 0 0,-29 2-520 0 0,2 0-3 0 0,102 0 2068 0 0,32-13-1368 0 0,-79 4-922 0 0,48 1 77 0 0,-91 8-210 0 0,10 2-508 0 0,-11 2-4267 0 0,-12-4-536 0 0</inkml:trace>
  <inkml:trace contextRef="#ctx0" brushRef="#br0" timeOffset="65700.444">28 214 12264 0 0,'4'-101'2584'0'0,"-4"100"-2179"0"0,0 1 38 0 0,7-7 2692 0 0,-4 13-3105 0 0,0-1-1 0 0,0 1 0 0 0,-1 0 0 0 0,0 0 0 0 0,0 0 1 0 0,-1 0-1 0 0,1 0 0 0 0,-1 1 0 0 0,-1-1 0 0 0,1 0 1 0 0,-1 2-30 0 0,3 16 44 0 0,4 66 76 0 0,-1 70-110 0 0,-3 8 526 0 0,-2-67-373 0 0,-5-121-116 0 0,-5-40-803 0 0,-15-96-1258 0 0,1-38 72 0 0,6 36 1674 0 0,16 153 312 0 0,1 0-1 0 0,0 0 1 0 0,0 0 0 0 0,0 0-1 0 0,0 0 1 0 0,1 0 0 0 0,0 0-1 0 0,0 0 1 0 0,0 0 0 0 0,0 1-1 0 0,1-1 1 0 0,0 0 0 0 0,0 1-1 0 0,0-1 1 0 0,1 1 0 0 0,-1 0-1 0 0,1-1 1 0 0,0 1 0 0 0,1 1 0 0 0,-1-1-1 0 0,0 0 1 0 0,1 1 0 0 0,0 0-1 0 0,0-1 1 0 0,0 2 0 0 0,0-1-1 0 0,0 0 1 0 0,1 1 0 0 0,-1 0-1 0 0,1 0 1 0 0,0 0 0 0 0,0 0-1 0 0,-1 1 1 0 0,1 0 0 0 0,0 0-1 0 0,0 0 1 0 0,0 1 0 0 0,0 0-1 0 0,0 0 1 0 0,0 0 0 0 0,0 0-1 0 0,1 1-43 0 0,6 2 8 0 0,0 0-1 0 0,-1 0 0 0 0,1 2 0 0 0,-1-1 0 0 0,1 2 0 0 0,-2-1 0 0 0,1 2 0 0 0,0-1 0 0 0,0 3-7 0 0,-6-5 21 0 0,-1 0-1 0 0,0 1 0 0 0,0-1 1 0 0,-1 1-1 0 0,1 0 0 0 0,-1 0 1 0 0,0 0-1 0 0,0 1 0 0 0,-1-1 1 0 0,0 1-1 0 0,0-1 0 0 0,0 1 0 0 0,-1 0 1 0 0,1 0-1 0 0,-1 0 0 0 0,-1 0 1 0 0,1 0-1 0 0,-1 0 0 0 0,0 0 1 0 0,0 0-1 0 0,-1 0 0 0 0,-1 4-20 0 0,-1-1 37 0 0,-2-1-1 0 0,1 1 0 0 0,-1-1 1 0 0,0 0-1 0 0,-1-1 1 0 0,0 1-1 0 0,0-1 0 0 0,-1 0 1 0 0,0 0-1 0 0,0-1 1 0 0,0 0-1 0 0,-1 0 0 0 0,-5 2-36 0 0,-115 80-2933 0 0,115-80 1627 0 0</inkml:trace>
  <inkml:trace contextRef="#ctx0" brushRef="#br0" timeOffset="66250.705">304 535 9072 0 0,'0'0'266'0'0,"-10"-5"108"0"0,7 4-251 0 0,0 1 0 0 0,0-1 0 0 0,0 1 0 0 0,-1 0 0 0 0,1 0-1 0 0,0 1 1 0 0,0-1 0 0 0,0 1 0 0 0,0-1 0 0 0,0 1 0 0 0,0 0 0 0 0,0 0 0 0 0,0 0 0 0 0,0 1 0 0 0,0-1 0 0 0,1 1 0 0 0,-1-1 0 0 0,0 1 0 0 0,1 0 0 0 0,-1 0 0 0 0,1 0 0 0 0,0 0 0 0 0,0 1 0 0 0,0-1 0 0 0,0 1 0 0 0,0-1 0 0 0,0 1 0 0 0,1 0 0 0 0,-1-1 0 0 0,1 1 0 0 0,0 0 0 0 0,0 0 0 0 0,-1 3-123 0 0,-1 2 342 0 0,1 0 1 0 0,0 1-1 0 0,0-1 1 0 0,1 0-1 0 0,0 1 1 0 0,0-1-1 0 0,1 1 0 0 0,0 0 1 0 0,1-1-1 0 0,0 1 1 0 0,0-1-1 0 0,1 4-342 0 0,-1-7 20 0 0,0 0 0 0 0,1 0-1 0 0,-1-1 1 0 0,1 1-1 0 0,0 0 1 0 0,0-1 0 0 0,1 0-1 0 0,-1 1 1 0 0,1-1-1 0 0,0 0 1 0 0,0 0 0 0 0,0 0-1 0 0,2 1-19 0 0,-3-4 26 0 0,-1 1 0 0 0,1-1 0 0 0,-1 1-1 0 0,1-1 1 0 0,-1 0 0 0 0,1 0 0 0 0,0 0 0 0 0,0 0-1 0 0,0 0 1 0 0,-1 0 0 0 0,1 0 0 0 0,0-1 0 0 0,0 1-1 0 0,0-1 1 0 0,0 1 0 0 0,0-1 0 0 0,0 0 0 0 0,0 0-1 0 0,1 0 1 0 0,-1 0 0 0 0,0 0 0 0 0,0 0 0 0 0,0 0-1 0 0,0-1 1 0 0,0 1 0 0 0,0-1 0 0 0,0 1 0 0 0,0-1-1 0 0,-1 0 1 0 0,1 0 0 0 0,2-1-26 0 0,26-30 255 0 0,-12-19-109 0 0,-3-13-160 0 0,-5 20-113 0 0,-2 11 116 0 0,-7 26-243 0 0,-3 22 106 0 0,-11 24-23 0 0,6 21 160 0 0,12 1 11 0 0,4-8 0 0 0,-5-3-28 0 0,-5-48-116 0 0,3 4-621 0 0,-7-4-1424 0 0,10-4 298 0 0,-3 2 365 0 0</inkml:trace>
  <inkml:trace contextRef="#ctx0" brushRef="#br0" timeOffset="66770.52">419 463 10960 0 0,'29'-4'637'0'0,"-21"-4"-514"0"0,-8 7-58 0 0,1 1 1 0 0,-1-1-1 0 0,0 1 1 0 0,1 0 0 0 0,-1-1-1 0 0,1 1 1 0 0,-1-1-1 0 0,1 1 1 0 0,0 0 0 0 0,-1 0-1 0 0,1-1 1 0 0,-1 1-1 0 0,1 0 1 0 0,0 0 0 0 0,-1 0-1 0 0,1-1 1 0 0,-1 1-1 0 0,1 0 1 0 0,0 0 0 0 0,-1 0-1 0 0,1 0 1 0 0,0 0-1 0 0,-1 0 1 0 0,1 0 0 0 0,0 1-1 0 0,-1-1 1 0 0,1 0-1 0 0,-1 0 1 0 0,1 0 0 0 0,0 1-1 0 0,-1-1 1 0 0,1 0-1 0 0,-1 1 1 0 0,1-1 0 0 0,-1 0-1 0 0,1 1 1 0 0,-1-1-1 0 0,1 1 1 0 0,-1-1 0 0 0,1 1-1 0 0,-1-1 1 0 0,0 1-1 0 0,1-1 1 0 0,-1 1 0 0 0,1-1-66 0 0,3 13 500 0 0,5 59 368 0 0,-7-24-486 0 0,11 15 10 0 0,4-12-159 0 0,-12-24-73 0 0,-3-25-106 0 0,-2-2-44 0 0,0 0 1 0 0,1 0-1 0 0,-1 1 0 0 0,0-1 0 0 0,0 0 1 0 0,1 0-1 0 0,-1 0 0 0 0,0 0 0 0 0,0 0 1 0 0,1 1-1 0 0,-1-1 0 0 0,0 0 1 0 0,0 0-1 0 0,0 0 0 0 0,1 1 0 0 0,-1-1 1 0 0,0 0-1 0 0,0 0 0 0 0,0 1 0 0 0,0-1 1 0 0,1 0-1 0 0,-1 0 0 0 0,0 1 0 0 0,0-1 1 0 0,0 0-1 0 0,0 0 0 0 0,0 1 1 0 0,0-1-1 0 0,0 0 0 0 0,0 1 0 0 0,0-1 1 0 0,0 0-1 0 0,0 0 0 0 0,0 1 0 0 0,0-1 1 0 0,0 0-1 0 0,0 1 0 0 0,0-1 0 0 0,0 0 1 0 0,-1 0-1 0 0,1 1 0 0 0,0-1 0 0 0,0 0 1 0 0,0 0-1 0 0,0 1 0 0 0,0-1 1 0 0,-1 0-1 0 0,1 0 0 0 0,0 1 0 0 0,0-1 1 0 0,-1 0-1 0 0,1 0 0 0 0,0 0 0 0 0,0 0 1 0 0,0 1-1 0 0,-1-1 0 0 0,1 0 0 0 0,0 0 1 0 0,-1 0-1 0 0,1 0 0 0 0,0 0 1 0 0,0 0-1 0 0,-1 0 0 0 0,1 0-10 0 0,0 0 4 0 0,-1 1 0 0 0,1-1 0 0 0,-1 0 0 0 0,1 0 0 0 0,0 0 0 0 0,-1 0 0 0 0,1 0 0 0 0,0 0 0 0 0,-1 0 0 0 0,1 0 0 0 0,-1 0 0 0 0,1 0 0 0 0,0 0 0 0 0,-1 0 0 0 0,1 0 0 0 0,-1 0 0 0 0,1 0 0 0 0,0 0 0 0 0,-1-1 0 0 0,1 1 0 0 0,-1 0 0 0 0,1 0 0 0 0,0 0 0 0 0,-1-1 0 0 0,1 1 0 0 0,0 0 0 0 0,0 0 0 0 0,-1-1 0 0 0,1 1 0 0 0,0 0 0 0 0,0-1 0 0 0,-1 1 0 0 0,1 0 0 0 0,0-1 0 0 0,0 1 0 0 0,0 0 0 0 0,-1-1 0 0 0,1 1 0 0 0,0 0 0 0 0,0-1 0 0 0,0 1 0 0 0,0-1 0 0 0,0 1 0 0 0,0 0 0 0 0,0-1 0 0 0,0 1 0 0 0,0-1 0 0 0,0 1 0 0 0,0 0 0 0 0,0-1-4 0 0,18-31 141 0 0,29-13-70 0 0,-18 26-18 0 0,-18 8-53 0 0,-8 10 3 0 0,0 1-1 0 0,-1-1 0 0 0,1 1 1 0 0,0-1-1 0 0,-1 1 0 0 0,1 0 0 0 0,0 0 1 0 0,-1 0-1 0 0,1 0 0 0 0,0 0 1 0 0,-1 1-1 0 0,1-1 0 0 0,0 1 0 0 0,-1 0 1 0 0,1 0-1 0 0,-1-1 0 0 0,1 2 1 0 0,-1-1-1 0 0,0 0 0 0 0,1 0 0 0 0,-1 1 1 0 0,0 0-1 0 0,0-1 0 0 0,0 1 1 0 0,0 0-1 0 0,0 0 0 0 0,0 0 0 0 0,0 0-2 0 0,38 39 11 0 0,-27-26 51 0 0,-12-14-50 0 0,0 0 0 0 0,0 0 0 0 0,0 0 0 0 0,0 0 0 0 0,0 0 0 0 0,0 0 0 0 0,0 0 0 0 0,0 0 1 0 0,-1 0-1 0 0,1 0 0 0 0,0 1 0 0 0,-1-1 0 0 0,1 0 0 0 0,-1 1 0 0 0,1-1 0 0 0,-1 0 0 0 0,0 1 0 0 0,1-1 0 0 0,-1 0 1 0 0,0 1-1 0 0,0-1 0 0 0,0 0 0 0 0,0 1 0 0 0,0-1 0 0 0,0 1 0 0 0,-1-1-12 0 0,-28 37 617 0 0,18-28-413 0 0,-80 30 410 0 0,77-35-599 0 0,0-2 0 0 0,-1 0 0 0 0,1 0 0 0 0,-1-1 0 0 0,0-1-1 0 0,0-1 1 0 0,0 0 0 0 0,0 0 0 0 0,-9-3-15 0 0,18 2-69 0 0,0 0-1 0 0,-1 0 0 0 0,1 0 0 0 0,0-1 1 0 0,0 0-1 0 0,0 0 0 0 0,0-1 0 0 0,1 0 1 0 0,-1 0-1 0 0,1 0 0 0 0,-2-1 70 0 0,-17-18-6034 0 0,15 13 176 0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2T12:14:24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100 254 3848 0 0,'-53'-13'4110'0'0,"27"-4"-156"0"0,24 17-3441 0 0,2 0-62 0 0,-7-3 1383 0 0,7 4-1776 0 0,-1-1 1 0 0,1 0-1 0 0,0 0 0 0 0,-1 0 1 0 0,1 0-1 0 0,0 0 0 0 0,-1 0 0 0 0,1 0 1 0 0,0 0-1 0 0,-1 0 0 0 0,1 0 0 0 0,0 0 1 0 0,-1 0-1 0 0,1 0 0 0 0,0 0 0 0 0,-1 0 1 0 0,1 0-1 0 0,0 0 0 0 0,-1 0 0 0 0,1 0 1 0 0,0 0-1 0 0,0-1 0 0 0,-1 1 0 0 0,1 0 1 0 0,0 0-1 0 0,-1 0 0 0 0,1 0 1 0 0,0-1-1 0 0,0 1 0 0 0,-1 0 0 0 0,1 0 1 0 0,0-1-1 0 0,0 1 0 0 0,0 0 0 0 0,-1-1 1 0 0,1 1-1 0 0,0 0 0 0 0,0 0 0 0 0,0-1 1 0 0,0 1-1 0 0,0 0 0 0 0,0-1 0 0 0,0 1 1 0 0,0 0-1 0 0,0-1 0 0 0,0 1 0 0 0,-1 0 1 0 0,2-1-1 0 0,-1 1 0 0 0,0 0 1 0 0,0-1-1 0 0,0 1 0 0 0,0 0 0 0 0,0-1 1 0 0,0 1-1 0 0,0 0 0 0 0,0-1 0 0 0,0 1 1 0 0,1 0-1 0 0,-1-1 0 0 0,0 1 0 0 0,0 0 1 0 0,0 0-1 0 0,1-1 0 0 0,-1 1 0 0 0,0 0-58 0 0,35-9 1294 0 0,-34 9-1112 0 0,-1 0 2 0 0,1 16 499 0 0,11 43-218 0 0,-11-24-345 0 0,9 43 276 0 0,4-15-198 0 0,12-7 84 0 0,-11-46-66 0 0,-14-9-201 0 0,1 0 0 0 0,-1 0 0 0 0,1 0 0 0 0,-1-1-1 0 0,1 1 1 0 0,-1 0 0 0 0,1-1 0 0 0,0 1 0 0 0,-1-1 0 0 0,1 1-1 0 0,-1-1 1 0 0,1 0 0 0 0,0 0 0 0 0,0 0 0 0 0,-1 0-1 0 0,1 0 1 0 0,0 0 0 0 0,-1 0 0 0 0,1-1 0 0 0,0 1 0 0 0,-1 0-1 0 0,1-1 1 0 0,-1 1 0 0 0,1-1 0 0 0,-1 0 0 0 0,1 0 0 0 0,-1 0-1 0 0,1 1 1 0 0,-1-1 0 0 0,0 0 0 0 0,1-1 0 0 0,-1 1-1 0 0,0 0 1 0 0,1-1-15 0 0,28-36 208 0 0,-10 4-48 0 0,7-49-144 0 0,-17 118-288 0 0,20 77 136 0 0,-29-107 145 0 0,1 1-1 0 0,0-1 0 0 0,0 1 0 0 0,1-1 1 0 0,-1 0-1 0 0,1 0 0 0 0,0 0 0 0 0,1 0 1 0 0,-1 0-1 0 0,1-1 0 0 0,0 1 1 0 0,0-1-1 0 0,0 0 0 0 0,1-1 0 0 0,0 1-8 0 0,-2-2 17 0 0,-1-1 0 0 0,1 0 0 0 0,0 0 0 0 0,0 0 0 0 0,0 0 0 0 0,0-1 0 0 0,0 1 0 0 0,0-1 0 0 0,0 0 0 0 0,0 0 0 0 0,1 0 0 0 0,-1 0 0 0 0,0 0 0 0 0,0-1 0 0 0,0 1 0 0 0,0-1 0 0 0,0 0 0 0 0,0 0 0 0 0,0 0 0 0 0,-1 0 0 0 0,1-1 0 0 0,0 1 0 0 0,-1-1 0 0 0,1 1 0 0 0,0-1 0 0 0,-1 0 0 0 0,0 0 0 0 0,2-2-17 0 0,2-4 29 0 0,-1-1 0 0 0,0 0-1 0 0,0 1 1 0 0,-1-1-1 0 0,-1-1 1 0 0,1 1 0 0 0,-1 0-1 0 0,-1-1 1 0 0,0 0 0 0 0,0 0-1 0 0,-1 1 1 0 0,0-1-1 0 0,-1 0 1 0 0,0 0 0 0 0,-1 0-1 0 0,0 0 1 0 0,0 0 0 0 0,-1 1-1 0 0,-3-10-28 0 0,3 8-55 0 0,-1 0 0 0 0,0 0-1 0 0,-1 0 1 0 0,0 0 0 0 0,-1 1 0 0 0,0 0-1 0 0,-1 0 1 0 0,0 0 0 0 0,0 1 0 0 0,-1 0-1 0 0,-2-3 56 0 0,-15-6-1285 0 0,24 18 685 0 0,0 0-116 0 0,0 0-813 0 0,0 0-3338 0 0,0 0-1423 0 0</inkml:trace>
  <inkml:trace contextRef="#ctx0" brushRef="#br0" timeOffset="279.685">599 233 13760 0 0,'-9'18'1605'0'0,"20"36"2343"0"0,3-12-1720 0 0,27 77-491 0 0,-18-54-1446 0 0,-22-64-399 0 0,-1-1 0 0 0,0 0-182 0 0,0 0-803 0 0,0 0-348 0 0,0 0-67 0 0,0 0-18 0 0</inkml:trace>
  <inkml:trace contextRef="#ctx0" brushRef="#br0" timeOffset="607.033">852 11 16815 0 0,'0'-9'908'0'0,"0"7"2027"0"0,33 85-602 0 0,3 34-2269 0 0,-15-22-664 0 0,-25-23-397 0 0,-15 6-510 0 0,-1-18-2376 0 0,16-51-2001 0 0</inkml:trace>
  <inkml:trace contextRef="#ctx0" brushRef="#br0" timeOffset="899.319">747 335 12528 0 0,'0'0'281'0'0,"0"0"40"0"0,0-4 326 0 0,0 3-531 0 0,0 0 0 0 0,0 0 0 0 0,1 0 0 0 0,-1 0 0 0 0,0 0 0 0 0,1 0 0 0 0,-1 0 0 0 0,1 0 1 0 0,-1 0-1 0 0,1 0 0 0 0,0 0 0 0 0,-1 0 0 0 0,1 1 0 0 0,0-1 0 0 0,0 0 0 0 0,-1 0 0 0 0,1 1 0 0 0,0-1 0 0 0,0 0 0 0 0,0 1 0 0 0,0-1 0 0 0,0 1 1 0 0,0-1-1 0 0,0 1 0 0 0,0-1 0 0 0,0 1 0 0 0,0 0 0 0 0,0 0 0 0 0,1-1 0 0 0,-1 1 0 0 0,0 0 0 0 0,0 0 0 0 0,0 0 0 0 0,0 0 0 0 0,0 0 0 0 0,0 1 1 0 0,0-1-1 0 0,0 0 0 0 0,1 0 0 0 0,-1 1-116 0 0,-1-1 18 0 0,111 7 2202 0 0,-93-6-2650 0 0,42 2 1056 0 0,-24-11-7119 0 0,-28 5 316 0 0</inkml:trace>
  <inkml:trace contextRef="#ctx0" brushRef="#br0" timeOffset="1243.428">1023 75 13360 0 0,'0'0'298'0'0,"0"0"46"0"0,0 0 24 0 0,0 0-38 0 0,0 8 303 0 0,3 165 5180 0 0,4-94-4952 0 0,-6-70-807 0 0,0-1 0 0 0,1 1 0 0 0,-1 0 0 0 0,2 0 0 0 0,-1-1 0 0 0,1 1 0 0 0,1-1 0 0 0,-1 0 0 0 0,1 1 0 0 0,1-2 0 0 0,0 1 0 0 0,5 6-54 0 0,-8-12 31 0 0,0 0 1 0 0,0 0-1 0 0,0-1 0 0 0,0 1 0 0 0,0-1 0 0 0,0 0 0 0 0,1 0 0 0 0,-1 1 0 0 0,0-1 1 0 0,1-1-1 0 0,-1 1 0 0 0,1 0 0 0 0,-1-1 0 0 0,1 1 0 0 0,-1-1 0 0 0,1 0 0 0 0,0 0 1 0 0,-1 0-1 0 0,1 0 0 0 0,-1 0 0 0 0,1 0 0 0 0,-1-1 0 0 0,1 0 0 0 0,-1 1 0 0 0,1-1 1 0 0,-1 0-1 0 0,1 0 0 0 0,-1 0 0 0 0,0 0 0 0 0,0-1 0 0 0,1 1 0 0 0,1-2-31 0 0,47-70-230 0 0,-35 42-52 0 0,-15 30 222 0 0,0 0-16 0 0,0 1 67 0 0,1 0 0 0 0,-1 0-1 0 0,0 0 1 0 0,0 0 0 0 0,1 0 0 0 0,-1 0-1 0 0,0 0 1 0 0,1 0 0 0 0,-1 0 0 0 0,0 1-1 0 0,0-1 1 0 0,1 1 0 0 0,-1-1-1 0 0,0 1 1 0 0,0-1 0 0 0,0 1 0 0 0,0 0-1 0 0,0-1 1 0 0,0 1 0 0 0,0 0-1 0 0,0 0 1 0 0,0 0 0 0 0,0 0 0 0 0,0 0-1 0 0,0 0 1 0 0,0 0 0 0 0,-1 0-1 0 0,1 0 1 0 0,0 1 9 0 0,2 2-27 0 0,38 39-105 0 0,5-6 132 0 0,-37-29-12 0 0,1 0-1 0 0,0-2 1 0 0,0 1-1 0 0,1-1 1 0 0,0-1-1 0 0,0 1 1 0 0,0-2-1 0 0,5 2 13 0 0,30 8-3186 0 0,-29-10-3847 0 0</inkml:trace>
  <inkml:trace contextRef="#ctx0" brushRef="#br0" timeOffset="1908.379">495 30 11488 0 0,'0'0'264'0'0,"0"0"34"0"0,0 0 20 0 0,0 0-41 0 0,-11 11 126 0 0,-11 7 1485 0 0,21-17-1512 0 0,1-1 0 0 0,0 0-15 0 0,-13 1 1677 0 0,38-42-1758 0 0,4 24-154 0 0,-24 16-129 0 0,-4 1-62 0 0,-1 51-649 0 0,-3-38 522 0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2T12:14:19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241 436 6248 0 0,'0'0'133'0'0,"-3"-11"382"0"0,-20-38 5157 0 0,22 44-5954 0 0,-2-3 4508 0 0,4 13 1148 0 0,18 52-4317 0 0,33 101-569 0 0,-5 0-434 0 0,-27-97 20 0 0,-17-54-122 0 0,-1-1 63 0 0,-2-3-1281 0 0,1-2-3261 0 0,-1-1 2882 0 0</inkml:trace>
  <inkml:trace contextRef="#ctx0" brushRef="#br0" timeOffset="412.382">67 499 13248 0 0,'-4'-24'887'0'0,"5"-20"115"0"0,1 39-721 0 0,1 1 1 0 0,0 0 0 0 0,0 0-1 0 0,1 0 1 0 0,-1 0 0 0 0,1 1-1 0 0,0-1 1 0 0,0 1-1 0 0,0 0 1 0 0,0 0 0 0 0,1 0-1 0 0,-1 1 1 0 0,1 0-1 0 0,-1 0 1 0 0,2-1-282 0 0,75-16 710 0 0,-72 18-684 0 0,0 0 0 0 0,0 1 0 0 0,1 0 0 0 0,-1 0 0 0 0,0 1 0 0 0,0 0 0 0 0,-1 1 0 0 0,1 0 0 0 0,0 0-1 0 0,0 1 1 0 0,-1 0 0 0 0,1 0 0 0 0,-1 1 0 0 0,1 1-26 0 0,3 2 7 0 0,-1 0-1 0 0,0 1 1 0 0,-1 0 0 0 0,0 1-1 0 0,0 0 1 0 0,-1 0 0 0 0,0 1-1 0 0,2 5-6 0 0,3 3 4 0 0,-11-15 1 0 0,-1 0-1 0 0,1 0 1 0 0,-1 0-1 0 0,1 1 1 0 0,-1-1-1 0 0,0 0 1 0 0,-1 1-1 0 0,1 0 1 0 0,-1-1-1 0 0,1 1 1 0 0,-1 0-1 0 0,0 0 1 0 0,0 0-1 0 0,-1-1 1 0 0,1 1-1 0 0,-1 2-4 0 0,-1-3 17 0 0,-1 1 0 0 0,1-1-1 0 0,-1 0 1 0 0,0 0-1 0 0,0 1 1 0 0,0-1-1 0 0,0 0 1 0 0,0-1 0 0 0,-1 1-1 0 0,1 0 1 0 0,-1-1-1 0 0,0 1 1 0 0,0-1 0 0 0,0 0-1 0 0,0 0 1 0 0,0 0-1 0 0,0 0 1 0 0,-1-1 0 0 0,1 1-1 0 0,-1-1 1 0 0,1 0-1 0 0,-1 0 1 0 0,1 0-1 0 0,-1-1 1 0 0,0 1 0 0 0,1-1-1 0 0,-1 0 1 0 0,0 0-1 0 0,1 0 1 0 0,-2 0-17 0 0,-10 3 2 0 0,-40 6-213 0 0,0-2-1 0 0,-1-3 1 0 0,-21-1 211 0 0,-30-4-2646 0 0,90-1-557 0 0,15-2 1775 0 0</inkml:trace>
  <inkml:trace contextRef="#ctx0" brushRef="#br0" timeOffset="1121.649">488 344 12464 0 0,'0'0'281'0'0,"0"0"40"0"0,0 0 22 0 0,0 0-39 0 0,11 3 217 0 0,21 38 2308 0 0,-4 26-1007 0 0,5 25-244 0 0,-20-36-1034 0 0,-6-24-192 0 0,-7-31-276 0 0,0-1-1 0 0,-1 7 188 0 0,-1-8-260 0 0,0 1-1 0 0,1 0 1 0 0,-1-1 0 0 0,1 1 0 0 0,-1-1 0 0 0,1 0 0 0 0,0 1 0 0 0,-1-1 0 0 0,1 0 0 0 0,-1 0 0 0 0,1 0 0 0 0,0 0-1 0 0,0 0 1 0 0,0 0 0 0 0,0 0 0 0 0,-1 0 0 0 0,2 0 0 0 0,-1-1 0 0 0,0 1 0 0 0,0 0 0 0 0,0-1 0 0 0,0 1 0 0 0,1-1-1 0 0,-1 1 1 0 0,1-1 0 0 0,-1 1 0 0 0,1-1 0 0 0,0 1 0 0 0,-1-1 0 0 0,1 1 0 0 0,0-1 0 0 0,0 0 0 0 0,0-1-3 0 0,0-5-103 0 0,0 0 1 0 0,0 0 0 0 0,1 0 0 0 0,0-1-1 0 0,0 1 1 0 0,1 0 0 0 0,0 0 0 0 0,1 0-1 0 0,0 1 1 0 0,0-1 0 0 0,0 1-1 0 0,1-1 1 0 0,0 1 0 0 0,1 0 0 0 0,-1 1-1 0 0,1-1 1 0 0,1 1 0 0 0,-1 0 0 0 0,1 0-1 0 0,0 0 1 0 0,0 1 0 0 0,1 0-1 0 0,0 0 1 0 0,0 1 0 0 0,0 0 0 0 0,0 0-1 0 0,1 0 103 0 0,8-4-201 0 0,-13 6 180 0 0,0 0 1 0 0,0 0-1 0 0,0 0 0 0 0,1 0 1 0 0,-1 1-1 0 0,1-1 0 0 0,-1 1 1 0 0,1 0-1 0 0,-1 0 1 0 0,1 0-1 0 0,0 0 0 0 0,-1 1 1 0 0,1-1-1 0 0,0 1 0 0 0,0 0 1 0 0,0 0-1 0 0,-1 1 1 0 0,1-1-1 0 0,0 1 0 0 0,0-1 1 0 0,-1 1-1 0 0,1 1 0 0 0,3 0 21 0 0,-6 0 22 0 0,0 1-1 0 0,0-1 1 0 0,0 1 0 0 0,0-1-1 0 0,0 1 1 0 0,-1-1-1 0 0,1 1 1 0 0,-1-1-1 0 0,1 1 1 0 0,-1 0-1 0 0,0-1 1 0 0,0 1-1 0 0,0-1 1 0 0,0 1-1 0 0,-1 0 1 0 0,1-1-1 0 0,-1 1 1 0 0,0-1-1 0 0,1 1 1 0 0,-1-1-1 0 0,0 1 1 0 0,-1 1-22 0 0,-28 82 625 0 0,19-60-310 0 0,10-4 295 0 0,7-23-592 0 0,0 0 1 0 0,-1 0-1 0 0,1 0 0 0 0,0 0 0 0 0,0-1 0 0 0,-1 0 0 0 0,1-1 0 0 0,-1 1 0 0 0,1-1 0 0 0,-1 0 0 0 0,0 0 0 0 0,0 0 1 0 0,-1-1-1 0 0,1 0 0 0 0,-1 0 0 0 0,1 0 0 0 0,-1 0 0 0 0,-1-1 0 0 0,1 1 0 0 0,0-1 0 0 0,-1 0 0 0 0,0 0 0 0 0,1-3-18 0 0,-3 5 10 0 0,1-1-1 0 0,0 1 1 0 0,-1-1-1 0 0,1 1 0 0 0,-1-1 1 0 0,0 0-1 0 0,-1 0 0 0 0,1 0 1 0 0,0 1-1 0 0,-1-1 1 0 0,0 0-1 0 0,0 0 0 0 0,0 0 1 0 0,-1 0-1 0 0,1 0 1 0 0,-1 0-1 0 0,0 1 0 0 0,0-1 1 0 0,0 0-1 0 0,0 1 1 0 0,-1-1-1 0 0,0 1 0 0 0,0-1-9 0 0,-3-1-14 0 0,0 1-1 0 0,0 1 1 0 0,-1-1-1 0 0,1 1 1 0 0,-1 0-1 0 0,0 0 0 0 0,0 0 1 0 0,0 1-1 0 0,0 0 1 0 0,-1 0-1 0 0,1 1 1 0 0,-5-1 14 0 0,-14-1-970 0 0,23 3 605 0 0,2 0-191 0 0,-6 3-692 0 0,5-2-3761 0 0,1-1-500 0 0</inkml:trace>
  <inkml:trace contextRef="#ctx0" brushRef="#br0" timeOffset="1580.075">1064 299 11024 0 0,'12'-8'591'0'0,"0"0"1"0"0,-1-1 0 0 0,0-1 0 0 0,0 0 0 0 0,-1 0-1 0 0,-1-1 1 0 0,8-11-592 0 0,-13 17 203 0 0,0-1-1 0 0,-1 0 0 0 0,0 1 1 0 0,0-1-1 0 0,-1 0 1 0 0,0-1-1 0 0,0 1 1 0 0,0 0-1 0 0,-1-1 0 0 0,1 1 1 0 0,-2-1-1 0 0,1 1 1 0 0,-1-1-1 0 0,0 1 1 0 0,0-1-1 0 0,-1 1 0 0 0,0-4-202 0 0,-1 6 36 0 0,1 1 0 0 0,-1 0 0 0 0,0-1 0 0 0,0 1 0 0 0,0 0 0 0 0,0 0 0 0 0,-1 0 0 0 0,1 1 0 0 0,-1-1 0 0 0,0 0 0 0 0,1 1 0 0 0,-1 0 0 0 0,0 0 0 0 0,-1 0 0 0 0,1 0 0 0 0,0 0 0 0 0,0 0 0 0 0,-1 1 0 0 0,1 0 0 0 0,-1 0 0 0 0,0 0 0 0 0,1 0 0 0 0,-1 0 0 0 0,0 1 0 0 0,1-1 0 0 0,-1 1 0 0 0,0 0 0 0 0,0 0 0 0 0,1 1 0 0 0,-1-1 0 0 0,0 1 0 0 0,1 0 0 0 0,-1 0 0 0 0,0 0 0 0 0,1 0 0 0 0,0 1 0 0 0,-1-1 0 0 0,-1 2-36 0 0,-2 2 60 0 0,0 0 0 0 0,1 0 0 0 0,0 1 0 0 0,0-1 0 0 0,1 1 0 0 0,-1 1 0 0 0,1-1 0 0 0,1 1 0 0 0,-1 0 0 0 0,1 0 0 0 0,0 0 0 0 0,1 1 0 0 0,0-1 0 0 0,0 1 0 0 0,0 0 0 0 0,1 0 0 0 0,0 0 0 0 0,1 0 0 0 0,0 0 0 0 0,0 0 0 0 0,1 5-60 0 0,-1-8 14 0 0,-6 195 227 0 0,21 10 500 0 0,22-45 363 0 0,-13-103-704 0 0,-22-61-352 0 0,-1-1-124 0 0,0 0-14 0 0,0 0-106 0 0,0 0-482 0 0,-14-1-7008 0 0,4-4 1189 0 0</inkml:trace>
  <inkml:trace contextRef="#ctx0" brushRef="#br0" timeOffset="1858.777">859 478 14048 0 0,'0'0'322'0'0,"0"0"45"0"0,0 0 17 0 0,0 0-45 0 0,1-1-221 0 0,23-20 2477 0 0,-4 17-889 0 0,71-5 4 0 0,-33 6-8349 0 0,-47 3 217 0 0</inkml:trace>
  <inkml:trace contextRef="#ctx0" brushRef="#br0" timeOffset="2034.848">1202 349 14280 0 0,'0'0'322'0'0,"0"0"45"0"0,0 0 21 0 0,-1 19 160 0 0,-4 7 1604 0 0,7-1 462 0 0,-1-17-2398 0 0,1 0 0 0 0,-1 0-1 0 0,1 0 1 0 0,1 0 0 0 0,-1-1-1 0 0,1 1 1 0 0,1-1-1 0 0,-1 1 1 0 0,2-1 0 0 0,-1 0-1 0 0,4 4-215 0 0,30 11-3189 0 0,-37-22 2022 0 0</inkml:trace>
  <inkml:trace contextRef="#ctx0" brushRef="#br0" timeOffset="2214.485">1370 50 15176 0 0,'4'-15'1146'0'0,"1"-13"-342"0"0,-4 27-491 0 0,2-4 193 0 0,-2 4-3298 0 0,1 7-2841 0 0</inkml:trace>
  <inkml:trace contextRef="#ctx0" brushRef="#br0" timeOffset="2745.84">1431 50 10448 0 0,'0'0'233'0'0,"0"0"39"0"0,0 0 16 0 0,0 0-32 0 0,0 2-164 0 0,10 84 2215 0 0,14 78 922 0 0,9-12-1011 0 0,-4-113-1586 0 0,-28-39-568 0 0,18 3 80 0 0,26-6 64 0 0,-31-4-154 0 0,-10 3-33 0 0,0 1 1 0 0,0-1-1 0 0,0 0 1 0 0,-1 0-1 0 0,1-1 1 0 0,-1 1-1 0 0,0-1 1 0 0,-1 0 0 0 0,1 0-1 0 0,-1 0 1 0 0,0 0-1 0 0,0 0 1 0 0,1-4-22 0 0,-1 0 14 0 0,1 1 1 0 0,-2 0 0 0 0,1 0-1 0 0,-1-1 1 0 0,0 1 0 0 0,-1-1-1 0 0,0 1 1 0 0,0-1 0 0 0,-1 1-1 0 0,0-2-14 0 0,-4-49 54 0 0,5 57-25 0 0,0 0-1 0 0,0 0 1 0 0,0 0 0 0 0,0 1 0 0 0,0-1 0 0 0,-1 0 0 0 0,1 1 0 0 0,-1-1-1 0 0,1 0 1 0 0,-1 1 0 0 0,0-1 0 0 0,0 0 0 0 0,1 1 0 0 0,-1-1-1 0 0,0 1 1 0 0,-1-1 0 0 0,1 1 0 0 0,0 0 0 0 0,0 0 0 0 0,0-1 0 0 0,-1 1-1 0 0,1 0 1 0 0,-1 0 0 0 0,1 0 0 0 0,-1 0 0 0 0,1 0 0 0 0,-1 1 0 0 0,1-1-1 0 0,-1 0 1 0 0,0 1 0 0 0,0-1 0 0 0,1 1 0 0 0,-1 0 0 0 0,0 0 0 0 0,0-1-1 0 0,1 1 1 0 0,-1 0 0 0 0,0 0 0 0 0,0 1 0 0 0,1-1 0 0 0,-1 0 0 0 0,0 0-1 0 0,0 1 1 0 0,1-1 0 0 0,-1 1 0 0 0,0 0 0 0 0,1-1 0 0 0,-1 1-1 0 0,1 0 1 0 0,-1 0-29 0 0,-3 6 10 0 0,0-1 0 0 0,1 1 0 0 0,0 0 0 0 0,1 0 0 0 0,0 0 0 0 0,0 1 0 0 0,0-1 0 0 0,1 1 0 0 0,0-1 0 0 0,0 1 0 0 0,1 0 0 0 0,0 0 0 0 0,1 0 0 0 0,-1-1 0 0 0,2 1 0 0 0,0 6-10 0 0,-2-10 25 0 0,1 0-1 0 0,1 1 1 0 0,-1-1 0 0 0,0 0-1 0 0,1 0 1 0 0,0 0-1 0 0,0 0 1 0 0,0 0 0 0 0,1 0-1 0 0,0 0 1 0 0,-1 0-1 0 0,1-1 1 0 0,0 1 0 0 0,1 0-1 0 0,-1-1 1 0 0,1 0-1 0 0,-1 0 1 0 0,1 1 0 0 0,0-1-1 0 0,0-1 1 0 0,0 1-1 0 0,1 0 1 0 0,-1-1 0 0 0,1 0-1 0 0,-1 0 1 0 0,1 0-1 0 0,3 2-24 0 0,9-1 42 0 0,-1-1-1 0 0,1 0 1 0 0,-1 0-1 0 0,1-2 1 0 0,0 0-1 0 0,-1-1 1 0 0,8-1-42 0 0,132-16-4316 0 0,-132 13 2877 0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2T12:14:18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1 454 10384 0 0,'0'0'301'0'0,"0"0"4"0"0,15-2 409 0 0,66-25 6653 0 0,-5-6-5049 0 0,-63 25-2121 0 0,-1-1 1 0 0,0 0 0 0 0,0-1-1 0 0,-1 0 1 0 0,0-1-1 0 0,0 0 1 0 0,-1 0 0 0 0,-1-1-1 0 0,7-11-197 0 0,-10 14 27 0 0,0-1-1 0 0,-1 0 0 0 0,-1 0 1 0 0,1 0-1 0 0,-1-1 0 0 0,-1 1 1 0 0,0-1-1 0 0,-1 0 0 0 0,0 0 1 0 0,0 0-1 0 0,-1 0 0 0 0,-1-1-26 0 0,-9-48 38 0 0,7 56-44 0 0,0-1 0 0 0,0 1 0 0 0,0 0 1 0 0,-1-1-1 0 0,1 1 0 0 0,-1 0 0 0 0,0 0 0 0 0,0 1 1 0 0,0-1-1 0 0,-1 1 0 0 0,1-1 0 0 0,-1 1 1 0 0,0 0-1 0 0,0 0 0 0 0,0 1 0 0 0,0-1 0 0 0,-1 1 1 0 0,1 0-1 0 0,-1 0 0 0 0,1 0 0 0 0,-3 0 6 0 0,3 1-16 0 0,0-1 0 0 0,1 1 0 0 0,-1 0 0 0 0,-1 0 0 0 0,1 0 0 0 0,0 0 0 0 0,0 1 0 0 0,0-1 0 0 0,0 1 0 0 0,-1 0 0 0 0,1 1 0 0 0,0-1 0 0 0,0 1 0 0 0,0-1 0 0 0,0 1 0 0 0,0 0 0 0 0,-1 1 16 0 0,3-1 5 0 0,0-1 0 0 0,0 1-1 0 0,0 0 1 0 0,0-1 0 0 0,0 1-1 0 0,0 0 1 0 0,0 1 0 0 0,1-1-1 0 0,-1 0 1 0 0,0 0 0 0 0,1 1-1 0 0,-1-1 1 0 0,1 1 0 0 0,-1-1-1 0 0,1 1 1 0 0,0 0 0 0 0,-1-1-1 0 0,1 1 1 0 0,0 0 0 0 0,0 0-1 0 0,0 0 1 0 0,1 0 0 0 0,-1 0-1 0 0,0 0 1 0 0,1 0 0 0 0,-1 0-1 0 0,1 0 1 0 0,0 0 0 0 0,0 0-1 0 0,0 1-4 0 0,4 146 228 0 0,19-53-164 0 0,18-1 54 0 0,-38-88-96 0 0,1 0 0 0 0,0-1 1 0 0,0 1-1 0 0,1-1 1 0 0,0 0-1 0 0,0 0 0 0 0,0 0 1 0 0,1-1-1 0 0,-1 0 0 0 0,2 0 1 0 0,-1-1-1 0 0,0 1 1 0 0,1-1-1 0 0,4 2-22 0 0,-6-4 35 0 0,0 0-1 0 0,0 0 1 0 0,1 0-1 0 0,-1-1 1 0 0,0 0-1 0 0,0 0 1 0 0,1 0-1 0 0,-1-1 1 0 0,0 0 0 0 0,1 0-1 0 0,-1 0 1 0 0,1 0-1 0 0,0-1-34 0 0,1-1-23 0 0,0-1 1 0 0,0 1-1 0 0,0-2 0 0 0,0 1 0 0 0,0-1 0 0 0,-1 0 0 0 0,1 0 0 0 0,-1 0 0 0 0,0-1 1 0 0,-1 0-1 0 0,1 0 0 0 0,-1-1 0 0 0,0 0 0 0 0,0 1 0 0 0,-1-2 0 0 0,1 1 1 0 0,-1 0-1 0 0,-1-1 0 0 0,1 0 0 0 0,-1 0 0 0 0,-1 0 0 0 0,1 0 0 0 0,-1-1 1 0 0,0 1-1 0 0,0-5 23 0 0,12-24-341 0 0,-4 12 169 0 0,-10 19 98 0 0,0 4 7 0 0,7 19-16 0 0,10 66 23 0 0,3-9 471 0 0,-6-58-391 0 0,-4-13 43 0 0,15-1-202 0 0,-10-10-6308 0 0,-8 1-844 0 0</inkml:trace>
  <inkml:trace contextRef="#ctx0" brushRef="#br0" timeOffset="160.901">583 98 17919 0 0,'0'0'528'0'0,"0"0"-16"0"0,0 0-310 0 0,0 0-109 0 0,18 5-532 0 0,-3 6-4964 0 0,-8-3-369 0 0</inkml:trace>
  <inkml:trace contextRef="#ctx0" brushRef="#br0" timeOffset="744.621">708 296 9384 0 0,'-7'102'2672'0'0,"4"-61"712"0"0,3-17-1115 0 0,-1-24-2199 0 0,1 1 0 0 0,0-1 0 0 0,0 0 0 0 0,-1 1 0 0 0,1-1 0 0 0,0 1-1 0 0,0-1 1 0 0,0 0 0 0 0,0 1 0 0 0,0-1 0 0 0,0 0 0 0 0,-1 1 0 0 0,1-1 0 0 0,0 1 0 0 0,0-1 0 0 0,0 1 0 0 0,0-1 0 0 0,0 0 0 0 0,1 1 0 0 0,-1-1 0 0 0,0 1 0 0 0,0-1 0 0 0,0 0 0 0 0,0 1 0 0 0,0-1 0 0 0,0 0-1 0 0,1 1 1 0 0,-1-1 0 0 0,0 0 0 0 0,0 1 0 0 0,1-1 0 0 0,-1 0 0 0 0,0 1 0 0 0,0-1 0 0 0,1 0 0 0 0,-1 1 0 0 0,0-1 0 0 0,1 0 0 0 0,-1 0 0 0 0,0 0 0 0 0,1 1 0 0 0,-1-1 0 0 0,1 0 0 0 0,-1 0 0 0 0,0 0 0 0 0,1 0-1 0 0,-1 0 1 0 0,0 0 0 0 0,1 0 0 0 0,-1 1 0 0 0,1-1 0 0 0,-1 0 0 0 0,1-1 0 0 0,-1 1 0 0 0,0 0 0 0 0,1 0-70 0 0,67-131 341 0 0,-66 127-349 0 0,0 1 0 0 0,1 0 0 0 0,-1 0 0 0 0,0 0 0 0 0,1 0 0 0 0,0 0 0 0 0,-1 1 0 0 0,1-1 0 0 0,0 1 0 0 0,1 0 0 0 0,-1 0 0 0 0,0 0 0 0 0,1 0 0 0 0,-1 1 0 0 0,1-1 0 0 0,-1 1 0 0 0,1 0 0 0 0,-1 0 0 0 0,2 0 8 0 0,28 9 0 0 0,48 73 54 0 0,-69-70-18 0 0,-10-8-11 0 0,0-1 1 0 0,0 0-1 0 0,0 0 1 0 0,0-1 0 0 0,0 1-1 0 0,0 0 1 0 0,1-1 0 0 0,-1 1-1 0 0,0-1 1 0 0,1 0-1 0 0,-1 0 1 0 0,1 0 0 0 0,-1 0-1 0 0,1 0 1 0 0,0 0-1 0 0,-1-1 1 0 0,1 1 0 0 0,0-1-1 0 0,2 0-25 0 0,-1-1-17 0 0,1 0 0 0 0,-1-1-1 0 0,1 0 1 0 0,-1 0-1 0 0,1 0 1 0 0,-1 0 0 0 0,0-1-1 0 0,0 1 1 0 0,0-1 0 0 0,0 0-1 0 0,-1 0 1 0 0,1-1-1 0 0,-1 1 1 0 0,0-1 0 0 0,0 1-1 0 0,0-1 1 0 0,0 0 0 0 0,-1 0-1 0 0,1-1 1 0 0,-1 1-1 0 0,0 0 1 0 0,-1-1 0 0 0,1 1-1 0 0,-1-1 1 0 0,0 0 0 0 0,0 1-1 0 0,0-1 1 0 0,0 0-1 0 0,-1 0 1 0 0,0 0 0 0 0,0 1-1 0 0,0-2 18 0 0,-2-11-143 0 0,2 13 117 0 0,0-1 0 0 0,0 0 0 0 0,0 0 0 0 0,0 1 0 0 0,-1-1 0 0 0,0 0 0 0 0,0 1 1 0 0,-1-1-1 0 0,1 1 0 0 0,-1-1 0 0 0,0 1 0 0 0,0-1 0 0 0,0 1 0 0 0,-1 0 0 0 0,1 0 0 0 0,-1 0 0 0 0,0 1 0 0 0,0-1 0 0 0,-4-2 26 0 0,6 5 8 0 0,-1 0 0 0 0,1 0-1 0 0,-1 1 1 0 0,1-1 0 0 0,-1 1 0 0 0,0-1-1 0 0,1 1 1 0 0,-1 0 0 0 0,1 0 0 0 0,-1-1-1 0 0,0 1 1 0 0,1 0 0 0 0,-1 1-1 0 0,1-1 1 0 0,-1 0 0 0 0,0 0 0 0 0,1 1-1 0 0,-1-1 1 0 0,1 1 0 0 0,-1-1-1 0 0,1 1 1 0 0,-1 0 0 0 0,1-1 0 0 0,-1 1-1 0 0,1 0 1 0 0,0 0 0 0 0,-1 0-1 0 0,1 0 1 0 0,0 0 0 0 0,0 1 0 0 0,0-1-1 0 0,-1 1-7 0 0,-30 44 204 0 0,30-42-191 0 0,0 0 1 0 0,0 1-1 0 0,0-1 1 0 0,0 1-1 0 0,1-1 1 0 0,-1 1-1 0 0,1-1 1 0 0,0 1-1 0 0,1 0 1 0 0,-1 0-1 0 0,1-1 1 0 0,0 1-1 0 0,0 0 0 0 0,1 0 1 0 0,-1-1-1 0 0,1 1 1 0 0,0 0-1 0 0,0-1 1 0 0,1 1-1 0 0,-1-1 1 0 0,1 1-1 0 0,0-1 1 0 0,0 0-1 0 0,0 1 1 0 0,1-1-1 0 0,0 0 0 0 0,0-1 1 0 0,0 1-1 0 0,0 0 1 0 0,0-1-1 0 0,1 0 1 0 0,-1 0-1 0 0,1 0 1 0 0,0 0-1 0 0,0 0 1 0 0,0-1-1 0 0,0 0 1 0 0,1 0-1 0 0,-1 0 0 0 0,0 0 1 0 0,1-1-1 0 0,4 2-13 0 0,96 3 188 0 0,8-19-3569 0 0,-88 8 2134 0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2T12:14:12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30 411 16384 0 0,'0'-16'1249'0'0,"3"-52"-699"0"0,-6 13 125 0 0,22-162 2722 0 0,-15 162-1725 0 0,6 59-1024 0 0,0 43-648 0 0,-8 64 218 0 0,-4-87-236 0 0,-37 162-63 0 0,15-94 173 0 0,16-41 37 0 0,6-46-70 0 0,25 11 222 0 0,51-29 73 0 0,-56 7-289 0 0,62-17 419 0 0,-76 22-466 0 0,3-1-37 0 0,1 0 0 0 0,0 0 0 0 0,-1 1 0 0 0,1 0 0 0 0,0 0 0 0 0,0 1 0 0 0,0 0 0 0 0,0 0 0 0 0,-1 1 0 0 0,1 0 0 0 0,1 1 19 0 0,34 7-192 0 0,13-7-2248 0 0,-47-4 1455 0 0,-1-1 1 0 0,0 0-1 0 0,1-1 0 0 0,-1 0 0 0 0,-1-1 1 0 0,1 1-1 0 0,-1-1 0 0 0,0-1 0 0 0,0 1 0 0 0,0-1 1 0 0,-1-1-1 0 0,0 1 0 0 0,3-5 985 0 0,-6 8-277 0 0,1-1 167 0 0,1-1-1 0 0,-1 1 1 0 0,-1-1-1 0 0,1 0 1 0 0,-1 0-1 0 0,1 0 1 0 0,-2-1-1 0 0,1 1 1 0 0,-1-1 0 0 0,1 0-1 0 0,0-5 111 0 0,-3-9 4564 0 0,-4 11-798 0 0,0 9-3487 0 0,-1-1-1 0 0,0 1 0 0 0,1 0 0 0 0,-1 1 1 0 0,0-1-1 0 0,1 1 0 0 0,-1 0 0 0 0,0 0 0 0 0,1 0 1 0 0,-1 0-1 0 0,1 1 0 0 0,0 0 0 0 0,-1 0 0 0 0,1 0 1 0 0,0 1-1 0 0,0-1 0 0 0,-3 3-278 0 0,-10 5 472 0 0,11-5-395 0 0,1-1 1 0 0,-1 1 0 0 0,1 0 0 0 0,1 0-1 0 0,-1 0 1 0 0,1 1 0 0 0,0 0 0 0 0,0 0-1 0 0,0 0 1 0 0,1 0 0 0 0,0 0 0 0 0,0 1-1 0 0,-1 5-77 0 0,3-9 30 0 0,0 1 0 0 0,0-1 0 0 0,1 1-1 0 0,-1-1 1 0 0,1 1 0 0 0,0-1 0 0 0,0 1-1 0 0,0-1 1 0 0,1 1 0 0 0,-1-1 0 0 0,1 1-1 0 0,0-1 1 0 0,0 1 0 0 0,0-1 0 0 0,0 0-1 0 0,0 0 1 0 0,1 1 0 0 0,0-1 0 0 0,0 1-30 0 0,-1-2 11 0 0,1 1 1 0 0,-1-1-1 0 0,0 0 1 0 0,1 0-1 0 0,-1 0 1 0 0,1 0-1 0 0,-1-1 1 0 0,1 1-1 0 0,0 0 1 0 0,0-1-1 0 0,0 1 1 0 0,0-1-1 0 0,0 1 1 0 0,0-1-1 0 0,1 0 1 0 0,-1 0-1 0 0,0 0 1 0 0,1 0-1 0 0,-1-1 1 0 0,0 1-1 0 0,1 0 1 0 0,-1-1-12 0 0,3 1 24 0 0,0 0 0 0 0,0 0 0 0 0,0 0 0 0 0,0-1 0 0 0,0 1-1 0 0,0-2 1 0 0,0 1 0 0 0,0 0 0 0 0,0-1 0 0 0,0 0 0 0 0,0 0 0 0 0,0 0 0 0 0,0-1 0 0 0,-1 1 0 0 0,1-1 0 0 0,-1-1 0 0 0,5-1-24 0 0,-5 1 16 0 0,1 1 0 0 0,-1-1 1 0 0,0 0-1 0 0,0 0 0 0 0,0 0 1 0 0,0-1-1 0 0,-1 1 0 0 0,1-1 1 0 0,-1 0-1 0 0,0 0 0 0 0,0 0 1 0 0,-1-1-1 0 0,1 1 0 0 0,-1-1 1 0 0,0 1-1 0 0,0-1 0 0 0,0 0 1 0 0,-1 0-1 0 0,1 0 0 0 0,-1-4-16 0 0,-1 4 6 0 0,-1-1-1 0 0,0 1 0 0 0,0-1 1 0 0,-1 1-1 0 0,0-1 0 0 0,0 1 1 0 0,0 0-1 0 0,-1 0 0 0 0,1 0 1 0 0,-1 0-1 0 0,0 0 0 0 0,-1 1 1 0 0,0-1-6 0 0,0-1-51 0 0,0 1 0 0 0,0 0 0 0 0,-1 0 1 0 0,0 0-1 0 0,0 1 0 0 0,0 0 0 0 0,-1 0 0 0 0,1 0 1 0 0,-1 0-1 0 0,0 1 0 0 0,0 0 0 0 0,0 0 1 0 0,-1 1-1 0 0,0-1 51 0 0,-32-4-607 0 0,23 6-3971 0 0,34 0-1455 0 0,-10-1 301 0 0</inkml:trace>
  <inkml:trace contextRef="#ctx0" brushRef="#br0" timeOffset="985.468">636 195 10896 0 0,'14'-5'317'0'0,"-11"4"2"0"0,5 4 1898 0 0,-6-1-2110 0 0,-1-1 0 0 0,1 0 0 0 0,0 1 0 0 0,-1-1 0 0 0,0 1 0 0 0,1 0 0 0 0,-1 0 1 0 0,0-1-1 0 0,0 1 0 0 0,0 0 0 0 0,0 0 0 0 0,0 0 0 0 0,0 0 0 0 0,-1 0 0 0 0,1 0 0 0 0,-1 0 0 0 0,1 0 0 0 0,-1 1 0 0 0,0-1 0 0 0,0 0 1 0 0,0 0-1 0 0,0 0 0 0 0,0 0-107 0 0,1 10 483 0 0,-2 24 684 0 0,7 6-215 0 0,17 27 369 0 0,0-31-795 0 0,-13 5-37 0 0,-22-8-64 0 0,2-34-307 0 0,-9 3-72 0 0,16-3-46 0 0,1 0 1 0 0,-1 0-1 0 0,0-1 1 0 0,1 1-1 0 0,-1-1 1 0 0,0 1-1 0 0,0-1 1 0 0,0 0-1 0 0,1 0 0 0 0,-1 0 1 0 0,0 0-1 0 0,0-1 1 0 0,1 1-1 0 0,-1-1 1 0 0,0 0-1 0 0,0 1 0 0 0,1-1 1 0 0,-1-1-1 0 0,-1 0 0 0 0,-3-3-81 0 0,-10-19-178 0 0,17-8-45 0 0,1 29 289 0 0,0 0-1 0 0,0 1 0 0 0,0-1 0 0 0,1 0 0 0 0,-1 1 0 0 0,1-1 0 0 0,-1 1 1 0 0,1 0-1 0 0,0 0 0 0 0,0-1 0 0 0,0 1 0 0 0,0 0 0 0 0,0 1 0 0 0,1-1 1 0 0,-1 0-1 0 0,0 1 0 0 0,1-1 0 0 0,1 0 16 0 0,20-13-120 0 0,95-3 210 0 0,20-6 197 0 0,-136 23-275 0 0,-1 0-1 0 0,1 0 1 0 0,-1 0-1 0 0,1 0 1 0 0,-1 0-1 0 0,0-1 1 0 0,1 1-1 0 0,-1-1 1 0 0,0 1-1 0 0,0-1 1 0 0,0 0-1 0 0,0 0 1 0 0,0 0-1 0 0,-1 0 1 0 0,1 0-1 0 0,0-1 1 0 0,-1 1-1 0 0,0 0 1 0 0,0-1-1 0 0,1 1 1 0 0,-1-2-12 0 0,-1-28 90 0 0,-14 4-90 0 0,-5 17-133 0 0,-5 9 69 0 0,19 2 72 0 0,1 1 0 0 0,-1 0 0 0 0,1 1 0 0 0,-1-1 0 0 0,1 1 0 0 0,0 0 0 0 0,0 0 0 0 0,-1 0 0 0 0,1 0 0 0 0,1 1 0 0 0,-1 0 0 0 0,0 0 0 0 0,1 0 0 0 0,-1 0 0 0 0,-1 2-8 0 0,-12 9 86 0 0,-5 17 337 0 0,17-11-253 0 0,4 22-116 0 0,35 15-70 0 0,-7-27-148 0 0,-24-28 160 0 0,1 0 0 0 0,-1-1 0 0 0,1 1 0 0 0,-1-1-1 0 0,1 0 1 0 0,0 0 0 0 0,0 0 0 0 0,-1-1 0 0 0,1 1-1 0 0,0-1 1 0 0,0 0 0 0 0,0 0 0 0 0,0-1 0 0 0,0 1-1 0 0,-1-1 1 0 0,1 0 0 0 0,0 1 0 0 0,0-2 0 0 0,-1 1-1 0 0,1 0 1 0 0,-1-1 0 0 0,1 0 0 0 0,-1 0 0 0 0,1 0-1 0 0,0 0 5 0 0,75-67-2085 0 0,-36 5-1 0 0,-19 0 255 0 0,-24 64 1853 0 0,0-1 1 0 0,-1 1 0 0 0,1 0-1 0 0,0 0 1 0 0,0-1 0 0 0,0 1-1 0 0,0 0 1 0 0,0 0 0 0 0,0-1-1 0 0,0 1 1 0 0,-1 0 0 0 0,1 0-1 0 0,0 0 1 0 0,0-1 0 0 0,0 1-1 0 0,0 0 1 0 0,-1 0 0 0 0,1 0-1 0 0,0 0 1 0 0,0-1 0 0 0,0 1-1 0 0,-1 0 1 0 0,1 0 0 0 0,0 0-1 0 0,0 0 1 0 0,-1 0 0 0 0,1 0-1 0 0,0 0 1 0 0,0 0 0 0 0,-1 0-1 0 0,1 0 1 0 0,0 0 0 0 0,0 0-1 0 0,-1 0 1 0 0,1 0 0 0 0,0 0-1 0 0,0 0 1 0 0,-1 0-1 0 0,1 0 1 0 0,0 0 0 0 0,0 0-1 0 0,-1 0 1 0 0,1 0 0 0 0,0 0-1 0 0,0 0 1 0 0,-1 1 0 0 0,1-1-1 0 0,0 0 1 0 0,0 0 0 0 0,0 0-1 0 0,-1 0 1 0 0,1 1 0 0 0,0-1-1 0 0,0 0 1 0 0,0 0 0 0 0,0 0-1 0 0,-1 1 1 0 0,1-1 0 0 0,0 0-1 0 0,0 0 1 0 0,0 1 0 0 0,0-1-1 0 0,0 0 1 0 0,0 0 0 0 0,0 1-1 0 0,0-1-22 0 0,13 53 1124 0 0,-3-8-512 0 0,3 11 164 0 0,0-17-24 0 0,-12-38-561 0 0,-1-1 29 0 0,19-1 1005 0 0,-7-38-875 0 0,5-2-558 0 0,8-23-626 0 0,-14 2-291 0 0,-12 61 1117 0 0,1 1 0 0 0,1-1 0 0 0,-1 0 0 0 0,0 0 0 0 0,0 1 0 0 0,0-1 0 0 0,0 0 1 0 0,0 0-1 0 0,1 1 0 0 0,-1-1 0 0 0,0 0 0 0 0,1 1 0 0 0,-1-1 0 0 0,0 0 0 0 0,1 1 0 0 0,-1-1 0 0 0,1 0 0 0 0,-1 1 0 0 0,1-1 0 0 0,-1 1 0 0 0,1-1 0 0 0,-1 1 0 0 0,1-1 0 0 0,0 1 1 0 0,-1 0-1 0 0,1-1 0 0 0,0 1 0 0 0,-1 0 0 0 0,1-1 0 0 0,0 1 0 0 0,0 0 0 0 0,-1 0 0 0 0,1 0 0 0 0,0-1 0 0 0,-1 1 0 0 0,1 0 0 0 0,0 0 0 0 0,0 0 0 0 0,0 0 0 0 0,-1 1 0 0 0,1-1 1 0 0,0 0-1 0 0,-1 0 0 0 0,1 0 0 0 0,0 1 8 0 0,26 20 173 0 0,-8 1 124 0 0,-16-20-279 0 0,-1-1-3 0 0,-1 0 0 0 0,1 0-1 0 0,0 0 1 0 0,-1 0-1 0 0,1 0 1 0 0,-1 0-1 0 0,1 0 1 0 0,-1 1 0 0 0,1-1-1 0 0,-1 1 1 0 0,0-1-1 0 0,0 1 1 0 0,0-1-1 0 0,0 1 1 0 0,0 0-1 0 0,0-1 1 0 0,0 1 0 0 0,0 0-1 0 0,-1 0 1 0 0,1 0-1 0 0,-1 0-14 0 0,32 30 240 0 0,-25-22-208 0 0,-5-6 33 0 0,0 0 1 0 0,1 0 0 0 0,0-1-1 0 0,-1 1 1 0 0,1-1-1 0 0,0 0 1 0 0,1 0 0 0 0,-1 0-1 0 0,1 0 1 0 0,-1-1 0 0 0,1 1-1 0 0,0-1 1 0 0,0 0 0 0 0,0 0-1 0 0,0 0-65 0 0,28 1 0 0 0,-3-12-2544 0 0,-24 3 1096 0 0</inkml:trace>
  <inkml:trace contextRef="#ctx0" brushRef="#br0" timeOffset="1249.954">1524 4 13880 0 0,'0'0'314'0'0,"0"0"46"0"0,-1 6 355 0 0,-4 39-504 0 0,15 66 3508 0 0,8-40-2239 0 0,0 9-164 0 0,-6-20-1272 0 0,6-36-244 0 0,-17-23 120 0 0,7 4-1473 0 0,-2-2-3012 0 0,4 0-2156 0 0</inkml:trace>
  <inkml:trace contextRef="#ctx0" brushRef="#br0" timeOffset="1685.527">1427 236 14112 0 0,'8'0'322'0'0,"-6"0"45"0"0,-2 0 17 0 0,0 0-45 0 0,1 11 627 0 0,5-8-633 0 0,1 0-1 0 0,-1 0 1 0 0,1 0 0 0 0,0-1-1 0 0,-1 1 1 0 0,1-2 0 0 0,0 1-1 0 0,0-1 1 0 0,1 0 0 0 0,2 0-333 0 0,115-13-238 0 0,-48-9-1779 0 0,13-3 2806 0 0,-82 48 1023 0 0,-17 3-888 0 0,0 9-36 0 0,19 11-157 0 0,-10-47-729 0 0,1 0 5 0 0,-1 0 0 0 0,1 1 0 0 0,0-1 0 0 0,-1 0 0 0 0,1 0 0 0 0,-1 1 0 0 0,1-1 0 0 0,-1 0 0 0 0,1 1 0 0 0,-1-1-1 0 0,0 1 1 0 0,1-1 0 0 0,-1 1 0 0 0,1-1 0 0 0,-1 1 0 0 0,0-1 0 0 0,1 1 0 0 0,-1-1 0 0 0,0 1 0 0 0,0-1 0 0 0,0 1 0 0 0,1-1 0 0 0,-1 1 0 0 0,0 0 0 0 0,0-1 0 0 0,0 1 0 0 0,0-1 0 0 0,0 1 0 0 0,0 0 0 0 0,0-1 0 0 0,0 1 0 0 0,0-1 0 0 0,0 1 0 0 0,0 0 0 0 0,0-1 0 0 0,-1 1 0 0 0,1-1 0 0 0,0 1-1 0 0,0-1 1 0 0,-1 1 0 0 0,1-1 0 0 0,0 1 0 0 0,-1 0-7 0 0,8 13 96 0 0,-7-9-81 0 0,-1-4 57 0 0,1-1 9 0 0,0 0-1 0 0,0 0-34 0 0,16 0-4021 0 0,-12-6 2640 0 0</inkml:trace>
  <inkml:trace contextRef="#ctx0" brushRef="#br0" timeOffset="3603.813">1733 243 6448 0 0,'8'0'141'0'0,"-6"0"23"0"0,-2 0 13 0 0,-11 4 1801 0 0,13 3 1921 0 0,38 0-1701 0 0,87-37 1746 0 0,-72 18-3076 0 0,-58 36-708 0 0,1-18-139 0 0,-1 0 0 0 0,0-1 1 0 0,1 1-1 0 0,-2 0 0 0 0,1-1 1 0 0,-1 0-1 0 0,1 0 0 0 0,-1 0 1 0 0,-1 0-1 0 0,1 0 0 0 0,-1-1 1 0 0,0 0-1 0 0,0 0 0 0 0,0 0 1 0 0,-4 1-22 0 0,-30 29-2 0 0,-125 121-150 0 0,116-108 544 0 0,48-46-285 0 0,0-1 10 0 0,0 0 3 0 0,4 6 119 0 0,1-4-185 0 0,-1 0 1 0 0,1-1-1 0 0,0 0 0 0 0,0 0 0 0 0,0 0 1 0 0,0 0-1 0 0,0-1 0 0 0,0 0 1 0 0,0 0-1 0 0,0 0 0 0 0,1 0 0 0 0,-1-1 1 0 0,-1 0-1 0 0,1 0 0 0 0,0-1 0 0 0,0 1 1 0 0,3-2-55 0 0,2 0 117 0 0,57-12 188 0 0,38 0 103 0 0,24 3-104 0 0,-63-1-2072 0 0,-61 12 915 0 0,-5 0-1990 0 0,0 1-3756 0 0</inkml:trace>
  <inkml:trace contextRef="#ctx0" brushRef="#br0" timeOffset="3852.151">1800 345 11256 0 0,'-21'-8'1229'0'0,"21"8"-1150"0"0,0 0-1 0 0,0 0 1 0 0,0 0 0 0 0,-1-1-1 0 0,1 1 1 0 0,0 0 0 0 0,0 0-1 0 0,0-1 1 0 0,0 1 0 0 0,0 0 0 0 0,0-1-1 0 0,0 1 1 0 0,0 0 0 0 0,0 0-1 0 0,-1-1 1 0 0,1 1 0 0 0,0 0-1 0 0,0-1 1 0 0,1 1 0 0 0,-1 0-1 0 0,0 0 1 0 0,0-1 0 0 0,0 1-1 0 0,0 0 1 0 0,0 0 0 0 0,0-1 0 0 0,0 1-1 0 0,0 0 1 0 0,0 0 0 0 0,1-1-1 0 0,-1 1 1 0 0,0 0 0 0 0,0 0-1 0 0,0-1 1 0 0,0 1 0 0 0,1 0-1 0 0,-1 0 1 0 0,0 0 0 0 0,0-1-1 0 0,1 1 1 0 0,-1 0 0 0 0,0 0-1 0 0,0 0 1 0 0,1 0 0 0 0,-1 0 0 0 0,0 0-1 0 0,0 0 1 0 0,1-1 0 0 0,-1 1-1 0 0,0 0 1 0 0,0 0 0 0 0,1 0-1 0 0,-1 0 1 0 0,0 0 0 0 0,1 0-1 0 0,-1 0 1 0 0,0 0 0 0 0,0 1-1 0 0,1-1-78 0 0,50 3 2219 0 0,51 14-799 0 0,-81-15-1568 0 0,103-4-1676 0 0,-112 0 685 0 0</inkml:trace>
  <inkml:trace contextRef="#ctx0" brushRef="#br0" timeOffset="4086.908">2188 195 13760 0 0,'0'0'314'0'0,"0"6"428"0"0,-3 7-202 0 0,1-1 0 0 0,0 1 1 0 0,1 0-1 0 0,0 0 0 0 0,1-1 1 0 0,1 1-1 0 0,1 8-540 0 0,10 21 1511 0 0,4-1-941 0 0,2-19-412 0 0,-18-21-136 0 0,13 7-6245 0 0,-12-7-69 0 0</inkml:trace>
  <inkml:trace contextRef="#ctx0" brushRef="#br0" timeOffset="4304.986">2295 63 15680 0 0,'-3'-5'911'0'0,"-12"-13"1020"0"0,14 18-1518 0 0,1 0 3 0 0,0 0-42 0 0,0 0-181 0 0,0 0-81 0 0,14 47-5080 0 0,-9-38 3410 0 0</inkml:trace>
  <inkml:trace contextRef="#ctx0" brushRef="#br0" timeOffset="5086.915">2572 151 12720 0 0,'0'0'373'0'0,"0"0"-5"0"0,-14 3-221 0 0,-2 5 452 0 0,0 0-1 0 0,1 1 1 0 0,-1 0 0 0 0,2 1 0 0 0,-1 1 0 0 0,2 1 0 0 0,-1 0 0 0 0,2 0 0 0 0,0 1 0 0 0,-7 10-599 0 0,-6 25 626 0 0,25-47-604 0 0,0 0 0 0 0,-1 0 0 0 0,1 1 0 0 0,0-1 0 0 0,0 0 0 0 0,0 0 0 0 0,0 0 0 0 0,0 0 0 0 0,0 0 0 0 0,0 0 0 0 0,0 0 0 0 0,0 0 0 0 0,1 0-1 0 0,-1 0 1 0 0,0 0 0 0 0,1 0 0 0 0,-1 0 0 0 0,1 0 0 0 0,-1 0 0 0 0,1 0 0 0 0,0 0 0 0 0,-1 0 0 0 0,1 0 0 0 0,0 0 0 0 0,-1-1 0 0 0,1 1 0 0 0,0 0 0 0 0,0-1-1 0 0,0 1 1 0 0,0 0 0 0 0,0 0-22 0 0,2-1 15 0 0,0 1 0 0 0,0-1 1 0 0,0 0-1 0 0,0 1 0 0 0,0-1 0 0 0,1-1 0 0 0,-1 1 0 0 0,0 0 0 0 0,0-1 0 0 0,0 1 0 0 0,-1-1 0 0 0,1 0 0 0 0,0 0 0 0 0,0 0 0 0 0,0-1 0 0 0,0 1 0 0 0,0-1-15 0 0,41-22 0 0 0,3-27-64 0 0,-10 0-100 0 0,-35 46 104 0 0,-1 4-10 0 0,6 13 4 0 0,36 139 554 0 0,-42-150-408 0 0,-1 0-52 0 0,1 0 0 0 0,0 0-1 0 0,-1 0 1 0 0,1-1-1 0 0,0 1 1 0 0,-1 0 0 0 0,1-1-1 0 0,0 1 1 0 0,0 0 0 0 0,0-1-1 0 0,0 1 1 0 0,0-1-1 0 0,0 1 1 0 0,-1-1 0 0 0,1 1-1 0 0,0-1 1 0 0,0 0-1 0 0,0 0 1 0 0,0 1 0 0 0,0-1-1 0 0,1 0 1 0 0,-1 0 0 0 0,0 0-1 0 0,0 0 1 0 0,0 0-1 0 0,0 0 1 0 0,0 0 0 0 0,0-1-1 0 0,0 1 1 0 0,0 0 0 0 0,0-1-1 0 0,0 1 1 0 0,0 0-1 0 0,0-1 1 0 0,-1 1 0 0 0,1-1-1 0 0,0 1 1 0 0,0-1-1 0 0,0 0 1 0 0,0 1 0 0 0,-1-1-1 0 0,2-1-27 0 0,26-42 0 0 0,20-47-480 0 0,-48 89 457 0 0,1 0-1 0 0,0 0 0 0 0,0 1 1 0 0,0-1-1 0 0,0 0 0 0 0,0 1 0 0 0,0-1 1 0 0,1 0-1 0 0,-1 1 0 0 0,0-1 1 0 0,1 1-1 0 0,-1 0 0 0 0,1-1 0 0 0,0 1 1 0 0,-1 0-1 0 0,1 0 0 0 0,0 0 1 0 0,0 0-1 0 0,-1 0 0 0 0,1 1 1 0 0,0-1-1 0 0,0 0 0 0 0,0 1 0 0 0,0 0 1 0 0,0-1-1 0 0,0 1 0 0 0,2 0 24 0 0,32 36-144 0 0,7 24 78 0 0,-13-25 710 0 0,-29-34-408 0 0,7 4-35 0 0,11-2-82 0 0,-14-4-100 0 0,0-1 0 0 0,0 1 0 0 0,-1-1 0 0 0,1 0 1 0 0,0 0-1 0 0,-1 0 0 0 0,1-1 0 0 0,-1 1 0 0 0,0-1 1 0 0,0 0-1 0 0,0-1 0 0 0,0 1 0 0 0,-1-1 0 0 0,1 1 1 0 0,-1-1-1 0 0,0 0 0 0 0,0 0 0 0 0,0-1 0 0 0,-1 1 1 0 0,1-1-20 0 0,29-39 10 0 0,6 5-10 0 0,-22 33 0 0 0,-15 5-2 0 0,0 1-1 0 0,0 0 1 0 0,0-1-1 0 0,0 1 1 0 0,1 0 0 0 0,-1 0-1 0 0,0 0 1 0 0,0 0-1 0 0,0 0 1 0 0,0 0-1 0 0,1 0 1 0 0,-1 0-1 0 0,0 1 1 0 0,0-1-1 0 0,0 0 1 0 0,0 1-1 0 0,0-1 1 0 0,1 1-1 0 0,-1-1 1 0 0,0 1 0 0 0,0 0-1 0 0,0-1 1 0 0,0 1-1 0 0,0 0 1 0 0,-1 0-1 0 0,1-1 1 0 0,0 1-1 0 0,0 0 1 0 0,0 0-1 0 0,-1 0 1 0 0,1 0-1 0 0,0 1 3 0 0,3 3-9 0 0,76 112-87 0 0,-71-107-19 0 0,-5-4-442 0 0,1-2 0 0 0,-1 1 1 0 0,1 0-1 0 0,0-1 0 0 0,0 0 0 0 0,0 0 1 0 0,0 0-1 0 0,1-1 0 0 0,0 0 0 0 0,-1 0 1 0 0,6 2 556 0 0,-1-3-7008 0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2T12:14:29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341 24 9760 0 0,'-2'-2'38'0'0,"0"0"0"0"0,1 0 0 0 0,-1 1 0 0 0,0-1 0 0 0,0 0 0 0 0,-1 1 0 0 0,1-1 1 0 0,0 1-1 0 0,0 0 0 0 0,-1 0 0 0 0,1 0 0 0 0,-1 0 0 0 0,1 0 0 0 0,-1 0 0 0 0,1 1 0 0 0,-1-1 1 0 0,1 1-1 0 0,-1 0 0 0 0,1 0 0 0 0,-1 0 0 0 0,0 0 0 0 0,1 0 0 0 0,-1 0 0 0 0,-2 1-38 0 0,-12-1 102 0 0,5-2 283 0 0,-1 2 1 0 0,0-1 0 0 0,1 2 0 0 0,-1 0 0 0 0,0 0-1 0 0,1 1 1 0 0,-1 0 0 0 0,1 2 0 0 0,0-1 0 0 0,0 1-1 0 0,0 1 1 0 0,1 0 0 0 0,-1 1 0 0 0,-1 1-386 0 0,6-2 223 0 0,0 0 0 0 0,1 0 0 0 0,-1 0 0 0 0,1 1 0 0 0,1 0 0 0 0,-1 0 0 0 0,1 1 0 0 0,0-1 0 0 0,1 1 0 0 0,-5 7-223 0 0,8-11 31 0 0,-1 0 1 0 0,1 1-1 0 0,0-1 1 0 0,-1 0-1 0 0,1 0 0 0 0,1 0 1 0 0,-1 1-1 0 0,0-1 1 0 0,1 0-1 0 0,0 1 0 0 0,0-1 1 0 0,0 1-1 0 0,0-1 1 0 0,0 0-1 0 0,1 1 0 0 0,-1-1 1 0 0,1 0-1 0 0,0 1 1 0 0,0-1-1 0 0,0 0 0 0 0,1 0 1 0 0,-1 0-1 0 0,1 0 0 0 0,-1 0 1 0 0,1 0-1 0 0,0 0 1 0 0,0-1-1 0 0,1 2-31 0 0,0-2 34 0 0,0 1 0 0 0,0-1 0 0 0,1 1 0 0 0,-1-1 0 0 0,0 0 0 0 0,1 0-1 0 0,-1 0 1 0 0,1-1 0 0 0,0 1 0 0 0,0-1 0 0 0,-1 0 0 0 0,1 0 0 0 0,0 0 0 0 0,0-1 0 0 0,0 1 0 0 0,0-1-1 0 0,0 0 1 0 0,0 0 0 0 0,0 0 0 0 0,0-1 0 0 0,0 1 0 0 0,0-1 0 0 0,0 0 0 0 0,0 0 0 0 0,-1 0 0 0 0,1-1 0 0 0,1 0-34 0 0,4-2 18 0 0,1 0 0 0 0,-1-1 1 0 0,0 0-1 0 0,0-1 1 0 0,0 0-1 0 0,-1 0 1 0 0,0-1-1 0 0,0 0 0 0 0,6-8-18 0 0,-7 7 9 0 0,-2-1-1 0 0,1 0 0 0 0,-1-1 0 0 0,-1 1 0 0 0,0-1 0 0 0,0 0 1 0 0,-1 0-1 0 0,0 0 0 0 0,1-10-8 0 0,-1 9-10 0 0,-3 0 21 0 0,0 11 46 0 0,0 0 26 0 0,-3 3 65 0 0,3 9-124 0 0,7 18 40 0 0,27 26-11 0 0,2-20-350 0 0,-15-28-5563 0 0,-9-4-470 0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2T12:14:30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344 168 14832 0 0,'1'-1'332'0'0,"0"-1"-270"0"0,-1-1 0 0 0,1 1 1 0 0,-1 0-1 0 0,1 0 1 0 0,-1 0-1 0 0,0 0 0 0 0,0 0 1 0 0,0-1-1 0 0,0 1 1 0 0,0 0-1 0 0,-1 0 0 0 0,1 0 1 0 0,-1 0-1 0 0,1 0 1 0 0,-1-1-1 0 0,0 1 1 0 0,0 0-1 0 0,0 0 0 0 0,0 1 1 0 0,0-1-1 0 0,-1-1-62 0 0,-2 1 108 0 0,1 0 1 0 0,-1 1-1 0 0,0 0 0 0 0,1 0 0 0 0,-1 0 1 0 0,0 1-1 0 0,0-1 0 0 0,0 1 0 0 0,1 0 0 0 0,-1 0 1 0 0,0 0-1 0 0,0 0 0 0 0,0 1 0 0 0,0-1 1 0 0,0 1-1 0 0,1 0 0 0 0,-1 0 0 0 0,0 1 1 0 0,1-1-1 0 0,-1 1 0 0 0,1 0 0 0 0,0 0 0 0 0,-1 0 1 0 0,1 0-1 0 0,0 0 0 0 0,0 1 0 0 0,0 0 1 0 0,0-1-1 0 0,1 1 0 0 0,-1 0 0 0 0,1 0 1 0 0,0 0-1 0 0,0 1 0 0 0,-1 1-108 0 0,-28 70 533 0 0,26-43-400 0 0,2 0 1 0 0,1 0-1 0 0,2 0 0 0 0,0 0 0 0 0,3 0 0 0 0,1 5-133 0 0,22 144 745 0 0,-11-35-257 0 0,-2-30-753 0 0,-16-113-6140 0 0,2-2-500 0 0</inkml:trace>
  <inkml:trace contextRef="#ctx0" brushRef="#br0" timeOffset="1054.801">1 571 13760 0 0,'0'0'314'0'0,"0"0"46"0"0,0 0 22 0 0,0 0-50 0 0,0 0-174 0 0,0 0 94 0 0,7-4 383 0 0,63 3 1338 0 0,62-2-1700 0 0,-15-24-414 0 0,-77 7-194 0 0,-39 19 298 0 0,-1 1 82 0 0,0 0 41 0 0,0 0 8 0 0,16 45 354 0 0,8-3 228 0 0,0-22 32 0 0,-23-19-701 0 0,-1-1-1 0 0,1 1 0 0 0,0-1 1 0 0,0 1-1 0 0,0-1 0 0 0,-1 1 1 0 0,1-1-1 0 0,0 0 0 0 0,0 1 0 0 0,0-1 1 0 0,0 0-1 0 0,0 0 0 0 0,0 1 1 0 0,0-1-1 0 0,-1 0 0 0 0,1 0 1 0 0,0 0-1 0 0,0 0 0 0 0,0 0 1 0 0,0-1-1 0 0,0 1 0 0 0,0 0 0 0 0,0 0 1 0 0,0 0-1 0 0,0-1 0 0 0,-1 1 1 0 0,1-1-1 0 0,0 1 0 0 0,0 0 1 0 0,0-1-1 0 0,-1 1 0 0 0,1-1 1 0 0,0 0-1 0 0,-1 1 0 0 0,1-1 0 0 0,0 0 1 0 0,-1 1-1 0 0,1-1 0 0 0,-1 0 1 0 0,1 0-1 0 0,0 0-6 0 0,2-4 21 0 0,17-32-79 0 0,6-28-584 0 0,-24 60 648 0 0,-2 5-13 0 0,0 1 0 0 0,0-1 0 0 0,0 0 0 0 0,0 0 0 0 0,1 0-1 0 0,-1 0 1 0 0,0 0 0 0 0,0 1 0 0 0,1-1 0 0 0,-1 0 0 0 0,0 0 0 0 0,0 0 0 0 0,0 0-1 0 0,1 0 1 0 0,-1 0 0 0 0,0 0 0 0 0,0 0 0 0 0,1 0 0 0 0,-1 0 0 0 0,0 0 0 0 0,0 0-1 0 0,1 0 1 0 0,-1 0 0 0 0,0 0 0 0 0,0 0 0 0 0,0 0 0 0 0,1 0 0 0 0,-1 0-1 0 0,0-1 1 0 0,0 1 0 0 0,0 0 0 0 0,1 0 0 0 0,-1 0 0 0 0,0 0 0 0 0,0 0 0 0 0,0-1-1 0 0,1 1 1 0 0,-1 0 0 0 0,0 0 0 0 0,0 0 0 0 0,0 0 0 0 0,0-1 0 0 0,0 1 0 0 0,0 0-1 0 0,1 0 1 0 0,-1-1 0 0 0,0 1 0 0 0,0 0 0 0 0,0 0 0 0 0,0 0 0 0 0,0-1 0 0 0,0 1-1 0 0,0 0 8 0 0,11 22-48 0 0,-8-14 128 0 0,0 0 0 0 0,1 0 0 0 0,0-1 0 0 0,1 1 0 0 0,0-1 0 0 0,0 0 0 0 0,0-1 0 0 0,1 1 0 0 0,0-1 0 0 0,0 0 0 0 0,6 4-80 0 0,-8-7 23 0 0,-1-1-1 0 0,1 1 0 0 0,0-1 0 0 0,0 0 0 0 0,0 0 1 0 0,0 0-1 0 0,1 0 0 0 0,-1-1 0 0 0,0 0 0 0 0,1 0 1 0 0,-1 0-1 0 0,1 0 0 0 0,-1-1 0 0 0,1 0 0 0 0,-1 0 1 0 0,1 0-1 0 0,-1 0 0 0 0,1-1 0 0 0,-1 0 0 0 0,1 0 0 0 0,-1 0 1 0 0,0 0-1 0 0,1 0 0 0 0,-1-1 0 0 0,0 0 0 0 0,0 0 1 0 0,0 0-1 0 0,0-1 0 0 0,-1 1 0 0 0,1-1 0 0 0,0 0 1 0 0,-1 0-1 0 0,0 0 0 0 0,1-1-22 0 0,6-17-69 0 0,-1 0-1 0 0,-1 0 1 0 0,-1 0 0 0 0,0-1-1 0 0,-2 0 1 0 0,-1 0 0 0 0,0 0-1 0 0,-2-1 1 0 0,0 0 0 0 0,-2 1-1 0 0,0-1 1 0 0,-2 1 0 0 0,-3-16 69 0 0,5 32 15 0 0,0-1 0 0 0,0 1 1 0 0,-1 0-1 0 0,0-1 0 0 0,-1 1 0 0 0,1 0 1 0 0,-1 0-1 0 0,-1 0 0 0 0,1 0 1 0 0,-1 0-1 0 0,0 0 0 0 0,0 0 0 0 0,-4-4-15 0 0,6 10 13 0 0,0 0 0 0 0,0 0 0 0 0,1 0 0 0 0,-1 0 0 0 0,0 0 0 0 0,0 1-1 0 0,0-1 1 0 0,0 0 0 0 0,0 0 0 0 0,0 1 0 0 0,0-1 0 0 0,1 0 0 0 0,-1 1 0 0 0,0-1-1 0 0,0 1 1 0 0,1-1 0 0 0,-1 1 0 0 0,0-1 0 0 0,0 1 0 0 0,1 0 0 0 0,-1-1 0 0 0,1 1-1 0 0,-1 0 1 0 0,1 0 0 0 0,-1-1 0 0 0,1 1 0 0 0,-1 0 0 0 0,1 0 0 0 0,0 0 0 0 0,-1 0-1 0 0,1-1 1 0 0,0 1 0 0 0,0 0 0 0 0,-1 0 0 0 0,1 0 0 0 0,0 0 0 0 0,0 0-1 0 0,0 0 1 0 0,0 0-13 0 0,0 0 4 0 0,-9 83 62 0 0,8-56-66 0 0,2 1 0 0 0,1-1 0 0 0,1 1 0 0 0,1-1 0 0 0,6 18 0 0 0,-8-34 34 0 0,1 0 0 0 0,0 0-1 0 0,0 0 1 0 0,2 0-1 0 0,-1 0 1 0 0,1-1 0 0 0,1 0-1 0 0,0 0 1 0 0,1 0-1 0 0,6 7-33 0 0,-10-15 23 0 0,-1-1-1 0 0,1 0 0 0 0,0 0 1 0 0,0-1-1 0 0,-1 1 0 0 0,1-1 0 0 0,0 1 1 0 0,0-1-1 0 0,1 0 0 0 0,-1 0 1 0 0,0 0-1 0 0,0 0 0 0 0,0-1 0 0 0,1 1 1 0 0,-1-1-1 0 0,0 0 0 0 0,1 0 1 0 0,-1 0-1 0 0,0 0 0 0 0,1-1 1 0 0,-1 0-1 0 0,0 1 0 0 0,0-1 0 0 0,0 0 1 0 0,0 0-1 0 0,0-1 0 0 0,0 1 1 0 0,0-1-1 0 0,0 1 0 0 0,0-1 0 0 0,0 0 1 0 0,-1 0-1 0 0,1 0 0 0 0,-1 0 1 0 0,1-1-1 0 0,-1 1 0 0 0,0-1 0 0 0,0 1 1 0 0,0-1-1 0 0,0 0 0 0 0,-1 0 1 0 0,1 0-1 0 0,-1 0 0 0 0,0 0 1 0 0,0 0-1 0 0,0 0 0 0 0,0 0 0 0 0,0-1 1 0 0,-1 1-1 0 0,1 0-22 0 0,9-111 31 0 0,-10-68-955 0 0,-6 95 829 0 0,6 87 204 0 0,0 0 6 0 0,0 0-16 0 0,0 0-25 0 0,3 12 10 0 0,7 54-84 0 0,1 0 0 0 0,14 126 386 0 0,-23-184-369 0 0,-1 0 1 0 0,1 0 0 0 0,0 0-1 0 0,1 0 1 0 0,0 0-1 0 0,0-1 1 0 0,0 1 0 0 0,1-1-1 0 0,4 6-17 0 0,10 17 155 0 0,3-23-715 0 0,-7-6-5556 0 0,-13-1-602 0 0</inkml:trace>
  <inkml:trace contextRef="#ctx0" brushRef="#br0" timeOffset="1419.551">1254 396 4688 0 0,'0'0'128'0'0,"0"0"32"0"0,0 0-160 0 0,0 0 0 0 0,0 0 0 0 0,0 0 0 0 0,0 0 256 0 0,-8 0 8 0 0,2-4 8 0 0,6 4 0 0 0,0 0 40 0 0,0 0 8 0 0,0 0 0 0 0,0 0 0 0 0,0 0-320 0 0,0 0 0 0 0,0 0 0 0 0,0 0-2944 0 0</inkml:trace>
  <inkml:trace contextRef="#ctx0" brushRef="#br0" timeOffset="2033.658">1284 407 9328 0 0,'0'0'208'0'0,"0"0"33"0"0,0 0 15 0 0,-1-1-37 0 0,-1-3-55 0 0,-6-5 5804 0 0,5 11-3408 0 0,3 20-2346 0 0,0-13-2 0 0,0 1-174 0 0,-1 7 49 0 0,1 1 0 0 0,0-1 0 0 0,2 0 0 0 0,0 0 0 0 0,0 0 0 0 0,2-1 1 0 0,0 1-1 0 0,7 15-87 0 0,-10-31 19 0 0,0 1 0 0 0,0-1 0 0 0,1-1 0 0 0,-1 1 1 0 0,0 0-1 0 0,1 0 0 0 0,-1 0 0 0 0,1-1 0 0 0,-1 1 0 0 0,1-1 1 0 0,-1 1-1 0 0,1-1 0 0 0,-1 0 0 0 0,1 1 0 0 0,-1-1 0 0 0,1 0 1 0 0,0 0-1 0 0,-1 0 0 0 0,1 0 0 0 0,-1 0 0 0 0,1-1 0 0 0,0 1 1 0 0,-1 0-1 0 0,1-1 0 0 0,-1 1 0 0 0,1-1 0 0 0,-1 0 0 0 0,1 1 1 0 0,-1-1-1 0 0,0 0 0 0 0,1 0 0 0 0,-1 0 0 0 0,0 0 0 0 0,0 0 1 0 0,0 0-1 0 0,1 0 0 0 0,-1 0 0 0 0,0 0 0 0 0,0-1 1 0 0,-1 1-1 0 0,1 0 0 0 0,0-1 0 0 0,0 1 0 0 0,-1-1 0 0 0,1-1-19 0 0,14-36-69 0 0,-3-26-620 0 0,-9 30 514 0 0,1 17-302 0 0,-3 57 338 0 0,17 8 128 0 0,-7-30 12 0 0,33 30 152 0 0,34-18 661 0 0,-77-28-800 0 0,2-1 34 0 0,0 1-1 0 0,0 0 0 0 0,0-1 0 0 0,0 1 1 0 0,0-1-1 0 0,0 0 0 0 0,0 0 0 0 0,0 0 0 0 0,0 0 1 0 0,1-1-1 0 0,-1 1 0 0 0,0-1 0 0 0,0 0 0 0 0,0 0 1 0 0,0 0-1 0 0,-1 0 0 0 0,1 0 0 0 0,2-2-47 0 0,0 0 37 0 0,-1-1 0 0 0,1 0 0 0 0,-1 1 0 0 0,0-2-1 0 0,0 1 1 0 0,-1 0 0 0 0,1-1 0 0 0,-1 1 0 0 0,0-1-1 0 0,0 0 1 0 0,-1 0 0 0 0,1 0 0 0 0,-1 0 0 0 0,0-1-1 0 0,0 1 1 0 0,-1-1 0 0 0,0 1 0 0 0,0-1 0 0 0,0 0-1 0 0,0-4-36 0 0,6-41 92 0 0,-16-2-152 0 0,-12 8-1 0 0,6 24-22 0 0,-30-5-637 0 0,44 24 399 0 0,-7 1-771 0 0,6-1-2953 0 0,4-1-1832 0 0</inkml:trace>
  <inkml:trace contextRef="#ctx0" brushRef="#br0" timeOffset="2292.197">1748 296 12320 0 0,'0'0'281'0'0,"0"0"40"0"0,0 0 21 0 0,0 0-45 0 0,-1 9-186 0 0,-14 33 723 0 0,11 17 2099 0 0,25 23-202 0 0,1-33-2008 0 0,9 6-585 0 0,-28-49-1068 0 0,-4-5-3917 0 0,-4 2-1703 0 0</inkml:trace>
  <inkml:trace contextRef="#ctx0" brushRef="#br0" timeOffset="2480.872">1714 171 14944 0 0,'0'0'340'0'0,"-2"-4"824"0"0,2 3-1102 0 0,1 1 1 0 0,-1-1-1 0 0,1 1 1 0 0,-1-1-1 0 0,1 1 1 0 0,-1-1-1 0 0,1 1 1 0 0,-1-1-1 0 0,1 1 1 0 0,0-1-1 0 0,-1 1 1 0 0,1 0-1 0 0,0-1 1 0 0,-1 1-1 0 0,1 0 1 0 0,0 0-1 0 0,-1-1 1 0 0,1 1-1 0 0,0 0 1 0 0,-1 0-1 0 0,1 0 1 0 0,0 0 0 0 0,0 0-1 0 0,-1 0 1 0 0,1 0-1 0 0,0 0 1 0 0,-1 0-1 0 0,1 0 1 0 0,0 1-1 0 0,0-1 1 0 0,-1 0-1 0 0,1 0 1 0 0,0 1-1 0 0,-1-1 1 0 0,1 0-1 0 0,-1 1 1 0 0,1-1-1 0 0,0 0-62 0 0,23 31-455 0 0,-16-20-4185 0 0,-2-2-1264 0 0</inkml:trace>
  <inkml:trace contextRef="#ctx0" brushRef="#br0" timeOffset="3184.332">2172 237 11312 0 0,'-16'-6'778'0'0,"3"0"651"0"0,14 6-1378 0 0,-1 0 0 0 0,0 0 0 0 0,0 0 0 0 0,0-1 0 0 0,0 1 0 0 0,0 0 0 0 0,1-1 0 0 0,-1 1 0 0 0,0 0 0 0 0,0 0 0 0 0,0-1 0 0 0,0 1 0 0 0,0 0 0 0 0,0 0 0 0 0,0-1 0 0 0,0 1 0 0 0,0 0 0 0 0,0-1 0 0 0,0 1 0 0 0,0 0 0 0 0,0 0 0 0 0,0-1 0 0 0,-1 1 0 0 0,1 0 0 0 0,0-1 0 0 0,0 1 0 0 0,0 0 0 0 0,0 0 0 0 0,0 0 0 0 0,-1-1 0 0 0,1 1 0 0 0,0 0 0 0 0,0 0 0 0 0,0-1 0 0 0,-1 1 0 0 0,1 0 0 0 0,0 0 0 0 0,0 0 0 0 0,-1 0 0 0 0,1 0 0 0 0,0-1 0 0 0,0 1 0 0 0,-1 0 0 0 0,1 0 0 0 0,0 0 0 0 0,0 0 0 0 0,-1 0 0 0 0,1 0 0 0 0,0 0 0 0 0,-1 0 0 0 0,1 0 0 0 0,0 0 0 0 0,0 0 0 0 0,-1 0 0 0 0,1 0 0 0 0,0 0 0 0 0,-1 0 0 0 0,1 0 0 0 0,0 0 0 0 0,0 0 0 0 0,-1 1 0 0 0,1-1 0 0 0,0 0 0 0 0,0 0-51 0 0,-14-11 1582 0 0,20 4-625 0 0,1-11-289 0 0,-11 7-399 0 0,5 10-262 0 0,0 1-1 0 0,-1 0-1 0 0,1-1 0 0 0,0 1 0 0 0,-1-1 1 0 0,1 0-1 0 0,0 1 0 0 0,-1-1 1 0 0,1 0-1 0 0,-1 1 0 0 0,1-1 0 0 0,-1 0 1 0 0,1 1-1 0 0,-1-1 0 0 0,0 0 1 0 0,1 0-1 0 0,-1 0 0 0 0,0 0 0 0 0,1 1 1 0 0,-1-1-1 0 0,0 0 0 0 0,0 0 0 0 0,0 0 1 0 0,0 0-1 0 0,0 0 0 0 0,0 1 1 0 0,0-1-1 0 0,0 0 0 0 0,0 0 0 0 0,-1 0 1 0 0,1 0-1 0 0,0 0 0 0 0,0 1 0 0 0,-1-1 1 0 0,1 0-1 0 0,-1 0 0 0 0,1 1 1 0 0,0-1-1 0 0,-1 0 0 0 0,0 0 0 0 0,1 1 1 0 0,-1-1-1 0 0,1 1 0 0 0,-1-1 0 0 0,0 0 1 0 0,1 1-1 0 0,-1-1 0 0 0,0 1 1 0 0,0 0-1 0 0,1-1 0 0 0,-1 1 0 0 0,0-1 1 0 0,0 1-6 0 0,-13-12 22 0 0,3-6 38 0 0,1-18 4 0 0,13 4 67 0 0,6 11-14 0 0,-11 17-33 0 0,1 4 27 0 0,1 0-19 0 0,-7-3 67 0 0,-10-3 89 0 0,19 25-174 0 0,16 43 118 0 0,-25-29-30 0 0,8 22-468 0 0,-12 48 178 0 0,2-37 128 0 0,0-3 0 0 0,21 12 0 0 0,2-36 11 0 0,-11-22 113 0 0,-1-19 579 0 0,-6-2-673 0 0,-4-22 190 0 0,-2-25-140 0 0,5 12-80 0 0,-4 4 0 0 0,8 33-4 0 0,1 0-1 0 0,-1 0 0 0 0,0 0 1 0 0,0 0-1 0 0,-1 1 0 0 0,1-1 1 0 0,0 0-1 0 0,0 1 0 0 0,-1-1 1 0 0,1 0-1 0 0,-1 1 1 0 0,0 0-1 0 0,1-1 0 0 0,-1 1 1 0 0,0 0-1 0 0,0 0 0 0 0,0 0 1 0 0,0 0-1 0 0,0 0 0 0 0,0 0 1 0 0,0 1-1 0 0,0-1 0 0 0,0 1 1 0 0,0-1-1 0 0,0 1 0 0 0,0 0 1 0 0,0 0-1 0 0,0 0 1 0 0,0 0-1 0 0,-1 0 0 0 0,1 0 1 0 0,0 1-1 0 0,0-1 0 0 0,0 1 1 0 0,0 0 4 0 0,-2-1-15 0 0,1 1 1 0 0,-1 0-1 0 0,1 0 1 0 0,-1 1-1 0 0,1-1 1 0 0,0 1-1 0 0,0 0 1 0 0,0-1 0 0 0,0 2-1 0 0,0-1 1 0 0,0 0-1 0 0,0 0 1 0 0,1 1-1 0 0,-1-1 1 0 0,1 1-1 0 0,0 0 1 0 0,0 0-1 0 0,0 0 1 0 0,-1 1 14 0 0,-16 56-83 0 0,31-3 19 0 0,15-15 219 0 0,27-12-78 0 0,32-29-962 0 0,-32-21-3240 0 0,-39 9-2328 0 0</inkml:trace>
  <inkml:trace contextRef="#ctx0" brushRef="#br0" timeOffset="3394.993">2296 224 13312 0 0,'0'0'390'0'0,"0"0"-2"0"0,1 2-246 0 0,4 14 440 0 0,-1 1 0 0 0,-1 0 0 0 0,-1 0 0 0 0,0 0 1 0 0,-1 0-1 0 0,-1 12-582 0 0,10 30 1352 0 0,16 5-286 0 0,6-28-476 0 0,-25-34-1500 0 0,-5-1-3876 0 0,-2-1-1667 0 0</inkml:trace>
  <inkml:trace contextRef="#ctx0" brushRef="#br0" timeOffset="3579.556">2142 366 13936 0 0,'92'5'1880'0'0,"-2"4"87"0"0,-59-6-1664 0 0,-1-1 0 0 0,1-2 0 0 0,0-1 0 0 0,29-6-303 0 0,-37-2-5282 0 0,-10 1-607 0 0</inkml:trace>
  <inkml:trace contextRef="#ctx0" brushRef="#br0" timeOffset="3984.828">2556 159 13072 0 0,'0'0'382'0'0,"0"0"0"0"0,-3 6-29 0 0,1 1-91 0 0,0 0 0 0 0,0 1-1 0 0,1-1 1 0 0,0 0 0 0 0,1 1 0 0 0,0-1 0 0 0,0 1 0 0 0,0-1 0 0 0,1 0-1 0 0,0 1 1 0 0,1-1 0 0 0,1 7-262 0 0,1 7 419 0 0,36 131 1917 0 0,-37-119-2109 0 0,-3-30-217 0 0,0-1 0 0 0,0 1 0 0 0,0 0 0 0 0,0-1 0 0 0,0 1 1 0 0,0-1-1 0 0,1 1 0 0 0,-1 0 0 0 0,1-1 0 0 0,0 1 0 0 0,0-1 0 0 0,0 0 1 0 0,0 1-1 0 0,0-1 0 0 0,1 0 0 0 0,-1 0 0 0 0,0 1 0 0 0,2 0-10 0 0,14 21 660 0 0,-17-23-655 0 0,1-1 0 0 0,-1 0 0 0 0,1 1-1 0 0,-1-1 1 0 0,0 1 0 0 0,1-1 0 0 0,-1 0-1 0 0,1 0 1 0 0,-1 1 0 0 0,1-1 0 0 0,0 0-1 0 0,-1 0 1 0 0,1 1 0 0 0,-1-1 0 0 0,1 0-1 0 0,-1 0 1 0 0,1 0 0 0 0,0 0 0 0 0,-1 0-1 0 0,1 0 1 0 0,-1 0 0 0 0,1 0 0 0 0,0 0-1 0 0,-1 0 1 0 0,1 0 0 0 0,-1 0 0 0 0,1-1-1 0 0,-1 1 1 0 0,1 0 0 0 0,0 0 0 0 0,-1-1-1 0 0,1 1 1 0 0,-1 0 0 0 0,1 0 0 0 0,-1-1-1 0 0,1 1 1 0 0,-1-1 0 0 0,0 1 0 0 0,1-1-5 0 0,43-35-470 0 0,27-32-130 0 0,-69 66 609 0 0,0 1-1 0 0,0-1 0 0 0,0 1 0 0 0,0 0 0 0 0,0 0 1 0 0,0 0-1 0 0,1 0 0 0 0,-1 0 0 0 0,0 0 0 0 0,1 1 1 0 0,-1-1-1 0 0,1 1 0 0 0,-1-1 0 0 0,0 1 0 0 0,1 0 1 0 0,-1 0-1 0 0,1 0 0 0 0,-1 0 0 0 0,1 1 0 0 0,-1-1 1 0 0,1 1-1 0 0,-1-1 0 0 0,0 1 0 0 0,1 0 1 0 0,-1 0-1 0 0,0 0 0 0 0,0 0 0 0 0,0 0 0 0 0,1 0 1 0 0,-1 1-1 0 0,0-1 0 0 0,-1 1 0 0 0,1 0 0 0 0,0-1 1 0 0,0 1-1 0 0,-1 0 0 0 0,1 0 0 0 0,-1 0 0 0 0,2 2-8 0 0,81 100 1464 0 0,-76-96-1413 0 0,0-1-1 0 0,1-1 0 0 0,0 0 1 0 0,0 0-1 0 0,0 0 0 0 0,1-1 1 0 0,0-1-1 0 0,5 2-50 0 0,28 6-6266 0 0,-29-10-686 0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2T12:14:37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0 170 10680 0 0,'0'0'241'0'0,"0"0"38"0"0,0 0 11 0 0,0 0-28 0 0,1-6 1994 0 0,69 36-482 0 0,-46-19-1527 0 0,-1 2 0 0 0,0 0 0 0 0,-1 1 0 0 0,0 1 0 0 0,-2 2-1 0 0,4 3-246 0 0,54 54 523 0 0,-64-55-460 0 0,0 0-1 0 0,-2 1 0 0 0,0 1 1 0 0,-1 0-1 0 0,6 19-62 0 0,-10-24 38 0 0,-2 0 0 0 0,0 1 0 0 0,-1 0 0 0 0,0-1 1 0 0,-1 2-1 0 0,-1-1 0 0 0,-1 10-38 0 0,-8 22 314 0 0,7-48-226 0 0,-17 11 587 0 0,-17-23-222 0 0,-8-13-273 0 0,37 21-144 0 0,1 0-1 0 0,0 0 1 0 0,0 0-1 0 0,1 0 1 0 0,-1-1-1 0 0,1 1 1 0 0,-1-1-1 0 0,1 0 1 0 0,0 0-1 0 0,1 0 1 0 0,-1-1-1 0 0,1 1 1 0 0,-1-1-1 0 0,2 1 1 0 0,-1-1-1 0 0,0 0 1 0 0,1 0-1 0 0,0 0 1 0 0,0 1-1 0 0,0-1 1 0 0,1 0-1 0 0,-1 0 1 0 0,1 0-1 0 0,0 0 0 0 0,1 0 1 0 0,-1 0-1 0 0,1 0 1 0 0,0 0-1 0 0,1 0 1 0 0,-1 0-1 0 0,3-4-35 0 0,2-7 131 0 0,1 1 0 0 0,1 1-1 0 0,1 0 1 0 0,0 0 0 0 0,1 0-1 0 0,7-7-130 0 0,102-105 672 0 0,-66 63-320 0 0,10-32 192 0 0,-61 90-506 0 0,-1 0-1 0 0,1 1 0 0 0,-1-1 1 0 0,0 0-1 0 0,-1 0 0 0 0,1 0 1 0 0,-1 0-1 0 0,0 0 0 0 0,0 0 1 0 0,-1 0-1 0 0,1 0 0 0 0,-1 0 1 0 0,0 0-1 0 0,-1 0 0 0 0,1 1 1 0 0,-1-2-38 0 0,0 2 34 0 0,0 0-25 0 0,1 1 1 0 0,-1-1-1 0 0,0 1 1 0 0,0 0-1 0 0,0-1 1 0 0,0 1 0 0 0,-1 0-1 0 0,1 0 1 0 0,-1 0-1 0 0,0 1 1 0 0,0-1-1 0 0,0 1 1 0 0,0-1-1 0 0,0 1 1 0 0,-1 0 0 0 0,1 0-1 0 0,0 1 1 0 0,-1-1-1 0 0,0 1 1 0 0,1-1-1 0 0,-2 1-9 0 0,2 0-46 0 0,0 1 0 0 0,-1-1 0 0 0,1 1 0 0 0,-1 0-1 0 0,1 0 1 0 0,-1 0 0 0 0,1 1 0 0 0,0-1 0 0 0,-1 1-1 0 0,1 0 1 0 0,0 0 0 0 0,-1 0 0 0 0,1 0 0 0 0,0 0 0 0 0,0 1-1 0 0,0-1 47 0 0,-14 19-8120 0 0,14-15 1428 0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2T12:14:51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424 1295 4176 0 0,'0'0'91'0'0,"0"0"11"0"0,0 0 12 0 0,2 1-10 0 0,85 10 1219 0 0,28-7 476 0 0,109 13-692 0 0,-71-20-625 0 0,146-23 1372 0 0,-115 17-1022 0 0,-38 22-744 0 0,-97-8 5 0 0,-22 1-201 0 0,-26-6-16 0 0,-1 0-211 0 0,0 0-90 0 0,0 0-668 0 0,0 0-2595 0 0</inkml:trace>
  <inkml:trace contextRef="#ctx0" brushRef="#br0" timeOffset="645.199">156 1702 5696 0 0,'0'0'132'0'0,"0"0"17"0"0,-4-1 143 0 0,4 0-235 0 0,-1 1 0 0 0,1-1 0 0 0,-1 1 0 0 0,1-1 0 0 0,0 1 0 0 0,-1-1 0 0 0,1 1 0 0 0,0-1 0 0 0,0 0 0 0 0,0 1 0 0 0,-1-1 0 0 0,1 1 0 0 0,0-1 0 0 0,0 0-1 0 0,0 1 1 0 0,0-1 0 0 0,0 0 0 0 0,0 1 0 0 0,0-1 0 0 0,0 0 0 0 0,0 1 0 0 0,0-1 0 0 0,1 0 0 0 0,-1 1 0 0 0,0-1 0 0 0,0 1 0 0 0,1-1 0 0 0,-1 0 0 0 0,0 1 0 0 0,1-1 0 0 0,-1 1 0 0 0,0-1 0 0 0,1 1 0 0 0,-1-1 0 0 0,1 1 0 0 0,-1-1 0 0 0,1 1-1 0 0,-1 0 1 0 0,1-1 0 0 0,-1 1 0 0 0,1 0 0 0 0,0-1 0 0 0,-1 1 0 0 0,1 0 0 0 0,-1 0 0 0 0,1-1 0 0 0,0 1 0 0 0,-1 0 0 0 0,1 0 0 0 0,0 0 0 0 0,-1 0 0 0 0,1 0 0 0 0,-1 0 0 0 0,1 0 0 0 0,0 0-57 0 0,0 0 67 0 0,24-8 244 0 0,-1 2 0 0 0,1 1 1 0 0,0 1-1 0 0,0 1 0 0 0,1 2 0 0 0,9 0-311 0 0,-1-1 304 0 0,164-7-184 0 0,-72 2 85 0 0,-60-4-64 0 0,1 2 1 0 0,65 0-142 0 0,-21 9 240 0 0,235 18-382 0 0,-117-18 142 0 0,-185 1 30 0 0,78-8 58 0 0,-93 1-387 0 0,-22 1-4033 0 0,-6 4 963 0 0</inkml:trace>
  <inkml:trace contextRef="#ctx0" brushRef="#br0" timeOffset="1215.418">1448 1077 9848 0 0,'0'0'222'0'0,"-8"-10"533"0"0,-7 0-627 0 0,15 9-43 0 0,0 1 13 0 0,0 0-2 0 0,0 0 6 0 0,0 0 29 0 0,0 0 12 0 0,20 11 145 0 0,37 24-224 0 0,13 16 160 0 0,-9 2-50 0 0,20 55-132 0 0,-74-100-43 0 0,-1-1-1 0 0,0 0 0 0 0,-1 1 1 0 0,0-1-1 0 0,0 1 0 0 0,-1 0 1 0 0,0 0-1 0 0,0 0 0 0 0,-1 1 0 0 0,0-1 1 0 0,0 1-1 0 0,-1 0 0 0 0,1 8 2 0 0,-2 22 302 0 0,-5-7 347 0 0,0-22-468 0 0,-1 0 0 0 0,0 0 0 0 0,-1-1 0 0 0,0 0 0 0 0,0 0-1 0 0,-1 0 1 0 0,0 0 0 0 0,-1-1 0 0 0,0 0 0 0 0,-7 5-181 0 0,-39 29 859 0 0,-57 33-337 0 0,-13 4-472 0 0,53-33-654 0 0,30-20-2410 0 0,34-22 917 0 0,-10 5-2581 0 0</inkml:trace>
  <inkml:trace contextRef="#ctx0" brushRef="#br0" timeOffset="2466.181">24 51 7344 0 0,'0'-27'760'0'0,"-13"3"-71"0"0,12 24-497 0 0,1 0 7 0 0,0 0-9 0 0,0 0-39 0 0,0 0-20 0 0,0 0-3 0 0,0 0 2 0 0,1 21 300 0 0,6 12 18 0 0,6 126 837 0 0,-13-133-1235 0 0,-10 133 591 0 0,3-91-217 0 0,-6-26 58 0 0,12-41-371 0 0,1-1 8 0 0,0 0 1 0 0,28-31 0 0 0,46-59 16 0 0,-65 80-138 0 0,-6 6-30 0 0,0 1-1 0 0,1-1 0 0 0,-1 0 0 0 0,1 1 1 0 0,0 0-1 0 0,0 0 0 0 0,0 0 1 0 0,0 0-1 0 0,0 0 0 0 0,1 1 1 0 0,-1 0-1 0 0,1 0 0 0 0,0 0 0 0 0,-1 1 1 0 0,1-1-1 0 0,0 1 0 0 0,1 0 33 0 0,-5 1 13 0 0,1 0-1 0 0,-1 1 0 0 0,1-1 1 0 0,-1 0-1 0 0,0 1 1 0 0,1-1-1 0 0,-1 0 0 0 0,1 1 1 0 0,-1 0-1 0 0,0-1 1 0 0,0 1-1 0 0,1 0 0 0 0,-1 0 1 0 0,0 0-1 0 0,0-1 1 0 0,0 1-1 0 0,0 0 1 0 0,0 1-1 0 0,0-1 0 0 0,0 0 1 0 0,0 0-1 0 0,0 0 1 0 0,0 1-1 0 0,-1-1 0 0 0,1 0 1 0 0,-1 1-1 0 0,1-1 1 0 0,-1 0-1 0 0,1 1 0 0 0,-1-1 1 0 0,0 1-1 0 0,0-1 1 0 0,1 0-1 0 0,-1 1 0 0 0,0 1-12 0 0,0-3-4 0 0,0 6 16 0 0,0 0 1 0 0,0-1 0 0 0,-1 1-1 0 0,0-1 1 0 0,0 1 0 0 0,0-1-1 0 0,0 0 1 0 0,-1 1 0 0 0,0-1 0 0 0,0 0-1 0 0,-1 0 1 0 0,1 0 0 0 0,-1 0-1 0 0,0-1 1 0 0,0 1 0 0 0,-1-1-1 0 0,1 0 1 0 0,-1 0 0 0 0,0 0 0 0 0,0 0-1 0 0,-3 2-12 0 0,-20 9 147 0 0,-33 20 57 0 0,43-31-1157 0 0,17-3 559 0 0,-1-2-819 0 0,-2-2-3228 0 0</inkml:trace>
  <inkml:trace contextRef="#ctx0" brushRef="#br0" timeOffset="3053.573">314 254 8208 0 0,'0'0'234'0'0,"0"0"6"0"0,4 7-2 0 0,3 7 154 0 0,0-1 0 0 0,-2 1 0 0 0,0 0 1 0 0,0 0-1 0 0,-2 1 0 0 0,1-1 0 0 0,-2 1 1 0 0,0 0-1 0 0,-1 0 0 0 0,0 6-392 0 0,3 21 258 0 0,-10 7 122 0 0,5-47-316 0 0,1 8 557 0 0,26-106-755 0 0,-17 73 81 0 0,41-63-813 0 0,-21 71 603 0 0,-28 15 253 0 0,0 0-1 0 0,0 1 1 0 0,0-1-1 0 0,-1 0 1 0 0,1 1 0 0 0,0-1-1 0 0,0 1 1 0 0,0-1 0 0 0,0 1-1 0 0,0 0 1 0 0,-1-1 0 0 0,1 1-1 0 0,0 0 1 0 0,0-1-1 0 0,-1 1 1 0 0,1 0 0 0 0,-1 0-1 0 0,1 0 1 0 0,-1 0 0 0 0,1 0-1 0 0,-1-1 1 0 0,1 1 0 0 0,-1 0-1 0 0,0 0 1 0 0,1 0-1 0 0,-1 0 1 0 0,0 0 0 0 0,0 0-1 0 0,0 0 1 0 0,0 0 0 0 0,0 1 10 0 0,-27 84 88 0 0,21-55 40 0 0,14-3-64 0 0,-7-26 0 0 0,12 11 128 0 0,-1-11-64 0 0,-5-2-92 0 0,-1 0 0 0 0,1 0-1 0 0,0-1 1 0 0,0 0 0 0 0,0-1 0 0 0,-1 1 0 0 0,1-1 0 0 0,-1-1 0 0 0,1 1 0 0 0,-1-1 0 0 0,0 0 0 0 0,0 0 0 0 0,0-1 0 0 0,0 0 0 0 0,4-4-36 0 0,2 0-73 0 0,-9 6 93 0 0,-1 0-1 0 0,0 0 0 0 0,0 0 1 0 0,0-1-1 0 0,0 1 1 0 0,0-1-1 0 0,-1 1 1 0 0,1-1-1 0 0,-1 1 0 0 0,1-1 1 0 0,-1 0-1 0 0,0 0 1 0 0,0 0-1 0 0,0 0 0 0 0,-1 0 1 0 0,1 0-1 0 0,-1 0 1 0 0,0 0-1 0 0,1 0 0 0 0,-1 0 1 0 0,-1 0-1 0 0,1 0 1 0 0,0 0-1 0 0,-1 0 1 0 0,0-1-20 0 0,0 2-18 0 0,0 0 0 0 0,0-1 0 0 0,-1 1 0 0 0,0 0 0 0 0,1-1 0 0 0,-1 1 0 0 0,0 0 0 0 0,0 0 0 0 0,0 1 0 0 0,0-1 1 0 0,0 0-1 0 0,-1 1 0 0 0,1-1 0 0 0,0 1 0 0 0,-1 0 0 0 0,1 0 0 0 0,-1 0 0 0 0,0 0 18 0 0,-20-5-4164 0 0,14 3 3 0 0</inkml:trace>
  <inkml:trace contextRef="#ctx0" brushRef="#br0" timeOffset="3783.338">728 292 6120 0 0,'0'0'176'0'0,"-5"-14"4712"0"0,2 16-4750 0 0,-1 1 0 0 0,1-1 0 0 0,-1 1 0 0 0,1 0 0 0 0,0 0 0 0 0,0 0 1 0 0,1 1-1 0 0,-1-1 0 0 0,1 1 0 0 0,-1-1 0 0 0,1 1 0 0 0,0 0 0 0 0,0 0 0 0 0,1-1 1 0 0,-1 1-1 0 0,1 1 0 0 0,0-1 0 0 0,0 0 0 0 0,0 0 0 0 0,1 2-138 0 0,-2-2 31 0 0,2 1 0 0 0,-1 0 0 0 0,0 0 0 0 0,1 0 0 0 0,0-1 0 0 0,0 1 0 0 0,0 0 0 0 0,1 0 0 0 0,0 0 0 0 0,0-1 0 0 0,0 1 0 0 0,0 0 0 0 0,1-1 0 0 0,0 1 0 0 0,0-1 1 0 0,0 0-1 0 0,0 0 0 0 0,1 1 0 0 0,0-1-31 0 0,-3-3 10 0 0,1 0 1 0 0,0-1 0 0 0,0 1 0 0 0,0 0 0 0 0,0-1 0 0 0,0 1 0 0 0,0 0 0 0 0,0-1 0 0 0,0 1 0 0 0,0-1 0 0 0,0 0 0 0 0,0 1 0 0 0,0-1 0 0 0,0 0 0 0 0,0 0-1 0 0,1 1 1 0 0,-1-1 0 0 0,0 0 0 0 0,0 0 0 0 0,0 0 0 0 0,0-1 0 0 0,0 1 0 0 0,1 0 0 0 0,-1 0 0 0 0,0 0 0 0 0,0-1 0 0 0,0 1 0 0 0,0-1 0 0 0,0 1-1 0 0,0-1 1 0 0,0 1 0 0 0,0-1 0 0 0,0 0 0 0 0,0 1 0 0 0,0-1 0 0 0,0 0 0 0 0,-1 0 0 0 0,1 0 0 0 0,0 1 0 0 0,0-1 0 0 0,-1 0 0 0 0,1 0 0 0 0,-1 0-11 0 0,26-45 271 0 0,-10-55 322 0 0,-16 100-721 0 0,0 1-30 0 0,0 0-2 0 0,0 0 16 0 0,0 0 58 0 0,-1 30-4 0 0,12 12 90 0 0,14-12 110 0 0,-10-22-695 0 0,-5-4-3135 0 0,-2-3-965 0 0</inkml:trace>
  <inkml:trace contextRef="#ctx0" brushRef="#br0" timeOffset="4269.329">1038 258 8840 0 0,'0'0'197'0'0,"-5"-5"475"0"0,2 5-613 0 0,-1-1 0 0 0,1 0 0 0 0,0 1 0 0 0,-1 0-1 0 0,1 0 1 0 0,0 0 0 0 0,-1 0 0 0 0,1 0 0 0 0,-1 1 0 0 0,1-1 0 0 0,0 1 0 0 0,0 0 0 0 0,-1 0-1 0 0,1 0 1 0 0,0 1 0 0 0,0-1 0 0 0,0 1 0 0 0,0 0-59 0 0,-2 0 116 0 0,-1 1 1 0 0,1 0-1 0 0,0 1 0 0 0,0-1 1 0 0,0 1-1 0 0,1 0 0 0 0,-1 0 1 0 0,1 1-1 0 0,0-1 1 0 0,0 1-1 0 0,0 0 0 0 0,1 0 1 0 0,0 0-1 0 0,0 1 0 0 0,0-1 1 0 0,1 1-1 0 0,-1-1 0 0 0,1 1 1 0 0,1 0-1 0 0,-1 0 0 0 0,1 0 1 0 0,0 0-1 0 0,0 0 1 0 0,1 0-1 0 0,0 0 0 0 0,0 6-116 0 0,0-11 10 0 0,1 1 0 0 0,-1 0 0 0 0,1-1 0 0 0,-1 1-1 0 0,1 0 1 0 0,0-1 0 0 0,-1 1 0 0 0,1-1 0 0 0,0 1 0 0 0,0-1 0 0 0,0 0-1 0 0,0 1 1 0 0,0-1 0 0 0,1 0 0 0 0,-1 0 0 0 0,0 1 0 0 0,1-1-1 0 0,-1 0 1 0 0,0 0 0 0 0,1-1 0 0 0,-1 1 0 0 0,1 0 0 0 0,-1 0 0 0 0,1-1-1 0 0,0 1 1 0 0,-1-1 0 0 0,1 1 0 0 0,0-1 0 0 0,-1 0 0 0 0,1 0-1 0 0,0 1 1 0 0,0-1 0 0 0,-1 0 0 0 0,1-1 0 0 0,0 1 0 0 0,-1 0-1 0 0,1 0 1 0 0,0-1-10 0 0,62-23 288 0 0,-58 19-271 0 0,0 0 1 0 0,0-1-1 0 0,-1 0 1 0 0,0 0-1 0 0,0 0 1 0 0,-1 0-1 0 0,0-1 1 0 0,0 0-1 0 0,0 0 1 0 0,-1 0 0 0 0,0 0-1 0 0,0 0 1 0 0,-1-1-1 0 0,1 1 1 0 0,-2-1-1 0 0,1 0 1 0 0,-1-6-18 0 0,-4-136-760 0 0,2 141 686 0 0,-21-78-326 0 0,6 63 560 0 0,15 23 0 0 0,1 1 0 0 0,-10 26 352 0 0,10-6-368 0 0,0-1 1 0 0,1 1-1 0 0,1 0 1 0 0,1-1 0 0 0,1 0-1 0 0,2 8-144 0 0,1 5 286 0 0,17 59-101 0 0,32 83-283 0 0,-52-161-257 0 0,0 1-26 0 0</inkml:trace>
  <inkml:trace contextRef="#ctx0" brushRef="#br0" timeOffset="5009.318">71 625 6992 0 0,'0'0'157'0'0,"0"0"23"0"0,0 0 12 0 0,-1-1-27 0 0,-1-1-57 0 0,1-1 7232 0 0,1 9-7962 0 0,8 39 966 0 0,12 60 704 0 0,3-11-742 0 0,-23-93-294 0 0,1-1 0 0 0,0 0-1 0 0,0 1 1 0 0,-1-1 0 0 0,1 0-1 0 0,0 0 1 0 0,0 1 0 0 0,0-1-1 0 0,-1 0 1 0 0,1 0 0 0 0,0 0-1 0 0,0 0 1 0 0,0 0 0 0 0,0 0-1 0 0,-1 0 1 0 0,1-1 0 0 0,0 1-1 0 0,0 0 1 0 0,-1 0 0 0 0,1 0-1 0 0,0-1 1 0 0,0 1 0 0 0,-1-1-1 0 0,1 1 1 0 0,0 0-1 0 0,0-1 1 0 0,-1 1 0 0 0,1-1-1 0 0,-1 1 1 0 0,1-1 0 0 0,-1 0-1 0 0,1 1-11 0 0,20-27-205 0 0,9-9 17 0 0,10 18-762 0 0,-29 21 750 0 0,-8-1 220 0 0,0 1 1 0 0,0 0 0 0 0,0 0-1 0 0,0 0 1 0 0,-1 0 0 0 0,1 0-1 0 0,-1 0 1 0 0,0 1 0 0 0,0-1-1 0 0,0 1 1 0 0,-1 0 0 0 0,1-1-1 0 0,-1 1 1 0 0,0 0 0 0 0,0 0 0 0 0,0 0-1 0 0,0 0 1 0 0,-1 0 0 0 0,1 0-1 0 0,-1 0 1 0 0,0 0 0 0 0,0 0-1 0 0,-1 0 1 0 0,1 0 0 0 0,-1 0-1 0 0,0 0 1 0 0,0 0 0 0 0,0 0 0 0 0,-1 1-21 0 0,-48 54 208 0 0,44-54-432 0 0,0-1 0 0 0,-1 0 0 0 0,1 0 0 0 0,-1 0 0 0 0,1-1 0 0 0,-1 1 0 0 0,0-2 0 0 0,0 1 0 0 0,-1-1 1 0 0,1 0-1 0 0,0-1 0 0 0,-1 0 0 0 0,-2 1 224 0 0,3-3-3256 0 0,1-5-921 0 0</inkml:trace>
  <inkml:trace contextRef="#ctx0" brushRef="#br0" timeOffset="6529.752">472 724 5584 0 0,'-23'-6'810'0'0,"20"6"-569"0"0,-1 0-1 0 0,1-1 1 0 0,0 1-1 0 0,0 1 1 0 0,0-1-1 0 0,-1 0 0 0 0,1 1 1 0 0,0-1-1 0 0,0 1 1 0 0,0 0-1 0 0,0 0 1 0 0,0 1-1 0 0,0-1 0 0 0,0 0 1 0 0,1 1-1 0 0,-1 0 1 0 0,0-1-1 0 0,1 1 0 0 0,-1 0 1 0 0,1 1-1 0 0,0-1 1 0 0,0 0-1 0 0,-1 1 1 0 0,2-1-1 0 0,-1 1 0 0 0,0-1 1 0 0,0 1-1 0 0,0 2-240 0 0,-28 57 1316 0 0,29-51-1126 0 0,0-8-158 0 0,0 0 0 0 0,1 0 0 0 0,-1 1 0 0 0,1-1 0 0 0,0 0 0 0 0,0 0 0 0 0,0 0 0 0 0,0 1 0 0 0,1-1 0 0 0,-1 0 0 0 0,1 0 0 0 0,0 0 0 0 0,0 0 0 0 0,0 0 0 0 0,0 0 0 0 0,1 0 0 0 0,-1 0 0 0 0,1 0 0 0 0,-1-1 0 0 0,1 1 0 0 0,1 1-32 0 0,0-3 23 0 0,0 1 1 0 0,0-1 0 0 0,0 0 0 0 0,0 0 0 0 0,0 0-1 0 0,0-1 1 0 0,0 1 0 0 0,0-1 0 0 0,0 1 0 0 0,1-1-1 0 0,-1 0 1 0 0,0 0 0 0 0,0 0 0 0 0,0-1 0 0 0,0 1-1 0 0,0-1 1 0 0,0 0 0 0 0,0 0 0 0 0,0 0 0 0 0,0 0-1 0 0,0 0 1 0 0,0-1 0 0 0,0 1 0 0 0,-1-1 0 0 0,1 0-1 0 0,-1 0 1 0 0,1 0 0 0 0,-1 0 0 0 0,0 0 0 0 0,1 0-1 0 0,-1-1-23 0 0,8-4 87 0 0,-5 4-105 0 0,0-1 0 0 0,0 0 1 0 0,0 0-1 0 0,-1 0 0 0 0,0 0 1 0 0,0-1-1 0 0,0 0 1 0 0,0 0-1 0 0,-1 0 0 0 0,1 0 1 0 0,-1 0-1 0 0,-1-1 0 0 0,1 0 1 0 0,-1 0 17 0 0,8-6-1135 0 0,-8 79 1537 0 0,16-46 319 0 0,8-26-694 0 0,-23 2-102 0 0,-1 1 0 0 0,1 0 0 0 0,0-1 0 0 0,-1 1 0 0 0,1-1 0 0 0,-1 0 0 0 0,0 0 0 0 0,0 0 0 0 0,0 0 0 0 0,-1 0 0 0 0,1-1 0 0 0,-1 1 0 0 0,1 0 0 0 0,-1-1 0 0 0,0 1 0 0 0,-1-1 0 0 0,2-3 75 0 0,6-21-349 0 0,4 8 271 0 0,-11 19 14 0 0,-1 1-2 0 0,0 0 2 0 0,0 0-3 0 0,7 1 439 0 0,26 34 567 0 0,-14-10-127 0 0,-18-24-740 0 0,0 1-12 0 0,2 5-48 0 0,5-4-2 0 0,17-23-30 0 0,-1-38-333 0 0,-15 50 393 0 0,-2 5-29 0 0,-5 3-11 0 0,0 0 0 0 0,-1 0 0 0 0,1 0 0 0 0,0 0 0 0 0,0 1 0 0 0,0-1 0 0 0,-1 0 0 0 0,1 1 0 0 0,0-1 0 0 0,-1 1 0 0 0,1 0 0 0 0,0-1 0 0 0,-1 1 0 0 0,1 0 0 0 0,-1 0 0 0 0,1 0 0 0 0,-1 0 0 0 0,1 0 0 0 0,-1 0 0 0 0,0 1 0 0 0,0-1 0 0 0,1 1 0 0 0,3 2 0 0 0,51 32 0 0 0,-48-31-395 0 0,0 0-1 0 0,1-1 1 0 0,-1 0 0 0 0,1 0 0 0 0,0-1 0 0 0,0 0 0 0 0,0-1 0 0 0,0 0 0 0 0,1-1 0 0 0,-1 1 0 0 0,8-1 395 0 0,-3-3-4286 0 0</inkml:trace>
  <inkml:trace contextRef="#ctx0" brushRef="#br0" timeOffset="6944.986">1058 739 7200 0 0,'-4'-12'545'0'0,"-33"-12"-121"0"0,34 24-232 0 0,0-1 0 0 0,1 1 1 0 0,-1-1-1 0 0,0 1 0 0 0,0 0 1 0 0,0 0-1 0 0,1 0 0 0 0,-1 0 0 0 0,0 0 1 0 0,0 1-1 0 0,0 0 0 0 0,1-1 0 0 0,-1 1 1 0 0,0 0-1 0 0,1 0 0 0 0,-1 0 1 0 0,0 1-1 0 0,1-1 0 0 0,0 1 0 0 0,-1-1 1 0 0,1 1-1 0 0,0 0 0 0 0,0 0 0 0 0,0 0 1 0 0,0 0-1 0 0,0 0 0 0 0,0 0 1 0 0,1 1-1 0 0,-1-1 0 0 0,1 0 0 0 0,-1 1 1 0 0,1 0-1 0 0,0-1 0 0 0,0 1-192 0 0,-1 1 54 0 0,1 0 0 0 0,0 0 0 0 0,-1 0 0 0 0,2 1 1 0 0,-1-1-1 0 0,0 0 0 0 0,1 0 0 0 0,0 0 0 0 0,0 1 0 0 0,0-1 0 0 0,0 0 0 0 0,1 0 0 0 0,0 0 0 0 0,0 0 0 0 0,0 1 0 0 0,0-1 0 0 0,0-1 0 0 0,1 1 0 0 0,0 0 0 0 0,0 0 0 0 0,0 0 1 0 0,2 1-55 0 0,-3-4 8 0 0,1 0 1 0 0,0 0 0 0 0,-1 0-1 0 0,1-1 1 0 0,0 1 0 0 0,-1-1-1 0 0,1 1 1 0 0,0-1 0 0 0,0 0-1 0 0,0 0 1 0 0,-1 0 0 0 0,1 0-1 0 0,0 0 1 0 0,0 0 0 0 0,0 0-1 0 0,-1-1 1 0 0,1 1 0 0 0,0 0 0 0 0,0-1-1 0 0,-1 0 1 0 0,1 1 0 0 0,0-1-1 0 0,-1 0 1 0 0,1 0 0 0 0,-1 0-1 0 0,1 0 1 0 0,-1 0 0 0 0,1 0-1 0 0,-1 0 1 0 0,0-1 0 0 0,0 1-1 0 0,0 0 1 0 0,1-1 0 0 0,-1 1-1 0 0,0-2-7 0 0,1-2-1 0 0,0 1 1 0 0,0-1 0 0 0,-1 0 0 0 0,0 0-1 0 0,0-1 1 0 0,0 1 0 0 0,-1 0 0 0 0,1 0-1 0 0,-1 0 1 0 0,-1-1 0 0 0,1 1 0 0 0,-1 0-1 0 0,1 0 1 0 0,-3-4-1 0 0,-16-96-140 0 0,9-32-946 0 0,8 123 1082 0 0,-1 19 296 0 0,3 5-285 0 0,-1 1 0 0 0,1-1 0 0 0,1 1 1 0 0,0-1-1 0 0,1 0 0 0 0,0 0 1 0 0,0 0-1 0 0,2 4-7 0 0,0 0 6 0 0,53 193 562 0 0,-29-109-614 0 0,-16-68-534 0 0,-5-17 222 0 0</inkml:trace>
  <inkml:trace contextRef="#ctx0" brushRef="#br0" timeOffset="8953.91">266 1915 5696 0 0,'0'0'132'0'0,"-6"-21"336"0"0,-14-39 4372 0 0,17 44-2168 0 0,3 17-861 0 0,0 8-1510 0 0,-4 167 1824 0 0,8-116-1955 0 0,19 26 65 0 0,-23-85-222 0 0,1 0 0 0 0,0 1 0 0 0,0-1-1 0 0,-1 0 1 0 0,1 0 0 0 0,0 0 0 0 0,0 1 0 0 0,0-1-1 0 0,0 0 1 0 0,1 0 0 0 0,-1-1 0 0 0,0 1 0 0 0,0 0 0 0 0,1 0-1 0 0,-1-1 1 0 0,0 1 0 0 0,1 0 0 0 0,-1-1 0 0 0,1 1 0 0 0,-1-1-1 0 0,0 0 1 0 0,1 1 0 0 0,-1-1 0 0 0,1 0 0 0 0,-1 0-1 0 0,2 0-12 0 0,5-2 19 0 0,-1 0 0 0 0,1 0-1 0 0,-1 0 1 0 0,0-1-1 0 0,0 0 1 0 0,0-1-1 0 0,0 1 1 0 0,-1-1-1 0 0,1-1 1 0 0,-1 1 0 0 0,0-1-1 0 0,0 0 1 0 0,-1-1-1 0 0,1 1 1 0 0,-1-1-1 0 0,3-4-18 0 0,7-6 22 0 0,5-11-259 0 0,0 0-37 0 0,-19 26 194 0 0,-1 1-12 0 0,-1 0 28 0 0,-1 19 132 0 0,36 62 396 0 0,11-25-352 0 0,-27-53-176 0 0,11-24-3002 0 0,-24 15 57 0 0,5-3-2531 0 0</inkml:trace>
  <inkml:trace contextRef="#ctx0" brushRef="#br0" timeOffset="9230.464">596 1864 12840 0 0,'-17'-7'1286'0'0,"-1"3"-1154"0"0,17 4-73 0 0,1 0 26 0 0,-3 16-233 0 0,10-2-557 0 0,1-6 300 0 0</inkml:trace>
  <inkml:trace contextRef="#ctx0" brushRef="#br0" timeOffset="9526.183">768 1933 11200 0 0,'-8'0'270'0'0,"0"1"0"0"0,0-1 0 0 0,0 1 0 0 0,0 0 0 0 0,0 1 0 0 0,0 0 0 0 0,0 0 0 0 0,1 1 0 0 0,-1 0 0 0 0,1 0 0 0 0,0 1 0 0 0,0 0 0 0 0,0 0 0 0 0,0 0 0 0 0,1 1 0 0 0,-5 4-270 0 0,9-7 52 0 0,0 0 0 0 0,1 0 1 0 0,-1 0-1 0 0,1 0 1 0 0,0 1-1 0 0,-1-1 0 0 0,1 0 1 0 0,0 1-1 0 0,0-1 1 0 0,1 1-1 0 0,-1-1 1 0 0,0 1-1 0 0,1 0 0 0 0,-1-1 1 0 0,1 1-1 0 0,0-1 1 0 0,0 1-1 0 0,0 0 1 0 0,0-1-1 0 0,1 1 0 0 0,-1-1 1 0 0,1 1-1 0 0,-1 0 1 0 0,1-1-1 0 0,0 1 0 0 0,0-1 1 0 0,0 0-1 0 0,0 1 1 0 0,1-1-1 0 0,-1 0 1 0 0,0 0-1 0 0,1 0 0 0 0,0 0 1 0 0,-1 0-1 0 0,1 0 1 0 0,0 0-1 0 0,0 0 1 0 0,0-1-1 0 0,0 1 0 0 0,1-1 1 0 0,-1 1-53 0 0,3-1-29 0 0,0 0-1 0 0,0 0 1 0 0,-1 0 0 0 0,1-1 0 0 0,0 0 0 0 0,0 0 0 0 0,0 0-1 0 0,0 0 1 0 0,0-1 0 0 0,0 0 0 0 0,-1 0 0 0 0,1 0-1 0 0,0 0 1 0 0,-1-1 0 0 0,1 0 0 0 0,-1 0 0 0 0,1 0-1 0 0,-1-1 30 0 0,46-47-1791 0 0,-59 92 2857 0 0,5 26-303 0 0,1 49-398 0 0,-14-21-168 0 0,17-74-918 0 0,0-15-3856 0 0,0-7-52 0 0</inkml:trace>
  <inkml:trace contextRef="#ctx0" brushRef="#br0" timeOffset="9998.142">913 1783 10080 0 0,'0'0'230'0'0,"0"0"30"0"0,0 0 18 0 0,-7 12 2 0 0,2 3 139 0 0,1 0 1 0 0,0-1-1 0 0,1 1 1 0 0,1 1-1 0 0,0-1 1 0 0,1 0-1 0 0,0 0 1 0 0,2 1-1 0 0,-1-1 1 0 0,2 0-1 0 0,0 0 1 0 0,1 1-420 0 0,0 11 285 0 0,9 39 675 0 0,7 7-248 0 0,-9-62-578 0 0,-9-10-44 0 0,12-14 17 0 0,11-29-342 0 0,9-18-930 0 0,-15 36 772 0 0,-2 33 346 0 0,21 42 646 0 0,-6 3-393 0 0,-25-46-206 0 0,-1-4-70 0 0,11-6-1333 0 0,-7-5-2979 0 0,1-2-602 0 0</inkml:trace>
  <inkml:trace contextRef="#ctx0" brushRef="#br0" timeOffset="10284.221">1212 1923 12528 0 0,'0'0'281'0'0,"0"0"40"0"0,0 0 22 0 0,1 16 80 0 0,10 26 669 0 0,12 53 2030 0 0,-3-18-2377 0 0,-12-66-397 0 0,-6-9-6542 0 0,-2-2 593 0 0</inkml:trace>
  <inkml:trace contextRef="#ctx0" brushRef="#br0" timeOffset="10499.767">1121 2038 12896 0 0,'0'0'297'0'0,"0"0"39"0"0,0 0 16 0 0,1-1-41 0 0,76-13 843 0 0,44 10-76 0 0,-83 4-1234 0 0,-19 0 16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8T15:38:40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15344 0 0,'0'0'348'0'0,"0"0"49"0"0,0 0 21 0 0,1 2-40 0 0,16 20-101 0 0,-16-21-136 0 0,33 18 1682 0 0,-32-18-1743 0 0,0-2-15 0 0,43-21-2085 0 0,-35 10-4207 0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2T12:14:49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1401 15 3824 0 0,'-11'-2'83'0'0,"9"2"11"0"0,2 0 12 0 0,1-1-9 0 0,3-1-66 0 0,-3 1 57 0 0,-1 1 154 0 0,0 0 58 0 0,-38-9 1811 0 0,36 9-1943 0 0,-11 3 0 0 0,-126 22-752 0 0,-132-8-1200 0 0,-188-11 792 0 0,330-12 1431 0 0,30 0 554 0 0,45 3-603 0 0,40 1-289 0 0,1 1 0 0 0,-1 1-1 0 0,0 0 1 0 0,1 1 0 0 0,-1 0 0 0 0,0 1 0 0 0,-2 1-101 0 0,-38 21 649 0 0,53-23-633 0 0,0-1 0 0 0,0 1-1 0 0,0 0 1 0 0,0 0 0 0 0,0 0 0 0 0,0 0 0 0 0,0 0-1 0 0,0 0 1 0 0,0 1 0 0 0,1-1 0 0 0,-1 0-1 0 0,0 0 1 0 0,1 0 0 0 0,-1 1 0 0 0,1-1 0 0 0,0 0-1 0 0,-1 1 1 0 0,1-1 0 0 0,0 0 0 0 0,0 1-1 0 0,0-1 1 0 0,-1 1 0 0 0,2-1 0 0 0,-1 0 0 0 0,0 1-1 0 0,0-1 1 0 0,0 1-16 0 0,0 6 26 0 0,-9 159 97 0 0,12-102-6 0 0,-1-37-12 0 0,1-1-1 0 0,1 0 1 0 0,1 0 0 0 0,8 21-105 0 0,14 128 304 0 0,-8-59-240 0 0,5 20 0 0 0,-12-64-66 0 0,13 149 14 0 0,-24-140 52 0 0,-2 110-10 0 0,5-123 10 0 0,6 50 12 0 0,-6-77-16 0 0,-2-10 4 0 0,6-10-64 0 0,-1-7 10 0 0,9 3 44 0 0,-13-16-43 0 0,1 1 0 0 0,0 0 0 0 0,0-1 0 0 0,0 0 0 0 0,1 0 0 0 0,-1 0 0 0 0,0 0 0 0 0,1-1 0 0 0,-1 0 0 0 0,1 0 0 0 0,0 0 0 0 0,-1 0 0 0 0,1-1 0 0 0,0 0 0 0 0,-1 1 0 0 0,1-2 0 0 0,0 1 0 0 0,-1-1 0 0 0,2 0-11 0 0,13 1 25 0 0,138-9 189 0 0,124-10 332 0 0,68-1-559 0 0,-35-7 0 0 0,-106 3 77 0 0,-104 1-54 0 0,18-11 621 0 0,-96 20-344 0 0,-25 13-203 0 0,10-29 272 0 0,-3 0 205 0 0,-7-8 110 0 0,-9 2-169 0 0,6-6-20 0 0,-16-36 222 0 0,5 24-464 0 0,-6-48-115 0 0,25-20-40 0 0,-8 41 22 0 0,7-2-96 0 0,-9-28 63 0 0,-11 26-20 0 0,5-4 10 0 0,3-49-152 0 0,3 67 24 0 0,9-10 64 0 0,-10-7-64 0 0,-8 44 64 0 0,11 11 0 0 0,-11 3 0 0 0,-6-2-256 0 0,-34 4 178 0 0,19 16-52 0 0,-11-6 118 0 0,-28 13-274 0 0,10 5-1067 0 0,33 0-1740 0 0,-8 0-1115 0 0</inkml:trace>
  <inkml:trace contextRef="#ctx0" brushRef="#br0" timeOffset="14703.677">853 462 11144 0 0,'3'-3'51'0'0,"-2"3"-24"0"0,0-1 0 0 0,1 1 0 0 0,-2-1 0 0 0,1 1 0 0 0,0-1 0 0 0,0 0 0 0 0,0 0 0 0 0,0 1 0 0 0,0-1 0 0 0,0 0 0 0 0,-1 0 0 0 0,1 0 0 0 0,0 0 0 0 0,-1 0 0 0 0,1 0 0 0 0,-1 0 0 0 0,1 0 0 0 0,-1 0 0 0 0,1 0 0 0 0,-1 0 0 0 0,0 0 0 0 0,1 0 0 0 0,-1 0 0 0 0,0 0 0 0 0,0 0 0 0 0,0-1 0 0 0,0 1 0 0 0,0 0 0 0 0,0-1-27 0 0,4-8 381 0 0,-5-7-380 0 0,-24-15 1713 0 0,-56 28 1235 0 0,29 32-2037 0 0,46-20-911 0 0,-1 0 0 0 0,1 0 0 0 0,1 0 0 0 0,-1 1 0 0 0,2-1 0 0 0,-1 1 0 0 0,1 1 0 0 0,0-1-1 0 0,1 0 1 0 0,0 1 0 0 0,1 0 0 0 0,0 0-1 0 0,5 65-11 0 0,17-54 26 0 0,-16-20 0 0 0,1 1 0 0 0,-1 0 1 0 0,0-1-1 0 0,1 0 0 0 0,-1 0 0 0 0,1-1 0 0 0,-1 1 0 0 0,1-1 0 0 0,0 0 0 0 0,-1 0 1 0 0,1 0-1 0 0,-1-1 0 0 0,1 0 0 0 0,-1 0 0 0 0,1 0 0 0 0,-1 0 0 0 0,0-1 0 0 0,1 1 1 0 0,3-3-16 0 0,-1 1-7 0 0,18-16-242 0 0,-23 18 206 0 0,1 0 0 0 0,-1-1 0 0 0,0 1 0 0 0,0-1-1 0 0,0 0 1 0 0,0 0 0 0 0,0 0 0 0 0,-1 0 0 0 0,1 0 0 0 0,-1 0 0 0 0,1 0-1 0 0,-1 0 1 0 0,0-1 0 0 0,0 1 0 0 0,0 0 0 0 0,0-1 0 0 0,1-2 43 0 0,8-42-326 0 0,-11 46 326 0 0,1 1 0 0 0,0-1-1 0 0,-1 1 1 0 0,1-1 0 0 0,0 0-1 0 0,0 1 1 0 0,-1-1 0 0 0,1 0-1 0 0,0 1 1 0 0,0-1-1 0 0,0 0 1 0 0,0 1 0 0 0,0-1-1 0 0,0 0 1 0 0,0 1 0 0 0,0-1-1 0 0,0 0 1 0 0,0 1-1 0 0,0-1 1 0 0,1 0 0 0 0,-1 1-1 0 0,0-1 1 0 0,0 0 0 0 0,1 1-1 0 0,-1-1 1 0 0,0 1 0 0 0,1-1-1 0 0,-1 1 1 0 0,0-1-1 0 0,1 1 1 0 0,-1-1 0 0 0,1 1-1 0 0,-1-1 1 0 0,1 1 0 0 0,-1-1-1 0 0,1 1 1 0 0,0-1 0 0 0,3-2-9 0 0,-3 2-45 0 0,-1 1-15 0 0,0 0-16 0 0,0 6-49 0 0,12 29 70 0 0,-11 16 64 0 0,9 70 0 0 0,-10-45 0 0 0,7-1-53 0 0,-6 14 43 0 0,-7-23 97 0 0,6-65-82 0 0,1 1 1 0 0,-1-1-1 0 0,1 1 1 0 0,-1-1 0 0 0,0 0 0 0 0,0 1-1 0 0,0-1 1 0 0,0 1 0 0 0,0-1 0 0 0,0 1-1 0 0,0-1 1 0 0,0 1 0 0 0,0-1 0 0 0,-1 1 0 0 0,1-1-1 0 0,-1 1 1 0 0,1-1 0 0 0,-1 1 0 0 0,1-1-1 0 0,-1 0 1 0 0,0 1 0 0 0,0-1 0 0 0,0 0-1 0 0,0 0 1 0 0,0 0 0 0 0,0 0 0 0 0,0 0-1 0 0,-1 1-5 0 0,-13 28 128 0 0,8-27-111 0 0,-1 1 0 0 0,1-1 0 0 0,-1-1 0 0 0,0 1 0 0 0,0-1 0 0 0,1 0 0 0 0,-1-1 0 0 0,0 0 0 0 0,-1 0 0 0 0,1-1 0 0 0,0 0 0 0 0,0 0 0 0 0,0-1 0 0 0,-2-1-17 0 0,7 2 21 0 0,-1-1 0 0 0,0 0 0 0 0,0 0 1 0 0,1 0-1 0 0,-1-1 0 0 0,0 1 0 0 0,1-1 1 0 0,-1 0-1 0 0,1 0 0 0 0,0 0 0 0 0,0-1 1 0 0,0 1-1 0 0,0-1 0 0 0,0 0 0 0 0,0 0 0 0 0,1 1 1 0 0,-1-2-1 0 0,1 1 0 0 0,0 0 0 0 0,0 0 1 0 0,0-1-1 0 0,0 1 0 0 0,1-1 0 0 0,-1 0 0 0 0,1-1-21 0 0,11-43 304 0 0,33-9-224 0 0,46-24-1333 0 0,-30 25-5 0 0,59-49-1017 0 0,-8-8 1406 0 0,-46 31 1029 0 0,-63 81-134 0 0,0-1 1 0 0,0 1 0 0 0,1-1 0 0 0,-2 0 0 0 0,1 1-1 0 0,0-1 1 0 0,0 0 0 0 0,0 0 0 0 0,-1 0 0 0 0,1 1-1 0 0,-1-1 1 0 0,0 0 0 0 0,1 0 0 0 0,-1 0 0 0 0,0 0-1 0 0,0 0 1 0 0,0 0 0 0 0,0 0 0 0 0,-1 0 0 0 0,1 0-1 0 0,0 0 1 0 0,-1 0 0 0 0,0 1 0 0 0,1-1 0 0 0,-1 0-1 0 0,0 0 1 0 0,0 1 0 0 0,0-1 0 0 0,0 0 0 0 0,0 0-27 0 0,0 1 188 0 0,1 1 4 0 0,-20 1 208 0 0,14 2-295 0 0,1 1 1 0 0,-1 0-1 0 0,1 0 0 0 0,0 1 1 0 0,0-1-1 0 0,0 1 1 0 0,0 0-1 0 0,1 0 1 0 0,0 1-1 0 0,0-1 1 0 0,0 1-1 0 0,1 0 1 0 0,0 0-1 0 0,0 0 1 0 0,-1 4-106 0 0,4-10 2 0 0,-37 102 564 0 0,33-43-362 0 0,4-57-190 0 0,0 0-1 0 0,0-1 1 0 0,-1 1-1 0 0,1 0 1 0 0,0 0-1 0 0,0-1 0 0 0,1 1 1 0 0,-1 0-1 0 0,0 0 1 0 0,1-1-1 0 0,-1 1 1 0 0,1 0-1 0 0,-1-1 1 0 0,1 1-1 0 0,0 0 1 0 0,0-1-1 0 0,0 1 1 0 0,0-1-1 0 0,0 1 1 0 0,0-1-1 0 0,0 0 1 0 0,0 1-1 0 0,0-1 1 0 0,1 0-1 0 0,-1 0 0 0 0,1 0 1 0 0,-1 0-1 0 0,1 0 1 0 0,-1 0-1 0 0,1 0 1 0 0,-1 0-1 0 0,1-1 1 0 0,0 1-1 0 0,-1-1 1 0 0,1 1-1 0 0,0-1 1 0 0,0 0-1 0 0,-1 1 1 0 0,1-1-1 0 0,0 0 1 0 0,0 0-1 0 0,0 0 1 0 0,-1-1-1 0 0,1 1 1 0 0,0 0-1 0 0,0-1 0 0 0,-1 1 1 0 0,1-1-1 0 0,0 1 1 0 0,-1-1-1 0 0,1 0 1 0 0,-1 0-1 0 0,1 0 1 0 0,-1 0-1 0 0,1 0 1 0 0,-1 0-1 0 0,2-1-13 0 0,42-75-499 0 0,-34 46-4 0 0,-11 29 395 0 0,0 2 17 0 0,0 0 7 0 0,0 0-9 0 0,1 2 13 0 0,11 33 64 0 0,-3 17 181 0 0,-1-31-16 0 0,-7-20-135 0 0,1 1-1 0 0,0-1 1 0 0,-1 1 0 0 0,1-1-1 0 0,0 0 1 0 0,0 0 0 0 0,0 0-1 0 0,0 0 1 0 0,0 0 0 0 0,0 0-1 0 0,0-1 1 0 0,0 1 0 0 0,1-1-1 0 0,-1 1 1 0 0,0-1 0 0 0,0 0-1 0 0,0 0 1 0 0,1 0 0 0 0,-1 0-1 0 0,0 0 1 0 0,0 0 0 0 0,0-1-1 0 0,1 1 1 0 0,-1-1 0 0 0,0 1-1 0 0,0-1 1 0 0,0 0 0 0 0,0 0-1 0 0,0 0 1 0 0,0 0 0 0 0,0 0-1 0 0,0-1 1 0 0,-1 1 0 0 0,1 0-1 0 0,0-1 1 0 0,-1 1-1 0 0,1-2-13 0 0,40-23 100 0 0,-1-32 44 0 0,-29 27-144 0 0,14 12 0 0 0,0 14 0 0 0,-25 6 0 0 0,0 1 0 0 0,0-1 0 0 0,0 1 0 0 0,0-1 0 0 0,0 1 0 0 0,0-1 0 0 0,0 1 0 0 0,-1 0 0 0 0,1 0 0 0 0,-1-1 0 0 0,1 1 0 0 0,-1 0 0 0 0,1 0 0 0 0,-1 0 0 0 0,0-1 0 0 0,0 1 0 0 0,0 0 0 0 0,0 0 0 0 0,0 0 0 0 0,-1 0 0 0 0,1-1 0 0 0,0 1 0 0 0,-1 0 0 0 0,0 1 0 0 0,5 39 0 0 0,-27 12 60 0 0,-16 14 35 0 0,25-40-31 0 0,-9 2-301 0 0,19-21 63 0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2T12:15:27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13 169 6304 0 0,'18'-28'626'0'0,"-17"7"-596"0"0,-10-3 2235 0 0,9 21-2333 0 0,-5 0 6189 0 0,4 3-5566 0 0,1 0-196 0 0,-8 25 631 0 0,0 22-261 0 0,13-2-239 0 0,12 12-252 0 0,35-10-222 0 0,-20-31 63 0 0,-2-19 62 0 0,-28 2-165 0 0,1 1-1 0 0,-1-1 0 0 0,1 0 0 0 0,-1 0 1 0 0,0-1-1 0 0,1 1 0 0 0,-1 0 0 0 0,0-1 1 0 0,0 1-1 0 0,0-1 0 0 0,0 0 0 0 0,0 0 1 0 0,0 0-1 0 0,-1 0 0 0 0,1 0 0 0 0,0 0 1 0 0,-1 0-1 0 0,1-2 25 0 0,6-7-167 0 0,10-31-553 0 0,-5 11 288 0 0,-12 29 372 0 0,6 0 62 0 0,-12 19 180 0 0,1 14 101 0 0,-1 2 130 0 0,7-22-283 0 0,-1-8-120 0 0,-1 0 0 0 0,0 0 0 0 0,1-1 1 0 0,0 1-1 0 0,-1 0 0 0 0,1-1 0 0 0,0 1 0 0 0,0-1 1 0 0,1 1-1 0 0,-1-1 0 0 0,1 1 0 0 0,-1-1 0 0 0,1 0 1 0 0,-1 0-1 0 0,1 0 0 0 0,0 0 0 0 0,0 0 0 0 0,0 0 1 0 0,1 0-1 0 0,-1 0 0 0 0,0-1 0 0 0,0 1 1 0 0,1-1-1 0 0,-1 0 0 0 0,1 0 0 0 0,0 0 0 0 0,-1 0 1 0 0,1 0-1 0 0,1 0-10 0 0,0 0 27 0 0,0 1 1 0 0,0-1-1 0 0,0 0 1 0 0,0-1-1 0 0,0 1 1 0 0,0-1-1 0 0,0 1 1 0 0,1-1-1 0 0,-1 0 1 0 0,0-1-1 0 0,0 1 1 0 0,0-1-1 0 0,0 0 1 0 0,0 0-1 0 0,0 0 1 0 0,0 0-1 0 0,0-1 1 0 0,0 1-1 0 0,0-1 0 0 0,-1 0 1 0 0,1-1-1 0 0,0 1 1 0 0,-1 0-1 0 0,0-1 1 0 0,0 0-1 0 0,3-3-27 0 0,3-6 45 0 0,7-27 85 0 0,3-30 23 0 0,4-46-753 0 0,-9 63-442 0 0,-15 41 563 0 0,-1-8-4325 0 0,7 5-574 0 0</inkml:trace>
  <inkml:trace contextRef="#ctx0" brushRef="#br0" timeOffset="1488.687">360 441 5208 0 0,'17'-5'116'0'0,"-14"4"17"0"0,-3 1 11 0 0,-1-12 7 0 0,-8 4 477 0 0,8 1 497 0 0,5 0 2178 0 0,18 5-3277 0 0,-31 8-1468 0 0,9-6 1066 0 0</inkml:trace>
  <inkml:trace contextRef="#ctx0" brushRef="#br0" timeOffset="2098.945">394 417 6000 0 0,'0'0'174'0'0,"5"0"292"0"0,-5 1 3755 0 0,-1 0-4153 0 0,0-1-1 0 0,0 1 1 0 0,1-1 0 0 0,-1 1-1 0 0,0-1 1 0 0,0 1 0 0 0,1 0-1 0 0,-1-1 1 0 0,0 1-1 0 0,1 0 1 0 0,-1 0 0 0 0,1-1-1 0 0,-1 1 1 0 0,1 0 0 0 0,-1 0-1 0 0,1 0 1 0 0,-1 0 0 0 0,1 0-1 0 0,0 0 1 0 0,0-1 0 0 0,-1 1-1 0 0,1 0 1 0 0,0 0 0 0 0,0 0-1 0 0,0 0 1 0 0,0 0-1 0 0,0 0 1 0 0,0 0 0 0 0,0 0-1 0 0,0 0 1 0 0,1 0 0 0 0,-1 0-1 0 0,0 0 1 0 0,1 0 0 0 0,-1 0-1 0 0,0 0 1 0 0,1-1 0 0 0,-1 1-68 0 0,2 29 1209 0 0,-1-29-1181 0 0,0-1 1 0 0,-1 1-1 0 0,1 0 1 0 0,0-1-1 0 0,-1 1 1 0 0,1 0-1 0 0,-1 0 1 0 0,1-1-1 0 0,-1 1 0 0 0,1 0 1 0 0,-1 0-1 0 0,1 0 1 0 0,-1 0-1 0 0,0 0 1 0 0,1-1-1 0 0,-1 1 1 0 0,0 0-1 0 0,0 0 1 0 0,0 0-1 0 0,0 0 0 0 0,0 0 1 0 0,0 0-1 0 0,0 0 1 0 0,0 0-1 0 0,0 0 1 0 0,0 0-1 0 0,0 0 1 0 0,-1 0-1 0 0,1 0 1 0 0,0 0-1 0 0,-1-1 1 0 0,0 2-29 0 0,16 28 558 0 0,-13 12-13 0 0,-11-9 257 0 0,8-11-340 0 0,1-21-461 0 0,0-1-1 0 0,-1 1 0 0 0,1 0 0 0 0,0 0 0 0 0,0 0 0 0 0,0 0 0 0 0,0 0 0 0 0,0 0 1 0 0,0 0-1 0 0,1 0 0 0 0,-1 0 0 0 0,0 0 0 0 0,0-1 0 0 0,1 1 0 0 0,-1 0 0 0 0,0 0 1 0 0,1 0-1 0 0,-1 0 0 0 0,1-1 0 0 0,-1 1 0 0 0,1 0 0 0 0,0 0 0 0 0,-1-1 1 0 0,1 1-1 0 0,-1 0 0 0 0,1-1 0 0 0,0 1 0 0 0,0-1 0 0 0,-1 1 0 0 0,1-1 0 0 0,0 1 1 0 0,0-1-1 0 0,0 1 0 0 0,0-1 0 0 0,0 0 0 0 0,-1 0 0 0 0,1 1 0 0 0,0-1 0 0 0,0 0 1 0 0,0 0-1 0 0,0 0 0 0 0,0 0 0 0 0,5 1 0 0 0,-9-5-71 0 0,2-15-400 0 0,0 5 261 0 0,8-20-356 0 0,13-13-201 0 0,31 5 292 0 0,-9 36 347 0 0,-37 7 182 0 0,-1 0 1 0 0,1 0-1 0 0,-1 0 0 0 0,1 1 1 0 0,-1 0-1 0 0,0 0 0 0 0,0 0 1 0 0,0 0-1 0 0,0 1 0 0 0,0 0 1 0 0,0-1-1 0 0,-1 1 0 0 0,1 1 1 0 0,-1-1-1 0 0,0 0 0 0 0,2 3-54 0 0,-4-2 88 0 0,1 0 0 0 0,-1 0 0 0 0,0 0-1 0 0,0 0 1 0 0,0 0 0 0 0,-1 0 0 0 0,1 0-1 0 0,-1 0 1 0 0,0 0 0 0 0,0 1 0 0 0,-1-1-1 0 0,1 0 1 0 0,-1 0 0 0 0,0 0 0 0 0,0 0 0 0 0,0 0-1 0 0,0 0 1 0 0,-2 2-88 0 0,1-2 36 0 0,-1 0-1 0 0,0 0 1 0 0,0 0-1 0 0,0-1 1 0 0,0 1-1 0 0,0-1 1 0 0,-1 0-1 0 0,0 0 1 0 0,1 0-1 0 0,-1 0 1 0 0,-1 0-1 0 0,1-1 1 0 0,0 0-1 0 0,0 0 1 0 0,-1 0-1 0 0,1 0 1 0 0,-1-1-36 0 0,-16 9-171 0 0,13-7-196 0 0,-1 0 0 0 0,0 0-1 0 0,0-1 1 0 0,0 0-1 0 0,0-1 1 0 0,0 0 0 0 0,0-1-1 0 0,-1 0 1 0 0,-3 0 367 0 0,11 0-797 0 0</inkml:trace>
  <inkml:trace contextRef="#ctx0" brushRef="#br0" timeOffset="2605.714">818 482 9960 0 0,'-14'0'746'0'0,"6"2"-414"0"0,1-1-1 0 0,-1 1 0 0 0,1 1 1 0 0,-1 0-1 0 0,1 0 1 0 0,0 0-1 0 0,0 1 0 0 0,0 0 1 0 0,0 0-1 0 0,1 1 0 0 0,0-1 1 0 0,0 2-1 0 0,0-1-331 0 0,2 0 295 0 0,-1-1-1 0 0,1 1 1 0 0,1 0-1 0 0,-1 0 0 0 0,1 1 1 0 0,0-1-1 0 0,0 1 1 0 0,1-1-1 0 0,-1 1 1 0 0,1 0-1 0 0,1 0 1 0 0,-1 0-1 0 0,1 1-294 0 0,17 48 717 0 0,-10-50-647 0 0,-4-4-47 0 0,0-1 1 0 0,0 1 0 0 0,0-1 0 0 0,0 1-1 0 0,0-1 1 0 0,1 0 0 0 0,-1 1-1 0 0,0-1 1 0 0,0 0 0 0 0,0-1-1 0 0,1 1 1 0 0,-1 0 0 0 0,0-1 0 0 0,0 1-1 0 0,0-1 1 0 0,0 1 0 0 0,0-1-1 0 0,0 0 1 0 0,0 0 0 0 0,0 0-1 0 0,0 0 1 0 0,0 0 0 0 0,0-1 0 0 0,0 1-1 0 0,-1-1 1 0 0,1 1 0 0 0,1-2-24 0 0,23-41-544 0 0,-12 13 16 0 0,3-26-543 0 0,-20 93 1734 0 0,17 64 897 0 0,-12-90-1520 0 0,0-1 1 0 0,0 0-1 0 0,1 0 1 0 0,1 0 0 0 0,0 0-1 0 0,0 0 1 0 0,0-1-1 0 0,1 0 1 0 0,2 3-41 0 0,8 1 53 0 0,19-7-1833 0 0,-24-10 840 0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2T12:15:24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3666 3888 0 0,'0'0'83'0'0,"0"0"11"0"0,0 0 12 0 0,0 0 28 0 0,0 0 78 0 0,0 0 39 0 0,0 0 5 0 0,0 0 4 0 0,0 0 17 0 0,0 0 10 0 0,0 0 1 0 0,0 0-11 0 0,2 0-45 0 0,100 4 1286 0 0,-54-5-1340 0 0,211-11 537 0 0,44-1 286 0 0,-157 8-690 0 0,29-2-239 0 0,238 2 476 0 0,-154-5 368 0 0,-36 5-404 0 0,-21 11-438 0 0,2-7 58 0 0,-85-9-58 0 0,107 1-74 0 0,-81 8 0 0 0,-62-2 0 0 0,99-3 0 0 0,34 3 0 0 0,-15-9 0 0 0,-19 1 0 0 0,7 1 0 0 0,85-1 0 0 0,55 2 176 0 0,-161 6-256 0 0,-87-4 133 0 0,131 6 946 0 0,-40 0-971 0 0,29 1-28 0 0,-12-7 0 0 0,-101 0 0 0 0,90-12-688 0 0,-141 10-232 0 0,-20 5 448 0 0</inkml:trace>
  <inkml:trace contextRef="#ctx0" brushRef="#br0" timeOffset="2551.365">2768 3421 5096 0 0,'0'0'108'0'0,"0"0"17"0"0,0 0 14 0 0,-2-12 77 0 0,7-9 908 0 0,-5-9 978 0 0,-7 9-868 0 0,4 5 2023 0 0,3 16-3200 0 0,0 1 0 0 0,0-1 0 0 0,0 0 1 0 0,-1 0-1 0 0,1 0 0 0 0,0 0 0 0 0,0 0 0 0 0,0 0 0 0 0,0 0 0 0 0,-1 0 1 0 0,1-1-1 0 0,0 1 0 0 0,0 0 0 0 0,0 0 0 0 0,0 0 0 0 0,-1 0 0 0 0,1 0 1 0 0,0 0-1 0 0,0 0 0 0 0,0 0 0 0 0,0 0 0 0 0,0 0 0 0 0,-1 0 0 0 0,1-1 1 0 0,0 1-1 0 0,0 0 0 0 0,0 0 0 0 0,0 0 0 0 0,0 0 0 0 0,0 0 1 0 0,0-1-1 0 0,0 1 0 0 0,0 0 0 0 0,-1 0 0 0 0,1 0 0 0 0,0 0 0 0 0,0-1 1 0 0,0 1-1 0 0,0 0 0 0 0,0 0 0 0 0,0 0 0 0 0,0 0 0 0 0,0-1 0 0 0,0 1 1 0 0,0 0-58 0 0,-10 15 675 0 0,5 8-276 0 0,12 19 96 0 0,9 18-118 0 0,-11-7-233 0 0,7 7-74 0 0,-6 45 4 0 0,-6-42-134 0 0,4 8-1750 0 0,0-56-2221 0 0,-1 0-1267 0 0</inkml:trace>
  <inkml:trace contextRef="#ctx0" brushRef="#br0" timeOffset="8842.527">2710 817 3728 0 0,'-19'-2'103'0'0,"14"2"3"0"0,3 2-28 0 0,-61 21 2163 0 0,58-10-1705 0 0,-17 5 13 0 0,19 0-210 0 0,-20 8 122 0 0,-34 38-40 0 0,7-16-367 0 0,0 18 40 0 0,16 9 514 0 0,5-28-298 0 0,12-20-125 0 0,-1-1 0 0 0,0 0 0 0 0,-2-1 0 0 0,-16 14-185 0 0,9 7 265 0 0,-32 69 60 0 0,43-60-1 0 0,-17-1 170 0 0,-14 21-518 0 0,18-22-314 0 0,-10-2 588 0 0,-3 27-138 0 0,21-32-112 0 0,-6 16-231 0 0,-57 61 360 0 0,22-30-299 0 0,-14 20 170 0 0,-82 50 192 0 0,118-121-256 0 0,-26 26 232 0 0,0-5-228 0 0,-11 21 48 0 0,-24 23 1 0 0,30-41-170 0 0,-14-4 290 0 0,25-14-236 0 0,-8 1-269 0 0,19-16 82 0 0,-3 11 124 0 0,-4-5 169 0 0,9 2-32 0 0,-55 24-579 0 0,-13-10-166 0 0,-53 18 712 0 0,-107 34-3877 0 0,255-101 1778 0 0</inkml:trace>
  <inkml:trace contextRef="#ctx0" brushRef="#br0" timeOffset="11250.96">2633 851 2768 0 0,'0'0'77'0'0,"7"-5"337"0"0,-6 0-401 0 0,-4 2-13 0 0,8 0 27 0 0,28-6 2030 0 0,-32 9-1918 0 0,-1 0-10 0 0,0 0 0 0 0,21-3 575 0 0,58 0 824 0 0,52-2 1999 0 0,-121 7-3257 0 0,-9-2-72 0 0,3 1-34 0 0,60 10 548 0 0,-23-4-394 0 0,-12 1-27 0 0,45 16 184 0 0,-7-10-182 0 0,-60-12-207 0 0,1 0 0 0 0,-1 0 1 0 0,0 1-1 0 0,0 0 0 0 0,0 0 0 0 0,0 0 1 0 0,0 1-1 0 0,-1 0 0 0 0,0 1 1 0 0,0-1-1 0 0,0 1 0 0 0,4 4-86 0 0,-10-9 4 0 0,24 24 124 0 0,9 15 48 0 0,36 54-86 0 0,-23-43 112 0 0,-28-34-104 0 0,-1 1 0 0 0,-1 1 0 0 0,0 0 0 0 0,-1 1 0 0 0,-1 1 0 0 0,7 13-98 0 0,102 209 447 0 0,-77-136-329 0 0,-19-35-108 0 0,39 93-10 0 0,-23-91 0 0 0,-7-23 11 0 0,-3-2 42 0 0,5 6 435 0 0,29 12-206 0 0,-30-22-457 0 0,20 34 228 0 0,5 18 11 0 0,17 20 0 0 0,-24-41-53 0 0,-2-14 106 0 0,-13-17-57 0 0,-7-3 380 0 0,-18-25-244 0 0,66 62-4 0 0,6 0 0 0 0,-16-13-192 0 0,-4-10 0 0 0,-3-4 64 0 0,24 14 139 0 0,-55-35-150 0 0,1-5 483 0 0,50 19-536 0 0,-34-23 64 0 0,98 66 296 0 0,-101-60-40 0 0,48 6-128 0 0,-25-15-128 0 0,43 18-544 0 0,-63-18-2961 0 0,-37-12 2267 0 0</inkml:trace>
  <inkml:trace contextRef="#ctx0" brushRef="#br0" timeOffset="12897.411">3778 2205 4608 0 0,'0'0'101'0'0,"0"0"22"0"0,0 0 5 0 0,0 0 16 0 0,0 0 67 0 0,0 0 27 0 0,0 0 9 0 0,5-2 110 0 0,-5 2 4750 0 0,-123 6-3235 0 0,-6-6-1208 0 0,-28 0-43 0 0,56 0-456 0 0,-82-4-87 0 0,-109 8 1114 0 0,234-4-864 0 0,-73 5 7 0 0,38-7-281 0 0,36 2 114 0 0,48 0-104 0 0,-54 2 77 0 0,-27 8-88 0 0,8-8-53 0 0,39-4 64 0 0,-3-4-64 0 0,40 6 0 0 0,-2-1 0 0 0,5-1-10 0 0,2 1-45 0 0,1 1-16 0 0,0 0-1 0 0,0 0-33 0 0,0 0-140 0 0,0 0-62 0 0,0 0-11 0 0,7-11-1442 0 0,23-14-1946 0 0,-21 16-196 0 0</inkml:trace>
  <inkml:trace contextRef="#ctx0" brushRef="#br0" timeOffset="13200.308">2243 2074 6592 0 0,'0'0'149'0'0,"0"0"23"0"0,0 0 11 0 0,-2 0-30 0 0,-29-3 934 0 0,-39 24 403 0 0,41-9-803 0 0,-77 36 2141 0 0,79-38-2457 0 0,25-9-211 0 0,-1 7 240 0 0,15 20-106 0 0,-1-4-94 0 0,20 1 122 0 0,24 32 96 0 0,-8-18-28 0 0,16-4-478 0 0,29-10 215 0 0,-56-20-4902 0 0,-26-5-25 0 0</inkml:trace>
  <inkml:trace contextRef="#ctx0" brushRef="#br0" timeOffset="13957.188">3673 1975 6360 0 0,'0'0'141'0'0,"0"0"23"0"0,0 0 12 0 0,-9-6 7 0 0,5 4-115 0 0,-29 4 3638 0 0,32-2-3291 0 0,1 0-30 0 0,-15 7 1473 0 0,15-6-1784 0 0,0 0 1 0 0,-1 0-1 0 0,1 0 1 0 0,0 0 0 0 0,0 0-1 0 0,0 1 1 0 0,0-1 0 0 0,0 0-1 0 0,0 0 1 0 0,0 0-1 0 0,0 0 1 0 0,0 1 0 0 0,1-1-1 0 0,-1 0 1 0 0,0 0 0 0 0,1 0-1 0 0,-1 0 1 0 0,1 0-1 0 0,-1 0 1 0 0,1 0 0 0 0,0 0-1 0 0,-1 0 1 0 0,1 0 0 0 0,0 0-1 0 0,0 0 1 0 0,0-1-1 0 0,-1 1 1 0 0,1 0 0 0 0,0 0-1 0 0,0-1 1 0 0,0 1 0 0 0,0-1-1 0 0,0 1 1 0 0,1 0-75 0 0,7 9 135 0 0,56 41 75 0 0,12 9-103 0 0,-64-50-93 0 0,-10-9-11 0 0,-1 1 0 0 0,1-1 0 0 0,-1 1 0 0 0,0 0 0 0 0,0 0 0 0 0,0 0 0 0 0,0 0 0 0 0,0 0 0 0 0,0 0 0 0 0,-1 1 0 0 0,1-1 0 0 0,-1 1 0 0 0,1-1 0 0 0,-1 1 0 0 0,0-1 0 0 0,0 1 0 0 0,0 0 0 0 0,-1 0 0 0 0,1-1 1 0 0,0 2-4 0 0,-2 3 81 0 0,1 0 0 0 0,-1 0 0 0 0,-1 0 0 0 0,1 0 0 0 0,-1 0 0 0 0,0 0 0 0 0,-1-1 0 0 0,1 1 0 0 0,-1-1 0 0 0,-1 0 0 0 0,1 1 1 0 0,-1-1-1 0 0,0-1 0 0 0,0 1 0 0 0,-1-1 0 0 0,0 1 0 0 0,0-1 0 0 0,0-1 0 0 0,0 1 0 0 0,-1-1 0 0 0,0 0 0 0 0,-2 1-81 0 0,-114 74 500 0 0,-8-21-794 0 0,87-45-2461 0 0,35-13 1489 0 0</inkml:trace>
  <inkml:trace contextRef="#ctx0" brushRef="#br0" timeOffset="14720.914">2764 1598 8840 0 0,'0'0'197'0'0,"-6"-6"552"0"0,6 5-634 0 0,1 0-1 0 0,-1 0 1 0 0,1 0-1 0 0,0 0 1 0 0,-1 0-1 0 0,1 1 1 0 0,0-1-1 0 0,0 0 1 0 0,0 0-1 0 0,-1 1 1 0 0,1-1 0 0 0,0 0-1 0 0,0 1 1 0 0,0-1-1 0 0,0 1 1 0 0,0-1-1 0 0,0 1 1 0 0,0 0-1 0 0,1-1 1 0 0,-1 1-1 0 0,0 0 1 0 0,0 0-1 0 0,0 0 1 0 0,0 0-1 0 0,0 0 1 0 0,0 0-1 0 0,1 0 1 0 0,-1 0-1 0 0,0 0 1 0 0,0 0-1 0 0,0 1 1 0 0,0-1-1 0 0,0 0 1 0 0,0 1-1 0 0,0-1-114 0 0,61 15 402 0 0,27 27 234 0 0,-54-9-300 0 0,14 2-42 0 0,26 61-90 0 0,-42-35-38 0 0,-31-55-139 0 0,-1 1 1 0 0,0-1-1 0 0,0 0 1 0 0,0 1 0 0 0,0-1-1 0 0,-1 1 1 0 0,0-1 0 0 0,-1 1-1 0 0,1-1 1 0 0,-1 1 0 0 0,-1-1-28 0 0,1-3 18 0 0,1 0 0 0 0,-1 0 0 0 0,-1 0 0 0 0,1 0 1 0 0,0 0-1 0 0,-1 0 0 0 0,1-1 0 0 0,-1 1 1 0 0,0-1-1 0 0,0 1 0 0 0,0-1 0 0 0,0 0 1 0 0,-1 1-1 0 0,1-1 0 0 0,0 0 0 0 0,-1-1 1 0 0,0 1-1 0 0,1 0 0 0 0,-1-1-18 0 0,-69 23 283 0 0,47-28-129 0 0,24 4-151 0 0,0 0 0 0 0,0 0 0 0 0,0 0-1 0 0,0 0 1 0 0,0 0 0 0 0,1-1 0 0 0,-1 1-1 0 0,0 0 1 0 0,0 0 0 0 0,0-1 0 0 0,0 1-1 0 0,1-1 1 0 0,-1 1 0 0 0,0-1-1 0 0,0 1 1 0 0,1-1 0 0 0,-1 1 0 0 0,0-1-1 0 0,1 0 1 0 0,-1 1 0 0 0,1-1 0 0 0,-1 0-1 0 0,1 0 1 0 0,-1 1 0 0 0,1-1 0 0 0,-1 0-1 0 0,1 0 1 0 0,0 0 0 0 0,-1 0-1 0 0,1 1 1 0 0,0-1 0 0 0,0 0 0 0 0,0 0-1 0 0,-1 0 1 0 0,1 0 0 0 0,0 0 0 0 0,0 0-1 0 0,0 0 1 0 0,1 1 0 0 0,-1-1 0 0 0,0-1-4 0 0,-6-40 119 0 0,16-3-44 0 0,13-8-74 0 0,27-49 0 0 0,-30 73 32 0 0,-3-2 0 0 0,0 0 0 0 0,-2-1 0 0 0,0-4-32 0 0,4-35-88 0 0,-19 70 91 0 0,0 0 0 0 0,0 0-1 0 0,0 0 1 0 0,0-1-1 0 0,0 1 1 0 0,0 0-1 0 0,-1 0 1 0 0,1 0-1 0 0,0 0 1 0 0,-1 0-1 0 0,1 0 1 0 0,0 0 0 0 0,-1 0-1 0 0,1 0 1 0 0,-1 0-1 0 0,0 0 1 0 0,1 0-1 0 0,-1 0 1 0 0,0 0-1 0 0,1 0 1 0 0,-1 0-1 0 0,0 1 1 0 0,0-1 0 0 0,0 0-1 0 0,0 1 1 0 0,0-1-1 0 0,0 0 1 0 0,0 1-1 0 0,0-1-2 0 0,-7-1-5388 0 0,0 2 247 0 0</inkml:trace>
  <inkml:trace contextRef="#ctx0" brushRef="#br0" timeOffset="23520.226">2862 180 6048 0 0,'0'0'133'0'0,"0"0"23"0"0,0 0 11 0 0,1-1-27 0 0,-1 2-123 0 0,0-1 0 0 0,0 0-1 0 0,-1 1 1 0 0,1-1 0 0 0,0 0 0 0 0,0 1 0 0 0,0-1 0 0 0,-1 0 0 0 0,1 1 0 0 0,0-1 0 0 0,0 1 0 0 0,0-1-1 0 0,0 0 1 0 0,0 1 0 0 0,0-1 0 0 0,0 1 0 0 0,0-1 0 0 0,0 0 0 0 0,0 1 0 0 0,0-1 0 0 0,0 1 0 0 0,0-1-1 0 0,0 0 1 0 0,0 1 0 0 0,0-1 0 0 0,1 1 0 0 0,-1-1 0 0 0,0 0 0 0 0,0 1 0 0 0,0-1 0 0 0,1 0-1 0 0,-1 1 1 0 0,0-1 0 0 0,0 0 0 0 0,1 0 0 0 0,-1 1 0 0 0,0-1 0 0 0,1 0 0 0 0,-1 0 0 0 0,0 1 0 0 0,1-1-1 0 0,-1 0 1 0 0,0 0 0 0 0,1 0 0 0 0,-1 1 0 0 0,1-1 0 0 0,-1 0 0 0 0,0 0 0 0 0,1 0 0 0 0,-1 0 0 0 0,1 0-1 0 0,-1 0 1 0 0,0 0 0 0 0,1 0 0 0 0,0 0-17 0 0,-2 1 9 0 0,0 0 0 0 0,0 0 0 0 0,0 0 0 0 0,0 0 0 0 0,0 0 1 0 0,0 0-1 0 0,1 0 0 0 0,-1 0 0 0 0,0 0 0 0 0,1 1 0 0 0,-1-1 0 0 0,1 0 0 0 0,0 0 0 0 0,-1 1 0 0 0,1-1 0 0 0,0 0 0 0 0,0 1 0 0 0,-1-1 0 0 0,1 0 0 0 0,0 1 1 0 0,1-1-1 0 0,-1 0 0 0 0,0 1 0 0 0,0-1 0 0 0,1 1-9 0 0,-10 38 240 0 0,15 20 64 0 0,-6 41-150 0 0,3-36-100 0 0,-10 29-54 0 0,-8-2 144 0 0,11-17 146 0 0,5-4 195 0 0,3-28-260 0 0,7 23 103 0 0,-4 17 62 0 0,-4 37 44 0 0,-13-33-170 0 0,13 21-54 0 0,4-48-122 0 0,9-3-34 0 0,-12-1-54 0 0,-3 34 0 0 0,1-51 0 0 0,-5 18 0 0 0,-3 29 288 0 0,13-1-391 0 0,5-23 22 0 0,-11-2 81 0 0,-11 45 0 0 0,-3-45 0 0 0,15 0 0 0 0,-3-45 11 0 0,6 45 183 0 0,6-4-198 0 0,10 1-123 0 0,-16 17 53 0 0,-10 8 74 0 0,8-40 0 0 0,-11 20 0 0 0,21 60 162 0 0,3-44-44 0 0,-18 10-118 0 0,-25 2 0 0 0,11-36 0 0 0,12 1-88 0 0,5 11 98 0 0,-4-21 44 0 0,7-34-45 0 0,-3 20 54 0 0,-9 27 437 0 0,5-28-427 0 0,-12-6-52 0 0,15-18 22 0 0,26 30-184 0 0,-22-26-755 0 0,-3-8-1932 0 0,7 3-904 0 0</inkml:trace>
  <inkml:trace contextRef="#ctx0" brushRef="#br0" timeOffset="25960.013">3340 182 4176 0 0,'0'0'91'0'0,"0"0"11"0"0,0 0 12 0 0,0 0 30 0 0,3-6 342 0 0,21-73 1879 0 0,-14 62-1779 0 0,-4 18 2159 0 0,1 34-1818 0 0,-13 109 1105 0 0,5-68-1755 0 0,2-29-138 0 0,-1-38-129 0 0,3-2 33 0 0,0 0-71 0 0,-2-5-176 0 0,-1-2-84 0 0,0 0-572 0 0,0 0-2317 0 0,0 0-999 0 0</inkml:trace>
  <inkml:trace contextRef="#ctx0" brushRef="#br0" timeOffset="26343.276">3464 21 4952 0 0,'0'0'108'0'0,"0"0"17"0"0,0 0 11 0 0,15-2 7 0 0,-10 1 197 0 0,0 1 0 0 0,0 0 0 0 0,0 0 0 0 0,0 0 0 0 0,0 1 0 0 0,0-1 0 0 0,-1 1 0 0 0,1 0 0 0 0,0 1 0 0 0,0-1 0 0 0,-1 1 0 0 0,1 0 0 0 0,0 0 0 0 0,2 3-340 0 0,-6-4 378 0 0,1 0-310 0 0,-1 0 0 0 0,1 0 0 0 0,0 1-1 0 0,-1-1 1 0 0,0 1 0 0 0,1-1 0 0 0,-1 1 0 0 0,0-1-1 0 0,0 1 1 0 0,0 0 0 0 0,0 0 0 0 0,0 0-1 0 0,0-1 1 0 0,-1 1 0 0 0,1 0 0 0 0,-1 0 0 0 0,1 0-1 0 0,-1 0 1 0 0,0 0 0 0 0,1 0 0 0 0,-1 0-1 0 0,0 0 1 0 0,0 0 0 0 0,-1 2-68 0 0,0 5 53 0 0,-2 0 0 0 0,1 0 0 0 0,-1 0 0 0 0,0-1 0 0 0,-1 1 0 0 0,0-1 0 0 0,0 1 0 0 0,-1-1 0 0 0,0-1 0 0 0,0 1 1 0 0,-1-1-1 0 0,0 0 0 0 0,0 0 0 0 0,0 0 0 0 0,-1-1 0 0 0,0 0 0 0 0,-1 0 0 0 0,1-1 0 0 0,-2 0-53 0 0,-121 79-745 0 0,116-78-519 0 0,10-3 540 0 0</inkml:trace>
  <inkml:trace contextRef="#ctx0" brushRef="#br0" timeOffset="26806.454">3407 1 5848 0 0,'0'0'168'0'0,"-15"8"48"0"0,-66 37 624 0 0,63-33-650 0 0,8-6-244 0 0</inkml:trace>
  <inkml:trace contextRef="#ctx0" brushRef="#br0" timeOffset="27715.858">3569 291 6048 0 0,'0'0'133'0'0,"0"0"23"0"0,0 0 11 0 0,-1 0-27 0 0,-6 0 141 0 0,1 1 0 0 0,-1 0 0 0 0,1 1 0 0 0,0 0 0 0 0,-1 0 0 0 0,1 0 0 0 0,0 1-1 0 0,0-1 1 0 0,0 1 0 0 0,1 1 0 0 0,-1-1 0 0 0,1 1 0 0 0,0 0 0 0 0,0 0 0 0 0,0 1 0 0 0,0 0 0 0 0,1 0 0 0 0,0 0 0 0 0,0 0 0 0 0,0 0 0 0 0,0 1 0 0 0,-1 3-281 0 0,2-4 167 0 0,1-3-117 0 0,1 1 1 0 0,-1 0 0 0 0,1 0-1 0 0,0 0 1 0 0,0 0 0 0 0,0 0-1 0 0,0 0 1 0 0,1 0 0 0 0,-1 0-1 0 0,1 1 1 0 0,0-1 0 0 0,0 0-1 0 0,0 0 1 0 0,0 0 0 0 0,0 1-1 0 0,1-1 1 0 0,-1 0 0 0 0,1 0-1 0 0,1 3-50 0 0,0 0 43 0 0,3-1-22 0 0,26 12 43 0 0,-5-20 43 0 0,12-24-96 0 0,-36 24-87 0 0,1-1 1 0 0,-1 1 0 0 0,1-1-1 0 0,-1 1 1 0 0,0-1 0 0 0,-1 0 0 0 0,1 0-1 0 0,-1 1 1 0 0,1-1 0 0 0,-1-1-1 0 0,0 1 1 0 0,-1 0 0 0 0,1 0-1 0 0,-1 0 1 0 0,0 0 0 0 0,0 0 0 0 0,0-3 75 0 0,3-3-12 0 0,-2 9-47 0 0,-1 1-6 0 0,0 0 1 0 0,0 0 21 0 0,-1 23 198 0 0,8 13-11 0 0,11-11-155 0 0,-6-14-994 0 0,-12-11 621 0 0</inkml:trace>
  <inkml:trace contextRef="#ctx0" brushRef="#br0" timeOffset="28602.25">3670 216 6048 0 0,'0'0'133'0'0,"0"0"23"0"0,0 0 11 0 0,-1 9 1 0 0,-5 25 1657 0 0,2-2-178 0 0,1 35 23 0 0,3-66-1551 0 0,18 17 172 0 0,14-21-167 0 0,89-54-232 0 0,-104 57 138 0 0,-10 24 860 0 0,-8-19-826 0 0,0 0 1 0 0,-1 0-1 0 0,0 0 1 0 0,0 0-1 0 0,-1 0 1 0 0,1 0-1 0 0,-1-1 1 0 0,0 1-1 0 0,0-1 1 0 0,0 0-1 0 0,-1 0 1 0 0,0 0-1 0 0,0-1 1 0 0,0 1-1 0 0,0-1 1 0 0,0 0-1 0 0,0 0 1 0 0,-1 0-1 0 0,0 0 1 0 0,0-1-1 0 0,0 0-64 0 0,-1 0 9 0 0,0 0-1 0 0,1 0 0 0 0,-1-1 1 0 0,0 0-1 0 0,0 0 1 0 0,-1 0-1 0 0,1-1 0 0 0,0 0 1 0 0,0 0-1 0 0,0-1 1 0 0,0 0-1 0 0,0 0 0 0 0,0 0 1 0 0,0-1-1 0 0,0 1 1 0 0,1-1-1 0 0,-1-1-8 0 0,-6-10-2564 0 0,9 11-1849 0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2T12:43:40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209 338 4112 0 0,'0'0'119'0'0,"1"0"1"0"0,4 0-47 0 0,-4 0 171 0 0,-1 0 65 0 0,0 0 10 0 0,-85 9 407 0 0,1-4 1284 0 0,38-8 44 0 0,45 2 1837 0 0,56-4-3372 0 0,156-10 745 0 0,56 0-257 0 0,-35-3-795 0 0,-77 3 244 0 0,-34 0-105 0 0,100-6 65 0 0,-88 16-275 0 0,57-16-66 0 0,-114 15 32 0 0,125-4 31 0 0,-130 14-138 0 0,-14-4 64 0 0,14-9 54 0 0,-6-1-44 0 0,-37 5-20 0 0,9-1-142 0 0,-36 6-22 0 0,10-13-1556 0 0,4 8 499 0 0,-14 5 537 0 0,-1 0-33 0 0,-2-16-2690 0 0,-26-4-43 0 0,11-4 2644 0 0,-40-44 5241 0 0,24 44-1873 0 0,32 24-2373 0 0,-9-5 2294 0 0,47 51-2043 0 0,41 18-22 0 0,-20-14-112 0 0,-30 0 72 0 0,-27-49-413 0 0,0 0-1 0 0,-1 0 1 0 0,1 0-1 0 0,-1 0 1 0 0,1 0-1 0 0,-1 0 1 0 0,0 0-1 0 0,1 0 0 0 0,-1 0 1 0 0,0 0-1 0 0,1 0 1 0 0,-1 0-1 0 0,0 0 1 0 0,0 1-1 0 0,0-1 1 0 0,0 0-1 0 0,0 0 0 0 0,-1 0 1 0 0,1 0-1 0 0,0 0 1 0 0,0 0-1 0 0,-1 0 1 0 0,1 0-1 0 0,0 0 1 0 0,-1 0-1 0 0,1 0 0 0 0,-1 0 1 0 0,0 0-1 0 0,1 0 1 0 0,-1 0-1 0 0,0 0 1 0 0,1 0-1 0 0,-1 0 1 0 0,0-1-1 0 0,0 1 0 0 0,-1 0-18 0 0,-29 30 522 0 0,-130 28 284 0 0,101-40-2127 0 0,60-18 761 0 0,0-1-747 0 0,0 0-3075 0 0,0 0-1319 0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2T12:43:41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71 100 6592 0 0,'0'0'149'0'0,"0"0"23"0"0,0 0 11 0 0,0 0 42 0 0,0 0 174 0 0,0-5 329 0 0,-1 5 3956 0 0,-6 12-4305 0 0,0 0 1 0 0,0 1-1 0 0,1 0 1 0 0,1 0 0 0 0,0 0-1 0 0,1 1 1 0 0,-2 9-380 0 0,-10 46 599 0 0,9-43-148 0 0,24-17-211 0 0,-11-8-217 0 0,1-1 0 0 0,-1 0 0 0 0,0-1 0 0 0,1 0 0 0 0,-1 0 0 0 0,0 0 0 0 0,0-1 0 0 0,0 0 0 0 0,0 0 0 0 0,0 0 0 0 0,0-1 0 0 0,0 0 0 0 0,-1 0 0 0 0,1 0 0 0 0,-1-1 0 0 0,0 0 0 0 0,0 0 0 0 0,0 0 0 0 0,3-5-23 0 0,12-6 49 0 0,31-17-187 0 0,-45 32 126 0 0,10 3 12 0 0,4 15 0 0 0,-17-14 22 0 0,0 0-1 0 0,0-1 0 0 0,0 1 0 0 0,0-1 0 0 0,1 0 0 0 0,-1 1 0 0 0,1-2 0 0 0,0 1 1 0 0,0 0-1 0 0,0-1 0 0 0,0 0 0 0 0,0 0 0 0 0,1 0 0 0 0,-1 0 0 0 0,1-1 0 0 0,-1 1 0 0 0,1-1 1 0 0,-1 0-1 0 0,1-1 0 0 0,0 1 0 0 0,0-1 0 0 0,-1 0 0 0 0,1 0 0 0 0,0 0 0 0 0,1-1-21 0 0,35-16 440 0 0,-8-14-184 0 0,-16-32 186 0 0,-17-5 20 0 0,-27 4-222 0 0,23 57-226 0 0,3 4-55 0 0,0 1 0 0 0,-1-1-1 0 0,1 1 1 0 0,-1 0 0 0 0,1-1-1 0 0,-1 1 1 0 0,0 0 0 0 0,0 0 0 0 0,0 0-1 0 0,0 0 1 0 0,0 0 0 0 0,0 1 0 0 0,-1-1-1 0 0,1 1 1 0 0,-1-1 0 0 0,1 1-1 0 0,-1 0 42 0 0,2 1-277 0 0,-16 0-2472 0 0,6 0-3112 0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2T12:15:13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1 248 5344 0 0,'0'0'157'0'0,"0"0"50"0"0,0 0 123 0 0,0 0 57 0 0,0 0 12 0 0,0 0-9 0 0,0 0-39 0 0,0 0-20 0 0,0 0-3 0 0,0 0-10 0 0,0 0-39 0 0,0 0-20 0 0,0 0-3 0 0,0 0-11 0 0,0 0-44 0 0,0 0-17 0 0,0 0-6 0 0,0 0-16 0 0,10-2 165 0 0,78 0-8 0 0,-55 3-291 0 0,25-6 72 0 0,28-10 444 0 0,-32 12-374 0 0,-33 3-116 0 0,41-6-5 0 0,-23 3 143 0 0,4-1-319 0 0,22 4 53 0 0,-37-2 150 0 0,-6 2 16 0 0,-16 0-79 0 0,21-4 150 0 0,-20 4-163 0 0,25-4 0 0 0,-8 3 16 0 0,-21 1 64 0 0,3-3 10 0 0,0 3-20 0 0,0 0-6 0 0,-3 0 0 0 0,1 3 5 0 0,17 23 1022 0 0,-3 50-315 0 0,-6-33-312 0 0,-11-42-400 0 0,-1 0 0 0 0,10 42 256 0 0,3-5-139 0 0,0 5 34 0 0,38 65 37 0 0,-39-77-252 0 0,7 14 10 0 0,-13-37 33 0 0,17 28-32 0 0,-11-3-11 0 0,2-14 74 0 0,-12-17-31 0 0,22 8 120 0 0,15-10-137 0 0,-18-10 27 0 0,-17 8-46 0 0,1 0 0 0 0,0 0 0 0 0,-1 0 0 0 0,0-1 0 0 0,0 0 0 0 0,0 0 0 0 0,0 0 0 0 0,0 0 0 0 0,0-1 0 0 0,-1 1 0 0 0,1-1 0 0 0,-1 0 0 0 0,0 0 0 0 0,0 0-1 0 0,-1-1 1 0 0,1 1 0 0 0,-1-1 0 0 0,0 1 0 0 0,0-1 0 0 0,0-3-7 0 0,14-58 117 0 0,-6-10-117 0 0,-16-46 64 0 0,-4 51-64 0 0,10 14 0 0 0,10 23 0 0 0,3 4-72 0 0,21-5-2 0 0,-19 24-33 0 0,10 1 96 0 0,25-9-53 0 0,-16 8 1 0 0,20-1 63 0 0,60-12-128 0 0,-16 6 106 0 0,-41 15-116 0 0,11-6 206 0 0,0-1-200 0 0,31-4 142 0 0,-33 9-10 0 0,1-6-10 0 0,-47 9 10 0 0,93-10 0 0 0,-35 7 0 0 0,-35-2 10 0 0,-42 7 12 0 0,-1 0-116 0 0,0 0-712 0 0,0 0-2905 0 0,0 0-1246 0 0</inkml:trace>
  <inkml:trace contextRef="#ctx0" brushRef="#br0" timeOffset="1180.484">749 469 4752 0 0,'0'0'101'0'0,"0"0"22"0"0,0 0 6 0 0,0 0 31 0 0,-2 2 107 0 0,-2 1 15 0 0,0 1 0 0 0,-1-2 0 0 0,0 1 0 0 0,0 0 0 0 0,0-1 0 0 0,0 0 0 0 0,0 0 0 0 0,0 0 0 0 0,0-1 1 0 0,0 0-1 0 0,-1 0 0 0 0,1 0 0 0 0,-1-1 0 0 0,-3 0-282 0 0,5 1 107 0 0,-178 21 1209 0 0,122-13-1055 0 0,51-6-269 0 0,7-3-96 0 0,2 0-64 0 0,0 2-2991 0 0,0-2-167 0 0</inkml:trace>
  <inkml:trace contextRef="#ctx0" brushRef="#br0" timeOffset="1540.639">577 401 6536 0 0,'0'0'190'0'0,"3"-2"-25"0"0,-1 2 3704 0 0,35 20-3353 0 0,51 19 32 0 0,-57-18-744 0 0,-31-17 283 0 0,-1 0 1 0 0,0 0 0 0 0,1 0 0 0 0,-1 0-1 0 0,-1 0 1 0 0,1-1 0 0 0,-1 1 0 0 0,1 0-1 0 0,-1-1 1 0 0,0 1 0 0 0,0-1-1 0 0,0 0 1 0 0,-1 1 0 0 0,1-1 0 0 0,-1 0-1 0 0,0-1 1 0 0,0 1 0 0 0,0 0 0 0 0,0-1-1 0 0,0 0 1 0 0,-1 0 0 0 0,1 0 0 0 0,-1 0-1 0 0,1 0 1 0 0,-1 0 0 0 0,0-1-88 0 0,-14 11-157 0 0,-36 21-811 0 0,47-28 560 0 0</inkml:trace>
  <inkml:trace contextRef="#ctx0" brushRef="#br0" timeOffset="2391.1">1246 407 6072 0 0,'0'0'133'0'0,"0"0"23"0"0,0 0 12 0 0,0 0 17 0 0,0 0 47 0 0,0 0 22 0 0,0 0 2 0 0,0 0-14 0 0,0 0-55 0 0,0 0-24 0 0,0 0-3 0 0,0 0-8 0 0,0 0-35 0 0,0 0-18 0 0,0 0-3 0 0,0 0 30 0 0,-3 18 1206 0 0,-3-9-960 0 0,4-8-317 0 0,-3 1-44 0 0,49 4-11 0 0,20-9 53 0 0,-37 1 200 0 0,1-1 0 0 0,0-2 0 0 0,-1 0 0 0 0,22-8-253 0 0,-43 11 152 0 0,110-7 561 0 0,-114 9-659 0 0,-2 0-20 0 0,0 0-112 0 0,0 0-13 0 0,0 0-36 0 0,0 0-187 0 0,0 0-81 0 0,-2 0-701 0 0,-4 0-2733 0 0</inkml:trace>
  <inkml:trace contextRef="#ctx0" brushRef="#br0" timeOffset="2920.515">1402 339 6624 0 0,'0'0'149'0'0,"0"0"23"0"0,0 0 11 0 0,0 0 45 0 0,0 0 186 0 0,0 0 88 0 0,0 0 11 0 0,0 0-12 0 0,0 0-73 0 0,0 0-38 0 0,0 0-6 0 0,0 0-26 0 0,0 0-106 0 0,0 0-48 0 0,0 0-10 0 0,0 0-9 0 0,0 0-29 0 0,0 0-17 0 0,0 0-3 0 0,0 0-7 0 0,0 0-26 0 0,-15 5 329 0 0,-88 46 648 0 0,65-38-1080 0 0,26-10 0 0 0,8 1 0 0 0,0-2 0 0 0,1 8 78 0 0,3-9-4 0 0,14 8 358 0 0,79 4-112 0 0,-31-8-246 0 0,-20 7-719 0 0,-41-12-626 0 0,-1 0-3431 0 0</inkml:trace>
  <inkml:trace contextRef="#ctx0" brushRef="#br0" timeOffset="4324.56">1270 344 6248 0 0,'0'0'133'0'0,"0"0"23"0"0,0 0 15 0 0,-9 10 17 0 0,-36 28 1760 0 0,13 4-1635 0 0,33-39-201 0 0,-1 0 1 0 0,1-1-1 0 0,0 0 0 0 0,0 1 0 0 0,1-1 1 0 0,-1 1-1 0 0,0-1 0 0 0,1 0 1 0 0,-1 0-1 0 0,1 0 0 0 0,0 0 1 0 0,0 0-1 0 0,0 0 0 0 0,0-1 0 0 0,0 1 1 0 0,0 0-1 0 0,0-1 0 0 0,1 0 1 0 0,-1 1-1 0 0,0-1 0 0 0,1 0 0 0 0,-1 0 1 0 0,1-1-1 0 0,-1 1 0 0 0,1 0 1 0 0,0-1-1 0 0,-1 0 0 0 0,2 1-112 0 0,0 0 3 0 0,45 16 255 0 0,-12-10-87 0 0,-6 1 29 0 0,-5-2-27 0 0,-24-5-130 0 0,0 2-22 0 0,-1-3 43 0 0,-1 0 56 0 0,0 0 22 0 0,0 0 2 0 0,0 0-36 0 0,0 0-152 0 0,0 0-70 0 0,0 0-12 0 0,0 0-32 0 0,0 0-123 0 0,0 0-58 0 0,0 0-781 0 0,0 0-3078 0 0</inkml:trace>
  <inkml:trace contextRef="#ctx0" brushRef="#br0" timeOffset="25763.081">1898 372 6072 0 0,'0'0'133'0'0,"0"0"23"0"0,0 0 12 0 0,0 0 21 0 0,0 0 65 0 0,0 0 30 0 0,0 0 4 0 0,0-12 1056 0 0,0-1 128 0 0,0 12-1103 0 0,0 1 38 0 0,6-8 1123 0 0,0 5-1469 0 0,-1 1-1 0 0,1-1 0 0 0,0 1 1 0 0,0 1-1 0 0,0-1 0 0 0,0 1 1 0 0,0 0-1 0 0,0 0 0 0 0,0 1 1 0 0,0 0-1 0 0,0 0 0 0 0,0 0 1 0 0,0 1-1 0 0,0 0 0 0 0,0 0 1 0 0,0 1-1 0 0,0-1 0 0 0,0 1 1 0 0,-1 0-1 0 0,6 3-60 0 0,-3-2 15 0 0,-1 0-15 0 0,0 1 0 0 0,-3 10 10 0 0,-7-9 31 0 0,1 0 0 0 0,-1 0-1 0 0,-1 0 1 0 0,1-1 0 0 0,0 1 0 0 0,-1-1-1 0 0,0 0 1 0 0,0 0 0 0 0,0-1 0 0 0,-1 1-1 0 0,1-1 1 0 0,-1 0 0 0 0,0 0 0 0 0,0 0-1 0 0,0 0-40 0 0,-10 6 97 0 0,8-4-59 0 0,-9 5 180 0 0,1 0-1 0 0,1 0 1 0 0,0 2-1 0 0,0-1 0 0 0,1 2 1 0 0,1 0-1 0 0,0 0 1 0 0,-5 10-218 0 0,10-2 551 0 0,8-20-564 0 0,-1-1 0 0 0,1 1-1 0 0,-1 0 1 0 0,0-1 0 0 0,1 1-1 0 0,-1-1 1 0 0,1 1-1 0 0,0-1 1 0 0,-1 1 0 0 0,1-1-1 0 0,-1 1 1 0 0,1-1-1 0 0,0 1 1 0 0,-1-1 0 0 0,1 1-1 0 0,0-1 1 0 0,-1 0-1 0 0,1 0 1 0 0,0 1 0 0 0,0-1-1 0 0,-1 0 1 0 0,1 0 0 0 0,0 0-1 0 0,0 0 1 0 0,0 0-1 0 0,-1 0 1 0 0,1 0 0 0 0,0 0-1 0 0,0 0 1 0 0,-1 0-1 0 0,1 0 1 0 0,0-1 0 0 0,0 1-1 0 0,0 0 14 0 0,0 0-679 0 0,4-1-3212 0 0,2-5-1235 0 0</inkml:trace>
  <inkml:trace contextRef="#ctx0" brushRef="#br0" timeOffset="25993.081">1799 785 14944 0 0,'0'0'340'0'0,"0"0"50"0"0,0 0 24 0 0,0 0-54 0 0,0 0-225 0 0,0 0-55 0 0,2 0 0 0 0,6 1 0 0 0,0 2-13 0 0,-3-1-82 0 0,-4-1-138 0 0,-1-1-83 0 0,0 0-704 0 0,0 0-2878 0 0,0 0-1230 0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8T15:39:22.1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38 5440 0 0,'0'0'124'0'0,"0"0"17"0"0,0 0 10 0 0,0 0 39 0 0,0 0 165 0 0,0 0 77 0 0,0 0 15 0 0,0 0-27 0 0,0 0-118 0 0,0 0-50 0 0,20-11 1003 0 0,9 2-579 0 0,-1 2-193 0 0,-3 4-457 0 0,117-4 176 0 0,-84 20-756 0 0,-51-10 226 0 0,-6-2-6 0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8T15:39:22.4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6832 0 0,'0'0'200'0'0,"0"0"29"0"0,0 0-2 0 0,0 0-3 0 0,0 0 0 0 0,0 0-26 0 0,8 0-90 0 0,141 19 2298 0 0,-72-7-1828 0 0,-71-12-703 0 0,30 4 245 0 0,-11 0-3139 0 0,-7-2-495 0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8T15:39:23.1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1 114 5984 0 0,'0'0'133'0'0,"0"0"23"0"0,0 0 11 0 0,0 0-5 0 0,0 0-22 0 0,0 0-10 0 0,0 0-2 0 0,0 0 16 0 0,0 0 65 0 0,0 0 23 0 0,0 0 7 0 0,14 8 1121 0 0,84 25 1253 0 0,-69-19-2546 0 0,-23-13-51 0 0,0 2 1 0 0,0-1-1 0 0,0 1 1 0 0,0-1-1 0 0,-1 1 1 0 0,1 1-1 0 0,-1-1 1 0 0,0 1-1 0 0,0 0 0 0 0,0 1 1 0 0,0-1-1 0 0,-1 1 1 0 0,0-1-1 0 0,0 1 1 0 0,0 1-1 0 0,-1-1 1 0 0,3 5-17 0 0,-4-4 7 0 0,0-1-1 0 0,-1 1 1 0 0,0-1 0 0 0,0 1 0 0 0,0-1 0 0 0,-1 1 0 0 0,1-1 0 0 0,-2 1 0 0 0,1 0 0 0 0,0-1 0 0 0,-1 1-1 0 0,0-1 1 0 0,-1 1 0 0 0,1-1 0 0 0,-1 1 0 0 0,0-1 0 0 0,-1 2-7 0 0,-55 107 227 0 0,53-107-210 0 0,-1-1-1 0 0,0 1 1 0 0,0-1 0 0 0,0 0 0 0 0,-1 0 0 0 0,0-1 0 0 0,0 0 0 0 0,0 0 0 0 0,-1 0 0 0 0,1-1-1 0 0,-1-1 1 0 0,-2 2-17 0 0,8-5 9 0 0,1 1 0 0 0,-1 0 0 0 0,1-1-1 0 0,-1 1 1 0 0,0-1 0 0 0,1 1 0 0 0,-1-1-1 0 0,1 0 1 0 0,-1 0 0 0 0,0 0 0 0 0,1 0-1 0 0,-1 0 1 0 0,1 0 0 0 0,-1 0 0 0 0,0 0 0 0 0,1-1-1 0 0,-1 1 1 0 0,1-1 0 0 0,-1 1 0 0 0,1-1-1 0 0,-1 0 1 0 0,1 1 0 0 0,-1-1 0 0 0,1 0-1 0 0,0 0 1 0 0,-1 0 0 0 0,1 0 0 0 0,0 0-1 0 0,0 0 1 0 0,0 0 0 0 0,0-1 0 0 0,0 1 0 0 0,0 0-1 0 0,0-1 1 0 0,0 1 0 0 0,0-1 0 0 0,0 1-1 0 0,1-1 1 0 0,-1 1 0 0 0,1-1 0 0 0,-1 1-1 0 0,1-1 1 0 0,0 1 0 0 0,0-1 0 0 0,-1 0-1 0 0,1 1 1 0 0,0-1 0 0 0,0 0 0 0 0,1 1 0 0 0,-1-1-1 0 0,0 1 1 0 0,0-1 0 0 0,1 0 0 0 0,0 0-9 0 0,29-68 361 0 0,-29 69-356 0 0,13-24 26 0 0,1 0 0 0 0,1 1 0 0 0,2 1 0 0 0,0 0 1 0 0,2 1-1 0 0,0 2 0 0 0,1 0 0 0 0,1 1 0 0 0,12-7-31 0 0,86-60 128 0 0,-116 83-111 0 0,-1 0-1 0 0,0 0 0 0 0,0-1 0 0 0,0 1 1 0 0,0-1-1 0 0,0 1 0 0 0,-1-1 0 0 0,0 0 1 0 0,1 0-1 0 0,-2-1 0 0 0,1 1 1 0 0,0 0-1 0 0,-1-1 0 0 0,0 1 0 0 0,0 0 1 0 0,0-1-1 0 0,0 0 0 0 0,-1 1 1 0 0,0-3-17 0 0,0 6-13 0 0,0 0 0 0 0,0 1 0 0 0,-1-1 1 0 0,1 0-1 0 0,0 0 0 0 0,0 1 0 0 0,-1-1 1 0 0,1 1-1 0 0,0-1 0 0 0,-1 0 1 0 0,1 1-1 0 0,-1-1 0 0 0,1 1 0 0 0,-1-1 1 0 0,1 1-1 0 0,-1-1 0 0 0,1 1 1 0 0,-1-1-1 0 0,0 1 0 0 0,1-1 0 0 0,-1 1 1 0 0,0 0-1 0 0,1-1 0 0 0,-1 1 0 0 0,0 0 1 0 0,1 0-1 0 0,-1 0 0 0 0,0-1 1 0 0,0 1-1 0 0,1 0 0 0 0,-1 0 0 0 0,0 0 1 0 0,0 0-1 0 0,1 0 0 0 0,-1 0 0 0 0,0 1 1 0 0,1-1-1 0 0,-1 0 0 0 0,0 0 1 0 0,0 0-1 0 0,1 1 0 0 0,-1-1 0 0 0,0 0 1 0 0,1 1-1 0 0,-1-1 0 0 0,0 1 13 0 0,-17 14-1488 0 0,13-9 938 0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8T15:39:40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6504 0 0,'0'0'141'0'0,"0"0"23"0"0,0 0 13 0 0,0 0 42 0 0,0 0 125 0 0,0 0 52 0 0,0 0 11 0 0,0 0-3 0 0,0 0-18 0 0,0 0-8 0 0,0 0-2 0 0,0 0-31 0 0,10-2 351 0 0,23 11-51 0 0,37 25 645 0 0,-52-12-1177 0 0,-8 9-186 0 0,-10-24 87 0 0,1 0 1 0 0,-1 0-1 0 0,0 0 1 0 0,-1 0 0 0 0,0-1-1 0 0,0 1 1 0 0,0 0-1 0 0,-1 0 1 0 0,0 0-1 0 0,0-1 1 0 0,-1 1 0 0 0,0-1-1 0 0,0 0 1 0 0,0 0-1 0 0,-1 0 1 0 0,0 0 0 0 0,-2 2-15 0 0,-22 17 254 0 0,28-25-188 0 0,0 0 8 0 0,0 0 46 0 0,0 0 22 0 0,-22 17 962 0 0,21-17-896 0 0,1 0 0 0 0,0 0 0 0 0,0 0-12 0 0,0 0-50 0 0,0 0-18 0 0,0 0-6 0 0,0 0-9 0 0,0 0-28 0 0,0 0-11 0 0,0 0-3 0 0,0 0 21 0 0,0 0 83 0 0,11 0 246 0 0,149-14 839 0 0,-67 21-1213 0 0,-61-3-2539 0 0,-32-4 1734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8T15:38:41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65 12840 0 0,'0'0'374'0'0,"-2"1"0"0"0,-3 3-322 0 0,0 1 0 0 0,1 0 0 0 0,0 0 0 0 0,0 1 1 0 0,0-1-1 0 0,0 1 0 0 0,1 0 0 0 0,0-1 0 0 0,0 2 1 0 0,1-1-1 0 0,0 0 0 0 0,0 0 0 0 0,0 1 0 0 0,1-1 1 0 0,0 1-1 0 0,0-1 0 0 0,1 1 0 0 0,-1 0 0 0 0,1-1 1 0 0,1 1-1 0 0,-1-1 0 0 0,1 1 0 0 0,1 0 0 0 0,-1-1 1 0 0,1 0-1 0 0,2 5-52 0 0,6 11 386 0 0,1-1 1 0 0,1-1 0 0 0,0 0-1 0 0,2 0 1 0 0,1-1 0 0 0,0-1-1 0 0,1-1 1 0 0,1 0-1 0 0,0-1 1 0 0,2 0 0 0 0,2 0-387 0 0,55 53 961 0 0,-37-19-233 0 0,-38-48-656 0 0,-9 19-941 0 0,-1-14-4016 0 0,-2-4-1656 0 0</inkml:trace>
  <inkml:trace contextRef="#ctx0" brushRef="#br0" timeOffset="157.8">25 111 13792 0 0,'6'-6'120'0'0,"0"0"0"0"0,0 1 0 0 0,1 0 0 0 0,0 0 0 0 0,0 0 1 0 0,0 1-1 0 0,0 0 0 0 0,1 1 0 0 0,-1-1 0 0 0,1 1 0 0 0,0 1 1 0 0,0 0-1 0 0,0 0 0 0 0,0 0 0 0 0,6 1-120 0 0,51-10 1137 0 0,30-5-55 0 0,0 4 1 0 0,1 4-1 0 0,50 3-1082 0 0,-111 9-116 0 0,-3 2-11 0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8T15:40:00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1 10104 0 0,'-8'15'1008'0'0,"-45"84"-384"0"0,14 8 1480 0 0,38-104-2066 0 0,-12 63 574 0 0,14-16-441 0 0,-1-40-107 0 0,8 17-153 0 0,-8-25 3 0 0,0 1-302 0 0,0-1-3292 0 0,0-2-834 0 0</inkml:trace>
  <inkml:trace contextRef="#ctx0" brushRef="#br0" timeOffset="276.518">0 191 7656 0 0,'0'0'166'0'0,"0"0"29"0"0,8 4 198 0 0,62 7-357 0 0,-30-9 318 0 0,-26 0-399 0 0,-1-1 1 0 0,1 0 0 0 0,-1-1-1 0 0,1-1 1 0 0,-1 0-1 0 0,0-1 1 0 0,1 0 0 0 0,-1-1-1 0 0,0-1 1 0 0,12-4 44 0 0,-14 2-2068 0 0,-3-1-644 0 0</inkml:trace>
  <inkml:trace contextRef="#ctx0" brushRef="#br0" timeOffset="1016.735">358 115 6592 0 0,'0'0'149'0'0,"0"0"23"0"0,0 0 11 0 0,-3 4 1 0 0,0 2-130 0 0,-21 29 1322 0 0,19-21-830 0 0,3-10-401 0 0,1-1-1 0 0,-1 0 1 0 0,1 0-1 0 0,0 1 1 0 0,0-1-1 0 0,1 1 1 0 0,-1-1-1 0 0,1 1 1 0 0,0-1-1 0 0,0 1 1 0 0,0-1-1 0 0,0 1 1 0 0,0-1-1 0 0,1 1 1 0 0,0 0-145 0 0,10 28 1725 0 0,-10-30-1532 0 0,10 1 171 0 0,33-4 367 0 0,10-40-2212 0 0,-36 30 653 0 0,-17 9 448 0 0,13-7-175 0 0,-11 8 427 0 0,0 2 162 0 0,0-1 1 0 0,0 1-1 0 0,0-1 1 0 0,0 1-1 0 0,0 0 1 0 0,0 0-1 0 0,0 0 1 0 0,0 1-1 0 0,0-1 1 0 0,0 1-1 0 0,-1-1 1 0 0,1 1-1 0 0,0 0 1 0 0,-1 0-1 0 0,0 0 1 0 0,0 1-1 0 0,1-1 1 0 0,-1 0-1 0 0,0 1 1 0 0,1 2-35 0 0,8 8 349 0 0,28 25 499 0 0,23-20 584 0 0,-55-18-1377 0 0,-1 0 1 0 0,1-1 0 0 0,0 1 0 0 0,-1-1 0 0 0,1-1 0 0 0,-1 1-1 0 0,1-1 1 0 0,-1 0 0 0 0,0-1 0 0 0,0 1 0 0 0,0-1 0 0 0,0 0 0 0 0,0-1-1 0 0,-1 0 1 0 0,1 1 0 0 0,-1-2 0 0 0,3-1-56 0 0,16-36-733 0 0,-20 36 605 0 0,-1 1 0 0 0,-1 0 0 0 0,1-1 0 0 0,-1 0 0 0 0,0 0 0 0 0,0 0 0 0 0,0 0 0 0 0,-1 0 0 0 0,0 0 0 0 0,0 0 0 0 0,-1 0 0 0 0,1 0 0 0 0,-2-4 128 0 0,-2-28-332 0 0,-30 25 600 0 0,20 19-4 0 0,9-5-236 0 0,1 1 36 0 0,-1 0 1 0 0,0-1 0 0 0,1 1-1 0 0,-1 0 1 0 0,1 0 0 0 0,0 1-1 0 0,0-1 1 0 0,0 1 0 0 0,0 0-1 0 0,0 0 1 0 0,0 0 0 0 0,1 0-1 0 0,-1 0 1 0 0,-1 3-65 0 0,-7 34 243 0 0,18-17-43 0 0,-3-5-60 0 0,13 13 176 0 0,-10-27-266 0 0,0 0 0 0 0,1 0 0 0 0,0-1 1 0 0,0 0-1 0 0,0 0 0 0 0,0-1 1 0 0,0 0-1 0 0,1 0 0 0 0,-1-1 1 0 0,1 0-1 0 0,-1 0 0 0 0,1-1 1 0 0,-1-1-1 0 0,1 1 0 0 0,1-1-50 0 0,12 0 62 0 0,103-24 306 0 0,-78 4-352 0 0,46-44-160 0 0,-70 27 56 0 0,-30 10-10 0 0,5 21 157 0 0,-8-3-56 0 0,6 9-40 0 0,2 0 18 0 0,0 0-1 0 0,0 0 0 0 0,0 0 0 0 0,0 0 0 0 0,-1 0 0 0 0,1 1 0 0 0,0-1 1 0 0,-1 1-1 0 0,1 0 0 0 0,0 0 0 0 0,-1 0 0 0 0,1 0 0 0 0,-1 0 0 0 0,1 0 1 0 0,0 0-1 0 0,-1 1 0 0 0,1-1 0 0 0,0 1 0 0 0,0 0 0 0 0,-3 1 20 0 0,4-2 67 0 0,-19 21 304 0 0,16-16-371 0 0,0 1 0 0 0,0 0 0 0 0,1 0 0 0 0,0 1 0 0 0,0-1 0 0 0,0 0 0 0 0,0 1 0 0 0,1 0 0 0 0,1 0 0 0 0,-1-1 0 0 0,1 1 0 0 0,0 0 0 0 0,0 0 0 0 0,1 0 0 0 0,0 6 0 0 0,5 6 122 0 0,-2-16-73 0 0,1 1 0 0 0,-1-1 0 0 0,1 0-1 0 0,0 0 1 0 0,0 0 0 0 0,0 0 0 0 0,0 0 0 0 0,0-1-1 0 0,1 0 1 0 0,-1 0 0 0 0,1 0 0 0 0,0-1 0 0 0,-1 1 0 0 0,1-1-1 0 0,0 0 1 0 0,0-1 0 0 0,0 1 0 0 0,3-1-49 0 0,59-10 154 0 0,32-28-838 0 0,-40 1-4967 0 0,-46 25 1023 0 0</inkml:trace>
  <inkml:trace contextRef="#ctx0" brushRef="#br0" timeOffset="1352.901">1428 25 8432 0 0,'0'0'190'0'0,"0"0"28"0"0,0 0 10 0 0,0 2-26 0 0,-12 48 1157 0 0,10-35-948 0 0,1 64 1270 0 0,2-53-914 0 0,-1-26-713 0 0,0 1 0 0 0,0-1 0 0 0,-1 1-1 0 0,1-1 1 0 0,0 1 0 0 0,0-1 0 0 0,0 1 0 0 0,0 0 0 0 0,0-1 0 0 0,0 1 0 0 0,0-1 0 0 0,0 1 0 0 0,0-1 0 0 0,0 1 0 0 0,0-1 0 0 0,0 1 0 0 0,1-1 0 0 0,-1 1 0 0 0,0-1 0 0 0,0 1 0 0 0,1-1 0 0 0,-1 1 0 0 0,0-1 0 0 0,0 1 0 0 0,1-1 0 0 0,-1 1 0 0 0,1-1 0 0 0,-1 1 0 0 0,0-1 0 0 0,1 0 0 0 0,-1 1 0 0 0,1-1 0 0 0,-1 0 0 0 0,1 0 0 0 0,-1 1 0 0 0,1-1 0 0 0,-1 0-1 0 0,1 0 1 0 0,-1 0 0 0 0,1 1 0 0 0,-1-1 0 0 0,1 0 0 0 0,-1 0 0 0 0,1 0 0 0 0,0 0 0 0 0,-1 0 0 0 0,1 0 0 0 0,0 0-54 0 0,53-48 394 0 0,-27 21-440 0 0,-21 20-53 0 0,0 0 0 0 0,0 0 0 0 0,1 1 0 0 0,0 0 0 0 0,0 1 0 0 0,1 0 0 0 0,-1 0 0 0 0,1 0 0 0 0,0 1 0 0 0,1 0 0 0 0,3-1 99 0 0,21-2-305 0 0,-23 14 209 0 0,-6-5 117 0 0,1 2 0 0 0,-1-1 0 0 0,0 0 0 0 0,-1 1 0 0 0,1 0 1 0 0,-1 0-1 0 0,1 0 0 0 0,-1 0 0 0 0,0 0 0 0 0,-1 1 0 0 0,1-1 1 0 0,-1 1-1 0 0,0 0 0 0 0,0 0 0 0 0,0 0-21 0 0,6 13 19 0 0,12 48 317 0 0,2-13-231 0 0,-9-35-880 0 0,-7-14-2833 0 0,-5-3-1258 0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8T15:39:59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60 6992 0 0,'1'-4'337'0'0,"14"-22"54"0"0,-4 12-142 0 0,-11 13 6 0 0,1-1 1 0 0,7-10 959 0 0,-13 14 1279 0 0,-6 13-2376 0 0,0 1 1 0 0,1 1 0 0 0,0 0-1 0 0,1 0 1 0 0,1 1-1 0 0,1 0 1 0 0,1 1-1 0 0,0-1 1 0 0,-2 16-119 0 0,-3 72 60 0 0,4-16 360 0 0,10-73-260 0 0,0-13-70 0 0,-2-4-20 0 0,-1 0-1 0 0,0 0 22 0 0,0 0 5 0 0,-1 0 0 0 0,7-20 41 0 0,1 11-276 0 0,1 0 0 0 0,0 0 0 0 0,0 1 1 0 0,1 0-1 0 0,0 1 0 0 0,0 0 0 0 0,1 0 0 0 0,6-2 139 0 0,59-15-357 0 0,-65 21 346 0 0,-9 3 12 0 0,1-1 0 0 0,-1 0 0 0 0,1 1 0 0 0,-1 0-1 0 0,0-1 1 0 0,1 1 0 0 0,-1 0 0 0 0,1 0-1 0 0,-1-1 1 0 0,0 1 0 0 0,1 0 0 0 0,-1 1-1 0 0,1-1 1 0 0,-1 0 0 0 0,1 0 0 0 0,-1 1 0 0 0,0-1-1 0 0,1 0 1 0 0,-1 1 0 0 0,0 0 0 0 0,1-1-1 0 0,-1 1 1 0 0,0 0 0 0 0,1 0-1 0 0,-1 0 104 0 0,6 5 127 0 0,-6-2-158 0 0,0-1 1 0 0,-1 1 0 0 0,0 0 0 0 0,1-1-1 0 0,-1 1 1 0 0,0 0 0 0 0,-1 0 0 0 0,1-1-1 0 0,-1 1 1 0 0,1-1 0 0 0,-1 1 0 0 0,0 0-1 0 0,-1-1 1 0 0,1 1 0 0 0,0-1 0 0 0,-2 1-74 0 0,-2 4 45 0 0,-1-1 0 0 0,-1-1 1 0 0,1 1-1 0 0,-1-1 0 0 0,0 0 1 0 0,-1-1-1 0 0,0 0 0 0 0,1 0 1 0 0,-1 0-1 0 0,-1-1 0 0 0,1 0 1 0 0,-1-1-1 0 0,1 0 0 0 0,-1 0 1 0 0,0-1-1 0 0,-8 1-45 0 0,-26 2-517 0 0,42-5 301 0 0,-5 0-619 0 0,5 0 366 0 0</inkml:trace>
  <inkml:trace contextRef="#ctx0" brushRef="#br0" timeOffset="449.855">421 275 8120 0 0,'-12'6'802'0'0,"-1"1"-397"0"0,15-4 893 0 0,0-2-1257 0 0,42-5 937 0 0,10-17-802 0 0,35-34-52 0 0,-62 14-124 0 0,-27 40 5 0 0,1 0 1 0 0,-1 0 0 0 0,0 0 0 0 0,0 1 0 0 0,0-1 0 0 0,0 0 0 0 0,0 0-1 0 0,0 1 1 0 0,0-1 0 0 0,0 0 0 0 0,0 0 0 0 0,0 0 0 0 0,0 1-1 0 0,0-1 1 0 0,-1 0 0 0 0,1 0 0 0 0,0 1 0 0 0,0-1 0 0 0,-1 0-1 0 0,1 0 1 0 0,-1 1 0 0 0,1-1 0 0 0,-1 0 0 0 0,1 1 0 0 0,-1-1 0 0 0,1 1-1 0 0,-1-1 1 0 0,1 1 0 0 0,-1-1 0 0 0,0 1 0 0 0,1-1 0 0 0,-1 1-1 0 0,0-1 1 0 0,1 1 0 0 0,-1 0 0 0 0,0-1 0 0 0,0 1 0 0 0,1 0-1 0 0,-1 0 1 0 0,0 0 0 0 0,0-1 0 0 0,0 1 0 0 0,1 0 0 0 0,-1 0 0 0 0,0 0-1 0 0,0 0 1 0 0,0 1 0 0 0,1-1 0 0 0,-1 0 0 0 0,0 0 0 0 0,0 0-1 0 0,1 1 1 0 0,-1-1-6 0 0,-44 11 388 0 0,-30 37 723 0 0,45-14-455 0 0,27-28-586 0 0,2 36 576 0 0,28-15-108 0 0,-18-21-607 0 0,0-1-1 0 0,1 0 1 0 0,-1 0-1 0 0,1-1 1 0 0,0-1-1 0 0,0 0 1 0 0,0 0-1 0 0,0 0 0 0 0,1-2 1 0 0,-1 1-1 0 0,1-1 1 0 0,-1-1-1 0 0,1 0 1 0 0,-1 0-1 0 0,5-2 70 0 0,-12 2-99 0 0,12 0-3475 0 0,1-4-1132 0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8T15:40:04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86 225 12208 0 0,'0'0'273'0'0,"0"0"40"0"0,0 0 23 0 0,0 0-34 0 0,0 0-180 0 0,-2 1-4 0 0,-6 6 18 0 0,-1 0 1 0 0,1 1 0 0 0,1 0 0 0 0,-1 1 0 0 0,1-1-1 0 0,1 1 1 0 0,0 0 0 0 0,0 1 0 0 0,1 0 0 0 0,-4 8-137 0 0,5-2 108 0 0,4-15-85 0 0,1 0 1 0 0,0 0 0 0 0,0 0 0 0 0,0 0 0 0 0,0 0 0 0 0,0 0 0 0 0,0 0 0 0 0,0 0 0 0 0,0 0 0 0 0,0-1 0 0 0,0 1 0 0 0,0 0 0 0 0,1-1-1 0 0,-1 1 1 0 0,0-1 0 0 0,0 1 0 0 0,1-1 0 0 0,-1 1 0 0 0,0-1 0 0 0,1 0 0 0 0,-1 0 0 0 0,0 0 0 0 0,1 0 0 0 0,-1 0 0 0 0,0 0-1 0 0,1 0 1 0 0,-1 0 0 0 0,0 0 0 0 0,1-1 0 0 0,-1 1 0 0 0,0-1 0 0 0,0 1 0 0 0,1-1 0 0 0,0 0-24 0 0,53-26 145 0 0,27-29-1725 0 0,-44 36 1254 0 0,-36 20 345 0 0,-1-1 1 0 0,0 1 0 0 0,1 0-1 0 0,-1 0 1 0 0,1-1 0 0 0,-1 1-1 0 0,1 0 1 0 0,-1 1 0 0 0,1-1-1 0 0,-1 0 1 0 0,0 0 0 0 0,1 1 0 0 0,-1-1-1 0 0,1 0 1 0 0,-1 1 0 0 0,0-1-1 0 0,1 1 1 0 0,-1 0 0 0 0,0 0-1 0 0,0-1 1 0 0,1 1 0 0 0,-1 0-1 0 0,0 0 1 0 0,0 0 0 0 0,0 0-1 0 0,0 0 1 0 0,0 0 0 0 0,0 0 0 0 0,0 1-1 0 0,-1-1 1 0 0,1 0 0 0 0,0 1-1 0 0,-1-1 1 0 0,1 0 0 0 0,-1 1-1 0 0,1-1 1 0 0,-1 1-20 0 0,5 7 130 0 0,9 28 942 0 0,-10-17-535 0 0,-4-19-512 0 0,1-1 0 0 0,-1 1-1 0 0,1-1 1 0 0,-1 0-1 0 0,1 1 1 0 0,-1-1-1 0 0,1 0 1 0 0,0 1-1 0 0,-1-1 1 0 0,1 0-1 0 0,0 0 1 0 0,-1 0 0 0 0,1 0-1 0 0,0 1 1 0 0,-1-1-1 0 0,1 0 1 0 0,0 0-1 0 0,-1 0 1 0 0,1 0-1 0 0,0-1 1 0 0,-1 1-1 0 0,1 0 1 0 0,0 0 0 0 0,-1 0-1 0 0,1 0 1 0 0,-1-1-1 0 0,1 1 1 0 0,0 0-1 0 0,-1-1 1 0 0,1 1-1 0 0,-1 0 1 0 0,1-1-1 0 0,-1 1 1 0 0,1-1-1 0 0,-1 1 1 0 0,1-1 0 0 0,-1 1-1 0 0,1-1 1 0 0,-1 1-1 0 0,0-1 1 0 0,1 1-1 0 0,-1-1 1 0 0,0 0-1 0 0,0 1 1 0 0,1-1-1 0 0,-1 0-24 0 0,27-29-79 0 0,-18 18-167 0 0,2-1 1 0 0,0 1 0 0 0,0 0-1 0 0,1 1 1 0 0,0 1 0 0 0,1 0 0 0 0,4-3 245 0 0,3 10-54 0 0,-17 4 103 0 0,0 0 0 0 0,0 0 0 0 0,0 1-1 0 0,0-1 1 0 0,-1 1 0 0 0,1-1 0 0 0,-1 1-1 0 0,1 0 1 0 0,-1 0 0 0 0,0 0 0 0 0,1 0 0 0 0,-1 0-1 0 0,0 1 1 0 0,0-1 0 0 0,-1 1 0 0 0,1-1 0 0 0,0 1-1 0 0,-1 0 1 0 0,2 2-49 0 0,4 7 142 0 0,36 42 816 0 0,-5-27-948 0 0,-33-24-108 0 0,1 1-1 0 0,1-1 0 0 0,-1 0 1 0 0,0 0-1 0 0,1-1 0 0 0,0 0 1 0 0,-1 0-1 0 0,1 0 0 0 0,0-1 1 0 0,0 0-1 0 0,0 0 0 0 0,0-1 1 0 0,6 0 98 0 0,69-16-4675 0 0,-76 14 4139 0 0,0-1-1 0 0,-1 0 1 0 0,1 0 0 0 0,-1 0-1 0 0,0 0 1 0 0,0-1-1 0 0,0 0 1 0 0,0 0-1 0 0,-1 0 1 0 0,1-1 0 0 0,-1 0-1 0 0,1-2 537 0 0,-2 4-196 0 0,18-28 396 0 0,-1-21 4887 0 0,-20 51-4975 0 0,1 1 1 0 0,-1-1-1 0 0,0 0 1 0 0,0 0 0 0 0,0 0-1 0 0,0 0 1 0 0,0 0-1 0 0,0 0 1 0 0,0 0-1 0 0,0 0 1 0 0,0 0 0 0 0,0 0-1 0 0,0 0 1 0 0,-1 0-1 0 0,1 0 1 0 0,0 0 0 0 0,-1 0-1 0 0,1 0 1 0 0,-1 0-1 0 0,1 1 1 0 0,-1-1-1 0 0,1 0 1 0 0,-1 0 0 0 0,0 0-1 0 0,1 1 1 0 0,-1-1-1 0 0,0 0 1 0 0,0 1 0 0 0,1-1-1 0 0,-1 1 1 0 0,0-1-1 0 0,0 1 1 0 0,0-1-1 0 0,0 1 1 0 0,0 0 0 0 0,0-1-1 0 0,0 1 1 0 0,0 0-1 0 0,0 0 1 0 0,0-1 0 0 0,0 1-113 0 0,-5 1 118 0 0,0 0 1 0 0,0 0 0 0 0,0 1-1 0 0,0-1 1 0 0,0 1 0 0 0,0 1-1 0 0,1-1 1 0 0,-1 1 0 0 0,1 0-1 0 0,0 0 1 0 0,-1 0-1 0 0,2 1 1 0 0,-1 0 0 0 0,0 0-1 0 0,1 0 1 0 0,0 1 0 0 0,-4 3-119 0 0,2-1 2 0 0,0 0 0 0 0,0 0 1 0 0,1 0-1 0 0,0 1 0 0 0,0 0 0 0 0,1 0 1 0 0,0 0-1 0 0,0 1 0 0 0,1-1 0 0 0,-1 5-2 0 0,6 5 160 0 0,19-18 38 0 0,-15-2-174 0 0,0-1 0 0 0,0 0 1 0 0,0 0-1 0 0,0-1 0 0 0,0 1 0 0 0,-1-1 1 0 0,0-1-1 0 0,0 1 0 0 0,0-1 1 0 0,0 1-1 0 0,-1-2 0 0 0,0 1 0 0 0,0 0 1 0 0,0-1-1 0 0,-1 0 0 0 0,1 1 1 0 0,-1-1-1 0 0,-1-1 0 0 0,1 0-24 0 0,48-116-1413 0 0,-1 3-16 0 0,-45 104 1141 0 0,-1 37 297 0 0,-4 119 475 0 0,7-1-228 0 0,16-66-181 0 0,-20-69-79 0 0,-1 1 16 0 0,1 0 1 0 0,0-1 0 0 0,0 1-1 0 0,0-1 1 0 0,1 0-1 0 0,0 0 1 0 0,-1 0 0 0 0,1 0-1 0 0,1-1 1 0 0,-1 0-1 0 0,0 1 1 0 0,1-2 0 0 0,0 1-13 0 0,57 15-1204 0 0,-46-18-4104 0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8T15:40:05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1 456 11864 0 0,'8'1'576'0'0,"65"15"237"0"0,27-3 2218 0 0,-61-10-2101 0 0,137 1 223 0 0,-132-15-3128 0 0,-37 3-3945 0 0</inkml:trace>
  <inkml:trace contextRef="#ctx0" brushRef="#br0" timeOffset="165.25">277 255 11048 0 0,'-15'62'1281'0'0,"19"55"2804"0"0,4-54-2878 0 0,-1 3-773 0 0,1-34-399 0 0,-1-21-5044 0 0,-6-10-616 0 0</inkml:trace>
  <inkml:trace contextRef="#ctx0" brushRef="#br0" timeOffset="694.019">970 346 11000 0 0,'2'-3'53'0'0,"-1"1"0"0"0,1-1 0 0 0,0 1 0 0 0,-1-1 1 0 0,0 1-1 0 0,0-1 0 0 0,0 0 0 0 0,0 0 0 0 0,0 1 0 0 0,0-1 1 0 0,-1 0-1 0 0,1 0 0 0 0,-1 0 0 0 0,0 0 0 0 0,0 0 0 0 0,0 0 1 0 0,0 0-1 0 0,-1 0 0 0 0,1 1 0 0 0,-1-1 0 0 0,0 0 0 0 0,1 0 1 0 0,-1 0-1 0 0,-1 1 0 0 0,1-2-53 0 0,-18-6 423 0 0,-48 7 742 0 0,51 5-1066 0 0,-1 0 1 0 0,0 1 0 0 0,1 1-1 0 0,0 0 1 0 0,0 1-1 0 0,0 1 1 0 0,1 0 0 0 0,0 1-1 0 0,0 1 1 0 0,0 1-1 0 0,1 0 1 0 0,0 0-1 0 0,1 1 1 0 0,0 1 0 0 0,1 1-1 0 0,-1 0-99 0 0,-17 41 458 0 0,33 5-18 0 0,8-47-291 0 0,-4-8-120 0 0,-1 0 0 0 0,1 0 0 0 0,-1-1 0 0 0,1 0 0 0 0,0 0 0 0 0,0-1 1 0 0,0 0-1 0 0,0 0 0 0 0,0 0 0 0 0,0-1 0 0 0,0 0 0 0 0,0-1 0 0 0,0 1 0 0 0,0-1 0 0 0,0-1 0 0 0,0 1 1 0 0,0-1-1 0 0,-1 0 0 0 0,1-1 0 0 0,-1 0 0 0 0,1 0 0 0 0,-1 0 0 0 0,3-2-29 0 0,60-45-132 0 0,-66 46 129 0 0,7-6-231 0 0,-1 0 0 0 0,0-1 0 0 0,-1-1 0 0 0,0 1 0 0 0,0-2 0 0 0,-2 1 0 0 0,1-1 1 0 0,3-12 233 0 0,30-105-3646 0 0,-7-4 952 0 0,-21 82 4639 0 0,-12 46 1052 0 0,-4 18-1989 0 0,-10 82-189 0 0,2-31-460 0 0,-9 73 576 0 0,0-8-127 0 0,16-79-586 0 0,0-3 108 0 0,6-45-376 0 0,-1 0-1 0 0,0 0 1 0 0,0-1-1 0 0,1 1 0 0 0,-1 0 1 0 0,1 0-1 0 0,-1-1 1 0 0,0 1-1 0 0,1 0 0 0 0,-1-1 1 0 0,1 1-1 0 0,0-1 1 0 0,-1 1-1 0 0,1-1 0 0 0,-1 1 1 0 0,1-1-1 0 0,0 1 0 0 0,-1-1 1 0 0,1 1-1 0 0,0-1 1 0 0,0 0-1 0 0,-1 1 0 0 0,1-1 1 0 0,0 0-1 0 0,0 0 1 0 0,0 0-1 0 0,-1 0 0 0 0,1 1 1 0 0,0-1-1 0 0,0 0 1 0 0,0 0-1 0 0,-1 0 0 0 0,1-1 1 0 0,0 1-1 0 0,0 0 1 0 0,0 0-1 0 0,-1 0 0 0 0,1-1 1 0 0,0 1-1 0 0,0 0 1 0 0,-1-1-1 0 0,1 1 0 0 0,0 0 1 0 0,-1-1-1 0 0,1 1 0 0 0,0-1 1 0 0,-1 0 46 0 0,8-2-1153 0 0</inkml:trace>
  <inkml:trace contextRef="#ctx0" brushRef="#br0" timeOffset="996.163">1196 92 12872 0 0,'-7'-6'289'0'0,"5"5"40"0"0,2 1 23 0 0,-14 18 86 0 0,14-17-438 0 0,-4 3 2 0 0,1 0-1 0 0,1 0 1 0 0,-1 1-1 0 0,0-1 1 0 0,1 1 0 0 0,0 0-1 0 0,0 0 1 0 0,1-1-1 0 0,-1 1 1 0 0,1 0 0 0 0,0 0-1 0 0,0 1 1 0 0,0 1-2 0 0,-10 100 995 0 0,11-13 672 0 0,2-87-1550 0 0,0 1 0 0 0,0 0-1 0 0,1-1 1 0 0,0 1 0 0 0,0-1-1 0 0,1 0 1 0 0,0 0 0 0 0,0 0-1 0 0,0 0 1 0 0,1-1 0 0 0,0 0-1 0 0,0 0 1 0 0,1 0 0 0 0,5 4-117 0 0,-4-5 68 0 0,1 1 1 0 0,0-2 0 0 0,0 1 0 0 0,1-1-1 0 0,-1 0 1 0 0,1 0 0 0 0,0-1 0 0 0,0 0-1 0 0,5 0-68 0 0,27 1-5238 0 0,-28-4-763 0 0</inkml:trace>
  <inkml:trace contextRef="#ctx0" brushRef="#br0" timeOffset="1167.282">1148 321 13704 0 0,'0'0'400'0'0,"0"0"0"0"0,2-1-256 0 0,63-19 64 0 0,25 17 1112 0 0,138 27-1515 0 0,-204-24-5530 0 0</inkml:trace>
  <inkml:trace contextRef="#ctx0" brushRef="#br0" timeOffset="1332.505">1725 252 14768 0 0,'6'-6'2605'0'0,"38"32"-1427"0"0,-24-12-1248 0 0,-12-11 4 0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8T15:40:04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2 8032 0 0,'4'2'2258'0'0,"0"-3"-934"0"0,3-1-798 0 0,-3 4 3092 0 0,-2 4-3457 0 0,-1 0 1 0 0,1-1-1 0 0,-1 1 0 0 0,0 0 1 0 0,-1 0-1 0 0,0 0 0 0 0,0 0 1 0 0,0 0-1 0 0,0 0 0 0 0,-1 0 0 0 0,0 0 1 0 0,-1 0-162 0 0,-2 36 560 0 0,7 27 108 0 0,14-3-460 0 0,3-14-3 0 0,29-11-221 0 0,-26-40-1488 0 0,-21-1 944 0 0</inkml:trace>
  <inkml:trace contextRef="#ctx0" brushRef="#br0" timeOffset="277.317">0 223 10720 0 0,'1'-2'76'0'0,"1"0"0"0"0,-1 0 1 0 0,1 1-1 0 0,-1-1 0 0 0,1 1 1 0 0,-1-1-1 0 0,1 1 0 0 0,0-1 1 0 0,0 1-1 0 0,0 0 0 0 0,0 0 1 0 0,0 0-1 0 0,0 0 1 0 0,0 0-1 0 0,0 0 0 0 0,0 0 1 0 0,0 1-1 0 0,0-1 0 0 0,1 1 1 0 0,-1 0-1 0 0,0 0 0 0 0,0-1 1 0 0,3 2-77 0 0,111-6 2306 0 0,-36 12-1475 0 0,-24-3-5386 0 0,-32-3-183 0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8T15:40:03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50 7312 0 0,'0'0'165'0'0,"5"-7"218"0"0,13-22 385 0 0,-18 28-162 0 0,7-11 805 0 0,-6 11 3109 0 0,-5 17-4358 0 0,0-1 1 0 0,1 1-1 0 0,1 0 0 0 0,0 0 1 0 0,1 0-1 0 0,1 0 1 0 0,1 9-163 0 0,-1-7-17 0 0,0 7 79 0 0,1 1-1 0 0,0 0 1 0 0,2 0 0 0 0,2-1 0 0 0,0 0-1 0 0,8 23-61 0 0,17 48 22 0 0,-22-69-949 0 0,-8-26 561 0 0</inkml:trace>
  <inkml:trace contextRef="#ctx0" brushRef="#br0" timeOffset="245.512">0 272 11664 0 0,'2'0'264'0'0,"117"-14"956"0"0,189 10 341 0 0,-285 4-1742 0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9-12T11:55:21.07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0,'0'0,"0"0,0 0,0 0,11 11,5 13,0 3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2T12:53:00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1154 5085 8496 0 0,'0'0'190'0'0,"0"0"28"0"0,0 0 10 0 0,0 0 102 0 0,-13 0 2112 0 0,-100 4 2417 0 0,-57 13-2711 0 0,13 0-44 0 0,100-22-1405 0 0,66-4-436 0 0,57-52-654 0 0,137-112-117 0 0,-153 107 437 0 0,-36 42 83 0 0,-14 22 60 0 0,0 2 56 0 0,0 0-5 0 0,0 0-10 0 0,0 0-5 0 0,-3 15 64 0 0,3 151 308 0 0,-3-28 200 0 0,-5-26-340 0 0,9-85-253 0 0,0-26-162 0 0,-1 0-1 0 0,1 1 1 0 0,-1-1 0 0 0,1 0 0 0 0,-1 0-1 0 0,1 1 1 0 0,0-1 0 0 0,0 0-1 0 0,0 0 1 0 0,-1 0 0 0 0,1 0 0 0 0,0 0-1 0 0,0 0 1 0 0,0 0 0 0 0,0-1-1 0 0,1 1 1 0 0,-1 0 0 0 0,0 0 0 0 0,0-1-1 0 0,0 1 1 0 0,1-1 0 0 0,-1 1-1 0 0,0-1 1 0 0,1 0 0 0 0,-1 1 0 0 0,0-1-1 0 0,1 0 1 0 0,-1 0 0 0 0,0 0-1 0 0,2 0 76 0 0,4 0-1406 0 0,0 0-60 0 0</inkml:trace>
  <inkml:trace contextRef="#ctx0" brushRef="#br0" timeOffset="1">2036 4438 9272 0 0,'0'0'208'0'0,"0"0"33"0"0,0 0 14 0 0,0 0 55 0 0,0 0 230 0 0,0 0 100 0 0,-12 0 1308 0 0,-48 7 1070 0 0,-12-1-1629 0 0,-243 29 1653 0 0,159-26-2347 0 0,-49 12 272 0 0,-109-12-345 0 0,35 6-478 0 0,180-15 197 0 0,0-3 0 0 0,1-5 0 0 0,-64-14-341 0 0,7-13 139 0 0,78 13-65 0 0,-20 4-251 0 0,82 21 252 0 0,2 0-4242 0 0,15-2 1818 0 0,6 4-4304 0 0</inkml:trace>
  <inkml:trace contextRef="#ctx0" brushRef="#br0" timeOffset="2">3329 3492 6392 0 0,'0'0'141'0'0,"0"0"23"0"0,0 0 12 0 0,0 0-24 0 0,-2-2-25 0 0,-25-17 5825 0 0,25 19-5807 0 0,0-1 0 0 0,1 0 0 0 0,-1 1 0 0 0,0-1 0 0 0,1 0 0 0 0,-1 1 0 0 0,0 0 0 0 0,0-1 0 0 0,1 1 0 0 0,-1 0 1 0 0,0 0-1 0 0,0 0 0 0 0,0 0 0 0 0,1 0 0 0 0,-1 1 0 0 0,0-1 0 0 0,0 1 0 0 0,1-1 0 0 0,-1 1 0 0 0,0-1 0 0 0,1 1 1 0 0,-2 0-146 0 0,-3 2 163 0 0,0 0 0 0 0,1 0 0 0 0,0 0 0 0 0,-1 0 1 0 0,1 1-1 0 0,0 0 0 0 0,0 0 0 0 0,1 0 1 0 0,0 1-1 0 0,-1 0 0 0 0,1-1 0 0 0,1 1 1 0 0,-1 1-1 0 0,1-1 0 0 0,0 0 0 0 0,-2 5-163 0 0,-38 88 300 0 0,-7 111 392 0 0,35-110-518 0 0,-4 134 432 0 0,15 202-378 0 0,1-297-104 0 0,2-101 5 0 0,-1 0-1 0 0,-1 0 0 0 0,-3 0 1 0 0,-3 9-129 0 0,6-34 57 0 0,0 0 0 0 0,-2-1 1 0 0,1 1-1 0 0,-2-1 0 0 0,1 0 1 0 0,-1-1-1 0 0,-1 1 0 0 0,0-1 1 0 0,0 0-1 0 0,-1-1 0 0 0,-1 0 1 0 0,1 0-1 0 0,-1-1 0 0 0,-1 0 1 0 0,0 0-1 0 0,0-1 0 0 0,-4 2-57 0 0,5-4 63 0 0,0 0-1 0 0,-1 0 0 0 0,1-1 0 0 0,-1 0 1 0 0,0-1-1 0 0,0 0 0 0 0,0-1 1 0 0,-1 0-1 0 0,1 0 0 0 0,0-1 0 0 0,-1 0 1 0 0,0-1-1 0 0,1 0 0 0 0,-4-1-62 0 0,-90-23 544 0 0,43-10-4269 0 0,58 28-1309 0 0,-1-2-1510 0 0</inkml:trace>
  <inkml:trace contextRef="#ctx0" brushRef="#br0" timeOffset="3">4017 4082 7056 0 0,'0'0'157'0'0,"0"0"23"0"0,0 0 12 0 0,-1 0-27 0 0,-11 1 4296 0 0,16 0-1459 0 0,0 0-3775 0 0,3-1 902 0 0,-1 0 0 0 0,1 0 0 0 0,0-1 0 0 0,-1 0 0 0 0,1 0 0 0 0,-1 0 0 0 0,1-1 0 0 0,-1 0 0 0 0,1-1 0 0 0,-1 1 0 0 0,0-1 0 0 0,0 0 0 0 0,-1 0 0 0 0,1-1 1 0 0,4-3-130 0 0,-8 5 54 0 0,-1 0 1 0 0,1 0 0 0 0,-1-1 0 0 0,0 1 0 0 0,0 0 0 0 0,0 0-1 0 0,0-1 1 0 0,0 1 0 0 0,0 0 0 0 0,0-1 0 0 0,-1 1 0 0 0,1-1 0 0 0,-1 1-1 0 0,0-1 1 0 0,0 1 0 0 0,0-1 0 0 0,0 1 0 0 0,0-1 0 0 0,-1 1 0 0 0,1-1-1 0 0,-1 1 1 0 0,1-1 0 0 0,-1 1 0 0 0,0-1 0 0 0,0 1 0 0 0,0 0 0 0 0,0 0-1 0 0,0-1 1 0 0,-1 1 0 0 0,1 0 0 0 0,-1 0 0 0 0,1 0 0 0 0,-1 0 0 0 0,0 1-1 0 0,-1-2-54 0 0,-1 0 57 0 0,-1 1-1 0 0,1-1 1 0 0,-1 1-1 0 0,1 0 0 0 0,-1 0 1 0 0,0 1-1 0 0,0-1 0 0 0,0 1 1 0 0,0 0-1 0 0,0 0 0 0 0,0 1 1 0 0,0 0-1 0 0,0 0 1 0 0,-1 0-1 0 0,1 0 0 0 0,0 1 1 0 0,0-1-1 0 0,0 2 0 0 0,0-1 1 0 0,0 0-1 0 0,0 1 0 0 0,1 0 1 0 0,-1 0-1 0 0,0 0 1 0 0,1 1-1 0 0,0-1 0 0 0,-1 1 1 0 0,1 0-1 0 0,-1 2-56 0 0,-1-1 31 0 0,0 1 0 0 0,1 0 0 0 0,0 0 0 0 0,0 0 0 0 0,0 1 0 0 0,0-1 0 0 0,1 1 0 0 0,0 1 0 0 0,0-1 0 0 0,0 0 0 0 0,1 1 0 0 0,0 0 0 0 0,1 0 0 0 0,-1 0-1 0 0,1 0 1 0 0,0 0 0 0 0,1 0 0 0 0,0 1-31 0 0,8 90 256 0 0,27 39-52 0 0,-31-128-121 0 0,0-1-1 0 0,1 0 1 0 0,0 0 0 0 0,0 0-1 0 0,1-1 1 0 0,0 1-1 0 0,0-1 1 0 0,1 0-1 0 0,0-1 1 0 0,0 1-1 0 0,5 3-82 0 0,-7-8 48 0 0,0 1 0 0 0,1-1-1 0 0,-1 0 1 0 0,1 0 0 0 0,-1-1-1 0 0,1 1 1 0 0,-1-1 0 0 0,1 0-1 0 0,0 0 1 0 0,0-1 0 0 0,0 1 0 0 0,-1-1-1 0 0,1 0 1 0 0,0 0 0 0 0,0-1-1 0 0,0 1 1 0 0,3-2-48 0 0,-3 2 28 0 0,72-30 165 0 0,-36 0-1070 0 0,-25 15-5256 0 0,-6 3-696 0 0</inkml:trace>
  <inkml:trace contextRef="#ctx0" brushRef="#br0" timeOffset="4">4215 3490 9072 0 0,'0'0'200'0'0,"0"0"33"0"0,0 0 15 0 0,-6-1 7 0 0,3-1-143 0 0,2 1 460 0 0,1 1 164 0 0,0 0 28 0 0,0 0-19 0 0,0 0-94 0 0,0 0-41 0 0,0 0-8 0 0,0 0-36 0 0,0 0-139 0 0,0 0-62 0 0,0 0-12 0 0,0 0-10 0 0,138 27 2149 0 0,-30-18-2811 0 0,-98-11-1899 0 0,0 2 897 0 0</inkml:trace>
  <inkml:trace contextRef="#ctx0" brushRef="#br0" timeOffset="5">4558 3280 9072 0 0,'0'0'200'0'0,"0"0"33"0"0,8-2 227 0 0,-3 1-150 0 0,1 1 0 0 0,-1 0 0 0 0,1 0 0 0 0,0 1 0 0 0,-1-1-1 0 0,1 1 1 0 0,-1 0 0 0 0,1 1 0 0 0,-1 0 0 0 0,0 0 0 0 0,0 0 0 0 0,0 0 0 0 0,0 1 0 0 0,0-1 0 0 0,3 4-310 0 0,4 0 368 0 0,56 45 1064 0 0,-8 4-1104 0 0,-36-15-135 0 0,-21-35-169 0 0,-1 0-1 0 0,1 1 0 0 0,-1-1 1 0 0,0 1-1 0 0,0-1 0 0 0,0 1 1 0 0,-1-1-1 0 0,0 1 0 0 0,0 0 1 0 0,0 0-1 0 0,-1 0 0 0 0,0 0 1 0 0,0-1-1 0 0,0 1 0 0 0,-1 0 1 0 0,0 0-1 0 0,0 0 0 0 0,0-1 1 0 0,-1 1-1 0 0,0-1 0 0 0,0 1 1 0 0,0-1-1 0 0,-1 1 0 0 0,-2 3-23 0 0,-8 9 89 0 0,9-12-71 0 0,0 0 0 0 0,0 0 0 0 0,0 0 0 0 0,-1 0 0 0 0,1-1 0 0 0,-1 0 0 0 0,-1 0 0 0 0,1 0-1 0 0,-1-1 1 0 0,0 0 0 0 0,0 0 0 0 0,0 0 0 0 0,0-1 0 0 0,-1 0 0 0 0,0 0-18 0 0,5-2 4 0 0,0 0-1 0 0,0 0 1 0 0,0-1 0 0 0,0 1 0 0 0,0 0-1 0 0,-1-1 1 0 0,1 0 0 0 0,0 1 0 0 0,0-1 0 0 0,0 0-1 0 0,-1 0 1 0 0,1 0 0 0 0,0-1 0 0 0,0 1-1 0 0,-1 0 1 0 0,1-1 0 0 0,0 1 0 0 0,0-1-1 0 0,0 0 1 0 0,0 0 0 0 0,0 0 0 0 0,0 0 0 0 0,0 0-1 0 0,0 0 1 0 0,0-1 0 0 0,1 1 0 0 0,-1 0-1 0 0,0-1 1 0 0,1 0 0 0 0,-1 1 0 0 0,1-1-1 0 0,0 0 1 0 0,-1 0 0 0 0,1 0 0 0 0,0 0 0 0 0,0 0-1 0 0,0 0 1 0 0,0 0 0 0 0,1 0 0 0 0,-1 0-1 0 0,0-2-3 0 0,1-8 81 0 0,0 0-1 0 0,1 0 0 0 0,0 0 0 0 0,1 0 0 0 0,0 0 0 0 0,1 0 0 0 0,0 0 0 0 0,1 0 0 0 0,0 1 0 0 0,1 0 0 0 0,0 0 1 0 0,1 0-1 0 0,0 1 0 0 0,1 0 0 0 0,0 0 0 0 0,1 0 0 0 0,6-5-80 0 0,10-20-10 0 0,90-84 93 0 0,-41 52-19 0 0,-6 1 0 0 0,-46 30 205 0 0,-20 14-223 0 0,-2 21-127 0 0,-1 0 0 0 0,1 0 1 0 0,0 0-1 0 0,-1 1 1 0 0,1-1-1 0 0,-1 1 0 0 0,1-1 1 0 0,-1 1-1 0 0,1 0 0 0 0,-1-1 1 0 0,1 1-1 0 0,-1 0 0 0 0,1 0 1 0 0,-1 0-1 0 0,1 0 1 0 0,-1 0-1 0 0,1 1 0 0 0,-1-1 1 0 0,1 0-1 0 0,-1 1 0 0 0,1-1 1 0 0,-1 1-1 0 0,0 0 81 0 0,-8 1-975 0 0,-1 1-2135 0 0,3 2-2099 0 0</inkml:trace>
  <inkml:trace contextRef="#ctx0" brushRef="#br0" timeOffset="6">5158 3250 7248 0 0,'0'0'209'0'0,"4"-15"758"0"0,-8-6 2919 0 0,4 21-3156 0 0,0 0-33 0 0,0 0-128 0 0,-1-1 2559 0 0,-38 188-1025 0 0,33-161-1972 0 0,0 0 1 0 0,2 1 0 0 0,1-1-1 0 0,1 27-131 0 0,11 20 180 0 0,-8-71-174 0 0,-1 1 1 0 0,1-1 0 0 0,0 0 0 0 0,0 0 0 0 0,0 0 0 0 0,0 0-1 0 0,1 0 1 0 0,-1 0 0 0 0,0 0 0 0 0,1-1 0 0 0,-1 1 0 0 0,1 0-1 0 0,0-1 1 0 0,-1 1 0 0 0,1-1 0 0 0,0 1 0 0 0,0-1 0 0 0,0 0-1 0 0,0 0 1 0 0,0 0 0 0 0,1 0 0 0 0,-1 0 0 0 0,0-1 0 0 0,0 1-1 0 0,0 0 1 0 0,1-1 0 0 0,-1 0 0 0 0,0 0 0 0 0,3 1-7 0 0,1-2 38 0 0,1 1 1 0 0,0-1 0 0 0,-1 0 0 0 0,1 0 0 0 0,0 0-1 0 0,-1-1 1 0 0,0 0 0 0 0,1-1 0 0 0,-1 1-1 0 0,0-1 1 0 0,0-1 0 0 0,3-1-39 0 0,18-23-6262 0 0,-23 19-30 0 0</inkml:trace>
  <inkml:trace contextRef="#ctx0" brushRef="#br0" timeOffset="7">5070 3463 11552 0 0,'30'-9'1185'0'0,"82"-12"3260"0"0,19 12-3620 0 0,-105 10-432 0 0,-9 0-1687 0 0,-5-1-2968 0 0,-7 0-1262 0 0</inkml:trace>
  <inkml:trace contextRef="#ctx0" brushRef="#br0" timeOffset="8">6066 3756 9472 0 0,'0'0'216'0'0,"-2"-9"508"0"0,2 8-533 0 0,-1-1 0 0 0,0 0 1 0 0,0 0-1 0 0,0 1 0 0 0,0-1 0 0 0,0 1 1 0 0,0-1-1 0 0,0 1 0 0 0,0 0 1 0 0,-1-1-1 0 0,1 1 0 0 0,0 0 0 0 0,-1 0 1 0 0,1 0-1 0 0,-1 0 0 0 0,0 0 1 0 0,1 0-1 0 0,-1 0 0 0 0,0 0 1 0 0,1 1-1 0 0,-1-1 0 0 0,0 1 0 0 0,0-1 1 0 0,0 1-1 0 0,1 0 0 0 0,-1 0 1 0 0,0-1-1 0 0,0 1 0 0 0,0 1 0 0 0,0-1 1 0 0,0 0-1 0 0,1 0 0 0 0,-1 1 1 0 0,0-1-1 0 0,-1 1-191 0 0,-30 25 1252 0 0,20 7-862 0 0,12-24-380 0 0,0-1 1 0 0,3 2 32 0 0,2 0-37 0 0,0-1 1 0 0,1 0-1 0 0,0 0 1 0 0,1-1-1 0 0,0 1 0 0 0,0-1 1 0 0,1-1-1 0 0,0 1 1 0 0,0-1-1 0 0,1 0 1 0 0,6 4-7 0 0,18 19 14 0 0,14 30 977 0 0,-45-58-801 0 0,-5 28 786 0 0,1-27-921 0 0,-1 0 0 0 0,0 0 1 0 0,1-1-1 0 0,-1 1 0 0 0,0-1 0 0 0,0 0 0 0 0,0 0 0 0 0,-1 0 0 0 0,1-1 0 0 0,0 1 0 0 0,-1-1 0 0 0,1 0 0 0 0,-1-1 0 0 0,1 1 0 0 0,-4 0-55 0 0,-1 0 46 0 0,-91 5 154 0 0,46-12-662 0 0,53 6 374 0 0,1 0 0 0 0,-1 0 1 0 0,0 0-1 0 0,0 0 0 0 0,0-1 0 0 0,1 1 1 0 0,-1 0-1 0 0,0 0 0 0 0,0 0 1 0 0,0-1-1 0 0,1 1 0 0 0,-1 0 0 0 0,0-1 1 0 0,0 1-1 0 0,1 0 0 0 0,-1-1 1 0 0,0 1-1 0 0,1-1 0 0 0,-1 0 0 0 0,1 1 1 0 0,-1-1-1 0 0,0 1 0 0 0,1-1 1 0 0,-1 0-1 0 0,1 1 0 0 0,0-1 0 0 0,-1 0 1 0 0,1 0-1 0 0,0 1 0 0 0,-1-1 1 0 0,1 0-1 0 0,0 0 0 0 0,0 0 0 0 0,0 1 1 0 0,-1-1-1 0 0,1 0 0 0 0,0 0 1 0 0,0 0-1 0 0,0 1 0 0 0,0-1 0 0 0,1 0 1 0 0,-1 0 87 0 0,3-6-4501 0 0,0 1-1307 0 0</inkml:trace>
  <inkml:trace contextRef="#ctx0" brushRef="#br0" timeOffset="9">6135 3618 11104 0 0,'0'0'324'0'0,"0"0"-3"0"0,0 0-129 0 0,7 8 1243 0 0,20 25 2489 0 0,-19-25-3404 0 0,-1 1 0 0 0,0-1 0 0 0,-1 1 1 0 0,0 1-1 0 0,0-1 0 0 0,-1 1 0 0 0,0 0 0 0 0,1 6-520 0 0,19 66 1213 0 0,-23-54-912 0 0,7 33 435 0 0,-8-3-581 0 0,6-28-27 0 0,-6-23-85 0 0,2-2-33 0 0,0 1-10 0 0,3 0 0 0 0,-3-1 11 0 0,-3-4 21 0 0,0-1-80 0 0,0 0-43 0 0,0 0-5 0 0,0 0-48 0 0,0 0-201 0 0,-8-6-1468 0 0,3 0-3495 0 0,-2 0-1681 0 0</inkml:trace>
  <inkml:trace contextRef="#ctx0" brushRef="#br0" timeOffset="10">6155 3588 12496 0 0,'0'0'281'0'0,"0"0"40"0"0,-14-12 445 0 0,10-11 6012 0 0,4 22-6591 0 0,0 1-26 0 0,1 0-33 0 0,37 7-1116 0 0,-34-5 188 0 0,4 4-3948 0 0,-2 0-1522 0 0</inkml:trace>
  <inkml:trace contextRef="#ctx0" brushRef="#br0" timeOffset="11">6364 3701 7936 0 0,'0'16'504'0'0,"36"166"5600"0"0,-10-80-3385 0 0,-21-74-637 0 0,-13-41-1513 0 0,6-109 220 0 0,14 76-789 0 0,-11 43-8 0 0,0 0 0 0 0,0 0 0 0 0,0 0 0 0 0,0 0 0 0 0,1 1 0 0 0,-1-1 0 0 0,1 0 0 0 0,0 1 0 0 0,0-1 0 0 0,0 1 0 0 0,0-1 0 0 0,0 1 0 0 0,1 0-1 0 0,-1 0 1 0 0,1 0 0 0 0,-1 0 0 0 0,1 0 0 0 0,0 1 0 0 0,0-1 0 0 0,0 1 0 0 0,0-1 8 0 0,23 6-143 0 0,-19 1 148 0 0,-1 0-1 0 0,-1 1 1 0 0,1-1-1 0 0,-1 1 1 0 0,0 0-1 0 0,0 1 1 0 0,0-1-1 0 0,-1 1 1 0 0,0 0-1 0 0,0 0 1 0 0,-1 0-1 0 0,0 0 1 0 0,0 1-1 0 0,-1-1 1 0 0,0 1-1 0 0,0 1-4 0 0,18 114 380 0 0,-10-88-2166 0 0,-10-34-2902 0 0,0-1-1497 0 0</inkml:trace>
  <inkml:trace contextRef="#ctx0" brushRef="#br0" timeOffset="12">7086 3667 9280 0 0,'0'0'268'0'0,"0"0"4"0"0,15-11 2125 0 0,8 11 2265 0 0,-3 28-2278 0 0,-17 18-1240 0 0,-16 16-424 0 0,-42 33-288 0 0,3-40-240 0 0,48-50-162 0 0,-1 0 1 0 0,0 0-1 0 0,0-1 0 0 0,0 1 0 0 0,-1-1 0 0 0,1 0 0 0 0,-1-1 0 0 0,0 1 0 0 0,0-1 1 0 0,0 0-1 0 0,-1-1 0 0 0,1 0 0 0 0,-1 0 0 0 0,1 0 0 0 0,-1 0 0 0 0,0-1 0 0 0,-2 0-30 0 0,5-2 17 0 0,1 0-1 0 0,0 0 1 0 0,0 0 0 0 0,0-1-1 0 0,0 1 1 0 0,0-1-1 0 0,0 0 1 0 0,0 0 0 0 0,1 0-1 0 0,-1 0 1 0 0,0 0-1 0 0,1-1 1 0 0,0 1-1 0 0,0-1 1 0 0,0 1 0 0 0,0-1-1 0 0,0 0 1 0 0,0 0-1 0 0,1 0 1 0 0,-1 0-1 0 0,1 0 1 0 0,0 0 0 0 0,0 0-1 0 0,0 0 1 0 0,0-1-1 0 0,0 1 1 0 0,1 0-1 0 0,0-1 1 0 0,-1 1 0 0 0,1 0-1 0 0,1-1 1 0 0,-1 1-1 0 0,0 0 1 0 0,1-1-1 0 0,0 1 1 0 0,-1 0 0 0 0,2-3-17 0 0,13-73 10 0 0,25 17-10 0 0,-39 60-3 0 0,1 0 0 0 0,0 1 0 0 0,-1-1 0 0 0,1 0 0 0 0,0 1 0 0 0,0-1 0 0 0,0 1 0 0 0,0-1 0 0 0,0 1 0 0 0,0 0 0 0 0,0 0 0 0 0,0 0 0 0 0,1 0 0 0 0,-1 0 0 0 0,0 1 0 0 0,1-1 0 0 0,-1 1 0 0 0,0-1 0 0 0,1 1 0 0 0,1 0 3 0 0,14 10-12 0 0,12 19 12 0 0,-25-24 0 0 0,-1 0 0 0 0,-1 0 0 0 0,1 1 0 0 0,-1 0 0 0 0,0-1 0 0 0,0 1 0 0 0,-1 1 0 0 0,1-1 0 0 0,-1 0 0 0 0,-1 0 0 0 0,1 1 0 0 0,12 101 118 0 0,-2-74-36 0 0,-1-11-18 0 0,-4-14-53 0 0,10 7 53 0 0,-15-14-37 0 0,19 3-1003 0 0,-19-5 725 0 0,0-1 0 0 0,-1 1-1 0 0,1-1 1 0 0,0 1 0 0 0,-1-1 0 0 0,1 0 0 0 0,-1 0 0 0 0,1 0 0 0 0,-1 0 0 0 0,1 0 0 0 0,-1 0 0 0 0,0 0 0 0 0,1 0 0 0 0,-1-1 0 0 0,0 1 0 0 0,0 0 0 0 0,0-1 0 0 0,0 1 0 0 0,0-1 0 0 0,0 1 0 0 0,0-1-1 0 0,0 1 1 0 0,-1-1 0 0 0,1 0 0 0 0,-1 1 0 0 0,1-1 0 0 0,-1-2 251 0 0,1-5-5810 0 0</inkml:trace>
  <inkml:trace contextRef="#ctx0" brushRef="#br0" timeOffset="13">7238 3612 5848 0 0,'0'0'168'0'0,"2"-2"-3"0"0,12-17 707 0 0,-10 14 7033 0 0,3 44-6366 0 0,-10-20-1215 0 0,0-1 1 0 0,1 1-1 0 0,1-1 0 0 0,1 1 1 0 0,0 0-1 0 0,1-1 0 0 0,4 16-324 0 0,16 53 1424 0 0,-19-81-1323 0 0,0-1-49 0 0,0 0 0 0 0,0 0 0 0 0,0-1 0 0 0,1 1 1 0 0,0-1-1 0 0,0 1 0 0 0,0-1 0 0 0,0 0 0 0 0,0 0 0 0 0,1-1 0 0 0,0 1 1 0 0,0-1-1 0 0,0 1 0 0 0,0-1 0 0 0,0 0 0 0 0,4 1-52 0 0,-4-2-29 0 0,1 0 0 0 0,0 0 0 0 0,0 0 0 0 0,-1 0 0 0 0,1-1-1 0 0,0 0 1 0 0,0 0 0 0 0,0 0 0 0 0,1-1 0 0 0,-1 0 0 0 0,0 0 0 0 0,0 0 0 0 0,0 0 0 0 0,0-1 0 0 0,0 0-1 0 0,0 0 1 0 0,4-1 29 0 0,-5-3-3112 0 0,0 0 1561 0 0</inkml:trace>
  <inkml:trace contextRef="#ctx0" brushRef="#br0" timeOffset="14">7232 3741 13040 0 0,'10'-7'988'0'0,"-2"4"-705"0"0,0 0 1 0 0,0 1 0 0 0,0-1-1 0 0,1 2 1 0 0,-1-1 0 0 0,1 1-1 0 0,-1 0 1 0 0,1 1-1 0 0,0 0 1 0 0,-1 0 0 0 0,1 1-1 0 0,0 1-283 0 0,29 0 1384 0 0,26 4-466 0 0,-17 3-2421 0 0,-37-6-5031 0 0</inkml:trace>
  <inkml:trace contextRef="#ctx0" brushRef="#br0" timeOffset="15">8541 4172 14336 0 0,'-10'-15'1442'0'0,"9"13"-1348"0"0,0 0-1 0 0,0 0 0 0 0,0 0 1 0 0,-1 0-1 0 0,1 1 0 0 0,0-1 1 0 0,-1 0-1 0 0,0 1 0 0 0,1-1 1 0 0,-1 1-1 0 0,0 0 0 0 0,0-1 1 0 0,0 1-1 0 0,1 0 0 0 0,-1 0 1 0 0,-1 0-1 0 0,1 0 0 0 0,0 1 1 0 0,0-1-1 0 0,0 0 0 0 0,0 1 1 0 0,0 0-1 0 0,-1-1 1 0 0,1 1-1 0 0,0 0 0 0 0,0 0 1 0 0,0 0-1 0 0,-1 1 0 0 0,1-1 1 0 0,0 0-1 0 0,0 1 0 0 0,0 0 1 0 0,-1-1-1 0 0,1 1 0 0 0,0 0 1 0 0,0 0-1 0 0,0 0-93 0 0,-70 49 1370 0 0,19 30-1175 0 0,49-73-194 0 0,1 0 1 0 0,0 0-1 0 0,0 0 1 0 0,1 0-1 0 0,0 0 1 0 0,0 0-1 0 0,1 1 1 0 0,0-1-1 0 0,0 0 1 0 0,1 1-1 0 0,0-1 1 0 0,0 1-1 0 0,0-1 1 0 0,1 1-1 0 0,1-1 1 0 0,0 3-2 0 0,4-1 66 0 0,-4-7-38 0 0,0 0 0 0 0,1-1-1 0 0,-1 1 1 0 0,1-1 0 0 0,-1 1 0 0 0,1-1-1 0 0,0 0 1 0 0,0 0 0 0 0,-1 0-1 0 0,1 0 1 0 0,0-1 0 0 0,0 1 0 0 0,0-1-1 0 0,0 0 1 0 0,0 0 0 0 0,0 0-1 0 0,-1 0 1 0 0,1 0 0 0 0,0 0 0 0 0,0-1-1 0 0,0 0 1 0 0,0 1 0 0 0,0-1-1 0 0,-1 0 1 0 0,1 0 0 0 0,0-1-1 0 0,1 0-27 0 0,68-52 627 0 0,-58 41-514 0 0,-8 8-68 0 0,0-2 0 0 0,-1 1-1 0 0,0-1 1 0 0,0 1 0 0 0,0-1-1 0 0,-1-1 1 0 0,0 1 0 0 0,-1-1-1 0 0,0 1 1 0 0,0-1 0 0 0,0 0-1 0 0,0-4-44 0 0,44-126 307 0 0,-25 38-244 0 0,-4-2-1 0 0,-1-36-62 0 0,-13-8 0 0 0,-11 101-181 0 0,6 46 170 0 0,0-1 0 0 0,0 0 1 0 0,0 0-1 0 0,0 1 0 0 0,0-1 0 0 0,0 1 1 0 0,0-1-1 0 0,0 1 0 0 0,0-1 0 0 0,0 1 1 0 0,0-1-1 0 0,0 1 0 0 0,1 0 0 0 0,-1 0 1 0 0,0-1-1 0 0,1 1 0 0 0,-1 0 0 0 0,0 0 1 0 0,1 0-1 0 0,-1 0 0 0 0,1 0 0 0 0,-1 0 0 0 0,1 0 1 0 0,0 0-1 0 0,-1 0 0 0 0,1 0 0 0 0,0 0 1 0 0,0 0-1 0 0,-1 0 0 0 0,1 0 0 0 0,0 0 1 0 0,0 0 10 0 0,0 0-19 0 0,-6 19-18 0 0,1 1 0 0 0,0-1-1 0 0,2 1 1 0 0,0-1 0 0 0,2 1-1 0 0,0 9 38 0 0,-2 242 64 0 0,-2-221-32 0 0,0 99 136 0 0,5-145-162 0 0,0 1 1 0 0,0 0-1 0 0,0-1 0 0 0,1 1 0 0 0,0-1 0 0 0,0 1 1 0 0,0-1-1 0 0,1 0 0 0 0,0 1 0 0 0,0-1 0 0 0,0 0 1 0 0,1 0-1 0 0,0 0 0 0 0,-1-1 0 0 0,2 1 0 0 0,-1 0 1 0 0,1-1-1 0 0,-1 0 0 0 0,1 0 0 0 0,0 0 0 0 0,0-1 0 0 0,1 1 1 0 0,-1-1-1 0 0,1 0 0 0 0,0 0 0 0 0,0 0 0 0 0,0-1 1 0 0,1 0-7 0 0,16-3-662 0 0,-7-4-5613 0 0,-5-1-641 0 0</inkml:trace>
  <inkml:trace contextRef="#ctx0" brushRef="#br0" timeOffset="16">8989 3852 13184 0 0,'0'0'298'0'0,"0"0"46"0"0,0 0 22 0 0,0 7 62 0 0,-4 99 3706 0 0,-9 38-2322 0 0,7-79-1396 0 0,5-54-368 0 0,1 0 1 0 0,0 1-1 0 0,1-1 1 0 0,0 0-1 0 0,0 0 0 0 0,1 0 1 0 0,1 0-1 0 0,1 4-48 0 0,-3-11 22 0 0,1 0-1 0 0,-1 0 1 0 0,1 0-1 0 0,0 0 1 0 0,0-1-1 0 0,0 1 1 0 0,0 0-1 0 0,1-1 1 0 0,-1 1-1 0 0,1-1 1 0 0,0 0-1 0 0,0 0 1 0 0,0 0-1 0 0,1 0 0 0 0,-1-1 1 0 0,1 1-1 0 0,-1-1 1 0 0,1 0-1 0 0,0 0 1 0 0,0 0-1 0 0,0-1 1 0 0,0 1-1 0 0,1-1-21 0 0,65 3 272 0 0,-64-6-362 0 0,55-22 180 0 0,-59 23-254 0 0,-1 0 0 0 0,1 0 0 0 0,-1 0-1 0 0,1-1 1 0 0,-1 1 0 0 0,0 0 0 0 0,0-1-1 0 0,0 1 1 0 0,0-1 0 0 0,0 1 0 0 0,0-1-1 0 0,0 0 1 0 0,0 1 0 0 0,-1-1 0 0 0,1 0-1 0 0,0 0 1 0 0,-1 0 0 0 0,0 1 0 0 0,1-1-1 0 0,-1 0 1 0 0,0-1 164 0 0,0-8-6822 0 0</inkml:trace>
  <inkml:trace contextRef="#ctx0" brushRef="#br0" timeOffset="17">8744 4121 14392 0 0,'0'0'422'0'0,"0"0"-7"0"0,1-1-268 0 0,46-8 1080 0 0,0 1 1 0 0,0 3 0 0 0,1 2 0 0 0,-1 2 0 0 0,1 1 0 0 0,2 4-1228 0 0,11 4 140 0 0,-23-3-697 0 0,-24-2-5656 0 0,-12-2-716 0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2T12:45:40.6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 60 11544 0 0,'0'0'264'0'0,"-14"-4"629"0"0,8 2-757 0 0,4 2 80 0 0,2 0 52 0 0,0 0 11 0 0,0 0 33 0 0,0 0 134 0 0,22-3 1068 0 0,95 3 292 0 0,51 11-837 0 0,-94-8-559 0 0,1-4-1 0 0,68-10-409 0 0,-81 6 517 0 0,153-7 555 0 0,-158 8-793 0 0,518-28 1106 0 0,-496 32-1273 0 0,0 4 0 0 0,33 7-112 0 0,40 6-80 0 0,-33-10-928 0 0,-61-7-2265 0 0,-33-3-3581 0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2T12:45:37.6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0 228 7400 0 0,'7'-72'5053'0'0,"-5"57"-1231"0"0,5 20-1194 0 0,1 20-2628 0 0,-1 1 0 0 0,-1 0 0 0 0,-1 0 0 0 0,1 24 0 0 0,4 23 0 0 0,13 37 0 0 0,-6-49 0 0 0,6 7 67 0 0,-17-54-378 0 0,-5-21-1085 0 0,-48-197-5422 0 0,2 42 4502 0 0,13 51 3104 0 0,28 60 795 0 0,30 4-371 0 0,-8 33-886 0 0,36-14 276 0 0,-45 28-555 0 0,0 0 0 0 0,0 1 0 0 0,0-1 0 0 0,0 2 0 0 0,0-1 0 0 0,-1 1 0 0 0,1 1 0 0 0,0-1 0 0 0,-1 2 0 0 0,0-1 0 0 0,1 1 0 0 0,-2 0 0 0 0,1 1 0 0 0,0 0 0 0 0,-1 0 0 0 0,2 2-47 0 0,-6-5 66 0 0,1 0 0 0 0,-1 0 0 0 0,0 1 0 0 0,0-1 0 0 0,0 1 0 0 0,0 0 0 0 0,-1 0 0 0 0,1 0 0 0 0,-1 1 0 0 0,0-1 0 0 0,1 0 0 0 0,-1 1 0 0 0,-1 0 0 0 0,1-1 0 0 0,-1 1 0 0 0,1 0 0 0 0,-1 0 0 0 0,0 0 0 0 0,0 0 0 0 0,-1 0 0 0 0,1 0 0 0 0,-1 0 0 0 0,0 0 0 0 0,0 0 0 0 0,0 0 0 0 0,-1 0 0 0 0,1 0 0 0 0,-1 0 0 0 0,0 0 0 0 0,0-1 0 0 0,-1 1 0 0 0,1 0 0 0 0,-1 0 0 0 0,0-1 0 0 0,1 1 0 0 0,-3 1-66 0 0,-59 55 112 0 0,-38 9-47 0 0,84-58-294 0 0,-47 19-2307 0 0,55-32-774 0 0,5-1-952 0 0</inkml:trace>
  <inkml:trace contextRef="#ctx0" brushRef="#br0" timeOffset="668.112">324 360 9072 0 0,'0'58'2152'0'0,"-6"45"368"0"0,-6 1-1132 0 0,12-103-1119 0 0,0-1 10 0 0,2 7 636 0 0,17-56 243 0 0,4-42-733 0 0,-3 43-425 0 0,17-21-372 0 0,-35 65 209 0 0,0 1 0 0 0,0 0 0 0 0,0 0 0 0 0,1 0 0 0 0,-1 1 1 0 0,1-1-1 0 0,0 1 0 0 0,0-1 0 0 0,0 1 0 0 0,0 0 0 0 0,0 0 0 0 0,0 0 0 0 0,1 0 0 0 0,-1 1 0 0 0,1 0 0 0 0,-1-1 0 0 0,1 1 0 0 0,0 0 0 0 0,-1 1 1 0 0,1-1-1 0 0,0 1 0 0 0,-1-1 0 0 0,1 1 0 0 0,0 0 0 0 0,0 1 0 0 0,-1-1 0 0 0,1 0 0 0 0,0 1 0 0 0,-1 0 0 0 0,1 0 0 0 0,0 0 0 0 0,-1 1 0 0 0,0-1 1 0 0,1 1-1 0 0,0 0 163 0 0,20 29-5104 0 0,-10 5 2304 0 0,-22 1 6338 0 0,-25 51 1110 0 0,13-12-2834 0 0,21-75-1774 0 0,-1 1 1 0 0,0 0 0 0 0,1-1 0 0 0,-1 1-1 0 0,1-1 1 0 0,-1 1 0 0 0,1 0 0 0 0,0-1 0 0 0,-1 1-1 0 0,1-1 1 0 0,0 0 0 0 0,0 1 0 0 0,0-1-1 0 0,0 0 1 0 0,0 1 0 0 0,1-1 0 0 0,-1 0-1 0 0,0 0 1 0 0,1 0 0 0 0,-1 0 0 0 0,0 0 0 0 0,1 0-1 0 0,-1-1 1 0 0,1 1 0 0 0,0 0 0 0 0,-1-1-1 0 0,1 1 1 0 0,-1-1 0 0 0,1 0 0 0 0,0 1 0 0 0,1-1-41 0 0,2-2 101 0 0,1 1 0 0 0,-1-1 1 0 0,0-1-1 0 0,1 1 0 0 0,-1-1 1 0 0,-1 0-1 0 0,1 0 0 0 0,0-1 0 0 0,-1 1 1 0 0,1-1-1 0 0,-1 0 0 0 0,0 0 1 0 0,-1 0-1 0 0,1-1 0 0 0,-1 1 1 0 0,1-1-1 0 0,-2 0 0 0 0,1 0 1 0 0,0 0-1 0 0,-1 0 0 0 0,0-1 1 0 0,0 1-1 0 0,0 0 0 0 0,-1-2-101 0 0,-11-58 355 0 0,8 60-354 0 0,1 0-1 0 0,-1 1 1 0 0,0-1-1 0 0,0 1 1 0 0,0-1-1 0 0,-1 1 1 0 0,1 0-1 0 0,-1 0 1 0 0,0 0-1 0 0,0 0 1 0 0,-1 0 0 0 0,1 1-1 0 0,-1 0 1 0 0,0-1-1 0 0,0 1 0 0 0,-36-30-2205 0 0,36 30-1763 0 0,1 2-1237 0 0</inkml:trace>
  <inkml:trace contextRef="#ctx0" brushRef="#br0" timeOffset="1154.903">707 49 9416 0 0,'0'0'208'0'0,"0"0"33"0"0,7-6 240 0 0,-4 3-379 0 0,-3 2 180 0 0,17 35 1741 0 0,-10-3-1397 0 0,-1 0 0 0 0,-2 1 0 0 0,-1-1 0 0 0,-1 24-626 0 0,3 216 752 0 0,-7-223-497 0 0,1-47-191 0 0,1-1 0 0 0,0 0-26 0 0,0 0-96 0 0,1-21-304 0 0,25-83-904 0 0,20 32 794 0 0,-44 69 477 0 0,0-1 0 0 0,1 1 0 0 0,-1 0 0 0 0,1 0 0 0 0,0 0 0 0 0,-1 0 0 0 0,1 0 0 0 0,1 1 0 0 0,-1-1 0 0 0,0 1 0 0 0,1 0 0 0 0,-1 0 0 0 0,1 0 0 0 0,0 0 0 0 0,-1 1 0 0 0,1 0 0 0 0,0 0 0 0 0,0 0 0 0 0,0 0 0 0 0,0 0 0 0 0,0 1 0 0 0,0-1 0 0 0,0 1 0 0 0,0 0 0 0 0,0 1 0 0 0,0-1 0 0 0,0 1 0 0 0,0-1 0 0 0,0 1 0 0 0,0 0 0 0 0,0 1 0 0 0,0-1 0 0 0,-1 1 1 0 0,1 0-1 0 0,1 0-5 0 0,0 4 138 0 0,0 1 0 0 0,-1-1 0 0 0,0 0 0 0 0,0 1 0 0 0,-1 0 0 0 0,0 0 0 0 0,0 0 0 0 0,0 1 0 0 0,-1-1 0 0 0,0 0 0 0 0,-1 1 1 0 0,1 0-1 0 0,-1-1 0 0 0,-1 1 0 0 0,0 0 0 0 0,0-1 0 0 0,0 1 0 0 0,-1 0 0 0 0,0-1 0 0 0,0 1 0 0 0,-1-1 0 0 0,0 1 0 0 0,-3 5-138 0 0,2-6 91 0 0,0-1-1 0 0,0 0 1 0 0,0 1-1 0 0,-1-1 0 0 0,0-1 1 0 0,0 1-1 0 0,-1 0 1 0 0,0-1-1 0 0,0 0 0 0 0,0 0 1 0 0,-1-1-1 0 0,1 1 1 0 0,-1-1-1 0 0,0 0 0 0 0,0-1 1 0 0,0 1-1 0 0,-1-1 1 0 0,1 0-1 0 0,-1-1 0 0 0,0 0-90 0 0,2 1 14 0 0,0-1-1 0 0,1 0 0 0 0,-1-1 1 0 0,0 1-1 0 0,0-1 0 0 0,-1 0 1 0 0,1 0-1 0 0,0-1 0 0 0,0 1 1 0 0,0-1-1 0 0,0 0 0 0 0,-1-1 1 0 0,1 1-1 0 0,0-1 0 0 0,0 0 1 0 0,-2-1-14 0 0,-22-34-4837 0 0,27 25-707 0 0</inkml:trace>
  <inkml:trace contextRef="#ctx0" brushRef="#br0" timeOffset="1422.552">1041 22 11720 0 0,'0'0'264'0'0,"0"0"34"0"0,0 0 22 0 0,0 0-32 0 0,13-3-178 0 0,-10 5 61 0 0,0 0 0 0 0,-1-1 0 0 0,1 1 0 0 0,-1 0 0 0 0,1 1 0 0 0,-1-1 0 0 0,0 0 0 0 0,0 1 0 0 0,0-1 0 0 0,0 1 0 0 0,0-1 0 0 0,0 1 0 0 0,-1 0 0 0 0,0 0 1 0 0,1 0-1 0 0,-1 0 0 0 0,0 0 0 0 0,0 0 0 0 0,-1 0 0 0 0,1 0 0 0 0,0 1 0 0 0,-1-1 0 0 0,0 0 0 0 0,0 3-171 0 0,1 0 185 0 0,20 215 1530 0 0,-9-98-1561 0 0,-9-88 168 0 0,-2-7-1680 0 0,2-11-3455 0 0,-2-11-913 0 0</inkml:trace>
  <inkml:trace contextRef="#ctx0" brushRef="#br0" timeOffset="2421.162">1307 450 11720 0 0,'0'0'264'0'0,"0"0"34"0"0,0 0 22 0 0,1 1-32 0 0,5 1-254 0 0,-1 0 0 0 0,0-1 0 0 0,0 0 0 0 0,1 0-1 0 0,-1 0 1 0 0,1 0 0 0 0,-1-1 0 0 0,1 0 0 0 0,-1 0-1 0 0,1-1 1 0 0,-1 1 0 0 0,2-1-34 0 0,19-1 482 0 0,1-22 612 0 0,-25 21-992 0 0,0-1 0 0 0,0 0 0 0 0,-1 0 0 0 0,0 0 0 0 0,0 0 1 0 0,0 0-1 0 0,0 0 0 0 0,-1 0 0 0 0,0 0 0 0 0,1 0 0 0 0,-1 0 1 0 0,-1 0-1 0 0,1 0 0 0 0,-1 0 0 0 0,1 0 0 0 0,-1 0 0 0 0,0 0 1 0 0,-1 0-1 0 0,0-2-102 0 0,-2-4 137 0 0,-28-43 678 0 0,-13 17-165 0 0,43 36-643 0 0,0-1 0 0 0,0 0 0 0 0,-1 1 0 0 0,1 0 0 0 0,0 0 0 0 0,0-1 0 0 0,-1 2 0 0 0,1-1 0 0 0,0 0 0 0 0,0 0 0 0 0,-1 1 0 0 0,1-1 0 0 0,0 1 0 0 0,0-1-1 0 0,0 1 1 0 0,0 0 0 0 0,0 0 0 0 0,-1 0 0 0 0,2 0 0 0 0,-1 0 0 0 0,0 1 0 0 0,0-1 0 0 0,0 0 0 0 0,1 1 0 0 0,-1 0 0 0 0,0-1 0 0 0,1 1 0 0 0,0 0 0 0 0,-1 0-1 0 0,0 1-6 0 0,-5 9-16 0 0,1 0 0 0 0,0 0 0 0 0,1 1 0 0 0,0 0 0 0 0,1 0 0 0 0,0 0 0 0 0,1 0 0 0 0,1 1 0 0 0,0-1 0 0 0,1 1 0 0 0,0-1 0 0 0,1 1 0 0 0,1 8 16 0 0,19 68 0 0 0,-15-80 1 0 0,-4-7 0 0 0,0 0-1 0 0,0 1 1 0 0,0-1-1 0 0,1 0 1 0 0,0 0-1 0 0,0 0 1 0 0,-1 0-1 0 0,2 0 1 0 0,-1 0-1 0 0,0-1 1 0 0,0 1 0 0 0,1 0-1 0 0,0-1 1 0 0,-1 0-1 0 0,1 0 1 0 0,0 0-1 0 0,0 0 1 0 0,0 0-1 0 0,2 0 0 0 0,19 4 107 0 0,-20-6-125 0 0,1 0 0 0 0,-1-1 0 0 0,1 0 0 0 0,-1 0 0 0 0,0 0 0 0 0,0-1 0 0 0,0 1 0 0 0,1-1 0 0 0,-1 0 0 0 0,-1 0 0 0 0,1-1 0 0 0,0 1-1 0 0,0-1 1 0 0,-1 0 0 0 0,0 0 0 0 0,1 0 0 0 0,-1 0 0 0 0,0 0 0 0 0,-1-1 0 0 0,1 1 0 0 0,-1-1 0 0 0,1-1 18 0 0,38-92-2994 0 0,-28 38 749 0 0,-6 13 732 0 0,-17 52 3525 0 0,9 0-1925 0 0,0 0 1 0 0,0 0-1 0 0,0-1 1 0 0,1 1-1 0 0,0 0 1 0 0,0 0 0 0 0,0 0-1 0 0,1 0 1 0 0,0 0-1 0 0,0 0 1 0 0,1 2-88 0 0,3 21 3 0 0,-3-14 20 0 0,1-1-1 0 0,0 1 0 0 0,1-1 0 0 0,0 0 1 0 0,1 0-1 0 0,1 0 0 0 0,5 9-22 0 0,-11-23 44 0 0,0 1 0 0 0,1 0-1 0 0,-1 0 1 0 0,0 0 0 0 0,0 0 0 0 0,0-1-1 0 0,0 1 1 0 0,1 0 0 0 0,-1 0 0 0 0,0 0-1 0 0,1-1 1 0 0,-1 1 0 0 0,1 0 0 0 0,-1-1-1 0 0,1 1 1 0 0,-1 0 0 0 0,1-1-1 0 0,-1 1 1 0 0,1 0 0 0 0,0-1 0 0 0,-1 1-1 0 0,1-1 1 0 0,0 0 0 0 0,0 1 0 0 0,-1-1-1 0 0,1 1 1 0 0,0-1 0 0 0,0 0 0 0 0,-1 0-1 0 0,1 1 1 0 0,0-1 0 0 0,0 0 0 0 0,0 0-1 0 0,0 0 1 0 0,-1 0 0 0 0,1 0-1 0 0,0 0 1 0 0,0 0 0 0 0,0 0 0 0 0,0 0-1 0 0,-1 0 1 0 0,1-1 0 0 0,0 1 0 0 0,0 0-1 0 0,0 0 1 0 0,-1-1 0 0 0,1 1 0 0 0,0-1-1 0 0,-1 1 1 0 0,1-1 0 0 0,0 1 0 0 0,-1-1-1 0 0,1 1 1 0 0,0-1 0 0 0,-1 1-1 0 0,1-1 1 0 0,-1 0 0 0 0,1 1 0 0 0,-1-1-1 0 0,1 0 1 0 0,-1 0-44 0 0,22-59 332 0 0,33-62-539 0 0,-54 120 196 0 0,0 1 0 0 0,0-1-1 0 0,0 0 1 0 0,0 1 0 0 0,0-1-1 0 0,0 1 1 0 0,0 0 0 0 0,1-1-1 0 0,-1 1 1 0 0,0 0 0 0 0,1 0-1 0 0,-1 0 1 0 0,1 0 0 0 0,0 0-1 0 0,-1 0 1 0 0,1 0-1 0 0,0 0 1 0 0,0 1 0 0 0,-1-1-1 0 0,1 1 1 0 0,0-1 0 0 0,0 1-1 0 0,0 0 1 0 0,0 0 0 0 0,-1 0-1 0 0,1 0 1 0 0,0 0 0 0 0,0 0-1 0 0,0 0 1 0 0,0 1-1 0 0,1-1 12 0 0,-1 2-10 0 0,0-1-1 0 0,0 1 0 0 0,0-1 0 0 0,0 1 0 0 0,0-1 0 0 0,0 1 0 0 0,-1 0 0 0 0,1 0 0 0 0,-1 0 0 0 0,1 0 0 0 0,-1 0 0 0 0,0 0 0 0 0,0 0 0 0 0,0 1 0 0 0,0-1 1 0 0,0 0-1 0 0,-1 1 0 0 0,1-1 0 0 0,-1 0 0 0 0,1 1 11 0 0,21 78-118 0 0,-19-69 177 0 0,0 0-1 0 0,-2 1 0 0 0,1 0 1 0 0,-2-1-1 0 0,0 1 0 0 0,0 0 0 0 0,-2 8-58 0 0,2-21 23 0 0,0-1 0 0 0,0 1 0 0 0,0-1 0 0 0,0 1 0 0 0,0-1 0 0 0,0 0-1 0 0,0 1 1 0 0,0-1 0 0 0,0 1 0 0 0,-1-1 0 0 0,1 0 0 0 0,0 1-1 0 0,0-1 1 0 0,0 1 0 0 0,-1-1 0 0 0,1 1 0 0 0,0-1 0 0 0,-1 1-1 0 0,1-1 1 0 0,-1 1 0 0 0,1 0 0 0 0,0-1 0 0 0,-1 1 0 0 0,1-1-1 0 0,-1 1 1 0 0,1 0 0 0 0,-1 0 0 0 0,1-1 0 0 0,-1 1 0 0 0,0 0-1 0 0,1 0 1 0 0,-1-1 0 0 0,1 1 0 0 0,-1 0 0 0 0,1 0 0 0 0,-1 0 0 0 0,0 0-1 0 0,1 0 1 0 0,-1 0 0 0 0,1 0 0 0 0,-1 0 0 0 0,0 0 0 0 0,1 0-1 0 0,-1 0 1 0 0,1 0 0 0 0,-1 1 0 0 0,1-1 0 0 0,-1 0 0 0 0,1 0-1 0 0,-1 1 1 0 0,1-1 0 0 0,-1 0 0 0 0,1 1 0 0 0,-1-1 0 0 0,1 0-1 0 0,-1 1 1 0 0,1-1 0 0 0,-1 1 0 0 0,1-1 0 0 0,0 0 0 0 0,-1 1 0 0 0,1-1-1 0 0,0 1 1 0 0,-1 0 0 0 0,1-1 0 0 0,0 1 0 0 0,0-1 0 0 0,0 1-1 0 0,-1 0-22 0 0,0-6 1 0 0,-1 0-1 0 0,1 1 0 0 0,0-1 0 0 0,0 0 0 0 0,0 0 0 0 0,0 0 0 0 0,1 1 0 0 0,0-1 0 0 0,0 0 1 0 0,0 0-1 0 0,1 0 0 0 0,0 0 0 0 0,0 1 0 0 0,0-1 0 0 0,0 0 0 0 0,1 1 0 0 0,1-4 0 0 0,1-8-75 0 0,-1 5-21 0 0,-1 1 0 0 0,2-1 0 0 0,0 1 0 0 0,0 0 0 0 0,1 0 0 0 0,0 0 0 0 0,0 0 0 0 0,1 1 0 0 0,1 0 0 0 0,-1 0 0 0 0,1 1 0 0 0,1 0 0 0 0,0 0 0 0 0,3-2 96 0 0,-10 9-5 0 0,0 0 0 0 0,0 1 0 0 0,0 0-1 0 0,0-1 1 0 0,0 1 0 0 0,1 0 0 0 0,-1-1 0 0 0,0 1 0 0 0,0 0-1 0 0,0 0 1 0 0,0 0 0 0 0,0 0 0 0 0,0 0 0 0 0,1 0-1 0 0,-1 0 1 0 0,0 0 0 0 0,0 1 0 0 0,0-1 0 0 0,0 0 0 0 0,0 1-1 0 0,0-1 1 0 0,0 1 0 0 0,0-1 0 0 0,0 1 0 0 0,0-1-1 0 0,0 1 1 0 0,0 0 0 0 0,0 0 0 0 0,0-1 0 0 0,-1 1 0 0 0,1 0-1 0 0,0 0 1 0 0,0 0 0 0 0,-1 0 0 0 0,1 0 0 0 0,-1 0-1 0 0,1 0 1 0 0,-1 0 0 0 0,1 0 5 0 0,19 42-13 0 0,-13-24 200 0 0,-2 1 0 0 0,1 0-1 0 0,-2 0 1 0 0,-1 0 0 0 0,-1 1-1 0 0,0 7-186 0 0,-2-27 131 0 0,0-1-23 0 0,0 0-11 0 0,8-42 479 0 0,-8 36-607 0 0,1 0 0 0 0,0 0-1 0 0,0 0 1 0 0,1 0 0 0 0,0 1-1 0 0,0-1 1 0 0,0 0 0 0 0,1 1-1 0 0,-1-1 1 0 0,1 1 0 0 0,1 0-1 0 0,-1 0 1 0 0,1 0 0 0 0,0 1-1 0 0,0-1 1 0 0,0 1 0 0 0,1 0-1 0 0,-1 0 1 0 0,1 0 0 0 0,0 1-1 0 0,0-1 1 0 0,5-1 31 0 0,7 10-137 0 0,41 64 41 0 0,-8-18-239 0 0,-26-31-4346 0 0,-7-8-932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8T15:25:38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69 11376 0 0,'16'-39'1421'0'0,"-10"35"-1317"0"0,1 0 1 0 0,-1 1-1 0 0,1-1 1 0 0,0 1-1 0 0,0 1 0 0 0,0-1 1 0 0,0 1-1 0 0,1 1 1 0 0,-1-1-1 0 0,2 1-104 0 0,57 0 997 0 0,-46 4-792 0 0,-15-2-184 0 0,0-1 0 0 0,0 0 0 0 0,0 1 0 0 0,0 0 0 0 0,0 0-1 0 0,0 1 1 0 0,0 0 0 0 0,0-1 0 0 0,0 1 0 0 0,-1 1 0 0 0,1-1 0 0 0,-1 1-1 0 0,0 0 1 0 0,0 0 0 0 0,0 0 0 0 0,0 0 0 0 0,0 1 0 0 0,0 0 0 0 0,2 3-21 0 0,-4-3 1 0 0,0 0 0 0 0,0 0 0 0 0,-1-1 0 0 0,0 1 0 0 0,1 0 1 0 0,-1 0-1 0 0,-1 0 0 0 0,1 1 0 0 0,-1-1 0 0 0,1 0 0 0 0,-1 0 0 0 0,0 0 1 0 0,-1 0-1 0 0,1 0 0 0 0,-1 1 0 0 0,1-1 0 0 0,-1 0 0 0 0,-1 0 1 0 0,1 0-1 0 0,0-1 0 0 0,-1 1 0 0 0,0 0 0 0 0,0 0 0 0 0,0-1 1 0 0,-1 1-2 0 0,-70 78 581 0 0,59-72-501 0 0,0-1-1 0 0,-1-1 0 0 0,0 0 1 0 0,0-1-1 0 0,-1 0 1 0 0,0-2-1 0 0,-1 0 0 0 0,1 0 1 0 0,-9 0-80 0 0,-14 3 21 0 0,55 4 118 0 0,228 34-398 0 0,-218-41 224 0 0,-10-3 24 0 0,1 0-1 0 0,-1 1 1 0 0,0 1-1 0 0,0 0 1 0 0,0 2 0 0 0,0 0-1 0 0,-1 0 1 0 0,0 1-1 0 0,0 1 1 0 0,0 1 11 0 0,-13-7 14 0 0,0-1 0 0 0,-1 1 0 0 0,1-1-1 0 0,0 1 1 0 0,0 0 0 0 0,-1 0 0 0 0,1 0 0 0 0,-1 0 0 0 0,1 0 0 0 0,-1 0 0 0 0,0 0 0 0 0,0 0 0 0 0,0 0 0 0 0,0 1-1 0 0,-1-1 1 0 0,1 0 0 0 0,0 1 0 0 0,-1-1 0 0 0,0 0 0 0 0,1 1 0 0 0,-1-1 0 0 0,0 1 0 0 0,0-1 0 0 0,0 0 0 0 0,-1 1-1 0 0,1-1 1 0 0,-1 1 0 0 0,1-1 0 0 0,-1 0 0 0 0,0 1 0 0 0,0-1 0 0 0,0 0 0 0 0,0 0 0 0 0,0 0 0 0 0,0 0 0 0 0,-1 0-1 0 0,1 0 1 0 0,-1 0 0 0 0,1 0 0 0 0,-1 0 0 0 0,0-1 0 0 0,0 1 0 0 0,1 0 0 0 0,-3 0-14 0 0,-13 10 107 0 0,0-1 0 0 0,-1 0 1 0 0,0-1-1 0 0,-1-1 0 0 0,1-1 1 0 0,-2-1-1 0 0,1-1 0 0 0,-1 0 1 0 0,0-1-1 0 0,-11 0-107 0 0,-39 5-108 0 0,50-9-589 0 0,13-1-4291 0 0,7 0-357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8T15:38:40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49 10480 0 0,'7'-5'119'0'0,"1"-1"1"0"0,-1 1-1 0 0,1 0 1 0 0,1 1-1 0 0,-1 0 1 0 0,0 0-1 0 0,1 1 1 0 0,0 0 0 0 0,0 1-1 0 0,0 0 1 0 0,0 0-1 0 0,0 1 1 0 0,0 0-1 0 0,0 0 1 0 0,1 1-1 0 0,6 1-119 0 0,7-2 721 0 0,104 15 1902 0 0,-122-13-2566 0 0,-1 0 0 0 0,1 0 0 0 0,-1 1 0 0 0,0-1 0 0 0,1 1 0 0 0,-1 0 0 0 0,0 0 0 0 0,0 1 0 0 0,0-1 0 0 0,0 1 0 0 0,-1 0 0 0 0,1 0 0 0 0,-1 0 0 0 0,0 0 0 0 0,0 1 0 0 0,0-1 0 0 0,0 1 0 0 0,0 0 0 0 0,-1 0 0 0 0,0 0 0 0 0,0 0 0 0 0,0 0 0 0 0,0 1 0 0 0,-1-1 0 0 0,1 0 0 0 0,-1 1 0 0 0,0-1 0 0 0,0 1 0 0 0,-1 0 0 0 0,0-1 0 0 0,1 1 0 0 0,-2-1 0 0 0,1 1 0 0 0,0 0 0 0 0,-1-1 0 0 0,0 1 0 0 0,0-1 0 0 0,0 1 0 0 0,-1 0-57 0 0,-9 18 78 0 0,-1-1 0 0 0,-1 0 0 0 0,-1-1 0 0 0,-1 0 0 0 0,-1-1 0 0 0,-1-1 0 0 0,-14 13-78 0 0,-113 119 14 0 0,48-2 40 0 0,90-136-55 0 0,2-6 14 0 0,1 0 0 0 0,-1 0 0 0 0,1 0 0 0 0,0 1 1 0 0,1-1-1 0 0,0 1 0 0 0,0 0 0 0 0,1 0 1 0 0,0 0-1 0 0,0 0 0 0 0,1 0 0 0 0,0 0 0 0 0,1 5-13 0 0,0-12 27 0 0,1 1 0 0 0,0 0 0 0 0,0-1 0 0 0,0 1 0 0 0,0-1 0 0 0,0 1 1 0 0,0-1-1 0 0,1 0 0 0 0,-1 0 0 0 0,0 0 0 0 0,1 0 0 0 0,-1 0 0 0 0,1-1 0 0 0,-1 1 0 0 0,0-1 0 0 0,1 1 0 0 0,-1-1 0 0 0,1 0 0 0 0,-1 0 0 0 0,1 0 0 0 0,-1-1 0 0 0,1 1 0 0 0,-1 0 0 0 0,1-1 0 0 0,-1 0 0 0 0,1 1 0 0 0,0-2-27 0 0,12-1 52 0 0,-1-1 0 0 0,1 0-1 0 0,-1-1 1 0 0,-1-1 0 0 0,1 0 0 0 0,-1-1 0 0 0,0 0 0 0 0,0-1 0 0 0,-1 0 0 0 0,0-1 0 0 0,-1-1 0 0 0,0 0 0 0 0,0 0-1 0 0,-1-1 1 0 0,6-8-52 0 0,-12 10 18 0 0,0 1-1 0 0,0-1 0 0 0,-1 0 1 0 0,0 0-1 0 0,-1-1 0 0 0,0 1 1 0 0,0 0-1 0 0,-1-1 0 0 0,-1 1 1 0 0,1-1-1 0 0,-1 0 0 0 0,-1 1 1 0 0,0-1-1 0 0,0 1 0 0 0,-1-1 1 0 0,0 1-1 0 0,0 0 0 0 0,-1 0 1 0 0,-1 0-1 0 0,1 0 0 0 0,-5-6-17 0 0,2 4-24 0 0,-1-1 0 0 0,0 1 0 0 0,0 1 0 0 0,-2 0 0 0 0,1 0 0 0 0,-1 0 0 0 0,-1 1 0 0 0,1 0 0 0 0,-2 1 0 0 0,1 0 0 0 0,-1 1 0 0 0,0 0 0 0 0,0 1 0 0 0,-1 0 0 0 0,0 0 0 0 0,0 2 0 0 0,-9-3 24 0 0,-59-10-1066 0 0,49 17-4627 0 0,19 3-107 0 0</inkml:trace>
  <inkml:trace contextRef="#ctx0" brushRef="#br0" timeOffset="286.979">573 547 17191 0 0,'0'0'388'0'0,"0"0"52"0"0,0 0 31 0 0,0 0-51 0 0,0 0-216 0 0,0 0 115 0 0,0 0 81 0 0,0 0 14 0 0,0 0-38 0 0,0 0-168 0 0,4 7 55 0 0,15 16-131 0 0,19 15-2285 0 0,-30-34-4728 0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2T12:45:41.7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10 16208 0 0,'0'0'365'0'0,"0"0"56"0"0,0 0 26 0 0,0 0-53 0 0,2 0-254 0 0,34-9 140 0 0,-7 8 414 0 0,-11 12-830 0 0,-3 2-5548 0 0,-14-12 35 0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2T12:45:41.8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3 9528 0 0,'0'0'216'0'0,"0"0"32"0"0,-1 9 234 0 0,-3 1-1019 0 0,6-3 4962 0 0,0-6-4022 0 0,-1 0 400 0 0,19-1 1414 0 0,27-19 373 0 0,-30 8-2284 0 0,-16 11-392 0 0,-1 0-63 0 0,2 0-1344 0 0,6 0-5308 0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2T12:45:42.5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351 154 13328 0 0,'0'0'298'0'0,"0"0"46"0"0,-10-6 466 0 0,-3 6-832 0 0,0 0 1 0 0,0 1-1 0 0,0 0 1 0 0,1 2-1 0 0,-1-1 1 0 0,1 1 0 0 0,-1 1-1 0 0,1 0 1 0 0,0 1-1 0 0,0 1 22 0 0,-4 0 47 0 0,-128 57 1150 0 0,102-22-207 0 0,41-40-910 0 0,3 0-26 0 0,111 30 409 0 0,-62-21-268 0 0,-36-7-179 0 0,10 2 1 0 0,-1 2 1 0 0,1 0-1 0 0,-1 1 1 0 0,-1 1-1 0 0,0 1 0 0 0,2 2-17 0 0,-24-11 130 0 0,11 7 164 0 0,-10-7-134 0 0,-2-1 0 0 0,2 13 119 0 0,-2-11-250 0 0,0 0 0 0 0,0 1 0 0 0,0-1-1 0 0,0 0 1 0 0,-1 0 0 0 0,1 0 0 0 0,-1 0 0 0 0,0 0-1 0 0,1 0 1 0 0,-1 0 0 0 0,0 0 0 0 0,0 0 0 0 0,0 0 0 0 0,0 0-1 0 0,-1 0 1 0 0,1 0 0 0 0,0-1 0 0 0,-1 1 0 0 0,1-1-1 0 0,-1 1 1 0 0,0-1 0 0 0,1 1 0 0 0,-1-1 0 0 0,0 0 0 0 0,0 0-1 0 0,0 0 1 0 0,0 0 0 0 0,-1 0-29 0 0,-64 19 633 0 0,60-19-641 0 0,-10 2 18 0 0,-1 0 1 0 0,0-1-1 0 0,1-1 0 0 0,-1-1 0 0 0,0 0 1 0 0,1-2-1 0 0,-1 0 0 0 0,1-1 0 0 0,-1 0 1 0 0,-1-2-11 0 0,17 5-129 0 0,1-1 0 0 0,-1 1 0 0 0,0-1 1 0 0,0 1-1 0 0,1-1 0 0 0,-1 0 0 0 0,0 0 1 0 0,1 0-1 0 0,-1 0 0 0 0,1 0 0 0 0,-1 0 1 0 0,1 0-1 0 0,0 0 0 0 0,-1 0 0 0 0,1-1 0 0 0,0 1 1 0 0,0-1-1 0 0,0 1 0 0 0,0-1 0 0 0,0 1 1 0 0,0-1-1 0 0,0 1 0 0 0,1-1 0 0 0,-1 0 1 0 0,0 1-1 0 0,1-1 0 0 0,-1 0 0 0 0,1 0 1 0 0,0 0-1 0 0,0 1 0 0 0,0-1 0 0 0,0 0 1 0 0,0 0-1 0 0,0 0 0 0 0,0 1 0 0 0,0-1 0 0 0,1 0 1 0 0,-1 0-1 0 0,1 0 0 0 0,0 0 129 0 0,8-10-1526 0 0</inkml:trace>
  <inkml:trace contextRef="#ctx0" brushRef="#br0" timeOffset="447.171">358 22 10568 0 0,'9'-20'1209'0'0,"-9"19"-953"0"0,0 1 87 0 0,0 0 10 0 0,8 4 1055 0 0,18 46 447 0 0,6 72-1285 0 0,-13-26-453 0 0,5 25 107 0 0,-11-79 168 0 0,-13-41-276 0 0,0-1 18 0 0,0 0 8 0 0,0 0 2 0 0,0 0-8 0 0,0 0-32 0 0,0 0-9 0 0,0 0-6 0 0,-3-21 143 0 0,2 9-269 0 0,0 0-1 0 0,1 0 1 0 0,1 1-1 0 0,0-1 1 0 0,0 0-1 0 0,1 0 1 0 0,1 1-1 0 0,0-1 1 0 0,0 1-1 0 0,1 0 1 0 0,1 0-1 0 0,0 1 1 0 0,0-1-1 0 0,1 1 1 0 0,0 0-1 0 0,2-1 38 0 0,24-10-156 0 0,-30 21 153 0 0,1 0 0 0 0,-1 0 0 0 0,1 0 0 0 0,0 0 0 0 0,-1 0 0 0 0,1 0 0 0 0,-1 1 0 0 0,1-1 0 0 0,0 1 0 0 0,-1-1 0 0 0,1 1 0 0 0,-1 0 0 0 0,0 0 0 0 0,1 1 0 0 0,-1-1 0 0 0,0 0 0 0 0,0 1 0 0 0,0-1 0 0 0,0 1 0 0 0,0 0 3 0 0,5 3 0 0 0,-1 0 0 0 0,-1 0 0 0 0,1 1 0 0 0,-1 0 0 0 0,0 0 0 0 0,0 0 0 0 0,-1 0 0 0 0,0 1 0 0 0,0 0 0 0 0,1 2 0 0 0,41 93 88 0 0,4-28-397 0 0,-49-73-23 0 0,-1-1-706 0 0,2 0-2926 0 0,10 0-1256 0 0</inkml:trace>
  <inkml:trace contextRef="#ctx0" brushRef="#br0" timeOffset="787.619">904 234 12552 0 0,'0'0'281'0'0,"0"0"40"0"0,0 0 23 0 0,0 0-34 0 0,0 2-202 0 0,2 98 408 0 0,0-93-515 0 0,-2-3 21 0 0,0 0 0 0 0,1 1-1 0 0,-1-1 1 0 0,1 0 0 0 0,0 0 0 0 0,0 0 0 0 0,1 0 0 0 0,-1 0 0 0 0,1 0-1 0 0,0 0 1 0 0,0 0 0 0 0,0 0 0 0 0,0-1 0 0 0,1 1 0 0 0,0-1 0 0 0,-1 0-1 0 0,1 1 1 0 0,1-1 0 0 0,-1-1 0 0 0,0 1 0 0 0,1 0 0 0 0,-1-1 0 0 0,1 0-1 0 0,0 0 1 0 0,-1 0 0 0 0,1 0 0 0 0,0 0 0 0 0,2 0-22 0 0,-2-1 76 0 0,0 0-1 0 0,0-1 1 0 0,0 1 0 0 0,0-1 0 0 0,0 0-1 0 0,0 0 1 0 0,0 0 0 0 0,0 0-1 0 0,0-1 1 0 0,0 1 0 0 0,0-1 0 0 0,0 0-1 0 0,0 0 1 0 0,0-1 0 0 0,0 1 0 0 0,0-1-1 0 0,-1 0 1 0 0,1 0 0 0 0,-1 0-1 0 0,1-1 1 0 0,-1 1 0 0 0,0-1 0 0 0,0 1-1 0 0,0-1 1 0 0,0 0 0 0 0,0-1 0 0 0,-1 1-1 0 0,1 0 1 0 0,-1-1 0 0 0,0 1 0 0 0,0-1-1 0 0,-1 1 1 0 0,1-1 0 0 0,-1 0-1 0 0,1-2-75 0 0,-4 1 53 0 0,0 0 0 0 0,0 0 0 0 0,0 0-1 0 0,-1 0 1 0 0,0 1 0 0 0,0-1 0 0 0,0 1-1 0 0,-1 0 1 0 0,1 0 0 0 0,-1 0-1 0 0,0 0 1 0 0,0 1 0 0 0,0-1 0 0 0,-1 1-1 0 0,1 0 1 0 0,-1 0 0 0 0,0 1 0 0 0,0 0-1 0 0,0 0 1 0 0,0 0 0 0 0,0 0-1 0 0,-1 0-52 0 0,-101-15-66 0 0,53 16-20 0 0,24-4-28 0 0,43-11-1657 0 0,24-5-937 0 0,-23 15 1734 0 0</inkml:trace>
  <inkml:trace contextRef="#ctx0" brushRef="#br0" timeOffset="1354.017">1214 135 11552 0 0,'0'0'334'0'0,"15"5"206"0"0,9 39 3362 0 0,14 65-1081 0 0,-15-73-2492 0 0,11-30-98 0 0,-4-44-146 0 0,-13 0-32 0 0,-16 36-58 0 0,0-1 0 0 0,0 1 0 0 0,0 0-1 0 0,0 0 1 0 0,0 0 0 0 0,1 0 0 0 0,-1 0-1 0 0,0 1 1 0 0,1-1 0 0 0,0 0-1 0 0,-1 1 1 0 0,1-1 0 0 0,0 1 0 0 0,0-1-1 0 0,0 1 1 0 0,0 0 0 0 0,0 0 0 0 0,0 0-1 0 0,3-1 6 0 0,-4 2-6 0 0,1 0-1 0 0,-1 0 1 0 0,1 0-1 0 0,0 0 0 0 0,-1 0 1 0 0,1 1-1 0 0,0-1 0 0 0,-1 0 1 0 0,1 1-1 0 0,-1-1 1 0 0,1 1-1 0 0,-1 0 0 0 0,1-1 1 0 0,-1 1-1 0 0,1 0 0 0 0,-1 0 1 0 0,0 0-1 0 0,1 0 1 0 0,-1 0-1 0 0,0 0 0 0 0,0 1 1 0 0,0-1-1 0 0,0 0 0 0 0,0 1 1 0 0,0-1-1 0 0,0 0 1 0 0,0 1-1 0 0,0-1 7 0 0,4 7-37 0 0,27 36-10 0 0,-29-37 64 0 0,1 0 1 0 0,1 0-1 0 0,-1-1 1 0 0,1 1-1 0 0,0-1 0 0 0,0 0 1 0 0,1-1-1 0 0,0 1 1 0 0,0-1-1 0 0,0 0 1 0 0,1-1-1 0 0,-1 0 1 0 0,1 0-1 0 0,0 0 0 0 0,3 0-17 0 0,3 1 259 0 0,23-2 702 0 0,-34-3-933 0 0,0 0-1 0 0,0-1 0 0 0,0 1 0 0 0,0-1 1 0 0,0 1-1 0 0,0-1 0 0 0,0 0 0 0 0,-1 0 1 0 0,1 0-1 0 0,0 0 0 0 0,0 0 0 0 0,-1-1 0 0 0,1 1 1 0 0,-1 0-1 0 0,1-1 0 0 0,-1 1 0 0 0,1-1 1 0 0,-1 0-1 0 0,0 1 0 0 0,0-1 0 0 0,0 0 1 0 0,0 0-1 0 0,0 0 0 0 0,0 1 0 0 0,0-1 1 0 0,-1 0-1 0 0,1 0 0 0 0,-1 0 0 0 0,1 0 0 0 0,-1-1 1 0 0,0 1-1 0 0,0 0 0 0 0,0 0 0 0 0,0 0 1 0 0,0 0-1 0 0,0 0 0 0 0,-1 0 0 0 0,1 0 1 0 0,-1 0-1 0 0,1 0 0 0 0,-1 0 0 0 0,-1-2-27 0 0,-27-83 339 0 0,6 37-286 0 0,18 14-53 0 0,9 9-164 0 0,-1 24 77 0 0,0 0 0 0 0,1 1 0 0 0,-1-1 0 0 0,1 1 0 0 0,-1-1 0 0 0,1 1 1 0 0,0 0-1 0 0,0 1 0 0 0,0-1 0 0 0,0 1 0 0 0,0 0 0 0 0,0 0 0 0 0,1 0 0 0 0,1 0 87 0 0,23-7-1143 0 0,-12 2-735 0 0,0 3-4719 0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2T12:45:54.2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543 390 9760 0 0,'-44'-28'1016'0'0,"16"13"-336"0"0,12 9-133 0 0,14 5-366 0 0,0 0 0 0 0,0 0-1 0 0,0 0 1 0 0,-1 0 0 0 0,1 0 0 0 0,0 1 0 0 0,0-1-1 0 0,0 1 1 0 0,-1-1 0 0 0,1 1 0 0 0,0 0-1 0 0,-1 0 1 0 0,1 0 0 0 0,0 0 0 0 0,-1 0-1 0 0,1 1 1 0 0,0-1 0 0 0,0 1 0 0 0,-1-1 0 0 0,1 1-1 0 0,0 0 1 0 0,0 0 0 0 0,-1 0-181 0 0,-65 50 2758 0 0,62-45-2656 0 0,0 1 0 0 0,1-1 0 0 0,0 1 0 0 0,0 1 0 0 0,1-1 0 0 0,0 1-1 0 0,0 0 1 0 0,1 0 0 0 0,0 0 0 0 0,-2 8-102 0 0,-18 68 53 0 0,8 30-53 0 0,-12 283 196 0 0,18-67-184 0 0,5-192 72 0 0,-12 20 151 0 0,13-138-181 0 0,-1 1-1 0 0,-1-1 0 0 0,-1 0 1 0 0,0 0-1 0 0,-1 0 1 0 0,-2-1-1 0 0,0 0 1 0 0,-1-1-1 0 0,-2 3-53 0 0,11-19-11 0 0,0 1-1 0 0,0 0 1 0 0,-1-1-1 0 0,1 1 1 0 0,-1-1-1 0 0,1 1 1 0 0,-1-1-1 0 0,0 0 1 0 0,0 0-1 0 0,0 0 1 0 0,0 0-1 0 0,-1 0 1 0 0,1 0-1 0 0,0-1 1 0 0,-1 1-1 0 0,1-1 1 0 0,-1 1-1 0 0,0-1 1 0 0,1 0-1 0 0,-1 0 1 0 0,0 0-1 0 0,0-1 1 0 0,0 1-1 0 0,1-1 1 0 0,-1 1-1 0 0,0-1 1 0 0,0 0-1 0 0,0 0 1 0 0,0 0-1 0 0,0 0 1 0 0,0-1-1 0 0,0 1 1 0 0,1-1 0 0 0,-1 0-1 0 0,0 0 1 0 0,0 0-1 0 0,0 0 12 0 0,-20-29-4186 0 0,19 13-1906 0 0</inkml:trace>
  <inkml:trace contextRef="#ctx0" brushRef="#br0" timeOffset="565.448">616 952 12352 0 0,'0'0'281'0'0,"-11"-2"779"0"0,-4 12-980 0 0,14-9-34 0 0,0 1 0 0 0,0-1 0 0 0,1 1 1 0 0,-1-1-1 0 0,0 1 0 0 0,1-1 0 0 0,0 1 0 0 0,-1 0 0 0 0,1-1 1 0 0,0 1-1 0 0,0-1 0 0 0,0 1 0 0 0,0 0 0 0 0,0-1 0 0 0,0 1 1 0 0,0 0-1 0 0,0-1 0 0 0,1 1 0 0 0,-1 0 0 0 0,1-1 0 0 0,-1 1 0 0 0,1-1 1 0 0,0 1-1 0 0,-1-1 0 0 0,1 1 0 0 0,0-1 0 0 0,0 0 0 0 0,0 1 1 0 0,0-1-1 0 0,0 0 0 0 0,0 0 0 0 0,2 1-46 0 0,1 6 86 0 0,51 58 754 0 0,-38-47-708 0 0,0 1 0 0 0,-1 1-1 0 0,-1 0 1 0 0,-1 1 0 0 0,0 0 0 0 0,0 5-132 0 0,-10-13 183 0 0,0 0-1 0 0,-1 1 0 0 0,0-1 0 0 0,-1 1 0 0 0,-1 0 1 0 0,0-1-1 0 0,-1 1 0 0 0,0 0 0 0 0,-1 0 0 0 0,-1 0 0 0 0,-3 10-182 0 0,3-18 110 0 0,0 0-1 0 0,-1 0 1 0 0,0 0-1 0 0,0-1 1 0 0,-1 1-1 0 0,0-1 0 0 0,0 0 1 0 0,-1 0-1 0 0,1 0 1 0 0,-1 0-1 0 0,0-1 0 0 0,-1 0 1 0 0,1 0-1 0 0,-1 0 1 0 0,0-1-110 0 0,4-2 39 0 0,1-1-1 0 0,-1 0 1 0 0,1 0 0 0 0,-1 0 0 0 0,1 0 0 0 0,-1 0 0 0 0,0-1-1 0 0,1 1 1 0 0,-1 0 0 0 0,0-1 0 0 0,0 1 0 0 0,1-1 0 0 0,-1 0-1 0 0,0 1 1 0 0,0-1 0 0 0,0 0 0 0 0,1 0 0 0 0,-1 0 0 0 0,0 0-1 0 0,0-1 1 0 0,0 1 0 0 0,0 0 0 0 0,1-1 0 0 0,-1 0 0 0 0,0 1-1 0 0,0-1 1 0 0,1 0 0 0 0,-1 0 0 0 0,1 1 0 0 0,-1-1 0 0 0,1-1-1 0 0,-1 1 1 0 0,1 0 0 0 0,-1 0 0 0 0,1 0 0 0 0,0-1 0 0 0,0 1-1 0 0,0-1 1 0 0,-1 1 0 0 0,1-1 0 0 0,1 1 0 0 0,-1-1 0 0 0,0 0-1 0 0,0 1 1 0 0,1-1 0 0 0,-1 0 0 0 0,1 0 0 0 0,-1 1 0 0 0,1-1-1 0 0,0 0 1 0 0,0 0 0 0 0,0 0 0 0 0,0 0 0 0 0,0 1 0 0 0,0-2-39 0 0,1-10 56 0 0,1-1 0 0 0,0 0 0 0 0,1 1 0 0 0,1-1 0 0 0,0 1 0 0 0,0 0 0 0 0,2 0 0 0 0,0 0 0 0 0,5-8-56 0 0,3-8 0 0 0,78-111-131 0 0,-14 48 144 0 0,3-7-845 0 0,-79 96 258 0 0,4-3-123 0 0,-5 2-4369 0 0,-1 4-924 0 0</inkml:trace>
  <inkml:trace contextRef="#ctx0" brushRef="#br0" timeOffset="1151.053">1107 1167 12440 0 0,'0'0'281'0'0,"0"0"40"0"0,0 0 22 0 0,0 0-40 0 0,15 0 625 0 0,-8 0-635 0 0,1 0 1 0 0,0 0 0 0 0,0-1-1 0 0,-1 0 1 0 0,1-1 0 0 0,0 0 0 0 0,-1 0-1 0 0,0-1 1 0 0,1 0 0 0 0,-1 0 0 0 0,0 0-1 0 0,0-1 1 0 0,5-4-294 0 0,90-52 1621 0 0,-83 45-1622 0 0,46-48 522 0 0,-65 62-508 0 0,1 1 0 0 0,0-1 0 0 0,-1 0 0 0 0,1 0 0 0 0,-1 0 0 0 0,1 1 0 0 0,-1-1 0 0 0,1 0 0 0 0,-1 0 0 0 0,0 0 0 0 0,1 0 0 0 0,-1 0 0 0 0,0 0 0 0 0,0 0 0 0 0,0 0 0 0 0,1 1 0 0 0,-1-1 0 0 0,0 0 0 0 0,0 0 0 0 0,-1 0 0 0 0,1 0 0 0 0,0 0 0 0 0,0 0 0 0 0,0 0 0 0 0,-1 0 0 0 0,1 0 0 0 0,0 0 0 0 0,-1 0 0 0 0,1 1 0 0 0,-1-1 0 0 0,1 0 0 0 0,-1 0 0 0 0,1 0 0 0 0,-1 1 0 0 0,1-1 0 0 0,-1 0 0 0 0,0 1 0 0 0,0-1 0 0 0,1 0 0 0 0,-1 1 0 0 0,0-1 0 0 0,0 1 0 0 0,0-1-13 0 0,-41-2 161 0 0,-21 24-174 0 0,52-14 6 0 0,1 1 1 0 0,-1 0-1 0 0,1 1 0 0 0,1 0 1 0 0,-1 1-1 0 0,2 0 0 0 0,-1 0 1 0 0,1 1-1 0 0,1 0 0 0 0,-4 7 7 0 0,-16 45 584 0 0,24-50-495 0 0,1-4-43 0 0,0 0 0 0 0,0-1-1 0 0,1 1 1 0 0,0 0 0 0 0,0 0-1 0 0,1 0 1 0 0,0 0-1 0 0,1 0 1 0 0,0 0 0 0 0,0 0-1 0 0,1 0 1 0 0,0 0 0 0 0,0 0-1 0 0,4 6-45 0 0,12 17 384 0 0,-13-28-323 0 0,-1 0 0 0 0,1 0-1 0 0,0-1 1 0 0,0 0 0 0 0,0 0-1 0 0,0 0 1 0 0,1 0 0 0 0,-1-1-1 0 0,1 0 1 0 0,0 0 0 0 0,-1-1-1 0 0,3 1-60 0 0,2-1 38 0 0,0 0 0 0 0,0 0 1 0 0,0-1-1 0 0,0-1 0 0 0,0 1 0 0 0,0-2 0 0 0,-1 1 0 0 0,9-3-38 0 0,44-15-2987 0 0,-50 13-2212 0 0,-1 0-1591 0 0</inkml:trace>
  <inkml:trace contextRef="#ctx0" brushRef="#br0" timeOffset="2988.862">1269 548 10856 0 0,'0'-26'4769'0'0,"0"26"-4118"0"0,11-7 847 0 0,42-4 117 0 0,5 19-1239 0 0,9 1-318 0 0,-4-12-3040 0 0,-52 0 1453 0 0</inkml:trace>
  <inkml:trace contextRef="#ctx0" brushRef="#br0" timeOffset="3447.982">1703 330 11144 0 0,'0'0'248'0'0,"0"0"34"0"0,0 0 22 0 0,0 0-29 0 0,0 0-124 0 0,0 0 142 0 0,8 0 467 0 0,35 15 1259 0 0,-41-14-1959 0 0,5 4 32 0 0,0 1 1 0 0,0-1-1 0 0,0 1 1 0 0,-1 1-1 0 0,0-1 1 0 0,0 1-1 0 0,-1 0 1 0 0,0 0 0 0 0,0 0-1 0 0,-1 1 1 0 0,0 0-1 0 0,2 4-92 0 0,15 87 385 0 0,-31-36-12 0 0,3-39-151 0 0,6-21-187 0 0,0 1 0 0 0,0-1 0 0 0,0 0 0 0 0,-1 0-1 0 0,0 1 1 0 0,1-1 0 0 0,-1 0 0 0 0,0 0 0 0 0,0 0 0 0 0,-1-1 0 0 0,1 1-1 0 0,-1 0 1 0 0,1-1 0 0 0,-1 0 0 0 0,0 1 0 0 0,0-1 0 0 0,0 0 0 0 0,0 0 0 0 0,0-1-1 0 0,0 1 1 0 0,-1-1 0 0 0,1 0 0 0 0,0 1 0 0 0,-1-1 0 0 0,1-1 0 0 0,-1 1-1 0 0,-2 0-34 0 0,5-1 75 0 0,-9-7 172 0 0,7 3-190 0 0,0-1 1 0 0,1 1 0 0 0,0-1-1 0 0,0 0 1 0 0,0 0-1 0 0,0 0 1 0 0,1 0 0 0 0,0 0-1 0 0,0 0 1 0 0,0 0-1 0 0,1 0 1 0 0,-1 0 0 0 0,1-1-1 0 0,1 1 1 0 0,-1 0 0 0 0,1 0-1 0 0,0 0 1 0 0,0 0-1 0 0,0 0 1 0 0,1 0 0 0 0,-1 0-1 0 0,1 0 1 0 0,1 0-1 0 0,1-4-57 0 0,15-32 70 0 0,2 0 0 0 0,1 1 0 0 0,2 2 0 0 0,18-23-70 0 0,76-92-24 0 0,-102 136-201 0 0,-16 17 57 0 0,0 0-7 0 0,0 0-70 0 0,0 0-291 0 0,0 0-127 0 0,0 0-721 0 0,0 0-2910 0 0,0 0-1247 0 0</inkml:trace>
  <inkml:trace contextRef="#ctx0" brushRef="#br0" timeOffset="3769.37">2171 156 11864 0 0,'0'0'266'0'0,"0"0"44"0"0,0 0 12 0 0,0 1-34 0 0,-83 162 3400 0 0,73-70-2171 0 0,10-88-1420 0 0,1 0 0 0 0,0 0-1 0 0,1 0 1 0 0,-1 0-1 0 0,1 0 1 0 0,0 0-1 0 0,0 0 1 0 0,0-1-1 0 0,1 1 1 0 0,-1-1-1 0 0,1 1 1 0 0,1-1-1 0 0,-1 0 1 0 0,0 0-1 0 0,2 1-96 0 0,5 3 102 0 0,-1-1-1 0 0,1 0 0 0 0,0-1 0 0 0,1 0 0 0 0,-1 0 0 0 0,1-1 0 0 0,0-1 1 0 0,1 0-1 0 0,-1 0 0 0 0,5 0-101 0 0,7 3-14 0 0,-15-7-2489 0 0,-8 0-4095 0 0</inkml:trace>
  <inkml:trace contextRef="#ctx0" brushRef="#br0" timeOffset="4020.238">1986 392 14888 0 0,'3'-3'144'0'0,"0"-1"1"0"0,1 1-1 0 0,-1 0 1 0 0,1 0 0 0 0,0 0-1 0 0,0 0 1 0 0,0 1-1 0 0,0-1 1 0 0,0 1 0 0 0,0 0-1 0 0,1 1 1 0 0,-1-1-1 0 0,3 0-144 0 0,200-42 3768 0 0,-64 37-3668 0 0,-109 3-1801 0 0,-20 3-5105 0 0</inkml:trace>
  <inkml:trace contextRef="#ctx0" brushRef="#br0" timeOffset="7674.972">2427 1044 7920 0 0,'0'2'-26'0'0,"-16"-3"910"0"0,-3 4 338 0 0,13-3-1157 0 0,2-1 129 0 0,-1 1 0 0 0,1 0 0 0 0,0 0 0 0 0,0 0 0 0 0,-1 1 0 0 0,1-1 0 0 0,0 1 0 0 0,0 0 0 0 0,0 0 0 0 0,0 0-1 0 0,0 1 1 0 0,0 0 0 0 0,0-1 0 0 0,0 1 0 0 0,0 1 0 0 0,1-1 0 0 0,-1 0 0 0 0,1 1 0 0 0,0 0-194 0 0,-20 15 694 0 0,22-18-593 0 0,1 0 10 0 0,0 0 1 0 0,0 0 29 0 0,2 9 1412 0 0,130-3-857 0 0,10-12-144 0 0,-11-37 241 0 0,-44 14-510 0 0,-86 29-276 0 0,1 0 0 0 0,0 0 0 0 0,0 0 0 0 0,0-1 1 0 0,-1 1-1 0 0,1 0 0 0 0,0-1 0 0 0,0 1 0 0 0,-1-1 0 0 0,1 1 0 0 0,0-1 0 0 0,-1 0 0 0 0,1 0 0 0 0,-1 0 1 0 0,1 0-1 0 0,-1 0 0 0 0,1 0 0 0 0,-1 0 0 0 0,0-1 0 0 0,1 1 0 0 0,-1 0 0 0 0,0-1 0 0 0,0 1 0 0 0,0-1 1 0 0,0 1-1 0 0,0-1 0 0 0,-1 1 0 0 0,1-1 0 0 0,0 0 0 0 0,-1 0 0 0 0,1 1 0 0 0,-1-1 0 0 0,1 0 0 0 0,-1 0 1 0 0,0 1-1 0 0,0-1 0 0 0,0 0-7 0 0,-3-4 30 0 0,1 1 1 0 0,-2 0-1 0 0,1 0 1 0 0,-1 0 0 0 0,0 0-1 0 0,0 0 1 0 0,0 1-1 0 0,0 0 1 0 0,-1 0-1 0 0,0 0 1 0 0,1 0 0 0 0,-2 1-1 0 0,1 0-30 0 0,-26-22 3 0 0,28 23-11 0 0,-1-1 1 0 0,1 0 0 0 0,0 0 0 0 0,-1-1 0 0 0,1 1-1 0 0,1-1 1 0 0,-1 1 0 0 0,0-1 0 0 0,1 0-1 0 0,0 0 1 0 0,0 0 0 0 0,0 0 0 0 0,0-1-1 0 0,1 1 1 0 0,0 0 0 0 0,-1-1 0 0 0,2 1-1 0 0,-1-1 1 0 0,0 1 0 0 0,1-1 0 0 0,0 1-1 0 0,0-1 1 0 0,1-4 7 0 0,2 1-19 0 0,0 1 0 0 0,0-1 0 0 0,1 0-1 0 0,0 1 1 0 0,1 0 0 0 0,-1 0 0 0 0,1 0 0 0 0,1 1 0 0 0,-1 0-1 0 0,1 0 1 0 0,0 0 0 0 0,1 1 0 0 0,-1-1 0 0 0,1 1 0 0 0,0 1-1 0 0,5-3 20 0 0,-5 2-10 0 0,0-1 1 0 0,0 2-1 0 0,0-1 0 0 0,0 1 0 0 0,1 0 0 0 0,-1 1 0 0 0,1 0 0 0 0,0 0 0 0 0,0 0 0 0 0,0 1 0 0 0,0 0 0 0 0,1 1 0 0 0,-1 0 0 0 0,0 0 0 0 0,1 1 0 0 0,-1 0 0 0 0,1 0 0 0 0,-1 1 0 0 0,0 0 1 0 0,1 1-1 0 0,-1 0 0 0 0,0 0 0 0 0,0 0 0 0 0,1 2 10 0 0,-5 0 5 0 0,0 1 0 0 0,-1-1-1 0 0,0 1 1 0 0,0 0 0 0 0,0 0 0 0 0,-1 0 0 0 0,1 1 0 0 0,-1-1 0 0 0,0 0 0 0 0,-1 1 0 0 0,0-1 0 0 0,1 1 0 0 0,-2 0-1 0 0,1-1 1 0 0,-1 1 0 0 0,0 0 0 0 0,0-1 0 0 0,0 1 0 0 0,-1 0 0 0 0,0-1 0 0 0,0 1 0 0 0,0 0 0 0 0,-1-1 0 0 0,0 1-1 0 0,0 0-4 0 0,-5 19 72 0 0,-2 2-10 0 0,2 1 0 0 0,1-1-1 0 0,1 1 1 0 0,2 1-1 0 0,0 6-61 0 0,4-31 32 0 0,-1 1 1 0 0,1 0-1 0 0,0 0 0 0 0,1 0 0 0 0,-1-1 0 0 0,1 1 0 0 0,0-1 0 0 0,0 1 0 0 0,0-1 0 0 0,1 0 0 0 0,0 0 0 0 0,-1 0 0 0 0,2 0 1 0 0,-1 0-1 0 0,0 0 0 0 0,1-1 0 0 0,-1 0 0 0 0,1 0 0 0 0,0 0 0 0 0,0 0 0 0 0,0 0 0 0 0,1-1 0 0 0,-1 0 0 0 0,0 0 0 0 0,4 1-32 0 0,2 3 60 0 0,-8-5-19 0 0,13 0-295 0 0,-1-6-6116 0 0,-10-4 548 0 0</inkml:trace>
  <inkml:trace contextRef="#ctx0" brushRef="#br0" timeOffset="9253.894">3189 392 6736 0 0,'0'0'149'0'0,"0"0"23"0"0,-11 3 203 0 0,1-2-317 0 0,10-1 240 0 0,-10-4 3398 0 0,37-17-1244 0 0,92-11-1316 0 0,-62 40-366 0 0,-58 4-646 0 0,-2-5-100 0 0,-1 0 1 0 0,0-1-1 0 0,-1 0 0 0 0,1 0 0 0 0,-1 0 0 0 0,0 0 0 0 0,-1-1 1 0 0,0 0-1 0 0,1 0 0 0 0,-1 0 0 0 0,-1-1 0 0 0,-5 4-24 0 0,4-3 18 0 0,-63 41 299 0 0,38-21 491 0 0,32-24-597 0 0,1-1 12 0 0,0 0 7 0 0,0 0 2 0 0,34-3 632 0 0,195-48-1721 0 0,-214 49-3603 0 0,0 2-1486 0 0</inkml:trace>
  <inkml:trace contextRef="#ctx0" brushRef="#br0" timeOffset="10345.862">2226 1335 7056 0 0,'0'0'157'0'0,"0"0"23"0"0,0 0 12 0 0,0 0 32 0 0,0 0 107 0 0,0 0 42 0 0,0 0 10 0 0,0 0 11 0 0,0 0 45 0 0,0 0 17 0 0,0 0 7 0 0,0 0-14 0 0,0 0-62 0 0,0 0-31 0 0,0 0-4 0 0,0 0-20 0 0,0 0-84 0 0,0 0-38 0 0,0 0-8 0 0,17 0 574 0 0,150-14 1729 0 0,106-8-751 0 0,7-1-1440 0 0,-172 13-168 0 0,-21-10-298 0 0,-69 15-66 0 0,-5 1-1402 0 0,-4 3-2667 0 0,-8 1-1059 0 0</inkml:trace>
  <inkml:trace contextRef="#ctx0" brushRef="#br0" timeOffset="11176.381">2868 1691 9936 0 0,'-29'-29'2736'0'0,"28"28"-2320"0"0,1 1-67 0 0,-121 25 946 0 0,83-13-1193 0 0,-109 19 425 0 0,87-30 472 0 0,59-1-833 0 0,1 0-6 0 0,3-16 383 0 0,58-40-325 0 0,33-37-218 0 0,-37 40 0 0 0,-26 24 15 0 0,-31 28 64 0 0,0 1 31 0 0,0 0-11 0 0,0 0-10 0 0,0 0-1 0 0,-4 71 542 0 0,18 50-20 0 0,-12 54 488 0 0,2-97-556 0 0,0-72-472 0 0,-6 12 96 0 0,4 10-346 0 0,1-32-5857 0 0,-2-1-349 0 0</inkml:trace>
  <inkml:trace contextRef="#ctx0" brushRef="#br0" timeOffset="13414.337">3933 545 7512 0 0,'3'-6'361'0'0,"-1"4"-323"0"0,-1 0 0 0 0,0 1 0 0 0,1-1 0 0 0,-1 0 0 0 0,0 0 0 0 0,0 0 0 0 0,0 0-1 0 0,0 0 1 0 0,0 0 0 0 0,-1 0 0 0 0,1 0 0 0 0,-1 0 0 0 0,1 0 0 0 0,-1 0 0 0 0,0-1 0 0 0,0 1 0 0 0,0 0 0 0 0,0 0-1 0 0,0 0 1 0 0,0-1 0 0 0,-1 1 0 0 0,1 0 0 0 0,-1 0 0 0 0,1 0 0 0 0,-1 0 0 0 0,0 0 0 0 0,0 0 0 0 0,0 0 0 0 0,0 0 0 0 0,0 0-1 0 0,0 0 1 0 0,-1-1-38 0 0,-14-3 1147 0 0,15 5-560 0 0,-12 1 545 0 0,3 1-880 0 0,0-1 0 0 0,0 2 0 0 0,0-1 0 0 0,0 1 0 0 0,0 1 0 0 0,0 0 0 0 0,0 0 0 0 0,1 1 0 0 0,0 0 0 0 0,0 0 0 0 0,0 1 0 0 0,0 0 0 0 0,1 1 0 0 0,-1 0 0 0 0,0 2-252 0 0,0-1 104 0 0,7-5-87 0 0,0-1 0 0 0,-1 0 1 0 0,1 1-1 0 0,0-1 0 0 0,0 1 1 0 0,0-1-1 0 0,0 1 1 0 0,0 0-1 0 0,0 0 0 0 0,1 0 1 0 0,-1 0-1 0 0,1 0 0 0 0,-1 1 1 0 0,1-1-1 0 0,0 0 1 0 0,0 1-1 0 0,0-1 0 0 0,0 1 1 0 0,0-1-1 0 0,0 1 0 0 0,1-1 1 0 0,-1 1-1 0 0,1 0 1 0 0,0-1-1 0 0,0 1 0 0 0,0 0 1 0 0,0-1-1 0 0,0 1 0 0 0,0-1 1 0 0,1 1-1 0 0,-1 0 1 0 0,2 0-18 0 0,2 2 12 0 0,1 0 0 0 0,1 0 1 0 0,-1-1-1 0 0,1 0 0 0 0,0 0 1 0 0,0-1-1 0 0,0 1 0 0 0,0-1 1 0 0,1-1-1 0 0,-1 1 0 0 0,4 0-12 0 0,62 32 0 0 0,18 12 128 0 0,-85-45-29 0 0,-1 2 0 0 0,0-1 0 0 0,1 0 0 0 0,-1 1 0 0 0,-1 0 0 0 0,1 0 0 0 0,0 0 0 0 0,-1 0 0 0 0,0 1 0 0 0,0-1 0 0 0,0 1 0 0 0,-1 0 0 0 0,1 1-99 0 0,-3-2 75 0 0,0 0-1 0 0,0 0 1 0 0,-1-1 0 0 0,1 1-1 0 0,-1 0 1 0 0,0-1 0 0 0,0 1-1 0 0,0 0 1 0 0,0-1 0 0 0,-1 1-1 0 0,0-1 1 0 0,0 0 0 0 0,1 1-1 0 0,-2-1 1 0 0,1 0 0 0 0,0 0-1 0 0,-1-1 1 0 0,1 1 0 0 0,-1 0-1 0 0,0-1 1 0 0,0 1-1 0 0,0-1 1 0 0,0 0 0 0 0,0 0-1 0 0,-1 0 1 0 0,1-1 0 0 0,0 1-1 0 0,-1-1 1 0 0,0 1 0 0 0,1-1-1 0 0,-1-1 1 0 0,-1 1-75 0 0,-5 4 44 0 0,-3 1 15 0 0,0 0 0 0 0,0-2 0 0 0,0 1 0 0 0,0-2 0 0 0,-1 0 0 0 0,0 0 0 0 0,1-1 0 0 0,-13 0-59 0 0,-3-8 6 0 0,21-7-1668 0 0,12 2-3512 0 0,-1 4-859 0 0</inkml:trace>
  <inkml:trace contextRef="#ctx0" brushRef="#br0" timeOffset="13670.149">4184 622 15520 0 0,'0'0'356'0'0,"0"0"49"0"0,0 0 19 0 0,0 0-51 0 0,0 2-242 0 0,-5 75 2289 0 0,28 28-1026 0 0,-21-95-1310 0 0,2 7-3166 0 0,-4-17-3463 0 0</inkml:trace>
  <inkml:trace contextRef="#ctx0" brushRef="#br0" timeOffset="14085.05">4326 518 12392 0 0,'0'0'364'0'0,"2"0"-8"0"0,2 3-341 0 0,0-1 1 0 0,0 0 0 0 0,0 1 0 0 0,0 0 0 0 0,0 0 0 0 0,0 0-1 0 0,-1 0 1 0 0,1 1 0 0 0,-1-1 0 0 0,0 1 0 0 0,0 0-1 0 0,0 0 1 0 0,-1 0 0 0 0,1 0 0 0 0,0 5-16 0 0,34 56 179 0 0,13 66 2653 0 0,-39-105-1778 0 0,-11-25-789 0 0,0-1-23 0 0,0 0-97 0 0,0 0-45 0 0,0 0-11 0 0,0 0 2 0 0,0 0 12 0 0,-13-11 213 0 0,-5-48-298 0 0,19 48-43 0 0,-1 1 0 0 0,2 0 0 0 0,-1 0 0 0 0,1 0 0 0 0,1 1-1 0 0,0-1 1 0 0,0 0 0 0 0,1 1 0 0 0,2-5 25 0 0,-4 11-1 0 0,0 0-1 0 0,0 0 1 0 0,0 1 0 0 0,0-1-1 0 0,0 1 1 0 0,1 0 0 0 0,-1-1 0 0 0,1 1-1 0 0,0 0 1 0 0,-1 0 0 0 0,1 1 0 0 0,0-1-1 0 0,0 0 1 0 0,0 1 0 0 0,1 0-1 0 0,-1 0 1 0 0,0 0 0 0 0,0 0 0 0 0,1 0-1 0 0,-1 1 1 0 0,0 0 0 0 0,1-1 0 0 0,-1 1-1 0 0,0 0 1 0 0,1 1 0 0 0,-1-1 0 0 0,0 0-1 0 0,1 1 1 0 0,-1 0 0 0 0,0 0-1 0 0,1 0 1 0 0,-1 0 0 0 0,0 0 0 0 0,0 1-1 0 0,0 0 1 0 0,0-1 0 0 0,-1 1 0 0 0,1 0-1 0 0,0 0 1 0 0,-1 1 0 0 0,2 0 1 0 0,5 7 102 0 0,0 1 1 0 0,-1 0-1 0 0,0 0 1 0 0,-1 0-1 0 0,0 1 1 0 0,-1 0-1 0 0,0 1 1 0 0,2 7-103 0 0,-4-10 53 0 0,0-2 18 0 0,0 1 0 0 0,-1 0 0 0 0,0 0 1 0 0,-1 0-1 0 0,1 1 0 0 0,-2-1 0 0 0,1 1 0 0 0,-2-1 0 0 0,1 8-71 0 0,-1-15-12 0 0,0-2-265 0 0,0 0-126 0 0,0 0-798 0 0,0 0-3272 0 0,0 0-1403 0 0</inkml:trace>
  <inkml:trace contextRef="#ctx0" brushRef="#br0" timeOffset="16102.927">5114 416 6448 0 0,'20'-24'672'0'0,"-19"24"-503"0"0,0-1 1 0 0,0 0-1 0 0,0 0 1 0 0,0 1 0 0 0,0-1-1 0 0,0 1 1 0 0,0-1-1 0 0,0 1 1 0 0,0-1-1 0 0,0 1 1 0 0,1 0 0 0 0,-1-1-1 0 0,0 1 1 0 0,0 0-1 0 0,0 0 1 0 0,0 0-1 0 0,1 0 1 0 0,-1 0-1 0 0,0 0 1 0 0,0 0 0 0 0,0 0-1 0 0,0 0 1 0 0,1 1-1 0 0,-1-1 1 0 0,0 0-1 0 0,0 1 1 0 0,0-1-1 0 0,0 1 1 0 0,0-1 0 0 0,0 1-1 0 0,0 0 1 0 0,0-1-1 0 0,0 1 1 0 0,0 0-1 0 0,0 0 1 0 0,-1 0 0 0 0,1 0-1 0 0,0-1 1 0 0,0 2-170 0 0,3 1 185 0 0,8 38 1657 0 0,-22 48-379 0 0,-24-1-431 0 0,3-41-537 0 0,28-44-454 0 0,-2 3 2 0 0,0-1 0 0 0,0 1 0 0 0,0-1 0 0 0,-1 0 0 0 0,0 0 0 0 0,0 0 0 0 0,0-1 0 0 0,-1 0 0 0 0,0 0 0 0 0,0 0 0 0 0,0-1 0 0 0,0 0 0 0 0,0-1 0 0 0,0 0 0 0 0,-1 0 0 0 0,1 0 0 0 0,-1-1 1 0 0,1 0-1 0 0,-1 0 0 0 0,0-1 0 0 0,1 0 0 0 0,-1-1 0 0 0,0 1-43 0 0,5-1 15 0 0,0 0 1 0 0,1 1-1 0 0,-1-1 1 0 0,0 0 0 0 0,1 0-1 0 0,-1-1 1 0 0,1 1-1 0 0,-1 0 1 0 0,1-1-1 0 0,0 0 1 0 0,-1 1-1 0 0,1-1 1 0 0,0 0-1 0 0,0 0 1 0 0,0 0 0 0 0,0 0-1 0 0,1-1 1 0 0,-1 0-16 0 0,-11-42 82 0 0,13 42-91 0 0,0-1-1 0 0,0 1 0 0 0,1-1 1 0 0,-1 1-1 0 0,1-1 1 0 0,0 1-1 0 0,0 0 0 0 0,0-1 1 0 0,1 1-1 0 0,-1 0 0 0 0,1 0 1 0 0,0 0-1 0 0,0 0 1 0 0,0 0-1 0 0,0 0 0 0 0,0 0 1 0 0,1 1-1 0 0,-1-1 0 0 0,1 1 1 0 0,-1 0-1 0 0,1-1 0 0 0,0 1 1 0 0,0 1-1 0 0,0-1 1 0 0,0 0-1 0 0,1 1 0 0 0,-1-1 1 0 0,0 1-1 0 0,1 0 0 0 0,-1 0 1 0 0,3 0 9 0 0,21 2-54 0 0,-22 0 50 0 0,-1 1 0 0 0,1 0-1 0 0,0 1 1 0 0,-1-1 0 0 0,1 1-1 0 0,-1 0 1 0 0,0 0 0 0 0,0 0-1 0 0,0 1 1 0 0,0-1 0 0 0,-1 1 0 0 0,0 0-1 0 0,3 3 5 0 0,10 10-18 0 0,-5-7 18 0 0,-1 1 0 0 0,-1 0 0 0 0,0 1 0 0 0,0-1 0 0 0,-2 2 0 0 0,1-1 0 0 0,3 11 0 0 0,9 27 154 0 0,1-4-40 0 0,-18-39-169 0 0,-3-6-82 0 0,11 9-647 0 0,-7-7-4700 0 0,1-3-337 0 0</inkml:trace>
  <inkml:trace contextRef="#ctx0" brushRef="#br0" timeOffset="16463.706">5484 309 10824 0 0,'0'0'241'0'0,"0"0"38"0"0,0 0 14 0 0,0 0-21 0 0,0 0-144 0 0,0 0 48 0 0,-6 11 545 0 0,3-6-445 0 0,1 0 0 0 0,-1 0 1 0 0,1 1-1 0 0,-1-1 0 0 0,1 0 0 0 0,1 1 0 0 0,-1 0 0 0 0,1-1 0 0 0,0 1 0 0 0,0 0 0 0 0,1-1 0 0 0,0 1 1 0 0,0 0-1 0 0,0 3-276 0 0,-1 13 494 0 0,-4 110 597 0 0,14-12-373 0 0,-2-82-446 0 0,-7-37-268 0 0,2 3 36 0 0,0 0 1 0 0,1 0-1 0 0,-1 0 0 0 0,1 0 1 0 0,0 0-1 0 0,0-1 0 0 0,0 1 1 0 0,0-1-1 0 0,0 0 0 0 0,1 0 0 0 0,0 0 1 0 0,-1 0-1 0 0,1-1 0 0 0,1 1-40 0 0,-1-2 26 0 0,0 0 0 0 0,0 0 0 0 0,0 0 0 0 0,0-1 0 0 0,0 1 0 0 0,1-1 0 0 0,-1 0 0 0 0,0 0 0 0 0,0 0 0 0 0,1-1 0 0 0,-1 0 0 0 0,0 0 0 0 0,0 0 0 0 0,0 0 0 0 0,0 0 0 0 0,0-1 0 0 0,0 0-1 0 0,-1 0 1 0 0,1 0 0 0 0,0 0 0 0 0,-1 0 0 0 0,1-1-26 0 0,6-3 29 0 0,11-16-875 0 0,-13 3-4345 0 0,-3 7-1051 0 0</inkml:trace>
  <inkml:trace contextRef="#ctx0" brushRef="#br0" timeOffset="16738.612">5400 464 14944 0 0,'0'0'340'0'0,"0"0"50"0"0,0 0 24 0 0,0 0-54 0 0,8-4-197 0 0,3 0 80 0 0,0 1 0 0 0,1 0 0 0 0,-1 0 0 0 0,1 1-1 0 0,0 0 1 0 0,0 1 0 0 0,0 1 0 0 0,12 0-243 0 0,27-2 541 0 0,153-16-1290 0 0,-190 16-206 0 0</inkml:trace>
  <inkml:trace contextRef="#ctx0" brushRef="#br0" timeOffset="18247.57">3795 1144 6992 0 0,'0'0'157'0'0,"0"0"23"0"0,0 0 12 0 0,0 0 36 0 0,0 0 124 0 0,0 0 52 0 0,0 0 11 0 0,0 0 15 0 0,0 0 62 0 0,0 0 27 0 0,0 0 8 0 0,0 0-21 0 0,13-4 1005 0 0,238-1 1808 0 0,-152 4-2680 0 0,63-7-53 0 0,-4 7-284 0 0,-75 1-398 0 0,100-15 96 0 0,-9 4 0 0 0,-61 7 155 0 0,-13-6 162 0 0,-9 3-13 0 0,100-2 24 0 0,-146 9-2634 0 0,-42 0-3659 0 0</inkml:trace>
  <inkml:trace contextRef="#ctx0" brushRef="#br0" timeOffset="20152.664">4744 1305 8376 0 0,'0'0'190'0'0,"0"0"28"0"0,0 0 8 0 0,7-12 1236 0 0,-7 11-1369 0 0,0 1 1 0 0,0 0 0 0 0,-1 0-1 0 0,1-1 1 0 0,0 1-1 0 0,0 0 1 0 0,0-1 0 0 0,0 1-1 0 0,0 0 1 0 0,0 0 0 0 0,-1-1-1 0 0,1 1 1 0 0,0 0-1 0 0,0-1 1 0 0,0 1 0 0 0,0 0-1 0 0,0-1 1 0 0,0 1 0 0 0,0 0-1 0 0,0-1 1 0 0,0 1 0 0 0,0 0-1 0 0,0 0 1 0 0,1-1-1 0 0,-1 1 1 0 0,0 0 0 0 0,0-1-1 0 0,0 1 1 0 0,0 0 0 0 0,0 0-1 0 0,1-1 1 0 0,-1 1-1 0 0,0 0 1 0 0,0 0 0 0 0,0-1-1 0 0,1 1 1 0 0,-1 0 0 0 0,0 0-1 0 0,0 0 1 0 0,1-1-1 0 0,-1 1 1 0 0,0 0 0 0 0,0 0-1 0 0,1 0 1 0 0,-1 0 0 0 0,0 0-1 0 0,1 0 1 0 0,-1-1-1 0 0,0 1 1 0 0,1 0 0 0 0,-1 0-1 0 0,0 0 1 0 0,1 0 0 0 0,-1 0-1 0 0,0 0 1 0 0,0 0 0 0 0,1 0-1 0 0,-1 1-93 0 0,-2-1 75 0 0,2 0 4 0 0,-3 0-53 0 0,-3 3 17 0 0,3-3-47 0 0,3 0-65 0 0,0 0 1 0 0,0 0-15 0 0,0 0-77 0 0,0 0-31 0 0,0 0-7 0 0,0 0-29 0 0,0 0-112 0 0,0 0-49 0 0,0 0-10 0 0,0 0-52 0 0,0 0-206 0 0,0 0-89 0 0,0 0-20 0 0</inkml:trace>
  <inkml:trace contextRef="#ctx0" brushRef="#br0" timeOffset="21597.704">4798 1302 4112 0 0,'0'0'119'0'0,"0"0"95"0"0,0 0 298 0 0,0 0 127 0 0,0 0 29 0 0,0 0 4 0 0,0 0 0 0 0,0 0 0 0 0,0 0 0 0 0,0 0-16 0 0,0 0-66 0 0,0 0-22 0 0,0 0-6 0 0,0 0-16 0 0,0 0-54 0 0,0 0-20 0 0,-11 0 1986 0 0,-46 49-371 0 0,-138 147 1296 0 0,91-112-2574 0 0,89-69-678 0 0,0-1 0 0 0,-1-1-1 0 0,-1 0 1 0 0,0-1 0 0 0,0-1-1 0 0,-1-1 1 0 0,-1 0-131 0 0,18-9 5 0 0,0 0 0 0 0,0-1 0 0 0,0 1 0 0 0,0-1 0 0 0,0 1 0 0 0,0-1-1 0 0,-1 1 1 0 0,1-1 0 0 0,0 0 0 0 0,0 0 0 0 0,0 1 0 0 0,0-1 0 0 0,0 0 0 0 0,-1 0 0 0 0,1 0 0 0 0,0 0 0 0 0,0 0 0 0 0,0-1-1 0 0,0 1 1 0 0,-1 0 0 0 0,1 0 0 0 0,0-1 0 0 0,0 1 0 0 0,0-1 0 0 0,0 1 0 0 0,0-1 0 0 0,0 1 0 0 0,0-1 0 0 0,0 0 0 0 0,0 1 0 0 0,0-1-1 0 0,0 0 1 0 0,1 0 0 0 0,-1 0 0 0 0,0 0 0 0 0,0 0 0 0 0,1 0 0 0 0,-1 0 0 0 0,1 0 0 0 0,-1 0 0 0 0,1 0 0 0 0,-1 0 0 0 0,1 0 0 0 0,-1 0-1 0 0,1 0 1 0 0,0-1-5 0 0,1-55-99 0 0,2 45 8 0 0,0 1 0 0 0,0 0 0 0 0,1 0 0 0 0,1 0 0 0 0,0 0-1 0 0,0 1 1 0 0,1-1 0 0 0,1 1 0 0 0,-1 1 0 0 0,2-1 0 0 0,4-5 91 0 0,-8 11-35 0 0,1-1 0 0 0,-1-1 1 0 0,1 1-1 0 0,-1 1 0 0 0,1-1 1 0 0,1 1-1 0 0,-1 0 1 0 0,1 0-1 0 0,-1 0 1 0 0,1 1-1 0 0,0-1 0 0 0,4 0 35 0 0,-7 3-8 0 0,1 0 0 0 0,0 0 0 0 0,0 0-1 0 0,0 1 1 0 0,0-1 0 0 0,0 1 0 0 0,0 0-1 0 0,-1 0 1 0 0,1 0 0 0 0,0 1-1 0 0,0-1 1 0 0,0 1 0 0 0,0 0 0 0 0,0 0-1 0 0,0 0 1 0 0,-1 1 0 0 0,1-1 0 0 0,-1 1-1 0 0,1 0 1 0 0,-1 0 0 0 0,1 0 0 0 0,-1 0-1 0 0,0 1 1 0 0,0-1 0 0 0,1 3 8 0 0,65 84 316 0 0,-48-55-42 0 0,63 86 342 0 0,-83-118-620 0 0,1 1-1 0 0,0-1 1 0 0,0 0-1 0 0,0 0 1 0 0,1 0-1 0 0,-1 0 1 0 0,0 0-1 0 0,1 0 1 0 0,-1-1-1 0 0,1 1 1 0 0,0-1-1 0 0,-1 1 1 0 0,1-1-1 0 0,0 0 1 0 0,0 0-1 0 0,0-1 1 0 0,0 1-1 0 0,0 0 1 0 0,0-1-1 0 0,0 0 1 0 0,0 0 4 0 0,4-12-6723 0 0,-6 6 101 0 0</inkml:trace>
  <inkml:trace contextRef="#ctx0" brushRef="#br0" timeOffset="22348.425">3438 803 5696 0 0,'0'0'132'0'0,"0"0"17"0"0,0 0 10 0 0,0-1-26 0 0,0-4-106 0 0,0-1 55 0 0,0 5 344 0 0,0 1-298 0 0,0 0 0 0 0,0-1 1 0 0,0 1-1 0 0,1 0 0 0 0,-1 0 1 0 0,0-1-1 0 0,0 1 0 0 0,0 0 1 0 0,0-1-1 0 0,0 1 0 0 0,0-1 1 0 0,0 1-1 0 0,1 0 0 0 0,-1-1 1 0 0,0 1-1 0 0,0 0 0 0 0,0-1 1 0 0,-1 1-1 0 0,1 0 0 0 0,0-1 1 0 0,0 1-1 0 0,0 0 0 0 0,0-1 1 0 0,0 1-1 0 0,0 0 1 0 0,0-1-1 0 0,-1 1 0 0 0,1 0 1 0 0,0-1-1 0 0,0 1 0 0 0,0 0 1 0 0,-1-1-1 0 0,1 1 0 0 0,0 0 1 0 0,0 0-1 0 0,-1 0 0 0 0,1-1 1 0 0,0 1-1 0 0,-1 0 0 0 0,1 0 1 0 0,0 0-1 0 0,-1-1 0 0 0,1 1 1 0 0,0 0-1 0 0,-1 0 0 0 0,1 0 1 0 0,0 0-1 0 0,-1 0 0 0 0,1 0 1 0 0,0 0-1 0 0,-1 0 0 0 0,1 0 1 0 0,0 0-1 0 0,-1 0 0 0 0,1 0 1 0 0,-1 0-1 0 0,1 0 0 0 0,0 0 1 0 0,-1 0-129 0 0,1 1 261 0 0,-10 9 150 0 0,-41 68 1383 0 0,44-59-1609 0 0,1 2 1 0 0,0-1-1 0 0,2 1 0 0 0,0-1 0 0 0,2 1 0 0 0,0 0 1 0 0,1 0-1 0 0,2 0 0 0 0,0 0 0 0 0,1 0 0 0 0,3 15-185 0 0,11 33 320 0 0,-10-43-224 0 0,0 0 0 0 0,2-1 0 0 0,1 0 0 0 0,1 0 0 0 0,12 21-96 0 0,-16-36 44 0 0,1 0 0 0 0,0 0-1 0 0,0-1 1 0 0,1 0-1 0 0,0 0 1 0 0,1-1 0 0 0,0 0-1 0 0,2 1-43 0 0,7 7-97 0 0,47 27-1800 0 0,-45-34 942 0 0</inkml:trace>
  <inkml:trace contextRef="#ctx0" brushRef="#br0" timeOffset="23163.626">5760 737 10136 0 0,'0'0'230'0'0,"0"0"30"0"0,0 0 19 0 0,2 0-40 0 0,4 1-61 0 0,0 1 0 0 0,-1-1 1 0 0,1 1-1 0 0,0 0 0 0 0,0 1 1 0 0,-1 0-1 0 0,1 0 0 0 0,-1 0 1 0 0,0 0-1 0 0,0 1 0 0 0,0 0 1 0 0,-1 0-1 0 0,1 0 0 0 0,-1 1 1 0 0,0-1-1 0 0,0 1 0 0 0,0 0 1 0 0,-1 0-1 0 0,0 0 0 0 0,0 1 1 0 0,0-1-1 0 0,0 1 0 0 0,-1 0 1 0 0,0 0-1 0 0,0 0 0 0 0,-1 1-178 0 0,5 5 130 0 0,37 141 2005 0 0,-32-45-1473 0 0,-10 59 230 0 0,-3-133-520 0 0,-2 1 0 0 0,-1-1 0 0 0,-2 0 0 0 0,-10 29-372 0 0,-43 43 800 0 0,24-74-3001 0 0,35-32 965 0 0,1 0-998 0 0,0 0-3814 0 0</inkml:trace>
  <inkml:trace contextRef="#ctx0" brushRef="#br0" timeOffset="23646.347">6131 596 11912 0 0,'-3'-37'832'0'0,"15"20"-500"0"0,46 14 2414 0 0,-3 39-1753 0 0,-53-34-973 0 0,0-1-1 0 0,0 1 0 0 0,0 0 0 0 0,0 0 0 0 0,0-1 0 0 0,0 2 0 0 0,0-1 0 0 0,0 0 0 0 0,-1 0 1 0 0,1 0-1 0 0,-1 1 0 0 0,0-1 0 0 0,1 1 0 0 0,-1-1 0 0 0,0 1 0 0 0,-1 0 0 0 0,1-1 0 0 0,0 1-19 0 0,-2 36 264 0 0,-24-3 99 0 0,-20 4 698 0 0,36-35-463 0 0,17-6 322 0 0,17-7-414 0 0,43-14-199 0 0,10-2-318 0 0,8 13-1637 0 0,-56 11-1851 0 0,-16 0-2481 0 0</inkml:trace>
  <inkml:trace contextRef="#ctx0" brushRef="#br0" timeOffset="24290.735">6611 1029 13072 0 0,'0'0'297'0'0,"-3"-2"394"0"0,-3 0-624 0 0,0 0 0 0 0,0 1 0 0 0,0-1 0 0 0,0 1 0 0 0,0 1 0 0 0,0-1 0 0 0,0 1 0 0 0,0 0 0 0 0,0 0 1 0 0,0 1-1 0 0,0 0 0 0 0,0 0 0 0 0,1 0 0 0 0,-1 1 0 0 0,0 0 0 0 0,0 0 0 0 0,1 0 0 0 0,-1 1 0 0 0,1 0 0 0 0,0 0 1 0 0,0 0-1 0 0,0 1 0 0 0,0 0 0 0 0,0 0 0 0 0,1 0 0 0 0,0 0 0 0 0,0 0 0 0 0,-3 6-67 0 0,-26 46 1152 0 0,24-34-1015 0 0,0 24-13 0 0,12-30-70 0 0,7-5 9 0 0,-9-11-56 0 0,6 0 37 0 0,0 0-1 0 0,0 0 0 0 0,-1-1 1 0 0,1 0-1 0 0,0 0 0 0 0,0-1 0 0 0,-1 0 1 0 0,1 0-1 0 0,-1 0 0 0 0,1-1 0 0 0,-1 0 1 0 0,0 0-1 0 0,0-1 0 0 0,0 0 0 0 0,-1 0 1 0 0,1 0-1 0 0,-1-1 0 0 0,2-2-43 0 0,20-12 183 0 0,26-46 91 0 0,-47 56-224 0 0,0-1 0 0 0,-1 0 0 0 0,0 0 0 0 0,-1 0 0 0 0,0 0 0 0 0,-1-1 0 0 0,0 1 0 0 0,1-8-50 0 0,4-12 128 0 0,6-69-21 0 0,-7 65-181 0 0,-1-1 1 0 0,-1 0-1 0 0,-2 0 0 0 0,-1-26 74 0 0,-2 4-70 0 0,-13 22-56 0 0,11 35 131 0 0,1 1-1 0 0,0-1 1 0 0,-1 0-1 0 0,1 1 1 0 0,0-1-1 0 0,0 1 1 0 0,0-1-1 0 0,-1 1 0 0 0,1 0 1 0 0,0-1-1 0 0,0 1 1 0 0,0 0-1 0 0,0 0 1 0 0,0 0-1 0 0,0 0 1 0 0,0 0-1 0 0,0 0 0 0 0,1 0 1 0 0,-1 0-1 0 0,0 0 1 0 0,1 0-1 0 0,-1 0 1 0 0,0 0-1 0 0,1 1 1 0 0,0-1-1 0 0,-1 0 0 0 0,1 0 1 0 0,0 1-1 0 0,-1-1 1 0 0,1 0-1 0 0,0 1 1 0 0,0-1-1 0 0,0 0 1 0 0,0 1-1 0 0,0-1 0 0 0,1 1-4 0 0,-1 58 0 0 0,6 20 11 0 0,-11 42 53 0 0,-6 13 113 0 0,13-34-31 0 0,11 5-72 0 0,-12-102-81 0 0,-1-1 0 0 0,0 0 0 0 0,1 0 0 0 0,-1 1 0 0 0,1-1 0 0 0,0 0 0 0 0,0 0 0 0 0,0 0 0 0 0,1 0 0 0 0,-1 0-1 0 0,1 0 1 0 0,-1 0 0 0 0,1-1 0 0 0,0 1 0 0 0,0 0 0 0 0,0-1 0 0 0,1 0 0 0 0,-1 1 0 0 0,1-1 0 0 0,-1 0 0 0 0,1 0-1 0 0,-1 0 1 0 0,1-1 0 0 0,0 1 0 0 0,0-1 0 0 0,0 1 0 0 0,0-1 0 0 0,0 0 0 0 0,0 0 0 0 0,1 0 0 0 0,-1-1 0 0 0,0 1 0 0 0,0-1-1 0 0,1 0 1 0 0,-1 0 0 0 0,0 0 0 0 0,1 0 0 0 0,1-1 7 0 0,25-9-2047 0 0,-16 2-4180 0 0</inkml:trace>
  <inkml:trace contextRef="#ctx0" brushRef="#br0" timeOffset="24573.738">7043 703 13704 0 0,'0'0'306'0'0,"0"0"46"0"0,0 0 24 0 0,0 0-38 0 0,1 2-220 0 0,3 14-39 0 0,-1 1-1 0 0,0 0 1 0 0,-1 0-1 0 0,-1-1 0 0 0,-1 1 1 0 0,0 5-79 0 0,0 13 670 0 0,2 1-1 0 0,2-1 1 0 0,1 0-1 0 0,8 26-669 0 0,16 16 768 0 0,-22-61-670 0 0,1-1 0 0 0,0 0 0 0 0,1 0 0 0 0,1-1 0 0 0,0 0 0 0 0,1 0 0 0 0,11 10-98 0 0,-20-21-1 0 0,0-1 1 0 0,0 1 0 0 0,1-1-1 0 0,0 1 1 0 0,-1-1-1 0 0,1 0 1 0 0,0 0 0 0 0,0 0-1 0 0,0 0 1 0 0,0-1 0 0 0,0 1-1 0 0,0-1 1 0 0,0 0-1 0 0,1 0 1 0 0,-1 0 0 0 0,1 0-1 0 0,-1-1 1 0 0,0 1-1 0 0,1-1 1 0 0,-1 0 0 0 0,4 0 0 0 0,2-9-1452 0 0,-4 1 546 0 0</inkml:trace>
  <inkml:trace contextRef="#ctx0" brushRef="#br0" timeOffset="24880.547">6955 848 16208 0 0,'25'-7'307'0'0,"0"1"1"0"0,1 1 0 0 0,0 1 0 0 0,0 2 0 0 0,0 0 0 0 0,13 2-308 0 0,15-1 274 0 0,118-8-46 0 0,-125 8-2718 0 0,-32 1-108 0 0,13 0-3183 0 0</inkml:trace>
  <inkml:trace contextRef="#ctx0" brushRef="#br0" timeOffset="26438.084">667 0 7600 0 0,'0'0'166'0'0,"0"0"29"0"0,0 0 14 0 0,0 0 33 0 0,0 0 86 0 0,-5 8 790 0 0,-31 67 1360 0 0,-1-17-1486 0 0,33-54-938 0 0,1-1 1 0 0,-1 1-1 0 0,1-1 1 0 0,-1 0-1 0 0,0 0 1 0 0,-1-1-1 0 0,1 1 1 0 0,0-1-1 0 0,-1 0 1 0 0,1 0-1 0 0,-1 0 1 0 0,0-1-1 0 0,1 1 1 0 0,-1-1-1 0 0,0-1 1 0 0,-4 1-55 0 0,7-1 10 0 0,0 0 1 0 0,1 0 0 0 0,-1-1 0 0 0,0 1 0 0 0,1 0-1 0 0,-1-1 1 0 0,1 0 0 0 0,-1 1 0 0 0,1-1 0 0 0,-1 0-1 0 0,1 0 1 0 0,0 0 0 0 0,-1 0 0 0 0,1 0 0 0 0,0 0-1 0 0,0 0 1 0 0,0 0 0 0 0,0-1 0 0 0,0 1 0 0 0,0 0-1 0 0,0-1 1 0 0,0 1 0 0 0,0-1 0 0 0,0 1 0 0 0,1-1-1 0 0,-1 1 1 0 0,1-1 0 0 0,-1 1 0 0 0,1-1 0 0 0,0 0-1 0 0,0 1 1 0 0,-1-1 0 0 0,1 0 0 0 0,0 1 0 0 0,0-1-1 0 0,1 0 1 0 0,-1 1 0 0 0,0-1 0 0 0,1-1-11 0 0,43-68 88 0 0,-42 70-64 0 0,0-1 0 0 0,0 1 0 0 0,0-1 0 0 0,0 1 0 0 0,1 0 0 0 0,-1 0 0 0 0,0 1 0 0 0,1-1 1 0 0,-1 0-1 0 0,1 1 0 0 0,-1-1 0 0 0,1 1 0 0 0,-1 0 0 0 0,1 0 0 0 0,-1 0 0 0 0,1 0 0 0 0,-1 0 0 0 0,1 0 0 0 0,-1 1 0 0 0,1-1 0 0 0,-1 1 0 0 0,0 0 0 0 0,1 0 1 0 0,-1 0-1 0 0,0 0 0 0 0,1 0 0 0 0,-1 0 0 0 0,0 1 0 0 0,0-1 0 0 0,0 1 0 0 0,0-1 0 0 0,0 1 0 0 0,-1 0 0 0 0,1 0 0 0 0,0 0 0 0 0,-1 0 0 0 0,1 0-24 0 0,12 8-6 0 0,16 12 39 0 0,-20-14 44 0 0,0-1-1 0 0,1 0 1 0 0,-1 0 0 0 0,2-1 0 0 0,-1 0-1 0 0,1-1 1 0 0,-1 0 0 0 0,13 3-77 0 0,54 1 1167 0 0,-75-9-1131 0 0,-1 0-1 0 0,0-1 0 0 0,0 0 0 0 0,0 0 0 0 0,0 1 0 0 0,0-1 1 0 0,0 0-1 0 0,0-1 0 0 0,0 1 0 0 0,0 0 0 0 0,-1 0 0 0 0,1-1 1 0 0,0 1-1 0 0,-1-1 0 0 0,1 0 0 0 0,-1 1 0 0 0,0-1 0 0 0,1 0 1 0 0,-1 0-1 0 0,0 0 0 0 0,0 0 0 0 0,0 0 0 0 0,-1 0 0 0 0,1 0 1 0 0,0 0-1 0 0,-1 0 0 0 0,1 0 0 0 0,-1-1 0 0 0,0 1 0 0 0,1 0 1 0 0,-1 0-1 0 0,0 0 0 0 0,-1-1 0 0 0,1 1 0 0 0,0 0 0 0 0,-1 0 1 0 0,1 0-1 0 0,-1 0 0 0 0,1-1 0 0 0,-1 1 0 0 0,0 0 0 0 0,0 0 1 0 0,0 0-1 0 0,0 1 0 0 0,0-1 0 0 0,-1 0 0 0 0,1 0 0 0 0,-1 0-35 0 0,-13-21 128 0 0,14 19-121 0 0,-1 0 0 0 0,0 0 0 0 0,0 1 1 0 0,0-1-1 0 0,0 1 0 0 0,0 0 1 0 0,-1-1-1 0 0,0 1 0 0 0,0 0 1 0 0,1 0-1 0 0,-2 1 0 0 0,1-1 1 0 0,0 1-1 0 0,0-1 0 0 0,-1 1 1 0 0,0 0-1 0 0,1 1 0 0 0,-1-1 0 0 0,0 0 1 0 0,0 1-1 0 0,0 0 0 0 0,-1 0-7 0 0,-7 0-198 0 0,-13 2-455 0 0,8 2-4093 0 0,4 2-1176 0 0</inkml:trace>
  <inkml:trace contextRef="#ctx0" brushRef="#br0" timeOffset="27835.925">7625 1027 11144 0 0,'0'0'248'0'0,"0"0"34"0"0,0 0 22 0 0,0 0-29 0 0,0 0-91 0 0,0 0 281 0 0,0 0 141 0 0,14-3 1202 0 0,60-17 1546 0 0,205-5-2079 0 0,-253 28-4263 0 0,-24-3-3209 0 0</inkml:trace>
  <inkml:trace contextRef="#ctx0" brushRef="#br0" timeOffset="28106.578">7606 1146 13104 0 0,'0'0'297'0'0,"0"0"39"0"0,0 0 19 0 0,0 0-34 0 0,14 4 294 0 0,113 14 4926 0 0,-73-16-4860 0 0,71-11 41 0 0,-49-2-781 0 0,-38 8-1492 0 0,-22 2 612 0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2T12:46:29.1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1 334 10104 0 0,'0'0'230'0'0,"3"-4"309"0"0,38-37-240 0 0,22-54 2439 0 0,-58 90-2572 0 0,-1 0 0 0 0,0-1 0 0 0,0 0 0 0 0,-1 0 0 0 0,1 0 0 0 0,-1 0 0 0 0,-1-1 0 0 0,1 1 0 0 0,-1-1 0 0 0,0 1 0 0 0,0-1 0 0 0,-1 0 0 0 0,0 0 0 0 0,0 0 0 0 0,-1 0-166 0 0,6-54 1362 0 0,-8 32-237 0 0,2 28-917 0 0,-1-1 160 0 0,-5 23-236 0 0,1 1-1 0 0,1-1 1 0 0,1 1-1 0 0,1 0 0 0 0,1 15-131 0 0,-4 29 217 0 0,-6 13 269 0 0,1 1-71 0 0,12-62-460 0 0,-1-16-41 0 0,7 7-326 0 0,2-3-435 0 0,-5-6-4615 0 0,6 0-732 0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2T12:46:29.4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12 12320 0 0,'0'0'281'0'0,"0"0"40"0"0,0 0 21 0 0,0 0-45 0 0,0 0-100 0 0,0 0 318 0 0,0 0 158 0 0,14 0 1262 0 0,138-6 1279 0 0,-110 7-3150 0 0,36-7-410 0 0,-74 6 254 0 0,-1 0-548 0 0,0 0-4289 0 0,-3 0-1159 0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2T12:46:29.7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22 11808 0 0,'0'0'266'0'0,"0"0"44"0"0,0 0 11 0 0,1 0-38 0 0,48-14 1455 0 0,42 7 391 0 0,-88 6-2101 0 0,-1 1 0 0 0,0 0-1 0 0,1 0 1 0 0,-1 0-1 0 0,1 0 1 0 0,-1 1 0 0 0,0-1-1 0 0,1 1 1 0 0,-1-1-1 0 0,0 1 1 0 0,1 0-1 0 0,-1 0 1 0 0,0 0 0 0 0,0 0-1 0 0,0 0 1 0 0,0 1-1 0 0,0-1 1 0 0,0 0-1 0 0,0 1 1 0 0,0 0 0 0 0,0-1-1 0 0,-1 1 1 0 0,1 0-1 0 0,-1 0 1 0 0,1 0-1 0 0,-1 0 1 0 0,0 0 0 0 0,0 0-1 0 0,0 0 1 0 0,0 1-1 0 0,0-1 1 0 0,0 0-1 0 0,-1 1 1 0 0,1-1 0 0 0,-1 0-1 0 0,1 1 1 0 0,-1-1-1 0 0,0 1 1 0 0,0-1-1 0 0,0 0 1 0 0,0 1 0 0 0,-1-1-1 0 0,1 1 1 0 0,-1-1-1 0 0,1 0 1 0 0,-1 1-1 0 0,0-1-27 0 0,-10 15 36 0 0,0-1 0 0 0,-1-1 0 0 0,-1 0-1 0 0,-1-1 1 0 0,-14 13-36 0 0,-6 6 56 0 0,34-32-34 0 0,1 0 0 0 0,-1 0 0 0 0,0 0 0 0 0,1 0 0 0 0,-1 0 0 0 0,0 0 0 0 0,1 0 0 0 0,-1 0 0 0 0,1 0-1 0 0,0 0 1 0 0,-1 0 0 0 0,1 0 0 0 0,0-1 0 0 0,0 1 0 0 0,-1 0 0 0 0,1 0 0 0 0,0-1 0 0 0,0 1 0 0 0,0-1 0 0 0,0 1 0 0 0,0-1 0 0 0,0 1 0 0 0,0-1 0 0 0,0 1 0 0 0,0-1-1 0 0,0 0 1 0 0,0 0 0 0 0,0 1 0 0 0,0-1 0 0 0,0 0 0 0 0,0 0 0 0 0,0 0 0 0 0,0 0 0 0 0,0 0 0 0 0,0 0 0 0 0,1-1 0 0 0,-1 1-22 0 0,1 0 39 0 0,93-14 1043 0 0,44-6-594 0 0,-71 11-446 0 0,-52 9-181 0 0,2 0-5750 0 0,-7 3-484 0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2T12:46:33.0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57 541 7584 0 0,'0'0'222'0'0,"0"0"81"0"0,-13 4 1493 0 0,0 0 2445 0 0,21-1-920 0 0,24-2-1805 0 0,79-25-396 0 0,-70 9-962 0 0,-23 4-17 0 0,-20-6 190 0 0,-76-25-43 0 0,28 4-184 0 0,39 31-107 0 0,1 0 0 0 0,0-1 1 0 0,0 0-1 0 0,1-1 0 0 0,0 0 1 0 0,0 0-1 0 0,1-1 0 0 0,-3-6 3 0 0,7 11-2 0 0,1 0 0 0 0,1-1-1 0 0,-1 1 1 0 0,1-1-1 0 0,-1 0 1 0 0,2 0 0 0 0,-1 0-1 0 0,1 0 1 0 0,0 0-1 0 0,0 0 1 0 0,0 0 0 0 0,1 0-1 0 0,0 0 1 0 0,0 0-1 0 0,1 0 1 0 0,0 0 0 0 0,0-1-1 0 0,0 1 1 0 0,1 1-1 0 0,0-1 1 0 0,0 0 0 0 0,0 0-1 0 0,1 1 1 0 0,0-1-1 0 0,3-4 3 0 0,57-55-249 0 0,-48 56 222 0 0,0 0 0 0 0,1 0 0 0 0,0 2 0 0 0,0 0 0 0 0,1 0 0 0 0,0 2 0 0 0,0 0 0 0 0,0 1 0 0 0,10-1 27 0 0,70 3-72 0 0,-78 5 72 0 0,-6-3 0 0 0,0 2 0 0 0,-1 0 0 0 0,1 1 0 0 0,-1 0 0 0 0,0 0 0 0 0,0 2 0 0 0,10 4 0 0 0,-9-3 0 0 0,-10-5 0 0 0,0 0 0 0 0,0 1 0 0 0,-1-1 0 0 0,1 1 0 0 0,0 0 0 0 0,-1 0 0 0 0,1 0 0 0 0,-1 0 0 0 0,0 0 0 0 0,0 0 0 0 0,1 1 0 0 0,-2-1 0 0 0,1 1 0 0 0,0-1 0 0 0,0 1 0 0 0,-1 0 0 0 0,1-1 0 0 0,-1 1 0 0 0,0 0 0 0 0,0 2 0 0 0,1 2 9 0 0,-1 0-1 0 0,0 1 1 0 0,-1-1-1 0 0,1 1 1 0 0,-2-1-1 0 0,1 1 1 0 0,-1-1-1 0 0,0 1 1 0 0,0-1-1 0 0,-1 0 1 0 0,0 0-1 0 0,-1 1 0 0 0,1-1 1 0 0,-1-1-1 0 0,-1 1 1 0 0,1 0-1 0 0,-2 1-8 0 0,-113 160 147 0 0,78-114-83 0 0,33-46-21 0 0,7-7-43 0 0,0-1 0 0 0,0 0 0 0 0,-1 1 1 0 0,1-1-1 0 0,0 0 0 0 0,0 0 0 0 0,0 1 0 0 0,0-1 1 0 0,0 0-1 0 0,0 1 0 0 0,0-1 0 0 0,0 0 0 0 0,0 1 1 0 0,0-1-1 0 0,0 0 0 0 0,0 1 0 0 0,0-1 0 0 0,0 0 1 0 0,0 1-1 0 0,0-1 0 0 0,0 0 0 0 0,0 1 1 0 0,0-1-1 0 0,0 0 0 0 0,1 1 0 0 0,-1-1 0 0 0,0 0 1 0 0,0 1-1 0 0,0-1 0 0 0,1 0 0 0 0,-1 0 0 0 0,0 1 1 0 0,0-1-1 0 0,1 0 0 0 0,-1 0 0 0 0,0 0 0 0 0,0 1 1 0 0,1-1-1 0 0,-1 0 0 0 0,0 0 0 0 0,1 0 0 0 0,-1 0 1 0 0,0 0-1 0 0,1 0 0 0 0,-1 0 0 0 0,0 1 1 0 0,1-1-1 0 0,-1 0 0 0 0,0 0 0 0 0,1 0 0 0 0,-1 0 0 0 0,8 1 3 0 0,0 0 0 0 0,1 0 0 0 0,-1-1-1 0 0,0 0 1 0 0,0-1 0 0 0,0 1-1 0 0,0-2 1 0 0,1 1 0 0 0,-1-1 0 0 0,-1 0-1 0 0,7-3-2 0 0,-6 3 24 0 0,11-3-396 0 0,60-19 649 0 0,-31-1-7011 0 0,-36 15 654 0 0</inkml:trace>
  <inkml:trace contextRef="#ctx0" brushRef="#br0" timeOffset="359.263">697 72 12608 0 0,'0'0'289'0'0,"0"0"40"0"0,0 0 21 0 0,10-9 66 0 0,34-15 616 0 0,28-10 1647 0 0,-56 30-2309 0 0,57 9 927 0 0,-70-5-1272 0 0,0 0 0 0 0,0 1 0 0 0,0-1 0 0 0,1 1 0 0 0,-1-1 0 0 0,0 1 0 0 0,0 0 0 0 0,0 0 0 0 0,0 0 0 0 0,0 1-1 0 0,0-1 1 0 0,0 1 0 0 0,-1 0 0 0 0,1-1 0 0 0,-1 1 0 0 0,1 0 0 0 0,-1 1 0 0 0,1-1 0 0 0,-1 0 0 0 0,0 1 0 0 0,0-1 0 0 0,0 1 0 0 0,-1-1 0 0 0,1 1 0 0 0,0 0 0 0 0,-1 0 0 0 0,0 0 0 0 0,0 0-1 0 0,0 0 1 0 0,0 0 0 0 0,0 0 0 0 0,0 0 0 0 0,-1 1 0 0 0,0-1 0 0 0,0 0 0 0 0,0 0 0 0 0,0 0 0 0 0,0 1 0 0 0,0-1 0 0 0,-1 0 0 0 0,0 0 0 0 0,1 0 0 0 0,-1 0 0 0 0,0 0 0 0 0,-1 0 0 0 0,1 0-1 0 0,0 0 1 0 0,-2 1-25 0 0,0 1 15 0 0,-1-2-1 0 0,0 1 0 0 0,1 0 1 0 0,-1-1-1 0 0,-1 1 1 0 0,1-1-1 0 0,0 0 0 0 0,-1-1 1 0 0,0 1-1 0 0,1-1 0 0 0,-1 0 1 0 0,0 0-1 0 0,-2 0-14 0 0,-37 26 117 0 0,21-13-53 0 0,85-28 54 0 0,79-25 20 0 0,-71 20-566 0 0,-40 11-5495 0 0,-15 4-461 0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2T12:46:34.3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9 267 5904 0 0,'0'0'169'0'0,"-1"-1"2"0"0,-6-19 2647 0 0,16 10 2010 0 0,25 4-4197 0 0,-22 4 105 0 0,96-7 774 0 0,23 3-438 0 0,-37 3-528 0 0,20 2-76 0 0,102-8-26 0 0,-115 0-372 0 0,80 9 153 0 0,-33-5-47 0 0,-64-9-69 0 0,4 6-43 0 0,107-25 21 0 0,-77 28-32 0 0,-10-4-53 0 0,14-1 0 0 0,-51 4 0 0 0,3-4 54 0 0,71 0-44 0 0,-56 9 65 0 0,27-4-22 0 0,0-7-53 0 0,9 0 11 0 0,3 3 282 0 0,-5 7 299 0 0,-42 8-240 0 0,44-9-288 0 0,-39 5 0 0 0,49-2 0 0 0,-120 0-53 0 0,48 3 210 0 0,-25-9-895 0 0,-31 5-213 0 0,-2 1-877 0 0,-4-2-2181 0 0,-9-4-2376 0 0</inkml:trace>
  <inkml:trace contextRef="#ctx0" brushRef="#br0" timeOffset="3983.898">446 625 7920 0 0,'0'0'174'0'0,"-18"-3"468"0"0,-14-2 1946 0 0,31 4-1895 0 0,-1-2 4223 0 0,56-15-3666 0 0,-50 17-1215 0 0,0 0 0 0 0,0-1 0 0 0,1 1 0 0 0,-1 1 0 0 0,0-1 0 0 0,1 1-1 0 0,-1-1 1 0 0,0 1 0 0 0,1 0 0 0 0,-1 1 0 0 0,0-1 0 0 0,1 1-1 0 0,-1 0 1 0 0,0 0 0 0 0,1 0-35 0 0,26 17 421 0 0,-26-9-419 0 0,-5-4-3 0 0,0 0 0 0 0,0 1 0 0 0,-1-1 0 0 0,0 0 0 0 0,0 1 0 0 0,0-1 1 0 0,-1 0-1 0 0,0 0 0 0 0,0 0 0 0 0,0 0 0 0 0,-1 0 0 0 0,0 1 1 0 0,-55 54 559 0 0,-29 9-326 0 0,67-51-93 0 0,19-18-87 0 0,1 0 11 0 0,0 0 0 0 0,2 0-10 0 0,108-18 138 0 0,-63 11 104 0 0,-5 0-1365 0 0,-14-1-4479 0 0,-14 2-552 0 0</inkml:trace>
  <inkml:trace contextRef="#ctx0" brushRef="#br0" timeOffset="4468.549">1295 458 11144 0 0,'0'0'248'0'0,"0"0"34"0"0,0 0 22 0 0,0 0-29 0 0,-14 3-168 0 0,-93 58 3042 0 0,65-29-1776 0 0,-18 7-760 0 0,26-21-300 0 0,-55 17-470 0 0,61-28 386 0 0,26-6-278 0 0,0 1 1 0 0,-1-1-1 0 0,1 0 0 0 0,0 0 0 0 0,-1 0 1 0 0,1 0-1 0 0,-1-1 0 0 0,1 1 1 0 0,-1-1-1 0 0,0 1 0 0 0,1-1 0 0 0,-1 0 1 0 0,1 0-1 0 0,-1 0 0 0 0,1-1 0 0 0,-1 1 1 0 0,0 0-1 0 0,1-1 0 0 0,-1 0 1 0 0,1 1-1 0 0,-1-1 0 0 0,1 0 0 0 0,0 0 1 0 0,-1-1-1 0 0,1 1 0 0 0,0 0 1 0 0,0-1-1 0 0,0 0 0 0 0,0 1 0 0 0,0-1 1 0 0,0 0-1 0 0,0 0 0 0 0,1 0 0 0 0,-1 0 49 0 0,1-1-67 0 0,0 1 0 0 0,0 0 0 0 0,1 0 0 0 0,-1-1-1 0 0,1 1 1 0 0,-1-1 0 0 0,1 1 0 0 0,0 0 0 0 0,0-1-1 0 0,0 1 1 0 0,0-1 0 0 0,1 1 0 0 0,-1 0 0 0 0,0-1-1 0 0,1 1 1 0 0,0 0 0 0 0,0 0 0 0 0,-1-1 0 0 0,1 1-1 0 0,0 0 1 0 0,1 0 0 0 0,-1 0 0 0 0,0 0 0 0 0,1 0-1 0 0,-1 0 1 0 0,1 0 0 0 0,1-1 67 0 0,1-1 72 0 0,1-1 1 0 0,-1 1-1 0 0,1-1 1 0 0,0 1-1 0 0,1 1 1 0 0,-1-1-1 0 0,0 1 0 0 0,1 0 1 0 0,0 0-1 0 0,0 1 1 0 0,0-1-1 0 0,0 1 1 0 0,0 1-1 0 0,0-1 1 0 0,1 1-1 0 0,-1 0 0 0 0,0 1 1 0 0,7-1-73 0 0,50 29 2573 0 0,-53-22-2404 0 0,0 0 1 0 0,0 0-1 0 0,0 2 0 0 0,-1-1 1 0 0,0 1-1 0 0,-1 0 0 0 0,0 1 1 0 0,0 0-1 0 0,0 0 0 0 0,5 10-169 0 0,14 6-2788 0 0,-20-20-361 0 0,4 4-2893 0 0</inkml:trace>
  <inkml:trace contextRef="#ctx0" brushRef="#br0" timeOffset="7995.23">254 442 3280 0 0,'0'0'68'0'0,"0"0"16"0"0,0 0 5 0 0,0 0 25 0 0,0 0 78 0 0,0 0 30 0 0,0 0 9 0 0,0 0 21 0 0,0 0 85 0 0,0 0 42 0 0,0 0 5 0 0,0 0 1 0 0,0 0 7 0 0,0 0 7 0 0,8-9 1249 0 0,-7 9-1537 0 0,-1 0-1 0 0,0 0 1 0 0,1 0 0 0 0,-1 0 0 0 0,1-1 0 0 0,-1 1 0 0 0,1 0 0 0 0,-1 0-1 0 0,0 0 1 0 0,1 0 0 0 0,-1 0 0 0 0,1 0 0 0 0,-1-1 0 0 0,1 1 0 0 0,-1 0-1 0 0,0 0 1 0 0,1-1 0 0 0,-1 1 0 0 0,0 0 0 0 0,1 0 0 0 0,-1-1 0 0 0,0 1-1 0 0,0 0 1 0 0,1-1 0 0 0,-1 1 0 0 0,0-1 0 0 0,0 1 0 0 0,1 0 0 0 0,-1-1-1 0 0,0 1 1 0 0,0-1 0 0 0,0 1 0 0 0,0 0 0 0 0,0-1 0 0 0,0 1-1 0 0,0-1 1 0 0,0 1 0 0 0,0-1 0 0 0,0 1 0 0 0,0-1 0 0 0,0 1 0 0 0,0 0-1 0 0,0-1 1 0 0,0 1 0 0 0,0-1 0 0 0,0 1 0 0 0,0-1 0 0 0,-1 1 0 0 0,1 0-1 0 0,0-1 1 0 0,0 1 0 0 0,0 0 0 0 0,-1-1 0 0 0,1 1 0 0 0,0-1 0 0 0,-1 1-1 0 0,1 0 1 0 0,0 0 0 0 0,-1-1 0 0 0,1 1 0 0 0,0 0 0 0 0,-1 0 0 0 0,1-1-1 0 0,-1 1 1 0 0,1 0 0 0 0,0 0 0 0 0,-1 0 0 0 0,1 0 0 0 0,-1-1 0 0 0,1 1-111 0 0,-1 0 124 0 0,-16 7 591 0 0,9-3-532 0 0,0 0 0 0 0,0 1 0 0 0,0 0 0 0 0,0 0 0 0 0,1 1 0 0 0,-1 0 0 0 0,2 1 0 0 0,-1-1 0 0 0,1 1 0 0 0,0 0 0 0 0,-5 8-183 0 0,5-8 107 0 0,-1 4 48 0 0,0-1 0 0 0,1 1 0 0 0,0 0 0 0 0,1 1 0 0 0,0-1 0 0 0,0 1 0 0 0,2 0 0 0 0,-3 9-155 0 0,6 83 384 0 0,3-93-363 0 0,0 0 0 0 0,0-1 0 0 0,1 1 0 0 0,1-1 0 0 0,0 0 0 0 0,0 0 0 0 0,1 0-1 0 0,0-1 1 0 0,5 5-21 0 0,-9-10 8 0 0,6 5-50 0 0,0-1 0 0 0,0-1 1 0 0,1 1-1 0 0,0-1 0 0 0,0-1 0 0 0,0 0 0 0 0,1 0 0 0 0,0-1 0 0 0,4 2 42 0 0,-13-6-11 0 0,42 16-1068 0 0,-13-11-4989 0 0,-13-6 264 0 0</inkml:trace>
  <inkml:trace contextRef="#ctx0" brushRef="#br0" timeOffset="10112.045">1564 427 6736 0 0,'0'0'149'0'0,"0"0"23"0"0,0 0 12 0 0,0 0 61 0 0,0 0 231 0 0,6-8 2891 0 0,-5 7-3206 0 0,0 1 0 0 0,0-1 0 0 0,0 1 1 0 0,0-1-1 0 0,0 1 0 0 0,0-1 0 0 0,0 1 0 0 0,0 0 0 0 0,0-1 0 0 0,0 1 0 0 0,1 0 1 0 0,-1 0-1 0 0,0 0 0 0 0,0 0 0 0 0,0 0 0 0 0,0 0 0 0 0,0 0 0 0 0,0 1 1 0 0,0-1-1 0 0,1 0 0 0 0,-1 1 0 0 0,0-1 0 0 0,0 0 0 0 0,0 1 0 0 0,0-1 1 0 0,0 1-1 0 0,0 0 0 0 0,-1-1 0 0 0,1 1 0 0 0,0 0 0 0 0,0-1 0 0 0,0 2-161 0 0,0-2-20 0 0,44 34 1426 0 0,-30 5-494 0 0,-9 27 256 0 0,-13-26-729 0 0,-19 55 241 0 0,-25 33 244 0 0,15-68-559 0 0,22-42-747 0 0,13-17 36 0 0,1-1-7 0 0,9-18-7009 0 0,-10 12 1366 0 0</inkml:trace>
  <inkml:trace contextRef="#ctx0" brushRef="#br0" timeOffset="10524.392">1773 442 9184 0 0,'7'-3'704'0'0,"29"-13"-371"0"0,15 0 2258 0 0,-33 12-1550 0 0,43 2 2077 0 0,-50 12-1898 0 0,-24 28-628 0 0,-28 4-2 0 0,16-22-572 0 0,21-16-18 0 0,0 1 19 0 0,4-4 74 0 0,0-1 19 0 0,0 0 0 0 0,0 0 12 0 0,0 0 50 0 0,1 0 18 0 0,8 1-85 0 0,0 0 1 0 0,0-1-1 0 0,0 0 1 0 0,0-1-1 0 0,0 0 1 0 0,0 0-1 0 0,0-1 1 0 0,0 0 0 0 0,-1 0-1 0 0,4-2-107 0 0,18-4 43 0 0,-3-1 8 0 0,-2 0-634 0 0,-7 7-2597 0 0,-11 2 1389 0 0</inkml:trace>
  <inkml:trace contextRef="#ctx0" brushRef="#br0" timeOffset="10878.778">1988 725 11600 0 0,'0'0'264'0'0,"0"0"34"0"0,0 0 21 0 0,0 0-36 0 0,0 0-85 0 0,0 0 338 0 0,0 0 168 0 0,0 0 31 0 0,2-1-12 0 0,23-9 1112 0 0,39 6 441 0 0,23 0-1481 0 0,51-13-564 0 0,-44 5-511 0 0,-92 11 229 0 0,24-4-1419 0 0,-11-2-2301 0 0,-14 7-1942 0 0</inkml:trace>
  <inkml:trace contextRef="#ctx0" brushRef="#br0" timeOffset="11247.401">2193 538 10944 0 0,'0'0'248'0'0,"0"0"34"0"0,0 0 20 0 0,0 0-38 0 0,0 0-63 0 0,0 0 370 0 0,0 0 182 0 0,0 0 42 0 0,0 0-33 0 0,0 15 923 0 0,-13 81 1409 0 0,20-26-2430 0 0,-7-4-422 0 0,1 22-116 0 0,10-29-32 0 0,-10-56-46 0 0,2 3-24 0 0,-3-5 10 0 0,0-1-92 0 0,0 0-10 0 0,8 7-304 0 0,-6-5-2188 0 0,-2-2-4019 0 0</inkml:trace>
  <inkml:trace contextRef="#ctx0" brushRef="#br0" timeOffset="13492.208">2614 363 9328 0 0,'-3'-1'924'0'0,"3"-4"-810"0"0,0 4 245 0 0,0 1 93 0 0,-22-7 4773 0 0,14 18-4803 0 0,-19 43 873 0 0,-14 86-543 0 0,33-109-690 0 0,2 0-1 0 0,1 1 0 0 0,2-1 1 0 0,1 1-1 0 0,1 0 0 0 0,2 3-61 0 0,0-11 19 0 0,-1-19-9 0 0,0 0 1 0 0,0 0 0 0 0,0-1 0 0 0,1 1-1 0 0,-1 0 1 0 0,1 0 0 0 0,1-1 0 0 0,-1 1 0 0 0,0-1-1 0 0,1 1 1 0 0,0-1 0 0 0,0 0 0 0 0,1 1-1 0 0,-1-1 1 0 0,1 0 0 0 0,0 0 0 0 0,1 1-11 0 0,52 32-1040 0 0,-11-31-5036 0 0,-26-6 759 0 0</inkml:trace>
  <inkml:trace contextRef="#ctx0" brushRef="#br0" timeOffset="14019.866">2957 512 11000 0 0,'0'0'248'0'0,"0"0"34"0"0,0 0 21 0 0,0 0-34 0 0,0 0-121 0 0,9 1 882 0 0,-4 3-773 0 0,0-1 0 0 0,0 2 1 0 0,0-1-1 0 0,-1 0 1 0 0,1 1-1 0 0,-1 0 1 0 0,0 0-1 0 0,-1 0 1 0 0,1 0-1 0 0,-1 1 1 0 0,2 4-258 0 0,2 7 183 0 0,0 0 0 0 0,-1 0 0 0 0,-1 0 1 0 0,-1 0-1 0 0,-1 1 0 0 0,0 0 1 0 0,-1 0-1 0 0,-1 0 0 0 0,0 0 1 0 0,-2-1-1 0 0,0 1 0 0 0,-3 14-183 0 0,4-28 39 0 0,-1 0-1 0 0,0-1 0 0 0,0 1 1 0 0,0 0-1 0 0,0-1 0 0 0,-1 1 0 0 0,1-1 1 0 0,-1 1-1 0 0,0-1 0 0 0,0 1 1 0 0,0-1-1 0 0,-1 0 0 0 0,1 0 1 0 0,-1 0-1 0 0,1-1 0 0 0,-1 1 0 0 0,0 0 1 0 0,0-1-1 0 0,0 0 0 0 0,0 0 1 0 0,-1 0-1 0 0,1 0 0 0 0,-1 0 0 0 0,1-1 1 0 0,-2 1-39 0 0,2-2 22 0 0,1 0 1 0 0,-1-1-1 0 0,0 1 1 0 0,1-1-1 0 0,-1 1 1 0 0,0-1-1 0 0,1 0 1 0 0,-1 0 0 0 0,1 0-1 0 0,0 0 1 0 0,-1-1-1 0 0,1 1 1 0 0,0 0-1 0 0,0-1 1 0 0,-1 0-1 0 0,1 0 1 0 0,0 1-1 0 0,1-1 1 0 0,-1 0-1 0 0,-1-3-22 0 0,-11-39 219 0 0,15 22-233 0 0,0 0 0 0 0,1 0 0 0 0,1 0 1 0 0,1 1-1 0 0,1-1 0 0 0,1 1 0 0 0,1 0 0 0 0,1 0 0 0 0,0 1 0 0 0,5-5 14 0 0,29-48 480 0 0,30-12-288 0 0,-14 33-192 0 0,-35 31-462 0 0,-37 21-6445 0 0,10 0 5277 0 0</inkml:trace>
  <inkml:trace contextRef="#ctx0" brushRef="#br0" timeOffset="14401.521">3334 473 9384 0 0,'0'0'208'0'0,"0"0"33"0"0,0 0 16 0 0,0 6 13 0 0,-10 78 4090 0 0,-21 35-1794 0 0,5-51-2054 0 0,-18 41 17 0 0,14-29-259 0 0,10-43-140 0 0,13-9-55 0 0,7-26-96 0 0,0-2-305 0 0,0 0-142 0 0,0 0-737 0 0,0 0-2965 0 0,0 0-1266 0 0</inkml:trace>
  <inkml:trace contextRef="#ctx0" brushRef="#br0" timeOffset="14995.088">3432 710 8624 0 0,'0'-1'97'0'0,"0"0"0"0"0,-1 0 0 0 0,1 0 0 0 0,0 0 0 0 0,0 0-1 0 0,0 0 1 0 0,0 0 0 0 0,0 0 0 0 0,0 1 0 0 0,0-1 0 0 0,0 0 0 0 0,0 0 0 0 0,0 0 0 0 0,0 0 0 0 0,0 0 0 0 0,1 0 0 0 0,-1 0 0 0 0,0 0 0 0 0,1 0 0 0 0,-1 1 0 0 0,1-1 0 0 0,-1 0 0 0 0,1 0 0 0 0,-1 0 0 0 0,1 1 0 0 0,0-1 0 0 0,-1 0 0 0 0,1 1 0 0 0,0-1 0 0 0,-1 1-1 0 0,1-1 1 0 0,0 1 0 0 0,0-1 0 0 0,0 1 0 0 0,0-1 0 0 0,0 1-97 0 0,0-1 479 0 0,19-6 1262 0 0,32 1 531 0 0,-18-2-1295 0 0,-17 8-401 0 0,-15 0-462 0 0,-2 0 4 0 0,7 1 514 0 0,10 11-474 0 0,-15-10-73 0 0,-2 34 102 0 0,-17 20-3 0 0,-33 23 80 0 0,26-50-254 0 0,-5 3 65 0 0,28-32-20 0 0,1 0 17 0 0,0 0 18 0 0,18-2 306 0 0,166-73 439 0 0,-77 30-1743 0 0,-96 33-1980 0 0,-5 6 1170 0 0</inkml:trace>
  <inkml:trace contextRef="#ctx0" brushRef="#br0" timeOffset="15596.222">3012 499 5640 0 0,'0'0'124'0'0,"0"0"17"0"0,0 0 12 0 0,0 0 38 0 0,-13-2 3904 0 0,-42-32-23 0 0,-15-4-2784 0 0,53 22-982 0 0,-13-27 782 0 0,36 36-2550 0 0,-6 7 770 0 0</inkml:trace>
  <inkml:trace contextRef="#ctx0" brushRef="#br0" timeOffset="16187.682">3792 446 6864 0 0,'0'0'200'0'0,"2"0"-8"0"0,19 6-356 0 0,-7-4 1068 0 0,-1 1 0 0 0,0 1-1 0 0,0 0 1 0 0,0 1 0 0 0,0 1 0 0 0,-1-1-1 0 0,9 7-903 0 0,34 22 2428 0 0,-12 13-655 0 0,-19 3-835 0 0,-7 20-368 0 0,-17-55-470 0 0,-1-1 0 0 0,-1 0 0 0 0,0 0 0 0 0,0 0-1 0 0,-2 0 1 0 0,0 0 0 0 0,0 0 0 0 0,-1-1-1 0 0,-1 0 1 0 0,0 0 0 0 0,-1 0 0 0 0,-8 11-100 0 0,-35 35 226 0 0,6-20-154 0 0,57-46-4113 0 0,-6 0-300 0 0,-1 1-940 0 0</inkml:trace>
  <inkml:trace contextRef="#ctx0" brushRef="#br0" timeOffset="16607.517">4001 302 11720 0 0,'15'5'264'0'0,"7"-25"752"0"0,-18 18-806 0 0,0 1 1 0 0,0 0-1 0 0,0 0 0 0 0,0 0 1 0 0,1 0-1 0 0,-1 1 1 0 0,0-1-1 0 0,0 1 1 0 0,1 0-1 0 0,-1 0 1 0 0,0 1-1 0 0,0-1 1 0 0,1 1-1 0 0,-1 0 1 0 0,0 0-1 0 0,0 1 0 0 0,0-1 1 0 0,0 1-1 0 0,0 0 1 0 0,-1 0-1 0 0,1 0 1 0 0,0 0-1 0 0,-1 0 1 0 0,0 1-1 0 0,1 0 1 0 0,-1 0-1 0 0,1 1-210 0 0,-2-1 31 0 0,-1-1-1 0 0,0 0 1 0 0,0 0 0 0 0,0 1-1 0 0,0-1 1 0 0,-1 0-1 0 0,1 1 1 0 0,-1-1 0 0 0,1 1-1 0 0,-1-1 1 0 0,0 1-1 0 0,0-1 1 0 0,0 1 0 0 0,0-1-1 0 0,0 1 1 0 0,-1-1 0 0 0,1 1-1 0 0,-1-1 1 0 0,0 1-1 0 0,1-1 1 0 0,-1 0 0 0 0,0 1-1 0 0,0-1 1 0 0,-1 0-1 0 0,1 0 1 0 0,0 0 0 0 0,-2 1-31 0 0,-46 52 264 0 0,26-31-179 0 0,22-23-29 0 0,1-1 21 0 0,0 0 3 0 0,0 0 0 0 0,16-5 248 0 0,57-25 296 0 0,-7 2-608 0 0,-13 7 319 0 0,-31 14-1849 0 0,-1-2-3858 0 0,-13 4-900 0 0</inkml:trace>
  <inkml:trace contextRef="#ctx0" brushRef="#br0" timeOffset="17079.676">4214 20 8264 0 0,'0'0'182'0'0,"0"0"29"0"0,0 0 14 0 0,0 0 50 0 0,-15 0 1177 0 0,-35 4 1561 0 0,-38-1-365 0 0,8 0-1535 0 0,-33-8 37 0 0,-150-8 459 0 0,189 6-1262 0 0,0 2 1 0 0,-59 6-348 0 0,-45 16 10 0 0,26-4-534 0 0,122-10 46 0 0,-3 2-24 0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2T12:46:19.802"/>
    </inkml:context>
    <inkml:brush xml:id="br0">
      <inkml:brushProperty name="width" value="0.05" units="cm"/>
      <inkml:brushProperty name="height" value="0.05" units="cm"/>
      <inkml:brushProperty name="color" value="#E71224"/>
    </inkml:brush>
    <inkml:brush xml:id="br1">
      <inkml:brushProperty name="width" value="0.05" units="cm"/>
      <inkml:brushProperty name="height" value="0.05" units="cm"/>
    </inkml:brush>
  </inkml:definitions>
  <inkml:trace contextRef="#ctx0" brushRef="#br0">6721 29 10896 0 0,'0'0'317'0'0,"0"0"2"0"0,0 0-193 0 0,0 0-40 0 0,0 0 2 0 0,0 0 0 0 0,0 0 12 0 0,0 0 52 0 0,-4 13 414 0 0,-2-1-117 0 0,1 0-1 0 0,1 0 1 0 0,1 1 0 0 0,-1 0-1 0 0,2-1 1 0 0,0 1-1 0 0,0 0 1 0 0,1 0-1 0 0,1 3-448 0 0,1-13 57 0 0,-1 0-1 0 0,1 1 1 0 0,0-1-1 0 0,0 0 0 0 0,1 0 1 0 0,-1 0-1 0 0,0 0 1 0 0,1 0-1 0 0,0-1 0 0 0,0 1 1 0 0,0 0-1 0 0,0-1 1 0 0,0 1-1 0 0,0-1 0 0 0,1 0 1 0 0,-1 1-1 0 0,1-1 1 0 0,0-1-1 0 0,-1 1 0 0 0,3 1-56 0 0,-2-3 31 0 0,0 1-1 0 0,0-1 0 0 0,0 1 0 0 0,1-1 1 0 0,-1 0-1 0 0,0 0 0 0 0,0-1 0 0 0,1 1 1 0 0,-1 0-1 0 0,0-1 0 0 0,0 0 0 0 0,0 0 0 0 0,0 0 1 0 0,0 0-1 0 0,0-1 0 0 0,0 1 0 0 0,0-1 1 0 0,0 1-1 0 0,-1-1 0 0 0,1 0 0 0 0,-1 0 0 0 0,1 0 1 0 0,-1-1-1 0 0,0 1 0 0 0,0-1 0 0 0,0 1 1 0 0,0-1-1 0 0,1-2-30 0 0,5-3 123 0 0,-2 3-76 0 0,-1 1-1 0 0,0-1 1 0 0,-1 0 0 0 0,1-1 0 0 0,-1 1 0 0 0,0-1 0 0 0,-1 0-1 0 0,1 0 1 0 0,-1 0 0 0 0,0-1 0 0 0,-1 1 0 0 0,1-1 0 0 0,-1 1-1 0 0,-1-1 1 0 0,1 0 0 0 0,-1 0 0 0 0,0 1 0 0 0,-1-1 0 0 0,0 0-1 0 0,0 0 1 0 0,0 0 0 0 0,-1 0 0 0 0,0 0 0 0 0,0 0-47 0 0,-1 5-19 0 0,0-1 1 0 0,0 1 0 0 0,0 0-1 0 0,0 0 1 0 0,0 1 0 0 0,0-1-1 0 0,-1 0 1 0 0,1 1 0 0 0,-1-1-1 0 0,1 1 1 0 0,-1 0 0 0 0,1 0-1 0 0,-1 0 1 0 0,0 0 0 0 0,1 0-1 0 0,-1 1 1 0 0,0-1 0 0 0,0 1-1 0 0,0 0 1 0 0,0 0-1 0 0,1 0 1 0 0,-1 0 0 0 0,0 0-1 0 0,0 0 1 0 0,0 1 0 0 0,0 0-1 0 0,1-1 1 0 0,-1 1 0 0 0,-1 1 18 0 0,-31 7-2635 0 0,22-6-3483 0 0</inkml:trace>
  <inkml:trace contextRef="#ctx0" brushRef="#br0" timeOffset="45960.168">17461 782 10712 0 0,'6'-12'810'0'0,"35"-65"1109"0"0,-21 47 57 0 0,7-3 3006 0 0,-38 51-4582 0 0,-3 5-356 0 0,-2-1-1 0 0,-1-1 0 0 0,0 0 1 0 0,-2-2-1 0 0,0 0 0 0 0,-1-1 1 0 0,-1 0-1 0 0,-21 12-43 0 0,34-24 69 0 0,-1 0-1 0 0,-1 0 1 0 0,1-1-1 0 0,-1-1 1 0 0,1 1-1 0 0,-1-1 1 0 0,0-1-1 0 0,-1 0 1 0 0,1 0-1 0 0,-1-1 1 0 0,1-1-1 0 0,-1 0 1 0 0,-9 0-69 0 0,16-3-1 0 0,0 0 1 0 0,0 0 0 0 0,0-1 0 0 0,0 0 0 0 0,0 1 0 0 0,1-1-1 0 0,-1-1 1 0 0,1 1 0 0 0,0-1 0 0 0,0 1 0 0 0,0-1 0 0 0,0 0-1 0 0,1 0 1 0 0,-1 0 0 0 0,1 0 0 0 0,0 0 0 0 0,1-1 0 0 0,-1 1-1 0 0,1-1 1 0 0,-1 1 0 0 0,1-1 0 0 0,1 0 0 0 0,-1 1 0 0 0,1-1-1 0 0,0 0 1 0 0,0 1 0 0 0,0-1 0 0 0,0 0 0 0 0,1 1 0 0 0,0-1-1 0 0,0 0 1 0 0,33-64-93 0 0,-33 67 85 0 0,0 0 0 0 0,0 0 0 0 0,0 0 0 0 0,1 0 0 0 0,-1 1 0 0 0,0-1 0 0 0,1 0 0 0 0,0 1 0 0 0,-1 0 0 0 0,1-1 0 0 0,0 1 0 0 0,0 0 0 0 0,0 0 0 0 0,0-1 0 0 0,0 2 0 0 0,0-1 0 0 0,0 0 0 0 0,0 0 0 0 0,0 1 0 0 0,0-1 0 0 0,1 1 0 0 0,-1-1 0 0 0,0 1 0 0 0,0 0 0 0 0,1 0 0 0 0,-1 0 0 0 0,0 0 0 0 0,0 1 0 0 0,0-1 0 0 0,1 1 0 0 0,0-1 8 0 0,3 3 11 0 0,0 0-1 0 0,1 1 1 0 0,-1 0 0 0 0,0 0-1 0 0,-1 0 1 0 0,1 0 0 0 0,-1 1-1 0 0,0 0 1 0 0,0 0 0 0 0,0 1-1 0 0,-1-1 1 0 0,0 1-1 0 0,0 0 1 0 0,0 0 0 0 0,-1 0-11 0 0,13 16 208 0 0,27 37-187 0 0,-40-56-20 0 0,0 0 0 0 0,0 0 0 0 0,0 0 0 0 0,-1 1 0 0 0,0-1-1 0 0,1 1 1 0 0,-1-1 0 0 0,0 1 0 0 0,-1 0 0 0 0,1 0 0 0 0,-1 0 0 0 0,0 0-1 0 0,0 0 1 0 0,1 3-1 0 0,13 11-493 0 0,7-13-1426 0 0,-9-6-3854 0 0,-3-2-221 0 0</inkml:trace>
  <inkml:trace contextRef="#ctx0" brushRef="#br0" timeOffset="46227.401">17810 743 12272 0 0,'0'0'362'0'0,"0"0"-11"0"0,9-3 194 0 0,46-21 4352 0 0,43 28-3694 0 0,-88-2-1199 0 0,16 1-287 0 0,-25-3 90 0 0,-1 0-192 0 0,0 0-786 0 0,0 0-343 0 0,0 0-70 0 0</inkml:trace>
  <inkml:trace contextRef="#ctx0" brushRef="#br0" timeOffset="46445.544">17727 869 12600 0 0,'0'0'366'0'0,"0"0"1"0"0,17-3 677 0 0,70-13 3385 0 0,4 12-3817 0 0,-7 15-927 0 0,-56 1-2830 0 0,-19-10 1491 0 0</inkml:trace>
  <inkml:trace contextRef="#ctx0" brushRef="#br0" timeOffset="46753.92">17670 890 9384 0 0,'0'0'208'0'0,"0"0"33"0"0,0 0 16 0 0,0 0 83 0 0,0 0 299 0 0,4 10 2938 0 0,25 10-1225 0 0,-2-9-1111 0 0,70-5-201 0 0,-46-6-968 0 0,13-6-264 0 0,-20 6-2544 0 0,-31-2 1273 0 0</inkml:trace>
  <inkml:trace contextRef="#ctx0" brushRef="#br0" timeOffset="52074.106">20342 705 6848 0 0,'3'0'157'0'0,"59"-3"494"0"0,-60 2-199 0 0,-2 1 137 0 0,0 0 19 0 0,4 0-5 0 0,9 0-51 0 0,-15-1 1796 0 0,-15 1-1308 0 0,-7 1 144 0 0,-30 8 847 0 0,-46 10-983 0 0,35-10-472 0 0,-47 3 202 0 0,-36 5 4 0 0,43-5-350 0 0,53-12-301 0 0,-86 11 341 0 0,38-7-403 0 0,1-4 179 0 0,28 0-256 0 0,-108 15 403 0 0,82-9-239 0 0,-17 3-171 0 0,0 5 183 0 0,39-14-24 0 0,11 7-144 0 0,-30-1 64 0 0,84-2-933 0 0,23-4-1975 0 0,1 1 200 0 0,-1-1-3398 0 0</inkml:trace>
  <inkml:trace contextRef="#ctx0" brushRef="#br0" timeOffset="49159.202">18793 405 7280 0 0,'0'0'165'0'0,"0"0"22"0"0,0 0 9 0 0,-2-6 16 0 0,2 0-104 0 0,0 5 446 0 0,-3-9 5967 0 0,-5 14-4963 0 0,-8 17-2171 0 0,15-19 1156 0 0,-5 9-351 0 0,1 1 0 0 0,0 0 0 0 0,1 0-1 0 0,0 0 1 0 0,1 0 0 0 0,0 1-1 0 0,1-1 1 0 0,-1 11-192 0 0,2-13 114 0 0,7 53 542 0 0,-5-61-576 0 0,18 0 159 0 0,-13-3-209 0 0,-1-1-1 0 0,0 0 1 0 0,1-1-1 0 0,-1 1 1 0 0,0-1-1 0 0,-1 0 1 0 0,1 0-1 0 0,0 0 1 0 0,-1 0-1 0 0,0-1 1 0 0,0 0-1 0 0,0 0 0 0 0,0 0 1 0 0,0-1-1 0 0,-1 1 1 0 0,0-1-1 0 0,0 0 1 0 0,0 0-1 0 0,-1 0 1 0 0,0 0-1 0 0,1 0 1 0 0,-2 0-1 0 0,1-1 1 0 0,-1 1-1 0 0,1-3-29 0 0,27-39 60 0 0,-28 46-118 0 0,-1 1-10 0 0,5 24-80 0 0,4 12 82 0 0,5 3 66 0 0,15-10 0 0 0,10-15 4 0 0,-32-15 8 0 0,-4 1 11 0 0,-1 1-1 0 0,1-1 0 0 0,-1-1 1 0 0,0 1-1 0 0,1 0 1 0 0,-1-1-1 0 0,1 1 0 0 0,-1-1 1 0 0,0 1-1 0 0,1-1 0 0 0,-1 0 1 0 0,0 0-1 0 0,0 0 0 0 0,0-1 1 0 0,0 1-1 0 0,0 0 1 0 0,0-1-1 0 0,0 1 0 0 0,0-1 1 0 0,-1 0-1 0 0,1 0 0 0 0,0 1 1 0 0,-1-1-1 0 0,0 0 0 0 0,1 0 1 0 0,-1-2-23 0 0,2 1 28 0 0,0 0 1 0 0,-1 0-1 0 0,0 0 1 0 0,0-1 0 0 0,0 1-1 0 0,0-1 1 0 0,-1 0-1 0 0,0 1 1 0 0,1-1 0 0 0,-1 0-1 0 0,0 0 1 0 0,-1 0-1 0 0,1 0 1 0 0,-1 0 0 0 0,0 0-1 0 0,0 0 1 0 0,0 0-1 0 0,0 0-28 0 0,-23-115 224 0 0,7 57-1400 0 0,13 55 702 0 0,2 1-20 0 0</inkml:trace>
  <inkml:trace contextRef="#ctx0" brushRef="#br0" timeOffset="49441.59">19249 477 9672 0 0,'0'0'282'0'0,"0"0"-2"0"0,3-16 1855 0 0,23-2 1256 0 0,15 3-408 0 0,83 13-1900 0 0,-113 4-1486 0 0,44 6 1139 0 0,-19-6-6729 0 0,-26-2-101 0 0</inkml:trace>
  <inkml:trace contextRef="#ctx0" brushRef="#br0" timeOffset="49959.52">19673 294 9528 0 0,'0'0'49'0'0,"1"0"1"0"0,-1-1 0 0 0,1 1-1 0 0,-1 0 1 0 0,0 0 0 0 0,1 0-1 0 0,-1 0 1 0 0,1 0 0 0 0,-1-1-1 0 0,1 1 1 0 0,-1 0 0 0 0,1 0-1 0 0,-1 0 1 0 0,1 0 0 0 0,-1 0-1 0 0,1 1 1 0 0,-1-1 0 0 0,0 0-1 0 0,1 0 1 0 0,-1 0 0 0 0,1 0-1 0 0,-1 0 1 0 0,1 1 0 0 0,-1-1-1 0 0,0 0 1 0 0,1 0 0 0 0,-1 1-1 0 0,1-1 1 0 0,-1 0 0 0 0,0 1-1 0 0,1-1 1 0 0,-1 0 0 0 0,0 1-1 0 0,0-1 1 0 0,1 0-1 0 0,-1 1 1 0 0,0-1 0 0 0,0 1-1 0 0,1-1 1 0 0,-1 0 0 0 0,0 1-1 0 0,0-1 1 0 0,0 1 0 0 0,0-1-1 0 0,0 1 1 0 0,0-1 0 0 0,0 1-1 0 0,0-1 1 0 0,0 1 0 0 0,0-1-1 0 0,0 1 1 0 0,0-1 0 0 0,0 0-1 0 0,0 1 1 0 0,0-1 0 0 0,0 1-1 0 0,0-1 1 0 0,-1 1 0 0 0,1-1-1 0 0,0 1 1 0 0,0-1 0 0 0,-1 0-1 0 0,1 1 1 0 0,0-1 0 0 0,0 0-1 0 0,-1 1 1 0 0,1-1 0 0 0,0 0-1 0 0,-1 1-49 0 0,-15 89 3684 0 0,22-31-2971 0 0,-5-58-687 0 0,0 0-1 0 0,-1 0 0 0 0,1 0 0 0 0,0-1 0 0 0,0 1 1 0 0,0 0-1 0 0,0 0 0 0 0,1 0 0 0 0,-1-1 0 0 0,0 1 0 0 0,0-1 1 0 0,0 1-1 0 0,0-1 0 0 0,1 1 0 0 0,-1-1 0 0 0,0 0 0 0 0,0 1 1 0 0,1-1-1 0 0,-1 0 0 0 0,0 0 0 0 0,1 0 0 0 0,-1 0 0 0 0,0 0 1 0 0,1 0-1 0 0,-1 0 0 0 0,0-1 0 0 0,0 1 0 0 0,1 0 1 0 0,-1-1-1 0 0,0 1 0 0 0,0-1 0 0 0,1 1 0 0 0,-1-1 0 0 0,0 0-25 0 0,53-32 390 0 0,-44 22-324 0 0,-8 10-54 0 0,-1 0 0 0 0,0 0 0 0 0,0 0 0 0 0,0 0 0 0 0,0 0 0 0 0,0 0 0 0 0,-1 0 0 0 0,1 0 0 0 0,0 0-1 0 0,0 0 1 0 0,-1 0 0 0 0,1-1 0 0 0,0 1 0 0 0,-1 0 0 0 0,1 0 0 0 0,-1-1 0 0 0,0 1 0 0 0,1 0 0 0 0,-1-1-1 0 0,0 1 1 0 0,0-1 0 0 0,0 1 0 0 0,0 0 0 0 0,0-1 0 0 0,0 1 0 0 0,0 0 0 0 0,-1-1-12 0 0,16-6 465 0 0,-13 7-566 0 0,-2 1-99 0 0,0 0-22 0 0,0 0 22 0 0,0 0 94 0 0,0 0 18 0 0,1 2 29 0 0,38 40 48 0 0,-16-26 11 0 0,-15-13 64 0 0,1 0-1 0 0,0 0 0 0 0,-1 0 0 0 0,1-1 0 0 0,0-1 0 0 0,0 0 0 0 0,1 0 0 0 0,-1-1 0 0 0,4 0-63 0 0,20-17 728 0 0,-28 15-682 0 0,-4 1-34 0 0,0 1-1 0 0,0 0 0 0 0,0 0 1 0 0,0-1-1 0 0,0 1 0 0 0,0 0 1 0 0,-1-1-1 0 0,1 1 0 0 0,0-1 1 0 0,0 1-1 0 0,0-1 0 0 0,-1 0 1 0 0,1 1-1 0 0,0-1 0 0 0,-1 0 1 0 0,1 1-1 0 0,0-1 0 0 0,-1 0 1 0 0,1 0-1 0 0,-1 1 0 0 0,0-1 1 0 0,1 0-1 0 0,-1 0 0 0 0,1 0 1 0 0,-1 0-1 0 0,0 0 0 0 0,0 0 1 0 0,0 0-1 0 0,1 1 0 0 0,-1-1 1 0 0,0-1-12 0 0,24-23 161 0 0,-24 22-144 0 0,0 0 0 0 0,0 0 0 0 0,0 0-1 0 0,0 0 1 0 0,-1 0 0 0 0,1 0 0 0 0,-1 0 0 0 0,0 1 0 0 0,1-1-1 0 0,-1 0 1 0 0,-1 0 0 0 0,1 1 0 0 0,0-1 0 0 0,-1 1-1 0 0,1-1 1 0 0,-1 1 0 0 0,0-1 0 0 0,0 1 0 0 0,0 0 0 0 0,0 0-17 0 0,-1-1-8 0 0,3 1 6 0 0,-1 1 0 0 0,0 0 0 0 0,1 0 0 0 0,-1 0 0 0 0,1-1 0 0 0,-1 1 0 0 0,1 0 0 0 0,0 0 0 0 0,-1-1 0 0 0,1 1 0 0 0,0 0 0 0 0,0-1 0 0 0,0 1 0 0 0,0-1 0 0 0,0 1 0 0 0,0 0 0 0 0,0-1 0 0 0,1 1 0 0 0,-1 0 0 0 0,0 0 0 0 0,1-1 0 0 0,-1 1 0 0 0,1 0 0 0 0,0 0 0 0 0,-1-1 0 0 0,1 1 0 0 0,0 0 0 0 0,-1 0 0 0 0,1 0 0 0 0,0 0 0 0 0,0 0 0 0 0,0 0 0 0 0,0 0 0 0 0,0 0 0 0 0,0 1 0 0 0,1-2 2 0 0,14-30-536 0 0,-30-16-460 0 0,14 46 863 0 0,1-1-1 0 0,-1 0 1 0 0,-1 0-1 0 0,1 1 0 0 0,0-1 1 0 0,-1 1-1 0 0,1-1 1 0 0,-1 0-1 0 0,0 1 0 0 0,0-1 1 0 0,0 1-1 0 0,0-1 1 0 0,0 1-1 0 0,0 0 0 0 0,-1-1 1 0 0,1 1-1 0 0,-1 0 0 0 0,0 0 1 0 0,-1-2 133 0 0,-1-3-1447 0 0,6-2-51 0 0</inkml:trace>
  <inkml:trace contextRef="#ctx0" brushRef="#br0" timeOffset="50742.03">20241 402 9416 0 0,'0'0'208'0'0,"0"0"33"0"0,0 0 16 0 0,0 0 51 0 0,0 0 164 0 0,-14 10 1564 0 0,-39 45-326 0 0,26-21-854 0 0,11 15 62 0 0,16-45-867 0 0,11 39 469 0 0,-10-41-386 0 0,-1-2 2 0 0,2 0 14 0 0,1 1-88 0 0,0 0 0 0 0,1-1 1 0 0,-1 1-1 0 0,0-1 0 0 0,0 0 1 0 0,1 0-1 0 0,-1 0 0 0 0,0 0 1 0 0,0-1-1 0 0,0 1 0 0 0,1-1 0 0 0,-1 0 1 0 0,0 0-1 0 0,0 0 0 0 0,0 0 1 0 0,0-1-1 0 0,0 1 0 0 0,-1-1 1 0 0,1 0-1 0 0,0 0 0 0 0,-1 0 0 0 0,3-2-62 0 0,9-17 312 0 0,6-41-108 0 0,-9 17-128 0 0,-5 30-76 0 0,-7 10 1 0 0,-4 4-130 0 0,4 1 65 0 0,-8 13-64 0 0,5-4 118 0 0,1 15-44 0 0,1-13 65 0 0,4 1 46 0 0,0-7 13 0 0,4 6-72 0 0,12-3-1471 0 0,1-8-315 0 0,-11-6-2502 0 0,-7 0-710 0 0</inkml:trace>
  <inkml:trace contextRef="#ctx0" brushRef="#br0" timeOffset="51119.811">20315 192 8640 0 0,'32'0'656'0'0,"-28"10"-416"0"0,5 11 272 0 0,7 20 1669 0 0,-13 11-468 0 0,7 4-787 0 0,-6 25 1197 0 0,-11-68-1605 0 0,6-1-84 0 0,1-7 68 0 0,20-20-76 0 0,-14 13-403 0 0,-5 2-19 0 0,1 0 1 0 0,-1 0-1 0 0,1-1 1 0 0,-1 1 0 0 0,1-1-1 0 0,-1 1 1 0 0,1-1-1 0 0,-1 0 1 0 0,0 0-1 0 0,1 1 1 0 0,-1-1-1 0 0,0 0 1 0 0,0 0 0 0 0,0 0-1 0 0,1 0 1 0 0,-1-1-1 0 0,0 1 1 0 0,0 0-1 0 0,-1 0 1 0 0,1-1-1 0 0,0 1 1 0 0,0 0 0 0 0,-1-1-1 0 0,1 1 1 0 0,0 0-1 0 0,-1-1 1 0 0,1 0-5 0 0,42-65-322 0 0,-40 65 301 0 0,0-1-1 0 0,0 1 1 0 0,1-1 0 0 0,-1 1-1 0 0,1 0 1 0 0,-1 0-1 0 0,1 1 1 0 0,0-1-1 0 0,-1 1 1 0 0,1 0-1 0 0,0 0 1 0 0,0 0-1 0 0,0 0 1 0 0,0 1-1 0 0,0-1 1 0 0,0 1-1 0 0,0 0 1 0 0,1 1 21 0 0,14 24-107 0 0,-18-22 136 0 0,1-1-1 0 0,-1 1 1 0 0,0 1-1 0 0,0-1 0 0 0,0 0 1 0 0,-1 0-1 0 0,1 0 1 0 0,-1 0-1 0 0,1 1 1 0 0,-1-1-1 0 0,0 0 1 0 0,-1 0-1 0 0,1 1 1 0 0,0-1-1 0 0,-1 0 1 0 0,0 0-1 0 0,1 0 1 0 0,-1 0-1 0 0,-1 0 1 0 0,1 0-1 0 0,0 0 1 0 0,-1 0-1 0 0,1 0 1 0 0,-1 0-1 0 0,0-1 0 0 0,0 1 1 0 0,0-1-1 0 0,-2 3-28 0 0,-62 31 464 0 0,60-32-521 0 0,-1 0-1 0 0,0 0 0 0 0,0-1 0 0 0,0 0 0 0 0,-1 0 0 0 0,1 0 1 0 0,-1-1-1 0 0,1 0 0 0 0,-1-1 0 0 0,0 0 0 0 0,-4 0 58 0 0,-19 4-4921 0 0,9 0-1057 0 0</inkml:trace>
  <inkml:trace contextRef="#ctx0" brushRef="#br0" timeOffset="53746.422">19312 1135 6736 0 0,'0'0'149'0'0,"0"0"23"0"0,0 0 12 0 0,-6 0 7 0 0,0-2-119 0 0,4 2 296 0 0,-1-19 7296 0 0,7 16-7549 0 0,-1 0 1 0 0,1 0 0 0 0,0 1 0 0 0,0-1 0 0 0,0 1 0 0 0,0 0 0 0 0,1 0 0 0 0,-1 0 0 0 0,0 1 0 0 0,1-1 0 0 0,-1 1 0 0 0,1 0 0 0 0,0 0 0 0 0,-1 1 0 0 0,1 0 0 0 0,0-1 0 0 0,-1 1-1 0 0,1 1 1 0 0,0-1 0 0 0,3 2-116 0 0,5-2 241 0 0,41 0 529 0 0,-25 13-36 0 0,-34 0-632 0 0,2-4-36 0 0,-2 36 108 0 0,-11-14-48 0 0,-48 24 14 0 0,-33 0 52 0 0,47-28-192 0 0,40-22 0 0 0,13-10 11 0 0,71-22 546 0 0,2 21 35 0 0,1 11-90 0 0,-75-5-412 0 0,0 0 6 0 0,90-5 776 0 0,-59 4-728 0 0,-14-2 24 0 0,5-7-374 0 0,1 3-1810 0 0,-16 3 664 0 0,-2-1-58 0 0</inkml:trace>
  <inkml:trace contextRef="#ctx0" brushRef="#br1" timeOffset="72809.464">195 1891 8696 0 0,'0'0'197'0'0,"-4"-6"263"0"0,-36-36 1523 0 0,-13 27 3715 0 0,52 15-5605 0 0,-1 3-2 0 0,1-2-22 0 0,1-1-2 0 0,0 0 10 0 0,0 0 1 0 0,0 0-12 0 0,-33-5 262 0 0,9 1 128 0 0,17-32 380 0 0,7 36-661 0 0,0-12 462 0 0,-9 3-626 0 0,8 9 48 0 0,1 0 26 0 0,0 0-13 0 0,0 0 5 0 0,0 0 3 0 0,4 2 216 0 0,40 26-296 0 0,7 2 0 0 0,-11 5 64 0 0,9 22 54 0 0,-32-34-68 0 0,-9-14-25 0 0,0 1 1 0 0,-1 0-1 0 0,0 1 0 0 0,-1 0 0 0 0,0 0 0 0 0,-1 0 0 0 0,2 7-25 0 0,-5-13 5 0 0,-1 0 1 0 0,1-1-1 0 0,-1 1 0 0 0,0 0 0 0 0,-1 1 0 0 0,1-1 0 0 0,-1 0 0 0 0,0 0 0 0 0,-1 0 0 0 0,1 0 0 0 0,-1 0 1 0 0,0 0-1 0 0,0 0 0 0 0,0 0 0 0 0,-1 0 0 0 0,0-1 0 0 0,0 1 0 0 0,0 0 0 0 0,0-1 0 0 0,-1 1 1 0 0,0-1-1 0 0,1 0 0 0 0,-3 1-5 0 0,-69 77 317 0 0,57-70-270 0 0,0 0-1 0 0,-1-1 1 0 0,0-1 0 0 0,-1-1-1 0 0,0 0 1 0 0,-1-1 0 0 0,0-2-1 0 0,-1 0-46 0 0,6 0 19 0 0,15-6 72 0 0,0 0 7 0 0,0 0-2 0 0,0 0-1 0 0,0 0-7 0 0,0-1-20 0 0,39-71 87 0 0,32-126 823 0 0,-28 92-522 0 0,-24 55-184 0 0,47-61 56 0 0,-29 74-341 0 0,-8 13-2298 0 0,-27 24-3182 0 0,-2 1-1745 0 0</inkml:trace>
  <inkml:trace contextRef="#ctx0" brushRef="#br1" timeOffset="73812.541">374 2211 10336 0 0,'-19'-2'1138'0'0,"18"2"-843"0"0,14 0 809 0 0,41 6 1863 0 0,61 3-824 0 0,16-16-831 0 0,-48-10-362 0 0,-82 17-864 0 0,-1 0-10 0 0,0 0-4 0 0,-14-12 128 0 0,-8 1-74 0 0,13 8-108 0 0,0 0 1 0 0,1-1-1 0 0,-1-1 0 0 0,1 0 0 0 0,0 0 0 0 0,0 0 1 0 0,1-1-1 0 0,0 0 0 0 0,0 0 0 0 0,0-1 1 0 0,1 0-1 0 0,0 0 0 0 0,-4-7-18 0 0,5 6 39 0 0,0-1 1 0 0,1 1-1 0 0,0-1 1 0 0,1 0-1 0 0,-1 0 1 0 0,2 0-1 0 0,0 0 0 0 0,0 0 1 0 0,0-1-1 0 0,1 1 1 0 0,0-1-1 0 0,1 1 1 0 0,0-1-1 0 0,2-6-39 0 0,-1 8 48 0 0,1-1-1 0 0,0 0 1 0 0,0 0 0 0 0,1 1 0 0 0,1-1-1 0 0,-1 1 1 0 0,1 0 0 0 0,1 0 0 0 0,-1 0-1 0 0,2 0-47 0 0,2-1-33 0 0,1 0-1 0 0,1 1 0 0 0,-1 0 0 0 0,1 1 1 0 0,0 0-1 0 0,1 0 0 0 0,0 1 1 0 0,0 0-1 0 0,0 1 0 0 0,1 1 0 0 0,-1 0 1 0 0,1 0-1 0 0,0 1 0 0 0,6 0 34 0 0,-8 0-4 0 0,-1 1-1 0 0,1 1 1 0 0,0 0-1 0 0,-1 0 0 0 0,1 1 1 0 0,0 0-1 0 0,-1 0 1 0 0,1 1-1 0 0,0 1 1 0 0,-1-1-1 0 0,1 2 0 0 0,-1-1 1 0 0,0 1-1 0 0,9 4 5 0 0,-16-6-16 0 0,0 0 0 0 0,0 0 0 0 0,0 1 0 0 0,0-1 0 0 0,0 0 0 0 0,0 1 0 0 0,-1-1 0 0 0,1 1 0 0 0,0 0 0 0 0,-1 0 0 0 0,1-1 0 0 0,-1 1 0 0 0,0 0 0 0 0,1 0 0 0 0,-1 0 0 0 0,0 0 0 0 0,0 1 0 0 0,-1-1 0 0 0,1 0 0 0 0,0 0 0 0 0,-1 1 16 0 0,2 1-40 0 0,-2 4 55 0 0,0-1-1 0 0,0 1 1 0 0,0-1-1 0 0,-1 1 1 0 0,0-1-1 0 0,-1 0 1 0 0,1 1-1 0 0,-2-1 0 0 0,1 0 1 0 0,-1 1-15 0 0,3-7 2 0 0,-44 89 11 0 0,30-62 1 0 0,9-19-1 0 0,0 0 0 0 0,1 1-1 0 0,0-1 1 0 0,1 1 0 0 0,0 0-1 0 0,0-1 1 0 0,1 1 0 0 0,0 1-1 0 0,0 3-12 0 0,-1 6 0 0 0,6-5 0 0 0,-1-12 7 0 0,-1-1-1 0 0,1 0 1 0 0,-1 1-1 0 0,1-1 0 0 0,0 0 1 0 0,0 0-1 0 0,0 0 1 0 0,1 0-1 0 0,-1 0 0 0 0,0-1 1 0 0,1 1-1 0 0,-1-1 1 0 0,1 0-1 0 0,-1 1 0 0 0,1-1 1 0 0,-1 0-1 0 0,1 0 1 0 0,0-1-1 0 0,0 1 0 0 0,0-1-6 0 0,20 4 151 0 0,0-1-1 0 0,1-1 1 0 0,-1-1-1 0 0,1-2 0 0 0,9-1-150 0 0,23 2-88 0 0,-41-1-23 0 0,8-1 4 0 0,-10-1-4527 0 0,-12 3-1809 0 0</inkml:trace>
  <inkml:trace contextRef="#ctx0" brushRef="#br1" timeOffset="74766.18">1051 1523 7312 0 0,'-47'-20'1321'0'0,"32"11"2506"0"0,26 6 249 0 0,76-7-2837 0 0,15 13-39 0 0,-80 5-800 0 0,-21-7-306 0 0,1 17 128 0 0,-4-8-62 0 0,-1 0-1 0 0,0 0 1 0 0,-1-1-1 0 0,0 1 1 0 0,-1-1-1 0 0,0 0 1 0 0,0 0-1 0 0,-7 7-159 0 0,-7 8 832 0 0,18-23-696 0 0,1-1-4 0 0,0 0-17 0 0,0 0-10 0 0,15 6 199 0 0,139-42 136 0 0,-122 30-1922 0 0,1 0-3378 0 0,6 0-2309 0 0</inkml:trace>
  <inkml:trace contextRef="#ctx0" brushRef="#br1" timeOffset="105222.733">1981 3816 12032 0 0,'-32'-20'1056'0'0,"30"19"-976"0"0,2 1 33 0 0,-11-5 1839 0 0,6 7-1769 0 0,1 1 0 0 0,0-1 0 0 0,1 1 0 0 0,-1 0-1 0 0,0 1 1 0 0,1-1 0 0 0,0 0 0 0 0,-1 1 0 0 0,1 0 0 0 0,1 0 0 0 0,-1 0 0 0 0,1 0 0 0 0,-1 0 0 0 0,1 0 0 0 0,0 1-1 0 0,0 1-182 0 0,-7 29 579 0 0,6-26-503 0 0,-1 1-1 0 0,2-1 0 0 0,-1 1 0 0 0,1-1 0 0 0,1 1 0 0 0,0 0 0 0 0,0-1 0 0 0,1 1 0 0 0,0 0 1 0 0,1 0-1 0 0,0-1 0 0 0,0 1 0 0 0,1 0 0 0 0,1-1 0 0 0,-1 1 0 0 0,1-1 0 0 0,3 6-75 0 0,-5-14-4 0 0,-1 1 0 0 0,1-1-1 0 0,0 1 1 0 0,-1-1-1 0 0,1 1 1 0 0,0-1-1 0 0,0 0 1 0 0,0 0 0 0 0,0 1-1 0 0,0-1 1 0 0,0 0-1 0 0,0 0 1 0 0,0 0 0 0 0,0 0-1 0 0,1 0 1 0 0,-1 0-1 0 0,0 0 1 0 0,1-1-1 0 0,-1 1 1 0 0,1 0 0 0 0,-1-1-1 0 0,1 1 1 0 0,-1-1-1 0 0,1 1 1 0 0,-1-1-1 0 0,1 0 1 0 0,-1 0 0 0 0,1 0-1 0 0,-1 0 1 0 0,1 0-1 0 0,-1 0 1 0 0,1 0 0 0 0,0 0-1 0 0,-1-1 1 0 0,2 1 4 0 0,66-59 394 0 0,-1-45-154 0 0,-65 98-216 0 0,-2 4 11 0 0,1 0 0 0 0,-1 0 0 0 0,1 0 1 0 0,-1 0-1 0 0,0 0 0 0 0,0 0 0 0 0,0-1 1 0 0,0 1-1 0 0,0 0 0 0 0,-1-1 0 0 0,1 1 0 0 0,-1-1 1 0 0,1 1-1 0 0,-1-1 0 0 0,0 1 0 0 0,0-1 0 0 0,0 1 1 0 0,0-1-1 0 0,-1 1 0 0 0,1-1 0 0 0,-1 1 1 0 0,1 0-1 0 0,-1-1 0 0 0,0 1 0 0 0,0-1 0 0 0,0 1 1 0 0,0 0-1 0 0,0 0 0 0 0,-1 0 0 0 0,1-1-35 0 0,-54-9 304 0 0,-29 21-4826 0 0,82-10 142 0 0,4-4-1221 0 0</inkml:trace>
  <inkml:trace contextRef="#ctx0" brushRef="#br1" timeOffset="113489.668">3149 1201 13616 0 0,'2'-4'2217'0'0,"-7"17"-1459"0"0,-73 85 1448 0 0,-2-35-1652 0 0,74-59-532 0 0,-5 3 65 0 0,0-1-1 0 0,0 0 1 0 0,-1 0 0 0 0,0-1-1 0 0,0-1 1 0 0,0 0-1 0 0,-12 2-86 0 0,22-5 0 0 0,1-1-1 0 0,-1 0 1 0 0,0 1-1 0 0,1-1 0 0 0,-1 0 1 0 0,0 0-1 0 0,1 0 1 0 0,-1 0-1 0 0,1 0 0 0 0,-1-1 1 0 0,0 1-1 0 0,1-1 1 0 0,-1 1-1 0 0,1-1 1 0 0,-1 1-1 0 0,1-1 0 0 0,-1 0 1 0 0,1 1-1 0 0,0-1 1 0 0,-1 0-1 0 0,1 0 0 0 0,0 0 1 0 0,0 0-1 0 0,-1 0 1 0 0,1-1-1 0 0,0 1 0 0 0,0 0 1 0 0,0 0-1 0 0,0-1 1 0 0,1 1-1 0 0,-1-1 0 0 0,0 1 1 0 0,1-1-1 0 0,-1 1 1 0 0,0-1-1 0 0,1 1 1 0 0,-1-48 236 0 0,21-29-263 0 0,44-29 27 0 0,-37 65 0 0 0,-27 40 1 0 0,20-8 9 0 0,-13 10-9 0 0,1-1 0 0 0,0 1 0 0 0,-1 1 1 0 0,1-1-1 0 0,0 1 0 0 0,-1 1 0 0 0,1-1 0 0 0,-1 1 0 0 0,0 1 0 0 0,1-1 0 0 0,-1 1 1 0 0,0 1-1 0 0,-1-1 0 0 0,1 1 0 0 0,0 0 0 0 0,-1 1 0 0 0,0-1 0 0 0,0 1 0 0 0,5 6-1 0 0,-4-4-9 0 0,-1 0 0 0 0,1 1 0 0 0,-1 0 0 0 0,-1 1 0 0 0,1-1-1 0 0,-2 1 1 0 0,1 0 0 0 0,1 5 9 0 0,1 0 9 0 0,16 42 55 0 0,-19-51-53 0 0,-2-3 32 0 0,0 0-22 0 0,0-2 34 0 0,17-14 93 0 0,24-34 65 0 0,1-19 30 0 0,-40 39-62 0 0,-5 20 215 0 0,-9 4 149 0 0,-26 18-545 0 0,-19 17 0 0 0,-27 20-217 0 0,33-16-2235 0 0,35-21-4550 0 0</inkml:trace>
  <inkml:trace contextRef="#ctx0" brushRef="#br1" timeOffset="132018.692">1251 2966 5136 0 0,'2'-3'291'0'0,"8"-19"658"0"0,-7 27 4085 0 0,-33 96-3966 0 0,-13-14-498 0 0,-71 65 959 0 0,93-127-1102 0 0,-53 41 534 0 0,59-61-880 0 0,13-5-63 0 0,0 1 0 0 0,0-1 0 0 0,0 0 0 0 0,1 0 0 0 0,-1 0 1 0 0,0-1-1 0 0,0 1 0 0 0,0 0 0 0 0,0-1 0 0 0,1 1 0 0 0,-1-1 0 0 0,0 1 0 0 0,0-1 0 0 0,1 0 0 0 0,-1 0 0 0 0,1 0 0 0 0,-1 0 0 0 0,1 0 0 0 0,-1 0 0 0 0,1 0 0 0 0,-1 0 0 0 0,1-1 0 0 0,0 1 0 0 0,-1-2-18 0 0,-3-3 23 0 0,1 0 0 0 0,0 0-1 0 0,1 0 1 0 0,-1 0 0 0 0,1-1-1 0 0,0 0 1 0 0,1 1-1 0 0,0-1 1 0 0,0 0 0 0 0,0 0-1 0 0,1 0 1 0 0,0-1-1 0 0,1 1 1 0 0,-1 0 0 0 0,1 0-1 0 0,0 0 1 0 0,1-1-1 0 0,0 1 1 0 0,0 0 0 0 0,1 0-1 0 0,0 0 1 0 0,0 0-1 0 0,3-5-22 0 0,8-29-141 0 0,-13 40 135 0 0,1 1 0 0 0,-1-1-1 0 0,0 0 1 0 0,1 0 0 0 0,-1 0 0 0 0,1 0-1 0 0,-1 1 1 0 0,1-1 0 0 0,-1 0 0 0 0,1 0-1 0 0,0 1 1 0 0,-1-1 0 0 0,1 0-1 0 0,0 1 1 0 0,-1-1 0 0 0,1 1 0 0 0,0-1-1 0 0,0 1 1 0 0,0-1 0 0 0,-1 1 0 0 0,1 0-1 0 0,0-1 1 0 0,0 1 0 0 0,0 0 0 0 0,0 0-1 0 0,0 0 1 0 0,0-1 0 0 0,0 1 0 0 0,0 0-1 0 0,0 0 1 0 0,-1 0 0 0 0,1 0 0 0 0,0 1 5 0 0,21 5-59 0 0,60 49 60 0 0,-59-36 60 0 0,35 28 472 0 0,-54-44-502 0 0,-1 1-1 0 0,1-1 0 0 0,-1 1 0 0 0,0 0 0 0 0,0 0 1 0 0,0 0-1 0 0,-1 1 0 0 0,1-1 0 0 0,-1 0 0 0 0,0 1 1 0 0,0 0-1 0 0,-1 0 0 0 0,1-1 0 0 0,-1 1 0 0 0,0 0 1 0 0,0 0-1 0 0,-1 0 0 0 0,1 0 0 0 0,-1 0 0 0 0,-1 5-29 0 0,4 7 11 0 0,4 16 92 0 0,-7-32-229 0 0,4 5-2191 0 0,-4-6-3289 0 0</inkml:trace>
  <inkml:trace contextRef="#ctx0" brushRef="#br1" timeOffset="132607.087">1354 2964 9472 0 0,'0'0'216'0'0,"0"0"32"0"0,0-1 9 0 0,0-1-14 0 0,0 1-83 0 0,0 1-38 0 0,0 0-8 0 0,0 0 16 0 0,0 0 78 0 0,0 0 31 0 0,0 0 8 0 0,18-2 1009 0 0,32-11 936 0 0,-30 22-1628 0 0,-18-7-547 0 0,1-1 0 0 0,0 1 0 0 0,-1 0 0 0 0,0-1 0 0 0,1 1 0 0 0,-1 0 0 0 0,0 1 0 0 0,0-1 0 0 0,0 0 0 0 0,0 1 0 0 0,0-1 0 0 0,-1 1 0 0 0,1-1 0 0 0,-1 1 0 0 0,1 0 0 0 0,-1 0 0 0 0,0-1 0 0 0,0 1 0 0 0,-1 0 0 0 0,1 3-17 0 0,-1-1 18 0 0,0 1 0 0 0,0-1 1 0 0,-1 1-1 0 0,0-1 1 0 0,0 1-1 0 0,-1-1 0 0 0,1 0 1 0 0,-1 0-1 0 0,0 1 1 0 0,-1-1-1 0 0,1 0 1 0 0,-1-1-1 0 0,0 1 0 0 0,0 0 1 0 0,0-1-1 0 0,-1 0 1 0 0,0 0-1 0 0,0 0 1 0 0,0 0-1 0 0,-2 1-18 0 0,-13 17 147 0 0,-24 22 459 0 0,43-44-472 0 0,0 0 6 0 0,0 0 16 0 0,0 0 4 0 0,0 0 0 0 0,0 0 19 0 0,0 0 78 0 0,21-9 635 0 0,86-32 794 0 0,-50 32-1540 0 0,18 18-46 0 0,-46 3-6086 0 0,-18-6-527 0 0</inkml:trace>
  <inkml:trace contextRef="#ctx0" brushRef="#br1" timeOffset="139666.255">6011 1614 5352 0 0,'15'-4'525'0'0,"-10"-10"7"0"0,51-25 4963 0 0,-55 39-5111 0 0,-1 0-8 0 0,2-1-34 0 0,35-9 1252 0 0,-35 10-1417 0 0,23 4 254 0 0,-24-3-367 0 0,17 25 325 0 0,-20-19-328 0 0,1 0-1 0 0,-1 0 1 0 0,0 0 0 0 0,-1 0 0 0 0,0 0-1 0 0,0 0 1 0 0,0-1 0 0 0,-1 0 0 0 0,0 1 0 0 0,0-1-1 0 0,0-1 1 0 0,-1 1 0 0 0,0-1 0 0 0,0 0-1 0 0,-1 0 1 0 0,1 0 0 0 0,-1 0 0 0 0,0-1-1 0 0,-6 3-60 0 0,-24 26 816 0 0,5 14-496 0 0,28-40-320 0 0,2 0 16 0 0,14-8 118 0 0,72-36 120 0 0,-39 23-34 0 0,-44 14-145 0 0,0-1-16 0 0,22-2 37 0 0,31 7 104 0 0,-46-1-179 0 0,11 14-314 0 0,-20-16-718 0 0,0-1-3319 0 0,0 0-1430 0 0</inkml:trace>
  <inkml:trace contextRef="#ctx0" brushRef="#br1" timeOffset="-24645.136">9358 2221 8376 0 0,'0'0'190'0'0,"0"0"28"0"0,0 0 8 0 0,-6-5 1985 0 0,6 5 4215 0 0,83 11-4743 0 0,-6-17-526 0 0,155-15 127 0 0,-164 27-1312 0 0,-43 0-2598 0 0,-23-5-2103 0 0,-2-1-1467 0 0</inkml:trace>
  <inkml:trace contextRef="#ctx0" brushRef="#br1" timeOffset="-24073.977">9344 2389 6248 0 0,'-8'1'-659'0'0,"-7"-1"4307"0"0,10 0 71 0 0,11 2-2705 0 0,17 6-260 0 0,-22-8-502 0 0,2 0 4 0 0,55 7 2135 0 0,0-1-1023 0 0,53 0-56 0 0,23-9-429 0 0,-38 0-675 0 0,-94 3-144 0 0,24-2 445 0 0,-25 1-614 0 0,-1 1-14 0 0,0 0-29 0 0,0 0-118 0 0,0 0-57 0 0,0 0-882 0 0,0 0-3658 0 0,0 0-1563 0 0</inkml:trace>
  <inkml:trace contextRef="#ctx0" brushRef="#br1" timeOffset="20051.821">13743 2275 3536 0 0,'0'0'76'0'0,"0"0"16"0"0,0 0 5 0 0,-12 6 6 0 0,-39 9 849 0 0,15-11 952 0 0,34-4-1519 0 0,2 0 40 0 0,-26-4 3101 0 0,47 3-157 0 0,99-5-1003 0 0,101-8-630 0 0,-88 2-1122 0 0,-24-3-165 0 0,98 4-232 0 0,-8 14-142 0 0,-4-19 238 0 0,-46 8 129 0 0,-66 8-258 0 0,5 2-174 0 0,143-16 172 0 0,-10-1 32 0 0,-93 9 182 0 0,-66 8-260 0 0,-51 1-136 0 0,1-5-222 0 0,-11 1 6 0 0,-1 1 6 0 0,0 0-118 0 0,0 0-502 0 0,0 0-217 0 0,0 0-680 0 0,0 0-2675 0 0,0 0-1143 0 0</inkml:trace>
  <inkml:trace contextRef="#ctx0" brushRef="#br1" timeOffset="26970.277">13784 2649 5840 0 0,'0'0'132'0'0,"0"0"17"0"0,0 0 11 0 0,-1 0-21 0 0,-15-8 2266 0 0,10-8 3182 0 0,9 12-5460 0 0,-1 2 0 0 0,1-1 0 0 0,-1 0 0 0 0,1 0 0 0 0,0 1 0 0 0,0-1 0 0 0,0 1 0 0 0,0 0 0 0 0,1 0 0 0 0,-1 0 0 0 0,0 1 1 0 0,1-1-1 0 0,-1 1 0 0 0,1 0 0 0 0,0 0 0 0 0,0 0 0 0 0,-1 0 0 0 0,1 0 0 0 0,0 1 0 0 0,0 0 0 0 0,0 0 0 0 0,-1 0 0 0 0,1 0 1 0 0,2 1-128 0 0,4 0 91 0 0,0 0 0 0 0,0 1 0 0 0,0 0 0 0 0,0 1 0 0 0,0 0 0 0 0,0 1 0 0 0,-1 0 0 0 0,8 4-91 0 0,-11-5 15 0 0,0 0-1 0 0,0 1 1 0 0,0 0 0 0 0,-1 0-1 0 0,1 1 1 0 0,-1-1 0 0 0,0 1-1 0 0,0 0 1 0 0,0 1 0 0 0,-1-1-1 0 0,0 1 1 0 0,0 0 0 0 0,0 0-1 0 0,-1 0 1 0 0,0 1 0 0 0,0-1-1 0 0,-1 1 1 0 0,1-1 0 0 0,-1 3-15 0 0,21 48 134 0 0,-13 6-26 0 0,-13-12 16 0 0,-8-26-42 0 0,-32 43 248 0 0,-34-20-44 0 0,60-40-274 0 0,15-7-1 0 0,0 1 0 0 0,0-1 1 0 0,0 0-1 0 0,0 0 0 0 0,0 0 1 0 0,0 0-1 0 0,0 0 1 0 0,0 0-1 0 0,-1-1 0 0 0,1 1 1 0 0,0-1-1 0 0,0 1 0 0 0,-1-1 1 0 0,1 0-1 0 0,0 0 1 0 0,-1 0-1 0 0,1 0 0 0 0,0-1 1 0 0,-1 1-1 0 0,1-1 0 0 0,-2 0-11 0 0,0-2 86 0 0,4 3 31 0 0,-1-2-17 0 0,1-4-41 0 0,0 0 0 0 0,0 0 0 0 0,1 0 0 0 0,-1 0 0 0 0,1 0 1 0 0,1 0-1 0 0,-1 0 0 0 0,1 0 0 0 0,0 0 0 0 0,0 0 0 0 0,1 1 0 0 0,0-1 0 0 0,0 1 0 0 0,0 0 0 0 0,1 0 0 0 0,0-1-59 0 0,14-25 116 0 0,56-83 67 0 0,-7 4-66 0 0,-51 80-117 0 0,1-6-30 0 0,-17 35-124 0 0,0 1-30 0 0,10-6-1242 0 0,-10 6 852 0 0</inkml:trace>
  <inkml:trace contextRef="#ctx0" brushRef="#br1" timeOffset="27385.818">14276 2496 7880 0 0,'0'0'232'0'0,"-4"-6"1420"0"0,18-11 3657 0 0,31 14-4536 0 0,-36 3-229 0 0,30 10 97 0 0,-38-9-527 0 0,5 26 268 0 0,-30 11 204 0 0,11-22-449 0 0,-2 2-73 0 0,30-15 60 0 0,96-29 141 0 0,-27 5-750 0 0,-54 15-3223 0 0,-22 6 2310 0 0</inkml:trace>
  <inkml:trace contextRef="#ctx0" brushRef="#br1" timeOffset="27703.85">14380 2808 10568 0 0,'0'0'233'0'0,"0"0"39"0"0,0 0 17 0 0,0 0-27 0 0,0 0-125 0 0,6 6 726 0 0,1-2-447 0 0,1-1 1 0 0,0-1 0 0 0,0 1 0 0 0,0-2-1 0 0,0 1 1 0 0,0-1 0 0 0,0 0 0 0 0,0 0-1 0 0,1-1 1 0 0,1-1-417 0 0,16 3 571 0 0,125-6 878 0 0,-41-6-1227 0 0,-83 4-917 0 0,-17 2-4391 0 0,-9 3-614 0 0</inkml:trace>
  <inkml:trace contextRef="#ctx0" brushRef="#br1" timeOffset="28041.541">14694 2649 10512 0 0,'0'0'306'0'0,"0"0"-4"0"0,0 0-120 0 0,0 0 217 0 0,0 0 118 0 0,0 0 25 0 0,0 0 26 0 0,-1 7 817 0 0,-26 127 3484 0 0,-7 36-3952 0 0,27-75-599 0 0,9-89-232 0 0,0-2-4468 0 0,-2-4 2877 0 0</inkml:trace>
  <inkml:trace contextRef="#ctx0" brushRef="#br1" timeOffset="31175.871">15377 2730 7512 0 0,'0'0'166'0'0,"0"0"29"0"0,1 0 13 0 0,17-6 447 0 0,-17 6-183 0 0,-1 0 9 0 0,0 0 16 0 0,0 0 47 0 0,0 0 22 0 0,0 0 2 0 0,0 0-20 0 0,0 0-83 0 0,0 0-32 0 0,0 0-7 0 0,0 0-26 0 0,-24 14 633 0 0,-107 35 31 0 0,44-40-527 0 0,67-12-204 0 0,19 2-222 0 0,1 1-6 0 0,0 0-1 0 0,0 0 0 0 0,4-14 336 0 0,40-49 144 0 0,5-30-376 0 0,-17-5-80 0 0,-23 57 64 0 0,-5 24-64 0 0,6 15 688 0 0,5 18-925 0 0,4 37 354 0 0,-2 24 211 0 0,-1-11-373 0 0,-30 48 228 0 0,-5 4 519 0 0,15-90-682 0 0,4 23 112 0 0,0-44-272 0 0,4 1-36 0 0,-1-2 48 0 0,-3-5 59 0 0,0-1-16 0 0,0 0-98 0 0,0 0-42 0 0,2 0-7 0 0,-1-1 1 0 0,0 1 0 0 0,1 0 0 0 0,-1-1-1 0 0,1 1 1 0 0,-1 0 0 0 0,0-1-1 0 0,0 0 1 0 0,1 1 0 0 0,-1-1-1 0 0,0 0 1 0 0,0 0 0 0 0,0 1 0 0 0,0-1-1 0 0,0 0 1 0 0,0 0 0 0 0,0 0-1 0 0,0 0 1 0 0,0-1 0 0 0,0 1 0 0 0,-1 0-1 0 0,1 0 1 0 0,0 0 0 0 0,-1-1-1 0 0,1 1 104 0 0,1-2-193 0 0,-2 2-565 0 0,4-4-5020 0 0,-2-1 249 0 0</inkml:trace>
  <inkml:trace contextRef="#ctx0" brushRef="#br1" timeOffset="33146.174">16003 2568 8808 0 0,'0'0'197'0'0,"0"0"24"0"0,0 0 19 0 0,0 0 46 0 0,0 0 135 0 0,0 0 54 0 0,6 4 513 0 0,-5 0-792 0 0,0 0 0 0 0,-1 0 0 0 0,0 0 0 0 0,0 0 1 0 0,0-1-1 0 0,0 1 0 0 0,-1 0 0 0 0,1 0 0 0 0,-1 0 1 0 0,0 0-1 0 0,0-1 0 0 0,-1 1 0 0 0,1 0 0 0 0,-1-1 1 0 0,0 1-1 0 0,0-1 0 0 0,0 0 0 0 0,0 1 0 0 0,0-1 1 0 0,-1 1-197 0 0,-70 82 1039 0 0,-46 12-416 0 0,49-68-287 0 0,67-31-318 0 0,1 1 1 0 0,0-1-1 0 0,0 0 0 0 0,-1 0 1 0 0,1 0-1 0 0,0 0 1 0 0,0 0-1 0 0,0-1 0 0 0,0 1 1 0 0,0-1-1 0 0,0 1 0 0 0,1-1 1 0 0,-1 0-1 0 0,1 1 0 0 0,-1-1 1 0 0,1 0-1 0 0,-1 0 0 0 0,1 0 1 0 0,0 0-1 0 0,0 0 0 0 0,0-1 1 0 0,0 1-1 0 0,0 0 0 0 0,1 0 1 0 0,-1-1-1 0 0,1 1 0 0 0,-1 0 1 0 0,1-1-1 0 0,0 1 0 0 0,0-1 1 0 0,0 1-1 0 0,0 0 0 0 0,0-1 1 0 0,1 1-1 0 0,-1-1 0 0 0,1 1 1 0 0,0-1-19 0 0,-1-2-21 0 0,0-1-1 0 0,1 1 1 0 0,0 0 0 0 0,0 0 0 0 0,1 0 0 0 0,-1 0 0 0 0,1 0-1 0 0,0 0 1 0 0,1 1 0 0 0,-1-1 0 0 0,1 1 0 0 0,0-1 0 0 0,0 1-1 0 0,0 0 1 0 0,0 0 0 0 0,4-3 21 0 0,25 0-44 0 0,5 32 685 0 0,48 49 1013 0 0,-31-33-988 0 0,12 17 170 0 0,-44-35-718 0 0,1-5-1610 0 0,4-21-4687 0 0,-20-2 817 0 0</inkml:trace>
  <inkml:trace contextRef="#ctx0" brushRef="#br1" timeOffset="33574.875">16232 2487 11200 0 0,'0'0'256'0'0,"0"0"34"0"0,0 0 20 0 0,0 0-40 0 0,0 0-70 0 0,0 0 356 0 0,0 0 174 0 0,0 0 35 0 0,0 0-41 0 0,0 0-212 0 0,0 0-96 0 0,13-6 678 0 0,54-4 541 0 0,-33 31-1196 0 0,-33-19-423 0 0,0 0 0 0 0,-1 1 0 0 0,1-1 0 0 0,-1 1 0 0 0,1 0 0 0 0,-1-1 1 0 0,0 1-1 0 0,0-1 0 0 0,0 1 0 0 0,0-1 0 0 0,0 1 0 0 0,-1-1 0 0 0,1 1 0 0 0,-1-1 0 0 0,0 1 1 0 0,0-1-1 0 0,0 1 0 0 0,0-1 0 0 0,0 0 0 0 0,0 1 0 0 0,-1-1 0 0 0,1 0 0 0 0,-1 0 0 0 0,0 1-16 0 0,-68 85 768 0 0,60-66-320 0 0,10-21-329 0 0,0-1-6 0 0,0 0-1 0 0,6 7 272 0 0,-1-6-323 0 0,0 0-1 0 0,0-1 0 0 0,0 0 1 0 0,1 1-1 0 0,-1-2 0 0 0,0 1 0 0 0,0 0 1 0 0,1-1-1 0 0,-1 0 0 0 0,0-1 1 0 0,0 1-1 0 0,0-1 0 0 0,0 0-60 0 0,170-36 171 0 0,-105 25-3730 0 0,-59 7-3444 0 0</inkml:trace>
  <inkml:trace contextRef="#ctx0" brushRef="#br1" timeOffset="-19837.201">10852 2790 12408 0 0,'0'0'281'0'0,"0"0"40"0"0,-14 0 437 0 0,-171 0 2784 0 0,91 3-2645 0 0,20-3-369 0 0,-40 0 486 0 0,70-8-540 0 0,41 6-459 0 0,3-7 298 0 0,104-53-153 0 0,87-61-232 0 0,-161 105 62 0 0,-23 36 219 0 0,-12 42 326 0 0,1-22-313 0 0,1-16-157 0 0,1 0-1 0 0,1 0 1 0 0,1 0 0 0 0,1 0 0 0 0,4 22-65 0 0,5 39 126 0 0,20-8-596 0 0,-29-73 225 0 0,1-1-1 0 0,-1 1 1 0 0,0-1-1 0 0,1 1 0 0 0,-1-1 1 0 0,1 0-1 0 0,0 1 1 0 0,-1-1-1 0 0,1 0 0 0 0,0 0 1 0 0,0 0-1 0 0,-1-1 1 0 0,1 1-1 0 0,0 0 0 0 0,0-1 1 0 0,0 1-1 0 0,0-1 1 0 0,0 1-1 0 0,0-1 1 0 0,2 0 244 0 0,12-2-6214 0 0</inkml:trace>
  <inkml:trace contextRef="#ctx0" brushRef="#br1" timeOffset="-19419.701">11347 2607 14808 0 0,'0'0'432'0'0,"0"0"-4"0"0,-1 2-274 0 0,-6 18 139 0 0,-2 0 0 0 0,-1 0-1 0 0,0-1 1 0 0,-2 0-1 0 0,0-1 1 0 0,-5 5-293 0 0,7-10 198 0 0,-1 0 0 0 0,-1 0 0 0 0,0-2 0 0 0,0 1 0 0 0,-1-1 1 0 0,-1-1-1 0 0,0-1 0 0 0,0 0 0 0 0,-1 0-198 0 0,-15 8 169 0 0,24-12-114 0 0,1-1 0 0 0,-2-1 0 0 0,1 1 0 0 0,0-1 0 0 0,-1 0 0 0 0,0-1 0 0 0,1 1 0 0 0,-1-1 0 0 0,0 0 0 0 0,0-1 0 0 0,-4 0-55 0 0,9-1 5 0 0,0 0 0 0 0,0 0 0 0 0,0 0 0 0 0,0 0 0 0 0,1-1 0 0 0,-1 1 0 0 0,0-1 0 0 0,0 0 0 0 0,0 1-1 0 0,0-1 1 0 0,0 0 0 0 0,1 0 0 0 0,-1 0 0 0 0,0 0 0 0 0,1-1 0 0 0,-1 1 0 0 0,1 0 0 0 0,-1-1 0 0 0,1 1-1 0 0,0-1 1 0 0,-1 1 0 0 0,1-1 0 0 0,0 1 0 0 0,0-1 0 0 0,0 0 0 0 0,0 0 0 0 0,1 0 0 0 0,-1 1 0 0 0,0-1 0 0 0,1 0-1 0 0,-1 0 1 0 0,1 0 0 0 0,0 0 0 0 0,0 0 0 0 0,0 0 0 0 0,0 0 0 0 0,0 0 0 0 0,0-1-5 0 0,0-3-35 0 0,0 0 1 0 0,1-1 0 0 0,-1 1-1 0 0,1 0 1 0 0,1 0-1 0 0,-1-1 1 0 0,1 1 0 0 0,0 0-1 0 0,1 0 1 0 0,0 1-1 0 0,1-5 35 0 0,-2 8-3 0 0,-1-1 0 0 0,0 0-1 0 0,1 0 1 0 0,0 0 0 0 0,-1 1-1 0 0,1-1 1 0 0,0 1-1 0 0,1-1 1 0 0,-1 1 0 0 0,0 0-1 0 0,1 0 1 0 0,-1 0 0 0 0,1 0-1 0 0,-1 0 1 0 0,1 0-1 0 0,0 1 1 0 0,0-1 0 0 0,0 1-1 0 0,0 0 1 0 0,0 0 0 0 0,0 0-1 0 0,0 0 1 0 0,0 1-1 0 0,0-1 1 0 0,1 1 0 0 0,-1 0-1 0 0,0 0 1 0 0,0 0 0 0 0,0 0-1 0 0,1 1 1 0 0,-1-1 0 0 0,0 1-1 0 0,0 0 1 0 0,0 0-1 0 0,0 0 1 0 0,1 0 3 0 0,11 10 223 0 0,37 38 291 0 0,-22 14-50 0 0,-10-10-336 0 0,-18-45-129 0 0,0 0 0 0 0,0 0-1 0 0,1-1 1 0 0,0 1 0 0 0,0-1-1 0 0,1 0 1 0 0,0 0 0 0 0,0 0-1 0 0,1 0 1 0 0,0-1 0 0 0,0 1-1 0 0,3 1 2 0 0,-7-7-149 0 0,22-7-2894 0 0,-10 0-3500 0 0</inkml:trace>
  <inkml:trace contextRef="#ctx0" brushRef="#br1" timeOffset="-19069.369">11582 2526 11864 0 0,'0'0'266'0'0,"2"0"44"0"0,101-23 739 0 0,-97 21-779 0 0,0 0 0 0 0,0 1 1 0 0,0 0-1 0 0,0 0 0 0 0,0 0 0 0 0,0 1 1 0 0,0 0-1 0 0,0 0 0 0 0,0 1 1 0 0,0-1-1 0 0,0 2 0 0 0,0-1 0 0 0,0 0 1 0 0,0 1-1 0 0,0 0 0 0 0,-1 1 0 0 0,1-1 1 0 0,-1 1-1 0 0,0 0 0 0 0,5 3-270 0 0,-9-4 51 0 0,0 1-1 0 0,0 0 1 0 0,0-1 0 0 0,0 1-1 0 0,-1 0 1 0 0,1-1 0 0 0,-1 1-1 0 0,1 0 1 0 0,-1 0 0 0 0,0 0-1 0 0,0 0 1 0 0,0-1 0 0 0,-1 1-1 0 0,1 0 1 0 0,-1 0 0 0 0,1-1-1 0 0,-1 1 1 0 0,0 0 0 0 0,0-1-1 0 0,0 1 1 0 0,0-1 0 0 0,-1 1-1 0 0,1-1 1 0 0,-1 1 0 0 0,0-1-1 0 0,1 0 1 0 0,-1 0 0 0 0,-2 2-51 0 0,-55 60 710 0 0,12-24-302 0 0,46-39-336 0 0,1-1 15 0 0,0 0 60 0 0,21 6 691 0 0,70-15-366 0 0,38 3-532 0 0,-127 6-132 0 0,-2 0-28 0 0,0 0-142 0 0,0 0-582 0 0,8 0-2568 0 0,-7 0-3077 0 0</inkml:trace>
  <inkml:trace contextRef="#ctx0" brushRef="#br1" timeOffset="11905.758">12898 2532 5760 0 0,'2'0'166'0'0,"52"-11"2066"0"0,-30 5 1826 0 0,-23 6-3485 0 0,-1 0-77 0 0,0 0-31 0 0,8 1 2856 0 0,-8 4-3195 0 0,-1-1-1 0 0,0 1 0 0 0,1-1 0 0 0,-1 1 0 0 0,-1-1 0 0 0,1 1 0 0 0,-1-1 0 0 0,0 0 0 0 0,1 0 0 0 0,-2 0 0 0 0,1 0 0 0 0,0 0 0 0 0,-1 0 0 0 0,-1 1-125 0 0,2-2 59 0 0,-39 62 883 0 0,21-15-200 0 0,0 10-436 0 0,16-16-306 0 0,1 21 0 0 0,3-33 54 0 0,1-13-44 0 0,24 26 238 0 0,-24-44-248 0 0,23 18 0 0 0,-5-16 14 0 0,-13-1 4 0 0,0 0 1 0 0,0-1-1 0 0,1 0 0 0 0,-1-1 1 0 0,0 1-1 0 0,0-1 1 0 0,1 0-1 0 0,-1-1 1 0 0,0 1-1 0 0,0-1 1 0 0,0-1-1 0 0,3 0-18 0 0,-8 2 8 0 0,1 0-1 0 0,-1-1 1 0 0,0 1 0 0 0,1 0-1 0 0,-1-1 1 0 0,0 1-1 0 0,1-1 1 0 0,-1 1 0 0 0,0-1-1 0 0,0 0 1 0 0,0 0 0 0 0,0 1-1 0 0,0-1 1 0 0,0 0-1 0 0,0 0 1 0 0,0 0 0 0 0,0 0-1 0 0,0 0 1 0 0,0 0 0 0 0,0-1-1 0 0,-1 1 1 0 0,1 0-1 0 0,0 0 1 0 0,-1 0 0 0 0,1-1-1 0 0,-1 1 1 0 0,1 0 0 0 0,-1-1-1 0 0,0 1 1 0 0,0 0-1 0 0,0-1 1 0 0,1 1 0 0 0,-1-1-1 0 0,0 1 1 0 0,-1 0 0 0 0,1-1-1 0 0,0 1 1 0 0,0 0-1 0 0,-1-1 1 0 0,1 1 0 0 0,0 0-1 0 0,-1-1 1 0 0,0 1-8 0 0,-18-20 89 0 0,-83-42 411 0 0,72 42-556 0 0,9 8 150 0 0,1-2 0 0 0,0-1 0 0 0,1 0 0 0 0,-17-19-94 0 0,-50-50 662 0 0,26 23-420 0 0,33 41-283 0 0,27 21-163 0 0,0 0-31 0 0,0 0 3 0 0,0 0-160 0 0,0 0-672 0 0,0 0-294 0 0,0 0-60 0 0</inkml:trace>
  <inkml:trace contextRef="#ctx0" brushRef="#br0" timeOffset="39810.011">13195 2611 9760 0 0,'0'0'284'0'0,"0"-1"1"0"0,0-5-185 0 0,3 1-60 0 0,34-61 5401 0 0,-36 65-4991 0 0,-1 1-3 0 0,0 0 1 0 0,0 0-18 0 0,0 0-80 0 0,0 0-35 0 0,0 0-10 0 0,0 0-31 0 0,-20 15 104 0 0,-247 222 752 0 0,49-54-973 0 0,-32 38-40 0 0,237-211-562 0 0,-39 33 772 0 0,20-12-6474 0 0,21-17-67 0 0</inkml:trace>
  <inkml:trace contextRef="#ctx0" brushRef="#br1" timeOffset="-22580.801">10354 1620 11976 0 0,'0'0'266'0'0,"-4"-4"369"0"0,-16-32 530 0 0,20 36-1090 0 0,-1 0 0 0 0,1-1-1 0 0,0 1 1 0 0,0 0 0 0 0,0-1-1 0 0,-1 1 1 0 0,1 0 0 0 0,0-1-1 0 0,0 1 1 0 0,0 0 0 0 0,0-1-1 0 0,0 1 1 0 0,0 0 0 0 0,0-1-1 0 0,0 1 1 0 0,0-1 0 0 0,0 1-1 0 0,0 0 1 0 0,0-1 0 0 0,0 1-1 0 0,0 0 1 0 0,0-1 0 0 0,0 1-1 0 0,0-1 1 0 0,0 1 0 0 0,0 0-1 0 0,1-1 1 0 0,-1 1 0 0 0,0 0-1 0 0,0-1 1 0 0,0 1 0 0 0,1 0-1 0 0,-1-1 1 0 0,0 1 0 0 0,0 0-1 0 0,1 0 1 0 0,-1-1-1 0 0,0 1 1 0 0,1 0 0 0 0,-1 0-1 0 0,0 0 1 0 0,1-1 0 0 0,-1 1-1 0 0,0 0 1 0 0,1 0 0 0 0,-1 0-1 0 0,0 0 1 0 0,1 0 0 0 0,-1 0-1 0 0,1 0-74 0 0,0 0 218 0 0,9 0-13 0 0,58 25 156 0 0,-51-18-318 0 0,0 1-1 0 0,0 1 0 0 0,0 1 1 0 0,-1 0-1 0 0,0 1 0 0 0,-1 0 0 0 0,4 6-42 0 0,-4-5 24 0 0,0 0 0 0 0,-1 1 0 0 0,-1 1-1 0 0,0 0 1 0 0,0 0 0 0 0,-2 2-1 0 0,0-1 1 0 0,-1 2 0 0 0,0-1 0 0 0,-1 1-1 0 0,-1 1 1 0 0,-1 0 0 0 0,0 0-1 0 0,-2 0 1 0 0,0 0 0 0 0,-1 1 0 0 0,0 0-1 0 0,-2 0 1 0 0,0 14-24 0 0,-1-27 28 0 0,-1-1 0 0 0,-1 0-1 0 0,1 0 1 0 0,-1 1 0 0 0,0-1 0 0 0,0 0 0 0 0,-1 0-1 0 0,1 0 1 0 0,-1 0 0 0 0,0 0 0 0 0,-1 0-1 0 0,0 1-27 0 0,2-4 20 0 0,0 0 0 0 0,0 0 0 0 0,0-1 0 0 0,0 1 0 0 0,-1 0 0 0 0,1-1 0 0 0,0 1 0 0 0,-1-1 0 0 0,1 0-1 0 0,-1 1 1 0 0,1-1 0 0 0,-1 0 0 0 0,0 0 0 0 0,0 0 0 0 0,1 0 0 0 0,-1 0 0 0 0,0 0 0 0 0,0-1 0 0 0,0 1 0 0 0,0-1-1 0 0,0 1 1 0 0,0-1 0 0 0,0 0 0 0 0,0 0 0 0 0,0 1 0 0 0,0-1 0 0 0,0-1 0 0 0,0 1 0 0 0,0 0 0 0 0,0 0 0 0 0,0-1-1 0 0,0 1 1 0 0,0-1 0 0 0,0 0 0 0 0,0 0 0 0 0,0 0 0 0 0,1 1 0 0 0,-1-2 0 0 0,0 1 0 0 0,0 0-20 0 0,-5-4 62 0 0,1 0 1 0 0,-1 1 0 0 0,1-2 0 0 0,0 1 0 0 0,1-1-1 0 0,0 0 1 0 0,0 0 0 0 0,0-1 0 0 0,-3-5-63 0 0,-49-98 1108 0 0,54 104-1089 0 0,0 0 1 0 0,1-1-1 0 0,-1 1 1 0 0,2-1-1 0 0,-1 0 1 0 0,1 1-1 0 0,0-1 0 0 0,0 0 1 0 0,1 0-1 0 0,0 0 1 0 0,0 0-1 0 0,1 1 1 0 0,0-1-1 0 0,0 0 1 0 0,0 0-1 0 0,1 1 1 0 0,0-1-1 0 0,0 1 1 0 0,1-1-1 0 0,0 1 1 0 0,0 0-1 0 0,0 0 1 0 0,4-5-20 0 0,8-3 25 0 0,0 0 1 0 0,1 1 0 0 0,1 1-1 0 0,0 1 1 0 0,0 0-1 0 0,14-6-25 0 0,16-10-7 0 0,15-13-298 0 0,-51 30-121 0 0,0-2-1 0 0,-1 1 1 0 0,0-1-1 0 0,-1-1 1 0 0,0 1 0 0 0,-1-2-1 0 0,4-9 427 0 0,6-30-7469 0 0,-16 46 2317 0 0</inkml:trace>
  <inkml:trace contextRef="#ctx0" brushRef="#br1" timeOffset="-21876.63">10946 1883 12672 0 0,'0'0'289'0'0,"0"0"40"0"0,0 0 21 0 0,0 0-46 0 0,0 0-155 0 0,0 0 107 0 0,0 0 61 0 0,7 3 377 0 0,10 1-252 0 0,-1-1 0 0 0,1-1 1 0 0,-1 0-1 0 0,1-1 0 0 0,0-1 1 0 0,0-1-1 0 0,-1 0 1 0 0,1-1-1 0 0,0-1 0 0 0,4-2-442 0 0,29-5 480 0 0,15-10-190 0 0,-65 20-281 0 0,1 0 0 0 0,0 0 0 0 0,0 0 1 0 0,-1 0-1 0 0,1-1 0 0 0,0 1 0 0 0,-1 0 1 0 0,1-1-1 0 0,0 1 0 0 0,-1-1 0 0 0,1 1 1 0 0,0 0-1 0 0,-1-1 0 0 0,1 1 0 0 0,-1-1 1 0 0,1 0-1 0 0,-1 1 0 0 0,1-1 0 0 0,-1 1 1 0 0,1-1-1 0 0,-1 0 0 0 0,0 1 0 0 0,1-1 1 0 0,-1 0-1 0 0,0 0 0 0 0,0 1 0 0 0,0-1 1 0 0,1 0-1 0 0,-1 0 0 0 0,0 1 0 0 0,0-1 1 0 0,0 0-1 0 0,0 0 0 0 0,0 1 0 0 0,0-1 1 0 0,0 0-1 0 0,-1 0 0 0 0,1 1 0 0 0,0-1 1 0 0,0 0-1 0 0,0 0 0 0 0,-1 1 0 0 0,1-1 1 0 0,0 0-1 0 0,-1 1 0 0 0,1-1 0 0 0,-1 1 1 0 0,1-1-1 0 0,-1 0 0 0 0,1 1 0 0 0,-1-1-9 0 0,-33-30 211 0 0,28 26-143 0 0,3 3-56 0 0,-5-4 2 0 0,0 0-1 0 0,-1 0 1 0 0,2-1 0 0 0,-1 0 0 0 0,1 0 0 0 0,0-1-1 0 0,1 0 1 0 0,0 0 0 0 0,0 0 0 0 0,0-1 0 0 0,1 0 0 0 0,1 0-1 0 0,0 0 1 0 0,0-1 0 0 0,-1-4-14 0 0,5 6 4 0 0,0 1-1 0 0,1 0 1 0 0,0 0-1 0 0,0 0 1 0 0,0 0-1 0 0,1 0 1 0 0,0 0-1 0 0,1 0 1 0 0,0 1 0 0 0,0-1-1 0 0,0 1 1 0 0,1 0-1 0 0,-1 0 1 0 0,1 0-1 0 0,5-5-3 0 0,0 0 10 0 0,1 0 0 0 0,0 1 0 0 0,1 0-1 0 0,0 0 1 0 0,0 1 0 0 0,1 1 0 0 0,0 0 0 0 0,1 0-1 0 0,2 0-9 0 0,8-4-9 0 0,0 1 0 0 0,1 0 0 0 0,0 2 0 0 0,1 1 0 0 0,0 1-1 0 0,0 1 1 0 0,11-1 9 0 0,-30 6 0 0 0,-1 1 0 0 0,0 0 0 0 0,1 1 0 0 0,-1-1 0 0 0,0 1 0 0 0,1 0 0 0 0,-1 1 0 0 0,0-1 0 0 0,0 1 0 0 0,0 0 0 0 0,0 0 0 0 0,0 0 0 0 0,-1 1 0 0 0,1 0 0 0 0,-1 0 0 0 0,1 0 0 0 0,-1 0 0 0 0,0 1 0 0 0,0-1 0 0 0,-1 1 0 0 0,1 0 0 0 0,-1 0 0 0 0,0 1 0 0 0,0-1 0 0 0,0 1 0 0 0,0-1 0 0 0,-1 1 0 0 0,0 0 0 0 0,0 0 0 0 0,0 0 0 0 0,-1 0 0 0 0,0 1 0 0 0,0-1 0 0 0,1 4 0 0 0,6 52 0 0 0,-41 85 72 0 0,10-53-8 0 0,19-77-36 0 0,7 20 155 0 0,27-18-250 0 0,-26-16 31 0 0,0-1-1 0 0,0 0 0 0 0,0 0 1 0 0,0 0-1 0 0,1 0 1 0 0,-1-1-1 0 0,0 1 0 0 0,0-1 1 0 0,0-1-1 0 0,1 1 0 0 0,-1 0 1 0 0,0-1-1 0 0,0 0 0 0 0,0 0 1 0 0,0 0-1 0 0,0 0 1 0 0,0-1-1 0 0,4-2 37 0 0,19-15-6602 0 0,-21 13 304 0 0</inkml:trace>
  <inkml:trace contextRef="#ctx0" brushRef="#br1" timeOffset="-21565.364">11700 1299 11600 0 0,'0'0'15'0'0,"0"-1"1"0"0,-1 1-1 0 0,1-1 0 0 0,0 1 1 0 0,0 0-1 0 0,0-1 1 0 0,-1 0-1 0 0,1 1 1 0 0,0-1-1 0 0,0 1 0 0 0,0-1 1 0 0,0 1-1 0 0,0-1 1 0 0,0 1-1 0 0,0-1 1 0 0,0 1-1 0 0,0-1 0 0 0,0 1 1 0 0,0-1-1 0 0,0 0 1 0 0,0 1-1 0 0,0-1 1 0 0,1 1-1 0 0,-1-1 1 0 0,0 1-1 0 0,0-1 0 0 0,1 1 1 0 0,-1 0-1 0 0,0-1 1 0 0,1 1-1 0 0,-1-1 1 0 0,0 1-1 0 0,1-1 0 0 0,-1 1 1 0 0,1 0-1 0 0,-1-1 1 0 0,0 1-1 0 0,1 0 1 0 0,-1 0-1 0 0,1-1 0 0 0,-1 1 1 0 0,1 0-1 0 0,-1 0 1 0 0,1 0-1 0 0,-1-1 1 0 0,1 1-1 0 0,-1 0 1 0 0,1 0-1 0 0,0 0 0 0 0,-1 0 1 0 0,1 0-1 0 0,-1 0 1 0 0,1 0-1 0 0,-1 0 1 0 0,1 0-16 0 0,17-10 412 0 0,40-21 391 0 0,-52 29-567 0 0,0 0 0 0 0,0 1 0 0 0,0 0 0 0 0,0 0 0 0 0,1 1 1 0 0,-1 0-1 0 0,0 0 0 0 0,0 0 0 0 0,1 1 0 0 0,-1 0 0 0 0,0 0 1 0 0,0 1-1 0 0,0-1 0 0 0,0 1 0 0 0,4 3-236 0 0,-3-3 142 0 0,0 0 0 0 0,0 1 1 0 0,-1 0-1 0 0,0 1 0 0 0,1 0 0 0 0,-1 0 0 0 0,-1 0 0 0 0,1 0 0 0 0,0 1 0 0 0,-1 0 1 0 0,0 0-1 0 0,0 1 0 0 0,-1-1 0 0 0,0 1 0 0 0,0 0 0 0 0,0 0 0 0 0,0 1 0 0 0,-1-1 1 0 0,0 1-1 0 0,0-1 0 0 0,-1 1 0 0 0,0 0 0 0 0,0 0 0 0 0,-1 0 0 0 0,0 2-142 0 0,9 28 607 0 0,-10-36-528 0 0,8-2 51 0 0,97-37 362 0 0,-76 29-969 0 0,-1 1 0 0 0,1 1-1 0 0,0 2 1 0 0,0 1 0 0 0,18-1 477 0 0,-27 7-4873 0 0,0 2-1511 0 0</inkml:trace>
  <inkml:trace contextRef="#ctx0" brushRef="#br1" timeOffset="-20412.502">11876 2164 5640 0 0,'48'0'1090'0'0,"-10"4"915"0"0,-23-1 6883 0 0,-105 15-6857 0 0,-390 26-368 0 0,108 4-1319 0 0,68-24-206 0 0,119-14-74 0 0,88-10-212 0 0,96 0-157 0 0,1 0-83 0 0,0 0-11 0 0,0 0-145 0 0,1 0-605 0 0,14 8-1733 0 0,-8-5 1410 0 0</inkml:trace>
  <inkml:trace contextRef="#ctx0" brushRef="#br1" timeOffset="10710.717">12946 1836 4176 0 0,'0'0'91'0'0,"0"0"11"0"0,0 0 12 0 0,-11-8 1293 0 0,3-2 666 0 0,-1-17 3557 0 0,12 3-3849 0 0,2-7-500 0 0,-1-10 535 0 0,-4 41-1562 0 0,0 0-81 0 0,0 0-40 0 0,0 0-5 0 0,0 0-10 0 0,0 0-42 0 0,0 0-7 0 0,0 9 8 0 0,-2 26 149 0 0,-1 1 0 0 0,-2-1 0 0 0,-2 0 0 0 0,-10 32-226 0 0,10-33 427 0 0,1 0 0 0 0,2 0-1 0 0,1 0 1 0 0,2 31-427 0 0,5-23 415 0 0,-4-42-426 0 0,1 1 0 0 0,-1 0 0 0 0,0-1 0 0 0,1 1 0 0 0,-1 0 0 0 0,0-1 0 0 0,1 1 0 0 0,-1 0 0 0 0,1-1 0 0 0,-1 1 0 0 0,1-1 0 0 0,-1 1 1 0 0,1-1-1 0 0,-1 1 0 0 0,1-1 0 0 0,-1 1 0 0 0,1-1 0 0 0,0 0 0 0 0,-1 1 0 0 0,1-1 0 0 0,0 0 0 0 0,-1 0 0 0 0,1 1 0 0 0,0-1 0 0 0,-1 0 0 0 0,1 0 1 0 0,0 0-1 0 0,0 0 0 0 0,-1 0 0 0 0,1 0 0 0 0,0 0 0 0 0,0 0 0 0 0,-1 0 0 0 0,1 0 0 0 0,0 0 0 0 0,-1-1 0 0 0,1 1 0 0 0,0 0 0 0 0,0 0 0 0 0,-1-1 0 0 0,1 1 1 0 0,-1 0-1 0 0,1-1 0 0 0,0 1 0 0 0,-1-1 0 0 0,1 1 0 0 0,-1-1 0 0 0,1 1 0 0 0,-1-1 0 0 0,1 1 0 0 0,-1-1 0 0 0,1 0 0 0 0,-1 1 0 0 0,0-1 0 0 0,1 0 11 0 0,10-16-6655 0 0,-7 9 75 0 0</inkml:trace>
  <inkml:trace contextRef="#ctx0" brushRef="#br1" timeOffset="11072.793">12529 2334 7256 0 0,'0'0'165'0'0,"0"0"22"0"0,0 0 7 0 0,0 0 100 0 0,0 0 372 0 0,0 0 166 0 0,0 0 31 0 0,0 0-32 0 0,0 0-169 0 0,0 0-76 0 0,0 0-12 0 0,0 0-14 0 0,0 0-38 0 0,0 0-12 0 0,0 0-4 0 0,0 0-18 0 0,13 10 703 0 0,34 8 552 0 0,91-35-254 0 0,138-46-630 0 0,-126 38-972 0 0,-86 26-2586 0 0,-54 0-1819 0 0,-9 0-1362 0 0</inkml:trace>
  <inkml:trace contextRef="#ctx0" brushRef="#br0" timeOffset="40704.255">11397 1108 6072 0 0,'0'0'133'0'0,"0"0"23"0"0,0 0 12 0 0,-1 0-23 0 0,0 3-41 0 0,0-3 278 0 0,-17 10 2570 0 0,-56 91 1224 0 0,-90 72-1889 0 0,60-62-1527 0 0,60-65-368 0 0,-1-3 0 0 0,-3-2 0 0 0,-1-2 0 0 0,-7 2-392 0 0,-100 66 1020 0 0,-46 34-562 0 0,128-68-892 0 0,51-35-5719 0 0,17-24 215 0 0</inkml:trace>
  <inkml:trace contextRef="#ctx0" brushRef="#br0" timeOffset="42837.039">11697 2353 9408 0 0,'7'-3'77'0'0,"4"-2"837"0"0,-19 11-508 0 0,-50 44 858 0 0,-5-5 803 0 0,-18 20-347 0 0,-46 38-242 0 0,-100 73-374 0 0,60-23-911 0 0,78-62-396 0 0,56-48-4844 0 0,17-19-702 0 0</inkml:trace>
  <inkml:trace contextRef="#ctx0" brushRef="#br1" timeOffset="18058.011">13939 1617 4808 0 0,'0'0'101'0'0,"-7"0"153"0"0,-90 15 2175 0 0,83-12 50 0 0,26 0 490 0 0,-11-3-2843 0 0,-7-3 636 0 0,-10 5-432 0 0,-30 29-52 0 0,-8-23-140 0 0,54-8-136 0 0,0 0 0 0 0,0 0 0 0 0,0 0 0 0 0,1 0 0 0 0,-1 0 0 0 0,0 0 0 0 0,0 0-1 0 0,1-1 1 0 0,-1 1 0 0 0,0 0 0 0 0,0 0 0 0 0,0 0 0 0 0,0 0 0 0 0,1 0 0 0 0,-1-1 0 0 0,0 1 0 0 0,0 0 0 0 0,0 0-1 0 0,0 0 1 0 0,0-1 0 0 0,0 1 0 0 0,1 0 0 0 0,-1 0 0 0 0,0-1 0 0 0,0 1 0 0 0,0 0 0 0 0,0 0 0 0 0,0 0-1 0 0,0-1 1 0 0,0 1 0 0 0,0 0 0 0 0,0 0 0 0 0,0-1 0 0 0,0 1 0 0 0,0 0 0 0 0,0 0 0 0 0,0-1 0 0 0,0 1 0 0 0,0 0-1 0 0,-1 0 1 0 0,1 0 0 0 0,0-1 0 0 0,0 1 0 0 0,0 0 0 0 0,0 0 0 0 0,0 0 0 0 0,0-1 0 0 0,-1 1 0 0 0,1 0-1 0 0,0 0 1 0 0,0 0 0 0 0,0 0 0 0 0,0-1 0 0 0,-1 1 0 0 0,1 0 0 0 0,0 0 0 0 0,0 0 0 0 0,-1 0 0 0 0,1 0 0 0 0,0 0-1 0 0,0 0 1 0 0,0 0 0 0 0,-1 0 0 0 0,1 0 0 0 0,0-1-2 0 0,25-19 270 0 0,-14 12-162 0 0,50-36 556 0 0,-23 20 15 0 0,-7 21-253 0 0,-29 3-317 0 0,1 0-12 0 0,3 2-43 0 0,43 23 254 0 0,-43-19-274 0 0,13 26 194 0 0,-26 26 15 0 0,-33 7 42 0 0,-16-20-85 0 0,-35 19-30 0 0,51-41-129 0 0,-36 19 76 0 0,76-42-117 0 0,0 1-1 0 0,0-1 0 0 0,0 0 0 0 0,0 1 0 0 0,0-1 0 0 0,0 0 0 0 0,0 1 0 0 0,0-1 0 0 0,0 1 0 0 0,1-1 0 0 0,-1 0 1 0 0,0 1-1 0 0,0-1 0 0 0,0 0 0 0 0,0 1 0 0 0,0-1 0 0 0,1 0 0 0 0,-1 1 0 0 0,0-1 0 0 0,0 0 0 0 0,1 1 0 0 0,-1-1 1 0 0,0 0-1 0 0,0 0 0 0 0,1 1 0 0 0,-1-1 0 0 0,0 0 0 0 0,1 0 0 0 0,-1 0 0 0 0,0 1 0 0 0,1-1 0 0 0,-1 0 1 0 0,0 0-1 0 0,1 0 0 0 0,-1 0 0 0 0,0 0 0 0 0,1 0 0 0 0,-1 0 0 0 0,1 0 0 0 0,-1 0 0 0 0,0 0 0 0 0,1 0 0 0 0,-1 0 1 0 0,0 0-1 0 0,1 0 0 0 0,-1 0 0 0 0,1 0 0 0 0,-1 0 0 0 0,0 0 0 0 0,1 0 0 0 0,-1-1 0 0 0,0 1 0 0 0,1 0 0 0 0,-1 0 1 0 0,0 0-1 0 0,1-1 0 0 0,-1 1 0 0 0,0 0 0 0 0,0 0 0 0 0,1-1 0 0 0,-1 1 0 0 0,0 0 0 0 0,0-1 0 0 0,1 1 1 0 0,1 0 6 0 0,125-24 470 0 0,-48 10-237 0 0,-38 6-115 0 0,1 1 0 0 0,1 3 0 0 0,-1 1 0 0 0,1 2 0 0 0,20 3-124 0 0,-34 0-1499 0 0,-25-2-3058 0 0,-3 0-1485 0 0</inkml:trace>
  <inkml:trace contextRef="#ctx0" brushRef="#br1" timeOffset="18707.307">14690 1614 9384 0 0,'0'0'208'0'0,"6"-3"290"0"0,10-4-448 0 0,-8 5 2742 0 0,1 20-1156 0 0,-9-14-1519 0 0,1 0 0 0 0,-1 0 0 0 0,0 0 0 0 0,0 0 0 0 0,0 0 0 0 0,-1 0 0 0 0,1 0 0 0 0,-1-1 0 0 0,0 1 0 0 0,0 0 0 0 0,0 0 0 0 0,-1 0 0 0 0,1-1 0 0 0,-1 1 0 0 0,0-1 0 0 0,0 1 0 0 0,0-1 0 0 0,0 0 0 0 0,-1 0 0 0 0,0 0-117 0 0,-7 13 299 0 0,-5 4-139 0 0,0-1 0 0 0,-2-1 0 0 0,0 0-1 0 0,-1-1 1 0 0,-1-1 0 0 0,0-1-1 0 0,-1 0 1 0 0,-1-2 0 0 0,-10 6-160 0 0,-63 16 146 0 0,90-33-131 0 0,0-1-1 0 0,-1 0 1 0 0,1-1-1 0 0,-1 1 0 0 0,1-1 1 0 0,-1 0-1 0 0,1 0 1 0 0,-1 0-1 0 0,1-1 0 0 0,0 1 1 0 0,-1-1-1 0 0,1 0 1 0 0,0-1-1 0 0,-1 1 0 0 0,1-1 1 0 0,0 0-1 0 0,0 1 1 0 0,0-2-1 0 0,0 1 0 0 0,1-1-14 0 0,1 0 5 0 0,1 0-1 0 0,0 0 1 0 0,0 0-1 0 0,1 0 0 0 0,-1 0 1 0 0,1 0-1 0 0,-1 0 1 0 0,1 0-1 0 0,0 0 0 0 0,0-1 1 0 0,0 1-1 0 0,1 0 1 0 0,-1 0-1 0 0,1 0 0 0 0,0 0 1 0 0,0 0-1 0 0,0-2-4 0 0,42-57 128 0 0,19-22-157 0 0,-59 81 25 0 0,0 0 0 0 0,1 0-1 0 0,0 0 1 0 0,-1 0 0 0 0,1 0 0 0 0,0 1 0 0 0,1 0 0 0 0,-1 0 0 0 0,0 0 0 0 0,0 0 0 0 0,1 0 0 0 0,-1 1-1 0 0,2 0 5 0 0,5 3 19 0 0,-4 2 5 0 0,0 1-1 0 0,1-1 1 0 0,-2 1 0 0 0,1 1-1 0 0,-1-1 1 0 0,1 1 0 0 0,-1 0-1 0 0,-1 1 1 0 0,1-1 0 0 0,-1 1-1 0 0,-1 0 1 0 0,1 1 0 0 0,-1-1-1 0 0,0 1 1 0 0,-1 0 0 0 0,0 0-1 0 0,0 0 1 0 0,-1 0 0 0 0,0 0-1 0 0,0 1 1 0 0,0 4-24 0 0,7 16 228 0 0,16 30-132 0 0,-18-53-96 0 0,-4-5-206 0 0,0-1 0 0 0,1 0 1 0 0,-1 0-1 0 0,0-1 0 0 0,0 1 0 0 0,1-1 0 0 0,-1 1 0 0 0,0-1 0 0 0,0 0 0 0 0,0 0 0 0 0,0-1 0 0 0,0 1 0 0 0,0 0 0 0 0,0-1 0 0 0,-1 0 0 0 0,1 0 0 0 0,0 0 0 0 0,-1 0 0 0 0,1 0 0 0 0,-1 0 0 0 0,0-1 0 0 0,0 1 0 0 0,0-1 1 0 0,0 1-1 0 0,0-1 0 0 0,-1 0 0 0 0,1 0 0 0 0,-1 0 0 0 0,1-2 206 0 0,4-3-1173 0 0,7-9-777 0 0</inkml:trace>
  <inkml:trace contextRef="#ctx0" brushRef="#br1" timeOffset="19063.405">14915 1339 11600 0 0,'0'0'264'0'0,"0"0"34"0"0,10-4 764 0 0,-5 3-871 0 0,-1-1 1 0 0,0 2 0 0 0,1-1 0 0 0,-1 0 0 0 0,0 1 0 0 0,1 0 0 0 0,-1 0 0 0 0,1 0-1 0 0,-1 0 1 0 0,0 1 0 0 0,1-1 0 0 0,-1 1 0 0 0,0 1 0 0 0,1-1 0 0 0,-1 0 0 0 0,0 1-1 0 0,0 0 1 0 0,0 0 0 0 0,0 0 0 0 0,-1 1 0 0 0,1-1 0 0 0,-1 1 0 0 0,1 0-1 0 0,-1 0 1 0 0,0 0 0 0 0,0 0 0 0 0,0 0 0 0 0,0 1 0 0 0,-1-1 0 0 0,1 1 0 0 0,-1 0-1 0 0,0 0-191 0 0,-1 2 34 0 0,-1-1-1 0 0,0 1 0 0 0,0-1 0 0 0,-1 1 0 0 0,0-1 0 0 0,0 1 0 0 0,0-1 1 0 0,0 0-1 0 0,-1 0 0 0 0,0 1 0 0 0,0-1 0 0 0,0 0 0 0 0,-1-1 1 0 0,0 1-1 0 0,0 0 0 0 0,0-1 0 0 0,0 1 0 0 0,-1-1 0 0 0,0 0 0 0 0,0 0 1 0 0,0-1-1 0 0,0 1 0 0 0,0-1 0 0 0,-5 3-33 0 0,3-1 24 0 0,-14 21 216 0 0,20-25-160 0 0,18 2 258 0 0,126-42 634 0 0,-120 32-920 0 0,1-2-84 0 0,1 2 1 0 0,0 0-1 0 0,0 2 0 0 0,0 1 1 0 0,0 1-1 0 0,1 2 0 0 0,1 0 32 0 0,7 6-1076 0 0,-22 1-4975 0 0,-6 0-209 0 0</inkml:trace>
  <inkml:trace contextRef="#ctx0" brushRef="#br0" timeOffset="41982.361">15198 1228 4624 0 0,'0'0'133'0'0,"-3"6"118"0"0,-41 58 4540 0 0,-54 11-2230 0 0,45-38-1985 0 0,4 5-22 0 0,2 2 1 0 0,3 1 0 0 0,-28 37-555 0 0,-12 13 700 0 0,-41 8 217 0 0,65-59-694 0 0,-13 24-60 0 0,-36 17-87 0 0,65-50-4666 0 0,27-20-603 0 0</inkml:trace>
  <inkml:trace contextRef="#ctx0" brushRef="#br1" timeOffset="130955.715">3587 6199 3880 0 0,'0'0'109'0'0,"1"-15"22"0"0,5-10 1046 0 0,0-14 2566 0 0,2-18-641 0 0,-5 49-1763 0 0,-2 13-527 0 0,-3 17-473 0 0,-13 43 677 0 0,9 6-739 0 0,0-28 212 0 0,16 4 88 0 0,-9-45-485 0 0,31 6 240 0 0,-29-8-344 0 0,0 0 0 0 0,0 0 0 0 0,0 0 0 0 0,0 0 0 0 0,0-1 0 0 0,0 1 0 0 0,0-1 0 0 0,0 0 0 0 0,0 0 0 0 0,0 0 0 0 0,0 0 0 0 0,-1 0 0 0 0,1 0 0 0 0,0-1 0 0 0,-1 0 0 0 0,1 1 0 0 0,-1-1 0 0 0,0 0 0 0 0,1 0 0 0 0,-1 0 0 0 0,0-1 12 0 0,16-18-5291 0 0,-10 13 179 0 0</inkml:trace>
  <inkml:trace contextRef="#ctx0" brushRef="#br1" timeOffset="131349.087">3641 5875 6248 0 0,'0'0'133'0'0,"0"0"23"0"0,0 0 15 0 0,10-12 521 0 0,17-9 2980 0 0,-25 39-3120 0 0,-31 15 481 0 0,3-21-9 0 0,24-12-785 0 0,-8-4 1015 0 0,12-4-1182 0 0,-1 0 0 0 0,1 0 0 0 0,0 1 0 0 0,0-1 0 0 0,1 1-1 0 0,0 0 1 0 0,1 0 0 0 0,-1 0 0 0 0,1 0 0 0 0,3-3-72 0 0,-6 9 92 0 0,11-5-706 0 0,-10 5-3160 0 0,-2 1-1207 0 0</inkml:trace>
  <inkml:trace contextRef="#ctx0" brushRef="#br1" timeOffset="138198.274">4031 5875 5496 0 0,'0'0'124'0'0,"0"0"17"0"0,4-6 143 0 0,18-29 2441 0 0,-8 20-995 0 0,-14 14-1366 0 0,0 1-4 0 0,0 0-12 0 0,9-6 1392 0 0,-8 6-1717 0 0,0 0 1 0 0,0 0 0 0 0,0 0 0 0 0,0 0-1 0 0,0 0 1 0 0,0 0 0 0 0,0 1 0 0 0,0-1-1 0 0,0 0 1 0 0,0 1 0 0 0,-1-1 0 0 0,1 0-1 0 0,0 1 1 0 0,0-1 0 0 0,0 1 0 0 0,-1 0-1 0 0,1-1 1 0 0,0 1 0 0 0,0-1 0 0 0,-1 1-1 0 0,1 0 1 0 0,-1 0 0 0 0,1-1 0 0 0,-1 1-1 0 0,1 0 1 0 0,-1 0 0 0 0,1 0-1 0 0,-1 0 1 0 0,0 0 0 0 0,1-1 0 0 0,-1 1-1 0 0,0 0 1 0 0,0 0 0 0 0,0 0 0 0 0,1 0-1 0 0,-1 0 1 0 0,0 0 0 0 0,0 0 0 0 0,-1 0-1 0 0,1 0 1 0 0,0 0 0 0 0,0 0 0 0 0,0 0-1 0 0,-1-1 1 0 0,1 1 0 0 0,0 0 0 0 0,-1 0-1 0 0,1 0-23 0 0,-22 48 687 0 0,-5-1 57 0 0,-78 93 221 0 0,71-109-783 0 0,-33 17 23 0 0,29-25-232 0 0,37-23 48 0 0,0 1-1 0 0,-1-1 1 0 0,1 0-1 0 0,-1 0 1 0 0,1 0-1 0 0,-1 0 1 0 0,1 0-1 0 0,-1 0 1 0 0,0-1-1 0 0,1 1 1 0 0,-1 0-1 0 0,0-1 1 0 0,0 1-1 0 0,0-1 1 0 0,1 0-1 0 0,-1 0 1 0 0,0 1-1 0 0,0-1 1 0 0,0 0-1 0 0,0-1 1 0 0,1 1-1 0 0,-1 0 1 0 0,0 0-1 0 0,0-1 1 0 0,0 1-1 0 0,1-1 1 0 0,-1 0-1 0 0,0 1 1 0 0,1-1-1 0 0,-1 0 1 0 0,0 0-1 0 0,0-1-20 0 0,-8-25 11 0 0,16-18 250 0 0,-5 39-273 0 0,0 0-1 0 0,1 1 0 0 0,0-1 0 0 0,0 1 1 0 0,0-1-1 0 0,1 1 0 0 0,0 0 0 0 0,0 0 0 0 0,0 0 1 0 0,0 0-1 0 0,1 0 0 0 0,3-2 13 0 0,4-8 39 0 0,27-15 35 0 0,-10 15-138 0 0,-27 14 58 0 0,0 1-2 0 0,0-1 0 0 0,1 1 0 0 0,-1-1 0 0 0,0 1 0 0 0,1-1 0 0 0,-1 1 0 0 0,1 0 0 0 0,-1 0 0 0 0,1 0 0 0 0,-1 0 0 0 0,1 0 0 0 0,-1 0 0 0 0,1 0 0 0 0,-1 0 0 0 0,1 0-1 0 0,-1 1 1 0 0,0-1 0 0 0,1 1 0 0 0,-1-1 0 0 0,1 1 0 0 0,-1 0 0 0 0,0-1 0 0 0,0 1 0 0 0,1 0 0 0 0,-1 0 0 0 0,0 0 0 0 0,0 0 0 0 0,0 0 0 0 0,0 0 0 0 0,0 0 0 0 0,0 0 0 0 0,0 0 0 0 0,0 1 0 0 0,0-1-1 0 0,-1 0 9 0 0,26 63 175 0 0,5-5 277 0 0,-27-54-376 0 0,1 0 0 0 0,-1-1 0 0 0,1 0 1 0 0,0 0-1 0 0,0 0 0 0 0,1 0 0 0 0,-1-1 0 0 0,1 0 0 0 0,-1 0 0 0 0,1 0 0 0 0,4 0-76 0 0,51 19 570 0 0,-38-12-1124 0 0,-22-9 264 0 0,6 14-2891 0 0,-7-9 1997 0 0</inkml:trace>
  <inkml:trace contextRef="#ctx0" brushRef="#br1" timeOffset="148350.73">4061 7817 8032 0 0,'0'0'182'0'0,"-7"-4"438"0"0,5 3-524 0 0,-25-12 4259 0 0,26 13-3824 0 0,1 0-3 0 0,0 0-30 0 0,4-15 1001 0 0,93-98 855 0 0,-57 86-2239 0 0,-39 26-83 0 0,-1 1-75 0 0,1 1-21 0 0,14 17 0 0 0,-14-13 64 0 0,-1 0 0 0 0,1 0 0 0 0,-1 0 0 0 0,-1 0 0 0 0,1 0 0 0 0,-1 0 0 0 0,0 0 0 0 0,0 0 0 0 0,0 0 0 0 0,-1 0 0 0 0,1 0 0 0 0,-1-1 0 0 0,0 1 0 0 0,-1 0 0 0 0,0 0 0 0 0,-7 18-10 0 0,3-5 100 0 0,1 0 1 0 0,0 1-1 0 0,2-1 1 0 0,0 1-1 0 0,1 0 0 0 0,-1 19-90 0 0,5 13 804 0 0,-1-48-793 0 0,1-1 0 0 0,0 1-1 0 0,0-1 1 0 0,0 0 0 0 0,0 1-1 0 0,0-1 1 0 0,0 0 0 0 0,1 1-1 0 0,-1-1 1 0 0,1 0 0 0 0,0 0-1 0 0,-1 0 1 0 0,1-1 0 0 0,0 1-1 0 0,0 0 1 0 0,0-1 0 0 0,0 1-1 0 0,1-1 1 0 0,-1 0 0 0 0,0 1-1 0 0,0-1 1 0 0,1 0 0 0 0,-1-1-1 0 0,1 1 1 0 0,-1 0 0 0 0,1-1-1 0 0,-1 1 1 0 0,1-1 0 0 0,0 0-1 0 0,-1 0 1 0 0,1 0 0 0 0,-1 0-1 0 0,1 0 1 0 0,-1 0 0 0 0,1-1-1 0 0,0 0-10 0 0,49-20-455 0 0,-34 3-5444 0 0,-10 8-146 0 0</inkml:trace>
  <inkml:trace contextRef="#ctx0" brushRef="#br1" timeOffset="148773.428">4166 7440 9416 0 0,'0'0'208'0'0,"0"0"33"0"0,0 0 16 0 0,1 0-33 0 0,0-1-125 0 0,0 0-1 0 0,1 0 0 0 0,-1 1 0 0 0,0-1 0 0 0,1 0 1 0 0,-1 1-1 0 0,0 0 0 0 0,1-1 0 0 0,-1 1 0 0 0,1 0 1 0 0,-1-1-1 0 0,1 1 0 0 0,-1 0 0 0 0,1 0 0 0 0,-1 0 1 0 0,1 0-1 0 0,-1 0 0 0 0,1 1 0 0 0,-1-1 1 0 0,1 0-1 0 0,-1 1 0 0 0,0-1 0 0 0,1 1 0 0 0,-1 0 1 0 0,0-1-1 0 0,1 1 0 0 0,-1 0 0 0 0,0 0 0 0 0,0-1 1 0 0,0 1-1 0 0,1 0 0 0 0,-1 0 0 0 0,0 1 0 0 0,0-1 1 0 0,0 0-1 0 0,-1 0 0 0 0,1 0 0 0 0,0 1 0 0 0,0-1 1 0 0,-1 0-1 0 0,1 1-98 0 0,-1-2 139 0 0,0 0-13 0 0,-9 20 1232 0 0,8-18-1284 0 0,-10-4 184 0 0,-4-22-3 0 0,18 20-244 0 0,11 13 536 0 0,-12-5-702 0 0,-5-7-3610 0 0,0-2-1912 0 0</inkml:trace>
  <inkml:trace contextRef="#ctx0" brushRef="#br1" timeOffset="140266.647">4754 6704 4384 0 0,'0'0'127'0'0,"-1"0"-1"0"0,-3 0-30 0 0,3 0 262 0 0,1 0 111 0 0,0 0 12 0 0,0 0 3 0 0,0 0-11 0 0,0 0-7 0 0,-4-1-170 0 0,4 6 8336 0 0,28-6-8443 0 0,25-19 3 0 0,-48 18-183 0 0,0 0 1 0 0,0-1 0 0 0,-1 1-1 0 0,0-1 1 0 0,1 0 0 0 0,-1 0-1 0 0,0 0 1 0 0,0-1 0 0 0,-1 1-1 0 0,1-1 1 0 0,-1 0 0 0 0,1 0-1 0 0,-1 0 1 0 0,-1-1 0 0 0,1 1-1 0 0,-1-1 1 0 0,1 0 0 0 0,-1 1-1 0 0,0-1 1 0 0,-1 0-1 0 0,1-3-9 0 0,-5-11 118 0 0,-13-3-108 0 0,13 21-22 0 0,0 0-1 0 0,0 0 0 0 0,0 1 0 0 0,0-1 0 0 0,0 1 0 0 0,0 0 0 0 0,0 0 1 0 0,-1 0-1 0 0,1 1 0 0 0,0-1 0 0 0,0 1 0 0 0,0-1 0 0 0,0 1 0 0 0,0 0 1 0 0,1 0-1 0 0,-1 1 0 0 0,0-1 0 0 0,0 0 0 0 0,-1 2 13 0 0,0-1-12 0 0,-2 2 12 0 0,0 1-1 0 0,0 0 1 0 0,0 0-1 0 0,1 1 0 0 0,0 0 1 0 0,0 0-1 0 0,0 0 0 0 0,1 0 1 0 0,-1 1-1 0 0,2 0 0 0 0,-1 0 1 0 0,0 2 0 0 0,-5 6 95 0 0,0 1 48 0 0,0 1 0 0 0,2 0-1 0 0,-1 0 1 0 0,2 0 0 0 0,1 1-1 0 0,-2 5-142 0 0,7 15 198 0 0,1-34-153 0 0,0 0-1 0 0,0 0 1 0 0,1-1 0 0 0,-1 1 0 0 0,1 0-1 0 0,0-1 1 0 0,0 1 0 0 0,0-1 0 0 0,1 0 0 0 0,-1 0-1 0 0,1 0 1 0 0,0 0 0 0 0,-1 0 0 0 0,1-1 0 0 0,1 1-1 0 0,-1-1 1 0 0,0 1 0 0 0,1-1 0 0 0,-1 0-1 0 0,1-1 1 0 0,-1 1 0 0 0,1-1 0 0 0,0 1 0 0 0,0-1-1 0 0,0 0 1 0 0,0-1 0 0 0,-1 1 0 0 0,1 0 0 0 0,0-1-1 0 0,0 0 1 0 0,0 0 0 0 0,0 0 0 0 0,0-1-1 0 0,3 0-44 0 0,19 1 41 0 0,1-2 0 0 0,-1-1 1 0 0,0-1-1 0 0,0-1 0 0 0,0-1 0 0 0,-1-1 0 0 0,7-4-41 0 0,53-29-3118 0 0,-64 26 1589 0 0</inkml:trace>
  <inkml:trace contextRef="#ctx0" brushRef="#br1" timeOffset="130283.745">3321 6836 4688 0 0,'0'0'133'0'0,"-7"5"22"0"0,-3 10 270 0 0,10-14 39 0 0,-1 18 1295 0 0,0 5 465 0 0,0-22-1759 0 0,2 0-94 0 0,11 31 830 0 0,9-12 82 0 0,-17-20-1152 0 0,1 0 1 0 0,-1 0-1 0 0,1-1 1 0 0,-1 0 0 0 0,1 0-1 0 0,-1 0 1 0 0,1 0-1 0 0,0 0 1 0 0,-1-1 0 0 0,1 0-1 0 0,-1 0 1 0 0,1-1-1 0 0,-1 1 1 0 0,0-1 0 0 0,0 0-1 0 0,1 0 1 0 0,-1 0-1 0 0,-1 0 1 0 0,1-1 0 0 0,3-2-132 0 0,38-37 1094 0 0,-9-11-323 0 0,11-17-5 0 0,-27 26-619 0 0,-14 17-77 0 0,-5 23-62 0 0,0-1 0 0 0,1 1 0 0 0,-2-1 0 0 0,1 1 0 0 0,0-1 0 0 0,-1 0 0 0 0,0 1 0 0 0,0-1 0 0 0,0 0 0 0 0,-1 1 0 0 0,1-1 0 0 0,-1 1-1 0 0,0-1 1 0 0,-1-3-8 0 0,-1 0 5 0 0,-17-13 61 0 0,13 16 67 0 0,7 4-129 0 0,-1 1 0 0 0,1-1 1 0 0,-1 1-1 0 0,1-1 0 0 0,-1 1 0 0 0,0-1 1 0 0,1 1-1 0 0,-1 0 0 0 0,0-1 1 0 0,1 1-1 0 0,-1 0 0 0 0,0 0 0 0 0,0 0 1 0 0,1 0-1 0 0,-1-1 0 0 0,0 1 1 0 0,1 0-1 0 0,-1 0 0 0 0,0 0 0 0 0,0 0 1 0 0,1 1-1 0 0,-1-1 0 0 0,0 0 1 0 0,0 0-1 0 0,1 0 0 0 0,-1 0 1 0 0,0 1-1 0 0,1-1 0 0 0,-1 0 0 0 0,0 1 1 0 0,1-1-1 0 0,-1 1 0 0 0,1-1 1 0 0,-1 0-1 0 0,1 1 0 0 0,-1 0 0 0 0,0-1 1 0 0,1 1-1 0 0,0-1 0 0 0,-1 1 1 0 0,1-1-1 0 0,-1 1 0 0 0,1 0 0 0 0,0-1-4 0 0,-51 63 0 0 0,10 9 0 0 0,11-16 0 0 0,18-22 54 0 0,-1-5 20 0 0,-20 46 270 0 0,26-50-128 0 0,11 19 102 0 0,-1-29-308 0 0,4 1-10 0 0,18 20 64 0 0,11-7 86 0 0,-29-28-115 0 0,-1 1 1 0 0,1-1-1 0 0,-1-1 1 0 0,1 1 0 0 0,-1-1-1 0 0,1 0 1 0 0,-1-1-1 0 0,1 1 1 0 0,-1-1-1 0 0,1-1 1 0 0,-1 1-1 0 0,1-1 1 0 0,4-2-36 0 0,1 1 60 0 0,58-24 186 0 0,-55 20-306 0 0,0-1 0 0 0,0 0 0 0 0,-1-1 0 0 0,-1-1 0 0 0,1 0 0 0 0,5-6 60 0 0,42-42-3342 0 0,-45 40 2159 0 0</inkml:trace>
  <inkml:trace contextRef="#ctx0" brushRef="#br1" timeOffset="138983.746">4018 6844 5904 0 0,'-13'-1'130'0'0,"19"0"426"0"0,-8-3 1450 0 0,1 4-1482 0 0,1 0-4 0 0,0 0 0 0 0,0 0-11 0 0,0 0-44 0 0,0 0-17 0 0,0 0-6 0 0,0 0-17 0 0,0 0-60 0 0,0 0-21 0 0,0 0-6 0 0,0 0-34 0 0,0 0-135 0 0,0 0-60 0 0,0 0-11 0 0,0 0-1 0 0,0 0 6 0 0,0 0 1 0 0,0 0 0 0 0,0 0 26 0 0,0 0 113 0 0,0 0 49 0 0,0 0 11 0 0,0 0-30 0 0,0 0-129 0 0,0 0-59 0 0,0 0-11 0 0,8 1 987 0 0,8 2-771 0 0,-14-3-143 0 0,0 0 10 0 0,100 8 947 0 0,-7-7-352 0 0,-58-1-517 0 0,-6 0-48 0 0,2 0-899 0 0,-29 6-4985 0 0,2 0-187 0 0</inkml:trace>
  <inkml:trace contextRef="#ctx0" brushRef="#br1" timeOffset="147587.81">5186 7123 5496 0 0,'0'0'124'0'0,"0"0"17"0"0,1 0 11 0 0,44 0 1453 0 0,-34 0 445 0 0,-12 3 2438 0 0,-46 10-3312 0 0,-34-5-320 0 0,-66 1 193 0 0,-8 10-283 0 0,68-9-430 0 0,-86 2-336 0 0,10 1 0 0 0,7-2 136 0 0,46-2-136 0 0,-53 9 0 0 0,-16 4 0 0 0,85-13 0 0 0,-92-4 0 0 0,117 2 0 0 0,-16 5 0 0 0,-2 5 0 0 0,29-8-10 0 0,21-4 1 0 0,14-3-4742 0 0,23-2-278 0 0</inkml:trace>
  <inkml:trace contextRef="#ctx0" brushRef="#br1" timeOffset="145109.673">4748 6088 5192 0 0,'0'0'151'0'0,"0"0"71"0"0,-11-3 735 0 0,7 2 1801 0 0,5 1-2688 0 0,-1 0-1 0 0,0 0 1 0 0,0 1 0 0 0,1-1 0 0 0,-1 0 0 0 0,0 0 0 0 0,0 0 0 0 0,0 0-1 0 0,1 0 1 0 0,-1 0 0 0 0,0 0 0 0 0,0 1 0 0 0,0-1 0 0 0,1 0-1 0 0,-1 0 1 0 0,0 0 0 0 0,0 1 0 0 0,0-1 0 0 0,0 0 0 0 0,1 0 0 0 0,-1 0-1 0 0,0 1 1 0 0,0-1 0 0 0,0 0 0 0 0,0 0 0 0 0,0 1 0 0 0,0-1 0 0 0,0 0-1 0 0,0 0 1 0 0,0 1 0 0 0,0-1 0 0 0,0 0 0 0 0,0 0 0 0 0,0 1-1 0 0,0-1 1 0 0,0 0 0 0 0,0 0 0 0 0,0 1 0 0 0,0-1 0 0 0,0 0 0 0 0,0 0-1 0 0,0 1 1 0 0,0-1 0 0 0,-1 0 0 0 0,1 0 0 0 0,0 0 0 0 0,0 1-1 0 0,0-1 1 0 0,0 0 0 0 0,0 0 0 0 0,-1 0 0 0 0,1 0 0 0 0,0 1 0 0 0,0-1-1 0 0,0 0 1 0 0,-1 0 0 0 0,1 0 0 0 0,0 0 0 0 0,0 0 0 0 0,-1 0 0 0 0,1 1-1 0 0,0-1 1 0 0,-1 0-70 0 0,23 15 941 0 0,-16-12-799 0 0,0-1 0 0 0,0 1-1 0 0,0-1 1 0 0,1 0 0 0 0,-1-1 0 0 0,1 0 0 0 0,-1 0-1 0 0,1 0 1 0 0,-1-1 0 0 0,1 0 0 0 0,1 0-142 0 0,31-4 165 0 0,-1-1-77 0 0,23-11-393 0 0,-46 11-268 0 0,4-1-4333 0 0,-10 6 320 0 0</inkml:trace>
  <inkml:trace contextRef="#ctx0" brushRef="#br1" timeOffset="145392.313">5159 5977 8176 0 0,'0'0'182'0'0,"0"0"29"0"0,0 0 13 0 0,18-2 4368 0 0,-13 10-4225 0 0,0 1-1 0 0,-1 0 1 0 0,0 0 0 0 0,-1 0-1 0 0,0 0 1 0 0,0 1 0 0 0,-1-1-1 0 0,0 1 1 0 0,0 6-367 0 0,13 45 1242 0 0,-14-60-1359 0 0,-1 1-12 0 0,8 16 106 0 0,0-5-1541 0 0,-7-12-2426 0 0,-1-1-1226 0 0</inkml:trace>
  <inkml:trace contextRef="#ctx0" brushRef="#br1" timeOffset="145683.628">5253 5750 11432 0 0,'0'-74'3488'0'0,"0"73"-3024"0"0,0 1-35 0 0,4-8 507 0 0,19 41-4615 0 0,-22-32-1159 0 0</inkml:trace>
  <inkml:trace contextRef="#ctx0" brushRef="#br1" timeOffset="146089.078">5664 5788 10000 0 0,'0'0'292'0'0,"0"0"0"0"0,0 11 180 0 0,-2-1-152 0 0,0 0 0 0 0,0 0 1 0 0,-1 0-1 0 0,-1 0 0 0 0,1-1 1 0 0,-1 1-1 0 0,-1-1 0 0 0,0 0 1 0 0,0 0-1 0 0,-1 0 0 0 0,0-1 1 0 0,-2 2-321 0 0,-19 30 520 0 0,-26 41 84 0 0,50-77-577 0 0,-1 0 1 0 0,1 0-1 0 0,-1 0 1 0 0,0-1 0 0 0,0 1-1 0 0,0-1 1 0 0,-1 0 0 0 0,1 0-1 0 0,-1 0 1 0 0,1-1-1 0 0,-1 0 1 0 0,0 0 0 0 0,0 0-1 0 0,0 0 1 0 0,0-1 0 0 0,0 0-1 0 0,0 0 1 0 0,-1 0 0 0 0,1 0-1 0 0,0-1 1 0 0,-1 0-1 0 0,-1 0-27 0 0,4-2-4 0 0,1-1-1 0 0,-1 1 1 0 0,0 0-1 0 0,1-1 1 0 0,0 0-1 0 0,-1 1 1 0 0,1-1-1 0 0,0 0 1 0 0,0 0-1 0 0,1 0 1 0 0,-1 0-1 0 0,0-1 1 0 0,1 1-1 0 0,0 0 0 0 0,0-1 1 0 0,0 1-1 0 0,0-1 1 0 0,1 1-1 0 0,-1-1 1 0 0,1 1-1 0 0,0-1 1 0 0,0 1-1 0 0,0-1 1 0 0,1 0-1 0 0,-1 1 1 0 0,1-1-1 0 0,0 1 1 0 0,0 0-1 0 0,0-1 0 0 0,0 1 5 0 0,15-59-394 0 0,-16 61 389 0 0,0 0 0 0 0,1 0 0 0 0,-1 1 0 0 0,0-1 0 0 0,0 0 0 0 0,1 0 0 0 0,-1 0 0 0 0,1 1 0 0 0,-1-1 0 0 0,1 0 0 0 0,-1 1 0 0 0,1-1 0 0 0,-1 0 0 0 0,1 1 0 0 0,-1-1 0 0 0,1 1 0 0 0,0-1 0 0 0,-1 1 0 0 0,1-1 0 0 0,0 1 1 0 0,0-1-1 0 0,-1 1 0 0 0,1 0 0 0 0,0-1 0 0 0,0 1 0 0 0,0 0 0 0 0,-1 0 0 0 0,1-1 0 0 0,0 1 0 0 0,0 0 0 0 0,0 0 0 0 0,0 0 0 0 0,-1 0 0 0 0,1 0 0 0 0,0 0 0 0 0,0 0 0 0 0,0 1 0 0 0,0-1 0 0 0,-1 0 0 0 0,1 0 0 0 0,0 1 0 0 0,0-1 0 0 0,0 0 0 0 0,-1 1 0 0 0,1-1 0 0 0,0 1 0 0 0,-1-1 0 0 0,1 1 0 0 0,0-1 0 0 0,-1 1 0 0 0,1 0 6 0 0,54 69 241 0 0,-7 0-111 0 0,14-6 76 0 0,11-21-606 0 0,-71-41-3482 0 0,3 4-1339 0 0</inkml:trace>
  <inkml:trace contextRef="#ctx0" brushRef="#br1" timeOffset="151913.033">3469 7775 7136 0 0,'0'0'208'0'0,"-9"-3"1792"0"0,12 0-1808 0 0,1-1 0 0 0,0 1 0 0 0,0 0-1 0 0,0 1 1 0 0,0-1 0 0 0,0 1 0 0 0,0 0 0 0 0,1 0 0 0 0,-1 0 0 0 0,1 0 0 0 0,0 1 0 0 0,0 0 0 0 0,-1 0 0 0 0,3 0-192 0 0,13-5 505 0 0,4 0-16 0 0,0 1 1 0 0,0 1-1 0 0,0 1 1 0 0,0 1 0 0 0,23 1-490 0 0,-46 1 141 0 0,0 0-117 0 0,0 0 0 0 0,0 1 0 0 0,-1-1-1 0 0,1 1 1 0 0,0-1 0 0 0,0 0 0 0 0,-1 1 0 0 0,1-1 0 0 0,0 1 0 0 0,-1 0 0 0 0,1-1-1 0 0,0 1 1 0 0,-1-1 0 0 0,1 1 0 0 0,-1 0 0 0 0,1 0 0 0 0,-1-1 0 0 0,1 1 0 0 0,-1 0-1 0 0,0 0 1 0 0,1-1 0 0 0,-1 1 0 0 0,0 0 0 0 0,0 0 0 0 0,0 0 0 0 0,1 0 0 0 0,-1 0 0 0 0,0-1-1 0 0,0 1 1 0 0,0 0 0 0 0,0 0 0 0 0,0 0 0 0 0,-1 0 0 0 0,1 0 0 0 0,0-1 0 0 0,0 1-1 0 0,-1 0 1 0 0,1 0 0 0 0,0 0 0 0 0,-1-1 0 0 0,1 1 0 0 0,-1 0 0 0 0,1 0 0 0 0,-1-1 0 0 0,1 1-24 0 0,-5 6 37 0 0,-1-1 0 0 0,1 1 0 0 0,-1-2 0 0 0,-1 1 0 0 0,1 0 0 0 0,-1-1 0 0 0,0-1 0 0 0,0 1 0 0 0,0-1 0 0 0,-1 0-37 0 0,-9 7 61 0 0,-69 35 233 0 0,56-24-128 0 0,29-22-98 0 0,1 0-4 0 0,0 0 0 0 0,0 0 6 0 0,37 11 300 0 0,98-1 862 0 0,-84-13-750 0 0,49-3 596 0 0,-79 3-963 0 0,-18 3-112 0 0,0 0 1 0 0,0 0-1 0 0,-1-1 1 0 0,1 1 0 0 0,0-1-1 0 0,-1 1 1 0 0,1-1 0 0 0,0 0-1 0 0,-1 0 1 0 0,1 0 0 0 0,-1 0-1 0 0,1 0 1 0 0,-1-1-1 0 0,0 1 1 0 0,0-1 0 0 0,1 0-1 0 0,-1 0-3 0 0,-1 2-90 0 0,-1 0-62 0 0,3-4-5628 0 0,1 1-525 0 0</inkml:trace>
  <inkml:trace contextRef="#ctx0" brushRef="#br1" timeOffset="152972.752">3017 6252 8416 0 0,'8'-14'640'0'0,"-8"13"-394"0"0,0 1 78 0 0,0 0 18 0 0,0 0-8 0 0,0 0-39 0 0,-39-14 1761 0 0,13 19-1773 0 0,-84 37-327 0 0,25-15 158 0 0,51-6-63 0 0,24 3 838 0 0,-10 110-171 0 0,11-61-542 0 0,1 13 16 0 0,-1 106-32 0 0,12-43-176 0 0,7 70 306 0 0,-4-121 116 0 0,-4-46-404 0 0,3 0 0 0 0,2 0 0 0 0,7 21-2 0 0,19 52 322 0 0,-9-27-77 0 0,-1-25-171 0 0,-26 3 44 0 0,9 0 74 0 0,-3-56 220 0 0,0-18-277 0 0,1 0 0 0 0,-1 1 0 0 0,1-2 0 0 0,0 1 0 0 0,0 0 1 0 0,0-1-1 0 0,0 0 0 0 0,0 0 0 0 0,0 0 0 0 0,0 0 0 0 0,0-1 0 0 0,0 1 0 0 0,0-1 1 0 0,0 0-1 0 0,0 0 0 0 0,0-1 0 0 0,0 1 0 0 0,0-1 0 0 0,0 0 0 0 0,4-1-135 0 0,158-7 92 0 0,-138 12-729 0 0,-7 1-4757 0 0,-4-2-634 0 0</inkml:trace>
  <inkml:trace contextRef="#ctx0" brushRef="#br1" timeOffset="153894.183">5774 6429 11000 0 0,'0'0'248'0'0,"0"0"34"0"0,0 0 21 0 0,0 0-34 0 0,0 0-158 0 0,0 0-26 0 0,2 0-15 0 0,88-7 2439 0 0,-6-1-1986 0 0,-9 1-315 0 0,-39 16 256 0 0,-28-1-395 0 0,-1 0 1 0 0,0 0-1 0 0,-1 0 1 0 0,1 1 0 0 0,-1 0-1 0 0,-1 0 1 0 0,0 1-1 0 0,0-1 1 0 0,-1 1 0 0 0,0 0-1 0 0,-1 1 1 0 0,0-1-1 0 0,-1 1 1 0 0,0-1 0 0 0,1 11-70 0 0,8 28 46 0 0,28 144 19 0 0,16 18 59 0 0,-35-124-124 0 0,4 15 464 0 0,15 101-524 0 0,-4 0 166 0 0,-26-99 118 0 0,-9-102-201 0 0,-1-1 0 0 0,0 1 0 0 0,0 0 0 0 0,0-1 0 0 0,-1 1 1 0 0,1-1-1 0 0,0 1 0 0 0,-1-1 0 0 0,1 0 0 0 0,-1 1 0 0 0,1-1 0 0 0,-1 0 0 0 0,1 0 1 0 0,-1 0-1 0 0,0 0 0 0 0,0 0 0 0 0,1 0 0 0 0,-1-1 0 0 0,0 1 0 0 0,0-1 0 0 0,0 1 1 0 0,0-1-1 0 0,0 0 0 0 0,0 0 0 0 0,0 1 0 0 0,-1-2-23 0 0,-3 3 37 0 0,-96-5 266 0 0,-182-20-186 0 0,219 19 184 0 0,24 2-1789 0 0,14 1-3004 0 0,11-1-1300 0 0</inkml:trace>
  <inkml:trace contextRef="#ctx0" brushRef="#br1" timeOffset="-195723.651">6307 6171 5640 0 0,'0'0'124'0'0,"0"0"17"0"0,0 0 12 0 0,0 0-5 0 0,0 0-26 0 0,0 0 146 0 0,0 0 57 0 0,0 0 10 0 0,7-18 1799 0 0,28-11-155 0 0,2 14-383 0 0,-22 18-793 0 0,-1-1-467 0 0,-1 17-192 0 0,-12-12-113 0 0,1-1 0 0 0,-2 1 0 0 0,1-1-1 0 0,-1 1 1 0 0,0 0 0 0 0,0-1 0 0 0,0 1 0 0 0,-1-1 0 0 0,0 1 0 0 0,-1-1 0 0 0,1 1 0 0 0,-1-1 0 0 0,-1 0 0 0 0,1 0 0 0 0,-1 0 0 0 0,0 0 0 0 0,0 0 0 0 0,-1 0 0 0 0,1-1 0 0 0,-1 0 0 0 0,-1 0 0 0 0,-3 5-31 0 0,-5 8 33 0 0,-16 23 95 0 0,29-40-105 0 0,1 0 0 0 0,-1 0 0 0 0,1-1 0 0 0,-1 1 0 0 0,1 0 0 0 0,-1-1 0 0 0,1 1 0 0 0,0 0 0 0 0,-1-1 0 0 0,1 1 0 0 0,0-1 0 0 0,-1 1 0 0 0,1-1 0 0 0,0 1 0 0 0,0-1 0 0 0,0 0 0 0 0,0 1 0 0 0,-1-1 0 0 0,1 0 0 0 0,0 1 0 0 0,0-1 0 0 0,0 0 0 0 0,0 0 0 0 0,0 0 0 0 0,0 0 0 0 0,-1 0 0 0 0,1 0 0 0 0,0 0 0 0 0,0 0 1 0 0,0-1-1 0 0,0 1 0 0 0,0 0 0 0 0,0 0 0 0 0,0-1-23 0 0,1 1 96 0 0,76-9 901 0 0,-5-6-384 0 0,-43 9-399 0 0,-29 6-410 0 0,-1 0-18 0 0,0 0-72 0 0,16 0-1765 0 0,-12 0 1301 0 0</inkml:trace>
  <inkml:trace contextRef="#ctx0" brushRef="#br1" timeOffset="-142502.174">17999 5905 7600 0 0,'0'0'166'0'0,"0"0"29"0"0,-10 0 236 0 0,7 0-418 0 0,3 0 27 0 0,0 0 0 0 0,-1 1-1 0 0,1-1 1 0 0,0 0 0 0 0,-1 0 0 0 0,1 1 0 0 0,0-1-1 0 0,-1 0 1 0 0,1 0 0 0 0,0 1 0 0 0,-1-1 0 0 0,1 0-1 0 0,0 1 1 0 0,0-1 0 0 0,0 0 0 0 0,-1 1 0 0 0,1-1 0 0 0,0 0-1 0 0,0 1 1 0 0,0-1 0 0 0,0 1 0 0 0,0-1 0 0 0,-1 0-1 0 0,1 1 1 0 0,0-1 0 0 0,0 1 0 0 0,0-1 0 0 0,0 0-1 0 0,0 1 1 0 0,0-1 0 0 0,0 1 0 0 0,1-1 0 0 0,-1 0-1 0 0,0 1 1 0 0,0-1 0 0 0,0 1 0 0 0,0-1 0 0 0,0 0-1 0 0,1 1 1 0 0,-1-1 0 0 0,0 0 0 0 0,0 1 0 0 0,1-1-1 0 0,-1 0 1 0 0,0 1 0 0 0,0-1 0 0 0,1 0 0 0 0,-1 0-1 0 0,0 1 1 0 0,1-1 0 0 0,-1 0 0 0 0,0 0 0 0 0,1 1-1 0 0,-1-1-39 0 0,7 2 119 0 0,0 0 0 0 0,0 0 0 0 0,1 0-1 0 0,-1-1 1 0 0,0 0 0 0 0,0-1-1 0 0,1 0 1 0 0,-1 0 0 0 0,0 0 0 0 0,0-1-1 0 0,1 0 1 0 0,-1 0 0 0 0,0-1-1 0 0,0 0 1 0 0,0 0 0 0 0,0-1 0 0 0,-1 0-1 0 0,1 0 1 0 0,-1 0 0 0 0,1-1 0 0 0,-1 0-1 0 0,1-1-118 0 0,-1 0 49 0 0,1 1 0 0 0,-1-1 0 0 0,0 0 0 0 0,-1 0 0 0 0,1 0-1 0 0,-1-1 1 0 0,0 0 0 0 0,0 0 0 0 0,-1 0 0 0 0,0-1 0 0 0,1-1-49 0 0,-4-6 130 0 0,-2 13-149 0 0,0 0-1 0 0,-1 0 0 0 0,1-1 1 0 0,0 1-1 0 0,0 0 1 0 0,0 1-1 0 0,-1-1 0 0 0,1 0 1 0 0,0 0-1 0 0,-1 0 1 0 0,1 1-1 0 0,-1-1 0 0 0,1 1 1 0 0,-1-1-1 0 0,1 1 0 0 0,-1 0 1 0 0,1 0-1 0 0,-1-1 1 0 0,0 1-1 0 0,1 0 0 0 0,-1 0 1 0 0,1 0-1 0 0,-1 1 20 0 0,-9-2-7 0 0,8 1 40 0 0,-1 1 0 0 0,1-1 0 0 0,-1 1 1 0 0,1 0-1 0 0,0 0 0 0 0,-1 1 1 0 0,1-1-1 0 0,0 1 0 0 0,0 0 0 0 0,0-1 1 0 0,0 1-1 0 0,0 1 0 0 0,0-1 0 0 0,0 0 1 0 0,1 1-1 0 0,-1-1 0 0 0,1 1 1 0 0,0 0-1 0 0,0 0 0 0 0,0 0 0 0 0,0 0 1 0 0,0 0-1 0 0,0 1-33 0 0,-22 34 179 0 0,-1 7 393 0 0,12-22-263 0 0,0 0 1 0 0,2 0-1 0 0,0 1 1 0 0,2 1-1 0 0,-3 10-309 0 0,11-32 17 0 0,1 1 0 0 0,-1-1 0 0 0,1 0 0 0 0,0 0 0 0 0,-1 0-1 0 0,2 0 1 0 0,-1 1 0 0 0,0-1 0 0 0,0 0 0 0 0,1 0-1 0 0,0 0 1 0 0,-1 0 0 0 0,1 0 0 0 0,1 0 0 0 0,-1 0-1 0 0,0 0 1 0 0,1 0 0 0 0,-1-1 0 0 0,1 1 0 0 0,0 0-1 0 0,0-1 1 0 0,0 1 0 0 0,0-1 0 0 0,0 0 0 0 0,1 0-1 0 0,-1 0 1 0 0,0 0 0 0 0,1 0 0 0 0,0 0 0 0 0,1 0-18 0 0,10 1 70 0 0,0 0-1 0 0,0-1 0 0 0,1-1 1 0 0,-1 0-1 0 0,0-1 0 0 0,1 0 0 0 0,-1-1 1 0 0,0-1-1 0 0,1 0 0 0 0,-1-1 0 0 0,0-1 1 0 0,-1 0-1 0 0,1-1 0 0 0,-1 0 0 0 0,5-3-68 0 0,43-23-2291 0 0,-47 19 1215 0 0</inkml:trace>
  <inkml:trace contextRef="#ctx0" brushRef="#br1" timeOffset="-140284.914">19030 6369 7344 0 0,'0'0'165'0'0,"0"0"22"0"0,0 0 9 0 0,-2 1-20 0 0,-5 0-76 0 0,-92 12 3996 0 0,7-7-1688 0 0,16 2-1756 0 0,-11 2-320 0 0,-89 11-15 0 0,49-10-26 0 0,55 2-217 0 0,-72 13 44 0 0,90-19-108 0 0,-24-4 107 0 0,10 3-630 0 0,49-6-4108 0 0,9 2-308 0 0</inkml:trace>
  <inkml:trace contextRef="#ctx0" brushRef="#br1" timeOffset="-142215.286">17875 5483 11256 0 0,'0'0'330'0'0,"2"0"-7"0"0,12-8-192 0 0,5-2-51 0 0,-18 10-6 0 0,1-1 24 0 0,22-2 230 0 0,0 0 1 0 0,0 2 0 0 0,0 0 0 0 0,0 2-1 0 0,-1 0 1 0 0,1 2 0 0 0,3 1-329 0 0,6 0-1207 0 0,-19-2-3603 0 0</inkml:trace>
  <inkml:trace contextRef="#ctx0" brushRef="#br1" timeOffset="-141847.882">18390 5279 9072 0 0,'2'0'200'0'0,"60"-23"557"0"0,-56 22-599 0 0,1 1 0 0 0,-1 0 0 0 0,0 0 0 0 0,0 0 0 0 0,0 1 1 0 0,0 0-1 0 0,0 0 0 0 0,0 1 0 0 0,0 0 0 0 0,0 0 0 0 0,0 0 0 0 0,0 0 0 0 0,-1 1 0 0 0,1 0 0 0 0,-1 0 0 0 0,3 3-158 0 0,-6-5 67 0 0,-1 1-1 0 0,1 0 1 0 0,-1 0-1 0 0,0 0 1 0 0,0 0-1 0 0,0 0 1 0 0,0 0-1 0 0,0 0 0 0 0,0 0 1 0 0,0 0-1 0 0,-1 0 1 0 0,1 0-1 0 0,-1 0 1 0 0,1 1-1 0 0,-1-1 1 0 0,0 0-1 0 0,0 0 1 0 0,0 1-1 0 0,0-1 1 0 0,0 2-67 0 0,-4 7 46 0 0,-1-1 1 0 0,0 1 0 0 0,0-1-1 0 0,-1 0 1 0 0,-1 0 0 0 0,1 0-1 0 0,-2-1 1 0 0,1 0 0 0 0,-1 0-1 0 0,0-1 1 0 0,-1 0 0 0 0,-4 2-47 0 0,-38 32 88 0 0,28-15-88 0 0,26-13 28 0 0,58-4 1081 0 0,-51-10-940 0 0,80-8-56 0 0,-51 1-4600 0 0,-24 4-453 0 0</inkml:trace>
  <inkml:trace contextRef="#ctx0" brushRef="#br1" timeOffset="-141590.722">18817 5300 11920 0 0,'0'0'266'0'0,"0"0"44"0"0,0 0 14 0 0,0 0-31 0 0,-2 9-182 0 0,-9 66 786 0 0,28-30 587 0 0,-2-22-1216 0 0,-9-16 141 0 0,-2-2-1080 0 0,2 1-3364 0 0,0 1-933 0 0</inkml:trace>
  <inkml:trace contextRef="#ctx0" brushRef="#br1" timeOffset="-141424.033">18888 5169 13680 0 0,'0'-48'1840'0'0,"0"45"-2047"0"0,4 12-3521 0 0,-1 0-1257 0 0</inkml:trace>
  <inkml:trace contextRef="#ctx0" brushRef="#br1" timeOffset="-141050.076">19225 5187 10480 0 0,'0'0'306'0'0,"0"0"-4"0"0,0 9-182 0 0,-14 53 1142 0 0,-39 23 534 0 0,-5-44-1516 0 0,-18-29-1114 0 0,58-24-1066 0 0,17 10 1678 0 0,-1 1 0 0 0,1-1 1 0 0,0 0-1 0 0,0 0 1 0 0,0 0-1 0 0,0 0 1 0 0,1 0-1 0 0,-1 0 0 0 0,1 0 1 0 0,-1 0-1 0 0,1 0 1 0 0,-1 0-1 0 0,1 0 0 0 0,0 0 1 0 0,0-1-1 0 0,0 1 1 0 0,0 0-1 0 0,1 0 1 0 0,-1 0-1 0 0,0 0 0 0 0,1 0 1 0 0,0 0-1 0 0,-1 0 1 0 0,1 0-1 0 0,0 0 0 0 0,0 0 1 0 0,0 0-1 0 0,0 0 1 0 0,0 1-1 0 0,1-1 1 0 0,-1 0-1 0 0,1 0 222 0 0,1-3 54 0 0,-1 4 135 0 0,0-1 0 0 0,0 1 1 0 0,0 0-1 0 0,0 0 0 0 0,0 1 1 0 0,0-1-1 0 0,0 0 0 0 0,0 1 1 0 0,1-1-1 0 0,-1 1 1 0 0,0 0-1 0 0,0 0 0 0 0,1 0 1 0 0,-1 0-1 0 0,0 0 0 0 0,0 0 1 0 0,1 0-1 0 0,-1 1 1 0 0,0-1-1 0 0,0 1 0 0 0,0 0 1 0 0,1 0-1 0 0,-1 0 0 0 0,0 0 1 0 0,0 0-1 0 0,0 0 1 0 0,-1 0-1 0 0,1 1 0 0 0,0-1 1 0 0,0 1-190 0 0,51 52 2520 0 0,29 67-1608 0 0,-1-19-1838 0 0,-66-89-3700 0 0</inkml:trace>
  <inkml:trace contextRef="#ctx0" brushRef="#br1" timeOffset="-163460.189">18205 6757 10136 0 0,'0'0'230'0'0,"0"0"30"0"0,0 0 19 0 0,14 0 8 0 0,82-8 3569 0 0,-49 11-2523 0 0,14 20 153 0 0,-61-22-1465 0 0,1 1-1 0 0,-1-1 1 0 0,1 1-1 0 0,-1 0 0 0 0,1-1 1 0 0,-1 1-1 0 0,0-1 1 0 0,0 1-1 0 0,0-1 1 0 0,0 1-1 0 0,0 0 0 0 0,0-1 1 0 0,0 1-1 0 0,0-1 1 0 0,-1 1-1 0 0,1 0 0 0 0,-1-1 1 0 0,1 1-1 0 0,-1-1 1 0 0,0 1-1 0 0,1-1 0 0 0,-1 0 1 0 0,0 1-21 0 0,-53 52 638 0 0,37-42-510 0 0,-24 20 83 0 0,27-23-163 0 0,1 1 0 0 0,0 0 0 0 0,0 1 0 0 0,1 1 0 0 0,1 0 0 0 0,-9 11-48 0 0,17-17 69 0 0,3-5 75 0 0,0-1 15 0 0,16 8 324 0 0,111-16 355 0 0,60-14-1472 0 0,-154 16-166 0 0,0-2-30 0 0</inkml:trace>
  <inkml:trace contextRef="#ctx0" brushRef="#br1" timeOffset="-161330.189">19306 5941 6072 0 0,'0'0'133'0'0,"0"8"336"0"0,1 17-123 0 0,79 143 5464 0 0,-24-42-3232 0 0,-30-24-1636 0 0,-25-21-613 0 0,-18 38-89 0 0,14-103-215 0 0,-1-1-1 0 0,-1 0 0 0 0,0 1 0 0 0,-1-2 0 0 0,0 1 0 0 0,-1-1 0 0 0,-6 8-24 0 0,-20 28-4710 0 0,8-18-604 0 0</inkml:trace>
  <inkml:trace contextRef="#ctx0" brushRef="#br1" timeOffset="57414.698">9360 4298 7920 0 0,'0'0'174'0'0,"0"0"29"0"0,0 0 13 0 0,0 0 33 0 0,0 0 113 0 0,0 0 43 0 0,-5-2 226 0 0,6 2 2946 0 0,81 2-891 0 0,158-5-1174 0 0,-126-9-1448 0 0,-90 15-500 0 0,-22-2-50 0 0,0-1-685 0 0,6 0-2781 0 0,3 2-1194 0 0</inkml:trace>
  <inkml:trace contextRef="#ctx0" brushRef="#br1" timeOffset="57678.324">9303 4468 11000 0 0,'0'0'248'0'0,"0"0"34"0"0,0 0 21 0 0,0 0-34 0 0,0 0-138 0 0,0 0 65 0 0,8-2 303 0 0,166 4 2157 0 0,82 9-1924 0 0,-172-15-3120 0 0,-67 1 1556 0 0</inkml:trace>
  <inkml:trace contextRef="#ctx0" brushRef="#br1" timeOffset="58099.108">10637 3880 9344 0 0,'0'0'273'0'0,"-1"-1"-5"0"0,-1-4-128 0 0,1 4 97 0 0,1 1 62 0 0,0 0 12 0 0,0 0-13 0 0,0 0-54 0 0,0 0-20 0 0,-16 33 1315 0 0,5 69 758 0 0,14-9-852 0 0,15 35-601 0 0,-5-99-410 0 0,-13-28-530 0 0,0-1-20 0 0,3 6-2717 0 0,-3-6-2703 0 0</inkml:trace>
  <inkml:trace contextRef="#ctx0" brushRef="#br1" timeOffset="58457.05">10347 4513 9408 0 0,'0'0'273'0'0,"0"0"-5"0"0,1 0-101 0 0,132-9 5325 0 0,-31 0-3927 0 0,72-11-107 0 0,-18 19-1226 0 0,-59 8-376 0 0,-71-1-798 0 0,-10 0-3862 0 0,-15-6 4269 0 0,7 3-4823 0 0</inkml:trace>
  <inkml:trace contextRef="#ctx0" brushRef="#br1" timeOffset="58974.93">10528 4723 10824 0 0,'0'0'241'0'0,"0"0"38"0"0,0 0 14 0 0,0 0-21 0 0,0 0-165 0 0,0 0-43 0 0,8-3 64 0 0,3 0 149 0 0,-1 0 0 0 0,1 1 0 0 0,-1 0 0 0 0,1 1 1 0 0,0 0-1 0 0,-1 1 0 0 0,1 0 0 0 0,0 1 0 0 0,4 0-277 0 0,-10 0 95 0 0,6-1 92 0 0,1 1 0 0 0,-1 0 0 0 0,0 1 0 0 0,0 1 0 0 0,0 0 0 0 0,0 0 0 0 0,0 1 0 0 0,0 0 0 0 0,0 1-187 0 0,-10-4 6 0 0,-1 0 1 0 0,1 0 0 0 0,-1-1 0 0 0,0 1-1 0 0,1 0 1 0 0,-1 0 0 0 0,0 0 0 0 0,0 0-1 0 0,0 0 1 0 0,1 0 0 0 0,-1-1 0 0 0,0 1 0 0 0,0 0-1 0 0,0 0 1 0 0,0 0 0 0 0,0 0 0 0 0,-1 0-1 0 0,1 0 1 0 0,0 0 0 0 0,0 0 0 0 0,-1 0-1 0 0,1-1 1 0 0,0 1 0 0 0,-1 0 0 0 0,1 0 0 0 0,-1 0-1 0 0,1-1 1 0 0,-1 1 0 0 0,1 0 0 0 0,-1 0-1 0 0,0-1 1 0 0,1 1 0 0 0,-1-1 0 0 0,0 1-1 0 0,0 0 1 0 0,1-1 0 0 0,-1 1 0 0 0,0-1 0 0 0,0 0-8 0 0,-13 10 40 0 0,0-1 0 0 0,0 0 0 0 0,-1-1 0 0 0,0-1 0 0 0,0-1 0 0 0,-16 5-39 0 0,-22 10 22 0 0,-44 14 14 0 0,96-34 148 0 0,1-1 54 0 0,10 17 576 0 0,-3-10-614 0 0,1 0 0 0 0,0-1 0 0 0,0 0 0 0 0,0-1 0 0 0,1 0 0 0 0,0 0 0 0 0,0 0 0 0 0,0-2 0 0 0,1 1 0 0 0,3 0-200 0 0,3-1 79 0 0,0 0-1 0 0,0-2 0 0 0,0 0 0 0 0,0-1 0 0 0,1 0 0 0 0,-1-1 1 0 0,0-1-1 0 0,6-2-78 0 0,32-2 124 0 0,24-7-483 0 0,-46 4-5926 0 0,-21 7 100 0 0</inkml:trace>
  <inkml:trace contextRef="#ctx0" brushRef="#br1" timeOffset="63706.098">12158 3984 6992 0 0,'0'0'157'0'0,"0"0"23"0"0,-10-6 211 0 0,-22 7 5406 0 0,77 10-4677 0 0,3-14-543 0 0,23 4-304 0 0,128-8 34 0 0,-8-29 83 0 0,-133 24-236 0 0,-53 9-109 0 0,-9-4 226 0 0,-1 4-310 0 0,-47-19 104 0 0,40 19-60 0 0,0-2 0 0 0,0 0 0 0 0,0 0-1 0 0,1-1 1 0 0,0 0 0 0 0,0-1 0 0 0,1-1-1 0 0,0 1 1 0 0,0-2 0 0 0,1 1 0 0 0,-1-2-5 0 0,7 6 6 0 0,1 0 0 0 0,-1 0 0 0 0,1 0 0 0 0,0-1 0 0 0,0 1 0 0 0,1-1 0 0 0,-1 1 1 0 0,1-1-1 0 0,0 0 0 0 0,0 0 0 0 0,0 1 0 0 0,1-1 0 0 0,0 0 0 0 0,0 0 0 0 0,0 0 0 0 0,0 0 0 0 0,1 1 1 0 0,0-1-1 0 0,0 0 0 0 0,0 0 0 0 0,2-3-6 0 0,11-37 10 0 0,-9 35-14 0 0,1 0 0 0 0,0 1 0 0 0,0-1 0 0 0,1 1 0 0 0,0 1 0 0 0,0-1 0 0 0,1 1 0 0 0,0 0 0 0 0,1 1 0 0 0,0 0 0 0 0,0 0 0 0 0,0 1 0 0 0,1 0 0 0 0,0 1 0 0 0,2-1 4 0 0,2 1-5 0 0,0 2 0 0 0,0 0-1 0 0,0 0 1 0 0,0 1-1 0 0,0 1 1 0 0,0 0-1 0 0,1 1 1 0 0,-1 1-1 0 0,0 0 1 0 0,0 1 0 0 0,0 0-1 0 0,2 2 6 0 0,-9-3 3 0 0,-1 1 0 0 0,1 0 1 0 0,-1 1-1 0 0,0-1 0 0 0,1 1 0 0 0,-1 1 0 0 0,-1-1 0 0 0,1 1 0 0 0,0 0 1 0 0,-1 0-1 0 0,0 1 0 0 0,0-1 0 0 0,0 1 0 0 0,-1 0 0 0 0,1 1 0 0 0,-1-1 0 0 0,2 5-3 0 0,-5-4 0 0 0,0 1 0 0 0,0 0 0 0 0,-1 0 0 0 0,0 0 0 0 0,0 0 0 0 0,0 0 0 0 0,-1-1 0 0 0,0 1 0 0 0,-1 0 0 0 0,0 0 0 0 0,0-1 0 0 0,0 1 0 0 0,0-1 0 0 0,-1 0 0 0 0,0 1 0 0 0,-1-1 0 0 0,1-1 0 0 0,-13 32 0 0 0,13-30 13 0 0,0-1-1 0 0,0 1 1 0 0,1 0-1 0 0,0-1 1 0 0,0 1-1 0 0,0 0 1 0 0,1 1-1 0 0,0-1 0 0 0,1 0 1 0 0,0 0-1 0 0,0 0 1 0 0,0 0-1 0 0,1 1 1 0 0,0-1-1 0 0,0 0 1 0 0,1 0-1 0 0,0 0 0 0 0,0 0 1 0 0,1-1-1 0 0,-1 1 1 0 0,3 2-13 0 0,29 14 304 0 0,16-10 129 0 0,5-16-592 0 0,1-16-201 0 0,-38 2-4950 0 0,-12 12 157 0 0</inkml:trace>
  <inkml:trace contextRef="#ctx0" brushRef="#br1" timeOffset="64131.204">13218 3648 7040 0 0,'10'-11'448'0'0,"27"-29"796"0"0,-31 36-867 0 0,0 0 0 0 0,0 0 0 0 0,1 1 0 0 0,0-1 0 0 0,-1 1 0 0 0,1 1 0 0 0,0-1 0 0 0,0 1 0 0 0,0 1 0 0 0,5-2-377 0 0,51-5 2322 0 0,-62 8-2077 0 0,-1 0-18 0 0,1 1-3 0 0,0 0-216 0 0,-1 0 0 0 0,1 0 1 0 0,-1 0-1 0 0,0 0 1 0 0,1 0-1 0 0,-1 0 1 0 0,1 0-1 0 0,-1 0 1 0 0,0 0-1 0 0,0 0 1 0 0,0 0-1 0 0,0 0 1 0 0,0 0-1 0 0,0 0 1 0 0,0 0-1 0 0,0 0 1 0 0,0 0-1 0 0,0 0 1 0 0,0 0-1 0 0,-1 0 1 0 0,1 0-1 0 0,0 0 1 0 0,-1 0-1 0 0,1-1 1 0 0,-1 1-1 0 0,1 0 1 0 0,-1 0-1 0 0,1 0 1 0 0,-1 0-1 0 0,1 0 1 0 0,-1-1-1 0 0,0 2-8 0 0,-5 5 17 0 0,-56 69 239 0 0,62-75-226 0 0,0-1 0 0 0,-1 0 0 0 0,1 1 0 0 0,0-1 0 0 0,-1 1 0 0 0,1-1 0 0 0,0 1 0 0 0,0-1 0 0 0,-1 1 0 0 0,1-1 0 0 0,0 1 0 0 0,0-1 0 0 0,0 1 0 0 0,0-1 0 0 0,0 1 0 0 0,0-1 0 0 0,0 1 0 0 0,0 0 0 0 0,0-1 0 0 0,0 1 0 0 0,0-1 1 0 0,0 1-1 0 0,0-1 0 0 0,0 1 0 0 0,0-1 0 0 0,1 1 0 0 0,-1-1 0 0 0,0 1 0 0 0,0-1 0 0 0,1 1 0 0 0,-1-1 0 0 0,0 1 0 0 0,1-1 0 0 0,-1 1 0 0 0,0-1 0 0 0,1 0 0 0 0,-1 1 0 0 0,1-1 0 0 0,-1 0 0 0 0,0 1 0 0 0,1-1 0 0 0,-1 0 0 0 0,1 1 1 0 0,-1-1-1 0 0,1 0 0 0 0,-1 0 0 0 0,1 0 0 0 0,-1 1 0 0 0,1-1 0 0 0,0 0 0 0 0,-1 0 0 0 0,1 0 0 0 0,-1 0-30 0 0,31 8 395 0 0,39-13-60 0 0,49 1-846 0 0,-100 4 75 0 0</inkml:trace>
  <inkml:trace contextRef="#ctx0" brushRef="#br1" timeOffset="66890.187">11454 4445 3656 0 0,'0'0'76'0'0,"0"0"16"0"0,0 0 7 0 0,0 0-9 0 0,-26 0 997 0 0,26 0-779 0 0,0 0 4 0 0,0 0-7 0 0,0 0-28 0 0,-13 0 1847 0 0,12 0-2070 0 0,1 0 10 0 0,0 0 5 0 0,0 0 27 0 0,0 0 27 0 0,0 0 5 0 0,0 0 0 0 0,0 0 5 0 0,0 0 24 0 0,0 0 17 0 0,0 0 2 0 0,0 0 0 0 0,0 0 0 0 0,0 0 0 0 0,0 0 0 0 0,0 0-10 0 0,0 0-39 0 0,0 0-20 0 0,0 0-3 0 0,0 0-4 0 0,0 0-18 0 0,0 0-8 0 0,0 0-2 0 0,0 0-2 0 0,0 0-4 0 0,0 0-2 0 0,1 0 0 0 0,3 0 0 0 0,69-7 557 0 0,17 10-170 0 0,-25 0-233 0 0,55-5-28 0 0,22 5-62 0 0,-58 3 0 0 0,27-1-75 0 0,-77-5-42 0 0,10-3-11 0 0,19 6 0 0 0,39-6 64 0 0,29 9-64 0 0,299-6 128 0 0,-365-2-128 0 0,-35-2 0 0 0,29 5 168 0 0,-23 1-118 0 0,67-10-204 0 0,-29 2 154 0 0,-16 3 0 0 0,64 0 0 0 0,-41-3 0 0 0,2 6 0 0 0,-6-3 0 0 0,-33 0 0 0 0,40 0 0 0 0,7-3 0 0 0,-13 3 0 0 0,-28-3 0 0 0,-16 6 0 0 0,9 0 0 0 0,59-6 0 0 0,-49 0 0 0 0,58-3-64 0 0,-10 0 64 0 0,-16 3 0 0 0,59-7 53 0 0,63 8 426 0 0,-100-4-17 0 0,-54 8-328 0 0,-1 2 58 0 0,4 2 64 0 0,8-6 48 0 0,149-2 314 0 0,-65-5-372 0 0,-24 1-630 0 0,-114 9-880 0 0,0 0-4032 0 0</inkml:trace>
  <inkml:trace contextRef="#ctx0" brushRef="#br1" timeOffset="73709.627">12044 4849 7920 0 0,'0'0'174'0'0,"0"0"29"0"0,-14-16 236 0 0,-3-2 2470 0 0,15 9 564 0 0,18 1-2719 0 0,55 23-754 0 0,-29 3-54 0 0,-34-16 53 0 0,-1 1 1 0 0,-1 1-1 0 0,1-1 0 0 0,0 1 1 0 0,-1 0-1 0 0,0 0 0 0 0,0 1 0 0 0,0 0 1 0 0,0 0-1 0 0,-1 0 0 0 0,0 1 1 0 0,0 0-1 0 0,0 0 0 0 0,-1 0 1 0 0,2 4 0 0 0,3 2 4 0 0,0-2 3 0 0,-2 1 0 0 0,1 0 0 0 0,-2 0 0 0 0,1 0 0 0 0,-1 1 0 0 0,-1 0 0 0 0,2 8-7 0 0,2 19 73 0 0,-2 0-1 0 0,-2 0 1 0 0,-1 1 0 0 0,-2 30-73 0 0,6-22 53 0 0,-8-30-32 0 0,-2-12 22 0 0,-3-1-16 0 0,-21 11 295 0 0,25-16-230 0 0,-1 0-11 0 0,0 0-32 0 0,-1 0 0 0 0,0 0 0 0 0,1 0 0 0 0,-1-1 0 0 0,1 1 0 0 0,-1-1 0 0 0,1 0 0 0 0,-1 0 0 0 0,1 0 0 0 0,-1 0 0 0 0,1 0 0 0 0,0 0 0 0 0,-1 0 0 0 0,1-1 0 0 0,0 0 0 0 0,0 1 0 0 0,0-1 0 0 0,0 0 0 0 0,0 0 0 0 0,1 0 0 0 0,-1 0 0 0 0,1 0 0 0 0,-1 0 0 0 0,0-2-49 0 0,-28-71 792 0 0,19 20-384 0 0,7 40-308 0 0,1-1 0 0 0,1 0-1 0 0,1 0 1 0 0,0 0-1 0 0,1 0 1 0 0,0 0-1 0 0,1 0 1 0 0,1 0-1 0 0,2-5-99 0 0,44-86 328 0 0,-16 67-328 0 0,-7 23-1258 0 0,-3 11-992 0 0,-17 0-651 0 0,1 3 1415 0 0</inkml:trace>
  <inkml:trace contextRef="#ctx0" brushRef="#br1" timeOffset="74128.015">12505 4696 8232 0 0,'7'-9'816'0'0,"-3"4"-534"0"0,0-1-1 0 0,1 1 1 0 0,0 1 0 0 0,0-1 0 0 0,0 1 0 0 0,0-1 0 0 0,1 1 0 0 0,0 1 0 0 0,-1-1-1 0 0,1 1 1 0 0,1 0 0 0 0,-1 1 0 0 0,0-1 0 0 0,1 1 0 0 0,-1 0 0 0 0,1 1 0 0 0,6-1-282 0 0,-7 21 634 0 0,-7-13-613 0 0,-1-1 0 0 0,0 1 0 0 0,0 0 0 0 0,0-1 0 0 0,-1 1 0 0 0,0-1 0 0 0,0 1 0 0 0,0-1 0 0 0,0 0 0 0 0,-1-1 0 0 0,0 1 1 0 0,0-1-1 0 0,-1 1-21 0 0,-45 40 172 0 0,33-30 48 0 0,17-14 17 0 0,-4 7 549 0 0,9-7 260 0 0,86-27 195 0 0,19 7-1726 0 0,-99 19 135 0 0,-2 3-2 0 0</inkml:trace>
  <inkml:trace contextRef="#ctx0" brushRef="#br1" timeOffset="75322.386">12782 5064 6072 0 0,'0'0'133'0'0,"0"0"23"0"0,-1 0 12 0 0,-2 0 47 0 0,3 0 167 0 0,0 0 70 0 0,0 0 18 0 0,0 0 24 0 0,0 0 97 0 0,0 0 45 0 0,20-12 2651 0 0,-2 7-2675 0 0,0 1 1 0 0,1 0 0 0 0,0 2-1 0 0,0 0 1 0 0,-1 1-1 0 0,9 1-612 0 0,81 3 964 0 0,-26-11-614 0 0,0 4-286 0 0,-57 2 446 0 0,-8 0-1824 0 0,-7 2-4035 0 0,-18-2 201 0 0</inkml:trace>
  <inkml:trace contextRef="#ctx0" brushRef="#br1" timeOffset="75655.147">12959 4947 7656 0 0,'0'0'166'0'0,"0"0"29"0"0,0 0 14 0 0,0 0 39 0 0,0 0 114 0 0,0 0 43 0 0,-3-2 215 0 0,4 2 3919 0 0,29 44-2603 0 0,-7 90-1170 0 0,-21-116-705 0 0,-1-13-12 0 0,-1 0-1 0 0,1 1 1 0 0,0-1 0 0 0,0 0 0 0 0,0 0 0 0 0,1 0-1 0 0,0 0 1 0 0,0 0 0 0 0,0 0 0 0 0,1 0-1 0 0,-1-1 1 0 0,1 1 0 0 0,0-1 0 0 0,1 0 0 0 0,-1 0-1 0 0,4 4-48 0 0,16 6-449 0 0,-22-13-542 0 0,1-1-3058 0 0,6 0-1309 0 0</inkml:trace>
  <inkml:trace contextRef="#ctx0" brushRef="#br1" timeOffset="81789.143">13660 4687 2536 0 0,'0'0'69'0'0,"1"0"6"0"0,3-2-28 0 0,-3 2 109 0 0,22-19 1613 0 0,-23 18-1689 0 0,1 1-1 0 0,-1 0 1 0 0,1 0 0 0 0,-1 0-1 0 0,1-1 1 0 0,-1 1 0 0 0,0 0 0 0 0,1 0-1 0 0,-1-1 1 0 0,1 1 0 0 0,-1 0 0 0 0,0-1-1 0 0,1 1 1 0 0,-1-1 0 0 0,0 1-1 0 0,1 0 1 0 0,-1-1 0 0 0,0 1 0 0 0,0-1-1 0 0,1 1 1 0 0,-1-1 0 0 0,0 1 0 0 0,0-1-1 0 0,0 1 1 0 0,0-1 0 0 0,1 1-1 0 0,-1-1 1 0 0,0 1 0 0 0,0-1 0 0 0,0 1-1 0 0,0-1 1 0 0,0 1 0 0 0,-1-1 0 0 0,1 1-1 0 0,0-1 1 0 0,0 1 0 0 0,0-1-1 0 0,0 1 1 0 0,0-1 0 0 0,-1 1 0 0 0,1-1-1 0 0,0 1 1 0 0,0-1 0 0 0,-1 1 0 0 0,1-1-1 0 0,0 1 1 0 0,-1 0 0 0 0,1-1-1 0 0,-1 1 1 0 0,1 0 0 0 0,0-1 0 0 0,-1 1-1 0 0,1 0 1 0 0,-1-1-80 0 0,0 0 307 0 0,1 1-3 0 0,-27 0 2448 0 0,26 0-2595 0 0,1 0 23 0 0,-6 4 553 0 0,-16 13-131 0 0,21-17-538 0 0,-13 22 920 0 0,12-22-888 0 0,-12 16 392 0 0,14-15-336 0 0,-1 0-26 0 0,-22 35 172 0 0,19-14-202 0 0,0-3 191 0 0,-4 5-287 0 0,4 8 110 0 0,-7 19 355 0 0,6-8-272 0 0,16 11-67 0 0,-6-19-105 0 0,1 5 86 0 0,-5-38-99 0 0,0 1 5 0 0,0 0 0 0 0,-1 0 0 0 0,1-1 0 0 0,0 1 0 0 0,1-1-1 0 0,-1 1 1 0 0,0-1 0 0 0,1 1 0 0 0,-1-1 0 0 0,1 0 0 0 0,0 0 0 0 0,0 0 0 0 0,0 0 0 0 0,0 0 0 0 0,0 0-1 0 0,0 0 1 0 0,0 0 0 0 0,1-1 0 0 0,-1 1 0 0 0,0-1 0 0 0,1 0 0 0 0,1 1-13 0 0,12 3 48 0 0,0 0 1 0 0,0-1 0 0 0,0 0 0 0 0,0-2-1 0 0,0 0 1 0 0,10 0-49 0 0,3 1-14 0 0,-22-3-342 0 0,38 5 535 0 0,-12-5-5737 0 0,-15 0 198 0 0</inkml:trace>
  <inkml:trace contextRef="#ctx0" brushRef="#br1" timeOffset="86149.358">14006 4798 4952 0 0,'0'0'143'0'0,"0"-1"-3"0"0,7-13 2450 0 0,10 7-1159 0 0,-13 5-1202 0 0,1-1 1 0 0,0 1 0 0 0,-1 0-1 0 0,1 0 1 0 0,0 1 0 0 0,0-1-1 0 0,0 1 1 0 0,1 0 0 0 0,-1 0-1 0 0,0 1 1 0 0,0 0-1 0 0,1 0 1 0 0,-1 0 0 0 0,0 0-1 0 0,0 1 1 0 0,0 0 0 0 0,1 0-1 0 0,-1 0 1 0 0,0 1 0 0 0,0 0-1 0 0,2 1-229 0 0,-6-3 98 0 0,1 2-8 0 0,6 3-20 0 0,-5 1-1 0 0,-12 38 518 0 0,-8-10-123 0 0,-19 16 455 0 0,22-24-431 0 0,13-25-370 0 0,1-1 90 0 0,0 0 42 0 0,0 0 6 0 0,0 0-21 0 0,0 0-91 0 0,0 0-43 0 0,0 0-5 0 0,0 0 0 0 0,2 1-1 0 0,10 4-34 0 0,0 0 0 0 0,0-2 0 0 0,0 1 1 0 0,1-2-1 0 0,-1 0 0 0 0,1 0 0 0 0,0-1 0 0 0,-1 0 0 0 0,1-2 0 0 0,0 1 1 0 0,7-2-62 0 0,21 1 8 0 0,-34 1-351 0 0,37 0 408 0 0,-14 3-5654 0 0,-14 0-127 0 0</inkml:trace>
  <inkml:trace contextRef="#ctx0" brushRef="#br1" timeOffset="86602.881">14935 4777 8864 0 0,'0'0'258'0'0,"0"0"2"0"0,-6 6-144 0 0,-75 75 2040 0 0,-9-1 510 0 0,29-32-2130 0 0,55-43-473 0 0,0-1 0 0 0,-1 0 0 0 0,1-1 1 0 0,-1 0-1 0 0,1 1 0 0 0,-1-2 1 0 0,0 1-1 0 0,0-1 0 0 0,-1 0 0 0 0,1-1 1 0 0,0 0-1 0 0,-1 0 0 0 0,1 0 1 0 0,0-1-1 0 0,-1 0-63 0 0,6-1 8 0 0,0 1 1 0 0,0-1 0 0 0,0 0-1 0 0,0 1 1 0 0,0-1 0 0 0,1 0-1 0 0,-1 0 1 0 0,0 0-1 0 0,0 0 1 0 0,1 0 0 0 0,-1-1-1 0 0,0 1 1 0 0,1-1-1 0 0,-1 1 1 0 0,1-1 0 0 0,0 1-1 0 0,0-1 1 0 0,-1 0 0 0 0,1 1-1 0 0,0-1 1 0 0,0 0-1 0 0,1 0 1 0 0,-1 0 0 0 0,0 0-1 0 0,1 0 1 0 0,-1 0-1 0 0,1 0 1 0 0,-1 0 0 0 0,1 0-1 0 0,0 0 1 0 0,0 0-1 0 0,0 0 1 0 0,0 0 0 0 0,0 0-1 0 0,1-2-8 0 0,16-73 211 0 0,9 38-296 0 0,-21 36 85 0 0,1 1 0 0 0,11 7 0 0 0,50 60-24 0 0,-41-45 194 0 0,-17-12-140 0 0,0 0 1 0 0,1-1-1 0 0,0 0 1 0 0,0-1-1 0 0,1 0 1 0 0,0-1 0 0 0,8 3-31 0 0,-8-4-53 0 0,-6-2-37 0 0,0 0 0 0 0,0 0 0 0 0,0 0 0 0 0,1 0 0 0 0,-1-1 0 0 0,0 0-1 0 0,1 0 1 0 0,-1 0 0 0 0,1-1 0 0 0,-1 0 0 0 0,1 0 0 0 0,0 0 0 0 0,-1-1 0 0 0,1 1 0 0 0,-1-2 0 0 0,0 1 0 0 0,1 0 0 0 0,4-3 90 0 0,0-4-622 0 0</inkml:trace>
  <inkml:trace contextRef="#ctx0" brushRef="#br1" timeOffset="86965.429">15111 4576 6912 0 0,'0'0'157'0'0,"0"0"23"0"0,6 0 171 0 0,-1-1-451 0 0,-3 0 180 0 0,-1 1 0 0 0,1-1 0 0 0,-1 1 0 0 0,1-1 0 0 0,-1 1 0 0 0,1-1 0 0 0,-1 1 1 0 0,1 0-1 0 0,-1 0 0 0 0,1 0 0 0 0,-1 0 0 0 0,1 0 0 0 0,-1 0 0 0 0,1 0 0 0 0,-1 0 0 0 0,1 1 0 0 0,-1-1 0 0 0,1 1 0 0 0,-1-1 0 0 0,0 1 1 0 0,1-1-1 0 0,-1 1 0 0 0,1 0 0 0 0,-1 0 0 0 0,0 0 0 0 0,0 0 0 0 0,0 0 0 0 0,1 0 0 0 0,-1 0 0 0 0,0 0 0 0 0,0 0 0 0 0,0 1-80 0 0,37 40 2200 0 0,-20-13-1469 0 0,0 0-1 0 0,-2 1 0 0 0,-1 1 1 0 0,1 6-731 0 0,-14-30 77 0 0,3 6 72 0 0,0 0 0 0 0,-1 0 0 0 0,-1 0 0 0 0,0 0 0 0 0,-1 1 0 0 0,0 0 0 0 0,-1 2-150 0 0,-1 1 108 0 0,-1 1 0 0 0,0-1 0 0 0,-2 1 0 0 0,0-1 0 0 0,0 0-1 0 0,-2 0 1 0 0,0 0 0 0 0,-1 0-107 0 0,-38 75 407 0 0,28-68-285 0 0,16-23-99 0 0,0-1-224 0 0,-4 3-26 0 0,2-1-1110 0 0,0-2-2406 0 0,2 0-1507 0 0</inkml:trace>
  <inkml:trace contextRef="#ctx0" brushRef="#br1" timeOffset="87355.985">15541 4532 9528 0 0,'0'0'216'0'0,"8"-13"514"0"0,-3 8-684 0 0,-4 3 87 0 0,0 1 0 0 0,0 0 0 0 0,0 0 0 0 0,-1 0 0 0 0,1 0 0 0 0,0 1 0 0 0,0-1 0 0 0,0 0 0 0 0,1 0 0 0 0,-1 0 0 0 0,0 1 0 0 0,0-1 0 0 0,0 1 0 0 0,0-1 0 0 0,1 1 0 0 0,-1-1 0 0 0,0 1 0 0 0,1 0 0 0 0,-1-1 0 0 0,0 1 0 0 0,0 0 0 0 0,1 0 0 0 0,-1 0 0 0 0,0 0 0 0 0,1 0 0 0 0,-1 1 0 0 0,0-1 0 0 0,1 0 0 0 0,-1 0 0 0 0,1 1-133 0 0,9 26 712 0 0,-11-20-652 0 0,0-1 0 0 0,0 1 0 0 0,-1-1-1 0 0,0 0 1 0 0,0 1 0 0 0,-1-1 0 0 0,1 0 0 0 0,-1 0-1 0 0,-1 0 1 0 0,1 0 0 0 0,-1 0 0 0 0,0-1 0 0 0,-1 3-60 0 0,-21 35 337 0 0,25-42-302 0 0,-1-1 0 0 0,1 1 1 0 0,-1 0-1 0 0,1-1 0 0 0,-1 1 0 0 0,1-1 1 0 0,-1 1-1 0 0,1 0 0 0 0,-1-1 1 0 0,1 1-1 0 0,0 0 0 0 0,0 0 0 0 0,-1-1 1 0 0,1 1-1 0 0,0 0 0 0 0,0 0 0 0 0,0-1 1 0 0,0 1-1 0 0,0 0 0 0 0,0 0 1 0 0,0 0-1 0 0,0-1 0 0 0,0 1 0 0 0,0 0 1 0 0,0 0-1 0 0,0-1 0 0 0,1 1 0 0 0,-1 0 1 0 0,0 0-1 0 0,0-1 0 0 0,1 1 0 0 0,-1 0 1 0 0,1-1-1 0 0,-1 1 0 0 0,1 0 1 0 0,-1-1-1 0 0,1 1 0 0 0,-1-1 0 0 0,1 1 1 0 0,-1 0-1 0 0,1-1 0 0 0,0 0 0 0 0,-1 1 1 0 0,1-1-1 0 0,0 1 0 0 0,-1-1 1 0 0,1 0-1 0 0,0 1 0 0 0,0-1 0 0 0,-1 0 1 0 0,1 0-36 0 0,43 3 890 0 0,86-27-941 0 0,-117 20-4506 0 0,-2-2-1629 0 0</inkml:trace>
  <inkml:trace contextRef="#ctx0" brushRef="#br1" timeOffset="88753.691">16283 3980 8752 0 0,'0'0'197'0'0,"0"0"24"0"0,0 0 19 0 0,0 0-2 0 0,0 0-64 0 0,0 0-22 0 0,0 0-6 0 0,0 0 0 0 0,0 0 12 0 0,0 7 162 0 0,-28 169 2536 0 0,15-102-1823 0 0,13-73-890 0 0,0-1 1 0 0,0 0 18 0 0,0 0 78 0 0,0 0 31 0 0,0 0 8 0 0,0 0 7 0 0,17 0 998 0 0,49-44 196 0 0,-38 20-1171 0 0,65-48 315 0 0,146-124-141 0 0,18-7-430 0 0,-32 46-2810 0 0,-174 123 1259 0 0</inkml:trace>
  <inkml:trace contextRef="#ctx0" brushRef="#br1" timeOffset="-191815.006">8744 5860 7200 0 0,'-30'-6'776'0'0,"19"6"1828"0"0,12 0-2087 0 0,20 6 892 0 0,146-12 761 0 0,-117 8-1706 0 0,-40 11-314 0 0,-10-10-137 0 0,0-1 0 0 0,0 1 0 0 0,0-1 0 0 0,0 1 0 0 0,-1-1 0 0 0,1 1 0 0 0,-1-1 0 0 0,0 1 0 0 0,1-1 0 0 0,-1 0 0 0 0,0 1 0 0 0,0-1 0 0 0,-1 0 0 0 0,1 0 1 0 0,0 0-1 0 0,-1 0 0 0 0,1 0 0 0 0,-1 0 0 0 0,-1 1-13 0 0,-2 4 54 0 0,-94 97 1097 0 0,98-103-985 0 0,-6 12 411 0 0,10 3-408 0 0,-3-15-97 0 0,7 5 72 0 0,-4-2-105 0 0,1 0 0 0 0,0-1-1 0 0,1 1 1 0 0,-1-1 0 0 0,1 0-1 0 0,-1 0 1 0 0,1 0 0 0 0,0-1-1 0 0,0 1 1 0 0,0-1 0 0 0,1-1-1 0 0,-1 1 1 0 0,0-1 0 0 0,1 0-1 0 0,-1 0 1 0 0,0 0 0 0 0,1-1-1 0 0,5 0-38 0 0,83-5-59 0 0,-54-2-5472 0 0,-26 5-46 0 0</inkml:trace>
  <inkml:trace contextRef="#ctx0" brushRef="#br1" timeOffset="-191541.765">9169 5869 12384 0 0,'7'-13'1241'0'0,"-1"12"-1141"0"0,-3 0-76 0 0,14 28 1093 0 0,7 79 1931 0 0,-15-35-2859 0 0,-1-41-45 0 0,-8-26-288 0 0,0-3-608 0 0,0-1-278 0 0,2 1-61 0 0,6 2-11 0 0</inkml:trace>
  <inkml:trace contextRef="#ctx0" brushRef="#br1" timeOffset="-191359.995">9354 5686 13536 0 0,'-14'-68'1684'0'0,"14"68"-1463"0"0,0 0 10 0 0,0 0-58 0 0,0 0-232 0 0,0 0-47 0 0,0 0 30 0 0,0 0 117 0 0,0 0 50 0 0,0 6-4347 0 0,0 0-672 0 0</inkml:trace>
  <inkml:trace contextRef="#ctx0" brushRef="#br1" timeOffset="-190960.402">9690 5735 8328 0 0,'-64'107'1917'0'0,"49"-89"-1294"0"0,4-3-175 0 0,0-2 1 0 0,-1 1-1 0 0,-1-1 0 0 0,0-1 0 0 0,-1 0 0 0 0,-1-1 0 0 0,-5 3-448 0 0,-20-1 259 0 0,38-13-284 0 0,1 0 1 0 0,-1 0 0 0 0,0 0 0 0 0,1 0 0 0 0,-1 0-1 0 0,1 0 1 0 0,-1 0 0 0 0,1-1 0 0 0,-1 1 0 0 0,1-1 0 0 0,-1 1-1 0 0,1-1 1 0 0,-1 0 0 0 0,1 1 0 0 0,0-1 0 0 0,-1 0-1 0 0,1 0 1 0 0,0 0 0 0 0,-1 0 0 0 0,1 0 0 0 0,0 0 0 0 0,0 0-1 0 0,0 0 1 0 0,0-1 0 0 0,0 1 0 0 0,0 0 0 0 0,1-1-1 0 0,-1 1 1 0 0,0-1 0 0 0,1 1 0 0 0,-1-1 0 0 0,1 1 0 0 0,-1-1-1 0 0,1 1 1 0 0,0-1 0 0 0,0 1 0 0 0,0-1 0 0 0,-1 1 0 0 0,2-1-1 0 0,-1 0 1 0 0,0 1 0 0 0,0-1 0 0 0,0 1 0 0 0,1-1 24 0 0,12-61-1635 0 0,-12 62 1662 0 0,-1 0 0 0 0,1-1 0 0 0,0 1 0 0 0,0-1 0 0 0,0 1 0 0 0,0 0 0 0 0,0-1 0 0 0,0 1 0 0 0,0 0 0 0 0,0 0 0 0 0,0 0 1 0 0,1 0-1 0 0,-1 0 0 0 0,0 0 0 0 0,1 0 0 0 0,-1 1 0 0 0,1-1 0 0 0,-1 0 0 0 0,1 1 0 0 0,-1-1 0 0 0,1 1 0 0 0,-1-1 0 0 0,1 1 0 0 0,0 0 0 0 0,-1 0 0 0 0,1 0 0 0 0,-1 0 0 0 0,2 0-27 0 0,42 44 1878 0 0,-8-12-982 0 0,73 25 1358 0 0,-89-33-1894 0 0,-18-11-5548 0 0,-2-4-198 0 0</inkml:trace>
  <inkml:trace contextRef="#ctx0" brushRef="#br1" timeOffset="-187928.651">10398 5822 6832 0 0,'0'0'200'0'0,"0"0"46"0"0,0 0 72 0 0,0 0 30 0 0,11-1 898 0 0,82-23 3420 0 0,-16 13-3706 0 0,-70 12-864 0 0,-1 4-6 0 0,-5-1-77 0 0,0-1-1 0 0,-1 1 0 0 0,1-1 1 0 0,-1 1-1 0 0,0-1 1 0 0,0 1-1 0 0,0-1 0 0 0,-1 0 1 0 0,1 1-1 0 0,-1-1 1 0 0,0 1-1 0 0,0-1 0 0 0,0 0 1 0 0,0 1-1 0 0,-1-1 1 0 0,1 0-1 0 0,-1 0 0 0 0,0 0 1 0 0,0 0-1 0 0,0 0 1 0 0,0-1-1 0 0,0 1 1 0 0,-3 1-13 0 0,-59 78 74 0 0,7 5 64 0 0,52-78-88 0 0,5-8-33 0 0,-1-1 0 0 0,1 1-1 0 0,0-1 1 0 0,-1 1 0 0 0,1 0 0 0 0,0-1 0 0 0,-1 1-1 0 0,1-1 1 0 0,0 1 0 0 0,0 0 0 0 0,0-1 0 0 0,-1 1-1 0 0,1 0 1 0 0,0-1 0 0 0,0 1 0 0 0,0-1-1 0 0,0 1 1 0 0,0 0 0 0 0,0-1 0 0 0,0 1 0 0 0,0 0-1 0 0,1-1 1 0 0,-1 1 0 0 0,0 0 0 0 0,0-1 0 0 0,0 1-1 0 0,1 0 1 0 0,-1-1 0 0 0,0 1 0 0 0,1-1 0 0 0,-1 1-1 0 0,0-1 1 0 0,1 1 0 0 0,-1-1 0 0 0,1 1 0 0 0,-1-1-1 0 0,1 1 1 0 0,-1-1 0 0 0,1 0 0 0 0,-1 1 0 0 0,1-1-1 0 0,0 0 1 0 0,-1 1 0 0 0,1-1 0 0 0,-1 0-1 0 0,1 0 1 0 0,0 1 0 0 0,-1-1 0 0 0,1 0 0 0 0,0 0-1 0 0,-1 0 1 0 0,1 0 0 0 0,0 0 0 0 0,0 0-17 0 0,7 2 64 0 0,1-1 0 0 0,-1 0 1 0 0,1-1-1 0 0,0 0 0 0 0,0 0 1 0 0,-1-1-1 0 0,1 0 0 0 0,0 0 1 0 0,-1-1-1 0 0,1 0 0 0 0,-1-1 1 0 0,2 0-65 0 0,21-5 46 0 0,3 0-229 0 0,26-5 167 0 0,-21 7-4798 0 0,-17 3-456 0 0</inkml:trace>
  <inkml:trace contextRef="#ctx0" brushRef="#br1" timeOffset="-185581.463">10872 5782 6848 0 0,'0'0'157'0'0,"0"0"23"0"0,0 0 11 0 0,0 0 23 0 0,0 0 97 0 0,0 0 45 0 0,0 0 11 0 0,0 0 26 0 0,0 0 107 0 0,0 0 48 0 0,-8 5 1875 0 0,3 1-2200 0 0,0 1 0 0 0,1 0 1 0 0,0 0-1 0 0,0 1 0 0 0,0-1 1 0 0,1 1-1 0 0,0 0 0 0 0,0 0 1 0 0,1 0-1 0 0,0 0 0 0 0,1 0 1 0 0,0 0-1 0 0,0 1 0 0 0,0-1 1 0 0,1 0-1 0 0,1 4-223 0 0,16 73 119 0 0,-14-79-2573 0 0,-3-6-2568 0 0</inkml:trace>
  <inkml:trace contextRef="#ctx0" brushRef="#br1" timeOffset="-185286.333">10946 5669 11408 0 0,'0'0'332'0'0,"0"-1"-4"0"0,0-4-210 0 0,0-1-82 0 0,0 5 80 0 0,0 1 34 0 0,0 0 2 0 0,0 0-38 0 0,0 0-147 0 0,2 7-213 0 0,0-4-3116 0 0,1 2-559 0 0</inkml:trace>
  <inkml:trace contextRef="#ctx0" brushRef="#br1" timeOffset="-184968.423">11246 5720 9728 0 0,'0'0'284'0'0,"0"0"1"0"0,-3 8-174 0 0,-18 35 622 0 0,16-35-577 0 0,0-1-1 0 0,-1 1 1 0 0,0-1 0 0 0,0-1 0 0 0,-1 1-1 0 0,0-1 1 0 0,0 0 0 0 0,0-1 0 0 0,-1 1-1 0 0,1-1 1 0 0,-1-1 0 0 0,0 0-1 0 0,-1 0 1 0 0,1 0 0 0 0,-1-1 0 0 0,0-1-1 0 0,0 1 1 0 0,0-1 0 0 0,0-1 0 0 0,-3 1-156 0 0,11-2-15 0 0,0 0 0 0 0,0 0 0 0 0,0 0 0 0 0,0 0 0 0 0,0 0 0 0 0,0 0 0 0 0,0 0 0 0 0,0 0 0 0 0,0-1 0 0 0,0 1 0 0 0,0 0 0 0 0,1-1 0 0 0,-1 1 0 0 0,0 0 0 0 0,0-1 1 0 0,0 1-1 0 0,0-1 0 0 0,0 1 0 0 0,1-1 0 0 0,-1 0 0 0 0,0 1 0 0 0,0-1 0 0 0,1 0 0 0 0,-1 0 0 0 0,0 1 0 0 0,1-1 0 0 0,-1 0 0 0 0,1 0 0 0 0,-1 0 0 0 0,1 0 0 0 0,0 0 0 0 0,-1 0 1 0 0,1 0-1 0 0,0 0 0 0 0,0 0 0 0 0,-1 0 0 0 0,1 1 0 0 0,0-1 0 0 0,0 0 0 0 0,0 0 0 0 0,0 0 0 0 0,0 0 0 0 0,0 0 0 0 0,1 0 0 0 0,-1 0 0 0 0,0 0 0 0 0,0-1 15 0 0,26-41-817 0 0,-24 41 815 0 0,0 1 1 0 0,1-1 0 0 0,-1 1 0 0 0,0-1 0 0 0,1 1 0 0 0,0 0 0 0 0,-1 0-1 0 0,1 0 1 0 0,0 1 0 0 0,-1-1 0 0 0,1 0 0 0 0,0 1 0 0 0,0 0 0 0 0,-1 0-1 0 0,1 0 1 0 0,0 0 0 0 0,0 0 0 0 0,0 0 0 0 0,-1 1 0 0 0,1-1 0 0 0,0 1-1 0 0,0 0 1 0 0,-1 0 0 0 0,1 0 0 0 0,-1 0 0 0 0,1 0 0 0 0,-1 0 0 0 0,2 2 1 0 0,51 50 815 0 0,-36-28-710 0 0,48 45 252 0 0,-42-52-392 0 0,-10-4-3766 0 0,-7-6-552 0 0</inkml:trace>
  <inkml:trace contextRef="#ctx0" brushRef="#br1" timeOffset="-184279.004">10179 5989 4032 0 0,'0'0'116'0'0,"7"-3"117"0"0,47-12 6458 0 0,-49 14-4523 0 0,-18 2-1560 0 0,-182 46-208 0 0,159-44-262 0 0,32-8 140 0 0,16-3-204 0 0,16 1-4478 0 0,-18 7-42 0 0</inkml:trace>
  <inkml:trace contextRef="#ctx0" brushRef="#br1" timeOffset="-194984.054">6937 6976 6736 0 0,'0'0'149'0'0,"0"0"23"0"0,0 0 12 0 0,0-8 520 0 0,12-5 2439 0 0,-2 8-2536 0 0,1 0 0 0 0,-1 1 0 0 0,1 0 0 0 0,0 1 1 0 0,0 0-1 0 0,0 0 0 0 0,0 1 0 0 0,2 1-607 0 0,41-11 660 0 0,60-12 73 0 0,-36 7-808 0 0,-5 4-413 0 0,-59 12-457 0 0,-5 0-4113 0 0,-8 1 414 0 0</inkml:trace>
  <inkml:trace contextRef="#ctx0" brushRef="#br1" timeOffset="-194629.08">6953 7129 5984 0 0,'0'0'133'0'0,"0"0"23"0"0,0 0 11 0 0,12 10 1 0 0,-7-8 169 0 0,1 0 0 0 0,0 0 0 0 0,0-1 0 0 0,0 1 1 0 0,0-1-1 0 0,-1 0 0 0 0,1-1 0 0 0,1 1 0 0 0,-1-1 0 0 0,0-1 1 0 0,0 1-1 0 0,0-1 0 0 0,0 0 0 0 0,-1 0 0 0 0,1-1 0 0 0,3 0-337 0 0,21-4 1046 0 0,199-23 3812 0 0,-111 14-4399 0 0,-14 12-973 0 0,-87 3-1528 0 0,-13 0-3703 0 0</inkml:trace>
  <inkml:trace contextRef="#ctx0" brushRef="#br1" timeOffset="-192406.854">8624 6531 5152 0 0,'0'0'116'0'0,"0"0"17"0"0,0 0 10 0 0,0 0-6 0 0,0 0-28 0 0,0 0-11 0 0,0 0-2 0 0,0 0-2 0 0,0 0-6 0 0,11 2 3226 0 0,8-2-2990 0 0,0 0 0 0 0,-1-2 0 0 0,1-1 0 0 0,-1 0 0 0 0,0-1 0 0 0,0-1 0 0 0,0-1 0 0 0,8-3-324 0 0,15-13 328 0 0,5-32 5 0 0,-46 53-310 0 0,0-1-1 0 0,0 1 1 0 0,0-1 0 0 0,0 1 0 0 0,0-1-1 0 0,0 0 1 0 0,0 1 0 0 0,-1-1 0 0 0,1 1-1 0 0,-1-1 1 0 0,1 1 0 0 0,-1-1 0 0 0,1 1-1 0 0,-1 0 1 0 0,0-1 0 0 0,0 1 0 0 0,0 0-1 0 0,1-1 1 0 0,-1 1 0 0 0,-1 0-1 0 0,1 0 1 0 0,0 0 0 0 0,0 0 0 0 0,0 0-1 0 0,-1 0 1 0 0,1 0 0 0 0,0 0 0 0 0,-1 1-1 0 0,1-1 1 0 0,0 0 0 0 0,-1 1 0 0 0,1-1-1 0 0,-1 1 1 0 0,1 0 0 0 0,-1-1 0 0 0,-1 1-23 0 0,-9-3 142 0 0,-1 2 0 0 0,0-1 1 0 0,0 1-1 0 0,1 1 1 0 0,-1 0-1 0 0,0 1 1 0 0,0 1-1 0 0,0 0 1 0 0,1 0-1 0 0,-1 1 0 0 0,1 1 1 0 0,-9 3-143 0 0,-38 30 711 0 0,54-34-675 0 0,0 1 0 0 0,1 0 0 0 0,-1 0 0 0 0,1 0 0 0 0,0 1 0 0 0,1-1 0 0 0,-1 1 0 0 0,1 0 0 0 0,0 0 0 0 0,0 0 0 0 0,0 1 1 0 0,0-1-1 0 0,1 1 0 0 0,0-1 0 0 0,1 1 0 0 0,-2 4-36 0 0,-4 71 274 0 0,10-18 78 0 0,1-48-176 0 0,0 0 0 0 0,1 0 0 0 0,1-1 0 0 0,0 0 0 0 0,1 0 0 0 0,6 10-176 0 0,7-13 14 0 0,-4-7 68 0 0,0-1 0 0 0,1 0-1 0 0,0-2 1 0 0,-1 0 0 0 0,1 0 0 0 0,15-3-82 0 0,8 1 23 0 0,55-23-2021 0 0,-76 17-2153 0 0,-2-4-1275 0 0</inkml:trace>
  <inkml:trace contextRef="#ctx0" brushRef="#br1" timeOffset="-188509.485">10270 6438 9328 0 0,'0'0'208'0'0,"0"0"33"0"0,9 12 278 0 0,-3-10-258 0 0,0 1 0 0 0,-1-1 0 0 0,1 0 0 0 0,0-1 0 0 0,0 0 0 0 0,1 0 0 0 0,-1 0 0 0 0,0 0 0 0 0,0-1 0 0 0,0 0 0 0 0,1-1 0 0 0,-1 1 0 0 0,0-1 0 0 0,0 0 0 0 0,0-1 0 0 0,0 1 0 0 0,0-1 0 0 0,4-2-261 0 0,-2 2 43 0 0,-1-1 0 0 0,1 1 1 0 0,0-2-1 0 0,-1 1 0 0 0,1-1 0 0 0,-1 0 0 0 0,0 0 0 0 0,-1-1 0 0 0,1 0 1 0 0,-1 0-1 0 0,0-1 0 0 0,0 0 0 0 0,-1 0 0 0 0,1 0 0 0 0,-1 0 0 0 0,-1-1 1 0 0,5-7-44 0 0,-9 13 4 0 0,0 0 0 0 0,1-1 0 0 0,-1 1 0 0 0,0 0 1 0 0,0-1-1 0 0,0 1 0 0 0,0-1 0 0 0,0 1 0 0 0,0 0 1 0 0,0-1-1 0 0,-1 1 0 0 0,1 0 0 0 0,-1-1 1 0 0,1 1-1 0 0,-1 0 0 0 0,1-1 0 0 0,-1 1 0 0 0,1 0 1 0 0,-1 0-1 0 0,0 0 0 0 0,0 0 0 0 0,0 0 1 0 0,0 0-1 0 0,0 0 0 0 0,0 0 0 0 0,0 0 0 0 0,0 0 1 0 0,0 0-1 0 0,0 0 0 0 0,0 1 0 0 0,0-1 1 0 0,-1 0-1 0 0,1 1 0 0 0,0-1 0 0 0,-1 1 0 0 0,1 0 1 0 0,0-1-1 0 0,-1 1 0 0 0,1 0 0 0 0,0 0 0 0 0,-1 0 1 0 0,1 0-1 0 0,0 0 0 0 0,-1 0 0 0 0,1 0 1 0 0,-1 0-1 0 0,1 1 0 0 0,-2-1-4 0 0,-5-1 14 0 0,1 2-45 0 0,1-1 1 0 0,-1 1-1 0 0,0 1 1 0 0,1-1 0 0 0,-1 1-1 0 0,1 0 1 0 0,-1 1-1 0 0,1 0 1 0 0,0 0 0 0 0,0 0-1 0 0,0 0 1 0 0,0 1-1 0 0,1 0 1 0 0,0 0 0 0 0,-1 1-1 0 0,2 0 1 0 0,-1-1-1 0 0,0 2 1 0 0,1-1 0 0 0,-1 1 30 0 0,1 0 65 0 0,1 0 1 0 0,-1 0-1 0 0,1 0 1 0 0,0 0 0 0 0,0 1-1 0 0,1-1 1 0 0,-1 1-1 0 0,2 0 1 0 0,-1 0 0 0 0,1 0-1 0 0,0-1 1 0 0,0 1-1 0 0,1 0 1 0 0,0 0-1 0 0,0 0 1 0 0,1 0 0 0 0,0 0-1 0 0,0 0 1 0 0,0 0-1 0 0,2 3-65 0 0,32 43 928 0 0,-31-49-846 0 0,0-1-1 0 0,0 0 0 0 0,1 0 0 0 0,-1 0 0 0 0,1-1 0 0 0,-1 0 0 0 0,1 1 0 0 0,0-2 1 0 0,0 1-1 0 0,0-1 0 0 0,0 1 0 0 0,0-1 0 0 0,5 0-81 0 0,53-2 504 0 0,48-13-343 0 0,-15-4-2273 0 0,-67 9-695 0 0,-15 3 1367 0 0</inkml:trace>
  <inkml:trace contextRef="#ctx0" brushRef="#br1" timeOffset="-189299.764">9451 6584 6504 0 0,'0'0'141'0'0,"0"0"23"0"0,0 0 13 0 0,0 0 23 0 0,0 0 46 0 0,0 0 11 0 0,0 0 6 0 0,0 0-13 0 0,0 0-56 0 0,0 0-30 0 0,0 0-4 0 0,0 0 8 0 0,0 0 33 0 0,0 0 14 0 0,0 0 1 0 0,0 0 1 0 0,0 0 7 0 0,0 0 7 0 0,0 0 1 0 0,0 0 10 0 0,0 0 46 0 0,0 0 22 0 0,0 0 2 0 0,0 0-4 0 0,2 1-16 0 0,3 1-166 0 0,0 0 1 0 0,1-1-1 0 0,0 1 1 0 0,-1-2-1 0 0,1 1 1 0 0,0-1-1 0 0,-1 1 1 0 0,1-1-1 0 0,0-1 1 0 0,-1 1-1 0 0,1-1 1 0 0,0 0-1 0 0,-1-1 1 0 0,1 1-1 0 0,0-1-126 0 0,34-5 456 0 0,148-11 159 0 0,-111 17-615 0 0,-73 0 127 0 0,-1-1-3181 0 0,-3 2 1797 0 0</inkml:trace>
  <inkml:trace contextRef="#ctx0" brushRef="#br1" timeOffset="-189050.857">9633 6510 8744 0 0,'0'0'96'0'0,"0"0"0"0"0,0 0 0 0 0,0 1 0 0 0,0-1 0 0 0,0 0 0 0 0,0 0 0 0 0,0 1 0 0 0,0-1 0 0 0,1 0 0 0 0,-1 0 0 0 0,0 0 0 0 0,0 0 0 0 0,0 1 0 0 0,0-1 0 0 0,1 0 0 0 0,-1 0 0 0 0,0 0 0 0 0,0 0 0 0 0,0 0 0 0 0,1 0 0 0 0,-1 1 0 0 0,0-1 0 0 0,0 0 0 0 0,1 0 0 0 0,-1 0 0 0 0,0 0 0 0 0,0 0 0 0 0,0 0 0 0 0,1 0 0 0 0,-1 0 0 0 0,0 0 0 0 0,0 0 0 0 0,1 0 0 0 0,-1 0 0 0 0,0 0 0 0 0,0 0 0 0 0,1 0 0 0 0,-1 0 0 0 0,0-1 0 0 0,0 1 0 0 0,0 0 0 0 0,1 0 0 0 0,-1 0 0 0 0,0 0 0 0 0,0 0 0 0 0,0 0 0 0 0,1-1 0 0 0,-1 1 0 0 0,0 0 0 0 0,0 0 0 0 0,0 0-96 0 0,12 24 1752 0 0,-8 0-1447 0 0,0 0 0 0 0,-1 1 0 0 0,-2-1 1 0 0,0 1-1 0 0,-2 2-305 0 0,1-7 71 0 0,6 14-93 0 0,2-19-497 0 0,13-8-2103 0 0,-11-7-2444 0 0</inkml:trace>
  <inkml:trace contextRef="#ctx0" brushRef="#br1" timeOffset="-183747.219">11155 6465 7712 0 0,'0'0'174'0'0,"0"0"29"0"0,0 0 12 0 0,-7-13 654 0 0,9 11-558 0 0,-1 0 1 0 0,1 0-1 0 0,0 1 0 0 0,-1-1 0 0 0,1 0 1 0 0,0 1-1 0 0,0-1 0 0 0,1 1 1 0 0,-1 0-1 0 0,0 0 0 0 0,0 0 1 0 0,1 0-1 0 0,-1 0 0 0 0,0 0 0 0 0,1 0 1 0 0,-1 1-1 0 0,1 0 0 0 0,-1-1 1 0 0,2 1-312 0 0,26-3 720 0 0,34 6-64 0 0,44-3-365 0 0,12-4-487 0 0,-92 1-1037 0 0,-21 1 627 0 0</inkml:trace>
  <inkml:trace contextRef="#ctx0" brushRef="#br1" timeOffset="-183293.605">11892 6265 9168 0 0,'0'0'266'0'0,"0"0"1"0"0,1-1-171 0 0,10-7 531 0 0,0 1 0 0 0,1 1 0 0 0,0 0 0 0 0,0 1 0 0 0,0 0 0 0 0,0 1-1 0 0,1 0 1 0 0,0 1 0 0 0,0 0 0 0 0,3 1-627 0 0,-5 1 89 0 0,0 1 0 0 0,-1 0 0 0 0,1 1 0 0 0,0 0 0 0 0,0 0 1 0 0,-1 1-1 0 0,1 1 0 0 0,-1 0 0 0 0,1 0 0 0 0,6 5-89 0 0,24 27 85 0 0,-38-17 32 0 0,-6-8-72 0 0,0-1-1 0 0,0 1 0 0 0,-1-1 0 0 0,0 0 0 0 0,-1 0 0 0 0,0 0 0 0 0,0-1 0 0 0,-1 0 0 0 0,0 0 0 0 0,0 0 0 0 0,-1-1 0 0 0,0 1 0 0 0,0-2 0 0 0,-1 1 0 0 0,0-1 0 0 0,0 0 0 0 0,-5 1-44 0 0,4 1-93 0 0,-75 55 269 0 0,60-39-165 0 0,24-23 42 0 0,0-1 11 0 0,0 0 0 0 0,20 0 0 0 0,92-15 64 0 0,32 14-128 0 0,-132 2-198 0 0,23 3 66 0 0,-11 1-4673 0 0,-8 1-891 0 0</inkml:trace>
  <inkml:trace contextRef="#ctx0" brushRef="#br1" timeOffset="-180531.441">12286 6881 4328 0 0,'0'0'125'0'0,"11"-5"129"0"0,-9 3 5791 0 0,-119 17-3871 0 0,23-2-1678 0 0,-78-7 20 0 0,24-10-462 0 0,-168 13 10 0 0,50 1-64 0 0,79-8 0 0 0,101 4 64 0 0,-52-2-64 0 0,-31 5 0 0 0,92 3 0 0 0,-109 6 0 0 0,55-9 0 0 0,9 6 0 0 0,53-5 0 0 0,-33-3 0 0 0,22-3 0 0 0,20 1 0 0 0,15-1 0 0 0,-60 5 0 0 0,39 3 0 0 0,-15-6 160 0 0,27-3-160 0 0,20-1 0 0 0,-30 1 0 0 0,36-7 0 0 0,8 2-54 0 0,-30 7 44 0 0,17-3-121 0 0,-11 12 118 0 0,13-6 13 0 0,-33 2 0 0 0,14-2 0 0 0,-3-1 0 0 0,40-7 0 0 0,2 3 53 0 0,-45-1 38 0 0,-57-7-171 0 0,50 8 160 0 0,16 2-80 0 0,6-1-74 0 0,-52 2 124 0 0,55-4 392 0 0,-6 1-5198 0 0,44-3 510 0 0</inkml:trace>
  <inkml:trace contextRef="#ctx0" brushRef="#br1" timeOffset="-175767.693">8020 7063 5152 0 0,'0'0'116'0'0,"0"0"17"0"0,0 0 10 0 0,0 0 50 0 0,0 0 207 0 0,0 0 89 0 0,0 0 21 0 0,0 0-45 0 0,0 0-194 0 0,0 0-82 0 0,0 0-18 0 0,0 0 21 0 0,0 0 100 0 0,0 0 41 0 0,0 0 10 0 0,0 0-25 0 0,0 0-104 0 0,0 0-44 0 0,0 0-8 0 0,0 0 11 0 0,0 0 56 0 0,0 0 25 0 0,-7 15 626 0 0,-59 14-72 0 0,-32-12-536 0 0,85-15-170 0 0,12-2-139 0 0,3-1 65 0 0,6 0-17 0 0,104-15-65 0 0,42-7 236 0 0,-91 16 672 0 0,-61 7-788 0 0,-2 0 3 0 0,0 0 16 0 0,0 0-5 0 0,-18 0 302 0 0,-65 17-246 0 0,-6-3-126 0 0,9-9 140 0 0,47 0-166 0 0,32-5-60 0 0,21 5-263 0 0,-3-3-1137 0 0,-10-2-3241 0 0</inkml:trace>
  <inkml:trace contextRef="#ctx0" brushRef="#br1" timeOffset="-168829.589">12831 6767 4688 0 0,'0'0'133'0'0,"0"0"50"0"0,0 0 122 0 0,0 0 51 0 0,0 0 11 0 0,0 0 33 0 0,-5 0 481 0 0,5 0 2310 0 0,65-13-424 0 0,-20 8-1798 0 0,63-10-65 0 0,-79 12-845 0 0,-1 0 1 0 0,1 2 0 0 0,0 1-1 0 0,23 4-59 0 0,-13 4-1785 0 0,-37-7 638 0 0,-2-1-2007 0 0,0 0-862 0 0</inkml:trace>
  <inkml:trace contextRef="#ctx0" brushRef="#br1" timeOffset="-168553.444">12818 6863 9472 0 0,'2'3'1010'0'0,"147"-3"3756"0"0,-4 0-3878 0 0,31-3-2851 0 0,-159 3-3186 0 0</inkml:trace>
  <inkml:trace contextRef="#ctx0" brushRef="#br1" timeOffset="-167906.449">14219 6659 8952 0 0,'9'0'433'0'0,"-9"0"-185"0"0,3 0-36 0 0,63-8 1369 0 0,21-1 2867 0 0,51 17-3344 0 0,-76-5-2161 0 0,-46-3-3154 0 0,-7 0-835 0 0</inkml:trace>
  <inkml:trace contextRef="#ctx0" brushRef="#br1" timeOffset="-152386.746">14912 6584 4808 0 0,'0'0'101'0'0,"0"0"22"0"0,0 0 8 0 0,0 0 10 0 0,0 0 3 0 0,0 0 0 0 0,0 0 0 0 0,0 0-4 0 0,0 0-18 0 0,0 0-8 0 0,0 0-2 0 0,0 0 32 0 0,0 0 134 0 0,0 0 61 0 0,0 0 12 0 0,0 0-37 0 0,0 0-154 0 0,0 0-61 0 0,0 0-16 0 0,0 0 7 0 0,0 0 46 0 0,0 0 22 0 0,25 4 2208 0 0,1 7-1834 0 0,28-4-36 0 0,-11 2-373 0 0,14-3-48 0 0,4 0 55 0 0,16-13 56 0 0,-47 1 28 0 0,-29 6-160 0 0,13 0 127 0 0,4 0-53 0 0,-7-5-107 0 0,13-4 1281 0 0,-24 8-1238 0 0,0 1 5 0 0,0 0 16 0 0,1 0-26 0 0,3-2-38 0 0,-3 2 35 0 0,-1 0 24 0 0,2-1-2 0 0,3-1-62 0 0,-1 1-16 0 0,37-5 0 0 0,-2 8 0 0 0,9-4 0 0 0,-28 0 0 0 0,72 8 0 0 0,39-21 0 0 0,29 0 154 0 0,-11 9-36 0 0,46 6-118 0 0,-122-1 0 0 0,66 4 0 0 0,-71 0 53 0 0,-39-3 24 0 0,38 1 21 0 0,-45-8-846 0 0,-8-2-1012 0 0,-9 6 1216 0 0</inkml:trace>
  <inkml:trace contextRef="#ctx0" brushRef="#br1" timeOffset="-151281.514">15393 6040 7344 0 0,'0'0'165'0'0,"0"0"22"0"0,0 0 9 0 0,9 13 552 0 0,-3-7-441 0 0,1-1 0 0 0,0 0 1 0 0,0-1-1 0 0,0 0 0 0 0,1 0 0 0 0,-1 0 1 0 0,1-1-1 0 0,0 0 0 0 0,0-1 1 0 0,0 0-1 0 0,1 0 0 0 0,-1-1 0 0 0,0 0 1 0 0,1 0-1 0 0,-1-1 0 0 0,1 0 1 0 0,5-1-308 0 0,-8 2 72 0 0,0-1 0 0 0,0-1 0 0 0,0 1 0 0 0,0-1 0 0 0,0 0 0 0 0,0 0 0 0 0,0-1 0 0 0,-1 1 0 0 0,1-1 0 0 0,0-1 0 0 0,-1 1 0 0 0,3-2-72 0 0,39-30 224 0 0,-45 33-215 0 0,-1-1 0 0 0,0 1 0 0 0,1-1 0 0 0,-1 1 0 0 0,0-1 0 0 0,0 0 1 0 0,0 0-1 0 0,-1 1 0 0 0,1-1 0 0 0,0 0 0 0 0,-1 0 0 0 0,1 0 0 0 0,-1 0 1 0 0,0 0-1 0 0,1 0 0 0 0,-1 0 0 0 0,0 0 0 0 0,0 0 0 0 0,0 0 0 0 0,-1 0 1 0 0,1-1-10 0 0,-17-15 80 0 0,-37 14-80 0 0,47 4 14 0 0,-1 1 0 0 0,1-1 1 0 0,0 1-1 0 0,-1 1 0 0 0,1-1 1 0 0,0 1-1 0 0,0 0 0 0 0,0 1 1 0 0,0 0-1 0 0,1 0 0 0 0,-1 0 1 0 0,1 1-1 0 0,-1 0 0 0 0,1 0 1 0 0,1 1-1 0 0,-1 0 0 0 0,1 0 1 0 0,-4 3-15 0 0,7-6 14 0 0,-32 69 514 0 0,30-61-466 0 0,0-1 1 0 0,0 1 0 0 0,1 0 0 0 0,1 0-1 0 0,0 0 1 0 0,0 0 0 0 0,1 1 0 0 0,0-1-1 0 0,1 0 1 0 0,0 0 0 0 0,0 1 0 0 0,1-1-1 0 0,1 3-62 0 0,0-9 64 0 0,-1 0 0 0 0,1-1 0 0 0,0 1 0 0 0,0 0-1 0 0,0-1 1 0 0,0 0 0 0 0,0 1 0 0 0,1-1-1 0 0,0 0 1 0 0,-1 0 0 0 0,1-1 0 0 0,0 1-1 0 0,0-1 1 0 0,1 1 0 0 0,-1-1 0 0 0,1 0-1 0 0,-1 0 1 0 0,1 0 0 0 0,-1-1 0 0 0,1 1-1 0 0,0-1 1 0 0,0 0 0 0 0,3 1-64 0 0,96 4 1345 0 0,-78-6-1157 0 0,102-17-1317 0 0,-69 6-1527 0 0,-46 7 1842 0 0</inkml:trace>
  <inkml:trace contextRef="#ctx0" brushRef="#br1" timeOffset="-150274.149">15656 5354 6208 0 0,'0'0'182'0'0,"18"-5"81"0"0,41-1 1036 0 0,52 14 1843 0 0,-108-8-3078 0 0,0 0 0 0 0,0 0 0 0 0,0 0 0 0 0,0 0 0 0 0,0 1 0 0 0,0-1 0 0 0,0 1 0 0 0,-1 0 0 0 0,1 0 0 0 0,0 0 0 0 0,0 0 0 0 0,-1 0 0 0 0,1 1 0 0 0,0-1 0 0 0,-1 1 0 0 0,0-1 0 0 0,1 1 0 0 0,-1 0 0 0 0,0 0 0 0 0,0 0 0 0 0,0 0 0 0 0,0 1 0 0 0,0-1 0 0 0,0 1 0 0 0,-1-1-1 0 0,1 1 1 0 0,-1-1 0 0 0,0 1 0 0 0,0 0 0 0 0,0 0 0 0 0,0-1 0 0 0,0 1 0 0 0,-1 0 0 0 0,1 0 0 0 0,-1 0 0 0 0,0 0 0 0 0,1 0 0 0 0,-2 0 0 0 0,1 0 0 0 0,0 0 0 0 0,0 0 0 0 0,-1 0 0 0 0,0 0 0 0 0,0 2-64 0 0,-7 6 93 0 0,0 0-1 0 0,-1 0 1 0 0,0-1 0 0 0,-1-1 0 0 0,0 1-1 0 0,0-1 1 0 0,-1-1 0 0 0,0 0 0 0 0,-13 6-93 0 0,23-13 90 0 0,-6 5 204 0 0,-12 8 203 0 0,18-13-314 0 0,1-1 1 0 0,0 0-4 0 0,0 0-18 0 0,0 0-9 0 0,0 0-1 0 0,0 0 2 0 0,1 2 6 0 0,0-2-153 0 0,0 2 40 0 0,1 1 0 0 0,-1-1 0 0 0,1 0 0 0 0,0 0 0 0 0,0 1 0 0 0,0-2 0 0 0,0 1 0 0 0,0 0 0 0 0,0 0 0 0 0,0-1 0 0 0,1 1 0 0 0,-1-1 0 0 0,1 1 0 0 0,-1-1 0 0 0,1 0 0 0 0,-1 0 0 0 0,2 0-47 0 0,86 10 392 0 0,-9-8-342 0 0,-59-4-108 0 0,-8 0-5925 0 0,-13 1 743 0 0</inkml:trace>
  <inkml:trace contextRef="#ctx0" brushRef="#br1" timeOffset="-150019.427">16225 5411 9344 0 0,'0'0'273'0'0,"0"0"-5"0"0,0 0-144 0 0,0 0 31 0 0,0 0 33 0 0,6 7 222 0 0,-12 43 3108 0 0,-17 49-2678 0 0,25-65-764 0 0,11-20 16 0 0,6-3-4320 0 0,-10-11-528 0 0</inkml:trace>
  <inkml:trace contextRef="#ctx0" brushRef="#br1" timeOffset="-149818.418">16346 5262 11280 0 0,'0'0'320'0'0,"-4"-6"72"0"0,2-1-312 0 0,2 7-80 0 0,0 0 0 0 0,0 0 0 0 0,0 0 0 0 0,0 0 80 0 0,0 0-80 0 0,0 0 80 0 0,10-2-80 0 0,-10 2-96 0 0,0 0 16 0 0,0 0-3152 0 0,6 6-624 0 0</inkml:trace>
  <inkml:trace contextRef="#ctx0" brushRef="#br1" timeOffset="-149426.948">16697 5315 9384 0 0,'0'0'208'0'0,"0"0"33"0"0,-3 16 286 0 0,-11 37-23 0 0,9-44-385 0 0,0 0-1 0 0,-1 0 1 0 0,0-1 0 0 0,0 0 0 0 0,-1 0 0 0 0,0-1 0 0 0,0 1 0 0 0,-1-2 0 0 0,0 1 0 0 0,0-1 0 0 0,0 0 0 0 0,-1-1-1 0 0,0 0 1 0 0,0 0 0 0 0,-1-1 0 0 0,1 0 0 0 0,-1 0 0 0 0,0-1 0 0 0,0-1 0 0 0,0 0 0 0 0,0 0 0 0 0,-5 0-119 0 0,-36-6-154 0 0,50 4 95 0 0,-1-1 0 0 0,0 1 0 0 0,1-1 0 0 0,-1 1 0 0 0,0-1 0 0 0,1 0 0 0 0,-1 0 0 0 0,1 0 0 0 0,-1 0 0 0 0,1 0 0 0 0,-1 0 1 0 0,1 0-1 0 0,0-1 0 0 0,0 1 0 0 0,-1 0 0 0 0,1-1 0 0 0,0 1 0 0 0,0-1 0 0 0,0 1 0 0 0,1-1 0 0 0,-1 1 0 0 0,0-1 0 0 0,1 0 0 0 0,-1 1 0 0 0,1-1 0 0 0,-1 0 0 0 0,1 1 0 0 0,0-1 0 0 0,-1 0 0 0 0,1 0 0 0 0,0 0 0 0 0,0 1 0 0 0,0-1 0 0 0,1 0 0 0 0,-1 0 0 0 0,0 1 0 0 0,1-1 0 0 0,-1 0 0 0 0,1 1 0 0 0,0-1 0 0 0,-1 0 0 0 0,1 1 0 0 0,0-1 0 0 0,0 1 0 0 0,0-1 0 0 0,0 1 0 0 0,0-1 0 0 0,0 1 0 0 0,1 0 0 0 0,-1 0 0 0 0,0-1 0 0 0,1 1 0 0 0,-1 0 0 0 0,1 0 0 0 0,0 0 59 0 0,-1 0 35 0 0,21-2 509 0 0,-4 15 220 0 0,27 42 731 0 0,-2 2-359 0 0,44 23 464 0 0,-82-78-1525 0 0,2 2-445 0 0,-5-2-3619 0 0,-2-1-887 0 0</inkml:trace>
  <inkml:trace contextRef="#ctx0" brushRef="#br1" timeOffset="-145197.606">17175 6531 5696 0 0,'0'0'132'0'0,"0"0"17"0"0,0 0 10 0 0,-8 2 1 0 0,3-2-115 0 0,-26 15 3059 0 0,31-15-2731 0 0,-14 17 2625 0 0,15-16-2936 0 0,-1 1 0 0 0,0 0 1 0 0,0 0-1 0 0,1-1 1 0 0,-1 1-1 0 0,1 0 0 0 0,0-1 1 0 0,-1 1-1 0 0,1-1 1 0 0,0 1-1 0 0,0-1 0 0 0,0 1 1 0 0,0-1-1 0 0,0 0 1 0 0,0 1-1 0 0,1-1 0 0 0,-1 0 1 0 0,0 0-1 0 0,1 0 1 0 0,-1 0-1 0 0,0 0 0 0 0,1 0 1 0 0,-1 0-1 0 0,1-1 1 0 0,0 1-1 0 0,-1 0 0 0 0,1-1 1 0 0,0 1-1 0 0,-1-1 1 0 0,1 0-1 0 0,0 0 0 0 0,-1 1 1 0 0,1-1-1 0 0,0 0 1 0 0,1-1-63 0 0,101-6 1313 0 0,-40-2-883 0 0,6 8-238 0 0,0 4-117 0 0,-67-3-32 0 0,22-3 218 0 0,-24 3-208 0 0,-1 0-17 0 0,0 0-105 0 0,0 0-39 0 0,0 0-151 0 0,0 0-70 0 0,0 0-688 0 0,0 0-2836 0 0,0 0-1219 0 0</inkml:trace>
  <inkml:trace contextRef="#ctx0" brushRef="#br1" timeOffset="-191520.189">9942 7500 4808 0 0,'0'0'101'0'0,"0"0"22"0"0,15-4 149 0 0,11 2 96 0 0,-10-3 3292 0 0,-28 8-624 0 0,-49 13-2012 0 0,-74-2-288 0 0,14-4-59 0 0,51 0-290 0 0,70-10-370 0 0,0 0 0 0 0,0 0 0 0 0,0 0 1 0 0,1 0-1 0 0,-1-1 0 0 0,0 1 0 0 0,0 0 1 0 0,0 0-1 0 0,0 0 0 0 0,0-1 0 0 0,0 1 1 0 0,1 0-1 0 0,-1 0 0 0 0,0-1 0 0 0,0 1 1 0 0,0 0-1 0 0,0 0 0 0 0,0-1 1 0 0,0 1-1 0 0,0 0 0 0 0,0 0 0 0 0,0-1 1 0 0,0 1-1 0 0,0 0 0 0 0,0 0 0 0 0,0-1 1 0 0,0 1-1 0 0,0 0 0 0 0,-1 0 0 0 0,1-1 1 0 0,0 1-1 0 0,0 0 0 0 0,0 0 0 0 0,0 0 1 0 0,0-1-1 0 0,0 1 0 0 0,-1 0 0 0 0,1 0 1 0 0,0 0-1 0 0,0 0 0 0 0,0-1 1 0 0,-1 1-1 0 0,1 0 0 0 0,0 0 0 0 0,0 0 1 0 0,0 0-1 0 0,-1 0 0 0 0,1-1 0 0 0,0 1 1 0 0,0 0-1 0 0,-1 0 0 0 0,1 0 0 0 0,0 0 1 0 0,0 0-1 0 0,-1 0 0 0 0,1 0 0 0 0,0 0 1 0 0,0 0-1 0 0,-1 0-17 0 0,27-18-16 0 0,-17 12 96 0 0,75-59 117 0 0,20-33-85 0 0,-74 61 23 0 0,-29 35-7 0 0,-1 2-7 0 0,0 0-9 0 0,0 0-33 0 0,0 0-14 0 0,15-11 701 0 0,-14 10-702 0 0,-1 1 2 0 0,0 0-2 0 0,0 0 3 0 0,0 0 10 0 0,0 0 3 0 0,0 0 0 0 0,0 0 3 0 0,10 4 442 0 0,-2 16-391 0 0,-33 136 206 0 0,6-61-95 0 0,-4 94 354 0 0,22-184-623 0 0,0 1 1 0 0,1-1 0 0 0,0 1 0 0 0,0 0-1 0 0,1-1 1 0 0,-1 1 0 0 0,1-1-1 0 0,0 1 1 0 0,1-1 0 0 0,-1 1 0 0 0,1-1-1 0 0,0 0 1 0 0,0 0 0 0 0,1 0-1 0 0,2 4 24 0 0,-3-6-748 0 0,1 6-40 0 0</inkml:trace>
  <inkml:trace contextRef="#ctx0" brushRef="#br1" timeOffset="-164170.189">15501 6910 7400 0 0,'0'0'165'0'0,"0"0"22"0"0,0 0 10 0 0,0 0-16 0 0,-4-2-143 0 0,-1 2-1 0 0,4 0 151 0 0,-7-12 549 0 0,9 10-558 0 0,0 0-1 0 0,0 0 0 0 0,0 0 1 0 0,0 0-1 0 0,0 1 0 0 0,0-1 1 0 0,1 0-1 0 0,-1 1 0 0 0,0-1 1 0 0,1 0-1 0 0,-1 1 0 0 0,1 0 0 0 0,0-1 1 0 0,-1 1-1 0 0,1 0 0 0 0,0 0 1 0 0,0 0-1 0 0,0 0 0 0 0,0 0 1 0 0,0 0-1 0 0,0 1 0 0 0,0-1 1 0 0,1 1-179 0 0,29-6 677 0 0,-23 4-643 0 0,-1 1 0 0 0,0 0 1 0 0,0 0-1 0 0,1 0 0 0 0,-1 1 0 0 0,1 0 0 0 0,-1 1 0 0 0,0 0 0 0 0,7 2-34 0 0,-11-3 5 0 0,-1 0 1 0 0,0 1 0 0 0,0-1 0 0 0,1 1 0 0 0,-1 0 0 0 0,0 0 0 0 0,0 0 0 0 0,0 0 0 0 0,0 0 0 0 0,0 1-1 0 0,0 0 1 0 0,0-1 0 0 0,0 1 0 0 0,-1 0 0 0 0,1 0 0 0 0,-1 1 0 0 0,0-1 0 0 0,1 0 0 0 0,-1 1-1 0 0,0 0 1 0 0,0-1 0 0 0,0 1 0 0 0,-1 0 0 0 0,1 0 0 0 0,-1 0 0 0 0,0 0 0 0 0,1 0 0 0 0,-1 0 0 0 0,-1 0-1 0 0,1 1 1 0 0,0-1 0 0 0,-1 0 0 0 0,0 0 0 0 0,1 1 0 0 0,-1-1 0 0 0,0 0 0 0 0,-1 1 0 0 0,0 1-6 0 0,-5 10 52 0 0,-2 0 0 0 0,0 0 0 0 0,-1-1 1 0 0,0-1-1 0 0,-2 1 0 0 0,1-1 0 0 0,-1-1 1 0 0,-1 0-1 0 0,0 0 0 0 0,-10 6-52 0 0,21-18 26 0 0,-1 0 0 0 0,1 1 0 0 0,0-1 0 0 0,0 1 0 0 0,0-1-1 0 0,0 1 1 0 0,-1-1 0 0 0,1 1 0 0 0,0 0 0 0 0,0-1 0 0 0,0 1 0 0 0,0 0 0 0 0,0 0-1 0 0,1 0 1 0 0,-1 0 0 0 0,0 0 0 0 0,0 0 0 0 0,0 0 0 0 0,1 0 0 0 0,-1 0 0 0 0,1 0-1 0 0,-1 1 1 0 0,1-1 0 0 0,-1 0 0 0 0,1 0 0 0 0,0 0 0 0 0,0 1 0 0 0,-1-1 0 0 0,1 0-1 0 0,0 1 1 0 0,0-1 0 0 0,0 0 0 0 0,0 0 0 0 0,0 1 0 0 0,1-1 0 0 0,-1 0 0 0 0,0 0 0 0 0,1 1-1 0 0,-1-1 1 0 0,1 0 0 0 0,-1 0 0 0 0,1 0 0 0 0,-1 0 0 0 0,1 0 0 0 0,0 1 0 0 0,-1-1-1 0 0,1 0 1 0 0,0-1 0 0 0,0 1 0 0 0,0 0 0 0 0,0 0 0 0 0,0 0 0 0 0,0 0 0 0 0,1 0-26 0 0,17 4 286 0 0,1-1 1 0 0,-1 0-1 0 0,1-2 1 0 0,0 0-1 0 0,0-1 1 0 0,0-1-1 0 0,-1-1 1 0 0,7-1-287 0 0,36-1 27 0 0,116 12-2916 0 0,-154-6 1851 0 0</inkml:trace>
  <inkml:trace contextRef="#ctx0" brushRef="#br1" timeOffset="-162760.189">13956 6417 8640 0 0,'0'0'197'0'0,"0"0"24"0"0,0 0 17 0 0,2-2-38 0 0,21-2 4974 0 0,-4 29-4533 0 0,-13-14-52 0 0,27 72 990 0 0,-29-32-1053 0 0,-3 90-92 0 0,6-66-370 0 0,-5-15-1164 0 0,-1-49-3142 0 0,6-1-1423 0 0</inkml:trace>
  <inkml:trace contextRef="#ctx0" brushRef="#br1" timeOffset="-162190.189">14041 6097 7568 0 0,'0'0'166'0'0,"0"0"29"0"0,-2 1 14 0 0,-65 51 229 0 0,33-1 1135 0 0,-22 37 1110 0 0,2 43-1103 0 0,24-41-752 0 0,-4 32 36 0 0,31 25 46 0 0,24-60-253 0 0,18-8-242 0 0,-27-52-355 0 0,2-1-1 0 0,1-1 1 0 0,0 0 0 0 0,2-1-1 0 0,1-1 1 0 0,1-1-1 0 0,17 16-59 0 0,48 31-122 0 0,-14-29-492 0 0,-26-19 294 0 0</inkml:trace>
  <inkml:trace contextRef="#ctx0" brushRef="#br1" timeOffset="-160340.189">13404 6431 5280 0 0,'16'-9'152'0'0,"-14"7"0"0"0,-5-1-120 0 0,6-1-6 0 0,3-24 1900 0 0,-2 11 2266 0 0,-4 17-4122 0 0,0 0 0 0 0,0-1 1 0 0,0 1-1 0 0,-1 0 1 0 0,1-1-1 0 0,0 1 1 0 0,0 0-1 0 0,0-1 0 0 0,0 1 1 0 0,0 0-1 0 0,0-1 1 0 0,0 1-1 0 0,-1-1 1 0 0,1 1-1 0 0,0 0 0 0 0,0-1 1 0 0,0 1-1 0 0,1 0 1 0 0,-1-1-1 0 0,0 1 1 0 0,0-1-1 0 0,0 1 0 0 0,0 0 1 0 0,0-1-1 0 0,0 1 1 0 0,0 0-1 0 0,1-1 1 0 0,-1 1-1 0 0,0 0 0 0 0,0-1 1 0 0,0 1-1 0 0,1 0 1 0 0,-1 0-1 0 0,0-1 1 0 0,0 1-1 0 0,1 0 0 0 0,-1 0 1 0 0,0-1-1 0 0,1 1 1 0 0,-1 0-1 0 0,0 0 1 0 0,1 0-1 0 0,-1 0 0 0 0,0-1 1 0 0,1 1-1 0 0,-1 0 1 0 0,1 0-1 0 0,-1 0 1 0 0,0 0-1 0 0,1 0 0 0 0,-1 0 1 0 0,0 0-1 0 0,1 0 1 0 0,-1 0-1 0 0,1 0 1 0 0,-1 0-71 0 0,0 18 160 0 0,-3 27 64 0 0,2-9-96 0 0,6 42 141 0 0,0-33-123 0 0,5 20 158 0 0,-10-18 24 0 0,-6-10 200 0 0,6-9-376 0 0,14 4 68 0 0,-10-22-811 0 0,-2-8-2271 0 0,-2-2 1664 0 0</inkml:trace>
  <inkml:trace contextRef="#ctx0" brushRef="#br1" timeOffset="-159970.189">13404 7042 9760 0 0,'23'-3'1058'0'0,"84"2"4282"0"0,21 11-4659 0 0,-54 2-2120 0 0,-67-9 943 0 0</inkml:trace>
  <inkml:trace contextRef="#ctx0" brushRef="#br1" timeOffset="-159570.189">13313 7240 9072 0 0,'0'0'200'0'0,"0"0"33"0"0,1 0 15 0 0,41-7 7 0 0,-31 6 10 0 0,0 0-1 0 0,0 0 1 0 0,0 1 0 0 0,1 1 0 0 0,-1-1 0 0 0,0 2 0 0 0,0 0 0 0 0,0 0-1 0 0,0 1 1 0 0,-1 0 0 0 0,1 1 0 0 0,-1 0 0 0 0,1 1 0 0 0,-1 0 0 0 0,-1 1-1 0 0,1 0 1 0 0,7 6-265 0 0,-14-10 55 0 0,-1-1-1 0 0,1 0 0 0 0,-1 1 1 0 0,0-1-1 0 0,1 1 0 0 0,-1 0 1 0 0,0 0-1 0 0,0 0 0 0 0,-1 0 1 0 0,1 0-1 0 0,0 0 0 0 0,-1 1 1 0 0,1-1-1 0 0,-1 1 0 0 0,1-1 1 0 0,-1 1-1 0 0,0-1 0 0 0,0 1 1 0 0,-1-1-1 0 0,1 1 0 0 0,0 0 1 0 0,-1 0-1 0 0,0-1 0 0 0,1 1 1 0 0,-1 0-1 0 0,0 0 0 0 0,-1 0 1 0 0,1 1-55 0 0,-37 46 322 0 0,-16 2-215 0 0,31-34-96 0 0,23-17-8 0 0,-1-1 1 0 0,0 0 0 0 0,1 0 0 0 0,-1 0 0 0 0,0 0 0 0 0,0 1 0 0 0,1-1 0 0 0,-1 0 0 0 0,0 0 0 0 0,0 1 0 0 0,0-1 0 0 0,1 0 0 0 0,-1 0 0 0 0,0 1 0 0 0,0-1 0 0 0,0 0 0 0 0,0 0 0 0 0,1 1 0 0 0,-1-1 0 0 0,0 0 0 0 0,0 1 0 0 0,0-1 0 0 0,0 0 0 0 0,0 1 0 0 0,0-1-1 0 0,0 0 1 0 0,0 1 0 0 0,0-1 0 0 0,0 0 0 0 0,0 1 0 0 0,0-1 0 0 0,0 0 0 0 0,0 1 0 0 0,0-1 0 0 0,-1 0 0 0 0,1 1 0 0 0,0-1 0 0 0,0 0 0 0 0,0 0 0 0 0,0 1 0 0 0,-1-1 0 0 0,1 0 0 0 0,0 0 0 0 0,0 1 0 0 0,0-1 0 0 0,-1 0 0 0 0,1 0 0 0 0,0 1 0 0 0,0-1 0 0 0,-1 0 0 0 0,1 0-1 0 0,0 0 1 0 0,-1 0 0 0 0,1 0 0 0 0,0 1 0 0 0,-1-1 0 0 0,1 0 0 0 0,0 0 0 0 0,-1 0 0 0 0,1 0 0 0 0,0 0 0 0 0,-1 0 0 0 0,1 0 0 0 0,0 0 0 0 0,-1 0 0 0 0,1 0 0 0 0,0 0-4 0 0,5 3 143 0 0,0 0 0 0 0,1 0 1 0 0,0-1-1 0 0,0 1 0 0 0,0-1 1 0 0,0 0-1 0 0,0-1 0 0 0,0 0 0 0 0,0 0 1 0 0,1 0-1 0 0,2 0-143 0 0,1 0 133 0 0,54-4 132 0 0,58 10-205 0 0,-70-2-5370 0 0,-22-2-479 0 0</inkml:trace>
  <inkml:trace contextRef="#ctx0" brushRef="#br1" timeOffset="7349.81">8977 956 5440 0 0,'0'0'124'0'0,"-7"-10"294"0"0,-14-7-350 0 0,16 12 110 0 0,-1 1 0 0 0,0 0 0 0 0,0 0 0 0 0,-1 1-1 0 0,1 0 1 0 0,-1 0 0 0 0,1 0 0 0 0,-1 1 0 0 0,0 0-1 0 0,0 0 1 0 0,0 1 0 0 0,-3 0-178 0 0,-10-4 104 0 0,-68 0 116 0 0,-90 5 108 0 0,50 19 44 0 0,-24-9-218 0 0,-289 4 325 0 0,146-10-339 0 0,-190-2-313 0 0,279-6 83 0 0,-19-9 90 0 0,-22-2-38 0 0,-200-4 38 0 0,121 5 80 0 0,-105-2-168 0 0,180 14 88 0 0,-387 11 0 0 0,274 8 0 0 0,-28 19 149 0 0,-157 12 662 0 0,346-24-590 0 0,21-12-90 0 0,-104 12 170 0 0,50-3 542 0 0,118 7-259 0 0,72 1-202 0 0,24-4-220 0 0,16-16-88 0 0,1 1 0 0 0,0 1 0 0 0,1-1 0 0 0,0 1 0 0 0,0 0 0 0 0,1 0 0 0 0,1 0 0 0 0,-1 6-74 0 0,-3 40 0 0 0,-5 48-60 0 0,-33 142 62 0 0,18-145 249 0 0,6-6-442 0 0,2-17 319 0 0,-9 31 142 0 0,-13 40 178 0 0,6 26-48 0 0,23-79-151 0 0,4 1 0 0 0,5 48-249 0 0,-21 138 383 0 0,9-72-192 0 0,10-20-191 0 0,-12 59 0 0 0,12-172 117 0 0,-2 2-42 0 0,-1 18-11 0 0,-4 127 63 0 0,11-156-116 0 0,4-5 53 0 0,-3-52-44 0 0,0 1 0 0 0,1-1 1 0 0,0 0-1 0 0,1 0 0 0 0,1 0 0 0 0,0 0 0 0 0,1 0 0 0 0,0-1 0 0 0,2 2-20 0 0,-1-6 9 0 0,-1-1 0 0 0,1 0 0 0 0,0 0-1 0 0,1 0 1 0 0,0-1 0 0 0,0 0 0 0 0,0-1-1 0 0,1 0 1 0 0,0 0 0 0 0,0 0-1 0 0,0-1 1 0 0,0 0 0 0 0,1-1 0 0 0,0 0-1 0 0,0 0 1 0 0,-1-1 0 0 0,1 0 0 0 0,1 0-1 0 0,-1-1 1 0 0,0 0 0 0 0,0-1-1 0 0,5 0-8 0 0,359 6 64 0 0,-26-29-64 0 0,238-41 0 0 0,-97 14 0 0 0,209-31 0 0 0,-387 48 0 0 0,115-8 0 0 0,-183 21 0 0 0,256-18 0 0 0,-74 10 64 0 0,119-13-53 0 0,-126 6 42 0 0,112-28 22 0 0,-137 6-22 0 0,-179 18-53 0 0,86-41 118 0 0,-173 44 276 0 0,-32-1-504 0 0,-81 32 61 0 0,85-54 0 0 0,-90 53 70 0 0,-2 0 0 0 0,1-1-1 0 0,-1 1 1 0 0,1-1-1 0 0,-2 0 1 0 0,1-1-1 0 0,-1 1 1 0 0,0-1-1 0 0,-1 0 1 0 0,1-1-21 0 0,1-9 48 0 0,0 0 0 0 0,-1-1 1 0 0,-1 1-1 0 0,0-1 0 0 0,-2 0 1 0 0,0 0-1 0 0,-1 0 0 0 0,-2-10-48 0 0,5-81 200 0 0,26-272 627 0 0,-20 226 74 0 0,-9-117-901 0 0,-25 43 624 0 0,-3 28-296 0 0,-31-128-8 0 0,1 70-16 0 0,-4 74-48 0 0,-19 21-144 0 0,64 139-594 0 0,10 25-671 0 0,3 3-4543 0 0,-2 5-660 0 0</inkml:trace>
  <inkml:trace contextRef="#ctx0" brushRef="#br1" timeOffset="7969.811">6465 4459 12008 0 0,'-30'-83'1937'0'0,"23"63"-618"0"0,7 19-1007 0 0,0 1-31 0 0,0 0-129 0 0,0 0-59 0 0,0 0-11 0 0,0 0-30 0 0,-2 9-112 0 0,-2 45-4 0 0,-1-12 122 0 0,2 0 0 0 0,1 1 0 0 0,3-1 0 0 0,2 5-59 0 0,-2-24 12 0 0,1 0 0 0 0,2 0-1 0 0,0 0 1 0 0,1 0 0 0 0,2-1 0 0 0,3 8-11 0 0,46 77-32 0 0,-31-74-630 0 0,-7-14-4488 0 0,-14-13 594 0 0</inkml:trace>
  <inkml:trace contextRef="#ctx0" brushRef="#br1" timeOffset="8269.811">6563 4834 7456 0 0,'-11'-4'568'0'0,"-62"2"1232"0"0,51 4-944 0 0,0 1 0 0 0,0 0 0 0 0,0 2 0 0 0,1 1 0 0 0,-14 5-856 0 0,-30 10 660 0 0,-21 14-438 0 0,81-32-206 0 0,5-3-150 0 0,0 0-90 0 0,0 0-631 0 0,0 0-2534 0 0,0 0-1083 0 0</inkml:trace>
  <inkml:trace contextRef="#ctx0" brushRef="#br1" timeOffset="8719.811">6698 4338 11056 0 0,'-1'-5'530'0'0,"0"2"-375"0"0,1 2-124 0 0,0-1 1 0 0,0 0-1 0 0,-1 1 0 0 0,1-1 0 0 0,-1 0 1 0 0,1 1-1 0 0,-1-1 0 0 0,1 1 1 0 0,-1-1-1 0 0,0 1 0 0 0,0-1 0 0 0,0 1 1 0 0,0-1-1 0 0,0 1 0 0 0,0 0 1 0 0,0 0-1 0 0,0 0 0 0 0,-1-1 0 0 0,1 1 1 0 0,0 0-1 0 0,-1 0 0 0 0,1 1 1 0 0,-1-1-1 0 0,1 0 0 0 0,-1 0 0 0 0,1 1 1 0 0,-1-1-1 0 0,0 1-31 0 0,-8 0 173 0 0,-1 0 1 0 0,1 0-1 0 0,-1 1 1 0 0,1 1-1 0 0,-1 0 0 0 0,1 1 1 0 0,0-1-1 0 0,0 2 1 0 0,0 0-1 0 0,0 0 1 0 0,1 0-1 0 0,-1 2-173 0 0,-43 16 47 0 0,-4-2-128 0 0,33-10 95 0 0,-1-1 1 0 0,0-1-1 0 0,-1-2 0 0 0,1 0 1 0 0,-16 0-15 0 0,-62-6 240 0 0,97-1-283 0 0,5 0-188 0 0,1 1-115 0 0,2 1-34 0 0,6 1-4 0 0</inkml:trace>
  <inkml:trace contextRef="#ctx0" brushRef="#br1" timeOffset="9099.81">6226 4858 10104 0 0,'0'0'230'0'0,"-7"-4"548"0"0,-3-4-688 0 0,10 7 122 0 0,0 1 38 0 0,0 0-2 0 0,0 0-15 0 0,0 0-62 0 0,2 0-31 0 0,110-8 329 0 0,-60 4-4002 0 0,-19 1-491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8T15:41:30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25 222 5904 0 0,'0'0'169'0'0,"0"0"130"0"0,0 0 394 0 0,-6-5 1915 0 0,5 5-2490 0 0,0-1-1 0 0,0 1 1 0 0,0-1-1 0 0,0 1 1 0 0,0-1-1 0 0,0 0 1 0 0,0 1-1 0 0,0-1 1 0 0,0 0 0 0 0,0 0-1 0 0,0 0 1 0 0,0 1-1 0 0,1-1 1 0 0,-1 0-1 0 0,0 0 1 0 0,1 0-1 0 0,-1 0 1 0 0,1-1-1 0 0,-1 1 1 0 0,1 0 0 0 0,-1 0-1 0 0,1 0 1 0 0,0 0-1 0 0,-1 0 1 0 0,1-1-1 0 0,0 1 1 0 0,0 0-1 0 0,0 0 1 0 0,0 0-1 0 0,0-1 1 0 0,0 1 0 0 0,1 0-1 0 0,-1 0 1 0 0,0 0-1 0 0,0-1 1 0 0,1 1-1 0 0,-1 0-117 0 0,28-58 1720 0 0,2 27-1256 0 0,48-24-214 0 0,-65 50-221 0 0,0 0 1 0 0,0 2 0 0 0,1 0 0 0 0,-1 0 0 0 0,1 1 0 0 0,0 1 0 0 0,0 0-1 0 0,0 1 1 0 0,0 0 0 0 0,13 2-30 0 0,-21 0-1 0 0,-1 0-1 0 0,1 0 0 0 0,-1 0 1 0 0,1 1-1 0 0,-1 0 0 0 0,0 0 1 0 0,1 0-1 0 0,-1 1 0 0 0,0 0 1 0 0,0 0-1 0 0,-1 0 0 0 0,1 0 1 0 0,-1 1-1 0 0,0 0 1 0 0,1 0-1 0 0,-2 0 0 0 0,1 0 1 0 0,0 1-1 0 0,-1-1 0 0 0,0 1 1 0 0,0 0-1 0 0,0 0 0 0 0,-1 0 1 0 0,0 0-1 0 0,0 1 1 0 0,1 3 0 0 0,-1 3 5 0 0,-1-1 0 0 0,0 1 0 0 0,-1 0 0 0 0,0 0 0 0 0,-1 0 0 0 0,0 0 0 0 0,-1 0 0 0 0,0-1-1 0 0,-1 1 1 0 0,0 0 0 0 0,-1-1 0 0 0,0 0 0 0 0,-1 0 0 0 0,0 0 0 0 0,-1-1 0 0 0,0 0 0 0 0,-1 0-1 0 0,-6 7-3 0 0,-6 7 37 0 0,-2-1-1 0 0,0-1 0 0 0,-2-1 1 0 0,0-1-1 0 0,-1-1 0 0 0,-21 12-36 0 0,-16 11 0 0 0,54-38 38 0 0,6-3 150 0 0,1-1 42 0 0,0 0 2 0 0,1 2-17 0 0,7 3-97 0 0,0 0-1 0 0,0 0 1 0 0,0-1 0 0 0,0 0-1 0 0,1 0 1 0 0,-1-1 0 0 0,1 0-1 0 0,0-1 1 0 0,0 0-1 0 0,0 0 1 0 0,0-1 0 0 0,0 0-1 0 0,1 0 1 0 0,-1-1 0 0 0,4-1-118 0 0,26 4 194 0 0,34-3 62 0 0,-18 7-122 0 0,-31-4-1546 0 0,-10-3-5347 0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2T13:01:56.995"/>
    </inkml:context>
    <inkml:brush xml:id="br0">
      <inkml:brushProperty name="width" value="0.05" units="cm"/>
      <inkml:brushProperty name="height" value="0.05" units="cm"/>
    </inkml:brush>
    <inkml:brush xml:id="br1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2477 5933 6992 0 0,'0'0'157'0'0,"0"0"23"0"0,0 0 12 0 0,-7-2-82 0 0,6 2 4803 0 0,60 8-2697 0 0,8-14-1068 0 0,60-3-73 0 0,65-6-643 0 0,-129 20-608 0 0,-61-5-731 0 0,-2 0-296 0 0,0 1-790 0 0,4 4-2951 0 0</inkml:trace>
  <inkml:trace contextRef="#ctx0" brushRef="#br0" timeOffset="384.895">2545 6142 4752 0 0,'0'0'101'0'0,"0"0"22"0"0,0 0 6 0 0,1-1-17 0 0,23-7 14 0 0,-1 5 2551 0 0,-22 3-2044 0 0,11-3 1539 0 0,85 8 2485 0 0,109-36-2694 0 0,-113 39-1893 0 0,-53 2-5173 0 0,-26-5-229 0 0</inkml:trace>
  <inkml:trace contextRef="#ctx0" brushRef="#br0" timeOffset="3948.181">3723 5813 4520 0 0,'0'0'99'0'0,"0"0"11"0"0,0 0 12 0 0,-7-8 1290 0 0,6 4 3078 0 0,110 22-2797 0 0,80-21-435 0 0,-99 6-986 0 0,48-9 128 0 0,-22 9-208 0 0,71-5-68 0 0,-42 4-59 0 0,-27-2-1 0 0,30-2 171 0 0,-14 4-147 0 0,-2 4 520 0 0,97-3-664 0 0,-118 0 120 0 0,168 0 136 0 0,-144 3-136 0 0,31-4 0 0 0,82-2 117 0 0,-101 4-170 0 0,104-2 52 0 0,-20-4 81 0 0,-134 6-144 0 0,36-6 0 0 0,105 3 54 0 0,-142 3-44 0 0,98-8-10 0 0,-63 4 0 0 0,149 11 0 0 0,-89-16 0 0 0,18 7 0 0 0,-114 1 0 0 0,36-8 0 0 0,-33-4 0 0 0,222 3 0 0 0,-79 27-98 0 0,-217-18 24 0 0,34 2-4557 0 0,-32-4-413 0 0</inkml:trace>
  <inkml:trace contextRef="#ctx0" brushRef="#br0" timeOffset="5397.848">3773 6214 8536 0 0,'-33'-30'1152'0'0,"19"17"2921"0"0,29 19-265 0 0,28 10-3702 0 0,31 23 442 0 0,-59-29-543 0 0,-3-4 4 0 0,0 1-1 0 0,0 1 0 0 0,0 0 0 0 0,-1 1 0 0 0,0 0 1 0 0,-1 0-1 0 0,0 1 0 0 0,0 1 0 0 0,-1-1 0 0 0,-1 2 0 0 0,1-1 1 0 0,-2 1-1 0 0,0 0 0 0 0,0 1 0 0 0,-1 0 0 0 0,3 12-8 0 0,-7-21 17 0 0,0 1 0 0 0,-1 0-1 0 0,0 0 1 0 0,0 0-1 0 0,0 0 1 0 0,-1 1 0 0 0,0-1-1 0 0,0 0 1 0 0,0 0-1 0 0,0 0 1 0 0,-1 0 0 0 0,0 0-1 0 0,0 0 1 0 0,-1 0-1 0 0,1 0 1 0 0,-1 0-1 0 0,0 0 1 0 0,0-1 0 0 0,0 1-1 0 0,-1-1 1 0 0,0 1-1 0 0,0-1 1 0 0,0 0 0 0 0,0 0-1 0 0,-1 0 1 0 0,1-1-1 0 0,-2 2-16 0 0,-16 11 152 0 0,18-12-129 0 0,-1-1 0 0 0,0 1-1 0 0,0-1 1 0 0,0 0 0 0 0,0-1-1 0 0,0 1 1 0 0,0-1 0 0 0,-1 1-1 0 0,1-1 1 0 0,-1-1 0 0 0,0 1-1 0 0,1-1 1 0 0,-1 0 0 0 0,0 0-1 0 0,0 0 1 0 0,0 0 0 0 0,-1-1-23 0 0,5 0 20 0 0,-1-1 1 0 0,1 1 0 0 0,0 0-1 0 0,0-1 1 0 0,-1 1 0 0 0,1-1 0 0 0,0 1-1 0 0,0-1 1 0 0,0 1 0 0 0,0-1-1 0 0,-1 0 1 0 0,1 0 0 0 0,0 0-1 0 0,0 1 1 0 0,1-1 0 0 0,-1 0-1 0 0,0 0 1 0 0,0 0 0 0 0,0-1-1 0 0,1 1 1 0 0,-1 0 0 0 0,0 0-1 0 0,1 0 1 0 0,-1 0 0 0 0,1-1-1 0 0,-1 1 1 0 0,1 0 0 0 0,0 0-1 0 0,0-1 1 0 0,-1 1 0 0 0,1 0 0 0 0,0-1-1 0 0,0 1 1 0 0,0 0 0 0 0,1-1-1 0 0,-1 1 1 0 0,0 0 0 0 0,0-1-1 0 0,1 1 1 0 0,-1 0 0 0 0,0 0-1 0 0,1-1 1 0 0,0 1 0 0 0,-1 0-1 0 0,1 0 1 0 0,0 0 0 0 0,-1 0-21 0 0,86-140 637 0 0,-48 75-584 0 0,0-9-53 0 0,16-35 128 0 0,-48 97-315 0 0,-4 11-5695 0 0,-2 2-592 0 0</inkml:trace>
  <inkml:trace contextRef="#ctx0" brushRef="#br0" timeOffset="7067.649">4591 5950 5904 0 0,'0'0'132'0'0,"0"0"17"0"0,0 0 11 0 0,0 0 48 0 0,0 0 173 0 0,0 0 71 0 0,0 0 18 0 0,0 0 3 0 0,0 0 6 0 0,0 0 1 0 0,0 0 0 0 0,0 0 0 0 0,0 0 0 0 0,0 0 0 0 0,0 0 0 0 0,0 0-18 0 0,-17 1 1232 0 0,-42 65-122 0 0,21-3-1004 0 0,30-48-439 0 0,0 0 1 0 0,0 1-1 0 0,2 0 1 0 0,0 0-1 0 0,1 1 1 0 0,0 0 0 0 0,1 0-1 0 0,1 0 1 0 0,1 0-1 0 0,0 0 1 0 0,2 11-130 0 0,0-18 119 0 0,0-1-1 0 0,1 0 1 0 0,1 1 0 0 0,0-1 0 0 0,0 0 0 0 0,1 1-1 0 0,0-1 1 0 0,0-1 0 0 0,1 1 0 0 0,4 7-119 0 0,38 38 425 0 0,-36-43-524 0 0,60 57 593 0 0,-15-37-2917 0 0,-42-28 1245 0 0</inkml:trace>
  <inkml:trace contextRef="#ctx0" brushRef="#br0" timeOffset="7608.276">4992 6046 8536 0 0,'0'0'249'0'0,"0"0"-1"0"0,0 0-135 0 0,1 1 9 0 0,79 118 4948 0 0,-13 10-3520 0 0,-16 10-951 0 0,-45-67 191 0 0,-7-70-760 0 0,1 1 1 0 0,-1-1 0 0 0,0 0-1 0 0,0 0 1 0 0,-1-1-1 0 0,1 1 1 0 0,0 0 0 0 0,-1 0-1 0 0,1 0 1 0 0,-1-1-1 0 0,1 1 1 0 0,-1-1 0 0 0,0 1-1 0 0,1-1 1 0 0,-1 0-1 0 0,0 0 1 0 0,0 0 0 0 0,0 0-1 0 0,0 0 1 0 0,0 0-1 0 0,-1 0-30 0 0,1 0 14 0 0,0-1 0 0 0,0 1 0 0 0,-1-1 0 0 0,1 1 0 0 0,0-1 0 0 0,0 0 0 0 0,-1 0 0 0 0,1 0 0 0 0,0 0 0 0 0,0 0 0 0 0,-1 0 0 0 0,1 0 0 0 0,0-1 1 0 0,0 0-1 0 0,0 1 0 0 0,0-1 0 0 0,0 0 0 0 0,-1 0 0 0 0,1 0 0 0 0,1 0 0 0 0,-1 0 0 0 0,0 0 0 0 0,0-1 0 0 0,0 1 0 0 0,1-1 0 0 0,-1 1 0 0 0,0-1 0 0 0,1 0 0 0 0,0 1 0 0 0,-1-1 0 0 0,1 0 0 0 0,0 0-14 0 0,-2-3 19 0 0,0-1 0 0 0,0 1 0 0 0,1 0 1 0 0,-1-1-1 0 0,1 1 0 0 0,1-1 0 0 0,-1 0 1 0 0,1 0-1 0 0,0 0 0 0 0,0 0 0 0 0,0-5-19 0 0,14-112 418 0 0,-8 110-401 0 0,0-1 0 0 0,0 1 0 0 0,2 0 0 0 0,0 0 0 0 0,0 0 0 0 0,1 1 0 0 0,0 0 0 0 0,1 1 0 0 0,1 0 0 0 0,7-7-17 0 0,36-29-1106 0 0,-46 43-1465 0 0,-6 4 1073 0 0</inkml:trace>
  <inkml:trace contextRef="#ctx0" brushRef="#br0" timeOffset="8004.81">5383 5926 9328 0 0,'0'0'208'0'0,"0"0"33"0"0,6-3 234 0 0,19-9-346 0 0,15 6 2464 0 0,-26 7-2019 0 0,-12-2-485 0 0,1 1 0 0 0,-1 0-1 0 0,0 0 1 0 0,1 0 0 0 0,-1 1 0 0 0,0-1 0 0 0,0 1-1 0 0,1-1 1 0 0,-1 1 0 0 0,0-1 0 0 0,0 1 0 0 0,1 0-1 0 0,-1 0 1 0 0,0 0 0 0 0,0 1 0 0 0,0-1-1 0 0,0 0 1 0 0,-1 1 0 0 0,1-1 0 0 0,0 1 0 0 0,-1 0-1 0 0,1-1 1 0 0,0 1-89 0 0,3 6 154 0 0,-4-7-13 0 0,-1 1-45 0 0,0 4-72 0 0,0-1 0 0 0,-1 1 1 0 0,0 0-1 0 0,-1-1 0 0 0,1 1 0 0 0,-1-1 1 0 0,0 0-1 0 0,0 1 0 0 0,-1-1 1 0 0,1 0-1 0 0,-1 0 0 0 0,0 0 0 0 0,0-1 1 0 0,-1 1-1 0 0,0-1 0 0 0,0 0 0 0 0,0 0 1 0 0,0 0-1 0 0,0 0 0 0 0,-4 1-24 0 0,-23 18 437 0 0,39-15-306 0 0,-2-6-93 0 0,0 0-1 0 0,-1 0 0 0 0,1-1 1 0 0,0 1-1 0 0,1-2 1 0 0,-1 1-1 0 0,0-1 1 0 0,0 0-1 0 0,0 0 1 0 0,0 0-1 0 0,5-2-37 0 0,13 1 81 0 0,46 1-882 0 0,-57 0-89 0 0,0 0-34 0 0</inkml:trace>
  <inkml:trace contextRef="#ctx0" brushRef="#br0" timeOffset="10890.439">5718 6286 5960 0 0,'0'0'132'0'0,"0"0"17"0"0,0 0 12 0 0,-5 0 148 0 0,5 0 6148 0 0,50 6-5379 0 0,27-6-348 0 0,31-3-250 0 0,36-7-280 0 0,-76 11-1088 0 0,-68-1 384 0 0</inkml:trace>
  <inkml:trace contextRef="#ctx0" brushRef="#br0" timeOffset="11265.349">5947 6124 11720 0 0,'0'0'264'0'0,"0"0"34"0"0,0 0 22 0 0,0 0-32 0 0,0 0-157 0 0,0 0 42 0 0,0 0 34 0 0,4 17 1200 0 0,-17 64 583 0 0,6-24-1023 0 0,1-14-371 0 0,-1 26 130 0 0,3-31-478 0 0,10-24-152 0 0,1 10-3559 0 0,-7-23 2311 0 0</inkml:trace>
  <inkml:trace contextRef="#ctx0" brushRef="#br0" timeOffset="12394.247">6598 6109 7912 0 0,'0'0'232'0'0,"0"0"45"0"0,7-5 423 0 0,96-40 4159 0 0,-11 32-2754 0 0,-26 23-1223 0 0,-64-10-866 0 0,-1 0-1 0 0,1 0 0 0 0,-1 1 0 0 0,1-1 0 0 0,-1 1 0 0 0,1-1 0 0 0,-1 1 1 0 0,1-1-1 0 0,-1 1 0 0 0,0 0 0 0 0,0 0 0 0 0,1 0 0 0 0,-1 0 0 0 0,0 0 0 0 0,0 0 1 0 0,0 0-1 0 0,0 0 0 0 0,0 0 0 0 0,0 0 0 0 0,0 1 0 0 0,0-1 0 0 0,-1 0 1 0 0,1 1-1 0 0,0-1 0 0 0,-1 0 0 0 0,1 1 0 0 0,-1-1 0 0 0,1 1 0 0 0,-1-1 1 0 0,0 1-1 0 0,0-1 0 0 0,0 1 0 0 0,0-1 0 0 0,0 1 0 0 0,0-1 0 0 0,0 1 0 0 0,0 0-15 0 0,-4 4 27 0 0,1 0 0 0 0,-1 0 0 0 0,0 0-1 0 0,0-1 1 0 0,-1 1 0 0 0,0-1 0 0 0,0 0-1 0 0,0-1 1 0 0,0 1 0 0 0,-5 2-27 0 0,-10 10 36 0 0,-34 24 36 0 0,-30 34-72 0 0,74-51 0 0 0,10-17 0 0 0,1-5 4 0 0,-1-1-1 0 0,1 0 1 0 0,-1 1-1 0 0,1-1 0 0 0,0 0 1 0 0,-1 0-1 0 0,1 0 0 0 0,0 0 1 0 0,0 0-1 0 0,0 0 1 0 0,0 0-1 0 0,0 0 0 0 0,0 0 1 0 0,0 0-1 0 0,0 0 0 0 0,1-1 1 0 0,-1 1-1 0 0,0 0 1 0 0,0-1-1 0 0,1 1 0 0 0,-1-1 1 0 0,0 1-1 0 0,0-1 0 0 0,1 0 1 0 0,-1 0-1 0 0,1 1 1 0 0,-1-1-1 0 0,0 0 0 0 0,1 0-3 0 0,2 0 20 0 0,157 1 294 0 0,-80-9-2583 0 0,-70 1-3565 0 0</inkml:trace>
  <inkml:trace contextRef="#ctx0" brushRef="#br0" timeOffset="12854.522">7396 6043 11728 0 0,'0'0'342'0'0,"0"0"4"0"0,-5 16-50 0 0,-24 27 697 0 0,21-31-682 0 0,-1-2 1 0 0,1 1-1 0 0,-2-1 0 0 0,0-1 1 0 0,0 0-1 0 0,-1 0 0 0 0,-6 4-311 0 0,2-2 146 0 0,-65 27 88 0 0,77-37-277 0 0,1-1 1 0 0,0 1 0 0 0,-1-1 0 0 0,1 0 0 0 0,-1 0 0 0 0,1 0 0 0 0,-1 0 0 0 0,1 0 0 0 0,-1 0 0 0 0,1-1 0 0 0,-1 1 0 0 0,1-1 0 0 0,-1 0 0 0 0,1 0 0 0 0,0 0 0 0 0,0 0 0 0 0,-1 0-1 0 0,1 0 1 0 0,0 0 0 0 0,0-1 0 0 0,0 1 0 0 0,0-1 0 0 0,0 0 0 0 0,1 1 0 0 0,-1-1 0 0 0,0 0 0 0 0,1 0 0 0 0,-1 0 0 0 0,1 0 0 0 0,0-1 0 0 0,0 1 0 0 0,0 0 0 0 0,0 0 0 0 0,0-1 0 0 0,0 1-1 0 0,0-1 1 0 0,1 1 0 0 0,0 0 0 0 0,-1-1 0 0 0,1 1 0 0 0,0-1 0 0 0,0 1 0 0 0,0-1 0 0 0,0 1 0 0 0,1-1 0 0 0,0-1 42 0 0,-1 0-23 0 0,1 1-1 0 0,0 0 1 0 0,1 0 0 0 0,-1 0-1 0 0,1 0 1 0 0,-1 0 0 0 0,1 0-1 0 0,0 1 1 0 0,0-1 0 0 0,0 0-1 0 0,0 1 1 0 0,0-1 0 0 0,1 1-1 0 0,-1 0 1 0 0,1 0 0 0 0,0 0-1 0 0,-1 0 1 0 0,1 1 0 0 0,0-1-1 0 0,0 1 1 0 0,0-1 0 0 0,0 1-1 0 0,1 0 1 0 0,-1 0 0 0 0,0 0-1 0 0,0 1 1 0 0,1-1 0 0 0,-1 1-1 0 0,0 0 1 0 0,1 0 0 0 0,-1 0-1 0 0,0 0 1 0 0,0 0 0 0 0,4 2 23 0 0,-1-1 177 0 0,0 0 0 0 0,0 1 0 0 0,-1 0 0 0 0,1 0 0 0 0,0 0 0 0 0,-1 1 0 0 0,1 0 0 0 0,-1 0 0 0 0,0 0 0 0 0,0 1 0 0 0,0-1 0 0 0,-1 1 0 0 0,1 0 0 0 0,-1 1 1 0 0,1 1-178 0 0,42 42 1071 0 0,10 11-417 0 0,-1-14-2231 0 0,-55-44-4307 0 0</inkml:trace>
  <inkml:trace contextRef="#ctx0" brushRef="#br0" timeOffset="13364.585">6426 5971 10656 0 0,'0'0'241'0'0,"0"0"38"0"0,-5 1 358 0 0,-27 19 1518 0 0,3 29-109 0 0,11 55-391 0 0,14-6-774 0 0,5-89-846 0 0,1 1 0 0 0,0-1 0 0 0,1 0 1 0 0,-1 0-1 0 0,2-1 0 0 0,-1 1 0 0 0,1 0 0 0 0,0-1 0 0 0,1 0 0 0 0,0 0 0 0 0,1-1 0 0 0,-1 1 1 0 0,1-1-1 0 0,1 0 0 0 0,-1-1 0 0 0,1 1 0 0 0,0-1 0 0 0,1-1 0 0 0,-1 1 0 0 0,1-1 0 0 0,8 4-35 0 0,183 65-416 0 0,-128-57-2847 0 0,-47-16 1623 0 0</inkml:trace>
  <inkml:trace contextRef="#ctx0" brushRef="#br0" timeOffset="13751.384">7615 6013 8952 0 0,'0'0'200'0'0,"7"0"493"0"0,35 6 167 0 0,-24 4 1855 0 0,33 63 1751 0 0,-26 15-2409 0 0,-24-70-1982 0 0,-2 1-1 0 0,0-1 0 0 0,-1 0 0 0 0,-1 0 0 0 0,-1 0 0 0 0,0-1 0 0 0,-4 9-74 0 0,8-26 1 0 0,-34 96 239 0 0,27-76-905 0 0,3-17-4 0 0,1-1-2782 0 0,3-2 2077 0 0</inkml:trace>
  <inkml:trace contextRef="#ctx0" brushRef="#br0" timeOffset="14130.041">7958 6028 12784 0 0,'0'0'289'0'0,"0"0"40"0"0,0 0 22 0 0,1 0-40 0 0,1-3-158 0 0,11 6 399 0 0,12 12 1640 0 0,-21-7-1715 0 0,-3-7-452 0 0,0 0 0 0 0,0 0 0 0 0,0 0 0 0 0,-1 0 0 0 0,1 0 1 0 0,0 0-1 0 0,-1 0 0 0 0,1 1 0 0 0,0-1 0 0 0,-1 0 0 0 0,0 0 0 0 0,1 1 0 0 0,-1-1 1 0 0,0 0-1 0 0,1 1 0 0 0,-1-1 0 0 0,0 0 0 0 0,0 1 0 0 0,0-1 0 0 0,0 0 0 0 0,-1 1 1 0 0,1-1-1 0 0,0 0 0 0 0,0 1 0 0 0,-1-1 0 0 0,1 0 0 0 0,-1 1 0 0 0,1-1 0 0 0,-1 0 1 0 0,0 0-1 0 0,1 0 0 0 0,-1 1 0 0 0,0-1 0 0 0,0 0 0 0 0,0 0 0 0 0,0 0 0 0 0,0 0-25 0 0,-29 29 11 0 0,18-22 53 0 0,-20 25 75 0 0,45-20 87 0 0,-3-9-120 0 0,-1 0-1 0 0,1-1 0 0 0,0 0 0 0 0,-1-1 0 0 0,1 0 1 0 0,0 0-1 0 0,1-1 0 0 0,-1-1 0 0 0,0 0 0 0 0,0 0 1 0 0,0-1-1 0 0,2 0-105 0 0,22 0 175 0 0,-24 1-218 0 0,0 0 32 0 0</inkml:trace>
  <inkml:trace contextRef="#ctx0" brushRef="#br0" timeOffset="15109.823">8244 5954 6392 0 0,'0'0'141'0'0,"0"0"23"0"0,0 0 12 0 0,0 0 72 0 0,0 0 275 0 0,0 0 117 0 0,0 0 28 0 0,0 0-10 0 0,0 0-55 0 0,0 0-24 0 0,0 0-3 0 0,0 0-34 0 0,0 0-140 0 0,0 0-68 0 0,8 0 1204 0 0,-3 3-1290 0 0,1-1 0 0 0,-1 1 1 0 0,0 0-1 0 0,0 1 0 0 0,-1-1 1 0 0,1 1-1 0 0,-1 0 1 0 0,1 0-1 0 0,-1 0 0 0 0,-1 1 1 0 0,1-1-1 0 0,0 1 0 0 0,-1 0 1 0 0,1 2-249 0 0,32 67 1674 0 0,-7 25-451 0 0,-23-66-1071 0 0,-1 0 0 0 0,-2 0-1 0 0,-1 0 1 0 0,-1 0 0 0 0,-2 0 0 0 0,-3 14-152 0 0,3-34 38 0 0,-1 0 1 0 0,0 0 0 0 0,-1 0-1 0 0,-1-1 1 0 0,0 1 0 0 0,0-1-1 0 0,-1 0 1 0 0,-1 0 0 0 0,-6 11-39 0 0,-25 15-2079 0 0,23-26-5035 0 0</inkml:trace>
  <inkml:trace contextRef="#ctx0" brushRef="#br0" timeOffset="-150714.741">9819 5831 7312 0 0,'0'0'165'0'0,"0"0"22"0"0,0 0 9 0 0,0 0 9 0 0,0 0-24 0 0,0 0-11 0 0,0 0-2 0 0,0 0 37 0 0,0 0 158 0 0,0 0 70 0 0,0 0 14 0 0,0 0-5 0 0,0 0-22 0 0,0 0-10 0 0,8 0 391 0 0,59 6 1054 0 0,64-16-1327 0 0,-33 3-221 0 0,-55 8-4496 0 0,-29 0-377 0 0</inkml:trace>
  <inkml:trace contextRef="#ctx0" brushRef="#br0" timeOffset="-125868.584">12120 5986 8496 0 0,'3'-6'970'0'0,"-4"6"-506"0"0,2-2 136 0 0,-3-11 1063 0 0,34-10 408 0 0,29 5-1053 0 0,-58 18-962 0 0,-3 0 22 0 0,0 0 2 0 0,0 0 0 0 0,0 0 2 0 0,26-7 445 0 0,-20 5-527 0 0,-2 1-59 0 0,5 1 55 0 0,-5 1 47 0 0,2 1-22 0 0,-3-1 22 0 0,1 1-22 0 0,-1-2 33 0 0,4 0 9 0 0,-5 0 1 0 0,-2 0 3 0 0,0 0 8 0 0,0 0-9 0 0,0 0-2 0 0,2 1 0 0 0,6 3 2 0 0,-3-3 3 0 0,-4-1-4 0 0,-1 0-1 0 0,0 0 6 0 0,0 0 20 0 0,-6 3 412 0 0,4-5-492 0 0,7 1-10 0 0,2-1 0 0 0,-9 2 12 0 0,0 0 48 0 0,2 0 12 0 0,0 0 0 0 0,0 0-33 0 0,0 0-128 0 0,0 0-11 0 0,0 0 25 0 0,-3 2 48 0 0,3-2-33 0 0,0 0-12 0 0,0 0 0 0 0,0 0-4 0 0,0 0-17 0 0,0 0-10 0 0,0 0-1 0 0,-15 5-3373 0 0,11-3 3456 0 0,12-14-358 0 0,-22 6 2593 0 0,-35 68-1035 0 0,25-32-887 0 0,-20 9 76 0 0,1 18 22 0 0,19-28-138 0 0,3-10 64 0 0,5-7-282 0 0,16-7 98 0 0,12-4 88 0 0,82-2 445 0 0,-35-4-410 0 0,33-6 12 0 0,25 1-78 0 0,-77 7-845 0 0,-39 3-489 0 0,0 0-3331 0 0,4-4-1422 0 0</inkml:trace>
  <inkml:trace contextRef="#ctx0" brushRef="#br0" timeOffset="-125561.984">12365 5995 8376 0 0,'0'0'190'0'0,"0"0"28"0"0,0 0 8 0 0,1 0-28 0 0,3 0-57 0 0,-3 0 376 0 0,13 33 3689 0 0,-7 4-1920 0 0,-8-1-1182 0 0,-25 32 57 0 0,-17 70-393 0 0,35-76-586 0 0,7-33-270 0 0,2-28-192 0 0,-1 0 213 0 0,0-1-1 0 0,0 1 1 0 0,1-1 0 0 0,-1 0 0 0 0,0 1 0 0 0,0-1-1 0 0,1 1 1 0 0,-1-1 0 0 0,0 1 0 0 0,1-1 0 0 0,-1 0 0 0 0,1 1-1 0 0,-1-1 1 0 0,0 0 0 0 0,1 0 0 0 0,-1 1 0 0 0,1-1-1 0 0,-1 0 1 0 0,1 0 0 0 0,-1 0 0 0 0,1 1 0 0 0,-1-1 0 0 0,1 0-1 0 0,-1 0 1 0 0,1 0 0 0 0,-1 0 0 0 0,1 0 0 0 0,-1 0-1 0 0,1 0 1 0 0,-1 0 0 0 0,1 0 0 0 0,-1 0 0 0 0,1 0 0 0 0,-1 0-1 0 0,1-1 1 0 0,-1 1 0 0 0,1 0 0 0 0,-1 0 0 0 0,1-1-1 0 0,-1 1 1 0 0,1 0 0 0 0,-1 0 0 0 0,1-1 0 0 0,-1 1 0 0 0,1-1 67 0 0,6-3-4254 0 0,1-2-898 0 0</inkml:trace>
  <inkml:trace contextRef="#ctx0" brushRef="#br0" timeOffset="-125078.292">12910 5873 11544 0 0,'0'0'264'0'0,"0"0"34"0"0,0 0 20 0 0,0 0-41 0 0,0 0-166 0 0,0 2-27 0 0,-24 98 1174 0 0,4-46-284 0 0,-30 61 528 0 0,14-67-895 0 0,33-43-575 0 0,-1 0-1 0 0,1 0 1 0 0,-1 0 0 0 0,0-1-1 0 0,0 1 1 0 0,-1-1 0 0 0,1 0 0 0 0,-1-1-1 0 0,0 1 1 0 0,0-1 0 0 0,0 0 0 0 0,-1 0-1 0 0,-3 1-31 0 0,-17 11 230 0 0,22-13-194 0 0,0 0 0 0 0,1-1 0 0 0,-1 0 0 0 0,0 0 0 0 0,0 0 0 0 0,-1 0 0 0 0,1-1 0 0 0,0 1 0 0 0,0-1 0 0 0,0 0 0 0 0,0 0 0 0 0,0-1 0 0 0,0 1 0 0 0,0-1 0 0 0,-1 0 0 0 0,0 0-36 0 0,-15-31 92 0 0,26-20-352 0 0,27-19-348 0 0,-30 66 570 0 0,-1 1 0 0 0,1-1 0 0 0,-1 1-1 0 0,1-1 1 0 0,1 1 0 0 0,-1 0 0 0 0,0 0-1 0 0,1 1 1 0 0,0-1 0 0 0,0 1 0 0 0,0 0-1 0 0,0 0 1 0 0,4-2 38 0 0,-6 4-7 0 0,1 0 0 0 0,-1 0 0 0 0,0 0 0 0 0,1 0 0 0 0,-1 1-1 0 0,1-1 1 0 0,-1 1 0 0 0,0 0 0 0 0,1 0 0 0 0,-1 0 0 0 0,1 0 0 0 0,-1 0 0 0 0,1 0-1 0 0,-1 1 1 0 0,1-1 0 0 0,-1 1 0 0 0,1-1 0 0 0,-1 1 0 0 0,0 0 0 0 0,1 0 0 0 0,-1 0-1 0 0,0 0 1 0 0,0 1 0 0 0,0-1 0 0 0,0 1 0 0 0,0-1 0 0 0,0 1 0 0 0,0 0 0 0 0,0-1-1 0 0,-1 1 1 0 0,1 0 0 0 0,-1 0 0 0 0,1 0 0 0 0,-1 1 0 0 0,1 0 7 0 0,28 36 314 0 0,-8-2-34 0 0,-3 48 424 0 0,-7-60-689 0 0,-11-23-9 0 0,-1-1-1 0 0,0 0 0 0 0,1 1 1 0 0,0-1-1 0 0,-1 0 1 0 0,1 0-1 0 0,0 0 1 0 0,-1 1-1 0 0,1-1 1 0 0,0 0-1 0 0,0 0 0 0 0,0 0 1 0 0,0 0-1 0 0,0 0 1 0 0,0-1-1 0 0,0 1 1 0 0,0 0-1 0 0,0 0 1 0 0,1-1-1 0 0,-1 1 0 0 0,0-1 1 0 0,0 1-1 0 0,1-1 1 0 0,-1 1-1 0 0,0-1 1 0 0,1 0-1 0 0,0 1-5 0 0,5 0 6 0 0,-4 0-139 0 0,-1 0 0 0 0,1 0 0 0 0,0-1 0 0 0,-1 1 0 0 0,1-1 0 0 0,0 0 0 0 0,0 1 0 0 0,0-1 0 0 0,-1-1 0 0 0,1 1 0 0 0,0 0 0 0 0,0-1 0 0 0,-1 1 0 0 0,1-1 0 0 0,0 0 0 0 0,-1 0 0 0 0,1 0 0 0 0,2-1 133 0 0,4-6-5813 0 0</inkml:trace>
  <inkml:trace contextRef="#ctx0" brushRef="#br0" timeOffset="-124666.136">13142 5786 11256 0 0,'24'-6'546'0'0,"-33"-2"172"0"0,8 7-529 0 0,26-1 534 0 0,12 12 253 0 0,-36-9-784 0 0,12 14 349 0 0,-13-12-499 0 0,0 0-1 0 0,0 0 1 0 0,-1 0 0 0 0,1 1 0 0 0,-1-1-1 0 0,0 0 1 0 0,0 0 0 0 0,0 0 0 0 0,0 0-1 0 0,0 0 1 0 0,-1 0 0 0 0,1-1 0 0 0,-1 1-1 0 0,0 0 1 0 0,0-1 0 0 0,0 1 0 0 0,0-1-1 0 0,0 0 1 0 0,-1 1 0 0 0,1-1 0 0 0,-1 0 0 0 0,0 0-42 0 0,-58 50 781 0 0,42-33-111 0 0,20-19-626 0 0,-1 0-1 0 0,0 0 1 0 0,0 0-1 0 0,1 0 0 0 0,-1 0 1 0 0,0 0-1 0 0,0 0 1 0 0,1 0-1 0 0,-1 1 0 0 0,0-1 1 0 0,1 0-1 0 0,-1 0 1 0 0,0 0-1 0 0,0 0 0 0 0,0 0 1 0 0,1 0-1 0 0,-1 1 1 0 0,0-1-1 0 0,0 0 0 0 0,1 0 1 0 0,-1 0-1 0 0,0 0 1 0 0,0 1-1 0 0,0-1 0 0 0,0 0 1 0 0,1 0-1 0 0,-1 1 1 0 0,0-1-1 0 0,0 0 0 0 0,0 0 1 0 0,0 1-1 0 0,0-1 1 0 0,0 0-1 0 0,0 0 0 0 0,0 1 1 0 0,0-1-1 0 0,0 0 0 0 0,0 0 1 0 0,0 1-1 0 0,0-1 1 0 0,0 0-1 0 0,0 1 0 0 0,0-1 1 0 0,0 0-1 0 0,0 0 1 0 0,0 1-1 0 0,0-1 0 0 0,0 0 1 0 0,0 0-1 0 0,0 1 1 0 0,-1-1-1 0 0,1 0 0 0 0,0 0-43 0 0,9 2-52 0 0,-7-2 284 0 0,46-14 674 0 0,-31 9-1313 0 0,46-10 1425 0 0,-20 11-7156 0 0,-29 4-464 0 0</inkml:trace>
  <inkml:trace contextRef="#ctx0" brushRef="#br0" timeOffset="-128657.478">10742 6050 5208 0 0,'0'0'116'0'0,"0"0"17"0"0,0 0 11 0 0,-3-7 7 0 0,-10-19 2529 0 0,12 25-2104 0 0,1 1 0 0 0,19-21 3738 0 0,56 54-3215 0 0,-24 18-1016 0 0,7 30 458 0 0,-47-56-326 0 0,-6-17-153 0 0,0 1-1 0 0,-1 1 1 0 0,0-1 0 0 0,-1 0 0 0 0,0 1-1 0 0,0 0 1 0 0,-1 0 0 0 0,-1 0 0 0 0,1 6-62 0 0,0 11 79 0 0,-7 32 145 0 0,-3-38-136 0 0,-22 28 224 0 0,-36-3 51 0 0,64-45-349 0 0,0-1-1 0 0,1 0 1 0 0,-1 1 0 0 0,0-1-1 0 0,1 0 1 0 0,-1 0 0 0 0,0 0-1 0 0,0 0 1 0 0,1 0 0 0 0,-1-1-1 0 0,0 1 1 0 0,1 0 0 0 0,-1-1-1 0 0,0 0 1 0 0,1 1 0 0 0,-1-1-1 0 0,1 0 1 0 0,-1 0 0 0 0,1 1-1 0 0,-1-1 1 0 0,1 0 0 0 0,0-1-1 0 0,-1 1 1 0 0,1 0 0 0 0,0 0-1 0 0,0 0 1 0 0,0-1 0 0 0,0 1-1 0 0,0-1 1 0 0,0 1 0 0 0,0-1-1 0 0,0 0-13 0 0,-2-8 22 0 0,1 1-1 0 0,1-1 0 0 0,-1 0 0 0 0,2 1 0 0 0,-1-1 0 0 0,1 0 0 0 0,1 0 1 0 0,-1 1-1 0 0,2-1 0 0 0,-1 0 0 0 0,1 1 0 0 0,1-1 0 0 0,0 1 0 0 0,2-3-21 0 0,4-25 78 0 0,31-59-4 0 0,15-55 238 0 0,-29 88-200 0 0,-7 53-6069 0 0,-17 10 4955 0 0,4 0-4094 0 0</inkml:trace>
  <inkml:trace contextRef="#ctx0" brushRef="#br0" timeOffset="-128266.369">11173 5894 9848 0 0,'0'0'222'0'0,"0"0"30"0"0,8-13 298 0 0,88-37 2224 0 0,-57 51-1868 0 0,-38 0-896 0 0,1 0 1 0 0,-1 1-1 0 0,1-1 1 0 0,-1 1 0 0 0,0-1-1 0 0,0 1 1 0 0,0 0 0 0 0,0 0-1 0 0,0-1 1 0 0,0 1 0 0 0,0 0-1 0 0,0 0 1 0 0,-1 0-1 0 0,1 0 1 0 0,-1 0 0 0 0,0 0-1 0 0,1 0 1 0 0,-1 0 0 0 0,0 0-1 0 0,0 0 1 0 0,0 0-1 0 0,0 0 1 0 0,-1 0 0 0 0,1 0-1 0 0,0 0 1 0 0,-1 0 0 0 0,0 0-1 0 0,1 0 1 0 0,-1 0 0 0 0,0 0-1 0 0,0-1 1 0 0,0 1-1 0 0,0 0 1 0 0,-1 1-11 0 0,-1 2 39 0 0,-33 28 169 0 0,-20 8 236 0 0,95-31 1063 0 0,89-24-3598 0 0,-111 13 951 0 0</inkml:trace>
  <inkml:trace contextRef="#ctx0" brushRef="#br0" timeOffset="-128003.586">11386 6148 11864 0 0,'0'0'266'0'0,"0"0"44"0"0,6-1 300 0 0,119-21 969 0 0,-100 17-1095 0 0,1 1 1 0 0,-1 1-1 0 0,1 1 1 0 0,0 1-1 0 0,12 2-484 0 0,-1 0 95 0 0,28 5-1769 0 0,-64-6-3902 0 0</inkml:trace>
  <inkml:trace contextRef="#ctx0" brushRef="#br0" timeOffset="-127788.003">11654 5990 10384 0 0,'0'0'301'0'0,"0"0"4"0"0,4 15 70 0 0,9 92 3730 0 0,-12 43-2793 0 0,5-100-1065 0 0,-5-48-421 0 0,5 6-2005 0 0,1-5-3169 0 0</inkml:trace>
  <inkml:trace contextRef="#ctx0" brushRef="#br0" timeOffset="-214387.714">86 2898 10448 0 0,'-7'3'606'0'0,"1"0"-538"0"0,0 0 0 0 0,-1 1-1 0 0,1 0 1 0 0,1 0 0 0 0,-1 1-1 0 0,1 0 1 0 0,-1 0 0 0 0,1 0-1 0 0,1 0 1 0 0,-1 1 0 0 0,1 0-1 0 0,0 0-67 0 0,3-4 86 0 0,-1-1-1 0 0,1 1 1 0 0,0 0-1 0 0,1-1 1 0 0,-1 1-1 0 0,0 0 1 0 0,0 0-1 0 0,1 0 1 0 0,-1-1-1 0 0,1 1 1 0 0,0 0-1 0 0,-1 0 1 0 0,1 0-1 0 0,0 0 0 0 0,0 0 1 0 0,0 0-1 0 0,1 0 1 0 0,-1 0-1 0 0,0 0 1 0 0,1 0-1 0 0,-1 0 1 0 0,1-1-1 0 0,0 1 1 0 0,-1 0-1 0 0,1 0 1 0 0,0-1-1 0 0,0 1 1 0 0,0 0-1 0 0,0-1 1 0 0,1 1-1 0 0,-1-1 1 0 0,0 1-1 0 0,1-1 1 0 0,-1 0-1 0 0,1 1 1 0 0,-1-1-86 0 0,3 1 78 0 0,-1 1 0 0 0,1-1 1 0 0,0 0-1 0 0,0-1 1 0 0,0 1-1 0 0,0-1 0 0 0,0 1 1 0 0,0-1-1 0 0,0 0 1 0 0,0-1-1 0 0,0 1 0 0 0,1-1 1 0 0,-1 0-1 0 0,0 0 1 0 0,0 0-1 0 0,1 0 0 0 0,-1-1 1 0 0,0 0-1 0 0,0 0 1 0 0,0 0-1 0 0,0 0 0 0 0,0-1 1 0 0,0 1-1 0 0,0-1 0 0 0,0 0 1 0 0,0 0-1 0 0,-1 0 1 0 0,1-1-1 0 0,-1 0 0 0 0,0 1 1 0 0,0-1-1 0 0,0 0 1 0 0,0 0-1 0 0,0-1 0 0 0,1-1-78 0 0,-4 2 46 0 0,0 1 0 0 0,0-1-1 0 0,0 0 1 0 0,0 0-1 0 0,0 0 1 0 0,-1 0-1 0 0,0 1 1 0 0,1-1-1 0 0,-1 0 1 0 0,0 1-1 0 0,0-1 1 0 0,0 0-1 0 0,-1 1 1 0 0,1-1-1 0 0,0 1 1 0 0,-1 0-1 0 0,0-1 1 0 0,0 1-1 0 0,1 0 1 0 0,-1 0 0 0 0,0 0-1 0 0,-1 0 1 0 0,1 0-1 0 0,0 1 1 0 0,-1-1-1 0 0,1 1 1 0 0,0-1-1 0 0,-1 1 1 0 0,0 0-1 0 0,1 0 1 0 0,-1 0-1 0 0,0 0 1 0 0,1 1-1 0 0,-2-1-45 0 0,-37-8-798 0 0,22 7-4103 0 0,0 2-923 0 0</inkml:trace>
  <inkml:trace contextRef="#ctx0" brushRef="#br0" timeOffset="214708.436">601 1195 6848 0 0,'2'-1'157'0'0,"34"-37"406"0"0,-32 34-349 0 0,1 1-1 0 0,-1-1 1 0 0,1 0 0 0 0,-1 0 0 0 0,0-1-1 0 0,-1 1 1 0 0,1-1 0 0 0,-1 0 0 0 0,0 0-1 0 0,0 0 1 0 0,0 0 0 0 0,-1-1 0 0 0,0 1 0 0 0,0-1-1 0 0,0 1 1 0 0,-1-1 0 0 0,1 0 0 0 0,-1-1-214 0 0,-1 6 600 0 0,0 1-47 0 0,-14-3 342 0 0,-64 40-383 0 0,56-23-472 0 0,-72 54 32 0 0,10 8 234 0 0,29-13 469 0 0,49-56-706 0 0,1 1 1 0 0,0 0-1 0 0,0 1 1 0 0,0-1-1 0 0,1 1 0 0 0,1 0 1 0 0,0 0-1 0 0,0 0 1 0 0,0 1-1 0 0,1-1 0 0 0,1 1 1 0 0,0-1-1 0 0,0 1 1 0 0,0 0-1 0 0,1-1 1 0 0,2 8-70 0 0,-2 9 91 0 0,1-1 0 0 0,1 0 0 0 0,1-1 0 0 0,1 1 0 0 0,1 0 0 0 0,3 2-91 0 0,18 90-60 0 0,35 125 163 0 0,-41-161 67 0 0,-12-45 25 0 0,-1 0-1 0 0,-1 0 0 0 0,-2 0 0 0 0,-2 18-194 0 0,-1-43 47 0 0,0 0-8 0 0,-1-1-1 0 0,0 1 1 0 0,0 0-1 0 0,-1-1 0 0 0,0 1 1 0 0,-1-1-1 0 0,-1 0 0 0 0,1 0 1 0 0,-2 1-1 0 0,1-2 0 0 0,-1 1 1 0 0,-1 0-1 0 0,-2 4-38 0 0,-2 1-6 0 0,-1 0-1 0 0,0 0 1 0 0,-2-1-1 0 0,1-1 1 0 0,-1 0-1 0 0,-1 0 1 0 0,0-1-1 0 0,-14 9 7 0 0,-6 4-556 0 0,0 0-5330 0 0,20-18 770 0 0</inkml:trace>
  <inkml:trace contextRef="#ctx0" brushRef="#br0" timeOffset="-213609.781">956 786 9072 0 0,'0'0'266'0'0,"0"0"1"0"0,-1 6-160 0 0,-1 0 54 0 0,0 0 1 0 0,-1-1 0 0 0,0 1 0 0 0,0-1-1 0 0,-1 1 1 0 0,1-1 0 0 0,-1 0 0 0 0,0 0-1 0 0,-1-1 1 0 0,1 1 0 0 0,-1-1-1 0 0,0 0 1 0 0,0 0 0 0 0,0-1 0 0 0,-1 1-1 0 0,1-1 1 0 0,-1 0 0 0 0,1-1 0 0 0,-1 1-1 0 0,0-1 1 0 0,0 0 0 0 0,-1-1-1 0 0,1 1 1 0 0,0-1 0 0 0,0-1 0 0 0,-1 1-1 0 0,1-1 1 0 0,0 0 0 0 0,-1 0 0 0 0,-3-1-162 0 0,7 1 8 0 0,0 0 0 0 0,0 0 1 0 0,0 0-1 0 0,0-1 1 0 0,0 1-1 0 0,0-1 1 0 0,0 1-1 0 0,0-1 1 0 0,0 0-1 0 0,0 0 1 0 0,1 0-1 0 0,-1-1 1 0 0,0 1-1 0 0,1-1 0 0 0,-1 1 1 0 0,1-1-1 0 0,0 0 1 0 0,-1 0-1 0 0,1 0 1 0 0,0 0-1 0 0,0 0 1 0 0,0-1-1 0 0,0 1 1 0 0,1-1-1 0 0,-1 1 0 0 0,1-1 1 0 0,-1 0-1 0 0,1 1 1 0 0,0-1-1 0 0,0 0 1 0 0,0 0-1 0 0,0-1-8 0 0,-1 0 9 0 0,1-1 0 0 0,0 0 0 0 0,-1 0 0 0 0,2 0 0 0 0,-1 0 0 0 0,0 0 0 0 0,1 0 0 0 0,0-1 0 0 0,0 1 0 0 0,1 0 0 0 0,-1 0 1 0 0,1 0-1 0 0,1-4-9 0 0,-1 6-6 0 0,0 1 23 0 0,-1-1-1 0 0,1 1 1 0 0,-1-1-1 0 0,1 1 1 0 0,0-1-1 0 0,0 1 1 0 0,0 0-1 0 0,0-1 1 0 0,0 1-1 0 0,0 0 1 0 0,1 0-1 0 0,-1 0 1 0 0,1 0-1 0 0,0 0 1 0 0,-1 0-1 0 0,1 0 1 0 0,0 1-1 0 0,0-1 1 0 0,0 1-1 0 0,0-1 1 0 0,0 1-1 0 0,1 0 1 0 0,-1 0-1 0 0,0 0 1 0 0,1 0-1 0 0,-1 0 1 0 0,1 0-17 0 0,4 2 29 0 0,0-1 1 0 0,0 1 0 0 0,0 1-1 0 0,0-1 1 0 0,0 1 0 0 0,-1 1 0 0 0,1-1-1 0 0,0 1 1 0 0,-1 0 0 0 0,0 0-1 0 0,0 1 1 0 0,0 0 0 0 0,0 0 0 0 0,0 1-1 0 0,-1-1 1 0 0,4 5-30 0 0,13 8-17 0 0,-7-6 51 0 0,-12-7-6 0 0,1 0 0 0 0,0 0-1 0 0,0-1 1 0 0,0 1 0 0 0,1-1 0 0 0,-1 0 0 0 0,1 0-1 0 0,0-1 1 0 0,0 1 0 0 0,0-1 0 0 0,0 0-1 0 0,0 0 1 0 0,0-1 0 0 0,0 1 0 0 0,1-1 0 0 0,-1-1-1 0 0,1 1 1 0 0,-1-1 0 0 0,1 1 0 0 0,-1-2 0 0 0,0 1-1 0 0,1 0 1 0 0,-1-1 0 0 0,1 0 0 0 0,-1-1 0 0 0,0 1-1 0 0,0-1 1 0 0,3-1-28 0 0,-6 2 62 0 0,0 0-1 0 0,1-1 1 0 0,-1 1-1 0 0,0-1 1 0 0,0 1-1 0 0,0-1 1 0 0,0 0-1 0 0,0 0 1 0 0,0 0 0 0 0,0 0-1 0 0,-1 0 1 0 0,1 0-1 0 0,-1 0 1 0 0,0-1-1 0 0,1 1 1 0 0,-1 0-1 0 0,0-1 1 0 0,0 1-1 0 0,0-3-61 0 0,4-12 313 0 0,1-32 397 0 0,-27-16-125 0 0,14 55-529 0 0,7 8-56 0 0,-1 0 1 0 0,0 0 0 0 0,0 0-1 0 0,0 0 1 0 0,-1 0-1 0 0,1 0 1 0 0,0 1-1 0 0,-1-1 1 0 0,1 0-1 0 0,-1 1 1 0 0,1-1-1 0 0,-1 1 1 0 0,0-1-1 0 0,0 1 1 0 0,0 0 0 0 0,0 0-1 0 0,0 0 1 0 0,0 0-1 0 0,0 0 1 0 0,0 0-1 0 0,0 1 1 0 0,0-1-1 0 0,0 1 1 0 0,0-1-1 0 0,-1 1 1 0 0,1 0-1 0 0,0 0 1 0 0,0 0 0 0 0,0 0-1 0 0,-1 0 1 0 0,1 0-1 0 0,0 1 1 0 0,0-1-1 0 0,-45 33-2259 0 0,36-22-3979 0 0</inkml:trace>
  <inkml:trace contextRef="#ctx0" brushRef="#br0" timeOffset="-212185.734">938 1970 10600 0 0,'0'0'308'0'0,"0"0"-2"0"0,-4-3-184 0 0,0 1-90 0 0,13 0 4963 0 0,30-15-4452 0 0,41-40 73 0 0,-42 10-435 0 0,-38 46-176 0 0,0 0-1 0 0,1 0 0 0 0,-1 0 0 0 0,0 0 0 0 0,0 0 0 0 0,0 0 0 0 0,0 0 0 0 0,0 0 0 0 0,-1 0 0 0 0,1 0 0 0 0,0 0 0 0 0,0 0 1 0 0,-1 0-1 0 0,1 0 0 0 0,0 0 0 0 0,-1 1 0 0 0,1-1 0 0 0,-1 0 0 0 0,1 0 0 0 0,-1 0 0 0 0,0 1 0 0 0,1-1 0 0 0,-1 0 0 0 0,0 0 1 0 0,1 1-1 0 0,-1-1 0 0 0,0 1 0 0 0,0-1 0 0 0,0 0 0 0 0,1 1 0 0 0,-1 0 0 0 0,0-1 0 0 0,0 1 0 0 0,0 0 0 0 0,0-1 0 0 0,0 1 0 0 0,0 0 1 0 0,0 0-1 0 0,0 0 0 0 0,0 0 0 0 0,0 0 0 0 0,0 0 0 0 0,0 0 0 0 0,0 0 0 0 0,0 0 0 0 0,0 0 0 0 0,0 0 0 0 0,0 1 0 0 0,0-1-4 0 0,-7 2-4 0 0,1-1-1 0 0,-1 2 1 0 0,1-1-1 0 0,-1 1 1 0 0,1 0-1 0 0,0 1 0 0 0,0-1 1 0 0,1 2-1 0 0,-1-1 1 0 0,1 1-1 0 0,0-1 1 0 0,0 2-1 0 0,0-1 0 0 0,-2 4 5 0 0,-30 43 0 0 0,35-41 74 0 0,-1 1-1 0 0,1 0 1 0 0,1 0-1 0 0,0 1 1 0 0,1-1-1 0 0,1 0 1 0 0,-1 0-1 0 0,2 1 1 0 0,0-1-1 0 0,0 0 0 0 0,2 5-73 0 0,-2-10 36 0 0,-1 1 1 0 0,1-1-1 0 0,1 0 0 0 0,0 0 0 0 0,0 1 0 0 0,0-1 0 0 0,1 0 0 0 0,0-1 0 0 0,0 1 0 0 0,0 0 0 0 0,1-1 0 0 0,0 0 0 0 0,1 0 0 0 0,-1 0 0 0 0,1 0 1 0 0,0-1-1 0 0,0 0 0 0 0,1 0 0 0 0,3 2-36 0 0,-3-5-18 0 0,1-1 1 0 0,0 0-1 0 0,-1 0 1 0 0,1-1-1 0 0,0 0 1 0 0,0 0 0 0 0,0-1-1 0 0,-1 0 1 0 0,1 0-1 0 0,0 0 1 0 0,-1-1-1 0 0,1 0 1 0 0,-1 0-1 0 0,0-1 1 0 0,1 1-1 0 0,-1-1 1 0 0,0-1 0 0 0,-1 1-1 0 0,1-1 1 0 0,-1 0-1 0 0,1-1 1 0 0,0 0 17 0 0,22-25-5591 0 0,-21 9-167 0 0</inkml:trace>
  <inkml:trace contextRef="#ctx0" brushRef="#br0" timeOffset="-210612.034">1080 1226 5784 0 0,'0'0'132'0'0,"0"0"17"0"0,0 0 10 0 0,0 0 50 0 0,0 0 207 0 0,0 0 89 0 0,0 0 21 0 0,0 0-13 0 0,0 0-62 0 0,0 0-31 0 0,0 0-4 0 0,0 0-22 0 0,0 0-88 0 0,0 0-40 0 0,0 0-8 0 0,0 0-18 0 0,0 0-70 0 0,0 0-36 0 0,0 0-6 0 0,0 0 6 0 0,0 0 29 0 0,0 0 12 0 0,0 0 1 0 0,0 0 4 0 0,0 0 17 0 0,0 0 10 0 0,0 0 1 0 0,0 0 1 0 0,0 0 6 0 0,0 0 1 0 0,0 0 0 0 0,0 0-18 0 0,0 0-71 0 0,0 0-30 0 0,0 0-7 0 0,0 0-5 0 0,0 0-10 0 0,0 0-3 0 0,0 0 0 0 0,0 0 0 0 0,0 0 0 0 0,0 0 0 0 0,0 0 0 0 0,0 0 0 0 0,0 0-2 0 0,0 0-4 0 0,0 0-2 0 0,0 0 0 0 0,0 0 12 0 0,0 0 46 0 0,0 0 8 0 0,0 0-2 0 0,0 0-34 0 0,0 0-110 0 0,0 0 63 0 0,0 0 45 0 0,0 0 11 0 0,0 0-6 0 0,0 0-22 0 0,0 0 11 0 0,0 0 10 0 0,0 0-20 0 0,0 0-11 0 0,-10-9 2282 0 0,10 8-2294 0 0,-17 1 203 0 0,-17 10-192 0 0,-51 11-77 0 0,163-34-302 0 0,41-4 315 0 0,-68 10-10 0 0,-2-2-44 0 0,-44 7 54 0 0,-8 2 0 0 0,-43 6 167 0 0,-30 11-102 0 0,-90 17-561 0 0,151-32 689 0 0,2 0-2284 0 0,28-10 94 0 0,-2 2 1325 0 0</inkml:trace>
  <inkml:trace contextRef="#ctx0" brushRef="#br0" timeOffset="-209959.619">1345 1016 3536 0 0,'0'0'76'0'0,"0"0"16"0"0,0 0 5 0 0,-1 0-11 0 0,2-3 2903 0 0,-1 3-2343 0 0,0 0-50 0 0,0 0-10 0 0,0 0-41 0 0,0 0-164 0 0,7 3 518 0 0,37 10 2314 0 0,-35-11-3085 0 0,-1 1-1 0 0,0 0 1 0 0,0 0 0 0 0,-1 1-1 0 0,1 0 1 0 0,-1 0-1 0 0,0 1 1 0 0,0 0 0 0 0,0 0-1 0 0,0 0 1 0 0,-1 1-1 0 0,0 0 1 0 0,0 1 0 0 0,-1-1-1 0 0,0 1 1 0 0,0 0 0 0 0,3 7-128 0 0,17 42 90 0 0,4 4 118 0 0,13 23-90 0 0,-23-36-6 0 0,-29-4 226 0 0,-34 4 171 0 0,12-35 19 0 0,21-14-368 0 0,1-7-160 0 0,-4-43 144 0 0,21-25 59 0 0,7 8 42 0 0,-9 57-248 0 0,0 0 0 0 0,1 0-1 0 0,0 1 1 0 0,1-1-1 0 0,0 2 1 0 0,1-1-1 0 0,7-8 4 0 0,14-26 79 0 0,7-2 122 0 0,8-43 109 0 0,-28 56-150 0 0,-6 8-150 0 0,2 10-8 0 0,7 8-30 0 0,-6 11-3795 0 0,-13-2-1839 0 0</inkml:trace>
  <inkml:trace contextRef="#ctx0" brushRef="#br0" timeOffset="-209610.043">1918 888 7936 0 0,'14'2'233'0'0,"-19"19"91"0"0,5-5 264 0 0,-10 16 551 0 0,-19 34 939 0 0,8-3-426 0 0,19-58-1590 0 0,-1-1-1 0 0,1 0 1 0 0,0 1-1 0 0,0 0 0 0 0,1-1 1 0 0,0 1-1 0 0,-1 0 1 0 0,1 0-1 0 0,1 0 1 0 0,-1 0-1 0 0,1 0 1 0 0,0 4-62 0 0,-9 27 424 0 0,3 8 288 0 0,25 53 793 0 0,1-42-535 0 0,13 6-380 0 0,-32-61-520 0 0,33 3 226 0 0,-29-4-285 0 0,0 0 1 0 0,0 0-1 0 0,-1 0 0 0 0,1 0 0 0 0,0-1 0 0 0,-1 0 0 0 0,1 0 0 0 0,-1 0 0 0 0,0-1 0 0 0,0 1 0 0 0,0-1 0 0 0,0 0 0 0 0,2-3-11 0 0,33-42-928 0 0,-33 32 317 0 0,4-16-879 0 0,-12 9-3447 0 0,-1 8 0 0 0</inkml:trace>
  <inkml:trace contextRef="#ctx0" brushRef="#br0" timeOffset="-209445.389">1945 1169 10680 0 0,'0'0'241'0'0,"-5"-5"683"0"0,25-15 2605 0 0,66-3-673 0 0,41 33-2535 0 0,-100-6-1061 0 0,-8 0-3706 0 0,3-2-1303 0 0</inkml:trace>
  <inkml:trace contextRef="#ctx0" brushRef="#br0" timeOffset="-209079.046">1935 1839 12552 0 0,'0'0'281'0'0,"12"0"802"0"0,127 2 1471 0 0,-27-4-1625 0 0,-103 2-1250 0 0,26 1 705 0 0,-13 4-5241 0 0,-14 1-556 0 0</inkml:trace>
  <inkml:trace contextRef="#ctx0" brushRef="#br0" timeOffset="-208862.531">1891 2012 13584 0 0,'0'0'398'0'0,"-1"0"-3"0"0,-4 0-236 0 0,4 0-63 0 0,109 3 2559 0 0,1 9-1761 0 0,19-9-782 0 0,-83-2-2794 0 0,-32-1 247 0 0,8 0-3229 0 0</inkml:trace>
  <inkml:trace contextRef="#ctx0" brushRef="#br0" timeOffset="-206126.867">2217 1869 6592 0 0,'-17'-9'149'0'0,"7"-6"390"0"0,-3 0 1310 0 0,0 0 574 0 0,9 13-2256 0 0,1 1 0 0 0,-1 0 0 0 0,1 1 0 0 0,-1-1 0 0 0,0 0 1 0 0,1 1-1 0 0,-1 0 0 0 0,0 0 0 0 0,1 0 0 0 0,-1 1 0 0 0,0-1 0 0 0,1 1 1 0 0,-1-1-1 0 0,1 1 0 0 0,-1 1 0 0 0,1-1 0 0 0,-1 0 0 0 0,-2 2-167 0 0,-18 5 544 0 0,-13 18 230 0 0,-15 11-149 0 0,26-8-313 0 0,-21 17 256 0 0,28-31-371 0 0,-2 11 262 0 0,10-7-265 0 0,10-19-194 0 0,0 1 0 0 0,0-1-1 0 0,1 1 1 0 0,-1-1 0 0 0,1 1 0 0 0,-1 0-1 0 0,0-1 1 0 0,1 1 0 0 0,-1 0-1 0 0,1 0 1 0 0,0 0 0 0 0,-1-1 0 0 0,1 1-1 0 0,0 0 1 0 0,-1 0 0 0 0,1 0 0 0 0,0 0-1 0 0,0-1 1 0 0,0 1 0 0 0,0 0 0 0 0,0 0-1 0 0,0 0 1 0 0,0 0 0 0 0,0 0 0 0 0,0 0-1 0 0,0-1 1 0 0,0 1 0 0 0,0 0 0 0 0,1 0-1 0 0,-1 0 1 0 0,0 0 0 0 0,1 0 0 0 0,-1-1-1 0 0,0 1 1 0 0,1 0 0 0 0,-1 0-1 0 0,1 0 1 0 0,14 22 139 0 0,7-13-62 0 0,-14-8-37 0 0,1 0 0 0 0,0 0-1 0 0,0-1 1 0 0,0 0 0 0 0,0-1-1 0 0,0 0 1 0 0,0 0 0 0 0,-1-1-1 0 0,1 0 1 0 0,0 0 0 0 0,0-1-1 0 0,6-2-39 0 0,32-20 87 0 0,33-35 97 0 0,10-43 156 0 0,-67 50 100 0 0,-20 45-427 0 0,10-48-98 0 0,-14-29 68 0 0,-11 25 27 0 0,9 5-10 0 0,6-24 0 0 0,5 58-10 0 0,-9 19-33 0 0,3-2 22 0 0,-2 2-6 0 0,0 1 94 0 0,-19 28-74 0 0,12 8-200 0 0,9 2 207 0 0,5-5 0 0 0,0 24 0 0 0,-14 18 0 0 0,-16 24 191 0 0,-7-3 146 0 0,13-15-97 0 0,14-40-130 0 0,12-8 10 0 0,-2-12-46 0 0,18-11-1020 0 0,-21-11-4 0 0,-3 0-3685 0 0,-1-7-1473 0 0</inkml:trace>
  <inkml:trace contextRef="#ctx0" brushRef="#br0" timeOffset="-205820.298">2490 1653 11376 0 0,'0'0'256'0'0,"0"0"34"0"0,-3 15 393 0 0,2 13 19 0 0,-2 0-1 0 0,-1 0 1 0 0,-1 0 0 0 0,-8 25-702 0 0,-7 54 1731 0 0,19 19-141 0 0,5-75-1156 0 0,-2-32-354 0 0,-2-17 11 0 0,24 17 565 0 0,-6-28-1721 0 0,-9-2-4206 0 0,-2 0-611 0 0</inkml:trace>
  <inkml:trace contextRef="#ctx0" brushRef="#br0" timeOffset="-205648.471">2417 1916 12816 0 0,'-15'-5'289'0'0,"12"4"40"0"0,3 1 22 0 0,0 0-40 0 0,10-5 146 0 0,-2 1-64 0 0,-1 1 1 0 0,0 0 0 0 0,1 1-1 0 0,-1-1 1 0 0,1 1-1 0 0,0 1 1 0 0,0-1-1 0 0,-1 1 1 0 0,1 1-1 0 0,4 0-393 0 0,16-3 337 0 0,75 0-67 0 0,-26 3-3165 0 0,-69 0 1839 0 0</inkml:trace>
  <inkml:trace contextRef="#ctx0" brushRef="#br0" timeOffset="-205423.134">2961 1695 14600 0 0,'0'0'330'0'0,"2"1"45"0"0,78-4 582 0 0,28 5 1564 0 0,-85 1-2257 0 0,-18-2-351 0 0,-1-1-1 0 0,0 0 1 0 0,0 1-1 0 0,0-1 1 0 0,0 1-1 0 0,0 0 1 0 0,0 1-1 0 0,0-1 1 0 0,-1 1-1 0 0,1-1 1 0 0,0 1-1 0 0,-1 0 1 0 0,1 1-1 0 0,0 0 88 0 0,-4-1-4372 0 0,-5 7-1414 0 0</inkml:trace>
  <inkml:trace contextRef="#ctx0" brushRef="#br0" timeOffset="-205158.222">2904 1899 13216 0 0,'0'0'298'0'0,"0"0"46"0"0,0 0 22 0 0,0 0-48 0 0,2 0-208 0 0,113-4 3061 0 0,19-11-1787 0 0,-58 9-1333 0 0,-48 5-290 0 0,-2 0-4995 0 0,-12 1-687 0 0</inkml:trace>
  <inkml:trace contextRef="#ctx0" brushRef="#br0" timeOffset="-204908.279">3646 1241 11952 0 0,'11'-12'1349'0'0,"-10"11"-1116"0"0,6 17 1174 0 0,-17 124 1929 0 0,8 22-3120 0 0,22-75-35 0 0,13-22-1801 0 0,-26-59-4514 0 0</inkml:trace>
  <inkml:trace contextRef="#ctx0" brushRef="#br0" timeOffset="-204746.252">3484 1829 12032 0 0,'0'0'356'0'0,"0"0"-8"0"0,0 0-162 0 0,0 0 157 0 0,2 0 89 0 0,54-8 2478 0 0,-7 1-1127 0 0,140-3-75 0 0,-133 10-1680 0 0,62 10-2535 0 0,-107-6-3888 0 0</inkml:trace>
  <inkml:trace contextRef="#ctx0" brushRef="#br0" timeOffset="-204199.945">3575 2006 10880 0 0,'0'0'248'0'0,"0"0"34"0"0,0 0 20 0 0,0 0-38 0 0,1 1-171 0 0,58 49 1064 0 0,19 49 591 0 0,-25 50-625 0 0,-50-135-975 0 0,-1-1 0 0 0,-1 1-1 0 0,0 0 1 0 0,-1-1 0 0 0,0 1 0 0 0,-1 0 0 0 0,-1-1 0 0 0,-2 8-148 0 0,4-16 31 0 0,-1 0-5 0 0,0 0 0 0 0,-1 0 0 0 0,1 0 0 0 0,-1 0 0 0 0,0 0-1 0 0,0-1 1 0 0,-1 1 0 0 0,1-1 0 0 0,-1 1 0 0 0,0-1 0 0 0,0 0-1 0 0,0 0 1 0 0,-1 0 0 0 0,0 0 0 0 0,1-1 0 0 0,-1 1-1 0 0,-1-1 1 0 0,1 0 0 0 0,-1 0-26 0 0,3-2 22 0 0,-1 1 0 0 0,0-1 1 0 0,0 0-1 0 0,0 0 0 0 0,1 0 0 0 0,-1-1 0 0 0,0 1 1 0 0,0 0-1 0 0,0-1 0 0 0,0 0 0 0 0,0 0 0 0 0,0 0 1 0 0,0 0-1 0 0,0 0 0 0 0,0-1 0 0 0,0 1 0 0 0,0-1 0 0 0,0 0 1 0 0,0 0-1 0 0,0 0 0 0 0,1 0 0 0 0,-1-1 0 0 0,0 1 1 0 0,1-1-1 0 0,-1 1-22 0 0,1-2 23 0 0,0 0-1 0 0,0 0 1 0 0,0 0 0 0 0,0-1 0 0 0,1 1 0 0 0,0 0-1 0 0,-1 0 1 0 0,1-1 0 0 0,1 1 0 0 0,-1-1 0 0 0,0 1 0 0 0,1-1-1 0 0,0 1 1 0 0,-1-1 0 0 0,2 1 0 0 0,-1-1 0 0 0,0 0-1 0 0,1-1-22 0 0,3-15 172 0 0,0 0 0 0 0,2 0 0 0 0,0 0 0 0 0,1 1 0 0 0,2 0 0 0 0,8-16-172 0 0,-8 20 73 0 0,0 0-1 0 0,2 1 1 0 0,0 0-1 0 0,0 1 1 0 0,1 0-1 0 0,1 1 1 0 0,8-7-73 0 0,-7 6 52 0 0,70-74 404 0 0,-59 64-223 0 0,0 0 0 0 0,-2-1 0 0 0,0-1 0 0 0,13-21-233 0 0,-17 10 120 0 0,-18 32-124 0 0,-1 3-89 0 0,0-2 142 0 0,0 1-1715 0 0,0 1-2993 0 0,0 1-2003 0 0</inkml:trace>
  <inkml:trace contextRef="#ctx0" brushRef="#br0" timeOffset="-193715.938">4639 2004 8840 0 0,'0'0'197'0'0,"0"-7"264"0"0,-1 1-250 0 0,-2 1-184 0 0,3 4-107 0 0,0 1-16 0 0,0 0 44 0 0,0 0 185 0 0,0 0 84 0 0,-6 20 2561 0 0,45 43-1038 0 0,-35-49-1213 0 0,-3-12-439 0 0,1 1 1 0 0,-1-1-1 0 0,-1 1 1 0 0,1-1-1 0 0,0 1 1 0 0,-1 0-1 0 0,1-1 0 0 0,-1 1 1 0 0,0 0-1 0 0,0-1 1 0 0,0 1-1 0 0,0 0 0 0 0,-1 0 1 0 0,1-1-1 0 0,-1 1 1 0 0,1 0-1 0 0,-2 2-88 0 0,-5 7 241 0 0,0 0-1 0 0,0 0 1 0 0,-1-1 0 0 0,-1 0-1 0 0,0 0 1 0 0,-1-1-1 0 0,0 0 1 0 0,0-1 0 0 0,-11 8-241 0 0,-66 38-5592 0 0,74-49 20 0 0</inkml:trace>
  <inkml:trace contextRef="#ctx0" brushRef="#br0" timeOffset="-193331.498">4581 1704 6792 0 0,'0'0'149'0'0,"-1"0"23"0"0,-91 25 1087 0 0,91-25-715 0 0,1 0 28 0 0,0 0-31 0 0,0 0-145 0 0,0 0-63 0 0,9-16 406 0 0,38-19-268 0 0,-46 35-383 0 0,-1 0 0 0 0,0 0 18 0 0,0 0 80 0 0,0 0 35 0 0,0 0 10 0 0,-1 3-62 0 0,0 0-1 0 0,-1 0 1 0 0,1 1 0 0 0,-1-1 0 0 0,0 0 0 0 0,0-1 0 0 0,0 1 0 0 0,0 0 0 0 0,0 0 0 0 0,-1-1 0 0 0,1 1-1 0 0,-1-1 1 0 0,1 0 0 0 0,-1 0 0 0 0,0 0 0 0 0,0 0 0 0 0,0 0 0 0 0,0-1 0 0 0,0 1 0 0 0,-1-1 0 0 0,1 0-1 0 0,0 0 1 0 0,-1 0 0 0 0,1 0 0 0 0,-3 0-169 0 0,5-2 15 0 0,0 1 0 0 0,0 0-1 0 0,0 0 1 0 0,0-1 0 0 0,0 1-1 0 0,0-1 1 0 0,0 1 0 0 0,0-1-1 0 0,1 1 1 0 0,-1-1 0 0 0,0 1-1 0 0,0-1 1 0 0,1 0 0 0 0,-1 0 0 0 0,0 1-1 0 0,1-1 1 0 0,-1 0 0 0 0,0 0-1 0 0,1 0 1 0 0,-1 1 0 0 0,1-1-1 0 0,0 0 1 0 0,-1 0 0 0 0,1 0 0 0 0,0 0-1 0 0,-1 0 1 0 0,1 0 0 0 0,0 0-1 0 0,0 0 1 0 0,0 0 0 0 0,0 0-1 0 0,0 0 1 0 0,0 0 0 0 0,0 0-1 0 0,0 0 1 0 0,0 0 0 0 0,1 0 0 0 0,-1 0-1 0 0,0 0 1 0 0,1 0 0 0 0,-1 0-1 0 0,1 0 1 0 0,-1 0-15 0 0,7-17-5170 0 0,-3 11-234 0 0</inkml:trace>
  <inkml:trace contextRef="#ctx0" brushRef="#br0" timeOffset="-191897.578">5998 743 5640 0 0,'7'-6'1440'0'0,"-7"6"-1320"0"0,0-1-1 0 0,0 0 1 0 0,0 1 0 0 0,0-1 0 0 0,0 1-1 0 0,1-1 1 0 0,-1 1 0 0 0,0-1 0 0 0,0 1-1 0 0,0-1 1 0 0,-1 1 0 0 0,1-1 0 0 0,0 1-1 0 0,0-1 1 0 0,0 1 0 0 0,0-1 0 0 0,0 1-1 0 0,-1-1 1 0 0,1 1 0 0 0,0-1 0 0 0,0 1 0 0 0,-1-1-1 0 0,1 1 1 0 0,0-1 0 0 0,-1 1 0 0 0,1-1-1 0 0,0 1 1 0 0,-1 0 0 0 0,1-1 0 0 0,-1 1-1 0 0,1 0 1 0 0,-1 0 0 0 0,1-1 0 0 0,-1 1-1 0 0,1 0 1 0 0,-1 0 0 0 0,1-1 0 0 0,-1 1-1 0 0,1 0 1 0 0,-1 0 0 0 0,1 0 0 0 0,-1 0 0 0 0,0 0-120 0 0,-6-3-141 0 0,0 2 276 0 0,1 1-1 0 0,-1 0 1 0 0,1 0 0 0 0,-1 0 0 0 0,1 1-1 0 0,-1 0 1 0 0,1 0 0 0 0,0 1-1 0 0,-1 0 1 0 0,1 0 0 0 0,0 0 0 0 0,0 1-1 0 0,0 0 1 0 0,1 0 0 0 0,-1 0-1 0 0,1 1 1 0 0,-1 0 0 0 0,1 0 0 0 0,0 0-1 0 0,1 1 1 0 0,-1 0 0 0 0,1-1-1 0 0,0 2 1 0 0,0-1 0 0 0,0 0 0 0 0,1 2-135 0 0,-12 13 45 0 0,0 1 0 0 0,2 0 0 0 0,1 2 0 0 0,1-1 0 0 0,0 1 0 0 0,2 1 0 0 0,1 0 0 0 0,1 0 0 0 0,-4 21-45 0 0,-9 49 64 0 0,4 1 0 0 0,2 17-64 0 0,12 75 357 0 0,10-99-24 0 0,5-1 1 0 0,15 53-334 0 0,3 98 352 0 0,-24-115-160 0 0,-7-101-180 0 0,1-14 17 0 0,-1-1-1 0 0,0 1 1 0 0,0-1-1 0 0,-1 1 1 0 0,0-1 0 0 0,0 1-1 0 0,-1-1 1 0 0,1 0 0 0 0,-2 0-1 0 0,0 3-28 0 0,1-4 57 0 0,-1 1-1 0 0,0-1 1 0 0,0 0-1 0 0,-1 0 0 0 0,0 0 1 0 0,0 0-1 0 0,0-1 0 0 0,-1 0 1 0 0,1 1-1 0 0,-1-2 0 0 0,-1 1 1 0 0,1 0-1 0 0,-1-1 1 0 0,1 0-1 0 0,-1-1 0 0 0,0 1 1 0 0,0-1-1 0 0,-1 0 0 0 0,1 0 1 0 0,-1-1-1 0 0,0 0 0 0 0,-3 0-56 0 0,-77-4 458 0 0,-21-31-501 0 0,98 27-1267 0 0,4 1-2925 0 0,2 2-1834 0 0</inkml:trace>
  <inkml:trace contextRef="#ctx0" brushRef="#br0" timeOffset="-191331.714">5164 2662 11488 0 0,'0'0'264'0'0,"-18"2"725"0"0,12 0-781 0 0,0 0 0 0 0,0 0-1 0 0,0 1 1 0 0,0 0 0 0 0,0 0 0 0 0,1 0 0 0 0,-1 1-1 0 0,1-1 1 0 0,0 2 0 0 0,0-1 0 0 0,0 0 0 0 0,1 1-1 0 0,-1 0 1 0 0,1 0 0 0 0,0 0 0 0 0,1 1-1 0 0,-1-1 1 0 0,1 1 0 0 0,0 0 0 0 0,1 0 0 0 0,-1 0-1 0 0,1 0 1 0 0,0 0 0 0 0,1 1 0 0 0,-1-1 0 0 0,1 0-1 0 0,0 5-207 0 0,12 23 70 0 0,-9-33-48 0 0,0 1 0 0 0,0-1 1 0 0,0 0-1 0 0,0 0 1 0 0,1 0-1 0 0,-1 0 0 0 0,0 0 1 0 0,1 0-1 0 0,-1-1 0 0 0,1 1 1 0 0,-1-1-1 0 0,1 1 0 0 0,-1-1 1 0 0,1 0-1 0 0,-1 0 0 0 0,1 0 1 0 0,-1-1-1 0 0,1 1 0 0 0,-1 0 1 0 0,1-1-1 0 0,-1 0 0 0 0,0 1 1 0 0,1-1-1 0 0,-1 0 0 0 0,0 0 1 0 0,1-1-1 0 0,-1 1 1 0 0,0 0-1 0 0,0-1 0 0 0,0 1 1 0 0,0-1-1 0 0,0 0 0 0 0,-1 1 1 0 0,2-2-23 0 0,4-2 50 0 0,-2 1 4 0 0,0-1-1 0 0,-1 0 1 0 0,0 0 0 0 0,0 0-1 0 0,0-1 1 0 0,-1 1-1 0 0,1-1 1 0 0,-1 0-1 0 0,-1 0 1 0 0,1 0-1 0 0,-1 0 1 0 0,0-1-1 0 0,0-4-53 0 0,-2 8 10 0 0,-1 0 0 0 0,0 1 0 0 0,1-1 0 0 0,-1 0 0 0 0,-1 0 0 0 0,1 0 0 0 0,0 1 0 0 0,-1-1 0 0 0,1 1 0 0 0,-1-1 0 0 0,0 1 0 0 0,0 0 0 0 0,0-1 0 0 0,0 1 0 0 0,0 0 0 0 0,0 0 0 0 0,-1 0 0 0 0,1 1 0 0 0,-1-1 0 0 0,1 1 0 0 0,-1-1 0 0 0,0 1 0 0 0,0 0 0 0 0,1 0 0 0 0,-1 0 0 0 0,0 0 0 0 0,0 0 0 0 0,0 1 0 0 0,0 0 0 0 0,0-1 0 0 0,0 1 0 0 0,0 0 0 0 0,0 0 0 0 0,0 1 0 0 0,-1-1-10 0 0,-27 12-1110 0 0,30-11 520 0 0,1-1-734 0 0,0 0-321 0 0,0 0-69 0 0,0 0-12 0 0</inkml:trace>
  <inkml:trace contextRef="#ctx0" brushRef="#br0" timeOffset="-190526.492">6288 226 9528 0 0,'0'0'216'0'0,"0"0"32"0"0,0 0 10 0 0,-8 12 29 0 0,-38 29 754 0 0,35-30-651 0 0,-1-2 0 0 0,-1 1 0 0 0,0-2-1 0 0,0 0 1 0 0,-1 0 0 0 0,0-1 0 0 0,0-1 0 0 0,0 0-1 0 0,-1-1 1 0 0,-13 2-390 0 0,5 1 376 0 0,20-7-323 0 0,-1 0 0 0 0,0 0 0 0 0,0 0 1 0 0,0-1-1 0 0,0 1 0 0 0,0-1 0 0 0,1 0 1 0 0,-1 0-1 0 0,0-1 0 0 0,0 1 0 0 0,0-1 1 0 0,0 0-1 0 0,0 0 0 0 0,0 0 0 0 0,1 0 1 0 0,-1-1-1 0 0,1 1 0 0 0,-2-2-53 0 0,3 2 15 0 0,-1 0-1 0 0,1 0 0 0 0,0-1 1 0 0,0 1-1 0 0,0-1 0 0 0,1 1 1 0 0,-1-1-1 0 0,0 0 0 0 0,1 0 1 0 0,-1 0-1 0 0,1 0 0 0 0,-1 0 1 0 0,1 0-1 0 0,0 0 1 0 0,0 0-1 0 0,0-1 0 0 0,0 1 1 0 0,0 0-1 0 0,1-1 0 0 0,-1 1 1 0 0,1-1-1 0 0,-1 1 0 0 0,1 0 1 0 0,0-1-1 0 0,0 1 0 0 0,0-2-14 0 0,0 0 29 0 0,0 0 0 0 0,0 1 0 0 0,0-1 0 0 0,0 0-1 0 0,1 0 1 0 0,0 0 0 0 0,-1 1 0 0 0,1-1 0 0 0,1 0-1 0 0,-1 1 1 0 0,1-1 0 0 0,-1 1 0 0 0,1-1-1 0 0,0 1 1 0 0,0 0 0 0 0,0 0 0 0 0,1 0 0 0 0,-1 0-1 0 0,1 0 1 0 0,0 0 0 0 0,0 1 0 0 0,2-3-29 0 0,9-2-266 0 0,8 11 65 0 0,-20-2 178 0 0,62 78-303 0 0,-27-28 332 0 0,-35-49 10 0 0,0 0 0 0 0,1 0-1 0 0,0 0 1 0 0,-1 0-1 0 0,1 0 1 0 0,0 0-1 0 0,0-1 1 0 0,1 1-1 0 0,-1-1 1 0 0,0 0-1 0 0,1 0 1 0 0,-1 0-1 0 0,1-1 1 0 0,0 1-1 0 0,0-1 1 0 0,0 0-1 0 0,-1 0 1 0 0,1 0-1 0 0,0 0 1 0 0,0-1-1 0 0,0 0 1 0 0,0 1 0 0 0,0-2-1 0 0,0 1 1 0 0,0 0-1 0 0,0-1 1 0 0,0 0-1 0 0,3 0-15 0 0,-3-1 45 0 0,1 1-1 0 0,-1-1 1 0 0,0 0-1 0 0,0 0 1 0 0,0 0-1 0 0,0 0 1 0 0,-1-1-1 0 0,1 1 1 0 0,-1-1-1 0 0,1 0 1 0 0,-1 0-1 0 0,0-1 1 0 0,0 1-1 0 0,0-1 1 0 0,-1 1-1 0 0,1-1 1 0 0,-1 0-1 0 0,0 0 1 0 0,0 0-1 0 0,0 0 1 0 0,-1 0-1 0 0,1 0 1 0 0,-1-1-1 0 0,0 1 1 0 0,0 0 0 0 0,-1-1-1 0 0,1 1 1 0 0,-1-1-1 0 0,0 1 1 0 0,0-1-1 0 0,-1-1-44 0 0,2 3 6 0 0,-1-1 1 0 0,0 0-1 0 0,0 1 0 0 0,0-1 1 0 0,-1 1-1 0 0,1-1 0 0 0,-1 1 0 0 0,0-1 1 0 0,0 1-1 0 0,0-1 0 0 0,0 1 1 0 0,-1 0-1 0 0,1-1 0 0 0,-1 1 0 0 0,0 0 1 0 0,0 0-1 0 0,0 0 0 0 0,0 1 1 0 0,-1-1-1 0 0,1 0 0 0 0,-1 1 0 0 0,0-1 1 0 0,1 1-1 0 0,-1 0 0 0 0,0 0 1 0 0,0 0-1 0 0,0 1 0 0 0,-1-1 0 0 0,1 1 1 0 0,0-1-1 0 0,-1 1 0 0 0,1 0 1 0 0,-1 0-1 0 0,1 1 0 0 0,-1-1 0 0 0,1 1 1 0 0,-1-1-1 0 0,1 1 0 0 0,-1 0 1 0 0,0 1-1 0 0,1-1 0 0 0,-1 1 1 0 0,1-1-1 0 0,-1 1 0 0 0,1 0 0 0 0,-2 1-6 0 0,-75 41-3075 0 0,66-32-2769 0 0</inkml:trace>
  <inkml:trace contextRef="#ctx0" brushRef="#br0" timeOffset="-188427.69">6780 1482 4480 0 0,'0'0'132'0'0,"0"0"76"0"0,-1 9 838 0 0,1 32 3565 0 0,1-40-4430 0 0,23 9 522 0 0,-18-11-526 0 0,1 1-1 0 0,0-1 1 0 0,-1 0 0 0 0,1-1-1 0 0,-1 1 1 0 0,1-2 0 0 0,-1 1 0 0 0,0 0-1 0 0,0-1 1 0 0,0 0 0 0 0,3-2-177 0 0,-8 4 29 0 0,56-44 729 0 0,-7-5-218 0 0,-32 6-274 0 0,-18 43-212 0 0,-20-14 127 0 0,-1 9-170 0 0,-43 18 106 0 0,54-8-28 0 0,0 0 0 0 0,0 1 0 0 0,0 0 1 0 0,1 1-1 0 0,0-1 0 0 0,0 2 0 0 0,0 0 1 0 0,1 0-1 0 0,0 0 0 0 0,0 1 0 0 0,1 0 0 0 0,0 0 1 0 0,1 1-1 0 0,0 0 0 0 0,0 0 0 0 0,0 1 0 0 0,1 0 1 0 0,1 0-1 0 0,0 0 0 0 0,0 0 0 0 0,1 0 0 0 0,-1 5-89 0 0,-10 87 608 0 0,14-97-533 0 0,0-1 0 0 0,0 0 0 0 0,1 0 0 0 0,0 0 0 0 0,0 0 1 0 0,0 0-1 0 0,0 0 0 0 0,0 0 0 0 0,1 0 0 0 0,0 0 0 0 0,0 0 1 0 0,0-1-1 0 0,0 1 0 0 0,1-1 0 0 0,-1 1 0 0 0,1-1 0 0 0,0 0 1 0 0,0 0-1 0 0,0 0 0 0 0,0-1 0 0 0,0 1 0 0 0,1-1 0 0 0,1 1-75 0 0,5 1 87 0 0,2 0-1 0 0,-1-1 1 0 0,0-1-1 0 0,0 0 1 0 0,1-1-1 0 0,-1 0 1 0 0,1 0-1 0 0,0-2 1 0 0,-1 1-1 0 0,1-1 0 0 0,-1-1 1 0 0,0 0-1 0 0,10-3-86 0 0,-7 2 36 0 0,9 0-385 0 0,-1-2-1 0 0,0-1 1 0 0,-1-1-1 0 0,0 0 0 0 0,19-10 350 0 0,-24 8-6811 0 0</inkml:trace>
  <inkml:trace contextRef="#ctx0" brushRef="#br0" timeOffset="-187770.771">6719 848 4984 0 0,'0'0'143'0'0,"-6"3"26"0"0,2-3-92 0 0,4 0 319 0 0,0 0-275 0 0,-1 0 0 0 0,1 0 0 0 0,0 0 0 0 0,-1-1 0 0 0,1 1 0 0 0,0 0 0 0 0,-1 0-1 0 0,1 0 1 0 0,0 0 0 0 0,-1 0 0 0 0,1 0 0 0 0,-1 0 0 0 0,1 0 0 0 0,0 0 0 0 0,-1 0 0 0 0,1 0 0 0 0,0 0 0 0 0,-1 0 0 0 0,1 0-1 0 0,0 0 1 0 0,-1 0 0 0 0,1 0 0 0 0,-1 0 0 0 0,1 0 0 0 0,0 0 0 0 0,-1 1 0 0 0,1-1 0 0 0,0 0 0 0 0,0 0 0 0 0,-1 0 0 0 0,1 1-1 0 0,0-1 1 0 0,-1 0 0 0 0,1 0 0 0 0,0 1 0 0 0,0-1 0 0 0,-1 0 0 0 0,1 1 0 0 0,0-1 0 0 0,0 0 0 0 0,0 1 0 0 0,0-1 0 0 0,0 0-1 0 0,-1 1 1 0 0,1-1 0 0 0,0 0 0 0 0,0 1 0 0 0,0-1 0 0 0,0 0 0 0 0,0 1 0 0 0,0-1 0 0 0,0 1 0 0 0,0-1 0 0 0,0 0-121 0 0,3 12 461 0 0,35 3 651 0 0,49-14-480 0 0,-12-9-568 0 0,-25 4-16 0 0,1-1-1274 0 0,-38 4 620 0 0</inkml:trace>
  <inkml:trace contextRef="#ctx0" brushRef="#br0" timeOffset="-186306.052">7376 462 4200 0 0,'0'0'91'0'0,"0"0"11"0"0,0 0 12 0 0,0 0 16 0 0,0 0 26 0 0,0 0 11 0 0,0 0 1 0 0,0 0-12 0 0,0 0-49 0 0,0 0-19 0 0,0 0-7 0 0,0 0 3 0 0,0 0 17 0 0,0 0 10 0 0,0 0 1 0 0,0 0 6 0 0,0 0 29 0 0,0 0 12 0 0,0 0 1 0 0,0 0 10 0 0,0 0 48 0 0,0 0 26 0 0,0 0 4 0 0,0 0-31 0 0,0 0-121 0 0,0 0-16 0 0,0 0 41 0 0,0 0 21 0 0,0 0 2 0 0,0 0-8 0 0,0 0-35 0 0,0 0-18 0 0,0 0-3 0 0,0 0 21 0 0,0 0 90 0 0,0 0 38 0 0,0 0 10 0 0,0 0-6 0 0,0 0-28 0 0,0 0-11 0 0,0 0-2 0 0,0 0-11 0 0,0 0-44 0 0,0 0-17 0 0,0-6 195 0 0,-1 4 2948 0 0,-29 38-2351 0 0,0 24-72 0 0,3-9-209 0 0,-13 40-15 0 0,6 9-208 0 0,18-41-56 0 0,5-8 160 0 0,4 31 88 0 0,21-44-256 0 0,-11-33-325 0 0,1 1 0 0 0,0-1-1 0 0,1 0 1 0 0,-1-1 0 0 0,1 1-1 0 0,0-1 1 0 0,0 0 0 0 0,0 0-1 0 0,1 0 1 0 0,-1-1 0 0 0,1 0-1 0 0,0 0 1 0 0,0 0 0 0 0,6 1-19 0 0,-1 1-383 0 0,44 21-68 0 0,-20-5-6062 0 0,-25-12 1175 0 0</inkml:trace>
  <inkml:trace contextRef="#ctx0" brushRef="#br0" timeOffset="-185262.779">7608 534 7112 0 0,'0'0'157'0'0,"0"0"23"0"0,0 0 13 0 0,0 0 19 0 0,0 0 31 0 0,0 0 12 0 0,0 0 1 0 0,0 0 0 0 0,0 0 0 0 0,0 0 0 0 0,-10 7 2701 0 0,19 13-2481 0 0,-8-19-333 0 0,21 34 838 0 0,-12-20-853 0 0,0-1 0 0 0,1 1 0 0 0,1-2 0 0 0,0 0 0 0 0,1 0 0 0 0,5 3-128 0 0,-1 5 101 0 0,3 23 401 0 0,-19-37-469 0 0,0 1 0 0 0,0-1 0 0 0,-1 0 0 0 0,0 0 1 0 0,0 1-1 0 0,-1-1 0 0 0,0 0 0 0 0,0 0 0 0 0,0 0 1 0 0,-1 0-1 0 0,0 0 0 0 0,-1 0 0 0 0,0 0 1 0 0,0-1-1 0 0,0 1 0 0 0,0-1 0 0 0,-1 0 0 0 0,0 0 1 0 0,-1 0-1 0 0,1 0 0 0 0,-1-1 0 0 0,0 0 0 0 0,-1 1-32 0 0,-49 33 144 0 0,19-25-68 0 0,19-10-10 0 0,15-4-3 0 0,-2-3 8 0 0,3 1-44 0 0,0-1-1 0 0,0 1 1 0 0,1 0 0 0 0,-1-1 0 0 0,1 1 0 0 0,0 0-1 0 0,-1-1 1 0 0,1 1 0 0 0,0-1 0 0 0,0 1 0 0 0,1 0-1 0 0,-1-1 1 0 0,0 1 0 0 0,1-1 0 0 0,0 1-1 0 0,-1 0 1 0 0,1-1 0 0 0,0 1 0 0 0,1-1-28 0 0,24-48 74 0 0,31-41-74 0 0,5-24 0 0 0,-36 63 82 0 0,18-96 636 0 0,-31 60-804 0 0,-13 88-634 0 0,0 1-280 0 0,0 0-57 0 0</inkml:trace>
  <inkml:trace contextRef="#ctx0" brushRef="#br0" timeOffset="-180815.98">8055 681 6016 0 0,'0'0'133'0'0,"0"0"23"0"0,0 0 11 0 0,0 0-27 0 0,-16 3 409 0 0,16-3-278 0 0,-15-6 2289 0 0,-20 18-522 0 0,35-11-1997 0 0,0-1-1 0 0,0 1 1 0 0,0-1-1 0 0,0 1 1 0 0,0 0-1 0 0,0-1 1 0 0,0 1-1 0 0,0-1 1 0 0,0 1-1 0 0,1-1 1 0 0,-1 1-1 0 0,0-1 1 0 0,0 1 0 0 0,1-1-1 0 0,-1 1 1 0 0,0-1-1 0 0,1 1 1 0 0,-1-1-1 0 0,1 0 1 0 0,-1 1-1 0 0,0-1 1 0 0,1 1-1 0 0,-1-1 1 0 0,1 0-1 0 0,-1 0 1 0 0,1 1-1 0 0,-1-1 1 0 0,1 0-1 0 0,-1 0 1 0 0,1 1-1 0 0,-1-1 1 0 0,1 0-1 0 0,-1 0 1 0 0,1 0-1 0 0,0 0 1 0 0,-1 0-1 0 0,1 0 1 0 0,-1 0-1 0 0,1 0 1 0 0,-1 0-1 0 0,1 0 1 0 0,0 0-1 0 0,-1 0 1 0 0,1-1-1 0 0,-1 1 1 0 0,1 0 0 0 0,-1 0-1 0 0,1 0 1 0 0,-1-1-41 0 0,172 1 1978 0 0,-127 0-1772 0 0,-38-3-190 0 0,-5 2 64 0 0,-2 1 10 0 0,0 0-21 0 0,0 0-5 0 0,0 0-36 0 0,0 0-139 0 0,0 0-20 0 0,0 0-149 0 0,0 0-665 0 0,0 0-294 0 0,0 0-58 0 0</inkml:trace>
  <inkml:trace contextRef="#ctx0" brushRef="#br0" timeOffset="-180339.658">8369 496 7728 0 0,'0'0'225'0'0,"0"0"31"0"0,7-4 207 0 0,43-3 1218 0 0,-37 9-1339 0 0,0 1-1 0 0,0 0 1 0 0,0 1 0 0 0,0 1-1 0 0,0-1 1 0 0,-1 2 0 0 0,0 0 0 0 0,0 0-1 0 0,0 2 1 0 0,-1-1 0 0 0,9 8-342 0 0,-19-13 32 0 0,1-1 0 0 0,0 1 0 0 0,-1 0 0 0 0,0 0 1 0 0,1-1-1 0 0,-1 1 0 0 0,0 0 0 0 0,0 0 0 0 0,0 0 1 0 0,0 0-1 0 0,0 1 0 0 0,-1-1 0 0 0,1 0 0 0 0,0 0 0 0 0,-1 0 1 0 0,0 1-1 0 0,0-1 0 0 0,1 0 0 0 0,-1 0 0 0 0,0 1 1 0 0,-1-1-1 0 0,1 0 0 0 0,0 0 0 0 0,-1 1 0 0 0,1-1 1 0 0,-1 0-1 0 0,0 0 0 0 0,0 0 0 0 0,0 0 0 0 0,0 0 1 0 0,0 0-1 0 0,0 0 0 0 0,0 0 0 0 0,-1 0 0 0 0,1-1 1 0 0,-1 1-1 0 0,1 0 0 0 0,-1-1 0 0 0,0 1 0 0 0,1-1 1 0 0,-1 1-33 0 0,-46 42 448 0 0,-53 22-356 0 0,102-66-63 0 0,-1 0 1 0 0,1 0 0 0 0,-1 0 0 0 0,0 0 0 0 0,1 0 0 0 0,-1 0 0 0 0,1 0 0 0 0,-1 0 0 0 0,1 0 0 0 0,-1 0 0 0 0,1 0 0 0 0,-1 0 0 0 0,0 1 0 0 0,1-1 0 0 0,-1 0 0 0 0,1 0 0 0 0,-1 0 0 0 0,0 1 0 0 0,1-1 0 0 0,-1 0 0 0 0,0 0 0 0 0,1 1 0 0 0,-1-1 0 0 0,0 0 0 0 0,1 1 0 0 0,-1-1 0 0 0,0 0 0 0 0,1 1-1 0 0,-1-1 1 0 0,0 1 0 0 0,0-1 0 0 0,0 0 0 0 0,0 1 0 0 0,1-1 0 0 0,-1 1 0 0 0,0-1 0 0 0,0 0 0 0 0,0 1 0 0 0,0-1 0 0 0,0 1 0 0 0,0-1 0 0 0,0 1 0 0 0,0-1 0 0 0,0 1 0 0 0,0-1 0 0 0,0 1 0 0 0,0-1 0 0 0,0 0 0 0 0,-1 1 0 0 0,1-1 0 0 0,0 1 0 0 0,0-1 0 0 0,0 0 0 0 0,-1 1 0 0 0,1-1-1 0 0,0 1 1 0 0,-1-1-30 0 0,115 1 523 0 0,5-14-616 0 0,-101 10-900 0 0,-7 0-3502 0 0,-4-2-942 0 0</inkml:trace>
  <inkml:trace contextRef="#ctx0" brushRef="#br0" timeOffset="-180063.209">8864 585 9584 0 0,'0'0'216'0'0,"0"0"32"0"0,0 0 12 0 0,0 0 46 0 0,0 0 134 0 0,0 0 59 0 0,6 16 1118 0 0,8 75 2522 0 0,-13-88-4112 0 0,-1 0 0 0 0,1 0 0 0 0,-1 0 0 0 0,1 0-1 0 0,0 0 1 0 0,0 0 0 0 0,0 0 0 0 0,0-1 0 0 0,1 1 0 0 0,-1 0 0 0 0,1-1 0 0 0,0 0 0 0 0,0 1 0 0 0,0-1 0 0 0,0 0 0 0 0,0 0 0 0 0,0 0 0 0 0,0 0 0 0 0,1 0-1 0 0,-1 0 1 0 0,1-1 0 0 0,0 1 0 0 0,-1-1 0 0 0,1 0 0 0 0,1 1-27 0 0,-3-2-935 0 0,-1 0-3226 0 0,0 0-1381 0 0</inkml:trace>
  <inkml:trace contextRef="#ctx0" brushRef="#br0" timeOffset="-179891.146">8884 381 12240 0 0,'0'0'357'0'0,"-4"-8"127"0"0,2 2-443 0 0,1 5 94 0 0,1 1 33 0 0,0 0 7 0 0,0 0-642 0 0,1 1-2692 0 0,5 2-1127 0 0</inkml:trace>
  <inkml:trace contextRef="#ctx0" brushRef="#br0" timeOffset="-179487.374">9268 421 8960 0 0,'0'0'264'0'0,"0"0"-8"0"0,0 2-163 0 0,1-2-98 0 0,1 9 305 0 0,0-1 1 0 0,-1 1 0 0 0,1-1-1 0 0,-2 1 1 0 0,1 0-1 0 0,-1 0 1 0 0,0-1-1 0 0,-1 1 1 0 0,-1 3-301 0 0,-11 36 2071 0 0,9-41-1982 0 0,0 0 1 0 0,-1 0-1 0 0,1-1 1 0 0,-1 0 0 0 0,-1 0-1 0 0,1 0 1 0 0,-1 0-1 0 0,0-1 1 0 0,0 0 0 0 0,-1 0-1 0 0,1-1 1 0 0,-1 0-1 0 0,0 0 1 0 0,0-1 0 0 0,-1 1-1 0 0,1-2 1 0 0,-1 1-1 0 0,1-1 1 0 0,-1 0 0 0 0,-1 0-90 0 0,6-2-18 0 0,-1 0 0 0 0,1 1 0 0 0,-1-1 0 0 0,1-1 1 0 0,-1 1-1 0 0,1-1 0 0 0,0 1 0 0 0,-1-1 1 0 0,1 0-1 0 0,-1 0 0 0 0,1 0 0 0 0,0-1 0 0 0,0 1 1 0 0,0-1-1 0 0,0 0 0 0 0,0 1 0 0 0,0-1 1 0 0,0-1-1 0 0,1 1 0 0 0,-1 0 0 0 0,1-1 0 0 0,-1 1 1 0 0,1-1-1 0 0,0 0 18 0 0,1 1-15 0 0,0 1 1 0 0,0-1-1 0 0,0 1 1 0 0,0-1-1 0 0,1 0 1 0 0,-1 0-1 0 0,0 1 1 0 0,1-1-1 0 0,0 0 1 0 0,-1 0-1 0 0,1 1 1 0 0,0-1-1 0 0,0 0 1 0 0,0 0-1 0 0,0 0 1 0 0,0 0-1 0 0,0 1 1 0 0,1-1-1 0 0,-1 0 1 0 0,1 0 0 0 0,-1 1-1 0 0,1-1 1 0 0,0 0 14 0 0,8-14-192 0 0,16 9 78 0 0,-17 9 186 0 0,1 0 1 0 0,-1 1-1 0 0,0 0 0 0 0,0 0 1 0 0,0 1-1 0 0,0 0 0 0 0,-1 0 0 0 0,0 1 1 0 0,1 0-1 0 0,3 4-72 0 0,-7-6 4 0 0,90 44 217 0 0,-39-33-1313 0 0,-42-13-2449 0 0,-3 0-1348 0 0</inkml:trace>
  <inkml:trace contextRef="#ctx0" brushRef="#br0" timeOffset="-179118.978">9483 202 6648 0 0,'0'0'149'0'0,"0"0"23"0"0,0 0 12 0 0,4 6 7 0 0,40 42 1065 0 0,76 141 6328 0 0,-106-163-6974 0 0,-8-16-450 0 0,0 0-1 0 0,0 0 1 0 0,-1 0 0 0 0,-1 0 0 0 0,0 1 0 0 0,0-1 0 0 0,-1 1-1 0 0,0 0 1 0 0,-1 1 0 0 0,0-1 0 0 0,-1 0 0 0 0,0 0 0 0 0,-1 1 0 0 0,0-1-1 0 0,-1 2-159 0 0,-2-2 82 0 0,-1 0 0 0 0,0 0 0 0 0,0 0 0 0 0,-1-1-1 0 0,-1 0 1 0 0,1 0 0 0 0,-2 0 0 0 0,1 0-1 0 0,-3 0-81 0 0,-71 61-230 0 0,49-49-5799 0 0,27-19 145 0 0</inkml:trace>
  <inkml:trace contextRef="#ctx0" brushRef="#br0" timeOffset="-178622.957">9927 304 8720 0 0,'0'0'197'0'0,"0"0"24"0"0,0 0 19 0 0,1-2-29 0 0,14-14 568 0 0,-14 15-395 0 0,-1 1 37 0 0,0 0 156 0 0,0 0 67 0 0,0 0 18 0 0,0 0-40 0 0,0 0-171 0 0,1 1-71 0 0,4 7-157 0 0,-1-1-1 0 0,1 1 1 0 0,-2 0 0 0 0,1 0-1 0 0,-1 0 1 0 0,0 0 0 0 0,0 1 0 0 0,-1-1-1 0 0,-1 1 1 0 0,1 0 0 0 0,-1-1 0 0 0,-1 1-1 0 0,1 0 1 0 0,-2 0 0 0 0,1-1-1 0 0,-2 9-222 0 0,1 3 247 0 0,10 120 993 0 0,2-100-712 0 0,-10-37-477 0 0,0 0-1 0 0,0 0 0 0 0,0 0 0 0 0,1 0 0 0 0,0 0 1 0 0,-1 0-1 0 0,1 0 0 0 0,0-1 0 0 0,0 1 1 0 0,1-1-1 0 0,-1 0 0 0 0,1 1 0 0 0,-1-1 0 0 0,1 0 1 0 0,-1 0-1 0 0,1-1 0 0 0,0 1 0 0 0,1 0-50 0 0,3 1 51 0 0,1 0 0 0 0,-1 0 0 0 0,0-1 0 0 0,1 0 0 0 0,0-1 0 0 0,-1 1 0 0 0,1-1 0 0 0,0-1 0 0 0,0 0 0 0 0,0 0 0 0 0,0 0 0 0 0,-1-1 0 0 0,1 0 0 0 0,0-1 0 0 0,-1 1 0 0 0,1-2 0 0 0,-1 1 0 0 0,1-1-51 0 0,-1-1-1320 0 0,-4-2-3725 0 0,0-2-1635 0 0</inkml:trace>
  <inkml:trace contextRef="#ctx0" brushRef="#br0" timeOffset="-178344.633">9927 477 13760 0 0,'0'0'314'0'0,"0"0"46"0"0,0 0 22 0 0,10-11 74 0 0,-6 8-339 0 0,0 1 0 0 0,0 0 0 0 0,0 0 0 0 0,0 1 0 0 0,0-1 0 0 0,1 1 0 0 0,-1 0 0 0 0,0 0 1 0 0,1 0-1 0 0,-1 0 0 0 0,1 1 0 0 0,-1 0 0 0 0,0 0 0 0 0,3 0-117 0 0,18-1 752 0 0,62 5 808 0 0,79 15-2272 0 0,-146-16-3785 0 0,1 0-1525 0 0</inkml:trace>
  <inkml:trace contextRef="#ctx0" brushRef="#br0" timeOffset="-176250.658">10126 1288 9648 0 0,'0'0'216'0'0,"17"0"521"0"0,121-9 3852 0 0,-37 1-1396 0 0,-10 7-2349 0 0,-60 2-779 0 0,3 1-412 0 0,-12 4-4946 0 0,-15-3-583 0 0</inkml:trace>
  <inkml:trace contextRef="#ctx0" brushRef="#br0" timeOffset="-175980.268">10012 1477 10960 0 0,'0'0'322'0'0,"0"0"-7"0"0,0 0-130 0 0,0 0 211 0 0,0 0 110 0 0,0 0 26 0 0,2 0 30 0 0,15-5 123 0 0,0 1-1 0 0,0 1 1 0 0,1 1 0 0 0,0 0-1 0 0,-1 1 1 0 0,1 1-1 0 0,11 2-684 0 0,10-2 291 0 0,149 11-621 0 0,-167-10 14 0 0</inkml:trace>
  <inkml:trace contextRef="#ctx0" brushRef="#br0" timeOffset="-177283.579">8974 1431 10136 0 0,'0'0'230'0'0,"0"0"30"0"0,0 0 19 0 0,4-6 8 0 0,-4-1-206 0 0,0 5 334 0 0,3-4 1713 0 0,-8 4-2002 0 0,0 1 1 0 0,1-1 0 0 0,-1 1-1 0 0,0-1 1 0 0,0 1 0 0 0,0 1-1 0 0,0-1 1 0 0,0 1 0 0 0,0 0-1 0 0,0 0 1 0 0,0 0 0 0 0,0 1-1 0 0,0 0 1 0 0,0 0 0 0 0,0 0-1 0 0,0 0 1 0 0,0 1 0 0 0,1 0-1 0 0,-1 0 1 0 0,1 0 0 0 0,-1 0-1 0 0,1 1 1 0 0,0 0 0 0 0,-2 1-127 0 0,3-2 47 0 0,-97 75 561 0 0,88-66-524 0 0,1 1 0 0 0,1 0 0 0 0,0 1 0 0 0,1 0 0 0 0,0 1 0 0 0,1 0 0 0 0,1 0 0 0 0,-5 14-84 0 0,11-26 16 0 0,0 0-1 0 0,1 1 0 0 0,-1-1 0 0 0,1 0 0 0 0,0 1 0 0 0,0-1 1 0 0,0 0-1 0 0,0 1 0 0 0,0-1 0 0 0,0 0 0 0 0,1 1 1 0 0,-1-1-1 0 0,1 0 0 0 0,0 1 0 0 0,-1-1 0 0 0,1 0 0 0 0,0 0 1 0 0,0 0-1 0 0,1 0 0 0 0,-1 0 0 0 0,0 0 0 0 0,1 0 0 0 0,-1 0 1 0 0,1 0-1 0 0,-1-1 0 0 0,1 1 0 0 0,0 0 0 0 0,0-1 0 0 0,1 1-15 0 0,46-11 456 0 0,-38 3-388 0 0,0 1-1 0 0,-1-1 0 0 0,1-1 1 0 0,-1 0-1 0 0,-1 0 0 0 0,1-1 1 0 0,-1 0-1 0 0,-1-1 0 0 0,1 0 1 0 0,-1 0-68 0 0,-1 0-4 0 0,-1 1 0 0 0,0-1 1 0 0,0 0-1 0 0,-1-1 1 0 0,0 1-1 0 0,0-1 0 0 0,-1 0 1 0 0,-1 0-1 0 0,0-1 0 0 0,0 1 1 0 0,1-11 3 0 0,7-61-456 0 0,-7-38-908 0 0,-11-9 366 0 0,4 120 913 0 0,2 8 122 0 0,4 19 38 0 0,5 82 538 0 0,-1 69 107 0 0,-5-72-281 0 0,8-14-64 0 0,-10-77-345 0 0,1 0 0 0 0,0 0 0 0 0,0 0 0 0 0,0 0 0 0 0,1 0 0 0 0,0-1 0 0 0,0 1 0 0 0,1-1 0 0 0,0 1 0 0 0,0-1 0 0 0,0 0 0 0 0,0 0 0 0 0,1 0 0 0 0,-1 0 0 0 0,2-1 0 0 0,-1 1 0 0 0,0-1 0 0 0,1 0 0 0 0,-1 0 0 0 0,1-1 0 0 0,5 3-30 0 0,29-4-509 0 0,-26-7-4836 0 0,-6 1-604 0 0</inkml:trace>
  <inkml:trace contextRef="#ctx0" brushRef="#br0" timeOffset="-176999.037">9227 1246 9520 0 0,'0'0'276'0'0,"0"0"2"0"0,1 2-163 0 0,2 11 221 0 0,0 0 0 0 0,-1 0 1 0 0,0 0-1 0 0,-1 0 0 0 0,-1 1 0 0 0,0-1 0 0 0,-1 1 1 0 0,-1 4-337 0 0,1 51 2003 0 0,21 62 80 0 0,-19-126-2018 0 0,1 0 0 0 0,0 0 0 0 0,1 0 0 0 0,-1-1 0 0 0,1 1 0 0 0,0-1 0 0 0,0 1 0 0 0,0-1 1 0 0,1 0-1 0 0,-1 0 0 0 0,1-1 0 0 0,0 1 0 0 0,0-1 0 0 0,1 0 0 0 0,-1 0 0 0 0,1 0 0 0 0,-1 0 0 0 0,1-1 0 0 0,0 0 0 0 0,0 0 1 0 0,0 0-1 0 0,0 0 0 0 0,0-1 0 0 0,0 0 0 0 0,1 0 0 0 0,-1-1 0 0 0,0 1 0 0 0,0-1 0 0 0,1 0 0 0 0,-1 0 0 0 0,0-1 0 0 0,1 0-65 0 0,68-21-1408 0 0,-67 15-4927 0 0</inkml:trace>
  <inkml:trace contextRef="#ctx0" brushRef="#br0" timeOffset="-176784.305">9140 1416 12496 0 0,'0'0'281'0'0,"0"0"40"0"0,2 0 22 0 0,21-7 69 0 0,1 1 1 0 0,0 2-1 0 0,0 0 1 0 0,0 2-1 0 0,0 0 1 0 0,1 2-1 0 0,-1 0 1 0 0,1 2-413 0 0,89 16-302 0 0,-98-15 127 0 0</inkml:trace>
  <inkml:trace contextRef="#ctx0" brushRef="#br0" timeOffset="-168907.508">11860 603 4984 0 0,'0'0'143'0'0,"0"-1"-3"0"0,3-25 921 0 0,1-18 1243 0 0,-4-13-251 0 0,0 57-2016 0 0,0 0-1 0 0,0 0 1 0 0,0 1 0 0 0,0-1-1 0 0,0 0 1 0 0,0 1-1 0 0,0-1 1 0 0,0 0 0 0 0,0 0-1 0 0,-1 1 1 0 0,1-1 0 0 0,0 0-1 0 0,0 0 1 0 0,0 1-1 0 0,-1-1 1 0 0,1 0 0 0 0,0 0-1 0 0,0 0 1 0 0,0 1 0 0 0,-1-1-1 0 0,1 0 1 0 0,0 0-1 0 0,-1 0 1 0 0,1 0 0 0 0,0 0-1 0 0,0 0 1 0 0,-1 1 0 0 0,1-1-1 0 0,0 0 1 0 0,-1 0-1 0 0,1 0 1 0 0,0 0 0 0 0,0 0-1 0 0,-1 0 1 0 0,1 0 0 0 0,0 0-1 0 0,-1 0 1 0 0,1 0-1 0 0,0-1 1 0 0,0 1 0 0 0,-1 0-1 0 0,1 0 1 0 0,0 0 0 0 0,-1 0-1 0 0,1 0 1 0 0,0 0-1 0 0,0-1 1 0 0,-1 1 0 0 0,1 0-1 0 0,0 0 1 0 0,0 0 0 0 0,0-1-1 0 0,-1 1 1 0 0,1 0-1 0 0,0 0 1 0 0,0 0 0 0 0,0-1-1 0 0,0 1 1 0 0,-1 0-1 0 0,1-1 1 0 0,0 1 0 0 0,0 0-1 0 0,0 0 1 0 0,0-1 0 0 0,0 1-1 0 0,0 0-36 0 0,-24 76 939 0 0,21-64-700 0 0,0 0 1 0 0,1 1-1 0 0,1-1 1 0 0,0 0-1 0 0,1 0 0 0 0,0 1 1 0 0,1 7-240 0 0,0 16 411 0 0,2 47 268 0 0,-6-30 467 0 0,3-52-1048 0 0,0-1-30 0 0,0 0-4 0 0,0 0 10 0 0,0 0 32 0 0,0-14 181 0 0,-6-55 25 0 0,-8-42-195 0 0,14 48-117 0 0,0-50-269 0 0,3 87 77 0 0,0 87-13 0 0,1-35 207 0 0,24 128-102 0 0,-1-89 160 0 0,-15-45-430 0 0,-12-18-1029 0 0,0-2-4583 0 0</inkml:trace>
  <inkml:trace contextRef="#ctx0" brushRef="#br0" timeOffset="-166467.915">10920 1357 5096 0 0,'0'0'108'0'0,"0"0"17"0"0,0 0 14 0 0,14-12 1177 0 0,43-6 2228 0 0,-35 18-2472 0 0,74-11-112 0 0,-9 1-384 0 0,92 5-500 0 0,-21-5 240 0 0,24 7-236 0 0,-85 1 336 0 0,-19-2-352 0 0,-27 4-368 0 0,-15-3 304 0 0,90 0 132 0 0,11-9-26 0 0,-23 4 288 0 0,17 8-106 0 0,-66-10-352 0 0,94 5 640 0 0,-126 1-566 0 0,122 4 381 0 0,-95 0-232 0 0,8-6-287 0 0,44 6 414 0 0,-110 0-396 0 0,-2 0 27 0 0,7 0 223 0 0,103-5 83 0 0,-76 0-211 0 0,57 4 240 0 0,-26 1-71 0 0,-42-3-106 0 0,52 2 42 0 0,-19-1-53 0 0,43-5 82 0 0,-73 7-92 0 0,25-2 196 0 0,-32 2-250 0 0,35-3 296 0 0,41 2 336 0 0,-62 1-712 0 0,13-5 222 0 0,-11 4 84 0 0,2-2-146 0 0,-7 1 200 0 0,-3 2-540 0 0,-20 0-5151 0 0,-7 0-165 0 0</inkml:trace>
  <inkml:trace contextRef="#ctx0" brushRef="#br0" timeOffset="-157718.761">11516 1746 4536 0 0,'0'0'133'0'0,"-9"-12"22"0"0,-29-23 3721 0 0,15 13-1339 0 0,14 11-976 0 0,6 5 451 0 0,80 41-1998 0 0,-64-27 13 0 0,1 1 0 0 0,-1 0 1 0 0,-1 1-1 0 0,0 0 1 0 0,0 1-1 0 0,-1 0 1 0 0,6 9-28 0 0,-9-10 8 0 0,0 0 32 0 0,-1-1 0 0 0,0 2 0 0 0,0-1 0 0 0,-2 0 0 0 0,1 1 0 0 0,-1 0 0 0 0,0 1 0 0 0,-1-1 0 0 0,0 6-40 0 0,13 54 761 0 0,-17-8-780 0 0,0-24 285 0 0,-10 4-75 0 0,9-42-162 0 0,0 0-1 0 0,0 1 0 0 0,-1-1 0 0 0,1 0 0 0 0,0 0 1 0 0,0 0-1 0 0,-1 0 0 0 0,1 0 0 0 0,-1 0 0 0 0,1-1 1 0 0,-1 1-1 0 0,1 0 0 0 0,-1-1 0 0 0,0 1 0 0 0,1-1 1 0 0,-1 0-1 0 0,1 1 0 0 0,-1-1 0 0 0,0 0 0 0 0,1 0 1 0 0,-1 0-1 0 0,0 0 0 0 0,1 0 0 0 0,-1 0 0 0 0,0-1 1 0 0,1 1-1 0 0,-1-1 0 0 0,0 1 0 0 0,1-1 0 0 0,-1 1 1 0 0,1-1-1 0 0,-1 0 0 0 0,1 0 0 0 0,-1 0 0 0 0,1 0 1 0 0,0 0-1 0 0,-1 0 0 0 0,1 0 0 0 0,0 0 0 0 0,0-1-28 0 0,-1 1 36 0 0,0-1-1 0 0,0 0 0 0 0,0 0 0 0 0,1 0 0 0 0,-1 0 0 0 0,1 0 0 0 0,0 0 0 0 0,-1-1 0 0 0,1 1 1 0 0,0 0-1 0 0,0-1 0 0 0,0 1 0 0 0,1-1 0 0 0,-1 1 0 0 0,0-1 0 0 0,1 1 0 0 0,0-1 0 0 0,0-1-35 0 0,-10-38 384 0 0,6-54 784 0 0,5 78-1093 0 0,0 0 0 0 0,1 0-1 0 0,0 0 1 0 0,2 1 0 0 0,0-1-1 0 0,3-6-74 0 0,19-45 307 0 0,15-27 10 0 0,-17 61-267 0 0,-12 29-690 0 0,-4 6-2652 0 0,-4 0 287 0 0,6 0-3059 0 0</inkml:trace>
  <inkml:trace contextRef="#ctx0" brushRef="#br0" timeOffset="-157320.87">11901 1916 10392 0 0,'0'0'233'0'0,"0"0"39"0"0,0 0 15 0 0,0 0-37 0 0,0 0-99 0 0,8 0 1024 0 0,78-11 3280 0 0,-39 8-3727 0 0,103 12-506 0 0,-142-8-380 0 0,-1 1-224 0 0,-1-2-4426 0 0,-6 0-705 0 0</inkml:trace>
  <inkml:trace contextRef="#ctx0" brushRef="#br0" timeOffset="-156882.692">12341 1729 9184 0 0,'0'-2'44'0'0,"1"0"1"0"0,-1 1-1 0 0,0-1 1 0 0,1 0-1 0 0,0 1 1 0 0,-1-1-1 0 0,1 1 1 0 0,0-1-1 0 0,0 1 1 0 0,0-1-1 0 0,0 1 1 0 0,0 0 0 0 0,0-1-1 0 0,0 1 1 0 0,0 0-1 0 0,0 0 1 0 0,1 0-1 0 0,-1 0 1 0 0,0 0-1 0 0,1 0 1 0 0,-1 0-1 0 0,1 0 1 0 0,-1 0-1 0 0,1 1 1 0 0,0-1-1 0 0,-1 1 1 0 0,1-1-1 0 0,0 1 1 0 0,-1 0-1 0 0,1-1 1 0 0,0 1-1 0 0,0 0-44 0 0,4-2 480 0 0,3 0-194 0 0,0 0 0 0 0,0 0 0 0 0,0 1 0 0 0,0 1 0 0 0,0-1 0 0 0,0 2 1 0 0,0-1-1 0 0,0 1 0 0 0,-1 0 0 0 0,1 1 0 0 0,0 0 0 0 0,0 0 0 0 0,-1 1 0 0 0,1 0 1 0 0,1 2-287 0 0,-8-4 24 0 0,0-1 0 0 0,0 1 0 0 0,0 0 0 0 0,0 0 0 0 0,-1 0 0 0 0,1 0 0 0 0,0 0 1 0 0,0 0-1 0 0,-1 0 0 0 0,1 1 0 0 0,-1-1 0 0 0,1 1 0 0 0,-1-1 0 0 0,0 1 0 0 0,1 0 1 0 0,-1-1-1 0 0,0 1 0 0 0,0 0 0 0 0,0 0 0 0 0,0 0 0 0 0,0 0 0 0 0,-1 0 0 0 0,1 0 1 0 0,-1 0-1 0 0,1 0 0 0 0,-1 0 0 0 0,0 0 0 0 0,0 0 0 0 0,0 0 0 0 0,0 0 1 0 0,0 1-25 0 0,-12 30 72 0 0,-100 48 311 0 0,62-45-383 0 0,16-13 287 0 0,33-22-206 0 0,1-1 21 0 0,0 0 88 0 0,0 0 40 0 0,0 0 8 0 0,20 6 288 0 0,145-16-188 0 0,-64 4-258 0 0,-57 1-5558 0 0,-27 5-187 0 0</inkml:trace>
  <inkml:trace contextRef="#ctx0" brushRef="#br0" timeOffset="-156191.054">12874 1729 9184 0 0,'0'0'208'0'0,"0"0"33"0"0,0 0 14 0 0,0 0 3 0 0,0 0 13 0 0,0 0 8 0 0,0 0 1 0 0,0 0 49 0 0,-4 15 1471 0 0,-3 31 581 0 0,1 3-942 0 0,16-4-397 0 0,-9-42-1008 0 0,0-1-1 0 0,0 1 0 0 0,0 0 0 0 0,0-1 0 0 0,1 1 1 0 0,-1-1-1 0 0,1 0 0 0 0,0 1 0 0 0,-1-1 0 0 0,1 0 0 0 0,0 0 1 0 0,0 0-1 0 0,1 0 0 0 0,-1-1 0 0 0,0 1 0 0 0,1 0 1 0 0,-1-1-1 0 0,3 1-33 0 0,11 8 96 0 0,-14-10-86 0 0,13 0-1623 0 0,-8-4-2585 0 0,1-2-1334 0 0</inkml:trace>
  <inkml:trace contextRef="#ctx0" brushRef="#br0" timeOffset="-155912.956">12890 1612 10832 0 0,'7'-14'636'0'0,"-7"9"-524"0"0,3-4 936 0 0,-3 9-476 0 0,0 0-51 0 0,0 0-229 0 0,0 0-100 0 0,0 0-21 0 0,0 0-21 0 0,0 0-68 0 0,1 13-158 0 0,5-5-991 0 0,0-1-3766 0 0</inkml:trace>
  <inkml:trace contextRef="#ctx0" brushRef="#br0" timeOffset="-155579.579">13334 1668 11024 0 0,'0'0'248'0'0,"0"0"34"0"0,0 0 22 0 0,0 0-29 0 0,0 1-179 0 0,-1 6 84 0 0,0-1 1 0 0,0 1-1 0 0,-1-1 1 0 0,0 0-1 0 0,0 0 0 0 0,-1 1 1 0 0,0-2-1 0 0,0 1 1 0 0,0 0-1 0 0,0 0 0 0 0,-4 3-180 0 0,-12 23 752 0 0,-23 26 431 0 0,3-35-789 0 0,-16-3 15 0 0,27-19-265 0 0,26 0-144 0 0,-1-1 0 0 0,1 0 0 0 0,0 1 0 0 0,0-1 0 0 0,0 0 0 0 0,0-1 0 0 0,-1 1 0 0 0,1 0 0 0 0,0-1 0 0 0,0 1 0 0 0,0-1 0 0 0,0 1 0 0 0,0-1 0 0 0,0 0 0 0 0,0 0 0 0 0,0 0 0 0 0,0 0 0 0 0,1 0 0 0 0,-1-1 0 0 0,0 1 0 0 0,0 0 0 0 0,1-1 0 0 0,-1 0 0 0 0,1 1 0 0 0,0-1 0 0 0,-1 0 0 0 0,1 1 0 0 0,0-1 0 0 0,0-1 0 0 0,-8-21-101 0 0,8 21 76 0 0,1 1 0 0 0,0-1 0 0 0,0 1 0 0 0,1 0 0 0 0,-1-1 0 0 0,0 1 0 0 0,1-1 0 0 0,0 1 0 0 0,-1 0 0 0 0,1 0 0 0 0,0-1 0 0 0,0 1 0 0 0,0 0 0 0 0,1 0 0 0 0,-1 0 0 0 0,0 0-1 0 0,1 0 1 0 0,-1 0 0 0 0,1 1 0 0 0,0-1 0 0 0,1-1 25 0 0,-1 1-12 0 0,5-8-67 0 0,18 4 62 0 0,-24 6 14 0 0,9 2 60 0 0,0 0 0 0 0,-1 0-1 0 0,1 1 1 0 0,-1 0 0 0 0,0 0 0 0 0,1 1 0 0 0,-2 0 0 0 0,1 1 0 0 0,0 0 0 0 0,7 6-57 0 0,30 15 169 0 0,55 37 7 0 0,-15-15-1621 0 0,-73-42-4245 0 0</inkml:trace>
  <inkml:trace contextRef="#ctx0" brushRef="#br0" timeOffset="-141510.219">14725 1301 5848 0 0,'0'0'168'0'0,"-1"-1"-3"0"0,-12-1-106 0 0,-2 2 317 0 0,14-1-194 0 0,1 1 230 0 0,-12 1 3420 0 0,6 11-2192 0 0,3-5-1402 0 0,3-6-140 0 0,0-1 78 0 0,-6 16 628 0 0,-20 4 160 0 0,24-20-910 0 0,2 0 10 0 0,0 0 0 0 0,2 0-11 0 0,2-2-16 0 0,23 2 603 0 0,-26 0-534 0 0,-1 0-30 0 0,0 0-4 0 0,13 11 128 0 0,-9 25 159 0 0,-4-31-266 0 0,1 0 0 0 0,0 0 0 0 0,-1 0 0 0 0,0 0 0 0 0,-1 0-1 0 0,1 0 1 0 0,-1 0 0 0 0,0 0 0 0 0,0-1 0 0 0,0 1-1 0 0,-1 0 1 0 0,1 0 0 0 0,-3 3-93 0 0,-20 37 341 0 0,14-31-759 0 0,-21 21 1093 0 0,6-16-5953 0 0,17-15-400 0 0</inkml:trace>
  <inkml:trace contextRef="#ctx0" brushRef="#br0" timeOffset="-141121.622">14573 911 10208 0 0,'0'0'298'0'0,"0"0"-3"0"0,0 0-172 0 0,0 0-31 0 0,0 0 6 0 0,0 0 13 0 0,11-5 1366 0 0,1 22-1118 0 0,-12-15-326 0 0,0 1 0 0 0,0-1 0 0 0,0 0 0 0 0,0 0 0 0 0,-1 1 0 0 0,1-1 0 0 0,-1 0 0 0 0,0 1-1 0 0,1-1 1 0 0,-1 0 0 0 0,0 0 0 0 0,0 0 0 0 0,-1 0 0 0 0,1 0 0 0 0,0 0 0 0 0,-1 0 0 0 0,1 0 0 0 0,-1-1 0 0 0,1 1 0 0 0,-1 0 0 0 0,0-1-33 0 0,-53 26 1183 0 0,54-28-1164 0 0,0 0 1 0 0,0 1 0 0 0,0-1-1 0 0,0 0 1 0 0,0 1 0 0 0,1-1 0 0 0,-1 0-1 0 0,0 0 1 0 0,1 0 0 0 0,-1 1 0 0 0,0-1-1 0 0,1 0 1 0 0,-1 0 0 0 0,1 0 0 0 0,-1 0-1 0 0,1 0 1 0 0,0 0 0 0 0,-1 0-1 0 0,1 0 1 0 0,0-1 0 0 0,0 1 0 0 0,0 0-1 0 0,0 0 1 0 0,0 0 0 0 0,0 0 0 0 0,0 0-1 0 0,0 0 1 0 0,0 0 0 0 0,1 0 0 0 0,-1 0-1 0 0,0 0 1 0 0,1 0 0 0 0,-1 0-1 0 0,0 0 1 0 0,1 0 0 0 0,-1 0 0 0 0,1 0-1 0 0,0 0 1 0 0,-1 0 0 0 0,1 0 0 0 0,0 0-1 0 0,0 1 1 0 0,-1-1 0 0 0,1 0 0 0 0,0 1-1 0 0,0-1 1 0 0,0 0 0 0 0,0 1-1 0 0,0-1 1 0 0,0 1-20 0 0,2-3 17 0 0,7-5-599 0 0,-2 4-3143 0 0,1 1-1275 0 0</inkml:trace>
  <inkml:trace contextRef="#ctx0" brushRef="#br0" timeOffset="-140442.513">15634 310 5840 0 0,'0'0'132'0'0,"2"-7"316"0"0,-3 5-382 0 0,-1 1 1 0 0,1-1 0 0 0,-1 1-1 0 0,1-1 1 0 0,-1 1 0 0 0,1 0-1 0 0,-1 0 1 0 0,0 0 0 0 0,1-1-1 0 0,-1 2 1 0 0,0-1 0 0 0,0 0-1 0 0,0 0 1 0 0,0 0 0 0 0,0 1-1 0 0,0-1 1 0 0,0 1-1 0 0,0 0 1 0 0,0 0 0 0 0,0 0-1 0 0,0 0 1 0 0,0 0 0 0 0,0 0-1 0 0,0 0 1 0 0,0 0 0 0 0,0 1-1 0 0,0-1 1 0 0,0 1 0 0 0,0 0-1 0 0,0-1 1 0 0,-1 2-67 0 0,-6 1 490 0 0,-38 35 2215 0 0,-1 28-1502 0 0,4 30 105 0 0,28-33-822 0 0,3 0 0 0 0,2 1 0 0 0,4 0 0 0 0,1 23-486 0 0,5 111 511 0 0,11 71-73 0 0,-2-158-380 0 0,0 2 285 0 0,-2 46 122 0 0,-6-157-431 0 0,0 1 0 0 0,-1-1 0 0 0,1 0 0 0 0,-1 0 0 0 0,1 1 0 0 0,-1-1-1 0 0,0 0 1 0 0,1 0 0 0 0,-1 0 0 0 0,0 0 0 0 0,0 0 0 0 0,-1 0-1 0 0,1 0 1 0 0,0 0 0 0 0,-1-1 0 0 0,1 1 0 0 0,-1 0 0 0 0,0-1 0 0 0,1 1-1 0 0,-1-1 1 0 0,0 1 0 0 0,0-1 0 0 0,0 0 0 0 0,0 0 0 0 0,0 0-1 0 0,0 0 1 0 0,0 0 0 0 0,0-1 0 0 0,0 1 0 0 0,-1-1 0 0 0,1 1-1 0 0,0-1 1 0 0,0 0 0 0 0,-1 1 0 0 0,1-1 0 0 0,0-1 0 0 0,0 1 0 0 0,-1 0-1 0 0,1 0-33 0 0,-10-1-45 0 0,0 1-1 0 0,0-2 1 0 0,1 0-1 0 0,-1 0 1 0 0,1-1 0 0 0,-1 0-1 0 0,1-1 1 0 0,0 0-1 0 0,-8-5 46 0 0,-4 0-3037 0 0,18 9-2764 0 0</inkml:trace>
  <inkml:trace contextRef="#ctx0" brushRef="#br0" timeOffset="-140051.2">15264 2025 12816 0 0,'0'0'289'0'0,"-10"3"810"0"0,-4 5-1075 0 0,11-6 46 0 0,1 0 1 0 0,-1 0-1 0 0,1 0 1 0 0,0 0-1 0 0,0 0 1 0 0,0 0 0 0 0,0 1-1 0 0,0-1 1 0 0,0 1-1 0 0,1-1 1 0 0,-1 1-1 0 0,1 0 1 0 0,0 0-1 0 0,0 0 1 0 0,0-1 0 0 0,0 1-1 0 0,0 0 1 0 0,0 0-1 0 0,1 0 1 0 0,0 1-1 0 0,-1-1 1 0 0,1 0 0 0 0,0 0-1 0 0,1 0 1 0 0,-1 0-1 0 0,0 0 1 0 0,1 2-71 0 0,3-1 26 0 0,0-1-1 0 0,0 1 1 0 0,0-1 0 0 0,0 0-1 0 0,0 0 1 0 0,1-1 0 0 0,-1 0-1 0 0,1 1 1 0 0,0-1 0 0 0,0-1-1 0 0,0 1 1 0 0,0-1 0 0 0,0 0-1 0 0,0 0 1 0 0,0 0 0 0 0,0-1 0 0 0,0 1-1 0 0,0-1 1 0 0,0-1 0 0 0,0 1-1 0 0,0-1 1 0 0,1 0 0 0 0,-1 0-1 0 0,0 0 1 0 0,-1-1 0 0 0,1 1-1 0 0,0-1 1 0 0,0-1 0 0 0,-1 1 0 0 0,3-2-27 0 0,-5 4 31 0 0,1-1-1 0 0,-1 0 0 0 0,1 0 0 0 0,-1 0 0 0 0,1-1 0 0 0,-1 1 0 0 0,0-1 0 0 0,0 1 0 0 0,1-1 1 0 0,-1 0-1 0 0,0 1 0 0 0,0-1 0 0 0,-1 0 0 0 0,1 0 0 0 0,0-1 0 0 0,-1 1 0 0 0,1 0 0 0 0,-1-1 1 0 0,0 1-1 0 0,0 0 0 0 0,0-1 0 0 0,0 1 0 0 0,0-1 0 0 0,0 0 0 0 0,-1 1 0 0 0,1-1 0 0 0,-1 0 1 0 0,0 1-1 0 0,1-1 0 0 0,-1 0 0 0 0,-1 0 0 0 0,1 1 0 0 0,0-1 0 0 0,-1 0 0 0 0,1 1 0 0 0,-1-1 1 0 0,0 0-1 0 0,0 1 0 0 0,0-1 0 0 0,0 1 0 0 0,0 0 0 0 0,-1-1 0 0 0,1 1 0 0 0,-1 0 0 0 0,1 0 1 0 0,-1 0-1 0 0,0 0 0 0 0,-1-1-29 0 0,-2 0 7 0 0,0-1-1 0 0,0 1 1 0 0,-1 0 0 0 0,0 1 0 0 0,1 0 0 0 0,-1-1 0 0 0,0 2-1 0 0,0-1 1 0 0,0 1 0 0 0,0 0 0 0 0,-1 0 0 0 0,1 0 0 0 0,0 1 0 0 0,0 0-1 0 0,-1 1-6 0 0,-37 4-3837 0 0,38-3 2495 0 0</inkml:trace>
  <inkml:trace contextRef="#ctx0" brushRef="#br0" timeOffset="-139058.925">15994 28 6744 0 0,'0'0'198'0'0,"0"0"70"0"0,-2 0 187 0 0,-72 54 3727 0 0,68-47-3894 0 0,0 0 0 0 0,-1-1 1 0 0,0 0-1 0 0,-1 0 0 0 0,1-1 0 0 0,-1 0 0 0 0,0-1 0 0 0,0 1 1 0 0,-1-2-1 0 0,-4 3-288 0 0,11-6 31 0 0,0-1 1 0 0,0 1-1 0 0,0-1 1 0 0,0 1-1 0 0,0-1 1 0 0,0 0-1 0 0,0 1 1 0 0,0-1-1 0 0,1 0 1 0 0,-1 0-1 0 0,0 0 1 0 0,0-1-1 0 0,1 1 0 0 0,-1 0 1 0 0,1-1-1 0 0,-1 1 1 0 0,1-1-1 0 0,-1 1 1 0 0,1-1-1 0 0,0 0 1 0 0,0 1-1 0 0,0-1 1 0 0,0 0-1 0 0,0 0 1 0 0,0 0-1 0 0,1 0 1 0 0,-1 0-1 0 0,1 0 1 0 0,-1 0-1 0 0,1 0 1 0 0,0 0-1 0 0,-1 0 0 0 0,1 0 1 0 0,0 0-1 0 0,1 0 1 0 0,-1 0-1 0 0,0 0 1 0 0,0 0-1 0 0,1 0 1 0 0,-1 0-1 0 0,1 0 1 0 0,0 0-1 0 0,0 0-31 0 0,20-45 118 0 0,8 37-217 0 0,-22 13 82 0 0,0 0 1 0 0,0 1-1 0 0,0 0 1 0 0,-1 0-1 0 0,0 1 1 0 0,0 0 0 0 0,0 0-1 0 0,0 1 1 0 0,-1-1-1 0 0,0 1 1 0 0,2 3 16 0 0,23 23-107 0 0,-24-27 132 0 0,-1 0 0 0 0,1 0-1 0 0,0 0 1 0 0,0-1 0 0 0,1 0 0 0 0,-1 0 0 0 0,1 0 0 0 0,0-1-1 0 0,0 0 1 0 0,0 0 0 0 0,0-1 0 0 0,1 0 0 0 0,-1 0 0 0 0,1-1 0 0 0,-1 0-1 0 0,1 0 1 0 0,-1 0 0 0 0,1-1 0 0 0,0-1 0 0 0,-1 1 0 0 0,1-1 0 0 0,5-2-25 0 0,47-17 463 0 0,-45 11-324 0 0,-13 9-120 0 0,-1-1-1 0 0,1 0 0 0 0,-1 1 0 0 0,1-1 1 0 0,0 0-1 0 0,-1 0 0 0 0,0 0 1 0 0,1 0-1 0 0,-1 0 0 0 0,0-1 1 0 0,1 1-1 0 0,-1 0 0 0 0,0-1 1 0 0,0 1-1 0 0,0 0 0 0 0,0-1 0 0 0,0 1 1 0 0,0-1-1 0 0,-1 0 0 0 0,1 1 1 0 0,0-1-1 0 0,-1 0 0 0 0,1 1 1 0 0,-1-1-1 0 0,0 0 0 0 0,1-1-18 0 0,-1-6 84 0 0,0 6-69 0 0,0 1 0 0 0,0-1 0 0 0,0 0 1 0 0,0 1-1 0 0,0-1 0 0 0,-1 0 1 0 0,1 1-1 0 0,-1-1 0 0 0,1 0 0 0 0,-1 1 1 0 0,0-1-1 0 0,0 1 0 0 0,-1-1 1 0 0,1 1-1 0 0,0 0 0 0 0,-1-1 0 0 0,1 1 1 0 0,-1 0-16 0 0,-1-2-9 0 0,0 1 0 0 0,1 0 0 0 0,-1 1 0 0 0,-1-1-1 0 0,1 0 1 0 0,0 1 0 0 0,0 0 0 0 0,-1 0 0 0 0,0 0 0 0 0,1 0 0 0 0,-1 0 0 0 0,0 1 0 0 0,0-1 0 0 0,0 1 0 0 0,0 0 0 0 0,0 1 0 0 0,0-1 0 0 0,0 0 0 0 0,0 1 0 0 0,0 0 0 0 0,0 0 0 0 0,0 1-1 0 0,0-1 1 0 0,0 1 0 0 0,0 0 0 0 0,0 0 0 0 0,0 0 0 0 0,0 0 0 0 0,0 1 0 0 0,0-1 0 0 0,1 1 0 0 0,-1 0 0 0 0,1 0 0 0 0,-4 3 9 0 0,-8 24-2481 0 0,14-17-2991 0 0</inkml:trace>
  <inkml:trace contextRef="#ctx0" brushRef="#br0" timeOffset="-137753.315">16199 1099 7776 0 0,'0'0'174'0'0,"0"0"29"0"0,0 0 12 0 0,-1-1-35 0 0,-3-2-84 0 0,3 2 209 0 0,0 2 1752 0 0,1 2 671 0 0,1-2-2381 0 0,1 0-131 0 0,6 1-58 0 0,1 0 1 0 0,0 0 0 0 0,-1-1-1 0 0,1 0 1 0 0,0-1-1 0 0,0 0 1 0 0,0 0-1 0 0,0-1 1 0 0,0 0-1 0 0,0 0 1 0 0,-1-1 0 0 0,6-2-159 0 0,-7 4 27 0 0,-1-1 0 0 0,0 0 0 0 0,1 0 0 0 0,-1 0 0 0 0,0-1 0 0 0,0 0 0 0 0,0 0 0 0 0,0-1 1 0 0,0 0-1 0 0,-1 0 0 0 0,1 0 0 0 0,-1-1 0 0 0,0 1 0 0 0,0-1 0 0 0,0 0 0 0 0,0-1 0 0 0,-1 1 0 0 0,0-1 1 0 0,0 0-1 0 0,0 0 0 0 0,0-1 0 0 0,-1 1 0 0 0,0-1 0 0 0,0 1-27 0 0,-3 3 5 0 0,0 0 1 0 0,0 0-1 0 0,-1 0 0 0 0,1 1 0 0 0,-1-1 0 0 0,1 0 1 0 0,-1 0-1 0 0,0 1 0 0 0,0-1 0 0 0,0 0 0 0 0,0 1 1 0 0,0-1-1 0 0,0 1 0 0 0,0-1 0 0 0,0 1 0 0 0,0 0 1 0 0,-1-1-1 0 0,1 1 0 0 0,-1 0 0 0 0,1 0 0 0 0,-1 0 1 0 0,1 0-1 0 0,-1 0 0 0 0,0 0 0 0 0,1 0 0 0 0,-1 1 1 0 0,0-1-1 0 0,0 1 0 0 0,1-1 0 0 0,-1 1 0 0 0,0 0 1 0 0,0-1-1 0 0,0 1 0 0 0,0 0 0 0 0,0 0 0 0 0,1 0 1 0 0,-1 1-1 0 0,0-1 0 0 0,0 0 0 0 0,0 1 0 0 0,0 0-5 0 0,-6 0 42 0 0,1 1 0 0 0,0 0 0 0 0,0 0 0 0 0,0 0 0 0 0,0 1 0 0 0,0 1 0 0 0,1-1 0 0 0,-1 1 0 0 0,1 0 0 0 0,0 0-1 0 0,0 1 1 0 0,0-1 0 0 0,1 2 0 0 0,0-1 0 0 0,0 0 0 0 0,0 1 0 0 0,0 0 0 0 0,1 0 0 0 0,0 0 0 0 0,1 1-1 0 0,-2 3-41 0 0,-22 48 232 0 0,20 14-160 0 0,7-70-65 0 0,1 6 45 0 0,0 0 1 0 0,1-1-1 0 0,0 1 1 0 0,0 0 0 0 0,0-1-1 0 0,1 0 1 0 0,0 1-1 0 0,1-1 1 0 0,-1 0-1 0 0,1-1 1 0 0,1 1-1 0 0,-1-1 1 0 0,1 0-1 0 0,0 0 1 0 0,1 0 0 0 0,-1 0-1 0 0,1-1 1 0 0,0 0-1 0 0,0-1 1 0 0,3 2-53 0 0,5 0 58 0 0,-1-1 1 0 0,1-1 0 0 0,0 0-1 0 0,-1-1 1 0 0,2 0 0 0 0,-1-1-1 0 0,0-1 1 0 0,0 0 0 0 0,1-1-1 0 0,-1 0 1 0 0,0-2 0 0 0,10-1-59 0 0,19-19-2380 0 0,-29 8-4009 0 0</inkml:trace>
  <inkml:trace contextRef="#ctx0" brushRef="#br0" timeOffset="-137430.466">16179 641 9416 0 0,'0'0'208'0'0,"0"0"33"0"0,0 0 16 0 0,0 0-33 0 0,-3-2-126 0 0,22-4 802 0 0,123-6 3418 0 0,-33 9-4076 0 0,-87 2-597 0 0,-5 0-3660 0 0,-7 0-935 0 0</inkml:trace>
  <inkml:trace contextRef="#ctx0" brushRef="#br0" timeOffset="-131613.022">20491 232 7312 0 0,'0'0'165'0'0,"0"0"22"0"0,0 0 9 0 0,1-7 2462 0 0,-4 2 2123 0 0,-10 15-4178 0 0,10-6-523 0 0,0 1-1 0 0,0-1 1 0 0,1 1-1 0 0,0-1 1 0 0,0 1-1 0 0,0 0 1 0 0,1 0-1 0 0,-1 0 1 0 0,1 0-1 0 0,0 0 1 0 0,1 0 0 0 0,-1 1-1 0 0,1-1 1 0 0,0 0-1 0 0,0 0 1 0 0,1 0-1 0 0,0 1-79 0 0,12 92 577 0 0,41 56-97 0 0,16-20-168 0 0,1 0-844 0 0,-64-122-3833 0 0,-4 0-1529 0 0</inkml:trace>
  <inkml:trace contextRef="#ctx0" brushRef="#br0" timeOffset="-131185.051">20051 1097 10448 0 0,'0'0'233'0'0,"0"0"39"0"0,0 0 16 0 0,0 0-32 0 0,0 0-72 0 0,0 0 304 0 0,0 0 153 0 0,2 0 30 0 0,175 28 4056 0 0,96-20-3588 0 0,-240-8-823 0 0,155-18 435 0 0,199-28-90 0 0,-191 26-601 0 0,75 20-6 0 0,-61 3 10 0 0,-127-1-365 0 0,-49 1-5755 0 0,-19-2-352 0 0</inkml:trace>
  <inkml:trace contextRef="#ctx0" brushRef="#br0" timeOffset="-133240.932">18425 1339 9520 0 0,'-42'-7'926'0'0,"16"6"-18"0"0,-78 21 1298 0 0,43-1-1132 0 0,-3 25 317 0 0,48-28-1189 0 0,10-11-95 0 0,1 0 0 0 0,0 0-1 0 0,0 1 1 0 0,0-1 0 0 0,1 1 0 0 0,-1 0 0 0 0,1 1-1 0 0,1-1 1 0 0,-1 1 0 0 0,1-1 0 0 0,0 1 0 0 0,1 0-1 0 0,-1 3-106 0 0,-1 18 352 0 0,15-13-341 0 0,-5-13 31 0 0,1 0 0 0 0,0 0 0 0 0,-1-1-1 0 0,1 0 1 0 0,0 0 0 0 0,-1 0 0 0 0,1-1-1 0 0,0 0 1 0 0,0 0 0 0 0,-1-1 0 0 0,1 0 0 0 0,0 0-1 0 0,-1-1 1 0 0,1 1 0 0 0,-1-2 0 0 0,1 1 0 0 0,-1-1-1 0 0,0 1 1 0 0,0-2 0 0 0,0 1 0 0 0,0-1 0 0 0,-1 0-1 0 0,5-3-41 0 0,-2-2 20 0 0,0 0 0 0 0,0-1 0 0 0,-1 1 0 0 0,0-1 0 0 0,0-1 0 0 0,-1 0 0 0 0,-1 1 0 0 0,0-2 0 0 0,0 1 0 0 0,-1-1 0 0 0,-1 1 0 0 0,0-1 0 0 0,0 0 0 0 0,-1 0 0 0 0,-1 0 0 0 0,0-1 0 0 0,-1 1 0 0 0,0 0 0 0 0,-1-10-20 0 0,2 3-56 0 0,-18-109-832 0 0,-3 68 710 0 0,-4 24 175 0 0,12 27 56 0 0,12 9-53 0 0,-1 0 0 0 0,1 0 0 0 0,-1 0 0 0 0,1 0 0 0 0,-1 0 0 0 0,1 0 0 0 0,0 0 0 0 0,-1 0 0 0 0,1 1 0 0 0,-1-1 0 0 0,1 0 0 0 0,0 0 0 0 0,-1 1 0 0 0,1-1 0 0 0,-1 0 0 0 0,1 0 0 0 0,0 1 0 0 0,-1-1 0 0 0,1 0 0 0 0,0 1 0 0 0,0-1 0 0 0,-1 0 0 0 0,1 1 0 0 0,0-1 0 0 0,0 1 0 0 0,-1-1 0 0 0,1 0 0 0 0,0 1 0 0 0,0-1 0 0 0,0 1 0 0 0,0-1 0 0 0,0 1 0 0 0,0-1 0 0 0,0 0 0 0 0,0 1 0 0 0,0-1 0 0 0,0 1 0 0 0,0-1 0 0 0,0 1 0 0 0,0-1 0 0 0,0 1 0 0 0,0-1 0 0 0,0 0 0 0 0,0 1 0 0 0,1-1 0 0 0,-1 1 0 0 0,0-1 0 0 0,0 0 0 0 0,0 1 0 0 0,1-1 0 0 0,-1 1 0 0 0,0 0 0 0 0,18 71 80 0 0,26 65 562 0 0,-25-86-268 0 0,15 33 661 0 0,-11-18-742 0 0,-2-12-274 0 0,5-14 237 0 0,-25-38-285 0 0,2-2-165 0 0,0 0-1169 0 0,-2 0-3945 0 0,-1 0-744 0 0</inkml:trace>
  <inkml:trace contextRef="#ctx0" brushRef="#br0" timeOffset="-132996.699">18613 1145 11312 0 0,'0'0'332'0'0,"0"0"-4"0"0,1-1-210 0 0,4-1-30 0 0,23 20 2716 0 0,-25-14-2662 0 0,1 0-1 0 0,-1 0 0 0 0,0 0 1 0 0,0 0-1 0 0,0 1 1 0 0,-1 0-1 0 0,0-1 0 0 0,0 1 1 0 0,0 0-1 0 0,0 0 1 0 0,-1 0-1 0 0,1 0 0 0 0,-1 1 1 0 0,-1-1-1 0 0,1 0 1 0 0,-1 0-1 0 0,0 0 0 0 0,0 1 1 0 0,0 0-142 0 0,17 109 1290 0 0,3-19-790 0 0,-19-91-471 0 0,0 0 1 0 0,0 0-1 0 0,1-1 0 0 0,0 1 0 0 0,0 0 0 0 0,0-1 0 0 0,1 1 0 0 0,-1-1 0 0 0,1 0 0 0 0,0 0 0 0 0,0 0 0 0 0,1 0 0 0 0,-1 0 0 0 0,1-1 0 0 0,0 1-29 0 0,23 7-145 0 0,-16-13-1320 0 0,-9 2-5100 0 0</inkml:trace>
  <inkml:trace contextRef="#ctx0" brushRef="#br0" timeOffset="-132835.611">18627 1261 13184 0 0,'-10'-11'1326'0'0,"30"1"-548"0"0,-3 8-516 0 0,1 0 0 0 0,-1 1 0 0 0,0 1 1 0 0,1 1-1 0 0,-1 0 0 0 0,9 3-262 0 0,-5-2 90 0 0,88 8 90 0 0,-62-7-4946 0 0,-25-1-551 0 0</inkml:trace>
  <inkml:trace contextRef="#ctx0" brushRef="#br0" timeOffset="-132610.099">19242 1097 14280 0 0,'32'-13'1432'0'0,"95"2"177"0"0,-114 11-1291 0 0,-1-2-105 0 0,0 0-1 0 0,0 2 0 0 0,1-1 1 0 0,-1 2-1 0 0,0 0 0 0 0,0 0 1 0 0,0 1-1 0 0,0 0 0 0 0,0 1 0 0 0,0 1 1 0 0,-1 0-1 0 0,1 0 0 0 0,1 2-212 0 0,-11 6-2697 0 0,-7-5 1171 0 0</inkml:trace>
  <inkml:trace contextRef="#ctx0" brushRef="#br0" timeOffset="-132328.911">19183 1256 13072 0 0,'0'0'297'0'0,"0"0"39"0"0,6 2 340 0 0,71-2 7 0 0,213 0 3390 0 0,-247-1-3831 0 0,-2 0-5663 0 0,-24 1-569 0 0</inkml:trace>
  <inkml:trace contextRef="#ctx0" brushRef="#br0" timeOffset="-136971.255">16893 264 8208 0 0,'0'0'234'0'0,"0"0"6"0"0,-6 1-138 0 0,-29 36 2062 0 0,29-26-1672 0 0,-37 103 3054 0 0,40-105-3418 0 0,1 0-1 0 0,0 1 1 0 0,1 0-1 0 0,0-1 1 0 0,1 1-1 0 0,0 0 1 0 0,0-1-1 0 0,1 1 1 0 0,0 0-1 0 0,0-1 1 0 0,2 1-1 0 0,-1-1 0 0 0,1 0 1 0 0,0 1-1 0 0,1-1 1 0 0,0-1-1 0 0,0 1 1 0 0,1 0-1 0 0,0-1 1 0 0,1 0-1 0 0,-1 0 1 0 0,2-1-1 0 0,-1 0 1 0 0,1 0-1 0 0,0 0 1 0 0,4 2-128 0 0,3 0 70 0 0,1 0 1 0 0,0-1-1 0 0,1 0 1 0 0,0-2-1 0 0,0 0 1 0 0,0 0-1 0 0,5-1-70 0 0,9 4-1607 0 0,-10-7-1238 0 0,-10-1 1375 0 0</inkml:trace>
  <inkml:trace contextRef="#ctx0" brushRef="#br0" timeOffset="-136370.062">17253 232 9008 0 0,'-14'-2'893'0'0,"-6"20"-298"0"0,20 23 573 0 0,6-26-975 0 0,0 0-1 0 0,1-1 1 0 0,0 1 0 0 0,1-1 0 0 0,1 0 0 0 0,0-1 0 0 0,1 0 0 0 0,0-1 0 0 0,6 6-193 0 0,17 21 490 0 0,35 47 164 0 0,-66-84-625 0 0,-1 0 1 0 0,0 0 0 0 0,0 0 0 0 0,0 0-1 0 0,0 1 1 0 0,-1-1 0 0 0,1 0-1 0 0,0 0 1 0 0,-1 0 0 0 0,0 1 0 0 0,1-1-1 0 0,-1 0 1 0 0,0 1 0 0 0,0-1 0 0 0,0 0-1 0 0,-1 0 1 0 0,1 1 0 0 0,0-1 0 0 0,-1 0-1 0 0,0 0 1 0 0,1 1 0 0 0,-1-1 0 0 0,0 0-1 0 0,0 0 1 0 0,0 0 0 0 0,0 0 0 0 0,-1 0-1 0 0,1 0 1 0 0,0-1 0 0 0,-1 1 0 0 0,0 0-1 0 0,1-1 1 0 0,-1 1 0 0 0,0-1 0 0 0,0 1-1 0 0,1-1 1 0 0,-1 0 0 0 0,0 0 0 0 0,-1 1-30 0 0,1-2 98 0 0,-12 5 44 0 0,6-3-79 0 0,1-1 1 0 0,0 0 0 0 0,0 0 0 0 0,-1-1 0 0 0,1 0 0 0 0,0 0 0 0 0,-1-1 0 0 0,1 0-1 0 0,0 0 1 0 0,-1-1 0 0 0,-1 0-64 0 0,7 1 10 0 0,-1 0 0 0 0,1 0 0 0 0,-1 1 0 0 0,1-2 0 0 0,-1 1 0 0 0,1 0 0 0 0,-1 0 0 0 0,1-1-1 0 0,0 0 1 0 0,0 1 0 0 0,0-1 0 0 0,0 0 0 0 0,0 0 0 0 0,0 0 0 0 0,1 0 0 0 0,-1 0 0 0 0,0 0 0 0 0,1-1 0 0 0,0 1 0 0 0,-1-1 0 0 0,1 1 0 0 0,0-1-1 0 0,1 1 1 0 0,-1-1 0 0 0,0 1 0 0 0,1-1 0 0 0,-1 0-10 0 0,1-42 197 0 0,3 33-165 0 0,0 1 57 0 0,-1 0 0 0 0,2 0 0 0 0,-1 0 0 0 0,2 1 0 0 0,-1 0 0 0 0,2 0 0 0 0,-1 0 0 0 0,1 0-1 0 0,4-4-88 0 0,3 1 0 0 0,81-69 0 0 0,-28 25 220 0 0,-41 38-352 0 0,-12 10-4381 0 0,-9 6 2883 0 0</inkml:trace>
  <inkml:trace contextRef="#ctx0" brushRef="#br0" timeOffset="-136019.058">17576 424 8640 0 0,'0'0'197'0'0,"10"-10"462"0"0,6 2 20 0 0,-1 0 1 0 0,1 1-1 0 0,0 1 1 0 0,1 0-1 0 0,-1 2 1 0 0,1-1-1 0 0,0 2 1 0 0,0 0-1 0 0,0 2 1 0 0,9-1-680 0 0,7-1-17 0 0,47 0 308 0 0,-10 6-159 0 0,-69-3-276 0 0,5 2-892 0 0,-5-2 431 0 0</inkml:trace>
  <inkml:trace contextRef="#ctx0" brushRef="#br0" timeOffset="-135755.708">17738 249 10080 0 0,'0'0'230'0'0,"0"0"30"0"0,0 0 18 0 0,1 2-45 0 0,25 51 3074 0 0,-9-12-1457 0 0,13 70 1331 0 0,-14-67-4723 0 0,-14-39 1530 0 0,-1 0 0 0 0,1-1 1 0 0,-1 1-1 0 0,1-1 0 0 0,1 1 0 0 0,-1-1 1 0 0,1 0-1 0 0,-1 0 0 0 0,1 0 1 0 0,0 0-1 0 0,1 0 0 0 0,-1-1 0 0 0,0 0 1 0 0,1 1-1 0 0,0-1 0 0 0,0 0 1 0 0,0-1-1 0 0,0 1 0 0 0,2 0 12 0 0,-4-2-379 0 0,0-2-1094 0 0,8-2-4249 0 0</inkml:trace>
  <inkml:trace contextRef="#ctx0" brushRef="#br0" timeOffset="-135413.567">18038 200 9280 0 0,'8'-5'637'0'0,"51"3"71"0"0,32 18 2387 0 0,-63-7-2444 0 0,-21-8-517 0 0,-1 1 1 0 0,1 0 0 0 0,0 0-1 0 0,-1 1 1 0 0,0 0-1 0 0,1 0 1 0 0,-1 1 0 0 0,0-1-1 0 0,-1 1 1 0 0,1 1 0 0 0,1 1-135 0 0,7 16 364 0 0,-25 0-69 0 0,4-13-256 0 0,0-1-1 0 0,0 0 0 0 0,-1 0 0 0 0,-1-1 0 0 0,1 0 1 0 0,-1 0-1 0 0,0-1 0 0 0,-1 0 0 0 0,-5 2-38 0 0,-47 35 64 0 0,26-5 264 0 0,35-37-222 0 0,2 1-69 0 0,0 0 1 0 0,0 0 0 0 0,0-1-1 0 0,0 1 1 0 0,0 0 0 0 0,0-1-1 0 0,1 1 1 0 0,-1 0 0 0 0,1-1-1 0 0,-1 0 1 0 0,1 1 0 0 0,-1-1-1 0 0,1 0 1 0 0,0 0 0 0 0,0 0-1 0 0,0 0 1 0 0,0 0 0 0 0,-1 0-1 0 0,1 0 1 0 0,0-1 0 0 0,0 1-1 0 0,0-1 1 0 0,1 1 0 0 0,-1-1-1 0 0,0 0 1 0 0,0 0 0 0 0,0 0-1 0 0,0 0 1 0 0,0 0 0 0 0,0 0-1 0 0,1-1-37 0 0,-1 1 39 0 0,175-5 367 0 0,-121-6-2864 0 0,-40 8-3537 0 0</inkml:trace>
  <inkml:trace contextRef="#ctx0" brushRef="#br0" timeOffset="-135168.168">18600 279 11312 0 0,'-13'-15'1277'0'0,"13"15"-1021"0"0,0 0 61 0 0,-4 28 1338 0 0,4-10-1234 0 0,0-1 0 0 0,1 0-1 0 0,1 1 1 0 0,1-1 0 0 0,0 0 0 0 0,1 0 0 0 0,1-1-1 0 0,5 11-420 0 0,-8-4 75 0 0,8-15-11 0 0,23 15-827 0 0,-30-22-3482 0 0,6-1-1477 0 0</inkml:trace>
  <inkml:trace contextRef="#ctx0" brushRef="#br0" timeOffset="-134862.815">18644 154 12840 0 0,'-10'-39'1396'0'0,"10"39"-1385"0"0,0 0 0 0 0,0 0 0 0 0,1 0 0 0 0,-1-1 1 0 0,0 1-1 0 0,0 0 0 0 0,1 0 0 0 0,-1 0 1 0 0,0 0-1 0 0,0 0 0 0 0,1 0 0 0 0,-1 0 0 0 0,0 0 1 0 0,0 0-1 0 0,0 0 0 0 0,1-1 0 0 0,-1 1 0 0 0,0 0 1 0 0,0 0-1 0 0,0 0 0 0 0,0 0 0 0 0,1-1 1 0 0,-1 1-1 0 0,0 0 0 0 0,0 0 0 0 0,0 0 0 0 0,0-1 1 0 0,0 1-1 0 0,0 0 0 0 0,0 0 0 0 0,0-1 1 0 0,1 1-1 0 0,-1 0 0 0 0,0 0 0 0 0,0-1 0 0 0,0 1 1 0 0,0 0-1 0 0,0 0 0 0 0,0 0 0 0 0,0-1 0 0 0,0 1 1 0 0,-1 0-1 0 0,1 0 0 0 0,0-1 0 0 0,0 1 1 0 0,0 0-1 0 0,0 0 0 0 0,0-1 0 0 0,0 1 0 0 0,0 0 1 0 0,0 0-12 0 0,23 13-19 0 0,-20-11 38 0 0,25 13-4171 0 0,-14-9-432 0 0</inkml:trace>
  <inkml:trace contextRef="#ctx0" brushRef="#br0" timeOffset="-134651.457">19041 211 10120 0 0,'0'0'298'0'0,"0"0"-4"0"0,0 9-104 0 0,0 4 416 0 0,-1 1 0 0 0,-1-1-1 0 0,1 1 1 0 0,-2-1 0 0 0,0 0 0 0 0,-1 0-1 0 0,0 0 1 0 0,-1 0 0 0 0,0 0-1 0 0,-4 5-605 0 0,-17 13 538 0 0,2-24-86 0 0,19-6-443 0 0,1 0 1 0 0,0-1-1 0 0,0 0 1 0 0,0 0-1 0 0,0 0 0 0 0,0 0 1 0 0,0 0-1 0 0,0-1 1 0 0,0 0-1 0 0,0 0 1 0 0,0 0-1 0 0,0-1 1 0 0,0 1-1 0 0,0-1 0 0 0,1 0 1 0 0,-1 0-1 0 0,0 0 1 0 0,1 0-1 0 0,0-1 1 0 0,0 1-1 0 0,-1-1 1 0 0,2 0-1 0 0,-1 0 0 0 0,-2-3-9 0 0,-9-9-63 0 0,12 13 41 0 0,0 0 0 0 0,0 0 0 0 0,0 0-1 0 0,0 0 1 0 0,1 0 0 0 0,-1 0 0 0 0,1 0 0 0 0,-1 0 0 0 0,1 0 0 0 0,0-1-1 0 0,0 1 1 0 0,0-1 0 0 0,0 1 0 0 0,1-1 0 0 0,-1 1 0 0 0,0-1-1 0 0,1-2 23 0 0,-1-6 435 0 0,9-10 946 0 0,28 38-3517 0 0,-21-6 2220 0 0,0 1-1 0 0,-1 0 1 0 0,-1 1-1 0 0,0 1 1 0 0,0 0-1 0 0,1 4-83 0 0,64 62 59 0 0,-67-72-420 0 0,20 14 823 0 0,-9-13-5502 0 0,-8-6-556 0 0</inkml:trace>
  <inkml:trace contextRef="#ctx0" brushRef="#br0" timeOffset="-134316.376">19138 53 7056 0 0,'0'0'157'0'0,"0"0"23"0"0,0 0 12 0 0,2 1-27 0 0,22 7 646 0 0,-7-2 140 0 0,-9-4-510 0 0,-1 1 0 0 0,1 0-1 0 0,0 0 1 0 0,-1 0 0 0 0,0 1-1 0 0,0 0 1 0 0,0 1 0 0 0,0-1-1 0 0,-1 1 1 0 0,1 1 0 0 0,-1 0-441 0 0,-2-2 131 0 0,5 4 2 0 0,-1 0 0 0 0,-1 0 0 0 0,1 0 0 0 0,-2 1 0 0 0,1 0 0 0 0,-1 1 0 0 0,0 0 0 0 0,-1 0 0 0 0,0 0 0 0 0,-1 0 0 0 0,0 1 1 0 0,2 8-134 0 0,-4 2 40 0 0,-1 0 1 0 0,-1 0 0 0 0,0 0 0 0 0,-2 0 0 0 0,-1 1 0 0 0,0-1 0 0 0,-1-1 0 0 0,-2 1-1 0 0,-4 11-40 0 0,-33 73 159 0 0,7-36-1893 0 0,29-48 1062 0 0</inkml:trace>
  <inkml:trace contextRef="#ctx0" brushRef="#br0" timeOffset="-129693.895">20071 1542 6992 0 0,'0'0'157'0'0,"-4"-14"380"0"0,-5-12 1982 0 0,8 25-1843 0 0,1 1 11 0 0,-3-3 2646 0 0,38 68-2865 0 0,102 96 553 0 0,-123-144-922 0 0,-1-1 1 0 0,0 2-1 0 0,-2-1 0 0 0,0 2 0 0 0,-1-1 1 0 0,-1 1-1 0 0,5 13-99 0 0,-13-28 26 0 0,1-1 1 0 0,-1 0-1 0 0,1 1 1 0 0,-1-1-1 0 0,0 1 1 0 0,0-1-1 0 0,0 1 1 0 0,-1 0-1 0 0,1-1 1 0 0,-1 1-1 0 0,0 0 1 0 0,0-1-1 0 0,-1 1 1 0 0,1 0-1 0 0,-1-1 1 0 0,1 1-1 0 0,-1-1 1 0 0,0 1-1 0 0,0-1 1 0 0,-1 1-1 0 0,1-1 1 0 0,-1 1-1 0 0,0-1 1 0 0,0 0-1 0 0,0 0 0 0 0,0 0 1 0 0,0 0-1 0 0,-1 0 1 0 0,1-1-1 0 0,-2 2-26 0 0,-1-3 30 0 0,0 1-1 0 0,-1-1 0 0 0,1 0 0 0 0,-1 0 0 0 0,0-1 1 0 0,1 0-1 0 0,-1 0 0 0 0,0 0 0 0 0,1 0 0 0 0,-1-1 0 0 0,1 0 1 0 0,-1 0-1 0 0,1-1 0 0 0,-1 1 0 0 0,1-1 0 0 0,0 0 0 0 0,0-1 1 0 0,0 1-1 0 0,0-1 0 0 0,0 0 0 0 0,1 0 0 0 0,-1-1 0 0 0,1 1 1 0 0,0-1-1 0 0,0 0 0 0 0,0 0 0 0 0,0-1 0 0 0,1 1 1 0 0,-1-1-1 0 0,1 1 0 0 0,1-1 0 0 0,-1 0 0 0 0,1 0 0 0 0,-1-1-29 0 0,-27-56 392 0 0,27 53-319 0 0,0-39 670 0 0,39-15-397 0 0,45-15 162 0 0,-44 46-394 0 0,81-94 233 0 0,-81 46 266 0 0,-33 70-590 0 0,2-36 18 0 0,-18 15-713 0 0,2 18 225 0 0,-18-9-759 0 0,23 20 834 0 0,-5 0-884 0 0,2 2-3576 0 0,0 2-894 0 0</inkml:trace>
  <inkml:trace contextRef="#ctx0" brushRef="#br0" timeOffset="-129329.845">20458 1680 8480 0 0,'0'0'248'0'0,"0"0"-6"0"0,0 0-99 0 0,0 0 136 0 0,0 0 75 0 0,13 4 1136 0 0,89 2 3182 0 0,56-22-2877 0 0,-57 5-2028 0 0,-90 10-1709 0 0,-9-5-3698 0 0</inkml:trace>
  <inkml:trace contextRef="#ctx0" brushRef="#br0" timeOffset="-129036.539">20616 1557 9072 0 0,'0'0'200'0'0,"0"0"33"0"0,0 0 15 0 0,1 9 559 0 0,12 43 2833 0 0,-3-5-2186 0 0,0 41-551 0 0,-13 43-805 0 0,3-129-432 0 0,1 2 470 0 0,2 0-4664 0 0,3 1-609 0 0</inkml:trace>
  <inkml:trace contextRef="#ctx0" brushRef="#br0" timeOffset="-128737.402">21014 1518 11256 0 0,'0'0'256'0'0,"2"0"34"0"0,66 4 486 0 0,-63-4-641 0 0,-1 1 0 0 0,0-1 0 0 0,0 1-1 0 0,0 0 1 0 0,0 0 0 0 0,0 0-1 0 0,0 1 1 0 0,0-1 0 0 0,0 1 0 0 0,0 0-1 0 0,-1 0 1 0 0,1 1 0 0 0,-1-1 0 0 0,0 1-1 0 0,1 0 1 0 0,-1-1 0 0 0,0 1 0 0 0,0 1-1 0 0,-1-1 1 0 0,1 0 0 0 0,-1 1 0 0 0,0-1-1 0 0,0 1 1 0 0,0 0 0 0 0,0 0 0 0 0,0-1-1 0 0,-1 1 1 0 0,0 0 0 0 0,0 1 0 0 0,0-1-1 0 0,0 0 1 0 0,-1 0 0 0 0,1 0-1 0 0,-1 1-134 0 0,-2 0 41 0 0,1-1-1 0 0,-1 0 1 0 0,0 0-1 0 0,-1 0 0 0 0,1 0 1 0 0,-1 0-1 0 0,0 0 1 0 0,0 0-1 0 0,0-1 0 0 0,0 1 1 0 0,-1-1-1 0 0,1 0 1 0 0,-1 0-1 0 0,0-1 0 0 0,1 1 1 0 0,-2-1-1 0 0,1 1 1 0 0,0-1-1 0 0,0 0 0 0 0,-1-1-40 0 0,-56 35-53 0 0,50-27 56 0 0,10-9 69 0 0,1 0 36 0 0,0 0 10 0 0,23 6 538 0 0,111-3 288 0 0,4-14-1826 0 0,-120 10-3721 0 0,5-5-1559 0 0</inkml:trace>
  <inkml:trace contextRef="#ctx0" brushRef="#br0" timeOffset="-128463.823">21505 1542 10880 0 0,'0'0'248'0'0,"0"0"34"0"0,0 0 20 0 0,0 0-38 0 0,1 1-171 0 0,23 109 3062 0 0,-5-29-1132 0 0,-3-31-2413 0 0,-16-49-3674 0 0,0-1-1433 0 0</inkml:trace>
  <inkml:trace contextRef="#ctx0" brushRef="#br0" timeOffset="-128283.254">21474 1342 12384 0 0,'-9'-21'1393'0'0,"8"21"-1181"0"0,1 0 64 0 0,0 0 11 0 0,0 0-34 0 0,27 19-74 0 0,-10-3-1182 0 0,-10-9-4010 0 0</inkml:trace>
  <inkml:trace contextRef="#ctx0" brushRef="#br0" timeOffset="-127950.38">21920 1401 11000 0 0,'0'0'248'0'0,"0"2"34"0"0,25 69 922 0 0,-27-14 1064 0 0,-1-48-2166 0 0,-1-1 0 0 0,0 1 0 0 0,-1-1 0 0 0,0 0 0 0 0,0 0-1 0 0,0-1 1 0 0,-1 1 0 0 0,-1-1 0 0 0,1-1 0 0 0,-1 1 0 0 0,0-1 0 0 0,0 0 0 0 0,-1 0 0 0 0,0-1-1 0 0,0 0 1 0 0,0-1 0 0 0,-1 0 0 0 0,1 0 0 0 0,-1-1 0 0 0,0 1 0 0 0,0-2 0 0 0,0 0-1 0 0,0 0 1 0 0,-1 0 0 0 0,1-1 0 0 0,0-1 0 0 0,-1 0 0 0 0,1 0 0 0 0,-8-1-102 0 0,14 0-73 0 0,1 0 1 0 0,-1 0 0 0 0,0-1 0 0 0,1 1-1 0 0,-1 0 1 0 0,0-1 0 0 0,1 0-1 0 0,0 0 1 0 0,-1 0 0 0 0,1 0-1 0 0,0 0 1 0 0,0 0 0 0 0,0 0 0 0 0,0 0-1 0 0,1-1 1 0 0,-1 1 0 0 0,1-1-1 0 0,-1 0 1 0 0,1 1 0 0 0,0-1-1 0 0,0 0 1 0 0,0-1 72 0 0,0 1-158 0 0,0 0 71 0 0,1-1 0 0 0,-1 1 0 0 0,0-1 0 0 0,1 1-1 0 0,0-1 1 0 0,0 1 0 0 0,0-1 0 0 0,0 1 0 0 0,1-1 0 0 0,-1 1 0 0 0,1 0-1 0 0,0-1 1 0 0,0 1 0 0 0,0 0 0 0 0,1-1 0 0 0,-1 1 0 0 0,1 0 0 0 0,0-2 87 0 0,13-6-112 0 0,-11 11 182 0 0,-1 1 1 0 0,0 0 0 0 0,1 0 0 0 0,-1 0-1 0 0,0 1 1 0 0,0-1 0 0 0,0 1-1 0 0,0-1 1 0 0,0 1 0 0 0,0 0 0 0 0,0 0-1 0 0,-1 1 1 0 0,1-1 0 0 0,-1 0 0 0 0,1 1-1 0 0,-1 0 1 0 0,0-1 0 0 0,0 1 0 0 0,1 2-71 0 0,7 7 206 0 0,48 42 499 0 0,46 8-417 0 0,-52-38-136 0 0,-21-9-4843 0 0,-11-6-689 0 0</inkml:trace>
  <inkml:trace contextRef="#ctx0" brushRef="#br0" timeOffset="-23012.345">16951 3147 5296 0 0,'0'0'116'0'0,"0"0"17"0"0,0 0 12 0 0,0 0 41 0 0,0 0 120 0 0,0 0 57 0 0,-3 0 195 0 0,4 0 3755 0 0,74 8-3025 0 0,41-10-1061 0 0,-76-2-46 0 0,84-11 940 0 0,-77 9-848 0 0,-8 0 125 0 0,-38 6-318 0 0,7 1 590 0 0,-133 8-124 0 0,-73 11-618 0 0,165-20 336 0 0,267-11-200 0 0,-130 10-64 0 0,-64 4 134 0 0,-23-3-4867 0 0,-17 0-364 0 0</inkml:trace>
  <inkml:trace contextRef="#ctx0" brushRef="#br0" timeOffset="-11329.481">17600 2745 7456 0 0,'0'0'166'0'0,"0"0"29"0"0,-1 0 12 0 0,-11-8 433 0 0,11 7-175 0 0,1 1 14 0 0,0 0-9 0 0,0 0-38 0 0,0 0-14 0 0,0 0-2 0 0,0 0-43 0 0,0 0-181 0 0,0 0-85 0 0,1 2-13 0 0,140 144 2300 0 0,-100-83-2090 0 0,-14 5 456 0 0,-12-18-306 0 0,-14-35-381 0 0,1-4-8 0 0,-1-1 0 0 0,0 1 0 0 0,-1 0 0 0 0,0 0 0 0 0,-1 0 0 0 0,0-1 0 0 0,-1 1 0 0 0,0 0 0 0 0,-1-1 0 0 0,-3 9-65 0 0,-30 29 510 0 0,34-45-476 0 0,0-1-1 0 0,0 1 0 0 0,0 0 0 0 0,0-1 0 0 0,0 0 0 0 0,0 1 0 0 0,0-1 0 0 0,-1 0 0 0 0,1 0 0 0 0,-1 0 0 0 0,0 0 0 0 0,1-1 0 0 0,-1 1 1 0 0,0-1-1 0 0,0 0 0 0 0,0 0 0 0 0,0 0 0 0 0,0 0 0 0 0,0 0 0 0 0,0 0 0 0 0,-1-1 0 0 0,1 0 0 0 0,0 1 0 0 0,0-1 0 0 0,0-1 0 0 0,-1 1 1 0 0,1 0-1 0 0,0-1 0 0 0,0 1 0 0 0,0-1 0 0 0,0 0 0 0 0,0 0 0 0 0,0 0 0 0 0,0-1 0 0 0,0 1 0 0 0,0-1 0 0 0,1 0 0 0 0,-1 1 0 0 0,0-1 1 0 0,1 0-1 0 0,-1 0 0 0 0,1-1 0 0 0,0 1 0 0 0,0 0 0 0 0,0-1 0 0 0,0 0 0 0 0,0 0-33 0 0,1-1 37 0 0,0 0 0 0 0,0 0 0 0 0,1 0 0 0 0,-1 0 0 0 0,1-1 0 0 0,0 1 0 0 0,0 0 0 0 0,0 0 0 0 0,1 0 0 0 0,-1-1 0 0 0,1 1 0 0 0,0 0 0 0 0,1 0 0 0 0,-1 0 0 0 0,1 0 0 0 0,-1 0 0 0 0,1 0-37 0 0,2-6 83 0 0,32-64 465 0 0,6 7-341 0 0,39-34 14 0 0,-41 66-168 0 0,13-46 11 0 0,-20 27-53 0 0,-26 38 42 0 0,-7 1 438 0 0,-1 12-1939 0 0,4 1-4566 0 0,-9 2 106 0 0</inkml:trace>
  <inkml:trace contextRef="#ctx0" brushRef="#br0" timeOffset="-10947.018">18034 2973 8000 0 0,'0'0'233'0'0,"0"0"79"0"0,0 0 183 0 0,0 0 75 0 0,0 0 20 0 0,0 0 15 0 0,0 0 55 0 0,0 0 20 0 0,8-1 1349 0 0,32-13 348 0 0,108-24 659 0 0,-136 35-2976 0 0,1 1-1 0 0,0 0 1 0 0,0 1-1 0 0,-1 0 1 0 0,1 1-1 0 0,0 1 1 0 0,0 0-1 0 0,5 1-59 0 0,19 4-368 0 0,-22-2-5457 0 0,-6-1-141 0 0</inkml:trace>
  <inkml:trace contextRef="#ctx0" brushRef="#br0" timeOffset="-10406.725">18644 2707 8232 0 0,'0'0'182'0'0,"0"0"29"0"0,3-7 212 0 0,21-10 578 0 0,-20 14-650 0 0,1 0-1 0 0,0 1 1 0 0,0 0-1 0 0,-1 0 1 0 0,1 1-1 0 0,0-1 1 0 0,1 1-1 0 0,-1 0 1 0 0,0 0-1 0 0,0 1 1 0 0,0-1 0 0 0,2 1-351 0 0,72 18 1656 0 0,-77-17-1627 0 0,0 0 0 0 0,-1 0 1 0 0,1 0-1 0 0,0 0 1 0 0,0 0-1 0 0,0 0 1 0 0,-1 0-1 0 0,1 0 1 0 0,-1 1-1 0 0,1-1 1 0 0,-1 1-1 0 0,1-1 1 0 0,-1 1-1 0 0,0 0 1 0 0,0-1-1 0 0,0 1 1 0 0,0 0-1 0 0,0 0 1 0 0,0 0-1 0 0,0 0 1 0 0,0 0-1 0 0,-1 0 1 0 0,1 0-1 0 0,-1 0 1 0 0,0 0-1 0 0,1 0 1 0 0,-1 0-1 0 0,0 0 1 0 0,0 0-1 0 0,-1 0 1 0 0,1 1-1 0 0,0-1 1 0 0,-1 0-1 0 0,1 0 0 0 0,-1 0-29 0 0,0 7 96 0 0,-19 39 544 0 0,-131 94-24 0 0,119-114-552 0 0,32-28-38 0 0,-1 0 0 0 0,1 1 0 0 0,0-1 0 0 0,0 0 0 0 0,-1 1 0 0 0,1-1 0 0 0,0 0 0 0 0,0 1 0 0 0,0-1 0 0 0,0 1 0 0 0,0-1 0 0 0,-1 0 0 0 0,1 1 0 0 0,0-1 0 0 0,0 1 0 0 0,0-1 0 0 0,0 0 0 0 0,0 1 0 0 0,0-1 0 0 0,0 0 0 0 0,0 1 0 0 0,1-1 0 0 0,-1 1 0 0 0,0-1 0 0 0,0 0 0 0 0,0 1 0 0 0,0-1 0 0 0,0 0 0 0 0,1 1 0 0 0,-1-1 0 0 0,0 0 0 0 0,0 1 0 0 0,1-1 0 0 0,-1 0 0 0 0,0 1 0 0 0,0-1 0 0 0,1 0 0 0 0,-1 0 0 0 0,0 1 0 0 0,1-1 0 0 0,-1 0 0 0 0,0 0 0 0 0,1 0 0 0 0,-1 1 0 0 0,0-1 0 0 0,1 0 0 0 0,-1 0 0 0 0,1 0 0 0 0,-1 0 0 0 0,0 0 0 0 0,1 0-1 0 0,-1 0 1 0 0,1 0 0 0 0,-1 0 0 0 0,0 0 0 0 0,1 0 0 0 0,-1 0 0 0 0,1 0-26 0 0,-1 0-124 0 0,116 10 755 0 0,-65-11-621 0 0,-45 1-323 0 0,0 1-1 0 0,1-1 1 0 0,-1-1-1 0 0,0 1 0 0 0,0-1 1 0 0,0 0-1 0 0,0 0 1 0 0,-1-1-1 0 0,1 0 0 0 0,0 0 1 0 0,0 0-1 0 0,3-3 314 0 0,8-3-3706 0 0,-7 2-1264 0 0</inkml:trace>
  <inkml:trace contextRef="#ctx0" brushRef="#br0" timeOffset="-10220.988">19003 2832 10120 0 0,'17'4'821'0'0,"-15"-2"-530"0"0,0 0 1 0 0,0 0-1 0 0,0 0 1 0 0,0 0-1 0 0,0 0 1 0 0,0 0-1 0 0,-1 1 1 0 0,1-1-1 0 0,-1 1 0 0 0,0-1 1 0 0,0 1-1 0 0,0-1 1 0 0,0 1-1 0 0,0 0 1 0 0,0 0-1 0 0,-1-1 1 0 0,1 3-292 0 0,4 121 3702 0 0,-8-9-2989 0 0,3-115-1055 0 0,0-2-160 0 0,0 0-38 0 0</inkml:trace>
  <inkml:trace contextRef="#ctx0" brushRef="#br0" timeOffset="-10007.364">19108 2755 12728 0 0,'-1'-18'1377'0'0,"2"17"-1472"0"0,-1 1-103 0 0,1 2-40 0 0,2 9-8 0 0</inkml:trace>
  <inkml:trace contextRef="#ctx0" brushRef="#br0" timeOffset="-9627.531">19529 2805 10048 0 0,'0'0'230'0'0,"0"0"30"0"0,0 0 18 0 0,1 1-45 0 0,1 1-75 0 0,1 1 1 0 0,-1 0-1 0 0,0-1 1 0 0,0 1-1 0 0,0 0 1 0 0,0 0-1 0 0,0 0 1 0 0,-1 1-1 0 0,1-1 1 0 0,-1 0-1 0 0,0 1 0 0 0,0-1 1 0 0,0 1-1 0 0,0-1 1 0 0,-1 1-1 0 0,0-1 1 0 0,1 1-1 0 0,-1-1 1 0 0,0 1-1 0 0,-1-1 0 0 0,1 1 1 0 0,-1-1-1 0 0,1 1 1 0 0,-1-1-1 0 0,0 1 1 0 0,0-1-1 0 0,-1 1-158 0 0,-45 91 1848 0 0,-20-11-1080 0 0,60-77-744 0 0,0-1 0 0 0,-1 0 0 0 0,1-1 0 0 0,-1 0 0 0 0,0 0 0 0 0,0 0 0 0 0,0-1 0 0 0,-1-1 0 0 0,0 1 0 0 0,-7 1-24 0 0,11-3 11 0 0,0-1 0 0 0,0 1-1 0 0,-1-1 1 0 0,1 0 0 0 0,0 0-1 0 0,-1-1 1 0 0,1 1-1 0 0,-1-1 1 0 0,1-1 0 0 0,-1 1-1 0 0,1-1 1 0 0,0 0 0 0 0,-1 0-1 0 0,1 0 1 0 0,0-1-1 0 0,0 0 1 0 0,0 0 0 0 0,0 0-1 0 0,0 0 1 0 0,0-1-1 0 0,1 0 1 0 0,-1 0 0 0 0,1 0-1 0 0,0-1 1 0 0,0 1 0 0 0,0-1-1 0 0,0 0 1 0 0,1 0-1 0 0,-3-4-10 0 0,3 3-27 0 0,1-1 0 0 0,1 0 0 0 0,-1 1 0 0 0,1-1 0 0 0,0 0 0 0 0,0 0 0 0 0,0 0 0 0 0,1 1 0 0 0,0-1 0 0 0,0 0 0 0 0,1 0 0 0 0,-1 0 0 0 0,1 0 0 0 0,1 0 0 0 0,-1 1 0 0 0,1-1-1 0 0,0-1 28 0 0,-1 5 0 0 0,0-1-1 0 0,0 1 0 0 0,0 0 0 0 0,0 0 0 0 0,0 0 1 0 0,1-1-1 0 0,-1 1 0 0 0,1 1 0 0 0,-1-1 0 0 0,1 0 1 0 0,0 0-1 0 0,0 0 0 0 0,0 1 0 0 0,0-1 1 0 0,0 1-1 0 0,0 0 0 0 0,0-1 0 0 0,0 1 0 0 0,1 0 1 0 0,-1 0-1 0 0,0 1 0 0 0,1-1 0 0 0,-1 0 0 0 0,0 1 1 0 0,1-1-1 0 0,-1 1 0 0 0,1 0 0 0 0,-1 0 0 0 0,1 0 1 0 0,1 0 0 0 0,61 28 218 0 0,-53-21-133 0 0,58 52 267 0 0,-16-11-192 0 0,-12-12 72 0 0,7 6-3397 0 0,-41-36-2669 0 0</inkml:trace>
  <inkml:trace contextRef="#ctx0" brushRef="#br0" timeOffset="-9024.045">19879 2947 10776 0 0,'0'0'316'0'0,"0"0"-3"0"0,0 0-113 0 0,0 0 273 0 0,0 0 139 0 0,0 0 27 0 0,0 0 33 0 0,0 0 108 0 0,0 0 48 0 0,16 2 2233 0 0,93-1 628 0 0,-53 1-3137 0 0,3 1-402 0 0,50 0-1566 0 0,-98 0-3857 0 0,-1 0-1763 0 0</inkml:trace>
  <inkml:trace contextRef="#ctx0" brushRef="#br0" timeOffset="-7601.042">20434 2614 10104 0 0,'0'0'230'0'0,"0"0"30"0"0,2 0 19 0 0,34-5 68 0 0,-28 4-132 0 0,-1 1 0 0 0,0 0 0 0 0,1 0 0 0 0,-1 1 0 0 0,0 0 0 0 0,1 0 0 0 0,-1 1 0 0 0,0 0 0 0 0,0 0 0 0 0,0 0 0 0 0,0 1 0 0 0,0 0 0 0 0,-1 1 0 0 0,1-1 0 0 0,-1 1 0 0 0,0 1 0 0 0,0-1 0 0 0,0 1 0 0 0,-1 0 0 0 0,0 0 0 0 0,0 1 0 0 0,4 5-215 0 0,2 2 156 0 0,-1 1-1 0 0,-1 0 1 0 0,0 1-1 0 0,-1 0 1 0 0,0 0-1 0 0,-1 0 1 0 0,-1 1-1 0 0,-1 0 1 0 0,0 1-1 0 0,-1-1 1 0 0,0 1-1 0 0,-2 0 1 0 0,0 0-1 0 0,-1-1 1 0 0,-1 1-1 0 0,-1 14-155 0 0,0-21 48 0 0,0-1 0 0 0,-1 1 0 0 0,0-1 1 0 0,0 1-1 0 0,-1-1 0 0 0,-1 0 0 0 0,1 0 0 0 0,-2 0 0 0 0,1-1 0 0 0,-1 0 0 0 0,0 1 0 0 0,-1-2 0 0 0,-4 6-48 0 0,-30 11 350 0 0,39-24-339 0 0,0-1 0 0 0,-1 1 1 0 0,1 0-1 0 0,0-1 0 0 0,0 1 0 0 0,-1-1 1 0 0,1 0-1 0 0,0 1 0 0 0,0-1 0 0 0,0 0 1 0 0,0 0-1 0 0,-1 0 0 0 0,1 0 0 0 0,1 0 1 0 0,-1 0-1 0 0,0 0 0 0 0,0 0 1 0 0,0 0-1 0 0,0 0 0 0 0,1 0 0 0 0,-1 0 1 0 0,0-1-1 0 0,1 1 0 0 0,-1 0 0 0 0,1 0 1 0 0,0-1-1 0 0,-1 1 0 0 0,1 0 0 0 0,0-1 1 0 0,0 1-1 0 0,0-1 0 0 0,0 1 1 0 0,0 0-1 0 0,0-1 0 0 0,0 1 0 0 0,0 0 1 0 0,1-1-1 0 0,-1 1 0 0 0,1 0 0 0 0,-1-1-11 0 0,5-18 118 0 0,1 0-1 0 0,1 1 0 0 0,1 0 0 0 0,0 1 0 0 0,2 0 0 0 0,3-5-117 0 0,-2 3 153 0 0,85-148 315 0 0,-45 95-456 0 0,13-14-25 0 0,-53 64-2174 0 0,-11 23-2503 0 0,0 0-1467 0 0</inkml:trace>
  <inkml:trace contextRef="#ctx0" brushRef="#br0" timeOffset="-7345.461">20947 2845 11488 0 0,'19'-13'562'0'0,"-2"7"129"0"0,108-18 3623 0 0,-8 37-2542 0 0,-61-2-1953 0 0,-54-11-651 0 0,-2 0-267 0 0,0 0-42 0 0,0 0-9 0 0</inkml:trace>
  <inkml:trace contextRef="#ctx0" brushRef="#br0" timeOffset="-7111.137">21105 2689 10912 0 0,'0'0'248'0'0,"0"0"34"0"0,0 0 20 0 0,0 0-38 0 0,-1 2-171 0 0,-2 73 1568 0 0,14 36 994 0 0,-4-21-2017 0 0,16 38-388 0 0,-14-113-694 0 0,-8-14-903 0 0,-1-1-4247 0 0</inkml:trace>
  <inkml:trace contextRef="#ctx0" brushRef="#br0" timeOffset="-6740.627">21428 2698 10336 0 0,'6'-2'168'0'0,"79"-11"800"0"0,-79 13-794 0 0,-1-1 0 0 0,1 1 0 0 0,0 0 0 0 0,-1 0 0 0 0,1 1 0 0 0,0 0 0 0 0,-1 0 0 0 0,1 0 0 0 0,-1 1 0 0 0,1 0 0 0 0,-1 0 0 0 0,0 0 0 0 0,1 0 0 0 0,-1 1 0 0 0,-1 0 0 0 0,1 0 0 0 0,0 0 0 0 0,-1 1 0 0 0,1 0 0 0 0,-1 0 0 0 0,0 0 0 0 0,0 0 0 0 0,-1 0 0 0 0,1 1 0 0 0,-1 0 0 0 0,0 0 0 0 0,0 0 0 0 0,-1 0 0 0 0,2 4-174 0 0,-5-3 84 0 0,0 0 1 0 0,0 0-1 0 0,-1 0 0 0 0,0-1 0 0 0,0 1 0 0 0,-1-1 1 0 0,0 1-1 0 0,0-1 0 0 0,0 0 0 0 0,0 0 0 0 0,-1 0 1 0 0,0-1-1 0 0,0 1 0 0 0,0-1 0 0 0,0 0 0 0 0,-1 0 1 0 0,0 0-1 0 0,1-1 0 0 0,-4 2-84 0 0,-99 67 247 0 0,102-68-246 0 0,-1 1 0 0 0,1-1 0 0 0,0 1 0 0 0,1 0 0 0 0,-1 0 0 0 0,1 1 0 0 0,0-1 0 0 0,0 1-1 0 0,1 0 1 0 0,0 0 0 0 0,0 0-1 0 0,6 17 330 0 0,35 1 404 0 0,75-3 22 0 0,-23-23-724 0 0,-55-10-6135 0 0,-25 5 27 0 0</inkml:trace>
  <inkml:trace contextRef="#ctx0" brushRef="#br0" timeOffset="-6559.594">21784 2845 13312 0 0,'0'0'390'0'0,"0"0"-2"0"0,2 1-222 0 0,4 7 75 0 0,0 0 1 0 0,0 1-1 0 0,-1-1 1 0 0,0 1-1 0 0,-1 0 1 0 0,0 1 0 0 0,0-1-1 0 0,-1 1 1 0 0,0 0-1 0 0,0-1 1 0 0,0 10-242 0 0,7 19 962 0 0,-3 81-270 0 0,-7-103-2318 0 0,0-16-4459 0 0</inkml:trace>
  <inkml:trace contextRef="#ctx0" brushRef="#br0" timeOffset="-6399.47">21920 2596 11488 0 0,'0'0'256'0'0,"0"0"48"0"0,0 0 16 0 0,0 0 0 0 0,0 0-256 0 0,6 6-64 0 0,-6-6 0 0 0,6 2 0 0 0,2 5 0 0 0,-2 1 0 0 0,-6-8-64 0 0,4 7-3328 0 0,2 1-672 0 0</inkml:trace>
  <inkml:trace contextRef="#ctx0" brushRef="#br0" timeOffset="-6017.008">22230 2743 9904 0 0,'3'8'746'0'0,"-1"7"-354"0"0,0 0 0 0 0,0 0 0 0 0,-2 0 0 0 0,0 0 0 0 0,0 0-1 0 0,-2 0 1 0 0,0 0 0 0 0,0 0 0 0 0,-1 0 0 0 0,-5 12-392 0 0,-25 47 2493 0 0,32-72-2452 0 0,0 0 0 0 0,0 0 0 0 0,0-1 0 0 0,0 1 0 0 0,-1 0 0 0 0,1-1 0 0 0,0 1 1 0 0,-1-1-1 0 0,1 1 0 0 0,-1-1 0 0 0,1 0 0 0 0,-1 0 0 0 0,0 0 0 0 0,0 0 0 0 0,1 0 0 0 0,-1 0 0 0 0,0 0 0 0 0,0 0 0 0 0,0-1 0 0 0,0 1 0 0 0,0-1 0 0 0,0 0 0 0 0,0 1 0 0 0,0-1 0 0 0,0 0 0 0 0,0 0 0 0 0,0 0 0 0 0,0 0 0 0 0,0-1 1 0 0,0 1-1 0 0,0 0 0 0 0,0-1 0 0 0,0 0 0 0 0,0 1 0 0 0,0-1-41 0 0,-3-1 1 0 0,0 0 1 0 0,0-1 0 0 0,0 1 0 0 0,1-1-1 0 0,-1 0 1 0 0,1 0 0 0 0,0 0 0 0 0,-1-1-1 0 0,2 1 1 0 0,-1-1 0 0 0,0 0-1 0 0,-2-5-1 0 0,1 4-116 0 0,1 0 0 0 0,0-1 0 0 0,0 0-1 0 0,1 0 1 0 0,-1 0 0 0 0,2-1-1 0 0,-1 1 1 0 0,0-1 0 0 0,1 0 0 0 0,1 1-1 0 0,-1-1 1 0 0,1 0 0 0 0,0 0 0 0 0,0 0-1 0 0,1 0 1 0 0,0 0 0 0 0,0 0-1 0 0,1 0 1 0 0,1-4 116 0 0,21-45-404 0 0,-22 55 412 0 0,-1 0 0 0 0,1 0 0 0 0,0 0-1 0 0,0 1 1 0 0,0-1 0 0 0,-1 0 0 0 0,1 0 0 0 0,0 1-1 0 0,0-1 1 0 0,0 1 0 0 0,0-1 0 0 0,0 1-1 0 0,0-1 1 0 0,0 1 0 0 0,0 0 0 0 0,1 0 0 0 0,-1-1-1 0 0,0 1 1 0 0,0 0 0 0 0,0 0 0 0 0,0 0 0 0 0,0 0-1 0 0,0 0 1 0 0,0 0 0 0 0,1 0 0 0 0,-1 1 0 0 0,0-1-1 0 0,0 0 1 0 0,0 1 0 0 0,0-1 0 0 0,0 1 0 0 0,0-1-1 0 0,0 1 1 0 0,0-1 0 0 0,0 1 0 0 0,0 0 0 0 0,0-1-1 0 0,-1 1 1 0 0,1 0 0 0 0,0 0 0 0 0,0-1-1 0 0,-1 1 1 0 0,1 0 0 0 0,0 0 0 0 0,0 1-8 0 0,7 10 149 0 0,0 1 1 0 0,-1 0-1 0 0,0 0 0 0 0,-1 1 1 0 0,-1-1-1 0 0,0 2 0 0 0,0-1 1 0 0,-2 0-1 0 0,1 4-149 0 0,12 40 264 0 0,8 19 102 0 0,22 2-460 0 0,-39-70-4 0 0</inkml:trace>
  <inkml:trace contextRef="#ctx0" brushRef="#br0" timeOffset="64270.276">18034 2483 4832 0 0,'0'0'136'0'0,"8"-16"3104"0"0,17-5-392 0 0,-8 13-2054 0 0,-16 8-671 0 0,-1 0 33 0 0,0 0 11 0 0,0 0-13 0 0,3 16 129 0 0,-4-8-164 0 0,1-1 0 0 0,-2 0 0 0 0,1 1 0 0 0,-1-1 0 0 0,0 0 0 0 0,0 0 0 0 0,-1 0 0 0 0,0 0 0 0 0,0 0 0 0 0,-1-1 0 0 0,1 1 0 0 0,-2-1 0 0 0,-1 2-119 0 0,-14 20 860 0 0,10-14-352 0 0,10-13-268 0 0,-1 0-66 0 0,1-1-143 0 0,1 0 0 0 0,-1 0 0 0 0,1 0 0 0 0,-1 0 0 0 0,1 0 0 0 0,-1 0 0 0 0,1 0 0 0 0,-1 0 0 0 0,1 0 0 0 0,-1 0 0 0 0,1 0 0 0 0,-1 0 0 0 0,1 0 0 0 0,-1 0 0 0 0,1 0 0 0 0,-1 0 0 0 0,1 1 0 0 0,-1-1 0 0 0,1 0 0 0 0,-1 0 0 0 0,1 1 0 0 0,-1-1 0 0 0,0 0 0 0 0,1 1 0 0 0,-1-1 0 0 0,0 0 0 0 0,1 1-1 0 0,-1-1 1 0 0,0 1 0 0 0,1-1 0 0 0,-1 1 0 0 0,0-1 0 0 0,0 1 0 0 0,1-1 0 0 0,-1 0 0 0 0,0 1 0 0 0,0-1 0 0 0,0 1 0 0 0,0 0 0 0 0,0-1 0 0 0,1 1 0 0 0,-1-1 0 0 0,0 1 0 0 0,0-1 0 0 0,0 1 0 0 0,-1-1 0 0 0,1 1 0 0 0,0-1 0 0 0,0 1 0 0 0,0-1 0 0 0,0 1 0 0 0,0-1 0 0 0,-1 1 0 0 0,1-1 0 0 0,0 1 0 0 0,0-1 0 0 0,-1 0 0 0 0,1 1 0 0 0,0-1 0 0 0,-1 1 0 0 0,1-1 0 0 0,0 0 0 0 0,-1 1 0 0 0,1-1 0 0 0,-1 0 0 0 0,1 1 0 0 0,0-1 0 0 0,-1 0-1 0 0,0 0-30 0 0,15-1 93 0 0,-1-1-1 0 0,1 0 1 0 0,-1-1-1 0 0,0-1 1 0 0,0 0-1 0 0,0 0 0 0 0,2-3-92 0 0,56-16 33 0 0,28 5-1018 0 0,-81 18 618 0 0</inkml:trace>
  <inkml:trace contextRef="#ctx0" brushRef="#br0" timeOffset="65351.189">19435 2590 4808 0 0,'0'0'101'0'0,"0"0"22"0"0,0 0 8 0 0,6-1 10 0 0,0-1-77 0 0,17-6 2106 0 0,-22 7-1611 0 0,18-1 1440 0 0,23 31-925 0 0,83 94 490 0 0,-84-70-954 0 0,-35-43-441 0 0,-1 1 1 0 0,-1 1-1 0 0,0-1 0 0 0,0 0 1 0 0,-1 1-1 0 0,-1 0 1 0 0,0 0-1 0 0,0 0 1 0 0,-1 0-1 0 0,-1 8-169 0 0,-9 67 616 0 0,5-54 90 0 0,3-32-656 0 0,-1 0 1 0 0,1-1 0 0 0,0 1 0 0 0,0-1 0 0 0,0 1 0 0 0,-1-1-1 0 0,1 1 1 0 0,0-1 0 0 0,0 0 0 0 0,-1 0 0 0 0,1 1 0 0 0,0-1-1 0 0,-1 0 1 0 0,1 0 0 0 0,0 0 0 0 0,-1 0 0 0 0,1-1 0 0 0,0 1-1 0 0,-1 0 1 0 0,1-1 0 0 0,0 1 0 0 0,0 0 0 0 0,-1-1 0 0 0,1 0 0 0 0,0 1-1 0 0,0-1 1 0 0,0 0 0 0 0,0 1 0 0 0,0-1 0 0 0,0 0 0 0 0,0 0-1 0 0,0 0 1 0 0,0 0 0 0 0,0 0 0 0 0,0 0 0 0 0,1 0 0 0 0,-1 0-1 0 0,0-1-50 0 0,-3-3 26 0 0,1-1-1 0 0,-1 0 0 0 0,1 1 1 0 0,0-2-1 0 0,0 1 0 0 0,1 0 1 0 0,0 0-1 0 0,0-1 0 0 0,0 0 1 0 0,1 1-1 0 0,0-1 0 0 0,0 0 1 0 0,1 1-1 0 0,0-1 0 0 0,0 0 1 0 0,1 0-1 0 0,-1 1 0 0 0,2-1 1 0 0,-1 0-1 0 0,1 1 0 0 0,0-1 1 0 0,0 1-1 0 0,3-6-25 0 0,0-1 91 0 0,1 1 1 0 0,1 0-1 0 0,0 0 0 0 0,1 1 0 0 0,0-1 1 0 0,0 2-1 0 0,10-10-91 0 0,134-98 360 0 0,-124 97-1235 0 0,-15 10-3941 0 0,-1 1-1278 0 0</inkml:trace>
  <inkml:trace contextRef="#ctx0" brushRef="#br0" timeOffset="66241.489">20926 2306 5352 0 0,'0'0'116'0'0,"0"0"17"0"0,7-3 143 0 0,26-9 543 0 0,-1-3 1797 0 0,64 11 217 0 0,-95 4-2682 0 0,-2 29 1341 0 0,-52 43 1319 0 0,52-71-2621 0 0,1 0-126 0 0,0 0 0 0 0,0 0-1 0 0,0 0 1 0 0,0 0 0 0 0,0 0 0 0 0,0 0 0 0 0,1 0 0 0 0,-1 0 0 0 0,0 0-1 0 0,1-1 1 0 0,-1 1 0 0 0,0 0 0 0 0,1 0 0 0 0,-1 0 0 0 0,1 0 0 0 0,-1-1 0 0 0,1 1-1 0 0,-1 0 1 0 0,1 0 0 0 0,0-1 0 0 0,-1 1 0 0 0,1-1 0 0 0,0 1 0 0 0,0 0-1 0 0,0-1 1 0 0,-1 1 0 0 0,1-1 0 0 0,0 0 0 0 0,0 1 0 0 0,0-1 0 0 0,0 0 0 0 0,0 1-1 0 0,0-1 1 0 0,-1 0 0 0 0,1 0 0 0 0,0 0 0 0 0,0 0 0 0 0,0 0 0 0 0,0 0-1 0 0,0 0-63 0 0,154-17 38 0 0,-135 17-4746 0 0,0 0-1605 0 0</inkml:trace>
  <inkml:trace contextRef="#ctx0" brushRef="#br0" timeOffset="67483.326">22417 2553 5328 0 0,'10'-8'552'0'0,"0"-1"883"0"0,-10 9-1379 0 0,0 0 0 0 0,0 0 0 0 0,0 1 0 0 0,0-1-1 0 0,0 0 1 0 0,0 0 0 0 0,0 1 0 0 0,0-1 0 0 0,0 0-1 0 0,0 0 1 0 0,0 1 0 0 0,0-1 0 0 0,1 0 0 0 0,-1 0-1 0 0,0 0 1 0 0,0 1 0 0 0,0-1 0 0 0,0 0 0 0 0,0 0-1 0 0,1 0 1 0 0,-1 0 0 0 0,0 1 0 0 0,0-1 0 0 0,0 0-1 0 0,1 0 1 0 0,-1 0 0 0 0,0 0 0 0 0,0 0 0 0 0,1 0-1 0 0,-1 0 1 0 0,0 0 0 0 0,0 1 0 0 0,0-1 0 0 0,1 0-1 0 0,-1 0 1 0 0,0 0 0 0 0,0 0 0 0 0,1 0 0 0 0,-1 0-1 0 0,0 0 1 0 0,0-1 0 0 0,1 1 0 0 0,-1 0 0 0 0,0 0-1 0 0,0 0 1 0 0,1 0 0 0 0,-1 0 0 0 0,0 0-1 0 0,0 0 1 0 0,0 0 0 0 0,1-1 0 0 0,-1 1 0 0 0,0 0-1 0 0,0 0 1 0 0,0 0 0 0 0,1 0 0 0 0,-1-1 0 0 0,0 1-56 0 0,48 87 1508 0 0,-37-68-1350 0 0,0 1 0 0 0,-1 0 0 0 0,-1 1 1 0 0,-1-1-1 0 0,-1 2 0 0 0,1 5-158 0 0,5 30 643 0 0,-3-12-71 0 0,15 69 12 0 0,-2-70 33 0 0,-23-43-457 0 0,0-1 7 0 0,0 0-6 0 0,0 0-29 0 0,0 0-17 0 0,0 0-3 0 0,-17 5 151 0 0,11-5-238 0 0,-1 0 0 0 0,0-1 0 0 0,0 0 0 0 0,0 0-1 0 0,1 0 1 0 0,-1-1 0 0 0,1 0 0 0 0,-1 0-1 0 0,1 0 1 0 0,0-1 0 0 0,-1 0 0 0 0,2 0-1 0 0,-1-1 1 0 0,-1 0-25 0 0,6 3 12 0 0,-1 0-1 0 0,1 0 0 0 0,-1 0 1 0 0,1 0-1 0 0,0-1 0 0 0,-1 1 1 0 0,1 0-1 0 0,0 0 1 0 0,0-1-1 0 0,0 1 0 0 0,0-1 1 0 0,0 1-1 0 0,0-1 1 0 0,1 1-1 0 0,-1-1 0 0 0,0 0 1 0 0,1 1-1 0 0,-1-1 1 0 0,1 0-1 0 0,0 1 0 0 0,-1-1 1 0 0,1 0-1 0 0,0 0 1 0 0,0 1-1 0 0,0-1 0 0 0,0 0 1 0 0,0 0-1 0 0,1 1 0 0 0,-1-1 1 0 0,1 0-1 0 0,-1 1 1 0 0,1-1-1 0 0,-1 0 0 0 0,1 1 1 0 0,0-1-1 0 0,0 0-11 0 0,43-56 728 0 0,-30 41-469 0 0,114-144 861 0 0,-58 65-842 0 0,-36 36-281 0 0,-31 54-64 0 0</inkml:trace>
  <inkml:trace contextRef="#ctx0" brushRef="#br1" timeOffset="92244.131">20037 2157 4384 0 0,'0'0'127'0'0,"7"-5"420"0"0,-5 4 4211 0 0,-48 54-3046 0 0,-58 52-768 0 0,57-65-688 0 0,3 3 0 0 0,1 1 0 0 0,2 2 0 0 0,-20 31-256 0 0,-77 68 416 0 0,61-77-240 0 0,-11 16-176 0 0,-81 92 160 0 0,-21 34 309 0 0,85-111-170 0 0,51-45-54 0 0,8-10-1220 0 0,45-37 489 0 0</inkml:trace>
  <inkml:trace contextRef="#ctx0" brushRef="#br1" timeOffset="93373.679">22676 2201 4536 0 0,'0'0'133'0'0,"0"0"39"0"0,0 0 79 0 0,0 0 34 0 0,0 0 10 0 0,-20 17 3091 0 0,-23 32-392 0 0,5 2-2310 0 0,-66 65 236 0 0,20-12-415 0 0,-40 44 332 0 0,-22 64-105 0 0,76-122-86 0 0,-105 84 912 0 0,40-40-1397 0 0,68-54-86 0 0,-4 2-151 0 0,25-37-1042 0 0,19-21-3668 0 0,9-3-468 0 0</inkml:trace>
  <inkml:trace contextRef="#ctx0" brushRef="#br0" timeOffset="-58592.009">13371 2826 10016 0 0,'0'0'224'0'0,"0"0"40"0"0,0 0 16 0 0,0 0 0 0 0,0 0-280 0 0,0 0 0 0 0,0 0 0 0 0,0 0 0 0 0,0 0 0 0 0,0 0 0 0 0,0 0 0 0 0,0 0-2992 0 0,4 10-536 0 0</inkml:trace>
  <inkml:trace contextRef="#ctx0" brushRef="#br0" timeOffset="-49898.728">15159 2830 3104 0 0,'0'0'64'0'0,"0"0"24"0"0,0 0 0 0 0,0 0 0 0 0,0 0-88 0 0</inkml:trace>
  <inkml:trace contextRef="#ctx0" brushRef="#br0" timeOffset="-48576.936">15842 2820 10656 0 0,'1'-2'241'0'0,"2"-46"702"0"0,12 39-50 0 0,-7 14-4157 0 0,-1-1-805 0 0</inkml:trace>
  <inkml:trace contextRef="#ctx0" brushRef="#br0" timeOffset="-35898.955">12179 2877 7976 0 0,'-13'-18'1188'0'0,"12"17"-1073"0"0,0 1 1 0 0,1-1-1 0 0,-1 1 1 0 0,0-1-1 0 0,1 1 1 0 0,-1 0-1 0 0,0-1 0 0 0,0 1 1 0 0,1 0-1 0 0,-1-1 1 0 0,0 1-1 0 0,0 0 1 0 0,0 0-1 0 0,1 0 1 0 0,-1 0-1 0 0,0 0 1 0 0,0 0-1 0 0,0 0 1 0 0,0 0-1 0 0,1 0 1 0 0,-1 0-1 0 0,0 0 1 0 0,0 0-1 0 0,0 1 0 0 0,1-1 1 0 0,-1 0-1 0 0,0 1 1 0 0,0-1-1 0 0,1 0 1 0 0,-1 1-1 0 0,0-1 1 0 0,1 1-1 0 0,-1-1 1 0 0,0 1-1 0 0,1-1 1 0 0,-1 1-1 0 0,1 0 1 0 0,-1 0-116 0 0,-24 23 1624 0 0,1 21-66 0 0,7 7-302 0 0,14-32-975 0 0,-8 16 154 0 0,5 21-30 0 0,2 20-37 0 0,-3-22-56 0 0,18 1-60 0 0,20 25-61 0 0,-8-49-100 0 0,-4-13-22 0 0,16 19 24 0 0,-7-17 41 0 0,-2 0-917 0 0,-4-12-4751 0 0,-20-9-626 0 0</inkml:trace>
  <inkml:trace contextRef="#ctx0" brushRef="#br0" timeOffset="-34726.339">12614 2994 7920 0 0,'-11'0'-7'0'0,"3"-1"553"0"0,21-4-240 0 0,-11 5 571 0 0,-1 0-802 0 0,-1 0 93 0 0,0 0 11 0 0,0 0-3 0 0,18-1 3528 0 0,-36-5-3112 0 0,18 6-387 0 0,0 0 56 0 0,0 0 25 0 0,0 0 2 0 0,0 0-16 0 0,0 0-66 0 0,0 0-22 0 0,4-2 173 0 0,1-4 663 0 0,-4 6-820 0 0,-1 0 0 0 0,0 0-22 0 0,0 0-92 0 0,-12-3 32 0 0,18-1 426 0 0,-1 2-230 0 0,-11 2-117 0 0,5 0-236 0 0,-1 0 105 0 0,2 0 20 0 0,0 0 22 0 0,0 0 10 0 0,0 0 2 0 0,0 0-33 0 0,0 0-131 0 0,0 0-23 0 0,2 0 14 0 0,4 0 53 0 0,-4 0 55 0 0,-3 0 15 0 0,-4 0 2 0 0,1 0-1 0 0,23 0 186 0 0,-31 0-257 0 0,4 0 0 0 0,13 3 0 0 0,4 2 0 0 0,-11 0 0 0 0,3 3 0 0 0,-13 18 0 0 0,-2-16 0 0 0,-3 14 0 0 0,-19 59 64 0 0,46-47 16 0 0,-22 1 32 0 0,-7 49-172 0 0,12-35 48 0 0,27 15 72 0 0,-4-42 31 0 0,11-16 52 0 0,-24-6-126 0 0,0-1 1 0 0,1 1-1 0 0,-1-1 1 0 0,1 0 0 0 0,-1 0-1 0 0,1-1 1 0 0,-1 1-1 0 0,1-1 1 0 0,-1 1 0 0 0,1-1-1 0 0,0 0 1 0 0,-1-1-1 0 0,1 1 1 0 0,-1 0 0 0 0,1-1-1 0 0,-1 0 1 0 0,1 0-1 0 0,-1 0 1 0 0,1 0 0 0 0,0-1-18 0 0,28-31 237 0 0,-18 5-148 0 0,-10 1 25 0 0,-39-18-40 0 0,-20 9 1 0 0,-9 0-22 0 0,-13-23 11 0 0,27 26-64 0 0,42 26-15 0 0,0 1 0 0 0,-1 0 0 0 0,1 1 0 0 0,-1 0 0 0 0,0 0 0 0 0,-1 1 0 0 0,1 0 0 0 0,-9-2 15 0 0,-47-4-3157 0 0,64 10 986 0 0,1 0-3940 0 0</inkml:trace>
  <inkml:trace contextRef="#ctx0" brushRef="#br0" timeOffset="-32146.055">12785 3200 7224 0 0,'0'0'165'0'0,"0"0"22"0"0,0 0 7 0 0,2 0-23 0 0,30-14 1328 0 0,-17 1-339 0 0,15 2-86 0 0,-28 11-919 0 0,0-1-24 0 0,100-16 1766 0 0,-37 10 3 0 0,-40 5-1839 0 0,-24 2 27 0 0,1 0-4 0 0,24-3-733 0 0,-16 3-3080 0 0,0 0-1259 0 0</inkml:trace>
  <inkml:trace contextRef="#ctx0" brushRef="#br0" timeOffset="-31719.089">13229 2955 10880 0 0,'0'0'248'0'0,"5"-13"693"0"0,68 8 18 0 0,-69 5-852 0 0,0-1 0 0 0,0 2 0 0 0,0-1 1 0 0,0 1-1 0 0,0-1 0 0 0,0 1 0 0 0,0 0 1 0 0,0 0-1 0 0,0 1 0 0 0,-1-1 1 0 0,1 1-1 0 0,0 0 0 0 0,-1 0 0 0 0,0 0 1 0 0,1 0-1 0 0,-1 1 0 0 0,0-1 0 0 0,0 1 1 0 0,0 0-1 0 0,0 0 0 0 0,-1 0 1 0 0,1 0-1 0 0,-1 0 0 0 0,0 1 0 0 0,0-1 1 0 0,0 1-1 0 0,0-1 0 0 0,-1 1 0 0 0,1 0 1 0 0,-1 0-1 0 0,0 0 0 0 0,0 0 0 0 0,0 2-107 0 0,-2 2 15 0 0,-1 1-1 0 0,1-1 0 0 0,-2 0 1 0 0,1 0-1 0 0,-1 0 0 0 0,0 0 1 0 0,-1 0-1 0 0,1-1 0 0 0,-2 0 1 0 0,1 0-1 0 0,-1 0 0 0 0,0 0 1 0 0,0-1-1 0 0,-1 1 0 0 0,0-1 1 0 0,0-1-1 0 0,0 1 0 0 0,-1-1 1 0 0,-3 2-16 0 0,-57 56 453 0 0,40-26 544 0 0,41-21-178 0 0,66 3-110 0 0,-64-17-682 0 0,65-15-419 0 0,-64 6-1767 0 0,-11 4-4118 0 0</inkml:trace>
  <inkml:trace contextRef="#ctx0" brushRef="#br0" timeOffset="-31450.307">13543 3018 10944 0 0,'0'0'248'0'0,"0"0"34"0"0,0 0 20 0 0,0 0-38 0 0,1 1-171 0 0,6 9 453 0 0,0 1 0 0 0,-1 0 1 0 0,0 0-1 0 0,-1 0 0 0 0,0 1 0 0 0,-1-1 0 0 0,3 13-546 0 0,12 29 2073 0 0,-12-33-1748 0 0,-5-13-278 0 0,0-1 0 0 0,1 0-1 0 0,0 0 1 0 0,0 0 0 0 0,0 0-1 0 0,0 0 1 0 0,1 0 0 0 0,0-1-1 0 0,0 0 1 0 0,1 0-1 0 0,-1 0 1 0 0,3 1-47 0 0,-6-5-212 0 0,-1-1-807 0 0,0 0-3308 0 0,0 0-1413 0 0</inkml:trace>
  <inkml:trace contextRef="#ctx0" brushRef="#br0" timeOffset="-31284.1">13647 2868 11720 0 0,'0'0'256'0'0,"0"-2"48"0"0,0-2 16 0 0,0 4 16 0 0,0 0-272 0 0,0 0-64 0 0,0 0 0 0 0,0 0 0 0 0,0 0-144 0 0,0 0-48 0 0,0 0 0 0 0,7 4-3168 0 0,-4 1-624 0 0</inkml:trace>
  <inkml:trace contextRef="#ctx0" brushRef="#br0" timeOffset="-30951.549">13961 2934 12552 0 0,'0'0'281'0'0,"-3"9"384"0"0,-4 60 183 0 0,1-40 94 0 0,5-20-713 0 0,-1 0 0 0 0,0 1 0 0 0,0-1 0 0 0,-1 0 0 0 0,0 0 0 0 0,-1-1 0 0 0,0 1 0 0 0,0-1 0 0 0,-1 1 0 0 0,0-1 0 0 0,-5 6-229 0 0,8-11-5 0 0,0 0 0 0 0,-1 0 0 0 0,1 0-1 0 0,-1 0 1 0 0,0-1 0 0 0,0 1 0 0 0,0-1-1 0 0,0 1 1 0 0,0-1 0 0 0,0 0 0 0 0,0 0-1 0 0,-1-1 1 0 0,1 1 0 0 0,-1-1 0 0 0,0 1-1 0 0,1-1 1 0 0,-1 0 0 0 0,0-1 0 0 0,0 1-1 0 0,1-1 1 0 0,-1 1 0 0 0,0-1 0 0 0,0 0 0 0 0,0-1-1 0 0,0 1 1 0 0,1-1 0 0 0,-1 1 0 0 0,0-1-1 0 0,0 0 1 0 0,1 0 0 0 0,-4-2 5 0 0,4 1-200 0 0,-1 1 0 0 0,1-1-1 0 0,0 0 1 0 0,0-1 0 0 0,-1 1 0 0 0,1 0 0 0 0,1-1 0 0 0,-1 0 0 0 0,0 0-1 0 0,1 1 1 0 0,-1-2 0 0 0,1 1 0 0 0,0 0 0 0 0,0 0 0 0 0,0-1 0 0 0,1 1 0 0 0,-1-1-1 0 0,1 1 1 0 0,-1-2 200 0 0,1 2-144 0 0,0-1 0 0 0,1 0 0 0 0,-1 0 0 0 0,1-1 0 0 0,-1 1-1 0 0,1 0 1 0 0,0 0 0 0 0,1 0 0 0 0,-1 0 0 0 0,1 0 0 0 0,0 0 0 0 0,-1 0-1 0 0,2 0 1 0 0,-1 0 0 0 0,0 0 0 0 0,1 1 0 0 0,0-1 0 0 0,1-1 144 0 0,19-2 321 0 0,-17 8-206 0 0,-1 0 1 0 0,0 1-1 0 0,0-1 1 0 0,0 1-1 0 0,0 0 1 0 0,0 0-1 0 0,0 0 0 0 0,-1 0 1 0 0,1 1-1 0 0,-1 0 1 0 0,1 0-1 0 0,-1 0 0 0 0,0 0 1 0 0,0 0-1 0 0,0 0 1 0 0,-1 1-1 0 0,1 1-115 0 0,8 7 181 0 0,21 25-48 0 0,44 37-833 0 0,-69-69-4013 0 0</inkml:trace>
  <inkml:trace contextRef="#ctx0" brushRef="#br0" timeOffset="-30075.799">14180 2745 8840 0 0,'0'0'197'0'0,"0"0"24"0"0,0 0 19 0 0,6 6 294 0 0,24 31 2402 0 0,4 40-407 0 0,-11-26-1465 0 0,-17-28-766 0 0,1 3 23 0 0,0 1-1 0 0,-2 0 1 0 0,-1 1-1 0 0,-1-1 1 0 0,-1 4-321 0 0,-2-18 76 0 0,-1 0 0 0 0,0 0 0 0 0,0 0 0 0 0,-1 0 0 0 0,-1 0-1 0 0,0 0 1 0 0,-1-1 0 0 0,0 0 0 0 0,-1 1 0 0 0,-1-2 0 0 0,0 1 0 0 0,-4 6-76 0 0,6-12 15 0 0,-38 40-508 0 0,27-37-1463 0 0,11-3 1033 0 0</inkml:trace>
  <inkml:trace contextRef="#ctx0" brushRef="#br0" timeOffset="-29683.486">14459 2698 10968 0 0,'0'0'248'0'0,"0"0"34"0"0,0 0 21 0 0,0 0-34 0 0,-7 12-105 0 0,-4 11 534 0 0,2 1-1 0 0,0 0 1 0 0,1 1-1 0 0,2 0 1 0 0,0 0-1 0 0,2 0 1 0 0,-1 9-698 0 0,2-15 130 0 0,-16 143 934 0 0,18-143-1026 0 0,1 1 26 0 0,0 0 1 0 0,0 0 0 0 0,2-1 0 0 0,1 1 0 0 0,0 0 0 0 0,7 18-65 0 0,-9-34-62 0 0,0 0 1 0 0,1 0-1 0 0,0 0 0 0 0,0 0 0 0 0,0 0 0 0 0,1-1 1 0 0,-1 1-1 0 0,1-1 0 0 0,0 1 0 0 0,0-1 1 0 0,0 0-1 0 0,0 0 0 0 0,0 0 0 0 0,1-1 0 0 0,-1 1 1 0 0,1-1-1 0 0,0 0 0 0 0,0 0 0 0 0,0 0 1 0 0,0 0-1 0 0,0-1 0 0 0,0 1 0 0 0,0-1 0 0 0,0 0 1 0 0,1-1-1 0 0,-1 1 0 0 0,0-1 0 0 0,1 0 1 0 0,-1 0-1 0 0,0 0 0 0 0,1 0 0 0 0,-1-1 1 0 0,2 0 60 0 0,12-2-1734 0 0,1-3-3765 0 0</inkml:trace>
  <inkml:trace contextRef="#ctx0" brushRef="#br0" timeOffset="-28663.035">14997 2991 8552 0 0,'0'0'190'0'0,"0"0"28"0"0,2 0 11 0 0,77-21 1951 0 0,12 0 1681 0 0,4 9-2180 0 0,-42 12-1334 0 0,-30 0-5455 0 0,-22 0-122 0 0</inkml:trace>
  <inkml:trace contextRef="#ctx0" brushRef="#br0" timeOffset="-28279.086">15159 2781 8720 0 0,'0'0'197'0'0,"0"0"24"0"0,0 0 19 0 0,0 0 83 0 0,0 0 296 0 0,0 0 134 0 0,0 0 23 0 0,0 0 1 0 0,0 0-21 0 0,0 0-10 0 0,0 0-2 0 0,0 0-50 0 0,0 0-206 0 0,0 0-88 0 0,0 0-16 0 0,4 5 921 0 0,9 45 13 0 0,-16 66-598 0 0,3 9-510 0 0,3-76-60 0 0,-3-24-164 0 0,0-24-66 0 0,0-1-141 0 0,0 0-592 0 0,3 5-2356 0 0,-3-4-2859 0 0</inkml:trace>
  <inkml:trace contextRef="#ctx0" brushRef="#br0" timeOffset="-27400.101">15445 2785 5344 0 0,'0'0'157'0'0,"0"0"23"0"0,0 0 11 0 0,0 0 1 0 0,0 0 0 0 0,0 0 28 0 0,0 0 118 0 0,0 0 57 0 0,0 0 12 0 0,0 0 14 0 0,0 0 58 0 0,0 0 29 0 0,0-14 3389 0 0,0 13-3600 0 0,1 0-190 0 0,0-1-1 0 0,0 1 0 0 0,0-1 1 0 0,-1 1-1 0 0,1 0 0 0 0,1 0 1 0 0,-1-1-1 0 0,0 1 0 0 0,0 0 1 0 0,0 0-1 0 0,1 0 1 0 0,-1 0-1 0 0,0 1 0 0 0,1-1 1 0 0,-1 0-1 0 0,1 0 0 0 0,-1 1 1 0 0,1-1-1 0 0,-1 1 0 0 0,1-1 1 0 0,0 1-1 0 0,-1 0 0 0 0,1 0 1 0 0,-1 0-1 0 0,1 0 1 0 0,1 0-107 0 0,64 6 1038 0 0,-43 3-777 0 0,5 23 42 0 0,-28-29-299 0 0,0-1-1 0 0,-1 1 0 0 0,1 0 1 0 0,-1 0-1 0 0,1-1 0 0 0,-1 1 1 0 0,0 0-1 0 0,0 0 1 0 0,-1-1-1 0 0,1 1 0 0 0,0 0 1 0 0,-1-1-1 0 0,0 1 1 0 0,0 0-1 0 0,1-1 0 0 0,-1 1 1 0 0,-1-1-1 0 0,1 1 1 0 0,0-1-1 0 0,-1 1 0 0 0,-1 1-3 0 0,-3 6 49 0 0,-98 141 159 0 0,34-58 125 0 0,61-81-322 0 0,8-7 42 0 0,1-4 21 0 0,30 13 415 0 0,-24-13-442 0 0,0 0 0 0 0,0-1 0 0 0,0 0 0 0 0,0 0 0 0 0,0-1 0 0 0,0 1 0 0 0,0-1 0 0 0,0 0 0 0 0,-1-1-1 0 0,1 0 1 0 0,5-2-47 0 0,17-3 125 0 0,81-32-41 0 0,-57 6-2496 0 0,-41 26-3815 0 0</inkml:trace>
  <inkml:trace contextRef="#ctx0" brushRef="#br0" timeOffset="-27121.015">15775 2868 10080 0 0,'0'0'230'0'0,"0"0"30"0"0,0 0 18 0 0,-1 10 2 0 0,-5 22 1026 0 0,3 127 4514 0 0,23-93-4947 0 0,-7-58-6146 0 0,-5-8-677 0 0</inkml:trace>
  <inkml:trace contextRef="#ctx0" brushRef="#br0" timeOffset="-26688.949">15802 2713 6104 0 0,'0'0'133'0'0,"0"0"23"0"0,0 0 12 0 0,0 0 27 0 0,0 0 85 0 0,0 0 37 0 0,0 0 10 0 0,0 0 2 0 0,0 0 6 0 0,0 0 1 0 0,0 0 0 0 0,0 0-12 0 0,0 0-50 0 0,0 0-18 0 0,0 0-6 0 0,0 0-26 0 0,0 0-100 0 0,0 0-42 0 0,0 0-8 0 0,0 0 10 0 0,0 0 50 0 0,0 0 24 0 0,0 0 2 0 0,0 0 5 0 0,7-10 2159 0 0,-5 8-3478 0 0,-10-12 9918 0 0,7 12-8846 0 0,1 2-57 0 0,0 0-918 0 0,0 0-3810 0 0,0 0-1631 0 0</inkml:trace>
  <inkml:trace contextRef="#ctx0" brushRef="#br0" timeOffset="-25987.862">16233 2719 10912 0 0,'0'0'248'0'0,"0"0"34"0"0,0 0 20 0 0,3 9 55 0 0,-3-4-184 0 0,0 1 0 0 0,0-1 0 0 0,-1 1-1 0 0,1 0 1 0 0,-1-1 0 0 0,-1 0 0 0 0,1 1 0 0 0,-1-1 0 0 0,0 0 0 0 0,0 1-1 0 0,0-1 1 0 0,-1 0 0 0 0,0-1 0 0 0,0 1 0 0 0,-1 0-173 0 0,-7 16 899 0 0,-43 59 1459 0 0,50-72-2301 0 0,-1 0-1 0 0,0-1 0 0 0,0 0 0 0 0,-1 0 0 0 0,0 0 0 0 0,0 0 0 0 0,-1-1 0 0 0,0 0 1 0 0,0-1-1 0 0,0 1 0 0 0,-1-1 0 0 0,1-1 0 0 0,-1 1 0 0 0,0-1 0 0 0,-1-1 0 0 0,1 0 0 0 0,-1 0 1 0 0,1 0-1 0 0,-1-1 0 0 0,0 0 0 0 0,0-1 0 0 0,-9 0-56 0 0,17-1-29 0 0,-1 0-1 0 0,0-1 1 0 0,0 1-1 0 0,1-1 0 0 0,-1 1 1 0 0,0-1-1 0 0,1 0 1 0 0,-1 0-1 0 0,1 0 1 0 0,-1 0-1 0 0,1 0 1 0 0,-1 0-1 0 0,1 0 1 0 0,0 0-1 0 0,0 0 1 0 0,-1-1-1 0 0,1 1 1 0 0,0-1-1 0 0,0 1 1 0 0,0-1-1 0 0,1 1 1 0 0,-1-1-1 0 0,0 1 0 0 0,0-1 1 0 0,1 0-1 0 0,-1 1 1 0 0,1-1-1 0 0,0 0 1 0 0,-1 0-1 0 0,1 1 1 0 0,0-1-1 0 0,0 0 1 0 0,0 0-1 0 0,0 1 1 0 0,0-1-1 0 0,1 0 1 0 0,-1 0-1 0 0,0 0 30 0 0,1-1-66 0 0,-1-1-1 0 0,1 1 1 0 0,0-1-1 0 0,0 1 1 0 0,0 0 0 0 0,0-1-1 0 0,1 1 1 0 0,-1 0-1 0 0,1 0 1 0 0,0 0-1 0 0,0 0 1 0 0,0 0 0 0 0,0 0-1 0 0,0 0 1 0 0,1 1-1 0 0,-1-1 1 0 0,1 1 0 0 0,0 0-1 0 0,0-1 67 0 0,0 2 19 0 0,-1-1 0 0 0,1 1 0 0 0,0 0-1 0 0,0 0 1 0 0,0 0 0 0 0,0 0 0 0 0,0 1 0 0 0,0-1 0 0 0,0 1-1 0 0,1 0 1 0 0,-1 0 0 0 0,0 0 0 0 0,0 0 0 0 0,0 0 0 0 0,0 1-1 0 0,0-1 1 0 0,0 1 0 0 0,0 0 0 0 0,0 0 0 0 0,0 0 0 0 0,0 0-1 0 0,0 0 1 0 0,0 1 0 0 0,-1 0 0 0 0,1-1 0 0 0,0 1 0 0 0,-1 0-1 0 0,0 0 1 0 0,1 0 0 0 0,-1 1 0 0 0,0-1 0 0 0,0 1-19 0 0,63 84 1521 0 0,-4-22-1141 0 0,-35-42-287 0 0,-9-15-5447 0 0,-7-5-683 0 0</inkml:trace>
  <inkml:trace contextRef="#ctx0" brushRef="#br0" timeOffset="-25673.018">16428 2521 10336 0 0,'0'0'233'0'0,"0"0"39"0"0,0 0 15 0 0,1 1-47 0 0,32 73 1066 0 0,28 51 3219 0 0,-46-94-4106 0 0,-2 1 0 0 0,0 0-1 0 0,-3 0 1 0 0,0 1 0 0 0,-2 1-1 0 0,-2-1 1 0 0,-1 1 0 0 0,-1 0-1 0 0,-2 33-418 0 0,-3-52 36 0 0,-1 0 0 0 0,0 0 0 0 0,-1-1 0 0 0,-1 1 0 0 0,-1-1 0 0 0,0 1 0 0 0,0-2 0 0 0,-1 1 0 0 0,-1 0 0 0 0,-1-1 0 0 0,0-1 0 0 0,-6 8-36 0 0,6-8 45 0 0,-1 0 0 0 0,-1-1 0 0 0,0 0 0 0 0,0 0 0 0 0,-1-1-1 0 0,0-1 1 0 0,-1 0 0 0 0,-4 2-45 0 0,-37 19-1995 0 0,35-21-5112 0 0</inkml:trace>
  <inkml:trace contextRef="#ctx0" brushRef="#br0" timeOffset="50870.774">14705 2811 4608 0 0,'0'0'101'0'0,"0"0"22"0"0,0 0 5 0 0,0 0-21 0 0,20-26 2602 0 0,6-3 2195 0 0,-25 28-4715 0 0,-1 1-28 0 0,0 0-7 0 0,0 0-14 0 0,0 0-51 0 0,0 0-22 0 0,0 0-3 0 0,13 7 53 0 0,4 42 11 0 0,-11 17 11 0 0,4 27-11 0 0,-10 17 288 0 0,0-103-394 0 0,-1 0 0 0 0,-1-1 0 0 0,1 1 0 0 0,-1-1 0 0 0,0 1 0 0 0,-1-1 0 0 0,1 0 0 0 0,-1 0 0 0 0,-1 0 0 0 0,1 0 0 0 0,-4 4-22 0 0,-9 17 238 0 0,-14-8 938 0 0,-3-37 689 0 0,36-33-1419 0 0,40-32 50 0 0,17-24-40 0 0,-18 46-268 0 0,55-97 304 0 0,-48 72-2216 0 0,-48 85 784 0 0</inkml:trace>
  <inkml:trace contextRef="#ctx0" brushRef="#br0" timeOffset="-161818.68">11627 3107 2816 0 0,'0'0'65'0'0,"0"0"7"0"0,0 0 7 0 0,13-5 4197 0 0,84-7-1140 0 0,-67 19-2612 0 0,-28-6-343 0 0,-2-1 38 0 0,11 6 346 0 0,-9-3-514 0 0,0 0 0 0 0,-1 0 0 0 0,1 1 0 0 0,-1-1 0 0 0,1 1 0 0 0,-1-1 0 0 0,0 1 0 0 0,-1-1 0 0 0,1 1 0 0 0,-1 0 0 0 0,1-1 0 0 0,-1 1 0 0 0,0 0 1 0 0,-1 0-1 0 0,1-1 0 0 0,-1 2-51 0 0,1 4 47 0 0,-4 12 17 0 0,-6 5 204 0 0,1-11 211 0 0,9-14-415 0 0,-10 10 128 0 0,-18 19 226 0 0,15-12-178 0 0,3-9-216 0 0,10-9 30 0 0,0 0 19 0 0,0 0 34 0 0,0 0-7 0 0,0 0-4 0 0,0 0 2 0 0,17 6 346 0 0,6-3-130 0 0,92-12 171 0 0,-54 3-1565 0 0,-37 9-4373 0 0</inkml:trace>
  <inkml:trace contextRef="#ctx0" brushRef="#br0" timeOffset="-116598.969">2955 3739 5960 0 0,'0'0'132'0'0,"0"0"17"0"0,0 0 12 0 0,0-1-17 0 0,-8-8-482 0 0,-3 7 8124 0 0,11 5-7019 0 0,23 96 1343 0 0,0-9-854 0 0,-13-27-664 0 0,-3-24-282 0 0,-6-36-248 0 0,3 1-38 0 0,8 26-2021 0 0,-12-29 624 0 0,0 0-60 0 0,0 7-7 0 0</inkml:trace>
  <inkml:trace contextRef="#ctx0" brushRef="#br0" timeOffset="-116204.089">2594 4278 7200 0 0,'0'0'165'0'0,"0"0"22"0"0,0 0 6 0 0,0 0 52 0 0,2 0 197 0 0,54-4 2702 0 0,83-5 405 0 0,-36-1-2237 0 0,177-5 320 0 0,93 4-1372 0 0,-349 14 25 0 0,-11 0-1872 0 0,-2-2-3100 0 0,-11-1-621 0 0</inkml:trace>
  <inkml:trace contextRef="#ctx0" brushRef="#br0" timeOffset="-115670.602">3029 4493 11600 0 0,'0'0'264'0'0,"0"0"34"0"0,0 0 21 0 0,0 0-36 0 0,1 1-186 0 0,55 31 108 0 0,46 75 1141 0 0,-39-19-1126 0 0,-5 31 548 0 0,-45-62-88 0 0,-14-54-618 0 0,-1-1 1 0 0,0 1 0 0 0,1-1 0 0 0,-1 0 0 0 0,0 1 0 0 0,-1-1 0 0 0,1 0 0 0 0,0 0 0 0 0,-1 0 0 0 0,1-1 0 0 0,-1 1 0 0 0,1 0 0 0 0,-1-1-1 0 0,0 0 1 0 0,1 0 0 0 0,-1 1 0 0 0,0-2 0 0 0,0 1 0 0 0,0 0 0 0 0,0-1 0 0 0,0 1 0 0 0,0-1 0 0 0,0 0 0 0 0,0 0 0 0 0,0 0 0 0 0,0 0-1 0 0,0 0 1 0 0,0-1 0 0 0,0 0 0 0 0,0 1 0 0 0,-1-2-63 0 0,-7 2 57 0 0,0-1 1 0 0,1-1-1 0 0,-1 0 0 0 0,0 0 1 0 0,1-1-1 0 0,-1 0 0 0 0,1-1 1 0 0,0 0-1 0 0,-6-4-57 0 0,14 6 35 0 0,0 0 0 0 0,0 0-1 0 0,0 0 1 0 0,1 0 0 0 0,-1-1-1 0 0,1 1 1 0 0,-1 0 0 0 0,1-1 0 0 0,0 1-1 0 0,0-1 1 0 0,0 1 0 0 0,0-1-1 0 0,1 1 1 0 0,-1-1 0 0 0,0 0 0 0 0,1 1-1 0 0,0-1 1 0 0,0 0 0 0 0,0 0-1 0 0,0 1 1 0 0,0-1 0 0 0,1 0 0 0 0,-1 1-1 0 0,1-1 1 0 0,-1 0 0 0 0,2-1-35 0 0,31-68 450 0 0,-16 52-433 0 0,0 1-1 0 0,1 1 1 0 0,1 0-1 0 0,0 1 1 0 0,9-4-17 0 0,26-24 65 0 0,30-27-65 0 0,-62 49-317 0 0,21-25 407 0 0,-18 15-6144 0 0,-20 23 128 0 0</inkml:trace>
  <inkml:trace contextRef="#ctx0" brushRef="#br0" timeOffset="-107577.048">8783 3183 12608 0 0,'0'0'289'0'0,"0"0"40"0"0,0 0 21 0 0,0 0-46 0 0,0 0-186 0 0,-6 12 204 0 0,-6 44 1770 0 0,12-44-1869 0 0,1 1 0 0 0,0-1 0 0 0,0 0 1 0 0,1 0-1 0 0,1 0 0 0 0,0 0 1 0 0,0 0-1 0 0,4 5-223 0 0,24 69 386 0 0,-19-49-5598 0 0,-11-26-544 0 0</inkml:trace>
  <inkml:trace contextRef="#ctx0" brushRef="#br0" timeOffset="-107068.968">8268 3997 8840 0 0,'0'0'197'0'0,"0"0"24"0"0,0 0 19 0 0,0 0 40 0 0,0 0 114 0 0,0 0 43 0 0,0 0 10 0 0,0 0-5 0 0,0 0-20 0 0,0 0-6 0 0,0 0 0 0 0,0 0-14 0 0,0 0-55 0 0,6 5 288 0 0,48 5 1011 0 0,82-4 155 0 0,-9 2-1113 0 0,-37-1-189 0 0,0-4-1 0 0,48-7-498 0 0,8 1 499 0 0,239-5 611 0 0,49 10-617 0 0,2 4 183 0 0,12-14-2308 0 0,-414 7 1024 0 0,0 1-7 0 0</inkml:trace>
  <inkml:trace contextRef="#ctx0" brushRef="#br0" timeOffset="-115286.754">3737 4129 10968 0 0,'0'0'248'0'0,"0"0"34"0"0,0 0 21 0 0,0 0-34 0 0,0 0-147 0 0,6-4 214 0 0,9 0 280 0 0,0 1 1 0 0,0 0-1 0 0,-1 1 1 0 0,2 1 0 0 0,-1 0-1 0 0,0 1 1 0 0,0 1-1 0 0,14 2-616 0 0,34 1 794 0 0,62-12 87 0 0,-35-2-1585 0 0,-83 11-3779 0 0,-3 1-1521 0 0</inkml:trace>
  <inkml:trace contextRef="#ctx0" brushRef="#br0" timeOffset="-112833.802">5130 3386 6504 0 0,'6'-18'640'0'0,"2"-30"1401"0"0,-9 48-1976 0 0,1 0 1 0 0,0 0-1 0 0,-1 1 1 0 0,1-1-1 0 0,-1 0 1 0 0,1 0-1 0 0,0 0 1 0 0,-1 0-1 0 0,1 0 0 0 0,-1 0 1 0 0,1 0-1 0 0,0 0 1 0 0,-1 0-1 0 0,1 0 1 0 0,-1 0-1 0 0,1 0 0 0 0,0 0 1 0 0,-1 0-1 0 0,1 0 1 0 0,-1 0-1 0 0,1 0 1 0 0,0 0-1 0 0,-1-1 0 0 0,1 1 1 0 0,0 0-1 0 0,-1 0 1 0 0,1 0-1 0 0,0-1 1 0 0,-1 1-1 0 0,1 0 0 0 0,0-1 1 0 0,-1 1-1 0 0,1 0 1 0 0,0-1-1 0 0,0 1 1 0 0,-1 0-1 0 0,1-1 1 0 0,0 1-1 0 0,0 0 0 0 0,0-1 1 0 0,0 1-1 0 0,-1 0 1 0 0,1-1-1 0 0,0 1 1 0 0,0-1-1 0 0,0 1 0 0 0,0-1 1 0 0,0 1-1 0 0,0 0 1 0 0,0-1-1 0 0,0 1 1 0 0,0-1-1 0 0,0 1 0 0 0,0 0 1 0 0,1-1-1 0 0,-1 1 1 0 0,0-1-1 0 0,0 1 1 0 0,0 0-1 0 0,0-1 0 0 0,1 1 1 0 0,-1-1-66 0 0,-15 34 1044 0 0,12-10-670 0 0,1 1 0 0 0,1-1 0 0 0,1 1 0 0 0,1-1 0 0 0,1 1 0 0 0,2-1-1 0 0,3 13-373 0 0,9 56 1264 0 0,3 3-557 0 0,-16-85-779 0 0,-2 5-5130 0 0,-4-6-654 0 0</inkml:trace>
  <inkml:trace contextRef="#ctx0" brushRef="#br0" timeOffset="-112238.653">4467 4131 7280 0 0,'0'0'165'0'0,"0"0"22"0"0,0 0 9 0 0,2 0-20 0 0,53-8 1170 0 0,119 1 4264 0 0,-58 5-4826 0 0,15-1 270 0 0,17-1-246 0 0,107-2-71 0 0,156 21-673 0 0,38-15 0 0 0,-251-3-64 0 0,156 0 0 0 0,-113-4-1569 0 0,-210 6-2579 0 0,-1 0-1342 0 0</inkml:trace>
  <inkml:trace contextRef="#ctx0" brushRef="#br0" timeOffset="-108688.993">7281 4107 8176 0 0,'0'0'182'0'0,"0"0"29"0"0,10-4 244 0 0,47-15 2673 0 0,109 15 1799 0 0,160 10-2543 0 0,-325-5-3882 0 0,5 1-4971 0 0</inkml:trace>
  <inkml:trace contextRef="#ctx0" brushRef="#br0" timeOffset="-178475.375">4335 3673 4112 0 0,'0'0'119'0'0,"4"-12"26"0"0,2-32 3653 0 0,-6 43-3372 0 0,0 1-2 0 0,0 0 0 0 0,0 0-26 0 0,0 0-106 0 0,0 0-48 0 0,0 0-10 0 0,0 0-4 0 0,0 0-4 0 0,0 0-2 0 0,0 0 0 0 0,0 0-27 0 0,-3 15 174 0 0,-4 56 509 0 0,-2 13-19 0 0,-1-24-170 0 0,9 18 685 0 0,2-56-1144 0 0,-2 15 422 0 0,1-36-581 0 0,0-1-1 0 0,0 1 2 0 0,0 3 4 0 0,17 12-648 0 0,-17-16 93 0 0</inkml:trace>
  <inkml:trace contextRef="#ctx0" brushRef="#br0" timeOffset="-176571.578">8039 3533 7024 0 0,'0'0'157'0'0,"0"0"23"0"0,0 0 12 0 0,7-3 1192 0 0,11 3 2272 0 0,-9 27-2437 0 0,-16 11-986 0 0,-7 10 82 0 0,0 15 101 0 0,-8 27 744 0 0,18-82-1092 0 0,3-5 1 0 0,9 33 10 0 0,-3-22-35 0 0,-4 12 56 0 0,-7-14-4570 0 0,2-6-596 0 0</inkml:trace>
  <inkml:trace contextRef="#ctx0" brushRef="#br0" timeOffset="-176073.983">7974 4137 6648 0 0,'-1'-3'785'0'0,"2"3"-326"0"0,-1 0 138 0 0,2-9 3887 0 0,22 9-3455 0 0,23 0-449 0 0,2 0-434 0 0,-36 4-169 0 0,-10-2-4909 0 0,-3-2 719 0 0</inkml:trace>
  <inkml:trace contextRef="#ctx0" brushRef="#br0" timeOffset="-175482.692">8110 4137 6048 0 0,'0'0'133'0'0,"0"0"23"0"0,0 0 11 0 0,0 0 50 0 0,0 0 207 0 0,0 0 89 0 0,0 0 21 0 0,0 0-29 0 0,0 0-129 0 0,-9 1 681 0 0,-33 7-555 0 0,-6-2-189 0 0,46-6-186 0 0,0 0 1 0 0,-26 3 402 0 0,27-3-467 0 0,1 0 44 0 0,-13 3 214 0 0,57-6-182 0 0,33-6-75 0 0,-44 0-64 0 0,-27 6-16 0 0,11 3-3680 0 0,-16 0-56 0 0</inkml:trace>
  <inkml:trace contextRef="#ctx0" brushRef="#br0" timeOffset="-111397.166">4895 4391 10912 0 0,'-8'-10'1096'0'0,"4"-4"-960"0"0,35 23 1250 0 0,43 43-727 0 0,-58-39-581 0 0,0 0-1 0 0,-1 1 1 0 0,0 1-1 0 0,-2 1 1 0 0,1-1 0 0 0,-2 2-1 0 0,0 0 1 0 0,-1 1 0 0 0,6 14-78 0 0,-7-12 81 0 0,-6-12-54 0 0,1 1-1 0 0,-1 0 1 0 0,-1 0-1 0 0,1 1 1 0 0,-2-1-1 0 0,1 1 1 0 0,-1-1-1 0 0,-1 1 1 0 0,1 0-1 0 0,-2 0 1 0 0,0 8-27 0 0,0-12 29 0 0,-1 1 0 0 0,0-1 0 0 0,-1 1 0 0 0,1-1 0 0 0,-1 0 0 0 0,-1 0 0 0 0,1 0 1 0 0,-1 0-1 0 0,0 0 0 0 0,0 0 0 0 0,-1-1 0 0 0,1 0 0 0 0,-1 1 0 0 0,-1-1 0 0 0,1-1 0 0 0,-5 5-29 0 0,8-8 37 0 0,0 1 0 0 0,-1-1 0 0 0,0 0 0 0 0,1 1 0 0 0,-1-1 0 0 0,0 0 0 0 0,0 0 0 0 0,1 0 1 0 0,-1 0-1 0 0,0 0 0 0 0,0-1 0 0 0,0 1 0 0 0,0-1 0 0 0,0 1 0 0 0,0-1 0 0 0,0 0 0 0 0,0 1 0 0 0,0-1 0 0 0,-1 0 0 0 0,1 0 0 0 0,0-1 0 0 0,0 1 0 0 0,0 0 0 0 0,0-1 0 0 0,0 1 0 0 0,0-1 0 0 0,0 0 0 0 0,0 1 0 0 0,0-1 0 0 0,1 0 0 0 0,-1 0 0 0 0,0 0 0 0 0,0-1 0 0 0,1 1 0 0 0,-1 0 0 0 0,0-1-37 0 0,0-1 65 0 0,0 0-1 0 0,1 0 1 0 0,-1 1-1 0 0,0-2 1 0 0,1 1-1 0 0,0 0 1 0 0,0 0-1 0 0,0 0 1 0 0,0-1-1 0 0,0 1 0 0 0,1 0 1 0 0,-1-1-1 0 0,1 1 1 0 0,0 0-1 0 0,0-1 1 0 0,0 1-1 0 0,1 0 1 0 0,-1-1-1 0 0,1 1 0 0 0,0 0 1 0 0,0-3-65 0 0,1-5 156 0 0,45-135 645 0 0,-24 86-641 0 0,7-9 149 0 0,14-3-45 0 0,-17 58-467 0 0,-13 14-2256 0 0,-8 2 1170 0 0</inkml:trace>
  <inkml:trace contextRef="#ctx0" brushRef="#br0" timeOffset="-111105.676">5379 4646 12480 0 0,'0'0'365'0'0,"0"0"-4"0"0,0 0-189 0 0,0 0 55 0 0,0 0 49 0 0,0 0 11 0 0,0 0 18 0 0,2 0 74 0 0,191-10 3571 0 0,-95 16-5949 0 0,-88-6-4068 0 0</inkml:trace>
  <inkml:trace contextRef="#ctx0" brushRef="#br0" timeOffset="-110487.896">5833 4455 9704 0 0,'0'0'216'0'0,"13"-10"528"0"0,25-15-276 0 0,51 8 2716 0 0,-86 17-3120 0 0,1 0 0 0 0,-1 0 0 0 0,0 0 0 0 0,1 0 0 0 0,-1 1 1 0 0,0-1-1 0 0,1 1 0 0 0,-1 0 0 0 0,0 0 0 0 0,0 0 0 0 0,0 1 1 0 0,0-1-1 0 0,0 1 0 0 0,0-1 0 0 0,0 1 0 0 0,0 0 0 0 0,-1 0 0 0 0,1 0 1 0 0,-1 1-1 0 0,1-1 0 0 0,-1 1 0 0 0,0-1 0 0 0,0 1 0 0 0,0 0 1 0 0,1 2-65 0 0,-2-1 10 0 0,-1 1 0 0 0,0 0 0 0 0,0 0 0 0 0,-1 0 0 0 0,1-1 0 0 0,-1 1 1 0 0,0 0-1 0 0,-1 0 0 0 0,1-1 0 0 0,-1 1 0 0 0,1-1 0 0 0,-1 1 1 0 0,-1-1-1 0 0,1 0 0 0 0,-1 0 0 0 0,1 0 0 0 0,-1 0 0 0 0,0 0 0 0 0,-1-1 1 0 0,1 1-1 0 0,-1-1 0 0 0,1 0 0 0 0,-1 0 0 0 0,0 0 0 0 0,0-1 1 0 0,-4 2-11 0 0,-56 50 383 0 0,42-31 1047 0 0,38-13-1149 0 0,112 11 847 0 0,-95-19-1071 0 0,34 2-164 0 0,-38-4-2352 0 0,-26 0 1224 0 0,3-3-11 0 0</inkml:trace>
  <inkml:trace contextRef="#ctx0" brushRef="#br0" timeOffset="-110233.693">6207 4559 12152 0 0,'0'0'356'0'0,"0"0"-7"0"0,0 0-145 0 0,7 3 728 0 0,0 3-361 0 0,0 1 0 0 0,0 0 0 0 0,0 0 0 0 0,-1 0 0 0 0,0 1 0 0 0,0 0 0 0 0,-1 0 0 0 0,0 0 0 0 0,-1 1 0 0 0,2 4-571 0 0,-1 36 632 0 0,-5-48-860 0 0,0-1-105 0 0,0 0-831 0 0,0 0-3417 0 0,0 0-1464 0 0</inkml:trace>
  <inkml:trace contextRef="#ctx0" brushRef="#br0" timeOffset="-110068.862">6352 4338 13936 0 0,'0'0'304'0'0,"0"0"64"0"0,0 0 16 0 0,0 0 8 0 0,0 0-312 0 0,0 0-80 0 0,0 0 0 0 0,0 0 0 0 0,0 0 216 0 0,0 0 24 0 0,0 0 8 0 0,0 0 0 0 0,0 0-248 0 0,0 6 0 0 0,-4-4 0 0 0,2 5-4352 0 0,-2 1-912 0 0</inkml:trace>
  <inkml:trace contextRef="#ctx0" brushRef="#br0" timeOffset="-109740.112">6699 4496 12240 0 0,'0'0'357'0'0,"0"0"-2"0"0,1 1-226 0 0,11 14-22 0 0,-9-13 41 0 0,-1 1 1 0 0,0-1 0 0 0,0 1-1 0 0,0 0 1 0 0,0 0 0 0 0,-1 0-1 0 0,1 0 1 0 0,-1 0 0 0 0,1 0-1 0 0,-1 0 1 0 0,0 1 0 0 0,-1-1-1 0 0,1 0 1 0 0,0 1 0 0 0,-1-1 0 0 0,0 1-1 0 0,0-1 1 0 0,0 0 0 0 0,0 1-1 0 0,0-1 1 0 0,-1 1 0 0 0,1-1-1 0 0,-1 0 1 0 0,0 0 0 0 0,0 1-1 0 0,-1-1 1 0 0,1 0 0 0 0,0 0-1 0 0,-1 0 1 0 0,0 0 0 0 0,0 0-1 0 0,0 0 1 0 0,-1 1-149 0 0,-33 20 529 0 0,17-17-416 0 0,12-4-99 0 0,1 0-1 0 0,-1-1 1 0 0,1 1-1 0 0,-1-2 1 0 0,0 1-1 0 0,0-1 1 0 0,1 0-1 0 0,-1 0 1 0 0,0-1-1 0 0,0 0 1 0 0,-2 0-14 0 0,2-1 24 0 0,0 1 0 0 0,1-1 0 0 0,-1-1 0 0 0,0 1 0 0 0,1-1 0 0 0,-1 0 0 0 0,1-1 0 0 0,-1 1 0 0 0,1-1 0 0 0,0-1 0 0 0,0 1 0 0 0,1-1 0 0 0,-2-1-24 0 0,-10-34-2270 0 0,17 36 2264 0 0,0 0-1 0 0,1 0 0 0 0,0 0 0 0 0,-1 0 0 0 0,1 0 0 0 0,0 0 0 0 0,1 1 0 0 0,-1-1 0 0 0,0 0 0 0 0,1 1 0 0 0,0-1 0 0 0,-1 1 0 0 0,1-1 0 0 0,0 1 0 0 0,0 0 0 0 0,1 0 0 0 0,-1 0 0 0 0,0 0 0 0 0,1 0 0 0 0,-1 0 0 0 0,1 0 0 0 0,-1 1 1 0 0,1 0-1 0 0,0-1 0 0 0,0 1 0 0 0,0 0 0 0 0,0 0 0 0 0,0 1 0 0 0,0-1 0 0 0,0 1 0 0 0,0-1 0 0 0,0 1 0 0 0,0 0 0 0 0,0 0 0 0 0,0 0 0 0 0,0 0 0 0 0,2 1 7 0 0,87 36 1348 0 0,-83-32-1223 0 0,68 57 523 0 0,62 38-400 0 0,-126-92-352 0 0</inkml:trace>
  <inkml:trace contextRef="#ctx0" brushRef="#br0" timeOffset="-106009.667">8463 4310 7616 0 0,'0'0'222'0'0,"-9"-3"28"0"0,8 3-160 0 0,0-1 1 0 0,1 1 0 0 0,-1 0-1 0 0,1 0 1 0 0,-1-1-1 0 0,1 1 1 0 0,-1 0 0 0 0,1-1-1 0 0,-1 1 1 0 0,1-1-1 0 0,0 1 1 0 0,-1 0 0 0 0,1-1-1 0 0,-1 1 1 0 0,1-1-1 0 0,0 1 1 0 0,-1-1 0 0 0,1 1-1 0 0,0-1 1 0 0,0 0-1 0 0,0 1 1 0 0,-1-1 0 0 0,1 1-1 0 0,0-1 1 0 0,0 1-1 0 0,0-1 1 0 0,0 0 0 0 0,0 1-1 0 0,0-1 1 0 0,0 1-1 0 0,0-1 1 0 0,0 0 0 0 0,0 1-1 0 0,0-1 1 0 0,0 1 0 0 0,1-1-1 0 0,-1 1 1 0 0,0-1-1 0 0,0 1 1 0 0,1-1 0 0 0,-1 1-1 0 0,0-1 1 0 0,1 1-1 0 0,-1-1 1 0 0,0 1 0 0 0,1-1-1 0 0,-1 1 1 0 0,1-1-1 0 0,-1 1 1 0 0,1 0 0 0 0,-1-1-1 0 0,1 1 1 0 0,-1 0-1 0 0,1-1 1 0 0,-1 1 0 0 0,1 0-1 0 0,-1 0 1 0 0,1 0-1 0 0,-1-1 1 0 0,1 1 0 0 0,0 0-1 0 0,-1 0 1 0 0,1 0-1 0 0,-1 0 1 0 0,1 0 0 0 0,0 0-1 0 0,-1 0 1 0 0,1 0-91 0 0,7-2 82 0 0,1 0 0 0 0,0 1 1 0 0,-1 0-1 0 0,1 0 0 0 0,0 1 1 0 0,0 0-1 0 0,-1 0 0 0 0,1 1 1 0 0,0 0-1 0 0,-1 1 0 0 0,1 0 0 0 0,-1 0 1 0 0,1 1-1 0 0,2 2-82 0 0,-8-5 23 0 0,12 5 16 0 0,-1-1 0 0 0,0 2 0 0 0,0 0 0 0 0,0 1 1 0 0,-1 0-1 0 0,0 1 0 0 0,0 0 0 0 0,-1 1 1 0 0,0 1-1 0 0,-1 0 0 0 0,0 1 0 0 0,4 4-39 0 0,-8-7 34 0 0,0 0 0 0 0,-1 0 0 0 0,1 1-1 0 0,-2 0 1 0 0,1 0 0 0 0,-1 1 0 0 0,-1-1 0 0 0,0 1-1 0 0,0 0 1 0 0,-1 0 0 0 0,0 1 0 0 0,0-1 0 0 0,-1 1-1 0 0,-1-1 1 0 0,0 1 0 0 0,0 0 0 0 0,-2 10-34 0 0,1-16 14 0 0,0-1 6 0 0,0 1 0 0 0,0-1 1 0 0,-1 1-1 0 0,1-1 0 0 0,-1 1 0 0 0,0-1 1 0 0,0 1-1 0 0,-1-1 0 0 0,1 0 1 0 0,-1 0-1 0 0,0 0 0 0 0,0 0 1 0 0,-1 0-1 0 0,1 0 0 0 0,-1 0 0 0 0,-1 1-20 0 0,-36 22 416 0 0,34-25-383 0 0,1 0 54 0 0,-1 0 1 0 0,0 0-1 0 0,0 0 0 0 0,0-1 0 0 0,0 0 0 0 0,0 0 1 0 0,0-1-1 0 0,0 0 0 0 0,0 0 0 0 0,0 0 0 0 0,-4-1-87 0 0,1-1-10 0 0,6 2 36 0 0,1 0 0 0 0,-1-1 0 0 0,0 1 0 0 0,1-1 0 0 0,-1 0 0 0 0,1 1 0 0 0,0-1 0 0 0,-1 0 0 0 0,1-1 0 0 0,0 1 0 0 0,-1 0 0 0 0,1-1 0 0 0,0 1 0 0 0,0-1 0 0 0,0 1 0 0 0,0-1 0 0 0,0 0 0 0 0,1 0 0 0 0,-1 0 0 0 0,1 0 0 0 0,-1-1-26 0 0,0 1 53 0 0,0-1-1 0 0,1 0 0 0 0,0 1 1 0 0,0-1-1 0 0,-1 0 0 0 0,2 1 0 0 0,-1-1 1 0 0,0 0-1 0 0,0 0 0 0 0,1 0 1 0 0,0 0-1 0 0,-1 0 0 0 0,1 0 0 0 0,0 0 1 0 0,1 0-1 0 0,-1 0 0 0 0,0 0 0 0 0,1 0 1 0 0,0-1-53 0 0,6-19 112 0 0,2 0-1 0 0,0 0 1 0 0,2 1 0 0 0,0 0 0 0 0,1 1 0 0 0,2 0-1 0 0,14-18-111 0 0,67-74 64 0 0,-49 83-272 0 0,-45 30-137 0 0,-1 0-87 0 0,0 0-803 0 0,0 0-3308 0 0,0 0-1413 0 0</inkml:trace>
  <inkml:trace contextRef="#ctx0" brushRef="#br0" timeOffset="-105703.77">8968 4508 11312 0 0,'0'0'256'0'0,"0"0"34"0"0,0 0 21 0 0,0 0-35 0 0,1 0-180 0 0,25 0 964 0 0,103-18 3945 0 0,139-14-2620 0 0,-219 31-2486 0 0,-27 1-3131 0 0,-22 0 1902 0 0</inkml:trace>
  <inkml:trace contextRef="#ctx0" brushRef="#br0" timeOffset="-105424.412">9146 4391 10392 0 0,'0'0'73'0'0,"1"-1"0"0"0,-1 1 1 0 0,0 0-1 0 0,1-1 1 0 0,-1 1-1 0 0,0 0 0 0 0,1 0 1 0 0,-1-1-1 0 0,1 1 0 0 0,-1 0 1 0 0,0 0-1 0 0,1 0 1 0 0,-1-1-1 0 0,1 1 0 0 0,-1 0 1 0 0,1 0-1 0 0,-1 0 0 0 0,1 0 1 0 0,-1 0-1 0 0,0 0 1 0 0,1 0-1 0 0,-1 0 0 0 0,1 0 1 0 0,-1 0-1 0 0,1 0 0 0 0,-1 0 1 0 0,1 0-1 0 0,-1 0 1 0 0,0 1-1 0 0,1-1 0 0 0,-1 0 1 0 0,1 0-1 0 0,-1 0 0 0 0,1 1 1 0 0,-1-1-1 0 0,0 0 1 0 0,1 1-1 0 0,-1-1 0 0 0,0 0 1 0 0,1 1-1 0 0,-1-1 0 0 0,0 0 1 0 0,0 1-1 0 0,1-1 1 0 0,-1 0-1 0 0,0 1 0 0 0,0-1 1 0 0,0 1-1 0 0,1-1 0 0 0,-1 1 1 0 0,0-1-1 0 0,0 0 1 0 0,0 1-1 0 0,0-1 0 0 0,0 1 1 0 0,0 0-74 0 0,5 7 100 0 0,18 76 2594 0 0,-17 12-2064 0 0,6-42-1069 0 0,-11-52 244 0 0,0 2-10 0 0,-1-1-4328 0 0,0-3-868 0 0</inkml:trace>
  <inkml:trace contextRef="#ctx0" brushRef="#br0" timeOffset="-105140.964">9521 4391 11792 0 0,'9'-3'225'0'0,"1"0"1"0"0,0 1-1 0 0,0 0 1 0 0,1 0-1 0 0,-1 1 1 0 0,0 1-1 0 0,0 0 1 0 0,1 0 0 0 0,-1 1-1 0 0,0 0 1 0 0,0 1-1 0 0,6 1-225 0 0,50 29 2453 0 0,-55-11-1719 0 0,-14 4-358 0 0,0-19-338 0 0,0 0-1 0 0,0 0 1 0 0,-1 0 0 0 0,0 0-1 0 0,0-1 1 0 0,0 0 0 0 0,-1 1 0 0 0,1-1-1 0 0,-1-1 1 0 0,-1 1 0 0 0,1-1-1 0 0,0 0 1 0 0,-1 0 0 0 0,0-1 0 0 0,0 0-1 0 0,0 0 1 0 0,-1 0 0 0 0,1 0-1 0 0,-6 0-37 0 0,-1 3 46 0 0,-27 21 32 0 0,39-27-12 0 0,35 18 447 0 0,-20-15-282 0 0,129 18 351 0 0,-91-24-1408 0 0,-42-1 286 0 0</inkml:trace>
  <inkml:trace contextRef="#ctx0" brushRef="#br0" timeOffset="-104922.268">9965 4440 13312 0 0,'0'0'390'0'0,"0"0"-2"0"0,1 1-246 0 0,4 1 153 0 0,0 1 0 0 0,-1 1 0 0 0,0-1 1 0 0,0 1-1 0 0,0-1 0 0 0,0 1 1 0 0,0 0-1 0 0,-1 1 0 0 0,0-1 0 0 0,0 1 1 0 0,0-1-1 0 0,0 1 0 0 0,-1 0 1 0 0,0 0-1 0 0,0 0 0 0 0,0 0 0 0 0,0 0-295 0 0,1 9 76 0 0,0 1 0 0 0,0-1-1 0 0,-2 0 1 0 0,0 1 0 0 0,0-1-1 0 0,-1 1 1 0 0,-1-1-76 0 0,1 22-362 0 0,1-35-1199 0 0,4 1-4889 0 0</inkml:trace>
  <inkml:trace contextRef="#ctx0" brushRef="#br0" timeOffset="-104648.049">10069 4274 13992 0 0,'0'0'304'0'0,"-3"-2"64"0"0,-1-5 16 0 0,4 7 16 0 0,0 0-320 0 0,0 0-80 0 0,0 0 0 0 0,0 0 0 0 0,0 0 96 0 0,0 0 0 0 0,0 0 0 0 0,0 0 0 0 0,0 0-184 0 0,0 7-32 0 0,4 1-8 0 0,-4-8-6112 0 0</inkml:trace>
  <inkml:trace contextRef="#ctx0" brushRef="#br0" timeOffset="-104381.16">10385 4359 12728 0 0,'0'0'289'0'0,"0"0"40"0"0,0 0 21 0 0,0 0-45 0 0,0 1-198 0 0,0 42 1073 0 0,-3-31-824 0 0,0-1 1 0 0,-1 0 0 0 0,-1 0 0 0 0,0 0 0 0 0,0-1 0 0 0,-1 1 0 0 0,0-1 0 0 0,-1 0 0 0 0,0-1 0 0 0,-5 6-357 0 0,8-11 1 0 0,1-1 1 0 0,-1 1-1 0 0,1 0 1 0 0,-1-1-1 0 0,0 0 0 0 0,-1 0 1 0 0,1 0-1 0 0,0-1 1 0 0,-1 1-1 0 0,0-1 1 0 0,1 0-1 0 0,-1 0 1 0 0,0 0-1 0 0,0-1 1 0 0,0 0-1 0 0,0 0 0 0 0,0 0 1 0 0,0-1-1 0 0,0 1 1 0 0,0-1-1 0 0,-1-1 1 0 0,1 1-1 0 0,0-1 1 0 0,0 1-1 0 0,0-2 0 0 0,0 1 1 0 0,0 0-1 0 0,0-1 1 0 0,1 0-1 0 0,-1 0 1 0 0,0 0-1 0 0,1-1 1 0 0,-1 0-1 0 0,1 0-1 0 0,2 1-32 0 0,1 0 0 0 0,-1 0 0 0 0,1-1 0 0 0,0 1-1 0 0,0-1 1 0 0,0 1 0 0 0,0-1 0 0 0,0 1 0 0 0,0-1 0 0 0,1 0 0 0 0,-1 1-1 0 0,1-1 1 0 0,0 0 0 0 0,0 1 0 0 0,0-1 0 0 0,0 0 0 0 0,0 1 0 0 0,0-1-1 0 0,1 0 1 0 0,0 1 0 0 0,-1-1 0 0 0,1 1 0 0 0,0-1 0 0 0,0 1 0 0 0,0-1 0 0 0,1 1-1 0 0,-1-1 1 0 0,0 1 0 0 0,2-1 32 0 0,0-2-55 0 0,0 0-1 0 0,0 1 1 0 0,1 0 0 0 0,0-1-1 0 0,0 1 1 0 0,0 0 0 0 0,0 1-1 0 0,0-1 1 0 0,1 1 0 0 0,0 0-1 0 0,-1 0 1 0 0,1 0 0 0 0,0 1-1 0 0,2-1 56 0 0,-4 2 19 0 0,1 0 0 0 0,0 1 0 0 0,0-1 0 0 0,0 1 0 0 0,0 0 0 0 0,0 0 0 0 0,0 0 0 0 0,0 0 0 0 0,0 1 0 0 0,0-1 0 0 0,0 1 0 0 0,0 0-1 0 0,0 0 1 0 0,0 1 0 0 0,0-1 0 0 0,-1 1 0 0 0,1 0 0 0 0,-1 0 0 0 0,1 0 0 0 0,-1 0 0 0 0,3 3-19 0 0,62 67 1266 0 0,-41-40-1318 0 0,61 51 304 0 0,-45-53-434 0 0,-28-24 100 0 0</inkml:trace>
  <inkml:trace contextRef="#ctx0" brushRef="#br0" timeOffset="16967.045">4524 5164 5456 0 0,'0'0'158'0'0,"1"-8"1094"0"0,7-5 416 0 0,-7 13-1154 0 0,-1 0-2 0 0,0 0-30 0 0,12-7 1076 0 0,9 5-361 0 0,-20 2-970 0 0,16 6 354 0 0,-6 1-528 0 0,-1 0 1 0 0,-1 0-1 0 0,1 1 1 0 0,-2 0 0 0 0,1 1-1 0 0,-1 0 1 0 0,0 0-1 0 0,-1 0 1 0 0,1 2-54 0 0,11 13-43 0 0,38 71 213 0 0,-52-85-116 0 0,-1 0-1 0 0,-1-1 1 0 0,0 1-1 0 0,0 1 1 0 0,-1-1-1 0 0,0 0 1 0 0,-1 1-1 0 0,0-1 1 0 0,-1 6-54 0 0,-14 24 194 0 0,11-36-148 0 0,-1 0 0 0 0,0 0 0 0 0,0 0 1 0 0,0-1-1 0 0,0 1 0 0 0,-1-1 0 0 0,1 0 0 0 0,-1 0 0 0 0,0-1 0 0 0,0 1 0 0 0,0-1 0 0 0,0 0 0 0 0,-1-1 0 0 0,1 1 0 0 0,0-1 1 0 0,-5 1-47 0 0,9-2 20 0 0,0 1 1 0 0,0-1 0 0 0,-1 0-1 0 0,1 1 1 0 0,0-1 0 0 0,0 0-1 0 0,0 0 1 0 0,0 0 0 0 0,0 0-1 0 0,0 1 1 0 0,0-2 0 0 0,-1 1 0 0 0,1 0-1 0 0,0 0 1 0 0,0 0 0 0 0,0 0-1 0 0,0-1 1 0 0,0 1 0 0 0,0 0-1 0 0,0-1 1 0 0,0 1 0 0 0,0-1-1 0 0,0 1 1 0 0,0-1 0 0 0,0 0 0 0 0,0 1-1 0 0,0-1 1 0 0,0 0 0 0 0,1 0-1 0 0,-1 0 1 0 0,0 0 0 0 0,0 1-1 0 0,1-1 1 0 0,-1 0 0 0 0,1 0-1 0 0,-1 0 1 0 0,1 0 0 0 0,-1 0 0 0 0,1-1-1 0 0,0 1 1 0 0,-1 0 0 0 0,1 0-1 0 0,0 0 1 0 0,0 0 0 0 0,0 0-1 0 0,0 0 1 0 0,0 0 0 0 0,0-1-1 0 0,0 1 1 0 0,0 0 0 0 0,0 0-1 0 0,1 0-20 0 0,29-91 1152 0 0,11-12-784 0 0,15 2-240 0 0,-32 63-128 0 0,9-15-46 0 0,-30 52 135 0 0,-3 1-1093 0 0,0 1-3750 0 0,0 0-690 0 0</inkml:trace>
  <inkml:trace contextRef="#ctx0" brushRef="#br0" timeOffset="17345.865">4972 5019 8496 0 0,'0'0'190'0'0,"0"0"28"0"0,13-2 254 0 0,-6 2-224 0 0,0 0 0 0 0,-1 1 0 0 0,1 0 0 0 0,-1 0 0 0 0,0 1 0 0 0,1 0 0 0 0,-1 0 1 0 0,0 0-1 0 0,0 1 0 0 0,0 0 0 0 0,0 0 0 0 0,5 4-248 0 0,-10-7 173 0 0,5 16 391 0 0,-6-13-522 0 0,-1 1 0 0 0,1-1 0 0 0,-1 1 0 0 0,0-1 0 0 0,0 1 0 0 0,0-1-1 0 0,-1 0 1 0 0,1 0 0 0 0,-1 1 0 0 0,1-1 0 0 0,-1 0 0 0 0,0 0 0 0 0,-1 0 0 0 0,1-1 0 0 0,0 1-1 0 0,-1-1 1 0 0,1 1 0 0 0,-1-1 0 0 0,0 0 0 0 0,0 0 0 0 0,0 0 0 0 0,0 0 0 0 0,0 0 0 0 0,0-1-1 0 0,-1 1 1 0 0,-2 0-42 0 0,0 2 47 0 0,-46 26 271 0 0,52-30-297 0 0,1 0 1 0 0,-1 0 0 0 0,0 0 0 0 0,1 0-1 0 0,-1 0 1 0 0,0 0 0 0 0,1 1 0 0 0,-1-1-1 0 0,0 0 1 0 0,1 0 0 0 0,-1 0-1 0 0,0 0 1 0 0,1 1 0 0 0,-1-1 0 0 0,0 0-1 0 0,0 0 1 0 0,1 1 0 0 0,-1-1 0 0 0,0 0-1 0 0,0 1 1 0 0,0-1 0 0 0,1 0 0 0 0,-1 0-1 0 0,0 1 1 0 0,0-1 0 0 0,0 0 0 0 0,0 1-1 0 0,0-1 1 0 0,1 0 0 0 0,-1 1 0 0 0,0-1-1 0 0,0 1 1 0 0,0-1 0 0 0,0 0 0 0 0,0 1-1 0 0,0-1 1 0 0,0 0 0 0 0,-1 1 0 0 0,1-1-1 0 0,0 0 1 0 0,0 1 0 0 0,0-1 0 0 0,0 0-1 0 0,0 1 1 0 0,0-1 0 0 0,-1 0 0 0 0,1 1-1 0 0,0-1 1 0 0,0 0 0 0 0,0 0-1 0 0,-1 1 1 0 0,1-1 0 0 0,0 0 0 0 0,0 0-1 0 0,-1 1 1 0 0,1-1 0 0 0,0 0 0 0 0,-1 0-1 0 0,1 0 1 0 0,0 1 0 0 0,-1-1 0 0 0,1 0-1 0 0,0 0-21 0 0,30 1 463 0 0,70 4-1130 0 0,-97-4-3168 0 0,5 3-1271 0 0</inkml:trace>
  <inkml:trace contextRef="#ctx0" brushRef="#br0" timeOffset="17624.193">4917 5411 5696 0 0,'0'0'166'0'0,"0"0"90"0"0,2 0 271 0 0,63-2 5328 0 0,7-1-4243 0 0,20-4-673 0 0,38 1-1790 0 0,-120 7-4277 0 0</inkml:trace>
  <inkml:trace contextRef="#ctx0" brushRef="#br0" timeOffset="17959.996">5124 5286 8664 0 0,'0'0'197'0'0,"0"0"24"0"0,0 0 18 0 0,0 1-34 0 0,-4 28 797 0 0,0 13 1210 0 0,-2 15-720 0 0,-4 83-1264 0 0,10-118-688 0 0,0-11 212 0 0</inkml:trace>
  <inkml:trace contextRef="#ctx0" brushRef="#br0" timeOffset="19131.001">5541 5119 9528 0 0,'0'0'216'0'0,"5"-12"560"0"0,-4 9-724 0 0,-1 3 209 0 0,0 0 58 0 0,0 0 1 0 0,0 0-32 0 0,0 0-135 0 0,0 0-60 0 0,0 0-11 0 0,-30 60 2446 0 0,-19 50-185 0 0,45-96-2207 0 0,1-8-82 0 0,1 1 0 0 0,0-1 0 0 0,0 1 0 0 0,1-1-1 0 0,-1 1 1 0 0,2 0 0 0 0,-1 0 0 0 0,1 0 0 0 0,0 0 0 0 0,0 0 0 0 0,1-1-1 0 0,0 1 1 0 0,0 0 0 0 0,0 0 0 0 0,1-1 0 0 0,0 1-54 0 0,0-2 11 0 0,1-1 1 0 0,-1 1-1 0 0,1-1 0 0 0,0 0 1 0 0,0 0-1 0 0,0 0 0 0 0,0 0 1 0 0,1 0-1 0 0,-1-1 1 0 0,1 1-1 0 0,0-1 0 0 0,0 0 1 0 0,1 0-1 0 0,-1-1 0 0 0,4 2-11 0 0,38 15-180 0 0,-25-13-4655 0 0,-7-3-805 0 0</inkml:trace>
  <inkml:trace contextRef="#ctx0" brushRef="#br0" timeOffset="19511.214">5702 5211 10680 0 0,'10'-11'810'0'0,"-4"8"-755"0"0,0 0 0 0 0,0 0 0 0 0,1 0-1 0 0,-1 1 1 0 0,1 0 0 0 0,-1 0 0 0 0,1 1-1 0 0,0 0 1 0 0,0 0 0 0 0,-1 0 0 0 0,1 1 0 0 0,0 0-1 0 0,3 1-54 0 0,-3-1 206 0 0,0 0-1 0 0,0 1 1 0 0,0 0-1 0 0,0 0 0 0 0,0 1 1 0 0,0 0-1 0 0,-1 0 1 0 0,1 1-1 0 0,-1 0 1 0 0,1 0-1 0 0,-1 0 1 0 0,3 2-206 0 0,-8-2 55 0 0,0-1 1 0 0,-1 0-1 0 0,1 0 1 0 0,0 1-1 0 0,-1-1 1 0 0,1 0-1 0 0,-1 1 1 0 0,0-1-1 0 0,1 0 1 0 0,-1 1-1 0 0,-1-1 1 0 0,1 1-1 0 0,0-1 1 0 0,0 0-1 0 0,-1 1 1 0 0,1-1-1 0 0,-1 0 1 0 0,0 1-1 0 0,0-1 1 0 0,0 0-1 0 0,0 0 1 0 0,0 0-1 0 0,0 0 1 0 0,-1 0-1 0 0,0 2-54 0 0,-65 58 398 0 0,38-30-201 0 0,42-16 42 0 0,-3-12-202 0 0,1 0 1 0 0,-1-1 0 0 0,1 0-1 0 0,-1-1 1 0 0,1 0 0 0 0,0-1-1 0 0,0 0 1 0 0,0-1 0 0 0,-1 0-1 0 0,11-2-38 0 0,3 2 47 0 0,108-9-2295 0 0,-113 5 1602 0 0</inkml:trace>
  <inkml:trace contextRef="#ctx0" brushRef="#br0" timeOffset="20004.44">6507 5113 10680 0 0,'0'0'241'0'0,"0"0"38"0"0,0 0 11 0 0,0 0-28 0 0,0 0-154 0 0,1 1-23 0 0,0 0-43 0 0,0 0-1 0 0,0 0 1 0 0,-1 1-1 0 0,1-1 1 0 0,0 0-1 0 0,-1 0 1 0 0,1 0-1 0 0,-1 1 1 0 0,0-1 0 0 0,1 0-1 0 0,-1 1 1 0 0,0-1-1 0 0,0 0 1 0 0,0 1-1 0 0,0-1 1 0 0,0 0-1 0 0,0 1 1 0 0,0-1 0 0 0,0 0-1 0 0,0 1 1 0 0,-1-1-1 0 0,1 0 1 0 0,-1 0-1 0 0,1 1 1 0 0,-1-1 0 0 0,1 0-1 0 0,-1 0 1 0 0,0 0-1 0 0,1 1 1 0 0,-1-1-1 0 0,0 0 1 0 0,0 0-1 0 0,0 0 1 0 0,0 0 0 0 0,0 0-42 0 0,-29 38 1200 0 0,-79 50 248 0 0,108-88-1450 0 0,-13 9 61 0 0,0 0 0 0 0,0-1 0 0 0,-1-1 1 0 0,0-1-1 0 0,-1 0 0 0 0,0-1 0 0 0,0 0 0 0 0,-17 2-59 0 0,31-7-4 0 0,0 0-1 0 0,0 0 0 0 0,0-1 0 0 0,0 1 0 0 0,0-1 0 0 0,0 0 0 0 0,0 1 0 0 0,0-1 0 0 0,0 0 0 0 0,0 0 0 0 0,0 0 0 0 0,-1-1 0 0 0,1 1 0 0 0,0 0 0 0 0,0-1 0 0 0,0 0 0 0 0,0 1 0 0 0,0-1 0 0 0,0 0 0 0 0,0 0 0 0 0,0 0 0 0 0,1 0 0 0 0,-1 0 0 0 0,0 0 0 0 0,1-1 0 0 0,-1 1 0 0 0,0-1 0 0 0,1 1 0 0 0,0-1 0 0 0,-1 1 0 0 0,1-1 0 0 0,0 0 0 0 0,0 0 0 0 0,0 0 0 0 0,-1 0 5 0 0,2-2-102 0 0,-1 0 0 0 0,1 0 0 0 0,-1 0 1 0 0,1 0-1 0 0,0 0 0 0 0,0 0 0 0 0,1 0 1 0 0,-1 0-1 0 0,1 0 0 0 0,0 0 0 0 0,0 0 0 0 0,0 1 1 0 0,1-1-1 0 0,-1 0 0 0 0,1 1 0 0 0,0-1 0 0 0,0 1 1 0 0,0-1-1 0 0,1 1 0 0 0,-1 0 0 0 0,1 0 0 0 0,0 0 1 0 0,-1 0-1 0 0,1 1 0 0 0,0-1 0 0 0,1 0 102 0 0,44-23-261 0 0,-43 24 311 0 0,0 1 0 0 0,0 1 1 0 0,0-1-1 0 0,0 1 0 0 0,0-1 0 0 0,0 2 1 0 0,0-1-1 0 0,0 0 0 0 0,0 1 1 0 0,0 0-1 0 0,0 0 0 0 0,0 1 0 0 0,0-1 1 0 0,0 1-1 0 0,0 0 0 0 0,-1 0 0 0 0,1 1 1 0 0,-1-1-1 0 0,0 1 0 0 0,1 1-50 0 0,74 70 754 0 0,-42-13-198 0 0,-13-16-1052 0 0,-17-33 240 0 0</inkml:trace>
  <inkml:trace contextRef="#ctx0" brushRef="#br0" timeOffset="21659.576">6703 5109 6120 0 0,'0'0'176'0'0,"2"-5"32"0"0,1 0-174 0 0,-3 5 56 0 0,0 0-1 0 0,0 1 1 0 0,0-1-1 0 0,0 0 1 0 0,0 0-1 0 0,0 1 1 0 0,0-1-1 0 0,1 0 1 0 0,-1 0-1 0 0,0 1 1 0 0,0-1-1 0 0,0 0 1 0 0,0 0-1 0 0,0 1 1 0 0,0-1-1 0 0,1 0 1 0 0,-1 0-1 0 0,0 0 1 0 0,0 1-1 0 0,0-1 1 0 0,1 0-1 0 0,-1 0 1 0 0,0 0-1 0 0,0 0 1 0 0,0 1-1 0 0,1-1 1 0 0,-1 0-1 0 0,0 0 1 0 0,0 0-1 0 0,1 0 1 0 0,-1 0-1 0 0,0 0 1 0 0,0 0-1 0 0,1 0 1 0 0,-1 0-1 0 0,0 0 1 0 0,1 0-1 0 0,-1 0 1 0 0,0 0-1 0 0,0 0 1 0 0,1 0-1 0 0,-1 0 1 0 0,0 0-1 0 0,0 0 1 0 0,1 0-1 0 0,-1 0 0 0 0,0 0 1 0 0,0-1-1 0 0,1 1 1 0 0,-1 0-1 0 0,0 0 1 0 0,0 0-1 0 0,0 0 1 0 0,1 0-1 0 0,-1-1 1 0 0,0 1-1 0 0,0 0 1 0 0,0 0-1 0 0,1-1 1 0 0,-1 1-1 0 0,0 0 1 0 0,0 0-1 0 0,0 0 1 0 0,0-1-1 0 0,0 1 1 0 0,0 0-1 0 0,0 0 1 0 0,0-1-1 0 0,0 1 1 0 0,0 0-90 0 0,7 28-434 0 0,-5-16 935 0 0,11 111 1349 0 0,-12-39-758 0 0,-2-74-1011 0 0,0 6 10 0 0,-1-1 0 0 0,-1 1 0 0 0,0-1 0 0 0,-1 1 0 0 0,0-1 0 0 0,-5 9-91 0 0,6-17 30 0 0,2-4 2 0 0,-1 1 1 0 0,1-1 0 0 0,-1 0 0 0 0,1 1 0 0 0,-1-1 0 0 0,0 0 0 0 0,0 0 0 0 0,0-1 0 0 0,-1 1 0 0 0,1 0 0 0 0,-1-1-1 0 0,1 1 1 0 0,-1-1 0 0 0,0 0 0 0 0,-3 2-33 0 0,3-1-44 0 0,-3 1-455 0 0,4-5-4160 0 0,2 1-405 0 0</inkml:trace>
  <inkml:trace contextRef="#ctx0" brushRef="#br0" timeOffset="22047.444">6800 5002 11672 0 0,'0'0'341'0'0,"0"0"-1"0"0,4-3-205 0 0,3 1 7 0 0,0-1 0 0 0,0 1 1 0 0,1 1-1 0 0,-1-1 1 0 0,0 1-1 0 0,0 0 0 0 0,1 1 1 0 0,-1 0-1 0 0,1 0 1 0 0,-1 1-1 0 0,0 0 0 0 0,0 0 1 0 0,1 0-1 0 0,-1 1 1 0 0,0 0-143 0 0,-5 0 51 0 0,0 0 0 0 0,0 0 0 0 0,0 0 1 0 0,-1 0-1 0 0,1 0 0 0 0,-1 0 1 0 0,0 0-1 0 0,1 0 0 0 0,-1 1 1 0 0,0-1-1 0 0,0 1 0 0 0,0-1 0 0 0,-1 1 1 0 0,1-1-1 0 0,-1 1 0 0 0,1-1 1 0 0,-1 1-1 0 0,0-1 0 0 0,0 1 0 0 0,0-1 1 0 0,0 1-1 0 0,0 0 0 0 0,-1-1 1 0 0,1 1-1 0 0,-1-1 0 0 0,0 1 1 0 0,1-1-1 0 0,-1 1 0 0 0,0-1 0 0 0,-1 0 1 0 0,1 0-1 0 0,0 1 0 0 0,-1-1 1 0 0,1 0-1 0 0,-1 0 0 0 0,0 0 1 0 0,1 0-1 0 0,-2 0-51 0 0,-56 55 141 0 0,78-50 746 0 0,148-5-943 0 0,-143-2-6153 0 0</inkml:trace>
  <inkml:trace contextRef="#ctx0" brushRef="#br0" timeOffset="26247.105">7287 5292 4608 0 0,'-9'0'480'0'0,"3"0"-425"0"0,-7-1 1237 0 0,-15 7 3767 0 0,27-5-4777 0 0,1-1-22 0 0,0 0-86 0 0,0 0-40 0 0,2 7 1018 0 0,53 10 284 0 0,27-20 32 0 0,70-15-129 0 0,-134 21-1273 0 0,2-2-396 0 0,-15 2 191 0 0,1 1-690 0 0,-3-3-3646 0 0,-3-1-709 0 0</inkml:trace>
  <inkml:trace contextRef="#ctx0" brushRef="#br0" timeOffset="26928.841">7776 5100 4032 0 0,'0'0'116'0'0,"0"0"7"0"0,0 0-37 0 0,0 0-19 0 0,0 0-3 0 0,0 0 56 0 0,0 0 235 0 0,0 0 101 0 0,0 0 21 0 0,0 0 15 0 0,0 0 52 0 0,0 0 28 0 0,0 0 4 0 0,0 0-10 0 0,0 0-38 0 0,0 0-14 0 0,0 0-2 0 0,0 0-12 0 0,0 0-52 0 0,16 6 1628 0 0,73 18-244 0 0,-88-23-1826 0 0,1 0 0 0 0,0 0 1 0 0,0-1-1 0 0,-1 1 0 0 0,1 0 1 0 0,-1 1-1 0 0,1-1 0 0 0,-1 0 1 0 0,1 0-1 0 0,-1 1 0 0 0,0-1 1 0 0,1 1-1 0 0,-1-1 0 0 0,0 1 1 0 0,0-1-1 0 0,0 1 0 0 0,0 0 1 0 0,0-1-1 0 0,-1 1 0 0 0,1 0 1 0 0,0 0-1 0 0,-1 0 0 0 0,0 0 1 0 0,1 1-7 0 0,-2 3 11 0 0,0-1 1 0 0,0 1 0 0 0,-1-1 0 0 0,0 1 0 0 0,0-1 0 0 0,0 0 0 0 0,-1 0 0 0 0,1 0 0 0 0,-1 0 0 0 0,0 0 0 0 0,-1 0 0 0 0,1-1 0 0 0,-1 0-1 0 0,0 1 1 0 0,0-2 0 0 0,0 1 0 0 0,-4 2-12 0 0,-69 52 198 0 0,32-37 122 0 0,13-5 321 0 0,31-15-523 0 0,1 0 2 0 0,0 3 23 0 0,0-3 90 0 0,0-1 23 0 0,16 7 348 0 0,23 7-272 0 0,7-5 52 0 0,75-9 0 0 0,-63 0-3173 0 0,-52 0-3173 0 0</inkml:trace>
  <inkml:trace contextRef="#ctx0" brushRef="#br0" timeOffset="31487.652">8207 5074 5728 0 0,'0'0'132'0'0,"0"0"17"0"0,0 0 10 0 0,-1-1-26 0 0,-1-3-64 0 0,-3-4 1793 0 0,9 7 3281 0 0,4 6-5910 0 0,45 30 1259 0 0,28 37 169 0 0,-68-56-801 0 0,-7-9 154 0 0,1 1 0 0 0,-1 0-1 0 0,-1 0 1 0 0,0 0-1 0 0,0 0 1 0 0,0 1-1 0 0,-1 0 1 0 0,0 0 0 0 0,0 4-14 0 0,17 76 0 0 0,-21-85 44 0 0,1 1 1 0 0,-1-1 0 0 0,0 0-1 0 0,-1 0 1 0 0,1 1-1 0 0,-1-1 1 0 0,0 0 0 0 0,0 0-1 0 0,0 0 1 0 0,0 0 0 0 0,-1 0-1 0 0,0 0 1 0 0,0 0 0 0 0,0 0-1 0 0,0-1 1 0 0,0 1 0 0 0,-1-1-1 0 0,0 1 1 0 0,1-1-1 0 0,-1 0 1 0 0,-1 0 0 0 0,1-1-1 0 0,0 1 1 0 0,-1 0 0 0 0,1-1-1 0 0,-1 0 1 0 0,0 0 0 0 0,1 0-1 0 0,-1 0 1 0 0,0-1 0 0 0,0 1-1 0 0,0-1 1 0 0,-2 0-45 0 0,0 1 62 0 0,-1 0 1 0 0,0-1-1 0 0,1 0 1 0 0,-1 0-1 0 0,0-1 0 0 0,0 0 1 0 0,0 0-1 0 0,1 0 1 0 0,-1-1-1 0 0,0 0 1 0 0,-3-1-63 0 0,7 0 25 0 0,1 0 0 0 0,0 0 1 0 0,0 0-1 0 0,0-1 0 0 0,0 1 1 0 0,0 0-1 0 0,0-1 0 0 0,1 1 1 0 0,-1-1-1 0 0,1 0 0 0 0,0 1 1 0 0,-1-1-1 0 0,1 0 0 0 0,1 0 1 0 0,-1 0-1 0 0,0 0 0 0 0,1 0 0 0 0,-1 0 1 0 0,1 0-1 0 0,0 0 0 0 0,0 0 1 0 0,0 0-1 0 0,1 0 0 0 0,-1 0 1 0 0,1 0-1 0 0,-1 1 0 0 0,1-1 1 0 0,0 0-1 0 0,0 0 0 0 0,0 0 1 0 0,1-1-26 0 0,65-123 678 0 0,64-71 82 0 0,-87 132-562 0 0,-34 54-201 0 0,-10 11-125 0 0,0 1-269 0 0,0 0-109 0 0,-4 7-4703 0 0,-3-1-1 0 0</inkml:trace>
  <inkml:trace contextRef="#ctx0" brushRef="#br0" timeOffset="102616.502">8672 4963 5328 0 0,'0'0'116'0'0,"0"0"17"0"0,0 0 12 0 0,0 0 22 0 0,17-10 968 0 0,59-9 1122 0 0,-36 15-1394 0 0,-12 16-586 0 0,-17 11 62 0 0,-13-19-317 0 0,1 1 1 0 0,-1-1 0 0 0,0 1 0 0 0,0-1-1 0 0,-1 0 1 0 0,1 0 0 0 0,-1 0-1 0 0,0 0 1 0 0,0-1 0 0 0,0 1-1 0 0,0-1 1 0 0,-1 0 0 0 0,1 0 0 0 0,-1 0-1 0 0,0 0 1 0 0,0 0 0 0 0,0-1-1 0 0,0 0 1 0 0,-3 1-23 0 0,-11 9 41 0 0,-28 15 447 0 0,45-27-402 0 0,1 0-130 0 0,2 2 224 0 0,1-1 0 0 0,0 1 0 0 0,-1-1 0 0 0,1 0 0 0 0,0 0 0 0 0,0 0 0 0 0,0-1 0 0 0,0 1 0 0 0,0-1 0 0 0,0 1 0 0 0,0-1 0 0 0,0 0 0 0 0,0 0 0 0 0,0 0 0 0 0,0-1 0 0 0,0 1 0 0 0,2-1-180 0 0,3 1 319 0 0,101 11-279 0 0,-95-7-245 0 0</inkml:trace>
  <inkml:trace contextRef="#ctx0" brushRef="#br0" timeOffset="-177791.95">4221 4406 8376 0 0,'0'0'190'0'0,"0"0"28"0"0,0 0 8 0 0,0 0-8 0 0,0 0-82 0 0,0 0-38 0 0,0 0-8 0 0,0 0 48 0 0,0 0 214 0 0,0 0 96 0 0,0 0 22 0 0,0 0-28 0 0,0 0-122 0 0,0 0-52 0 0,0 0-10 0 0,0 0-25 0 0,14-3 167 0 0,-11 1-344 0 0,-1 0 0 0 0,1 1 0 0 0,0-1 0 0 0,1 1 0 0 0,-1 0 1 0 0,0 0-1 0 0,0 0 0 0 0,0 0 0 0 0,1 1 0 0 0,-1-1 0 0 0,0 1 0 0 0,0 0 0 0 0,1 0 0 0 0,-1 0 0 0 0,0 0 0 0 0,3 1-56 0 0,2-1 22 0 0,35 21 564 0 0,-42-20-571 0 0,-1 1 0 0 0,1-1 0 0 0,0 0 1 0 0,0 1-1 0 0,-1-1 0 0 0,1 0 0 0 0,-1 1 0 0 0,1-1 0 0 0,-1 1 0 0 0,0-1 0 0 0,1 1 0 0 0,-1-1 0 0 0,0 1 0 0 0,0-1 0 0 0,0 1 0 0 0,0-1 1 0 0,0 1-1 0 0,0-1 0 0 0,-1 0 0 0 0,1 1 0 0 0,0-1 0 0 0,-1 1 0 0 0,0 0-15 0 0,0 5 83 0 0,0-2-3 0 0,0 1 0 0 0,0-1 1 0 0,0 0-1 0 0,-1 1 1 0 0,1-1-1 0 0,-1 0 1 0 0,0 0-1 0 0,-1 0 1 0 0,1-1-1 0 0,-1 1 0 0 0,0 0 1 0 0,0-1-1 0 0,0 0 1 0 0,-1 1-1 0 0,0-1-80 0 0,-51 47 178 0 0,16-22-104 0 0,38-28-10 0 0,1-1 56 0 0,0 0 21 0 0,20 8 375 0 0,-2-7-336 0 0,0 0 0 0 0,1-1 0 0 0,-1-1 0 0 0,0-1 0 0 0,0 0 0 0 0,-1-2 0 0 0,15-3-180 0 0,14 4-354 0 0,-32 3-4359 0 0,-13 0-1011 0 0</inkml:trace>
  <inkml:trace contextRef="#ctx0" brushRef="#br0" timeOffset="-174918.319">7998 4295 7856 0 0,'42'-18'1673'0'0,"-36"16"-1463"0"0,-1 0 0 0 0,0 1-1 0 0,0 0 1 0 0,1-1 0 0 0,-1 2 0 0 0,1-1-1 0 0,-1 1 1 0 0,0 0 0 0 0,1 0-1 0 0,-1 0 1 0 0,1 1 0 0 0,-1 0 0 0 0,1 0-1 0 0,-1 0 1 0 0,0 1 0 0 0,4 1-210 0 0,-8-2 208 0 0,-1-1 43 0 0,0 0 5 0 0,1 1-43 0 0,0 1-198 0 0,0 0 0 0 0,0-1 0 0 0,0 1 0 0 0,0 0-1 0 0,0 0 1 0 0,-1 0 0 0 0,1-1 0 0 0,-1 1 0 0 0,1 0 0 0 0,-1 0 0 0 0,0 0 0 0 0,0 0 0 0 0,0 0 0 0 0,0 0-1 0 0,0 0 1 0 0,0 0 0 0 0,0 0 0 0 0,-1 0 0 0 0,1 0 0 0 0,-1 0 0 0 0,1-1 0 0 0,-1 1 0 0 0,0 0 0 0 0,0 0-1 0 0,1 0 1 0 0,-1-1 0 0 0,-1 1 0 0 0,1-1 0 0 0,0 1 0 0 0,0-1 0 0 0,-1 1 0 0 0,1-1 0 0 0,0 1 0 0 0,-2 0-15 0 0,-58 41 276 0 0,-43 12-60 0 0,97-49-152 0 0,6-6-32 0 0,1 0 0 0 0,-1 1 0 0 0,0-1 0 0 0,1 1 1 0 0,-1-1-1 0 0,1 1 0 0 0,-1 0 0 0 0,1-1 1 0 0,-1 1-1 0 0,1-1 0 0 0,0 1 0 0 0,-1 0 0 0 0,1-1 1 0 0,-1 1-1 0 0,1 0 0 0 0,0 0 0 0 0,0-1 1 0 0,0 1-1 0 0,-1 0 0 0 0,1 0 0 0 0,0-1 1 0 0,0 1-1 0 0,0 0 0 0 0,0 0 0 0 0,0 0 0 0 0,0-1 1 0 0,0 1-1 0 0,1 0 0 0 0,-1 0 0 0 0,0-1 1 0 0,0 1-1 0 0,0 0 0 0 0,1-1 0 0 0,-1 1 0 0 0,0 0 1 0 0,1 0-1 0 0,-1-1 0 0 0,1 1 0 0 0,-1-1 1 0 0,1 1-1 0 0,-1 0 0 0 0,1-1 0 0 0,-1 1 1 0 0,1-1-1 0 0,0 1 0 0 0,-1-1 0 0 0,1 0 0 0 0,0 1 1 0 0,-1-1-1 0 0,1 0 0 0 0,0 1 0 0 0,0-1 1 0 0,-1 0-1 0 0,1 0 0 0 0,0 0 0 0 0,0 1 0 0 0,-1-1 1 0 0,1 0-1 0 0,0 0 0 0 0,0 0-32 0 0,3 1 94 0 0,93 15 1451 0 0,-51-13-1236 0 0,33-3-1019 0 0,-67 2-3657 0 0,-1-1-1513 0 0</inkml:trace>
  <inkml:trace contextRef="#ctx0" brushRef="#br0" timeOffset="-158517.736">4201 5236 5208 0 0,'0'0'116'0'0,"0"0"17"0"0,0 0 11 0 0,-10-16 1255 0 0,10 16-959 0 0,0 0 0 0 0,0 0 0 0 0,-13-18 3428 0 0,22 11-3790 0 0,-3 4-40 0 0,-2 1 6 0 0,-1 0 0 0 0,1 1 0 0 0,-1-1 0 0 0,1 1 0 0 0,0 0 0 0 0,-1 0 0 0 0,1 0 0 0 0,0 0 0 0 0,0 1 0 0 0,0 0 0 0 0,0-1 0 0 0,0 2 0 0 0,0-1 0 0 0,-1 0 0 0 0,1 1 0 0 0,1 0-44 0 0,-1 0 54 0 0,0 0 1 0 0,-1 1 0 0 0,0 0 0 0 0,1 0-1 0 0,-1 0 1 0 0,0 0 0 0 0,0 0 0 0 0,0 1 0 0 0,0-1-1 0 0,0 1 1 0 0,-1 0 0 0 0,1 0 0 0 0,-1 0-1 0 0,0 0 1 0 0,2 3-55 0 0,21 23 19 0 0,-23-28 15 0 0,-1 0 0 0 0,1 1 0 0 0,-1 0 0 0 0,0-1 0 0 0,1 1 1 0 0,-1 0-1 0 0,0-1 0 0 0,0 1 0 0 0,0 0 0 0 0,-1 0 1 0 0,1 0-1 0 0,0 0 0 0 0,-1 0 0 0 0,1 0 0 0 0,-1 0 0 0 0,0 0 1 0 0,1 0-1 0 0,-1 0 0 0 0,0 0 0 0 0,0 1 0 0 0,0-1 1 0 0,-1 1-35 0 0,0 2 73 0 0,1-1 1 0 0,-1 1-1 0 0,0-1 1 0 0,-1 0 0 0 0,1 1-1 0 0,-1-1 1 0 0,0 0-1 0 0,0 0 1 0 0,0 0 0 0 0,-1 0-1 0 0,0 0 1 0 0,1-1 0 0 0,-1 1-1 0 0,0-1 1 0 0,-1 1-1 0 0,1-1 1 0 0,0 0 0 0 0,-1-1-1 0 0,-3 3-73 0 0,-47 33 564 0 0,53-38-511 0 0,1 0 11 0 0,0 0 8 0 0,0 0 34 0 0,0 0 12 0 0,21-3 333 0 0,43-14 308 0 0,72 1-590 0 0,-76 14-5210 0 0,-24 2-672 0 0</inkml:trace>
  <inkml:trace contextRef="#ctx0" brushRef="#br0" timeOffset="-153897.913">5251 5202 3888 0 0,'0'0'83'0'0,"0"0"11"0"0,0 0 12 0 0,0 0 22 0 0,0 0 46 0 0,0 0 18 0 0,0 0 7 0 0,0 0 2 0 0,0 0 6 0 0,0 0 1 0 0,0 0 0 0 0,0 0 0 0 0,0 0 0 0 0,0 0 0 0 0,0 0 0 0 0,0 0 5 0 0,0 0 23 0 0,0 0 11 0 0,0 0 1 0 0,0 0-31 0 0,0 0-114 0 0,0 0 2 0 0,0 0 14 0 0,0 0-3 0 0,0 0-18 0 0,0 0-8 0 0,0 0-2 0 0,0 0 1 0 0,0 0 7 0 0,0 0 7 0 0,0 0 1 0 0,0 0-7 0 0,0 0-26 0 0,0 0-2 0 0,0 0 22 0 0,0 0 3 0 0,0 0-4 0 0,0 0-2 0 0,1 1 1 0 0,5 0 6 0 0,1 0-15 0 0,0 2-64 0 0,8 0-3 0 0,-14-3 51 0 0,-1 0 9 0 0,0 0 19 0 0,0 0-16 0 0,0 0-10 0 0,1 1-1 0 0,1 3 6 0 0,-1-3 5 0 0,-1 0 12 0 0,3 3-12 0 0,19 13 476 0 0,-18-12-460 0 0,11 6 49 0 0,-7 1 6 0 0,-7-11-27 0 0,-1-1-6 0 0,-7 35 452 0 0,-6 4-386 0 0,3-17-180 0 0,-51 70 256 0 0,41-64-182 0 0,17-22-31 0 0,3-6-40 0 0,-1 1-1 0 0,1-1 1 0 0,0 0 0 0 0,0 1-1 0 0,0-1 1 0 0,0 1 0 0 0,0-1-1 0 0,0 1 1 0 0,0-1 0 0 0,0 0-1 0 0,0 1 1 0 0,0-1 0 0 0,0 1-1 0 0,1-1 1 0 0,-1 0 0 0 0,0 1-1 0 0,0-1 1 0 0,0 1 0 0 0,0-1-1 0 0,1 0 1 0 0,-1 1 0 0 0,0-1-1 0 0,0 1 1 0 0,1-1 0 0 0,-1 0-1 0 0,0 0 1 0 0,1 1 0 0 0,-1-1-1 0 0,0 0 1 0 0,1 1 0 0 0,-1-1-1 0 0,0 0 1 0 0,1 0 0 0 0,-1 0-1 0 0,1 0 1 0 0,-1 1 0 0 0,0-1-1 0 0,1 0 1 0 0,-1 0 0 0 0,1 0-1 0 0,-1 0 1 0 0,1 0 0 0 0,-1 0-1 0 0,0 0 1 0 0,1 0 0 0 0,-1 0-1 0 0,1 0 1 0 0,-1 0 0 0 0,1 0-1 0 0,-1 0 1 0 0,0 0 0 0 0,1-1-1 0 0,-1 1-2 0 0,61-3 222 0 0,-13-4 488 0 0,-15 5-684 0 0,48 8-1146 0 0,-71-4-3440 0 0</inkml:trace>
  <inkml:trace contextRef="#ctx0" brushRef="#br0" timeOffset="-151025.184">9799 5645 4832 0 0,'0'0'136'0'0,"0"0"57"0"0,0 0 115 0 0,0 0 48 0 0,0 0 11 0 0,0 0 23 0 0,0 0 96 0 0,0 0 39 0 0,0 0 10 0 0,0 0-25 0 0,0 0-104 0 0,0 0-44 0 0,0 0-8 0 0,0 0-34 0 0,0 0-134 0 0,0 0-55 0 0,0 0-16 0 0,0 0 22 0 0,0 0 107 0 0,0 0 48 0 0,5 10 552 0 0,16 10 88 0 0,-15-13-159 0 0,77-1 135 0 0,-2-11-697 0 0,50 3-170 0 0,-94 3-1607 0 0,-27 1 958 0 0</inkml:trace>
  <inkml:trace contextRef="#ctx0" brushRef="#br0" timeOffset="-137847.225">11520 5145 5344 0 0,'0'0'157'0'0,"0"0"30"0"0,11-9 2639 0 0,-17 19 872 0 0,-26 38-2744 0 0,13-27-477 0 0,12-12-423 0 0,-1 0 1 0 0,0 0-1 0 0,0-1 0 0 0,-1-1 1 0 0,0 1-1 0 0,-1-1 1 0 0,-7 4-55 0 0,-50 25 240 0 0,62-33-205 0 0,-1-1 0 0 0,0 1 0 0 0,0-1 0 0 0,0 0 0 0 0,0 0 0 0 0,0-1 0 0 0,0 1 0 0 0,-1-2 0 0 0,1 1 0 0 0,0-1 0 0 0,-1 1 0 0 0,1-2 1 0 0,-6 0-36 0 0,-14-21 72 0 0,26 20-102 0 0,0-1 1 0 0,0 1-1 0 0,0 0 1 0 0,0 0-1 0 0,0 0 1 0 0,0 0-1 0 0,1 0 1 0 0,-1 0-1 0 0,1 0 0 0 0,-1 0 1 0 0,1 0-1 0 0,0 0 1 0 0,0 0-1 0 0,0 0 1 0 0,0 0-1 0 0,0 0 1 0 0,0 0-1 0 0,0 1 1 0 0,1-1-1 0 0,-1 1 1 0 0,1-1-1 0 0,-1 1 1 0 0,1-1-1 0 0,0 1 1 0 0,-1 0-1 0 0,1 0 1 0 0,0 0-1 0 0,2-1 30 0 0,3-4-61 0 0,27-9-19 0 0,-11 7 30 0 0,-17 7 90 0 0,-4 1-117 0 0,0 1 70 0 0,1 0-1 0 0,-1 0 1 0 0,1 0 0 0 0,-1 1-1 0 0,0-1 1 0 0,1 1 0 0 0,-1-1-1 0 0,0 1 1 0 0,0 0 0 0 0,0 0 0 0 0,0 0-1 0 0,-1 0 1 0 0,1 0 0 0 0,0 0-1 0 0,-1 0 1 0 0,1 0 0 0 0,-1 1-1 0 0,0-1 1 0 0,0 1 0 0 0,0-1-1 0 0,0 1 1 0 0,0-1 0 0 0,-1 1 0 0 0,1 0-1 0 0,0 1 8 0 0,1 2 9 0 0,0 0-1 0 0,1-1 1 0 0,0 1 0 0 0,0-1-1 0 0,1 0 1 0 0,0 0 0 0 0,0 0-1 0 0,0 0 1 0 0,0-1-1 0 0,1 0 1 0 0,-1 0 0 0 0,1 0-1 0 0,0 0 1 0 0,0-1-1 0 0,1 1 1 0 0,-1-1 0 0 0,1-1-1 0 0,-1 1 1 0 0,1-1 0 0 0,0 0-1 0 0,0 0 1 0 0,0-1-1 0 0,0 0 1 0 0,0 0 0 0 0,1 0-1 0 0,-1-1 1 0 0,0 0-1 0 0,0 0 1 0 0,1 0 0 0 0,-1-1-9 0 0,12 3-304 0 0,-6-2-2957 0 0,4 0-1139 0 0</inkml:trace>
  <inkml:trace contextRef="#ctx0" brushRef="#br0" timeOffset="-102170.815">11214 3775 9528 0 0,'0'0'216'0'0,"0"0"32"0"0,0 0 10 0 0,1 0-34 0 0,3-3-124 0 0,2 0 267 0 0,-1 1 0 0 0,1-1 0 0 0,0 1 0 0 0,-1 1 0 0 0,1-1 0 0 0,0 1 0 0 0,0 0 0 0 0,0 0 0 0 0,1 1 0 0 0,-1-1 0 0 0,1 1-367 0 0,32-4 793 0 0,125-6 137 0 0,-129 11-891 0 0,55 14-487 0 0,-82-9-856 0 0,-1 3-3981 0 0</inkml:trace>
  <inkml:trace contextRef="#ctx0" brushRef="#br0" timeOffset="-101962.483">11230 3948 12464 0 0,'0'0'281'0'0,"0"0"40"0"0,2 0 22 0 0,253-8 1384 0 0,-219 13-2735 0 0,-23-2-4032 0 0</inkml:trace>
  <inkml:trace contextRef="#ctx0" brushRef="#br0" timeOffset="-95509.814">11506 3931 3824 0 0,'0'0'83'0'0,"0"0"11"0"0,0 0 12 0 0,8-1 107 0 0,13-2 1249 0 0,10-2 1548 0 0,-30 5-2722 0 0,-1 0 4 0 0,0 0 17 0 0,0 0 10 0 0,0 0 1 0 0,0 0-18 0 0,0 0-72 0 0,0 0-34 0 0,0 0-4 0 0,0 0 9 0 0,0 0 39 0 0,0 0 15 0 0,0 0 1 0 0,0 0-6 0 0,0 0-22 0 0,0 0-10 0 0,0 0-2 0 0,-21 0 920 0 0,-105 5 141 0 0,82-4-1058 0 0,44-2-139 0 0,0 1 17 0 0,0 0 4 0 0,0 0-5 0 0,0 0-42 0 0,0 0-141 0 0,0 0-13 0 0,12 0 11 0 0,66-3 294 0 0,-27-3-396 0 0,58 4 259 0 0,-108 2-1 0 0,-1 0 16 0 0,0 0-6 0 0,0 0-10 0 0,-33-15 316 0 0,-51 15 21 0 0,64 3-360 0 0,-68 3 31 0 0,26 2-22 0 0,43-2-53 0 0,14-5-21 0 0,4-1-80 0 0,1 0-742 0 0,0 0-3109 0 0,0 0-1338 0 0</inkml:trace>
  <inkml:trace contextRef="#ctx0" brushRef="#br0" timeOffset="-75282.876">12349 3871 3136 0 0,'0'0'91'0'0,"0"0"41"0"0,0 0 132 0 0,0 0 58 0 0,0 0 13 0 0,0 0-16 0 0,0 0-73 0 0,-2-1-28 0 0,-53-2 337 0 0,52 4-512 0 0,-4 1-22 0 0,3-1 33 0 0,-2 1 10 0 0,2-1 0 0 0,-32 5 137 0 0,29-4-125 0 0,5-2-4 0 0,2 0 19 0 0,0 0 5 0 0,0 0 0 0 0,0 0 0 0 0,0 0 2 0 0,0 0 12 0 0,0 0 2 0 0,0 0 0 0 0,10 4 1912 0 0,10-4-1760 0 0,108 6 101 0 0,-50-12 478 0 0,281 2-155 0 0,-280 5-802 0 0,49-2 358 0 0,93 2-14 0 0,-89-5 372 0 0,-47-1 12 0 0,234 5-228 0 0,-235 0 108 0 0,27 5-569 0 0,51-16 294 0 0,-82 14-219 0 0,136 3 168 0 0,-60-6-96 0 0,68 3-8 0 0,-142-3-144 0 0,47 3 80 0 0,-50 0 0 0 0,242 6 170 0 0,-121-4-223 0 0,-51-1 40 0 0,-72 0 13 0 0,36 4 85 0 0,149-14-146 0 0,-134 8 37 0 0,-68-2 104 0 0,38 4-80 0 0,-42-8 64 0 0,73-5-131 0 0,52 9 74 0 0,-63 7-51 0 0,74-10 44 0 0,-20 6-27 0 0,-41 5 40 0 0,3-16-66 0 0,-82 1 70 0 0,-1 2 0 0 0,1 2 0 0 0,13 4-17 0 0,174 0 64 0 0,19-16-64 0 0,-76 16 53 0 0,-97-7-42 0 0,145-30 645 0 0,-84 18 128 0 0,-78 12-576 0 0,97 3 24 0 0,-60 3-498 0 0,6 2 500 0 0,33-1-306 0 0,-129-4-597 0 0,-7 3-3365 0 0,-7 0-855 0 0</inkml:trace>
  <inkml:trace contextRef="#ctx0" brushRef="#br0" timeOffset="-73681.837">12485 4295 9904 0 0,'0'0'222'0'0,"0"0"30"0"0,0 0 20 0 0,-8 0 14 0 0,1-4 751 0 0,39 26-513 0 0,-1-3 31 0 0,6 11-307 0 0,-36-28-223 0 0,1 1 0 0 0,-1-1 1 0 0,1 0-1 0 0,0 0 0 0 0,0 0 0 0 0,0 0 1 0 0,0 0-1 0 0,1-1 0 0 0,-1 1 1 0 0,0-1-1 0 0,1 1 0 0 0,-1-1 1 0 0,1 0-1 0 0,-1 0 0 0 0,1 0 1 0 0,0 0-1 0 0,0 0 0 0 0,0-1-25 0 0,20 9 155 0 0,139 90 532 0 0,-101-27-503 0 0,-58-66-171 0 0,-1-1-1 0 0,1 1 1 0 0,-1 0 0 0 0,0-1-1 0 0,0 1 1 0 0,-1 0 0 0 0,1 0 0 0 0,-1 0-1 0 0,-1 0 1 0 0,1 0 0 0 0,-1 1-1 0 0,0-1 1 0 0,0 0 0 0 0,-1 0-1 0 0,0 0 1 0 0,0 0 0 0 0,-1 0-13 0 0,1 1 41 0 0,-1-1 1 0 0,-1 1-1 0 0,1-1 0 0 0,-1 0 1 0 0,0 0-1 0 0,-1 0 0 0 0,1-1 1 0 0,-1 1-1 0 0,-1-1 0 0 0,1 0 1 0 0,0 0-1 0 0,-1 0 0 0 0,0 0 1 0 0,0-1-1 0 0,-1 0 0 0 0,1 0 1 0 0,-1-1-1 0 0,0 1 0 0 0,0-1 1 0 0,-2 1-42 0 0,-43 16 184 0 0,12-25 607 0 0,26-11 33 0 0,12 15-801 0 0,0 0-1 0 0,-1 0 0 0 0,1 0 0 0 0,0-1 0 0 0,0 1 0 0 0,0 0 0 0 0,0 0 0 0 0,0-1 0 0 0,0 1 0 0 0,0 0 0 0 0,0-1 0 0 0,1 1 0 0 0,-1-1 1 0 0,1 1-1 0 0,-1-1 0 0 0,1 1 0 0 0,-1-1 0 0 0,1 1 0 0 0,0-1 0 0 0,0 0 0 0 0,-1 1 0 0 0,1-1 0 0 0,0 0 0 0 0,1 1 0 0 0,-1-2-22 0 0,-5-34 264 0 0,26-4-61 0 0,37-66 4 0 0,-13 34-158 0 0,5-2 122 0 0,-26 22-89 0 0,-6 26-70 0 0,-12 11 24 0 0,0-8-2349 0 0,-7 18 152 0 0,-1 0-3220 0 0</inkml:trace>
  <inkml:trace contextRef="#ctx0" brushRef="#br0" timeOffset="-73224.016">13237 4125 9616 0 0,'0'0'281'0'0,"0"0"-6"0"0,-14 4-70 0 0,-16 19 176 0 0,-31 40 693 0 0,18-6 478 0 0,2 32-203 0 0,15 4-116 0 0,18-27-426 0 0,3-13-246 0 0,18-8-104 0 0,21-8-90 0 0,43 14 42 0 0,-31-19-345 0 0,-4-2-610 0 0,-27-21-238 0 0,-14-8-299 0 0,1-1-270 0 0,6 3-56 0 0</inkml:trace>
  <inkml:trace contextRef="#ctx0" brushRef="#br0" timeOffset="-72170.956">13402 4221 10680 0 0,'-1'-4'143'0'0,"-1"-28"1030"0"0,12 17-421 0 0,1 8-139 0 0,25-1 776 0 0,-22 14-1333 0 0,-1 0-1 0 0,0 1 1 0 0,0 0 0 0 0,-1 1-1 0 0,0 0 1 0 0,0 1-1 0 0,-1 1 1 0 0,0 0 0 0 0,-1 0-1 0 0,0 1 1 0 0,0 0-1 0 0,-1 1 1 0 0,-1 0 0 0 0,0 0-1 0 0,-1 1 1 0 0,0 0 0 0 0,4 11-56 0 0,-7-14 25 0 0,0 1 1 0 0,0-1-1 0 0,-1 1 1 0 0,0 0-1 0 0,-1 0 1 0 0,0 0-1 0 0,-1 0 1 0 0,-1 1-1 0 0,1-1 1 0 0,-2 0-1 0 0,1 0 1 0 0,-2 0-1 0 0,1 1 1 0 0,-2-1 0 0 0,1-1-1 0 0,-1 1 1 0 0,-1 0-1 0 0,0-1 1 0 0,-1 1-1 0 0,-1 0-25 0 0,-44 40 228 0 0,0-39-66 0 0,44-12-143 0 0,4 0-14 0 0,0 1 0 0 0,1-1 0 0 0,-1 0-1 0 0,1 0 1 0 0,-1 0 0 0 0,0 0 0 0 0,1-1-1 0 0,-1 1 1 0 0,1 0 0 0 0,-1-1-1 0 0,1 1 1 0 0,-1-1 0 0 0,1 0 0 0 0,-1 1-1 0 0,1-1 1 0 0,-1 0 0 0 0,1 0-1 0 0,0 0 1 0 0,-1 0 0 0 0,1 0 0 0 0,0 0-1 0 0,0 0 1 0 0,0 0 0 0 0,0 0-1 0 0,0-1 1 0 0,0 1 0 0 0,0 0 0 0 0,0-1-1 0 0,1 1 1 0 0,-1-1 0 0 0,0 1-1 0 0,1-1 1 0 0,-1 1 0 0 0,1-1 0 0 0,0 1-1 0 0,-1-1 1 0 0,1 0 0 0 0,0 1 0 0 0,0-1-1 0 0,0 1 1 0 0,0-1 0 0 0,0 0-1 0 0,1 1 1 0 0,-1-1 0 0 0,0 1 0 0 0,1-1-1 0 0,-1 1 1 0 0,1-1 0 0 0,-1 1-1 0 0,1-1 1 0 0,0 1 0 0 0,0-1-5 0 0,12-32 85 0 0,18-67-32 0 0,36 0-53 0 0,-2 14 224 0 0,-2-6 360 0 0,-39 51-424 0 0,-22 9-2421 0 0,-4 33-1613 0 0,1 0-1222 0 0</inkml:trace>
  <inkml:trace contextRef="#ctx0" brushRef="#br0" timeOffset="-71746.714">13920 4340 10656 0 0,'0'0'241'0'0,"0"0"38"0"0,0 0 10 0 0,0 0-33 0 0,0 0-125 0 0,0 0 79 0 0,0 0 57 0 0,0 0 12 0 0,0 0 39 0 0,2 1 162 0 0,77 5 2259 0 0,39-7-1895 0 0,-7-4-770 0 0,-28 2-156 0 0,-82 3-679 0 0,-1 0-265 0 0,0 0-48 0 0</inkml:trace>
  <inkml:trace contextRef="#ctx0" brushRef="#br0" timeOffset="-71122.872">14439 4178 9384 0 0,'0'0'208'0'0,"1"-12"633"0"0,19 1-522 0 0,-10 8-88 0 0,0 1 0 0 0,0 0 0 0 0,0 0 0 0 0,1 1 0 0 0,-1 1 0 0 0,0 0 0 0 0,1 0 0 0 0,-1 1 0 0 0,0 0 0 0 0,1 1 0 0 0,3 1-231 0 0,-11-2 85 0 0,-1-1 0 0 0,1 1 0 0 0,-1 0 0 0 0,1 0 0 0 0,-1 0 0 0 0,0 0-1 0 0,0 0 1 0 0,1 1 0 0 0,-1-1 0 0 0,0 1 0 0 0,0-1 0 0 0,0 1 0 0 0,-1 0 0 0 0,1 0 0 0 0,0 0 0 0 0,-1 0 0 0 0,1 0 0 0 0,-1 0 0 0 0,0 0 0 0 0,1 2-85 0 0,-2-1 44 0 0,-1 0 0 0 0,1 1 0 0 0,-1-1 0 0 0,0 0 0 0 0,0 0 0 0 0,-1 0 0 0 0,1 0 0 0 0,0 0 0 0 0,-1 0 0 0 0,0 0 1 0 0,0-1-1 0 0,0 1 0 0 0,0 0 0 0 0,0-1 0 0 0,-1 1-44 0 0,-78 61 419 0 0,39-30-281 0 0,1 1-20 0 0,28-18-108 0 0,12-14 24 0 0,1 0-1 0 0,-1 0 1 0 0,1 0 0 0 0,-1 0-1 0 0,1 0 1 0 0,0 0 0 0 0,0 0-1 0 0,1 0 1 0 0,-1 0 0 0 0,0 0-1 0 0,1 0 1 0 0,0 0 0 0 0,0 0-1 0 0,0 0 1 0 0,0 0 0 0 0,0 0-1 0 0,0-1 1 0 0,1 1 0 0 0,0 0-1 0 0,-1-1 1 0 0,1 1 0 0 0,0-1-1 0 0,0 0 1 0 0,0 0 0 0 0,1 1-1 0 0,-1-1 1 0 0,0-1 0 0 0,1 1-1 0 0,-1 0 1 0 0,1-1 0 0 0,0 1-1 0 0,-1-1 1 0 0,1 0 0 0 0,0 0-1 0 0,0 0 1 0 0,0 0-1 0 0,1 0-33 0 0,80 29 384 0 0,-29-17-6 0 0,-29-8-1380 0 0,0 2-3716 0 0,-16-4-715 0 0</inkml:trace>
  <inkml:trace contextRef="#ctx0" brushRef="#br0" timeOffset="-70838.166">14863 4338 13504 0 0,'0'0'306'0'0,"0"0"46"0"0,0 0 22 0 0,0 0-49 0 0,0 0-188 0 0,0 0 13 0 0,1 1 30 0 0,46 87 3709 0 0,42 51-3197 0 0,-88-137-882 0 0,-1-2-82 0 0,6 6-2927 0 0,-6-6-2761 0 0</inkml:trace>
  <inkml:trace contextRef="#ctx0" brushRef="#br0" timeOffset="-70681.956">14900 4167 12528 0 0,'-3'-12'272'0'0,"3"12"56"0"0,-4-3 16 0 0,4 3 8 0 0,0 0-280 0 0,0-6-72 0 0,-3 4 0 0 0,3 2 0 0 0,0 0 88 0 0,0 0 0 0 0,0 0 0 0 0,0 0 0 0 0,0 0-88 0 0,0 0 0 0 0,3 4 0 0 0,4 6-3840 0 0,0-5-712 0 0</inkml:trace>
  <inkml:trace contextRef="#ctx0" brushRef="#br0" timeOffset="-70262.86">15351 4239 10912 0 0,'0'0'248'0'0,"0"0"34"0"0,0 2 20 0 0,0 8-179 0 0,0-1 16 0 0,0-1 0 0 0,0 1 1 0 0,0 0-1 0 0,-1-1 0 0 0,-1 1 0 0 0,1 0 1 0 0,-1-1-1 0 0,-1 0 0 0 0,0 1 1 0 0,-2 3-140 0 0,2-5 86 0 0,-1 0 1 0 0,0 0-1 0 0,0-1 0 0 0,-1 1 1 0 0,0-1-1 0 0,0 0 1 0 0,0-1-1 0 0,-1 1 1 0 0,0-1-1 0 0,0 0 1 0 0,0-1-1 0 0,-1 1 1 0 0,1-1-1 0 0,-1-1 1 0 0,0 1-1 0 0,0-1 1 0 0,0 0-1 0 0,-1-1 1 0 0,1 0-1 0 0,-1 0 1 0 0,-7 1-87 0 0,14-3 4 0 0,-4 2-30 0 0,-1-1 0 0 0,0 0 1 0 0,0 0-1 0 0,0 0 0 0 0,0-1 0 0 0,0 0 1 0 0,0 0-1 0 0,0 0 0 0 0,0-1 0 0 0,0 0 1 0 0,0 0-1 0 0,1-1 0 0 0,-1 1 1 0 0,-1-2 25 0 0,4 2-47 0 0,0 0 0 0 0,0-1 0 0 0,1 1 0 0 0,-1-1 0 0 0,0 1 0 0 0,1-1 0 0 0,-1 0 0 0 0,1 0 0 0 0,-1-1 0 0 0,1 1 0 0 0,0 0 0 0 0,0-1 0 0 0,0 1 0 0 0,0-1 0 0 0,1 0 0 0 0,-1 0 0 0 0,1 0 0 0 0,-1 1 0 0 0,1-1 0 0 0,0 0 0 0 0,0-1 0 0 0,0 1 0 0 0,1 0 0 0 0,-1 0 47 0 0,1-13-72 0 0,8-1 160 0 0,38 46 1022 0 0,-28-5-876 0 0,1-1 1 0 0,1-1-1 0 0,1-1 0 0 0,1-1 0 0 0,1-1 1 0 0,9 5-235 0 0,28 5 204 0 0,-38-23-771 0 0,-12-5-3357 0 0,-1-1-1153 0 0</inkml:trace>
  <inkml:trace contextRef="#ctx0" brushRef="#br0" timeOffset="-69951.356">15563 4119 9760 0 0,'0'0'222'0'0,"0"0"30"0"0,11 6 290 0 0,49 60 288 0 0,40 63 3326 0 0,-89-113-3865 0 0,-1 0 0 0 0,-1 1 0 0 0,0 0 0 0 0,-2 0 0 0 0,0 1-1 0 0,4 15-290 0 0,-9-25 56 0 0,-1-1-1 0 0,0 0 0 0 0,0 1 1 0 0,0-1-1 0 0,-1 1 0 0 0,0-1 1 0 0,-1 1-1 0 0,0-1 0 0 0,0 1 1 0 0,0-1-1 0 0,-1 1 0 0 0,0-1 1 0 0,0 0-1 0 0,-1 0 0 0 0,0 0 1 0 0,0 0-1 0 0,-1-1 0 0 0,-2 4-55 0 0,-67 50-49 0 0,42-39-2044 0 0,18-15 820 0 0</inkml:trace>
  <inkml:trace contextRef="#ctx0" brushRef="#br0" timeOffset="-69543.72">16071 4059 10680 0 0,'0'0'241'0'0,"0"0"38"0"0,-7 1 273 0 0,2 1-489 0 0,0 0 1 0 0,1 1-1 0 0,-1 0 1 0 0,1 0 0 0 0,0 0-1 0 0,-1 1 1 0 0,1-1 0 0 0,1 1-1 0 0,-1 0 1 0 0,0 0-1 0 0,1 0 1 0 0,0 1 0 0 0,0-1-1 0 0,-1 4-63 0 0,-26 35 1654 0 0,-1 27-574 0 0,8 33 94 0 0,36 34 147 0 0,-10-122-1243 0 0,0-1-1 0 0,2-1 0 0 0,-1 1 1 0 0,1 0-1 0 0,1-1 0 0 0,1 0 1 0 0,0-1-1 0 0,0 1 0 0 0,7 6-77 0 0,-9-12-46 0 0,0 0-1 0 0,0-1 0 0 0,1 1 0 0 0,0-2 0 0 0,0 1 0 0 0,0-1 0 0 0,1 1 1 0 0,0-2-1 0 0,0 1 0 0 0,0-1 0 0 0,1 0 0 0 0,-1-1 0 0 0,1 1 0 0 0,3-1 47 0 0,5 3-4347 0 0,-1 0-1481 0 0</inkml:trace>
  <inkml:trace contextRef="#ctx0" brushRef="#br0" timeOffset="-67124.928">16337 4129 7456 0 0,'0'0'166'0'0,"0"0"29"0"0,0 0 12 0 0,2-11 2415 0 0,3 10-2456 0 0,0-1 0 0 0,0 1 0 0 0,1 0 0 0 0,-1 1 0 0 0,1-1-1 0 0,-1 1 1 0 0,1 0 0 0 0,-1 1 0 0 0,0-1 0 0 0,1 1 0 0 0,-1 0 0 0 0,0 0-1 0 0,1 1 1 0 0,-1-1 0 0 0,0 1 0 0 0,0 0 0 0 0,0 1 0 0 0,0-1-166 0 0,16 9 8 0 0,-1 0 1 0 0,0 1 0 0 0,-1 1 0 0 0,0 0 0 0 0,-1 2 0 0 0,15 15-9 0 0,-23-20 0 0 0,-1 0 0 0 0,0 1 0 0 0,0 0-1 0 0,-1 0 1 0 0,-1 1 0 0 0,0 0 0 0 0,0 0 0 0 0,-1 1 0 0 0,-1 0 0 0 0,0 0 0 0 0,-1 0 0 0 0,2 10 0 0 0,14 52 180 0 0,10 41 12 0 0,-29-114-185 0 0,0 1 1 0 0,-1-1 0 0 0,0 0-1 0 0,0 0 1 0 0,1 0-1 0 0,-1 0 1 0 0,0 1 0 0 0,-1-1-1 0 0,1 0 1 0 0,0 0 0 0 0,-1 0-1 0 0,1 0 1 0 0,-1 1 0 0 0,0-1-1 0 0,1 0 1 0 0,-1 0 0 0 0,0 0-1 0 0,0 0 1 0 0,-1-1 0 0 0,1 1-1 0 0,0 0 1 0 0,-1 0 0 0 0,1-1-1 0 0,-1 1 1 0 0,1-1 0 0 0,-1 1-1 0 0,0-1 1 0 0,1 0 0 0 0,-1 1-1 0 0,0-1 1 0 0,0 0 0 0 0,0 0-1 0 0,0 0 1 0 0,0-1-1 0 0,0 1 1 0 0,0 0 0 0 0,0-1-1 0 0,-1 1 1 0 0,1-1 0 0 0,0 0-1 0 0,0 0 1 0 0,0 0 0 0 0,-1 0-1 0 0,1 0 1 0 0,0 0 0 0 0,0-1-1 0 0,0 1 1 0 0,0-1 0 0 0,0 1-1 0 0,-1-1 1 0 0,1 0 0 0 0,0 0-1 0 0,0 0 1 0 0,0 0-8 0 0,-2-2 43 0 0,0-1 0 0 0,0 0 0 0 0,1 1 1 0 0,-1-1-1 0 0,1 0 0 0 0,0-1 0 0 0,0 1 0 0 0,0-1 0 0 0,1 1 1 0 0,-1-1-1 0 0,1 0 0 0 0,0 0 0 0 0,1 0 0 0 0,-1 0 0 0 0,1 0 1 0 0,0 0-1 0 0,0-4-43 0 0,0 6 61 0 0,-5-56 755 0 0,6 42-683 0 0,0 0 0 0 0,1 0 1 0 0,1 0-1 0 0,1 0 1 0 0,0 1-1 0 0,2-1 1 0 0,-1 1-1 0 0,2 0 0 0 0,1-3-133 0 0,-5 14 7 0 0,46-94 449 0 0,9 11-256 0 0,-54 81-200 0 0,2 0 84 0 0,-3 7-5719 0 0,-2 0 307 0 0</inkml:trace>
  <inkml:trace contextRef="#ctx0" brushRef="#br0" timeOffset="-66793.06">16880 4304 10768 0 0,'0'0'241'0'0,"0"0"38"0"0,-2 0 715 0 0,97-11 2164 0 0,30 5-1913 0 0,-14 6-912 0 0,-64 0-5466 0 0,-40 0 24 0 0</inkml:trace>
  <inkml:trace contextRef="#ctx0" brushRef="#br0" timeOffset="-66530.356">17099 4152 10280 0 0,'0'0'230'0'0,"0"0"30"0"0,0 0 20 0 0,0 0-25 0 0,0 0-151 0 0,0 9 47 0 0,5 212 4406 0 0,13-131-4314 0 0,-16-86-275 0 0,1 3-236 0 0,-1-3-5079 0 0,-2-4 730 0 0</inkml:trace>
  <inkml:trace contextRef="#ctx0" brushRef="#br0" timeOffset="-66127.377">17458 4137 11144 0 0,'0'0'248'0'0,"0"0"34"0"0,2 0 22 0 0,38-6 131 0 0,-33 6-228 0 0,0 0-1 0 0,0 0 1 0 0,0 1 0 0 0,0 0 0 0 0,0 1-1 0 0,-1-1 1 0 0,1 1 0 0 0,0 0 0 0 0,-1 1-1 0 0,1 0 1 0 0,-1 0 0 0 0,0 0 0 0 0,0 1-1 0 0,0 0 1 0 0,0 0 0 0 0,-1 0 0 0 0,4 4-207 0 0,-8-6 28 0 0,1 0 1 0 0,-1 0-1 0 0,0 0 1 0 0,1 0 0 0 0,-1 0-1 0 0,0 1 1 0 0,0-1-1 0 0,-1 0 1 0 0,1 1 0 0 0,-1-1-1 0 0,1 1 1 0 0,-1-1 0 0 0,0 0-1 0 0,1 1 1 0 0,-1-1-1 0 0,0 1 1 0 0,-1-1 0 0 0,1 1-1 0 0,0-1 1 0 0,-1 1 0 0 0,0-1-1 0 0,1 0 1 0 0,-1 1-1 0 0,0-1 1 0 0,0 0 0 0 0,0 0-1 0 0,0 1 1 0 0,-1-1-1 0 0,1 0-28 0 0,-53 57 153 0 0,37-43-101 0 0,-50 46 209 0 0,63-56-250 0 0,3-5 48 0 0,2 0-18 0 0,0 1 1 0 0,0 0-1 0 0,0-1 0 0 0,0 1 1 0 0,0-1-1 0 0,0 1 0 0 0,1-1 1 0 0,-1 1-1 0 0,0-1 1 0 0,1 0-1 0 0,-1 0 0 0 0,1 1 1 0 0,0-1-1 0 0,-1 0 0 0 0,1-1 1 0 0,0 1-1 0 0,-1 0 1 0 0,1 0-1 0 0,0-1 0 0 0,0 1 1 0 0,0-1-1 0 0,0 0 0 0 0,0 1 1 0 0,1-1-42 0 0,6 3 144 0 0,3 0-100 0 0,-1-1 0 0 0,1 0 0 0 0,0 0 0 0 0,0-1-1 0 0,0-1 1 0 0,0 0 0 0 0,0 0 0 0 0,3-2-44 0 0,25 1-50 0 0,2-6-2180 0 0,-32 1-3751 0 0</inkml:trace>
  <inkml:trace contextRef="#ctx0" brushRef="#br0" timeOffset="-65846.713">17883 4239 11728 0 0,'2'4'810'0'0,"0"4"-780"0"0,34 99 1962 0 0,-33-50-714 0 0,1-30-999 0 0,-4-14-4730 0 0,0-13-551 0 0</inkml:trace>
  <inkml:trace contextRef="#ctx0" brushRef="#br0" timeOffset="-65678.022">17883 4084 9072 0 0,'0'0'192'0'0,"0"0"48"0"0,0 0 8 0 0,0-4 8 0 0,0 4-256 0 0,0 0 0 0 0,0 0 0 0 0,0 0 0 0 0,0 0 80 0 0,0 0-80 0 0,0 0 64 0 0,7 12-2760 0 0,-1-3-560 0 0</inkml:trace>
  <inkml:trace contextRef="#ctx0" brushRef="#br0" timeOffset="-64137.863">18498 4099 7776 0 0,'0'0'174'0'0,"0"0"29"0"0,0 0 12 0 0,11-8 121 0 0,-7 5 2164 0 0,-3 3-2431 0 0,-1 0 0 0 0,0 0 0 0 0,1 0 0 0 0,-1 0 0 0 0,0 0 0 0 0,0 0 0 0 0,1 0 1 0 0,-1 0-1 0 0,0 0 0 0 0,1 0 0 0 0,-1 0 0 0 0,0 0 0 0 0,1 0 0 0 0,-1 0 0 0 0,0 0 1 0 0,0 0-1 0 0,1 0 0 0 0,-1 0 0 0 0,0 1 0 0 0,1-1 0 0 0,-1 0 0 0 0,0 0 0 0 0,0 0 1 0 0,1 1-1 0 0,-1-1 0 0 0,0 0 0 0 0,0 0 0 0 0,0 0 0 0 0,1 1 0 0 0,-1-1 0 0 0,0 0 0 0 0,0 1 1 0 0,0-1-1 0 0,0 0 0 0 0,0 0 0 0 0,0 1 0 0 0,1-1 0 0 0,-1 0 0 0 0,0 1 0 0 0,0-1 1 0 0,0 0-1 0 0,0 1 0 0 0,0-1 0 0 0,0 0 0 0 0,0 1 0 0 0,0-1 0 0 0,0 0 0 0 0,0 0 0 0 0,-1 1 1 0 0,1-1-1 0 0,0 0 0 0 0,0 1 0 0 0,0-1 0 0 0,0 0 0 0 0,0 0 0 0 0,0 1 0 0 0,-1-1 1 0 0,1 0-1 0 0,0 0 0 0 0,0 1 0 0 0,0-1 0 0 0,-1 0 0 0 0,1 0 0 0 0,0 0 0 0 0,0 1 1 0 0,-1-1-1 0 0,1 0 0 0 0,0 0 0 0 0,-1 0-69 0 0,-8 27 35 0 0,3-18 21 0 0,-1-1 1 0 0,1 0-1 0 0,-1-1 1 0 0,-1 0-1 0 0,1 0 1 0 0,-1 0-1 0 0,0-1 1 0 0,-1 0-1 0 0,1-1 1 0 0,-1 0-1 0 0,0 0 1 0 0,-3 0-57 0 0,-9 6 81 0 0,-99 29 31 0 0,100-35-76 0 0,9-3-28 0 0,0 0-1 0 0,0-1 1 0 0,-1 0-1 0 0,1-1 1 0 0,0 0-1 0 0,0-1 0 0 0,0 0 1 0 0,0-1-1 0 0,-1 0-7 0 0,9 2-40 0 0,1-1 0 0 0,-1 1 1 0 0,1-1-1 0 0,0 0 0 0 0,-1 0 0 0 0,1 1 0 0 0,-1-2 0 0 0,1 1 1 0 0,0 0-1 0 0,0 0 0 0 0,0-1 0 0 0,0 1 0 0 0,0-1 0 0 0,0 0 0 0 0,0 1 1 0 0,0-1-1 0 0,1 0 0 0 0,-1 0 0 0 0,1 0 0 0 0,-1 0 0 0 0,1-1 1 0 0,0 1-1 0 0,0 0 0 0 0,0 0 0 0 0,0-1 0 0 0,0-1 40 0 0,7-15-18 0 0,-1 15 18 0 0,18-2 0 0 0,-16 7 18 0 0,0 1 1 0 0,0 0 0 0 0,0 0-1 0 0,0 0 1 0 0,0 1 0 0 0,-1 0 0 0 0,1 0-1 0 0,-1 1 1 0 0,0-1 0 0 0,0 1-1 0 0,0 1 1 0 0,-1-1 0 0 0,1 1 0 0 0,-1 0-1 0 0,0 1 1 0 0,-1-1 0 0 0,1 1-1 0 0,-1 0 1 0 0,1 1-19 0 0,47 47 652 0 0,6-3-274 0 0,-42-41-418 0 0,6 3 28 0 0,-6-7-4916 0 0,-6-5-373 0 0</inkml:trace>
  <inkml:trace contextRef="#ctx0" brushRef="#br0" timeOffset="-63738.244">18610 3978 9848 0 0,'0'0'222'0'0,"0"0"30"0"0,0 0 19 0 0,0 0 14 0 0,0 0 31 0 0,12 10 708 0 0,92 80 3611 0 0,-52-25-3577 0 0,10 31 346 0 0,-37-4-626 0 0,-23-77-707 0 0,-2 0 0 0 0,1 0 1 0 0,-2-1-1 0 0,0 1 0 0 0,0 0 1 0 0,-4 13-72 0 0,0-8 41 0 0,3-12-20 0 0,1-1 0 0 0,-1 0 1 0 0,0 0-1 0 0,-1 0 1 0 0,0 0-1 0 0,0 0 0 0 0,0 0 1 0 0,-1-1-1 0 0,0 1 0 0 0,-3 2-21 0 0,-8 9-357 0 0,-2 0 0 0 0,0-1-1 0 0,-1 0 1 0 0,-1-2 0 0 0,-12 8 357 0 0,14-11-6837 0 0</inkml:trace>
  <inkml:trace contextRef="#ctx0" brushRef="#br0" timeOffset="-3832.498">22289 3676 5440 0 0,'0'0'124'0'0,"0"0"17"0"0,0 0 10 0 0,2 0-25 0 0,19 3-59 0 0,-14-1 4503 0 0,-11-4-1775 0 0,-2 3-3811 0 0,-118 4 3274 0 0,64-5-1877 0 0,-83 4-240 0 0,-17 7 262 0 0,12-2-254 0 0,-11 6 321 0 0,-2 0-470 0 0,29 0 74 0 0,-77-12-44 0 0,-16-8-30 0 0,165 10 0 0 0,16-2 0 0 0,-25-2 0 0 0,-61 1 194 0 0,87-2-13 0 0,-69 6-101 0 0,-151-3 1136 0 0,105 3-1288 0 0,-273-6-1699 0 0,365 0-4049 0 0</inkml:trace>
  <inkml:trace contextRef="#ctx0" brushRef="#br0" timeOffset="-164053.714">11903 4421 5384 0 0,'-23'0'552'0'0,"17"-3"1381"0"0,31-2 971 0 0,-17 4-2437 0 0,24-7 79 0 0,0 8-378 0 0,68 2 686 0 0,-99-2-790 0 0,-1 0 0 0 0,1 1-11 0 0,5 10 150 0 0,16 1 157 0 0,-25-5-156 0 0,8-2-192 0 0,-9 2-12 0 0,-16 16 176 0 0,-7 6 64 0 0,23-13-176 0 0,-17 20 192 0 0,-36 3-176 0 0,42-27-80 0 0,-9 18 64 0 0,10-18-64 0 0,14-12 3 0 0,0 1 0 0 0,0-1 0 0 0,0 0 0 0 0,-1 0 0 0 0,1 1 0 0 0,0-1 0 0 0,0 0 0 0 0,0 1 1 0 0,0-1-1 0 0,0 0 0 0 0,0 1 0 0 0,0-1 0 0 0,0 0 0 0 0,0 1 0 0 0,0-1 0 0 0,0 0 0 0 0,0 1 1 0 0,0-1-1 0 0,1 0 0 0 0,-1 0 0 0 0,0 1 0 0 0,0-1 0 0 0,0 0 0 0 0,0 1 0 0 0,0-1 0 0 0,1 0 1 0 0,-1 0-1 0 0,0 1 0 0 0,0-1 0 0 0,1 0 0 0 0,-1 0 0 0 0,0 0 0 0 0,0 1 0 0 0,1-1 0 0 0,-1 0 1 0 0,0 0-1 0 0,0 0 0 0 0,1 0 0 0 0,-1 0 0 0 0,0 1 0 0 0,1-1 0 0 0,-1 0 0 0 0,0 0 0 0 0,1 0 1 0 0,-1 0-1 0 0,0 0 0 0 0,1 0 0 0 0,-1 0 0 0 0,0 0 0 0 0,0 0 0 0 0,1 0 0 0 0,-1 0 0 0 0,0 0 1 0 0,1-1-1 0 0,-1 1 0 0 0,0 0 0 0 0,1 0 0 0 0,-1 0 0 0 0,0 0 0 0 0,0 0 0 0 0,1-1 0 0 0,-1 1 1 0 0,0 0-4 0 0,41-6 460 0 0,98-18-139 0 0,1 16-10 0 0,-118 10-311 0 0</inkml:trace>
  <inkml:trace contextRef="#ctx0" brushRef="#br0" timeOffset="-133085.758">11570 4930 3680 0 0,'0'0'83'0'0,"0"0"11"0"0,0 0 9 0 0,0 0 46 0 0,0 0 190 0 0,0 0 80 0 0,5-4 1578 0 0,35-21-197 0 0,-38 24-1584 0 0,-2 1 6 0 0,13-6 285 0 0,27-9 897 0 0,-38 15-1201 0 0,-2 0-3 0 0,12-2 182 0 0,31 3-2 0 0,-6 35 250 0 0,-28-6 202 0 0,-4-14-595 0 0,-4-6-168 0 0,-15 25 329 0 0,-20-3 402 0 0,30-23-86 0 0,20-14-347 0 0,-10 4-404 0 0,59-23 177 0 0,64-14-868 0 0,-105 32-3054 0 0,-7 0-1292 0 0</inkml:trace>
  <inkml:trace contextRef="#ctx0" brushRef="#br0" timeOffset="-129881.287">10792 5675 4464 0 0,'0'0'99'0'0,"0"0"11"0"0,0 0 10 0 0,-13-2 7 0 0,-54-5 1521 0 0,33 7-1024 0 0,-15 0 680 0 0,48 0-1148 0 0,-1 0 85 0 0,-54 3 1362 0 0,54-1-442 0 0,21 0-702 0 0,149 0 977 0 0,25-11-684 0 0,9-4-307 0 0,-34 5-434 0 0,276 6 245 0 0,-249 2-344 0 0,-108 0 88 0 0,48-3 0 0 0,-41 3 64 0 0,64-7-64 0 0,-1-1 138 0 0,-143 10-74 0 0,187-5 310 0 0,-91 1-310 0 0,5-7 0 0 0,17 3 0 0 0,-55 4-64 0 0,128-3-482 0 0,-187 5 124 0 0</inkml:trace>
  <inkml:trace contextRef="#ctx0" brushRef="#br0" timeOffset="-67407.394">13934 5705 10392 0 0,'0'0'233'0'0,"3"-15"576"0"0,-3 10-685 0 0,1 4-44 0 0,-1 0 0 0 0,0 0 0 0 0,1 0 0 0 0,-1 0-1 0 0,1 0 1 0 0,-1 0 0 0 0,1 0 0 0 0,-1 0 0 0 0,1 0-1 0 0,0 0 1 0 0,0 0 0 0 0,-1 0 0 0 0,1 1 0 0 0,0-1 0 0 0,0 0-1 0 0,0 0 1 0 0,0 1 0 0 0,0-1 0 0 0,0 1 0 0 0,0-1-1 0 0,0 1 1 0 0,0-1 0 0 0,0 1 0 0 0,0 0 0 0 0,0 0 0 0 0,0-1-1 0 0,0 1 1 0 0,1 0-80 0 0,5-2 416 0 0,64 1 1707 0 0,-32 5-1770 0 0,96 12 151 0 0,30-1-488 0 0,-148-13 40 0 0,-3 1-1164 0 0,-4-3-4484 0 0,-10 0 1031 0 0</inkml:trace>
  <inkml:trace contextRef="#ctx0" brushRef="#br0" timeOffset="-67162.7">13987 5771 9760 0 0,'-69'0'1677'0'0,"68"0"-961"0"0,1 0 20 0 0,0 0-67 0 0,0 0-306 0 0,0 0-136 0 0,0 0-31 0 0,7 5 162 0 0,0-2-249 0 0,1-1-1 0 0,-1 0 1 0 0,1 0-1 0 0,-1-1 0 0 0,1 0 1 0 0,0 0-1 0 0,-1-1 1 0 0,1 0-1 0 0,0 0 1 0 0,3-2-109 0 0,13 2 178 0 0,277-9-306 0 0,-298 9-1339 0 0,2 3-3767 0 0</inkml:trace>
  <inkml:trace contextRef="#ctx0" brushRef="#br0" timeOffset="-66797.133">14230 5558 11168 0 0,'0'-6'652'0'0,"13"-14"-336"0"0,-13 20-238 0 0,20-6 388 0 0,48 29 1126 0 0,22 32-1350 0 0,79 49 796 0 0,-168-103-1019 0 0,0 0 1 0 0,-1-1 0 0 0,1 1 0 0 0,-1 0 0 0 0,1 0 0 0 0,-1-1 0 0 0,1 1 0 0 0,-1 0 0 0 0,1 0 0 0 0,-1 0 0 0 0,0-1 0 0 0,1 1-1 0 0,-1 0 1 0 0,0 0 0 0 0,0 0 0 0 0,0 0 0 0 0,0 0 0 0 0,0 0 0 0 0,0 0 0 0 0,0 0 0 0 0,0-1 0 0 0,0 1 0 0 0,0 0-1 0 0,0 0 1 0 0,0 0 0 0 0,-1 0 0 0 0,1 0 0 0 0,0 0 0 0 0,-1-1 0 0 0,1 1 0 0 0,-1 0 0 0 0,1 0 0 0 0,-1 0 0 0 0,1-1 0 0 0,-1 1-1 0 0,1 0 1 0 0,-1-1 0 0 0,0 1 0 0 0,1 0 0 0 0,-1-1 0 0 0,0 1 0 0 0,0-1 0 0 0,1 1 0 0 0,-1-1 0 0 0,0 0 0 0 0,0 1 0 0 0,0-1-21 0 0,-87 40 597 0 0,-40 10-534 0 0,53-15-1679 0 0,71-32 1323 0 0,3-2-4532 0 0,1-1 338 0 0</inkml:trace>
  <inkml:trace contextRef="#ctx0" brushRef="#br0" timeOffset="-66460.415">15441 5355 12608 0 0,'0'0'289'0'0,"0"0"40"0"0,0 0 21 0 0,0 0-46 0 0,0 0-140 0 0,0 0 169 0 0,1 9 538 0 0,21 237 3412 0 0,-18-228-4306 0 0,1 0 0 0 0,0-1-1 0 0,1 1 1 0 0,1-1 0 0 0,1 0-1 0 0,3 3 24 0 0,1-2-5530 0 0,-8-9-427 0 0</inkml:trace>
  <inkml:trace contextRef="#ctx0" brushRef="#br0" timeOffset="-66172.81">15587 5747 9152 0 0,'14'-4'704'0'0,"25"-10"584"0"0,-28 10 1543 0 0,-22 5 885 0 0,-93 8-2800 0 0,-24 4-841 0 0,55-3-22 0 0,1-5-725 0 0,68-6 530 0 0,1 1-5313 0 0,3 0 85 0 0</inkml:trace>
  <inkml:trace contextRef="#ctx0" brushRef="#br0" timeOffset="-65894.781">15789 5251 12176 0 0,'-4'-2'104'0'0,"0"-1"0"0"0,0 2 0 0 0,0-1 0 0 0,0 0 0 0 0,0 1 0 0 0,-1 0 0 0 0,1 0 0 0 0,0 0 0 0 0,0 0 0 0 0,-1 1 0 0 0,1 0 0 0 0,-1 0 0 0 0,-1 0-104 0 0,-25 1 556 0 0,0 2 1 0 0,0 1 0 0 0,0 1 0 0 0,1 1 0 0 0,0 2 0 0 0,-29 12-557 0 0,-197 52 985 0 0,249-70-1381 0 0,-23 7 998 0 0,21 5-4474 0 0,9-9-1404 0 0</inkml:trace>
  <inkml:trace contextRef="#ctx0" brushRef="#br0" timeOffset="-65523.643">15850 5451 10224 0 0,'0'0'230'0'0,"0"0"30"0"0,0 0 19 0 0,0 0-30 0 0,1 1-158 0 0,141 12 4558 0 0,-41-15-3709 0 0,-16 11-3724 0 0,-81-6-2386 0 0</inkml:trace>
  <inkml:trace contextRef="#ctx0" brushRef="#br0" timeOffset="-65238.592">15923 5549 10944 0 0,'-7'0'530'0'0,"-16"0"2117"0"0,44 9-1360 0 0,173 18-745 0 0,-173-27-4414 0 0,2 0-1326 0 0</inkml:trace>
  <inkml:trace contextRef="#ctx0" brushRef="#br0" timeOffset="-63859.924">18129 4945 11024 0 0,'0'0'248'0'0,"0"0"34"0"0,0 0 22 0 0,0 19 78 0 0,-24 35 872 0 0,5-23-559 0 0,12-19-488 0 0,0 0 0 0 0,-1-1 1 0 0,0 0-1 0 0,-1 0 0 0 0,0-1 0 0 0,0 0 1 0 0,-1 0-1 0 0,-1-1 0 0 0,-9 6-207 0 0,12-10 21 0 0,0-1 0 0 0,0 0 0 0 0,0 0 0 0 0,0-1 0 0 0,0 0 0 0 0,-1 0 0 0 0,0-1 0 0 0,1 0 0 0 0,-1 0 0 0 0,0-1 0 0 0,0-1 0 0 0,0 1 1 0 0,0-1-22 0 0,6 0-37 0 0,0-1 0 0 0,-1 1 0 0 0,1 0 1 0 0,0-1-1 0 0,0 0 0 0 0,0 1 0 0 0,0-1 1 0 0,0 0-1 0 0,0-1 0 0 0,0 1 0 0 0,0 0 1 0 0,1-1-1 0 0,-1 0 0 0 0,0 0 0 0 0,1 1 1 0 0,0-1-1 0 0,-1-1 0 0 0,1 1 0 0 0,0 0 1 0 0,0-1-1 0 0,0 1 0 0 0,0-1 0 0 0,0 1 1 0 0,1-1-1 0 0,-1 0 0 0 0,1 0 1 0 0,-1-2 36 0 0,12-34-904 0 0,20-5 282 0 0,-11 29 404 0 0,-18 15 168 0 0,13-1 189 0 0,-8 1-76 0 0,0 0 0 0 0,0 0 0 0 0,0 0 0 0 0,0 1 0 0 0,-1 0 0 0 0,1 0 0 0 0,0 1 0 0 0,0-1 0 0 0,-1 1 0 0 0,1 0 0 0 0,-1 1 0 0 0,0 0 0 0 0,0-1 0 0 0,1 2 0 0 0,-2-1 0 0 0,1 0 1 0 0,0 1-1 0 0,0 1-63 0 0,38 30 96 0 0,53 53 658 0 0,-77-76-1428 0 0,-9-7 322 0 0</inkml:trace>
  <inkml:trace contextRef="#ctx0" brushRef="#br0" timeOffset="-63496.913">18358 4768 11200 0 0,'3'-1'48'0'0,"0"-1"0"0"0,0 1 0 0 0,1 0 1 0 0,-1 0-1 0 0,0 0 0 0 0,1 0 1 0 0,-1 1-1 0 0,0-1 0 0 0,1 1 0 0 0,-1 0 1 0 0,1 0-1 0 0,-1 0 0 0 0,1 1 0 0 0,-1-1 1 0 0,1 1-1 0 0,-1-1 0 0 0,0 1 0 0 0,0 1 1 0 0,1-1-1 0 0,0 1-48 0 0,1-2 36 0 0,0 0-1 0 0,0 1 1 0 0,0 0 0 0 0,0 0 0 0 0,0 0-1 0 0,0 1 1 0 0,-1-1 0 0 0,1 1-1 0 0,0 1 1 0 0,-1-1 0 0 0,0 0 0 0 0,1 1-1 0 0,-1 0 1 0 0,0 0 0 0 0,0 0 0 0 0,-1 1-1 0 0,1-1 1 0 0,-1 1 0 0 0,1 0-1 0 0,-1 0 1 0 0,0 0 0 0 0,-1 0 0 0 0,1 1-1 0 0,-1-1 1 0 0,0 1 0 0 0,0-1-1 0 0,0 1 1 0 0,-1 0 0 0 0,1 3-36 0 0,-18 45 1448 0 0,-8-28-79 0 0,9-11-1163 0 0,13-13-104 0 0,2-1 29 0 0,0 0 11 0 0,4 9 1157 0 0,2-8-1313 0 0,1 0 0 0 0,-1 0 0 0 0,1-1 0 0 0,-1 1 0 0 0,1-1 0 0 0,-1-1 0 0 0,1 1 0 0 0,0-1 0 0 0,-1-1 0 0 0,0 1 0 0 0,5-2 14 0 0,8-1-993 0 0,4 0-4966 0 0</inkml:trace>
  <inkml:trace contextRef="#ctx0" brushRef="#br0" timeOffset="-62097.654">16637 5675 6912 0 0,'0'0'157'0'0,"0"0"23"0"0,0 0 11 0 0,2 0-31 0 0,184-12 3864 0 0,-26 10-2402 0 0,159 1-524 0 0,-36 10-714 0 0,84-9-374 0 0,-224 0 110 0 0,256-9 958 0 0,98-21-527 0 0,-247 13 392 0 0,80 7-382 0 0,-31-5-803 0 0,-248 13-36 0 0,-13 1-4521 0 0,-13-1-649 0 0</inkml:trace>
  <inkml:trace contextRef="#ctx0" brushRef="#br0" timeOffset="-61127.02">16882 6088 7920 0 0,'0'0'174'0'0,"-6"-9"468"0"0,6 9-599 0 0,-1-1 1 0 0,1 1 0 0 0,0 0 0 0 0,-1 0-1 0 0,1-1 1 0 0,0 1 0 0 0,0 0-1 0 0,0-1 1 0 0,-1 1 0 0 0,1 0 0 0 0,0-1-1 0 0,0 1 1 0 0,0 0 0 0 0,-1-1-1 0 0,1 1 1 0 0,0-1 0 0 0,0 1-1 0 0,0 0 1 0 0,0-1 0 0 0,0 1 0 0 0,0-1-1 0 0,0 1 1 0 0,0 0 0 0 0,0-1-1 0 0,0 1 1 0 0,0-1 0 0 0,0 1 0 0 0,0 0-1 0 0,1-1 1 0 0,-1 1 0 0 0,0 0-1 0 0,0-1 1 0 0,0 1 0 0 0,0-1 0 0 0,1 1-1 0 0,-1 0 1 0 0,0 0 0 0 0,0-1-1 0 0,1 1 1 0 0,-1 0 0 0 0,0-1-1 0 0,0 1 1 0 0,1 0 0 0 0,-1 0 0 0 0,0-1-1 0 0,1 1 1 0 0,-1 0 0 0 0,0 0-1 0 0,1 0 1 0 0,-1 0 0 0 0,1 0 0 0 0,-1-1-1 0 0,0 1 1 0 0,1 0 0 0 0,-1 0-1 0 0,1 0 1 0 0,-1 0 0 0 0,0 0 0 0 0,1 0-1 0 0,-1 0 1 0 0,1 0-44 0 0,22-1 2756 0 0,89 52-2128 0 0,-96-42-597 0 0,1 0 0 0 0,-1 2 0 0 0,-1 0-1 0 0,0 0 1 0 0,0 2 0 0 0,-1 0 0 0 0,-1 0 0 0 0,0 1-1 0 0,-1 1 1 0 0,0 0 0 0 0,0 3-31 0 0,29 66 275 0 0,-40-82-251 0 0,0 1 0 0 0,0-1 0 0 0,0 0 0 0 0,0 0 1 0 0,0 1-1 0 0,-1-1 0 0 0,1 0 0 0 0,-1 1 0 0 0,1-1 1 0 0,-1 1-1 0 0,0-1 0 0 0,0 1 0 0 0,0-1 0 0 0,-1 0 1 0 0,1 1-1 0 0,0-1 0 0 0,-1 1 0 0 0,0-1 1 0 0,1 0-1 0 0,-1 0 0 0 0,0 1 0 0 0,0-1 0 0 0,0 0 1 0 0,0 0-1 0 0,-1 0 0 0 0,1 0 0 0 0,-1 0 0 0 0,1 0 1 0 0,-1 0-1 0 0,0-1 0 0 0,1 1 0 0 0,-1 0 0 0 0,0-1 1 0 0,0 0-1 0 0,0 1 0 0 0,0-1 0 0 0,-1 0 1 0 0,0 1-25 0 0,-54 5 558 0 0,51-8-486 0 0,-1 0 1 0 0,0-1-1 0 0,1 1 0 0 0,-1-1 1 0 0,1 0-1 0 0,-1-1 0 0 0,1 0 1 0 0,0 0-1 0 0,0 0 0 0 0,0-1 0 0 0,0 0 1 0 0,1 0-1 0 0,0 0 0 0 0,0-1 1 0 0,0 1-1 0 0,0-1 0 0 0,1 0 0 0 0,-1-1 1 0 0,1 1-1 0 0,1-1 0 0 0,-1 0 1 0 0,1 0-1 0 0,0 0 0 0 0,0 0 1 0 0,1-1-1 0 0,0 1 0 0 0,-1-5-72 0 0,0-4 148 0 0,1 0 0 0 0,1 0 0 0 0,0 0 0 0 0,1 0-1 0 0,1 0 1 0 0,0 0 0 0 0,1 0 0 0 0,1 0 0 0 0,0 0 0 0 0,1 0 0 0 0,5-12-148 0 0,-4 15 21 0 0,0 0 0 0 0,0 0 0 0 0,1 1 0 0 0,1 0 0 0 0,0 0 1 0 0,1 0-1 0 0,3-4-21 0 0,24-3-1683 0 0,-23 13-4141 0 0,-5 1 174 0 0</inkml:trace>
  <inkml:trace contextRef="#ctx0" brushRef="#br0" timeOffset="-60759.885">17267 5903 9224 0 0,'20'-21'712'0'0,"-12"16"-203"0"0,0 0 0 0 0,0 0 0 0 0,0 1-1 0 0,1 1 1 0 0,0 0 0 0 0,-1 0 0 0 0,1 0 0 0 0,0 1 0 0 0,0 0 0 0 0,1 1 0 0 0,-1 0 0 0 0,0 1 0 0 0,0 0 0 0 0,3 0-509 0 0,38 19 788 0 0,-45-5-763 0 0,-6-10-3 0 0,0 0 1 0 0,0 0-1 0 0,-1 0 1 0 0,1-1-1 0 0,-1 1 0 0 0,1-1 1 0 0,-1 1-1 0 0,0-1 0 0 0,-1 0 1 0 0,1 0-1 0 0,0 0 0 0 0,-1 0 1 0 0,0 0-1 0 0,0 0 0 0 0,0-1 1 0 0,0 1-1 0 0,0-1 1 0 0,0 0-1 0 0,0 0 0 0 0,-1 0 1 0 0,1 0-1 0 0,-4 0-22 0 0,-13 11 9 0 0,-10 5-9 0 0,11-3 20 0 0,18-15 82 0 0,1 0 24 0 0,1 1 2 0 0,115 2 708 0 0,-57-7-496 0 0,3-2-1558 0 0,-44 6-3347 0 0,2-2-1515 0 0</inkml:trace>
  <inkml:trace contextRef="#ctx0" brushRef="#br0" timeOffset="-60452.297">17650 6152 9008 0 0,'0'0'200'0'0,"0"0"33"0"0,0 0 15 0 0,1 0-36 0 0,59-6 3549 0 0,-3-1-1354 0 0,98-2-1249 0 0,-112 10-761 0 0,-12-2-1440 0 0,-11 3-3238 0 0,-13-1-1011 0 0</inkml:trace>
  <inkml:trace contextRef="#ctx0" brushRef="#br0" timeOffset="-60246.409">17819 6028 11432 0 0,'30'67'3000'0'0,"8"69"-1716"0"0,-29-112-2556 0 0,-5-14-3916 0 0</inkml:trace>
  <inkml:trace contextRef="#ctx0" brushRef="#br0" timeOffset="-59874.802">18330 5882 11544 0 0,'0'0'264'0'0,"0"0"34"0"0,0 0 20 0 0,1 0-41 0 0,9 16 486 0 0,9 43 1974 0 0,2-21-1985 0 0,18 18 634 0 0,-8-34-720 0 0,-23-18-574 0 0,1-1 1 0 0,-1-1-1 0 0,1 1 1 0 0,0-1-1 0 0,-1-1 0 0 0,1 1 1 0 0,0-2-1 0 0,0 1 1 0 0,0-1-1 0 0,0 0 1 0 0,0-1-1 0 0,-1 0 1 0 0,1-1-1 0 0,4-1-92 0 0,8 0-18 0 0,35-25-2428 0 0,-55 27-1980 0 0,-1 1-1351 0 0</inkml:trace>
  <inkml:trace contextRef="#ctx0" brushRef="#br0" timeOffset="-59585.435">18526 5933 11056 0 0,'0'0'248'0'0,"0"0"34"0"0,0 0 22 0 0,0 0-29 0 0,0 2-179 0 0,20 100 3139 0 0,0 37-718 0 0,-3-72-2404 0 0,-1-46-2485 0 0,-14-20 1104 0 0,4-1-10 0 0</inkml:trace>
  <inkml:trace contextRef="#ctx0" brushRef="#br0" timeOffset="-59259.902">19159 5816 14896 0 0,'0'0'433'0'0,"0"0"0"0"0,0 1-277 0 0,-8 96 214 0 0,6-80-248 0 0,-2-1 0 0 0,0 0 1 0 0,-1 0-1 0 0,0 0 0 0 0,-1-1 1 0 0,-1 1-1 0 0,-7 11-122 0 0,-6 14 342 0 0,-23 34 231 0 0,40-70-538 0 0,0 0 0 0 0,0 0 0 0 0,0 0-1 0 0,-1 0 1 0 0,0-1 0 0 0,0 0 0 0 0,0 1-1 0 0,0-1 1 0 0,-1-1 0 0 0,1 1-1 0 0,-1-1 1 0 0,0 0 0 0 0,0 0 0 0 0,0 0-1 0 0,-1-1 1 0 0,1 1 0 0 0,0-1 0 0 0,-1-1-1 0 0,0 1 1 0 0,1-1 0 0 0,-1 0-1 0 0,-2 0-34 0 0,7-2-40 0 0,-1 1-1 0 0,1-1 1 0 0,0 0-1 0 0,-1 0 1 0 0,1 0-1 0 0,0 0 1 0 0,0 0-1 0 0,0-1 1 0 0,-1 1-1 0 0,1 0 1 0 0,0 0-1 0 0,1-1 1 0 0,-1 1-1 0 0,0-1 1 0 0,0 1-1 0 0,1-1 1 0 0,-1 1-1 0 0,0-1 1 0 0,1 1-1 0 0,0-1 1 0 0,-1 0-1 0 0,1 1 1 0 0,0-1-1 0 0,0 0 1 0 0,0 1-1 0 0,0-1 0 0 0,0 0 1 0 0,0 1-1 0 0,0-1 1 0 0,1 1-1 0 0,-1-1 1 0 0,1 0-1 0 0,-1 1 1 0 0,1-1-1 0 0,-1 1 1 0 0,1-1-1 0 0,0 1 1 0 0,0 0-1 0 0,0-1 1 0 0,0 0 40 0 0,2-7-340 0 0,0-2 80 0 0,1 1 0 0 0,0-1 0 0 0,1 1 0 0 0,0 1 0 0 0,1-1 0 0 0,0 1 0 0 0,0 0 0 0 0,1 0 0 0 0,0 0-1 0 0,1 1 1 0 0,0 0 0 0 0,7-5 260 0 0,-12 10 72 0 0,0 1 0 0 0,-1 0 0 0 0,1 0 0 0 0,0 0 0 0 0,0 1 0 0 0,0-1 0 0 0,1 1 1 0 0,-1 0-1 0 0,0 0 0 0 0,0 0 0 0 0,1 0 0 0 0,-1 0 0 0 0,1 1 0 0 0,-1-1 0 0 0,0 1 0 0 0,1 0 0 0 0,-1 0 0 0 0,1 0 0 0 0,-1 1 0 0 0,1-1 0 0 0,-1 1 0 0 0,0 0 0 0 0,1 0 0 0 0,-1 0 0 0 0,0 0 0 0 0,0 1 0 0 0,0-1 0 0 0,0 1 0 0 0,0 0 0 0 0,0 0 0 0 0,0 0 0 0 0,0 0 0 0 0,-1 0 0 0 0,1 1 0 0 0,-1-1 0 0 0,0 1 0 0 0,1-1 0 0 0,-1 1 0 0 0,1 2-72 0 0,70 125 1650 0 0,-42-83-1436 0 0,-15-30-5508 0 0,-13-14-339 0 0</inkml:trace>
  <inkml:trace contextRef="#ctx0" brushRef="#br0" timeOffset="-58848.049">19499 5809 9760 0 0,'46'-17'1725'0'0,"1"17"3012"0"0,-46 0-4361 0 0,7 2 655 0 0,-7 0-1001 0 0,0 0 0 0 0,0-1 0 0 0,0 1 0 0 0,0 0 0 0 0,-1 0 1 0 0,1 0-1 0 0,0 0 0 0 0,-1 0 0 0 0,1 0 0 0 0,-1 0 0 0 0,0 0 0 0 0,0 0 1 0 0,0 0-1 0 0,0 0 0 0 0,0 1 0 0 0,0-1 0 0 0,0 0 0 0 0,-1 0 0 0 0,1 0 0 0 0,-1 1-30 0 0,-2 4 33 0 0,0-1 0 0 0,0 1-1 0 0,0-1 1 0 0,-1 0-1 0 0,0 0 1 0 0,0-1-1 0 0,0 1 1 0 0,-1-1-1 0 0,1 0 1 0 0,-7 4-33 0 0,-8 18 266 0 0,17-26-171 0 0,2-1 128 0 0,0 0 53 0 0,0 0 10 0 0,0 0-11 0 0,0 0-56 0 0,0 0-25 0 0,0 0-2 0 0,0 0 18 0 0,0 0 72 0 0,0 0 34 0 0,2 0 4 0 0,125-13 1019 0 0,-73 20-1387 0 0,-43-5-82 0 0,18 10-4417 0 0,-23-5-2242 0 0</inkml:trace>
  <inkml:trace contextRef="#ctx0" brushRef="#br0" timeOffset="-13149.75">3360 6250 5152 0 0,'0'0'116'0'0,"0"0"17"0"0,0 0 10 0 0,0 0 15 0 0,0 0 64 0 0,0 0 30 0 0,-11-3 429 0 0,9 2 2742 0 0,6-1-3395 0 0,-1 0 1 0 0,1 1-1 0 0,0 0 0 0 0,0 0 1 0 0,-1 0-1 0 0,1 0 1 0 0,0 0-1 0 0,0 1 1 0 0,0 0-1 0 0,0 0 1 0 0,0 0-1 0 0,0 0 0 0 0,0 1 1 0 0,0-1-1 0 0,0 1-28 0 0,77 32 1074 0 0,-55-12-1120 0 0,-15-2 720 0 0,-14 10-146 0 0,2-24-460 0 0,-1 0 1 0 0,1 0 0 0 0,-1-1 0 0 0,0 1 0 0 0,0-1 0 0 0,-1 1 0 0 0,1-1-1 0 0,-1 0 1 0 0,0 0 0 0 0,0 0 0 0 0,0 0 0 0 0,-1-1 0 0 0,0 1 0 0 0,1-1 0 0 0,-1 0-1 0 0,0 0 1 0 0,-4 2-69 0 0,-96 61 312 0 0,48-33-178 0 0,55-32-49 0 0,1-1 40 0 0,0 0 17 0 0,1 0 2 0 0,112 24 1917 0 0,36-14-1067 0 0,-39-12-2054 0 0,-77 2-5015 0 0</inkml:trace>
  <inkml:trace contextRef="#ctx0" brushRef="#br0" timeOffset="-8844.838">11028 5202 3432 0 0,'0'0'100'0'0,"2"1"-4"0"0,2 3-60 0 0,-3-3 43 0 0,-1-1 9 0 0,0 0 53 0 0,0 0 251 0 0,0 0 109 0 0,0 0 19 0 0,0 0-9 0 0,0 0-66 0 0,0 0-28 0 0,0 0-7 0 0,0 0-20 0 0,0 0-71 0 0,0 0-30 0 0,0 0-7 0 0,0 0 7 0 0,0 0 40 0 0,0 0 21 0 0,0 0 2 0 0,0 0-14 0 0,0 0-55 0 0,0 0-24 0 0,0 0-3 0 0,0 0 5 0 0,-34 12 1066 0 0,-19 6-403 0 0,-58 10-608 0 0,13-8-88 0 0,-18-8 356 0 0,108-16-69 0 0,21-5-162 0 0,-10 7-429 0 0,42-23 90 0 0,-30 18-104 0 0,0 0-1 0 0,-1-1 1 0 0,0-1-1 0 0,-1-1 1 0 0,0 0 0 0 0,9-9 90 0 0,55-65-368 0 0,-60 64 301 0 0,-16 19 144 0 0,-1 1 59 0 0,0 0 22 0 0,0 0 2 0 0,0 0 5 0 0,0 0 24 0 0,0 0 17 0 0,0 0 2 0 0,0 0-16 0 0,4 8 30 0 0,-2-2-137 0 0,0 0-1 0 0,0 0 0 0 0,0 0 1 0 0,-1 1-1 0 0,0-1 0 0 0,-1 0 0 0 0,1 1 1 0 0,-1-1-1 0 0,0 1 0 0 0,-1-1 1 0 0,1 0-1 0 0,-1 1-84 0 0,-5 109 781 0 0,9-44-510 0 0,6 4 206 0 0,-2-52-7 0 0,-3-13-1510 0 0,-1 1-3371 0 0,-3 0-1443 0 0</inkml:trace>
  <inkml:trace contextRef="#ctx0" brushRef="#br0" timeOffset="-5628.017">17290 5098 6072 0 0,'0'0'133'0'0,"0"0"23"0"0,-14 0 187 0 0,-36 2 2913 0 0,30 2-1729 0 0,15-2 2610 0 0,55-5-3026 0 0,-3 12-687 0 0,38 29-93 0 0,-80-23-224 0 0,-5-13-100 0 0,0 0-1 0 0,1 0 1 0 0,-1 0 0 0 0,0 0 0 0 0,0-1-1 0 0,0 1 1 0 0,0 0 0 0 0,0 0 0 0 0,0 0-1 0 0,-1 0 1 0 0,1 0 0 0 0,-1-1 0 0 0,1 1-1 0 0,-1 0 1 0 0,0 0 0 0 0,1-1 0 0 0,-1 1-1 0 0,0 0 1 0 0,0-1 0 0 0,0 1 0 0 0,0-1-1 0 0,-1 1 1 0 0,1-1 0 0 0,0 0 0 0 0,-1 1-1 0 0,1-1 1 0 0,-1 0 0 0 0,0 1-7 0 0,-47 31 93 0 0,-45 21 275 0 0,17-15-368 0 0,30-17 64 0 0,46-22 6 0 0,1 0 20 0 0,0 0 6 0 0,0 0 0 0 0,0 0 8 0 0,0 0 35 0 0,0 0 18 0 0,2 0 3 0 0,27 5 130 0 0,0-1 0 0 0,0-2 0 0 0,1-1 0 0 0,-1-1 0 0 0,7-2-290 0 0,30 0 302 0 0,115-4 173 0 0,-56 14-1563 0 0,-102-4 420 0 0,-6-1-11 0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2T14:15:51.4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7727 173 12440 0 0,'-2'0'281'0'0,"-11"2"-165"0"0,-1 1 0 0 0,1 1 1 0 0,0 1-1 0 0,0 0 0 0 0,0 0 0 0 0,1 1 1 0 0,0 1-1 0 0,0 0 0 0 0,0 1 0 0 0,1 0 1 0 0,-5 5-117 0 0,1-2 216 0 0,8-7-119 0 0,0 0-1 0 0,0 1 1 0 0,0 0 0 0 0,1 0 0 0 0,-1 1 0 0 0,1 0 0 0 0,1 0 0 0 0,-1 0 0 0 0,1 1 0 0 0,0 0 0 0 0,0 0 0 0 0,1 0 0 0 0,0 0 0 0 0,1 1 0 0 0,-1 0 0 0 0,1 0 0 0 0,1-1 0 0 0,-1 5-97 0 0,4-7 31 0 0,1 0 1 0 0,0 0-1 0 0,0-1 1 0 0,0 1-1 0 0,0-1 1 0 0,1 1-1 0 0,0-1 0 0 0,0 0 1 0 0,0 1-1 0 0,1-2 1 0 0,-1 1-1 0 0,1 0 1 0 0,0-1-1 0 0,0 0 1 0 0,0 1-1 0 0,0-2 1 0 0,1 1-1 0 0,-1 0 0 0 0,1-1 1 0 0,-1 0-1 0 0,1 0 1 0 0,0 0-1 0 0,0-1 1 0 0,1 1-32 0 0,14 7 7 0 0,100 54 405 0 0,-118-62-308 0 0,-2-1 16 0 0,0 0 68 0 0,6 11 630 0 0,-8-8-802 0 0,0 1 1 0 0,1 0 0 0 0,-1-1-1 0 0,0 1 1 0 0,-1-1 0 0 0,1 0-1 0 0,-1 0 1 0 0,1 0 0 0 0,-1 0-1 0 0,0 0 1 0 0,0 0-1 0 0,0-1 1 0 0,-1 1 0 0 0,1-1-1 0 0,0 0 1 0 0,-1 0 0 0 0,0 0-1 0 0,1-1 1 0 0,-1 1 0 0 0,0-1-1 0 0,0 0 1 0 0,0 0-1 0 0,0 0 1 0 0,0-1 0 0 0,-1 1-17 0 0,-45 8-975 0 0,16-8-4190 0 0,14-1-284 0 0</inkml:trace>
  <inkml:trace contextRef="#ctx0" brushRef="#br0" timeOffset="279.551">7875 145 16208 0 0,'0'0'365'0'0,"0"0"56"0"0,0 0 26 0 0,0 2-53 0 0,-9 241 140 0 0,6-214-360 0 0,1 0 0 0 0,2 0 1 0 0,1 0-1 0 0,3 17-174 0 0,5-11-1272 0 0,-9-33 508 0 0,-2 1-10 0 0</inkml:trace>
  <inkml:trace contextRef="#ctx0" brushRef="#br0" timeOffset="550.654">7725 253 12320 0 0,'0'0'281'0'0,"0"0"40"0"0,1 1 21 0 0,91 95-8 0 0,-17-31 317 0 0,44 15 3395 0 0,-118-79-3838 0 0,-1-1-94 0 0,11-21-20 0 0,-5-64-743 0 0,-5 79 531 0 0,0 0 0 0 0,0 0 1 0 0,1 1-1 0 0,0-1 0 0 0,0 0 0 0 0,0 1 0 0 0,1-1 0 0 0,0 1 0 0 0,0 0 0 0 0,0 0 1 0 0,0 0-1 0 0,1 0 0 0 0,0 0 0 0 0,0 1 0 0 0,0-1 0 0 0,1 1 0 0 0,0 1 1 0 0,-1-1-1 0 0,1 0 0 0 0,0 1 0 0 0,1 0 0 0 0,-1 0 0 0 0,1 1 0 0 0,-1 0 1 0 0,2-1 117 0 0,67-30-6044 0 0,-51 27 2116 0 0</inkml:trace>
  <inkml:trace contextRef="#ctx0" brushRef="#br0" timeOffset="1216.541">8368 262 10568 0 0,'-6'6'505'0'0,"-41"25"100"0"0,34-24-359 0 0,0 1-1 0 0,1 0 0 0 0,0 1 1 0 0,0 1-1 0 0,1-1 0 0 0,0 2 1 0 0,1-1-1 0 0,-9 13-245 0 0,-21 57 2039 0 0,43-54-1291 0 0,-3-25-610 0 0,37 11 375 0 0,-27-12-452 0 0,-1-1 0 0 0,1 0 0 0 0,-1-1 0 0 0,1 1 0 0 0,-1-2 0 0 0,0 0 0 0 0,0 0 0 0 0,0 0-1 0 0,5-4-60 0 0,-3 2-17 0 0,-1-2 0 0 0,1 1-1 0 0,-1-1 1 0 0,0-1-1 0 0,0 0 1 0 0,-1 0-1 0 0,0-1 1 0 0,-1 0 0 0 0,0-1-1 0 0,0 0 1 0 0,-1 0-1 0 0,-1-1 1 0 0,1 1-1 0 0,-1-3 18 0 0,8-26-369 0 0,-13 36 336 0 0,0 1 0 0 0,-1-1 0 0 0,0 1 0 0 0,0-1 0 0 0,1 1 0 0 0,-1-1 0 0 0,-1 1 0 0 0,1-1 0 0 0,0 0 0 0 0,-1 1 0 0 0,1-1 0 0 0,-1 1 0 0 0,0 0 0 0 0,0-1 0 0 0,0 1 0 0 0,0-1 0 0 0,0 1 0 0 0,0 0 0 0 0,-1 0 0 0 0,1 0 0 0 0,-1 0 0 0 0,0-1 33 0 0,-11-29-1043 0 0,13 31 822 0 0,17-12-659 0 0,-3 10 793 0 0,1 1 1 0 0,0 0 0 0 0,0 1 0 0 0,-1 0 0 0 0,1 1 0 0 0,0 1 0 0 0,0 1 0 0 0,0 0 0 0 0,-1 0-1 0 0,1 2 1 0 0,-1 0 0 0 0,0 0 0 0 0,0 1 0 0 0,0 1 0 0 0,-1 1 0 0 0,0 0 0 0 0,1 1 86 0 0,-1-1 232 0 0,0 0 0 0 0,0 1 1 0 0,-1 0-1 0 0,0 1 1 0 0,-1 0-1 0 0,0 1 0 0 0,-1 0 1 0 0,0 1-1 0 0,0 0 0 0 0,-1 0 1 0 0,0 1-1 0 0,-1 0 1 0 0,-1 1-1 0 0,0 0 0 0 0,-1 0 1 0 0,0 1-1 0 0,2 7-232 0 0,-8-19 11 0 0,1 0 0 0 0,-1 0 0 0 0,0 0 0 0 0,0 0 0 0 0,0 0 0 0 0,0 0 0 0 0,-1 0 0 0 0,1 0 0 0 0,-1 0 0 0 0,1 0 0 0 0,-1 0 0 0 0,1 0 0 0 0,-1 0 0 0 0,0 0 0 0 0,0 0 0 0 0,0-1 1 0 0,0 1-1 0 0,0 0 0 0 0,-1-1 0 0 0,1 1 0 0 0,0-1 0 0 0,-1 1 0 0 0,1-1 0 0 0,-1 1 0 0 0,0-1 0 0 0,1 0 0 0 0,-1 0 0 0 0,0 0 0 0 0,0 0 0 0 0,0 0 0 0 0,1 0 0 0 0,-1-1 0 0 0,0 1 0 0 0,0-1 0 0 0,0 1 0 0 0,0-1 0 0 0,0 0 0 0 0,0 1 0 0 0,0-1 0 0 0,-1 0 0 0 0,1 0 0 0 0,0-1 0 0 0,0 1 0 0 0,0 0 0 0 0,0-1 0 0 0,0 1 0 0 0,0-1 0 0 0,1 0 0 0 0,-1 1 0 0 0,0-1 0 0 0,0 0 0 0 0,0 0 0 0 0,0 0 0 0 0,1-1 0 0 0,-1 1 0 0 0,1 0 0 0 0,-1-1 0 0 0,1 1 0 0 0,-1-1 0 0 0,1 1 0 0 0,0-1 0 0 0,0 1 0 0 0,0-1 1 0 0,-1-1-13 0 0,-32-51-663 0 0,32 50 578 0 0,1 0 0 0 0,0-1 0 0 0,1 0 0 0 0,-1 1 0 0 0,1-1 0 0 0,-1 0-1 0 0,1 1 1 0 0,1-1 0 0 0,-1 0 0 0 0,1 1 0 0 0,0-1 0 0 0,0 1 0 0 0,0-2 86 0 0,1 1-62 0 0,-1 0 1 0 0,1 1 0 0 0,0-1 0 0 0,0 1 0 0 0,0-1 0 0 0,0 1 0 0 0,1 0-1 0 0,0 0 1 0 0,0 0 0 0 0,0 0 0 0 0,0 0 0 0 0,1 1 0 0 0,-1 0 0 0 0,1-1-1 0 0,0 1 1 0 0,0 0 0 0 0,0 1 0 0 0,0-1 0 0 0,1 1 0 0 0,-1 0 0 0 0,1 0-1 0 0,0 0 1 0 0,-1 1 0 0 0,1 0 0 0 0,0-1 0 0 0,0 2 0 0 0,0-1 0 0 0,4 0 61 0 0,5 3 190 0 0,0 0 1 0 0,0 1 0 0 0,0 0 0 0 0,0 1-1 0 0,-1 1 1 0 0,0 0 0 0 0,0 1 0 0 0,0 0 0 0 0,0 1-1 0 0,4 4-190 0 0,-1-2 125 0 0,126 101 1426 0 0,-123-94-1355 0 0,-16-14-261 0 0,-1 1 0 0 0,1-1 0 0 0,-1 0 0 0 0,1 0 0 0 0,0 0 0 0 0,0 0 1 0 0,0 0-1 0 0,0-1 0 0 0,0 1 0 0 0,0-1 0 0 0,0 0 0 0 0,1 0 0 0 0,-1 0 0 0 0,0 0 0 0 0,1-1 0 0 0,-1 1 0 0 0,1-1 0 0 0,2 0 65 0 0,8-2-906 0 0</inkml:trace>
  <inkml:trace contextRef="#ctx0" brushRef="#br0" timeOffset="1648.319">9374 215 14600 0 0,'-23'2'1585'0'0,"-25"32"-1166"0"0,40-25-232 0 0,-21 50 85 0 0,33-8-205 0 0,-2-48-53 0 0,0-1 1 0 0,0 1-1 0 0,0-1 0 0 0,0 0 0 0 0,0 0 1 0 0,1 0-1 0 0,-1 0 0 0 0,1 0 1 0 0,0 0-1 0 0,-1 0 0 0 0,1-1 0 0 0,0 0 1 0 0,0 1-1 0 0,0-1 0 0 0,0 0 0 0 0,0 0 1 0 0,0-1-1 0 0,0 1 0 0 0,0-1 0 0 0,3 1-14 0 0,67 2-176 0 0,0 2-56 0 0,-66-6 217 0 0,-1 0-1 0 0,1 1 1 0 0,0 0-1 0 0,0 0 1 0 0,0 0-1 0 0,0 1 0 0 0,-1 0 1 0 0,1 0-1 0 0,0 1 1 0 0,-1 0-1 0 0,1 0 0 0 0,-1 0 1 0 0,0 1-1 0 0,1 0 1 0 0,-1 1-1 0 0,-1-1 0 0 0,1 1 1 0 0,0 0-1 0 0,-1 0 1 0 0,0 1-1 0 0,0-1 0 0 0,0 1 1 0 0,1 3 15 0 0,41 96 798 0 0,-41-81-633 0 0,-2-7-8 0 0,1 0 1 0 0,-2 0-1 0 0,0 0 0 0 0,-1 1 1 0 0,-1-1-1 0 0,0 1 1 0 0,-1-1-1 0 0,-1 4-157 0 0,-2 4 228 0 0,-18 54 954 0 0,14-65-861 0 0,6-9-226 0 0,0-1 1 0 0,-1 0-1 0 0,1-1 1 0 0,-1 1-1 0 0,0 0 1 0 0,0 0-1 0 0,0-1 1 0 0,0 1-1 0 0,0-1 1 0 0,0 0-1 0 0,-1 1 1 0 0,1-1-1 0 0,-1 0 1 0 0,1 0-1 0 0,-1-1 1 0 0,0 1-1 0 0,0-1 1 0 0,-3 2-96 0 0,-9 1 135 0 0,0-1 0 0 0,-1 0 0 0 0,0-1 0 0 0,0-1 0 0 0,0-1 0 0 0,0 0 0 0 0,1-1-1 0 0,-12-2-134 0 0,-15 0 85 0 0,-89-11-11 0 0,114 12-194 0 0,0-1 0 0 0,1-1-1 0 0,-1 0 1 0 0,1-1-1 0 0,0 0 1 0 0,0-2 0 0 0,-5-2 120 0 0,11 2-1695 0 0,4 1-3202 0 0,-1-2-2044 0 0</inkml:trace>
  <inkml:trace contextRef="#ctx0" brushRef="#br0" timeOffset="-1695.469">5118 304 11312 0 0,'0'0'256'0'0,"0"0"34"0"0,3-4 297 0 0,-2 0-367 0 0,-1 2 433 0 0,0 2 209 0 0,0 0 39 0 0,-14 6 1624 0 0,11 3-2396 0 0,1 1-1 0 0,0-1 1 0 0,1 1-1 0 0,0 0 1 0 0,1-1-1 0 0,-1 1 1 0 0,2 0-1 0 0,0 0 1 0 0,0-1 0 0 0,1 1-1 0 0,0-1 1 0 0,0 1-1 0 0,1-1 1 0 0,0 0-1 0 0,1 0 1 0 0,0 0-1 0 0,1 0-128 0 0,25 16 408 0 0,-26-26-378 0 0,1 0 0 0 0,-1 0 0 0 0,0-1 0 0 0,0 0 0 0 0,0 0 0 0 0,0 0-1 0 0,0 0 1 0 0,-1-1 0 0 0,1 1 0 0 0,-1-1 0 0 0,1 0 0 0 0,-1 0 0 0 0,0 0 0 0 0,0 0-1 0 0,1-3-29 0 0,9-12 17 0 0,-12 15-30 0 0,1 0-1 0 0,0 0 0 0 0,-1 1 1 0 0,1-1-1 0 0,0 0 1 0 0,0 1-1 0 0,0 0 0 0 0,1-1 1 0 0,-1 1-1 0 0,0 0 1 0 0,1 0-1 0 0,0 0 0 0 0,-1 1 1 0 0,1-1-1 0 0,0 0 1 0 0,0 1-1 0 0,0 0 0 0 0,0 0 1 0 0,0 0-1 0 0,0 0 1 0 0,0 0-1 0 0,0 1 0 0 0,2-1 14 0 0,21 11-208 0 0,-25-9 142 0 0,1 2-12 0 0,13 11 54 0 0,0-1 0 0 0,1 0 0 0 0,0-2 0 0 0,1 1 0 0 0,0-2 0 0 0,1 0 0 0 0,0-1 0 0 0,1-1 0 0 0,-1-1 0 0 0,2 0 24 0 0,-13-6 26 0 0,0 0 0 0 0,-1 0 0 0 0,1-1 0 0 0,0 1 0 0 0,-1-2 0 0 0,1 1 0 0 0,0-1-1 0 0,-1 0 1 0 0,1 0 0 0 0,-1 0 0 0 0,1-1 0 0 0,-1 0 0 0 0,0-1 0 0 0,1 0 0 0 0,-1 1 0 0 0,0-2-1 0 0,2-1-25 0 0,-5 2 22 0 0,0 0 0 0 0,-1 0 0 0 0,1 0 0 0 0,-1-1 0 0 0,0 1 0 0 0,0-1 0 0 0,0 0 0 0 0,0 1 0 0 0,-1-1 0 0 0,1 0 0 0 0,-1 0 0 0 0,0 0 0 0 0,0 0 0 0 0,-1 0 0 0 0,1-1 0 0 0,-1 1 0 0 0,0 0 0 0 0,0 0 0 0 0,0 0 0 0 0,0 0 0 0 0,-1 0 0 0 0,0 0 0 0 0,0 0 0 0 0,0 0 0 0 0,0 0 0 0 0,-1 0 0 0 0,1 0 0 0 0,-1 0 0 0 0,0 1 0 0 0,-1-1-22 0 0,-11-23-395 0 0,-2 0-1 0 0,0 2 0 0 0,-2 0 0 0 0,-16-16 396 0 0,19 21-1031 0 0,11 15-679 0 0,3 2-4321 0 0</inkml:trace>
  <inkml:trace contextRef="#ctx0" brushRef="#br0" timeOffset="-1406.175">5769 245 13760 0 0,'0'0'314'0'0,"3"8"428"0"0,40 49 290 0 0,-9-3 1383 0 0,20 48-493 0 0,-17-8-1500 0 0,-31-90-6168 0 0,-5-4-635 0 0</inkml:trace>
  <inkml:trace contextRef="#ctx0" brushRef="#br0" timeOffset="-1199.114">6008 224 16152 0 0,'-8'-14'1829'0'0,"25"55"-3566"0"0,-11-32-2086 0 0,-1-1-1518 0 0</inkml:trace>
  <inkml:trace contextRef="#ctx0" brushRef="#br0" timeOffset="-1042.89">6125 256 13792 0 0,'0'0'400'0'0,"0"1"0"0"0,14 150 2070 0 0,5-23-453 0 0,-19-127-1978 0 0,-6 11-1584 0 0,0-9-4756 0 0</inkml:trace>
  <inkml:trace contextRef="#ctx0" brushRef="#br0" timeOffset="-872.58">5980 364 15408 0 0,'7'-3'174'0'0,"0"0"1"0"0,0 0-1 0 0,0 1 1 0 0,0 0-1 0 0,0 0 1 0 0,0 1-1 0 0,0 0 0 0 0,1 0 1 0 0,-1 1-1 0 0,6 0-174 0 0,22-3-57 0 0,8-2-203 0 0,0-2 0 0 0,-1-2 1 0 0,0-1-1 0 0,31-13 260 0 0,-55 13-3907 0 0,-1-1-1314 0 0</inkml:trace>
  <inkml:trace contextRef="#ctx0" brushRef="#br0" timeOffset="-622.695">6452 215 12032 0 0,'0'0'273'0'0,"0"0"40"0"0,0 0 21 0 0,0 0-44 0 0,-1 1-191 0 0,0 6 82 0 0,0 0 1 0 0,0 0-1 0 0,1 0 1 0 0,0 0-1 0 0,0 0 1 0 0,1-1-1 0 0,0 1 1 0 0,0 0-1 0 0,1 0 1 0 0,-1 0-1 0 0,1-1 1 0 0,1 1 0 0 0,-1-1-1 0 0,1 0 1 0 0,0 0-1 0 0,4 5-181 0 0,8 25 509 0 0,44 98 1320 0 0,-22-69-605 0 0,-36-63-1016 0 0,-1-2-66 0 0,20 4 163 0 0,-18-5-327 0 0,0-1 1 0 0,0 0-1 0 0,1 1 0 0 0,-1-1 0 0 0,0 0 1 0 0,-1 0-1 0 0,1 0 0 0 0,0-1 0 0 0,-1 1 1 0 0,1 0-1 0 0,-1-1 0 0 0,0 1 0 0 0,1-1 1 0 0,-1 1-1 0 0,0-1 0 0 0,-1 0 0 0 0,1 1 1 0 0,0-1-1 0 0,-1 0 0 0 0,0 0 0 0 0,1-2 22 0 0,0 0-198 0 0,4-18-375 0 0,-5 17 460 0 0,1 0 0 0 0,0 0 1 0 0,0 0-1 0 0,1 0 0 0 0,-1 0 1 0 0,1 0-1 0 0,1 1 0 0 0,-1-1 0 0 0,1 1 1 0 0,0-1-1 0 0,0 1 0 0 0,1 0 0 0 0,-1 0 1 0 0,1 0-1 0 0,0 1 0 0 0,1-2 113 0 0,15 3-153 0 0,-16 4 226 0 0,1 0-1 0 0,-1 0 1 0 0,1 1 0 0 0,-1 0 0 0 0,0 0 0 0 0,0 0 0 0 0,0 0-1 0 0,0 1 1 0 0,0 0 0 0 0,-1 0 0 0 0,1 0 0 0 0,-1 0-1 0 0,3 2-72 0 0,28 29 345 0 0,5 3-519 0 0,-17-10-4754 0 0,-13-14-866 0 0</inkml:trace>
  <inkml:trace contextRef="#ctx0" brushRef="#br0" timeOffset="-6204.259">543 301 14568 0 0,'-47'-128'1713'0'0,"18"98"-443"0"0,28 30-968 0 0,-8 9 300 0 0,5 4-540 0 0,1 1-1 0 0,1-1 0 0 0,-1 1 1 0 0,2-1-1 0 0,0 1 0 0 0,1 0 0 0 0,0 0 1 0 0,1 4-62 0 0,0 17 59 0 0,13 203 26 0 0,1-117-32 0 0,-10-83-372 0 0,3 36 231 0 0,-14-26-6194 0 0,1-38 916 0 0</inkml:trace>
  <inkml:trace contextRef="#ctx0" brushRef="#br0" timeOffset="-5949.765">176 816 13936 0 0,'-27'-13'1688'0'0,"71"11"-1368"0"0,111 0-160 0 0,54-13-32 0 0,-20-7-1724 0 0,-166 16-3680 0 0</inkml:trace>
  <inkml:trace contextRef="#ctx0" brushRef="#br0" timeOffset="-5731.069">1 109 16527 0 0,'0'0'374'0'0,"0"0"54"0"0,0 0 22 0 0,0 0-44 0 0,2 0-264 0 0,51-3-148 0 0,74 10-548 0 0,183 23-262 0 0,-166-24-1399 0 0,-109-4 1479 0 0</inkml:trace>
  <inkml:trace contextRef="#ctx0" brushRef="#br0" timeOffset="-5333.67">853 405 12728 0 0,'0'0'289'0'0,"0"2"40"0"0,-16 75 445 0 0,1 33-1156 0 0,-5 1 480 0 0,15-91-85 0 0,4-19 95 0 0,1-1-1 0 0,1-14-201 0 0,1-1 1 0 0,1 1 0 0 0,0 0 0 0 0,1 0 0 0 0,0 0 0 0 0,2 0 0 0 0,-1 1 0 0 0,1 0 0 0 0,1 0 0 0 0,1 0 0 0 0,7-10 93 0 0,41-39-722 0 0,-54 60 765 0 0,0 1 0 0 0,0-1 0 0 0,1 1-1 0 0,-1 0 1 0 0,0 0 0 0 0,1 0 0 0 0,-1 0-1 0 0,1 0 1 0 0,-1 0 0 0 0,1 1 0 0 0,-1-1-1 0 0,1 1 1 0 0,-1 0 0 0 0,1 0 0 0 0,0 0-1 0 0,-1 0 1 0 0,1 0 0 0 0,-1 0 0 0 0,1 1-1 0 0,0-1 1 0 0,-1 1 0 0 0,1 0 0 0 0,-1 0-1 0 0,0 0 1 0 0,1 0 0 0 0,-1 0 0 0 0,0 0-1 0 0,1 1 1 0 0,-1-1 0 0 0,0 1-43 0 0,4 4 171 0 0,0 0 1 0 0,0 1-1 0 0,-1-1 1 0 0,0 1 0 0 0,0 0-1 0 0,-1 1 1 0 0,0-1-1 0 0,0 1 1 0 0,-1 0-1 0 0,1-1 1 0 0,-2 2-1 0 0,2 5-171 0 0,2 3 277 0 0,21 102 761 0 0,-21-43-1872 0 0,-5-73-3101 0 0,2 5-1318 0 0</inkml:trace>
  <inkml:trace contextRef="#ctx0" brushRef="#br0" timeOffset="-5083.744">1230 245 15912 0 0,'0'0'465'0'0,"0"0"-4"0"0,3 18-276 0 0,14 110-102 0 0,-17-14-19 0 0,-16 53 53 0 0,-14-87-805 0 0,26-70 393 0 0,1-1-1 0 0</inkml:trace>
  <inkml:trace contextRef="#ctx0" brushRef="#br0" timeOffset="-4520.363">1216 511 13040 0 0,'0'0'297'0'0,"0"0"39"0"0,0 0 19 0 0,0 0-34 0 0,2 1-210 0 0,23 22-82 0 0,-19-15-39 0 0,2-1 1 0 0,-1 0 0 0 0,0-1-1 0 0,1 0 1 0 0,1 0-1 0 0,-1 0 1 0 0,1-1-1 0 0,-1 0 1 0 0,2-1-1 0 0,-1 0 1 0 0,0-1 0 0 0,5 2 9 0 0,3-5 25 0 0,0 0 0 0 0,0-1 0 0 0,0-1 0 0 0,0 0 1 0 0,-1-2-1 0 0,1 0 0 0 0,-1 0 0 0 0,1-2 0 0 0,-1 0 1 0 0,-1 0-1 0 0,1-2 0 0 0,-1 0 0 0 0,-1-1 0 0 0,14-10-25 0 0,-25 17 0 0 0,8-3-56 0 0,-1-1 1 0 0,0-1 0 0 0,0 0-1 0 0,-1 0 1 0 0,0-1 0 0 0,0 0-1 0 0,-1 0 1 0 0,0-1 0 0 0,0 0-1 0 0,-1 0 1 0 0,0-1 0 0 0,1-5 55 0 0,-7 14-4 0 0,-1 0 1 0 0,0 0-1 0 0,0-1 1 0 0,0 1-1 0 0,0 0 1 0 0,0 0-1 0 0,0-1 1 0 0,-1 1-1 0 0,1 0 1 0 0,0 0-1 0 0,-1 0 1 0 0,1 0-1 0 0,0-1 1 0 0,-1 1-1 0 0,0 0 1 0 0,1 0-1 0 0,-1 0 1 0 0,0 0-1 0 0,1 0 1 0 0,-1 0 0 0 0,0 0-1 0 0,0 0 1 0 0,0 1-1 0 0,0-1 1 0 0,0 0-1 0 0,0 0 1 0 0,0 1-1 0 0,0-1 1 0 0,0 0-1 0 0,0 1 1 0 0,0-1-1 0 0,0 1 1 0 0,-1 0-1 0 0,1-1 1 0 0,0 1-1 0 0,0 0 1 0 0,0 0-1 0 0,-1 0 1 0 0,1 0-1 0 0,0 0 1 0 0,0 0-1 0 0,-1 0 1 0 0,1 0 0 0 0,0 0-1 0 0,0 0 1 0 0,0 1 3 0 0,-7 0 30 0 0,0 0 1 0 0,0 0 0 0 0,1 1-1 0 0,-1 0 1 0 0,1 1 0 0 0,-1-1-1 0 0,1 1 1 0 0,0 1 0 0 0,0 0-1 0 0,1 0 1 0 0,-1 0 0 0 0,1 1-1 0 0,0-1 1 0 0,0 2 0 0 0,0-1-1 0 0,-4 6-30 0 0,-14 18 271 0 0,-29 50 320 0 0,26-9-119 0 0,23-54-362 0 0,2-13-85 0 0,1 0 0 0 0,0 0 0 0 0,0 0 0 0 0,0 1 1 0 0,0-1-1 0 0,1 0 0 0 0,-1 0 0 0 0,1 1 0 0 0,0-1 0 0 0,0 0 0 0 0,0 0 0 0 0,0 1 0 0 0,0-1 0 0 0,1 0 0 0 0,-1 0 0 0 0,1 0 0 0 0,0 1 0 0 0,0-1 0 0 0,0 0 0 0 0,1 0 0 0 0,-1 0 0 0 0,1 0 0 0 0,0-1 0 0 0,1 3-24 0 0,28 4 632 0 0,-21-13-608 0 0,1-1 1 0 0,-1-1-1 0 0,0 0 1 0 0,0 0-1 0 0,-1-1 1 0 0,0 0-1 0 0,0-1 1 0 0,0 0-1 0 0,-1 0 1 0 0,5-7-26 0 0,4-3-151 0 0,-6 6 1 0 0,-5 5 61 0 0,1 0 0 0 0,-1 1 1 0 0,1 0-1 0 0,0 0 0 0 0,1 0 0 0 0,-1 1 1 0 0,1 0-1 0 0,0 0 0 0 0,1 1 1 0 0,3-2 88 0 0,-1 4-36 0 0,12 2-124 0 0,-19 2 160 0 0,0 1 1 0 0,1-1-1 0 0,-1 1 1 0 0,0 1-1 0 0,0-1 1 0 0,-1 1-1 0 0,1-1 1 0 0,-1 1-1 0 0,0 0 1 0 0,1 0-1 0 0,-2 0 1 0 0,1 1 0 0 0,-1-1-1 0 0,1 1 1 0 0,-1-1-1 0 0,0 1 1 0 0,-1 0-1 0 0,2 5 0 0 0,5 8 77 0 0,19 61 357 0 0,-20-69 261 0 0,9-52-728 0 0,1-5-4135 0 0,-16 43 3190 0 0,8-17-4178 0 0</inkml:trace>
  <inkml:trace contextRef="#ctx0" brushRef="#br0" timeOffset="-4148.607">2250 370 13128 0 0,'-48'33'1466'0'0,"35"-21"-1341"0"0,1 0-1 0 0,0 0 1 0 0,0 1-1 0 0,2 1 1 0 0,-1 0-1 0 0,2 0 0 0 0,0 1 1 0 0,0 0-1 0 0,2 0 1 0 0,0 1-1 0 0,0 0 1 0 0,2 1-1 0 0,0-1 1 0 0,1 1-1 0 0,0 0 1 0 0,2 0-1 0 0,-1 5-124 0 0,10 3 320 0 0,-6-24-181 0 0,0-1 11 0 0,3 0-102 0 0,-1 0 0 0 0,0 0-1 0 0,1 0 1 0 0,-1-1 0 0 0,0 1-1 0 0,1-1 1 0 0,-1 1-1 0 0,0-1 1 0 0,0 0 0 0 0,1-1-1 0 0,-1 1 1 0 0,0 0 0 0 0,0-1-1 0 0,0 0 1 0 0,-1 1 0 0 0,1-1-1 0 0,0 0 1 0 0,2-3-48 0 0,68-98-1539 0 0,-41 51 1070 0 0,17 2-404 0 0,-48 49 866 0 0,1 1 0 0 0,-1-1 0 0 0,1 1 1 0 0,0 0-1 0 0,-1-1 0 0 0,1 1 0 0 0,0 0 1 0 0,-1 0-1 0 0,1 0 0 0 0,0 0 1 0 0,-1 0-1 0 0,1 0 0 0 0,-1 1 0 0 0,1-1 1 0 0,0 0-1 0 0,-1 1 0 0 0,1 0 1 0 0,-1-1-1 0 0,1 1 0 0 0,-1 0 0 0 0,1 0 1 0 0,-1-1-1 0 0,0 1 0 0 0,1 0 1 0 0,0 2 6 0 0,32 105 997 0 0,-30-91-916 0 0,32 105-7 0 0,-23-110-4569 0 0,-5-8-570 0 0</inkml:trace>
  <inkml:trace contextRef="#ctx0" brushRef="#br0" timeOffset="-3897.98">2714 355 12392 0 0,'-23'-5'1630'0'0,"15"7"-1377"0"0,0 1 0 0 0,0 1-1 0 0,0-1 1 0 0,1 1 0 0 0,0 1 0 0 0,0 0-1 0 0,0 0 1 0 0,0 0 0 0 0,1 0 0 0 0,0 1-1 0 0,0 0 1 0 0,0 1 0 0 0,1-1 0 0 0,0 1-1 0 0,0 0 1 0 0,-1 2-253 0 0,-3 6 15 0 0,0 0 0 0 0,1 1 0 0 0,1 0 0 0 0,1 0 0 0 0,0 1 0 0 0,0 0 0 0 0,2 0 0 0 0,0 0 0 0 0,1 0-1 0 0,0 13-14 0 0,3-24 23 0 0,1-1 0 0 0,0 0-1 0 0,0 0 1 0 0,0 0 0 0 0,0 0-1 0 0,1 0 1 0 0,-1 0 0 0 0,1 0-1 0 0,1-1 1 0 0,-1 1 0 0 0,1-1-1 0 0,-1 1 1 0 0,1-1 0 0 0,1 0-1 0 0,-1 0 1 0 0,1 0 0 0 0,-1-1-1 0 0,1 1 1 0 0,0-1 0 0 0,0 0-1 0 0,0 0 1 0 0,1 0 0 0 0,-1-1-1 0 0,1 1 1 0 0,0-1 0 0 0,-1 0-1 0 0,1 0 1 0 0,0-1 0 0 0,0 0-1 0 0,0 1 1 0 0,0-2 0 0 0,0 1-1 0 0,1-1 1 0 0,-1 1 0 0 0,0-1-1 0 0,0-1-22 0 0,24 0-200 0 0,0-1-1 0 0,0-2 1 0 0,0-1-1 0 0,-1-1 1 0 0,15-6 200 0 0,-24 5-4405 0 0,0-4-1451 0 0</inkml:trace>
  <inkml:trace contextRef="#ctx0" brushRef="#br0" timeOffset="-3650.876">2951 205 15088 0 0,'0'0'340'0'0,"-1"2"50"0"0,-2 11-290 0 0,1 0 1 0 0,0 1-1 0 0,1-1 0 0 0,0 1 1 0 0,1-1-1 0 0,1 1 0 0 0,0 0 0 0 0,1-1 1 0 0,2 9-101 0 0,1 22 438 0 0,22 126 2297 0 0,3-43-2182 0 0,-20-103-414 0 0,1 5-2808 0 0,-11-29-3824 0 0</inkml:trace>
  <inkml:trace contextRef="#ctx0" brushRef="#br0" timeOffset="-3228.089">2839 436 14152 0 0,'0'0'414'0'0,"0"0"-6"0"0,7 6-61 0 0,-4-4-309 0 0,0 1 1 0 0,0-1 0 0 0,0 0-1 0 0,0 1 1 0 0,1-1-1 0 0,-1-1 1 0 0,1 1 0 0 0,-1 0-1 0 0,1-1 1 0 0,0 0-1 0 0,-1 0 1 0 0,1 0 0 0 0,0 0-1 0 0,0 0 1 0 0,0-1-1 0 0,0 0 1 0 0,0 0 0 0 0,0 0-1 0 0,-1 0 1 0 0,1-1-1 0 0,0 1 1 0 0,0-1-1 0 0,0 0 1 0 0,2-1-39 0 0,9 0 355 0 0,82-22 958 0 0,42-10-1350 0 0,-86 18 118 0 0,-12 5-1063 0 0,-40 11 983 0 0,-1 0 0 0 0,0 0 0 0 0,1 0 0 0 0,-1 0 0 0 0,0 0 0 0 0,1 0 0 0 0,-1 0 0 0 0,1 0 0 0 0,-1 0 0 0 0,0 1 0 0 0,1-1 0 0 0,-1 0 0 0 0,0 0 0 0 0,1 0 0 0 0,-1 0 0 0 0,0 0 0 0 0,0 1 0 0 0,1-1 0 0 0,-1 0 0 0 0,0 0 0 0 0,1 1 0 0 0,-1-1 0 0 0,0 0 0 0 0,0 0 0 0 0,1 1 0 0 0,-1-1 0 0 0,0 0 0 0 0,0 1 0 0 0,0-1 0 0 0,0 0 0 0 0,1 1 0 0 0,-1-1 0 0 0,0 0 0 0 0,0 1 0 0 0,0-1 0 0 0,0 0 0 0 0,0 1 0 0 0,0-1 0 0 0,0 0 0 0 0,0 1 0 0 0,0-1 0 0 0,0 1 0 0 0,0-1 1 0 0,0 0-1 0 0,0 1 0 0 0,0-1 0 0 0,0 0 0 0 0,0 1 0 0 0,-1-1 0 0 0,1 0 0 0 0,0 1 0 0 0,0-1 0 0 0,0 0 0 0 0,-1 1 0 0 0,1-1 0 0 0,0 0 0 0 0,0 0 0 0 0,-1 1 0 0 0,1-1-1 0 0,-3 10 96 0 0,-12 31 966 0 0,-7 10-19 0 0,4-6-586 0 0,13-20-214 0 0,4 9 170 0 0,16 7 83 0 0,2-3-98 0 0,-14-22-316 0 0,-3-13-18 0 0,7 1-90 0 0,13 0-2234 0 0,-15-10-4637 0 0</inkml:trace>
  <inkml:trace contextRef="#ctx0" brushRef="#br0" timeOffset="-3047.559">3395 194 15408 0 0,'0'0'336'0'0,"0"0"72"0"0,0 0 7 0 0,0 0 25 0 0,0 0-352 0 0,0 5-88 0 0,-4 5 0 0 0,4-4-4543 0 0,4-1-929 0 0</inkml:trace>
  <inkml:trace contextRef="#ctx0" brushRef="#br0" timeOffset="-2538.978">3658 322 15520 0 0,'0'0'356'0'0,"-2"1"49"0"0,-48 28 537 0 0,21-8-874 0 0,-18 22 808 0 0,22 9-364 0 0,2-10-374 0 0,16-25-90 0 0,7-16-38 0 0,-1 0 0 0 0,0 1 0 0 0,1-1 0 0 0,-1 0 0 0 0,1 0 0 0 0,-1 0 0 0 0,1 0 0 0 0,0 1 0 0 0,-1-1 0 0 0,1 0 0 0 0,0 0 0 0 0,0 1 0 0 0,0-1 0 0 0,0 0 0 0 0,0 0 0 0 0,0 1 0 0 0,0-1 0 0 0,1 0 0 0 0,-1 0 0 0 0,0 1 0 0 0,1-1 0 0 0,-1 0 0 0 0,0 0 0 0 0,1 0 0 0 0,0 0 0 0 0,-1 1 0 0 0,1-1-10 0 0,0 0 27 0 0,-1 0-1 0 0,1 0 1 0 0,-1 1-1 0 0,1-1 0 0 0,0 0 1 0 0,0 0-1 0 0,-1 0 0 0 0,1 0 1 0 0,0 0-1 0 0,0-1 1 0 0,0 1-1 0 0,0 0 0 0 0,0 0 1 0 0,0-1-1 0 0,0 1 0 0 0,0 0 1 0 0,1-1-1 0 0,-1 1 1 0 0,0-1-1 0 0,0 1 0 0 0,0-1 1 0 0,1 0-1 0 0,-1 0 0 0 0,0 1 1 0 0,1-1-1 0 0,-1 0 1 0 0,0 0-1 0 0,0 0 0 0 0,1 0 1 0 0,-1-1-1 0 0,0 1 1 0 0,0 0-1 0 0,1 0 0 0 0,-1-1 1 0 0,0 1-1 0 0,0-1 0 0 0,1 1-26 0 0,50-30 383 0 0,14-18-230 0 0,4-15-175 0 0,-25 21-276 0 0,41-3 130 0 0,-49 54 56 0 0,-18 9 112 0 0,30 104 400 0 0,-36-56-48 0 0,-13-34-102 0 0,-4-25-198 0 0,3-7-34 0 0,1 0 0 0 0,0 0 0 0 0,-1 0 0 0 0,1 1 1 0 0,-1-1-1 0 0,1 0 0 0 0,-1 0 0 0 0,1 0 0 0 0,-1 0 0 0 0,1 0 0 0 0,-1 0 1 0 0,1 0-1 0 0,0 0 0 0 0,-1 0 0 0 0,1 0 0 0 0,-1 0 0 0 0,1 0 1 0 0,-1 0-1 0 0,1-1 0 0 0,-1 1 0 0 0,1 0 0 0 0,0 0 0 0 0,-1 0 1 0 0,1-1-1 0 0,-1 1 0 0 0,1 0 0 0 0,0-1 0 0 0,-1 1 0 0 0,1 0 1 0 0,0-1-1 0 0,-1 1 0 0 0,1 0 0 0 0,0-1 0 0 0,-1 1 0 0 0,1 0 1 0 0,0-1-1 0 0,0 1 0 0 0,0-1 0 0 0,-1 1 0 0 0,1-1 0 0 0,0 1 0 0 0,0 0 1 0 0,0-1-1 0 0,0 1 0 0 0,0-1 0 0 0,0 1 0 0 0,0-1 0 0 0,0 1 1 0 0,0-1-1 0 0,0 1 0 0 0,0-1 0 0 0,0 1 0 0 0,0-1 0 0 0,0 1-18 0 0,1-31-34 0 0,22-50 5 0 0,-10 56-264 0 0,-10 18 223 0 0,0 0 0 0 0,0 1 1 0 0,0-1-1 0 0,0 1 0 0 0,1 0 1 0 0,0 0-1 0 0,1 1 0 0 0,-1-1 0 0 0,1 1 1 0 0,0 0-1 0 0,1 0 0 0 0,-1 0 0 0 0,1 1 1 0 0,0 0-1 0 0,0 0 0 0 0,0 0 0 0 0,5-1 70 0 0,-5 3 16 0 0,1 1 0 0 0,-1 0 0 0 0,0 1 1 0 0,1 0-1 0 0,-1 0 0 0 0,0 0 0 0 0,1 1 0 0 0,-1 0 0 0 0,0 0 0 0 0,0 0 0 0 0,0 1 0 0 0,0 0 0 0 0,0 0 0 0 0,0 0 0 0 0,0 1 0 0 0,-1 0 0 0 0,1 0 0 0 0,-1 1 0 0 0,0-1 0 0 0,2 3-16 0 0,7 2 11 0 0,24 29-11 0 0,-34-35 0 0 0,-2-1 0 0 0,1 1 0 0 0,-1-1 0 0 0,1 1 0 0 0,-1 0 0 0 0,0 0 0 0 0,0-1 0 0 0,0 1 0 0 0,0 1 0 0 0,0-1 0 0 0,-1 0 0 0 0,1 0 0 0 0,-1 1 0 0 0,1-1 0 0 0,-1 1 0 0 0,0-1 0 0 0,0 1 0 0 0,0 0 0 0 0,1 1 0 0 0,24 62-1000 0 0,-26-51-3821 0 0,2 0-1653 0 0</inkml:trace>
  <inkml:trace contextRef="#ctx0" brushRef="#br0" timeOffset="2360.437">10441 41 12960 0 0,'12'-6'821'0'0,"-10"-1"-346"0"0,-19-7 137 0 0,7 11-369 0 0,1 0 1 0 0,-1 1 0 0 0,-1 0 0 0 0,1 0 0 0 0,0 1-1 0 0,0 1 1 0 0,0 0 0 0 0,-1 0 0 0 0,1 1 0 0 0,0 0-1 0 0,0 1 1 0 0,0 0 0 0 0,0 0 0 0 0,0 1 0 0 0,1 1 0 0 0,-1-1-1 0 0,1 2 1 0 0,0-1 0 0 0,0 1 0 0 0,0 1 0 0 0,0 0-1 0 0,-5 5-243 0 0,10-8 19 0 0,1 2-1 0 0,-1-1 0 0 0,1 0 0 0 0,-1 1 1 0 0,1-1-1 0 0,1 1 0 0 0,-1 0 0 0 0,1 0 1 0 0,0 0-1 0 0,0 0 0 0 0,0 0 0 0 0,1 1 1 0 0,-1-1-1 0 0,1 1 0 0 0,1-1 0 0 0,-1 1 1 0 0,1-1-1 0 0,0 1 0 0 0,0-1 0 0 0,1 1 1 0 0,0 2-19 0 0,33 113 224 0 0,1-41 8 0 0,4-2 0 0 0,44 65-232 0 0,-11 4 188 0 0,-19-46 3 0 0,-33-57-102 0 0,-19-43-85 0 0,-1-1-224 0 0,0 0-106 0 0,-3-5-5815 0 0,2 2-355 0 0</inkml:trace>
  <inkml:trace contextRef="#ctx0" brushRef="#br0" timeOffset="2720.633">10128 648 14712 0 0,'0'0'332'0'0,"4"-16"938"0"0,87-9-1364 0 0,87-11 34 0 0,13 17 60 0 0,-118 17-175 0 0,-71 2 103 0 0,-2 0-19 0 0,3 12 317 0 0,0 20 935 0 0,1 28 657 0 0,11-4-271 0 0,-13-42-1050 0 0,24 7-515 0 0,-12-26-5987 0 0,-10-3-475 0 0</inkml:trace>
  <inkml:trace contextRef="#ctx0" brushRef="#br0" timeOffset="2986.406">10586 301 13472 0 0,'0'0'296'0'0,"3"0"64"0"0,-3 0 16 0 0,0 0 0 0 0,0 0-304 0 0,0 0-72 0 0,0 0 0 0 0,0 0 0 0 0,11 6-96 0 0,-5 0-40 0 0,-6-6-8 0 0,6 9-3760 0 0,2-3-760 0 0</inkml:trace>
  <inkml:trace contextRef="#ctx0" brushRef="#br0" timeOffset="3239.054">10888 526 14336 0 0,'30'-6'1029'0'0,"9"-9"-114"0"0,-6 1-324 0 0,-32 13-413 0 0,-1 0-165 0 0,1 0-1 0 0,0 1 1 0 0,0-1 0 0 0,-1 0-1 0 0,1 0 1 0 0,0 0 0 0 0,-1 0 0 0 0,1 0-1 0 0,-1 1 1 0 0,1-1 0 0 0,-1 0 0 0 0,1 0-1 0 0,-1 0 1 0 0,0-1 0 0 0,1 1-1 0 0,-1 0 1 0 0,0 0 0 0 0,0 0 0 0 0,0 0-1 0 0,0 0 1 0 0,0 0 0 0 0,0 0 0 0 0,0 0-1 0 0,0 0 1 0 0,0 0 0 0 0,-1 0-1 0 0,1 0 1 0 0,0 0 0 0 0,-1-1 0 0 0,1 1-1 0 0,-1 1 1 0 0,1-1 0 0 0,-1-1-13 0 0,0 0-6 0 0,0-1 1 0 0,-1 0-1 0 0,1 1 1 0 0,-1-1-1 0 0,1 1 1 0 0,-1-1-1 0 0,0 1 1 0 0,0 0-1 0 0,0 0 0 0 0,0 0 1 0 0,0 0-1 0 0,-1 0 1 0 0,1 0-1 0 0,-1 0 1 0 0,1 1-1 0 0,-1-1 1 0 0,1 1-1 0 0,-1 0 1 0 0,0 0-1 0 0,0 0 1 0 0,0 0-1 0 0,0 1 1 0 0,1-1-1 0 0,-1 1 1 0 0,0-1-1 0 0,0 1 0 0 0,-2 0 6 0 0,2 0-24 0 0,0-1 0 0 0,0 1 0 0 0,0 0-1 0 0,0 0 1 0 0,0 1 0 0 0,0-1 0 0 0,0 1-1 0 0,0-1 1 0 0,0 1 0 0 0,0 0-1 0 0,0 0 1 0 0,0 0 0 0 0,1 0 0 0 0,-1 1-1 0 0,0-1 1 0 0,1 1 0 0 0,-1 0-1 0 0,1 0 1 0 0,-2 1 24 0 0,1 1 19 0 0,0 0 1 0 0,0 0-1 0 0,0 0 0 0 0,0 0 0 0 0,1 0 0 0 0,-1 1 1 0 0,1 0-1 0 0,1-1 0 0 0,-1 1 0 0 0,0 0 1 0 0,1 0-1 0 0,0 0 0 0 0,0 0 0 0 0,1 0 0 0 0,-1 0 1 0 0,1 0-1 0 0,0 0 0 0 0,1 0 0 0 0,-1 0 1 0 0,1 0-1 0 0,0 0 0 0 0,0 0 0 0 0,1-1 0 0 0,0 4-19 0 0,25 43 536 0 0,-23-47-489 0 0,1 0-1 0 0,0 0 0 0 0,0-1 0 0 0,1 1 0 0 0,-1-1 1 0 0,1-1-1 0 0,-1 1 0 0 0,1-1 0 0 0,0 0 0 0 0,0 0 1 0 0,0 0-1 0 0,0-1 0 0 0,0 0 0 0 0,1 0 0 0 0,-1-1 1 0 0,0 0-1 0 0,2 0-46 0 0,4 0 52 0 0,0 0 0 0 0,0-1 0 0 0,0 0 0 0 0,0-1 0 0 0,0 0 0 0 0,-1-1 1 0 0,1-1-1 0 0,-1 0 0 0 0,0 0 0 0 0,0-1 0 0 0,0 0 0 0 0,0-1-52 0 0,-5 2-205 0 0,0-1 0 0 0,-1 1 0 0 0,1-1 0 0 0,-1 0 1 0 0,0 0-1 0 0,-1 0 0 0 0,1-1 0 0 0,-1 0 0 0 0,0 0 0 0 0,-1 0 0 0 0,1 0 0 0 0,-1 0 0 0 0,2-7 205 0 0,8-38-5506 0 0,-5 23 698 0 0</inkml:trace>
  <inkml:trace contextRef="#ctx0" brushRef="#br0" timeOffset="3403.778">11178 187 10896 0 0,'-16'-7'317'0'0,"12"5"2"0"0,4 0-93 0 0,-4 4 965 0 0,-6 3 629 0 0,7 1-1652 0 0,1 0 1 0 0,0-1-1 0 0,0 1 1 0 0,0 0-1 0 0,1 0 0 0 0,0 0 1 0 0,0 0-1 0 0,0 1 1 0 0,1-1-1 0 0,0 0 0 0 0,0 0 1 0 0,0 0-1 0 0,1 0 1 0 0,0 0-1 0 0,1 0 0 0 0,-1 1-168 0 0,34 104 1152 0 0,49 50 40 0 0,-78-153-1132 0 0,0-1-1 0 0,1 0 0 0 0,-1-1 1 0 0,1 0-1 0 0,0 0 0 0 0,1 0 1 0 0,0-1-1 0 0,0 0 0 0 0,0-1 1 0 0,4 2-60 0 0,18 1-1041 0 0,-7-7-3675 0 0,-23 0 4672 0 0,28-1-6236 0 0</inkml:trace>
  <inkml:trace contextRef="#ctx0" brushRef="#br0" timeOffset="4572.676">11630 451 15632 0 0,'0'0'356'0'0,"0"0"49"0"0,-14 1 539 0 0,-70 39-42 0 0,77-36-822 0 0,1 0-1 0 0,0 0 0 0 0,0 0 0 0 0,0 1 1 0 0,0 0-1 0 0,1 0 0 0 0,0 0 1 0 0,0 1-1 0 0,1 0 0 0 0,-1 0 0 0 0,1 0 1 0 0,0 0-1 0 0,1 0 0 0 0,-1 1 0 0 0,1 0 1 0 0,1 0-1 0 0,-1 0 0 0 0,0 4-79 0 0,0 4 39 0 0,2-13-31 0 0,1-1-1 0 0,-1 1 0 0 0,1 0 0 0 0,-1 0 1 0 0,1-1-1 0 0,0 1 0 0 0,0 0 0 0 0,0 0 1 0 0,0-1-1 0 0,0 1 0 0 0,0 0 0 0 0,0 0 1 0 0,1 0-1 0 0,-1-1 0 0 0,0 1 0 0 0,1 0 1 0 0,0-1-1 0 0,-1 1 0 0 0,1 0 0 0 0,0-1 1 0 0,0 1-1 0 0,0-1 0 0 0,0 1 0 0 0,0-1-7 0 0,2 3 15 0 0,0-1-1 0 0,1 1 1 0 0,-1-1-1 0 0,1 0 0 0 0,-1 0 1 0 0,1-1-1 0 0,0 1 0 0 0,0-1 1 0 0,0 0-1 0 0,1 0 1 0 0,-1 0-1 0 0,0 0 0 0 0,1-1 1 0 0,-1 0-1 0 0,1 0 0 0 0,-1 0 1 0 0,1 0-1 0 0,0-1 1 0 0,-1 0-1 0 0,1 0 0 0 0,0 0 1 0 0,-1 0-1 0 0,3-1-14 0 0,21-3 44 0 0,-20 4-24 0 0,0-1 0 0 0,0 0 0 0 0,-1-1 0 0 0,1 0 0 0 0,-1 0 1 0 0,1 0-1 0 0,-1-1 0 0 0,0 0 0 0 0,0-1 0 0 0,0 1 0 0 0,3-4-20 0 0,54-55 204 0 0,-60 55-228 0 0,0 0-1 0 0,0-1 1 0 0,-1 0-1 0 0,0 0 1 0 0,0 0-1 0 0,-1 0 1 0 0,0 0-1 0 0,0-1 1 0 0,-1 1-1 0 0,0 0 1 0 0,-1-1-1 0 0,0-4 25 0 0,1 3-90 0 0,0-26-413 0 0,-2-1-1 0 0,-2 1 0 0 0,-6-36 504 0 0,8 64-73 0 0,-33-124-759 0 0,-5 37 959 0 0,38 81-17 0 0,1 13-100 0 0,0 0 0 0 0,1 0 0 0 0,-1 0 0 0 0,0 1 0 0 0,0-1 1 0 0,0 0-1 0 0,0 0 0 0 0,0 0 0 0 0,0 0 0 0 0,0 0 0 0 0,0 1 0 0 0,-1-1 0 0 0,1 0 0 0 0,0 0 1 0 0,0 0-1 0 0,-1 1 0 0 0,1-1 0 0 0,0 0 0 0 0,-1 0 0 0 0,1 1 0 0 0,-1-1 0 0 0,1 0 0 0 0,-1 1 1 0 0,1-1-1 0 0,-1 0 0 0 0,0 1 0 0 0,1-1 0 0 0,-1 1 0 0 0,0-1 0 0 0,1 1 0 0 0,-1 0 0 0 0,0-1 1 0 0,0 1-1 0 0,1-1 0 0 0,-1 1 0 0 0,0 0 0 0 0,0 0 0 0 0,0 0 0 0 0,1-1 0 0 0,-1 1 0 0 0,0 0 1 0 0,0 0-1 0 0,0 0 0 0 0,0 0-10 0 0,-5 21 393 0 0,48 103-340 0 0,9-11 91 0 0,2-23 292 0 0,-14-9 654 0 0,1-37 47 0 0,-30-38-943 0 0,0 0 0 0 0,1-1 0 0 0,-1 0 0 0 0,1 0 0 0 0,0-2 0 0 0,0 1 0 0 0,1-1 0 0 0,2 0-194 0 0,19-1 245 0 0,1-2 0 0 0,-1-1 0 0 0,0-2-1 0 0,0 0 1 0 0,7-4-245 0 0,-37 6 4 0 0,46-21-215 0 0,-35 0-4151 0 0,-12 15-3003 0 0</inkml:trace>
  <inkml:trace contextRef="#ctx0" brushRef="#br0" timeOffset="4846.272">11117 164 6504 0 0,'0'0'141'0'0,"0"0"23"0"0,0 0 13 0 0,4-7 13 0 0,10-32 2114 0 0,-7 25-664 0 0,-6 14-1583 0 0,-1 0 0 0 0,0 0 0 0 0,1 0 1 0 0,-1 0-1 0 0,0 0 0 0 0,1 0 1 0 0,-1 0-1 0 0,0 0 0 0 0,1 0 0 0 0,-1 0 1 0 0,0 0-1 0 0,1 0 0 0 0,-1 0 0 0 0,0 0 1 0 0,1 0-1 0 0,-1 1 0 0 0,0-1 0 0 0,1 0 1 0 0,-1 0-1 0 0,0 0 0 0 0,1 1 1 0 0,-1-1-1 0 0,0 0 0 0 0,0 0 0 0 0,1 1 1 0 0,-1-1-1 0 0,0 0 0 0 0,0 0 0 0 0,0 1 1 0 0,1-1-1 0 0,-1 0 0 0 0,0 1 0 0 0,0-1 1 0 0,0 0-1 0 0,0 1 0 0 0,0-1 0 0 0,0 0 1 0 0,0 1-1 0 0,0-1 0 0 0,0 0 1 0 0,0 1-1 0 0,0-1 0 0 0,0 0 0 0 0,0 1 1 0 0,0-1-1 0 0,0 0 0 0 0,0 1 0 0 0,0-1 1 0 0,0 0-1 0 0,0 1 0 0 0,0-1 0 0 0,0 0 1 0 0,-1 1-1 0 0,1-1 0 0 0,0 0 1 0 0,0 1-1 0 0,0-1 0 0 0,-1 0 0 0 0,1 0 1 0 0,0 1-1 0 0,0-1 0 0 0,-1 0 0 0 0,1 0-57 0 0,-1 16 391 0 0,-9 46 897 0 0,-1 10-319 0 0,12 12-369 0 0,3-72-522 0 0,0-6-297 0 0,0 4 588 0 0,-3 7-5460 0 0,-1-9-549 0 0</inkml:trace>
  <inkml:trace contextRef="#ctx0" brushRef="#br0" timeOffset="7452.724">514 1220 8376 0 0,'0'0'190'0'0,"0"0"28"0"0,0 0 8 0 0,-2 0-28 0 0,-3 0-172 0 0,28-22-287 0 0,-10 8 157 0 0,-11 14 164 0 0,0-1 0 0 0,0 0-1 0 0,0 0 1 0 0,1 1 0 0 0,-1-1 0 0 0,0 1-1 0 0,0-1 1 0 0,0 1 0 0 0,0 0 0 0 0,1 0-1 0 0,-1 0 1 0 0,0 0 0 0 0,0 1 0 0 0,0-1-1 0 0,1 0 1 0 0,-1 1 0 0 0,0 0 0 0 0,0-1-1 0 0,0 1 1 0 0,0 0 0 0 0,0 0 0 0 0,1 1-60 0 0,31 24 1294 0 0,48 26 66 0 0,-46-43-1251 0 0,1-1-1 0 0,0-1 0 0 0,1-3 1 0 0,-1-1-1 0 0,1-1 1 0 0,0-2-1 0 0,0-2 1 0 0,-1-1-1 0 0,1-3 0 0 0,-1 0 1 0 0,0-3-1 0 0,-1 0 1 0 0,28-13-109 0 0,15-4 6 0 0,-40 11 4 0 0,0 2 0 0 0,1 1 0 0 0,1 2 0 0 0,0 2 0 0 0,0 1 0 0 0,0 3 0 0 0,1 1 0 0 0,-1 2 0 0 0,37 4-10 0 0,188 45 814 0 0,-37-31-498 0 0,-227-17-314 0 0,85 1 193 0 0,1-4-1 0 0,-1-4 1 0 0,3-5-195 0 0,225-53 193 0 0,-173 29-108 0 0,-97 26 232 0 0,0 1-1 0 0,1 2 0 0 0,43 0-316 0 0,-41 7 124 0 0,0 3 0 0 0,0 1-1 0 0,15 5-123 0 0,28 3 77 0 0,301 59 51 0 0,-129-70-32 0 0,-234-2-96 0 0,24 0 0 0 0,-1-3 0 0 0,1-1 0 0 0,-1-3 0 0 0,9-4 0 0 0,127-38 0 0 0,-61 38 75 0 0,-101 12-98 0 0,0 2-1 0 0,0 0 1 0 0,-1 2 0 0 0,1 1-1 0 0,-1 1 1 0 0,0 1-1 0 0,17 8 24 0 0,52 13-31 0 0,-66-21 52 0 0,26 8-3 0 0,0-2 0 0 0,0-3 0 0 0,1-2 0 0 0,0-3 0 0 0,1-2-1 0 0,19-2-17 0 0,147-31-66 0 0,50-30-17 0 0,-237 50 82 0 0,1 2-1 0 0,0 1 1 0 0,0 2-1 0 0,0 1 1 0 0,0 2-1 0 0,1 1 0 0 0,35 5 2 0 0,295 77-64 0 0,-316-71 38 0 0,1-2-1 0 0,-1-3 0 0 0,1-2 0 0 0,0-2 0 0 0,0-2 0 0 0,25-5 27 0 0,199-44-796 0 0,-54 14 1105 0 0,-195 36-227 0 0,0 1 0 0 0,0 1 0 0 0,0 1 0 0 0,0 2 0 0 0,-1 0 0 0 0,0 2 0 0 0,0 1 0 0 0,21 9-82 0 0,-9-3-38 0 0,1-2 0 0 0,0-2-1 0 0,0-2 1 0 0,1-1-1 0 0,7-1 39 0 0,80-17 64 0 0,45-14 14 0 0,-2-9 129 0 0,-105 19-229 0 0,0 3-1 0 0,53-2 23 0 0,61 14-72 0 0,52 39 8 0 0,55 0 200 0 0,-243-37-296 0 0,0-2 0 0 0,0-2 0 0 0,-1-2 0 0 0,1-1 0 0 0,-1-3 0 0 0,0-1 0 0 0,-1-2 0 0 0,21-9 160 0 0,46-17-16 0 0,17-4 16 0 0,-111 37 9 0 0,0 0-1 0 0,0 1 0 0 0,0 1 0 0 0,0 0 0 0 0,0 0 0 0 0,0 2 1 0 0,1 0-1 0 0,-1 0 0 0 0,0 2 0 0 0,0-1 0 0 0,1 2 0 0 0,-1 0 1 0 0,-1 1-1 0 0,1 0 0 0 0,-1 1 0 0 0,7 3-8 0 0,166 122 77 0 0,-177-125-67 0 0,1 0 0 0 0,-1 0-1 0 0,0-1 1 0 0,1-1-1 0 0,0 0 1 0 0,0 0 0 0 0,0-1-1 0 0,0 0 1 0 0,0 0-1 0 0,1-1 1 0 0,-1-1 0 0 0,0 0-1 0 0,1 0 1 0 0,-1-1-1 0 0,0 0 1 0 0,0-1 0 0 0,3-1-10 0 0,21-6 7 0 0,0-2 1 0 0,0-2-1 0 0,-1-1 1 0 0,10-7-8 0 0,-42 21-2 0 0,99-51 253 0 0,-87 44-224 0 0,1 2-1 0 0,0-1 1 0 0,0 2 0 0 0,0 0-1 0 0,0 0 1 0 0,0 2 0 0 0,1 0-1 0 0,0 0 1 0 0,-1 1 0 0 0,1 1-1 0 0,2 1-26 0 0,134 20 128 0 0,-117-18 168 0 0,70-6 659 0 0,-10-12-2030 0 0,3-10 1089 0 0,-48 11 170 0 0,1 3-1 0 0,0 1 0 0 0,24 0-183 0 0,-50 10 208 0 0,-1 2-1 0 0,1 0 0 0 0,0 1 0 0 0,-1 1 0 0 0,4 2-207 0 0,26 4 267 0 0,62 5-150 0 0,10-26-2778 0 0,-106 7 1419 0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2T14:19:18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79 264 13256 0 0,'0'0'389'0'0,"0"0"-6"0"0,0 0-183 0 0,-3 7 534 0 0,12 78 1259 0 0,19 55-165 0 0,-2 49-268 0 0,8 18-653 0 0,-31-176-803 0 0,-3-29-79 0 0,0-2-113 0 0,0 0-78 0 0,4-16-1269 0 0,-1-17-1935 0 0,-6 11-2702 0 0</inkml:trace>
  <inkml:trace contextRef="#ctx0" brushRef="#br0" timeOffset="248.684">42 264 11256 0 0,'-3'-13'1133'0'0,"4"11"-1088"0"0,1 0 1 0 0,0 0-1 0 0,-1 0 1 0 0,1 1-1 0 0,0-1 1 0 0,0 1-1 0 0,0 0 0 0 0,0-1 1 0 0,0 1-1 0 0,0 0 1 0 0,0 0-1 0 0,1 0 1 0 0,-1 1-1 0 0,0-1 1 0 0,0 0-1 0 0,1 1 0 0 0,-1 0 1 0 0,0-1-1 0 0,1 1 1 0 0,-1 0-1 0 0,1 0 1 0 0,-1 0-1 0 0,0 1 0 0 0,1-1 1 0 0,-1 0-1 0 0,0 1 1 0 0,1 0-1 0 0,-1-1 1 0 0,1 2-46 0 0,1-1 13 0 0,9 2 133 0 0,0 1 1 0 0,-1 0-1 0 0,0 2 1 0 0,1-1-1 0 0,-2 1 1 0 0,1 1-1 0 0,-1 0 1 0 0,0 1-1 0 0,0 0 1 0 0,5 6-147 0 0,21 33 599 0 0,-34-44-516 0 0,-1 0 0 0 0,0 1 1 0 0,0-1-1 0 0,0 1 1 0 0,0 0-1 0 0,-1-1 1 0 0,0 1-1 0 0,1 0 1 0 0,-2 0-1 0 0,1 0 1 0 0,0 0-1 0 0,-1 0 0 0 0,1 0 1 0 0,-1 0-1 0 0,0 0 1 0 0,0 0-1 0 0,-1 1 1 0 0,0-1-1 0 0,1 0 1 0 0,-1 0-1 0 0,0-1 1 0 0,-1 1-1 0 0,1 0 0 0 0,-1 0 1 0 0,1 0-1 0 0,-1-1 1 0 0,-1 1-1 0 0,1-1 1 0 0,0 0-1 0 0,-1 1 1 0 0,1-1-1 0 0,-1 0 1 0 0,0-1-1 0 0,0 1 0 0 0,0 0 1 0 0,-1-1-1 0 0,-2 2-83 0 0,-12 8 90 0 0,0-1-1 0 0,-1-1 0 0 0,0-1 0 0 0,0 0 0 0 0,-1-2 0 0 0,-1 0-89 0 0,-75 15-6934 0 0,73-19 1550 0 0</inkml:trace>
  <inkml:trace contextRef="#ctx0" brushRef="#br0" timeOffset="748.128">220 351 10224 0 0,'10'7'196'0'0,"-1"0"0"0"0,0 0 1 0 0,0 1-1 0 0,0 1 1 0 0,-1-1-1 0 0,0 1 0 0 0,-1 1 1 0 0,0-1-1 0 0,0 1 1 0 0,-1 1-1 0 0,-1-1 0 0 0,0 1 1 0 0,0 0-1 0 0,0 2-196 0 0,1-1 483 0 0,24 98 2191 0 0,-27-80-1509 0 0,-3-30-877 0 0,0 0 0 0 0,0 0 0 0 0,0 0-17 0 0,0 0-74 0 0,0 0-34 0 0,-3-5 128 0 0,1-4-355 0 0,0 0 0 0 0,1 0 1 0 0,0 0-1 0 0,1 0 1 0 0,-1-1-1 0 0,2 1 0 0 0,-1 0 1 0 0,1 0-1 0 0,1 0 0 0 0,0 0 1 0 0,0 0-1 0 0,0 1 1 0 0,1-1-1 0 0,1 1 0 0 0,0-1 1 0 0,0 1-1 0 0,0 0 0 0 0,2-1 64 0 0,57-62-1486 0 0,-43 59 1125 0 0,-10 10 199 0 0,-8 3 155 0 0,1 0-1 0 0,0 0 1 0 0,0 0 0 0 0,-1 0-1 0 0,1 1 1 0 0,-1-1-1 0 0,1 1 1 0 0,-1 0 0 0 0,0 0-1 0 0,1 0 1 0 0,-1 0-1 0 0,0 0 1 0 0,0 0 0 0 0,-1 0-1 0 0,1 1 1 0 0,0-1 0 0 0,-1 1-1 0 0,1-1 1 0 0,0 3 7 0 0,2 2 27 0 0,27 35 336 0 0,-31-12-9 0 0,8 21 235 0 0,3 6-250 0 0,-14-40-287 0 0,8 2 77 0 0,2-14-82 0 0,-6-4 102 0 0,2 0 15 0 0,2-1-75 0 0,1 0 1 0 0,0-1-1 0 0,0 0 0 0 0,-1 0 0 0 0,1 0 0 0 0,0-1 0 0 0,-1 1 0 0 0,1-1 0 0 0,-1-1 0 0 0,0 1 0 0 0,0-1 0 0 0,0 0 0 0 0,0 0 0 0 0,2-2-89 0 0,13-37 379 0 0,-18 38-353 0 0,-1 3-4 0 0,1-1 0 0 0,-1 1 0 0 0,0-1 0 0 0,0 1 0 0 0,0-1-1 0 0,0 1 1 0 0,-1-1 0 0 0,1 0 0 0 0,0 0 0 0 0,-1 1 0 0 0,1-1-1 0 0,-1 0 1 0 0,1 0 0 0 0,-1 0 0 0 0,0 0 0 0 0,0 0 0 0 0,0 1-1 0 0,0-1 1 0 0,0 0 0 0 0,0 0 0 0 0,0 0 0 0 0,-1 0 0 0 0,1 0-1 0 0,-1 0-21 0 0,-4-25 261 0 0,5 23-227 0 0,0 0 0 0 0,-1-1 1 0 0,0 1-1 0 0,0 0 0 0 0,0 0 0 0 0,0-1 0 0 0,-1 1 0 0 0,1 0 0 0 0,-1 0 0 0 0,0 1 0 0 0,0-1 0 0 0,-1 0 0 0 0,-1-2-34 0 0,-42-33 216 0 0,-24 5-152 0 0,65 32-149 0 0,0-1 0 0 0,0 1 0 0 0,-1 1 0 0 0,1-1 0 0 0,-1 1 0 0 0,1-1 0 0 0,-1 2 0 0 0,1-1 0 0 0,-1 1 0 0 0,0-1 0 0 0,1 2-1 0 0,-2-1 86 0 0,-18 15-6706 0 0,22-7 906 0 0</inkml:trace>
  <inkml:trace contextRef="#ctx0" brushRef="#br0" timeOffset="1299.504">776 189 9880 0 0,'0'0'290'0'0,"0"0"-3"0"0,1 2-187 0 0,94 133 3996 0 0,-66-75-2559 0 0,-19-44-1265 0 0,-1 0 1 0 0,-1 0-1 0 0,0 1 0 0 0,-1 0 0 0 0,-1 0 0 0 0,-1 1 0 0 0,2 12-272 0 0,-6-25 49 0 0,0-1 0 0 0,0 1 0 0 0,0 0 0 0 0,-1-1 0 0 0,1 1 0 0 0,-1 0 0 0 0,-1 0 0 0 0,1 0 0 0 0,-1-1 0 0 0,1 1 0 0 0,-1 0-1 0 0,-1-1 1 0 0,1 1 0 0 0,-1 0 0 0 0,1-1 0 0 0,-2 1-49 0 0,3-4-1 0 0,-1 1 0 0 0,0-1 0 0 0,1 0 1 0 0,-1 0-1 0 0,0 0 0 0 0,0 1 0 0 0,1-1 0 0 0,-1 0 0 0 0,0 0 0 0 0,0 0 1 0 0,0-1-1 0 0,0 1 0 0 0,0 0 0 0 0,-1 0 0 0 0,1 0 0 0 0,0-1 0 0 0,0 1 0 0 0,0-1 1 0 0,-1 1-1 0 0,1-1 0 0 0,0 1 0 0 0,-1-1 0 0 0,1 0 0 0 0,0 0 0 0 0,-1 1 0 0 0,1-1 1 0 0,-1 0-1 0 0,1 0 0 0 0,0 0 0 0 0,-1-1 0 0 0,1 1 0 0 0,0 0 0 0 0,-1 0 1 0 0,1-1-1 0 0,0 1 0 0 0,-1-1 0 0 0,1 1 0 0 0,0-1 0 0 0,0 0 0 0 0,0 1 0 0 0,-1-1 1 0 0,1 0-1 0 0,0 0 0 0 0,0 0 0 0 0,0 0 0 0 0,0 0 1 0 0,-20-44-1360 0 0,24-15-1150 0 0,7 33 1519 0 0,27-49-882 0 0,-2 44 1513 0 0,-24 29 501 0 0,-1 0 1 0 0,1 1-1 0 0,0 0 1 0 0,0 0-1 0 0,0 2 1 0 0,0-1-1 0 0,0 1 1 0 0,0 0-1 0 0,0 1 1 0 0,0 1 0 0 0,0 0-1 0 0,-1 0 1 0 0,10 4-142 0 0,38 11 1160 0 0,-34 4 58 0 0,-22-20-757 0 0,-17 41 1267 0 0,4-18-961 0 0,-44 16 50 0 0,-39 4-321 0 0,-24-2-2032 0 0,44-28-3262 0 0,64-16 3165 0 0</inkml:trace>
  <inkml:trace contextRef="#ctx0" brushRef="#br0" timeOffset="1713.958">1328 260 10720 0 0,'9'5'608'0'0,"-25"9"-260"0"0,-39 23 724 0 0,-24 25 334 0 0,40-9-760 0 0,31-45-529 0 0,6-7-85 0 0,1 0 0 0 0,-1 0 0 0 0,1 1 0 0 0,-1-1 0 0 0,1 0 0 0 0,0 1 1 0 0,0-1-1 0 0,-1 1 0 0 0,1-1 0 0 0,0 1 0 0 0,0-1 0 0 0,1 1 0 0 0,-1 0 1 0 0,0 0-1 0 0,0-1 0 0 0,1 1 0 0 0,-1 0 0 0 0,1 0 0 0 0,0 0 0 0 0,0 0 1 0 0,-1 0-33 0 0,-14 37 574 0 0,16-36-524 0 0,1 0 0 0 0,0 0 1 0 0,0 1-1 0 0,0-1 0 0 0,1-1 0 0 0,-1 1 0 0 0,1 0 0 0 0,-1 0 0 0 0,1-1 0 0 0,0 0 1 0 0,0 1-1 0 0,0-1 0 0 0,0 0 0 0 0,0 0 0 0 0,1-1 0 0 0,-1 1 0 0 0,0-1 0 0 0,1 0 1 0 0,0 0-1 0 0,-1 0 0 0 0,1 0 0 0 0,-1 0 0 0 0,1-1 0 0 0,0 0 0 0 0,0 1 0 0 0,-1-1 1 0 0,1-1-1 0 0,0 1 0 0 0,-1-1 0 0 0,1 1 0 0 0,0-1 0 0 0,-1 0 0 0 0,1 0 0 0 0,-1-1 1 0 0,1 1-1 0 0,-1-1 0 0 0,0 1 0 0 0,0-1 0 0 0,1 0 0 0 0,-1-1 0 0 0,0 1 0 0 0,2-2-50 0 0,-4 2 13 0 0,7-3 28 0 0,-1-1 0 0 0,0 0 0 0 0,-1 0 0 0 0,1-1 1 0 0,-1 0-1 0 0,-1 0 0 0 0,1-1 0 0 0,-1 1 0 0 0,0-1 0 0 0,2-7-41 0 0,26-38 182 0 0,5-19 372 0 0,-20 60 36 0 0,-16 11-460 0 0,-2 1-2 0 0,1 2-4 0 0,2 3-88 0 0,0 1 0 0 0,0-1-1 0 0,-1 1 1 0 0,0 0-1 0 0,0 0 1 0 0,-1 0 0 0 0,1 0-1 0 0,-1 0 1 0 0,0 0-1 0 0,-1 0 1 0 0,0 0 0 0 0,0 1-36 0 0,2 8 22 0 0,2 47-12 0 0,12-5-119 0 0,11-34-1050 0 0,-15-20-4739 0 0,4-5 1 0 0</inkml:trace>
  <inkml:trace contextRef="#ctx0" brushRef="#br0" timeOffset="2162.711">1496 0 12840 0 0,'0'0'289'0'0,"0"0"40"0"0,0 9 339 0 0,5 37-522 0 0,1-1 294 0 0,35 41 1281 0 0,-11-20-627 0 0,5 2-407 0 0,-8-2-318 0 0,-26-64-357 0 0,0 1 0 0 0,1-1 0 0 0,-1 1 0 0 0,0 0 0 0 0,0 0 0 0 0,-1-1 0 0 0,1 1 0 0 0,0 0-1 0 0,-1 0 1 0 0,0 0 0 0 0,0 0 0 0 0,0 0 0 0 0,0 0 0 0 0,0 0 0 0 0,-1 0 0 0 0,1 0 0 0 0,-1 0-1 0 0,0-1 1 0 0,1 1 0 0 0,-1 0 0 0 0,-1 0 0 0 0,1-1 0 0 0,0 1 0 0 0,-1 0-12 0 0,-4 29 149 0 0,-11-18 40 0 0,16-13-93 0 0,0-1-110 0 0,0 0-1 0 0,1 0 1 0 0,-1 0-1 0 0,1 0 1 0 0,-1 0 0 0 0,1-1-1 0 0,-1 1 1 0 0,1 0-1 0 0,-1 0 1 0 0,1 0-1 0 0,-1-1 1 0 0,1 1-1 0 0,-1 0 1 0 0,1-1-1 0 0,-1 1 1 0 0,1 0-1 0 0,0-1 1 0 0,-1 1-1 0 0,1 0 1 0 0,-1-1-1 0 0,1 1 1 0 0,0-1-1 0 0,-1 1 1 0 0,1-1-1 0 0,0 1 1 0 0,0-1-1 0 0,-1 1 1 0 0,1-1-1 0 0,0 1 1 0 0,0-1-1 0 0,0 1 1 0 0,0-1 0 0 0,0 1-1 0 0,0-1 1 0 0,0 1-1 0 0,0-1 1 0 0,0 1-1 0 0,0-1 1 0 0,0 0-1 0 0,0 1 1 0 0,0-1-1 0 0,0 1 1 0 0,0-1-1 0 0,0 1 1 0 0,1-1-1 0 0,-1 1 1 0 0,0-1-1 0 0,0 1 1 0 0,1-1-1 0 0,-1 0 15 0 0,2-10-390 0 0,-3 5 241 0 0,7-42-1330 0 0,28-36-1384 0 0,-30 79 2847 0 0,0 1-1 0 0,0-1 1 0 0,1 1-1 0 0,0 0 1 0 0,-1 0-1 0 0,1 1 1 0 0,1 0 0 0 0,-1-1-1 0 0,0 2 1 0 0,1-1-1 0 0,-1 1 1 0 0,1-1-1 0 0,0 2 1 0 0,0-1-1 0 0,0 1 1 0 0,0-1-1 0 0,0 2 1 0 0,0-1-1 0 0,0 1 1 0 0,0 0 0 0 0,1 0-1 0 0,-1 0 1 0 0,0 1-1 0 0,0 0 1 0 0,0 1-1 0 0,2 0 17 0 0,-1-1 183 0 0,0 1 1 0 0,0 1-1 0 0,0-1 0 0 0,0 1 0 0 0,0 0 0 0 0,0 1 1 0 0,-1 0-1 0 0,1 0 0 0 0,-1 0 0 0 0,0 1 0 0 0,0 0 1 0 0,-1 0-1 0 0,0 0 0 0 0,0 1 0 0 0,0 0 0 0 0,0 0 1 0 0,-1 0-1 0 0,0 0 0 0 0,0 1 0 0 0,0 1-183 0 0,-2-5 124 0 0,0 0 0 0 0,-1 1 0 0 0,1-1-1 0 0,-1 0 1 0 0,0 0 0 0 0,0 1 0 0 0,0-1 0 0 0,0 1-1 0 0,-1-1 1 0 0,1 1 0 0 0,-1-1 0 0 0,0 1 0 0 0,0-1-1 0 0,0 1 1 0 0,-1-1 0 0 0,1 1 0 0 0,-1-1 0 0 0,0 0-1 0 0,0 1 1 0 0,0-1 0 0 0,0 0 0 0 0,0 1 0 0 0,-1-1-1 0 0,0 0 1 0 0,1 0 0 0 0,-1 0 0 0 0,-1 0-124 0 0,-5 5 130 0 0,-1 0 1 0 0,-1 0-1 0 0,1-1 0 0 0,-1 0 1 0 0,0-1-1 0 0,-1 0 1 0 0,0-1-1 0 0,0 0 0 0 0,0-1 1 0 0,0 0-1 0 0,-12 2-130 0 0,-108 27-1184 0 0,94-32-1307 0 0,21-2-1884 0 0,8 1-1526 0 0</inkml:trace>
  <inkml:trace contextRef="#ctx0" brushRef="#br0" timeOffset="2443.18">2045 306 15632 0 0,'0'0'356'0'0,"0"0"49"0"0,0 0 21 0 0,0 0-42 0 0,1 2-250 0 0,4 7 253 0 0,-1-1-1 0 0,0 2 1 0 0,0-1 0 0 0,-1 0 0 0 0,0 1 0 0 0,-1 0-1 0 0,0-1 1 0 0,0 1 0 0 0,-1 0 0 0 0,0 8-387 0 0,15 68 2600 0 0,13-2-1638 0 0,-10-45-992 0 0,-8-27-284 0 0,-10-12 154 0 0,-1 0-84 0 0,7-7-2734 0 0,-4-1-2282 0 0,-3-1-1545 0 0</inkml:trace>
  <inkml:trace contextRef="#ctx0" brushRef="#br0" timeOffset="2619.545">2018 192 16152 0 0,'-73'-90'2785'0'0,"70"87"-2422"0"0,-2-4 361 0 0,12 11-5390 0 0,-1 2-1932 0 0</inkml:trace>
  <inkml:trace contextRef="#ctx0" brushRef="#br0" timeOffset="2853.868">2298 79 15408 0 0,'0'0'348'0'0,"4"6"467"0"0,14 28 170 0 0,-2 0-1 0 0,-1 1 1 0 0,-2 0-1 0 0,-1 1 1 0 0,-2 1-1 0 0,-2 0 1 0 0,0 6-985 0 0,-2-18 151 0 0,25 161 314 0 0,-15-54-510 0 0,-16-132 0 0 0,3 12-254 0 0,-2-10-4962 0 0,-1-2 3647 0 0</inkml:trace>
  <inkml:trace contextRef="#ctx0" brushRef="#br0" timeOffset="3173.689">2590 285 14168 0 0,'0'0'322'0'0,"0"0"45"0"0,0 0 18 0 0,0 0-41 0 0,1 2-224 0 0,4 5 326 0 0,-1 1-1 0 0,0 1 0 0 0,-1-1 1 0 0,0 0-1 0 0,0 1 1 0 0,0 0-1 0 0,-1 0 0 0 0,-1-1 1 0 0,1 8-446 0 0,1-1 267 0 0,28 161 2534 0 0,2-66-2362 0 0,-24-90-322 0 0,-8-18-182 0 0,-1-2-16 0 0,5 5-654 0 0,-3-5-1973 0 0,1-3 1493 0 0</inkml:trace>
  <inkml:trace contextRef="#ctx0" brushRef="#br0" timeOffset="3482.89">2637 120 17967 0 0,'-4'-8'1694'0'0,"16"13"-1719"0"0,0 1-1529 0 0,-4-3-2467 0 0,2 1-2024 0 0</inkml:trace>
  <inkml:trace contextRef="#ctx0" brushRef="#br0" timeOffset="3736.209">2819 66 13472 0 0,'2'9'658'0'0,"14"142"902"0"0,17 39 1205 0 0,-3-10-1162 0 0,-31-171-2915 0 0,-1-3-2977 0 0,-1 0-1920 0 0</inkml:trace>
  <inkml:trace contextRef="#ctx0" brushRef="#br0" timeOffset="4161.691">2702 396 15408 0 0,'43'-19'1541'0'0,"91"-22"-1283"0"0,-48 16 942 0 0,-25 10-98 0 0,58-6 480 0 0,-81 25-1282 0 0,-31 0-226 0 0,13 31 66 0 0,-17 22-66 0 0,-4-46-45 0 0,0 0 0 0 0,0 0 0 0 0,1 0 0 0 0,1 0 0 0 0,0 0 0 0 0,0 0 0 0 0,1 0 0 0 0,3 8-29 0 0,-2-7 2 0 0,0-5-50 0 0,18-12 172 0 0,-14-1-201 0 0,0 0 1 0 0,0 0 0 0 0,-1 0-1 0 0,0-1 1 0 0,0 0-1 0 0,-1 0 1 0 0,0 0 0 0 0,0-1-1 0 0,2-3 77 0 0,23-33-732 0 0,-18 28 524 0 0,-10 12 176 0 0,1 0-1 0 0,0 1 1 0 0,0-1-1 0 0,0 0 1 0 0,0 1-1 0 0,1 0 1 0 0,0 0 0 0 0,-1 0-1 0 0,1 0 1 0 0,0 0-1 0 0,0 1 1 0 0,0 0-1 0 0,1 0 1 0 0,-1 0-1 0 0,1 0 33 0 0,10 8-133 0 0,-9 0 162 0 0,-1 0 0 0 0,1 0 0 0 0,-1 1 0 0 0,0 0 0 0 0,-1 0 0 0 0,1 0 0 0 0,-1 0 0 0 0,-1 1 0 0 0,1 0 0 0 0,0 4-29 0 0,4 6 72 0 0,43 118 56 0 0,-13-7-42 0 0,-2 43 686 0 0,-34-165-663 0 0,-1 1-1 0 0,-1-1 1 0 0,0 1 0 0 0,0-1 0 0 0,0 1 0 0 0,-1-1-1 0 0,0 0 1 0 0,0 1 0 0 0,-1-1 0 0 0,0 0 0 0 0,0 0-1 0 0,-1 0 1 0 0,-1 2-109 0 0,1-4 110 0 0,0 1-1 0 0,-1-1 1 0 0,1 0-1 0 0,-1-1 1 0 0,-1 1-1 0 0,1 0 1 0 0,-1-1-1 0 0,1 0 1 0 0,-1 0 0 0 0,0-1-1 0 0,-1 1 1 0 0,1-1-1 0 0,-1 0 1 0 0,0 0-110 0 0,-2-1 68 0 0,-1 0-1 0 0,0 0 1 0 0,1 0 0 0 0,-1-1 0 0 0,0-1 0 0 0,0 0 0 0 0,1 0 0 0 0,-1 0 0 0 0,0-1 0 0 0,0 0 0 0 0,1-1 0 0 0,-1 0 0 0 0,1 0 0 0 0,-1-1 0 0 0,1 0 0 0 0,0-1 0 0 0,0 0 0 0 0,0 0 0 0 0,1 0 0 0 0,0-1-1 0 0,-1 0 1 0 0,2-1 0 0 0,-1 1 0 0 0,1-1 0 0 0,-2-3-68 0 0,4 4-19 0 0,0-1 0 0 0,1 0 0 0 0,0 0 0 0 0,0-1 0 0 0,1 1 0 0 0,0-1 0 0 0,0 1 0 0 0,0-1-1 0 0,1 0 1 0 0,0 1 0 0 0,1-1 0 0 0,-1 0 0 0 0,1 0 0 0 0,0 0 0 0 0,1 0 0 0 0,0 1 0 0 0,0-1 0 0 0,0 0 0 0 0,1 0-1 0 0,0 1 1 0 0,0-1 0 0 0,2-1 19 0 0,30-62-2837 0 0,-18 44 1774 0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2T14:19:17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418 333 17191 0 0,'-28'-149'1542'0'0,"42"30"596"0"0,-14 118-1738 0 0,0 1 0 0 0,0 0-21 0 0,0 0-90 0 0,0 0-38 0 0,0 0-10 0 0,0 0-19 0 0,0 0-81 0 0,0 0-40 0 0,3 18 91 0 0,7 126 383 0 0,4 113-550 0 0,-10-142-315 0 0,-4-114-12 0 0,0-1-2 0 0,0 0-194 0 0,0 0-820 0 0,0 0-362 0 0,0 0-72 0 0</inkml:trace>
  <inkml:trace contextRef="#ctx0" brushRef="#br0" timeOffset="819.848">1 94 13496 0 0,'0'0'397'0'0,"0"0"-8"0"0,7 3-126 0 0,2-2-77 0 0,0 1-1 0 0,0-1 1 0 0,0-1-1 0 0,0 0 1 0 0,0 0 0 0 0,0-1-1 0 0,0 0 1 0 0,0 0-1 0 0,6-3-185 0 0,-11 4 86 0 0,266-52 1580 0 0,-66 17-2330 0 0,-96 28 91 0 0,-98 9 576 0 0,0 6 82 0 0,-7-4 11 0 0,0 0 0 0 0,-1 0 0 0 0,0 1 0 0 0,0-1 1 0 0,0 1-1 0 0,-1-1 0 0 0,1 1 0 0 0,-1 0 0 0 0,0-1 0 0 0,-1 1 0 0 0,1 0 0 0 0,-1 0 0 0 0,0 0 0 0 0,0 0 0 0 0,0 0 0 0 0,-1-1 0 0 0,0 4-96 0 0,-15 86 739 0 0,-1 25-154 0 0,-4 16-107 0 0,3-46-214 0 0,5-75-118 0 0,2-28-218 0 0,19-93-1304 0 0,26-7 715 0 0,-18 85 576 0 0,-16 29 94 0 0,1-1 0 0 0,-1 1 1 0 0,1-1-1 0 0,0 1 0 0 0,-1 0 0 0 0,1-1 1 0 0,0 1-1 0 0,-1-1 0 0 0,1 1 0 0 0,0 0 1 0 0,0 0-1 0 0,-1 0 0 0 0,1-1 0 0 0,0 1 1 0 0,0 0-1 0 0,-1 0 0 0 0,1 0 0 0 0,0 0 1 0 0,0 0-1 0 0,-1 0 0 0 0,1 0 0 0 0,0 0 1 0 0,0 1-1 0 0,0-1 0 0 0,-1 0 0 0 0,1 0 1 0 0,0 1-1 0 0,-1-1 0 0 0,1 0 0 0 0,0 1 1 0 0,-1-1-1 0 0,2 1-9 0 0,4 4 74 0 0,1 0 1 0 0,-1 1 0 0 0,0 0-1 0 0,-1 0 1 0 0,0 1-1 0 0,0-1 1 0 0,0 1 0 0 0,0 0-1 0 0,-1 0 1 0 0,0 2-75 0 0,8 11 116 0 0,46 60 288 0 0,-13-51-236 0 0,-26-32 63 0 0,-13 1-206 0 0,0-1-1 0 0,0 0 1 0 0,-1 0 0 0 0,0 0 0 0 0,1-1-1 0 0,-1 1 1 0 0,0-1 0 0 0,-1-1 0 0 0,1 1-1 0 0,-1-1 1 0 0,0 1 0 0 0,0-1-1 0 0,0 0 1 0 0,0-1 0 0 0,-1 1 0 0 0,0-1-1 0 0,0 1 1 0 0,-1-1 0 0 0,0 0-1 0 0,0 0 1 0 0,0 0 0 0 0,-1 0 0 0 0,1-1-1 0 0,-1-3-24 0 0,9-76-392 0 0,-20 12-40 0 0,9 72 433 0 0,0 0 0 0 0,0 1 0 0 0,0-1 0 0 0,0 0 0 0 0,0 1 0 0 0,-1-1-1 0 0,1 1 1 0 0,0 0 0 0 0,-1-1 0 0 0,1 1 0 0 0,-1 0 0 0 0,1 0 0 0 0,-1 0 0 0 0,0 0-1 0 0,0 0 1 0 0,1 0 0 0 0,-1 1 0 0 0,0-1 0 0 0,0 1 0 0 0,0-1 0 0 0,0 1 0 0 0,0-1-1 0 0,0 1 1 0 0,1 0 0 0 0,-1 0 0 0 0,0 0 0 0 0,0 0 0 0 0,0 0 0 0 0,0 1 0 0 0,0-1-1 0 0,0 1 1 0 0,0-1 0 0 0,0 1 0 0 0,1-1 0 0 0,-1 1 0 0 0,0 0 0 0 0,0 0 0 0 0,1 0-1 0 0,-1 0 1 0 0,0 0 0 0 0,1 0 0 0 0,-1 1 0 0 0,1-1 0 0 0,0 0 0 0 0,-1 1 0 0 0,1-1-1 0 0,0 1 1 0 0,0 0 0 0 0,0-1 0 0 0,0 1 0 0 0,0 0 0 0 0,0 0 0 0 0,1-1 0 0 0,-1 1-1 0 0,0 1 0 0 0,-3 4 12 0 0,1 1 0 0 0,-1-1-1 0 0,1 1 1 0 0,1 0-1 0 0,-1 0 1 0 0,1 0-1 0 0,1 0 1 0 0,0 1-1 0 0,0-1 1 0 0,0 0 0 0 0,1 0-1 0 0,0 1 1 0 0,1-1-1 0 0,0 0 1 0 0,0 1-1 0 0,1-1 1 0 0,0 0 0 0 0,0 0-1 0 0,1 0 1 0 0,0-1-1 0 0,0 1 1 0 0,1-1-1 0 0,0 1 1 0 0,0-1 0 0 0,1 0-1 0 0,0-1 1 0 0,0 1-1 0 0,1-1 1 0 0,-1 0-1 0 0,1 0 1 0 0,1-1-1 0 0,-1 0 1 0 0,1 0 0 0 0,0 0-1 0 0,0-1 1 0 0,0 0-1 0 0,1 0 1 0 0,-1-1-1 0 0,1 0 1 0 0,0 0 0 0 0,0-1-1 0 0,0 0 1 0 0,2 0-12 0 0,5-3 50 0 0,1 0 1 0 0,-1 0 0 0 0,0-2 0 0 0,0 0-1 0 0,-1-1 1 0 0,1 0 0 0 0,-1-1 0 0 0,6-3-51 0 0,3 0 18 0 0,48-23-2153 0 0,-48 19-4731 0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2T14:19:24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236 513 10448 0 0,'3'-10'793'0'0,"-2"9"-690"0"0,-1-1-1 0 0,1 1 1 0 0,-1-1-1 0 0,0 0 1 0 0,1 1 0 0 0,-1-1-1 0 0,0 0 1 0 0,0 1-1 0 0,0-1 1 0 0,0 0-1 0 0,-1 1 1 0 0,1-1 0 0 0,0 1-1 0 0,-1-1 1 0 0,1 0-1 0 0,-1 1 1 0 0,1-1 0 0 0,-1 1-1 0 0,0-1 1 0 0,0 1-1 0 0,0 0 1 0 0,0-1-1 0 0,0 1 1 0 0,0 0 0 0 0,0-1-1 0 0,0 1 1 0 0,0 0-1 0 0,0 0 1 0 0,-1 0 0 0 0,1 0-1 0 0,-1 0 1 0 0,1 0-1 0 0,0 1 1 0 0,-1-1 0 0 0,1 0-1 0 0,-1 1 1 0 0,0-1-1 0 0,1 1 1 0 0,-1-1-103 0 0,-3 0 296 0 0,0 0 1 0 0,0 0-1 0 0,0 0 1 0 0,0 0-1 0 0,1 1 0 0 0,-1 0 1 0 0,0 0-1 0 0,0 0 1 0 0,0 1-1 0 0,0 0 1 0 0,0 0-1 0 0,0 0 0 0 0,-3 1-296 0 0,-53 27 839 0 0,17 18-476 0 0,15 18-157 0 0,24-3 21 0 0,6-59-212 0 0,-1-1 0 0 0,1 1 1 0 0,0 0-1 0 0,-1-1 0 0 0,1 1 0 0 0,0-1 0 0 0,1 0 0 0 0,-1 1 1 0 0,0-1-1 0 0,1 0 0 0 0,-1 0 0 0 0,1 0 0 0 0,-1 0 0 0 0,1 0 1 0 0,0 0-1 0 0,0 0 0 0 0,0 0 0 0 0,0-1 0 0 0,0 1 1 0 0,1-1-1 0 0,-1 0 0 0 0,0 1 0 0 0,1-1 0 0 0,-1 0 0 0 0,1-1 1 0 0,-1 1-1 0 0,1 0 0 0 0,-1-1 0 0 0,1 1 0 0 0,-1-1 0 0 0,1 0 1 0 0,0 0-1 0 0,-1 0 0 0 0,1 0 0 0 0,0 0 0 0 0,-1 0 0 0 0,1-1 1 0 0,-1 1-1 0 0,1-1 0 0 0,-1 0 0 0 0,1 0 0 0 0,-1 0-15 0 0,8-3 32 0 0,0 0 0 0 0,-1 0 0 0 0,1-1 0 0 0,-1 0-1 0 0,0-1 1 0 0,-1 0 0 0 0,1 0 0 0 0,-1-1 0 0 0,-1 0 0 0 0,1-1-1 0 0,-1 0 1 0 0,-1 0 0 0 0,1 0 0 0 0,-1-1 0 0 0,2-3-32 0 0,-3 1 37 0 0,0 0 0 0 0,0 0 0 0 0,-1 0 0 0 0,0 0 0 0 0,-1 0 0 0 0,-1-1 0 0 0,1 1 0 0 0,-2-1 0 0 0,0 0 0 0 0,0-4-37 0 0,-7 1-60 0 0,-12 36-224 0 0,16-16 275 0 0,1 1 0 0 0,-1-1 0 0 0,1 1 0 0 0,0 0 0 0 0,1-1 0 0 0,-1 1 0 0 0,1 0 0 0 0,1 0 0 0 0,-1-1 0 0 0,1 1 0 0 0,-1 0 0 0 0,2 0 0 0 0,-1-1 0 0 0,1 1 0 0 0,-1-1 0 0 0,3 4 9 0 0,1 2 0 0 0,3 1 0 0 0,-2-4 12 0 0,-5-7-1 0 0,1 0-1 0 0,0 0 0 0 0,-1 0 1 0 0,1-1-1 0 0,0 1 1 0 0,-1 0-1 0 0,1-1 0 0 0,0 1 1 0 0,0-1-1 0 0,0 0 0 0 0,-1 1 1 0 0,1-1-1 0 0,0 0 0 0 0,0 0 1 0 0,0 0-1 0 0,0-1 1 0 0,-1 1-1 0 0,1 0 0 0 0,0-1 1 0 0,0 1-1 0 0,0-1 0 0 0,0 0-10 0 0,7-5 44 0 0,-1 0 0 0 0,0 0 0 0 0,0-1 0 0 0,0-1 0 0 0,-1 1 0 0 0,0-1 0 0 0,-1 0 0 0 0,0-1 0 0 0,0 1 0 0 0,0-1 0 0 0,-1-1 0 0 0,2-5-44 0 0,28-42-52 0 0,-33 54 32 0 0,-1 1 4 0 0,1-1 0 0 0,-1 0-1 0 0,1 1 1 0 0,0-1-1 0 0,0 1 1 0 0,0-1 0 0 0,1 1-1 0 0,-1 0 1 0 0,0 0-1 0 0,1 0 1 0 0,-1 0 0 0 0,1 1-1 0 0,0-1 1 0 0,0 1-1 0 0,-1-1 1 0 0,1 1 0 0 0,0 0-1 0 0,0 0 1 0 0,0 0-1 0 0,2 0 17 0 0,-3 3-17 0 0,1 0-1 0 0,-1-1 0 0 0,1 1 0 0 0,-1 0 1 0 0,0 0-1 0 0,1 1 0 0 0,-1-1 1 0 0,0 0-1 0 0,0 1 0 0 0,-1-1 1 0 0,1 1-1 0 0,0-1 0 0 0,-1 1 0 0 0,0 0 1 0 0,1 0-1 0 0,-1 0 0 0 0,0 0 1 0 0,-1 0-1 0 0,1 0 0 0 0,0 0 0 0 0,-1 0 1 0 0,0 0-1 0 0,0 0 0 0 0,0 2 18 0 0,3 7-44 0 0,34 87 151 0 0,-33-86-27 0 0,-4-11 9 0 0,0-2-1 0 0,0 0-7 0 0,27-21 286 0 0,-7-18-152 0 0,-17 30-246 0 0,0 1 1 0 0,1 0-1 0 0,0 1 1 0 0,0-1-1 0 0,1 1 0 0 0,0-1 1 0 0,0 1-1 0 0,0 1 1 0 0,1-1-1 0 0,3-1 31 0 0,-8 7-130 0 0,17-1-192 0 0,62 114 66 0 0,-41-76 320 0 0,-38-35 6 0 0,16-8 284 0 0,-15 4-333 0 0,0 1 0 0 0,0-1 0 0 0,0 0 0 0 0,0 0 0 0 0,0 0 0 0 0,-1 0 0 0 0,1 0 0 0 0,-1 0 0 0 0,0 0 0 0 0,0 0 0 0 0,0-1 0 0 0,0 1 0 0 0,-1 0 0 0 0,0-1 0 0 0,1 1 0 0 0,-1-3-21 0 0,8-31 62 0 0,16-2-37 0 0,-23 38-136 0 0,3 3 79 0 0,1 0-1 0 0,0 0 0 0 0,0 0 0 0 0,-1 0 1 0 0,1 1-1 0 0,-1 0 0 0 0,0 0 0 0 0,0 0 1 0 0,0 0-1 0 0,0 1 0 0 0,-1-1 1 0 0,1 1-1 0 0,-1 0 0 0 0,1 1 33 0 0,14 14-14 0 0,63 28 69 0 0,-78-46-104 0 0,1 0-1 0 0,-1 0 1 0 0,0 0-1 0 0,0-1 1 0 0,0 1-1 0 0,0-1 1 0 0,0 0-1 0 0,1 0 1 0 0,-1 0-1 0 0,0-1 1 0 0,0 1-1 0 0,0-1 1 0 0,0 1-1 0 0,0-1 1 0 0,0 0-1 0 0,0 0 1 0 0,0-1 0 0 0,0 1-1 0 0,0-1 1 0 0,0 1-1 0 0,-1-1 1 0 0,1 0-1 0 0,-1 0 1 0 0,1 0-1 0 0,-1 0 1 0 0,0 0-1 0 0,1-1 1 0 0,-1 1 49 0 0,25-44-4228 0 0,-21 32 2531 0 0</inkml:trace>
  <inkml:trace contextRef="#ctx0" brushRef="#br0" timeOffset="475.945">1142 318 7312 0 0,'0'0'209'0'0,"0"16"814"0"0,31 112 3726 0 0,19 57-2552 0 0,1 13 663 0 0,-27-108-1363 0 0,-21-65-1006 0 0,-4-24-424 0 0,1-1 61 0 0,0 0 2 0 0,-13-3 204 0 0,9-1-333 0 0,0 0 0 0 0,0-1 0 0 0,1 1 1 0 0,0-1-1 0 0,0 0 0 0 0,0 0 0 0 0,0 0 1 0 0,1 0-1 0 0,0-1 0 0 0,0 1 0 0 0,0-1 1 0 0,1 1-1 0 0,0-2-1 0 0,-2-2-47 0 0,-2-15-123 0 0,1-1-1 0 0,1 0 1 0 0,1 0-1 0 0,2 0 1 0 0,0 0-1 0 0,2 0 0 0 0,3-18 172 0 0,-5 41-23 0 0,5-40-456 0 0,2 1 0 0 0,2 0 0 0 0,1 0 0 0 0,3-1 478 0 0,-10 30-51 0 0,1 0-1 0 0,0 0 0 0 0,1 1 1 0 0,1 0-1 0 0,0-1 0 0 0,0 2 0 0 0,1-1 1 0 0,0 1-1 0 0,1 0 0 0 0,0 0 0 0 0,1 1 1 0 0,0 0-1 0 0,0 1 0 0 0,1 0 0 0 0,4-3 52 0 0,-10 9 31 0 0,0 1-1 0 0,0-1 1 0 0,0 1-1 0 0,0 0 1 0 0,-1 0-1 0 0,2 0 0 0 0,-1 1 1 0 0,0 0-1 0 0,0-1 1 0 0,0 1-1 0 0,0 1 0 0 0,0-1 1 0 0,0 1-1 0 0,0-1 1 0 0,0 1-1 0 0,0 0 1 0 0,0 1-1 0 0,0-1 0 0 0,-1 1 1 0 0,1-1-1 0 0,0 1 1 0 0,-1 0-1 0 0,1 1 0 0 0,-1-1 1 0 0,0 0-1 0 0,0 1 1 0 0,0 0-1 0 0,0 0 0 0 0,0 0 1 0 0,0 0-1 0 0,-1 0 1 0 0,0 0-1 0 0,0 1 1 0 0,1-1-1 0 0,-2 1 0 0 0,1 0 1 0 0,1 2-31 0 0,-2-1 65 0 0,1 1 1 0 0,-1-1-1 0 0,0 1 1 0 0,0-1-1 0 0,0 1 1 0 0,-1 0 0 0 0,0-1-1 0 0,0 1 1 0 0,0 0-1 0 0,-1-1 1 0 0,1 1-1 0 0,-2-1 1 0 0,1 1-1 0 0,0-1 1 0 0,-1 1-1 0 0,0-1 1 0 0,-1 0-1 0 0,1 0 1 0 0,-1 0-1 0 0,0 0 1 0 0,0 0 0 0 0,0-1-1 0 0,-1 1 1 0 0,1-1-1 0 0,-1 0 1 0 0,0 0-1 0 0,-1 0 1 0 0,1-1-1 0 0,-1 1 1 0 0,1-1-1 0 0,-1 0 1 0 0,0 0-1 0 0,-4 1-65 0 0,-4 4 24 0 0,0-1-1 0 0,0 0 0 0 0,-1-1 1 0 0,0-1-1 0 0,0 0 0 0 0,0-1 0 0 0,-1 0 1 0 0,0-1-1 0 0,1-1 0 0 0,-1 0 1 0 0,0-1-1 0 0,0-1 0 0 0,0 0 0 0 0,0-1 1 0 0,-2-1-24 0 0,-57-30-3994 0 0,63 23-2137 0 0</inkml:trace>
  <inkml:trace contextRef="#ctx0" brushRef="#br0" timeOffset="1344.197">1584 614 11200 0 0,'2'0'256'0'0,"106"-47"2212"0"0,-40-11 2141 0 0,-32-14-3068 0 0,-29-14-808 0 0,-7 54-640 0 0,-2 0 0 0 0,0 1-1 0 0,-3-1 1 0 0,-5-21-93 0 0,-21-84 141 0 0,27 122-141 0 0,-5 27 0 0 0,1 68-88 0 0,7-66 89 0 0,5 26 9 0 0,-3-39 46 0 0,-1-1 23 0 0,0 0 7 0 0,0 0 2 0 0,0 0-4 0 0,0 0-16 0 0,0 0-4 0 0,0 0 0 0 0,0 0 0 0 0,19-5 267 0 0,-17 3-288 0 0,-1 2-43 0 0,-1 0 0 0 0,1 1 0 0 0,-1-1 1 0 0,1 0-1 0 0,-1 0 0 0 0,1 0 0 0 0,-1 1 1 0 0,1-1-1 0 0,-1 0 0 0 0,0 0 0 0 0,1 1 0 0 0,-1-1 1 0 0,1 0-1 0 0,-1 1 0 0 0,0-1 0 0 0,1 1 1 0 0,-1-1-1 0 0,0 1 0 0 0,1-1 0 0 0,-1 0 1 0 0,0 1-1 0 0,0-1 0 0 0,0 1 0 0 0,1-1 1 0 0,-1 1-1 0 0,0-1 0 0 0,0 1 0 0 0,0-1 1 0 0,0 1-1 0 0,0 0 0 0 0,0-1 0 0 0,0 1 0 0 0,0-1 1 0 0,0 1-1 0 0,0-1 0 0 0,0 1 0 0 0,0-1 1 0 0,0 1-1 0 0,0-1 0 0 0,-1 1 0 0 0,1-1 1 0 0,0 1-1 0 0,0-1 0 0 0,-6 123 0 0 0,23 12 0 0 0,-16-125 20 0 0,2-1 0 0 0,-1 1 0 0 0,1-1-1 0 0,0 1 1 0 0,1-1 0 0 0,0 0-1 0 0,1-1 1 0 0,-1 1 0 0 0,2-1 0 0 0,-1 1-1 0 0,1-2 1 0 0,1 1 0 0 0,-1-1 0 0 0,1 0-1 0 0,5 4-19 0 0,-6-8 45 0 0,0 0-1 0 0,0 0 1 0 0,1-1-1 0 0,-1 0 1 0 0,1 0-1 0 0,0-1 0 0 0,-1 0 1 0 0,1 0-1 0 0,0 0 1 0 0,0-1-1 0 0,0 0 1 0 0,0-1-1 0 0,-1 1 1 0 0,1-1-1 0 0,0 0 0 0 0,0-1 1 0 0,-1 0-1 0 0,4-1-44 0 0,-5 0-110 0 0,-1 0 0 0 0,0 0 0 0 0,0-1 0 0 0,0 1 0 0 0,-1-1 0 0 0,1 0 0 0 0,-1 0 0 0 0,0 0 0 0 0,0 0 0 0 0,0-1 0 0 0,-1 1 0 0 0,0-1 0 0 0,1 0 0 0 0,-1 0 0 0 0,-1 0 0 0 0,1 0 0 0 0,-1 0 0 0 0,0 0 0 0 0,0 0 0 0 0,-1 0 0 0 0,1 0 0 0 0,-1-4 110 0 0,6-21-1380 0 0,-2-29-844 0 0,-5 58 2304 0 0,6-2 1170 0 0,-6 9-708 0 0,35 59 1316 0 0,-28-54-1671 0 0,1-1 0 0 0,0 1 0 0 0,0-1 0 0 0,1 0 0 0 0,1-1 0 0 0,0 0 0 0 0,0 0 1 0 0,1-1-1 0 0,1 1-187 0 0,28 6 338 0 0,-24-21-6804 0 0,-8-3-691 0 0</inkml:trace>
  <inkml:trace contextRef="#ctx0" brushRef="#br0" timeOffset="1508.734">2152 160 16527 0 0,'-19'-29'1658'0'0,"18"28"-1532"0"0,21 7-270 0 0,30 18-466 0 0,-29-12-4321 0 0,-7-3-495 0 0</inkml:trace>
  <inkml:trace contextRef="#ctx0" brushRef="#br0" timeOffset="1711.812">2348 121 13880 0 0,'0'0'314'0'0,"0"2"46"0"0,27 103 879 0 0,26 123 2647 0 0,-23-90-5124 0 0,-30-129-5395 0 0</inkml:trace>
  <inkml:trace contextRef="#ctx0" brushRef="#br0" timeOffset="2176.833">2249 524 15032 0 0,'0'0'340'0'0,"0"0"50"0"0,2-1 24 0 0,4-2-327 0 0,0-1 0 0 0,1 1 0 0 0,-1 0 0 0 0,1 1 0 0 0,0-1 0 0 0,0 1 0 0 0,0 1 0 0 0,0-1 0 0 0,0 1 1 0 0,0 1-1 0 0,1-1 0 0 0,5 1-87 0 0,26-3 581 0 0,186-18 1824 0 0,-60 3-1469 0 0,-149 18-922 0 0,-15 0 50 0 0,-1 0 8 0 0,0 0 20 0 0,0 0 10 0 0,0 0 2 0 0,-16 35 208 0 0,-6 32-296 0 0,23-5-16 0 0,9-23 0 0 0,-10-38 14 0 0,0 1-1 0 0,0-1 0 0 0,1 1 1 0 0,-1-1-1 0 0,1 1 0 0 0,-1-1 1 0 0,1 1-1 0 0,0-1 1 0 0,0 0-1 0 0,-1 1 0 0 0,1-1 1 0 0,0 0-1 0 0,0 0 0 0 0,0 0 1 0 0,0 1-1 0 0,1-1 0 0 0,-1 0 1 0 0,0-1-1 0 0,0 1 0 0 0,1 0 1 0 0,-1 0-1 0 0,0 0 0 0 0,1-1 1 0 0,-1 1-1 0 0,1-1 1 0 0,-1 1-1 0 0,1-1 0 0 0,-1 0 1 0 0,1 1-1 0 0,-1-1 0 0 0,1 0 1 0 0,-1 0-1 0 0,1 0 0 0 0,1 0-13 0 0,-2 0 0 0 0,3-2 21 0 0,0 1 1 0 0,-1-1-1 0 0,1 0 0 0 0,0 0 1 0 0,-1 0-1 0 0,0 0 1 0 0,1-1-1 0 0,-1 1 1 0 0,0-1-1 0 0,0 0 0 0 0,0 0 1 0 0,-1 0-1 0 0,1 0 1 0 0,-1-1-1 0 0,1 1 1 0 0,-1-1-1 0 0,0 1 0 0 0,-1-1 1 0 0,1 0-1 0 0,-1 0 1 0 0,1 1-1 0 0,-1-1 1 0 0,0 0-1 0 0,0-1-21 0 0,3-5 0 0 0,47-70-616 0 0,-42 74 471 0 0,2 9 53 0 0,18 14 25 0 0,76 52 142 0 0,-78-56-64 0 0,1-2-1 0 0,-1-1 1 0 0,2-2 0 0 0,19 4-11 0 0,24-10-4542 0 0,-57-7-1969 0 0</inkml:trace>
  <inkml:trace contextRef="#ctx0" brushRef="#br0" timeOffset="3159.028">3465 411 14224 0 0,'-3'-12'1076'0'0,"1"10"-1014"0"0,-1 0 0 0 0,1 1 1 0 0,-1 0-1 0 0,0-1 0 0 0,0 1 1 0 0,1 0-1 0 0,-1 0 0 0 0,0 1 1 0 0,0-1-1 0 0,0 0 0 0 0,0 1 1 0 0,0 0-1 0 0,0 0 0 0 0,0 0 1 0 0,0 0-1 0 0,0 0 0 0 0,0 1 1 0 0,0-1-1 0 0,0 1 0 0 0,1 0 1 0 0,-3 0-63 0 0,-56 38 1894 0 0,51-28-1836 0 0,0 0 0 0 0,1 1 0 0 0,1 0 0 0 0,0 1 0 0 0,0 0-1 0 0,1 0 1 0 0,1 1 0 0 0,0 0 0 0 0,1 0 0 0 0,1 0-1 0 0,-2 10-57 0 0,5-18 17 0 0,0 1-1 0 0,0 0 0 0 0,0-1 1 0 0,1 1-1 0 0,0 0 0 0 0,0 0 1 0 0,1-1-1 0 0,0 1 0 0 0,0 0 1 0 0,1-1-1 0 0,0 1 0 0 0,0-1 1 0 0,0 0-1 0 0,1 1 0 0 0,0-1 1 0 0,0 0-1 0 0,0-1 0 0 0,1 1 0 0 0,0 0 1 0 0,0-1-1 0 0,2 2-16 0 0,-1-4 48 0 0,0-1-1 0 0,-1 1 1 0 0,1-1-1 0 0,0 0 1 0 0,0 0-1 0 0,0-1 1 0 0,1 0 0 0 0,-1 1-1 0 0,0-2 1 0 0,0 1-1 0 0,1-1 1 0 0,-1 0-1 0 0,0 0 1 0 0,1 0-1 0 0,-1-1 1 0 0,0 1-1 0 0,1-1 1 0 0,-1-1 0 0 0,0 1-1 0 0,0-1 1 0 0,0 0-1 0 0,0 0 1 0 0,0 0-1 0 0,0-1-47 0 0,8-5 102 0 0,0 0-1 0 0,-1 0 0 0 0,0-1 0 0 0,-1-1 0 0 0,0 0 1 0 0,-1 0-1 0 0,0-1 0 0 0,0 0 0 0 0,-1-1 1 0 0,-1 0-1 0 0,0 0 0 0 0,2-5-101 0 0,6-14 27 0 0,-2 0 0 0 0,-1 0 0 0 0,-1-2-1 0 0,-1 1 1 0 0,-2-2 0 0 0,-2 1 0 0 0,-1-1 0 0 0,-1 0 0 0 0,-1-13-27 0 0,-3 37-25 0 0,3-26 3 0 0,-1-1 0 0 0,-1 0 0 0 0,-3 0 0 0 0,-4-34 22 0 0,-8 41 67 0 0,3 34-54 0 0,4 5-17 0 0,0 1 0 0 0,1-1 0 0 0,1 2 0 0 0,-1-1 0 0 0,1 0 0 0 0,1 1 0 0 0,0 0 0 0 0,1-1 0 0 0,0 1 0 0 0,0 0 0 0 0,1 0 0 0 0,1 0 0 0 0,0 1 0 0 0,1 6 4 0 0,-3 17-8 0 0,0-1 8 0 0,1 149 0 0 0,3-163 1 0 0,0 0 1 0 0,0 0-1 0 0,2 1 0 0 0,0-1 1 0 0,1 0-1 0 0,1-1 1 0 0,1 0-1 0 0,5 11-1 0 0,-8-25 29 0 0,-1 0-1 0 0,1 0 1 0 0,1-1-1 0 0,-1 1 1 0 0,1-1 0 0 0,-1 0-1 0 0,1 0 1 0 0,0-1 0 0 0,1 1-1 0 0,-1-1 1 0 0,1 0-1 0 0,-1 0 1 0 0,1-1 0 0 0,0 0-1 0 0,5 2-28 0 0,-1-2 35 0 0,0 0 0 0 0,1 0-1 0 0,0-1 1 0 0,-1 0 0 0 0,1-1-1 0 0,0 0 1 0 0,-1-1 0 0 0,1 0-1 0 0,0-1 1 0 0,-1 0 0 0 0,1 0-1 0 0,-1-1 1 0 0,0 0 0 0 0,0-1-1 0 0,0-1 1 0 0,-1 1 0 0 0,1-1-1 0 0,-1-1 1 0 0,0 0 0 0 0,0 0-1 0 0,-1-1 1 0 0,0 0 0 0 0,0 0-1 0 0,-1-1 1 0 0,0 0 0 0 0,0 0-1 0 0,-1-1 1 0 0,0 0 0 0 0,0 0-1 0 0,1-3-34 0 0,-4 8-17 0 0,-1 1 0 0 0,1-1 0 0 0,-1 0 0 0 0,1 0 0 0 0,-1 0 0 0 0,0 0 0 0 0,0 0 0 0 0,-1 0 0 0 0,0-1 0 0 0,1 1 0 0 0,-1 0 0 0 0,-1-1 0 0 0,1 1 0 0 0,0-1 0 0 0,-1 1 0 0 0,0-1 0 0 0,0 0 0 0 0,-1 1 0 0 0,1-1 0 0 0,-1 1 0 0 0,0-1 0 0 0,0 1 0 0 0,-1 0 0 0 0,1-1 0 0 0,-1 1 0 0 0,0 0 0 0 0,0 0 0 0 0,0 0 0 0 0,-1 0 0 0 0,1 0 0 0 0,-1 1 0 0 0,0-1 0 0 0,-2-1 17 0 0,2 4-17 0 0,-1-1 1 0 0,0 1-1 0 0,1-1 1 0 0,-1 1-1 0 0,0 0 1 0 0,0 1-1 0 0,0-1 1 0 0,0 1-1 0 0,0 0 1 0 0,0 0-1 0 0,0 0 1 0 0,0 0-1 0 0,0 1 1 0 0,1-1-1 0 0,-1 1 0 0 0,0 0 1 0 0,0 0-1 0 0,0 0 1 0 0,1 1-1 0 0,-1 0 1 0 0,1-1-1 0 0,-1 1 1 0 0,1 0-1 0 0,-1 1 1 0 0,1-1-1 0 0,0 1 1 0 0,0-1-1 0 0,0 1 1 0 0,1 0-1 0 0,-1 0 0 0 0,1 0 1 0 0,-1 0-1 0 0,1 1 1 0 0,0-1-1 0 0,0 2 17 0 0,0-2 3 0 0,0 1 0 0 0,0-1 0 0 0,1 1-1 0 0,0-1 1 0 0,0 1 0 0 0,0-1-1 0 0,0 1 1 0 0,0 0 0 0 0,1 0 0 0 0,-1-1-1 0 0,1 1 1 0 0,0 0 0 0 0,0 0 0 0 0,1-1-1 0 0,-1 1 1 0 0,1 0 0 0 0,-1 0 0 0 0,1-1-1 0 0,1 3-2 0 0,-1-2 48 0 0,1 0 0 0 0,-1 1 0 0 0,1-1 0 0 0,0 0 0 0 0,0 0 0 0 0,0 0 0 0 0,0-1 0 0 0,1 1-1 0 0,-1 0 1 0 0,1-1 0 0 0,0 0 0 0 0,0 1 0 0 0,0-1 0 0 0,1 0 0 0 0,2 1-48 0 0,2 2 84 0 0,0-1-1 0 0,1 0 1 0 0,0 0 0 0 0,0-1-1 0 0,0 0 1 0 0,0-1 0 0 0,1 0 0 0 0,-1 0-1 0 0,8 0-83 0 0,-1-2 26 0 0,0 0 0 0 0,0-2 0 0 0,0 0-1 0 0,0 0 1 0 0,-1-2 0 0 0,1 0 0 0 0,0-1-1 0 0,-1 0 1 0 0,0-1 0 0 0,0-1 0 0 0,0-1-1 0 0,-1 0 1 0 0,0-1 0 0 0,0 0 0 0 0,-1-1-1 0 0,0 0 1 0 0,0-1 0 0 0,-1-1 0 0 0,-1 0-1 0 0,0-1 1 0 0,0 0 0 0 0,2-5-26 0 0,62-96-1319 0 0,-72 105 1242 0 0,8-46-364 0 0,-11 53 373 0 0,-2 1 54 0 0,0 0 0 0 0,0 1 0 0 0,1 0 0 0 0,-1-1 1 0 0,1 1-1 0 0,-1 0 0 0 0,0 0 0 0 0,1 0 0 0 0,0 0 1 0 0,-1 0-1 0 0,1 0 0 0 0,-1 0 0 0 0,1 0 0 0 0,0 1 1 0 0,0-1-1 0 0,0 0 0 0 0,0 1 0 0 0,0-1 1 0 0,0 1-1 0 0,0-1 0 0 0,0 1 0 0 0,1 0 0 0 0,-1 0 14 0 0,-1 4 6 0 0,0-1 0 0 0,1 1-1 0 0,0-1 1 0 0,0 1 0 0 0,1 0 0 0 0,0 0-1 0 0,0-1 1 0 0,0 1 0 0 0,0 0-1 0 0,1 0 1 0 0,0-1 0 0 0,0 1-1 0 0,1-1 1 0 0,-1 1 0 0 0,1-1-1 0 0,0 1 1 0 0,1-1 0 0 0,-1 0 0 0 0,1 0-1 0 0,0 0 1 0 0,1 0 0 0 0,1 2-6 0 0,117 140 1442 0 0,-93-118-242 0 0,-28-28-942 0 0,-1-1 4 0 0,-13 10 406 0 0,5-8-622 0 0,1-1 0 0 0,-1 0 0 0 0,0 0 0 0 0,1 0 0 0 0,-1-1 0 0 0,0 0 0 0 0,0-1 0 0 0,1 1 0 0 0,-1-2 0 0 0,0 1 0 0 0,-6-3-46 0 0,-12-1-54 0 0,-33-8-677 0 0,20-1-3667 0 0,26 8-3504 0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2T14:19:35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54 9960 0 0,'-2'-12'746'0'0,"6"-8"-396"0"0,-19-2 3467 0 0,0 26-1324 0 0,9 8-2215 0 0,-1 0-1 0 0,2 1 0 0 0,-1 0 1 0 0,2 0-1 0 0,0 0 1 0 0,0 1-1 0 0,2-1 1 0 0,-1 1-1 0 0,2 0 0 0 0,0-1 1 0 0,0 1-1 0 0,1 0 1 0 0,2 11-278 0 0,0-15 30 0 0,0 1 0 0 0,0-1 0 0 0,1 0 0 0 0,0 1 0 0 0,1-1 0 0 0,0-1 1 0 0,1 1-1 0 0,0-1 0 0 0,1 0 0 0 0,1 2-30 0 0,-4-9 18 0 0,0 0 0 0 0,0 0 0 0 0,0-1 0 0 0,0 1 1 0 0,1-1-1 0 0,-1 0 0 0 0,0 0 0 0 0,1 0 0 0 0,-1-1 0 0 0,1 1 0 0 0,-1-1 0 0 0,0 0 1 0 0,1 0-1 0 0,-1 0 0 0 0,1 0 0 0 0,-1-1 0 0 0,1 1 0 0 0,-1-1 0 0 0,1 0 0 0 0,-1 0 0 0 0,0 0 1 0 0,0 0-1 0 0,1-1 0 0 0,-1 1 0 0 0,0-1 0 0 0,0 0 0 0 0,0 0 0 0 0,-1 0 0 0 0,2-1-18 0 0,93-99 72 0 0,-49 44-8 0 0,-45 56-74 0 0,6 18-44 0 0,-8 44 65 0 0,2 16 181 0 0,8-51 7 0 0,9-31 351 0 0,33-56-251 0 0,12-10-196 0 0,-63 69-105 0 0,1 0 1 0 0,0 0-1 0 0,0 0 1 0 0,1 0 0 0 0,-1 1-1 0 0,1-1 1 0 0,-1 1-1 0 0,1 0 1 0 0,0 0 0 0 0,0 0-1 0 0,0 1 1 0 0,0-1-1 0 0,0 1 1 0 0,0 0 0 0 0,0 0-1 0 0,0 0 1 0 0,0 1-1 0 0,4-1 2 0 0,10 10-80 0 0,51 60 312 0 0,-41-39-108 0 0,-27-30-189 0 0,-1 1 0 0 0,1 0 0 0 0,0-1 0 0 0,-1 1 0 0 0,1-1 0 0 0,-1 1 0 0 0,1-1 0 0 0,0 1 0 0 0,-1-1 0 0 0,1 0 0 0 0,0 1 0 0 0,0-1 0 0 0,-1 0 0 0 0,1 1 0 0 0,0-1 0 0 0,0 0 0 0 0,0 0 0 0 0,-1 0 0 0 0,1 0 0 0 0,0 0 0 0 0,0 0-1 0 0,0 0 1 0 0,-1 0 0 0 0,1 0 0 0 0,0 0 0 0 0,0 0 0 0 0,0 0 0 0 0,-1-1 0 0 0,1 1 0 0 0,0 0 0 0 0,0-1 0 0 0,-1 1 0 0 0,1 0 0 0 0,0-1 0 0 0,-1 1 0 0 0,1-1 0 0 0,0 1 0 0 0,-1-1 0 0 0,1 1 0 0 0,-1-1 0 0 0,1 0 0 0 0,-1 1 0 0 0,1-1 0 0 0,-1 0 0 0 0,1 1 0 0 0,-1-1 0 0 0,1 0 0 0 0,-1 0-1 0 0,0 1 1 0 0,1-2 65 0 0,2-6-1624 0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2T14:19:35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9 20271 0 0,'-10'-9'576'0'0,"10"9"128"0"0,4 0-568 0 0,-4 0-136 0 0,0 0 0 0 0,10 6 0 0 0,0-3-376 0 0,-4 3-104 0 0,5-3-16 0 0,-1 5-8 0 0,2-1 272 0 0,2 3 48 0 0,3-6 16 0 0,0 11-4983 0 0,0-2-1001 0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2T14:19:39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6 15888 0 0,'28'-5'1085'0'0,"-69"34"-673"0"0,25-13 225 0 0,-2 18 984 0 0,11-19-953 0 0,3-5-422 0 0,0 0 0 0 0,0 0 0 0 0,1 0-1 0 0,0 0 1 0 0,1 1 0 0 0,0-1 0 0 0,1 1 0 0 0,0-1-1 0 0,0 1 1 0 0,1 0 0 0 0,1-1 0 0 0,1 10-246 0 0,-2-17 34 0 0,0 0 0 0 0,1 0 1 0 0,-1 1-1 0 0,1-1 0 0 0,0 0 0 0 0,0 0 1 0 0,0 0-1 0 0,0 0 0 0 0,1 0 1 0 0,-1 0-1 0 0,1 0 0 0 0,-1-1 1 0 0,1 1-1 0 0,0 0 0 0 0,0-1 0 0 0,1 1 1 0 0,-1-1-1 0 0,0 0 0 0 0,1 0 1 0 0,-1 0-1 0 0,1 0 0 0 0,0 0 1 0 0,-1-1-1 0 0,1 1 0 0 0,0-1 0 0 0,0 1 1 0 0,0-1-1 0 0,0 0 0 0 0,1 0 1 0 0,-1-1-1 0 0,0 1 0 0 0,0-1 1 0 0,1 1-35 0 0,2-3-16 0 0,-1 1 0 0 0,1 0 0 0 0,0-1 0 0 0,-1 0 0 0 0,1-1 0 0 0,-1 1 0 0 0,1-1 0 0 0,-1 0 0 0 0,0 0 0 0 0,0-1 0 0 0,-1 1 0 0 0,1-1 0 0 0,-1 0 0 0 0,0-1 0 0 0,0 1 0 0 0,0-1 0 0 0,0 1 0 0 0,-1-1 0 0 0,0 0 0 0 0,0 0 0 0 0,0-1 16 0 0,15-16-154 0 0,15-5-49 0 0,-27 22 182 0 0,-5 4 16 0 0,1 0-11 0 0,-1-1 1 0 0,1 1 0 0 0,0 0 0 0 0,-1-1 0 0 0,1 1 0 0 0,0 0 0 0 0,0 0 0 0 0,0 0 0 0 0,0 0 0 0 0,0 0-1 0 0,0 1 1 0 0,0-1 0 0 0,0 0 0 0 0,0 1 0 0 0,1 0 0 0 0,-1-1 0 0 0,0 1 0 0 0,0 0 0 0 0,0 0 0 0 0,0 0 0 0 0,1 1-1 0 0,-1-1 1 0 0,0 0 0 0 0,2 1 15 0 0,5 12-77 0 0,29 67-14 0 0,35 22 667 0 0,-47-80-367 0 0,18-8 221 0 0,-28-19-264 0 0,2-12 21 0 0,-15 12-157 0 0,1-1-1 0 0,-1 0 1 0 0,-1 0-1 0 0,1 0 1 0 0,-1 0-1 0 0,0-1 1 0 0,0 1 0 0 0,0-1-1 0 0,-1 1 1 0 0,0-1-1 0 0,-1 1 1 0 0,1-1-1 0 0,-2-6-29 0 0,-4-68 152 0 0,3 46-435 0 0,13-2-724 0 0,-7 29 668 0 0,-3 5-65 0 0,1 0-1 0 0,0 0 1 0 0,1 0-1 0 0,-1 1 1 0 0,1-1-1 0 0,-1 0 1 0 0,1 1 0 0 0,0 0-1 0 0,-1 0 1 0 0,1 0-1 0 0,1 0 1 0 0,-1 0 0 0 0,0 0-1 0 0,0 1 1 0 0,0 0-1 0 0,1-1 405 0 0,-1 1-398 0 0,11-3-1535 0 0</inkml:trace>
  <inkml:trace contextRef="#ctx0" brushRef="#br0" timeOffset="949.379">1042 27 16296 0 0,'0'0'365'0'0,"-10"7"1045"0"0,-115 75 519 0 0,55-39-602 0 0,55-34-1092 0 0,7-4-172 0 0,0 0-1 0 0,0 0 1 0 0,0 1-1 0 0,1-1 1 0 0,0 2-1 0 0,1-1 1 0 0,-1 1-1 0 0,1 0 1 0 0,-5 8-63 0 0,3-3 21 0 0,5-7-3 0 0,-1 0 1 0 0,1 0-1 0 0,0 0 1 0 0,0 1-1 0 0,1 0 0 0 0,-1-1 1 0 0,1 1-1 0 0,0 0 1 0 0,1 0-1 0 0,0 0 1 0 0,0 0-1 0 0,0 2-18 0 0,2-5-2 0 0,0-1 0 0 0,0 0-1 0 0,0 0 1 0 0,0 0 0 0 0,1 0-1 0 0,-1 0 1 0 0,1 0 0 0 0,0 0-1 0 0,-1 0 1 0 0,1 0 0 0 0,0-1-1 0 0,0 1 1 0 0,0-1 0 0 0,0 1-1 0 0,0-1 1 0 0,1 0 0 0 0,-1 0-1 0 0,0 0 1 0 0,0 0-1 0 0,1 0 1 0 0,-1-1 0 0 0,1 1-1 0 0,-1-1 1 0 0,1 1 0 0 0,-1-1-1 0 0,1 0 1 0 0,-1 0 0 0 0,0 0-1 0 0,1 0 1 0 0,-1 0 0 0 0,1-1-1 0 0,-1 1 1 0 0,1-1 0 0 0,-1 0-1 0 0,0 0 1 0 0,1 0 0 0 0,1-1 2 0 0,50-18-506 0 0,11-25-128 0 0,-12 8 612 0 0,-50 33 38 0 0,-2 3 60 0 0,-1 1 0 0 0,-3 72 404 0 0,-1-7 96 0 0,24-83-398 0 0,58-83-668 0 0,-36 81 245 0 0,-38 22 222 0 0,14 7-37 0 0,79 86 336 0 0,-93-91-258 0 0,1-1 0 0 0,0 0-1 0 0,-1-1 1 0 0,1 1-1 0 0,0-1 1 0 0,0 0 0 0 0,0 0-1 0 0,1-1 1 0 0,-1 1 0 0 0,0-1-1 0 0,1 0 1 0 0,-1-1-1 0 0,1 1 1 0 0,1-1-18 0 0,5 0 18 0 0,-1 0 0 0 0,1-1 0 0 0,-1-1 0 0 0,0 0 0 0 0,1 0 0 0 0,-1-1 0 0 0,0 0 0 0 0,0-1 1 0 0,-1-1-1 0 0,1 1 0 0 0,1-2-18 0 0,52-18-284 0 0,-56 24 228 0 0,9 8-104 0 0,12 16 42 0 0,37 9 118 0 0,-57-32 16 0 0,0-1-1 0 0,0 0 0 0 0,-1-1 0 0 0,1 0 0 0 0,0 0 0 0 0,-1 0 1 0 0,1-1-1 0 0,-1-1 0 0 0,1 0 0 0 0,-1 0 0 0 0,0 0 0 0 0,0-1 1 0 0,0 0-1 0 0,-1-1 0 0 0,0 0 0 0 0,2-1-15 0 0,6-3 25 0 0,39-44 150 0 0,-42 37-178 0 0,-11 15 5 0 0,0 0-1 0 0,0-1 0 0 0,0 1 1 0 0,0 0-1 0 0,0-1 0 0 0,-1 1 1 0 0,1-1-1 0 0,0 0 0 0 0,-1 1 1 0 0,1-1-1 0 0,-1 1 0 0 0,0-1 1 0 0,1 0-1 0 0,-1 1 0 0 0,0-1 1 0 0,0 0-1 0 0,0 1 0 0 0,0-1 1 0 0,-1 0-1 0 0,1 1 0 0 0,0-1 1 0 0,-1 0-1 0 0,1 1 0 0 0,-1-1 1 0 0,1 0-1 0 0,-1 1 0 0 0,0-1 1 0 0,1 1-1 0 0,-1 0 0 0 0,0-1 1 0 0,0 1-1 0 0,0-1 0 0 0,0 1 1 0 0,-1 0-1 0 0,1 0 0 0 0,0 0 1 0 0,0 0-1 0 0,-1 0 0 0 0,1 0 1 0 0,-1 0-1 0 0,1 0 0 0 0,-1 0 1 0 0,1 1-1 0 0,-1-1 0 0 0,1 1 1 0 0,-1-1-1 0 0,0 1 0 0 0,0-1-1 0 0,-2 1 14 0 0,1-1 0 0 0,-1 1 0 0 0,1 0-1 0 0,-1 0 1 0 0,1 0 0 0 0,-1 0 0 0 0,0 1-1 0 0,1-1 1 0 0,-1 1 0 0 0,1 0 0 0 0,-1 0-1 0 0,1 0 1 0 0,0 1 0 0 0,0-1 0 0 0,-1 1 0 0 0,1 0-1 0 0,0 0 1 0 0,0 0 0 0 0,0 0 0 0 0,1 0-1 0 0,-1 1 1 0 0,1-1 0 0 0,-1 1 0 0 0,1-1-1 0 0,0 1 1 0 0,0 0 0 0 0,0 0 0 0 0,-1 2-14 0 0,-17 57 886 0 0,21-55-794 0 0,-1-1 1 0 0,1 0-1 0 0,0 0 0 0 0,1 1 0 0 0,-1-1 0 0 0,1 0 0 0 0,0 0 1 0 0,1-1-1 0 0,-1 1 0 0 0,1 0 0 0 0,1-1 0 0 0,-1 0 0 0 0,1 1 0 0 0,0-1 1 0 0,0-1-1 0 0,0 1 0 0 0,0-1 0 0 0,1 1 0 0 0,0-1 0 0 0,0 0 1 0 0,0-1-1 0 0,0 1 0 0 0,1-1 0 0 0,0 0-92 0 0,14 7 151 0 0,1-1 0 0 0,0 0 0 0 0,1-2 0 0 0,0 0 0 0 0,0-2 0 0 0,4 1-151 0 0,75 10-3 0 0,-34-17-3386 0 0,-46-2-5072 0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2T14:19:36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1 156 11976 0 0,'112'-6'576'0'0,"-53"-5"472"0"0,-58 11-939 0 0,0-1 0 0 0,0 2 1 0 0,0-1-1 0 0,0 0 1 0 0,1 0-1 0 0,-1 0 1 0 0,0 0-1 0 0,0 1 0 0 0,0-1 1 0 0,0 0-1 0 0,0 1 1 0 0,0-1-1 0 0,0 1 1 0 0,0 0-1 0 0,0-1 0 0 0,0 1 1 0 0,0 0-1 0 0,0-1 1 0 0,0 1-1 0 0,0 0 1 0 0,-1 0-1 0 0,1 0 0 0 0,0 0 1 0 0,-1 0-1 0 0,1 0 1 0 0,0 0-1 0 0,-1 0 0 0 0,1 0-109 0 0,8 10 1194 0 0,15 28 170 0 0,43 95 942 0 0,-29-47-1226 0 0,-31-77-922 0 0,-7-9-73 0 0,0-1-14 0 0,0 0-1 0 0,-13-84-271 0 0,18 2-702 0 0,-4 78 866 0 0,0 0 0 0 0,0 0 0 0 0,0 0 0 0 0,0 0 0 0 0,1 0 0 0 0,-1 0 0 0 0,1 1-1 0 0,0-1 1 0 0,0 1 0 0 0,0-1 0 0 0,1 1 0 0 0,-1 0 0 0 0,1 0 0 0 0,0 0 0 0 0,0 0 0 0 0,0 0-1 0 0,0 0 1 0 0,0 1 0 0 0,1 0 0 0 0,-1 0 0 0 0,1 0 0 0 0,-1 0 0 0 0,1 0 0 0 0,0 1 0 0 0,0-1-1 0 0,0 1 1 0 0,0 0 0 0 0,0 0 0 0 0,0 1 0 0 0,0-1 0 0 0,0 1 0 0 0,0 0 0 0 0,0 0 0 0 0,0 0-1 0 0,0 0 1 0 0,1 1 37 0 0,1 3 2 0 0,1-1 0 0 0,-1 1 0 0 0,0 1 0 0 0,0-1 0 0 0,-1 1 0 0 0,1 0 0 0 0,-1 0 0 0 0,0 1 0 0 0,0 0-1 0 0,-1-1 1 0 0,0 2 0 0 0,0-1 0 0 0,0 0 0 0 0,-1 1 0 0 0,0 0 0 0 0,0 0 0 0 0,0-1 0 0 0,-1 2 0 0 0,0-1-1 0 0,-1 0 1 0 0,1 7-2 0 0,6 31 464 0 0,-4 41 43 0 0,-4-83-491 0 0,1 0 0 0 0,0 0 0 0 0,0-1 0 0 0,1 1 0 0 0,-1 0 0 0 0,1-1 0 0 0,-1 1-1 0 0,1-1 1 0 0,0 0 0 0 0,0 1 0 0 0,0-1 0 0 0,0 0 0 0 0,0 0 0 0 0,0 0 0 0 0,1 0 0 0 0,-1-1 0 0 0,1 1 0 0 0,-1-1 0 0 0,1 1 0 0 0,-1-1 0 0 0,1 0-1 0 0,0 0 1 0 0,0 0 0 0 0,0 0 0 0 0,0-1 0 0 0,0 1 0 0 0,-1-1 0 0 0,1 0 0 0 0,0 0 0 0 0,0 0 0 0 0,0 0 0 0 0,0 0 0 0 0,0-1 0 0 0,0 1 0 0 0,0-1-1 0 0,0 0 1 0 0,0 1 0 0 0,2-3-16 0 0,0 2 23 0 0,0-1-1 0 0,-1 0 0 0 0,1 0 1 0 0,-1 0-1 0 0,1 0 0 0 0,-1-1 1 0 0,0 0-1 0 0,1 0 1 0 0,-1 0-1 0 0,-1 0 0 0 0,1-1 1 0 0,0 0-1 0 0,-1 1 0 0 0,0-1 1 0 0,0-1-1 0 0,0 1 0 0 0,-1 0 1 0 0,1-1-1 0 0,-1 1 0 0 0,0-1 1 0 0,0 0-1 0 0,0 0 1 0 0,-1 1-1 0 0,0-1 0 0 0,0 0 1 0 0,0-1-23 0 0,1-6 20 0 0,-8-42 130 0 0,3 47-141 0 0,0 1-1 0 0,-1-1 1 0 0,0 0-1 0 0,0 1 1 0 0,-1 0-1 0 0,0 0 1 0 0,0 0-1 0 0,0 0 1 0 0,-1 1-1 0 0,0 0 0 0 0,0 0 1 0 0,0 1-1 0 0,0-1 1 0 0,-1 1-1 0 0,0 1 1 0 0,0-1-1 0 0,-2 0-8 0 0,-1 1-143 0 0,0 0-1 0 0,0 0 1 0 0,0 1-1 0 0,0 1 1 0 0,-1-1-1 0 0,1 2 0 0 0,0-1 1 0 0,-1 1-1 0 0,1 1 1 0 0,-1 0-1 0 0,1 0 1 0 0,-5 2 143 0 0,9 2-2 0 0,2-2-1201 0 0,1-1-4808 0 0,3-2-74 0 0</inkml:trace>
  <inkml:trace contextRef="#ctx0" brushRef="#br0" timeOffset="296.614">747 55 14944 0 0,'75'-10'730'0'0,"-56"8"202"0"0,-18 2-735 0 0,-1 0 41 0 0,0 0 8 0 0,-6 23 1204 0 0,6 13-773 0 0,1-1 0 0 0,1 0 1 0 0,2 0-1 0 0,1 0 0 0 0,8 23-677 0 0,11 24 234 0 0,0-9-100 0 0,-10-34-732 0 0,-6-33-179 0 0,-6-5-5239 0 0,-2-1-484 0 0</inkml:trace>
  <inkml:trace contextRef="#ctx0" brushRef="#br0" timeOffset="753.814">640 237 9520 0 0,'207'-6'700'0'0,"-125"5"94"0"0,39 0 831 0 0,77 0 2726 0 0,-154 7-3036 0 0,-42-6-1089 0 0,-2 0-30 0 0,0 0-4 0 0,-1 2 6 0 0,-5 5-81 0 0,1 0 0 0 0,-1-1 0 0 0,-1 0-1 0 0,1 0 1 0 0,-1 0 0 0 0,0-1 0 0 0,-1 0 0 0 0,1 0 0 0 0,-1-1 0 0 0,0 0 0 0 0,-1 0-117 0 0,6-2 20 0 0,-104 63 255 0 0,48-22-144 0 0,26-8-194 0 0,31-29 62 0 0,4-1 67 0 0,29-6 105 0 0,-23-1-163 0 0,0 1 1 0 0,0-2-1 0 0,0 1 0 0 0,-1-1 1 0 0,1 0-1 0 0,-1 0 1 0 0,0-1-1 0 0,0 0 0 0 0,0 0 1 0 0,0-1-1 0 0,-1 0 0 0 0,0 0 1 0 0,0 0-1 0 0,0-1 0 0 0,2-3-8 0 0,73-74 64 0 0,-31 68-136 0 0,-46 18 106 0 0,0 0 0 0 0,1 1 0 0 0,-1 0 0 0 0,-1-1 0 0 0,1 1 0 0 0,0 0 0 0 0,-1 1 0 0 0,0-1 0 0 0,0 1 0 0 0,0-1 0 0 0,-1 1 0 0 0,1 0 0 0 0,-1 0 0 0 0,0 0 0 0 0,-1 0 0 0 0,1 1 0 0 0,-1-1 0 0 0,0 0 0 0 0,0 1 0 0 0,0 2-34 0 0,13 56 288 0 0,-6-45-196 0 0,-8-16-90 0 0,0 1 0 0 0,1-1 0 0 0,0 1 1 0 0,0-1-1 0 0,0 0 0 0 0,0 0 0 0 0,1 1 1 0 0,-1-1-1 0 0,1 0 0 0 0,0 0 0 0 0,-1 0 1 0 0,1 0-1 0 0,1-1 0 0 0,-1 1 0 0 0,0-1 1 0 0,1 1-1 0 0,-1-1 0 0 0,1 0 0 0 0,0 0 1 0 0,0 0-1 0 0,0 0 0 0 0,0 0 0 0 0,0-1 1 0 0,0 1-1 0 0,0-1 0 0 0,1 0 0 0 0,-1 0 1 0 0,0 0-1 0 0,1 0 0 0 0,1 0-2 0 0,30-15-1653 0 0,-15-2-3894 0 0,-5 1-931 0 0</inkml:trace>
  <inkml:trace contextRef="#ctx0" brushRef="#br0" timeOffset="1055.048">1424 28 9008 0 0,'0'0'14'0'0,"0"0"-1"0"0,0 0 1 0 0,0 1 0 0 0,-1-1 0 0 0,1 0-1 0 0,0 0 1 0 0,0 1 0 0 0,0-1 0 0 0,0 0 0 0 0,0 0-1 0 0,0 0 1 0 0,0 1 0 0 0,0-1 0 0 0,-1 0-1 0 0,1 0 1 0 0,0 1 0 0 0,0-1 0 0 0,0 0 0 0 0,0 0-1 0 0,0 1 1 0 0,1-1 0 0 0,-1 0 0 0 0,0 0-1 0 0,0 1 1 0 0,0-1 0 0 0,0 0 0 0 0,0 0 0 0 0,0 1-1 0 0,0-1 1 0 0,0 0 0 0 0,0 0 0 0 0,1 0-1 0 0,-1 1 1 0 0,0-1 0 0 0,0 0 0 0 0,0 0 0 0 0,0 0-1 0 0,1 1 1 0 0,-1-1 0 0 0,0 0 0 0 0,0 0-1 0 0,0 0 1 0 0,1 0 0 0 0,-1 0 0 0 0,0 0 0 0 0,0 0-1 0 0,1 1 1 0 0,-1-1 0 0 0,0 0 0 0 0,0 0-1 0 0,1 0 1 0 0,-1 0 0 0 0,0 0 0 0 0,0 0 0 0 0,1 0-1 0 0,-1 0-13 0 0,-8 8 165 0 0,4-5 198 0 0,1 1 0 0 0,1-1 0 0 0,-1 1-1 0 0,0 0 1 0 0,1 0 0 0 0,0 0 0 0 0,0 0 0 0 0,0 0 0 0 0,0 0 0 0 0,1 0 0 0 0,0 1 0 0 0,0-1 0 0 0,0 1 0 0 0,0 2-363 0 0,10 29 3389 0 0,19 45-149 0 0,2-25-2295 0 0,-23-45-853 0 0,-4-5-57 0 0,1 0-1 0 0,0 0 1 0 0,0 0-1 0 0,1 0 1 0 0,0-1-1 0 0,0 1 1 0 0,0-1 0 0 0,0-1-1 0 0,1 1 1 0 0,5 3-35 0 0,-5-5-2 0 0,4 4 11 0 0,0-1 0 0 0,0-1 0 0 0,0 0 1 0 0,1 0-1 0 0,0-1 0 0 0,0 0 0 0 0,0-1 0 0 0,0 0 0 0 0,0-1 0 0 0,3 0-9 0 0,-13-2-413 0 0,6-1-1440 0 0,-3 0-2577 0 0,-4 1 3630 0 0,1-1-5934 0 0</inkml:trace>
  <inkml:trace contextRef="#ctx0" brushRef="#br0" timeOffset="1407.476">1458 186 13736 0 0,'50'10'2252'0'0,"0"-2"-1"0"0,1-3 1 0 0,20-1-2252 0 0,20 2 2060 0 0,-63 4-1705 0 0,-27-8-315 0 0,1 1-1 0 0,-1-1 1 0 0,1 1 0 0 0,-1 0 0 0 0,0 0-1 0 0,0-1 1 0 0,0 1 0 0 0,0 0-1 0 0,0 0 1 0 0,-1 0 0 0 0,0 0 0 0 0,1 0-1 0 0,-1 0 1 0 0,0 0 0 0 0,0 0-1 0 0,-1 0 1 0 0,1 0 0 0 0,-1 0-1 0 0,1 0 1 0 0,-1 0 0 0 0,0 0 0 0 0,0 0-1 0 0,-1 2-39 0 0,1-2 12 0 0,-11 60 540 0 0,11-55-530 0 0,1-1 0 0 0,0 0 1 0 0,0 0-1 0 0,0 0 0 0 0,1 0 0 0 0,0 0 0 0 0,1 0 0 0 0,-1 0 0 0 0,1 0 0 0 0,1-1 1 0 0,-1 1-1 0 0,1-1 0 0 0,0 1 0 0 0,1-1 0 0 0,-1 0 0 0 0,1 0 0 0 0,5 5-22 0 0,4 0 54 0 0,-12-11-146 0 0,0 1 0 0 0,0-1 0 0 0,-1 1 0 0 0,1-1 0 0 0,0 0 0 0 0,0 1 0 0 0,0-1 0 0 0,0 0 0 0 0,0 0 0 0 0,0 0 0 0 0,0 1 0 0 0,0-1 0 0 0,0 0 1 0 0,0 0-1 0 0,0-1 0 0 0,0 1 0 0 0,0 0 0 0 0,0 0 0 0 0,0 0 0 0 0,0-1 0 0 0,0 1 0 0 0,0 0 0 0 0,0-1 0 0 0,0 1 0 0 0,0-1 0 0 0,0 1 0 0 0,-1-1 1 0 0,1 0-1 0 0,0 1 0 0 0,0-1 0 0 0,-1 0 0 0 0,1 1 0 0 0,0-1 0 0 0,-1 0 0 0 0,1 0 0 0 0,-1 0 0 0 0,1 1 0 0 0,-1-1 0 0 0,1 0 0 0 0,-1 0 92 0 0,6-11-1624 0 0</inkml:trace>
  <inkml:trace contextRef="#ctx0" brushRef="#br0" timeOffset="1663.81">1661 34 15408 0 0,'106'-12'745'0'0,"-93"9"-312"0"0,8-5-112 0 0,16-2 437 0 0,-37 10-448 0 0,0 0 10 0 0,0 0 35 0 0,0 0 18 0 0,2 0 3 0 0,40 36-222 0 0,-22-3-3257 0 0,-13-18-2939 0 0</inkml:trace>
  <inkml:trace contextRef="#ctx0" brushRef="#br0" timeOffset="2299.96">1980 375 15256 0 0,'-26'0'448'0'0,"41"8"168"0"0,36-19 1938 0 0,0-25 299 0 0,-15 0-2277 0 0,5 9-493 0 0,-29 21-39 0 0,7 3-39 0 0,-13 4-1 0 0,-4-1-4 0 0,-1 0 0 0 0,0 1 0 0 0,0-1 0 0 0,0 1 0 0 0,0 0 0 0 0,0-1 0 0 0,0 1 0 0 0,0 0 0 0 0,0 0 0 0 0,0-1 0 0 0,0 1 0 0 0,0 0 0 0 0,-1 0 0 0 0,1 0 0 0 0,0 0 0 0 0,-1 0 0 0 0,1 0 0 0 0,0 0 0 0 0,-1 0 0 0 0,1 0 0 0 0,-1 1 0 0 0,0-1 0 0 0,1 0 0 0 0,-1 0 0 0 0,0 0 0 0 0,0 1 0 0 0,0-1 0 0 0,0 0 0 0 0,0 0 0 0 0,0 0 0 0 0,0 1 0 0 0,0-1 0 0 0,0 0 0 0 0,0 0 0 0 0,-1 0 0 0 0,1 1 0 0 0,1 21 15 0 0,4-3 9 0 0,-2-4 25 0 0,1-1 0 0 0,0 0 0 0 0,1 0 0 0 0,0-1 0 0 0,1 1 0 0 0,1-1 0 0 0,0-1 0 0 0,1 1 0 0 0,6 6-49 0 0,24 24 80 0 0,-30-39-103 0 0,1-1 0 0 0,-1 0-1 0 0,1 0 1 0 0,0-1-1 0 0,0 0 1 0 0,0-1 0 0 0,1 0-1 0 0,-1 0 1 0 0,1-1 0 0 0,-1 0-1 0 0,1 0 1 0 0,-1-1-1 0 0,1-1 1 0 0,2 0 23 0 0,-5 0-164 0 0,-1 0 0 0 0,1-1 1 0 0,0 0-1 0 0,-1 0 0 0 0,0-1 0 0 0,1 0 0 0 0,-1 0 0 0 0,0 0 0 0 0,0-1 1 0 0,-1 0-1 0 0,1 0 0 0 0,-1 0 0 0 0,3-3 164 0 0,45-78-3423 0 0,-20-2-492 0 0,-36 25 1335 0 0,3 60 2723 0 0,-1-1 1 0 0,1 1 0 0 0,-1-1-1 0 0,0 1 1 0 0,0 0 0 0 0,0-1 0 0 0,0 1-1 0 0,0 0 1 0 0,-1 0 0 0 0,1 0-1 0 0,-1 0 1 0 0,1 0 0 0 0,-1 0-1 0 0,0 0 1 0 0,0 0 0 0 0,0 1-1 0 0,0-1 1 0 0,0 1 0 0 0,0-1 0 0 0,0 1-1 0 0,0 0 1 0 0,-1 0 0 0 0,1 0-1 0 0,0 0 1 0 0,-2 0-144 0 0,0 0 225 0 0,1 1 1 0 0,-1 0-1 0 0,1-1 1 0 0,-1 2-1 0 0,0-1 0 0 0,1 0 1 0 0,-1 1-1 0 0,1-1 1 0 0,-1 1-1 0 0,1 0 1 0 0,-1 0-1 0 0,1 0 0 0 0,0 1 1 0 0,-1-1-1 0 0,1 1 1 0 0,0 0-1 0 0,0 0 0 0 0,0 0 1 0 0,0 0-1 0 0,1 1 1 0 0,-1-1-1 0 0,0 1 0 0 0,1-1 1 0 0,0 1-1 0 0,0 0 1 0 0,-1 0-226 0 0,-1 6 102 0 0,0-1 1 0 0,0 1 0 0 0,1 0-1 0 0,0 0 1 0 0,1 0-1 0 0,0 0 1 0 0,0 1 0 0 0,1-1-1 0 0,0 1 1 0 0,0-1-1 0 0,1 0 1 0 0,1 1 0 0 0,0-1-1 0 0,0 1 1 0 0,1-1 0 0 0,0 0-1 0 0,0 0 1 0 0,1 0-1 0 0,0 0 1 0 0,1 0 0 0 0,0 0-1 0 0,0-1 1 0 0,1 0-1 0 0,0 0 1 0 0,0 0 0 0 0,1-1-1 0 0,3 4-102 0 0,86 122 527 0 0,-46-1 98 0 0,-28-4-185 0 0,-21-105-298 0 0,0 0-1 0 0,-2 0 0 0 0,-1 0 1 0 0,-1 0-1 0 0,-1-1 0 0 0,-2 8-141 0 0,6-29 33 0 0,1 1 1 0 0,0-1-1 0 0,-1 0 0 0 0,1 1 1 0 0,0-1-1 0 0,-1 0 0 0 0,0 1 0 0 0,1-1 1 0 0,-1 0-1 0 0,0 0 0 0 0,1 0 0 0 0,-1 1 1 0 0,0-1-1 0 0,0 0 0 0 0,0 0 1 0 0,0 0-1 0 0,0 0 0 0 0,0 0 0 0 0,-1-1 1 0 0,1 1-1 0 0,0 0 0 0 0,0-1 0 0 0,0 1 1 0 0,-1 0-1 0 0,1-1 0 0 0,0 1 1 0 0,-1-1-1 0 0,1 0 0 0 0,-1 1 0 0 0,1-1 1 0 0,0 0-1 0 0,-1 0 0 0 0,1 0 0 0 0,-1 0 1 0 0,1 0-1 0 0,0 0 0 0 0,-1-1 1 0 0,1 1-1 0 0,-1 0 0 0 0,1-1 0 0 0,-1 0-33 0 0,-49-30 747 0 0,46 27-764 0 0,1-1 0 0 0,0 1 0 0 0,0-1-1 0 0,0 0 1 0 0,1 0 0 0 0,0-1 0 0 0,0 1 0 0 0,0-1 0 0 0,0 1 0 0 0,1-1 0 0 0,0 0 0 0 0,0 0 0 0 0,1 0-1 0 0,0 0 1 0 0,0 0 0 0 0,0 0 0 0 0,1 0 0 0 0,0-5 17 0 0,0 5-332 0 0,1 0 1 0 0,0 1-1 0 0,0-1 1 0 0,0 0-1 0 0,1 1 0 0 0,0-1 1 0 0,0 1-1 0 0,0 0 1 0 0,1 0-1 0 0,-1 0 0 0 0,2 0 1 0 0,-1 0-1 0 0,2-2 332 0 0,39-46-5373 0 0,-24 34 3479 0 0</inkml:trace>
  <inkml:trace contextRef="#ctx0" brushRef="#br0" timeOffset="2585.36">2936 507 13360 0 0,'-2'-31'2354'0'0,"11"20"1034"0"0,25 19-1180 0 0,65 8-2613 0 0,-68-14-5094 0 0,-13-1-1131 0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2T14:19:41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279 316 10512 0 0,'-14'-9'306'0'0,"17"-4"116"0"0,-3 0-28 0 0,4-4 784 0 0,2-6 1466 0 0,-1 15-1065 0 0,-5 8-1552 0 0,0 0 0 0 0,1 0 1 0 0,-1 0-1 0 0,0 0 0 0 0,0 0 0 0 0,0 0 0 0 0,1 0 1 0 0,-1 0-1 0 0,0 0 0 0 0,0-1 0 0 0,0 1 0 0 0,1 0 1 0 0,-1 0-1 0 0,0 0 0 0 0,0 0 0 0 0,0 0 0 0 0,0-1 1 0 0,1 1-1 0 0,-1 0 0 0 0,0 0 0 0 0,0 0 0 0 0,0-1 1 0 0,0 1-1 0 0,0 0 0 0 0,0 0 0 0 0,0 0 1 0 0,0-1-1 0 0,0 1 0 0 0,1 0 0 0 0,-1 0 0 0 0,0-1 1 0 0,0 1-1 0 0,0 0 0 0 0,0 0 0 0 0,0-1 0 0 0,-1 1 1 0 0,1 0-1 0 0,0 0 0 0 0,0 0 0 0 0,0-1 0 0 0,0 1 1 0 0,0 0-1 0 0,0 0 0 0 0,0 0 0 0 0,0-1 0 0 0,0 1 1 0 0,-1 0-1 0 0,1 0 0 0 0,0 0 0 0 0,0-1 0 0 0,0 1 1 0 0,0 0-1 0 0,0 0 0 0 0,-1 0 0 0 0,1 0 0 0 0,0 0 1 0 0,0-1-1 0 0,0 1 0 0 0,-1 0 0 0 0,1 0 1 0 0,0 0-1 0 0,0 0 0 0 0,-1 0 0 0 0,1 0 0 0 0,0 0 1 0 0,0 0-1 0 0,0 0 0 0 0,-1 0 0 0 0,1 0 0 0 0,0 0-27 0 0,-5-1 251 0 0,-1 0 0 0 0,1 0 0 0 0,0 0 0 0 0,0 1 0 0 0,-1 0 0 0 0,1 0 0 0 0,0 0 0 0 0,-1 1 0 0 0,1 0 0 0 0,0 0 0 0 0,0 0 0 0 0,0 0-1 0 0,0 1 1 0 0,0 0 0 0 0,-1 1-251 0 0,-5 0 85 0 0,1 1 0 0 0,0 1 0 0 0,0 0 0 0 0,0 0 0 0 0,0 1 0 0 0,1 0 0 0 0,0 1-1 0 0,1 0 1 0 0,-3 2-85 0 0,-16 13 60 0 0,-26 34 52 0 0,48-41-101 0 0,-9 71 42 0 0,14-84-53 0 0,0 0 0 0 0,0 0 0 0 0,1 0 0 0 0,-1 0 0 0 0,1 0 0 0 0,-1 0 0 0 0,1 0 0 0 0,0 0 0 0 0,-1 0 0 0 0,1 0 0 0 0,0-1 0 0 0,0 1 0 0 0,1 0 0 0 0,-1 0 0 0 0,0-1 0 0 0,1 1 0 0 0,-1-1 0 0 0,1 1 0 0 0,-1-1 0 0 0,1 0 0 0 0,-1 0 0 0 0,1 1 0 0 0,0-1 0 0 0,0 0 0 0 0,0-1 0 0 0,0 1 0 0 0,-1 0 0 0 0,1 0 0 0 0,0-1 0 0 0,0 1 0 0 0,0-1 0 0 0,1 0 0 0 0,-1 0 0 0 0,0 1 0 0 0,0-1 0 0 0,0-1 0 0 0,76-11 0 0 0,-66 7-45 0 0,-1 0-1 0 0,0-1 1 0 0,1 0-1 0 0,-2-1 1 0 0,1 0-1 0 0,-1-1 1 0 0,0 0 0 0 0,-1-1-1 0 0,0 0 1 0 0,2-3 45 0 0,26-50-194 0 0,-27 26 194 0 0,-12 31 0 0 0,-8 8 54 0 0,11-3-54 0 0,-1 1 0 0 0,0-1 0 0 0,1 1 0 0 0,-1-1 0 0 0,0 1 0 0 0,0-1 0 0 0,1 1 0 0 0,-1-1 0 0 0,0 1 0 0 0,0-1 0 0 0,0 1 0 0 0,0-1 0 0 0,0 1 0 0 0,0-1 0 0 0,0 1 0 0 0,0 0 0 0 0,0-1 0 0 0,0 1 0 0 0,0-1 0 0 0,0 1 0 0 0,0-1 0 0 0,-1 1 0 0 0,1-1 0 0 0,0 1 0 0 0,0-1 0 0 0,0 1 0 0 0,-1-1 0 0 0,1 1 0 0 0,0-1 0 0 0,-1 1 0 0 0,1-1 0 0 0,0 1 0 0 0,-1-1 0 0 0,1 0 0 0 0,-1 1 0 0 0,1-1 0 0 0,-1 0 0 0 0,1 1 0 0 0,-1-1 0 0 0,1 0 0 0 0,-1 0 0 0 0,1 1 0 0 0,-1-1 0 0 0,1 0 0 0 0,-1 0 0 0 0,0 0 0 0 0,-3 3-5 0 0,2-2 3 0 0,0 0-1 0 0,1 0 1 0 0,-1 0 0 0 0,0 0 0 0 0,0 0 0 0 0,0 0-1 0 0,1 1 1 0 0,-1-1 0 0 0,1 1 0 0 0,-1 0 0 0 0,1-1-1 0 0,0 1 1 0 0,0 0 0 0 0,-1 0 0 0 0,1-1 0 0 0,0 1-1 0 0,1 0 1 0 0,-1 0 0 0 0,0 0 0 0 0,0 0 0 0 0,1 1-1 0 0,-1 0 3 0 0,-5 10 0 0 0,4 8 0 0 0,18 0 11 0 0,-18-15 16 0 0,2-5-24 0 0,0 0-1 0 0,-1 0 0 0 0,1-1 0 0 0,0 1 0 0 0,0 0 1 0 0,0-1-1 0 0,0 1 0 0 0,0 0 0 0 0,-1 0 0 0 0,1-1 1 0 0,1 1-1 0 0,-1 0 0 0 0,0 0 0 0 0,0-1 0 0 0,0 1 1 0 0,0 0-1 0 0,0 0 0 0 0,1-1 0 0 0,-1 1 0 0 0,0 0 1 0 0,1-1-1 0 0,-1 1 0 0 0,0 0 0 0 0,1-1 0 0 0,-1 1 1 0 0,1-1-1 0 0,-1 1 0 0 0,1-1 0 0 0,-1 1 0 0 0,1-1 1 0 0,0 1-1 0 0,-1-1 0 0 0,1 1 0 0 0,-1-1 0 0 0,1 0 1 0 0,0 1-3 0 0,16 13 51 0 0,-14-11-43 0 0,1 1 0 0 0,-1-1 0 0 0,1 0 0 0 0,0 0 0 0 0,0 0 0 0 0,0 0 1 0 0,1-1-1 0 0,-1 0 0 0 0,1 0 0 0 0,-1 0 0 0 0,1 0 0 0 0,0-1 1 0 0,-1 0-1 0 0,1 0 0 0 0,0 0 0 0 0,1 0-8 0 0,54-10-1674 0 0,-24-12-3577 0 0,-22 9-962 0 0</inkml:trace>
  <inkml:trace contextRef="#ctx0" brushRef="#br0" timeOffset="803.954">539 273 9328 0 0,'0'0'208'0'0,"0"0"33"0"0,3-14 278 0 0,14-9 347 0 0,-17 22 81 0 0,0 1 40 0 0,0 0-27 0 0,0 0-134 0 0,0 0-52 0 0,14-3 1761 0 0,-7 27-1963 0 0,-2 0-1 0 0,0 0 0 0 0,-1 0 0 0 0,-1 1 0 0 0,-1-1 1 0 0,-2 1-1 0 0,-1 17-571 0 0,1-14 265 0 0,-23 273 1223 0 0,20-197-1104 0 0,3-103-317 0 0,0-1 10 0 0,-4-9 78 0 0,-19-166-1291 0 0,22 130 679 0 0,1-1 1 0 0,2 1-1 0 0,2-1 0 0 0,4-7 457 0 0,13-49-568 0 0,-17 91 525 0 0,-2 1 23 0 0,1 1 1 0 0,0 0-1 0 0,1 1 1 0 0,0-1-1 0 0,0 1 1 0 0,1-1-1 0 0,0 1 0 0 0,1 0 1 0 0,0 1-1 0 0,0 0 1 0 0,3-4 19 0 0,52-16-107 0 0,-32 25 96 0 0,-7 7 26 0 0,-19 4 122 0 0,33 33 255 0 0,-15 6 200 0 0,-7-20-280 0 0,-16 4-125 0 0,2-30-170 0 0,-1-1 1 0 0,0 1-1 0 0,0-1 0 0 0,0 1 1 0 0,0 0-1 0 0,0-1 1 0 0,0 1-1 0 0,0-1 0 0 0,-1 0 1 0 0,1 1-1 0 0,0-1 1 0 0,-1 0-1 0 0,1 0 0 0 0,-1 0 1 0 0,1 0-1 0 0,-1 0 0 0 0,1 0 1 0 0,-1 0-1 0 0,0-1 1 0 0,0 1-1 0 0,1-1 0 0 0,-1 1 1 0 0,-2 0-18 0 0,-3 1-27 0 0,-1 3 43 0 0,7-4 64 0 0,-1 6 83 0 0,-13 9-70 0 0,-22-12-37 0 0,-34-4-2702 0 0,64-1-2426 0 0,-6-4-1569 0 0</inkml:trace>
  <inkml:trace contextRef="#ctx0" brushRef="#br0" timeOffset="1336.595">1010 231 14112 0 0,'10'8'1530'0'0,"-3"8"-598"0"0,-7 15 865 0 0,-1-8-817 0 0,1-20-506 0 0,0 1-62 0 0,-6 141 1390 0 0,-10-39-1258 0 0,8 10-274 0 0,-8-26-86 0 0,-8-34 94 0 0,11-67-218 0 0,-6-84-705 0 0,17 79 570 0 0,2-14-198 0 0,1 1 0 0 0,1-1-1 0 0,2 1 1 0 0,1 0 0 0 0,7-23 273 0 0,-10 39-52 0 0,2 0-1 0 0,-1 1 1 0 0,2 0 0 0 0,0-1 0 0 0,0 2 0 0 0,1-1 0 0 0,0 1 0 0 0,1 0 0 0 0,1 0 0 0 0,-1 0 0 0 0,2 1 0 0 0,-1 1-1 0 0,2-1 1 0 0,5-4 52 0 0,53-14-181 0 0,-56 25 175 0 0,-1 1 1 0 0,0 1-1 0 0,1-1 0 0 0,-1 2 1 0 0,1 0-1 0 0,0 0 0 0 0,-1 1 1 0 0,9 2 5 0 0,-17-3 47 0 0,0 1 0 0 0,0 0 0 0 0,1 0 0 0 0,-1 1 0 0 0,0-1 0 0 0,0 0 0 0 0,0 1 0 0 0,0 0 0 0 0,-1 0 0 0 0,1 0 0 0 0,0 0 0 0 0,-1 0 1 0 0,0 0-1 0 0,1 1 0 0 0,-1-1 0 0 0,0 1 0 0 0,0 0 0 0 0,0-1 0 0 0,-1 1 0 0 0,1 0 0 0 0,-1 0 0 0 0,1 0 0 0 0,-1 0 0 0 0,0 1 0 0 0,0-1 0 0 0,0 0 0 0 0,-1 0 1 0 0,1 1-1 0 0,-1-1 0 0 0,0 0-47 0 0,-5 36 592 0 0,5-37-576 0 0,1-1 1 0 0,-1 1-1 0 0,0-1 0 0 0,0 1 1 0 0,0-1-1 0 0,0 1 1 0 0,0-1-1 0 0,0 1 1 0 0,0-1-1 0 0,0 1 1 0 0,-1-1-1 0 0,1 1 1 0 0,-1-1-1 0 0,1 1 1 0 0,-1-1-1 0 0,1 1 0 0 0,-1-1 1 0 0,0 0-1 0 0,0 1 1 0 0,0-1-1 0 0,0 0 1 0 0,0 0-1 0 0,0 0 1 0 0,0 0-1 0 0,0 0 1 0 0,0 0-1 0 0,0 0 0 0 0,0 0 1 0 0,-1 0-1 0 0,1 0 1 0 0,0-1-1 0 0,-1 1 1 0 0,1 0-1 0 0,-1-1 1 0 0,1 1-1 0 0,-1-1 1 0 0,1 0-1 0 0,-1 1-16 0 0,-55 26 295 0 0,41-18-546 0 0,0-1 0 0 0,0 0-1 0 0,-1-2 1 0 0,0 0 0 0 0,0 0-1 0 0,-1-2 1 0 0,-11 2 251 0 0,14-6-1953 0 0,5-2-2680 0 0,0-2-1799 0 0</inkml:trace>
  <inkml:trace contextRef="#ctx0" brushRef="#br0" timeOffset="1961.219">1531 375 11720 0 0,'0'0'264'0'0,"0"6"354"0"0,-3 45 18 0 0,3 42 4119 0 0,17 18-3379 0 0,-17-109-1244 0 0,0-2-18 0 0,0 0-2 0 0,0 0-1 0 0,0 0-6 0 0,0 0-1 0 0,10-19 344 0 0,28-108-40 0 0,3 55-593 0 0,-37 65 123 0 0,1 1 0 0 0,0 0 0 0 0,0 0 1 0 0,1 0-1 0 0,0 1 0 0 0,0-1 0 0 0,0 2 0 0 0,0-1 0 0 0,1 0 0 0 0,0 1 0 0 0,0 1 0 0 0,0-1 0 0 0,0 1 0 0 0,5-1 62 0 0,41-6-828 0 0,-40 9 572 0 0,-11 1 48 0 0,-1 2 14 0 0,17 38-336 0 0,-38 26 243 0 0,4-42 290 0 0,-5 4 17 0 0,-7 16 215 0 0,3-4-166 0 0,2 17 759 0 0,22-55-564 0 0,1-2 0 0 0,0 0 0 0 0,17 11 511 0 0,58-7 69 0 0,-43-13-592 0 0,-14 0-97 0 0,-7 0-86 0 0,0 1-1 0 0,0-2 1 0 0,-1 0 0 0 0,0 0 0 0 0,0 0 0 0 0,-1-1 0 0 0,4-8-69 0 0,10-50 198 0 0,-34 22-120 0 0,8 42-74 0 0,0 1 0 0 0,-1 0 0 0 0,1 0 0 0 0,-1 0 0 0 0,0 0 0 0 0,0 0 0 0 0,0 1 0 0 0,0 0 0 0 0,-1-1 0 0 0,0 2 0 0 0,1-1 0 0 0,-1 1 0 0 0,-3-2-4 0 0,-22-13-96 0 0,-14-7-721 0 0,8 14-1135 0 0,34 14-2913 0 0,2-4-640 0 0</inkml:trace>
  <inkml:trace contextRef="#ctx0" brushRef="#br0" timeOffset="2276.87">2417 148 14568 0 0,'-52'2'430'0'0,"39"-1"12"0"0,20 1-334 0 0,-4-1-88 0 0,-3-2-20 0 0,0 1 1 0 0,1 0 0 0 0,-1 0 0 0 0,0 0-1 0 0,1 0 1 0 0,-1 0 0 0 0,0 0 0 0 0,0 0-1 0 0,1 0 1 0 0,-1 0 0 0 0,0 0 0 0 0,1 0-1 0 0,-1 0 1 0 0,0 0 0 0 0,1 0 0 0 0,-1 0-1 0 0,0 0 1 0 0,0 0 0 0 0,1 0 0 0 0,-1 0-1 0 0,0 0 1 0 0,0 1 0 0 0,1-1 0 0 0,-1 0-1 0 0,0 0 1 0 0,0 0 0 0 0,1 0 0 0 0,-1 1-1 0 0,0-1 1 0 0,0 0 0 0 0,1 0 0 0 0,-1 1-1 0 0,0-1 1 0 0,0 0 0 0 0,0 0 0 0 0,0 1-1 0 0,0-1 1 0 0,1 0 0 0 0,-1 0 0 0 0,0 1-1 0 0,0-1 1 0 0,0 0 0 0 0,0 1 0 0 0,0-1-1 0 0,0 0 1 0 0,0 0 0 0 0,0 1 0 0 0,0-1-1 0 0,0 0 1 0 0,0 1 0 0 0,0-1 0 0 0,0 0-1 0 0,0 1 1 0 0,0-1 0 0 0,0 0 0 0 0,-1 0-1 0 0,1 1 1 0 0,0-1 0 0 0,0 0 0 0 0,0 0-1 0 0,0 1 1 0 0,0-1 0 0 0,-1 0 0 0 0,1 0-1 0 0,0 1 1 0 0,0-1 0 0 0,-1 0-1 0 0,1 0 12 0 0,-68 75 2389 0 0,26-34-1198 0 0,-22 21 139 0 0,26-15-687 0 0,-42 63-236 0 0,44-85-735 0 0,35-25-793 0 0,0-2-355 0 0,-5-5-66 0 0</inkml:trace>
  <inkml:trace contextRef="#ctx0" brushRef="#br0" timeOffset="2563.45">2076 214 11912 0 0,'80'0'696'0'0,"-104"2"-560"0"0,9 20 1625 0 0,23 23 761 0 0,-6-40-2414 0 0,4 19 885 0 0,3 11 116 0 0,4 20 43 0 0,31 16-128 0 0,-39-64-996 0 0,1 0-1 0 0,0 0 1 0 0,1 0 0 0 0,-1-1 0 0 0,1 0 0 0 0,0 0 0 0 0,1-1 0 0 0,0 0 0 0 0,-1-1 0 0 0,1 1 0 0 0,1-1 0 0 0,-1-1-1 0 0,1 0 1 0 0,3 1-28 0 0,36 1-3970 0 0,-32-8-2615 0 0</inkml:trace>
  <inkml:trace contextRef="#ctx0" brushRef="#br0" timeOffset="2564.45">2633 261 17071 0 0,'-14'2'186'0'0,"12"-2"-110"0"0,0 0 0 0 0,0 0 0 0 0,-1 0 0 0 0,1 1 0 0 0,0-1 0 0 0,0 0 0 0 0,0 1 0 0 0,0 0 0 0 0,0 0-1 0 0,0-1 1 0 0,0 1 0 0 0,0 0 0 0 0,0 1 0 0 0,0-1 0 0 0,0 0 0 0 0,0 0 0 0 0,1 1 0 0 0,-1-1 0 0 0,1 1 0 0 0,-1 0 0 0 0,1-1-1 0 0,-2 3-75 0 0,1 5 294 0 0,-1 1-1 0 0,2 0 0 0 0,-1 0 0 0 0,1 0 1 0 0,1 1-1 0 0,0-1 0 0 0,0 0 0 0 0,1 0 1 0 0,0 0-1 0 0,1 0 0 0 0,0 0 0 0 0,0 0 1 0 0,1 0-1 0 0,4 8-293 0 0,-1 3 216 0 0,13 18-367 0 0,-6-28-7322 0 0,-11-10 736 0 0</inkml:trace>
  <inkml:trace contextRef="#ctx0" brushRef="#br0" timeOffset="3846.827">2737 306 14224 0 0,'0'1'29'0'0,"0"0"0"0"0,0 0 1 0 0,0 1-1 0 0,0-1 0 0 0,1 0 1 0 0,-1 0-1 0 0,0 0 0 0 0,1 1 1 0 0,-1-1-1 0 0,1 0 0 0 0,-1 0 1 0 0,1 0-1 0 0,-1 0 0 0 0,1 0 1 0 0,0 0-1 0 0,-1 0 0 0 0,1 0 1 0 0,0 0-1 0 0,0 0 0 0 0,0 0 1 0 0,0-1-1 0 0,0 1 0 0 0,0 0 1 0 0,0 0-1 0 0,0-1 1 0 0,0 1-1 0 0,0-1 0 0 0,0 1 1 0 0,0-1-1 0 0,1 0 0 0 0,-1 1 1 0 0,0-1-1 0 0,0 0 0 0 0,1 0 1 0 0,-1 0-1 0 0,0 0 0 0 0,0 0 1 0 0,0 0-1 0 0,1 0 0 0 0,-1 0-29 0 0,15 7 252 0 0,19 28-114 0 0,-33-31 33 0 0,0 0-1 0 0,0 0 1 0 0,-1 0-1 0 0,0 0 1 0 0,1 1-1 0 0,-2-1 1 0 0,1 0-1 0 0,0 1 1 0 0,-1-1-1 0 0,0 1 1 0 0,0-1-1 0 0,0 1 1 0 0,-1-1-1 0 0,0 5-170 0 0,-1 39 4229 0 0,2-48-4034 0 0,0 0 0 0 0,0 0-1 0 0,0 0 1 0 0,0 0-1 0 0,0 0 1 0 0,1 0 0 0 0,-1 0-195 0 0,5-26-159 0 0,9-2-466 0 0,38-52-2422 0 0,-36 64 2591 0 0,-12 11 392 0 0,0 0-1 0 0,0 0 1 0 0,1 0-1 0 0,0 0 1 0 0,0 1-1 0 0,0 0 1 0 0,1 0-1 0 0,-1 0 1 0 0,1 1-1 0 0,0 0 1 0 0,0 0-1 0 0,0 0 1 0 0,0 1 0 0 0,1 0-1 0 0,-1 0 1 0 0,1 0-1 0 0,-1 1 1 0 0,1 0-1 0 0,6 0 65 0 0,-10 3 114 0 0,1 0 0 0 0,-1 0 0 0 0,0 1 0 0 0,0-1 0 0 0,-1 1 0 0 0,1 0 0 0 0,-1 0 0 0 0,1 0 0 0 0,-1 0 0 0 0,0 0 0 0 0,0 1 0 0 0,0-1 0 0 0,0 1 0 0 0,-1-1 0 0 0,1 1 0 0 0,-1 0 0 0 0,0-1 0 0 0,0 1 0 0 0,0 0 0 0 0,-1 0 0 0 0,0 0 0 0 0,1-1 0 0 0,-1 1 0 0 0,0 0 0 0 0,-1 0 0 0 0,1 0 0 0 0,-1 0 0 0 0,0 2-114 0 0,1-2 81 0 0,-7 133 2611 0 0,7-135-2592 0 0,0-2-4 0 0,0 0-2 0 0,0 0-13 0 0,0 0-8 0 0,0 0-1 0 0,3-12-21 0 0,-3 3-192 0 0,2 0 1 0 0,-1 0-1 0 0,1 0 1 0 0,1 1-1 0 0,0-1 1 0 0,0 1-1 0 0,0 0 1 0 0,1 0-1 0 0,0 0 0 0 0,1 0 1 0 0,0 1-1 0 0,0-1 1 0 0,1 1-1 0 0,0 0 1 0 0,0 1-1 0 0,0 0 1 0 0,1-1 140 0 0,-3 6-14 0 0,-1 0 0 0 0,1 1 0 0 0,-1-1 0 0 0,1 1 1 0 0,0-1-1 0 0,-1 1 0 0 0,1 0 0 0 0,-1 0 0 0 0,1 1 0 0 0,0-1 1 0 0,-1 1-1 0 0,1 0 0 0 0,-1 0 0 0 0,1 0 0 0 0,-1 0 1 0 0,1 0-1 0 0,-1 1 0 0 0,0 0 0 0 0,0 0 0 0 0,0-1 0 0 0,0 2 1 0 0,0-1-1 0 0,0 0 0 0 0,0 1 0 0 0,-1-1 0 0 0,1 1 0 0 0,-1 0 1 0 0,0 0-1 0 0,0 0 0 0 0,0 0 0 0 0,0 0 14 0 0,5 5-1 0 0,25 26 1 0 0,34 31 0 0 0,-12-41 0 0 0,-42-23 17 0 0,-6 1-79 0 0,0 0 0 0 0,1-1 0 0 0,-1 0 0 0 0,1-1 0 0 0,0 0 0 0 0,-1 0-1 0 0,1 0 1 0 0,-1-1 0 0 0,1 1 0 0 0,-1-2 0 0 0,1 1 0 0 0,4-2 62 0 0,1-3-252 0 0,27-25-1432 0 0,1-45-868 0 0,-37 63 2413 0 0,-2 9 158 0 0,0 0 0 0 0,0 0 0 0 0,0-1 1 0 0,0 1-1 0 0,-1 0 0 0 0,1 0 0 0 0,-1-1 0 0 0,-1 1 0 0 0,1 0 0 0 0,0 0 0 0 0,-1-1 0 0 0,0 1 0 0 0,0 0 0 0 0,-1-2-19 0 0,1 5 77 0 0,-1 1 0 0 0,1-1 0 0 0,0 1-1 0 0,-1-1 1 0 0,1 1 0 0 0,-1 0-1 0 0,1-1 1 0 0,-1 1 0 0 0,1 0 0 0 0,-1 0-1 0 0,1 0 1 0 0,-1 0 0 0 0,0 0-1 0 0,1 1 1 0 0,-1-1 0 0 0,1 0-1 0 0,0 1 1 0 0,-1-1 0 0 0,1 1 0 0 0,-1 0-1 0 0,1-1 1 0 0,0 1 0 0 0,-1 0-1 0 0,1 0 1 0 0,0 0 0 0 0,0 0-1 0 0,0 0 1 0 0,-1 0 0 0 0,1 0 0 0 0,0 0-1 0 0,0 0 1 0 0,1 0 0 0 0,-1 1-1 0 0,0-1-76 0 0,-23 44 799 0 0,23-41-741 0 0,-1 0 12 0 0,1 0-1 0 0,0-1 1 0 0,0 1 0 0 0,0 0-1 0 0,1 0 1 0 0,-1 0-1 0 0,1 0 1 0 0,0-1-1 0 0,0 1 1 0 0,0 0-1 0 0,1 0 1 0 0,-1 0-1 0 0,1 0 1 0 0,0 0 0 0 0,0-1-1 0 0,1 1 1 0 0,-1 0-1 0 0,1-1 1 0 0,-1 1-1 0 0,3 2-69 0 0,-3-5 135 0 0,9-1 26 0 0,-9 0-143 0 0,1 0 1 0 0,-1 1-1 0 0,0-1 1 0 0,1 0-1 0 0,-1 0 1 0 0,1-1-1 0 0,-1 1 1 0 0,1 0 0 0 0,-1 0-1 0 0,1-1 1 0 0,-1 1-1 0 0,0-1 1 0 0,1 1-1 0 0,-1-1 1 0 0,0 0-1 0 0,1 1 1 0 0,-1-1-1 0 0,0 0 1 0 0,0 0-1 0 0,0 0 1 0 0,1 0-1 0 0,-1 0 1 0 0,0 0-1 0 0,0-1-18 0 0,40-86-1530 0 0,-41 87 1370 0 0,0 1 6 0 0,0 0 12 0 0,0 0 36 0 0,0 0 12 0 0,0 0 4 0 0,0 0 0 0 0,2 19-76 0 0,-1-14 222 0 0,1 0-1 0 0,-1 0 1 0 0,1 0-1 0 0,0 0 0 0 0,0 0 1 0 0,1 0-1 0 0,-1-1 0 0 0,1 1 1 0 0,0-1-1 0 0,0 0 1 0 0,1 0-1 0 0,-1 0 0 0 0,1 0 1 0 0,0-1-1 0 0,0 1 1 0 0,0-1-1 0 0,0 0 0 0 0,1 0 1 0 0,-1-1-1 0 0,1 1 0 0 0,0-1 1 0 0,-1 0-1 0 0,1 0 1 0 0,0-1-1 0 0,0 1 0 0 0,0-1 1 0 0,1 0-1 0 0,-1-1 1 0 0,0 1-1 0 0,0-1 0 0 0,1 0 1 0 0,-1 0-1 0 0,0-1 0 0 0,0 1 1 0 0,0-1-1 0 0,0 0 1 0 0,1-1-1 0 0,-1 1 0 0 0,1-2-55 0 0,6-1 15 0 0,-1-1 0 0 0,0-1 0 0 0,0 0 0 0 0,0 0 0 0 0,-1-1 0 0 0,1-1 0 0 0,-2 0 0 0 0,2-1-15 0 0,53-72-1033 0 0,-55 66 608 0 0,-1-1 0 0 0,0 0 0 0 0,-1 0 0 0 0,-1 0 0 0 0,-1-1-1 0 0,2-10 426 0 0,-2 11-284 0 0,0 2 211 0 0,0-1 0 0 0,-1-1 0 0 0,0 1 0 0 0,-2 0 0 0 0,1-1 0 0 0,-2 0 0 0 0,0 1 0 0 0,-1-1 0 0 0,-1 0 0 0 0,0 0-1 0 0,-2-7 74 0 0,3 22 35 0 0,0 0 0 0 0,-1 0 0 0 0,1 0 0 0 0,0 0 0 0 0,0 0 0 0 0,0-1 0 0 0,-1 1 0 0 0,1 0 0 0 0,0 0 0 0 0,-1 0 0 0 0,1 0 0 0 0,-1 0-1 0 0,1 0 1 0 0,-1 0 0 0 0,0 0 0 0 0,1 0 0 0 0,-1 0 0 0 0,0 1 0 0 0,0-1 0 0 0,0 0 0 0 0,0 0 0 0 0,0 1 0 0 0,1-1 0 0 0,-1 0 0 0 0,0 1-1 0 0,0-1 1 0 0,-1 1 0 0 0,1-1 0 0 0,0 1 0 0 0,0 0 0 0 0,0-1 0 0 0,0 1 0 0 0,0 0 0 0 0,0 0 0 0 0,0 0 0 0 0,-1 0 0 0 0,1 0 0 0 0,0 0-1 0 0,0 0 1 0 0,0 0 0 0 0,0 0 0 0 0,0 1 0 0 0,-1-1 0 0 0,1 0 0 0 0,0 1 0 0 0,0-1 0 0 0,0 1 0 0 0,0-1 0 0 0,0 1 0 0 0,0-1 0 0 0,0 1-1 0 0,0 0-34 0 0,-26 47 286 0 0,10 30 100 0 0,16 59 800 0 0,2-116-808 0 0,1 0-1 0 0,1 0 1 0 0,1 0 0 0 0,1 0 0 0 0,0-1 0 0 0,1 0-1 0 0,2 0 1 0 0,6 12-378 0 0,17 23 620 0 0,-26-51-546 0 0,-4-3 11 0 0,-1-1-48 0 0,3-30-727 0 0,-19-65-2989 0 0,16 93 3666 0 0,0 0 0 0 0,-1-1 0 0 0,2 1 0 0 0,-1 0 0 0 0,0-1 0 0 0,0 1 0 0 0,1 0 0 0 0,-1 0 0 0 0,1 0 0 0 0,0-1 0 0 0,-1 1 0 0 0,1 0 0 0 0,0 0 0 0 0,0 0 1 0 0,0 0-1 0 0,1 0 0 0 0,-1 1 0 0 0,0-1 0 0 0,1 0 0 0 0,-1 0 0 0 0,1 1 0 0 0,0-1 0 0 0,0 1 0 0 0,-1-1 0 0 0,1 1 0 0 0,0 0 0 0 0,0 0 0 0 0,0 0 0 0 0,0 0 0 0 0,0 0 0 0 0,1 0 0 0 0,-1 1 0 0 0,0-1 0 0 0,0 1 0 0 0,0-1 0 0 0,1 1 0 0 0,-1 0 0 0 0,0 0 0 0 0,0 0 0 0 0,1 0 0 0 0,-1 0 0 0 0,0 1 0 0 0,0-1 0 0 0,1 1 13 0 0,23 20 1216 0 0,14 33-229 0 0,29 56-318 0 0,-67-108-669 0 0,-1 0-1 0 0,1 0 0 0 0,-1-1 1 0 0,1 1-1 0 0,-1 0 1 0 0,1-1-1 0 0,0 1 0 0 0,0-1 1 0 0,0 1-1 0 0,0-1 0 0 0,0 0 1 0 0,0 0-1 0 0,0 0 0 0 0,0 0 1 0 0,1 0-1 0 0,-1-1 1 0 0,0 1-1 0 0,0-1 0 0 0,1 1 1 0 0,-1-1-1 0 0,1 0 0 0 0,-1 0 1 0 0,0 0-1 0 0,2 0 1 0 0,21-9-2653 0 0,-13 3 1109 0 0</inkml:trace>
  <inkml:trace contextRef="#ctx0" brushRef="#br0" timeOffset="4105.232">4326 112 13248 0 0,'30'-7'288'0'0,"-20"7"64"0"0,-3 0 16 0 0,-4 0 0 0 0,4 0-296 0 0,-3 4-72 0 0,-8-1 0 0 0,8-1 0 0 0,-2 4 0 0 0,2 0-88 0 0,-4 1 24 0 0,0 1 0 0 0,6-1 64 0 0,-2 1 0 0 0,3 1 0 0 0,0 3-3904 0 0,-4-3-720 0 0</inkml:trace>
  <inkml:trace contextRef="#ctx0" brushRef="#br0" timeOffset="4557.372">4626 273 14656 0 0,'-18'4'241'0'0,"0"0"1"0"0,1 0 0 0 0,0 2 0 0 0,0 0 0 0 0,0 1-1 0 0,1 1 1 0 0,-6 4-242 0 0,-2 0-29 0 0,4-2 645 0 0,0 1 0 0 0,1 1 0 0 0,1 1 0 0 0,0 1 0 0 0,-7 6-616 0 0,23-19 48 0 0,0 0 0 0 0,0 0 1 0 0,1 0-1 0 0,-1 1 0 0 0,0-1 0 0 0,1 0 0 0 0,-1 1 0 0 0,1-1 0 0 0,-1 1 0 0 0,1 0 0 0 0,0-1 0 0 0,-1 1 0 0 0,1 0 0 0 0,0 0 0 0 0,0 0 0 0 0,1 0 0 0 0,-1 0 0 0 0,0 0 0 0 0,0 0 0 0 0,1 0 0 0 0,0 0 0 0 0,-1 0 0 0 0,1 0 0 0 0,0 0 0 0 0,0 1 0 0 0,0-1 0 0 0,0 0 0 0 0,0 0 1 0 0,1 0-1 0 0,-1 0 0 0 0,1 0 0 0 0,-1 0 0 0 0,1 0 0 0 0,0 1-48 0 0,46-7 353 0 0,-23-4-363 0 0,0-1-1 0 0,-1-1 1 0 0,0-1-1 0 0,0-1 1 0 0,-1-2-1 0 0,6-5 11 0 0,74-34-382 0 0,-73 49 288 0 0,-18 14 94 0 0,-16 67 364 0 0,-2-36-146 0 0,-4 30 110 0 0,11-73-24 0 0,4-7-422 0 0,0-1 1 0 0,0 1 0 0 0,1 0 0 0 0,0 0 0 0 0,1 0-1 0 0,0 1 1 0 0,1 0 0 0 0,-1 0 0 0 0,1 1-1 0 0,1 0 1 0 0,-1 0 0 0 0,1 0 0 0 0,5-2 117 0 0,58-42-394 0 0,-66 46 426 0 0,1 1 0 0 0,0 1 0 0 0,0-1 0 0 0,1 1 0 0 0,-1 0 0 0 0,1 1 0 0 0,0-1 0 0 0,-1 1 0 0 0,1 1 0 0 0,0-1 0 0 0,0 1 0 0 0,0 0 0 0 0,1 1 0 0 0,-1 0 0 0 0,0 0 0 0 0,0 0 0 0 0,0 1 0 0 0,0 0 0 0 0,3 1-32 0 0,-5 2 105 0 0,0 0 0 0 0,-1 0 0 0 0,0 0 0 0 0,0 1 0 0 0,0 0 0 0 0,-1-1 0 0 0,0 1 0 0 0,0 1-1 0 0,0-1 1 0 0,0 0 0 0 0,-1 1 0 0 0,0-1 0 0 0,0 1 0 0 0,0 0 0 0 0,-1-1 0 0 0,1 7-105 0 0,5 10 160 0 0,39 113 491 0 0,-42-126-637 0 0,0 0-14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8T15:41:30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62 16096 0 0,'2'-3'93'0'0,"0"0"0"0"0,0 0 0 0 0,1 1 0 0 0,-1-1 0 0 0,0 1 0 0 0,1-1 0 0 0,0 1 0 0 0,-1 0 0 0 0,1 0 0 0 0,0 0 0 0 0,0 1 0 0 0,0-1 0 0 0,0 0 0 0 0,0 1 0 0 0,1 0 0 0 0,-1 0 0 0 0,0 0 0 0 0,1 0 0 0 0,2 0-93 0 0,49-7 504 0 0,-20 4-1660 0 0,-12-2-3037 0 0,-8 0-1409 0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2T14:25:41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1434 1837 12840 0 0,'0'0'289'0'0,"0"0"40"0"0,-14 3 449 0 0,-9 9-402 0 0,21-13-176 0 0,-1 1 0 0 0,0 0 0 0 0,1-1 0 0 0,-1 0 0 0 0,1 1 0 0 0,-1-1 0 0 0,1 0 0 0 0,-1 0 0 0 0,1-1 0 0 0,0 1 0 0 0,0 0 0 0 0,-1-1 0 0 0,1 1 0 0 0,0-1 0 0 0,0 0 0 0 0,1 0 0 0 0,-1 0 0 0 0,0 0 0 0 0,0 0 0 0 0,1 0 0 0 0,0 0 1 0 0,-1 0-1 0 0,1-1 0 0 0,0 1 0 0 0,0-1 0 0 0,0 1-200 0 0,-31-78 2226 0 0,27 68-2076 0 0,0 0 0 0 0,-1 0-1 0 0,0 0 1 0 0,0 1-1 0 0,-1 0 1 0 0,-1 0 0 0 0,0 1-1 0 0,-1 0 1 0 0,-8-8-150 0 0,13 14 2 0 0,3 2 7 0 0,-1 1 1 0 0,1-1-1 0 0,-1 0 0 0 0,0 0 0 0 0,0 1 0 0 0,0-1 0 0 0,0 1 1 0 0,0-1-1 0 0,0 1 0 0 0,0 0 0 0 0,0 0 0 0 0,0 0 0 0 0,0 0 1 0 0,-1 0-1 0 0,1 1 0 0 0,0-1 0 0 0,-1 1 0 0 0,1-1 0 0 0,-1 1 1 0 0,1 0-1 0 0,-1 0 0 0 0,1 0 0 0 0,0 0 0 0 0,-1 0 0 0 0,1 1 1 0 0,-1-1-1 0 0,1 1 0 0 0,0-1 0 0 0,-1 1 0 0 0,1 0-9 0 0,-6 4 5 0 0,1 0 0 0 0,1 1 0 0 0,-1-1 0 0 0,1 1-1 0 0,0 0 1 0 0,0 1 0 0 0,1 0 0 0 0,0 0 0 0 0,0 0 0 0 0,0 0-1 0 0,1 1 1 0 0,0 0-5 0 0,2-4-50 0 0,-57 148-470 0 0,42-33 456 0 0,25-26 64 0 0,-6-74 10 0 0,1 0-1 0 0,0-1 0 0 0,2 1 1 0 0,0-1-1 0 0,1 0 0 0 0,1-1 1 0 0,1 1-1 0 0,8 14-9 0 0,-14-28 17 0 0,0-1-1 0 0,1 0 1 0 0,-1 1 0 0 0,1-1-1 0 0,-1 0 1 0 0,1-1 0 0 0,0 1-1 0 0,0 0 1 0 0,0-1 0 0 0,1 1-1 0 0,-1-1 1 0 0,1 0 0 0 0,-1 0-1 0 0,1-1 1 0 0,-1 1 0 0 0,1-1-1 0 0,0 0 1 0 0,0 0 0 0 0,0 0-1 0 0,1 0-16 0 0,48-35 387 0 0,-41 17-288 0 0,0 0 0 0 0,-1-1 1 0 0,-1 0-1 0 0,-1-1 0 0 0,0 0 0 0 0,-2 0 1 0 0,0-1-1 0 0,-1 0 0 0 0,2-15-99 0 0,32-128 386 0 0,-12 40-292 0 0,-13 46 24 0 0,-14 63-70 0 0,0 8-38 0 0,0 15-82 0 0,2 24-27 0 0,-2 0 0 0 0,-1 0-1 0 0,-1 1 1 0 0,-3-1-1 0 0,-6 31 100 0 0,-1 19-95 0 0,-16 93 95 0 0,13-92 0 0 0,9 0 0 0 0,6-83-43 0 0,-1 0 0 0 0,0 0-1 0 0,0 0 1 0 0,1 0 0 0 0,-1 0-1 0 0,0-1 1 0 0,1 1 0 0 0,-1 0-1 0 0,1 0 1 0 0,-1 0 0 0 0,1 0 0 0 0,0-1-1 0 0,-1 1 1 0 0,1 0 0 0 0,0 0-1 0 0,0-1 1 0 0,-1 1 0 0 0,1 0-1 0 0,0-1 1 0 0,0 1 0 0 0,0-1 0 0 0,0 0-1 0 0,0 1 1 0 0,0-1 0 0 0,-1 1-1 0 0,1-1 1 0 0,0 0 0 0 0,0 0-1 0 0,0 0 1 0 0,0 0 0 0 0,0 1-1 0 0,0-1 1 0 0,0 0 0 0 0,0-1 0 0 0,0 1-1 0 0,0 0 1 0 0,0 0 0 0 0,0 0-1 0 0,0-1 1 0 0,0 1 0 0 0,0 0-1 0 0,0-1 1 0 0,0 1 0 0 0,0-1 0 0 0,0 1-1 0 0,0-1 1 0 0,-1 1 0 0 0,1-1-1 0 0,0 0 44 0 0,42-32-5590 0 0,-30 18-1745 0 0</inkml:trace>
  <inkml:trace contextRef="#ctx0" brushRef="#br0" timeOffset="1">1222 1319 11144 0 0,'-3'-6'530'0'0,"2"3"-459"0"0,0-1-1 0 0,-1 1 1 0 0,1 0-1 0 0,1 0 1 0 0,-1 0-1 0 0,0-1 1 0 0,1 1 0 0 0,-1-1-1 0 0,1 1 1 0 0,0 0-1 0 0,0-1 1 0 0,1 1-1 0 0,-1 0 1 0 0,1-1-1 0 0,-1 1 1 0 0,1 0-1 0 0,0-1 1 0 0,0 1-1 0 0,1 0 1 0 0,-1-1-71 0 0,25-21 1232 0 0,-12 16-549 0 0,-12 8-621 0 0,0 0 1 0 0,1 0 0 0 0,-1 0 0 0 0,1 0 0 0 0,-1 0 0 0 0,0 1 0 0 0,1 0-1 0 0,0-1 1 0 0,-1 1 0 0 0,1 0 0 0 0,-1 0 0 0 0,1 0 0 0 0,-1 0 0 0 0,1 1-1 0 0,-1-1 1 0 0,1 1 0 0 0,-1-1 0 0 0,1 1 0 0 0,-1 0 0 0 0,0 0 0 0 0,1 0-1 0 0,-1 0 1 0 0,0 1 0 0 0,0-1 0 0 0,0 1 0 0 0,0-1 0 0 0,0 1-1 0 0,0 0-62 0 0,-1-2 98 0 0,2 21 52 0 0,-36 29 766 0 0,30-48-887 0 0,-1 1 0 0 0,0-1-1 0 0,0 1 1 0 0,0-1-1 0 0,0 0 1 0 0,0-1 0 0 0,0 1-1 0 0,0-1 1 0 0,-1 0-1 0 0,1 0 1 0 0,-1 0 0 0 0,1 0-1 0 0,-1-1 1 0 0,1 1-1 0 0,-1-1 1 0 0,1-1 0 0 0,-1 1-1 0 0,1-1 1 0 0,-1 1-1 0 0,1-1 1 0 0,0-1-1 0 0,-1 1 1 0 0,1 0 0 0 0,0-1-1 0 0,0 0 1 0 0,0 0-1 0 0,0 0 1 0 0,0-1 0 0 0,0 1-1 0 0,1-1 1 0 0,-1 0-1 0 0,1 0 1 0 0,0 0 0 0 0,0-1-1 0 0,0 1 1 0 0,-2-4-29 0 0,5 4 12 0 0,-1 0 0 0 0,1-1 0 0 0,0 1 0 0 0,1-1 0 0 0,-1 1 0 0 0,0 0 0 0 0,1-1 0 0 0,0 1 1 0 0,0 0-1 0 0,0-1 0 0 0,0 1 0 0 0,1 0 0 0 0,-1 0 0 0 0,1 0 0 0 0,0 0 0 0 0,0 0 0 0 0,0 1 0 0 0,0-1 0 0 0,0 0 1 0 0,0 1-1 0 0,1 0 0 0 0,-1-1 0 0 0,1 1 0 0 0,0 0 0 0 0,0 0 0 0 0,0 1 0 0 0,0-1 0 0 0,0 0 0 0 0,1 1-12 0 0,-2-1-4 0 0,0 1 0 0 0,1 0 0 0 0,-1 0 0 0 0,1 0 0 0 0,0 0 0 0 0,-1 0 0 0 0,1 1 0 0 0,0-1 0 0 0,-1 1 0 0 0,1 0 0 0 0,0 0 0 0 0,0 0 0 0 0,-1 0 0 0 0,1 0 0 0 0,0 1 0 0 0,0-1 0 0 0,-1 1 0 0 0,1-1 0 0 0,0 1 0 0 0,-1 0 0 0 0,1 0-1 0 0,-1 0 1 0 0,1 1 0 0 0,-1-1 0 0 0,0 1 0 0 0,1-1 0 0 0,-1 1 0 0 0,0 0 0 0 0,0-1 0 0 0,0 1 0 0 0,1 2 4 0 0,-1-2 5 0 0,0 0 1 0 0,0 1-1 0 0,0-1 0 0 0,-1 0 1 0 0,1 1-1 0 0,-1-1 0 0 0,1 1 0 0 0,-1 0 1 0 0,0-1-1 0 0,0 1 0 0 0,0 0 1 0 0,0 0-1 0 0,-1 0 0 0 0,1 0 0 0 0,-1 0 1 0 0,0-1-1 0 0,0 1 0 0 0,0 0 1 0 0,0 0-1 0 0,0 0 0 0 0,0 0 0 0 0,-1 0 1 0 0,0 0-1 0 0,1 0 0 0 0,-1-1 1 0 0,0 1-1 0 0,-1 0 0 0 0,1-1 0 0 0,0 1 1 0 0,-2 1-6 0 0,2-1 34 0 0,-1 0 1 0 0,0-1 0 0 0,0 1 0 0 0,0 0-1 0 0,0-1 1 0 0,0 0 0 0 0,-1 1-1 0 0,1-1 1 0 0,-1 0 0 0 0,1 0-1 0 0,-1 0 1 0 0,0-1 0 0 0,0 1 0 0 0,0-1-1 0 0,0 1 1 0 0,0-1 0 0 0,0 0-1 0 0,0 0 1 0 0,0 0 0 0 0,-1-1-1 0 0,1 1 1 0 0,0-1 0 0 0,0 0 0 0 0,-1 0-1 0 0,1 0 1 0 0,0 0 0 0 0,-1 0-1 0 0,1-1 1 0 0,0 0 0 0 0,0 1-1 0 0,0-1 1 0 0,-1 0 0 0 0,1-1-1 0 0,0 1 1 0 0,1 0 0 0 0,-1-1 0 0 0,0 0-1 0 0,0 0 1 0 0,0 0 0 0 0,1 0-1 0 0,-1 0 1 0 0,1 0-35 0 0,-5-48 345 0 0,31 13-285 0 0,-20 34-72 0 0,17 8-519 0 0,-11 4-5155 0 0,-7-1-756 0 0</inkml:trace>
  <inkml:trace contextRef="#ctx0" brushRef="#br0" timeOffset="2">1907 1799 9760 0 0,'0'0'284'0'0,"0"0"1"0"0,0 0-122 0 0,0 0 170 0 0,0 0 92 0 0,0 0 21 0 0,0 0 18 0 0,0 0 66 0 0,0 0 29 0 0,0 0 8 0 0,0 0-10 0 0,0 0-45 0 0,0 0-21 0 0,0 0-3 0 0,1 1-6 0 0,10 3-164 0 0,0-1-1 0 0,-1-1 1 0 0,1 1-1 0 0,1-2 1 0 0,-1 0-1 0 0,0 0 1 0 0,0-1-1 0 0,0 0 1 0 0,0-1-1 0 0,9-1-317 0 0,3 0 402 0 0,143-19 874 0 0,-49 3-1924 0 0,-87 14-3480 0 0,-23 4-1967 0 0</inkml:trace>
  <inkml:trace contextRef="#ctx0" brushRef="#br0" timeOffset="3">1860 1962 13472 0 0,'0'0'306'0'0,"0"0"46"0"0,0 0 22 0 0,-1 0-49 0 0,-3 0-180 0 0,3 0 45 0 0,1 0 39 0 0,0 0 10 0 0,23 4 1666 0 0,162-7 1445 0 0,48-8-2655 0 0,-180 12-2392 0 0,-24 0-5436 0 0</inkml:trace>
  <inkml:trace contextRef="#ctx0" brushRef="#br0" timeOffset="4">2967 1667 7224 0 0,'0'0'165'0'0,"0"0"22"0"0,0 0 7 0 0,6 6 12 0 0,2 3 206 0 0,-1-5 834 0 0,24 10 1149 0 0,14-7-956 0 0,1-2 0 0 0,0-2 1 0 0,44-3-1440 0 0,-48-1 436 0 0,-22 4-117 0 0,-34 6-62 0 0,-84 14 317 0 0,3-14-389 0 0,89-8-158 0 0,-27 3 310 0 0,1-2 1 0 0,-1 0-1 0 0,0-2 0 0 0,0-2 0 0 0,-14-3-337 0 0,47 5 20 0 0,0 0 0 0 0,0 0 0 0 0,1-1 0 0 0,-1 1 0 0 0,0 0 0 0 0,0 0 0 0 0,0 0 0 0 0,0-1 0 0 0,0 1 0 0 0,0 0 0 0 0,0 0 0 0 0,0-1 0 0 0,0 1 0 0 0,0 0 0 0 0,0 0 0 0 0,0 0 0 0 0,0-1 0 0 0,0 1 0 0 0,0 0 0 0 0,0 0 0 0 0,0-1 0 0 0,0 1 0 0 0,0 0 0 0 0,0 0 0 0 0,0 0 0 0 0,0-1 0 0 0,0 1 0 0 0,0 0-1 0 0,0 0 1 0 0,-1 0 0 0 0,1-1 0 0 0,0 1 0 0 0,0 0 0 0 0,0 0 0 0 0,0 0 0 0 0,-1 0 0 0 0,1-1 0 0 0,0 1 0 0 0,0 0 0 0 0,0 0 0 0 0,0 0 0 0 0,-1 0 0 0 0,1 0 0 0 0,0 0 0 0 0,0 0 0 0 0,-1-1 0 0 0,1 1 0 0 0,0 0 0 0 0,0 0 0 0 0,0 0 0 0 0,-1 0 0 0 0,1 0 0 0 0,0 0 0 0 0,0 0-20 0 0,28-10 76 0 0,-14 6-39 0 0,87-15-146 0 0,134 9 106 0 0,-222 13 67 0 0,-12-2 0 0 0,-15 1 88 0 0,-93 6-196 0 0,-75-8 918 0 0,131-6-1277 0 0,51 6 368 0 0,0 0 0 0 0,0 0-1 0 0,0 0 1 0 0,0-1 0 0 0,1 1 0 0 0,-1 0 0 0 0,0 0 0 0 0,0-1-1 0 0,0 1 1 0 0,0 0 0 0 0,0 0 0 0 0,0-1 0 0 0,0 1 0 0 0,0 0-1 0 0,0 0 1 0 0,0-1 0 0 0,0 1 0 0 0,0 0 0 0 0,0 0 0 0 0,0-1-1 0 0,0 1 1 0 0,0 0 0 0 0,0 0 0 0 0,0-1 0 0 0,0 1-1 0 0,0 0 1 0 0,0 0 0 0 0,0 0 0 0 0,0-1 0 0 0,0 1 0 0 0,-1 0-1 0 0,1 0 1 0 0,0-1 0 0 0,0 1 0 0 0,0 0 0 0 0,0 0 0 0 0,-1 0-1 0 0,1 0 1 0 0,0-1 0 0 0,0 1 0 0 0,0 0 0 0 0,-1 0-1 0 0,1 0 1 0 0,0 0 0 0 0,0 0 0 0 0,-1 0 0 0 0,1 0 0 0 0,0-1-1 0 0,0 1 1 0 0,-1 0 0 0 0,1 0 0 0 0,0 0 0 0 0,0 0 0 0 0,-1 0-1 0 0,1 0 1 0 0,0 0 0 0 0,0 0 0 0 0,-1 0 0 0 0,1 0 0 0 0,0 1-1 0 0,0-1 1 0 0,-1 0 0 0 0,1 0 0 0 0,0 0 0 0 0,-1 0 35 0 0,22-10-6654 0 0,-6 7 1184 0 0</inkml:trace>
  <inkml:trace contextRef="#ctx0" brushRef="#br0" timeOffset="5">3555 1510 9472 0 0,'13'-30'1069'0'0,"1"-2"1072"0"0,8-9 446 0 0,17 4 38 0 0,-38 36-2392 0 0,6 0 1159 0 0,-5 75-947 0 0,-5-39-303 0 0,-20 123 767 0 0,16-91-365 0 0,7-26-288 0 0,1-39-233 0 0,-1 0 0 0 0,1 0 0 0 0,-1-1 0 0 0,1 1 0 0 0,0-1 0 0 0,-1 1 0 0 0,1 0 0 0 0,0-1 0 0 0,0 0 0 0 0,0 1 0 0 0,0-1 0 0 0,0 1-1 0 0,1-1 1 0 0,-1 0 0 0 0,0 0 0 0 0,0 0 0 0 0,1 0 0 0 0,-1 0 0 0 0,1 0 0 0 0,-1 0 0 0 0,1 0 0 0 0,0-1 0 0 0,-1 1 0 0 0,1 0 0 0 0,0-1 0 0 0,-1 1-1 0 0,1-1 1 0 0,0 0 0 0 0,-1 0 0 0 0,1 0 0 0 0,0 0 0 0 0,0 0 0 0 0,-1 0 0 0 0,1 0 0 0 0,0 0 0 0 0,0 0 0 0 0,-1-1 0 0 0,2 0-23 0 0,64-23 179 0 0,3-20-268 0 0,-44 14-6498 0 0,-14 12-379 0 0</inkml:trace>
  <inkml:trace contextRef="#ctx0" brushRef="#br0" timeOffset="6">3615 1097 9648 0 0,'0'0'216'0'0,"2"-4"123"0"0,0 2 4562 0 0,13-3-2478 0 0,-24-16-1963 0 0,8 18-445 0 0,1 0 0 0 0,0 1 0 0 0,0-1 0 0 0,0 0 0 0 0,1 1 0 0 0,-1-1 0 0 0,1 1 0 0 0,-1-1 0 0 0,1 1 0 0 0,0-1 0 0 0,0 1 0 0 0,0-1 0 0 0,0 1 0 0 0,0-1 0 0 0,1 1 0 0 0,-1 0 0 0 0,2-2-15 0 0,2 0 0 0 0,0 0-1 0 0,0 0 1 0 0,1 0-1 0 0,-1 0 1 0 0,1 1-1 0 0,0 0 1 0 0,0 0-1 0 0,1 1 1 0 0,-1-1-1 0 0,0 1 0 0 0,1 1 1 0 0,-1-1-1 0 0,2 1 1 0 0,-5 1-7 0 0,0 0 0 0 0,0 0 0 0 0,0 0 0 0 0,0 1 0 0 0,0-1 0 0 0,-1 1 0 0 0,1 0 0 0 0,0 0 0 0 0,-1 0 0 0 0,1 0-1 0 0,0 0 1 0 0,-1 1 0 0 0,1-1 0 0 0,-1 1 0 0 0,0 0 0 0 0,1-1 0 0 0,-1 1 0 0 0,0 0 0 0 0,0 0 0 0 0,0 1 0 0 0,-1-1-1 0 0,1 1 8 0 0,-1-2 7 0 0,0 0-1 0 0,0 1 0 0 0,0-1 0 0 0,0 1 0 0 0,-1 0 0 0 0,1-1 0 0 0,-1 1 0 0 0,1-1 0 0 0,-1 1 0 0 0,0 0 0 0 0,1-1 0 0 0,-1 1 0 0 0,0 0 0 0 0,0 0 1 0 0,0-1-1 0 0,-1 1 0 0 0,1 0 0 0 0,0-1 0 0 0,-1 1 0 0 0,1 0 0 0 0,0-1 0 0 0,-1 1-6 0 0,0 0 42 0 0,-25 23 750 0 0,21-22-723 0 0,1 0 0 0 0,-1 0 0 0 0,0 0-1 0 0,0-1 1 0 0,0 0 0 0 0,0 0 0 0 0,0 0-1 0 0,0 0 1 0 0,-1-1 0 0 0,1 0 0 0 0,0 0-1 0 0,-1-1 1 0 0,1 1 0 0 0,-1-1-1 0 0,1 0 1 0 0,-1-1 0 0 0,1 1 0 0 0,-5-2-69 0 0,9 2-48 0 0,-1-1 0 0 0,1 1 0 0 0,0-1 0 0 0,0 1 0 0 0,0-1 0 0 0,0 1 0 0 0,0-1 0 0 0,-1 1 0 0 0,1-1 0 0 0,0 0 0 0 0,0 0 0 0 0,1 0 0 0 0,-1 1 0 0 0,0-1 0 0 0,0 0 0 0 0,0 0 1 0 0,1 0-1 0 0,-1 0 0 0 0,0 0 0 0 0,1-1 0 0 0,-1 1 0 0 0,1 0 0 0 0,-1 0 0 0 0,1 0 0 0 0,0 0 0 0 0,-1-1 0 0 0,1 1 0 0 0,0 0 0 0 0,0 0 0 0 0,0-1 48 0 0,9-7-5702 0 0,-1 2 30 0 0</inkml:trace>
  <inkml:trace contextRef="#ctx0" brushRef="#br0" timeOffset="7">3594 1987 5352 0 0,'0'0'116'0'0,"0"0"17"0"0,0 0 12 0 0,-1 0-14 0 0,-3 0-19 0 0,-36 0 4995 0 0,39 0-4515 0 0,1 0 0 0 0,0 0-14 0 0,0 0-56 0 0,-9-3 3012 0 0,74 29-2057 0 0,-41-23-1263 0 0,0 0 0 0 0,0-1 0 0 0,1-2-1 0 0,-1 0 1 0 0,0-2 0 0 0,23-4-214 0 0,-12 3 165 0 0,43 2-10 0 0,-67 2-102 0 0,-5 1 14 0 0,-5-1 18 0 0,-22 2 251 0 0,-205 26 56 0 0,-42-15-154 0 0,267-14-173 0 0,1 0 8 0 0,29-15 71 0 0,28 5-204 0 0,50-8-26 0 0,44 6 32 0 0,-13-5 54 0 0,-79 14 275 0 0,-358 49 2 0 0,202-34-213 0 0,4 0-82 0 0,88-10 409 0 0,3-2-1241 0 0,1 1-3335 0 0,9-1 2560 0 0</inkml:trace>
  <inkml:trace contextRef="#ctx0" brushRef="#br0" timeOffset="8">3480 2393 11544 0 0,'0'0'264'0'0,"-10"-13"725"0"0,4 6-925 0 0,19-14 1641 0 0,-7 18-1524 0 0,-1-1-1 0 0,2 1 1 0 0,-1 1 0 0 0,0-1-1 0 0,1 1 1 0 0,-1 0-1 0 0,1 1 1 0 0,-1 0 0 0 0,1 0-1 0 0,0 0 1 0 0,0 1 0 0 0,-1 0-1 0 0,1 0 1 0 0,0 0-1 0 0,2 1-180 0 0,10 0 244 0 0,-2 0 21 0 0,0 1 0 0 0,0 1 0 0 0,0 0 0 0 0,-1 2 0 0 0,0 0 0 0 0,1 0 0 0 0,1 3-265 0 0,-16-7 22 0 0,0 1 1 0 0,-1-1-1 0 0,1 1 1 0 0,-1 0-1 0 0,0-1 0 0 0,1 1 1 0 0,-1 0-1 0 0,0 0 1 0 0,0 0-1 0 0,0 0 0 0 0,0 0 1 0 0,-1 0-1 0 0,1 0 1 0 0,0 0-1 0 0,-1 0 0 0 0,0 0 1 0 0,1 0-1 0 0,-1 0 1 0 0,0 0-1 0 0,0 1 0 0 0,0-1 1 0 0,0 0-1 0 0,0 0 0 0 0,-1 0 1 0 0,1 0-1 0 0,-1 0 1 0 0,0 1-1 0 0,1-1 0 0 0,-1 0 1 0 0,0 0-1 0 0,0-1 1 0 0,0 1-1 0 0,0 0 0 0 0,0 0 1 0 0,-1 0-1 0 0,1-1 1 0 0,-1 1-1 0 0,1-1 0 0 0,-1 1-22 0 0,-12 10 50 0 0,0-2-1 0 0,-1 0 1 0 0,0 0-1 0 0,-1-1 1 0 0,0-1 0 0 0,0-1-1 0 0,-5 2-49 0 0,-124 51 181 0 0,108-51-181 0 0,34-7 12 0 0,2-1 50 0 0,22 5 142 0 0,61-10 721 0 0,48-8 292 0 0,13-7 179 0 0,-93 10-1169 0 0,-3 8-99 0 0,-45 1-117 0 0,-2 0-169 0 0,15 10-1475 0 0,-8-8 172 0 0,-1-2-3850 0 0,-5 0-1747 0 0</inkml:trace>
  <inkml:trace contextRef="#ctx0" brushRef="#br0" timeOffset="9">4443 2010 11280 0 0,'-11'-12'778'0'0,"7"10"-593"0"0,0 1 0 0 0,0 0 0 0 0,0-1 0 0 0,-1 1 0 0 0,1 0 0 0 0,0 1 0 0 0,-1-1-1 0 0,1 1 1 0 0,0 0 0 0 0,-1 0 0 0 0,1 0 0 0 0,0 1 0 0 0,-1 0 0 0 0,1 0 0 0 0,0 0 0 0 0,-3 1-185 0 0,-5 0 703 0 0,11-2-653 0 0,0 0 0 0 0,0 1 0 0 0,0-1 0 0 0,0 0 0 0 0,0 0 0 0 0,0 1 0 0 0,0-1 0 0 0,1 1 0 0 0,-1-1 0 0 0,0 1 0 0 0,0-1 0 0 0,0 1 0 0 0,1-1 0 0 0,-1 1 0 0 0,0-1 0 0 0,1 1 0 0 0,-1 0 0 0 0,0 0 0 0 0,1-1 0 0 0,-1 1 0 0 0,1 0 0 0 0,-1 0 0 0 0,1 0 0 0 0,0-1 0 0 0,-1 1 0 0 0,1 0 0 0 0,0 0 0 0 0,0 0 0 0 0,-1 0 0 0 0,1 0 1 0 0,0 0-1 0 0,0 0 0 0 0,0 0 0 0 0,0 0 0 0 0,0 0 0 0 0,0-1 0 0 0,0 1 0 0 0,1 0 0 0 0,-1 0 0 0 0,0 0 0 0 0,0 0 0 0 0,1 0 0 0 0,-1 0 0 0 0,1 0 0 0 0,-1-1 0 0 0,0 1 0 0 0,1 0 0 0 0,0 0 0 0 0,-1-1 0 0 0,1 1 0 0 0,-1 0 0 0 0,1-1 0 0 0,0 1 0 0 0,0 0 0 0 0,-1-1 0 0 0,1 1 0 0 0,0-1 0 0 0,0 1 0 0 0,0-1-50 0 0,52 18 672 0 0,-1-18-218 0 0,0-2-1 0 0,1-2 0 0 0,11-5-453 0 0,20-5 296 0 0,-55 10-213 0 0,-23 4-62 0 0,1-1 0 0 0,-1 1-1 0 0,0-1 1 0 0,1-1 0 0 0,-1 1-1 0 0,0-1 1 0 0,0 0 0 0 0,0-1 0 0 0,0 1-1 0 0,0-1 1 0 0,2-2-21 0 0,-8 4 23 0 0,0-1 1 0 0,0 1-1 0 0,0-1 1 0 0,0 1-1 0 0,-1 0 1 0 0,1-1-1 0 0,0 1 0 0 0,0-1 1 0 0,-1 1-1 0 0,1 0 1 0 0,-1-1-1 0 0,0 1 0 0 0,1 0 1 0 0,-1 0-1 0 0,0 0 1 0 0,1-1-1 0 0,-1 1 0 0 0,0 0 1 0 0,0 0-1 0 0,0 0 1 0 0,0 0-1 0 0,0 0 1 0 0,0 0-1 0 0,-1 1 0 0 0,1-1 1 0 0,0 0-1 0 0,0 0 1 0 0,0 1-1 0 0,-1-1 0 0 0,1 1 1 0 0,0-1-1 0 0,-1 1-23 0 0,2 0 0 0 0,-44-25 112 0 0,31 18-99 0 0,0 0 0 0 0,1 0-1 0 0,0-1 1 0 0,0-1 0 0 0,1 0-1 0 0,-10-10-12 0 0,17 16 3 0 0,1-1-1 0 0,-1 0 1 0 0,1 0-1 0 0,0 0 1 0 0,0 0-1 0 0,1-1 1 0 0,-1 1-1 0 0,1-1 0 0 0,0 0 1 0 0,0 0-1 0 0,1 0 1 0 0,-1 0-1 0 0,1 0 1 0 0,0 0-1 0 0,0 0 1 0 0,1 0-1 0 0,-1 0 1 0 0,1 0-1 0 0,1 0 1 0 0,-1-1-1 0 0,1 1 0 0 0,-1 0 1 0 0,1 0-1 0 0,1 0 1 0 0,-1 0-1 0 0,1 0-2 0 0,5-11 0 0 0,0 0 0 0 0,1 0 0 0 0,1 0 0 0 0,0 1 0 0 0,1 1 0 0 0,1 0 0 0 0,0 0 0 0 0,1 1 0 0 0,9-8 0 0 0,49-39-125 0 0,-39 37 123 0 0,-23 16 6 0 0,1-1 0 0 0,-1 1 0 0 0,2 1 0 0 0,-1 0 0 0 0,0 0 0 0 0,1 1 0 0 0,0 0 0 0 0,0 1 0 0 0,1 0 0 0 0,-1 0 0 0 0,1 1 0 0 0,0 1-1 0 0,0 0 1 0 0,0 0 0 0 0,0 1 0 0 0,7 0-4 0 0,9 10 11 0 0,2 21 42 0 0,-27-25-51 0 0,0 0-1 0 0,-1 0 0 0 0,0 0 0 0 0,0 1 1 0 0,0-1-1 0 0,-1 0 0 0 0,0 1 0 0 0,0-1 1 0 0,0 0-1 0 0,0 1 0 0 0,-1-1 1 0 0,0 0-1 0 0,0 0 0 0 0,-1 0 0 0 0,1 0 1 0 0,-1 0-1 0 0,0 0 0 0 0,0 0 0 0 0,-1 0 1 0 0,-1 1-2 0 0,-6 22 38 0 0,-40 77-38 0 0,10-19 0 0 0,21-31 64 0 0,16-34-64 0 0,1-10 0 0 0,9 0 12 0 0,-1-6 36 0 0,1 0 0 0 0,0-1 1 0 0,0 0-1 0 0,0-1 0 0 0,1 1 0 0 0,-1-1 0 0 0,1-1 0 0 0,0 1 0 0 0,-1-2 0 0 0,1 1 0 0 0,0-1 0 0 0,0 0 0 0 0,1 0 1 0 0,-1-1-1 0 0,0 0 0 0 0,0-1 0 0 0,0 1 0 0 0,0-2 0 0 0,0 1 0 0 0,5-3-48 0 0,20 1 66 0 0,-27 2-63 0 0,0 0 1 0 0,-1-1-1 0 0,1 0 0 0 0,0 0 0 0 0,0 0 1 0 0,-1 0-1 0 0,1-1 0 0 0,-1 0 0 0 0,0 0 1 0 0,0 0-1 0 0,0-1 0 0 0,1-1-3 0 0,-1-3-869 0 0,0 0-1340 0 0,-1 6-3669 0 0,-4 2-412 0 0</inkml:trace>
  <inkml:trace contextRef="#ctx0" brushRef="#br0" timeOffset="10">4990 2193 10016 0 0,'0'0'230'0'0,"0"0"30"0"0,0 0 18 0 0,-1 0-45 0 0,-1 0-81 0 0,6-14 6485 0 0,-11 16-6418 0 0,0 0 1 0 0,0 1-1 0 0,0-1 0 0 0,0 2 0 0 0,0-1 1 0 0,1 1-1 0 0,0 0 0 0 0,0 0 0 0 0,0 1 1 0 0,0-1-1 0 0,0 1 0 0 0,1 1 1 0 0,0-1-1 0 0,-1 3-219 0 0,3-5 87 0 0,-1 1-60 0 0,0 1 1 0 0,0-1-1 0 0,1 1 0 0 0,0 0 0 0 0,0 0 0 0 0,0 0 0 0 0,0 1 0 0 0,1-1 0 0 0,0 1 0 0 0,0-1 0 0 0,0 1 0 0 0,1 0 0 0 0,0 0 1 0 0,0-1-1 0 0,0 1 0 0 0,1 1-27 0 0,-1 3 12 0 0,1-9-10 0 0,0 1 0 0 0,0-1 1 0 0,0 1-1 0 0,0 0 1 0 0,0-1-1 0 0,0 1 1 0 0,1-1-1 0 0,-1 1 0 0 0,0-1 1 0 0,1 0-1 0 0,-1 1 1 0 0,1-1-1 0 0,-1 1 0 0 0,1-1 1 0 0,0 0-1 0 0,0 1 1 0 0,-1-1-1 0 0,1 0 0 0 0,0 0 1 0 0,0 1-1 0 0,0-1 1 0 0,1 0-1 0 0,-1 0 1 0 0,0 0-1 0 0,0 0 0 0 0,1 0-2 0 0,1 0 19 0 0,0-1 0 0 0,-1 1 1 0 0,1-1-1 0 0,0 1 0 0 0,0-1 0 0 0,0 0 0 0 0,0 0 0 0 0,0 0 0 0 0,0 0 0 0 0,0-1 0 0 0,-1 1 0 0 0,1-1 0 0 0,0 0 0 0 0,0 1 0 0 0,-1-1 0 0 0,1-1 0 0 0,0 1 0 0 0,-1 0 0 0 0,1-1 1 0 0,-1 1-1 0 0,1-1 0 0 0,-1 0 0 0 0,0 1 0 0 0,0-1 0 0 0,0-1 0 0 0,0 1 0 0 0,0 0 0 0 0,0 0 0 0 0,-1-1 0 0 0,1 1 0 0 0,-1-1 0 0 0,1 1 0 0 0,-1-1 0 0 0,0 0-19 0 0,42-55 192 0 0,-11 17-192 0 0,-23 27 64 0 0,-11 11-336 0 0,-4 52 243 0 0,8 12 42 0 0,3-24-13 0 0,4 17-216 0 0,-6-46 35 0 0,4-8-1336 0 0,-2-3 1286 0 0,26-28-6135 0 0,-19 19 1166 0 0</inkml:trace>
  <inkml:trace contextRef="#ctx0" brushRef="#br0" timeOffset="11">5239 2129 8208 0 0,'10'-8'709'0'0,"-10"7"-16"0"0,0 1 245 0 0,2 2-669 0 0,0-1 0 0 0,0 0 1 0 0,0 1-1 0 0,0-1 1 0 0,0 1-1 0 0,0 0 0 0 0,-1 0 1 0 0,1-1-1 0 0,0 1 1 0 0,-1 0-1 0 0,0 0 0 0 0,1 1 1 0 0,-1-1-1 0 0,0 0 0 0 0,0 0 1 0 0,0 1-1 0 0,-1-1 1 0 0,1 0-1 0 0,0 2-269 0 0,1 0 83 0 0,13 75 1350 0 0,-11 49 94 0 0,-5-113-1504 0 0,1-15-2 0 0,1 0 1 0 0,-1 0-1 0 0,0 0 1 0 0,0 0-1 0 0,1 0 1 0 0,-1-1-1 0 0,0 1 1 0 0,1 0 0 0 0,-1 0-1 0 0,0 0 1 0 0,1 0-1 0 0,-1 0 1 0 0,0 0-1 0 0,1 0 1 0 0,-1 0-1 0 0,0 0 1 0 0,0 0-1 0 0,1 0 1 0 0,-1 0 0 0 0,0 0-1 0 0,1 0 1 0 0,-1 1-1 0 0,0-1 1 0 0,1 0-1 0 0,-1 0 1 0 0,0 0-1 0 0,0 0 1 0 0,1 1 0 0 0,-1-1-1 0 0,0 0 1 0 0,0 0-1 0 0,1 0 1 0 0,-1 1-1 0 0,0-1 1 0 0,0 0-1 0 0,0 0 1 0 0,1 1 0 0 0,-1-1-1 0 0,0 0 1 0 0,0 1-1 0 0,0-1 1 0 0,0 0-22 0 0,23-30 116 0 0,-19 23-94 0 0,0 1 0 0 0,1 0 0 0 0,0 0 1 0 0,0 1-1 0 0,0-1 0 0 0,0 1 1 0 0,1 0-1 0 0,0 0 0 0 0,0 1 0 0 0,3-2-22 0 0,86-31-557 0 0,-83 37 530 0 0,20 14-53 0 0,-28-5 35 0 0,-4-6 94 0 0,0 1 0 0 0,-1 0 0 0 0,1 0 0 0 0,-1-1 0 0 0,0 1 0 0 0,0 0 0 0 0,0-1 0 0 0,-1 1 0 0 0,1-1 0 0 0,-1 0-1 0 0,0 1 1 0 0,0-1 0 0 0,0 0 0 0 0,-1 0 0 0 0,1 0 0 0 0,-1 0 0 0 0,1-1 0 0 0,-1 1 0 0 0,0-1 0 0 0,0 1 0 0 0,-2 0-49 0 0,-5 7 100 0 0,-77 40 792 0 0,-4-23-749 0 0,50-25-6908 0 0,31-2 453 0 0</inkml:trace>
  <inkml:trace contextRef="#ctx0" brushRef="#br0" timeOffset="12">5451 1387 7376 0 0,'2'-45'917'0'0,"9"-9"3302"0"0,11 0-1211 0 0,-9 16-1577 0 0,-10 27-959 0 0,-3 11-454 0 0,1 0 0 0 0,-1 0 0 0 0,0-1 0 0 0,0 1 0 0 0,1 0 0 0 0,-1 0 0 0 0,0-1 0 0 0,0 1 0 0 0,0 0 0 0 0,0 0 0 0 0,0-1 0 0 0,1 1-1 0 0,-1 0 1 0 0,0 0 0 0 0,0-1 0 0 0,0 1 0 0 0,0 0 0 0 0,0-1 0 0 0,0 1 0 0 0,0 0 0 0 0,0 0 0 0 0,0-1 0 0 0,0 1 0 0 0,0 0 0 0 0,0-1 0 0 0,0 1 0 0 0,0 0 0 0 0,0 0 0 0 0,0-1 0 0 0,-1 1 0 0 0,1 0 0 0 0,0 0 0 0 0,0-1 0 0 0,0 1 0 0 0,0 0 0 0 0,0 0 0 0 0,-1-1 0 0 0,1 1 0 0 0,0 0 0 0 0,0 0 0 0 0,0 0 0 0 0,-1-1 0 0 0,1 1 0 0 0,0 0 0 0 0,0 0 0 0 0,-1 0 0 0 0,1 0 0 0 0,0 0 0 0 0,0-1 0 0 0,-1 1 0 0 0,1 0 0 0 0,0 0 0 0 0,-1 0 0 0 0,1 0 0 0 0,0 0 0 0 0,0 0 0 0 0,-1 0-1 0 0,1 0 1 0 0,0 0 0 0 0,-1 0 0 0 0,1 0-18 0 0,-1 0 223 0 0,1 0-6 0 0,0 0-18 0 0,0 0-72 0 0,0 0-30 0 0,0 0-8 0 0,7 8 143 0 0,9 46 104 0 0,-16 63 48 0 0,-6 14-384 0 0,0 29 363 0 0,-5-81-232 0 0,10-72-65 0 0,0 0 12 0 0,0-6-12 0 0,21 4 222 0 0,-6-47 64 0 0,31-63-64 0 0,-42 96-288 0 0,1 2-1 0 0,0-1 1 0 0,0 0 0 0 0,0 1-1 0 0,1 0 1 0 0,0 0-1 0 0,1 0 1 0 0,-1 1 0 0 0,1-1-1 0 0,1 2 1 0 0,-1-1-1 0 0,1 0 1 0 0,0 1-1 0 0,0 1 1 0 0,0-1 0 0 0,1 1-1 0 0,0 0 1 0 0,0 1-1 0 0,6-2 1 0 0,-10 5-9 0 0,1 0 0 0 0,-1 1 0 0 0,1-1 0 0 0,-1 1 0 0 0,0 0 0 0 0,1 1 0 0 0,-1-1-1 0 0,0 1 1 0 0,0 0 0 0 0,0 0 0 0 0,0 0 0 0 0,0 1 0 0 0,0-1 0 0 0,-1 1 0 0 0,1 0 0 0 0,-1 0-1 0 0,1 0 1 0 0,-1 0 0 0 0,0 1 0 0 0,-1-1 0 0 0,1 1 0 0 0,-1 0 0 0 0,1 0 0 0 0,-1 1 9 0 0,28 68 22 0 0,-26 12 202 0 0,-5-78-184 0 0,0 0-1 0 0,-1-1 1 0 0,0 1 0 0 0,0 0-1 0 0,0-1 1 0 0,-1 1-1 0 0,0-1 1 0 0,0 0-1 0 0,0 0 1 0 0,-1 0-1 0 0,0-1 1 0 0,0 1 0 0 0,-1-1-1 0 0,1 0 1 0 0,-2 1-40 0 0,2-2 25 0 0,1-1 0 0 0,-1 1 1 0 0,0-1-1 0 0,0 0 0 0 0,-1-1 1 0 0,1 1-1 0 0,0-1 0 0 0,-1 1 1 0 0,0-1-1 0 0,1-1 0 0 0,-1 1 1 0 0,0-1-1 0 0,0 0 0 0 0,0 0 1 0 0,0 0-1 0 0,0 0 0 0 0,0-1 1 0 0,0 0-1 0 0,0 0 0 0 0,-4-1-25 0 0,-81-16 259 0 0,40-4-152 0 0,2-13 383 0 0,47 33-559 0 0,-13-6-160 0 0,11 5-8498 0 0,3 2 2265 0 0</inkml:trace>
  <inkml:trace contextRef="#ctx0" brushRef="#br0" timeOffset="13">1110 3654 13704 0 0,'0'0'306'0'0,"-1"0"46"0"0,-90 19 1286 0 0,90-19-1555 0 0,-1 0 0 0 0,0 0 0 0 0,1 0 0 0 0,-1 0 1 0 0,0 0-1 0 0,1 0 0 0 0,-1 0 0 0 0,0-1 0 0 0,1 1 1 0 0,-1-1-1 0 0,1 1 0 0 0,-1-1 0 0 0,1 1 0 0 0,-1-1 1 0 0,1 0-1 0 0,-1 0 0 0 0,1 0 0 0 0,-1 0 0 0 0,1 0 1 0 0,0 0-1 0 0,0 0 0 0 0,0 0 0 0 0,-1-1 0 0 0,1 1 1 0 0,0 0-1 0 0,0-1 0 0 0,1 1 0 0 0,-1-1 0 0 0,0 1 1 0 0,0-1-1 0 0,1 1 0 0 0,-1-1 0 0 0,1 1 0 0 0,-1-1 1 0 0,1 0-1 0 0,0 1 0 0 0,0-1 0 0 0,0 0 0 0 0,0 1 1 0 0,0-1-1 0 0,0 0 0 0 0,0 1 0 0 0,0-1 0 0 0,1 0 1 0 0,-1 1-1 0 0,0-1 0 0 0,1 0-83 0 0,3-4 54 0 0,0-1 0 0 0,1 1 0 0 0,0 0 0 0 0,0 1 0 0 0,0-1 0 0 0,1 1 0 0 0,-1 0 0 0 0,1 0 0 0 0,1 0 0 0 0,-1 1 0 0 0,1 0 0 0 0,-1 0-1 0 0,1 1 1 0 0,0 0 0 0 0,7-2-54 0 0,19 8-85 0 0,-31-2 88 0 0,1 0 0 0 0,-1 0 0 0 0,1 0 0 0 0,-1 0 0 0 0,0 0 0 0 0,0 1 0 0 0,1-1 0 0 0,-1 1 0 0 0,0-1 0 0 0,0 1 0 0 0,0 0 0 0 0,-1 0 0 0 0,1 0 0 0 0,0 0 0 0 0,-1 0 0 0 0,1 0 0 0 0,-1 0 0 0 0,0 1 0 0 0,1-1 0 0 0,-1 0 0 0 0,0 1 0 0 0,-1-1 0 0 0,1 1 0 0 0,0-1 0 0 0,-1 1 0 0 0,1 0 0 0 0,-1-1 0 0 0,0 1 0 0 0,0-1 0 0 0,0 1 0 0 0,0 0 0 0 0,0-1 0 0 0,-1 1 0 0 0,1-1-1 0 0,-1 1 1 0 0,0-1 0 0 0,0 1 0 0 0,1-1 0 0 0,-2 1 0 0 0,1-1 0 0 0,0 0 0 0 0,0 1-3 0 0,-2 0 61 0 0,1 0 0 0 0,-1-1 1 0 0,1 1-1 0 0,-1 0 0 0 0,0-1 0 0 0,0 0 0 0 0,0 0 0 0 0,-1 0 0 0 0,1 0 0 0 0,0 0 0 0 0,-1 0 0 0 0,1-1 0 0 0,-1 0 0 0 0,1 0 0 0 0,-1 0 0 0 0,0 0 0 0 0,1 0 0 0 0,-1-1 0 0 0,-2 1-61 0 0,6-1-3 0 0,-1 0 1 0 0,0 0-1 0 0,1 0 0 0 0,-1 0 0 0 0,0 0 0 0 0,1 1 0 0 0,-1-1 0 0 0,0-1 0 0 0,1 1 0 0 0,-1 0 0 0 0,0 0 1 0 0,1 0-1 0 0,-1 0 0 0 0,0 0 0 0 0,1 0 0 0 0,-1-1 0 0 0,0 1 0 0 0,1 0 0 0 0,-1-1 0 0 0,1 1 0 0 0,-1 0 0 0 0,0-1 1 0 0,1 1-1 0 0,-1-1 0 0 0,1 1 0 0 0,-1-1 0 0 0,1 1 0 0 0,0-1 0 0 0,-1 1 0 0 0,1-1 0 0 0,-1 1 0 0 0,1-1 1 0 0,0 0-1 0 0,0 1 0 0 0,-1-1 0 0 0,1 0 0 0 0,0 1 0 0 0,0-1 0 0 0,0 0 0 0 0,0 1 0 0 0,0-1 0 0 0,-1 0 1 0 0,1 1 2 0 0,10-15-6603 0 0,0 9 67 0 0</inkml:trace>
  <inkml:trace contextRef="#ctx0" brushRef="#br0" timeOffset="14">2190 4074 15016 0 0,'0'0'440'0'0,"0"0"-6"0"0,2 1-278 0 0,121 13 2863 0 0,-28-17-1991 0 0,-70-1-954 0 0,0-1-5745 0 0,-12 2-561 0 0</inkml:trace>
  <inkml:trace contextRef="#ctx0" brushRef="#br0" timeOffset="15">2884 3683 11048 0 0,'0'0'324'0'0,"0"0"-4"0"0,0 0-112 0 0,0 0 301 0 0,0 0 158 0 0,0 0 33 0 0,0 0-7 0 0,0 0-42 0 0,0 0-13 0 0,0 0-4 0 0,0 0-48 0 0,-3 15 427 0 0,-7 66 651 0 0,-3-2-680 0 0,12-7 131 0 0,11-38 258 0 0,0-29-1015 0 0,-4-3-314 0 0,0-1 0 0 0,-1 0 0 0 0,1 1 0 0 0,0-2 0 0 0,0 1 0 0 0,-1-1 0 0 0,1 0 0 0 0,0 0-1 0 0,0 0 1 0 0,0-1 0 0 0,-1 0 0 0 0,1 0 0 0 0,0-1 0 0 0,-1 1 0 0 0,2-2-44 0 0,9-1 37 0 0,28-24-987 0 0,-29 8-6173 0 0,-4 7 175 0 0</inkml:trace>
  <inkml:trace contextRef="#ctx0" brushRef="#br0" timeOffset="17">2884 4249 12264 0 0,'0'0'273'0'0,"0"0"40"0"0,0 0 23 0 0,0 0-33 0 0,0 0-87 0 0,0 0 361 0 0,0 0 178 0 0,0 0 40 0 0,0 0-22 0 0,0 0-111 0 0,0 0-43 0 0,0 0-10 0 0,0 0-33 0 0,0 0-136 0 0,0 0-65 0 0,6 15 597 0 0,-3-13-889 0 0,-1 0-1 0 0,0 0 0 0 0,1 0 1 0 0,-1-1-1 0 0,1 1 1 0 0,-1 0-1 0 0,1-1 1 0 0,0 0-1 0 0,-1 1 1 0 0,1-1-1 0 0,0 0 1 0 0,0 0-1 0 0,0-1 1 0 0,0 1-1 0 0,0-1 1 0 0,0 0-1 0 0,0 1 1 0 0,0-1-1 0 0,0 0 1 0 0,0-1-1 0 0,2 1-82 0 0,121-9 889 0 0,4-5-148 0 0,-28 2-2212 0 0,-33 9-6776 0 0,-69 3 1977 0 0</inkml:trace>
  <inkml:trace contextRef="#ctx0" brushRef="#br0" timeOffset="18">2855 4519 13856 0 0,'0'0'406'0'0,"0"0"-4"0"0,7-5-146 0 0,1 1-62 0 0,1 1 1 0 0,-1 1 0 0 0,1-1 0 0 0,0 1 0 0 0,0 1 0 0 0,0 0-1 0 0,0 0 1 0 0,0 1 0 0 0,0 0 0 0 0,0 0 0 0 0,0 1-1 0 0,0 0 1 0 0,0 1 0 0 0,-1 0 0 0 0,1 1 0 0 0,4 1-195 0 0,59 39 968 0 0,-70-41-945 0 0,0 0-1 0 0,0-1 1 0 0,0 1 0 0 0,0 0 0 0 0,0 1-1 0 0,-1-1 1 0 0,1 0 0 0 0,-1 1 0 0 0,0-1-1 0 0,1 0 1 0 0,-1 1 0 0 0,0-1 0 0 0,0 1-1 0 0,-1 0 1 0 0,1-1 0 0 0,-1 1 0 0 0,1 0-1 0 0,-1 0 1 0 0,0-1 0 0 0,0 1 0 0 0,0 0 0 0 0,0 0-1 0 0,0-1 1 0 0,-1 1 0 0 0,1 0 0 0 0,-1-1-1 0 0,0 1 1 0 0,0 0 0 0 0,0-1-23 0 0,-6 12 104 0 0,-1-1 1 0 0,-1 0 0 0 0,0-1-1 0 0,-1 0 1 0 0,-1-1 0 0 0,1 0-1 0 0,-2 0 1 0 0,-4 2-105 0 0,-39 25 657 0 0,49-32-347 0 0,7-5 731 0 0,4-1-977 0 0,91-23 545 0 0,114-33-1067 0 0,-134 27-2796 0 0,-50 23 2038 0 0</inkml:trace>
  <inkml:trace contextRef="#ctx0" brushRef="#br0" timeOffset="19">956 3933 12728 0 0,'1'-4'93'0'0,"-1"0"0"0"0,1 0 0 0 0,-1 0 0 0 0,0 0 0 0 0,0 0 0 0 0,0 0 0 0 0,0 0 0 0 0,-1 0 0 0 0,0 0 0 0 0,0 0 0 0 0,0 0 0 0 0,0 0 1 0 0,0 0-1 0 0,-1 0 0 0 0,0 1 0 0 0,0-1 0 0 0,0 0 0 0 0,0 1-93 0 0,-4-10 654 0 0,-10-22 2886 0 0,15 34-3038 0 0,1 1-43 0 0,0 0-10 0 0,0 0-13 0 0,0 0-52 0 0,1 22 1322 0 0,21 69-1568 0 0,-12-4-74 0 0,-3 27 78 0 0,-2-9 50 0 0,3-52 34 0 0,-9-28-76 0 0,-14 45 196 0 0,9-63-81 0 0,6-12 35 0 0,6-16-3 0 0,15-29-135 0 0,28-44-18 0 0,35-1-161 0 0,-81 92 5 0 0,0 0-1 0 0,-1 1 1 0 0,1-1 0 0 0,0 1-1 0 0,0 0 1 0 0,0 0 0 0 0,1 0-1 0 0,-1 0 1 0 0,0 1-1 0 0,1-1 1 0 0,-1 1 0 0 0,1 0-1 0 0,0 0 1 0 0,-1 0 0 0 0,1 1-1 0 0,0-1 1 0 0,-1 1 0 0 0,1 0-1 0 0,0 0 1 0 0,0 0 0 0 0,-1 0-1 0 0,1 1 1 0 0,0-1 0 0 0,0 1-1 0 0,-1 0 1 0 0,1 0 0 0 0,-1 1-1 0 0,1-1 1 0 0,-1 1 0 0 0,0-1-1 0 0,3 3 13 0 0,-2 0-3 0 0,0 0 1 0 0,0 0-1 0 0,0 1 0 0 0,-1-1 0 0 0,0 1 0 0 0,0 0 1 0 0,0 0-1 0 0,-1 0 0 0 0,1 0 0 0 0,-1 0 0 0 0,0 1 1 0 0,-1-1-1 0 0,1 1 0 0 0,-1-1 0 0 0,0 1 0 0 0,-1-1 1 0 0,1 1-1 0 0,-1 0 0 0 0,0 4 3 0 0,-32 76 141 0 0,26-75-105 0 0,0 0 0 0 0,-1 0 0 0 0,0-1 0 0 0,0 0 0 0 0,-1 0 0 0 0,0-1 0 0 0,-1 0 0 0 0,0-1-1 0 0,-1 1 1 0 0,1-2 0 0 0,-1 0 0 0 0,-1 0 0 0 0,0 0 0 0 0,0-1 0 0 0,-2 0-36 0 0,8-4-35 0 0,0 0 0 0 0,-1 0 0 0 0,1-1 0 0 0,0 1 0 0 0,-1-1 0 0 0,0 0 0 0 0,1-1 0 0 0,-1 1 1 0 0,0-1-1 0 0,1 0 0 0 0,-1-1 0 0 0,0 1 0 0 0,1-1 0 0 0,-1 0 0 0 0,1-1 0 0 0,-1 1 0 0 0,1-1 0 0 0,0 0 0 0 0,-1-1 0 0 0,1 1 35 0 0,2-2-362 0 0,0 0 0 0 0,0 0 1 0 0,0 0-1 0 0,1 0 0 0 0,0 0 0 0 0,0 0 0 0 0,0-1 0 0 0,0 1 0 0 0,0-1 0 0 0,1 1 1 0 0,0-1-1 0 0,0 0 0 0 0,0 0 0 0 0,1 1 0 0 0,-1-1 0 0 0,1 0 0 0 0,1 0 0 0 0,-1 0 1 0 0,0 1-1 0 0,2-6 362 0 0,-2 10-43 0 0,2-24-1844 0 0</inkml:trace>
  <inkml:trace contextRef="#ctx0" brushRef="#br0" timeOffset="20">1446 4037 15320 0 0,'0'0'348'0'0,"5"-4"969"0"0,83-37 3120 0 0,-73 35-4287 0 0,1 1-1 0 0,0 0 1 0 0,0 2 0 0 0,1-1 0 0 0,-1 2-1 0 0,1 0 1 0 0,0 1 0 0 0,-1 1 0 0 0,1 0-1 0 0,0 2-149 0 0,-10-2-444 0 0,27 9 277 0 0,-23 11-7171 0 0,-10-11 880 0 0</inkml:trace>
  <inkml:trace contextRef="#ctx0" brushRef="#br0" timeOffset="21">1542 4232 10960 0 0,'0'0'322'0'0,"0"0"-7"0"0,3 2 323 0 0,-1-1 2524 0 0,101-12 1290 0 0,-20-8-3903 0 0,0 5-685 0 0,-48 5-5760 0 0,-18 3-278 0 0</inkml:trace>
  <inkml:trace contextRef="#ctx0" brushRef="#br0" timeOffset="22">6586 3910 12264 0 0,'0'0'273'0'0,"0"0"40"0"0,0 1 23 0 0,-1 103 2239 0 0,2-101-2440 0 0,1-1 0 0 0,-1 1 0 0 0,0-1 0 0 0,1 1 0 0 0,0-1 0 0 0,-1 1 0 0 0,1-1 0 0 0,0 0 0 0 0,0 0 0 0 0,0 0 0 0 0,0 0 0 0 0,0 0 0 0 0,1-1 0 0 0,-1 1 0 0 0,1-1 0 0 0,-1 1-1 0 0,1-1 1 0 0,-1 0 0 0 0,1 0 0 0 0,0 0 0 0 0,0 0 0 0 0,-1-1 0 0 0,1 1 0 0 0,0-1 0 0 0,0 1 0 0 0,0-1 0 0 0,2 0-135 0 0,2 0 141 0 0,-1 0-1 0 0,1 0 0 0 0,-1-1 1 0 0,1 0-1 0 0,-1 0 1 0 0,0 0-1 0 0,1-1 0 0 0,-1 0 1 0 0,0 0-1 0 0,0-1 1 0 0,0 0-1 0 0,1 0-140 0 0,-4 1 16 0 0,1-1 0 0 0,0 1 0 0 0,-1-1 1 0 0,0 0-1 0 0,0 0 0 0 0,0 0 0 0 0,0 0 0 0 0,0 0 0 0 0,-1-1 0 0 0,1 1 1 0 0,-1-1-1 0 0,0 0 0 0 0,0 0 0 0 0,0 0 0 0 0,-1 0 0 0 0,1 0 0 0 0,-1 0 1 0 0,0 0-1 0 0,0 0 0 0 0,-1-1 0 0 0,1 1 0 0 0,-1 0 0 0 0,0 0 0 0 0,0-1 1 0 0,0 1-1 0 0,0 0 0 0 0,-1-1 0 0 0,0-1-16 0 0,0 4-18 0 0,0 0 1 0 0,1-1-1 0 0,-1 1 0 0 0,0 0 1 0 0,0 0-1 0 0,0 0 0 0 0,0 0 1 0 0,0 0-1 0 0,-1 0 0 0 0,1 0 1 0 0,-1 1-1 0 0,1-1 0 0 0,-1 0 1 0 0,0 1-1 0 0,1-1 0 0 0,-1 1 1 0 0,0 0-1 0 0,0-1 0 0 0,0 1 1 0 0,0 0-1 0 0,0 0 0 0 0,0 0 1 0 0,0 1-1 0 0,-1-1 0 0 0,1 0 1 0 0,0 1-1 0 0,0-1 0 0 0,-1 1 0 0 0,1 0 1 0 0,0 0-1 0 0,0 0 0 0 0,-1 0 1 0 0,1 0-1 0 0,0 1 0 0 0,-1-1 1 0 0,1 0-1 0 0,0 1 0 0 0,0 0 1 0 0,0 0-1 0 0,-1-1 0 0 0,1 1 1 0 0,0 0-1 0 0,0 1 0 0 0,0-1 1 0 0,1 0-1 0 0,-1 1 0 0 0,0-1 18 0 0,-47 37-280 0 0,-21 55 144 0 0,67-87 157 0 0,0 1-1 0 0,1-1 0 0 0,-1 0 0 0 0,1 1 1 0 0,1 0-1 0 0,-1-1 0 0 0,1 1 1 0 0,0 0-1 0 0,1 0 0 0 0,-1 5-20 0 0,18 28 709 0 0,-15-37-669 0 0,1 0 0 0 0,0 1 0 0 0,-1-1 0 0 0,1 0 0 0 0,0-1 0 0 0,1 1 0 0 0,-1 0 0 0 0,0-1 0 0 0,1 0 0 0 0,0 0 0 0 0,-1 0 0 0 0,1 0 0 0 0,0 0 0 0 0,0-1 0 0 0,0 0 0 0 0,0 0 0 0 0,0 0 0 0 0,0 0 0 0 0,0 0 0 0 0,0-1 0 0 0,0 0 0 0 0,1 0 0 0 0,1 0-40 0 0,97-19 840 0 0,-94 16-1136 0 0,-1 0 0 0 0,0-1 0 0 0,0-1 0 0 0,0 1 0 0 0,0-1 0 0 0,0 0 0 0 0,-1-1 0 0 0,0 0 0 0 0,0 0 0 0 0,-1 0 0 0 0,2-3 296 0 0,2-5-1488 0 0</inkml:trace>
  <inkml:trace contextRef="#ctx0" brushRef="#br0" timeOffset="23">6595 3250 11976 0 0,'0'0'266'0'0,"0"0"44"0"0,0 0 15 0 0,0 0-26 0 0,0 0-102 0 0,0 0 310 0 0,0 0 151 0 0,0 0 29 0 0,0 0-19 0 0,2 1-111 0 0,78 12 3124 0 0,81-11-2133 0 0,-53-18-2517 0 0,-79 1-2606 0 0,-17 9 1824 0 0</inkml:trace>
  <inkml:trace contextRef="#ctx0" brushRef="#br0" timeOffset="24">7203 3038 10136 0 0,'0'0'230'0'0,"0"0"30"0"0,0 0 19 0 0,-3 16 1226 0 0,-8 7-397 0 0,1 1-1 0 0,1 1 0 0 0,1 0 0 0 0,1 0 1 0 0,1 1-1 0 0,-1 22-1107 0 0,23 42 945 0 0,9-52-762 0 0,-2-13-91 0 0,-22-24-112 0 0,1 0-297 0 0,13 0-1809 0 0,-9-3-4333 0 0</inkml:trace>
  <inkml:trace contextRef="#ctx0" brushRef="#br0" timeOffset="25">7122 2849 13016 0 0,'0'-1'85'0'0,"0"0"1"0"0,1 0-1 0 0,-1 0 1 0 0,0 1 0 0 0,1-1-1 0 0,-1 0 1 0 0,1 1 0 0 0,-1-1-1 0 0,1 0 1 0 0,-1 1-1 0 0,1-1 1 0 0,0 1 0 0 0,-1-1-1 0 0,1 1 1 0 0,0-1 0 0 0,-1 1-1 0 0,1-1 1 0 0,0 1-1 0 0,0-1 1 0 0,-1 1 0 0 0,1 0-1 0 0,0 0 1 0 0,0-1-1 0 0,-1 1 1 0 0,1 0 0 0 0,0 0-1 0 0,0 0 1 0 0,0 0 0 0 0,0 0-1 0 0,-1 0 1 0 0,1 0-1 0 0,0 0 1 0 0,0 0 0 0 0,0 0-1 0 0,0 1 1 0 0,-1-1 0 0 0,1 0-86 0 0,7 17 80 0 0,4-3-4575 0 0,-9-6-570 0 0</inkml:trace>
  <inkml:trace contextRef="#ctx0" brushRef="#br0" timeOffset="26">7473 2782 11104 0 0,'8'0'645'0'0,"1"0"-528"0"0,-8 0-91 0 0,-1 0-1 0 0,1 0 1 0 0,-1 0 0 0 0,0 0-1 0 0,1 0 1 0 0,-1 1-1 0 0,1-1 1 0 0,-1 0 0 0 0,1 0-1 0 0,-1 1 1 0 0,0-1-1 0 0,1 0 1 0 0,-1 0-1 0 0,0 1 1 0 0,1-1 0 0 0,-1 1-1 0 0,0-1 1 0 0,0 0-1 0 0,1 1 1 0 0,-1-1 0 0 0,0 0-1 0 0,0 1 1 0 0,0-1-1 0 0,1 1 1 0 0,-1-1-1 0 0,0 1 1 0 0,0-1 0 0 0,0 1-1 0 0,0-1 1 0 0,0 1-1 0 0,0-1 1 0 0,0 0-1 0 0,0 1 1 0 0,0-1 0 0 0,0 1-1 0 0,0-1 1 0 0,0 1-1 0 0,0-1 1 0 0,0 1 0 0 0,-1-1-1 0 0,1 0 1 0 0,0 1-1 0 0,0-1 1 0 0,0 1-1 0 0,-1-1 1 0 0,1 0 0 0 0,0 1-1 0 0,0-1 1 0 0,-1 1-1 0 0,1-1 1 0 0,0 0 0 0 0,-1 0-1 0 0,1 1 1 0 0,-1-1-1 0 0,1 0 1 0 0,0 0-1 0 0,-1 1 1 0 0,1-1 0 0 0,-1 0-26 0 0,-77 90 3342 0 0,66-73-3012 0 0,-1-1 28 0 0,1 1 0 0 0,1 0 1 0 0,1 1-1 0 0,0 1 0 0 0,-4 13-358 0 0,-19 78 1056 0 0,31-98-990 0 0,0 0-1 0 0,0-1 1 0 0,1 1-1 0 0,1 1 1 0 0,0-1-1 0 0,1 0 0 0 0,0 0 1 0 0,1-1-1 0 0,0 1 1 0 0,0 0-1 0 0,2 0 1 0 0,1 3-66 0 0,22 29 326 0 0,-25-41-414 0 0,1-1 0 0 0,-1 1 1 0 0,1-1-1 0 0,0 1 0 0 0,0-1 0 0 0,0 0 0 0 0,0 0 0 0 0,1 0 0 0 0,-1-1 0 0 0,0 1 0 0 0,1-1 0 0 0,-1 1 0 0 0,1-1 0 0 0,0 0 0 0 0,-1-1 0 0 0,1 1 0 0 0,0-1 0 0 0,-1 1 1 0 0,1-1-1 0 0,0 0 0 0 0,0-1 0 0 0,-1 1 0 0 0,3-1 88 0 0,7-2-4700 0 0,0 0-1457 0 0</inkml:trace>
  <inkml:trace contextRef="#ctx0" brushRef="#br0" timeOffset="27">7674 2959 11168 0 0,'-3'2'58'0'0,"0"0"0"0"0,0 0 1 0 0,1 0-1 0 0,-1 1 0 0 0,1-1 1 0 0,0 1-1 0 0,-1-1 0 0 0,1 1 1 0 0,0 0-1 0 0,1 0 0 0 0,-1 0 0 0 0,0 0 1 0 0,1 0-1 0 0,0 0 0 0 0,-1 2-58 0 0,-11 20 624 0 0,8-16-278 0 0,-1 1-1 0 0,2-1 0 0 0,-1 1 1 0 0,1 1-1 0 0,1-1 0 0 0,0 0 1 0 0,0 1-1 0 0,1 0 0 0 0,0 0 1 0 0,1 5-346 0 0,0-4 388 0 0,1-10-300 0 0,0 0 0 0 0,-1 0-1 0 0,1 0 1 0 0,0 0 0 0 0,0 0 0 0 0,0 0 0 0 0,1 0-1 0 0,-1 0 1 0 0,0 0 0 0 0,1 0 0 0 0,-1 0 0 0 0,1 0-1 0 0,0 0 1 0 0,0 0 0 0 0,-1 0 0 0 0,1-1-1 0 0,0 1 1 0 0,1 0 0 0 0,-1 0 0 0 0,0-1 0 0 0,0 1-1 0 0,1-1-87 0 0,32-9 808 0 0,35-42-325 0 0,-4-4-432 0 0,-64 53-129 0 0,16 28-82 0 0,-10-7 169 0 0,-5-14 39 0 0,-1 0 0 0 0,2 1 0 0 0,-1-1 0 0 0,1 0 0 0 0,0 0 0 0 0,0 0 0 0 0,0-1 0 0 0,1 1-1 0 0,0-1 1 0 0,0 0 0 0 0,0 0 0 0 0,1 0 0 0 0,0 0 0 0 0,3 2-48 0 0,3-1 275 0 0,-9-5-223 0 0,-1 0 0 0 0,0 0 0 0 0,0 0 0 0 0,1-1 1 0 0,-1 1-1 0 0,1 0 0 0 0,-1-1 0 0 0,1 1 0 0 0,-1-1 0 0 0,1 0 1 0 0,-1 1-1 0 0,1-1 0 0 0,-1 0 0 0 0,1 0 0 0 0,0 0 1 0 0,-1 0-1 0 0,1 0 0 0 0,-1 0 0 0 0,1 0 0 0 0,-1-1 0 0 0,1 1 1 0 0,-1-1-1 0 0,1 1 0 0 0,1-1-52 0 0,5-3 151 0 0,-1 0-1 0 0,1 0 1 0 0,-1 0 0 0 0,1-1 0 0 0,-1-1-1 0 0,-1 1 1 0 0,1-1 0 0 0,-1 0 0 0 0,4-5-151 0 0,-6 7 42 0 0,17-63 230 0 0,-11-24-372 0 0,5 30-1161 0 0,-5 37-3393 0 0,-9 20 165 0 0,-1 3-1108 0 0</inkml:trace>
  <inkml:trace contextRef="#ctx0" brushRef="#br0" timeOffset="28">8599 2822 9408 0 0,'-17'-4'273'0'0,"13"3"-5"0"0,4 1-65 0 0,0 0 358 0 0,0 0 170 0 0,-16 20 1758 0 0,-43 94-384 0 0,56-111-2063 0 0,0 1 0 0 0,1-1 0 0 0,0 1 0 0 0,0 0 0 0 0,0 0-1 0 0,0 0 1 0 0,0 1 0 0 0,1-1 0 0 0,0 0 0 0 0,0 0 0 0 0,0 1 0 0 0,0-1 0 0 0,1 1-1 0 0,0-1 1 0 0,0 0 0 0 0,0 1 0 0 0,0-1 0 0 0,1 1 0 0 0,-1-1 0 0 0,1 0 0 0 0,1 1-1 0 0,-1-1 1 0 0,0 0 0 0 0,1 0 0 0 0,0 0 0 0 0,0 0 0 0 0,2 3-42 0 0,-3-6 150 0 0,-1-1 2 0 0,14 0 119 0 0,-6-1-221 0 0,1-1 1 0 0,0 0-1 0 0,-1-1 0 0 0,0 0 1 0 0,0 0-1 0 0,1 0 0 0 0,-2-1 0 0 0,1 0 1 0 0,0-1-1 0 0,-1 0 0 0 0,0 0 0 0 0,0-1 1 0 0,-1 0-1 0 0,1 0 0 0 0,-1 0 1 0 0,0-1-1 0 0,-1 1 0 0 0,3-5-50 0 0,7-6 59 0 0,5 3-20 0 0,-19 13-114 0 0,-1 1-20 0 0,7 7-98 0 0,61 106 370 0 0,-66-112-105 0 0,0 1-1 0 0,0-1 1 0 0,0 0-1 0 0,0 0 0 0 0,1 0 1 0 0,-1 0-1 0 0,0 0 0 0 0,1-1 1 0 0,-1 1-1 0 0,0-1 0 0 0,1 0 1 0 0,-1 1-1 0 0,1-1 1 0 0,-1 0-1 0 0,0 0 0 0 0,1 0 1 0 0,-1-1-1 0 0,1 1 0 0 0,-1-1 1 0 0,0 1-1 0 0,1-1 1 0 0,-1 0-1 0 0,0 0 0 0 0,0 0 1 0 0,0 0-1 0 0,1 0 0 0 0,-1 0 1 0 0,0-1-1 0 0,0 1 0 0 0,-1-1 1 0 0,1 1-1 0 0,0-1 1 0 0,0 0-1 0 0,-1 0 0 0 0,1 0 1 0 0,-1 0-1 0 0,0 0 0 0 0,1-1-71 0 0,24-54 556 0 0,-6 1-338 0 0,10-46-370 0 0,-10 47-2822 0 0,-17 52-1727 0 0,-3 2-1421 0 0</inkml:trace>
  <inkml:trace contextRef="#ctx0" brushRef="#br0" timeOffset="29">8871 2971 9760 0 0,'2'0'222'0'0,"21"-6"526"0"0,-22 6-696 0 0,0 0-1 0 0,0 1 1 0 0,0-1-1 0 0,0 0 0 0 0,0 0 1 0 0,0 1-1 0 0,0-1 1 0 0,0 0-1 0 0,0 1 0 0 0,0-1 1 0 0,0 1-1 0 0,0-1 1 0 0,0 1-1 0 0,-1 0 0 0 0,1-1 1 0 0,0 1-1 0 0,0 0 1 0 0,-1 0-1 0 0,1-1 1 0 0,0 1-1 0 0,-1 0 0 0 0,1 0 1 0 0,-1 0-1 0 0,1 0 1 0 0,-1 0-1 0 0,1 0 0 0 0,-1 0 1 0 0,0 0-1 0 0,1 0 1 0 0,-1 0-1 0 0,0 0 0 0 0,0 0 1 0 0,0 0-52 0 0,3 6 271 0 0,0-1-33 0 0,-1 1-1 0 0,0-1 1 0 0,0 1-1 0 0,0 0 1 0 0,0-1-1 0 0,-1 1 0 0 0,0 0 1 0 0,-1 0-1 0 0,0 0 1 0 0,0 0-1 0 0,0 1-237 0 0,-16 109 1792 0 0,12-95-1408 0 0,4-14 118 0 0,4-18-107 0 0,22-31-181 0 0,17-14-180 0 0,-42 52-69 0 0,1 1 0 0 0,0-1 0 0 0,0 1 0 0 0,0-1 0 0 0,0 1 0 0 0,0 0-1 0 0,1 0 1 0 0,-1 0 0 0 0,1 0 0 0 0,-1 0 0 0 0,1 0 0 0 0,0 1-1 0 0,-1-1 1 0 0,1 1 0 0 0,0 0 0 0 0,0 0 0 0 0,0 0 0 0 0,0 0 35 0 0,20-9-272 0 0,-20 9 250 0 0,1 0-1 0 0,-1 0 0 0 0,0 0 1 0 0,0 0-1 0 0,1 0 0 0 0,-1 1 0 0 0,0-1 1 0 0,1 1-1 0 0,-1 0 0 0 0,0 0 1 0 0,1 0-1 0 0,-1 1 0 0 0,0-1 0 0 0,1 1 1 0 0,-1 0-1 0 0,0 0 0 0 0,0 0 0 0 0,0 0 1 0 0,1 0-1 0 0,-1 1 0 0 0,0-1 1 0 0,-1 1-1 0 0,1 0 0 0 0,1 1 23 0 0,-2-1-15 0 0,1 0 0 0 0,-1 0 0 0 0,0 0 0 0 0,-1 1-1 0 0,1-1 1 0 0,0 1 0 0 0,-1-1 0 0 0,1 1 0 0 0,-1 0 0 0 0,0-1 0 0 0,0 1 0 0 0,0 0-1 0 0,0 0 1 0 0,0 0 0 0 0,-1 0 0 0 0,1 0 0 0 0,-1 0 0 0 0,0 0 0 0 0,0 0-1 0 0,0 0 16 0 0,-1 3 6 0 0,-21 40 440 0 0,12-38-366 0 0,-2 0-1 0 0,1-1 1 0 0,-1 0-1 0 0,0-1 1 0 0,-1 0-1 0 0,1-1 1 0 0,-1 0-1 0 0,0-1 0 0 0,0-1 1 0 0,-1 0-1 0 0,1-1 1 0 0,-6 1-80 0 0,-17-4-1562 0 0,23-2-2963 0 0,6-1-737 0 0</inkml:trace>
  <inkml:trace contextRef="#ctx0" brushRef="#br0" timeOffset="30">9329 3027 10512 0 0,'0'0'306'0'0,"0"0"-4"0"0,-7 7-182 0 0,-23 25 486 0 0,16-19 77 0 0,0 1-1 0 0,2 0 1 0 0,-1 1 0 0 0,2 1-1 0 0,0-1 1 0 0,-8 18-683 0 0,19-32 32 0 0,-1 1 0 0 0,1-1 0 0 0,0 0 0 0 0,0 0 0 0 0,0 0 0 0 0,0 0-1 0 0,0 0 1 0 0,0 1 0 0 0,0-1 0 0 0,0 0 0 0 0,0 0 0 0 0,0 0 0 0 0,1 0 0 0 0,-1 0 0 0 0,1 1-1 0 0,-1-1 1 0 0,0 0 0 0 0,1 0 0 0 0,0 0 0 0 0,-1 0 0 0 0,1 0 0 0 0,0-1 0 0 0,-1 1 0 0 0,1 0-1 0 0,0 0 1 0 0,0 0 0 0 0,0 0 0 0 0,0-1 0 0 0,0 1 0 0 0,0-1 0 0 0,0 1 0 0 0,0 0 0 0 0,0-1-1 0 0,0 0 1 0 0,0 1 0 0 0,0-1 0 0 0,0 1 0 0 0,0-1 0 0 0,0 0 0 0 0,1 0 0 0 0,-1 0 0 0 0,0 0 0 0 0,0 0-1 0 0,0 0 1 0 0,0 0 0 0 0,1 0 0 0 0,-1 0 0 0 0,0-1 0 0 0,0 1 0 0 0,0 0 0 0 0,0-1 0 0 0,0 1-1 0 0,0-1 1 0 0,0 1 0 0 0,0-1 0 0 0,0 1 0 0 0,0-1 0 0 0,0 0 0 0 0,0 0 0 0 0,0 1 0 0 0,0-1-1 0 0,0-1-31 0 0,45-41 307 0 0,-17-16-190 0 0,-16 31-131 0 0,-13 27-57 0 0,0 1-4 0 0,-3 15-129 0 0,-7 37 24 0 0,1-5 180 0 0,9-35 0 0 0,18 21-1258 0 0,-17-32 657 0 0,9-1-4314 0 0,0 0 154 0 0</inkml:trace>
  <inkml:trace contextRef="#ctx0" brushRef="#br0" timeOffset="31">9440 2793 9584 0 0,'0'0'216'0'0,"0"0"32"0"0,0 0 12 0 0,2 1-31 0 0,66 101 2886 0 0,7 14-479 0 0,-48-26-1391 0 0,-26-78-1175 0 0,-1-1 1 0 0,0 0-1 0 0,0 0 0 0 0,-1 0 1 0 0,0 0-1 0 0,-1 1 1 0 0,-1-2-1 0 0,0 1 0 0 0,-2 7-70 0 0,5-18 1 0 0,-52 97 359 0 0,36-76-307 0 0,0-1 0 0 0,-2 0 0 0 0,0-1 0 0 0,-1-1-1 0 0,-9 6-52 0 0,-21 5-793 0 0,25-19-4635 0 0,12-5 10 0 0</inkml:trace>
  <inkml:trace contextRef="#ctx0" brushRef="#br0" timeOffset="32">9774 2802 9328 0 0,'0'0'208'0'0,"0"0"33"0"0,0 0 15 0 0,5 6 312 0 0,-5 56 1159 0 0,-18 77 729 0 0,16-121-2055 0 0,1 0 0 0 0,1 1 1 0 0,1-1-1 0 0,0 0 0 0 0,2 0 0 0 0,1 5-401 0 0,11 14 1360 0 0,-14-36-1026 0 0,15 11 628 0 0,-12-10-892 0 0,0 0-1 0 0,0-1 1 0 0,0 0-1 0 0,0 0 1 0 0,1 0-1 0 0,-1 0 1 0 0,0 0-1 0 0,1-1 1 0 0,-1 0-1 0 0,1 0 1 0 0,-1 0-1 0 0,0-1 1 0 0,1 1-1 0 0,-1-1 1 0 0,0 0-1 0 0,0 0 1 0 0,1 0-1 0 0,-1-1 1 0 0,0 0-1 0 0,0 0 1 0 0,0 0-1 0 0,-1 0 1 0 0,1 0-1 0 0,0-1 1 0 0,-1 0-1 0 0,3-1-69 0 0,-6 3-52 0 0,16-15-538 0 0,-7 3-5289 0 0,-5 4-630 0 0</inkml:trace>
  <inkml:trace contextRef="#ctx0" brushRef="#br0" timeOffset="33">9734 2907 13072 0 0,'0'0'297'0'0,"0"0"39"0"0,0 0 19 0 0,0 0-34 0 0,0 0-146 0 0,1 0 166 0 0,60 26 2163 0 0,31 0-1884 0 0,-90-25-699 0 0,40 8 81 0 0,-14-7-5132 0 0,-14-2-380 0 0</inkml:trace>
  <inkml:trace contextRef="#ctx0" brushRef="#br0" timeOffset="34">3775 4241 12320 0 0,'-4'0'602'0'0,"-54"5"1280"0"0,57-4-1800 0 0,-8 2 3847 0 0,14-1-164 0 0,2 2-4475 0 0,7 2 871 0 0,0-1 1 0 0,0-1-1 0 0,1 0 0 0 0,-1-1 0 0 0,1-1 1 0 0,0 0-1 0 0,0-1 0 0 0,0 0 1 0 0,0-1-1 0 0,8-2-161 0 0,7 2 254 0 0,84-20 632 0 0,-105 17-812 0 0,0 0 0 0 0,0-1 0 0 0,0 1-1 0 0,0-2 1 0 0,-1 1 0 0 0,1-1 0 0 0,-1 0-1 0 0,0-1 1 0 0,7-6-74 0 0,0 3 82 0 0,-15 9-76 0 0,1-1 0 0 0,0 1-1 0 0,0 0 1 0 0,0 0 0 0 0,0-1 0 0 0,0 1 0 0 0,0 0 0 0 0,-1-1-1 0 0,1 1 1 0 0,0-1 0 0 0,0 1 0 0 0,-1-1 0 0 0,1 0 0 0 0,0 1-1 0 0,-1-1 1 0 0,1 0 0 0 0,0 1 0 0 0,-1-1 0 0 0,1 0 0 0 0,-1 0-1 0 0,0 1 1 0 0,1-1 0 0 0,-1 0 0 0 0,1 0 0 0 0,-1 0 0 0 0,0 0-1 0 0,0 0 1 0 0,1 1 0 0 0,-1-1 0 0 0,0 0 0 0 0,0 0 0 0 0,0 0-1 0 0,0 0 1 0 0,0-1-6 0 0,-7-38 264 0 0,-71-39-372 0 0,13 17-421 0 0,59 56 505 0 0,1 0-1 0 0,0-1 1 0 0,0 0 0 0 0,0 0-1 0 0,0-1 1 0 0,1 1 0 0 0,1-1 0 0 0,-1 0-1 0 0,-1-7 25 0 0,5-32-60 0 0,11 4-48 0 0,21 1-69 0 0,-28 37 156 0 0,0 0 1 0 0,0 1-1 0 0,1-1 0 0 0,-1 1 1 0 0,1 0-1 0 0,0 0 1 0 0,1 0-1 0 0,-1 1 0 0 0,1-1 1 0 0,-1 2-1 0 0,2-2 21 0 0,21-12-92 0 0,35-13-4 0 0,11 15 32 0 0,-27 19 64 0 0,-8 10 0 0 0,-37-12 8 0 0,0-1 1 0 0,0 0-1 0 0,0 1 0 0 0,-1 0 0 0 0,1-1 0 0 0,-1 1 0 0 0,1 0 0 0 0,-1 0 1 0 0,0 0-1 0 0,0 0 0 0 0,0 0 0 0 0,-1 0 0 0 0,1 0 0 0 0,-1 0 0 0 0,1 0 1 0 0,-1 0-1 0 0,0 0 0 0 0,0 0 0 0 0,-1 0 0 0 0,1 0 0 0 0,-1 0 0 0 0,1 1 1 0 0,-1-1-1 0 0,0-1 0 0 0,0 1 0 0 0,0 0 0 0 0,-1 0 0 0 0,1 1-8 0 0,-28 66 378 0 0,11 6-200 0 0,12-29-71 0 0,1 40 10 0 0,14-40-63 0 0,7-11-44 0 0,-6-23-10 0 0,-5-8 6 0 0,0-2 0 0 0,0 1 1 0 0,0 0-1 0 0,0-1 0 0 0,1 0 0 0 0,-1 0 0 0 0,1-1 0 0 0,0 0 0 0 0,0 0 0 0 0,0 0 0 0 0,0-1 1 0 0,0 1-1 0 0,0-1 0 0 0,0-1 0 0 0,1 1 0 0 0,-1-1 0 0 0,0 0 0 0 0,0-1 0 0 0,3 0-6 0 0,0 1 13 0 0,0 0 1 0 0,0 0-1 0 0,0-1 0 0 0,0 0 0 0 0,0-1 0 0 0,-1 0 1 0 0,1 0-1 0 0,0-1 0 0 0,-1 0 0 0 0,8-4-13 0 0,1 0-324 0 0,-5 3-1399 0 0,-1-2-3630 0 0,-4-3-2422 0 0</inkml:trace>
  <inkml:trace contextRef="#ctx0" brushRef="#br0" timeOffset="35">5447 3846 9152 0 0,'0'0'208'0'0,"0"0"33"0"0,3-11 270 0 0,-3 8-331 0 0,0 1 1 0 0,0 0-1 0 0,-1-1 1 0 0,1 1 0 0 0,-1 0-1 0 0,0-1 1 0 0,1 1-1 0 0,-1 0 1 0 0,0 0-1 0 0,0-1 1 0 0,-1 1 0 0 0,1 0-1 0 0,0 0 1 0 0,-1 0-1 0 0,1 1 1 0 0,-1-1-1 0 0,1 0 1 0 0,-1 0 0 0 0,0 1-1 0 0,0-1 1 0 0,0 1-1 0 0,0 0 1 0 0,0-1-1 0 0,0 1 1 0 0,0 0 0 0 0,0 0-1 0 0,-1 0 1 0 0,1 1-1 0 0,0-1 1 0 0,-1 1-1 0 0,1-1 1 0 0,0 1 0 0 0,-1 0-1 0 0,1-1 1 0 0,-1 1-1 0 0,1 0 1 0 0,-2 1-181 0 0,-18-2 606 0 0,1 0 0 0 0,0 2 0 0 0,0 1 0 0 0,-1 0 0 0 0,1 2 0 0 0,-5 1-606 0 0,16-2 43 0 0,1 1-1 0 0,0 0 1 0 0,0 0 0 0 0,0 1 0 0 0,1 0 0 0 0,0 0 0 0 0,0 1 0 0 0,0 0 0 0 0,0 0 0 0 0,1 1-1 0 0,0 0 1 0 0,0 0 0 0 0,1 1 0 0 0,0 0 0 0 0,1 0 0 0 0,-1 1 0 0 0,1-1 0 0 0,1 1 0 0 0,0 0-1 0 0,0 0 1 0 0,1 0 0 0 0,0 1 0 0 0,0-1 0 0 0,0 8-43 0 0,2-13 12 0 0,-1 2-9 0 0,1-1-1 0 0,0 1 1 0 0,0 0 0 0 0,0-1 0 0 0,0 1 0 0 0,1 0 0 0 0,0 0 0 0 0,0 0 0 0 0,0 0 0 0 0,1-1 0 0 0,0 1 0 0 0,0 0 0 0 0,1-1 0 0 0,1 5-3 0 0,-3-8 13 0 0,1 0 0 0 0,0 0 0 0 0,-1 0 0 0 0,1 0 0 0 0,0 0 0 0 0,0 0 0 0 0,0 0 0 0 0,1 0 0 0 0,-1 0 0 0 0,0 0 0 0 0,1-1 0 0 0,-1 1 0 0 0,1 0 0 0 0,0-1 0 0 0,-1 0 0 0 0,1 1 0 0 0,0-1 0 0 0,0 0 0 0 0,0 0 0 0 0,0 0 0 0 0,0 0 0 0 0,0 0 0 0 0,0 0 0 0 0,0-1 0 0 0,0 1 0 0 0,1-1 0 0 0,-1 1 0 0 0,0-1 0 0 0,0 0 0 0 0,1 0 0 0 0,-1 0 0 0 0,1 0-13 0 0,7-3 46 0 0,-1 0-1 0 0,0-1 0 0 0,0-1 1 0 0,0 1-1 0 0,0-1 0 0 0,-1 0 1 0 0,0-1-1 0 0,0 0 0 0 0,0-1 1 0 0,-1 1-1 0 0,0-1 0 0 0,0-1 1 0 0,-1 1-1 0 0,0-1 0 0 0,0-1-45 0 0,2-3 74 0 0,-1-1 0 0 0,0 1 0 0 0,-1-1-1 0 0,-1 0 1 0 0,0-1 0 0 0,-1 1 0 0 0,0-1 0 0 0,-1 0-1 0 0,0-3-73 0 0,-2-50 72 0 0,-3 58-88 0 0,2 9-8 0 0,2 18-112 0 0,4 154 24 0 0,11-40 792 0 0,-14-121-635 0 0,-3-10-37 0 0,0 1 0 0 0,0-1 0 0 0,0 0 0 0 0,0 1 0 0 0,0-1 0 0 0,0 0 0 0 0,0 0 0 0 0,0 1 0 0 0,1-1 0 0 0,-1 0-1 0 0,0 0 1 0 0,1 1 0 0 0,0-1 0 0 0,-1 0 0 0 0,1 0 0 0 0,-1 0 0 0 0,1 0 0 0 0,0 0 0 0 0,0 0 0 0 0,0 0 0 0 0,0 0 0 0 0,0 0 0 0 0,0 0 0 0 0,0 0 0 0 0,0-1 0 0 0,0 1 0 0 0,0 0 0 0 0,0-1 0 0 0,0 1 0 0 0,0-1 0 0 0,1 1 0 0 0,-1-1 0 0 0,0 1-1 0 0,0-1 1 0 0,1 0 0 0 0,-1 0 0 0 0,0 0 0 0 0,0 1 0 0 0,1-1 0 0 0,-1-1 0 0 0,0 1 0 0 0,1 0 0 0 0,-1 0 0 0 0,0 0 0 0 0,0-1 0 0 0,2 1-8 0 0,5-4-285 0 0,-1 0 0 0 0,1-1 0 0 0,-1 1 0 0 0,0-2 0 0 0,-1 1 0 0 0,1-1 0 0 0,-1 1-1 0 0,0-2 1 0 0,0 1 0 0 0,2-4 285 0 0,4-8-1352 0 0</inkml:trace>
  <inkml:trace contextRef="#ctx0" brushRef="#br0" timeOffset="38">6832 389 9008 0 0,'-1'-6'2814'0'0,"5"1"-622"0"0,44-18-424 0 0,-47 24-1737 0 0,-1-1 1 0 0,1 1-1 0 0,-1-1 0 0 0,1 0 0 0 0,-1 1 0 0 0,0-1 1 0 0,1 1-1 0 0,-1-1 0 0 0,0 1 0 0 0,1-1 0 0 0,-1 1 1 0 0,0-1-1 0 0,0 1 0 0 0,1 0 0 0 0,-1-1 0 0 0,0 1 1 0 0,0-1-1 0 0,0 1 0 0 0,0 0 0 0 0,0-1 0 0 0,0 1 1 0 0,0-1-1 0 0,0 1 0 0 0,0 0 0 0 0,0-1 0 0 0,0 1 1 0 0,0-1-1 0 0,0 1 0 0 0,-1 0 0 0 0,1-1 1 0 0,0 1-1 0 0,0-1 0 0 0,-1 1 0 0 0,1-1 0 0 0,0 1 1 0 0,-1-1-1 0 0,1 1 0 0 0,-1-1 0 0 0,1 1 0 0 0,0-1 1 0 0,-1 1-1 0 0,1-1 0 0 0,-1 0 0 0 0,1 1 0 0 0,-1-1 1 0 0,1 0-1 0 0,-1 0 0 0 0,0 1 0 0 0,1-1 0 0 0,-1 0 1 0 0,1 0-1 0 0,-1 0-31 0 0,-71 30 429 0 0,68-29-412 0 0,0 1 0 0 0,0-1-1 0 0,0 1 1 0 0,0-1 0 0 0,0-1 0 0 0,-1 1 0 0 0,1 0-1 0 0,0-1 1 0 0,0 0 0 0 0,0 0 0 0 0,-1 0 0 0 0,1-1-1 0 0,0 1 1 0 0,0-1 0 0 0,0 0 0 0 0,0 0-1 0 0,-1-1-16 0 0,-5-9 64 0 0,19-4 0 0 0,-6 11-72 0 0,0 0 0 0 0,0 0 0 0 0,1 1 0 0 0,0-1 0 0 0,-1 1 0 0 0,1 0 0 0 0,1 0 0 0 0,-1 0 0 0 0,0 1 0 0 0,1-1 0 0 0,-1 1 0 0 0,1 0 0 0 0,0 0 0 0 0,0 1 0 0 0,-1-1 0 0 0,1 1 0 0 0,0 0 0 0 0,0 1 0 0 0,3-1 8 0 0,-4 2 8 0 0,-1-1-1 0 0,1 1 1 0 0,-1 0-1 0 0,0 0 0 0 0,1 0 1 0 0,-1 0-1 0 0,0 0 1 0 0,0 1-1 0 0,0 0 0 0 0,0-1 1 0 0,0 1-1 0 0,0 0 0 0 0,-1 1 1 0 0,1-1-1 0 0,-1 0 1 0 0,1 1-1 0 0,-1-1 0 0 0,0 1 1 0 0,0 0-1 0 0,0 0 1 0 0,0 0-1 0 0,0 0 0 0 0,-1 0 1 0 0,1 0-1 0 0,-1 0 0 0 0,0 1-7 0 0,-1-2 47 0 0,0 0 0 0 0,0 1 0 0 0,0-1 0 0 0,-1 1 0 0 0,1-1-1 0 0,-1 0 1 0 0,0 1 0 0 0,1-1 0 0 0,-1 0 0 0 0,0 0 0 0 0,0 1-1 0 0,-1-1 1 0 0,1 0 0 0 0,0 0 0 0 0,-1 0 0 0 0,1 0 0 0 0,-1-1-1 0 0,1 1 1 0 0,-1 0 0 0 0,0-1 0 0 0,0 1 0 0 0,0-1 0 0 0,0 1-1 0 0,0-1 1 0 0,0 0 0 0 0,0 0 0 0 0,-1 0-47 0 0,-4 4 173 0 0,5-3-159 0 0,1-1 0 0 0,-1 1 0 0 0,1-1 0 0 0,-1 0-1 0 0,0 0 1 0 0,0 0 0 0 0,0 0 0 0 0,0 0 0 0 0,0 0 0 0 0,1-1 0 0 0,-1 1 0 0 0,-1-1 0 0 0,1 1 0 0 0,0-1 0 0 0,0 0 0 0 0,0 1 0 0 0,0-1 0 0 0,0 0 0 0 0,0 0 0 0 0,0-1 0 0 0,0 1 0 0 0,0 0 0 0 0,0-1 0 0 0,0 1 0 0 0,0-1-1 0 0,0 0 1 0 0,0 0 0 0 0,0 0 0 0 0,0 0 0 0 0,0 0 0 0 0,1 0 0 0 0,-1 0 0 0 0,0 0 0 0 0,1-1 0 0 0,-1 1 0 0 0,1-1 0 0 0,-1 1 0 0 0,1-1 0 0 0,0 1 0 0 0,0-1 0 0 0,0 0 0 0 0,0 0 0 0 0,-1-1-14 0 0,2-1-3 0 0,0 0 0 0 0,0 0 0 0 0,1-1 0 0 0,0 1 0 0 0,0 0 0 0 0,0 0 0 0 0,0 0 1 0 0,0 0-1 0 0,1 0 0 0 0,0 0 0 0 0,-1 0 0 0 0,2 1 0 0 0,-1-1 0 0 0,0 1 0 0 0,1-1 0 0 0,-1 1 1 0 0,1 0-1 0 0,0 0 0 0 0,0 0 0 0 0,0 0 0 0 0,1 1 0 0 0,-1-1 0 0 0,1 1 0 0 0,-1 0 1 0 0,1 0-1 0 0,0 0 0 0 0,0 0 0 0 0,0 1 0 0 0,0-1 0 0 0,0 1 0 0 0,0 0 0 0 0,0 0 0 0 0,0 1 1 0 0,1-1-1 0 0,-1 1 0 0 0,1 0 3 0 0,36 19-174 0 0,-34-5 78 0 0,-16 9 182 0 0,5-20-66 0 0,0 0-1 0 0,0 0 1 0 0,0-1 0 0 0,-1 1 0 0 0,1-1 0 0 0,-1 0 0 0 0,1 0 0 0 0,-1-1 0 0 0,0 1 0 0 0,0-1-1 0 0,0 0 1 0 0,0 0 0 0 0,0-1 0 0 0,1 0 0 0 0,-1 1 0 0 0,0-2 0 0 0,0 1 0 0 0,0 0-1 0 0,0-1 1 0 0,0 0 0 0 0,0 0 0 0 0,-2-1-20 0 0,6 2 6 0 0,-1 0-1 0 0,1 0 0 0 0,-1 0 1 0 0,1-1-1 0 0,-1 1 1 0 0,1 0-1 0 0,-1 0 1 0 0,1-1-1 0 0,0 1 1 0 0,-1-1-1 0 0,1 0 1 0 0,0 1-1 0 0,-1-1 0 0 0,1 0 1 0 0,0 0-1 0 0,0 0 1 0 0,-1 0-1 0 0,1 0 1 0 0,0 0-1 0 0,0 0 1 0 0,0 0-1 0 0,0 0 1 0 0,1 0-1 0 0,-1 0 0 0 0,0-1 1 0 0,0 1-1 0 0,1 0 1 0 0,-1-1-1 0 0,1 1 1 0 0,-1-1-1 0 0,1 1 1 0 0,-1 0-1 0 0,1-1 1 0 0,0 1-1 0 0,0-1 0 0 0,0 1 1 0 0,0-1-1 0 0,0 1 1 0 0,0-1-1 0 0,0 1 1 0 0,0-1-1 0 0,1 1 1 0 0,-1-1-6 0 0,4-1-18 0 0,-1-1 0 0 0,1 1 0 0 0,0 0 0 0 0,0 1-1 0 0,0-1 1 0 0,0 1 0 0 0,1-1 0 0 0,-1 1 0 0 0,0 1 0 0 0,1-1 0 0 0,0 1 0 0 0,-1-1 0 0 0,4 1 18 0 0,44 10-130 0 0,-28-1 105 0 0,-2 5 25 0 0,-18-8 0 0 0,-4 13-313 0 0,-17 2-326 0 0,4-9 319 0 0</inkml:trace>
  <inkml:trace contextRef="#ctx0" brushRef="#br0" timeOffset="39">6740 1591 10832 0 0,'0'0'317'0'0,"0"0"2"0"0,0 0-133 0 0,0 0 210 0 0,0 0 110 0 0,0 0 26 0 0,0 0 5 0 0,0 0 7 0 0,0 0 7 0 0,-10 14 1816 0 0,10-13-2293 0 0,0 0-1 0 0,0 1 1 0 0,0-1-1 0 0,1 0 1 0 0,-1 0-1 0 0,0 0 1 0 0,1 0-1 0 0,-1 1 1 0 0,1-1-1 0 0,-1 0 0 0 0,1 0 1 0 0,-1 0-1 0 0,1 0 1 0 0,0 0-1 0 0,-1 0 1 0 0,1-1-1 0 0,0 1 1 0 0,0 0-1 0 0,0 0 1 0 0,0 0-1 0 0,0-1 0 0 0,0 1 1 0 0,0 0-1 0 0,0-1 1 0 0,0 1-1 0 0,0-1 1 0 0,0 1-1 0 0,0-1 1 0 0,0 0-1 0 0,0 1 1 0 0,1-1-1 0 0,-1 0 0 0 0,0 0 1 0 0,0 0-1 0 0,0 0 1 0 0,1 0-1 0 0,-1 0 1 0 0,0 0-1 0 0,1 0-73 0 0,48-15 1143 0 0,-42 11-1064 0 0,-1-1 1 0 0,0-1-1 0 0,0 1 0 0 0,-1-1 0 0 0,1 0 0 0 0,-1-1 0 0 0,-1 1 0 0 0,1-1 0 0 0,-1-1 0 0 0,0 1 1 0 0,-1-1-1 0 0,0 1 0 0 0,0-1 0 0 0,-1 0 0 0 0,0-1 0 0 0,0 1 0 0 0,-1-1 0 0 0,0 1 0 0 0,0-1 1 0 0,-1 0-1 0 0,0-1-79 0 0,-1 7 31 0 0,0 0 0 0 0,0 1 0 0 0,-1-1 0 0 0,1 0 0 0 0,-1 0 0 0 0,0 0 0 0 0,1 1 0 0 0,-1-1 0 0 0,-1 0 0 0 0,1 1 0 0 0,0-1-1 0 0,-1 1 1 0 0,1-1 0 0 0,-1 1 0 0 0,1 0 0 0 0,-1-1 0 0 0,0 1 0 0 0,0 0 0 0 0,0 0 0 0 0,-1 0 0 0 0,1 1 0 0 0,0-1 0 0 0,-1 1 0 0 0,1-1 0 0 0,-1 1 0 0 0,1 0 0 0 0,-1-1 0 0 0,0 2 0 0 0,-2-2-31 0 0,-1 3 7 0 0,0 1 1 0 0,-1 0-1 0 0,1 0 0 0 0,0 1 0 0 0,0-1 0 0 0,0 1 0 0 0,0 1 0 0 0,1-1 0 0 0,-1 1 0 0 0,1 0 1 0 0,0 0-1 0 0,0 0 0 0 0,0 1 0 0 0,1 0 0 0 0,-1 0 0 0 0,1 0 0 0 0,1 0 0 0 0,-1 1 0 0 0,1 0 1 0 0,-1 0-1 0 0,2-1 0 0 0,-1 2 0 0 0,1-1 0 0 0,-1 3-7 0 0,-40 109 253 0 0,30-72-61 0 0,3 1-192 0 0,3 3 0 0 0,7-22 64 0 0,7 1 171 0 0,3-15 82 0 0,8 2-173 0 0,24 4 14 0 0,-1-19 55 0 0,-34-2-307 0 0,0-1 0 0 0,-1 1 1 0 0,1-1-1 0 0,0 0 0 0 0,-1-1 0 0 0,1 0 1 0 0,-1 0-1 0 0,0 0 0 0 0,0-1 0 0 0,0 0 1 0 0,0 0-1 0 0,-1 0 0 0 0,0-1 0 0 0,1 1 1 0 0,-2-1-1 0 0,2-2 94 0 0,3-2-431 0 0,44-62-4522 0 0,-36 51 3370 0 0</inkml:trace>
  <inkml:trace contextRef="#ctx0" brushRef="#br0" timeOffset="40">6882 898 6536 0 0,'3'-8'370'0'0,"3"-75"2858"0"0,-9 14 126 0 0,-3 31-626 0 0,-1 40 200 0 0,-9 34-2689 0 0,2 8-175 0 0,5 44 576 0 0,14-68-366 0 0,-4-18-172 0 0,5 17 406 0 0,3-4-106 0 0,-7-14-496 0 0,0 0 1 0 0,0 0-1 0 0,0-1 1 0 0,0 1-1 0 0,0 0 1 0 0,0-1-1 0 0,0 0 0 0 0,0 1 1 0 0,1-1-1 0 0,-1 0 1 0 0,0 0-1 0 0,0 0 1 0 0,0 0-1 0 0,1-1 1 0 0,-1 1-1 0 0,0-1 1 0 0,0 1-1 0 0,0-1 1 0 0,0 0-1 0 0,0 1 1 0 0,0-1-1 0 0,0 0 1 0 0,0-1-1 0 0,0 1 0 0 0,-1 0 1 0 0,1 0-1 0 0,1-1 94 0 0,7-16-3811 0 0,-4 12-1857 0 0</inkml:trace>
  <inkml:trace contextRef="#ctx0" brushRef="#br0" timeOffset="41">6996 709 4952 0 0,'0'0'108'0'0,"9"-7"272"0"0,90-59-699 0 0,-66 40 1846 0 0,-12 2 793 0 0,24-43 2357 0 0,-35 43-3572 0 0,13-16 872 0 0,-2 13-761 0 0,-18 21-871 0 0,0-3 1179 0 0,-16 14-789 0 0,-40 48-405 0 0,36-32-181 0 0,-15 32 224 0 0,2 21 155 0 0,26-63-445 0 0,0 1-1 0 0,1 0 1 0 0,0 0 0 0 0,0 0-1 0 0,1 1 1 0 0,1-1-1 0 0,0 1 1 0 0,1-1-1 0 0,1 12-82 0 0,-1-13 33 0 0,4 22 45 0 0,-17 19 138 0 0,13-24-122 0 0,3 0 49 0 0,-2-26-100 0 0,13 17-12 0 0,33 28 140 0 0,-33-38-160 0 0,-10-6 4 0 0,0 0 0 0 0,1 0 0 0 0,-1 0 0 0 0,1-1 1 0 0,0 1-1 0 0,0-1 0 0 0,0 0 0 0 0,0 0 0 0 0,0-1 1 0 0,0 1-1 0 0,0-1 0 0 0,1-1 0 0 0,-1 1-15 0 0,45 6-568 0 0,-24-13-1324 0 0,-8-1-5269 0 0,-9 2 1079 0 0</inkml:trace>
  <inkml:trace contextRef="#ctx0" brushRef="#br0" timeOffset="42">7408 678 6272 0 0,'0'0'182'0'0,"0"0"101"0"0,0 0 314 0 0,3-6 2273 0 0,4-21 1478 0 0,-7 26-3870 0 0,0 1-4 0 0,0 0-9 0 0,0-18 4360 0 0,-7 36-4620 0 0,-29 78 339 0 0,19-58-298 0 0,8-9-164 0 0,12-13-28 0 0,0-15-28 0 0,0 1 1 0 0,-1-1 0 0 0,1 1-1 0 0,0-1 1 0 0,0 0 0 0 0,0 0-1 0 0,0 0 1 0 0,0 0 0 0 0,0-1-1 0 0,0 0 1 0 0,1 1 0 0 0,-1-1-1 0 0,0 0 1 0 0,0 0 0 0 0,0 0-1 0 0,0-1 1 0 0,0 1 0 0 0,0-1-1 0 0,0 0 1 0 0,0 0 0 0 0,0 0-1 0 0,0 0 1 0 0,0 0 0 0 0,0-1-1 0 0,0 1 1 0 0,-1-1 0 0 0,1 0-1 0 0,-1 0 1 0 0,2-1-27 0 0,2 0 21 0 0,-1 0 0 0 0,0 0 0 0 0,0 0 1 0 0,0-1-1 0 0,0 0 0 0 0,0 0 0 0 0,-1 0 0 0 0,0-1 0 0 0,0 1 0 0 0,0-1 1 0 0,0 0-1 0 0,-1 0 0 0 0,0-1 0 0 0,1 0-21 0 0,15-36 128 0 0,-18 40-85 0 0,1-2-47 0 0,-1 3-66 0 0,-1 1-3 0 0,0 0-18 0 0,-4 25-151 0 0,5 37 195 0 0,-1-60 49 0 0,0 0-1 0 0,1 1 1 0 0,-1-1 0 0 0,0 0 0 0 0,1 0-1 0 0,0 1 1 0 0,-1-1 0 0 0,1 0-1 0 0,0 0 1 0 0,0 0 0 0 0,0 0 0 0 0,1 0-1 0 0,-1 0 1 0 0,0 0 0 0 0,1-1 0 0 0,-1 1-1 0 0,1 0 1 0 0,0-1 0 0 0,-1 1-1 0 0,1-1 1 0 0,0 0 0 0 0,0 1 0 0 0,0-1-1 0 0,1 0-1 0 0,3 1 26 0 0,0-1 0 0 0,1-1 1 0 0,-1 1-1 0 0,1-1 0 0 0,-1 0 0 0 0,0 0 0 0 0,1-1 0 0 0,-1 0 0 0 0,1 0 0 0 0,-1 0 0 0 0,0-1 0 0 0,0 0 0 0 0,0 0 0 0 0,0-1 0 0 0,0 1 0 0 0,0-1 1 0 0,-1-1-1 0 0,0 1 0 0 0,1-1 0 0 0,-1 0 0 0 0,0 0 0 0 0,-1 0 0 0 0,1-1 0 0 0,-1 0 0 0 0,0 0 0 0 0,0 0 0 0 0,3-5-26 0 0,-5 5 30 0 0,1 0-1 0 0,-1 0 1 0 0,0 0 0 0 0,0 0-1 0 0,-1 0 1 0 0,0-1-1 0 0,0 1 1 0 0,0-1 0 0 0,0 1-1 0 0,-1-1 1 0 0,0 1-1 0 0,0-1 1 0 0,-1 1-1 0 0,0-1 1 0 0,1 1 0 0 0,-2-1-1 0 0,1 1 1 0 0,-1 0-1 0 0,1 0 1 0 0,-2 0-1 0 0,1 0 1 0 0,-1-2-30 0 0,-47-63-3237 0 0,40 62-1927 0 0,-3-1-1573 0 0</inkml:trace>
  <inkml:trace contextRef="#ctx0" brushRef="#br0" timeOffset="43">7777 757 5040 0 0,'0'0'144'0'0,"0"0"97"0"0,0 0 284 0 0,0 0 126 0 0,0 0 21 0 0,-3 3 1492 0 0,3-2 4311 0 0,87 5-4044 0 0,-33-10-1617 0 0,37 1-444 0 0,-41 0-210 0 0,-44 1-80 0 0,26 0 146 0 0,-31 2-156 0 0,-1 0 4 0 0,0 0 2 0 0,0 0-4 0 0,-13 0 136 0 0,-165 19-70 0 0,130-19-150 0 0,48 0-46 0 0,16 0-18 0 0,80-11 268 0 0,-31 3-246 0 0,-13-2-1026 0 0,-51 10 443 0 0,9-3-5088 0 0,-7 1 3600 0 0</inkml:trace>
  <inkml:trace contextRef="#ctx0" brushRef="#br0" timeOffset="44">8313 559 8752 0 0,'0'0'197'0'0,"0"0"24"0"0,0 0 19 0 0,0 0 88 0 0,0 0 318 0 0,0 0 142 0 0,0 0 32 0 0,0 0-35 0 0,0 0-162 0 0,0 0-71 0 0,0 0-10 0 0,0 0-39 0 0,0 0-147 0 0,0 0-61 0 0,0 0-9 0 0,-1 9 201 0 0,-21 56 681 0 0,18-53-1029 0 0,-2 43 444 0 0,24-22 19 0 0,-12-31-537 0 0,0 0 1 0 0,-1-1 0 0 0,1 0-1 0 0,0 0 1 0 0,0 0 0 0 0,0-1-1 0 0,0 0 1 0 0,0 0 0 0 0,0-1-1 0 0,0 0 1 0 0,0 0 0 0 0,0 0-1 0 0,0 0 1 0 0,-1-1 0 0 0,1 0-1 0 0,0 0 1 0 0,-1-1-1 0 0,0 0 1 0 0,1 1 0 0 0,-1-2-1 0 0,0 1 1 0 0,-1-1 0 0 0,1 1-1 0 0,0-2 1 0 0,1-1-66 0 0,13-8 104 0 0,-18 13-76 0 0,-1 1-87 0 0,0 0-9 0 0,-13 21-113 0 0,10-11 151 0 0,2-9 26 0 0,0 1 0 0 0,1 0 0 0 0,-1 0 0 0 0,1-1 0 0 0,-1 1 0 0 0,1 0 0 0 0,0 0 0 0 0,-1 0 0 0 0,1-1 0 0 0,0 1 0 0 0,0 0 0 0 0,0 0 0 0 0,1 0 0 0 0,-1-1 0 0 0,0 1 0 0 0,1 0 0 0 0,-1 0 0 0 0,1-1 0 0 0,-1 1-1 0 0,1 0 1 0 0,0-1 0 0 0,0 1 0 0 0,0 0 0 0 0,0-1 0 0 0,0 1 0 0 0,0-1 0 0 0,0 0 0 0 0,1 1 0 0 0,-1-1 4 0 0,1 1 20 0 0,0 0 0 0 0,1 0-1 0 0,-1-1 1 0 0,1 1 0 0 0,-1-1-1 0 0,1 1 1 0 0,0-1 0 0 0,0 0 0 0 0,-1 0-1 0 0,1 0 1 0 0,0 0 0 0 0,0-1-1 0 0,0 1 1 0 0,0-1 0 0 0,0 0-1 0 0,0 0 1 0 0,0 0 0 0 0,0 0-1 0 0,0 0 1 0 0,0-1 0 0 0,0 1-1 0 0,0-1 1 0 0,0 0 0 0 0,-1 0-1 0 0,1 0 1 0 0,0 0 0 0 0,0 0-1 0 0,0-1-19 0 0,74-49 1021 0 0,-66 43-953 0 0,54-70 320 0 0,-29 17-328 0 0,-13-5-660 0 0,-22 65 232 0 0,-1 1-74 0 0,0 0-20 0 0,0 0-84 0 0,0 0-348 0 0,-10 6-2184 0 0,3 3-2827 0 0</inkml:trace>
  <inkml:trace contextRef="#ctx0" brushRef="#br0" timeOffset="45">9030 480 9704 0 0,'0'0'216'0'0,"0"0"32"0"0,0 0 13 0 0,16-3 739 0 0,30 0 3972 0 0,4 38-3382 0 0,1 26-384 0 0,-37-20-796 0 0,-3 38 245 0 0,-30-22-230 0 0,-18 6 47 0 0,-10-15-232 0 0,9-22-5 0 0,-44-6-2624 0 0,73-23-3574 0 0,4 0 233 0 0</inkml:trace>
  <inkml:trace contextRef="#ctx0" brushRef="#br0" timeOffset="46">9349 305 9872 0 0,'23'-4'2380'0'0,"-26"23"-514"0"0,-10 33-598 0 0,-13 19-598 0 0,-23 121 1369 0 0,47-185-1881 0 0,1 1 0 0 0,0-1 0 0 0,1 1 0 0 0,-1 0 0 0 0,1-1 0 0 0,1 1-1 0 0,0 0 1 0 0,0-1 0 0 0,0 1 0 0 0,1-1 0 0 0,0 1 0 0 0,0-1 0 0 0,1 0 0 0 0,0 0-1 0 0,1 1-157 0 0,-1-4 67 0 0,1-1-1 0 0,0 0 0 0 0,-1 1 1 0 0,1-1-1 0 0,1-1 0 0 0,-1 1 1 0 0,0 0-1 0 0,1-1 1 0 0,-1 0-1 0 0,1 0 0 0 0,-1-1 1 0 0,1 1-1 0 0,0-1 0 0 0,0 0 1 0 0,0 0-1 0 0,0 0 0 0 0,0-1 1 0 0,0 0-1 0 0,-1 0 0 0 0,1 0 1 0 0,0-1-1 0 0,0 1 0 0 0,0-1 1 0 0,0 0-1 0 0,0-1 1 0 0,0 1-1 0 0,-1-1 0 0 0,1 0 1 0 0,-1 0-1 0 0,1 0 0 0 0,-1-1 1 0 0,0 1-1 0 0,0-1 0 0 0,1-1-66 0 0,10-19-2397 0 0,-10 17 1090 0 0</inkml:trace>
  <inkml:trace contextRef="#ctx0" brushRef="#br0" timeOffset="47">9201 497 11664 0 0,'59'6'1272'0'0,"38"-6"2718"0"0,81-6-1874 0 0,-144 7-3604 0 0,-23 2 573 0 0</inkml:trace>
  <inkml:trace contextRef="#ctx0" brushRef="#br0" timeOffset="48">8487 963 4536 0 0,'-1'0'8'0'0,"1"-1"0"0"0,-1 1 1 0 0,1 0-1 0 0,-1 0 0 0 0,1-1 0 0 0,-1 1 1 0 0,1 0-1 0 0,-1-1 0 0 0,1 1 0 0 0,-1-1 1 0 0,1 1-1 0 0,0-1 0 0 0,-1 1 0 0 0,1-1 1 0 0,0 1-1 0 0,-1-1 0 0 0,1 1 0 0 0,0-1 1 0 0,-1 1-1 0 0,1-1 0 0 0,0 1 0 0 0,0-1 1 0 0,0 0-1 0 0,0 1 0 0 0,0-1 0 0 0,0 1 0 0 0,0-1 1 0 0,0 0-1 0 0,0 1 0 0 0,0-1 0 0 0,0 1 1 0 0,0-1-1 0 0,0 0 0 0 0,0 1 0 0 0,0-1 1 0 0,0 1-1 0 0,1-1 0 0 0,-1 1 0 0 0,0-1 1 0 0,1 0-9 0 0,2-16 1358 0 0,0-13 2778 0 0,-2 19-294 0 0,-1 11-3638 0 0,0 0-10 0 0,0 0-2 0 0,0 0-16 0 0,0 0-70 0 0,0 0-36 0 0,-1 2-6 0 0,-4 10 9 0 0,1 1 0 0 0,1-1-1 0 0,0 1 1 0 0,1 0 0 0 0,0 0 0 0 0,1 0 0 0 0,1 0 0 0 0,0 1 0 0 0,1 9-73 0 0,-1 0-16 0 0,-6 42 154 0 0,3-53-20 0 0,3-11-49 0 0,0-1 16 0 0,0 0-15 0 0,0 0-6 0 0,0 0 1 0 0,0 0 5 0 0,0 0 2 0 0,0 0 0 0 0,6-12 0 0 0,-3 9-88 0 0,-1 0 0 0 0,1 0 0 0 0,0 0 0 0 0,0 1 0 0 0,0-1 0 0 0,0 1 0 0 0,0-1 0 0 0,1 1 0 0 0,-1 0-1 0 0,1 0 1 0 0,-1 1 0 0 0,1-1 0 0 0,0 1 0 0 0,0 0 0 0 0,0 0 0 0 0,-1 0 0 0 0,1 0 0 0 0,0 1 0 0 0,0-1-1 0 0,0 1 1 0 0,0 0 0 0 0,0 0 0 0 0,0 1 0 0 0,0-1 0 0 0,0 1 0 0 0,2 0 16 0 0,20 16-117 0 0,-18 21 67 0 0,-9-26 183 0 0,-8 10 279 0 0,-4-15-84 0 0,-21 23 168 0 0,27-26-694 0 0,0 1 0 0 0,0-1 0 0 0,0 0 0 0 0,0-1 0 0 0,-1 0 0 0 0,1 0 0 0 0,-1-1-1 0 0,0 1 1 0 0,0-2 0 0 0,-2 1 198 0 0,9-2-820 0 0,1 0-18 0 0</inkml:trace>
  <inkml:trace contextRef="#ctx0" brushRef="#br0" timeOffset="49">8784 1001 11200 0 0,'0'0'256'0'0,"0"0"34"0"0,0 0 20 0 0,-14 2 66 0 0,0 7-201 0 0,0-1 1 0 0,1 2 0 0 0,0 0 0 0 0,0 1 0 0 0,1 0-1 0 0,-6 9-175 0 0,13-16 79 0 0,-31 45 484 0 0,36-48-478 0 0,0-1 39 0 0,0 0 11 0 0,0 0 1 0 0,0 0 1 0 0,0 0 6 0 0,0 0 1 0 0,19 5 246 0 0,57-49 36 0 0,-30 0-285 0 0,-45 44-72 0 0,-1 0 34 0 0,9 27 419 0 0,-12 54 530 0 0,3-74-1011 0 0,1-1 0 0 0,-1 1 0 0 0,1-1-1 0 0,1 1 1 0 0,-1-1 0 0 0,1 1 0 0 0,0-1-1 0 0,0 0 1 0 0,1 0 0 0 0,0 0-1 0 0,2 3-40 0 0,6 5-160 0 0,-5-10 32 0 0</inkml:trace>
  <inkml:trace contextRef="#ctx0" brushRef="#br0" timeOffset="50">8388 3024 3456 0 0,'0'0'76'0'0,"0"0"16"0"0,0 0 4 0 0,-10 7 0 0 0,-19 9 3708 0 0,6-10-2326 0 0,23-6-1402 0 0,0 0-1 0 0,0 0 0 0 0,0 0 1 0 0,0 0-1 0 0,0 1 1 0 0,0-1-1 0 0,0 0 0 0 0,0 0 1 0 0,0 0-1 0 0,0 0 0 0 0,0 0 1 0 0,1 0-1 0 0,-1 0 0 0 0,0 1 1 0 0,0-1-1 0 0,0 0 0 0 0,0 0 1 0 0,0 0-1 0 0,0 0 1 0 0,0 0-1 0 0,0 1 0 0 0,0-1 1 0 0,0 0-1 0 0,0 0 0 0 0,0 0 1 0 0,0 0-1 0 0,0 0 0 0 0,0 0 1 0 0,-1 1-1 0 0,1-1 1 0 0,0 0-1 0 0,0 0 0 0 0,0 0 1 0 0,0 0-76 0 0,9 2 381 0 0,-9-1-301 0 0,-2 1-34 0 0,1 0 0 0 0,-1 1 0 0 0,0-1 0 0 0,0 0 0 0 0,1 0 0 0 0,-1 0 0 0 0,-1-1 0 0 0,1 1 0 0 0,0 0 0 0 0,0-1 0 0 0,-1 1 0 0 0,1-1-1 0 0,-1 0 1 0 0,1 0 0 0 0,-1 0 0 0 0,1 0 0 0 0,-1 0 0 0 0,0-1 0 0 0,-1 1-46 0 0,-18 7 221 0 0,-17 3-139 0 0,19-6 188 0 0,20-4-182 0 0,0-1 0 0 0,0 0-4 0 0,0 0-11 0 0,-6-4 388 0 0,21-12-447 0 0,-9 12-14 0 0,0 0 0 0 0,1 0 0 0 0,-1 1 0 0 0,1 0 0 0 0,-1 0 0 0 0,1 1 0 0 0,0 0 0 0 0,0 0 0 0 0,0 0 0 0 0,6 1 0 0 0,33-16 0 0 0,13 3 0 0 0,-99 36 522 0 0,-35-4-276 0 0,-10 8-118 0 0,171-52 133 0 0,-54 20 46 0 0,-5 1-307 0 0,-22 4 10 0 0,-4 1 2 0 0,-1 0-164 0 0,0 0-81 0 0,0 0-20 0 0,0 0-14 0 0,0 0-44 0 0,0 0-17 0 0,0 0-580 0 0,0 0-2408 0 0,0 0-1026 0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2T14:36:09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62 190 3104 0 0,'0'0'68'0'0,"0"0"16"0"0,0 0 4 0 0,9-7 0 0 0,-2-24 1232 0 0,-6 30-1037 0 0,6-14 2244 0 0,17-14-2135 0 0,-1 0-257 0 0,-21 23 1307 0 0,-11 13-831 0 0,-62 44-321 0 0,51-44-290 0 0,4-8 70 0 0,15 1-4 0 0,1 0-2 0 0,1-12 0 0 0,25-9-64 0 0,-6 7-15 0 0,-20 14-44 0 0,-20 39 949 0 0,7-31-570 0 0,13-20-176 0 0,34-26-16 0 0,-4 10-128 0 0,-9 19-131 0 0,-19 9 23 0 0,-2 0 15 0 0,0 0 47 0 0,-17 19 401 0 0,17-19-351 0 0,-3 4 30 0 0,0 0-1 0 0,0-1 0 0 0,0 1 1 0 0,-1 0-1 0 0,1-1 0 0 0,-1 0 0 0 0,0 0 1 0 0,0 0-1 0 0,-1-1 0 0 0,1 1 1 0 0,0-1-1 0 0,-1 0 0 0 0,1 0 1 0 0,-1 0-1 0 0,0-1 0 0 0,0 0 1 0 0,0 0-34 0 0,-19-33 1140 0 0,23 28-1102 0 0,0 1 1 0 0,0-1 0 0 0,1 1 0 0 0,-1-1-1 0 0,1 0 1 0 0,0 1 0 0 0,0-1-1 0 0,0 1 1 0 0,1-1 0 0 0,-1 1 0 0 0,1-1-1 0 0,0 1 1 0 0,0-1 0 0 0,0 1 0 0 0,0 0-1 0 0,1-1 1 0 0,-1 1 0 0 0,1 0 0 0 0,0 0-39 0 0,10-11-14 0 0,-8 20-168 0 0,-7 20-6 0 0,-6 19 252 0 0,6-31-699 0 0,2-13-2661 0 0,1-1-1125 0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2T14:40:13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67 481 10568 0 0,'0'0'233'0'0,"-9"0"328"0"0,-9 3-132 0 0,-6 2-389 0 0,8-4 3087 0 0,37 10-1864 0 0,82 5-158 0 0,29-23-541 0 0,-14-10-521 0 0,-41-1 31 0 0,-57 9-62 0 0,-19-6 208 0 0,-3 11-192 0 0,-1 0-1 0 0,1 1 1 0 0,-1-1-1 0 0,-1 1 0 0 0,1-1 1 0 0,0 1-1 0 0,-1 0 1 0 0,1 1-1 0 0,-1-1 0 0 0,0 0 1 0 0,0 1-1 0 0,0 0 1 0 0,-3-1-28 0 0,-10-8 35 0 0,9 7-35 0 0,1-1 0 0 0,0-1-1 0 0,0 0 1 0 0,0 1-1 0 0,1-2 1 0 0,0 1-1 0 0,0-1 1 0 0,1 0-1 0 0,-1 0 1 0 0,2-1-1 0 0,-1 1 1 0 0,1-1-1 0 0,0 0 1 0 0,1 0 0 0 0,0-1-1 0 0,0 1 1 0 0,1-1-1 0 0,0 0 1 0 0,0 1-1 0 0,1-1 1 0 0,0 0-1 0 0,0 0 1 0 0,1 0-1 0 0,1 0 1 0 0,-1 1 0 0 0,2-1-1 0 0,-1 0 1 0 0,1 0-1 0 0,0 1 1 0 0,1-1-1 0 0,0 1 1 0 0,2-5 0 0 0,2 2-18 0 0,1 1 0 0 0,-1 1 0 0 0,2-1 0 0 0,-1 1-1 0 0,1 0 1 0 0,1 1 0 0 0,0 0 0 0 0,0 1 0 0 0,0 0 0 0 0,1 0 0 0 0,0 1 0 0 0,0 1 0 0 0,1 0 0 0 0,-1 0 0 0 0,1 1 0 0 0,0 1 0 0 0,0 0 0 0 0,1 0 0 0 0,-1 1-1 0 0,5 1 19 0 0,-7-1 0 0 0,0 1 0 0 0,1 0 0 0 0,-1 1 0 0 0,0 0 0 0 0,0 0 0 0 0,1 1 0 0 0,-1 1 0 0 0,0 0 0 0 0,0 0 0 0 0,0 1 0 0 0,-1 0 0 0 0,4 2 0 0 0,0 11-73 0 0,-12-10 89 0 0,-1 0-1 0 0,1 0 1 0 0,-1 0-1 0 0,0 0 1 0 0,-1 0-1 0 0,0 0 1 0 0,0 0-1 0 0,0 0 1 0 0,0 0-1 0 0,-1 0 1 0 0,0-1-1 0 0,0 1 1 0 0,-1-1-1 0 0,1 1 1 0 0,-1-1-1 0 0,-1 0 1 0 0,1 0-1 0 0,-1 0 1 0 0,1-1-1 0 0,-5 5-15 0 0,-12 22 54 0 0,-24 57 223 0 0,20-29-101 0 0,22-49-104 0 0,1-8-47 0 0,1 0-1 0 0,-1 0 1 0 0,1 0 0 0 0,0 1 0 0 0,-1-1-1 0 0,1 0 1 0 0,0 0 0 0 0,0 1 0 0 0,1-1-1 0 0,-1 0 1 0 0,0 0 0 0 0,1 0 0 0 0,-1 1-1 0 0,1-1 1 0 0,0 0 0 0 0,0 0 0 0 0,-1 0-1 0 0,1 0 1 0 0,1 0 0 0 0,-1 0 0 0 0,0 0-1 0 0,0 0 1 0 0,1-1 0 0 0,1 2-25 0 0,3 2 61 0 0,0-1-1 0 0,0-1 1 0 0,0 1 0 0 0,1-1 0 0 0,0 0 0 0 0,-1 0 0 0 0,1-1-1 0 0,0 0 1 0 0,0 0 0 0 0,1-1 0 0 0,-1 0 0 0 0,0 0 0 0 0,0-1-1 0 0,1 1 1 0 0,-1-2 0 0 0,0 1 0 0 0,2-1-61 0 0,-6 1 15 0 0,103-15-1502 0 0,-96 12-3230 0 0,0-3-1529 0 0</inkml:trace>
  <inkml:trace contextRef="#ctx0" brushRef="#br0" timeOffset="974.502">1088 295 8232 0 0,'0'0'182'0'0,"0"0"29"0"0,0 0 14 0 0,0 0 65 0 0,0 0 220 0 0,-11-9 1366 0 0,9 8-1676 0 0,0-1 0 0 0,0 1 0 0 0,0 0 0 0 0,0 0 0 0 0,0 0 0 0 0,0 0 0 0 0,-1 0 0 0 0,1 0 0 0 0,0 0 0 0 0,-1 1 0 0 0,1 0 0 0 0,-1-1 0 0 0,1 1 0 0 0,0 0 0 0 0,-1 0 0 0 0,1 0 0 0 0,-1 0 0 0 0,1 1 0 0 0,-1-1 0 0 0,1 1 0 0 0,-2 0-200 0 0,-1 0 110 0 0,0 1 0 0 0,0 0-1 0 0,0 0 1 0 0,0 1 0 0 0,0-1 0 0 0,0 1 0 0 0,1 0 0 0 0,-1 0-1 0 0,1 1 1 0 0,0-1 0 0 0,0 1 0 0 0,0 0 0 0 0,1 0-1 0 0,-3 4-109 0 0,-6 10 308 0 0,7-13-212 0 0,1 1 0 0 0,0 0 1 0 0,0 0-1 0 0,1 0 1 0 0,0 0-1 0 0,0 0 0 0 0,0 1 1 0 0,1-1-1 0 0,0 1 1 0 0,0 0-1 0 0,1-1 0 0 0,-1 6-96 0 0,2-11 80 0 0,11 15 454 0 0,-7-15-504 0 0,1-1 0 0 0,-1 1 1 0 0,0-1-1 0 0,1 0 0 0 0,-1 0 1 0 0,0-1-1 0 0,0 1 0 0 0,1-1 0 0 0,-1 0 1 0 0,0 0-1 0 0,0 0 0 0 0,0-1 1 0 0,0 0-1 0 0,0 1 0 0 0,0-1 1 0 0,0-1-1 0 0,-1 1 0 0 0,1 0 0 0 0,-1-1 1 0 0,1 0-1 0 0,-1 0 0 0 0,3-2-30 0 0,53-44 238 0 0,-29 20-478 0 0,-29 29 181 0 0,15 15-261 0 0,12 54 333 0 0,-26-66 11 0 0,0 0-1 0 0,0 0 0 0 0,0 0 0 0 0,0 0 0 0 0,0-1 1 0 0,1 1-1 0 0,-1-1 0 0 0,1 1 0 0 0,-1-1 0 0 0,1 0 1 0 0,0 0-1 0 0,0 0 0 0 0,0-1 0 0 0,0 1 0 0 0,2 0-23 0 0,16-4-1477 0 0,-10-4-3164 0 0,-4 0-1324 0 0</inkml:trace>
  <inkml:trace contextRef="#ctx0" brushRef="#br0" timeOffset="1380.764">1273 53 10448 0 0,'0'0'301'0'0,"0"0"4"0"0,1 2-185 0 0,52 104 915 0 0,7 40 2874 0 0,-46-53-1948 0 0,10-144-1481 0 0,12-11-494 0 0,-31 55-39 0 0,1 0 0 0 0,0 1-1 0 0,0 0 1 0 0,0 0 0 0 0,1 0 0 0 0,-1 1 0 0 0,2 0 0 0 0,-1 1 0 0 0,0-1-1 0 0,1 1 1 0 0,0 0 0 0 0,0 1 0 0 0,5-2 53 0 0,-10 4-12 0 0,0 0 0 0 0,0 0 0 0 0,0 1 0 0 0,0-1 0 0 0,0 1 0 0 0,0-1 1 0 0,0 1-1 0 0,0 0 0 0 0,0 0 0 0 0,0 0 0 0 0,0 0 0 0 0,1 1 0 0 0,-1-1 0 0 0,0 1 0 0 0,0 0 0 0 0,-1 0 0 0 0,1 0 0 0 0,0 0 0 0 0,0 1 0 0 0,0-1 0 0 0,-1 1 0 0 0,1-1 0 0 0,-1 1 0 0 0,2 1 12 0 0,-2-1 23 0 0,0 1 0 0 0,0 0 0 0 0,-1-1 0 0 0,1 1 0 0 0,-1 0-1 0 0,1 0 1 0 0,-1 0 0 0 0,0 0 0 0 0,0 0 0 0 0,0 0 0 0 0,0 0-1 0 0,-1 0 1 0 0,1 0 0 0 0,-1 0 0 0 0,0 0 0 0 0,0 1-1 0 0,0 0-22 0 0,0-4 7 0 0,-2 7 68 0 0,-1 0 1 0 0,1 0-1 0 0,-1 0 0 0 0,0-1 0 0 0,-1 0 0 0 0,1 1 1 0 0,-1-1-1 0 0,0-1 0 0 0,-1 1 0 0 0,0 0 1 0 0,0-1-1 0 0,0 0 0 0 0,0 0 0 0 0,-1-1 1 0 0,0 1-1 0 0,0-1 0 0 0,0-1 0 0 0,0 1 0 0 0,-1-1 1 0 0,1 0-1 0 0,-1 0 0 0 0,0-1 0 0 0,0 0 1 0 0,0 0-1 0 0,0-1 0 0 0,-4 1-75 0 0,-43 4-919 0 0,35-7-242 0 0,5-1-78 0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9-12T14:41:13.400"/>
    </inkml:context>
    <inkml:brush xml:id="br0">
      <inkml:brushProperty name="width" value="0.05" units="cm"/>
      <inkml:brushProperty name="height" value="0.05" units="cm"/>
      <inkml:brushProperty name="color" value="#009900"/>
      <inkml:brushProperty name="ignorePressure" value="1"/>
    </inkml:brush>
  </inkml:definitions>
  <inkml:trace contextRef="#ctx0" brushRef="#br0">0 1,'0'0,"0"0,0 0,0 0,0 0,0 0,0 0,0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2T14:41:39.407"/>
    </inkml:context>
    <inkml:brush xml:id="br0">
      <inkml:brushProperty name="width" value="0.05" units="cm"/>
      <inkml:brushProperty name="height" value="0.05" units="cm"/>
    </inkml:brush>
    <inkml:brush xml:id="br1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58 1892 4320 0 0,'0'0'99'0'0,"0"0"11"0"0,-4 3 129 0 0,-9 3 825 0 0,13-6-698 0 0,-11 4 3468 0 0,1 16-2490 0 0,11-19-1119 0 0,-1-1 6 0 0,0 0-11 0 0,0 0-50 0 0,0 0-18 0 0,1 1-83 0 0,1 1-1 0 0,-1-1 0 0 0,1 1 0 0 0,0-1 0 0 0,-1 1 1 0 0,1-1-1 0 0,0 0 0 0 0,0 0 0 0 0,0 0 1 0 0,0 0-1 0 0,0 0 0 0 0,0-1 0 0 0,0 1 1 0 0,0 0-1 0 0,0-1 0 0 0,0 0 0 0 0,0 1 0 0 0,0-1 1 0 0,1 0-1 0 0,-1 0 0 0 0,0 0 0 0 0,0 0 1 0 0,1-1-69 0 0,101-11 648 0 0,-87 7-601 0 0,-1 0 1 0 0,0 0 0 0 0,0-2-1 0 0,-1 0 1 0 0,0-1 0 0 0,0 0-1 0 0,-1-1 1 0 0,7-6-48 0 0,6-5 29 0 0,-27 19 59 0 0,0 0-16 0 0,0-3-73 0 0,-3-21 112 0 0,-8 3 435 0 0,-4 3-852 0 0,13 18 215 0 0,2 1 155 0 0,-29-15-133 0 0,-33 12 165 0 0,37 6-134 0 0,6 3 230 0 0,11-3-128 0 0,-11-2 54 0 0,4 7 84 0 0,13-7-148 0 0,-3-1 10 0 0,4 0 0 0 0,1 0 0 0 0,-12 2 179 0 0,0 14-231 0 0,7-12-1 0 0,4-3 42 0 0,1-1 17 0 0,0 0 15 0 0,0 0-38 0 0,0 0-102 0 0,-1 0-26 0 0,-13 12 191 0 0,15-11-99 0 0,-1-2 32 0 0,-2-1-22 0 0,2 2 22 0 0,-1 1-33 0 0,-1-2 1 0 0,1 0 44 0 0,1 1-10 0 0,0 0-73 0 0,0 0 55 0 0,0 0-54 0 0,0 0 54 0 0,0 0-54 0 0,0 0 54 0 0,-1 0-67 0 0,-2 1 26 0 0,0 1 4 0 0,3-1-22 0 0,0-1 78 0 0,0 0 13 0 0,-1-1-87 0 0,0-1 28 0 0,0 2 43 0 0,1 1-33 0 0,-7 0-10 0 0,5-3 0 0 0,3 2 0 0 0,-10-1 160 0 0,9 1-96 0 0,-16 20-325 0 0,16-19 350 0 0,0-1 2 0 0,-17 32 1 0 0,16-29-49 0 0,-3 4-33 0 0,-2 25 205 0 0,6-31-78 0 0,0 0-1 0 0,-3 5-41 0 0,0 14-335 0 0,13 3 300 0 0,-1-2 4 0 0,1 6 173 0 0,-9-24-141 0 0,2 3-30 0 0,-2-5-120 0 0,8 16-78 0 0,5 0 132 0 0,-5-5 0 0 0,-1 2 0 0 0,5 6 0 0 0,-10-17 15 0 0,-2-3 54 0 0,11 20-21 0 0,-11-17-116 0 0,19 22 79 0 0,9-4 26 0 0,-28-20 41 0 0,0-1 3 0 0,3 2-33 0 0,45 19-103 0 0,2-10 66 0 0,-4-10 42 0 0,17-1 11 0 0,-44 0-10 0 0,20-3-44 0 0,58-3-1675 0 0,-81 3-2479 0 0,-1-3-1310 0 0</inkml:trace>
  <inkml:trace contextRef="#ctx0" brushRef="#br0" timeOffset="2553.793">270 1147 4536 0 0,'0'0'133'0'0,"0"0"71"0"0,0 0 214 0 0,0 0 93 0 0,-7-9 3471 0 0,8-18-1294 0 0,-2 27-2560 0 0,4-18 157 0 0,11-48 315 0 0,-7 40-316 0 0,-1 5-653 0 0,-5 17 369 0 0,1-1 0 0 0,-1 2 13 0 0,-1 3 51 0 0,0 0 3 0 0,0 0-3 0 0,0 0 0 0 0,0 0 0 0 0,0 0 0 0 0,0 0 0 0 0,0 0 0 0 0,0 0 6 0 0,0 0 29 0 0,0 0 12 0 0,0 0 1 0 0,0 0 0 0 0,0 0 0 0 0,2 15 237 0 0,-2-10-221 0 0,-1 1 0 0 0,0-1 1 0 0,1 0-1 0 0,-2 0 0 0 0,1 1 0 0 0,0-1 0 0 0,-1 0 1 0 0,0 0-1 0 0,0 0 0 0 0,-1-1 0 0 0,1 1 1 0 0,-3 2-129 0 0,-15 35 775 0 0,0 29 497 0 0,19-70-1160 0 0,8 16 366 0 0,-5-11-453 0 0,19 3 128 0 0,3-8-303 0 0,18-21 589 0 0,-35 13-1073 0 0,-5 6-445 0 0,-2 1-3294 0 0,0 0-1413 0 0</inkml:trace>
  <inkml:trace contextRef="#ctx0" brushRef="#br0" timeOffset="3165.303">388 632 8840 0 0,'-3'12'954'0'0,"2"-12"-742"0"0,-6 10 566 0 0,-9 3 591 0 0,16-12-921 0 0,-14 13 672 0 0,35-22-935 0 0,23-14 93 0 0,-11 9-214 0 0,-10 4-79 0 0,-23 9 18 0 0,1 0 1 0 0,-1 0-1 0 0,0 0 1 0 0,1 0-1 0 0,-1 0 1 0 0,0 0-1 0 0,0 0 1 0 0,1 0-1 0 0,-1 0 0 0 0,0 0 1 0 0,0 0-1 0 0,1 0 1 0 0,-1 0-1 0 0,0 1 1 0 0,0-1-1 0 0,1 0 1 0 0,-1 0-1 0 0,0 0 1 0 0,0 0-1 0 0,0 1 0 0 0,1-1 1 0 0,-1 0-1 0 0,0 0 1 0 0,0 0-1 0 0,0 1 1 0 0,0-1-1 0 0,1 0 1 0 0,-1 0-1 0 0,0 1 1 0 0,0-1-1 0 0,0 0 0 0 0,0 0 1 0 0,0 1-1 0 0,0-1 1 0 0,0 0-1 0 0,0 0 1 0 0,0 1-1 0 0,0-1 1 0 0,0 0-1 0 0,0 1 1 0 0,0-1-1 0 0,0 0 0 0 0,0 0 1 0 0,0 1-1 0 0,0-1 1 0 0,0 0-1 0 0,0 0 1 0 0,0 1-1 0 0,-1-1 1 0 0,1 0-1 0 0,0 0 1 0 0,0 1-1 0 0,0-1 0 0 0,0 0 1 0 0,0 0-1 0 0,-1 1 1 0 0,1-1-1 0 0,0 0 1 0 0,0 0-1 0 0,-1 0 1 0 0,1 0-1 0 0,0 0 1 0 0,0 1-1 0 0,-1-1-3 0 0,1 2 298 0 0,-33 40 960 0 0,30-39-1174 0 0,-1 0 0 0 0,1 0 0 0 0,-1 0 0 0 0,1 0-1 0 0,-1-1 1 0 0,0 1 0 0 0,0-1 0 0 0,0 0 0 0 0,0-1-1 0 0,-1 1 1 0 0,1-1 0 0 0,0 1 0 0 0,-1-1 0 0 0,1 0 0 0 0,-1-1-1 0 0,-4 1-83 0 0,8-1 64 0 0,-19-7 72 0 0,17-6-644 0 0,3 12-498 0 0,0 1-2939 0 0,0 0-1259 0 0</inkml:trace>
  <inkml:trace contextRef="#ctx0" brushRef="#br0" timeOffset="4075.03">791 602 10680 0 0,'0'0'241'0'0,"0"0"38"0"0,0 0 11 0 0,0 0-28 0 0,0 0-102 0 0,-12 7 1137 0 0,-39 50 2221 0 0,20-6-2358 0 0,1 2-433 0 0,-11 54 18 0 0,34-87-663 0 0,-15 77 500 0 0,22-84-608 0 0,-1-8 43 0 0,1 1-1 0 0,-1 0 1 0 0,1-1 0 0 0,0 1-1 0 0,1-1 1 0 0,0 1-1 0 0,-1-1 1 0 0,2 1-1 0 0,-1-1 1 0 0,1 1-1 0 0,0-1 1 0 0,0 0 0 0 0,0 0-1 0 0,1 0 1 0 0,-1 0-1 0 0,1 0 1 0 0,0-1-1 0 0,2 2-16 0 0,-2-4-30 0 0,1 1 0 0 0,-1-1 0 0 0,1 0-1 0 0,0 0 1 0 0,0 0 0 0 0,0 0 0 0 0,0-1-1 0 0,0 0 1 0 0,0 0 0 0 0,0 0 0 0 0,1 0-1 0 0,-1-1 1 0 0,0 1 0 0 0,0-1 0 0 0,1 0-1 0 0,-1 0 1 0 0,0-1 0 0 0,1 1 0 0 0,-1-1-1 0 0,0 0 1 0 0,0 0 0 0 0,1-1 30 0 0,52-28-5102 0 0,-43 18-322 0 0</inkml:trace>
  <inkml:trace contextRef="#ctx0" brushRef="#br0" timeOffset="4519.214">963 723 11000 0 0,'0'0'248'0'0,"-4"3"337"0"0,-29 41-48 0 0,12 75 1645 0 0,18-81-1238 0 0,4-36-752 0 0,-1-2-16 0 0,13 8 164 0 0,-9-9-318 0 0,0 0 1 0 0,0 0-1 0 0,0 0 1 0 0,0 0 0 0 0,-1-1-1 0 0,1 1 1 0 0,0-1 0 0 0,-1 0-1 0 0,1 0 1 0 0,-1 0 0 0 0,0 0-1 0 0,0-1 1 0 0,0 1-1 0 0,0-1 1 0 0,0 0 0 0 0,-1 0-1 0 0,1-1-22 0 0,17-14-126 0 0,37-29-466 0 0,-55 47 557 0 0,1 1-1 0 0,-1-1 1 0 0,0 1-1 0 0,1 0 1 0 0,-1 0-1 0 0,0 0 1 0 0,0 0-1 0 0,0 0 1 0 0,0 1-1 0 0,0-1 1 0 0,0 1-1 0 0,0-1 1 0 0,0 1-1 0 0,0 0 1 0 0,-1-1-1 0 0,1 1 1 0 0,-1 0-1 0 0,1 0 1 0 0,-1 0-1 0 0,0 0 1 0 0,1 0-1 0 0,-1 1 1 0 0,-1-1-1 0 0,1 0 1 0 0,0 1-1 0 0,0-1 1 0 0,-1 2 35 0 0,13 32 186 0 0,22 38 610 0 0,-33-73-733 0 0,-1 0-1 0 0,1 1 0 0 0,-1-1 1 0 0,1 0-1 0 0,-1 0 0 0 0,1 0 1 0 0,0 0-1 0 0,-1 0 0 0 0,1-1 1 0 0,0 1-1 0 0,0 0 1 0 0,0-1-1 0 0,0 1 0 0 0,-1-1 1 0 0,1 0-1 0 0,0 0 0 0 0,0 0 1 0 0,0 0-1 0 0,0 0 1 0 0,0 0-1 0 0,0 0 0 0 0,0 0 1 0 0,0-1-1 0 0,0 1 0 0 0,-1-1 1 0 0,1 1-1 0 0,0-1 0 0 0,0 0 1 0 0,-1 0-1 0 0,1 0 1 0 0,0 0-1 0 0,-1 0 0 0 0,1-1-62 0 0,50-46 830 0 0,-2-31-609 0 0,14-43-1018 0 0,-54 89-1380 0 0,-10 33 1452 0 0,0 0-3 0 0</inkml:trace>
  <inkml:trace contextRef="#ctx0" brushRef="#br0" timeOffset="5329.094">1613 881 6272 0 0,'0'0'182'0'0,"0"-1"-8"0"0,0-1-20 0 0,-30-1 4896 0 0,20 7-4572 0 0,0 0 1 0 0,1 1 0 0 0,0 0 0 0 0,0 0-1 0 0,0 1 1 0 0,0 0 0 0 0,1 0-1 0 0,0 1 1 0 0,1 1 0 0 0,-3 1-479 0 0,-9 9 439 0 0,-43 64 660 0 0,46-36-934 0 0,15-23 80 0 0,1-21-181 0 0,9 9 320 0 0,33-29-128 0 0,9-41-128 0 0,-1-1-212 0 0,-50 60 87 0 0,0-1-10 0 0,0 1 0 0 0,1 0-1 0 0,-1-1 1 0 0,0 1-1 0 0,0-1 1 0 0,0 1-1 0 0,1-1 1 0 0,-1 1-1 0 0,0-1 1 0 0,1 1-1 0 0,-1 0 1 0 0,0-1-1 0 0,1 1 1 0 0,-1 0 0 0 0,0-1-1 0 0,1 1 1 0 0,-1 0-1 0 0,1-1 1 0 0,-1 1-1 0 0,1 0 1 0 0,-1 0-1 0 0,0 0 1 0 0,1-1-1 0 0,-1 1 1 0 0,1 0 0 0 0,-1 0-1 0 0,1 0 1 0 0,-1 0-1 0 0,1 0 1 0 0,-1 0-1 0 0,1 0 1 0 0,-1 0-1 0 0,1 0 1 0 0,-1 0-1 0 0,1 0 1 0 0,-1 0-1 0 0,1 0 1 0 0,-1 1 0 0 0,1-1-1 0 0,-1 0 1 0 0,1 0-1 0 0,-1 0 1 0 0,1 1-1 0 0,-1-1 1 0 0,0 0-1 0 0,1 1 1 0 0,-1-1-1 0 0,1 0 1 0 0,-1 1 0 0 0,0-1-1 0 0,1 0 1 0 0,-1 1-1 0 0,0-1 1 0 0,0 1-1 0 0,1-1 1 0 0,-1 1-1 0 0,0-1 1 0 0,0 1-1 0 0,0-1 1 0 0,1 0-1 0 0,-1 1 8 0 0,-6 80 84 0 0,-1-46 1328 0 0,21-25-1348 0 0,19 4-64 0 0,-27-13 16 0 0,-5-1 64 0 0,-1 0 11 0 0,0 0-47 0 0,0 0-103 0 0,0 0-9 0 0,0 0-1 0 0,0 0-22 0 0,0 0-5 0 0,0 0 0 0 0,0 0-46 0 0,0 0-197 0 0,0 0-86 0 0,0 0-793 0 0,0 0-3244 0 0,0 0-1391 0 0</inkml:trace>
  <inkml:trace contextRef="#ctx0" brushRef="#br0" timeOffset="6128.496">1482 693 4688 0 0,'3'-4'261'0'0,"-3"-2"-234"0"0,13-17 2483 0 0,-12 22-2062 0 0,3 1 4512 0 0,-3 3-5185 0 0,-17 63 3004 0 0,-6-9-1382 0 0,4 23-523 0 0,2-23-260 0 0,14-51-556 0 0,0 0 0 0 0,0 0 0 0 0,0 1 1 0 0,1-1-1 0 0,0 0 0 0 0,1 1 0 0 0,-1-1 1 0 0,1 0-1 0 0,0 1 0 0 0,1-1 0 0 0,-1 1 0 0 0,2 2-58 0 0,6 10 412 0 0,-8-18-224 0 0,13 5 196 0 0,-8-6-363 0 0,1-1-1 0 0,-1 1 1 0 0,0-1-1 0 0,0 0 1 0 0,1-1 0 0 0,-1 1-1 0 0,0-1 1 0 0,0 0-1 0 0,-1-1 1 0 0,1 1-1 0 0,0-1 1 0 0,-1 0-1 0 0,1 0 1 0 0,2-3-21 0 0,3 0-40 0 0,15-10 34 0 0,-17 9 1 0 0,1 1-1 0 0,0 0 1 0 0,0 0-1 0 0,1 1 1 0 0,0 0-1 0 0,0 1 1 0 0,0 0-1 0 0,0 1 1 0 0,0 0-1 0 0,1 0 1 0 0,-1 1-1 0 0,4 0 6 0 0,5 0 54 0 0,-17 3-63 0 0,-1-1 0 0 0,1 1 0 0 0,-1-1 0 0 0,1 1 0 0 0,0 0-1 0 0,-1-1 1 0 0,1 1 0 0 0,-1 0 0 0 0,1 0 0 0 0,-1 0 0 0 0,0 0 0 0 0,1 0 0 0 0,-1 1 0 0 0,0-1 0 0 0,0 0 0 0 0,0 1 0 0 0,0-1 0 0 0,0 0 0 0 0,0 1 0 0 0,0-1 0 0 0,-1 1 0 0 0,1 0 0 0 0,0-1 0 0 0,-1 2 9 0 0,2 0 19 0 0,-1 3-7 0 0,0 0 0 0 0,-1 0 0 0 0,1 1 0 0 0,-1-1 0 0 0,0 0 0 0 0,-1 0-1 0 0,1 0 1 0 0,-1 0 0 0 0,-1 0 0 0 0,1 0 0 0 0,-1 0 0 0 0,0 0 0 0 0,0-1-1 0 0,-1 1 1 0 0,0 0 0 0 0,0-1 0 0 0,0 0 0 0 0,0 0 0 0 0,-1 0 0 0 0,0 0-1 0 0,0-1 1 0 0,0 1 0 0 0,-1-1 0 0 0,1 0 0 0 0,-1 0 0 0 0,0-1 0 0 0,0 1-1 0 0,0-1 1 0 0,-2 1-12 0 0,-10 4 78 0 0,1-1-1 0 0,-1-1 0 0 0,0 0 0 0 0,0-1 0 0 0,0-1 0 0 0,-1 0 0 0 0,-11 0-77 0 0,-10-6 138 0 0,12-5-153 0 0,47-6-3274 0 0,7 5-272 0 0,-14 2-1795 0 0</inkml:trace>
  <inkml:trace contextRef="#ctx0" brushRef="#br0" timeOffset="6566.302">2040 833 11720 0 0,'-7'-9'882'0'0,"4"9"-842"0"0,0-1-1 0 0,0 1 1 0 0,0-1 0 0 0,0 1-1 0 0,0 0 1 0 0,0 0-1 0 0,-1 0 1 0 0,1 1-1 0 0,0-1 1 0 0,0 1 0 0 0,0-1-1 0 0,0 1 1 0 0,0 0-1 0 0,0 0 1 0 0,0 1-1 0 0,0-1 1 0 0,1 1 0 0 0,-1-1-1 0 0,0 1 1 0 0,1 0-1 0 0,-1 0 1 0 0,1 0-1 0 0,0 0 1 0 0,-3 3-40 0 0,-7 4 318 0 0,-59 54 2010 0 0,17 6-688 0 0,51-66-1596 0 0,1 1 0 0 0,-1 0 0 0 0,1 0-1 0 0,0 0 1 0 0,0 0 0 0 0,1 0 0 0 0,-1 1 0 0 0,1-1 0 0 0,0 0-1 0 0,0 1 1 0 0,1-1 0 0 0,-1 1 0 0 0,1-1 0 0 0,0 1-1 0 0,0 1-43 0 0,1-4 22 0 0,0 0 0 0 0,0-1-1 0 0,1 1 1 0 0,-1-1-1 0 0,1 1 1 0 0,-1-1 0 0 0,1 1-1 0 0,-1-1 1 0 0,1 0 0 0 0,0 0-1 0 0,0 0 1 0 0,-1 0-1 0 0,1 0 1 0 0,0 0 0 0 0,0-1-1 0 0,0 1 1 0 0,0-1-1 0 0,0 1 1 0 0,0-1 0 0 0,0 0-1 0 0,0 1 1 0 0,0-1-1 0 0,0 0 1 0 0,1-1-22 0 0,9-1 40 0 0,-1 0 0 0 0,0-1 1 0 0,0-1-1 0 0,0 0 0 0 0,0-1 0 0 0,-1 1 0 0 0,0-2 0 0 0,0 0-40 0 0,41-37-80 0 0,9-2-622 0 0,-59 44 632 0 0,-1 1 0 0 0,0 0-8 0 0,-4 21 12 0 0,-19 43 540 0 0,0 28 422 0 0,23-89-891 0 0,-1 0 0 0 0,1 0 0 0 0,0 0 0 0 0,0 0 0 0 0,1 0-1 0 0,-1 0 1 0 0,1 0 0 0 0,-1 0 0 0 0,1 0 0 0 0,0 0-1 0 0,0 0 1 0 0,0 0 0 0 0,1-1 0 0 0,-1 1 0 0 0,0 0 0 0 0,1-1-1 0 0,0 1 1 0 0,0-1 0 0 0,0 0 0 0 0,0 1 0 0 0,1 0-5 0 0,34 7-415 0 0,-26-11-1105 0 0,2-2-4902 0 0</inkml:trace>
  <inkml:trace contextRef="#ctx0" brushRef="#br0" timeOffset="6771.822">2286 944 14112 0 0,'19'-10'1530'0'0,"81"6"-1006"0"0,30 8 2240 0 0,-35 2-4465 0 0,-85-6-4504 0 0</inkml:trace>
  <inkml:trace contextRef="#ctx0" brushRef="#br0" timeOffset="7298.172">2829 693 11488 0 0,'-8'11'880'0'0,"-14"22"-496"0"0,-10 44 2984 0 0,32-75-3310 0 0,-1 1 1 0 0,1-1 0 0 0,-1 0 0 0 0,1 1 0 0 0,0-1 0 0 0,0 0 0 0 0,0 1 0 0 0,0-1 0 0 0,0 0 0 0 0,1 0 0 0 0,-1 1 0 0 0,1-1 0 0 0,-1 0 0 0 0,1 0 0 0 0,0 1 0 0 0,0-1 0 0 0,0 0 0 0 0,0 0 0 0 0,0 0 0 0 0,0 0 0 0 0,1 0-1 0 0,-1-1 1 0 0,1 1 0 0 0,-1 0 0 0 0,1 0 0 0 0,0-1 0 0 0,-1 1 0 0 0,1-1 0 0 0,0 0 0 0 0,0 0 0 0 0,0 1 0 0 0,0-1 0 0 0,0 0 0 0 0,0-1 0 0 0,1 1 0 0 0,-1 0 0 0 0,1 0-59 0 0,10-1 33 0 0,0-1 0 0 0,0 0 0 0 0,-1-1 0 0 0,1 0 0 0 0,0-1 0 0 0,-1 0 0 0 0,0-1 0 0 0,0-1 0 0 0,0 0 0 0 0,1-1-33 0 0,4-2-1 0 0,-13 6 0 0 0,0 0 0 0 0,1 0 0 0 0,-1 0 0 0 0,1 0 0 0 0,-1 1 0 0 0,1-1-1 0 0,0 1 1 0 0,0 1 0 0 0,0-1 0 0 0,-1 1 0 0 0,1-1 0 0 0,4 1 1 0 0,-8 1-7 0 0,0 0 1 0 0,0 0 0 0 0,0 0-1 0 0,0 0 1 0 0,0 0 0 0 0,0 0-1 0 0,0 0 1 0 0,0 1 0 0 0,-1-1-1 0 0,1 0 1 0 0,0 0 0 0 0,-1 1-1 0 0,1-1 1 0 0,-1 0 0 0 0,1 1-1 0 0,-1-1 1 0 0,1 0 0 0 0,-1 1-1 0 0,0-1 1 0 0,0 1 0 0 0,0-1-1 0 0,0 0 1 0 0,0 1 0 0 0,0-1-1 0 0,0 1 1 0 0,0-1 0 0 0,-1 0-1 0 0,1 1 1 0 0,-1 0 6 0 0,1 3-18 0 0,20 46 18 0 0,-18-48 48 0 0,0 0 0 0 0,0 0 0 0 0,0 0-1 0 0,1 0 1 0 0,-1 0 0 0 0,1-1 0 0 0,-1 1 0 0 0,1-1-1 0 0,0 0 1 0 0,0 0 0 0 0,0 0 0 0 0,0 0-1 0 0,1 0 1 0 0,-1-1 0 0 0,0 1 0 0 0,1-1-1 0 0,-1 0 1 0 0,1 0 0 0 0,-1 0 0 0 0,1 0-1 0 0,-1-1 1 0 0,1 0 0 0 0,0 0 0 0 0,-1 0 0 0 0,1 0-1 0 0,-1 0 1 0 0,1 0 0 0 0,0-1 0 0 0,-1 0-1 0 0,1 0 1 0 0,-1 0 0 0 0,1 0 0 0 0,-1-1-1 0 0,3-1-47 0 0,1-3 22 0 0,-1 0 0 0 0,0 0 0 0 0,0-1 0 0 0,-1 0 0 0 0,0 0 0 0 0,0-1 0 0 0,-1 1 0 0 0,0-1 0 0 0,0 0 0 0 0,-1 0 0 0 0,0-1 0 0 0,-1 1 0 0 0,1 0 0 0 0,-2-1 0 0 0,1 0 0 0 0,-1-2-22 0 0,3-93-109 0 0,-5 96-14 0 0,1 0 0 0 0,-1 0 0 0 0,0 0 0 0 0,-1 0 0 0 0,1 0 0 0 0,-2 0 0 0 0,1 0 0 0 0,-1 1 0 0 0,0-1 0 0 0,-1 1 0 0 0,0 0 0 0 0,-2-4 123 0 0,-31-20-6094 0 0,24 25 622 0 0</inkml:trace>
  <inkml:trace contextRef="#ctx0" brushRef="#br0" timeOffset="9855.824">3619 838 4800 0 0,'0'0'136'0'0,"0"0"39"0"0,0 0 35 0 0,0 0 13 0 0,0 0 1 0 0,0 0-3 0 0,0 0-10 0 0,0 0-3 0 0,0 0 0 0 0,0 0 12 0 0,0 0 49 0 0,-11 0 2458 0 0,-20 3-1007 0 0,29-2-1530 0 0,2-1-4 0 0,-25 6 887 0 0,-3-6-146 0 0,27 1-874 0 0,-1 0-32 0 0,1 0 33 0 0,217 1 426 0 0,-172-4-480 0 0,-37 1 16 0 0,1 0 64 0 0,-5 0 0 0 0,2 1-54 0 0,-4 0 28 0 0,-1 0 10 0 0,0 0 6 0 0,0 0 25 0 0,0 0-6 0 0,0 0-7 0 0,-12 5-2 0 0,-80-1-80 0 0,30 2 0 0 0,22-6 0 0 0,11 0 74 0 0,27 0-11 0 0,2 0 49 0 0,0 0 15 0 0,0 0 1 0 0,0 0-35 0 0,0 0-145 0 0,0 0-63 0 0,0 0-11 0 0,2 1 19 0 0,47 6 70 0 0,-30-4-87 0 0,5 1-4219 0 0,-13-1-374 0 0</inkml:trace>
  <inkml:trace contextRef="#ctx0" brushRef="#br0" timeOffset="12601.527">3650 698 7488 0 0,'0'0'217'0'0,"0"0"88"0"0,0 0 222 0 0,0 0 90 0 0,0 0 21 0 0,0 0-16 0 0,0 0-72 0 0,-7 6 1934 0 0,1 12-2134 0 0,1 0 1 0 0,1 1 0 0 0,0-1 0 0 0,2 1 0 0 0,0 0 0 0 0,1-1 0 0 0,1 18-351 0 0,6 6 449 0 0,-2-16-1569 0 0,-3-8-2551 0 0,-1-12-1299 0 0</inkml:trace>
  <inkml:trace contextRef="#ctx0" brushRef="#br0" timeOffset="12934.983">4132 746 9728 0 0,'0'0'284'0'0,"-10"12"112"0"0,-25 48 172 0 0,-9 8 696 0 0,-51 46 1459 0 0,39-54-1662 0 0,-81 122 266 0 0,63-87-715 0 0,80-95-3181 0 0,1-7 1407 0 0</inkml:trace>
  <inkml:trace contextRef="#ctx0" brushRef="#br0" timeOffset="13327.82">4043 838 11256 0 0,'0'0'256'0'0,"0"0"34"0"0,-6 4 297 0 0,-32 53-240 0 0,34-51-200 0 0,0 1 0 0 0,0-1 1 0 0,1 1-1 0 0,0 0 0 0 0,0 0 1 0 0,0 0-1 0 0,1 0 0 0 0,0 0 1 0 0,0 0-1 0 0,1 1 0 0 0,0-1 1 0 0,0 7-148 0 0,1-12 269 0 0,11 7 740 0 0,-7-8-971 0 0,-1 0-1 0 0,1-1 1 0 0,-1 0 0 0 0,1 0-1 0 0,-1 0 1 0 0,1 0 0 0 0,-1 0-1 0 0,1-1 1 0 0,-1 1 0 0 0,1-1-1 0 0,-1 0 1 0 0,0 0 0 0 0,1 0-1 0 0,-1-1 1 0 0,0 1 0 0 0,0-1-1 0 0,0 1 1 0 0,0-1 0 0 0,0 0-1 0 0,0-1 1 0 0,0 1-38 0 0,95-98-607 0 0,-28 27-1407 0 0,-69 90 1939 0 0,-15 60 1219 0 0,5-11-157 0 0,29-36-587 0 0,6-26-1974 0 0,-16-8 604 0 0</inkml:trace>
  <inkml:trace contextRef="#ctx0" brushRef="#br0" timeOffset="13608.383">4465 578 9648 0 0,'0'0'216'0'0,"0"0"32"0"0,2 16 288 0 0,0-1-348 0 0,0-1 1 0 0,0 0 0 0 0,2 0 0 0 0,-1 0-1 0 0,2 0 1 0 0,0-1 0 0 0,2 4-189 0 0,14 44 727 0 0,-10 46 1713 0 0,-8 7-1184 0 0,-4-97-1203 0 0,0 0 0 0 0,-1 0 0 0 0,-1 0 1 0 0,0 0-1 0 0,-1-1 0 0 0,-1 0 1 0 0,-1 0-1 0 0,0 0 0 0 0,-1 0 1 0 0,-1-1-1 0 0,0 0 0 0 0,-1-1 1 0 0,0 0-1 0 0,-2 0 0 0 0,0 0-53 0 0,-38 25 229 0 0,27-27-5071 0 0,12-9-560 0 0</inkml:trace>
  <inkml:trace contextRef="#ctx0" brushRef="#br0" timeOffset="14063.74">4680 557 8928 0 0,'0'0'200'0'0,"0"0"33"0"0,0 2 14 0 0,2 14 195 0 0,1 0 0 0 0,0 0 1 0 0,1 0-1 0 0,1-1 0 0 0,0 1 0 0 0,1-1 1 0 0,6 11-443 0 0,93 184 4541 0 0,-82-170-3787 0 0,-23-38-650 0 0,7 3 296 0 0,0 2-3569 0 0,-7-7 2035 0 0</inkml:trace>
  <inkml:trace contextRef="#ctx0" brushRef="#br0" timeOffset="14354.091">4613 689 10392 0 0,'3'-15'792'0'0,"0"12"-705"0"0,0 0 0 0 0,0 0 1 0 0,1 0-1 0 0,-1 0 0 0 0,1 0 0 0 0,0 0 1 0 0,0 1-1 0 0,0 0 0 0 0,0 0 1 0 0,0 0-1 0 0,0 0 0 0 0,0 1 0 0 0,1 0 1 0 0,-1 0-1 0 0,1 0 0 0 0,-1 0 1 0 0,1 0-1 0 0,-1 1 0 0 0,2 0-87 0 0,4-2 426 0 0,105-17 2490 0 0,-49 15-2609 0 0,-29 0-307 0 0,-25 4-12 0 0</inkml:trace>
  <inkml:trace contextRef="#ctx0" brushRef="#br0" timeOffset="15395.729">4670 536 5352 0 0,'0'0'116'0'0,"0"0"17"0"0,0 0 12 0 0,0 0 70 0 0,0 0 242 0 0,0 0 102 0 0,0 0 17 0 0,0 0 17 0 0,0 0 47 0 0,0 0 22 0 0,0 0 2 0 0,0 0-36 0 0,0 0-152 0 0,1 7 966 0 0,-6 47 138 0 0,0-30-1349 0 0,4 23 28 0 0,2-31-256 0 0,16 34 78 0 0,25-14 249 0 0,13-2-83 0 0,-30-24-172 0 0,56-1 357 0 0,-59-17-442 0 0,-11 1 22 0 0,-8 6-22 0 0,-7 3 10 0 0,-40 15 122 0 0,-33-16-148 0 0,69-2 38 0 0,1 0 1 0 0,0 0 0 0 0,0 0 0 0 0,0-1 0 0 0,1 0 0 0 0,-1-1 0 0 0,0 0 0 0 0,1 0 0 0 0,-1 0 0 0 0,1-1 0 0 0,0 0 0 0 0,0 0 0 0 0,-2-3-13 0 0,3 3 11 0 0,1-1 0 0 0,0 0 0 0 0,0 0 0 0 0,0 0 0 0 0,1 0 0 0 0,-1-1 0 0 0,1 1 0 0 0,1-1 0 0 0,-1 0 0 0 0,1 0 0 0 0,0 0 0 0 0,0 0 1 0 0,0-5-12 0 0,-1-1 0 0 0</inkml:trace>
  <inkml:trace contextRef="#ctx0" brushRef="#br1" timeOffset="28749.521">4572 25 3968 0 0,'0'0'91'0'0,"0"0"11"0"0,0 0 9 0 0,1-1-18 0 0,54-22 669 0 0,-54 23-629 0 0,-85 28 1973 0 0,41-11-1735 0 0,0 2 0 0 0,1 2 0 0 0,2 2 0 0 0,-18 13-371 0 0,-267 153 54 0 0,221-124-64 0 0,-3-4 1 0 0,-57 22 9 0 0,-428 182 1152 0 0,221-87-253 0 0,93-35-899 0 0,173-89 0 0 0,-87 42 41 0 0,68-38-1 0 0,-42 21 71 0 0,-157 56-31 0 0,154-57-80 0 0,75-27 0 0 0,-44 24-276 0 0,-141 68 1088 0 0,158-69-800 0 0,-7-13 336 0 0,98-46-3674 0 0,20-9-436 0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2T14:35:09.169"/>
    </inkml:context>
    <inkml:brush xml:id="br0">
      <inkml:brushProperty name="width" value="0.05" units="cm"/>
      <inkml:brushProperty name="height" value="0.05" units="cm"/>
    </inkml:brush>
    <inkml:brush xml:id="br1">
      <inkml:brushProperty name="width" value="0.05" units="cm"/>
      <inkml:brushProperty name="height" value="0.05" units="cm"/>
      <inkml:brushProperty name="color" value="#009900"/>
    </inkml:brush>
    <inkml:brush xml:id="br2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5656 2574 6072 0 0,'30'-33'856'0'0,"24"0"1370"0"0,-34 16-1179 0 0,-19 16-544 0 0,-1 1 10 0 0,0 0 4 0 0,0 0-3 0 0,0 0-2 0 0,0 0 0 0 0,-15-3 421 0 0,2 9-877 0 0,-1-1 0 0 0,1 2 0 0 0,0 0 0 0 0,1 1 0 0 0,-1 0 0 0 0,2 0-1 0 0,-1 1 1 0 0,1 1 0 0 0,1 0 0 0 0,-1 1 0 0 0,2 0 0 0 0,0 0 0 0 0,-6 10-56 0 0,-23 23 84 0 0,30-35-55 0 0,0 0 0 0 0,1 0 0 0 0,0 1 0 0 0,1 0 0 0 0,0 0 0 0 0,0 0 0 0 0,1 1 0 0 0,1-1 0 0 0,-1 1 0 0 0,2 1 1 0 0,-3 9-30 0 0,15 30 312 0 0,-8-50-285 0 0,0-1 1 0 0,1 1 0 0 0,0-1-1 0 0,-1 1 1 0 0,1-1 0 0 0,-1 1-1 0 0,1-1 1 0 0,-1 0 0 0 0,1 0-1 0 0,0 0 1 0 0,-1 0 0 0 0,1 0-1 0 0,-1 0 1 0 0,1 0 0 0 0,0-1-1 0 0,-1 1 1 0 0,1 0 0 0 0,-1-1-1 0 0,1 1 1 0 0,-1-1 0 0 0,1 0-1 0 0,-1 1 1 0 0,1-1 0 0 0,-1 0-1 0 0,0 0 1 0 0,0 0 0 0 0,1 0-1 0 0,-1 0 1 0 0,0 0 0 0 0,0-1-1 0 0,0 1 1 0 0,0 0 0 0 0,0 0-1 0 0,0-1-27 0 0,5-3 175 0 0,1-1-110 0 0,-1-1-1 0 0,0 0 0 0 0,0 0 0 0 0,-1 0 1 0 0,0-1-1 0 0,0 0 0 0 0,0 0 0 0 0,-1 0 0 0 0,-1 0 1 0 0,1-1-1 0 0,-1 1 0 0 0,-1-1 0 0 0,1-4-64 0 0,23-82 345 0 0,-12 27-115 0 0,-11 59-218 0 0,-3 9-6 0 0,0 0 0 0 0,0 0 0 0 0,0 0 0 0 0,0 0 0 0 0,0 0 0 0 0,1 0 0 0 0,-1 0 0 0 0,0 0 0 0 0,0 0 0 0 0,0 0 0 0 0,0 0 0 0 0,1 1 0 0 0,-1-1 0 0 0,0 0-1 0 0,0 0 1 0 0,0-1 0 0 0,0 1 0 0 0,1 0 0 0 0,-1 0 0 0 0,0 0 0 0 0,0 0 0 0 0,0 0 0 0 0,0 0 0 0 0,1 0 0 0 0,-1 0 0 0 0,0 0 0 0 0,0 0 0 0 0,0 0 0 0 0,0 0 0 0 0,0 0-1 0 0,1-1 1 0 0,-1 1-6 0 0,13 120 0 0 0,-11-64 0 0 0,-2-55-57 0 0,0 0 0 0 0,0 0-1 0 0,0 0 1 0 0,0 0 0 0 0,0 0-1 0 0,1 0 1 0 0,-1 0 0 0 0,0 0-1 0 0,0 0 1 0 0,1 0 0 0 0,-1 0-1 0 0,1 0 1 0 0,-1-1 0 0 0,1 1-1 0 0,-1 0 1 0 0,1 0 0 0 0,-1 0-1 0 0,1-1 1 0 0,0 1 0 0 0,-1 0-1 0 0,1-1 1 0 0,0 1 0 0 0,0 0-1 0 0,-1-1 1 0 0,1 1 0 0 0,0-1-1 0 0,0 1 1 0 0,0-1 0 0 0,0 1-1 0 0,0-1 1 0 0,0 0 0 0 0,0 0-1 0 0,-1 1 1 0 0,1-1 0 0 0,0 0-1 0 0,0 0 1 0 0,0 0 0 0 0,0 0-1 0 0,0 0 1 0 0,0 0 0 0 0,0 0-1 0 0,0 0 1 0 0,0-1 0 0 0,0 1-1 0 0,0 0 1 0 0,0-1 0 0 0,0 1 0 0 0,0 0-1 0 0,0-1 1 0 0,0 1 0 0 0,-1-1-1 0 0,1 1 1 0 0,0-1 0 0 0,0 0-1 0 0,-1 1 1 0 0,1-1 0 0 0,0 0-1 0 0,-1 0 1 0 0,1 1 0 0 0,0-1 57 0 0,25-26-3634 0 0,-19 15-556 0 0</inkml:trace>
  <inkml:trace contextRef="#ctx0" brushRef="#br0" timeOffset="575.084">5881 2410 5552 0 0,'0'0'165'0'0,"-14"-16"2970"0"0,19 28 1857 0 0,17 49-4362 0 0,-21-59-526 0 0,8 58 3 0 0,-14 92 208 0 0,5-128-225 0 0,0-23-31 0 0,1 4 376 0 0,47-62 307 0 0,-11 19-549 0 0,-10 13-121 0 0,-19 21-72 0 0,1 4 0 0 0,2 2 0 0 0,10 10 0 0 0,-19-9 7 0 0,1-1 0 0 0,-1 1-1 0 0,1 0 1 0 0,-1 0 0 0 0,0 0-1 0 0,0 0 1 0 0,-1 0-1 0 0,1 0 1 0 0,-1 0 0 0 0,1 0-1 0 0,-1 1 1 0 0,0-1 0 0 0,0 1-1 0 0,0-1 1 0 0,-1 1-1 0 0,1-1 1 0 0,-1 1 0 0 0,0-1-1 0 0,0 1 1 0 0,0 0 0 0 0,-1-1-1 0 0,1 1 1 0 0,-1-1-1 0 0,0 1 1 0 0,0-1 0 0 0,0 0-1 0 0,0 1 1 0 0,0-1 0 0 0,-1 0-1 0 0,0 1-6 0 0,-29 29 636 0 0,-63-1 441 0 0,77-28-942 0 0,-1-1-1 0 0,1 0 0 0 0,-1-1 0 0 0,0-1 0 0 0,0-1 0 0 0,-3-1-134 0 0,5 1 38 0 0,-5-9-37 0 0,4-14-4084 0 0,17 22-1501 0 0</inkml:trace>
  <inkml:trace contextRef="#ctx0" brushRef="#br0" timeOffset="59161.622">3862 1550 6480 0 0,'0'0'141'0'0,"3"-6"358"0"0,40-32-379 0 0,12 16 478 0 0,-17 8 236 0 0,-36 13-626 0 0,-1 1 33 0 0,17-2 270 0 0,-16 2-277 0 0,-2 0-87 0 0,0 0-34 0 0,0 0-7 0 0,0 0 4 0 0,0 0 29 0 0,-5 4 526 0 0,-28 27 5 0 0,10-24-670 0 0,7-7 16 0 0,14 0 58 0 0,16-10 124 0 0,10-2-198 0 0,4 6 64 0 0,-26 6 0 0 0,12 11 181 0 0,-14-9-231 0 0,1-1 0 0 0,-1 1 1 0 0,0 0-1 0 0,0-1 0 0 0,0 1 0 0 0,0 0 0 0 0,0 0 1 0 0,0 0-1 0 0,-1-1 0 0 0,1 1 0 0 0,0 0 0 0 0,-1-1 1 0 0,0 1-1 0 0,1 0 0 0 0,-1-1 0 0 0,0 1 0 0 0,0-1 1 0 0,0 1-1 0 0,0-1 0 0 0,0 1 0 0 0,0-1 0 0 0,0 0 1 0 0,0 1-1 0 0,0-1 0 0 0,-1 0 0 0 0,1 0 0 0 0,-1 0 1 0 0,1 0-1 0 0,-1 0 0 0 0,1 0 0 0 0,-1-1 0 0 0,1 1 1 0 0,-1 0-1 0 0,0-1 0 0 0,1 1 0 0 0,-1-1 0 0 0,0 0 1 0 0,0 1-15 0 0,-10 5 20 0 0,-36 21 123 0 0,-8-13-57 0 0,45-14-32 0 0,-11-11 147 0 0,24-11 3 0 0,0 20-196 0 0,0 0 0 0 0,1 0 0 0 0,-1 0 1 0 0,1 1-1 0 0,-1-1 0 0 0,1 1 0 0 0,-1-1 0 0 0,1 1 0 0 0,0 0 0 0 0,0 0 1 0 0,-1 0-1 0 0,1 0 0 0 0,0 1 0 0 0,0-1 0 0 0,0 1 0 0 0,0 0 1 0 0,3 0-9 0 0,13-1 0 0 0,12 13 0 0 0,-19-6 0 0 0,-11-6 1 0 0,0 1 0 0 0,0-1 0 0 0,0 0 0 0 0,-1 1 1 0 0,1-1-1 0 0,0 1 0 0 0,0-1 0 0 0,-1 1 1 0 0,1-1-1 0 0,0 1 0 0 0,-1 0 0 0 0,1-1 0 0 0,-1 1 1 0 0,1 0-1 0 0,-1-1 0 0 0,1 1 0 0 0,-1 0 1 0 0,1 0-1 0 0,-1-1 0 0 0,0 1 0 0 0,1 0 0 0 0,-1 0 1 0 0,0 0-1 0 0,0 0 0 0 0,1 0 0 0 0,-1-1 1 0 0,0 1-1 0 0,0 0 0 0 0,0 0 0 0 0,0 0 0 0 0,0 0 1 0 0,0 0-1 0 0,-1 0 0 0 0,1-1 0 0 0,0 1 1 0 0,0 0-1 0 0,-1 0 0 0 0,1 0 0 0 0,0 0 0 0 0,-1-1 1 0 0,1 1-1 0 0,-1 0 0 0 0,1 0 0 0 0,-1-1 1 0 0,1 1-1 0 0,-2 0-1 0 0,2 0 8 0 0,-2 1 7 0 0,0 0 0 0 0,1 0 0 0 0,-1 0 1 0 0,0 0-1 0 0,0-1 0 0 0,0 1 1 0 0,-1-1-1 0 0,1 1 0 0 0,0-1 0 0 0,0 0 1 0 0,-1 0-1 0 0,1 0 0 0 0,-1 0 1 0 0,1 0-1 0 0,-1-1 0 0 0,1 1 0 0 0,-1-1 1 0 0,0 1-1 0 0,1-1 0 0 0,-1 0 1 0 0,1 0-1 0 0,-1 0 0 0 0,0-1 0 0 0,1 1-15 0 0,1 0 12 0 0,-10-9 148 0 0,9 7-150 0 0,0 1 0 0 0,1 0 0 0 0,-1-1-1 0 0,0 1 1 0 0,1-1 0 0 0,0 1 0 0 0,-1-1 0 0 0,1 0 0 0 0,0 0-1 0 0,0 1 1 0 0,0-1 0 0 0,0 0 0 0 0,0 0 0 0 0,1 0-1 0 0,-1 0 1 0 0,0 0 0 0 0,1 0 0 0 0,0 0 0 0 0,-1 0 0 0 0,1 0-1 0 0,0-1 1 0 0,0 1-10 0 0,-2-9 12 0 0,2 9-12 0 0,-1 1 0 0 0,1 0 0 0 0,0 0 0 0 0,0 0 0 0 0,0 0 0 0 0,0-1 0 0 0,0 1 0 0 0,0 0 0 0 0,0 0 1 0 0,0-1-1 0 0,0 1 0 0 0,0 0 0 0 0,1 0 0 0 0,-1 0 0 0 0,0 0 0 0 0,1-1 0 0 0,-1 1 0 0 0,1 0 0 0 0,-1 0 0 0 0,1 0 0 0 0,0 0 0 0 0,0 0 0 0 0,-1 0 0 0 0,1 0 0 0 0,0 0 0 0 0,0 1 1 0 0,1-2-1 0 0,9-19-72 0 0,11 10 72 0 0,8 5 10 0 0,-28 6-16 0 0,-1 0 1 0 0,1 0-1 0 0,-1 0 0 0 0,1 0 0 0 0,0 1 0 0 0,-1-1 0 0 0,1 1 0 0 0,-1-1 1 0 0,1 1-1 0 0,-1-1 0 0 0,1 1 0 0 0,-1 0 0 0 0,0 0 0 0 0,1 0 1 0 0,-1 0-1 0 0,0 0 0 0 0,1 0 0 0 0,-1 0 0 0 0,0 0 0 0 0,0 0 1 0 0,0 0-1 0 0,0 1 0 0 0,0-1 0 0 0,0 0 0 0 0,-1 1 0 0 0,1-1 0 0 0,0 1 1 0 0,-1-1-1 0 0,1 1 6 0 0,6 10 15 0 0,3-3-5 0 0,-9-8-6 0 0,0-1-1 0 0,0 1 1 0 0,0-1-1 0 0,0 1 1 0 0,-1-1-1 0 0,1 1 1 0 0,0 0-1 0 0,0-1 1 0 0,0 1-1 0 0,-1 0 1 0 0,1 0-1 0 0,0-1 1 0 0,-1 1-1 0 0,1 0 1 0 0,-1 0-1 0 0,1 0 1 0 0,-1 0-1 0 0,1 0 1 0 0,-1 0-1 0 0,0 0 1 0 0,1 0-1 0 0,-1 0 1 0 0,0 0-1 0 0,0 0 1 0 0,0 0-1 0 0,0 0 1 0 0,0 0-1 0 0,0 0 1 0 0,0 0-1 0 0,0 0 1 0 0,0 0-1 0 0,0 0 1 0 0,0 0-1 0 0,-1 0 1 0 0,1 0-1 0 0,0 0 1 0 0,-1 0-1 0 0,1 0 1 0 0,-1 0-1 0 0,0 0-3 0 0,-25 23 850 0 0,24-24-795 0 0,1 1 0 0 0,0 0 0 0 0,-1-1 0 0 0,1 1 0 0 0,-1-1 0 0 0,1 1 0 0 0,0-1 0 0 0,-1 0 1 0 0,1 0-1 0 0,-1 1 0 0 0,1-1 0 0 0,-1 0 0 0 0,1 0 0 0 0,-1 0 0 0 0,1-1 0 0 0,-1 1 0 0 0,1 0 1 0 0,-1-1-1 0 0,1 1 0 0 0,-1-1 0 0 0,1 1 0 0 0,0-1 0 0 0,-1 1 0 0 0,1-1 0 0 0,0 0 0 0 0,-1 0 0 0 0,1 0-55 0 0,-3-1 32 0 0,4 2-23 0 0,-1 0 0 0 0,1 0 0 0 0,-1 0 0 0 0,1 0 0 0 0,-1 0 0 0 0,1-1-1 0 0,-1 1 1 0 0,1 0 0 0 0,0 0 0 0 0,-1 0 0 0 0,1-1 0 0 0,-1 1 0 0 0,1 0 0 0 0,-1-1 0 0 0,1 1 0 0 0,0 0 0 0 0,-1-1-1 0 0,1 1 1 0 0,0-1 0 0 0,-1 1 0 0 0,1 0 0 0 0,0-1 0 0 0,0 1 0 0 0,-1-1 0 0 0,1 1 0 0 0,0-1 0 0 0,0 1 0 0 0,0-1-1 0 0,0 1 1 0 0,0-1 0 0 0,0 1 0 0 0,-1-1 0 0 0,1 1 0 0 0,0-1 0 0 0,1 1 0 0 0,-1-1 0 0 0,0 1 0 0 0,0-1-1 0 0,0 1 1 0 0,0-1 0 0 0,0 1 0 0 0,0-1 0 0 0,1 0-9 0 0,-22-36 387 0 0,11 15-282 0 0,9 21-103 0 0,1 1 0 0 0,0-1 0 0 0,0 0 0 0 0,0 0 0 0 0,1 0 0 0 0,-1 1 0 0 0,0-1 0 0 0,0 0 0 0 0,0 0 0 0 0,1 1 0 0 0,-1-1 0 0 0,0 0 0 0 0,1 0 0 0 0,-1 1 0 0 0,0-1 0 0 0,1 0 0 0 0,-1 1 0 0 0,1-1 0 0 0,-1 0 0 0 0,1 1 0 0 0,0-1 0 0 0,-1 1 0 0 0,1-1 0 0 0,-1 1 0 0 0,1-1 0 0 0,0 1 0 0 0,0-1 0 0 0,-1 1 0 0 0,1 0 0 0 0,0 0 0 0 0,0-1 0 0 0,-1 1 0 0 0,2 0-2 0 0,1-3-67 0 0,-2 2-80 0 0,6 1-4869 0 0,2-2-454 0 0</inkml:trace>
  <inkml:trace contextRef="#ctx0" brushRef="#br0" timeOffset="78932.194">2215 4190 8272 0 0,'-3'-6'472'0'0,"0"4"-398"0"0,3 1 54 0 0,0 1 6 0 0,0 0-6 0 0,0 0-3 0 0,-1-21 696 0 0,49-77 3356 0 0,-8 28-3000 0 0,7-69-547 0 0,-29 102-523 0 0,-15 41-150 0 0,-27 49 33 0 0,-37 171-58 0 0,57-201 169 0 0,0 0 0 0 0,1 0 0 0 0,1 0 0 0 0,1 0 0 0 0,2 0 0 0 0,0 0 1 0 0,1 0-1 0 0,5 18-101 0 0,-7-37 44 0 0,1 0 1 0 0,0 0 0 0 0,0 0-1 0 0,1-1 1 0 0,-1 1 0 0 0,1 0-1 0 0,0 0 1 0 0,0-1 0 0 0,0 1-1 0 0,0-1 1 0 0,1 0-1 0 0,-1 0 1 0 0,1 0 0 0 0,0 0-1 0 0,0 0 1 0 0,0 0 0 0 0,0-1-1 0 0,1 0 1 0 0,-1 1 0 0 0,1-1-1 0 0,-1 0 1 0 0,1-1-1 0 0,2 2-44 0 0,-1-2 18 0 0,-1-1 0 0 0,1 1 0 0 0,0-1 0 0 0,0 0 0 0 0,0 0 0 0 0,-1 0 0 0 0,1-1 0 0 0,0 1-1 0 0,0-1 1 0 0,-1-1 0 0 0,1 1 0 0 0,-1-1 0 0 0,1 1 0 0 0,-1-1 0 0 0,1-1-18 0 0,-2 2 7 0 0,6-5 27 0 0,0 0-1 0 0,0 0 1 0 0,-1-1-1 0 0,0 0 1 0 0,0-1-1 0 0,0 0 1 0 0,-1 0-1 0 0,-1-1 1 0 0,1 1-1 0 0,-1-1 1 0 0,0-2-34 0 0,4-4 27 0 0,56-95 37 0 0,-55 83-64 0 0,-17 15-12 0 0,2 12-1 0 0,0 1-1 0 0,0-1 0 0 0,0 1 0 0 0,0 0 0 0 0,0 0 0 0 0,0 0 0 0 0,0 0 0 0 0,1 1 0 0 0,-1-1 0 0 0,0 1 1 0 0,1 0-1 0 0,-1 0 0 0 0,1 1 0 0 0,0-1 0 0 0,0 1 0 0 0,0-1 0 0 0,0 1 0 0 0,0 0 0 0 0,0 2 14 0 0,-5 4-13 0 0,1 1 0 0 0,0 0-1 0 0,1 1 1 0 0,0 0-1 0 0,1 0 1 0 0,0 0-1 0 0,1 1 1 0 0,0-1-1 0 0,1 1 1 0 0,0 0-1 0 0,0 5 14 0 0,0 28 0 0 0,23 0 72 0 0,0-24-72 0 0,-15-18 19 0 0,0-1 0 0 0,0 1-1 0 0,0-1 1 0 0,1 0 0 0 0,-1 0-1 0 0,1-1 1 0 0,-1 0 0 0 0,1 0-1 0 0,0 0 1 0 0,-1-1 0 0 0,1 1-1 0 0,0-1 1 0 0,0-1 0 0 0,-1 1-1 0 0,1-1 1 0 0,4-1-19 0 0,12-3 71 0 0,28-17 83 0 0,-29 0-96 0 0,-1-1-1 0 0,-1 0 1 0 0,-1-1-1 0 0,-1-1 1 0 0,-2-1-1 0 0,0 0 1 0 0,-1-1-1 0 0,0-5-57 0 0,53-125 72 0 0,-50 99-72 0 0,-21 48-279 0 0,-8 24 97 0 0,6 2 144 0 0,1 1 0 0 0,1 0 0 0 0,0 0 0 0 0,1 0 0 0 0,1 0 0 0 0,0 1 0 0 0,1 12 38 0 0,-2 18-1 0 0,3-27 9 0 0,0 0 0 0 0,2 0 0 0 0,0 0 0 0 0,1 0 0 0 0,1-1 0 0 0,1 1 0 0 0,1-1 0 0 0,8 19-8 0 0,2-5 54 0 0,3-8-84 0 0,-17-25-108 0 0,-2-1-817 0 0,0 0-3351 0 0,0 0-1438 0 0</inkml:trace>
  <inkml:trace contextRef="#ctx0" brushRef="#br0" timeOffset="79218.541">2751 4201 13248 0 0,'0'0'298'0'0,"0"0"46"0"0,0 0 22 0 0,0 0-48 0 0,7-2-196 0 0,12 1-70 0 0,1 0 0 0 0,0 2 1 0 0,-1 0-1 0 0,1 1 0 0 0,-1 1 0 0 0,3 1-52 0 0,29 4 87 0 0,51 7 25 0 0,-52-12-4279 0 0,-26-2-570 0 0</inkml:trace>
  <inkml:trace contextRef="#ctx0" brushRef="#br0" timeOffset="79751.854">4054 4067 9872 0 0,'-17'-7'222'0'0,"16"-9"540"0"0,-25-9 190 0 0,22 23-777 0 0,0 0 0 0 0,-1 0 1 0 0,1 0-1 0 0,-1 1 0 0 0,1-1 1 0 0,-1 1-1 0 0,0 0 0 0 0,1 1 1 0 0,-1-1-1 0 0,0 1 0 0 0,0 0 1 0 0,0 0-1 0 0,1 1 0 0 0,-4 0-175 0 0,-23 12 678 0 0,25-10-617 0 0,0 0 0 0 0,1 1 1 0 0,0 0-1 0 0,0 0 1 0 0,0 1-1 0 0,1-1 0 0 0,-1 1 1 0 0,1 0-1 0 0,0 1 1 0 0,0-1-1 0 0,1 0 0 0 0,0 1 1 0 0,0 0-1 0 0,0 0 1 0 0,0 0-1 0 0,1 0 1 0 0,0 2-62 0 0,1 49 488 0 0,5-11 67 0 0,26 34 593 0 0,-11-53-996 0 0,-15-25-75 0 0,1 0-1 0 0,-1 0 0 0 0,1 0 0 0 0,0 0 1 0 0,-1-1-1 0 0,1 0 0 0 0,0 0 0 0 0,0 0 1 0 0,0 0-1 0 0,0-1 0 0 0,0 0 0 0 0,0 0 0 0 0,0 0 1 0 0,0-1-1 0 0,0 0 0 0 0,0 0 0 0 0,4-1-76 0 0,11-6 332 0 0,-18 7-317 0 0,1 1 1 0 0,-1-1-1 0 0,0 0 0 0 0,1 0 1 0 0,-1 0-1 0 0,1 0 1 0 0,-1-1-1 0 0,0 1 0 0 0,0-1 1 0 0,0 1-1 0 0,0-1 0 0 0,0 0 1 0 0,0 1-1 0 0,-1-1 0 0 0,1 0 1 0 0,0 0-1 0 0,-1-1 0 0 0,1 0-15 0 0,24-54 139 0 0,-9-29-75 0 0,-6 21 167 0 0,-1 43-422 0 0,-7 17 180 0 0,4 10 11 0 0,0 62-128 0 0,-1 3 128 0 0,4 9 174 0 0,7-23 380 0 0,-10-50-554 0 0,-4-4 76 0 0,1 0-1 0 0,-1 0 0 0 0,1-1 0 0 0,0 1 1 0 0,-1-1-1 0 0,1 1 0 0 0,0-1 1 0 0,0 0-1 0 0,0-1 0 0 0,0 1 0 0 0,0-1 1 0 0,0 1-1 0 0,0-1 0 0 0,0-1 1 0 0,0 1-1 0 0,0 0 0 0 0,1-1-75 0 0,26-6-3288 0 0,-16 3-490 0 0,0 1-2795 0 0</inkml:trace>
  <inkml:trace contextRef="#ctx0" brushRef="#br0" timeOffset="82376.56">4488 4136 7312 0 0,'-21'0'209'0'0,"15"-5"38"0"0,7 4 521 0 0,1 1-524 0 0,-2 0-52 0 0,21-3 782 0 0,99-9 3094 0 0,-33 5-3157 0 0,-4 15-1279 0 0,-67-7-813 0 0,1 0-3651 0 0</inkml:trace>
  <inkml:trace contextRef="#ctx0" brushRef="#br0" timeOffset="82677.733">4565 4229 10280 0 0,'-10'-5'1327'0'0,"19"8"-323"0"0,18 5 462 0 0,95 1 655 0 0,-36-12-6945 0 0,-54 3-62 0 0</inkml:trace>
  <inkml:trace contextRef="#ctx0" brushRef="#br0" timeOffset="83027.134">5124 4133 11432 0 0,'0'0'256'0'0,"0"0"34"0"0,0 0 22 0 0,1 1-30 0 0,10 8-177 0 0,-6-4-6 0 0,0 0 1 0 0,0-1 0 0 0,1 1 0 0 0,0-1 0 0 0,-1 0 0 0 0,1-1 0 0 0,1 0 0 0 0,-1 0 0 0 0,0 0 0 0 0,1-1 0 0 0,0 1 0 0 0,-1-2 0 0 0,3 1-100 0 0,5-1 251 0 0,0 0 1 0 0,-1-1 0 0 0,1-1 0 0 0,0 0-1 0 0,-1-1 1 0 0,1-1 0 0 0,-1 0 0 0 0,0-1 0 0 0,0 0-1 0 0,0-1 1 0 0,-1 0 0 0 0,3-2-252 0 0,68-38 464 0 0,-77 40-448 0 0,-1 2-8 0 0,0-1 0 0 0,0 0 0 0 0,-1 0 1 0 0,1 0-1 0 0,-1 0 0 0 0,0-1 0 0 0,0 0 1 0 0,0 1-1 0 0,-1-1 0 0 0,0-1 0 0 0,2-4-8 0 0,-3 6-62 0 0,0-1-1 0 0,0 1 1 0 0,-1-1-1 0 0,0 1 1 0 0,0-1-1 0 0,0 0 1 0 0,-1 0-1 0 0,0 1 1 0 0,1-1-1 0 0,-2 0 1 0 0,1 0-1 0 0,0 0 1 0 0,-1 1-1 0 0,0-1 1 0 0,0 0-1 0 0,-1-2 63 0 0,1 6-29 0 0,0-1 0 0 0,0 0 0 0 0,0 0 0 0 0,0 0 0 0 0,0 0-1 0 0,0 1 1 0 0,-1-1 0 0 0,1 0 0 0 0,0 1 0 0 0,-1-1 0 0 0,1 1-1 0 0,-1 0 1 0 0,0-1 0 0 0,1 1 0 0 0,-1 0 0 0 0,0 0 0 0 0,0 0-1 0 0,0 0 1 0 0,0 0 0 0 0,0 1 0 0 0,0-1 0 0 0,0 1 0 0 0,0-1-1 0 0,0 1 1 0 0,0 0 29 0 0,-5 0 14 0 0,1 1 0 0 0,0 0-1 0 0,-1 0 1 0 0,1 0 0 0 0,0 1-1 0 0,0 0 1 0 0,0 1 0 0 0,0-1-1 0 0,0 1 1 0 0,1 0 0 0 0,-1 0-1 0 0,1 1 1 0 0,0 0 0 0 0,0 0-1 0 0,0 0 1 0 0,0 1 0 0 0,1-1-1 0 0,0 1 1 0 0,0 0-1 0 0,-2 3-12 0 0,-1 3 128 0 0,0-1 0 0 0,1 1 0 0 0,1 0 0 0 0,0 0 0 0 0,0 0 0 0 0,1 1 1 0 0,1-1-1 0 0,-3 12-129 0 0,5-19 63 0 0,0 1 0 0 0,0-1 0 0 0,0 1 0 0 0,1 0 0 0 0,0-1-1 0 0,-1 1 1 0 0,2 0 0 0 0,-1 0 0 0 0,0-1 0 0 0,1 1 0 0 0,0 0 0 0 0,0-1 0 0 0,1 1 0 0 0,-1-1 0 0 0,1 1 0 0 0,0-1 0 0 0,0 0 0 0 0,0 0 0 0 0,1 0 0 0 0,-1 0 0 0 0,1 0-1 0 0,0 0 1 0 0,0-1 0 0 0,0 1 0 0 0,1-1 0 0 0,-1 0 0 0 0,1 0 0 0 0,0 0 0 0 0,0-1 0 0 0,0 1 0 0 0,0-1 0 0 0,0 0 0 0 0,1 0 0 0 0,-1 0 0 0 0,0-1 0 0 0,1 1 0 0 0,0-1-1 0 0,-1 0 1 0 0,5 0-63 0 0,7 1 55 0 0,0-1 0 0 0,1 0-1 0 0,-1-1 1 0 0,0-1 0 0 0,0 0-1 0 0,0-1 1 0 0,0-1 0 0 0,0 0-1 0 0,-1-2 1 0 0,1 1 0 0 0,-1-2-1 0 0,0 0 1 0 0,0-1 0 0 0,-1 0-1 0 0,10-8-54 0 0,4-10-1961 0 0,-17 10-4705 0 0</inkml:trace>
  <inkml:trace contextRef="#ctx0" brushRef="#br0" timeOffset="83314.235">5652 3472 10240 0 0,'0'0'298'0'0,"0"0"-3"0"0,-2 6-176 0 0,-2 6 209 0 0,2 0 0 0 0,-1 1 0 0 0,2-1 0 0 0,-1 1 0 0 0,2-1 0 0 0,0 1 0 0 0,0-1 0 0 0,1 1 0 0 0,1-1 0 0 0,0 1-328 0 0,1 8 402 0 0,1-1 1 0 0,0 1 0 0 0,2-1-1 0 0,0 0 1 0 0,1-1-1 0 0,10 18-402 0 0,-7-21-1087 0 0,-10-16 615 0 0</inkml:trace>
  <inkml:trace contextRef="#ctx0" brushRef="#br0" timeOffset="83483.065">5703 3295 11664 0 0,'-7'-39'1352'0'0,"18"69"-2368"0"0,-8-18-3288 0 0</inkml:trace>
  <inkml:trace contextRef="#ctx0" brushRef="#br0" timeOffset="83852.157">5915 3373 6192 0 0,'0'0'133'0'0,"0"0"23"0"0,0 0 13 0 0,0 1-18 0 0,3 2 112 0 0,-1 0 1 0 0,0 1-1 0 0,0-1 0 0 0,0 1 0 0 0,0-1 0 0 0,0 1 0 0 0,-1 0 1 0 0,0 0-1 0 0,0 0 0 0 0,0 0 0 0 0,0 0 0 0 0,-1 0 1 0 0,1 0-1 0 0,-1 0 0 0 0,0 0 0 0 0,0 0 0 0 0,-1 0 1 0 0,1 0-1 0 0,-1 0 0 0 0,-1 4-263 0 0,-39 143 1663 0 0,11-41-886 0 0,-10 13 526 0 0,33-77-1165 0 0,10-35-5199 0 0,-2-10 376 0 0</inkml:trace>
  <inkml:trace contextRef="#ctx0" brushRef="#br0" timeOffset="84362.068">6019 3445 8496 0 0,'0'0'190'0'0,"-6"2"458"0"0,-11 15-470 0 0,-27 41 1742 0 0,21 18-162 0 0,22-69-1605 0 0,0 0 0 0 0,0 0-1 0 0,1 0 1 0 0,1 0 0 0 0,-1 0-1 0 0,1 0 1 0 0,0 0 0 0 0,1 0-1 0 0,0 0 1 0 0,1 3-153 0 0,13 25 531 0 0,-15-33-514 0 0,0-1 0 0 0,0 1 1 0 0,0-1-1 0 0,0 1 1 0 0,0-1-1 0 0,0 0 1 0 0,0 1-1 0 0,0-1 0 0 0,0 0 1 0 0,1 0-1 0 0,-1 0 1 0 0,1 0-1 0 0,-1 0 1 0 0,1 0-1 0 0,-1 0 0 0 0,1 0 1 0 0,-1-1-1 0 0,1 1 1 0 0,0 0-1 0 0,-1-1 1 0 0,1 0-1 0 0,0 1 0 0 0,0-1 1 0 0,-1 0-1 0 0,1 0 1 0 0,0 0-1 0 0,0 0 0 0 0,-1 0 1 0 0,1 0-1 0 0,0-1 1 0 0,0 1-1 0 0,-1 0 1 0 0,1-1-1 0 0,0 0 0 0 0,0 0-17 0 0,49-35 495 0 0,-41 20-489 0 0,-1 1 1 0 0,-1-1 0 0 0,-1-1 0 0 0,0 1 0 0 0,-1-1 0 0 0,-1 0 0 0 0,2-16-7 0 0,-6 30-19 0 0,10-37-458 0 0,-11 59 343 0 0,1-6 190 0 0,0 0-1 0 0,2 0 1 0 0,-1 0 0 0 0,2 0-1 0 0,0 0 1 0 0,0-1-1 0 0,1 0 1 0 0,1 0 0 0 0,0 0-1 0 0,5 8-55 0 0,19 2 513 0 0,-13-29-5139 0 0,-11 1-619 0 0</inkml:trace>
  <inkml:trace contextRef="#ctx0" brushRef="#br0" timeOffset="84616.473">6414 3256 8032 0 0,'0'0'182'0'0,"0"0"29"0"0,-1 1 12 0 0,-22 70 117 0 0,0 55 2569 0 0,22-121-2694 0 0,-1 13 189 0 0,0 0-1 0 0,1-1 0 0 0,1 1 1 0 0,0 0-1 0 0,2 0 0 0 0,0-1 1 0 0,3 12-404 0 0,-4-24 38 0 0,1-1 1 0 0,-1 1 0 0 0,1-1 0 0 0,0 0 0 0 0,0 0 0 0 0,0 0 0 0 0,1 0 0 0 0,-1-1-1 0 0,1 1 1 0 0,0 0 0 0 0,0-1 0 0 0,0 0 0 0 0,3 2-39 0 0,53 8 388 0 0,-13-19-803 0 0,-35 3 153 0 0</inkml:trace>
  <inkml:trace contextRef="#ctx0" brushRef="#br0" timeOffset="84863.257">6276 3426 10912 0 0,'9'0'530'0'0,"143"-17"1310"0"0,-58 23-541 0 0,-43 0-5396 0 0,-34-3-403 0 0</inkml:trace>
  <inkml:trace contextRef="#ctx0" brushRef="#br0" timeOffset="96465.92">5804 3489 5440 0 0,'0'0'124'0'0,"0"0"17"0"0,0 0 10 0 0,0 0 23 0 0,0 0 96 0 0,0 0 39 0 0,0 0 10 0 0,0 0-5 0 0,0 0-20 0 0,0 0-6 0 0,0 0 0 0 0,0 0-27 0 0,0 0-113 0 0,0 0-55 0 0,0 0-11 0 0,0 0 4 0 0,0 0 29 0 0,0 0 12 0 0,0 0 1 0 0,5-3 125 0 0,6-2-232 0 0,-9 5 35 0 0,4-4 35 0 0,0 2-38 0 0,-2-1-39 0 0,19-9 68 0 0,-23 12-28 0 0,24-9 1698 0 0,-24 10-1566 0 0,-6 41 636 0 0,-2-14-73 0 0,-6 18 166 0 0,8-16-371 0 0,-4 39 440 0 0,9-56-873 0 0,-1 0 1 0 0,0 0 0 0 0,-1 0-1 0 0,0-1 1 0 0,-1 1 0 0 0,-1-1 0 0 0,0 0-1 0 0,-1 0-111 0 0,-10 29 250 0 0,-14 20 118 0 0,-10 1-74 0 0,40-61-354 0 0,0 0 1 0 0,0-1-1 0 0,0 1 1 0 0,0-1-1 0 0,0 1 0 0 0,1 0 1 0 0,-1-1-1 0 0,0 1 1 0 0,0-1-1 0 0,0 1 1 0 0,1 0-1 0 0,-1-1 0 0 0,0 1 1 0 0,1-1-1 0 0,-1 1 1 0 0,1-1-1 0 0,-1 1 1 0 0,1-1-1 0 0,-1 0 1 0 0,1 1-1 0 0,-1-1 0 0 0,1 1 1 0 0,-1-1-1 0 0,1 0 1 0 0,-1 1-1 0 0,1-1 1 0 0,-1 0-1 0 0,1 0 0 0 0,0 0 1 0 0,-1 1-1 0 0,1-1 1 0 0,0 0-1 0 0,-1 0 1 0 0,1 0-1 0 0,-1 0 1 0 0,1 0-1 0 0,0 0 0 0 0,-1 0 1 0 0,1 0-1 0 0,0 0 1 0 0,-1-1-1 0 0,1 1 1 0 0,-1 0-1 0 0,1 0 1 0 0,0 0-1 0 0,-1-1 0 0 0,1 1 1 0 0,-1 0-1 0 0,1-1 1 0 0,-1 1-1 0 0,1 0 1 0 0,-1-1-1 0 0,1 1 0 0 0,-1-1 1 0 0,1 0 59 0 0,6-2-5225 0 0</inkml:trace>
  <inkml:trace contextRef="#ctx0" brushRef="#br0" timeOffset="97239.557">5966 3457 6392 0 0,'0'0'141'0'0,"0"0"23"0"0,0 0 12 0 0,-1 19 640 0 0,-12 48 2095 0 0,8-50-2337 0 0,10 5 153 0 0,-2-1-187 0 0,14 33 915 0 0,-4-31-858 0 0,-12-22-498 0 0,24 16 569 0 0,-23-16-594 0 0,-2-1-8 0 0,0 0-2 0 0,18-1 309 0 0,-7-4-317 0 0,-8 4-37 0 0,0 0 1 0 0,1-1 0 0 0,-1 1 0 0 0,0-1-1 0 0,0 0 1 0 0,0 0 0 0 0,0 0 0 0 0,-1 0-1 0 0,1-1 1 0 0,0 1 0 0 0,-1-1 0 0 0,0 1-1 0 0,0-1 1 0 0,1 0 0 0 0,-1-1-20 0 0,40-86 203 0 0,-23 45-139 0 0,-19 27-76 0 0,0 17-50 0 0,0 1-14 0 0,0 0 10 0 0,-10 19-62 0 0,-14 30 128 0 0,20-33 14 0 0,2-12-14 0 0,1 0-1 0 0,0 0 1 0 0,-1 0 0 0 0,1 1-1 0 0,1-1 1 0 0,-1 0-1 0 0,1 1 1 0 0,-1-1-1 0 0,1 1 1 0 0,0-1-1 0 0,1 0 1 0 0,-1 1-1 0 0,1-1 1 0 0,0 0 0 0 0,0 1-1 0 0,0-1 1 0 0,1 0-1 0 0,1 3 1 0 0,5 8-1368 0 0,-2-8-3942 0 0</inkml:trace>
  <inkml:trace contextRef="#ctx0" brushRef="#br0" timeOffset="107515.758">2141 5129 6416 0 0,'0'-6'362'0'0,"-3"-17"221"0"0,3 22 2 0 0,5-6 3000 0 0,-3 12-44 0 0,-25-9-2237 0 0,22 3-1278 0 0,0 0 1 0 0,0 0 0 0 0,1 1-1 0 0,-1-1 1 0 0,0 0 0 0 0,1 0 0 0 0,-1 0-1 0 0,0 0 1 0 0,1 0 0 0 0,0 0 0 0 0,-1 0-1 0 0,1-1 1 0 0,-1 1 0 0 0,1 0 0 0 0,0 0-1 0 0,0 0 1 0 0,0 0 0 0 0,0 0 0 0 0,0-1-1 0 0,0 1 1 0 0,0 0 0 0 0,0 0 0 0 0,0 0-1 0 0,0 0 1 0 0,1 0 0 0 0,-1 0 0 0 0,0-1-1 0 0,1 1 1 0 0,-1 0 0 0 0,1 0 0 0 0,-1 0-1 0 0,1 0-26 0 0,23-8 270 0 0,-22 8-270 0 0,0 1 0 0 0,1 0 0 0 0,-1 1 0 0 0,1-1 0 0 0,-1 0 0 0 0,0 1 1 0 0,1-1-1 0 0,-1 1 0 0 0,0-1 0 0 0,0 1 0 0 0,0 0 0 0 0,1 0 0 0 0,-1 0 0 0 0,0 1 1 0 0,0-1-1 0 0,0 0 0 0 0,0 1 0 0 0,-1-1 0 0 0,1 1 0 0 0,0 0 0 0 0,-1-1 0 0 0,1 1 0 0 0,-1 0 1 0 0,1 0-1 0 0,-1 0 0 0 0,0 0 0 0 0,0 0 0 0 0,0 0 0 0 0,0 1 0 0 0,0-1 0 0 0,-1 0 0 0 0,1-2-1 0 0,3 15 1 0 0,-4-14 50 0 0,0 1-1 0 0,-1-1 0 0 0,1 1 0 0 0,0 0 0 0 0,0-1 0 0 0,-1 1 0 0 0,1-1 0 0 0,-1 1 0 0 0,1-1 0 0 0,-1 0 0 0 0,0 1 0 0 0,0-1 0 0 0,1 0 0 0 0,-1 1 0 0 0,0-1 0 0 0,0 0 0 0 0,0 0 0 0 0,-1 0 0 0 0,1 0 0 0 0,0 0 0 0 0,0 0 0 0 0,0 0 0 0 0,-1 0 0 0 0,1 0 0 0 0,0 0 0 0 0,-1-1 0 0 0,1 1 0 0 0,-1-1 1 0 0,1 1-1 0 0,-1-1 0 0 0,1 1 0 0 0,-1-1 0 0 0,1 0 0 0 0,-1 0 0 0 0,0 0 0 0 0,1 0 0 0 0,-1 0 0 0 0,1 0 0 0 0,-1 0 0 0 0,1-1 0 0 0,-1 1 0 0 0,1 0 0 0 0,-1-1 0 0 0,1 1 0 0 0,-1-1-49 0 0,-12-1 257 0 0,-20-12 254 0 0,32 13-491 0 0,0-1 1 0 0,0 1-1 0 0,0-1 1 0 0,0 0-1 0 0,0 0 1 0 0,1 0-1 0 0,-1 0 1 0 0,1 0-1 0 0,0 0 0 0 0,-1 0 1 0 0,1 0-1 0 0,0-1 1 0 0,0 1-1 0 0,0 0 1 0 0,1-1-1 0 0,-1 1 0 0 0,1-1 1 0 0,-1 1-1 0 0,1-1 1 0 0,0 1-1 0 0,0-1 1 0 0,0 1-1 0 0,0-1 0 0 0,0 1 1 0 0,0-1-1 0 0,1 1 1 0 0,-1 0-1 0 0,1-1 1 0 0,0 1-1 0 0,0-1 1 0 0,0 1-1 0 0,0 0 0 0 0,0 0 1 0 0,0 0-1 0 0,1-1 1 0 0,-1 1-1 0 0,1 0 1 0 0,-1 1-1 0 0,1-1 0 0 0,0 0 1 0 0,0 0-1 0 0,0 1 1 0 0,0-1-1 0 0,0 1 1 0 0,0 0-1 0 0,0-1 0 0 0,0 1 1 0 0,1 0-1 0 0,1 0-20 0 0,-2 0-130 0 0,0 0 0 0 0,0 0-1 0 0,0 1 1 0 0,0 0 0 0 0,1-1-1 0 0,-1 1 1 0 0,0 0 0 0 0,0 0 0 0 0,1 0-1 0 0,-1 0 1 0 0,0 0 0 0 0,0 1-1 0 0,0-1 1 0 0,1 1 0 0 0,-1-1-1 0 0,0 1 1 0 0,0 0 0 0 0,0 0-1 0 0,1 1 131 0 0,6 3-1076 0 0</inkml:trace>
  <inkml:trace contextRef="#ctx0" brushRef="#br0" timeOffset="111077.819">3767 5150 10336 0 0,'-13'-18'792'0'0,"22"-5"116"0"0,-8 22-238 0 0,-4 5 5462 0 0,-8 15-6024 0 0,11-18-49 0 0,6 15 31 0 0,1 6-428 0 0,-6-20-13 0 0,2 3-5021 0 0,-3-4-238 0 0</inkml:trace>
  <inkml:trace contextRef="#ctx0" brushRef="#br0" timeOffset="115357.731">4871 4806 7112 0 0,'14'-2'157'0'0,"-11"1"23"0"0,-3 1 13 0 0,-1 0-22 0 0,-18-3 1156 0 0,19 3-627 0 0,0 0-6 0 0,0 0-38 0 0,0 0-14 0 0,0 1-2 0 0,5 28 942 0 0,-5-28-1576 0 0,-1 0 40 0 0,0 0-1 0 0,1 0 1 0 0,-1 0-1 0 0,1 0 0 0 0,-1 0 1 0 0,1 0-1 0 0,-1 0 1 0 0,1 1-1 0 0,-1-1 1 0 0,1 0-1 0 0,0 0 1 0 0,0 1-1 0 0,0-1 1 0 0,0 0-1 0 0,0 0 1 0 0,0 1-1 0 0,0-1 1 0 0,0 0-1 0 0,0 0 0 0 0,1 0 1 0 0,-1 1-1 0 0,0-1 1 0 0,1 0-1 0 0,-1 0 1 0 0,1 0-1 0 0,0 1-45 0 0,-7 43 987 0 0,2-11-417 0 0,10 4-28 0 0,4-12 66 0 0,-7-20-650 0 0,2-2 163 0 0,10 0-970 0 0,-10-3-3294 0 0,8-1-1453 0 0</inkml:trace>
  <inkml:trace contextRef="#ctx0" brushRef="#br0" timeOffset="115650.957">4926 4657 12784 0 0,'2'-12'360'0'0,"-8"-6"668"0"0,11 1-788 0 0,6 6 1714 0 0,12 23-1724 0 0,-18 2-4976 0 0,-2-4-344 0 0</inkml:trace>
  <inkml:trace contextRef="#ctx0" brushRef="#br0" timeOffset="115932.135">5188 4716 7464 0 0,'0'0'216'0'0,"0"0"80"0"0,0 0 208 0 0,0 0 82 0 0,0 0 20 0 0,0 0 0 0 0,0 15 1196 0 0,-18 60 1732 0 0,-65 120-1790 0 0,33-97-1516 0 0,36-62-100 0 0,7-25-625 0 0,9-13-2159 0 0,7-10 1295 0 0</inkml:trace>
  <inkml:trace contextRef="#ctx0" brushRef="#br0" timeOffset="116364.507">5121 4800 9704 0 0,'0'0'216'0'0,"2"-4"162"0"0,-1 4 2249 0 0,6 80-116 0 0,-1-60-2305 0 0,-5-16-153 0 0,0 0 1 0 0,0-1-1 0 0,0 1 1 0 0,0 0-1 0 0,0-1 1 0 0,1 1-1 0 0,0 0 1 0 0,0-1-1 0 0,0 0 1 0 0,0 1-1 0 0,0-1 1 0 0,1 0-1 0 0,-1 0 1 0 0,1 0-1 0 0,0-1 1 0 0,0 1-1 0 0,0-1 1 0 0,0 1-1 0 0,0-1 0 0 0,1 0-53 0 0,-2-1 24 0 0,0 0-1 0 0,0-1 0 0 0,1 1 1 0 0,-1-1-1 0 0,0 1 0 0 0,0-1 0 0 0,1 0 1 0 0,-1 0-1 0 0,0 0 0 0 0,0 0 0 0 0,1 0 1 0 0,-1 0-1 0 0,0-1 0 0 0,0 1 0 0 0,1-1 1 0 0,-1 1-1 0 0,0-1 0 0 0,0 0 0 0 0,0 0 1 0 0,0 0-1 0 0,0 0 0 0 0,0 0 0 0 0,0-1 1 0 0,-1 1-1 0 0,1-1 0 0 0,0 1 0 0 0,-1-1 1 0 0,1 1-1 0 0,-1-1 0 0 0,1 0 0 0 0,-1 0-23 0 0,42-66 87 0 0,-39 62-116 0 0,21-51-272 0 0,-22 43 119 0 0,-5 26-42 0 0,16 107 664 0 0,-11-107-395 0 0,-2-7-32 0 0,0 0 0 0 0,1 0 0 0 0,0 0 0 0 0,0 0 0 0 0,0-1-1 0 0,0 1 1 0 0,1-1 0 0 0,-1 1 0 0 0,1-1 0 0 0,0 0-1 0 0,1 0 1 0 0,2 3-13 0 0,4-4 76 0 0,14-6-2070 0 0,-17-5 826 0 0</inkml:trace>
  <inkml:trace contextRef="#ctx0" brushRef="#br0" timeOffset="116593.725">5538 4563 13072 0 0,'0'0'297'0'0,"0"0"39"0"0,0 0 19 0 0,0 2-34 0 0,-11 62-188 0 0,-8 122 901 0 0,19-174-747 0 0,0 1 0 0 0,0-1 0 0 0,2 0 0 0 0,-1 0 0 0 0,2 1 0 0 0,-1-1 0 0 0,2-1 0 0 0,-1 1 0 0 0,5 8-287 0 0,-5-13 153 0 0,0-1-1 0 0,0 0 0 0 0,1 0 1 0 0,0 0-1 0 0,0-1 0 0 0,0 1 1 0 0,0-1-1 0 0,1 0 0 0 0,0 0 1 0 0,0 0-1 0 0,0-1 0 0 0,4 2-152 0 0,20 2-274 0 0,-28-7-36 0 0,7-4-1660 0 0,-6 2-4331 0 0</inkml:trace>
  <inkml:trace contextRef="#ctx0" brushRef="#br0" timeOffset="116772.354">5403 4833 15736 0 0,'3'-3'126'0'0,"0"0"1"0"0,-1 0 0 0 0,1 0 0 0 0,0 0 0 0 0,0 0 0 0 0,1 1 0 0 0,-1-1 0 0 0,0 1 0 0 0,1 0 0 0 0,-1 0 0 0 0,1 0 0 0 0,0 1 0 0 0,0-1 0 0 0,0 1 0 0 0,0 0 0 0 0,0 0 0 0 0,0 0 0 0 0,0 1 0 0 0,0-1 0 0 0,0 1 0 0 0,0 0 0 0 0,0 0 0 0 0,0 1 0 0 0,4 0-127 0 0,9-2-40 0 0,121 5 234 0 0,-90 0-1576 0 0,-25-1-4901 0 0</inkml:trace>
  <inkml:trace contextRef="#ctx0" brushRef="#br0" timeOffset="106926.955">2289 5449 9584 0 0,'0'0'216'0'0,"0"0"32"0"0,0 0 12 0 0,11-7 1321 0 0,-12 4-1446 0 0,0 0 0 0 0,0 0 1 0 0,-1 0-1 0 0,1 0 0 0 0,-1 0 0 0 0,1 1 0 0 0,-1-1 1 0 0,0 0-1 0 0,0 1 0 0 0,0-1 0 0 0,-1 1 0 0 0,1 0 1 0 0,0 0-1 0 0,-1-1 0 0 0,0 2 0 0 0,1-1 0 0 0,-1 0 1 0 0,0 1-1 0 0,0-1 0 0 0,0 1 0 0 0,0 0 0 0 0,0 0 1 0 0,0 0-1 0 0,0 0 0 0 0,-1 0 0 0 0,-1 1-135 0 0,3-1 76 0 0,-8-2 65 0 0,0 1 0 0 0,0 1 0 0 0,1 0 0 0 0,-1 0 0 0 0,0 1 0 0 0,0 0 0 0 0,0 1 1 0 0,0 0-1 0 0,0 0 0 0 0,0 1 0 0 0,1 1 0 0 0,-1 0 0 0 0,1 0 0 0 0,-7 3-141 0 0,7-2 76 0 0,-1 0 0 0 0,1 0 0 0 0,0 1 0 0 0,0 1 0 0 0,1-1 0 0 0,0 2 0 0 0,-1-1 0 0 0,2 1 0 0 0,-1 0 0 0 0,1 0 0 0 0,0 1 0 0 0,-3 5-76 0 0,-16 48 54 0 0,8 43 244 0 0,18-91-220 0 0,0-1 0 0 0,0 0 0 0 0,1 0 0 0 0,1 1 0 0 0,0-1 0 0 0,1 0 0 0 0,0-1 0 0 0,1 1 0 0 0,0 0 0 0 0,1-1 0 0 0,2 3-78 0 0,-5-11 38 0 0,0 0-1 0 0,0 0 1 0 0,0 0 0 0 0,0 0 0 0 0,0 0 0 0 0,1 0-1 0 0,-1-1 1 0 0,1 1 0 0 0,0-1 0 0 0,0 0 0 0 0,0 0-1 0 0,0 0 1 0 0,0 0 0 0 0,0 0 0 0 0,1-1 0 0 0,-1 1-1 0 0,1-1 1 0 0,-1 0 0 0 0,1 0 0 0 0,-1 0 0 0 0,1-1-1 0 0,-1 1 1 0 0,1-1 0 0 0,0 0 0 0 0,-1 0 0 0 0,1 0-1 0 0,0 0 1 0 0,-1-1 0 0 0,1 0 0 0 0,0 1 0 0 0,-1-1-1 0 0,1-1 1 0 0,-1 1 0 0 0,0 0 0 0 0,1-1 0 0 0,-1 0-1 0 0,2 0-37 0 0,40-58 359 0 0,-34 39-285 0 0,-2-1-1 0 0,-1-1 1 0 0,0 1-1 0 0,-2-1 1 0 0,3-23-74 0 0,-4 25-79 0 0,18-117 159 0 0,-21 124-62 0 0,-4 21-36 0 0,-5 57 62 0 0,11 44 40 0 0,3-50 11 0 0,12 32 2 0 0,-5-58-97 0 0,-8-28-69 0 0,10-3-1722 0 0,-8-5-3400 0 0,-5 2-1261 0 0</inkml:trace>
  <inkml:trace contextRef="#ctx0" brushRef="#br0" timeOffset="108583.211">2653 5521 6248 0 0,'0'0'133'0'0,"0"0"23"0"0,0 0 15 0 0,0 0 74 0 0,0 0 246 0 0,0 0 106 0 0,0 0 19 0 0,0 0 12 0 0,0 0 24 0 0,0 0 11 0 0,0 0 1 0 0,0 0-20 0 0,0 0-86 0 0,0 0-40 0 0,0 0-6 0 0,10 6 1016 0 0,-4-3-1199 0 0,0-1 1 0 0,1 0-1 0 0,-1-1 1 0 0,1 0-1 0 0,0 0 1 0 0,-1 0 0 0 0,1-1-1 0 0,0 0 1 0 0,-1 0-1 0 0,7-1-329 0 0,128-18 2134 0 0,27-5-1780 0 0,-149 24-326 0 0,-11 0-6699 0 0,-8 0 571 0 0</inkml:trace>
  <inkml:trace contextRef="#ctx0" brushRef="#br0" timeOffset="109032.756">2595 5700 5496 0 0,'0'0'124'0'0,"0"0"17"0"0,0 0 11 0 0,0 0 0 0 0,3 3 6 0 0,-1-1 2420 0 0,20 11 2216 0 0,39-15-1943 0 0,88-13 102 0 0,-1 18-1993 0 0,-57 8-448 0 0,-61-7 139 0 0,-22-2-2053 0 0,1-1-3904 0 0,-9-1-1068 0 0</inkml:trace>
  <inkml:trace contextRef="#ctx0" brushRef="#br0" timeOffset="110800.02">3667 5459 5192 0 0,'0'0'151'0'0,"-4"-5"1294"0"0,0-19 4103 0 0,4 23-5014 0 0,0 1-38 0 0,0 0-16 0 0,0 0-6 0 0,0 0-20 0 0,0 0-71 0 0,0 0-30 0 0,0 0-7 0 0,0 0-25 0 0,0 0-94 0 0,0 0-41 0 0,0 0-9 0 0,-10 18 479 0 0,-23 77 768 0 0,-1 13-240 0 0,11-32-505 0 0,22-64-810 0 0,1-7-3753 0 0,0-5-2235 0 0</inkml:trace>
  <inkml:trace contextRef="#ctx0" brushRef="#br0" timeOffset="113850.072">3959 5453 9152 0 0,'-7'-1'917'0'0,"17"-13"-41"0"0,-17 8 2568 0 0,6-1-2151 0 0,0 7-1249 0 0,0 0 0 0 0,0 0-1 0 0,1 0 1 0 0,-1 1 0 0 0,0-1 0 0 0,0 0-1 0 0,1 0 1 0 0,-1 0 0 0 0,0 0 0 0 0,1 1 0 0 0,-1-1-1 0 0,0 0 1 0 0,1 1 0 0 0,-1-1 0 0 0,0 1-1 0 0,1-1 1 0 0,-1 0 0 0 0,1 1 0 0 0,-1-1-1 0 0,1 1 1 0 0,-1 0 0 0 0,1-1 0 0 0,-1 1-1 0 0,1-1 1 0 0,-1 1 0 0 0,1 0 0 0 0,0-1-1 0 0,0 1 1 0 0,-1 0 0 0 0,1-1 0 0 0,0 1-1 0 0,0 0 1 0 0,0 0 0 0 0,-1-1 0 0 0,1 1-1 0 0,0 0 1 0 0,0 0 0 0 0,0-1 0 0 0,0 1 0 0 0,0 0-1 0 0,1-1 1 0 0,-1 1 0 0 0,0 0 0 0 0,0 0-1 0 0,0-1 1 0 0,1 1 0 0 0,-1 0 0 0 0,0-1-1 0 0,1 1 1 0 0,-1 0-44 0 0,-1 21 529 0 0,-11 13 201 0 0,-14 7 102 0 0,-48 72-354 0 0,9 12-94 0 0,-18 25-144 0 0,30-47-193 0 0,52-103-184 0 0,1-1-70 0 0,0 0-17 0 0,0 0-60 0 0,13-15-1463 0 0,24-35-3710 0 0,-23 30 3763 0 0</inkml:trace>
  <inkml:trace contextRef="#ctx0" brushRef="#br0" timeOffset="114335.701">3912 5476 9184 0 0,'11'-10'208'0'0,"-7"-7"501"0"0,7 3-580 0 0,-9 5 3079 0 0,-3 8-2710 0 0,-11 2 370 0 0,11-1-808 0 0,0 1 1 0 0,0-1-1 0 0,0 0 1 0 0,0 1 0 0 0,0-1-1 0 0,0 1 1 0 0,0-1-1 0 0,0 1 1 0 0,1 0-1 0 0,-1-1 1 0 0,0 1 0 0 0,0 0-1 0 0,1-1 1 0 0,-1 1-1 0 0,0 0 1 0 0,1 0 0 0 0,-1 0-1 0 0,0 0 1 0 0,1 0-1 0 0,-1 0 1 0 0,1 0 0 0 0,0 0-1 0 0,-1 0 1 0 0,1 0-1 0 0,0 0 1 0 0,0 0 0 0 0,-1 0-1 0 0,1 0 1 0 0,0 0-1 0 0,0 0 1 0 0,0 0-1 0 0,0 0 1 0 0,1 0 0 0 0,-1 0-1 0 0,0 0 1 0 0,0 0-1 0 0,1 1-60 0 0,-1 14 538 0 0,9 14-35 0 0,-14-20-454 0 0,2 16 45 0 0,-9 39 106 0 0,2-31-62 0 0,17 4 150 0 0,-6-35-262 0 0,1-1 0 0 0,-1 0 0 0 0,1 0 0 0 0,0 1 0 0 0,0-1 0 0 0,0 0 0 0 0,0 0 0 0 0,0-1 0 0 0,0 1 0 0 0,1 0 0 0 0,-1-1 0 0 0,0 1 0 0 0,1-1 0 0 0,-1 0 0 0 0,1 0 0 0 0,0 0 0 0 0,-1 0-1 0 0,1 0 1 0 0,0 0 0 0 0,-1-1 0 0 0,1 0 0 0 0,0 1 0 0 0,0-1 0 0 0,0 0 0 0 0,-1 0 0 0 0,4-1-26 0 0,-3 1 26 0 0,1 0 0 0 0,-1 0 0 0 0,1-1 0 0 0,0 1 0 0 0,-1-1 0 0 0,1 0 0 0 0,-1 0 0 0 0,1 0 0 0 0,-1-1 0 0 0,0 1 0 0 0,1-1 0 0 0,-1 0 0 0 0,0 0 0 0 0,0 0 0 0 0,0 0 0 0 0,0-1 0 0 0,-1 1 0 0 0,1-1 0 0 0,-1 1 0 0 0,1-1 0 0 0,-1 0 0 0 0,0 0 0 0 0,0 0 0 0 0,0 0 0 0 0,0-1 0 0 0,0 0-26 0 0,34-67 209 0 0,-2-13-209 0 0,-15 48 0 0 0,-18 28-90 0 0,-1 7 15 0 0,0 1-16 0 0,2 9-93 0 0,-4 32 175 0 0,21 34 64 0 0,8-24-302 0 0,-12-21 438 0 0,9-9-261 0 0,-11-12-5323 0 0,-7-4-821 0 0</inkml:trace>
  <inkml:trace contextRef="#ctx0" brushRef="#br0" timeOffset="114809.522">4525 5540 12840 0 0,'-12'-1'774'0'0,"20"2"-140"0"0,81 10 480 0 0,-40-22 1011 0 0,-44 9-2024 0 0,0 0-1 0 0,0 0 0 0 0,0 0 1 0 0,-1-1-1 0 0,1 0 0 0 0,-1 0 1 0 0,0 0-1 0 0,0 0 0 0 0,0 0 1 0 0,0-1-1 0 0,0 0 0 0 0,1-2-100 0 0,49-60 308 0 0,-43 49-239 0 0,1-17-58 0 0,-6-11-11 0 0,-6 43-8 0 0,0 0 1 0 0,-1 0-1 0 0,0 0 0 0 0,1 0 0 0 0,-1 1 0 0 0,0-1 0 0 0,0 0 0 0 0,0 0 0 0 0,0 1 0 0 0,-1-1 0 0 0,1 1 0 0 0,0-1 0 0 0,-1 1 0 0 0,1-1 0 0 0,-1 1 1 0 0,1 0-1 0 0,-1-1 0 0 0,1 1 0 0 0,-1 0 0 0 0,0 0 0 0 0,0 1 0 0 0,0-1 0 0 0,0 0 0 0 0,1 0 0 0 0,-1 1 0 0 0,0-1 0 0 0,0 1 0 0 0,0 0 0 0 0,0 0 1 0 0,0-1-1 0 0,0 1 0 0 0,0 0 0 0 0,0 1 0 0 0,0-1 0 0 0,0 0 0 0 0,0 1 0 0 0,0-1 0 0 0,-2 1 8 0 0,-4 4-16 0 0,0-1 1 0 0,0 1-1 0 0,1 1 0 0 0,0 0 1 0 0,0 0-1 0 0,0 0 0 0 0,1 0 1 0 0,-1 1-1 0 0,2 1 0 0 0,-1-1 1 0 0,1 1-1 0 0,0-1 0 0 0,1 1 1 0 0,-1 1-1 0 0,2-1 0 0 0,-2 3 16 0 0,-18 54 0 0 0,-3 34 456 0 0,38-45 155 0 0,-10-48-543 0 0,0-1 1 0 0,1 0-1 0 0,-1 1 0 0 0,1-1 0 0 0,0 0 1 0 0,1 0-1 0 0,-1-1 0 0 0,1 1 0 0 0,0-1 1 0 0,0 0-1 0 0,0 0 0 0 0,1 0 1 0 0,-1 0-1 0 0,1-1 0 0 0,0 0 0 0 0,0 0 1 0 0,0 0-1 0 0,0 0 0 0 0,1-1 0 0 0,5 2-68 0 0,-4-3 33 0 0,1 1-1 0 0,-1-1 1 0 0,1-1-1 0 0,0 1 0 0 0,-1-1 1 0 0,1-1-1 0 0,-1 1 0 0 0,1-1 1 0 0,0-1-1 0 0,-1 1 1 0 0,0-1-1 0 0,8-3-32 0 0,-5 2 30 0 0,20-15-251 0 0,20-8-1355 0 0,-24 5-1230 0 0,-9 7 1367 0 0</inkml:trace>
  <inkml:trace contextRef="#ctx0" brushRef="#br0" timeOffset="137945.513">3720 6207 11376 0 0,'0'0'256'0'0,"0"0"34"0"0,0 0 21 0 0,0 0-35 0 0,1 13-457 0 0,4-5 69 0 0</inkml:trace>
  <inkml:trace contextRef="#ctx0" brushRef="#br1" timeOffset="150744.005">1613 87 4328 0 0,'0'0'125'0'0,"-5"-3"22"0"0,-2-1 90 0 0,0 0 0 0 0,1 0 0 0 0,-2 1 1 0 0,1 0-1 0 0,0 0 0 0 0,0 1 0 0 0,-1 0 1 0 0,0 0-1 0 0,1 1 0 0 0,-1 0 0 0 0,-3 0-237 0 0,-89-11 169 0 0,3-9 237 0 0,-1 13 111 0 0,-69-1-370 0 0,-2 6-147 0 0,150 3 122 0 0,-1 1 0 0 0,1 1 1 0 0,-1 1-1 0 0,1 0 0 0 0,0 1 0 0 0,1 2 1 0 0,-4 1-123 0 0,14-3 31 0 0,-1 0 0 0 0,1 1 0 0 0,-1 0 1 0 0,1 0-1 0 0,1 1 0 0 0,-1 0 0 0 0,1 1 0 0 0,0-1 1 0 0,0 1-1 0 0,1 1 0 0 0,0-1 0 0 0,0 1 0 0 0,1 0 1 0 0,0 1-1 0 0,0-1 0 0 0,1 1 0 0 0,0 0 0 0 0,1 0 1 0 0,0 0-1 0 0,0 1-31 0 0,-33 152 224 0 0,25-92 48 0 0,-15 166 334 0 0,5 33-210 0 0,10-71-96 0 0,0-1 666 0 0,-11 28-458 0 0,-55 355 820 0 0,64-199-1112 0 0,3-125 58 0 0,4-144 578 0 0,-19 97-852 0 0,-16 75-46 0 0,13-145 332 0 0,-7 105-286 0 0,16-53 421 0 0,18-35-297 0 0,-3 15-60 0 0,4-49-10 0 0,-6 51 191 0 0,-15 133 188 0 0,22-237-157 0 0,-1 36-133 0 0,-10 21-294 0 0,6-4 391 0 0,-9 97-16 0 0,5-100-365 0 0,9 120 130 0 0,16 24 155 0 0,-21-158-144 0 0,-2 71 72 0 0,12-82 78 0 0,2 38-84 0 0,-12-73-66 0 0,3 68 60 0 0,8-72 70 0 0,17-3-56 0 0,58 22 75 0 0,-49-49-108 0 0,17-4 33 0 0,44 2-10 0 0,-5-6 44 0 0,0-4 0 0 0,46-1-108 0 0,37 1 0 0 0,155 13 0 0 0,-55 16-184 0 0,-162-17-1538 0 0,-76-17-3111 0 0,-16-5-571 0 0</inkml:trace>
  <inkml:trace contextRef="#ctx0" brushRef="#br1" timeOffset="151582.686">1468 5510 5840 0 0,'0'0'132'0'0,"0"0"17"0"0,0 0 11 0 0,0 0 57 0 0,0 0 214 0 0,0 0 90 0 0,0 0 21 0 0,0 0-25 0 0,-11 12 1127 0 0,2-9-1433 0 0,-1-1-1 0 0,1 0 1 0 0,0-1-1 0 0,-1 0 1 0 0,0 0-1 0 0,1-1 1 0 0,-1 0-1 0 0,0 0 1 0 0,-8-3-211 0 0,-211-25 3392 0 0,-54 4-2718 0 0,126-3-439 0 0,52 2 135 0 0,5-10 4 0 0,58 24-244 0 0,35 10-1122 0 0,7 2-537 0 0,8 1 787 0 0</inkml:trace>
  <inkml:trace contextRef="#ctx0" brushRef="#br1" timeOffset="152564.433">912 5276 6072 0 0,'0'0'133'0'0,"0"0"23"0"0,0 0 12 0 0,0 0 43 0 0,0 0 153 0 0,0 0 69 0 0,0 0 14 0 0,0 0-9 0 0,0 0-38 0 0,0 0-14 0 0,-2 1 3942 0 0,-102 40-1892 0 0,19-2-2360 0 0,-20-3-8 0 0,52-19-48 0 0,26-8 54 0 0,23-9-20 0 0,3 0 10 0 0,-11 15 191 0 0,9-12-235 0 0,-19 19 384 0 0,11-14-404 0 0,10-7 76 0 0,-31 17 39 0 0,3-10-291 0 0,29-8 245 0 0,0 0-1 0 0,0 0-29 0 0,0 0-98 0 0,0 0-9 0 0,0 0 47 0 0,0 0 178 0 0,0 0 78 0 0,0 0 18 0 0,0 0-23 0 0,0 0-112 0 0,0 0-43 0 0,11 13 108 0 0,9 1-109 0 0,74 69 108 0 0,-28-19 135 0 0,-12-28-96 0 0,18-14 691 0 0,-33-17-898 0 0,-38-5 54 0 0,6 1 92 0 0,12 1-88 0 0,-18-2-6868 0 0,-1 0 975 0 0</inkml:trace>
  <inkml:trace contextRef="#ctx0" brushRef="#br1" timeOffset="154203.465">1522 6898 4624 0 0,'0'0'133'0'0,"-1"0"-5"0"0,-15-18 1007 0 0,15 18-635 0 0,-1-2 368 0 0,3 2 5788 0 0,24 36-5751 0 0,26 28-710 0 0,-21-33-195 0 0,15 8 0 0 0,-32-31-6 0 0,-10-7 13 0 0,0 1 0 0 0,0 0 1 0 0,0 0-1 0 0,0 0 1 0 0,-1 0-1 0 0,1 0 1 0 0,0 1-1 0 0,-1-1 1 0 0,0 1-1 0 0,1 0 1 0 0,-1 0-1 0 0,0 0 0 0 0,-1 0 1 0 0,1 0-1 0 0,0 0 1 0 0,-1 1-8 0 0,1-1-1 0 0,0 0 0 0 0,-1 1 0 0 0,1-1 0 0 0,-1 1 0 0 0,0-1 0 0 0,0 1 1 0 0,0 0-1 0 0,0-1 0 0 0,-1 1 0 0 0,1 0 0 0 0,-1-1 0 0 0,0 1 0 0 0,0 0 0 0 0,0 0 0 0 0,-1 0 0 0 0,0-1 0 0 0,1 1 1 0 0,-1 0-1 0 0,0-1 0 0 0,-1 1 0 0 0,1-1 0 0 0,-1 2 1 0 0,-50 67 364 0 0,-56 14 363 0 0,-39 0-322 0 0,98-57-1156 0 0,48-28-3137 0 0,1-1-1310 0 0</inkml:trace>
  <inkml:trace contextRef="#ctx0" brushRef="#br1" timeOffset="155799.823">539 5046 5552 0 0,'0'0'124'0'0,"0"0"17"0"0,0 0 11 0 0,0-6 7 0 0,0 3-87 0 0,-4-12 2510 0 0,4 14-2220 0 0,0 1-4 0 0,-17-14 4413 0 0,7 20-4615 0 0,1 1 0 0 0,0 1 0 0 0,1 0 0 0 0,0 0 0 0 0,0 1 0 0 0,1-1 0 0 0,0 2 0 0 0,0-1 0 0 0,1 1 0 0 0,0 0 0 0 0,1 1-156 0 0,-16 22 107 0 0,-38 66 50 0 0,11-36-96 0 0,-12-7 632 0 0,59-55-589 0 0,1-1-1 0 0,-21 9 722 0 0,17-9-770 0 0,-1-1 0 0 0,0 1 0 0 0,0-1 0 0 0,1 0 0 0 0,-1-1 0 0 0,0 1 0 0 0,1-1 0 0 0,-1 0 0 0 0,1 0 0 0 0,0 0 0 0 0,0-1 0 0 0,-1 1 0 0 0,2-1 0 0 0,-1 0 0 0 0,0 0 0 0 0,-2-2-55 0 0,-79-77 1216 0 0,35 33-692 0 0,49 47-822 0 0,-4-8 757 0 0,6 6-6599 0 0,11 1-172 0 0</inkml:trace>
  <inkml:trace contextRef="#ctx0" brushRef="#br0" timeOffset="159852.105">2491 6910 6072 0 0,'0'0'133'0'0,"0"-7"191"0"0,-6-62 699 0 0,12-11 2846 0 0,1 37 575 0 0,10 239-3526 0 0,-14-94-616 0 0,1 51-110 0 0,2-82-54 0 0,-9-24 189 0 0,10-102 24 0 0,-6 52-370 0 0,1-6-39 0 0,0-1-1 0 0,1 1 0 0 0,0-1 1 0 0,1 1-1 0 0,0 0 0 0 0,0 0 1 0 0,1 1-1 0 0,0-1 0 0 0,0 1 0 0 0,1 0 1 0 0,1 0 58 0 0,-3 4-19 0 0,1-1 0 0 0,-1 1 0 0 0,1 0 1 0 0,1 0-1 0 0,-1 0 0 0 0,0 1 0 0 0,1 0 0 0 0,0 0 0 0 0,0 1 1 0 0,-1-1-1 0 0,2 1 0 0 0,-1 0 0 0 0,0 1 0 0 0,0 0 1 0 0,0 0-1 0 0,1 0 0 0 0,-1 0 0 0 0,6 1 19 0 0,62 18-200 0 0,-70-16 223 0 0,0 0-1 0 0,0 0 0 0 0,0 0 1 0 0,0 0-1 0 0,-1 1 0 0 0,1-1 1 0 0,-1 1-1 0 0,0 0 0 0 0,0 0 1 0 0,0 0-1 0 0,0 1 0 0 0,0-1 1 0 0,-1 1-1 0 0,1-1 0 0 0,-1 1 1 0 0,0 0-1 0 0,0 0 1 0 0,-1 0-1 0 0,1 0 0 0 0,-1 0 1 0 0,0 0-1 0 0,0 1 0 0 0,0-1 1 0 0,0 0-1 0 0,-1 1 0 0 0,0-1 1 0 0,0 0-1 0 0,0 1 0 0 0,0-1 1 0 0,-1 0-1 0 0,0 1 0 0 0,0-1 1 0 0,0 0-1 0 0,-1 4-22 0 0,-59 49 933 0 0,50-50-877 0 0,-1-1 0 0 0,0 0 0 0 0,1-1-1 0 0,-2 0 1 0 0,1-1 0 0 0,0 0-1 0 0,-1-1 1 0 0,0-1 0 0 0,0 0 0 0 0,0 0-1 0 0,0-1 1 0 0,0-1 0 0 0,0 0-1 0 0,-11-2-55 0 0,-33-8 76 0 0,7-12-816 0 0,49 21 239 0 0,2-3-4943 0 0,2-4-46 0 0</inkml:trace>
  <inkml:trace contextRef="#ctx0" brushRef="#br0" timeOffset="160331.558">3343 6892 9256 0 0,'43'-18'2709'0'0,"-9"18"-406"0"0,80 5 508 0 0,25-7-1929 0 0,-96 0-337 0 0,-21 1-1496 0 0,-1 1-4039 0 0,-20 0-415 0 0</inkml:trace>
  <inkml:trace contextRef="#ctx0" brushRef="#br0" timeOffset="160620.303">3359 7042 11056 0 0,'0'0'248'0'0,"0"0"34"0"0,0 0 22 0 0,0 0-29 0 0,0 0-166 0 0,0 0-30 0 0,0 0 8 0 0,3 1 1 0 0,14 6 261 0 0,1 0 0 0 0,0-1 1 0 0,0-1-1 0 0,1-1 1 0 0,-1-1-1 0 0,1 0 1 0 0,0-1-1 0 0,0-1 0 0 0,0-1 1 0 0,0-1-1 0 0,0-1 1 0 0,0 0-1 0 0,18-5-349 0 0,97-20 292 0 0,-102 23-116 0 0,-9 2-1391 0 0,-9-1-2847 0 0,-12 3-1215 0 0</inkml:trace>
  <inkml:trace contextRef="#ctx0" brushRef="#br0" timeOffset="164388.776">5494 6192 8952 0 0,'0'0'200'0'0,"0"0"33"0"0,0 0 15 0 0,0 1-36 0 0,-3 3-117 0 0,-31 87 4131 0 0,-15 37-2224 0 0,-3-32-1092 0 0,-34 36 265 0 0,21-16-975 0 0,41-50-436 0 0,23-64-428 0 0,-4 9 1263 0 0,5-6-8447 0 0,0-5 3392 0 0</inkml:trace>
  <inkml:trace contextRef="#ctx0" brushRef="#br0" timeOffset="165445.492">5356 6419 5728 0 0,'0'0'132'0'0,"0"0"17"0"0,0 0 10 0 0,0 0 30 0 0,11-4 3886 0 0,5 1 141 0 0,-15 4-4144 0 0,-1-1-2 0 0,0 0-4 0 0,0 0-2 0 0,0 0 0 0 0,0 0 5 0 0,3 18 574 0 0,-4 57 612 0 0,2-36-1036 0 0,24-1 314 0 0,-24-37-437 0 0,1 0-86 0 0,0 0 0 0 0,-1 1-1 0 0,1-1 1 0 0,0 0-1 0 0,0 0 1 0 0,0 0 0 0 0,0 0-1 0 0,0 0 1 0 0,0-1-1 0 0,0 1 1 0 0,0-1 0 0 0,0 1-1 0 0,0-1 1 0 0,0 0-1 0 0,0 0 1 0 0,0 0 0 0 0,0 0-1 0 0,0 0 1 0 0,0 0-1 0 0,2 0-9 0 0,68-19 192 0 0,-5-22-74 0 0,-16-45-44 0 0,-28 30-138 0 0,-22 49 50 0 0,-1 6-56 0 0,0 1 2 0 0,0 0 4 0 0,1-1 11 0 0,0 1 53 0 0,-1 0 0 0 0,1 0-1 0 0,0 0 1 0 0,-1 1 0 0 0,1-1 0 0 0,0 0-1 0 0,0 0 1 0 0,-1 0 0 0 0,1 0-1 0 0,0 1 1 0 0,-1-1 0 0 0,1 0 0 0 0,0 1-1 0 0,-1-1 1 0 0,1 1 0 0 0,0-1 0 0 0,-1 1-1 0 0,1-1 1 0 0,-1 1 0 0 0,1-1 0 0 0,-1 1-1 0 0,1-1 1 0 0,-1 1 0 0 0,1-1 0 0 0,-1 1-1 0 0,0 0 1 0 0,1-1 0 0 0,-1 1-1 0 0,0 0 1 0 0,0-1 0 0 0,1 1 0 0 0,-1 0-1 0 0,0 0 1 0 0,0-1 0 0 0,0 1 0 0 0,0 0-1 0 0,0 0 1 0 0,1 0-1 0 0,36 131 527 0 0,-36-129-514 0 0,1 0 1 0 0,0 0 0 0 0,0 0-1 0 0,1 0 1 0 0,-1-1 0 0 0,0 1-1 0 0,1 0 1 0 0,0-1-1 0 0,0 0 1 0 0,-1 0 0 0 0,1 0-1 0 0,0 0 1 0 0,1 0-1 0 0,-1 0 1 0 0,0-1 0 0 0,0 1-1 0 0,1-1 1 0 0,-1 0 0 0 0,1 0-1 0 0,-1-1 1 0 0,1 1-1 0 0,-1-1 1 0 0,1 1 0 0 0,0-1-1 0 0,-1 0 1 0 0,1 0 0 0 0,-1-1-1 0 0,1 1 1 0 0,0-1-1 0 0,-1 0-12 0 0,9 0-2546 0 0,-11 1-3403 0 0</inkml:trace>
  <inkml:trace contextRef="#ctx0" brushRef="#br0" timeOffset="168951.732">6070 6339 6296 0 0,'0'0'184'0'0,"0"0"46"0"0,0 0 70 0 0,0 0 27 0 0,0 0 8 0 0,0 0 14 0 0,0 0 55 0 0,0 0 20 0 0,2 1 7 0 0,4 0-83 0 0,0 0 0 0 0,0 0 0 0 0,0 0 1 0 0,1 0-1 0 0,-1-1 0 0 0,0 0 1 0 0,0-1-1 0 0,1 1 0 0 0,-1-1 0 0 0,0 0 1 0 0,0-1-1 0 0,0 1 0 0 0,0-1 0 0 0,0 0 1 0 0,4-3-349 0 0,-4 2 102 0 0,-1 1 1 0 0,0-1 0 0 0,0 1 0 0 0,0-2 0 0 0,0 1 0 0 0,0 0 0 0 0,-1-1 0 0 0,1 0 0 0 0,-1 0 0 0 0,0 0-1 0 0,0-1 1 0 0,-1 1 0 0 0,1-1 0 0 0,-1 0 0 0 0,0 0 0 0 0,0 0 0 0 0,1-6-103 0 0,-14-58 266 0 0,1 57-266 0 0,8 11 13 0 0,0-1-1 0 0,-1 1 0 0 0,1 0 1 0 0,-1 0-1 0 0,1 0 0 0 0,-1 0 1 0 0,0 0-1 0 0,1 0 0 0 0,-1 0 1 0 0,0 0-1 0 0,0 1 0 0 0,0-1 0 0 0,1 1 1 0 0,-1-1-1 0 0,0 1 0 0 0,0 0 1 0 0,0 0-1 0 0,0 0 0 0 0,0 0 1 0 0,0 0-1 0 0,0 0 0 0 0,0 1 1 0 0,0-1-1 0 0,1 0 0 0 0,-1 1 0 0 0,0 0-12 0 0,-3 1 51 0 0,0 0-1 0 0,0 1 1 0 0,0 0-1 0 0,0 0 0 0 0,1 0 1 0 0,0 1-1 0 0,-1-1 1 0 0,1 1-1 0 0,1 0 0 0 0,-1 0 1 0 0,0 0-1 0 0,1 1 1 0 0,0 0-1 0 0,0-1 0 0 0,0 1 1 0 0,1 0-1 0 0,0 0 1 0 0,0 0-1 0 0,0 0 0 0 0,0 1-50 0 0,-10 33 190 0 0,6-22-47 0 0,0 0 1 0 0,2 1 0 0 0,0-1-1 0 0,1 1 1 0 0,0 0-1 0 0,1 8-143 0 0,2-20 69 0 0,0 0 0 0 0,1 0 0 0 0,0 0-1 0 0,-1 0 1 0 0,2 0 0 0 0,-1 0 0 0 0,1-1 0 0 0,0 1 0 0 0,0 0-1 0 0,0-1 1 0 0,1 0 0 0 0,0 1 0 0 0,0-1 0 0 0,0 0 0 0 0,1-1-1 0 0,1 2-68 0 0,28 31-164 0 0,-11-19 210 0 0,-17-13-23 0 0,0 0 1 0 0,1-1-1 0 0,-1 1 1 0 0,1-1 0 0 0,0-1-1 0 0,-1 1 1 0 0,2-1-1 0 0,-1 0 1 0 0,0 0-1 0 0,1 0 1 0 0,-1-1-1 0 0,1 0 1 0 0,0-1-1 0 0,0 1 1 0 0,4-1-24 0 0,-2-1-10 0 0,0 0 0 0 0,0 0 0 0 0,0-1 0 0 0,0 0 0 0 0,0-1 0 0 0,0 0 0 0 0,0-1-1 0 0,-1 1 1 0 0,1-2 0 0 0,-1 1 0 0 0,0-1 0 0 0,0 0 0 0 0,0-1 0 0 0,-1 0 0 0 0,1 0 0 0 0,-1-1 0 0 0,0 0 0 0 0,3-3 10 0 0,50-66-4223 0 0,-50 57 2897 0 0</inkml:trace>
  <inkml:trace contextRef="#ctx0" brushRef="#br0" timeOffset="169861.875">6511 5404 12552 0 0,'0'0'281'0'0,"0"0"40"0"0,-1-5 333 0 0,2 7 2633 0 0,6 22-4825 0 0,-1-2-1318 0 0,-2-10 1371 0 0</inkml:trace>
  <inkml:trace contextRef="#ctx0" brushRef="#br0" timeOffset="189328.368">6487 5494 7656 0 0,'0'0'166'0'0,"0"0"29"0"0,0 0 14 0 0,0 0 57 0 0,0 0 187 0 0,0 0 82 0 0,0 0 10 0 0,0 0 0 0 0,0 0-21 0 0,0 0-10 0 0,-2-9 1630 0 0,14-16-460 0 0,6-1-880 0 0,-5 3 173 0 0,-13 22-851 0 0,0 1 2 0 0,0 0-5 0 0,0 0-22 0 0,0 0-5 0 0,0 0 0 0 0,0 0-5 0 0,0 0-22 0 0,-5 18 221 0 0,-47 114 767 0 0,26-46-346 0 0,25-52-273 0 0,4-5 10 0 0,7-7-154 0 0,-6-17-205 0 0,29 0 73 0 0,-30-6-155 0 0,46-15-699 0 0,-20-2-5886 0 0,-19 7 425 0 0</inkml:trace>
  <inkml:trace contextRef="#ctx0" brushRef="#br0" timeOffset="189628.242">6588 5189 12960 0 0,'3'-7'889'0'0,"-5"4"-796"0"0,1 2 313 0 0,1-4 218 0 0,1 0 2061 0 0,6 9-3711 0 0,2 4-4973 0 0</inkml:trace>
  <inkml:trace contextRef="#ctx0" brushRef="#br0" timeOffset="190071.427">6949 5312 9416 0 0,'10'0'449'0'0,"-10"0"-192"0"0,0 0 31 0 0,0 0 80 0 0,0 0 31 0 0,-15-3 3002 0 0,-10 26-1464 0 0,-36 59 371 0 0,21 16-1085 0 0,30-61-742 0 0,7-29-405 0 0,0 0 1 0 0,1 0-1 0 0,1 1 0 0 0,-1-1 0 0 0,1 0 0 0 0,1 1 0 0 0,-1-1 0 0 0,1 1 0 0 0,1 7-76 0 0,0 6 121 0 0,3 2 39 0 0,0-16-94 0 0,2-4 17 0 0,65 8 162 0 0,-45-17-1472 0 0,-8 1-4944 0 0,-5 1-70 0 0</inkml:trace>
  <inkml:trace contextRef="#ctx0" brushRef="#br0" timeOffset="190601.941">7235 5308 13304 0 0,'0'0'298'0'0,"0"0"46"0"0,-1 2 23 0 0,-28 93 48 0 0,16-41 1089 0 0,12-9 919 0 0,15-49-2327 0 0,45-48-1090 0 0,-57 51 892 0 0,3 3 8 0 0,-2-1 88 0 0,-1 1 0 0 0,0 0 1 0 0,1-1-1 0 0,-1 1 0 0 0,0 0 0 0 0,0 0 1 0 0,0 1-1 0 0,0-1 0 0 0,0 0 1 0 0,0 1-1 0 0,-1-1 0 0 0,1 1 0 0 0,-1 0 1 0 0,0-1-1 0 0,1 1 0 0 0,-1 0 1 0 0,-1 0-1 0 0,1 1 6 0 0,8 14 125 0 0,-8-14-82 0 0,1-1-1 0 0,0 1 1 0 0,0-1-1 0 0,0 0 1 0 0,0 0-1 0 0,1 0 1 0 0,-1 0-1 0 0,1 0 1 0 0,0 0-1 0 0,0-1 1 0 0,0 1-1 0 0,0-1 1 0 0,0 0-1 0 0,0 0 1 0 0,1 0-1 0 0,-1 0 1 0 0,1-1-1 0 0,-1 1 1 0 0,1-1-1 0 0,0 0 1 0 0,-1 0-1 0 0,1 0 1 0 0,0-1-1 0 0,0 1 1 0 0,-1-1-1 0 0,1 0 1 0 0,0 0-1 0 0,0 0 1 0 0,0-1-1 0 0,0 1-42 0 0,8-4 105 0 0,-1-1-1 0 0,0 0 1 0 0,0 0-1 0 0,0-1 1 0 0,-1 0-1 0 0,0-1 1 0 0,0 0-1 0 0,0-1 1 0 0,-1 0-1 0 0,-1 0 1 0 0,1-1-1 0 0,-1 0 1 0 0,-1-1-1 0 0,1 0 1 0 0,-2 0-1 0 0,5-8-104 0 0,-9 12-1 0 0,0 0-1 0 0,0 0 1 0 0,0-1-1 0 0,-1 1 1 0 0,0-1-1 0 0,-1 1 1 0 0,1-1-1 0 0,-1 1 1 0 0,0-1-1 0 0,-1 0 1 0 0,1 1-1 0 0,-1-1 1 0 0,-1 1-1 0 0,1 0 1 0 0,-1-1-1 0 0,-2-3 2 0 0,-9-6-904 0 0,-1 12-4550 0 0,4 3-638 0 0</inkml:trace>
  <inkml:trace contextRef="#ctx0" brushRef="#br0" timeOffset="193179.881">7653 5534 5760 0 0,'0'0'166'0'0,"0"0"54"0"0,0 0 119 0 0,0 0 49 0 0,0 0 11 0 0,0 0 15 0 0,0 0 64 0 0,0 0 30 0 0,0 0 4 0 0,0 0 0 0 0,0 0 0 0 0,0 0 0 0 0,0 0 0 0 0,0 0 0 0 0,0 0 0 0 0,0 0 0 0 0,0 0 0 0 0,0 0-48 0 0,0 0-203 0 0,0 0-90 0 0,0 0-13 0 0,0 0-3 0 0,0 0 4 0 0,0 0 1 0 0,0 0 0 0 0,0 8 144 0 0,0 82 752 0 0,-8 20-771 0 0,5-57 325 0 0,0-45-18 0 0,2-7-588 0 0,1-1 0 0 0,-1 0-1 0 0,1 1 1 0 0,0-1-1 0 0,-1 0 1 0 0,1 1-1 0 0,-1-1 1 0 0,1 0 0 0 0,0 0-1 0 0,-1 0 1 0 0,1 1-1 0 0,-1-1 1 0 0,1 0-1 0 0,-1 0 1 0 0,1 0 0 0 0,-1 0-1 0 0,1 0 1 0 0,-1 0-1 0 0,1 0 1 0 0,-1 0-1 0 0,1 0 1 0 0,-1 0 0 0 0,1 0-1 0 0,-1 0 1 0 0,1-1-1 0 0,-1 1 1 0 0,1 0-1 0 0,-1 0 1 0 0,1 0 0 0 0,-1-1-1 0 0,1 1 1 0 0,0 0-1 0 0,-1 0 1 0 0,1-1-1 0 0,-1 1 1 0 0,1 0-1 0 0,0-1 1 0 0,-1 1 0 0 0,1-1-1 0 0,0 1 1 0 0,0 0-1 0 0,-1-1 1 0 0,1 1-1 0 0,0-1-3 0 0,0 1 3 0 0,-2-4-15 0 0,1 0 0 0 0,-1 0 0 0 0,1-1 0 0 0,0 1 0 0 0,0 0 0 0 0,1-1 0 0 0,-1 1 0 0 0,1 0 0 0 0,0-1 0 0 0,0 1 0 0 0,1 0 0 0 0,-1-1 0 0 0,1 1 0 0 0,0 0 0 0 0,0 0-1 0 0,0-1 1 0 0,1 1 0 0 0,-1 0 0 0 0,1 0 0 0 0,0 0 0 0 0,0 1 0 0 0,3-4 12 0 0,-3 4-32 0 0,1-1 0 0 0,0 1 0 0 0,0-1 0 0 0,0 1-1 0 0,0 0 1 0 0,0 0 0 0 0,1 1 0 0 0,-1-1 0 0 0,1 1 0 0 0,0-1 0 0 0,-1 1 0 0 0,1 0-1 0 0,0 1 1 0 0,1-1 0 0 0,-1 1 0 0 0,0 0 0 0 0,0 0 0 0 0,1 0 0 0 0,-1 0-1 0 0,1 1 33 0 0,18 3-70 0 0,0 9 16 0 0,-12 2 54 0 0,-10-11 21 0 0,0 1-1 0 0,-1-1 0 0 0,1 1 1 0 0,-1-1-1 0 0,1 0 0 0 0,-1 1 0 0 0,0-1 1 0 0,0 1-1 0 0,0-1 0 0 0,-1 1 1 0 0,1-1-1 0 0,-1 1 0 0 0,0-1 0 0 0,0 0 1 0 0,0 1-1 0 0,-1-1 0 0 0,1 0 1 0 0,-1 0-1 0 0,1 0 0 0 0,-1 0 0 0 0,0 0 1 0 0,0 0-1 0 0,-1 0 0 0 0,1-1 1 0 0,0 1-1 0 0,-1-1 0 0 0,0 0 0 0 0,0 1-20 0 0,-39 27 352 0 0,28-22-256 0 0,2-4 26 0 0,1 0-1628 0 0,5-2-3113 0 0,5-2-537 0 0</inkml:trace>
  <inkml:trace contextRef="#ctx0" brushRef="#br0" timeOffset="193702.843">7922 5590 10448 0 0,'0'0'233'0'0,"0"0"39"0"0,0 0 16 0 0,-10 9 71 0 0,-1 2 282 0 0,1 1 0 0 0,1-1 1 0 0,-1 1-1 0 0,2 1 0 0 0,0 0 1 0 0,0 0-1 0 0,1 1 0 0 0,1 0 0 0 0,-5 14-641 0 0,8-16 281 0 0,1-9-245 0 0,1 0 1 0 0,0 1-1 0 0,0-1 0 0 0,0 0 1 0 0,0 0-1 0 0,1 0 1 0 0,-1 0-1 0 0,1 1 1 0 0,0-1-1 0 0,0 0 1 0 0,0 1-1 0 0,0-1 1 0 0,1 0-1 0 0,-1 0 1 0 0,1 0-1 0 0,0 1 0 0 0,0 0-36 0 0,10 12 427 0 0,-7-16-401 0 0,-1 0 0 0 0,1-1 0 0 0,-1 0 0 0 0,1 1-1 0 0,-1-1 1 0 0,1 0 0 0 0,-1-1 0 0 0,0 1 0 0 0,0-1 0 0 0,0 1-1 0 0,0-1 1 0 0,0 0 0 0 0,0 0 0 0 0,0 0 0 0 0,0 0 0 0 0,-1-1 0 0 0,1 1-1 0 0,-1-1 1 0 0,0 0 0 0 0,0 1 0 0 0,0-1 0 0 0,0 0 0 0 0,1-3-26 0 0,20-24-70 0 0,4-20-699 0 0,-12 37 442 0 0,-12 10 267 0 0,7 9 48 0 0,7 24 95 0 0,-2 23 458 0 0,-14-49-474 0 0,0-1-46 0 0,0 1-1 0 0,0-1 1 0 0,0 0 0 0 0,1 0-1 0 0,-1 0 1 0 0,1 0-1 0 0,0 0 1 0 0,-1 0-1 0 0,1 0 1 0 0,1 0 0 0 0,-1-1-1 0 0,0 1 1 0 0,1-1-1 0 0,-1 1 1 0 0,1-1-1 0 0,0 0-20 0 0,7 6 509 0 0,-8-6-1437 0 0,-1-1-3982 0 0,-1-1-996 0 0</inkml:trace>
  <inkml:trace contextRef="#ctx0" brushRef="#br0" timeOffset="-195803.56">8083 5399 4952 0 0,'0'0'108'0'0,"0"0"17"0"0,0 0 11 0 0,0 0 6 0 0,-13 3 267 0 0,-26 5 1353 0 0,38-8-1480 0 0,-7 0 338 0 0,-17 0 604 0 0,24 0-1048 0 0,1 0 0 0 0,-2 0-3 0 0,-2 4 1835 0 0,15 3-1415 0 0,20 6-191 0 0,-12-10-146 0 0,0-1 0 0 0,0-1 0 0 0,0-1 0 0 0,0 0 1 0 0,0-2-1 0 0,9-1-256 0 0,48 0 447 0 0,-31 3-198 0 0,-27 0-4332 0 0,-16 0 3331 0 0,5 0-3854 0 0</inkml:trace>
  <inkml:trace contextRef="#ctx0" brushRef="#br0" timeOffset="-194686.088">8545 5294 5696 0 0,'0'0'132'0'0,"0"0"17"0"0,0 0 10 0 0,0 0-3 0 0,0 0-16 0 0,0 0-4 0 0,-3 2 57 0 0,1 0 2270 0 0,-33 6-1254 0 0,34-8-1082 0 0,-15 14 729 0 0,12-10-759 0 0,0 0 1 0 0,1 0 0 0 0,0 1-1 0 0,-1-1 1 0 0,1 1-1 0 0,1 0 1 0 0,-1-1 0 0 0,1 1-1 0 0,0 1 1 0 0,0-1-1 0 0,0 0 1 0 0,0 0 0 0 0,1 1-1 0 0,0 3-97 0 0,-1-3 78 0 0,1-3-21 0 0,1 0 0 0 0,-1 0 1 0 0,0 0-1 0 0,1 1 0 0 0,0-1 0 0 0,-1 0 1 0 0,1 1-1 0 0,1-1 0 0 0,-1 0 0 0 0,0 0 0 0 0,1 1 1 0 0,0-1-1 0 0,-1 0 0 0 0,1 0 0 0 0,1 0 1 0 0,-1 1-58 0 0,0-1 38 0 0,0 0 0 0 0,0 0 1 0 0,0 0-1 0 0,0 0 0 0 0,1 0 1 0 0,-1 0-1 0 0,1 0 0 0 0,0-1 1 0 0,0 1-1 0 0,0-1 0 0 0,0 1 1 0 0,0-1-1 0 0,0 0 0 0 0,1 1 1 0 0,-1-1-1 0 0,1 0 0 0 0,0-1 1 0 0,-1 1-1 0 0,1 0 0 0 0,0-1 1 0 0,0 0-1 0 0,0 0 0 0 0,0 1 1 0 0,0-2-1 0 0,0 1 1 0 0,1 0-1 0 0,-1-1 0 0 0,0 1 1 0 0,1-1-39 0 0,72-14 457 0 0,-37-31 91 0 0,-15 8-537 0 0,-18 34-11 0 0,1 6 0 0 0,23 33 0 0 0,-28-31 0 0 0,1-1 0 0 0,0 1 0 0 0,0-1 0 0 0,0 0 0 0 0,1 0 0 0 0,-1 0 0 0 0,1 0 0 0 0,0 0 0 0 0,0-1 0 0 0,0 0 0 0 0,1 0 0 0 0,1 1 0 0 0,0-2 100 0 0,1 0 1 0 0,-1 0 0 0 0,1 0-1 0 0,0-1 1 0 0,-1 0-1 0 0,1-1 1 0 0,0 1 0 0 0,0-1-1 0 0,0 0 1 0 0,0-1 0 0 0,-1 0-1 0 0,1 0 1 0 0,0-1 0 0 0,-1 1-1 0 0,1-1 1 0 0,-1-1 0 0 0,1 1-1 0 0,-1-1 1 0 0,0 0 0 0 0,1-1-101 0 0,25-10 74 0 0,-6 7 118 0 0,4-2-128 0 0,-12-9 54 0 0,-16 1-108 0 0,5-4-10 0 0,4 0 0 0 0,-4-3 0 0 0,-2 11 3 0 0,-3-15 170 0 0,-6-3 83 0 0,-10-37-122 0 0,-11 28-106 0 0,13 29-5371 0 0,2 7-507 0 0</inkml:trace>
  <inkml:trace contextRef="#ctx0" brushRef="#br0" timeOffset="-193229.711">9234 5357 4608 0 0,'0'0'101'0'0,"0"0"22"0"0,0 0 5 0 0,0 0 92 0 0,0 0 388 0 0,0 0 174 0 0,0 0 33 0 0,0 0-42 0 0,0 0-205 0 0,0 0-89 0 0,0 0-20 0 0,0 0-14 0 0,0 0-44 0 0,1 10 1754 0 0,3-7-1969 0 0,0 1 0 0 0,0-1 0 0 0,0 0 0 0 0,0 0 0 0 0,0 0 0 0 0,1-1 0 0 0,-1 1 0 0 0,1-1 0 0 0,0 0 0 0 0,0-1-1 0 0,-1 1 1 0 0,1-1 0 0 0,0 0 0 0 0,0 0 0 0 0,0 0 0 0 0,1-1 0 0 0,-1 0 0 0 0,0 0 0 0 0,1 0-186 0 0,92-6 959 0 0,-1-9-325 0 0,21-13-1475 0 0,-112 24-102 0 0,-2-3-3568 0 0,0 1-449 0 0</inkml:trace>
  <inkml:trace contextRef="#ctx0" brushRef="#br0" timeOffset="-192962.703">9396 5219 8696 0 0,'0'0'197'0'0,"0"0"24"0"0,-16 6 265 0 0,12-3-325 0 0,1 1 1 0 0,0-1-1 0 0,1 1 0 0 0,-1 0 1 0 0,0 0-1 0 0,1 0 1 0 0,0 0-1 0 0,0 0 1 0 0,0 1-1 0 0,1-1 1 0 0,0 0-1 0 0,-1 1 0 0 0,1-1 1 0 0,1 1-1 0 0,-1 0 1 0 0,1-1-1 0 0,0 1 1 0 0,0 2-162 0 0,-2 14 430 0 0,-11 19 887 0 0,-8 56 334 0 0,4 42-993 0 0,13-85-1779 0 0,5-51-2658 0 0,2 7-1235 0 0</inkml:trace>
  <inkml:trace contextRef="#ctx0" brushRef="#br0" timeOffset="-192650.044">9800 5201 8896 0 0,'0'0'200'0'0,"0"0"33"0"0,0 0 14 0 0,0 2-41 0 0,-4 25 316 0 0,-1-1 0 0 0,-1 1-1 0 0,-1-2 1 0 0,-2 1-1 0 0,0-1 1 0 0,-2 0-1 0 0,-1-1 1 0 0,-1 0 0 0 0,-1-1-1 0 0,-10 13-521 0 0,-58 111 1344 0 0,52-90-991 0 0,17-18-61 0 0,13-39-401 0 0,30-23-3544 0 0,-20 12-1228 0 0</inkml:trace>
  <inkml:trace contextRef="#ctx0" brushRef="#br0" timeOffset="-192243.345">9757 5276 6648 0 0,'0'0'149'0'0,"0"0"23"0"0,0 0 12 0 0,0 0 16 0 0,0 0 40 0 0,-4 8 573 0 0,-2 88 2838 0 0,16-12-1364 0 0,2-60-1141 0 0,-11-23-1115 0 0,0 0 0 0 0,0 0 0 0 0,0 0 1 0 0,0 0-1 0 0,0 0 0 0 0,0 0 0 0 0,1 0 0 0 0,-1 0 0 0 0,0-1 0 0 0,0 1 0 0 0,1 0 0 0 0,-1-1 0 0 0,1 1 0 0 0,-1-1 1 0 0,0 1-1 0 0,1-1 0 0 0,-1 0 0 0 0,1 0 0 0 0,-1 0 0 0 0,1 0 0 0 0,-1 0 0 0 0,0 0 0 0 0,1 0 0 0 0,-1 0 0 0 0,1 0 0 0 0,-1-1 1 0 0,1 1-1 0 0,-1 0 0 0 0,0-1 0 0 0,1 1 0 0 0,-1-1 0 0 0,0 0 0 0 0,1 0 0 0 0,-1 1 0 0 0,0-1 0 0 0,0 0 0 0 0,0 0 1 0 0,0 0-1 0 0,0 0 0 0 0,0 0 0 0 0,1-1-31 0 0,36-48 394 0 0,16-49-202 0 0,-54 99-195 0 0,0 0 0 0 0,0 1-1 0 0,0-1 1 0 0,0 0-1 0 0,0 1 1 0 0,0-1-1 0 0,0 0 1 0 0,0 1 0 0 0,0-1-1 0 0,0 0 1 0 0,0 1-1 0 0,0-1 1 0 0,1 0-1 0 0,-1 1 1 0 0,0-1 0 0 0,0 0-1 0 0,0 1 1 0 0,1-1-1 0 0,-1 0 1 0 0,0 1-1 0 0,0-1 1 0 0,1 0 0 0 0,-1 0-1 0 0,0 0 1 0 0,0 1-1 0 0,1-1 1 0 0,-1 0-1 0 0,0 0 1 0 0,1 0-1 0 0,-1 1 1 0 0,0-1 0 0 0,1 0-1 0 0,-1 0 1 0 0,0 0-1 0 0,1 0 1 0 0,-1 0-1 0 0,1 0 1 0 0,-1 0 0 0 0,0 0-1 0 0,1 0 1 0 0,-1 0-1 0 0,0 0 1 0 0,1 0-1 0 0,-1 0 1 0 0,0 0 0 0 0,1 0-1 0 0,-1-1 1 0 0,0 1-1 0 0,1 0 1 0 0,-1 0-1 0 0,0 0 1 0 0,1 0-1 0 0,-1-1 1 0 0,0 1 0 0 0,1 0-1 0 0,-1 0 1 0 0,0-1-1 0 0,0 1 1 0 0,1 0-1 0 0,-1 0 1 0 0,0-1 0 0 0,0 1-1 0 0,0 0 1 0 0,1-1-1 0 0,-1 1 1 0 0,0-1 3 0 0,7 39-54 0 0,10 16 133 0 0,17-12 250 0 0,-29-39-302 0 0,54 18 314 0 0,-17-27-580 0 0,-23 0-4359 0 0,-7 1-980 0 0</inkml:trace>
  <inkml:trace contextRef="#ctx0" brushRef="#br0" timeOffset="-191910.561">10339 4991 7200 0 0,'0'0'165'0'0,"0"0"22"0"0,0 0 6 0 0,7 1 6 0 0,10 8 266 0 0,27 23 2407 0 0,-33-20-2491 0 0,-1 0 0 0 0,0 0 0 0 0,0 1-1 0 0,-1 0 1 0 0,-1 0 0 0 0,0 1 0 0 0,-1 0 0 0 0,-1 1 0 0 0,0-1-1 0 0,-1 1 1 0 0,3 13-381 0 0,-6-18 90 0 0,3 12 102 0 0,0 1 1 0 0,-2 0 0 0 0,0 0 0 0 0,-2 0-1 0 0,-1 0 1 0 0,0 1 0 0 0,-4 16-193 0 0,-1-14 99 0 0,-1 0 0 0 0,-1-1 0 0 0,-2 0 0 0 0,0 0 0 0 0,-2-1 0 0 0,0 0 0 0 0,-2 0-1 0 0,-1-2 1 0 0,-8 12-99 0 0,18-29-230 0 0,-27 35 594 0 0,5-16-5703 0 0,13-16-79 0 0</inkml:trace>
  <inkml:trace contextRef="#ctx0" brushRef="#br0" timeOffset="-191341.559">10760 4902 9184 0 0,'0'0'208'0'0,"0"0"33"0"0,0 0 14 0 0,-4 15 42 0 0,11 48 2583 0 0,-24 125 638 0 0,-2-8-2022 0 0,18-94-520 0 0,-1-77-861 0 0,0 0 0 0 0,1 0-1 0 0,0 0 1 0 0,0 0 0 0 0,1 1-1 0 0,0-1 1 0 0,1 0 0 0 0,0 0-1 0 0,0 0 1 0 0,1 0 0 0 0,0 0-1 0 0,2 3-114 0 0,11 17 536 0 0,-14-28-465 0 0,22 7 250 0 0,-14-8-247 0 0,0 0-1 0 0,1 0 1 0 0,-1-1 0 0 0,0-1-1 0 0,0 1 1 0 0,0-1-1 0 0,0-1 1 0 0,0 0-1 0 0,0 0 1 0 0,-1-1 0 0 0,1 0-1 0 0,-1 0 1 0 0,5-4-74 0 0,13-5 23 0 0,21-11 120 0 0,1-18-1111 0 0,-42 27-2229 0 0,-5 6-3552 0 0</inkml:trace>
  <inkml:trace contextRef="#ctx0" brushRef="#br0" timeOffset="-191058.286">10720 5213 14112 0 0,'0'0'322'0'0,"0"0"45"0"0,0 0 17 0 0,0 0-45 0 0,11-3 346 0 0,65-9 1837 0 0,12 3-1944 0 0,18 0-2848 0 0,-88 9-699 0 0,16-2-3069 0 0</inkml:trace>
  <inkml:trace contextRef="#ctx0" brushRef="#br0" timeOffset="-185370.317">4424 7114 4032 0 0,'-7'0'483'0'0,"-1"2"778"0"0,10-2-804 0 0,-2 0-60 0 0,0 0-21 0 0,0 0-6 0 0,2 0-10 0 0,20-6 1168 0 0,-20 6-1274 0 0,-2 0-4 0 0,0 0-14 0 0,0 0-51 0 0,0 0-22 0 0,0 0-3 0 0,-18-3 398 0 0,-143 3 3053 0 0,102 0-2807 0 0,22-3-332 0 0,257 0-397 0 0,-128-3-75 0 0,-74 9 0 0 0,-10-2 10 0 0,-5-1 33 0 0,1 0-14 0 0,-3 0 61 0 0,-1 0 0 0 0,-18 4 303 0 0,-4-8-158 0 0,-91-7 66 0 0,29 10-237 0 0,46 3-1169 0 0,36-2-2847 0 0,2 0-1310 0 0</inkml:trace>
  <inkml:trace contextRef="#ctx0" brushRef="#br0" timeOffset="-178970.967">5151 7024 5728 0 0,'0'0'132'0'0,"-1"-4"309"0"0,-25-7-366 0 0,26 11 169 0 0,-10-3 711 0 0,5 3 3492 0 0,57 14-3157 0 0,38-13-361 0 0,-9 2-486 0 0,166 2 585 0 0,46 14-702 0 0,-81-17-154 0 0,-160-2-69 0 0,105 1 402 0 0,61 10-505 0 0,58 11 189 0 0,-33-7-125 0 0,-47-7-64 0 0,92-8 139 0 0,-71-3 50 0 0,51-6 67 0 0,-130 3-172 0 0,104-2 115 0 0,-80 2 14 0 0,-91 6-159 0 0,15-1 399 0 0,-25 2-1585 0 0,-22-4-3796 0 0,-30 2-494 0 0</inkml:trace>
  <inkml:trace contextRef="#ctx0" brushRef="#br0" timeOffset="-177482.126">5676 7751 9072 0 0,'0'0'200'0'0,"-10"-6"493"0"0,-2 3-636 0 0,10 3 15 0 0,1-3 1578 0 0,78 2-666 0 0,245-16 1362 0 0,-303 17-2283 0 0,184-12 312 0 0,-126 2-154 0 0,-77 10-208 0 0,0 0 0 0 0,-1 0 0 0 0,1 0 1 0 0,0 0-1 0 0,-1-1 0 0 0,1 1 0 0 0,0 0 0 0 0,0 0 1 0 0,-1-1-1 0 0,1 1 0 0 0,0 0 0 0 0,0 0 0 0 0,0-1 0 0 0,-1 1 1 0 0,1 0-1 0 0,0 0 0 0 0,0-1 0 0 0,0 1 0 0 0,0 0 1 0 0,0-1-1 0 0,0 1 0 0 0,-1 0 0 0 0,1-1 0 0 0,0 1 0 0 0,0 0 1 0 0,0-1-1 0 0,0 1 0 0 0,0 0 0 0 0,0-1 0 0 0,0 1 1 0 0,0 0-1 0 0,1-1 0 0 0,-1 1 0 0 0,0 0 0 0 0,0-1 1 0 0,0 1-1 0 0,0 0 0 0 0,0-1 0 0 0,0 1 0 0 0,1 0 0 0 0,-1 0 1 0 0,0-1-1 0 0,0 1 0 0 0,0 0 0 0 0,1 0 0 0 0,-1-1 1 0 0,0 1-1 0 0,0 0 0 0 0,1 0 0 0 0,-1 0 0 0 0,0-1 0 0 0,1 1 1 0 0,-1 0-1 0 0,0 0 0 0 0,1 0 0 0 0,-1 0 0 0 0,0 0 1 0 0,1 0-1 0 0,-1 0 0 0 0,0 0 0 0 0,0-1 0 0 0,1 1 1 0 0,-1 0-1 0 0,1 0 0 0 0,-1 1 0 0 0,0-1-13 0 0,-20-12 355 0 0,-138-58-4 0 0,157 70-349 0 0,-6-3 27 0 0,0 0 0 0 0,1-1 0 0 0,-1 0-1 0 0,1 0 1 0 0,0 0 0 0 0,0-1 0 0 0,0 0 0 0 0,1 0 0 0 0,0 0 0 0 0,0-1 0 0 0,0 0 0 0 0,1 0 0 0 0,-1 0 0 0 0,1 0 0 0 0,1-1 0 0 0,-1 1 0 0 0,1-1-1 0 0,0-2-28 0 0,3 6 7 0 0,-1-1 0 0 0,1 0-1 0 0,0 0 1 0 0,0 0-1 0 0,0 1 1 0 0,0-1-1 0 0,1 0 1 0 0,0 0-1 0 0,-1 0 1 0 0,1 1-1 0 0,1-1 1 0 0,-1 0 0 0 0,1 1-1 0 0,-1-1 1 0 0,1 1-1 0 0,0 0 1 0 0,0 0-1 0 0,0-1 1 0 0,1 1-1 0 0,-1 0 1 0 0,1 1-1 0 0,0-1-6 0 0,2-3-1 0 0,0 1 0 0 0,1 0-1 0 0,-1 0 1 0 0,1 0 0 0 0,0 1-1 0 0,0-1 1 0 0,1 2 0 0 0,0-1-1 0 0,-1 1 1 0 0,1 0 0 0 0,1 0 1 0 0,139-30-462 0 0,-134 33 461 0 0,-1-1-1 0 0,1 2 0 0 0,0 0 1 0 0,-1 0-1 0 0,1 1 0 0 0,-1 1 0 0 0,9 3 2 0 0,-17-6 18 0 0,1 1 0 0 0,-1 0-1 0 0,0 0 1 0 0,0 0-1 0 0,0 1 1 0 0,0-1-1 0 0,0 1 1 0 0,0 0-1 0 0,-1 0 1 0 0,1 1-1 0 0,0-1 1 0 0,-1 1-1 0 0,0-1 1 0 0,0 1 0 0 0,0 0-1 0 0,0 0 1 0 0,0 1-1 0 0,0-1 1 0 0,-1 1-1 0 0,0-1 1 0 0,0 1-1 0 0,0 0 1 0 0,0 0-1 0 0,0 0 1 0 0,-1 0-1 0 0,1 0-17 0 0,-2 2-8 0 0,-1-1 0 0 0,1 1-1 0 0,-1 0 1 0 0,0-1-1 0 0,0 1 1 0 0,-1-1-1 0 0,0 1 1 0 0,0-1-1 0 0,0 0 1 0 0,0 1-1 0 0,-1-1 1 0 0,0 0-1 0 0,0-1 1 0 0,0 1-1 0 0,-1 0 1 0 0,0-1-1 0 0,1 0 1 0 0,-2 0-1 0 0,-2 3 9 0 0,-28 39 15 0 0,24-29 65 0 0,10-16-67 0 0,0 0-1 0 0,-1 1 0 0 0,1-1 1 0 0,0 1-1 0 0,-1-1 1 0 0,1 1-1 0 0,0-1 0 0 0,0 1 1 0 0,0-1-1 0 0,0 1 1 0 0,1 0-1 0 0,-1 0 0 0 0,0 0 1 0 0,1-1-1 0 0,-1 1 1 0 0,1 0-1 0 0,0 0 1 0 0,0 0-1 0 0,-1 0 0 0 0,1 0 1 0 0,0 0-1 0 0,1 0 1 0 0,-1-1-1 0 0,0 1 0 0 0,0 0 1 0 0,1 0-1 0 0,-1 0 1 0 0,1 0-1 0 0,0-1 0 0 0,0 1 1 0 0,-1 0-1 0 0,1 0 1 0 0,0-1-1 0 0,0 1 1 0 0,0-1-1 0 0,1 1 0 0 0,-1-1 1 0 0,2 2-13 0 0,10 5 97 0 0,1 0 0 0 0,0-2 0 0 0,0 1 0 0 0,1-2 0 0 0,0 0 0 0 0,0 0 0 0 0,0-2 0 0 0,1 0 0 0 0,-1 0 0 0 0,1-2 0 0 0,6 1-97 0 0,16 2-17 0 0,12 0-2228 0 0,-39-5 1027 0 0</inkml:trace>
  <inkml:trace contextRef="#ctx0" brushRef="#br0" timeOffset="-176179.959">7000 7655 6056 0 0,'10'-12'732'0'0,"-10"11"-367"0"0,2-10 2310 0 0,-3 11-2572 0 0,0-1 1 0 0,0 1 0 0 0,0-1 0 0 0,0 1 0 0 0,0 0-1 0 0,0-1 1 0 0,0 1 0 0 0,0 0 0 0 0,0 0-1 0 0,0 0 1 0 0,0 0 0 0 0,0 0 0 0 0,0 0 0 0 0,0 0-1 0 0,0 0 1 0 0,0 0 0 0 0,0 0 0 0 0,0 1-1 0 0,0-1 1 0 0,0 0 0 0 0,0 1 0 0 0,0-1 0 0 0,0 0-1 0 0,1 1 1 0 0,-1-1 0 0 0,0 1 0 0 0,0 0-1 0 0,0-1 1 0 0,1 1 0 0 0,-2 0-104 0 0,-8 4 325 0 0,-2 0 20 0 0,0 0 0 0 0,1 1 0 0 0,-1 1 0 0 0,1 0 0 0 0,0 0 0 0 0,1 1 0 0 0,0 0 0 0 0,0 1-1 0 0,-5 7-344 0 0,-2-1 308 0 0,-20 30 444 0 0,16-18-259 0 0,9 6-181 0 0,23-19-182 0 0,-10-13-138 0 0,27-5 226 0 0,-24 3-197 0 0,0-1 0 0 0,1 0-1 0 0,-1 0 1 0 0,0-1-1 0 0,0 1 1 0 0,0-1-1 0 0,-1 0 1 0 0,1 0 0 0 0,-1 0-1 0 0,1 0 1 0 0,-1-1-1 0 0,0 1 1 0 0,0-1-1 0 0,1-3-20 0 0,25-33-64 0 0,-14 22 51 0 0,6 25-251 0 0,3 42 187 0 0,-13-17 79 0 0,18 4-243 0 0,-10-28-1471 0 0,-11-7-4238 0 0</inkml:trace>
  <inkml:trace contextRef="#ctx0" brushRef="#br0" timeOffset="-175695.458">7158 7517 9648 0 0,'0'0'216'0'0,"0"0"32"0"0,0 0 12 0 0,0 0 17 0 0,7 8 1194 0 0,-5 4-1096 0 0,-1 1 0 0 0,1-1 0 0 0,-2 1 0 0 0,0-1 0 0 0,0 0 0 0 0,-1 1 0 0 0,-1-1 0 0 0,0 0 0 0 0,-2 6-375 0 0,-4 28 463 0 0,-11 40 457 0 0,19-85-847 0 0,5 7 898 0 0,37-16-1011 0 0,69-52 285 0 0,-67 57-257 0 0,-35 15-34 0 0,-8-8 104 0 0,-1 0-1 0 0,0 0 1 0 0,-1 1 0 0 0,1-1-1 0 0,0 0 1 0 0,-1 0 0 0 0,0 0 0 0 0,0 0-1 0 0,-1 0 1 0 0,1 0 0 0 0,-1 0 0 0 0,1 0-1 0 0,-1 0 1 0 0,0-1 0 0 0,-1 1-1 0 0,1-1 1 0 0,-1 1 0 0 0,1-1 0 0 0,-1 0-1 0 0,0 0 1 0 0,0 0 0 0 0,-1 0 0 0 0,1-1-1 0 0,0 0 1 0 0,-1 1 0 0 0,0-1-1 0 0,-3 1-57 0 0,2 1 25 0 0,0-1-1 0 0,0 0 1 0 0,-1 0-1 0 0,1-1 1 0 0,-1 1-1 0 0,0-1 1 0 0,1-1-1 0 0,-1 1 1 0 0,0-1-1 0 0,0 0 1 0 0,0 0-1 0 0,0-1 1 0 0,-1 1-1 0 0,1-1 0 0 0,0-1 1 0 0,0 1-1 0 0,0-1-24 0 0,-11-3-294 0 0,-2-2-24 0 0</inkml:trace>
  <inkml:trace contextRef="#ctx0" brushRef="#br0" timeOffset="-166594.955">4871 6383 7880 0 0,'-56'-12'1152'0'0,"55"12"-816"0"0,0-1-263 0 0,1 1 0 0 0,0-1 0 0 0,0 1 0 0 0,-1-1 0 0 0,1 0 0 0 0,0 1 1 0 0,0-1-1 0 0,0 0 0 0 0,0 1 0 0 0,0-1 0 0 0,0 0 0 0 0,0 1 0 0 0,0-1 0 0 0,0 0 1 0 0,0 1-1 0 0,0-1 0 0 0,0 0 0 0 0,0 1 0 0 0,1-1 0 0 0,-1 0 0 0 0,0 1 0 0 0,0-1 1 0 0,1 1-1 0 0,-1-1 0 0 0,0 0 0 0 0,1 1 0 0 0,-1-1 0 0 0,1 1 0 0 0,-1-1 0 0 0,1 1 1 0 0,-1 0-1 0 0,1-1 0 0 0,-1 1 0 0 0,1-1 0 0 0,-1 1 0 0 0,1 0 0 0 0,-1-1 0 0 0,1 1 1 0 0,0 0-1 0 0,-1 0 0 0 0,1-1 0 0 0,0 1 0 0 0,-1 0 0 0 0,1 0 0 0 0,0 0-73 0 0,62-39 1615 0 0,14 5-40 0 0,-69 32-1515 0 0,0 0 1 0 0,0 0 0 0 0,1 1-1 0 0,-1 1 1 0 0,0-1 0 0 0,0 1-1 0 0,1 1 1 0 0,-1 0 0 0 0,0 0-1 0 0,0 0 1 0 0,0 1-1 0 0,1 0-60 0 0,11 7 0 0 0,-13-3 12 0 0,17 25 219 0 0,-21 28 46 0 0,-4-56-244 0 0,0 1 0 0 0,-1-1 0 0 0,1 0 0 0 0,-1 1-1 0 0,0-1 1 0 0,0 0 0 0 0,0 0 0 0 0,0 0-1 0 0,0-1 1 0 0,-1 1 0 0 0,1 0 0 0 0,-1-1-1 0 0,0 0 1 0 0,0 0 0 0 0,0 0 0 0 0,0 0-1 0 0,0 0 1 0 0,-3 1-33 0 0,-5 5 89 0 0,-77 40 320 0 0,14-9-345 0 0,13-1-64 0 0,2-13-88 0 0,-8 7 88 0 0,39-11 0 0 0,23-11 0 0 0,2-5 0 0 0,5-1 0 0 0,-5-2 11 0 0,2-1 45 0 0,1-1 23 0 0,25 12 691 0 0,65-4 786 0 0,-8-2-384 0 0,0 3-425 0 0,59 9-2191 0 0,-127-18 529 0 0</inkml:trace>
  <inkml:trace contextRef="#ctx0" brushRef="#br0" timeOffset="-158965.746">2727 9193 6304 0 0,'0'0'141'0'0,"0"0"23"0"0,0-18 187 0 0,10-32 3553 0 0,4 13-899 0 0,-4 5-1165 0 0,0-4-638 0 0,13-17-235 0 0,-19 42-472 0 0,-8 50-429 0 0,1-13-64 0 0,2 0 1 0 0,0 0-1 0 0,2 0 0 0 0,1 0 0 0 0,1 3-2 0 0,3 64 128 0 0,-3 8-163 0 0,1-31 89 0 0,-1 5 74 0 0,-3-55-43 0 0,0-18-42 0 0,0 4-22 0 0,0-5 32 0 0,0-1 14 0 0,0 0 8 0 0,0 0-3 0 0,0 0 17 0 0,17-27 384 0 0,31-29-731 0 0,-44 52 243 0 0,0 0 0 0 0,1 0 1 0 0,0 0-1 0 0,0 0 0 0 0,0 0 0 0 0,0 1 1 0 0,0 0-1 0 0,1 0 0 0 0,-1 1 0 0 0,1 0 1 0 0,0 0-1 0 0,0 0 0 0 0,0 0 0 0 0,0 1 1 0 0,0 0-1 0 0,0 0 0 0 0,3 1 15 0 0,-4-1-7 0 0,1 1 1 0 0,-1 0-1 0 0,0 0 0 0 0,0 0 0 0 0,0 1 1 0 0,0 0-1 0 0,1 0 0 0 0,-1 0 0 0 0,0 1 1 0 0,0-1-1 0 0,-1 1 0 0 0,1 0 1 0 0,0 1-1 0 0,-1-1 0 0 0,1 1 0 0 0,-1 0 1 0 0,0 0-1 0 0,0 1 0 0 0,4 3 7 0 0,-6-4 33 0 0,1 1-1 0 0,-1 0 1 0 0,0 0 0 0 0,0 1 0 0 0,0-1-1 0 0,-1 0 1 0 0,0 1 0 0 0,0-1-1 0 0,0 1 1 0 0,0-1 0 0 0,0 1-1 0 0,-1-1 1 0 0,0 1 0 0 0,0-1 0 0 0,0 1-1 0 0,-1 0 1 0 0,0-1 0 0 0,1 1-1 0 0,-2 0-32 0 0,2-1 32 0 0,-1 0-1 0 0,0-1 1 0 0,0 1-1 0 0,-1-1 1 0 0,1 1-1 0 0,-1-1 1 0 0,1 0-1 0 0,-1 1 0 0 0,0-1 1 0 0,0 0-1 0 0,-1 0 1 0 0,1 0-1 0 0,-1 0 1 0 0,1-1-1 0 0,-1 1 1 0 0,0-1-1 0 0,0 0 1 0 0,0 1-1 0 0,0-1 0 0 0,0 0 1 0 0,-1-1-1 0 0,0 1-31 0 0,-30 10 159 0 0,4-17-58 0 0,16 4-76 0 0,0-1-1 0 0,0 0 0 0 0,0-2 1 0 0,0 1-1 0 0,1-2 0 0 0,-1 0 1 0 0,1 0-1 0 0,-6-4-24 0 0,-9-4-915 0 0,16 9-2052 0 0,6 3 32 0 0,-4-3-3106 0 0</inkml:trace>
  <inkml:trace contextRef="#ctx0" brushRef="#br0" timeOffset="-155416.416">2895 8588 5296 0 0,'-10'1'5876'0'0,"4"18"-5064"0"0,-18 0 148 0 0,17-17-825 0 0,-1 0 0 0 0,1-1 1 0 0,0 0-1 0 0,0 0 0 0 0,-1 0 1 0 0,1-1-1 0 0,0 0 0 0 0,-1-1 1 0 0,1 0-1 0 0,0 0 0 0 0,-1 0 1 0 0,-4-3-136 0 0,11 4 25 0 0,0-1 0 0 0,1 0 0 0 0,-1 0 1 0 0,1 0-1 0 0,-1 1 0 0 0,0-1 1 0 0,1 0-1 0 0,-1 0 0 0 0,1 0 1 0 0,0 0-1 0 0,-1 0 0 0 0,1 0 0 0 0,0 0 1 0 0,0 0-1 0 0,-1 0 0 0 0,1 0 1 0 0,0 0-1 0 0,0 0 0 0 0,0 0 1 0 0,0 0-1 0 0,0 0 0 0 0,1 0 1 0 0,-1 0-1 0 0,0 0 0 0 0,0 0 0 0 0,1 0 1 0 0,-1 0-1 0 0,0 0 0 0 0,1 0 1 0 0,-1 0-1 0 0,1 0 0 0 0,-1 0 1 0 0,1 1-1 0 0,0-1 0 0 0,-1 0 0 0 0,1 0 1 0 0,0 1-1 0 0,0-1 0 0 0,-1 0 1 0 0,1 1-1 0 0,0-1 0 0 0,0 1 1 0 0,1-1-26 0 0,21-2 0 0 0,-19 3-14 0 0,-1 0 1 0 0,1 0 0 0 0,-1 1-1 0 0,1 0 1 0 0,0 0 0 0 0,-1 0-1 0 0,1 0 1 0 0,-1 1 0 0 0,0-1-1 0 0,1 1 1 0 0,-1 0 0 0 0,0 0-1 0 0,0 0 1 0 0,0 0 0 0 0,0 0-1 0 0,-1 1 1 0 0,1-1 0 0 0,0 1 13 0 0,27 31 376 0 0,-24-22 48 0 0,-6-12-322 0 0,-9 6 171 0 0,-20 0 7 0 0,27-6-268 0 0,0-1-1 0 0,-1 1 0 0 0,1 0 0 0 0,0-1 1 0 0,-1 0-1 0 0,1 0 0 0 0,0 1 0 0 0,0-1 1 0 0,0-1-1 0 0,0 1 0 0 0,0 0 0 0 0,0 0 0 0 0,0-1 1 0 0,0 1-1 0 0,0-1 0 0 0,0 0 0 0 0,1 1 1 0 0,-1-1-1 0 0,1 0 0 0 0,-1 0 0 0 0,1 0 1 0 0,0 0-1 0 0,0 0 0 0 0,0-1 0 0 0,0 1 0 0 0,0 0 1 0 0,0 0-1 0 0,1-1 0 0 0,-1 1 0 0 0,1 0 1 0 0,-1-1-1 0 0,1 1 0 0 0,0 0 0 0 0,0-1 0 0 0,0 1 1 0 0,0-1-1 0 0,1 1 0 0 0,-1-3-11 0 0,1 1 7 0 0,0 0-1 0 0,1 0 1 0 0,-1 0-1 0 0,1 0 1 0 0,0 0-1 0 0,-1 1 1 0 0,2-1-1 0 0,-1 0 1 0 0,0 1-1 0 0,1 0 1 0 0,-1-1-1 0 0,1 1 1 0 0,0 0-1 0 0,0 0 1 0 0,1 1-1 0 0,-1-1 1 0 0,0 1-1 0 0,4-3-6 0 0,8-4-12 0 0,5 11-141 0 0,4 14 17 0 0,-20-13 140 0 0,-1 1 0 0 0,1-1 0 0 0,-1 0-1 0 0,0 1 1 0 0,-1 0 0 0 0,1 0 0 0 0,0 0 0 0 0,-1 0-1 0 0,0 0 1 0 0,0 0 0 0 0,0 1 0 0 0,-1-1 0 0 0,1 1-1 0 0,-1 2-3 0 0,0-4 46 0 0,-1 1-1 0 0,0-1 0 0 0,0 1 1 0 0,0-1-1 0 0,0 0 0 0 0,-1 1 0 0 0,1-1 1 0 0,-1 0-1 0 0,0 1 0 0 0,0-1 0 0 0,0 0 1 0 0,0 0-1 0 0,-1 0 0 0 0,1 0 0 0 0,-1 0 1 0 0,0 0-1 0 0,0 0 0 0 0,0 0 0 0 0,0-1 1 0 0,0 1-1 0 0,-1-1 0 0 0,1 1 0 0 0,-1-1 1 0 0,1 0-1 0 0,-1 0 0 0 0,0 0 0 0 0,0-1 1 0 0,0 1-1 0 0,0-1 0 0 0,0 1 0 0 0,0-1 1 0 0,-1 0-1 0 0,1 0 0 0 0,0 0 0 0 0,-1-1-45 0 0,3 1 118 0 0,-19-12 30 0 0,17 8-130 0 0,0 0 0 0 0,-1 0 0 0 0,1 0 1 0 0,1 0-1 0 0,-1-1 0 0 0,0 1 0 0 0,1-1 1 0 0,0 0-1 0 0,0 0 0 0 0,0 0 0 0 0,0 0 0 0 0,1 0 1 0 0,-1 0-1 0 0,1 0 0 0 0,0-1 0 0 0,0 1 1 0 0,1 0-1 0 0,-1-1 0 0 0,1 1 0 0 0,0 0 0 0 0,0-3-18 0 0,15-19-214 0 0,3 19-2806 0 0,-17 7-2873 0 0</inkml:trace>
  <inkml:trace contextRef="#ctx0" brushRef="#br0" timeOffset="-154625.381">3764 9442 7856 0 0,'-9'-6'174'0'0,"8"5"29"0"0,1 1 13 0 0,0 0-11 0 0,0 0-71 0 0,0 0-36 0 0,0 0-8 0 0,0 0 66 0 0,0 0 285 0 0,0 0 126 0 0,11 4 1629 0 0,19 7-172 0 0,104-8 769 0 0,-7-21-1624 0 0,-85 10-1105 0 0,25-1 43 0 0,-40 6-97 0 0,-6 2 303 0 0,-13 1-1756 0 0,0 0-3330 0 0,-8 0-651 0 0</inkml:trace>
  <inkml:trace contextRef="#ctx0" brushRef="#br0" timeOffset="-154190.985">3787 9603 6896 0 0,'0'0'200'0'0,"0"0"49"0"0,0 0 80 0 0,0 0 30 0 0,0 0 8 0 0,0 0 51 0 0,0 0 214 0 0,2 1 96 0 0,57 19 2756 0 0,-44-16-2850 0 0,48-2 1605 0 0,78-26 273 0 0,-77 15-2008 0 0,5 12-296 0 0,-26 3-2110 0 0,-33-3-2143 0 0,2 0-1903 0 0</inkml:trace>
  <inkml:trace contextRef="#ctx0" brushRef="#br0" timeOffset="-137316.493">11517 7942 7104 0 0,'-4'-14'448'0'0,"-5"-50"1080"0"0,12-11 2910 0 0,-2 64-3750 0 0,-5 15 427 0 0,-6 15-510 0 0,-10 59-393 0 0,19 3 249 0 0,15 4-13 0 0,-14-83-428 0 0,1 1-1 0 0,-1 0 0 0 0,1-1 0 0 0,0 1 0 0 0,0-1 0 0 0,0 1 0 0 0,0-1 0 0 0,0 1 0 0 0,0-1 0 0 0,1 0 1 0 0,-1 1-1 0 0,1-1 0 0 0,0 0 0 0 0,-1 0 0 0 0,1 0 0 0 0,0 0 0 0 0,0-1 0 0 0,0 1 0 0 0,0 0 0 0 0,1-1 1 0 0,-1 0-1 0 0,0 1 0 0 0,1-1 0 0 0,-1 0 0 0 0,1 0 0 0 0,-1 0 0 0 0,1-1 0 0 0,-1 1 0 0 0,1 0 0 0 0,0-1 0 0 0,1 0-19 0 0,4 0-222 0 0,25-1-126 0 0,-12-3-4504 0 0,-10-2-413 0 0</inkml:trace>
  <inkml:trace contextRef="#ctx0" brushRef="#br0" timeOffset="-137000.728">11635 7553 10912 0 0,'4'-4'-48'0'0,"-5"-19"1285"0"0,-9-20 1918 0 0,10 42-2709 0 0,0 1-172 0 0,0 0-77 0 0,6-11 221 0 0,-4 10-364 0 0,-1 1-93 0 0,0 0-215 0 0,-1 0-84 0 0,0 0-658 0 0,0 0-2710 0 0,0 0-1158 0 0</inkml:trace>
  <inkml:trace contextRef="#ctx0" brushRef="#br0" timeOffset="-133986.714">13672 7544 11920 0 0,'0'0'266'0'0,"0"0"44"0"0,0 0 14 0 0,-3 9 69 0 0,2 72 447 0 0,1-77-718 0 0,0-1 0 0 0,1 1 0 0 0,-1-1 0 0 0,1 0 0 0 0,0 1 0 0 0,-1-1 0 0 0,1 0 0 0 0,1 1 1 0 0,-1-1-1 0 0,0 0 0 0 0,1 0 0 0 0,0 0 0 0 0,0 0 0 0 0,-1 0 0 0 0,2-1 0 0 0,-1 1 0 0 0,0-1 0 0 0,0 1 0 0 0,1-1 0 0 0,0 0 0 0 0,-1 1 0 0 0,1-2 0 0 0,0 1 1 0 0,0 0-1 0 0,0 0 0 0 0,0-1 0 0 0,0 0 0 0 0,1 1 0 0 0,-1-1 0 0 0,0 0 0 0 0,0-1 0 0 0,1 1 0 0 0,-1-1 0 0 0,1 1 0 0 0,-1-1 0 0 0,1 0 0 0 0,-1 0 0 0 0,1-1-122 0 0,83-13 196 0 0,-20 22-348 0 0,-45 23 88 0 0,7 37 75 0 0,-2-59 594 0 0,-20-11-519 0 0,0-1 0 0 0,0 0 0 0 0,0 0-1 0 0,0 0 1 0 0,0-1 0 0 0,-1 0-1 0 0,0 0 1 0 0,0-1 0 0 0,0 0 0 0 0,0 0-1 0 0,-1 0 1 0 0,0-1 0 0 0,0 1-1 0 0,0-1 1 0 0,-1-1 0 0 0,0 1 0 0 0,0 0-1 0 0,-1-1 1 0 0,1 0 0 0 0,-1 0-1 0 0,1-6-85 0 0,2 0 30 0 0,-2 0-1 0 0,1 0 0 0 0,-2 0 1 0 0,0 0-1 0 0,0-1 0 0 0,-1 1 1 0 0,-1-1-1 0 0,0-6-29 0 0,-1 18-107 0 0,0 0 0 0 0,0 1 1 0 0,-1-1-1 0 0,1 0 0 0 0,0 0 0 0 0,-1 1 1 0 0,1-1-1 0 0,-1 0 0 0 0,1 1 0 0 0,-1-1 1 0 0,0 0-1 0 0,0 1 0 0 0,0-1 0 0 0,0 1 0 0 0,0 0 1 0 0,0-1-1 0 0,0 1 0 0 0,0 0 0 0 0,-1-1 1 0 0,1 1-1 0 0,0 0 0 0 0,-1 0 0 0 0,1 0 0 0 0,-1 0 1 0 0,1 0-1 0 0,-1 0 0 0 0,0 1 0 0 0,1-1 1 0 0,-1 1-1 0 0,0-1 0 0 0,1 1 0 0 0,-1-1 0 0 0,0 1 1 0 0,0 0-1 0 0,1 0 0 0 0,-1 0 107 0 0,-8 0-1238 0 0</inkml:trace>
  <inkml:trace contextRef="#ctx0" brushRef="#br0" timeOffset="-133689.154">14329 7634 15176 0 0,'0'0'340'0'0,"0"0"50"0"0,0 0 26 0 0,9-1 87 0 0,233-22-50 0 0,-133 17-668 0 0,-98 3-4594 0 0,1 0-453 0 0</inkml:trace>
  <inkml:trace contextRef="#ctx0" brushRef="#br0" timeOffset="-133421.614">14513 7467 11544 0 0,'0'0'264'0'0,"0"0"34"0"0,0 0 20 0 0,0 0-41 0 0,-6 15-170 0 0,2-5 192 0 0,1 0 0 0 0,0 0 1 0 0,0 0-1 0 0,1 1 1 0 0,1-1-1 0 0,0 0 0 0 0,0 1 1 0 0,1-1-1 0 0,0 10-299 0 0,0-18 18 0 0,-16 153 1479 0 0,-1-12-1441 0 0,21-137-2452 0 0,-4-6-2953 0 0</inkml:trace>
  <inkml:trace contextRef="#ctx0" brushRef="#br0" timeOffset="-133148.68">14941 7421 11952 0 0,'1'1'29'0'0,"0"-1"0"0"0,-1 1 1 0 0,1 0-1 0 0,0 0 0 0 0,-1-1 1 0 0,1 1-1 0 0,-1 0 0 0 0,1 0 1 0 0,-1 0-1 0 0,1 0 0 0 0,-1 0 1 0 0,0-1-1 0 0,1 1 0 0 0,-1 0 1 0 0,0 0-1 0 0,0 0 0 0 0,0 0 1 0 0,0 0-1 0 0,0 0 0 0 0,0 0 1 0 0,0 0-1 0 0,0 0 0 0 0,0 0 1 0 0,0 0-1 0 0,0 0 0 0 0,-1 0 1 0 0,1 0-1 0 0,0 0 0 0 0,-1 0 1 0 0,1 0-1 0 0,0 0 0 0 0,-1-1 1 0 0,0 1-1 0 0,1 0 0 0 0,-1 0 1 0 0,1 0-1 0 0,-1 0-29 0 0,-4 14 219 0 0,-15 38 13 0 0,-8 43 360 0 0,-12 15 449 0 0,14-52-361 0 0,-5 19-353 0 0,-25 33 80 0 0,35-72-87 0 0,22-39-453 0 0,-1 0-1 0 0,0 0 0 0 0,0 0 1 0 0,0 0-1 0 0,0 0 0 0 0,1 0 0 0 0,-1 0 1 0 0,0 0-1 0 0,0 0 0 0 0,0 0 0 0 0,0 0 1 0 0,0 0-1 0 0,1 1 0 0 0,-1-1 0 0 0,0 0 1 0 0,0 0 133 0 0,3-7-5356 0 0</inkml:trace>
  <inkml:trace contextRef="#ctx0" brushRef="#br0" timeOffset="-132750.774">14857 7572 11488 0 0,'0'0'264'0'0,"0"0"34"0"0,0 0 20 0 0,0 0-41 0 0,-1 7-170 0 0,-7 23 254 0 0,11 4 220 0 0,13 14 183 0 0,22 6 698 0 0,-37-53-1417 0 0,0 0 0 0 0,0 1 0 0 0,0-1 0 0 0,0 0 0 0 0,0 0 0 0 0,0 0 0 0 0,0 0 0 0 0,1 0 0 0 0,-1 0 0 0 0,0 0 1 0 0,1-1-1 0 0,-1 1 0 0 0,0 0 0 0 0,1-1 0 0 0,-1 1 0 0 0,1-1 0 0 0,-1 1 0 0 0,1-1 0 0 0,-1 0 0 0 0,1 0 0 0 0,0 1 1 0 0,-1-1-1 0 0,1 0 0 0 0,-1 0 0 0 0,1-1 0 0 0,-1 1 0 0 0,1 0 0 0 0,-1-1 0 0 0,1 1-45 0 0,9-1 20 0 0,-6-5 230 0 0,38-39 228 0 0,-32 31-558 0 0,-9 11 89 0 0,0-1-1 0 0,1 0 1 0 0,0 1 0 0 0,-1 0-1 0 0,1 0 1 0 0,0-1 0 0 0,0 2-1 0 0,1-1 1 0 0,-1 0 0 0 0,1 1-1 0 0,-1-1 1 0 0,1 1 0 0 0,0 0-1 0 0,0 0 1 0 0,0 1-1 0 0,0-1 1 0 0,0 1-9 0 0,11 6-11 0 0,13 34 11 0 0,-15-10 84 0 0,30 14 35 0 0,18-14-175 0 0,-3-14 147 0 0,-20-21-3196 0 0,-27 0-2491 0 0</inkml:trace>
  <inkml:trace contextRef="#ctx0" brushRef="#br0" timeOffset="-132488.046">15513 7371 10800 0 0,'0'0'241'0'0,"7"16"596"0"0,7 33-721 0 0,11 27 176 0 0,-12-41 491 0 0,-1 1-1 0 0,-2 1 0 0 0,-2-1 1 0 0,0 6-783 0 0,6 70 1375 0 0,-14-10-879 0 0,0-96-456 0 0,1 1 0 0 0,-2-1 0 0 0,1 1 0 0 0,-1-1 0 0 0,0 1 0 0 0,0-1 0 0 0,-1 0 0 0 0,0 0 0 0 0,0 0 0 0 0,-1 0 0 0 0,1 0 0 0 0,-1 0 0 0 0,0 0 0 0 0,-1-1 0 0 0,0 0 0 0 0,1 1 0 0 0,-2-1 0 0 0,1-1 0 0 0,0 1 0 0 0,-1-1 0 0 0,0 1 0 0 0,-4 1-40 0 0,0 0-11 0 0,0 0 0 0 0,-1 0 0 0 0,1-1-1 0 0,-1-1 1 0 0,-1 1 0 0 0,1-2 0 0 0,0 1-1 0 0,-1-2 1 0 0,0 1 0 0 0,0-1-1 0 0,0-1 12 0 0,4 0-126 0 0,-31 0-1190 0 0,12-2-2835 0 0,0 1-1211 0 0</inkml:trace>
  <inkml:trace contextRef="#ctx0" brushRef="#br0" timeOffset="-132166.501">15833 7425 10712 0 0,'-3'8'520'0'0,"-25"44"136"0"0,28-14-608 0 0,-15 55 1216 0 0,20-45-472 0 0,-8 32 440 0 0,17 29 847 0 0,1-58-961 0 0,-12-45-1013 0 0,0-1 0 0 0,0 1 0 0 0,0-1 0 0 0,1 0 0 0 0,0 0 0 0 0,0 0 0 0 0,0 0 0 0 0,0 0 0 0 0,1-1 0 0 0,0 0-1 0 0,0 0 1 0 0,0 0 0 0 0,1-1 0 0 0,-1 0 0 0 0,4 2-105 0 0,-5-3-13 0 0,0 0 1 0 0,0 0-1 0 0,1 0 0 0 0,-1 0 0 0 0,0-1 0 0 0,1 0 0 0 0,-1 0 0 0 0,1 0 0 0 0,-1 0 0 0 0,1-1 0 0 0,-1 1 0 0 0,1-1 0 0 0,-1 0 0 0 0,1-1 0 0 0,-1 1 0 0 0,1-1 0 0 0,-1 0 0 0 0,1 0 0 0 0,-1 0 0 0 0,0-1 1 0 0,1 0-1 0 0,-1 0 0 0 0,0 0 0 0 0,2-1 13 0 0,5-16-1734 0 0,-8 5 838 0 0</inkml:trace>
  <inkml:trace contextRef="#ctx0" brushRef="#br0" timeOffset="-131982.011">15652 7664 15344 0 0,'60'-9'1761'0'0,"17"3"135"0"0,99 9-274 0 0,-41 6-1171 0 0,-94-6-375 0 0,3 1-489 0 0,-15 1-5072 0 0,-13 1-1071 0 0</inkml:trace>
  <inkml:trace contextRef="#ctx0" brushRef="#br0" timeOffset="-136404.867">12096 7565 9584 0 0,'0'0'216'0'0,"0"0"32"0"0,0 0 12 0 0,-13 6 16 0 0,-75 42 4612 0 0,28 33-3681 0 0,47-56-1035 0 0,2 0-1 0 0,0 1 0 0 0,2 0 0 0 0,1 0 0 0 0,1 1 0 0 0,1 0 0 0 0,-1 14-171 0 0,5-27 26 0 0,0-6 9 0 0,0 1-1 0 0,1 0 1 0 0,0 0-1 0 0,1 0 0 0 0,0 0 1 0 0,0 0-1 0 0,1 0 0 0 0,0 0 1 0 0,0 0-1 0 0,1 0 0 0 0,1 0 1 0 0,-1-1-1 0 0,1 1 0 0 0,1-1 1 0 0,-1 0-1 0 0,2 0 0 0 0,2 5-34 0 0,-3-8 21 0 0,-1 0-1 0 0,0-1 1 0 0,1 1-1 0 0,0-1 1 0 0,0 0-1 0 0,0-1 1 0 0,1 1-1 0 0,-1-1 0 0 0,1 1 1 0 0,0-2-1 0 0,0 1 1 0 0,0 0-1 0 0,0-1 1 0 0,0 0-1 0 0,1 0 1 0 0,-1 0-1 0 0,1-1 0 0 0,-1 0-20 0 0,40 0-1123 0 0,-25-4-3859 0 0,-7-1-512 0 0</inkml:trace>
  <inkml:trace contextRef="#ctx0" brushRef="#br0" timeOffset="-135881.442">12295 7619 11672 0 0,'0'0'341'0'0,"0"0"-1"0"0,-10 9 91 0 0,-7 41 1089 0 0,-6 88 494 0 0,23-137-1916 0 0,10 6 381 0 0,34-21 281 0 0,-28 8-440 0 0,-13 7-358 0 0,0 0-1 0 0,0 0 0 0 0,0 0 0 0 0,-1 0 1 0 0,1 1-1 0 0,-1-1 0 0 0,1 1 0 0 0,-1 0 1 0 0,1-1-1 0 0,-1 1 0 0 0,0 0 0 0 0,0 1 1 0 0,0-1-1 0 0,0 0 0 0 0,0 0 1 0 0,0 1-1 0 0,-1-1 0 0 0,1 1 0 0 0,-1 0 1 0 0,0-1-1 0 0,1 3 39 0 0,18 23 5 0 0,-14-21-12 0 0,-2-2-1 0 0,0-1 0 0 0,0 0 0 0 0,0 0 0 0 0,0 0 0 0 0,0 0 1 0 0,1-1-1 0 0,0 1 0 0 0,0-1 0 0 0,0 0 0 0 0,0-1 0 0 0,0 1 0 0 0,0-1 1 0 0,1 0-1 0 0,-1-1 0 0 0,1 1 0 0 0,-1-1 0 0 0,1 0 0 0 0,2 0 8 0 0,-2 0 59 0 0,0-1-1 0 0,1 0 0 0 0,-1 0 1 0 0,1-1-1 0 0,-1 0 0 0 0,0 0 1 0 0,1 0-1 0 0,-1-1 1 0 0,0 0-1 0 0,0 0 0 0 0,0 0 1 0 0,0-1-1 0 0,-1 0 1 0 0,1 0-1 0 0,-1 0 0 0 0,0-1 1 0 0,1 0-1 0 0,-2 0 1 0 0,1 0-1 0 0,0-1 0 0 0,-1 1 1 0 0,0-1-1 0 0,0 0 0 0 0,0-1 1 0 0,-1 1-1 0 0,0-1 1 0 0,0 1-1 0 0,0-1 0 0 0,1-4-58 0 0,-2-4 46 0 0,0 0 0 0 0,-1 0 0 0 0,0 0 1 0 0,-2-1-1 0 0,1 1 0 0 0,-2 0 0 0 0,-2-10-46 0 0,-1-14 99 0 0,-18-7-490 0 0,9 49-876 0 0,7 7-4179 0 0,4-5 265 0 0</inkml:trace>
  <inkml:trace contextRef="#ctx0" brushRef="#br0" timeOffset="-135054.991">12810 7774 6296 0 0,'0'0'184'0'0,"0"0"90"0"0,0 0 257 0 0,6-2 437 0 0,-4 3 6635 0 0,0 6-7522 0 0,1 1 0 0 0,-1 0 1 0 0,-1 0-1 0 0,1 0 0 0 0,-2 0 1 0 0,1 0-1 0 0,-1 0 0 0 0,0 0 1 0 0,0 0-1 0 0,-1 0 0 0 0,0 0 0 0 0,-2 6-81 0 0,-11 52 180 0 0,1-19 408 0 0,12-46-420 0 0,1-1-17 0 0,0 0-70 0 0,0 0-17 0 0,0 0 0 0 0,0 0 0 0 0,15-18 75 0 0,-9 14-159 0 0,0 1 0 0 0,1-1 0 0 0,0 1-1 0 0,-1 0 1 0 0,1 1 0 0 0,0 0 0 0 0,0 0 0 0 0,0 0 0 0 0,1 1-1 0 0,-1 0 1 0 0,0 0 0 0 0,1 1 0 0 0,-1 0 0 0 0,0 0 0 0 0,0 0-1 0 0,3 2 21 0 0,6 6-96 0 0,-13-6 99 0 0,-1 0 0 0 0,1 0 0 0 0,-1 0 0 0 0,0 0 0 0 0,1 0 0 0 0,-1 1 0 0 0,0-1 0 0 0,0 1 0 0 0,-1 0 0 0 0,1-1 0 0 0,0 1 0 0 0,-1 0 0 0 0,0 0 0 0 0,1 0 0 0 0,-1 0 0 0 0,-1 0 0 0 0,1 0 0 0 0,0 1-1 0 0,0 2-2 0 0,-2-2 54 0 0,0 0 0 0 0,-1 0 0 0 0,1-1 0 0 0,-1 1-1 0 0,1 0 1 0 0,-1-1 0 0 0,0 1 0 0 0,-1-1 0 0 0,1 1 0 0 0,0-1-1 0 0,-1 0 1 0 0,0 0 0 0 0,0 0 0 0 0,0 0 0 0 0,0-1-1 0 0,0 1 1 0 0,-1-1 0 0 0,1 0 0 0 0,-1 0 0 0 0,1 0-1 0 0,-1 0 1 0 0,0-1 0 0 0,1 0 0 0 0,-1 1 0 0 0,0-1-1 0 0,-3 0-53 0 0,-14 8 192 0 0,-59 13 244 0 0,43-21-1381 0 0,36-1 446 0 0,-2-1-654 0 0,3 0-3727 0 0,0 1-517 0 0</inkml:trace>
  <inkml:trace contextRef="#ctx0" brushRef="#br0" timeOffset="-134636.445">13123 7885 11976 0 0,'0'0'266'0'0,"0"0"44"0"0,6 1 623 0 0,-22 32 124 0 0,-27 41 920 0 0,29-32-1554 0 0,14-41-351 0 0,0-1 7 0 0,-2 5 483 0 0,4-6-538 0 0,0 0-1 0 0,0 0 0 0 0,0 0 0 0 0,1 0 0 0 0,-1 0 0 0 0,0 0 0 0 0,0 0 0 0 0,0-1 1 0 0,-1 1-1 0 0,1-1 0 0 0,0 1 0 0 0,0-1 0 0 0,-1 0 0 0 0,1 0 0 0 0,-1 1 0 0 0,0-1 0 0 0,1 0 1 0 0,-1 0-1 0 0,0-1 0 0 0,0 1 0 0 0,0 0 0 0 0,0 0 0 0 0,-1 0 0 0 0,1-1-23 0 0,9-17 29 0 0,33-36-237 0 0,-18 44-401 0 0,-16 21 450 0 0,21 48 433 0 0,-16-29 113 0 0,23 25-64 0 0,-22-42-323 0 0,-13-10-38 0 0,0 0-1 0 0,1 0 1 0 0,-1 0-1 0 0,0-1 0 0 0,1 1 1 0 0,-1-1-1 0 0,0 1 1 0 0,1-1-1 0 0,-1 0 0 0 0,1 0 1 0 0,-1 0-1 0 0,1 0 1 0 0,-1 0-1 0 0,0-1 0 0 0,1 1 1 0 0,-1-1-1 0 0,0 0 1 0 0,1 0-1 0 0,-1 1 0 0 0,1-2 39 0 0,6-3-444 0 0</inkml:trace>
  <inkml:trace contextRef="#ctx0" brushRef="#br0" timeOffset="-134438.097">13173 7691 12608 0 0,'0'0'289'0'0,"0"0"40"0"0,0 0 21 0 0,14-8 66 0 0,2 6-220 0 0,-1 1 0 0 0,0 1 0 0 0,0 0 0 0 0,0 1 0 0 0,0 1 1 0 0,0 0-1 0 0,0 1 0 0 0,8 3-196 0 0,71 8 179 0 0,-63-10-4591 0 0,-18-4-452 0 0</inkml:trace>
  <inkml:trace contextRef="#ctx0" brushRef="#br0" timeOffset="-109829.504">16928 9109 11072 0 0,'0'0'324'0'0,"0"0"-3"0"0,-4-5-190 0 0,1 2-115 0 0,3 3 64 0 0,0 0 16 0 0,0 0 0 0 0,0 0 22 0 0,0 0 97 0 0,9-7 1173 0 0,93-8 2678 0 0,43 3-2406 0 0,-11 12-1292 0 0,-117 3-173 0 0,-5 0-1584 0 0,-3-3-3584 0 0,-9 0-955 0 0</inkml:trace>
  <inkml:trace contextRef="#ctx0" brushRef="#br0" timeOffset="-109480.535">16921 9193 9416 0 0,'0'0'208'0'0,"0"0"33"0"0,-4 3 240 0 0,2-1-379 0 0,2 14 6505 0 0,27 2-4863 0 0,-23-16-1168 0 0,47 11 1124 0 0,54-19-144 0 0,87-15-1236 0 0,-159 21-589 0 0,-31 0 90 0 0,7 5-759 0 0,-5-3-3365 0 0,3 0 2545 0 0</inkml:trace>
  <inkml:trace contextRef="#ctx0" brushRef="#br0" timeOffset="-150820.374">4656 9595 5352 0 0,'0'0'116'0'0,"0"0"17"0"0,-1 0 12 0 0,-5 2-14 0 0,0 0-56 0 0,5-1 170 0 0,-11 3 720 0 0,-19 1 3713 0 0,40-11-2764 0 0,23 0-212 0 0,-30 6-1442 0 0,6 0 62 0 0,130 9 1295 0 0,-47-9-985 0 0,-26-3-129 0 0,-24-3-288 0 0,39-3 297 0 0,-69 11-94 0 0,-10-1-1909 0 0,2-1-3509 0 0,-3 0-788 0 0</inkml:trace>
  <inkml:trace contextRef="#ctx0" brushRef="#br0" timeOffset="-144017.977">7067 8841 13040 0 0,'0'0'297'0'0,"0"0"39"0"0,-7 3 340 0 0,-36 53-633 0 0,41-53 45 0 0,0 1 0 0 0,0-1 0 0 0,0 1 0 0 0,1 0 0 0 0,0-1 0 0 0,0 1 0 0 0,0 0 0 0 0,0 0 0 0 0,1 0 0 0 0,-1 0 0 0 0,1 0 0 0 0,0 0 0 0 0,0 0 0 0 0,1 0 0 0 0,-1 0 0 0 0,1 3-88 0 0,0-6 125 0 0,-1-1-28 0 0,18 8 97 0 0,-10-9-151 0 0,0-1 0 0 0,0 1 0 0 0,-1-2 0 0 0,1 1 0 0 0,0-1 1 0 0,-1 0-1 0 0,1-1 0 0 0,-1 1 0 0 0,0-2 0 0 0,-1 1 0 0 0,1-1 1 0 0,-1 0-1 0 0,1 0 0 0 0,-1-1-43 0 0,-5 5 6 0 0,36-22-143 0 0,-2 40-80 0 0,22 37 81 0 0,3-25 200 0 0,-52-27-3 0 0,1-1 1 0 0,-1-1-1 0 0,1 0 1 0 0,-1 0-1 0 0,1 0 1 0 0,-1-1 0 0 0,1-1-1 0 0,-1 1 1 0 0,1-1-1 0 0,-1-1 1 0 0,0 1 0 0 0,0-1-1 0 0,0-1 1 0 0,0 0-1 0 0,-1 0 1 0 0,0 0 0 0 0,1-1-1 0 0,-2 0 1 0 0,1 0-1 0 0,0-1 1 0 0,-1 0 0 0 0,0 0-1 0 0,-1 0 1 0 0,1-1-1 0 0,-1 0 1 0 0,0 0 0 0 0,-1 0-1 0 0,0-1 1 0 0,0 1-1 0 0,3-9-61 0 0,21-106-149 0 0,-24 102-201 0 0,0 5-1620 0 0,-3 6-2391 0 0,-1 8-576 0 0</inkml:trace>
  <inkml:trace contextRef="#ctx0" brushRef="#br0" timeOffset="-143491.985">7659 8849 10448 0 0,'0'0'233'0'0,"0"0"39"0"0,0 16 364 0 0,0 36 89 0 0,-6 51 1263 0 0,3-58-1533 0 0,7-23 540 0 0,5-35-771 0 0,-3 2-191 0 0,1 1 0 0 0,1 0 0 0 0,0 0 0 0 0,0 1 0 0 0,0 0 0 0 0,1 0 0 0 0,1 1 0 0 0,0 0 0 0 0,0 1 0 0 0,7-4-33 0 0,-9 7-75 0 0,-7 3 64 0 0,1 0 0 0 0,0 0 0 0 0,-1 0 0 0 0,1 0 0 0 0,0 0 0 0 0,0 1 0 0 0,0-1 0 0 0,0 0 0 0 0,0 1 0 0 0,0 0 0 0 0,0-1 0 0 0,-1 1 0 0 0,1 0-1 0 0,0 0 1 0 0,0 0 0 0 0,0 1 0 0 0,0-1 0 0 0,0 0 0 0 0,0 1 0 0 0,0-1 0 0 0,0 1 0 0 0,0-1 0 0 0,0 2 11 0 0,0-1-7 0 0,0 1 0 0 0,0 0 1 0 0,-1-1-1 0 0,1 1 0 0 0,-1 0 1 0 0,1 0-1 0 0,-1 0 0 0 0,0 0 0 0 0,0 1 1 0 0,0-1-1 0 0,0 0 0 0 0,0 0 0 0 0,0 1 1 0 0,0-1-1 0 0,-1 0 0 0 0,0 1 1 0 0,1-1-1 0 0,-1 1 0 0 0,0-1 0 0 0,0 1 1 0 0,0-1-1 0 0,0 1 0 0 0,-1-1 1 0 0,1 2 6 0 0,-3 2 57 0 0,0 0 1 0 0,0 0 0 0 0,-1 0 0 0 0,0-1 0 0 0,0 1 0 0 0,0-1 0 0 0,0 0 0 0 0,-1 0 0 0 0,0 0 0 0 0,0-1 0 0 0,0 0 0 0 0,-1 0 0 0 0,1 0-1 0 0,-1-1 1 0 0,0 1 0 0 0,0-1 0 0 0,0-1 0 0 0,-1 1 0 0 0,1-1 0 0 0,-1 0 0 0 0,1-1 0 0 0,-1 1 0 0 0,0-1-58 0 0,4 0 11 0 0,-75 2 37 0 0,62-9-3267 0 0,16 6-1897 0 0</inkml:trace>
  <inkml:trace contextRef="#ctx0" brushRef="#br0" timeOffset="-143094.238">8066 8903 8784 0 0,'0'0'197'0'0,"-13"0"475"0"0,-75 39 665 0 0,80-36-984 0 0,0 1-1 0 0,1 0 1 0 0,-1 1 0 0 0,1-1-1 0 0,0 1 1 0 0,0 1-1 0 0,1-1 1 0 0,-1 1-1 0 0,1 0 1 0 0,1 1-1 0 0,-1-1 1 0 0,1 1 0 0 0,0 0-1 0 0,1 1-352 0 0,3-7 218 0 0,1-1-12 0 0,0 0-37 0 0,0 0-10 0 0,14 11 257 0 0,-12-10-379 0 0,1 1-1 0 0,0-1 1 0 0,0-1-1 0 0,0 1 1 0 0,-1 0-1 0 0,1-1 1 0 0,0 1-1 0 0,0-1 1 0 0,0 0-1 0 0,0 0 1 0 0,0 0-1 0 0,0 0 1 0 0,0-1-1 0 0,0 1 1 0 0,0-1-1 0 0,0 0 1 0 0,0 1-1 0 0,-1-1 1 0 0,1-1-1 0 0,0 1 1 0 0,0 0-1 0 0,-1-1 1 0 0,1 1-1 0 0,-1-1-36 0 0,5-1-27 0 0,29-33 307 0 0,0-2-454 0 0,-24 54 92 0 0,4 57 16 0 0,-9-51-16 0 0,19 31 46 0 0,-8-33 123 0 0,-17-19-815 0 0,0-1-3401 0 0,8 0-1460 0 0</inkml:trace>
  <inkml:trace contextRef="#ctx0" brushRef="#br0" timeOffset="-142829.706">8198 8873 14304 0 0,'0'0'421'0'0,"0"0"-12"0"0,7 0-247 0 0,53 6 516 0 0,153-14 3174 0 0,-72-4-8453 0 0,-118 11 2686 0 0,-9-1-3811 0 0</inkml:trace>
  <inkml:trace contextRef="#ctx0" brushRef="#br0" timeOffset="-142392.646">8784 8573 11600 0 0,'0'0'264'0'0,"0"0"34"0"0,0 0 21 0 0,0 0-36 0 0,0 0-137 0 0,0 0 120 0 0,-7 6 422 0 0,4 1-508 0 0,1-1 1 0 0,0 0 0 0 0,0 1 0 0 0,0 0 0 0 0,1-1 0 0 0,0 1-1 0 0,0 0 1 0 0,1-1 0 0 0,0 1 0 0 0,0 0 0 0 0,1 0 0 0 0,-1 0 0 0 0,1-1-1 0 0,1 2-180 0 0,-2-7 5 0 0,0 7 42 0 0,1 1 1 0 0,0-1-1 0 0,0 0 1 0 0,1 1-1 0 0,0-1 1 0 0,1 0-1 0 0,0 0 1 0 0,0 0-1 0 0,0-1 1 0 0,1 1 0 0 0,0-1-1 0 0,1 0 1 0 0,0 0-1 0 0,0 0 1 0 0,0-1-1 0 0,1 1 1 0 0,0-1-1 0 0,0 0-47 0 0,-2-5 37 0 0,0-1 0 0 0,0 1-1 0 0,1 0 1 0 0,-1-1 0 0 0,0 0-1 0 0,0 0 1 0 0,0 0-1 0 0,0-1 1 0 0,0 1 0 0 0,1-1-1 0 0,-1 0 1 0 0,0 0 0 0 0,0-1-1 0 0,-1 1 1 0 0,1-1-1 0 0,0 1 1 0 0,0-1 0 0 0,-1-1-1 0 0,1 1 1 0 0,-1 0-1 0 0,0-1 1 0 0,1 0 0 0 0,-1 1-1 0 0,-1-1 1 0 0,1-1 0 0 0,0 1-1 0 0,-1 0 1 0 0,3-4-37 0 0,20-16 38 0 0,42-9-280 0 0,-65 32 240 0 0,0 0 0 0 0,0 0-1 0 0,-1 0 1 0 0,1 0 0 0 0,0 1 0 0 0,0-1 0 0 0,0 1 0 0 0,-1-1 0 0 0,1 1 0 0 0,0-1-1 0 0,-1 1 1 0 0,1 0 0 0 0,0 0 0 0 0,-1 0 0 0 0,1 0 0 0 0,-1 0 0 0 0,1 0 0 0 0,-1 0 0 0 0,0 1-1 0 0,1-1 1 0 0,-1 0 0 0 0,0 1 0 0 0,1 1 2 0 0,1 0-5 0 0,27 28 5 0 0,-3-4 0 0 0,-23-24 5 0 0,0 1 0 0 0,1-1-1 0 0,0-1 1 0 0,-1 1 0 0 0,1 0-1 0 0,0-1 1 0 0,0 0-1 0 0,0 0 1 0 0,1-1 0 0 0,-1 0-1 0 0,0 0 1 0 0,1 0 0 0 0,-1 0-1 0 0,1-1 1 0 0,2 0-5 0 0,-4 0 35 0 0,-1 0 0 0 0,1-1-1 0 0,-1 1 1 0 0,1-1 0 0 0,-1 0 0 0 0,0 0 0 0 0,1 0 0 0 0,-1-1 0 0 0,0 1-1 0 0,0-1 1 0 0,0 1 0 0 0,0-1 0 0 0,0 0 0 0 0,0-1 0 0 0,0 1 0 0 0,-1 0 0 0 0,1-1-1 0 0,-1 1 1 0 0,0-1 0 0 0,1 0 0 0 0,-1 0 0 0 0,-1 0 0 0 0,1 0 0 0 0,0 0 0 0 0,-1 0-1 0 0,2-3-34 0 0,11-87 948 0 0,-21 4-904 0 0,0 17-604 0 0,7 60-1094 0 0,0 11-2847 0 0,0 1-1215 0 0</inkml:trace>
  <inkml:trace contextRef="#ctx0" brushRef="#br0" timeOffset="-142112.092">9494 8681 12360 0 0,'51'-6'922'0'0,"110"-15"3201"0"0,-64-2-3587 0 0,-67 9-520 0 0,-22 2-5432 0 0,-5 5 19 0 0</inkml:trace>
  <inkml:trace contextRef="#ctx0" brushRef="#br0" timeOffset="-141926.64">9656 8498 11952 0 0,'0'0'266'0'0,"0"0"44"0"0,0 0 14 0 0,0 0-31 0 0,-4 7-182 0 0,2 0 194 0 0,0 0 1 0 0,1 0 0 0 0,0 0 0 0 0,0 0 0 0 0,0 0 0 0 0,1 1-1 0 0,0-1 1 0 0,1 0 0 0 0,-1 0 0 0 0,1 0 0 0 0,1 1 0 0 0,0 0-306 0 0,1 15 540 0 0,10 198 1065 0 0,-11-124-1381 0 0,1-92-6 0 0,-2-4-1402 0 0,-1 1-3696 0 0,0-2-913 0 0</inkml:trace>
  <inkml:trace contextRef="#ctx0" brushRef="#br0" timeOffset="-141653.286">10086 8445 12640 0 0,'0'0'289'0'0,"0"0"40"0"0,0 0 21 0 0,1 1-46 0 0,3 16-192 0 0,-15 77 801 0 0,-121 249 712 0 0,92-232-1396 0 0,24-77 67 0 0,15-33-258 0 0,1-1-148 0 0,0 0-67 0 0,0 0-725 0 0,0-1-2993 0 0,-4-1-1282 0 0</inkml:trace>
  <inkml:trace contextRef="#ctx0" brushRef="#br0" timeOffset="-141259.649">9992 8579 11600 0 0,'0'0'264'0'0,"0"0"34"0"0,0 0 21 0 0,0 0-36 0 0,0 7 54 0 0,1 6-106 0 0,1 0 0 0 0,0-1 0 0 0,1 1 1 0 0,0-1-1 0 0,1 0 0 0 0,1 1 0 0 0,2 3-231 0 0,6 20 369 0 0,28 29 708 0 0,-40-63-1027 0 0,1 0 0 0 0,0 0 0 0 0,-1-1 0 0 0,1 1 0 0 0,0 0 1 0 0,0-1-1 0 0,0 0 0 0 0,0 1 0 0 0,0-1 0 0 0,0 0 0 0 0,0 0 0 0 0,0 0 0 0 0,1-1 0 0 0,-1 1 1 0 0,0 0-1 0 0,0-1 0 0 0,1 1 0 0 0,-1-1 0 0 0,0 0 0 0 0,1 0 0 0 0,-1 0 0 0 0,1 0 1 0 0,-1 0-1 0 0,0-1 0 0 0,1 1 0 0 0,-1-1 0 0 0,0 1 0 0 0,0-1 0 0 0,1 0 0 0 0,-1 0 0 0 0,0 0 1 0 0,0 0-1 0 0,0 0 0 0 0,0 0 0 0 0,0-1 0 0 0,0 1 0 0 0,0-1 0 0 0,-1 1 0 0 0,2-2-50 0 0,58-117-126 0 0,-39 80-896 0 0,-21 39 932 0 0,-1 1 8 0 0,27 36-82 0 0,26 57 335 0 0,-51-90-165 0 0,0 1 1 0 0,0-1-1 0 0,1 0 0 0 0,-1 1 0 0 0,1-1 0 0 0,0 0 1 0 0,0-1-1 0 0,0 1 0 0 0,0 0 0 0 0,0-1 0 0 0,0 0 1 0 0,1 0-1 0 0,-1 0 0 0 0,1 0 0 0 0,0 0 0 0 0,-1-1 1 0 0,1 1-1 0 0,0-1 0 0 0,0 0 0 0 0,0 0 1 0 0,0-1-1 0 0,0 1 0 0 0,0-1 0 0 0,0 0 0 0 0,0 0 1 0 0,0 0-1 0 0,0-1 0 0 0,0 1 0 0 0,0-1 0 0 0,0 0 1 0 0,0 0-1 0 0,2-1-6 0 0,6-5-1295 0 0,-1-1-4359 0 0</inkml:trace>
  <inkml:trace contextRef="#ctx0" brushRef="#br0" timeOffset="-141011.257">10649 8388 10960 0 0,'0'0'322'0'0,"1"1"-7"0"0,46 70 360 0 0,-32-44-252 0 0,-2 1 0 0 0,0 0 0 0 0,-2 1 0 0 0,-1 0 0 0 0,-1 0 0 0 0,-1 1 0 0 0,-1 7-423 0 0,-2 1 952 0 0,-2 1 1 0 0,-2-1-1 0 0,-3 35-952 0 0,1-65 48 0 0,-1 1 0 0 0,0-1 0 0 0,0 0 0 0 0,-1 0 0 0 0,0 0-1 0 0,0-1 1 0 0,-1 1 0 0 0,0-1 0 0 0,0 0 0 0 0,-1 0 0 0 0,0 0 0 0 0,0-1 0 0 0,0 1 0 0 0,-1-1-1 0 0,0 0 1 0 0,0-1 0 0 0,-1 0 0 0 0,0 0 0 0 0,1 0 0 0 0,-2-1 0 0 0,1 0 0 0 0,0 0 0 0 0,-1 0 0 0 0,0-1-1 0 0,0-1-47 0 0,-99 32-426 0 0,80-29 12 0 0</inkml:trace>
  <inkml:trace contextRef="#ctx0" brushRef="#br0" timeOffset="-150278.738">5313 9022 12840 0 0,'-3'-8'618'0'0,"-4"-16"160"0"0,6 23-775 0 0,1-1 1 0 0,0 1 0 0 0,0-1-1 0 0,-1 1 1 0 0,1 0 0 0 0,0-1-1 0 0,0 1 1 0 0,0-1 0 0 0,1 1-1 0 0,-1 0 1 0 0,0-1 0 0 0,0 1-1 0 0,1 0 1 0 0,-1-1 0 0 0,1 1-1 0 0,-1 0 1 0 0,1-1 0 0 0,0 1-1 0 0,-1 0 1 0 0,1 0 0 0 0,0 0-1 0 0,0 0 1 0 0,0-1 0 0 0,0 1-1 0 0,0 1 1 0 0,0-1 0 0 0,0 0-1 0 0,0 0 1 0 0,0 0 0 0 0,1 0-1 0 0,-1 1 1 0 0,0-1 0 0 0,0 1 0 0 0,1-1-1 0 0,-1 1 1 0 0,0-1 0 0 0,1 1-1 0 0,-1 0 1 0 0,0-1 0 0 0,1 1-1 0 0,0 0-3 0 0,14-2 202 0 0,0 1-1 0 0,0 1 1 0 0,0 0-1 0 0,0 1 1 0 0,0 0-1 0 0,-1 2 1 0 0,1 0-1 0 0,0 0 1 0 0,6 4-202 0 0,-8-4-19 0 0,-11-3 36 0 0,0 0 1 0 0,0 1-1 0 0,0-1 1 0 0,0 1-1 0 0,0 0 1 0 0,0 0-1 0 0,0 0 0 0 0,0 0 1 0 0,0 1-1 0 0,-1-1 1 0 0,1 1-1 0 0,0-1 1 0 0,-1 1-1 0 0,1 0 1 0 0,-1 0-1 0 0,0 0 0 0 0,1 0 1 0 0,-1 1-1 0 0,0-1 1 0 0,0 1-1 0 0,-1-1 1 0 0,1 1-1 0 0,0 0 1 0 0,-1-1-1 0 0,0 1 0 0 0,1 0 1 0 0,-1 0-1 0 0,0 0 1 0 0,-1 0-1 0 0,1 0 1 0 0,-1 0-1 0 0,1 0 1 0 0,-1 0-1 0 0,0 1 0 0 0,0-1 1 0 0,0 1-18 0 0,-7 7 49 0 0,-1 0 1 0 0,1-1 0 0 0,-2 1-1 0 0,0-2 1 0 0,0 1 0 0 0,-1-1-1 0 0,0-1 1 0 0,0 0 0 0 0,-1 0-1 0 0,0-1 1 0 0,0 0 0 0 0,-12 4-50 0 0,-43 30 74 0 0,23-11-60 0 0,42-30 56 0 0,1 0 32 0 0,21 9 120 0 0,120-3-158 0 0,-11 3-2209 0 0,-116-6 915 0 0</inkml:trace>
  <inkml:trace contextRef="#ctx0" brushRef="#br0" timeOffset="-149788.359">6175 8867 9280 0 0,'0'0'268'0'0,"0"0"4"0"0,-1-1-175 0 0,-1 0-42 0 0,1 0 171 0 0,1 1 73 0 0,0 0 12 0 0,0 0 27 0 0,0 0 113 0 0,0 0 49 0 0,0 0 11 0 0,0 0-10 0 0,0 0-45 0 0,-10 17 1553 0 0,-28 41 207 0 0,-53 76-999 0 0,-13 10-289 0 0,31-45-928 0 0,16-10 0 0 0,54-83-64 0 0,2-5-272 0 0,1-1-130 0 0,0 0-29 0 0,0 0-52 0 0,0 0-187 0 0,7 0-1838 0 0,0 0-2853 0 0</inkml:trace>
  <inkml:trace contextRef="#ctx0" brushRef="#br0" timeOffset="-149337.932">6060 9007 11488 0 0,'0'0'264'0'0,"0"0"34"0"0,0 0 20 0 0,0 0-41 0 0,1 2-170 0 0,14 77 1833 0 0,-12-58-1258 0 0,-3-16-582 0 0,1 0-1 0 0,-1-1 1 0 0,1 1-1 0 0,0 0 1 0 0,0 0-1 0 0,0-1 0 0 0,1 1 1 0 0,0-1-1 0 0,0 1 1 0 0,0-1-1 0 0,0 0 1 0 0,3 4-101 0 0,28 4 659 0 0,-29-13-622 0 0,1-1-1 0 0,-1 0 1 0 0,0 1 0 0 0,0-1 0 0 0,-1-1-1 0 0,1 1 1 0 0,0-1 0 0 0,-1 1 0 0 0,1-1-1 0 0,-1 0 1 0 0,0 0 0 0 0,0 0-1 0 0,0-1 1 0 0,0 1 0 0 0,-1-1 0 0 0,1 0-1 0 0,-1 0 1 0 0,0 0 0 0 0,0 0 0 0 0,0 0-1 0 0,0-1-35 0 0,22-63 80 0 0,-11 50-102 0 0,-13 17-90 0 0,0 1-18 0 0,0 0 2 0 0,0 0 8 0 0,0 0 35 0 0,0 0 18 0 0,14 31-61 0 0,15 43 192 0 0,-26-69-41 0 0,0 1-1 0 0,1-1 0 0 0,-1-1 0 0 0,1 1 0 0 0,0 0 0 0 0,0-1 0 0 0,1 0 1 0 0,-1 0-1 0 0,1 0 0 0 0,0 0 0 0 0,0-1 0 0 0,0 0 0 0 0,0 0 0 0 0,0 0 0 0 0,6 1-22 0 0,57 2 279 0 0,-44-9-942 0 0,-15 1 251 0 0</inkml:trace>
  <inkml:trace contextRef="#ctx0" brushRef="#br0" timeOffset="-147761.832">5733 8954 6592 0 0,'0'0'149'0'0,"0"0"23"0"0,0 0 11 0 0,0 0 63 0 0,0 0 265 0 0,0 0 117 0 0,0 0 20 0 0,0 0-33 0 0,0 0-169 0 0,0 0-78 0 0,0 0-14 0 0,0 0-29 0 0,0 0-112 0 0,0 0-47 0 0,0 0-8 0 0,0 0 6 0 0,0 0 43 0 0,0 0 17 0 0,0 0 7 0 0,8 4 625 0 0,-8 23 336 0 0,0-26-920 0 0,-4 6 246 0 0,-29 65 819 0 0,9-19-1093 0 0,4 28-13 0 0,23-31-94 0 0,3-39 269 0 0,-1-2-1260 0 0,-3-4-3588 0 0,-2-5-927 0 0</inkml:trace>
  <inkml:trace contextRef="#ctx0" brushRef="#br0" timeOffset="-147243.371">5814 8790 10880 0 0,'0'0'248'0'0,"0"0"34"0"0,0 0 20 0 0,0 0-38 0 0,0 0-158 0 0,0 0-27 0 0,0 0 8 0 0,0 0 1 0 0,0 0-4 0 0,0 0-16 0 0,0 0 1 0 0,0 0 22 0 0,0 0 7 0 0,0 0 13 0 0,0 0 8 0 0,0 0 1 0 0,0 0-4 0 0,0 0-16 0 0,0 0-4 0 0,-17 1 1016 0 0,17-3-1089 0 0,-1 0 1 0 0,1 0 0 0 0,-1 0 0 0 0,1-1-1 0 0,0 1 1 0 0,0 0 0 0 0,0 0 0 0 0,0 0 0 0 0,0-1-1 0 0,0 1 1 0 0,0 0 0 0 0,1 0 0 0 0,-1 0 0 0 0,1 0-1 0 0,0 0 1 0 0,0 0 0 0 0,0 0 0 0 0,0 0-1 0 0,0 0 1 0 0,0 0 0 0 0,0 0 0 0 0,0 0 0 0 0,1 1-1 0 0,-1-1 1 0 0,1 1 0 0 0,-1-1 0 0 0,1 1-1 0 0,0-1 1 0 0,0 1 0 0 0,0 0 0 0 0,-1 0 0 0 0,1 0-1 0 0,0 0 1 0 0,0 0 0 0 0,0 0 0 0 0,0 1 0 0 0,2-1-24 0 0,17 2-74 0 0,-15 3 49 0 0,-5-3 42 0 0,0 0 0 0 0,-1 1 0 0 0,1-1 0 0 0,0 0 0 0 0,-1 1 0 0 0,1-1 0 0 0,0 1 0 0 0,-1-1 0 0 0,0 1 0 0 0,1-1 0 0 0,-1 1 0 0 0,0-1 0 0 0,0 1 0 0 0,0-1 0 0 0,0 1 0 0 0,0 0 0 0 0,0-1 0 0 0,-1 1 0 0 0,1-1 0 0 0,0 1 0 0 0,-1-1 0 0 0,1 1 0 0 0,-1-1 0 0 0,1 1 0 0 0,-1-1 0 0 0,0 0 0 0 0,0 1 0 0 0,0-1 0 0 0,1 0 0 0 0,-1 0 0 0 0,-1 0 0 0 0,1 1 0 0 0,0-1 1 0 0,0 0-18 0 0,-3 2 72 0 0,1 0 0 0 0,-1-1 1 0 0,0 1-1 0 0,0-1 0 0 0,0 1 1 0 0,-1-1-1 0 0,1-1 0 0 0,0 1 1 0 0,-1 0-1 0 0,1-1 0 0 0,-1 0 1 0 0,0 0-1 0 0,1-1 0 0 0,-1 1 1 0 0,-1-1-73 0 0,-2-20-479 0 0,8 19 97 0 0</inkml:trace>
  <inkml:trace contextRef="#ctx0" brushRef="#br0" timeOffset="-144492.139">6747 8841 7920 0 0,'1'-5'377'0'0,"7"-17"62"0"0,7-30 2963 0 0,-15 51-3333 0 0,-1 1-1 0 0,1-1 1 0 0,0 0 0 0 0,0 1-1 0 0,-1-1 1 0 0,1 0-1 0 0,0 1 1 0 0,-1-1-1 0 0,1 0 1 0 0,-1 1 0 0 0,1-1-1 0 0,-1 1 1 0 0,1-1-1 0 0,-1 1 1 0 0,0-1 0 0 0,1 1-1 0 0,-1-1 1 0 0,1 1-1 0 0,-1 0 1 0 0,0-1-1 0 0,1 1 1 0 0,-1 0 0 0 0,0-1-1 0 0,0 1 1 0 0,1 0-1 0 0,-1 0 1 0 0,0 0-1 0 0,0 0 1 0 0,1 0 0 0 0,-1 0-1 0 0,0 0 1 0 0,0 0-1 0 0,1 0 1 0 0,-1 0-1 0 0,0 0 1 0 0,0 0 0 0 0,1 0-1 0 0,-1 1 1 0 0,0-1-1 0 0,1 0 1 0 0,-1 0 0 0 0,0 1-1 0 0,1-1 1 0 0,-1 1-1 0 0,0-1 1 0 0,1 1-1 0 0,-1-1 1 0 0,1 1 0 0 0,-1-1-1 0 0,1 1 1 0 0,-1-1-1 0 0,1 1 1 0 0,-1 0-69 0 0,-32 31 551 0 0,-34 49 372 0 0,57-68-827 0 0,1 0 0 0 0,0 0 0 0 0,1 0-1 0 0,1 1 1 0 0,0 0 0 0 0,1 1-1 0 0,0 0 1 0 0,2 0 0 0 0,-1 0-1 0 0,2 0 1 0 0,0 1 0 0 0,1-1-1 0 0,0 2-95 0 0,2-12 19 0 0,0-1-1 0 0,0 1 1 0 0,1 0-1 0 0,-1-1 1 0 0,1 1-1 0 0,0 0 1 0 0,0-1-1 0 0,1 1 1 0 0,0-1-1 0 0,-1 0 1 0 0,2 1-1 0 0,-1-1 1 0 0,0 0-1 0 0,1 0 1 0 0,-1 0-1 0 0,1 0 1 0 0,0-1-1 0 0,1 1 1 0 0,-1-1-1 0 0,1 0 1 0 0,-1 0-1 0 0,1 0 1 0 0,0 0-1 0 0,1 0-18 0 0,49 21-23 0 0,-13-18-2953 0 0,-24-6 1488 0 0</inkml:trace>
  <inkml:trace contextRef="#ctx0" brushRef="#br0" timeOffset="-138108.57">11154 8594 5960 0 0,'-10'6'704'0'0,"10"-6"-252"0"0,0 0 137 0 0,0 8 1375 0 0,1-4-1759 0 0,0 0 0 0 0,1 0 1 0 0,-1 0-1 0 0,1-1 0 0 0,0 1 0 0 0,0 0 0 0 0,1-1 0 0 0,-1 0 0 0 0,0 1 1 0 0,1-1-1 0 0,0 0 0 0 0,0 0 0 0 0,0-1 0 0 0,0 1 0 0 0,1-1 1 0 0,2 3-206 0 0,52-6 1688 0 0,23-34-515 0 0,-10-22-721 0 0,-69 55-439 0 0,0 0 1 0 0,0 0-1 0 0,0 0 0 0 0,0 0 1 0 0,-1 0-1 0 0,1-1 0 0 0,-1 1 1 0 0,1-1-1 0 0,-1 1 0 0 0,0-1 1 0 0,0 0-1 0 0,0 1 0 0 0,0-1 1 0 0,0 0-1 0 0,0 0 0 0 0,-1 1 1 0 0,0-1-1 0 0,1 0 0 0 0,-1 0 1 0 0,0 0-15 0 0,-2-6 8 0 0,2 8 0 0 0,0-1 0 0 0,0 1 0 0 0,0 0 0 0 0,0-1 0 0 0,0 1 0 0 0,-1 0 0 0 0,1-1 0 0 0,0 1 0 0 0,-1 0-1 0 0,0 0 1 0 0,1-1 0 0 0,-1 1 0 0 0,1 0 0 0 0,-1 0 0 0 0,0 0 0 0 0,0 0 0 0 0,0 0 0 0 0,0 0 0 0 0,0 0 0 0 0,0 0 0 0 0,0 0 0 0 0,0 0 0 0 0,0 1 0 0 0,0-1 0 0 0,0 0 0 0 0,0 1 0 0 0,-1-1 0 0 0,1 0-7 0 0,-6 0 46 0 0,0-1 0 0 0,1 1 0 0 0,-1 1 0 0 0,0-1 0 0 0,0 1 0 0 0,0 0 0 0 0,1 1 0 0 0,-1-1 0 0 0,0 1 0 0 0,0 1 0 0 0,1-1 0 0 0,-1 1 0 0 0,1 0 0 0 0,-1 1 0 0 0,1 0 0 0 0,0 0 0 0 0,0 0 0 0 0,0 0 0 0 0,0 1 0 0 0,1 0 0 0 0,0 0 0 0 0,-1 1 0 0 0,1 0 0 0 0,1 0 0 0 0,-1 0 0 0 0,1 0 0 0 0,-1 2-46 0 0,-46 72 191 0 0,43-64-111 0 0,2 1 0 0 0,0-1 1 0 0,1 1-1 0 0,1 1 0 0 0,0-1 0 0 0,1 0 0 0 0,1 1 0 0 0,0 0 0 0 0,1 2-80 0 0,1-8 71 0 0,1 0 0 0 0,0 0 0 0 0,0 0 0 0 0,1-1 0 0 0,1 1 0 0 0,0 0 0 0 0,0-1 0 0 0,1 0 0 0 0,0 0 0 0 0,1 0-71 0 0,-1-3 84 0 0,1 0 1 0 0,-1-1-1 0 0,1 0 1 0 0,1 0-1 0 0,-1 0 1 0 0,1-1-1 0 0,0 0 0 0 0,1 0 1 0 0,-1-1-1 0 0,1 1 1 0 0,0-1-1 0 0,0-1 1 0 0,0 1-1 0 0,1-1 1 0 0,-1-1-1 0 0,1 1 1 0 0,-1-1-1 0 0,1 0 1 0 0,0-1-1 0 0,1 0-84 0 0,10 1 54 0 0,0-2-1 0 0,0 0 1 0 0,-1-1 0 0 0,1 0 0 0 0,0-2-1 0 0,-1 0 1 0 0,16-6-54 0 0,7-9-1005 0 0,-24 7-4432 0 0,-4 1-1103 0 0</inkml:trace>
  <inkml:trace contextRef="#ctx0" brushRef="#br0" timeOffset="-127076.722">5693 9614 4376 0 0,'0'0'99'0'0,"0"0"11"0"0,0 0 10 0 0,0 0 12 0 0,0 0 26 0 0,0 0 15 0 0,0 0 3 0 0,0 0 5 0 0,0 0 23 0 0,0 0 11 0 0,0 0 1 0 0,0 0-10 0 0,0 0-39 0 0,0 0-20 0 0,0 0-3 0 0,0 0-2 0 0,0 0-4 0 0,0 0-2 0 0,0 0 0 0 0,0 0-3 0 0,0 0-12 0 0,0 0-7 0 0,0 0-2 0 0,0 0-6 0 0,0 0-22 0 0,0 0-10 0 0,0 0-2 0 0,0 20 4820 0 0,0-13-3344 0 0,4-3-1548 0 0,3-1 0 0 0,2-3 0 0 0,21 3 0 0 0,1 0 0 0 0,94-3 40 0 0,-72 0-40 0 0,58-3 181 0 0,3 9-170 0 0,-33-6 106 0 0,-2 3-42 0 0,68-12 53 0 0,65 9 53 0 0,-130 4-96 0 0,513-8 483 0 0,-423 1-333 0 0,-6-3 95 0 0,-2-3-319 0 0,61 0 298 0 0,-53-5-275 0 0,91-5 76 0 0,-57 7-19 0 0,5 1 90 0 0,-69 4-21 0 0,127-2 242 0 0,0-2-452 0 0,-151 9-264 0 0,67-5 292 0 0,-81 0 22 0 0,338 4 0 0 0,-224-2 0 0 0,-127 5 0 0 0,37-4 371 0 0,181-6-286 0 0,-133 5-254 0 0,-75 0-54 0 0,7 1 615 0 0,178 1-392 0 0,-94 1-184 0 0,-82-2 376 0 0,-32 2-192 0 0,-10-2 0 0 0,127-10 0 0 0,-97 10 0 0 0,-1 5 0 0 0,-6 1-17 0 0,-43-2-492 0 0,31-8 483 0 0,73-8-27 0 0,-85 10 42 0 0,50 6 11 0 0,12 3-328 0 0,14-6 342 0 0,136 1 158 0 0,-152-16-2789 0 0,-113 14-2695 0 0</inkml:trace>
  <inkml:trace contextRef="#ctx0" brushRef="#br0" timeOffset="-110435.143">13814 9399 4000 0 0,'0'0'91'0'0,"0"0"11"0"0,0 0 9 0 0,0 0-6 0 0,0 0-27 0 0,0 0-13 0 0,0 0-1 0 0,0 0 35 0 0,0 0 145 0 0,0 0 62 0 0,0 0 13 0 0,0 0-10 0 0,0 0-45 0 0,0 0-21 0 0,0 0-3 0 0,11 4 520 0 0,75 7 616 0 0,-2-16-774 0 0,34-7-327 0 0,6 3-126 0 0,21-3-50 0 0,-11-4 128 0 0,-80 10-27 0 0,150 4 104 0 0,-124-4-294 0 0,-7-1-52 0 0,54-3 42 0 0,11-6 0 0 0,89 13 80 0 0,-146-3 128 0 0,0 0-224 0 0,34-6 53 0 0,123-3-26 0 0,-159 6 281 0 0,-23 3 400 0 0,8-3-364 0 0,-16 6-268 0 0,-31 0 105 0 0,22-1 154 0 0,-29 2-1145 0 0,-10 2 148 0 0</inkml:trace>
  <inkml:trace contextRef="#ctx0" brushRef="#br1" timeOffset="-97943.718">11318 2023 7464 0 0,'0'0'216'0'0,"0"0"12"0"0,0 0-76 0 0,0 0-38 0 0,0 0-8 0 0,1-1-20 0 0,50-1-68 0 0,83 23 139 0 0,35-3-170 0 0,76-5 277 0 0,-107-8 488 0 0,91 7 265 0 0,151 7 246 0 0,-198-11-839 0 0,198 19-120 0 0,-59-9-112 0 0,-140-3-128 0 0,239 0 221 0 0,-59-15 263 0 0,-256 1-237 0 0,0 4 1 0 0,52 12-312 0 0,183 17 240 0 0,189 29-160 0 0,-176-19 8 0 0,65 17 25 0 0,-68-14-122 0 0,-139-20 9 0 0,19-2 0 0 0,12 1 665 0 0,-200-20-189 0 0,38 12-193 0 0,17 35 212 0 0,-91-47-463 0 0,0 0-1 0 0,0 0 0 0 0,0 0 0 0 0,-1 1 0 0 0,0 0 0 0 0,0 0 1 0 0,-1 0-1 0 0,0 1 0 0 0,0-1 0 0 0,-1 1 0 0 0,0 0 0 0 0,0 0 1 0 0,-1 0-1 0 0,0 1 0 0 0,-1-1 0 0 0,1 0 0 0 0,-2 1 0 0 0,1-1 0 0 0,-1 5-31 0 0,26 128 480 0 0,-15-17-336 0 0,4 165-482 0 0,0 1 660 0 0,12 105 169 0 0,0-45-120 0 0,-21-181-237 0 0,-8-52 224 0 0,-5-1 0 0 0,-14 62-358 0 0,-34 73 496 0 0,15-50-133 0 0,18-94-139 0 0,-46 178 245 0 0,-59 120 107 0 0,75-229-149 0 0,8 35-118 0 0,1 17-231 0 0,-1-93 452 0 0,7-48 174 0 0,11-18-392 0 0,5-4-312 0 0,1 9 0 0 0,0 26 0 0 0,-12 7 0 0 0,-1-18 0 0 0,-16 47 172 0 0,41-95-288 0 0,-8 17 116 0 0,-25 46 230 0 0,-30 13-220 0 0,4-14-10 0 0,7-5 0 0 0,20 5 0 0 0,32-68-216 0 0,6-29 216 0 0,1 1-37 0 0,1-6-154 0 0,0-1-54 0 0,0 0-10 0 0,0 0 13 0 0,0 0 55 0 0,0 0 24 0 0,0 0 3 0 0,0 0 8 0 0,0 0 35 0 0,14-20-607 0 0,100-113-3459 0 0,-70 82 2456 0 0,23-11-496 0 0,-32 39 2515 0 0,-6 34-161 0 0,-14 0-147 0 0,-6 14-680 0 0,-13-10 898 0 0,-19 34 1989 0 0,6-9-441 0 0,11-30-1617 0 0,1 0-1 0 0,0 0 0 0 0,1 1 0 0 0,0 0 0 0 0,0-1 1 0 0,1 1-1 0 0,1 1 0 0 0,0-1-132 0 0,-4 16 6 0 0,-11 3 426 0 0,14-29-291 0 0,1 1 0 0 0,-1-1 0 0 0,1 0-1 0 0,-1 0 1 0 0,1 0 0 0 0,-1 0-1 0 0,0-1 1 0 0,1 1 0 0 0,-1-1 0 0 0,0 1-1 0 0,0-1 1 0 0,1 0 0 0 0,-1 0-1 0 0,0 0 1 0 0,0-1 0 0 0,1 1 0 0 0,-1-1-1 0 0,0 1 1 0 0,1-1 0 0 0,-1 0-1 0 0,0 0 1 0 0,1 0 0 0 0,-1 0 0 0 0,1-1-1 0 0,0 1 1 0 0,-3-2-141 0 0,-43-15 645 0 0,-43-30 75 0 0,-23-6-48 0 0,33 9-469 0 0,62 33-168 0 0,0-2 0 0 0,1 0 0 0 0,1-1 0 0 0,0-1 0 0 0,-6-7-35 0 0,-15-14 156 0 0,-6-5-238 0 0,39 34-254 0 0,4 7-5562 0 0,1 1-1063 0 0</inkml:trace>
  <inkml:trace contextRef="#ctx0" brushRef="#br0" timeOffset="-56216.804">17686 9026 6056 0 0,'0'0'176'0'0,"0"0"-4"0"0,-3 2-120 0 0,2-2 25 0 0,1 0 4 0 0,0 0-7 0 0,0 0 46 0 0,0 0 201 0 0,0 0 88 0 0,0 0 21 0 0,0 0-8 0 0,0 0-39 0 0,0 0-20 0 0,30 7 667 0 0,146 8 1756 0 0,-72-9-2098 0 0,-67-6-486 0 0,-22 0 44 0 0,-198 32 658 0 0,1-17-286 0 0,149-21-22 0 0,32 6-482 0 0,1 0-2 0 0,0 0 1 0 0,0 0 5 0 0,30-18 242 0 0,145-12-360 0 0,-23 12 72 0 0,-195 18-1143 0 0,14 0-3661 0 0,7 0-136 0 0</inkml:trace>
  <inkml:trace contextRef="#ctx0" brushRef="#br0" timeOffset="-53902.581">18507 8765 6736 0 0,'0'0'149'0'0,"0"0"23"0"0,3-5 171 0 0,-5-45 2201 0 0,1 49-2144 0 0,4-83 3308 0 0,17 24-2814 0 0,-19 59-815 0 0,2-5 132 0 0,-4 6-146 0 0,1 0 0 0 0,0 0 0 0 0,0 0 0 0 0,0 0 0 0 0,0 0-1 0 0,0 0 1 0 0,0 0 0 0 0,-1 0 0 0 0,1 0 0 0 0,0 0 0 0 0,0 0 0 0 0,0 0 0 0 0,0 0 0 0 0,0 0 0 0 0,0 0 0 0 0,0 0 0 0 0,-1 0 0 0 0,1 0 0 0 0,0 0 0 0 0,0-1 0 0 0,0 1 0 0 0,0 0 0 0 0,0 0 0 0 0,0 0 0 0 0,0 0 0 0 0,0 0-65 0 0,-9 8 102 0 0,0 1 0 0 0,0 0 0 0 0,1 0 0 0 0,1 1 0 0 0,0 0 0 0 0,0 1 0 0 0,-4 8-102 0 0,7-9 71 0 0,0 0-1 0 0,1 0 1 0 0,0 1-1 0 0,0-1 0 0 0,1 1 1 0 0,1 0-1 0 0,0-1 1 0 0,0 1-1 0 0,1 0 0 0 0,0 0 1 0 0,1 0-1 0 0,1-1 1 0 0,-1 1-1 0 0,2 0 0 0 0,1 6-70 0 0,-2-14 20 0 0,-1 0-1 0 0,1 0 0 0 0,0 0 0 0 0,0 0 0 0 0,1-1 1 0 0,-1 1-1 0 0,0-1 0 0 0,1 1 0 0 0,-1-1 0 0 0,1 0 1 0 0,0 0-1 0 0,0 0 0 0 0,0 0 0 0 0,0 0 0 0 0,0-1 1 0 0,0 0-1 0 0,1 1 0 0 0,-1-1 0 0 0,0 0 0 0 0,1 0 1 0 0,-1-1-1 0 0,1 1 0 0 0,-1-1 0 0 0,1 0 0 0 0,-1 0 1 0 0,1 0-1 0 0,-1 0 0 0 0,0 0 0 0 0,1-1 0 0 0,-1 0 1 0 0,1 0-1 0 0,-1 0 0 0 0,0 0 0 0 0,1 0 0 0 0,-1 0 1 0 0,2-2-20 0 0,37-27-5789 0 0,-35 20-57 0 0</inkml:trace>
  <inkml:trace contextRef="#ctx0" brushRef="#br0" timeOffset="-53633.875">18504 8298 13760 0 0,'0'0'314'0'0,"0"0"46"0"0,0 0 22 0 0,0 0-50 0 0,0 0-208 0 0,0 0-12 0 0,0 0 164 0 0,0 0 57 0 0,1 0 10 0 0,60 22 1239 0 0,-2 2-3960 0 0,-52-21-3274 0 0</inkml:trace>
  <inkml:trace contextRef="#ctx0" brushRef="#br0" timeOffset="-53002.06">18342 9097 6912 0 0,'0'0'157'0'0,"0"0"23"0"0,0 0 11 0 0,0 0 41 0 0,0 0 168 0 0,0 0 74 0 0,0 0 20 0 0,0 0-4 0 0,0 0-22 0 0,9 0 1192 0 0,21-1-318 0 0,-6 1 902 0 0,-22 1-2106 0 0,-2-1-8 0 0,53-1 1765 0 0,172-1-591 0 0,-97-4-850 0 0,28 0-316 0 0,-59 13-514 0 0,-78-4 279 0 0,14 2-4359 0 0,-32-5 2858 0 0</inkml:trace>
  <inkml:trace contextRef="#ctx0" brushRef="#br0" timeOffset="-52060.196">18578 9442 8208 0 0,'0'0'234'0'0,"0"0"6"0"0,17-10 758 0 0,63-15 1952 0 0,-43 17-1971 0 0,-24 5-591 0 0,0 1 0 0 0,0 0-1 0 0,0 0 1 0 0,1 1 0 0 0,-1 1 0 0 0,0 0 0 0 0,11 2-388 0 0,9 9 195 0 0,-6-1-77 0 0,-26-9-114 0 0,0 0 0 0 0,0-1 1 0 0,-1 1-1 0 0,1 0 0 0 0,-1-1 0 0 0,1 1 1 0 0,0 0-1 0 0,-1 0 0 0 0,0 0 0 0 0,1 0 1 0 0,-1-1-1 0 0,1 1 0 0 0,-1 0 0 0 0,0 0 1 0 0,0 0-1 0 0,0 0 0 0 0,1 0 0 0 0,-1 0 1 0 0,0 0-1 0 0,0 0 0 0 0,0 0 0 0 0,0 0 1 0 0,0 0-1 0 0,-1 0 0 0 0,1 0 1 0 0,0 0-1 0 0,0-1 0 0 0,-1 1 0 0 0,1 0 1 0 0,0 0-1 0 0,-1 0 0 0 0,1 0 0 0 0,-1 0 1 0 0,1-1-1 0 0,-1 1 0 0 0,0 0 0 0 0,1 0-4 0 0,-3 4-19 0 0,-31 31 83 0 0,-70 36 88 0 0,33-26-152 0 0,-11 13 0 0 0,22-23 64 0 0,34-15-64 0 0,22-18 0 0 0,18 3 0 0 0,144 0 1316 0 0,-13 8 310 0 0,-118-4-1616 0 0,-18-8-10 0 0,-5-2-44 0 0,1 1-538 0 0,3-1 448 0 0,-4-1-4753 0 0,-4 1-505 0 0</inkml:trace>
  <inkml:trace contextRef="#ctx0" brushRef="#br0" timeOffset="-50584.847">19170 9250 7168 0 0,'0'0'208'0'0,"0"0"82"0"0,0 0 222 0 0,0 0 96 0 0,0 0 22 0 0,0 0-6 0 0,0 0-34 0 0,0 0-12 0 0,0 0-2 0 0,0 0-8 0 0,0 0-35 0 0,0 0-18 0 0,0 0-3 0 0,0 0-22 0 0,0 0-88 0 0,0 0-40 0 0,2 1-8 0 0,51 15 1399 0 0,75-34-749 0 0,22-25-378 0 0,-138 39-577 0 0,-7 3-22 0 0,-1-1 1 0 0,0 1-1 0 0,0 0 1 0 0,0-1-1 0 0,-1 0 0 0 0,1 0 1 0 0,0 0-1 0 0,-1 0 1 0 0,1-1-1 0 0,-1 1 0 0 0,0-1 1 0 0,1 0-1 0 0,-1 0 0 0 0,1-2-27 0 0,-4 3 8 0 0,1 0 0 0 0,-1 0 0 0 0,0-1 0 0 0,0 1-1 0 0,0 0 1 0 0,-1 0 0 0 0,1 0 0 0 0,0-1 0 0 0,-1 1-1 0 0,0 0 1 0 0,1 0 0 0 0,-1 0 0 0 0,0 0 0 0 0,0 0-1 0 0,0 0 1 0 0,0 0 0 0 0,-1 0 0 0 0,1 1 0 0 0,-1-2-8 0 0,-5-11 78 0 0,-45-63 101 0 0,15-11-761 0 0,27 5 474 0 0,9 74 93 0 0,1 0 0 0 0,0 0 0 0 0,1 0 0 0 0,0 0 0 0 0,0 0 0 0 0,1 1 0 0 0,0-1 0 0 0,0 0 0 0 0,1 1 0 0 0,0-1-1 0 0,1 1 1 0 0,0 0 0 0 0,0 0 0 0 0,1 0 0 0 0,0 1 0 0 0,0 0 0 0 0,1 0 0 0 0,0 0 0 0 0,0 0 0 0 0,0 1 0 0 0,1 0-1 0 0,5-3 16 0 0,1 0-23 0 0,0 2-1 0 0,0 0 1 0 0,0 0-1 0 0,1 1 1 0 0,0 1-1 0 0,0 0 1 0 0,1 1-1 0 0,-1 1 1 0 0,1 0-1 0 0,0 1 1 0 0,-1 0-1 0 0,1 1 1 0 0,0 1-1 0 0,0 1 1 0 0,0 0-1 0 0,0 1 24 0 0,53 22-72 0 0,-66-23 72 0 0,0 0 0 0 0,0 0 0 0 0,0 1 0 0 0,0-1 0 0 0,0 1 0 0 0,0-1 0 0 0,-1 1 0 0 0,1-1 0 0 0,-1 1 0 0 0,1 0 0 0 0,-1 0 0 0 0,0 0 0 0 0,0 0 0 0 0,0 0 0 0 0,0 0 0 0 0,0 0 0 0 0,0 0 0 0 0,0 1 0 0 0,-1-1 0 0 0,1 0 0 0 0,-1 0 0 0 0,1 1 0 0 0,-1-1 0 0 0,0 0 0 0 0,0 1 0 0 0,0-1 0 0 0,0 0 0 0 0,-1 1 0 0 0,1-1 0 0 0,-1 1 0 0 0,-23 67 0 0 0,-90 110 0 0 0,113-178 17 0 0,-1 1-1 0 0,1-1 1 0 0,0 0-1 0 0,0 1 1 0 0,0-1-1 0 0,1 1 0 0 0,-1 0 1 0 0,1-1-1 0 0,-1 1 1 0 0,1 0-1 0 0,0-1 1 0 0,0 1-1 0 0,0 0 0 0 0,0-1 1 0 0,0 1-1 0 0,1 0 1 0 0,-1-1-1 0 0,1 1 1 0 0,0-1-1 0 0,0 1 1 0 0,0-1-1 0 0,0 1 0 0 0,0-1 1 0 0,0 0-1 0 0,1 1 1 0 0,-1-1-1 0 0,1 0 1 0 0,0 0-1 0 0,0 0 0 0 0,-1 0 1 0 0,1 0-1 0 0,0-1 1 0 0,0 1-1 0 0,1 0 1 0 0,-1-1-1 0 0,0 0 0 0 0,1 1-16 0 0,155 54 512 0 0,-129-47-582 0 0,0-6-2481 0 0,-22-3-3547 0 0</inkml:trace>
  <inkml:trace contextRef="#ctx0" brushRef="#br0" timeOffset="-49899.687">19820 9393 11024 0 0,'-24'-15'1216'0'0,"17"17"-988"0"0,-1 0 1 0 0,1 0 0 0 0,0 1 0 0 0,0 0 0 0 0,0 0-1 0 0,0 0 1 0 0,0 1 0 0 0,0 0 0 0 0,1 1 0 0 0,0-1-1 0 0,0 1 1 0 0,0 1 0 0 0,1-1 0 0 0,0 1 0 0 0,0 0-1 0 0,0 0 1 0 0,0 0 0 0 0,1 0 0 0 0,0 1-1 0 0,1 0 1 0 0,0 0 0 0 0,0 0 0 0 0,0 0 0 0 0,1 1-1 0 0,-1 0-228 0 0,-3 41 16 0 0,14-43 192 0 0,-5-6-201 0 0,0-1 0 0 0,0 1 0 0 0,0 0 0 0 0,0-1 0 0 0,-1 0 0 0 0,1 0 0 0 0,0 0 0 0 0,0 0 0 0 0,0 0 0 0 0,-1 0 0 0 0,1-1 0 0 0,-1 1 0 0 0,1-1 0 0 0,-1 0 0 0 0,1 1 0 0 0,-1-1 0 0 0,0 0-1 0 0,0-1 1 0 0,1 0-7 0 0,43-71-573 0 0,-19 48 268 0 0,-20 43 115 0 0,-4 94 529 0 0,1-83-1126 0 0,-2-28-3294 0 0,6 5-1381 0 0</inkml:trace>
  <inkml:trace contextRef="#ctx0" brushRef="#br0" timeOffset="-49466.729">20025 9301 10968 0 0,'-2'19'1102'0'0,"9"66"-236"0"0,-7-21 1104 0 0,9 4-500 0 0,-9-68-1462 0 0,0 1 0 0 0,0-1 0 0 0,0 1 0 0 0,0-1 0 0 0,0 1 0 0 0,0-1 0 0 0,0 1 0 0 0,1-1 0 0 0,-1 1 0 0 0,0-1 0 0 0,0 1 0 0 0,1-1 0 0 0,-1 1 0 0 0,0-1 0 0 0,0 0 0 0 0,1 1 1 0 0,-1-1-1 0 0,0 0 0 0 0,1 1 0 0 0,-1-1 0 0 0,1 0 0 0 0,-1 1 0 0 0,0-1 0 0 0,1 0 0 0 0,-1 0 0 0 0,1 1 0 0 0,-1-1 0 0 0,1 0 0 0 0,-1 0 0 0 0,1 0 0 0 0,-1 0 0 0 0,1 0 1 0 0,-1 1-1 0 0,1-1 0 0 0,-1 0 0 0 0,1 0 0 0 0,-1 0 0 0 0,1 0 0 0 0,-1 0 0 0 0,1-1 0 0 0,-1 1 0 0 0,1 0 0 0 0,-1 0 0 0 0,0 0 0 0 0,1 0 0 0 0,-1-1 0 0 0,1 1 0 0 0,-1 0 1 0 0,1 0-1 0 0,-1-1 0 0 0,1 1 0 0 0,-1 0 0 0 0,0-1 0 0 0,1 1 0 0 0,-1 0 0 0 0,0-1 0 0 0,1 1 0 0 0,-1 0 0 0 0,0-1 0 0 0,0 1 0 0 0,1-1 0 0 0,-1 1 0 0 0,0-1 0 0 0,0 1 1 0 0,0-1-10 0 0,1 0-27 0 0,37-32-93 0 0,38-22-652 0 0,-48 45 729 0 0,-26 11 32 0 0,0 0 1 0 0,0 0-1 0 0,0 0 1 0 0,0 1-1 0 0,0-1 1 0 0,0 1-1 0 0,0-1 1 0 0,0 1-1 0 0,-1-1 0 0 0,1 1 1 0 0,-1 0-1 0 0,1 0 1 0 0,-1 0-1 0 0,0 0 1 0 0,0 0-1 0 0,1 0 1 0 0,-1 0-1 0 0,-1 0 1 0 0,1 1-1 0 0,0-1 1 0 0,-1 0-1 0 0,1 1 0 0 0,-1-1 1 0 0,1 0-1 0 0,-1 1 1 0 0,0 0 11 0 0,-1 5 111 0 0,1 1 0 0 0,-2-1-1 0 0,1 0 1 0 0,-1 1 0 0 0,0-1 0 0 0,-1 0 0 0 0,0 0 0 0 0,0 0-1 0 0,-1-1 1 0 0,0 1 0 0 0,0-1 0 0 0,-1 0 0 0 0,0 0 0 0 0,0 0 0 0 0,0-1-1 0 0,-1 0 1 0 0,0 0 0 0 0,0 0 0 0 0,-1-1 0 0 0,0 0 0 0 0,0 0-1 0 0,0 0 1 0 0,0-1 0 0 0,-1 0 0 0 0,1-1 0 0 0,-1 0 0 0 0,0 0 0 0 0,0 0-1 0 0,-3-1-110 0 0,-49-2-148 0 0,39-12-5447 0 0,15 3-45 0 0</inkml:trace>
  <inkml:trace contextRef="#ctx0" brushRef="#br2" timeOffset="-12086.485">15966 7069 3432 0 0,'0'0'100'0'0,"-3"-1"-4"0"0,-18-2-76 0 0,-41 12 44 0 0,5 1 1120 0 0,-16 16 697 0 0,25-5-1544 0 0,-93 54-283 0 0,-93 29 367 0 0,58-25-658 0 0,35-23 526 0 0,-142 38-289 0 0,111-39-289 0 0,-35 6 890 0 0,-64 35-601 0 0,-198 83 2816 0 0,72-7-1095 0 0,201-56-969 0 0,-75 51-602 0 0,93-54 178 0 0,36-32-160 0 0,-218 93-472 0 0,216-106 264 0 0,-60 15 40 0 0,14-6-16 0 0,112-46 196 0 0,-2-4 0 0 0,-36 7-180 0 0,88-27-115 0 0,0 1 1 0 0,1 2 0 0 0,0 1 0 0 0,0 1 0 0 0,-9 6 114 0 0,7-2-1277 0 0,15-8-3075 0 0</inkml:trace>
  <inkml:trace contextRef="#ctx0" brushRef="#br2" timeOffset="-5704.637">6051 8535 5496 0 0,'-72'44'1524'0'0,"-8"47"-1024"0"0,27-19-490 0 0,-19 17-912 0 0,-75 72 902 0 0,123-137-1672 0 0,0 1-468 0 0</inkml:trace>
  <inkml:trace contextRef="#ctx0" brushRef="#br2" timeOffset="-5194.99">5041 9403 4384 0 0,'0'0'127'0'0,"2"9"26"0"0,-13 18-77 0 0,7-4 826 0 0,-35 17 604 0 0,-44 61 288 0 0,-21 40-928 0 0,10-6-754 0 0,73-100-112 0 0</inkml:trace>
  <inkml:trace contextRef="#ctx0" brushRef="#br2" timeOffset="-4168.573">18922 8317 6192 0 0,'0'0'133'0'0,"0"0"23"0"0,0 0 13 0 0,-8 3 13 0 0,-26 20-57 0 0,-30 19 694 0 0,-107 71 1163 0 0,111-69-1840 0 0,-76 60-2722 0 0,100-71-556 0 0</inkml:trace>
  <inkml:trace contextRef="#ctx0" brushRef="#br2" timeOffset="-3872.218">17925 8939 8808 0 0,'0'0'257'0'0,"0"0"-2"0"0,-8 3-151 0 0,-50 36 1034 0 0,-47 74 28 0 0,-1 16-961 0 0,79-96-194 0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8T15:42:26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8 5784 0 0,'0'0'132'0'0,"0"0"17"0"0,0 0 10 0 0,-1 0-26 0 0,-1-2-24 0 0,2 1 315 0 0,0 1 128 0 0,0 0 22 0 0,0 0-44 0 0,0 0-188 0 0,0 0-81 0 0,26 0 314 0 0,100 11 258 0 0,25-4 266 0 0,39-3 1213 0 0,44 12-2312 0 0,-91-6 344 0 0,-2-10-56 0 0,-48 2 51 0 0,0 4 0 0 0,16 7-339 0 0,99 5 162 0 0,-53-21 288 0 0,-8-11-291 0 0,-73-3 615 0 0,-73 16-702 0 0,-1 1 26 0 0,19-16 860 0 0,-16 11-947 0 0,-2 4 32 0 0,-12-15-33 0 0,-10 13-10 0 0,-60 5 168 0 0,-20-1-320 0 0,-22 9 358 0 0,-10-7-196 0 0,-35 12-10 0 0,-61 6 0 0 0,107-15 0 0 0,-123-3 0 0 0,-62-2 0 0 0,206-11-80 0 0,3 9 160 0 0,48 6-153 0 0,22 1 58 0 0,-1 5 15 0 0,11-2 0 0 0,-59-8 54 0 0,65-5-44 0 0,12 3-8 0 0,0 1-1 0 0,0-1 0 0 0,0 0 1 0 0,0 1-1 0 0,0-1 0 0 0,0 0 0 0 0,0 1 1 0 0,0-1-1 0 0,0 0 0 0 0,0 1 0 0 0,1-1 1 0 0,-1 1-1 0 0,0-1 0 0 0,0 1 0 0 0,1-1 1 0 0,-1 0-1 0 0,0 1 0 0 0,1-1 1 0 0,-1 1-1 0 0,0-1 0 0 0,1 1 0 0 0,-1-1 1 0 0,1 1-1 0 0,-1 0 0 0 0,1-1 0 0 0,-1 1 1 0 0,1 0-1 0 0,-1-1 0 0 0,1 1 1 0 0,-1 0-1 0 0,1-1 0 0 0,0 1 0 0 0,-1 0 1 0 0,1 0-1 0 0,-1 0 0 0 0,1 0 0 0 0,0-1 1 0 0,-1 1-1 0 0,1 0 0 0 0,0 0 0 0 0,-1 0 1 0 0,1 1-2 0 0,123-14 10 0 0,138 4 54 0 0,192-32 440 0 0,-339 35-303 0 0,8-2 326 0 0,114 8-527 0 0,98 29 11 0 0,-215-19 42 0 0,91 11 98 0 0,-102-5 76 0 0,-24-8-414 0 0,-11-18 374 0 0,-72 9-246 0 0,4 1 55 0 0,0-3 1 0 0,-5 2-227 0 0,-1 1-120 0 0,0 0-819 0 0,-1 0-3319 0 0,-5-3-1418 0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8T15:42:27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363 84 9960 0 0,'-3'-30'746'0'0,"6"-15"26"0"0,-3 43-448 0 0,-1-5 1434 0 0,-30 14-1242 0 0,-7 10-408 0 0,-76 39 526 0 0,-9 17 741 0 0,75-29-442 0 0,47-43-913 0 0,1 0-1 0 0,-1 1 1 0 0,0-1 0 0 0,0 1-1 0 0,1-1 1 0 0,-1 1 0 0 0,0-1-1 0 0,1 1 1 0 0,0-1-1 0 0,-1 1 1 0 0,1-1 0 0 0,0 1-1 0 0,0-1 1 0 0,0 1 0 0 0,0 0-1 0 0,0-1 1 0 0,0 1 0 0 0,0-1-1 0 0,1 1 1 0 0,-1 0-1 0 0,0-1 1 0 0,1 1 0 0 0,-1-1-1 0 0,1 1 1 0 0,0-1 0 0 0,0 0-1 0 0,-1 1 1 0 0,1-1-1 0 0,0 0 1 0 0,0 1 0 0 0,0-1-1 0 0,0 0 1 0 0,0 0 0 0 0,1 0-1 0 0,-1 0 1 0 0,0 0 0 0 0,1 0-1 0 0,-1 0 1 0 0,0 0-1 0 0,1-1 1 0 0,-1 1 0 0 0,1 0-1 0 0,-1-1 1 0 0,1 1 0 0 0,-1-1-1 0 0,1 0 1 0 0,-1 1-1 0 0,1-1 1 0 0,0 0 0 0 0,-1 0-1 0 0,1 0 1 0 0,-1 0 0 0 0,1 0-1 0 0,0-1 1 0 0,-1 1 0 0 0,1 0-1 0 0,-1-1 1 0 0,2 0-20 0 0,15 1 72 0 0,1-1 1 0 0,-1-1 0 0 0,0-1-1 0 0,-1-1 1 0 0,1 0 0 0 0,-1-1-1 0 0,1-1 1 0 0,-1-1 0 0 0,-1 0-1 0 0,16-10-72 0 0,52-55 80 0 0,-50 34-80 0 0,-30 35-16 0 0,-3 3-64 0 0,-1 0-10 0 0,-4 7 3 0 0,-26 82 72 0 0,26-77 22 0 0,2 0-1 0 0,0 0 0 0 0,0 0 1 0 0,1 1-1 0 0,1-1 0 0 0,0 1 1 0 0,1-1-1 0 0,1 7-6 0 0,9 5 65 0 0,7-13-931 0 0,-10-11-3745 0 0,-7 0-1163 0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8T15:42:25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1048 180 6480 0 0,'-54'-13'1296'0'0,"53"13"-1254"0"0,1 1 0 0 0,0-1 1 0 0,0 1-1 0 0,0-1 0 0 0,1 1 0 0 0,-1-1 1 0 0,0 0-1 0 0,0 1 0 0 0,0-1 1 0 0,0 1-1 0 0,0-1 0 0 0,0 1 0 0 0,1-1 1 0 0,-1 1-1 0 0,0-1 0 0 0,0 1 1 0 0,1-1-1 0 0,-1 0 0 0 0,0 1 0 0 0,1-1 1 0 0,-1 0-1 0 0,0 1 0 0 0,1-1 1 0 0,-1 0-1 0 0,1 1 0 0 0,-1-1 0 0 0,0 0 1 0 0,1 0-1 0 0,-1 0 0 0 0,1 1 1 0 0,-1-1-1 0 0,1 0 0 0 0,-1 0 0 0 0,1 0 1 0 0,-1 0-1 0 0,1 0 0 0 0,-1 0 1 0 0,1 0-1 0 0,-1 0 0 0 0,1 0 0 0 0,-1 0 1 0 0,1 0-1 0 0,-1 0 0 0 0,1 0 0 0 0,-1 0 1 0 0,1 0-1 0 0,-1 0 0 0 0,1-1 1 0 0,-1 1-1 0 0,0 0 0 0 0,1 0 0 0 0,-1-1 1 0 0,1 1-1 0 0,-1 0-42 0 0,6 1 589 0 0,97 4 1128 0 0,46 9-866 0 0,77-3-233 0 0,-1-4-247 0 0,-146-2-223 0 0,1-3 0 0 0,-1-4 0 0 0,64-10-148 0 0,75-5 861 0 0,-78 26-387 0 0,117 4-266 0 0,152-8-480 0 0,-324-1 468 0 0,-62-8-102 0 0,-22 4-40 0 0,-2-1-1 0 0,-52-4-42 0 0,-73 5-11 0 0,-26 6 0 0 0,32-2 0 0 0,-60 6 0 0 0,-470-10 0 0 0,518-10 0 0 0,9 3 0 0 0,-165 13 0 0 0,236-2 0 0 0,-102 7 0 0 0,58-5 0 0 0,56 1-448 0 0,38-7-466 0 0,2 0-2760 0 0,0 0-1186 0 0</inkml:trace>
  <inkml:trace contextRef="#ctx0" brushRef="#br0" timeOffset="2845.818">47 11 7712 0 0,'0'0'174'0'0,"-1"-8"424"0"0,-4 6-544 0 0,4 1 37 0 0,1 1 6 0 0,0 0-7 0 0,0 0 18 0 0,-2 2-26 0 0,0-1 1 0 0,1 0-1 0 0,-1 0 1 0 0,1 1-1 0 0,-1-1 1 0 0,1 0-1 0 0,-1 1 1 0 0,1 0-1 0 0,0-1 1 0 0,0 1 0 0 0,0 0-1 0 0,0-1 1 0 0,0 1-1 0 0,0 0 1 0 0,1 0-1 0 0,-1 0 1 0 0,1 0-1 0 0,-1 0 1 0 0,1 0-1 0 0,-1 0 1 0 0,1 2-83 0 0,-1-1 127 0 0,-2 55 657 0 0,7 25-258 0 0,3 35-84 0 0,-8-32 22 0 0,2-80-507 0 0,-1-5 61 0 0,0-1 0 0 0,0 1 0 0 0,0-1 0 0 0,0 1 0 0 0,0-1 0 0 0,0 1 0 0 0,0 0 0 0 0,0-1 0 0 0,0 1 0 0 0,0-1 0 0 0,1 1 0 0 0,-1-1 0 0 0,0 1 0 0 0,0-1 0 0 0,0 1 0 0 0,1-1 0 0 0,-1 1 0 0 0,0-1 0 0 0,1 0 0 0 0,-1 1 0 0 0,0-1 0 0 0,1 1 0 0 0,-1-1 0 0 0,0 0 0 0 0,1 1 0 0 0,-1-1 0 0 0,1 0 0 0 0,-1 1 0 0 0,1-1 0 0 0,-1 0 0 0 0,1 0 0 0 0,-1 0 0 0 0,1 1 0 0 0,-1-1 0 0 0,1 0 0 0 0,-1 0 0 0 0,1 0 0 0 0,-1 0 0 0 0,1 0 0 0 0,-1 0 0 0 0,1 0 0 0 0,-1 0 0 0 0,1 0 0 0 0,-1 0 0 0 0,1 0 0 0 0,0 0 0 0 0,-1 0 0 0 0,1-1-1 0 0,-1 1 1 0 0,1 0 0 0 0,-1 0 0 0 0,1-1 0 0 0,-1 1 0 0 0,0 0 0 0 0,1 0 0 0 0,-1-1 0 0 0,1 1 0 0 0,-1-1 0 0 0,0 1 0 0 0,1 0 0 0 0,-1-1 0 0 0,0 1 0 0 0,1-1 0 0 0,-1 1 0 0 0,0-1-18 0 0,160-84 410 0 0,-152 82-335 0 0,0 1 1 0 0,0 0 0 0 0,0 0 0 0 0,0 1-1 0 0,1 0 1 0 0,-1 1 0 0 0,0 0 0 0 0,1 0-1 0 0,-1 0 1 0 0,0 1 0 0 0,0 1 0 0 0,1-1-1 0 0,-1 1 1 0 0,0 1 0 0 0,-1-1 0 0 0,1 1 0 0 0,5 3-76 0 0,-9-4 19 0 0,-1 0 1 0 0,0 1 0 0 0,0-1 0 0 0,0 0-1 0 0,0 1 1 0 0,0 0 0 0 0,0 0 0 0 0,-1 0 0 0 0,1 0-1 0 0,-1 0 1 0 0,0 0 0 0 0,0 0 0 0 0,0 1 0 0 0,0-1-1 0 0,-1 1 1 0 0,1 0 0 0 0,-1-1 0 0 0,0 1 0 0 0,0 0-1 0 0,-1 0 1 0 0,1 0 0 0 0,-1-1 0 0 0,1 1 0 0 0,-1 0-1 0 0,0 0 1 0 0,-1 0 0 0 0,1 0 0 0 0,-1 0 0 0 0,0 0-1 0 0,0-1 1 0 0,0 1 0 0 0,0 0 0 0 0,0 0 0 0 0,-1-1-1 0 0,0 1 1 0 0,0-1 0 0 0,0 0 0 0 0,0 1-1 0 0,-1-1-19 0 0,-4 4 28 0 0,0-1 0 0 0,0-1 0 0 0,-1 0 0 0 0,1 0 0 0 0,-1 0-1 0 0,0-1 1 0 0,-1 0 0 0 0,1-1 0 0 0,-1 1 0 0 0,0-2-1 0 0,1 1 1 0 0,-2-1-28 0 0,-2 1 20 0 0,-2 1 117 0 0,0-1 0 0 0,-1-1 0 0 0,1 0 0 0 0,-1-1 1 0 0,1-1-1 0 0,-1 0 0 0 0,0-1-137 0 0,-82-26 42 0 0,90 25-213 0 0,-15-5-34 0 0,7 1-4345 0 0,4 0-1043 0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2T14:42:47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7067 8841 13040 0 0,'0'0'297'0'0,"0"0"39"0"0,-7 3 340 0 0,-36 53-633 0 0,41-53 45 0 0,0 1 0 0 0,0-1 0 0 0,0 1 0 0 0,1 0 0 0 0,0-1 0 0 0,0 1 0 0 0,0 0 0 0 0,0 0 0 0 0,1 0 0 0 0,-1 0 0 0 0,1 0 0 0 0,0 0 0 0 0,0 0 0 0 0,1 0 0 0 0,-1 0 0 0 0,1 3-88 0 0,0-6 125 0 0,-1-1-28 0 0,18 8 97 0 0,-10-9-151 0 0,0-1 0 0 0,0 1 0 0 0,-1-2 0 0 0,1 1 0 0 0,0-1 1 0 0,-1 0-1 0 0,1-1 0 0 0,-1 1 0 0 0,0-2 0 0 0,-1 1 0 0 0,1-1 1 0 0,-1 0-1 0 0,1 0 0 0 0,-1-1-43 0 0,-5 5 6 0 0,36-22-143 0 0,-2 40-80 0 0,22 37 81 0 0,3-25 200 0 0,-52-27-3 0 0,1-1 1 0 0,-1-1-1 0 0,1 0 1 0 0,-1 0-1 0 0,1 0 1 0 0,-1-1 0 0 0,1-1-1 0 0,-1 1 1 0 0,1-1-1 0 0,-1-1 1 0 0,0 1 0 0 0,0-1-1 0 0,0-1 1 0 0,0 0-1 0 0,-1 0 1 0 0,0 0 0 0 0,1-1-1 0 0,-2 0 1 0 0,1 0-1 0 0,0-1 1 0 0,-1 0 0 0 0,0 0-1 0 0,-1 0 1 0 0,1-1-1 0 0,-1 0 1 0 0,0 0 0 0 0,-1 0-1 0 0,0-1 1 0 0,0 1-1 0 0,3-9-61 0 0,21-106-149 0 0,-24 102-201 0 0,0 5-1620 0 0,-3 6-2391 0 0,-1 8-576 0 0</inkml:trace>
  <inkml:trace contextRef="#ctx0" brushRef="#br0" timeOffset="1">7659 8849 10448 0 0,'0'0'233'0'0,"0"0"39"0"0,0 16 364 0 0,0 36 89 0 0,-6 51 1263 0 0,3-58-1533 0 0,7-23 540 0 0,5-35-771 0 0,-3 2-191 0 0,1 1 0 0 0,1 0 0 0 0,0 0 0 0 0,0 1 0 0 0,0 0 0 0 0,1 0 0 0 0,1 1 0 0 0,0 0 0 0 0,0 1 0 0 0,7-4-33 0 0,-9 7-75 0 0,-7 3 64 0 0,1 0 0 0 0,0 0 0 0 0,-1 0 0 0 0,1 0 0 0 0,0 0 0 0 0,0 1 0 0 0,0-1 0 0 0,0 0 0 0 0,0 1 0 0 0,0 0 0 0 0,0-1 0 0 0,-1 1 0 0 0,1 0-1 0 0,0 0 1 0 0,0 0 0 0 0,0 1 0 0 0,0-1 0 0 0,0 0 0 0 0,0 1 0 0 0,0-1 0 0 0,0 1 0 0 0,0-1 0 0 0,0 2 11 0 0,0-1-7 0 0,0 1 0 0 0,0 0 1 0 0,-1-1-1 0 0,1 1 0 0 0,-1 0 1 0 0,1 0-1 0 0,-1 0 0 0 0,0 0 0 0 0,0 1 1 0 0,0-1-1 0 0,0 0 0 0 0,0 0 0 0 0,0 1 1 0 0,0-1-1 0 0,-1 0 0 0 0,0 1 1 0 0,1-1-1 0 0,-1 1 0 0 0,0-1 0 0 0,0 1 1 0 0,0-1-1 0 0,0 1 0 0 0,-1-1 1 0 0,1 2 6 0 0,-3 2 57 0 0,0 0 1 0 0,0 0 0 0 0,-1 0 0 0 0,0-1 0 0 0,0 1 0 0 0,0-1 0 0 0,0 0 0 0 0,-1 0 0 0 0,0 0 0 0 0,0-1 0 0 0,0 0 0 0 0,-1 0 0 0 0,1 0-1 0 0,-1-1 1 0 0,0 1 0 0 0,0-1 0 0 0,0-1 0 0 0,-1 1 0 0 0,1-1 0 0 0,-1 0 0 0 0,1-1 0 0 0,-1 1 0 0 0,0-1-58 0 0,4 0 11 0 0,-75 2 37 0 0,62-9-3267 0 0,16 6-1897 0 0</inkml:trace>
  <inkml:trace contextRef="#ctx0" brushRef="#br0" timeOffset="2">8066 8903 8784 0 0,'0'0'197'0'0,"-13"0"475"0"0,-75 39 665 0 0,80-36-984 0 0,0 1-1 0 0,1 0 1 0 0,-1 1 0 0 0,1-1-1 0 0,0 1 1 0 0,0 1-1 0 0,1-1 1 0 0,-1 1-1 0 0,1 0 1 0 0,1 1-1 0 0,-1-1 1 0 0,1 1 0 0 0,0 0-1 0 0,1 1-352 0 0,3-7 218 0 0,1-1-12 0 0,0 0-37 0 0,0 0-10 0 0,14 11 257 0 0,-12-10-379 0 0,1 1-1 0 0,0-1 1 0 0,0-1-1 0 0,0 1 1 0 0,-1 0-1 0 0,1-1 1 0 0,0 1-1 0 0,0-1 1 0 0,0 0-1 0 0,0 0 1 0 0,0 0-1 0 0,0 0 1 0 0,0-1-1 0 0,0 1 1 0 0,0-1-1 0 0,0 0 1 0 0,0 1-1 0 0,-1-1 1 0 0,1-1-1 0 0,0 1 1 0 0,0 0-1 0 0,-1-1 1 0 0,1 1-1 0 0,-1-1-36 0 0,5-1-27 0 0,29-33 307 0 0,0-2-454 0 0,-24 54 92 0 0,4 57 16 0 0,-9-51-16 0 0,19 31 46 0 0,-8-33 123 0 0,-17-19-815 0 0,0-1-3401 0 0,8 0-1460 0 0</inkml:trace>
  <inkml:trace contextRef="#ctx0" brushRef="#br0" timeOffset="3">8198 8873 14304 0 0,'0'0'421'0'0,"0"0"-12"0"0,7 0-247 0 0,53 6 516 0 0,153-14 3174 0 0,-72-4-8453 0 0,-118 11 2686 0 0,-9-1-3811 0 0</inkml:trace>
  <inkml:trace contextRef="#ctx0" brushRef="#br0" timeOffset="4">8784 8573 11600 0 0,'0'0'264'0'0,"0"0"34"0"0,0 0 21 0 0,0 0-36 0 0,0 0-137 0 0,0 0 120 0 0,-7 6 422 0 0,4 1-508 0 0,1-1 1 0 0,0 0 0 0 0,0 1 0 0 0,0 0 0 0 0,1-1 0 0 0,0 1-1 0 0,0 0 1 0 0,1-1 0 0 0,0 1 0 0 0,0 0 0 0 0,1 0 0 0 0,-1 0 0 0 0,1-1-1 0 0,1 2-180 0 0,-2-7 5 0 0,0 7 42 0 0,1 1 1 0 0,0-1-1 0 0,0 0 1 0 0,1 1-1 0 0,0-1 1 0 0,1 0-1 0 0,0 0 1 0 0,0 0-1 0 0,0-1 1 0 0,1 1 0 0 0,0-1-1 0 0,1 0 1 0 0,0 0-1 0 0,0 0 1 0 0,0-1-1 0 0,1 1 1 0 0,0-1-1 0 0,0 0-47 0 0,-2-5 37 0 0,0-1 0 0 0,0 1-1 0 0,1 0 1 0 0,-1-1 0 0 0,0 0-1 0 0,0 0 1 0 0,0 0-1 0 0,0-1 1 0 0,0 1 0 0 0,1-1-1 0 0,-1 0 1 0 0,0 0 0 0 0,0-1-1 0 0,-1 1 1 0 0,1-1-1 0 0,0 1 1 0 0,0-1 0 0 0,-1-1-1 0 0,1 1 1 0 0,-1 0-1 0 0,0-1 1 0 0,1 0 0 0 0,-1 1-1 0 0,-1-1 1 0 0,1-1 0 0 0,0 1-1 0 0,-1 0 1 0 0,3-4-37 0 0,20-16 38 0 0,42-9-280 0 0,-65 32 240 0 0,0 0 0 0 0,0 0-1 0 0,-1 0 1 0 0,1 0 0 0 0,0 1 0 0 0,0-1 0 0 0,0 1 0 0 0,-1-1 0 0 0,1 1 0 0 0,0-1-1 0 0,-1 1 1 0 0,1 0 0 0 0,0 0 0 0 0,-1 0 0 0 0,1 0 0 0 0,-1 0 0 0 0,1 0 0 0 0,-1 0 0 0 0,0 1-1 0 0,1-1 1 0 0,-1 0 0 0 0,0 1 0 0 0,1 1 2 0 0,1 0-5 0 0,27 28 5 0 0,-3-4 0 0 0,-23-24 5 0 0,0 1 0 0 0,1-1-1 0 0,0-1 1 0 0,-1 1 0 0 0,1 0-1 0 0,0-1 1 0 0,0 0-1 0 0,0 0 1 0 0,1-1 0 0 0,-1 0-1 0 0,0 0 1 0 0,1 0 0 0 0,-1 0-1 0 0,1-1 1 0 0,2 0-5 0 0,-4 0 35 0 0,-1 0 0 0 0,1-1-1 0 0,-1 1 1 0 0,1-1 0 0 0,-1 0 0 0 0,0 0 0 0 0,1 0 0 0 0,-1-1 0 0 0,0 1-1 0 0,0-1 1 0 0,0 1 0 0 0,0-1 0 0 0,0 0 0 0 0,0-1 0 0 0,0 1 0 0 0,-1 0 0 0 0,1-1-1 0 0,-1 1 1 0 0,0-1 0 0 0,1 0 0 0 0,-1 0 0 0 0,-1 0 0 0 0,1 0 0 0 0,0 0 0 0 0,-1 0-1 0 0,2-3-34 0 0,11-87 948 0 0,-21 4-904 0 0,0 17-604 0 0,7 60-1094 0 0,0 11-2847 0 0,0 1-1215 0 0</inkml:trace>
  <inkml:trace contextRef="#ctx0" brushRef="#br0" timeOffset="5">9494 8681 12360 0 0,'51'-6'922'0'0,"110"-15"3201"0"0,-64-2-3587 0 0,-67 9-520 0 0,-22 2-5432 0 0,-5 5 19 0 0</inkml:trace>
  <inkml:trace contextRef="#ctx0" brushRef="#br0" timeOffset="6">9656 8498 11952 0 0,'0'0'266'0'0,"0"0"44"0"0,0 0 14 0 0,0 0-31 0 0,-4 7-182 0 0,2 0 194 0 0,0 0 1 0 0,1 0 0 0 0,0 0 0 0 0,0 0 0 0 0,0 0 0 0 0,1 1-1 0 0,0-1 1 0 0,1 0 0 0 0,-1 0 0 0 0,1 0 0 0 0,1 1 0 0 0,0 0-306 0 0,1 15 540 0 0,10 198 1065 0 0,-11-124-1381 0 0,1-92-6 0 0,-2-4-1402 0 0,-1 1-3696 0 0,0-2-913 0 0</inkml:trace>
  <inkml:trace contextRef="#ctx0" brushRef="#br0" timeOffset="7">10086 8445 12640 0 0,'0'0'289'0'0,"0"0"40"0"0,0 0 21 0 0,1 1-46 0 0,3 16-192 0 0,-15 77 801 0 0,-121 249 712 0 0,92-232-1396 0 0,24-77 67 0 0,15-33-258 0 0,1-1-148 0 0,0 0-67 0 0,0 0-725 0 0,0-1-2993 0 0,-4-1-1282 0 0</inkml:trace>
  <inkml:trace contextRef="#ctx0" brushRef="#br0" timeOffset="8">9992 8579 11600 0 0,'0'0'264'0'0,"0"0"34"0"0,0 0 21 0 0,0 0-36 0 0,0 7 54 0 0,1 6-106 0 0,1 0 0 0 0,0-1 0 0 0,1 1 1 0 0,0-1-1 0 0,1 0 0 0 0,1 1 0 0 0,2 3-231 0 0,6 20 369 0 0,28 29 708 0 0,-40-63-1027 0 0,1 0 0 0 0,0 0 0 0 0,-1-1 0 0 0,1 1 0 0 0,0 0 1 0 0,0-1-1 0 0,0 0 0 0 0,0 1 0 0 0,0-1 0 0 0,0 0 0 0 0,0 0 0 0 0,0 0 0 0 0,1-1 0 0 0,-1 1 1 0 0,0 0-1 0 0,0-1 0 0 0,1 1 0 0 0,-1-1 0 0 0,0 0 0 0 0,1 0 0 0 0,-1 0 0 0 0,1 0 1 0 0,-1 0-1 0 0,0-1 0 0 0,1 1 0 0 0,-1-1 0 0 0,0 1 0 0 0,0-1 0 0 0,1 0 0 0 0,-1 0 0 0 0,0 0 1 0 0,0 0-1 0 0,0 0 0 0 0,0 0 0 0 0,0-1 0 0 0,0 1 0 0 0,0-1 0 0 0,-1 1 0 0 0,2-2-50 0 0,58-117-126 0 0,-39 80-896 0 0,-21 39 932 0 0,-1 1 8 0 0,27 36-82 0 0,26 57 335 0 0,-51-90-165 0 0,0 1 1 0 0,0-1-1 0 0,1 0 0 0 0,-1 1 0 0 0,1-1 0 0 0,0 0 1 0 0,0-1-1 0 0,0 1 0 0 0,0 0 0 0 0,0-1 0 0 0,0 0 1 0 0,1 0-1 0 0,-1 0 0 0 0,1 0 0 0 0,0 0 0 0 0,-1-1 1 0 0,1 1-1 0 0,0-1 0 0 0,0 0 0 0 0,0 0 1 0 0,0-1-1 0 0,0 1 0 0 0,0-1 0 0 0,0 0 0 0 0,0 0 1 0 0,0 0-1 0 0,0-1 0 0 0,0 1 0 0 0,0-1 0 0 0,0 0 1 0 0,0 0-1 0 0,2-1-6 0 0,6-5-1295 0 0,-1-1-4359 0 0</inkml:trace>
  <inkml:trace contextRef="#ctx0" brushRef="#br0" timeOffset="9">10649 8388 10960 0 0,'0'0'322'0'0,"1"1"-7"0"0,46 70 360 0 0,-32-44-252 0 0,-2 1 0 0 0,0 0 0 0 0,-2 1 0 0 0,-1 0 0 0 0,-1 0 0 0 0,-1 1 0 0 0,-1 7-423 0 0,-2 1 952 0 0,-2 1 1 0 0,-2-1-1 0 0,-3 35-952 0 0,1-65 48 0 0,-1 1 0 0 0,0-1 0 0 0,0 0 0 0 0,-1 0 0 0 0,0 0-1 0 0,0-1 1 0 0,-1 1 0 0 0,0-1 0 0 0,0 0 0 0 0,-1 0 0 0 0,0 0 0 0 0,0-1 0 0 0,0 1 0 0 0,-1-1-1 0 0,0 0 1 0 0,0-1 0 0 0,-1 0 0 0 0,0 0 0 0 0,1 0 0 0 0,-2-1 0 0 0,1 0 0 0 0,0 0 0 0 0,-1 0 0 0 0,0-1-1 0 0,0-1-47 0 0,-99 32-426 0 0,80-29 12 0 0</inkml:trace>
  <inkml:trace contextRef="#ctx0" brushRef="#br0" timeOffset="11">6175 8867 9280 0 0,'0'0'268'0'0,"0"0"4"0"0,-1-1-175 0 0,-1 0-42 0 0,1 0 171 0 0,1 1 73 0 0,0 0 12 0 0,0 0 27 0 0,0 0 113 0 0,0 0 49 0 0,0 0 11 0 0,0 0-10 0 0,0 0-45 0 0,-10 17 1553 0 0,-28 41 207 0 0,-53 76-999 0 0,-13 10-289 0 0,31-45-928 0 0,16-10 0 0 0,54-83-64 0 0,2-5-272 0 0,1-1-130 0 0,0 0-29 0 0,0 0-52 0 0,0 0-187 0 0,7 0-1838 0 0,0 0-2853 0 0</inkml:trace>
  <inkml:trace contextRef="#ctx0" brushRef="#br0" timeOffset="12">6060 9007 11488 0 0,'0'0'264'0'0,"0"0"34"0"0,0 0 20 0 0,0 0-41 0 0,1 2-170 0 0,14 77 1833 0 0,-12-58-1258 0 0,-3-16-582 0 0,1 0-1 0 0,-1-1 1 0 0,1 1-1 0 0,0 0 1 0 0,0 0-1 0 0,0-1 0 0 0,1 1 1 0 0,0-1-1 0 0,0 1 1 0 0,0-1-1 0 0,0 0 1 0 0,3 4-101 0 0,28 4 659 0 0,-29-13-622 0 0,1-1-1 0 0,-1 0 1 0 0,0 1 0 0 0,0-1 0 0 0,-1-1-1 0 0,1 1 1 0 0,0-1 0 0 0,-1 1 0 0 0,1-1-1 0 0,-1 0 1 0 0,0 0 0 0 0,0 0-1 0 0,0-1 1 0 0,0 1 0 0 0,-1-1 0 0 0,1 0-1 0 0,-1 0 1 0 0,0 0 0 0 0,0 0 0 0 0,0 0-1 0 0,0-1-35 0 0,22-63 80 0 0,-11 50-102 0 0,-13 17-90 0 0,0 1-18 0 0,0 0 2 0 0,0 0 8 0 0,0 0 35 0 0,0 0 18 0 0,14 31-61 0 0,15 43 192 0 0,-26-69-41 0 0,0 1-1 0 0,1-1 0 0 0,-1-1 0 0 0,1 1 0 0 0,0 0 0 0 0,0-1 0 0 0,1 0 1 0 0,-1 0-1 0 0,1 0 0 0 0,0 0 0 0 0,0-1 0 0 0,0 0 0 0 0,0 0 0 0 0,0 0 0 0 0,6 1-22 0 0,57 2 279 0 0,-44-9-942 0 0,-15 1 251 0 0</inkml:trace>
  <inkml:trace contextRef="#ctx0" brushRef="#br0" timeOffset="15">6747 8841 7920 0 0,'1'-5'377'0'0,"7"-17"62"0"0,7-30 2963 0 0,-15 51-3333 0 0,-1 1-1 0 0,1-1 1 0 0,0 0 0 0 0,0 1-1 0 0,-1-1 1 0 0,1 0-1 0 0,0 1 1 0 0,-1-1-1 0 0,1 0 1 0 0,-1 1 0 0 0,1-1-1 0 0,-1 1 1 0 0,1-1-1 0 0,-1 1 1 0 0,0-1 0 0 0,1 1-1 0 0,-1-1 1 0 0,1 1-1 0 0,-1 0 1 0 0,0-1-1 0 0,1 1 1 0 0,-1 0 0 0 0,0-1-1 0 0,0 1 1 0 0,1 0-1 0 0,-1 0 1 0 0,0 0-1 0 0,0 0 1 0 0,1 0 0 0 0,-1 0-1 0 0,0 0 1 0 0,0 0-1 0 0,1 0 1 0 0,-1 0-1 0 0,0 0 1 0 0,0 0 0 0 0,1 0-1 0 0,-1 1 1 0 0,0-1-1 0 0,1 0 1 0 0,-1 0 0 0 0,0 1-1 0 0,1-1 1 0 0,-1 1-1 0 0,0-1 1 0 0,1 1-1 0 0,-1-1 1 0 0,1 1 0 0 0,-1-1-1 0 0,1 1 1 0 0,-1-1-1 0 0,1 1 1 0 0,-1 0-69 0 0,-32 31 551 0 0,-34 49 372 0 0,57-68-827 0 0,1 0 0 0 0,0 0 0 0 0,1 0-1 0 0,1 1 1 0 0,0 0 0 0 0,1 1-1 0 0,0 0 1 0 0,2 0 0 0 0,-1 0-1 0 0,2 0 1 0 0,0 1 0 0 0,1-1-1 0 0,0 2-95 0 0,2-12 19 0 0,0-1-1 0 0,0 1 1 0 0,1 0-1 0 0,-1-1 1 0 0,1 1-1 0 0,0 0 1 0 0,0-1-1 0 0,1 1 1 0 0,0-1-1 0 0,-1 0 1 0 0,2 1-1 0 0,-1-1 1 0 0,0 0-1 0 0,1 0 1 0 0,-1 0-1 0 0,1 0 1 0 0,0-1-1 0 0,1 1 1 0 0,-1-1-1 0 0,1 0 1 0 0,-1 0-1 0 0,1 0 1 0 0,0 0-1 0 0,1 0-18 0 0,49 21-23 0 0,-13-18-2953 0 0,-24-6 1488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8T15:41:31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0 14864 0 0,'0'0'433'0'0,"0"0"0"0"0,0 0-234 0 0,0 0 36 0 0,0 0 42 0 0,0 0 9 0 0,-1 2-46 0 0,-53 146 594 0 0,31-100-361 0 0,3 1 1 0 0,1 1 0 0 0,3 1-1 0 0,1 3-473 0 0,6 39 270 0 0,9-87-254 0 0,0 0-1 0 0,0-1 1 0 0,0 1 0 0 0,0 0 0 0 0,1-1 0 0 0,0 1 0 0 0,1-1 0 0 0,-1 1-1 0 0,1-1 1 0 0,0 0 0 0 0,0 0 0 0 0,1 1 0 0 0,-1-1 0 0 0,1-1-1 0 0,0 1 1 0 0,1 0 0 0 0,-1-1 0 0 0,1 0 0 0 0,0 1 0 0 0,0-2 0 0 0,0 1-1 0 0,0 0 1 0 0,1-1 0 0 0,-1 0 0 0 0,1 0 0 0 0,0 0 0 0 0,0 0-1 0 0,0-1 1 0 0,1 0 0 0 0,-1 0 0 0 0,0 0 0 0 0,1-1 0 0 0,-1 0 0 0 0,1 0-1 0 0,4 0-15 0 0,-3-1 45 0 0,0 0 0 0 0,0 0 0 0 0,0-1 0 0 0,0 0 0 0 0,1 0 0 0 0,-2-1 0 0 0,1 0 0 0 0,0 0 0 0 0,0-1 0 0 0,-1 0 0 0 0,1 0 0 0 0,-1 0-1 0 0,0-1 1 0 0,0 0 0 0 0,0 0 0 0 0,-1 0 0 0 0,1-1 0 0 0,-1 0 0 0 0,0 0 0 0 0,3-5-45 0 0,-7 8 21 0 0,0 0-1 0 0,0 0 1 0 0,-1 0-1 0 0,1 0 1 0 0,-1-1 0 0 0,1 1-1 0 0,-1 0 1 0 0,0-1 0 0 0,0 1-1 0 0,0 0 1 0 0,0 0-1 0 0,0-1 1 0 0,0 1 0 0 0,-1 0-1 0 0,1 0 1 0 0,-1-1-1 0 0,0 1 1 0 0,1 0 0 0 0,-1 0-1 0 0,0 0 1 0 0,0 0 0 0 0,0 0-1 0 0,-1 0 1 0 0,1 0-1 0 0,0 0 1 0 0,-1 0 0 0 0,1 1-1 0 0,-1-1 1 0 0,0 0 0 0 0,0 1-1 0 0,1 0 1 0 0,-1-1-1 0 0,0 1 1 0 0,-1 0-21 0 0,-74-32-606 0 0,34 32-1104 0 0,20 1 706 0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9-12T14:43:1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0,'0'2,"0"-1,0 1,-1-1,1 1,0-1,1 1,-1-1,0 0,0 1,1-1,-1 1,0-1,1 0,-1 1,1-1,0 0,0 1,-1-1,1 0,0 0,0 0,0 0,0 0,0 0,0 0,0 0,1 0,-1 0,0-1,0 1,1 0,-1-1,1 1,-1-1,0 0,1 1,-1-1,1 0,-1 0,1 0,0 0,11 3,-9-3,0 0,0 1,-1-1,1 1,0 0,-1 0,1 1,-1-1,1 1,-1-1,0 1,1 0,-1 0,0 1,0-1,1 2,2 35,-5-38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2T14:43:28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80 7224 0 0,'-11'-24'717'0'0,"6"11"-650"0"0,-14-6 1429 0 0,20 17-1451 0 0,0 1 0 0 0,-1-1 0 0 0,1 1 0 0 0,-1 0 0 0 0,1 0-1 0 0,0 0 1 0 0,0-1 0 0 0,0 1 0 0 0,0 0 0 0 0,0 0 0 0 0,0 0 0 0 0,0 0 0 0 0,0 0 0 0 0,0 0 0 0 0,1 1 0 0 0,-1-1 0 0 0,0 0 0 0 0,0 1 0 0 0,1-1 0 0 0,-1 1 0 0 0,0-1 0 0 0,1 1 0 0 0,-1-1 0 0 0,1 1 0 0 0,-1 0 0 0 0,1 0 0 0 0,-1 0 0 0 0,0 0 0 0 0,2 0-45 0 0,93-1 478 0 0,-34 11-300 0 0,-32 5-178 0 0,-23-9 0 0 0,16 31 192 0 0,-10 2 0 0 0,-16-6-192 0 0,-20 24-131 0 0,0-23-74 0 0,4-2 205 0 0,-13 1 80 0 0,-4 6-64 0 0,-1 0-16 0 0,-11 3 90 0 0,9-10 218 0 0,38-32-226 0 0,7 10 827 0 0,87-10 1254 0 0,127-15-1115 0 0,-134 9-2155 0 0,-71 6 486 0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2T14:43:33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49 10000 0 0,'0'0'292'0'0,"0"-1"0"0"0,-3-21 2842 0 0,4 21-2884 0 0,0 0-169 0 0,0 0 1 0 0,0 0-1 0 0,0 0 1 0 0,0 0-1 0 0,0 0 1 0 0,1 0-1 0 0,-1 0 1 0 0,0 0-1 0 0,0 0 1 0 0,1 1-1 0 0,-1-1 1 0 0,1 0-1 0 0,-1 1 1 0 0,0 0 0 0 0,1-1-1 0 0,-1 1 1 0 0,1 0-1 0 0,-1-1 1 0 0,1 1-1 0 0,0 0 1 0 0,-1 0-1 0 0,1 0 1 0 0,0 0-82 0 0,3 0 325 0 0,202-6 2778 0 0,-128 6-2953 0 0,14-4-737 0 0,-74 4 115 0 0,-7 3-4638 0 0,-6-3-590 0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2T14:43:33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36 12096 0 0,'-6'13'356'0'0,"4"-11"-8"0"0,2 0-226 0 0,-2 4-28 0 0,2-5 320 0 0,40 2 2242 0 0,71-9-839 0 0,-27-6-1430 0 0,6-2-334 0 0,25-3-53 0 0,-68 12-137 0 0,-6 2-4809 0 0,-10-3-762 0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2T14:43:36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 12552 0 0,'0'0'281'0'0,"0"0"40"0"0,0 0 23 0 0,0 0-34 0 0,7-3-174 0 0,108 0 2094 0 0,515-15 1275 0 0,-406 22-5751 0 0,-200-1 1045 0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2T14:43:34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4 806 11912 0 0,'0'0'349'0'0,"0"0"-2"0"0,-1 1-225 0 0,-1 0-84 0 0,1 0 84 0 0,2 0-28 0 0,0-1-1 0 0,0 1 1 0 0,0 0-1 0 0,-1 0 1 0 0,1-1-1 0 0,0 1 1 0 0,0 0-1 0 0,0-1 1 0 0,1 1-1 0 0,-1-1 0 0 0,0 1 1 0 0,0-1-1 0 0,0 0 1 0 0,0 0-1 0 0,0 1 1 0 0,0-1-1 0 0,1 0 1 0 0,-1 0-1 0 0,0 0 1 0 0,0 0-1 0 0,0 0 1 0 0,1 0-1 0 0,-1-1 1 0 0,0 1-1 0 0,0 0 1 0 0,0 0-1 0 0,0-1 1 0 0,1 1-94 0 0,35 5 977 0 0,40-11-103 0 0,-74 6-857 0 0,0 0-1 0 0,1 0 1 0 0,-1 0-1 0 0,1 0 1 0 0,-1-1-1 0 0,0 1 0 0 0,1-1 1 0 0,-1 0-1 0 0,0 0 1 0 0,1 0-1 0 0,-1 0 1 0 0,0-1-1 0 0,0 0 0 0 0,0 1 1 0 0,0-1-1 0 0,0 0 1 0 0,-1 0-1 0 0,1 0 0 0 0,-1-1 1 0 0,1 1-1 0 0,-1 0 1 0 0,0-1-1 0 0,0 0 1 0 0,0 0-1 0 0,0 1 0 0 0,0-1 1 0 0,0 0-1 0 0,-1-1 1 0 0,0 1-1 0 0,1 0 1 0 0,-1 0-1 0 0,-1 0 0 0 0,1-1 1 0 0,0 1-1 0 0,-1-1 1 0 0,1 1-1 0 0,-1 0 0 0 0,0-2-16 0 0,-4-7 44 0 0,-1 0 0 0 0,0 1 0 0 0,0-1 0 0 0,-1 1-1 0 0,-1 0 1 0 0,0 1 0 0 0,-7-10-44 0 0,8 13 19 0 0,0 0-1 0 0,1-1 1 0 0,0 0-1 0 0,1 0 1 0 0,0 0-1 0 0,0-1 1 0 0,0 0-1 0 0,1 1 1 0 0,1-1-1 0 0,-1 0 0 0 0,1 0 1 0 0,1-1-1 0 0,0 1 1 0 0,0 0-1 0 0,1-1-18 0 0,2 0 31 0 0,1-1-1 0 0,0 1 0 0 0,0-1 0 0 0,1 1 0 0 0,0 0 0 0 0,1 1 0 0 0,0-1 0 0 0,1 1 0 0 0,0 0 1 0 0,0 0-1 0 0,1 1 0 0 0,0 0 0 0 0,1 0 0 0 0,0 0 0 0 0,0 1 0 0 0,0 0 0 0 0,3 0-30 0 0,86-49 54 0 0,-46 37-44 0 0,26 4-10 0 0,-11 17-12 0 0,-31 19-48 0 0,-28-12 60 0 0,0 76-64 0 0,-12-73 58 0 0,1-1-1 0 0,-1 1 1 0 0,-1-1-1 0 0,0 0 1 0 0,-1-1-1 0 0,0 0 0 0 0,0 0 1 0 0,-1 0-1 0 0,-1-1 1 0 0,-2 3 6 0 0,2-2 1 0 0,-25 27-1 0 0,21-24 0 0 0,1 0 0 0 0,0 0 0 0 0,1 1 0 0 0,1 0 0 0 0,0 1 0 0 0,1 0 0 0 0,-1 4 0 0 0,7-7 0 0 0,7 2 0 0 0,2-9-41 0 0,-1 0 0 0 0,1-1-1 0 0,1 0 1 0 0,-1 0 0 0 0,0-1-1 0 0,1 1 1 0 0,0-1 0 0 0,0-1-1 0 0,0 1 1 0 0,0-1 0 0 0,0-1-1 0 0,0 1 1 0 0,1-1 0 0 0,-1-1-1 0 0,1 1 1 0 0,-1-1 0 0 0,0 0-1 0 0,1-1 1 0 0,2 0 41 0 0,25-2-5344 0 0,-13 1-174 0 0</inkml:trace>
  <inkml:trace contextRef="#ctx0" brushRef="#br0" timeOffset="416.505">825 621 13416 0 0,'0'0'298'0'0,"0"0"46"0"0,-1 1 24 0 0,-38 43 94 0 0,17-6-454 0 0,16-28-18 0 0,0 0 0 0 0,1 0 0 0 0,0 0 0 0 0,0 1 0 0 0,1-1 0 0 0,0 1 0 0 0,1 0 0 0 0,0 2 10 0 0,3-12 23 0 0,-1 1 1 0 0,1-1 0 0 0,-1 1 0 0 0,1 0 0 0 0,0-1 0 0 0,0 1 0 0 0,-1-1-1 0 0,1 1 1 0 0,0-1 0 0 0,1 1 0 0 0,-1 0 0 0 0,0-1 0 0 0,0 1 0 0 0,1-1-1 0 0,-1 1 1 0 0,1-1 0 0 0,-1 1 0 0 0,1-1 0 0 0,-1 1 0 0 0,1-1 0 0 0,0 0-1 0 0,0 1 1 0 0,0-1 0 0 0,0 0 0 0 0,0 0 0 0 0,0 0 0 0 0,0 1 0 0 0,0-1-1 0 0,1 0 1 0 0,-1-1 0 0 0,0 1 0 0 0,0 0 0 0 0,1 0 0 0 0,-1 0 0 0 0,1-1-1 0 0,-1 1 1 0 0,1-1 0 0 0,-1 1 0 0 0,1-1 0 0 0,-1 0 0 0 0,1 1 0 0 0,-1-1-1 0 0,1 0 1 0 0,0 0 0 0 0,-1 0 0 0 0,1 0 0 0 0,-1 0 0 0 0,1-1 0 0 0,-1 1-1 0 0,1 0 1 0 0,-1-1 0 0 0,1 1 0 0 0,-1-1 0 0 0,1 1 0 0 0,-1-1 0 0 0,2 0-24 0 0,41-35 229 0 0,-33 22-231 0 0,-2-2-1 0 0,0 1 1 0 0,-1-1 0 0 0,0 0 0 0 0,-1-1 0 0 0,1-8 1 0 0,8 88 305 0 0,-14-53-296 0 0,-1 0-1 0 0,1 1 0 0 0,1-2 0 0 0,-1 1 0 0 0,2 0 0 0 0,-1 0 0 0 0,1-1 0 0 0,1 0 0 0 0,4 7-7 0 0,-2-7 0 0 0,-7-8-46 0 0,1 0 0 0 0,-1 0 0 0 0,1 0 0 0 0,0 0-1 0 0,-1 0 1 0 0,1 0 0 0 0,0 0 0 0 0,0 0 0 0 0,0 0-1 0 0,-1 0 1 0 0,1 0 0 0 0,0-1 0 0 0,0 1 0 0 0,0 0-1 0 0,1-1 1 0 0,-1 1 0 0 0,0-1 0 0 0,0 1 0 0 0,0-1-1 0 0,0 1 1 0 0,0-1 0 0 0,1 0 0 0 0,-1 0 0 0 0,0 1-1 0 0,0-1 1 0 0,0 0 0 0 0,1 0 0 0 0,-1 0 0 0 0,0 0-1 0 0,0-1 1 0 0,1 1 0 0 0,-1 0 0 0 0,0 0 0 0 0,0-1-1 0 0,0 1 1 0 0,0-1 0 0 0,0 1 0 0 0,1-1-1 0 0,-1 1 1 0 0,0-1 0 0 0,0 0 0 0 0,0 0 0 0 0,0 1-1 0 0,-1-1 1 0 0,2-1 46 0 0,-1 2-174 0 0,8-8-5092 0 0</inkml:trace>
  <inkml:trace contextRef="#ctx0" brushRef="#br0" timeOffset="807.391">1032 421 10392 0 0,'35'-4'1133'0'0,"-14"14"-836"0"0,9 29 834 0 0,9 38-667 0 0,-34-67-293 0 0,-1 0 0 0 0,-1 1-1 0 0,0-1 1 0 0,0 1 0 0 0,-1 0 0 0 0,-1 0-1 0 0,0-1 1 0 0,0 1 0 0 0,-1 0 0 0 0,0 3-171 0 0,-14 17 464 0 0,4-25 83 0 0,15-13-544 0 0,-1 0 0 0 0,1 0 0 0 0,0 1 0 0 0,0-1 1 0 0,1 1-1 0 0,0 1 0 0 0,0-1 0 0 0,0 1 0 0 0,1 0 1 0 0,0 0-1 0 0,0 0 0 0 0,0 1 0 0 0,0 1 1 0 0,1-1-1 0 0,0 1 0 0 0,-1 0 0 0 0,8-1-3 0 0,-14 4-2 0 0,1-2-3 0 0,1 1-1 0 0,0 0 1 0 0,0 0-1 0 0,-1 0 1 0 0,1 0-1 0 0,0 1 1 0 0,0-1-1 0 0,0 1 1 0 0,0 0 0 0 0,0 0-1 0 0,0 0 1 0 0,0 0-1 0 0,0 0 1 0 0,0 1-1 0 0,0-1 1 0 0,3 2 5 0 0,1 4-43 0 0,-5-2 64 0 0,-1 1-1 0 0,0-1 1 0 0,0 0 0 0 0,0 1-1 0 0,-1-1 1 0 0,1 1-1 0 0,-1-1 1 0 0,0 0 0 0 0,0 1-1 0 0,-1-1 1 0 0,0 1-1 0 0,1-1 1 0 0,-1 1 0 0 0,-1-1-1 0 0,1 0 1 0 0,-1 0-1 0 0,1 0 1 0 0,-1 0 0 0 0,0 0-1 0 0,-1 0 1 0 0,1 0-1 0 0,-1 0 1 0 0,1-1 0 0 0,-1 1-1 0 0,0-1 1 0 0,-1 0-1 0 0,1 0 1 0 0,0 0-1 0 0,-2 0-20 0 0,-10 9 64 0 0,0 0 0 0 0,-2-1-1 0 0,1 0 1 0 0,-1-2 0 0 0,-1 0-1 0 0,-13 5-63 0 0,-31 6-4768 0 0,38-13-501 0 0</inkml:trace>
  <inkml:trace contextRef="#ctx0" brushRef="#br0" timeOffset="1208.389">1068 70 14768 0 0,'-7'-9'1121'0'0,"1"-1"-597"0"0,19-7-30 0 0,38-3-272 0 0,53 8 152 0 0,-101 11-369 0 0,-1 1 0 0 0,1-1 0 0 0,-1 1 0 0 0,1 0-1 0 0,0 0 1 0 0,-1 0 0 0 0,1 1 0 0 0,0-1-1 0 0,-1 1 1 0 0,1-1 0 0 0,-1 1 0 0 0,1 0-1 0 0,-1 0 1 0 0,1 0 0 0 0,-1 0 0 0 0,1 0-1 0 0,-1 1 1 0 0,0-1 0 0 0,0 1 0 0 0,0-1-1 0 0,0 1 1 0 0,0 0 0 0 0,0 0 0 0 0,0 0 0 0 0,0 0-1 0 0,-1 0 1 0 0,1 0 0 0 0,-1 0 0 0 0,0 1-1 0 0,0-1 1 0 0,1 1 0 0 0,-2-1 0 0 0,1 1-1 0 0,0-1 1 0 0,0 1 0 0 0,-1-1 0 0 0,1 1-1 0 0,-1 0 1 0 0,0-1 0 0 0,0 1 0 0 0,0 0-1 0 0,0 2-4 0 0,-2 1 0 0 0,-1-1 0 0 0,1 1 0 0 0,-1-1 0 0 0,0 1 0 0 0,-1-1 0 0 0,1 0 0 0 0,-1 0 0 0 0,0-1 0 0 0,0 1 0 0 0,-1-1 0 0 0,1 0 0 0 0,-1 0 0 0 0,0 0 0 0 0,0-1 0 0 0,-4 3 0 0 0,-15 11 0 0 0,-32 30 126 0 0,37-27-36 0 0,18-19-14 0 0,1-1 0 0 0,0 0-4 0 0,3 2 2 0 0,5 2-34 0 0,0-1 0 0 0,0 0 0 0 0,0 0 0 0 0,1 0 0 0 0,0-1 1 0 0,-1-1-1 0 0,1 1 0 0 0,0-2 0 0 0,8 1-40 0 0,49 9-1704 0 0,-46-4 750 0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2T14:44:05.4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578 570 16903 0 0,'1'0'32'0'0,"0"0"-1"0"0,0 0 0 0 0,0-1 0 0 0,0 1 0 0 0,0 0 0 0 0,0-1 0 0 0,-1 1 0 0 0,1-1 1 0 0,0 1-1 0 0,0-1 0 0 0,0 1 0 0 0,-1-1 0 0 0,1 0 0 0 0,0 1 0 0 0,-1-1 0 0 0,1 0 1 0 0,0 1-1 0 0,-1-1 0 0 0,1 0 0 0 0,-1 0 0 0 0,1 0 0 0 0,-1 0 0 0 0,0 1 0 0 0,1-1 0 0 0,-1 0 1 0 0,0 0-1 0 0,1 0 0 0 0,-1 0 0 0 0,0 0 0 0 0,0 0 0 0 0,0 0 0 0 0,0 0 0 0 0,0 0 1 0 0,0 0-1 0 0,0 0 0 0 0,0 0 0 0 0,-1 0 0 0 0,1 0 0 0 0,0 1 0 0 0,0-1 0 0 0,-1-1-31 0 0,-9-82 572 0 0,4 68-540 0 0,0 1-1 0 0,0 0 0 0 0,-1 0 0 0 0,-1 0 1 0 0,-1 1-1 0 0,0 0 0 0 0,-1 1 0 0 0,0 0 1 0 0,-1 1-1 0 0,0 0 0 0 0,-1 0 1 0 0,-1 1-1 0 0,0 1 0 0 0,0 0 0 0 0,-1 1 1 0 0,0 0-1 0 0,0 1 0 0 0,-6-1-31 0 0,8 3 68 0 0,0 1 0 0 0,0 0 0 0 0,0 1 1 0 0,-1 0-1 0 0,0 1 0 0 0,0 1 0 0 0,0 0 0 0 0,0 0 0 0 0,0 2 0 0 0,0-1 0 0 0,-5 2-68 0 0,7 0 51 0 0,0 1 0 0 0,0 0 0 0 0,1 0 0 0 0,-1 1 0 0 0,1 1 0 0 0,0 0 0 0 0,0 0 0 0 0,0 1 0 0 0,0 0-1 0 0,1 0 1 0 0,0 1 0 0 0,0 1 0 0 0,0 0 0 0 0,1 0 0 0 0,0 0 0 0 0,0 1 0 0 0,1 0 0 0 0,0 1 0 0 0,1-1 0 0 0,-1 1-1 0 0,2 1 1 0 0,-2 1-51 0 0,5-6-10 0 0,-1-1 0 0 0,1 1-1 0 0,0 0 1 0 0,0 0 0 0 0,0 0 0 0 0,0 0-1 0 0,1 1 1 0 0,0-1 0 0 0,0 0-1 0 0,1 0 1 0 0,-1 1 0 0 0,1-1-1 0 0,0 0 1 0 0,1 1 0 0 0,-1-1 0 0 0,1 0-1 0 0,0 1 1 0 0,1-1 0 0 0,-1 0-1 0 0,1 0 1 0 0,0 0 0 0 0,1 2 10 0 0,2 1-19 0 0,1 0 1 0 0,0-1 0 0 0,0 0 0 0 0,0 1 0 0 0,1-2-1 0 0,0 1 1 0 0,1-1 0 0 0,0 0 0 0 0,0-1-1 0 0,0 0 1 0 0,0 0 0 0 0,3 1 18 0 0,99 47-158 0 0,-88-45 144 0 0,0 2-1 0 0,-1 0 1 0 0,-1 1-1 0 0,0 1 0 0 0,0 1 1 0 0,-1 0-1 0 0,-1 2 0 0 0,9 8 15 0 0,-21-17-3 0 0,0 0 0 0 0,-1 1 0 0 0,1-1 0 0 0,-1 1 0 0 0,-1 0 0 0 0,1 0 0 0 0,-1 1 0 0 0,0-1 0 0 0,-1 1 0 0 0,0 0 0 0 0,0 0 0 0 0,-1 0 0 0 0,0 0 0 0 0,0 1 0 0 0,-1-1 0 0 0,0 1 0 0 0,0-1 0 0 0,-1 0-1 0 0,0 1 1 0 0,-1-1 0 0 0,-1 9 3 0 0,-3-4 16 0 0,0 0-1 0 0,-1-1 0 0 0,0 1 0 0 0,-1-1 0 0 0,-1 0 1 0 0,0-1-1 0 0,0 0 0 0 0,-1 0 0 0 0,0-1 0 0 0,-1 0 1 0 0,-1-1-1 0 0,1 0 0 0 0,-1-1 0 0 0,0 0 0 0 0,-1 0 1 0 0,0-1-1 0 0,-1-1 0 0 0,1 0 0 0 0,-1 0 0 0 0,-2-1-15 0 0,-23 6 210 0 0,20-13-1480 0 0,10-13-4359 0 0,8 6-409 0 0</inkml:trace>
  <inkml:trace contextRef="#ctx0" brushRef="#br0" timeOffset="226.948">884 309 17407 0 0,'0'0'514'0'0,"0"2"-12"0"0,-3 75-388 0 0,3 269-641 0 0,-7-274-206 0 0,-1-42-4098 0 0,3-15-527 0 0</inkml:trace>
  <inkml:trace contextRef="#ctx0" brushRef="#br0" timeOffset="1212.687">752 690 14336 0 0,'2'-3'78'0'0,"-1"0"1"0"0,1 0 0 0 0,0 0 0 0 0,0 0 0 0 0,0 0-1 0 0,0 1 1 0 0,0-1 0 0 0,1 1 0 0 0,-1 0 0 0 0,1 0-1 0 0,0 0 1 0 0,-1 0 0 0 0,1 0 0 0 0,0 0 0 0 0,0 1-1 0 0,0-1 1 0 0,0 1 0 0 0,0 0 0 0 0,1 0 0 0 0,2-1-79 0 0,21-3-126 0 0,-22 4 99 0 0,-1 0 0 0 0,0 0-1 0 0,0 0 1 0 0,0 1-1 0 0,0-1 1 0 0,1 1-1 0 0,-1 0 1 0 0,0 0 0 0 0,0 1-1 0 0,1-1 1 0 0,-1 1-1 0 0,0 0 1 0 0,0 0-1 0 0,0 1 1 0 0,0-1 0 0 0,2 2 27 0 0,2 2 57 0 0,-1 0 1 0 0,0 0 0 0 0,-1 1 0 0 0,1 0 0 0 0,-1 1 0 0 0,0-1 0 0 0,-1 1 0 0 0,0 0 0 0 0,0 1 0 0 0,0-1 0 0 0,-1 1-1 0 0,0 0 1 0 0,-1 0 0 0 0,1 0 0 0 0,-1 3-58 0 0,9 14 37 0 0,18 60 155 0 0,-29-83-182 0 0,-1 1 0 0 0,0 0 0 0 0,0 0 0 0 0,0-1 1 0 0,-1 1-1 0 0,1 0 0 0 0,-1-1 0 0 0,0 1 0 0 0,1-1 0 0 0,-1 1 1 0 0,0 0-1 0 0,0-1 0 0 0,-1 0 0 0 0,1 1 0 0 0,0-1 0 0 0,-1 0 1 0 0,0 0-1 0 0,1 0 0 0 0,-1 0 0 0 0,0 0 0 0 0,-2 2-10 0 0,4-4 5 0 0,0 0 1 0 0,0 1-1 0 0,-1-1 0 0 0,1 0 1 0 0,0 0-1 0 0,-1 1 0 0 0,1-1 1 0 0,0 0-1 0 0,-1 0 0 0 0,1 1 0 0 0,0-1 1 0 0,-1 0-1 0 0,1 0 0 0 0,-1 0 1 0 0,1 0-1 0 0,-1 0 0 0 0,1 0 1 0 0,0 1-1 0 0,-1-1 0 0 0,1 0 0 0 0,-1 0 1 0 0,1 0-1 0 0,-1 0 0 0 0,1-1 1 0 0,0 1-1 0 0,-1 0 0 0 0,1 0 1 0 0,-1 0-1 0 0,1 0 0 0 0,0 0 0 0 0,-1 0 1 0 0,1-1-1 0 0,-1 1 0 0 0,1 0 1 0 0,0 0-1 0 0,-1-1 0 0 0,1 1 1 0 0,0 0-1 0 0,-1 0 0 0 0,1-1 0 0 0,0 1 1 0 0,0 0-1 0 0,-1-1 0 0 0,1 1 1 0 0,0 0-1 0 0,0-1 0 0 0,0 1 0 0 0,-1-1 1 0 0,1 1-1 0 0,0 0 0 0 0,0-1 1 0 0,0 1-1 0 0,0-1 0 0 0,0 1 1 0 0,0-1-1 0 0,0 1 0 0 0,0 0 0 0 0,0-1 1 0 0,0 0-6 0 0,-1-23 124 0 0,9 4-177 0 0,0 1-1 0 0,1 1 0 0 0,1 0 0 0 0,1 0 0 0 0,0 1 0 0 0,1 0 0 0 0,1 1 1 0 0,1 0-1 0 0,0 1 0 0 0,1 1 0 0 0,0 0 0 0 0,1 1 0 0 0,1 1 0 0 0,0 0 0 0 0,8-2 55 0 0,-15 6-94 0 0,1 0 1 0 0,0 1-1 0 0,1 0 1 0 0,0 1-1 0 0,0 1 1 0 0,0 0-1 0 0,0 0 1 0 0,1 1-1 0 0,0 1 1 0 0,0 0-1 0 0,5 0 93 0 0,25 15-1294 0 0,-43 2 598 0 0,-50 67-46 0 0,40-67 736 0 0,0 0-1 0 0,1 0 0 0 0,0 1 1 0 0,1 0-1 0 0,1 0 0 0 0,0 1 1 0 0,2 0-1 0 0,-1 0 7 0 0,6 35 651 0 0,23-36-59 0 0,-18-15-561 0 0,-1 0 1 0 0,1-1 0 0 0,-1 0 0 0 0,0 0 0 0 0,1 0 0 0 0,-1-1 0 0 0,0 1 0 0 0,0-1 0 0 0,1 0 0 0 0,-2 0 0 0 0,1-1 0 0 0,0 1-1 0 0,0-1 1 0 0,-1 0 0 0 0,1 0 0 0 0,-1 0 0 0 0,0 0 0 0 0,0 0 0 0 0,0-1 0 0 0,0 0 0 0 0,-1 1 0 0 0,1-1 0 0 0,-1 0 0 0 0,0 0-1 0 0,0 0 1 0 0,-1-1 0 0 0,1 1 0 0 0,-1 0 0 0 0,0-1 0 0 0,0 1 0 0 0,0-1 0 0 0,0-1-32 0 0,1-32 56 0 0,-3 30-93 0 0,0 1 0 0 0,0 0 0 0 0,1-1 1 0 0,0 1-1 0 0,0 0 0 0 0,1-1 0 0 0,0 1 0 0 0,0 0 0 0 0,0-1 1 0 0,1 1-1 0 0,1 0 0 0 0,-1 0 0 0 0,1 0 0 0 0,0 1 1 0 0,0-1-1 0 0,1 1 0 0 0,0-1 0 0 0,0 1 0 0 0,1 0 0 0 0,-1 1 1 0 0,2-1 36 0 0,42-29 17 0 0,-43 35 1 0 0,-1 0 1 0 0,0 0 0 0 0,0 0-1 0 0,0 0 1 0 0,0 1-1 0 0,0 0 1 0 0,0 0-1 0 0,0 0 1 0 0,0 0-1 0 0,0 1 1 0 0,-1-1-1 0 0,1 1 1 0 0,0 0-1 0 0,-1 0 1 0 0,1 0 0 0 0,-1 1-1 0 0,0-1 1 0 0,0 1-1 0 0,0 0 1 0 0,0 0-1 0 0,0 0 1 0 0,-1 0-1 0 0,1 0 1 0 0,-1 1-1 0 0,0-1 1 0 0,0 1 0 0 0,0 0-1 0 0,0-1 1 0 0,-1 1-1 0 0,0 0 1 0 0,1 0-1 0 0,-1 2-18 0 0,24 74 564 0 0,-25 1 259 0 0,0-78-779 0 0,0 1 0 0 0,0 0 0 0 0,-1-1 0 0 0,1 1 0 0 0,-1-1 0 0 0,0 1 0 0 0,0-1 0 0 0,0 1 0 0 0,0-1 0 0 0,-1 0 0 0 0,1 1 0 0 0,-1-1 0 0 0,0 0 0 0 0,0 0 0 0 0,0 0 0 0 0,0 0 0 0 0,-2 0-44 0 0,3-3 16 0 0,1 0 1 0 0,-1 0-1 0 0,1 0 1 0 0,-1 0-1 0 0,0-1 0 0 0,1 1 1 0 0,-1 0-1 0 0,0 0 1 0 0,1-1-1 0 0,-1 1 1 0 0,1 0-1 0 0,-1-1 0 0 0,1 1 1 0 0,-1-1-1 0 0,1 1 1 0 0,-1-1-1 0 0,1 1 1 0 0,-1-1-1 0 0,1 1 0 0 0,0-1 1 0 0,-1 1-1 0 0,1-1 1 0 0,0 0-1 0 0,0 1 1 0 0,-1-1-1 0 0,1 0 0 0 0,0 1 1 0 0,0-1-1 0 0,0 1 1 0 0,0-1-1 0 0,0 0 1 0 0,0 1-1 0 0,0-1 0 0 0,0 0 1 0 0,0 1-1 0 0,0-1 1 0 0,0 0-1 0 0,0 1 1 0 0,0-1-1 0 0,0 0 1 0 0,1 1-1 0 0,-1-1 0 0 0,0 0 1 0 0,0 1-1 0 0,1-1 1 0 0,-1 1-1 0 0,1-1 1 0 0,-1 1-18 0 0,0-3-17 0 0,1-7-28 0 0,0 0 0 0 0,0-1-1 0 0,1 1 1 0 0,1 0-1 0 0,-1 0 1 0 0,2 0 0 0 0,-1 0-1 0 0,1 1 1 0 0,1 0-1 0 0,0-1 1 0 0,1 0 46 0 0,48-52-488 0 0,-53 60 481 0 0,1 1 0 0 0,0 0 0 0 0,-1-1 0 0 0,1 1 0 0 0,0 0 0 0 0,0 0 0 0 0,0 1 0 0 0,0-1 0 0 0,0 0 0 0 0,0 1 0 0 0,0-1 0 0 0,0 1 0 0 0,0-1 0 0 0,1 1 0 0 0,-1 0 0 0 0,0 0 0 0 0,0 0 0 0 0,0 0 0 0 0,0 0 0 0 0,0 1 0 0 0,0-1 0 0 0,1 1 0 0 0,-1-1 0 0 0,0 1 0 0 0,0 0 0 0 0,0 0 0 0 0,0 0 0 0 0,-1 0 0 0 0,1 0 0 0 0,0 0 0 0 0,0 0 0 0 0,-1 1 0 0 0,1-1 0 0 0,0 1 0 0 0,0 1 7 0 0,52 89 53 0 0,-9-26 85 0 0,-43-63-140 0 0,0-2-1 0 0,0 1 0 0 0,1 0 0 0 0,-1 0 1 0 0,1-1-1 0 0,-1 1 0 0 0,1-1 0 0 0,0 0 1 0 0,-1 1-1 0 0,1-1 0 0 0,0-1 0 0 0,0 1 0 0 0,0 0 1 0 0,0-1-1 0 0,-1 1 0 0 0,1-1 0 0 0,0 0 1 0 0,0 0-1 0 0,0 0 0 0 0,0-1 0 0 0,0 1 0 0 0,0 0 1 0 0,0-1-1 0 0,1 0 3 0 0,5-5-1212 0 0,4 0-4253 0 0</inkml:trace>
  <inkml:trace contextRef="#ctx0" brushRef="#br0" timeOffset="1687.367">2207 464 16208 0 0,'-4'0'90'0'0,"0"0"1"0"0,-1 0 0 0 0,1 0-1 0 0,0 1 1 0 0,0-1 0 0 0,0 1-1 0 0,0 0 1 0 0,0 0 0 0 0,0 0 0 0 0,0 1-1 0 0,0 0 1 0 0,1-1 0 0 0,-1 1-1 0 0,1 0 1 0 0,-1 1 0 0 0,1-1 0 0 0,-1 1-1 0 0,1-1 1 0 0,0 1-91 0 0,-8 5 60 0 0,-1-1-58 0 0,0 1-1 0 0,1 1 0 0 0,0 0 0 0 0,1 1 0 0 0,0 0 1 0 0,0 0-1 0 0,1 1 0 0 0,1 0 0 0 0,-7 11-1 0 0,13-18 22 0 0,0 0 1 0 0,-1 0-1 0 0,2 1 0 0 0,-1-1 0 0 0,0 0 0 0 0,1 1 0 0 0,0-1 1 0 0,0 1-1 0 0,0-1 0 0 0,0 1 0 0 0,1 0 0 0 0,0-1 1 0 0,0 1-1 0 0,0 1-22 0 0,4 6 144 0 0,-4-10-138 0 0,0 0 0 0 0,0-1 0 0 0,0 1 0 0 0,1 0 0 0 0,-1-1 0 0 0,1 1 0 0 0,-1 0 0 0 0,1-1 0 0 0,0 1 0 0 0,-1-1 0 0 0,1 1 0 0 0,0-1-1 0 0,0 1 1 0 0,0-1 0 0 0,0 0 0 0 0,0 1 0 0 0,1-1 0 0 0,-1 0 0 0 0,0 0 0 0 0,0 0 0 0 0,1 0 0 0 0,-1 0 0 0 0,1 0 0 0 0,-1 0 0 0 0,1-1 0 0 0,-1 1-1 0 0,1 0 1 0 0,0-1 0 0 0,-1 1 0 0 0,1-1 0 0 0,0 0 0 0 0,-1 1 0 0 0,1-1 0 0 0,0 0 0 0 0,-1 0 0 0 0,1 0 0 0 0,1 0-6 0 0,39-11 82 0 0,36-35-898 0 0,-53 24 635 0 0,-23 19 186 0 0,0 0 0 0 0,0 0 0 0 0,1 1 0 0 0,0-1 1 0 0,-1 1-1 0 0,1 0 0 0 0,0 0 0 0 0,0 0 0 0 0,0 0 1 0 0,0 0-1 0 0,0 1 0 0 0,0-1 0 0 0,1 1 0 0 0,-1 0 1 0 0,1 0-1 0 0,-1 0 0 0 0,1 1-5 0 0,-2 1-21 0 0,1 0-1 0 0,0 0 1 0 0,-1 0 0 0 0,1 1-1 0 0,-1-1 1 0 0,1 1 0 0 0,-1 0-1 0 0,0-1 1 0 0,0 1 0 0 0,0 0-1 0 0,0 1 1 0 0,0-1 0 0 0,0 0-1 0 0,0 0 1 0 0,-1 1 0 0 0,1-1-1 0 0,-1 1 1 0 0,0 0 0 0 0,1-1-1 0 0,-1 1 1 0 0,-1 0 0 0 0,1 0 21 0 0,7 35 48 0 0,-2-1 1 0 0,-1 1-1 0 0,-2 0 1 0 0,-2 1-1 0 0,-2-1 1 0 0,-1 0-1 0 0,-2 0 1 0 0,-1 2-49 0 0,1-7-76 0 0,0 13 420 0 0,-2-1 1 0 0,-3 1-1 0 0,-1-1 1 0 0,-2-1-1 0 0,-17 41-344 0 0,26-76 49 0 0,-1 0-1 0 0,1-1 0 0 0,-1 1 1 0 0,-1-1-1 0 0,1 0 0 0 0,-1 0 1 0 0,-1 0-1 0 0,1-1 0 0 0,-1 0 1 0 0,-1 0-1 0 0,0 0 0 0 0,1-1 1 0 0,-2 0-1 0 0,1 0 0 0 0,-1-1 1 0 0,0 1-1 0 0,0-2 0 0 0,0 1 0 0 0,-1-2 1 0 0,1 1-1 0 0,-1-1 0 0 0,0 0 1 0 0,0-1-1 0 0,-1 0 0 0 0,-4 1-48 0 0,-6-11-530 0 0,11 0-4843 0 0,6-1-947 0 0</inkml:trace>
  <inkml:trace contextRef="#ctx0" brushRef="#br0" timeOffset="2126.496">3221 68 14304 0 0,'-30'-30'976'0'0,"-5"-1"128"0"0,29 29-1006 0 0,-1 1 0 0 0,1-1 0 0 0,0 2 1 0 0,0-1-1 0 0,-1 1 0 0 0,1-1 0 0 0,0 2 1 0 0,-1-1-1 0 0,1 1 0 0 0,0 0 1 0 0,0 0-1 0 0,0 1 0 0 0,0-1 0 0 0,-3 2-98 0 0,-65 33 307 0 0,20 6 122 0 0,3 33 259 0 0,42-56-640 0 0,2 0 0 0 0,0 0-1 0 0,1 1 1 0 0,0 0-1 0 0,2 0 1 0 0,1 0-1 0 0,0 1 1 0 0,1-1-1 0 0,1 1 1 0 0,2 0-1 0 0,0-1 1 0 0,1 1 0 0 0,0-1-1 0 0,3 7-47 0 0,-2 3-120 0 0,1 7 95 0 0,2 0 0 0 0,1-1 0 0 0,1 0 0 0 0,4 3 25 0 0,10 63 296 0 0,-16-24-454 0 0,-7-27 229 0 0,-3-35-1179 0 0,3-14-3456 0 0,-4 0-1530 0 0</inkml:trace>
  <inkml:trace contextRef="#ctx0" brushRef="#br0" timeOffset="2500.223">2736 666 14976 0 0,'0'0'340'0'0,"0"-2"50"0"0,2-1-336 0 0,1 0-1 0 0,-1 0 0 0 0,1 0 1 0 0,-1 0-1 0 0,1 1 1 0 0,0-1-1 0 0,0 0 0 0 0,0 1 1 0 0,1 0-1 0 0,-1 0 1 0 0,0 0-1 0 0,1 0 0 0 0,-1 1 1 0 0,1-1-1 0 0,0 1 0 0 0,-1 0 1 0 0,4-1-54 0 0,29-13 12 0 0,18-9 105 0 0,54-1-261 0 0,-35 8-1697 0 0,-20 11-2503 0 0,-52 6 3132 0 0,-1 0 346 0 0,19 7 1010 0 0,-20-3 418 0 0,0-1 1 0 0,0 1-1 0 0,0 0 0 0 0,1 0 1 0 0,-1 0-1 0 0,1 0 1 0 0,0 0-1 0 0,0 0 0 0 0,1-1 1 0 0,-1 1-1 0 0,1 0 1 0 0,0 0-1 0 0,0 0 0 0 0,0 0 1 0 0,0-1-1 0 0,2 3-562 0 0,-5 19 1528 0 0,5 1-196 0 0,-6-3-553 0 0,10-14-697 0 0,-4-6-18 0 0,-3-3-110 0 0,1 0-1 0 0,0 1 0 0 0,-1-1 0 0 0,1 0 0 0 0,-1 1 0 0 0,1-1 0 0 0,0 0 1 0 0,-1 0-1 0 0,1 0 0 0 0,0 1 0 0 0,-1-1 0 0 0,1 0 0 0 0,0 0 1 0 0,-1 0-1 0 0,1 0 0 0 0,0 0 0 0 0,-1 0 0 0 0,1 0 0 0 0,0-1 0 0 0,-1 1 1 0 0,1 0-1 0 0,0 0 0 0 0,-1 0 0 0 0,1-1 0 0 0,-1 1 0 0 0,1 0 1 0 0,0-1-1 0 0,-1 1 0 0 0,1-1 0 0 0,-1 1 0 0 0,1 0 0 0 0,-1-1 0 0 0,1 1 1 0 0,-1-1-1 0 0,0 1 0 0 0,1-1 47 0 0,0 0-492 0 0,6-5-4235 0 0,3 1-1455 0 0</inkml:trace>
  <inkml:trace contextRef="#ctx0" brushRef="#br0" timeOffset="2820.225">3213 396 11720 0 0,'0'0'256'0'0,"0"0"48"0"0,-2-2 16 0 0,2 2 16 0 0,10 2-272 0 0,-10-2-64 0 0,-4-2 0 0 0,4 2 0 0 0,8 8 0 0 0,-8-8-136 0 0,6 7 32 0 0,-3-1-5016 0 0</inkml:trace>
  <inkml:trace contextRef="#ctx0" brushRef="#br0" timeOffset="3182.054">3335 675 14368 0 0,'-14'-8'330'0'0,"33"-8"916"0"0,15-11-1246 0 0,-20 13 2 0 0,5-14 178 0 0,-9 4-46 0 0,-9 23-127 0 0,0 0-1 0 0,-1 0 1 0 0,1 0 0 0 0,0 0-1 0 0,0 0 1 0 0,-1 0-1 0 0,1 0 1 0 0,-1-1 0 0 0,1 1-1 0 0,-1 0 1 0 0,0 0-1 0 0,1-1 1 0 0,-1 1 0 0 0,0 0-1 0 0,0-1 1 0 0,0 1-1 0 0,0 0 1 0 0,0-1 0 0 0,0 1-1 0 0,0 0 1 0 0,0 0-1 0 0,0-1 1 0 0,-1 1 0 0 0,1 0-1 0 0,-1 0 1 0 0,1-1-1 0 0,-1 1 1 0 0,1 0 0 0 0,-1 0-1 0 0,1 0 1 0 0,-2-1-7 0 0,0-1 11 0 0,1 2 2 0 0,1 0 0 0 0,-1 0-1 0 0,0 0 1 0 0,1 1 0 0 0,-1-1-1 0 0,0 0 1 0 0,1 0 0 0 0,-1 0-1 0 0,1 0 1 0 0,0 0 0 0 0,-1 0-1 0 0,1 0 1 0 0,0-1 0 0 0,0 1 0 0 0,-1 0-1 0 0,1 0 1 0 0,0 0 0 0 0,0 0-1 0 0,0 0 1 0 0,0 0 0 0 0,0 0-1 0 0,1 0 1 0 0,-1 0 0 0 0,0-1-1 0 0,0 1 1 0 0,1 0 0 0 0,-1 0 0 0 0,1 0-14 0 0,-5-25 377 0 0,-2 22-296 0 0,-1 13-164 0 0,-9 33-122 0 0,3-6 99 0 0,9-15 98 0 0,3-16 9 0 0,0-1 0 0 0,0 0 0 0 0,0 0 0 0 0,1 1 0 0 0,-1-1-1 0 0,1 1 1 0 0,0-1 0 0 0,1 0 0 0 0,-1 1 0 0 0,1-1 0 0 0,-1 0 0 0 0,1 0 0 0 0,1 1 0 0 0,-1-1 0 0 0,0 0 0 0 0,1 0-1 0 0,0 0 1 0 0,14 29 183 0 0,-13-29-135 0 0,0-1 0 0 0,1 0-1 0 0,0 0 1 0 0,-1 0 0 0 0,1 0 0 0 0,0-1-1 0 0,0 1 1 0 0,1-1 0 0 0,-1 0-1 0 0,0-1 1 0 0,1 1 0 0 0,0-1 0 0 0,-1 1-1 0 0,1-2 1 0 0,0 1 0 0 0,-1 0 0 0 0,1-1-1 0 0,0 0 1 0 0,0 0 0 0 0,-1 0-1 0 0,1 0 1 0 0,0-1 0 0 0,-1 0 0 0 0,1 0-1 0 0,1-1-47 0 0,22-4 122 0 0,16-13 60 0 0,3-25 82 0 0,-16-37-624 0 0,-19 6-865 0 0,6-6-797 0 0,-2-28-1032 0 0,-14 48 2556 0 0,-1 59 613 0 0,-1 0 1 0 0,0 0-1 0 0,1 0 1 0 0,-1 0-1 0 0,0 1 0 0 0,0-1 1 0 0,0 0-1 0 0,0 0 1 0 0,0 0-1 0 0,0 0 1 0 0,-1 0-1 0 0,1 0 1 0 0,-1 1-1 0 0,1-1 1 0 0,-1 0-1 0 0,0 0 1 0 0,1 1-1 0 0,-1-1 1 0 0,0 0-1 0 0,0 1 1 0 0,0-1-1 0 0,-1 1 1 0 0,0-2-116 0 0,1 1 520 0 0,-15 3 725 0 0,1 21-565 0 0,9-4-464 0 0,3-15-198 0 0,1 2 1 0 0,0-1 0 0 0,0 0-1 0 0,0 0 1 0 0,1 1 0 0 0,0-1-1 0 0,0 0 1 0 0,0 1 0 0 0,0 0-1 0 0,1-1 1 0 0,-1 1 0 0 0,1-1-1 0 0,0 2-18 0 0,-2 122 715 0 0,1-44-686 0 0,1 24 131 0 0,9-4 75 0 0,-2-75-147 0 0,-6-27-85 0 0,0-1-203 0 0,21 3-1542 0 0,-5-7-4217 0 0</inkml:trace>
  <inkml:trace contextRef="#ctx0" brushRef="#br0" timeOffset="3638.497">3981 445 16032 0 0,'0'0'19'0'0,"1"0"1"0"0,-1 0 0 0 0,1 0-1 0 0,-1 0 1 0 0,0 0 0 0 0,1 0-1 0 0,-1 0 1 0 0,1 0 0 0 0,-1 0 0 0 0,0 0-1 0 0,1 0 1 0 0,-1 1 0 0 0,0-1-1 0 0,1 0 1 0 0,-1 0 0 0 0,0 0 0 0 0,1 1-1 0 0,-1-1 1 0 0,0 0 0 0 0,1 1-1 0 0,-1-1 1 0 0,0 0 0 0 0,0 0-1 0 0,1 1 1 0 0,-1-1 0 0 0,0 0 0 0 0,0 1-1 0 0,0-1 1 0 0,0 1 0 0 0,1-1-1 0 0,-1 0 1 0 0,0 1 0 0 0,0-1-1 0 0,0 1 1 0 0,0-1 0 0 0,0 0 0 0 0,0 1-1 0 0,0-1 1 0 0,0 1 0 0 0,0-1-1 0 0,0 0 1 0 0,0 1 0 0 0,0-1 0 0 0,0 0-1 0 0,-1 1 1 0 0,1-1 0 0 0,0 1-1 0 0,0-1 1 0 0,0 0 0 0 0,0 1-1 0 0,-1-1 1 0 0,1 0 0 0 0,0 1 0 0 0,0-1-1 0 0,-1 0 1 0 0,1 1 0 0 0,0-1-1 0 0,-1 0 1 0 0,1 0 0 0 0,0 0 0 0 0,-1 1-1 0 0,1-1 1 0 0,0 0-20 0 0,-6 9-122 0 0,-15 33 516 0 0,-17 15-5 0 0,-18 50-764 0 0,28-35 679 0 0,27-63-194 0 0,1-8-105 0 0,0-1 1 0 0,0 1-1 0 0,0-1 1 0 0,0 1-1 0 0,-1-1 1 0 0,1 1-1 0 0,0-1 1 0 0,0 1-1 0 0,0-1 1 0 0,1 1-1 0 0,-1-1 1 0 0,0 1-1 0 0,0-1 1 0 0,0 1-1 0 0,0-1 1 0 0,0 1-1 0 0,0-1 1 0 0,1 0-1 0 0,-1 1 1 0 0,0-1-1 0 0,0 1 1 0 0,1-1-1 0 0,-1 0 1 0 0,0 1-1 0 0,1-1 1 0 0,-1 1-1 0 0,0-1 1 0 0,1 0-1 0 0,-1 0 1 0 0,1 1-1 0 0,-1-1 0 0 0,0 0 1 0 0,1 0-1 0 0,-1 1 1 0 0,1-1-1 0 0,-1 0 1 0 0,1 0-1 0 0,-1 0 1 0 0,1 0-1 0 0,-1 0 1 0 0,1 0-1 0 0,-1 0 1 0 0,1 1-1 0 0,-1-2 1 0 0,1 1-1 0 0,-1 0 1 0 0,1 0-1 0 0,-1 0 1 0 0,0 0-1 0 0,1 0 1 0 0,-1 0-1 0 0,1 0-5 0 0,60-22 585 0 0,-52 17-559 0 0,48-61 288 0 0,-46 51-276 0 0,0-1 1 0 0,-2-1-1 0 0,0 0 0 0 0,-1 0 0 0 0,-1-1 0 0 0,5-16-38 0 0,-6 18-2 0 0,9-75-53 0 0,-1-2-295 0 0,-12 39-33 0 0,-1 46 363 0 0,0 1-1 0 0,0 0 0 0 0,-1-1 1 0 0,0 1-1 0 0,0 0 0 0 0,-1-1 0 0 0,0 1 1 0 0,0 0-1 0 0,-1 0 0 0 0,-1-3 21 0 0,-1-15 72 0 0,-12 20 0 0 0,5 6-12 0 0,5 2-66 0 0,0 1 0 0 0,0 0-1 0 0,0 1 1 0 0,1-1 0 0 0,-1 1-1 0 0,1 0 1 0 0,0 0 0 0 0,1 1-1 0 0,-1-1 1 0 0,1 1 0 0 0,0 0-1 0 0,-2 5 7 0 0,-8 11 0 0 0,-5 26 0 0 0,15 33 67 0 0,27-17 161 0 0,-21-58-198 0 0,-1 0 0 0 0,1 0 0 0 0,0-1 0 0 0,0 1 0 0 0,1-1 0 0 0,-1 1 1 0 0,1-1-1 0 0,1 0 0 0 0,-1 0 0 0 0,1 0 0 0 0,1 2-30 0 0,15 50 488 0 0,25 38 29 0 0,-24-41-377 0 0,-20-20-127 0 0,5-25-273 0 0,2 8-5102 0 0,-7-5-959 0 0</inkml:trace>
  <inkml:trace contextRef="#ctx0" brushRef="#br0" timeOffset="4413.992">2629 681 7728 0 0,'0'0'225'0'0,"3"-4"502"0"0,-1 2-581 0 0,-1 2 12 0 0,-1 0 2 0 0,0 0 0 0 0,0 0 56 0 0,0 0 236 0 0,0 0 105 0 0,-3 0 227 0 0,-14 0 2458 0 0,-20 8-2179 0 0,-1 1-628 0 0,11-5-330 0 0,2 0 119 0 0,24-3-127 0 0,1-1-1 0 0,-12 1 263 0 0,6 1-278 0 0,-18-8-594 0 0,2 4-4293 0 0,11 2-234 0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2T14:44:10.7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97 332 10280 0 0,'0'-10'230'0'0,"0"8"30"0"0,-2-13 367 0 0,-11-11-288 0 0,-5 5 3885 0 0,18 20-3593 0 0,-11-2 1528 0 0,6 8-2026 0 0,0 1-1 0 0,1-1 0 0 0,-1 1 1 0 0,2 0-1 0 0,-1 0 1 0 0,0 0-1 0 0,1 0 1 0 0,0 1-1 0 0,1 0 1 0 0,-1-1-1 0 0,1 1 1 0 0,1 0-1 0 0,-1 0 1 0 0,1 0-1 0 0,0 0 1 0 0,1 6-134 0 0,-1-7 74 0 0,-1 6 4 0 0,1 0 1 0 0,1 0-1 0 0,0 0 1 0 0,0 0-1 0 0,1 0 1 0 0,1 0-1 0 0,0 0 0 0 0,1 0 1 0 0,0 0-1 0 0,1 0 1 0 0,0-1-1 0 0,0 0 0 0 0,1 0 1 0 0,1 0-1 0 0,3 4-77 0 0,-7-13 17 0 0,0 0-1 0 0,-1 0 0 0 0,1 0 0 0 0,0 0 0 0 0,1 0 1 0 0,-1-1-1 0 0,0 1 0 0 0,0-1 0 0 0,1 1 0 0 0,-1-1 1 0 0,1 0-1 0 0,-1 0 0 0 0,1 0 0 0 0,0 0 1 0 0,-1 0-1 0 0,1-1 0 0 0,0 1 0 0 0,-1-1 0 0 0,1 0 1 0 0,0 0-1 0 0,0 0 0 0 0,-1 0 0 0 0,1 0 0 0 0,0 0 1 0 0,0-1-1 0 0,-1 0 0 0 0,1 1 0 0 0,0-1 1 0 0,-1 0-1 0 0,1 0 0 0 0,-1 0 0 0 0,1-1 0 0 0,-1 1 1 0 0,0-1-1 0 0,1 0-16 0 0,32-25-6678 0 0,-25 16-203 0 0</inkml:trace>
  <inkml:trace contextRef="#ctx0" brushRef="#br0" timeOffset="190.295">97 158 17479 0 0,'-5'-17'1743'0'0,"60"55"-2943"0"0,-24-5-5232 0 0,-21-21 1434 0 0</inkml:trace>
  <inkml:trace contextRef="#ctx0" brushRef="#br0" timeOffset="757.173">300 464 9152 0 0,'6'112'2401'0'0,"-9"-88"1158"0"0,3-23-2918 0 0,0-1-62 0 0,0 0-32 0 0,-10-7 920 0 0,-6-28-260 0 0,12-55-755 0 0,5 83-453 0 0,1 0 1 0 0,0 0-1 0 0,0 1 1 0 0,0-1-1 0 0,0 0 1 0 0,1 1-1 0 0,0 0 0 0 0,1 0 1 0 0,-1-1-1 0 0,1 2 1 0 0,1-1-1 0 0,-1 0 1 0 0,1 1-1 0 0,0 0 1 0 0,0 0-1 0 0,0 1 1 0 0,1-1-1 0 0,-1 1 1 0 0,1 0-1 0 0,6-3 1 0 0,6 16 53 0 0,-13-5-72 0 0,0 1 0 0 0,-1-1 0 0 0,0 1-1 0 0,0 1 1 0 0,0-1 0 0 0,-1 0 0 0 0,0 1-1 0 0,0 0 1 0 0,0-1 0 0 0,-1 1 0 0 0,0 0-1 0 0,2 6 20 0 0,4 9 7 0 0,4 10-8 0 0,-11-24 31 0 0,2 0-1 0 0,-1 0 1 0 0,1 0 0 0 0,0 0-1 0 0,1-1 1 0 0,-1 1 0 0 0,1-1-1 0 0,1 0 1 0 0,-1 0 0 0 0,1 0-1 0 0,0-1 1 0 0,5 6-30 0 0,-7-11 35 0 0,0 1 0 0 0,1-1 0 0 0,-1 1 0 0 0,0-1 0 0 0,0 0 0 0 0,0 0 1 0 0,1 0-1 0 0,-1-1 0 0 0,0 1 0 0 0,0-1 0 0 0,0 0 0 0 0,0 1 0 0 0,0-1 0 0 0,0-1 0 0 0,0 1 0 0 0,0 0 0 0 0,0-1 0 0 0,0 0 0 0 0,-1 1 0 0 0,1-1 0 0 0,-1 0 0 0 0,1 0 1 0 0,-1-1-1 0 0,0 1 0 0 0,1 0 0 0 0,-1-1 0 0 0,-1 1 0 0 0,1-1 0 0 0,0 0 0 0 0,0-1-35 0 0,11-15 80 0 0,-1-1 0 0 0,-1 0 1 0 0,0-1-1 0 0,-2 0 0 0 0,0-1 0 0 0,-2 0 0 0 0,1-6-80 0 0,33-152-224 0 0,-18 10-128 0 0,-23 171 356 0 0,0-1-1 0 0,0 0 1 0 0,-1 1-1 0 0,1-1 0 0 0,0 0 1 0 0,0 1-1 0 0,-1-1 1 0 0,1 0-1 0 0,0 0 0 0 0,-1 1 1 0 0,1-1-1 0 0,-1 0 1 0 0,1 0-1 0 0,0 0 1 0 0,-1 0-1 0 0,1 1 0 0 0,0-1 1 0 0,-1 0-1 0 0,1 0 1 0 0,-1 0-1 0 0,1 0 0 0 0,-1 0 1 0 0,1 0-1 0 0,0 0 1 0 0,-1 0-1 0 0,1 0 0 0 0,-1 0 1 0 0,1 0-1 0 0,0 0 1 0 0,-1 0-1 0 0,1-1 1 0 0,-1 1-1 0 0,1 0 0 0 0,0 0 1 0 0,-1 0-1 0 0,1 0 1 0 0,0-1-1 0 0,-1 1 0 0 0,1 0 1 0 0,0 0-1 0 0,-1-1 1 0 0,1 1-1 0 0,0 0 0 0 0,-1-1 1 0 0,1 1-1 0 0,0 0 1 0 0,0-1-1 0 0,0 1 1 0 0,-1 0-1 0 0,1-1 0 0 0,0 1 1 0 0,0-1-1 0 0,0 1 1 0 0,0 0-1 0 0,0-1 0 0 0,-1 1 1 0 0,1-1-1 0 0,0 1 1 0 0,0-1-1 0 0,0 1 0 0 0,0 0 1 0 0,0-1-1 0 0,1 1 1 0 0,-1-1-1 0 0,0 1 1 0 0,0 0-1 0 0,0-1 0 0 0,0 1-3 0 0,-5 9-16 0 0,0 0 0 0 0,0 1 0 0 0,1 0 0 0 0,1 0 0 0 0,-1 0-1 0 0,1 0 1 0 0,1 1 0 0 0,0-1 0 0 0,0 6 16 0 0,-2 10-36 0 0,-2 3 14 0 0,2 1 0 0 0,1-1 1 0 0,2 1-1 0 0,1 0 0 0 0,1 0 0 0 0,4 22 22 0 0,26 64 328 0 0,12-47 24 0 0,-26-60-192 0 0,-15-8-254 0 0,0-1 1 0 0,0 1-1 0 0,0-1 0 0 0,0 1 0 0 0,1-1 0 0 0,-1 0 0 0 0,0 0 0 0 0,0 0 0 0 0,0 0 0 0 0,0-1 1 0 0,0 1-1 0 0,0-1 0 0 0,0 1 0 0 0,0-1 0 0 0,0 1 0 0 0,0-1 0 0 0,0 0 0 0 0,0 0 1 0 0,0 0-1 0 0,0 0 0 0 0,-1-1 0 0 0,1 1 0 0 0,0 0 0 0 0,0-1 94 0 0,2-4-1179 0 0</inkml:trace>
  <inkml:trace contextRef="#ctx0" brushRef="#br0" timeOffset="1031.442">535 326 15976 0 0,'-2'-3'1241'0'0,"145"-39"-513"0"0,-8 24-1480 0 0,-117 18-119 0 0,-2 6-51 0 0</inkml:trace>
  <inkml:trace contextRef="#ctx0" brushRef="#br0" timeOffset="1504.59">910 479 14480 0 0,'0'0'330'0'0,"0"0"45"0"0,0 0 20 0 0,0 0-39 0 0,1 0-234 0 0,6-2-99 0 0,0 1 0 0 0,-1-1-1 0 0,1-1 1 0 0,-1 1 0 0 0,0-1-1 0 0,1 0 1 0 0,-1-1 0 0 0,-1 1-1 0 0,1-1 1 0 0,0-1 0 0 0,-1 1-1 0 0,0-1 1 0 0,0 1 0 0 0,1-3-23 0 0,40-85 1269 0 0,-45 88-1230 0 0,0 0 0 0 0,0 0 1 0 0,-1 0-1 0 0,1 0 0 0 0,-1 0 0 0 0,0 1 1 0 0,0-1-1 0 0,-1 0 0 0 0,1 0 0 0 0,-1 0 1 0 0,0 0-1 0 0,0 0 0 0 0,0 0 0 0 0,0 1 1 0 0,-1-1-1 0 0,1 0 0 0 0,-1 1 0 0 0,-1-2-39 0 0,2 4 0 0 0,0 0 0 0 0,1 0-1 0 0,-1 0 1 0 0,0 0 0 0 0,0 0 0 0 0,0 1-1 0 0,0-1 1 0 0,0 0 0 0 0,0 1-1 0 0,0-1 1 0 0,0 1 0 0 0,0-1-1 0 0,-1 1 1 0 0,1-1 0 0 0,0 1-1 0 0,0 0 1 0 0,0 0 0 0 0,-1-1-1 0 0,1 1 1 0 0,0 0 0 0 0,0 0-1 0 0,0 0 1 0 0,-1 0 0 0 0,1 1 0 0 0,0-1-1 0 0,0 0 1 0 0,0 0 0 0 0,0 1-1 0 0,-1-1 1 0 0,1 1 0 0 0,0-1-1 0 0,0 1 1 0 0,0-1 0 0 0,0 1-1 0 0,0 0 1 0 0,0-1 0 0 0,0 1-1 0 0,0 0 1 0 0,0 0 0 0 0,-33 34-52 0 0,23-18 62 0 0,1 1-1 0 0,1 0 1 0 0,0 0-1 0 0,2 1 1 0 0,0 0-1 0 0,1 0 1 0 0,0 1-1 0 0,0 11-9 0 0,4-24 41 0 0,1 0-1 0 0,0 1 0 0 0,1-1 0 0 0,-1 0 0 0 0,1 0 1 0 0,1 1-1 0 0,-1-1 0 0 0,1 0 0 0 0,1 0 0 0 0,-1 0 1 0 0,1 0-1 0 0,0 0 0 0 0,1 1-40 0 0,-2-6 24 0 0,0-1-1 0 0,0 0 1 0 0,0 0-1 0 0,0 1 1 0 0,0-1-1 0 0,0 0 0 0 0,0 0 1 0 0,0 0-1 0 0,0 0 1 0 0,0 0-1 0 0,1-1 1 0 0,-1 1-1 0 0,0 0 1 0 0,1 0-1 0 0,-1-1 1 0 0,0 1-1 0 0,1-1 1 0 0,-1 1-1 0 0,1-1 1 0 0,-1 0-1 0 0,1 0 1 0 0,-1 1-1 0 0,1-1 1 0 0,-1 0-1 0 0,1 0 1 0 0,-1-1-1 0 0,1 1 1 0 0,-1 0-1 0 0,1 0 1 0 0,-1-1-1 0 0,0 1 1 0 0,1-1-1 0 0,-1 1 1 0 0,1-1-1 0 0,0 0-23 0 0,47-30 309 0 0,-45 28-343 0 0,68-87-243 0 0,-71 89 267 0 0,6-9-66 0 0,0 0-1 0 0,1 1 1 0 0,0 0-1 0 0,0 0 1 0 0,1 1-1 0 0,0 0 1 0 0,1 0-1 0 0,0 1 1 0 0,0 1-1 0 0,2-1 77 0 0,41-6-270 0 0,-41 23 163 0 0,-7-5 93 0 0,0 0 0 0 0,0 0 1 0 0,-1 0-1 0 0,0 0 0 0 0,0 1 0 0 0,0 0 0 0 0,0 0 0 0 0,-1 0 0 0 0,0 0 0 0 0,2 5 14 0 0,12 30 15 0 0,-3 19 2145 0 0,-13-67-2151 0 0,-1-1 0 0 0,1 1-1 0 0,0 0 1 0 0,1 0 0 0 0,0 0 0 0 0,0 0 0 0 0,0 0-1 0 0,1 0 1 0 0,0 0 0 0 0,1 1 0 0 0,3-6-9 0 0,56-60-4231 0 0,-43 56 2791 0 0</inkml:trace>
  <inkml:trace contextRef="#ctx0" brushRef="#br0" timeOffset="1857.916">1717 275 14184 0 0,'-24'7'984'0'0,"-38"40"-496"0"0,47-34-288 0 0,1 2 0 0 0,0 0 0 0 0,1 0 0 0 0,1 1 0 0 0,1 1 0 0 0,0 0 1 0 0,1 0-1 0 0,-2 8-200 0 0,-14 42 718 0 0,26-67-701 0 0,1-1-1 0 0,-1 1 1 0 0,1-1-1 0 0,-1 1 1 0 0,1-1 0 0 0,-1 1-1 0 0,1 0 1 0 0,-1-1-1 0 0,1 1 1 0 0,-1 0-1 0 0,1-1 1 0 0,0 1-1 0 0,-1 0 1 0 0,1 0-1 0 0,0-1 1 0 0,-1 1-1 0 0,1 0 1 0 0,0 0-1 0 0,-1 0 1 0 0,1 0-1 0 0,-1 0 1 0 0,1 0-1 0 0,0 0 1 0 0,-1 0-1 0 0,1 0 1 0 0,0 0-1 0 0,-1 0 1 0 0,1 1-1 0 0,0-1 1 0 0,-1 0-1 0 0,1 0 1 0 0,-1 1-1 0 0,1-1 1 0 0,0 0-1 0 0,-1 1 1 0 0,1-1-1 0 0,-1 0 1 0 0,1 1-1 0 0,-1-1 1 0 0,1 1-1 0 0,-1-1 1 0 0,0 1-1 0 0,1-1 1 0 0,-1 1-1 0 0,1-1 1 0 0,-1 1-1 0 0,0 0 1 0 0,0-1-1 0 0,1 1 1 0 0,-1 0-1 0 0,0-1 1 0 0,0 1-1 0 0,0-1 1 0 0,0 1-1 0 0,1 0 1 0 0,-1-1-1 0 0,0 1 1 0 0,0 0 0 0 0,0-1-1 0 0,-1 1 1 0 0,1 0-1 0 0,0-1 1 0 0,0 1-1 0 0,0 0 1 0 0,0-1-1 0 0,-1 1 1 0 0,1-1-1 0 0,0 1-16 0 0,88-111-331 0 0,-86 107 324 0 0,0 1-1 0 0,1-1 1 0 0,-1 1-1 0 0,1-1 1 0 0,0 1-1 0 0,-1 0 1 0 0,1 0 0 0 0,0 0-1 0 0,0 1 1 0 0,0-1-1 0 0,1 1 1 0 0,-1-1-1 0 0,0 1 1 0 0,1 0-1 0 0,-1 0 1 0 0,0 1-1 0 0,1-1 1 0 0,-1 1-1 0 0,1-1 1 0 0,-1 1-1 0 0,1 0 1 0 0,-1 1-1 0 0,1-1 1 0 0,-1 0-1 0 0,1 1 1 0 0,-1 0-1 0 0,0 0 1 0 0,1 0-1 0 0,-1 0 1 0 0,0 1-1 0 0,0-1 1 0 0,1 1-1 0 0,-1 0 1 0 0,-1-1-1 0 0,1 2 1 0 0,0-1-1 0 0,0 0 1 0 0,-1 0-1 0 0,1 1 1 0 0,-1-1-1 0 0,0 1 1 0 0,0 0-1 0 0,0 0 1 0 0,0 0-1 0 0,0 0 1 0 0,-1 0-1 0 0,1 1 8 0 0,4 9-117 0 0,0 0-1 0 0,1 0 1 0 0,0 0-1 0 0,1-1 1 0 0,0 0-1 0 0,1-1 1 0 0,6 6 117 0 0,-14-16-4272 0 0,-1-1-1457 0 0</inkml:trace>
  <inkml:trace contextRef="#ctx0" brushRef="#br0" timeOffset="2118.181">2169 347 16903 0 0,'-14'0'1276'0'0,"6"3"-1224"0"0,1 1-1 0 0,0-1 0 0 0,0 1 1 0 0,0 0-1 0 0,0 0 0 0 0,1 1 1 0 0,0 0-1 0 0,0 0 0 0 0,0 1 1 0 0,0-1-1 0 0,0 3-51 0 0,4-6 18 0 0,-5 5 18 0 0,0 0-1 0 0,1 1 1 0 0,0 0 0 0 0,0 0-1 0 0,1 1 1 0 0,0-1 0 0 0,0 1-1 0 0,1 0 1 0 0,0 1 0 0 0,0-1-1 0 0,1 1 1 0 0,1-1 0 0 0,0 1-1 0 0,0 0 1 0 0,0 0 0 0 0,1 4-36 0 0,2-10 33 0 0,0 1 1 0 0,-1 0-1 0 0,1-1 0 0 0,1 1 1 0 0,-1-1-1 0 0,1 1 1 0 0,0-1-1 0 0,0 1 1 0 0,0-1-1 0 0,1 0 1 0 0,-1 0-1 0 0,1 0 0 0 0,0-1 1 0 0,0 1-1 0 0,0-1 1 0 0,1 1-1 0 0,-1-1 1 0 0,1 0-1 0 0,0 0 0 0 0,-1-1 1 0 0,1 1-1 0 0,1-1 1 0 0,-1 0-1 0 0,0 0 1 0 0,1 0-1 0 0,-1-1 0 0 0,1 1 1 0 0,-1-1-1 0 0,1 0 1 0 0,-1 0-1 0 0,1-1 1 0 0,0 1-1 0 0,0-1 1 0 0,-1 0-1 0 0,1-1 0 0 0,0 1 1 0 0,-1-1-1 0 0,1 0 1 0 0,3-1-34 0 0,5 1-98 0 0,0-1 1 0 0,0-1-1 0 0,0 0 1 0 0,-1-1-1 0 0,1 0 1 0 0,-1-1-1 0 0,0-1 1 0 0,0 0-1 0 0,-1 0 1 0 0,0-1-1 0 0,0 0 1 0 0,0-1-1 0 0,-1-1 1 0 0,0 1-1 0 0,-1-2 1 0 0,4-3 97 0 0,16-26-2564 0 0,-15 15 1091 0 0</inkml:trace>
  <inkml:trace contextRef="#ctx0" brushRef="#br0" timeOffset="2524.781">2380 113 11600 0 0,'0'0'264'0'0,"0"-9"636"0"0,-10 17 370 0 0,16 92 1455 0 0,5-4-1381 0 0,9 66 360 0 0,-19-145-1461 0 0,-1-18-345 0 0,0 1 0 0 0,1 0 0 0 0,-1 0 0 0 0,0 0 0 0 0,0 0 0 0 0,1 0 0 0 0,-1 0 0 0 0,0 0 0 0 0,1 0 0 0 0,-1 0 0 0 0,0 0 0 0 0,0 0 0 0 0,1 0 0 0 0,-1 1 0 0 0,0-1 1 0 0,1 0-1 0 0,-1 0 0 0 0,0 0 0 0 0,0 0 0 0 0,1 0 0 0 0,-1 1 102 0 0,6-21-1052 0 0,1 0 1 0 0,1 0-1 0 0,0 1 1 0 0,2 0 0 0 0,8-12 1051 0 0,11 7 1238 0 0,-28 24-600 0 0,23 12 3216 0 0,-20-7-3691 0 0,-1 0 0 0 0,1 0 0 0 0,-1 0 0 0 0,0 0 0 0 0,0 1 0 0 0,-1-1 0 0 0,1 1 0 0 0,-1 0 0 0 0,-1 0-1 0 0,1 0 1 0 0,-1 0 0 0 0,0 0 0 0 0,0 2-163 0 0,13 44 651 0 0,-5-31-389 0 0,-9-18-235 0 0,1 1 1 0 0,0-1-1 0 0,0 0 0 0 0,0 0 1 0 0,0 0-1 0 0,0 0 0 0 0,0 0 1 0 0,1 0-1 0 0,0-1 0 0 0,-1 1 0 0 0,1 0 1 0 0,0-1-1 0 0,1 1 0 0 0,-1-1 1 0 0,0 0-1 0 0,1 1 0 0 0,-1-1 0 0 0,1 0 1 0 0,-1-1-1 0 0,1 1 0 0 0,0 0 1 0 0,0-1-1 0 0,0 0 0 0 0,0 1 1 0 0,0-1-1 0 0,0 0 0 0 0,0-1 0 0 0,0 1 1 0 0,2 0-28 0 0,1-1-51 0 0,-1-1-1 0 0,1 1 1 0 0,-1-1 0 0 0,1 0 0 0 0,-1-1 0 0 0,1 1 0 0 0,-1-1 0 0 0,0 0 0 0 0,0 0 0 0 0,0-1 0 0 0,5-2 51 0 0,29-25-3598 0 0,-22 15-3063 0 0</inkml:trace>
  <inkml:trace contextRef="#ctx0" brushRef="#br0" timeOffset="2798.763">2791 162 17735 0 0,'0'-1'41'0'0,"-1"0"-1"0"0,1 0 0 0 0,0 0 1 0 0,0 1-1 0 0,-1-1 0 0 0,1 0 1 0 0,-1 0-1 0 0,1 1 0 0 0,-1-1 1 0 0,1 0-1 0 0,-1 1 0 0 0,1-1 1 0 0,-1 0-1 0 0,0 1 0 0 0,1-1 1 0 0,-1 1-1 0 0,0-1 0 0 0,1 1 1 0 0,-1-1-1 0 0,0 1 0 0 0,0 0 1 0 0,0-1-1 0 0,1 1 0 0 0,-1 0 0 0 0,0 0 1 0 0,0-1-1 0 0,0 1 0 0 0,0 0 1 0 0,0 0-1 0 0,1 0 0 0 0,-1 0 1 0 0,0 0-1 0 0,0 0 0 0 0,0 0 1 0 0,0 0-1 0 0,0 1 0 0 0,1-1 1 0 0,-1 0-1 0 0,0 1 0 0 0,0-1 1 0 0,0 0-1 0 0,1 1 0 0 0,-1-1 1 0 0,0 1-1 0 0,1-1 0 0 0,-1 1 1 0 0,0-1-1 0 0,1 1 0 0 0,-1-1 1 0 0,0 1-1 0 0,1 0 0 0 0,-1 0-40 0 0,-30 34-153 0 0,25-12-755 0 0,11-9-4021 0 0,-1-5-1025 0 0</inkml:trace>
  <inkml:trace contextRef="#ctx0" brushRef="#br0" timeOffset="3296.812">3043 269 16208 0 0,'-9'0'1233'0'0,"1"1"-1180"0"0,1 0 0 0 0,-1 1 0 0 0,1 0 0 0 0,0 1 0 0 0,0-1 0 0 0,0 1 0 0 0,0 1 0 0 0,0-1 0 0 0,1 1 0 0 0,-1 1 0 0 0,-5 4-53 0 0,-7 3 122 0 0,-55 52 994 0 0,71-61-1047 0 0,0 1 1 0 0,0 0-1 0 0,0 0 0 0 0,1 0 1 0 0,-1 0-1 0 0,1 1 0 0 0,0-1 1 0 0,0 1-1 0 0,1-1 0 0 0,0 1 1 0 0,-1 0-1 0 0,1 0 0 0 0,1-1 1 0 0,-1 1-1 0 0,1 0 0 0 0,0 0 1 0 0,0 0-1 0 0,0 0 0 0 0,1 0 1 0 0,-1-1-1 0 0,1 1 0 0 0,0 0 1 0 0,1 0-1 0 0,-1-1 0 0 0,1 1 1 0 0,0-1-1 0 0,0 1 0 0 0,0-1 1 0 0,1 0-1 0 0,0 0 0 0 0,-1 0 1 0 0,3 1-70 0 0,-1-3 34 0 0,1 0 1 0 0,0-1 0 0 0,0 1 0 0 0,0-1-1 0 0,-1 0 1 0 0,1-1 0 0 0,0 1 0 0 0,0-1-1 0 0,0 0 1 0 0,0 0 0 0 0,0-1 0 0 0,0 1-1 0 0,0-1 1 0 0,0 0 0 0 0,0-1 0 0 0,0 1-1 0 0,2-2-34 0 0,1-1 23 0 0,0 0 0 0 0,-1-1 0 0 0,0 0 0 0 0,0-1-1 0 0,0 1 1 0 0,0-1 0 0 0,-1-1 0 0 0,0 1 0 0 0,0-1 0 0 0,-1 0-1 0 0,0 0 1 0 0,0-1 0 0 0,0 1 0 0 0,-1-1 0 0 0,0 0-1 0 0,-1 0 1 0 0,0-1 0 0 0,1-2-23 0 0,16-32 53 0 0,-7 19-106 0 0,-11 18 20 0 0,0 1 0 0 0,1-1 0 0 0,0 1 0 0 0,0 0 0 0 0,0 0 1 0 0,1 0-1 0 0,-1 0 0 0 0,1 0 0 0 0,1 1 0 0 0,-1 0 0 0 0,1 0 0 0 0,1-2 33 0 0,-4 5-104 0 0,12 5-65 0 0,-9-1 137 0 0,0 1 1 0 0,0 0-1 0 0,-1 0 1 0 0,1 1-1 0 0,-1-1 0 0 0,0 1 1 0 0,0 0-1 0 0,-1 0 0 0 0,1 0 1 0 0,-1 1-1 0 0,0-1 1 0 0,0 1-1 0 0,-1 0 0 0 0,2 5 32 0 0,19 32-44 0 0,44 90 263 0 0,-67-134-205 0 0,0 1 0 0 0,-1-1 0 0 0,1 1-1 0 0,0-1 1 0 0,0 1 0 0 0,-1-1 0 0 0,1 1 0 0 0,0-1 0 0 0,0 1 0 0 0,0-1-1 0 0,0 1 1 0 0,0-1 0 0 0,0 0 0 0 0,0 1 0 0 0,0-1 0 0 0,0 1 0 0 0,0-1-1 0 0,0 1 1 0 0,0-1 0 0 0,0 1 0 0 0,1-1 0 0 0,-1 1 0 0 0,0-1-1 0 0,0 1 1 0 0,1-1 0 0 0,-1 1 0 0 0,0-1 0 0 0,0 1 0 0 0,1-1 0 0 0,-1 1-1 0 0,0 0 1 0 0,1-1 0 0 0,-1 1 0 0 0,1-1 0 0 0,-1 1 0 0 0,1 0 0 0 0,-1-1-1 0 0,1 1 1 0 0,-1 0 0 0 0,1 0 0 0 0,-1 0 0 0 0,1-1 0 0 0,-1 1 0 0 0,1 0-1 0 0,-1 0 1 0 0,1 0 0 0 0,-1 0 0 0 0,1 0 0 0 0,-1 0 0 0 0,1 0 0 0 0,-1 0-1 0 0,1 0 1 0 0,0 0 0 0 0,-1 0 0 0 0,1 0 0 0 0,-1 0 0 0 0,1 0-1 0 0,-1 1 1 0 0,1-1 0 0 0,-1 0 0 0 0,1 0 0 0 0,-1 1 0 0 0,1-1 0 0 0,-1 0-1 0 0,1 1 1 0 0,-1-1 0 0 0,0 0 0 0 0,1 1-14 0 0,3-19 127 0 0,15-35-113 0 0,29-8-332 0 0,-32 47 258 0 0,-10 7 34 0 0,1 0 0 0 0,0 1 0 0 0,1 0 0 0 0,-1 0 0 0 0,1 1 1 0 0,0 0-1 0 0,1 0 0 0 0,-1 1 0 0 0,4-1 26 0 0,34-5-45 0 0,-44 10 167 0 0,0 1 8 0 0,4 3-91 0 0,-1 0 1 0 0,0-1 0 0 0,0 2 0 0 0,0-1 0 0 0,-1 1-1 0 0,0-1 1 0 0,1 1 0 0 0,-2 1 0 0 0,1-1-1 0 0,-1 0 1 0 0,1 1 0 0 0,-1 0 0 0 0,-1 0-1 0 0,1 0 1 0 0,-1 0 0 0 0,0 0 0 0 0,-1 0 0 0 0,1 0-1 0 0,0 7-39 0 0,17 46 795 0 0,-18-54-692 0 0,1 0-1 0 0,0 0 1 0 0,0 1 0 0 0,1-1-1 0 0,-1 0 1 0 0,1-1 0 0 0,0 1-1 0 0,0-1 1 0 0,1 1-1 0 0,-1-1 1 0 0,1 0 0 0 0,0 0-1 0 0,0 0 1 0 0,1-1-1 0 0,-1 1 1 0 0,1-1 0 0 0,-1 0-1 0 0,1-1 1 0 0,0 1-1 0 0,0-1 1 0 0,0 0 0 0 0,1 0-1 0 0,2 1-102 0 0,36 2 92 0 0,0-1 1 0 0,0-3-1 0 0,0-1 0 0 0,0-2 1 0 0,36-7-93 0 0,-21 1-110 0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2T14:44:36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199 164 5552 0 0,'-12'-3'543'0'0,"0"0"0"0"0,0 1-1 0 0,0 0 1 0 0,0 1 0 0 0,0 1 0 0 0,0 0 0 0 0,0 0 0 0 0,0 1-1 0 0,0 0 1 0 0,0 1 0 0 0,0 1 0 0 0,0 0 0 0 0,1 0 0 0 0,-10 5-543 0 0,20-8 30 0 0,1 0 0 0 0,-1 0 0 0 0,1 1 1 0 0,-1-1-1 0 0,1 0 0 0 0,-1 0 0 0 0,1 0 0 0 0,-1 1 1 0 0,1-1-1 0 0,-1 0 0 0 0,1 1 0 0 0,0-1 1 0 0,-1 0-1 0 0,1 1 0 0 0,-1-1 0 0 0,1 0 1 0 0,0 1-1 0 0,-1-1 0 0 0,1 1 0 0 0,0-1 1 0 0,0 1-1 0 0,-1-1 0 0 0,1 1 0 0 0,0-1 0 0 0,0 1 1 0 0,0-1-1 0 0,0 1 0 0 0,-1-1 0 0 0,1 1 1 0 0,0-1-1 0 0,0 1 0 0 0,0-1 0 0 0,0 1 1 0 0,0-1-1 0 0,0 1 0 0 0,1-1 0 0 0,-1 1 1 0 0,0 0-1 0 0,0-1 0 0 0,0 1 0 0 0,0-1 0 0 0,1 1 1 0 0,-1-1-1 0 0,0 0 0 0 0,0 1 0 0 0,1-1 1 0 0,-1 1-1 0 0,0-1 0 0 0,1 1 0 0 0,-1-1 1 0 0,0 0-1 0 0,1 1 0 0 0,-1-1 0 0 0,1 0 1 0 0,-1 1-1 0 0,1-1 0 0 0,-1 0 0 0 0,0 0 0 0 0,1 1 1 0 0,-1-1-1 0 0,1 0 0 0 0,-1 0 0 0 0,1 0 1 0 0,0 0-1 0 0,-1 0-30 0 0,8 3 67 0 0,0 0 0 0 0,0-1 1 0 0,0 0-1 0 0,0-1 0 0 0,0 0 1 0 0,0 0-1 0 0,0 0 0 0 0,1-1 0 0 0,-1-1 1 0 0,0 1-1 0 0,7-2-67 0 0,6 0 31 0 0,409-40 297 0 0,-275 48-258 0 0,-148-3 64 0 0,-1-1-1123 0 0,-2-1-2978 0 0,-4-1-969 0 0</inkml:trace>
  <inkml:trace contextRef="#ctx0" brushRef="#br0" timeOffset="243.012">149 300 11312 0 0,'-17'-4'1080'0'0,"30"10"-1044"0"0,108 22-152 0 0,58-7 174 0 0,-103-25-3482 0 0,-58 2-410 0 0</inkml:trace>
  <inkml:trace contextRef="#ctx0" brushRef="#br0" timeOffset="599.596">381 15 10912 0 0,'-3'-14'832'0'0,"3"13"-568"0"0,1 2-171 0 0,75 26-234 0 0,183 29 829 0 0,-84 3 904 0 0,-172-58-1578 0 0,-1 0 1 0 0,1 0 0 0 0,-1 0 0 0 0,0 1 0 0 0,0-1 0 0 0,0 0 0 0 0,0 1 0 0 0,0-1 0 0 0,0 1-1 0 0,0 0 1 0 0,0 0 0 0 0,0 0 0 0 0,-1 0 0 0 0,1 0 0 0 0,-1 0 0 0 0,0 0 0 0 0,1 0 0 0 0,-1 1-1 0 0,0-1 1 0 0,0 0 0 0 0,0 1 0 0 0,-1-1 0 0 0,1 1 0 0 0,-1-1 0 0 0,1 1 0 0 0,-1-1 0 0 0,0 1-1 0 0,0-1 1 0 0,0 1 0 0 0,0-1 0 0 0,0 1 0 0 0,-1-1 0 0 0,1 1 0 0 0,-1-1 0 0 0,1 1 0 0 0,-2 0-15 0 0,-43 67 192 0 0,-98 47 69 0 0,1-6-2292 0 0,122-96 1361 0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2T14:44:38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444 309 6992 0 0,'0'0'157'0'0,"0"0"23"0"0,0 0 12 0 0,4-5 7 0 0,12-16 4241 0 0,-9 12-1763 0 0,-10 14 325 0 0,-50 76-1762 0 0,-29 38 4 0 0,26-49-1028 0 0,-81 125-72 0 0,88-132-140 0 0,-15 29 178 0 0,38-51-294 0 0,25-40-187 0 0,1 1-3758 0 0,6-17 1090 0 0,-2 1 1325 0 0</inkml:trace>
  <inkml:trace contextRef="#ctx0" brushRef="#br0" timeOffset="567.935">354 243 8176 0 0,'0'0'182'0'0,"0"0"29"0"0,3-3 205 0 0,3-16 317 0 0,-5 18 25 0 0,-2-5 2262 0 0,-4-3-1720 0 0,4 9-840 0 0,1 0-4 0 0,0 0-38 0 0,0 0-155 0 0,0 0-67 0 0,-13 72 846 0 0,7 151-690 0 0,25-136-96 0 0,-18-86-231 0 0,1 0-1 0 0,0 0 0 0 0,0-1 1 0 0,0 1-1 0 0,0 0 0 0 0,0-1 0 0 0,0 0 1 0 0,0 1-1 0 0,0-1 0 0 0,0 0 1 0 0,0 0-1 0 0,0 0 0 0 0,0 0 0 0 0,0 0 1 0 0,0 0-1 0 0,0-1 0 0 0,-1 1 1 0 0,1-1-1 0 0,0 1 0 0 0,0-1 0 0 0,0 0 1 0 0,0 0-1 0 0,0 0 0 0 0,-1 0 1 0 0,1 0-1 0 0,0 0 0 0 0,-1 0 0 0 0,1-1-24 0 0,10-10 132 0 0,-1 0-1 0 0,0-1 0 0 0,-1 0 0 0 0,-1 0 0 0 0,0-1 1 0 0,-1-1-1 0 0,0 1 0 0 0,4-12-131 0 0,5-10 182 0 0,85-157 90 0 0,-89 178-272 0 0,-13 15 0 0 0,0-1-1 0 0,0 1 0 0 0,1 0 0 0 0,-1 0 0 0 0,0-1 1 0 0,0 1-1 0 0,0 0 0 0 0,0-1 0 0 0,0 1 0 0 0,1 0 1 0 0,-1-1-1 0 0,0 1 0 0 0,0 0 0 0 0,0 0 0 0 0,1-1 1 0 0,-1 1-1 0 0,0 0 0 0 0,0 0 0 0 0,1 0 0 0 0,-1-1 1 0 0,0 1-1 0 0,1 0 0 0 0,-1 0 0 0 0,0 0 0 0 0,1 0 1 0 0,-1 0-1 0 0,0 0 0 0 0,1 0 0 0 0,-1-1 0 0 0,0 1 0 0 0,1 0 1 0 0,-1 0-1 0 0,0 0 0 0 0,1 0 0 0 0,-1 0 0 0 0,0 1 1 0 0,1-1-1 0 0,-1 0 0 0 0,0 0 0 0 0,0 0 0 0 0,1 0 1 0 0,-1 0-1 0 0,0 0 0 0 0,1 0 0 0 0,-1 1 0 0 0,0-1 1 0 0,1 0-1 0 0,-1 0 0 0 0,0 0 0 0 0,0 1 0 0 0,1-1 1 0 0,-1 0-1 0 0,0 0 0 0 0,0 1 0 0 0,0-1 0 0 0,1 0 1 0 0,-1 0-1 0 0,0 1 0 0 0,0-1 0 0 0,0 1 1 0 0,2 9-40 0 0,4 47-205 0 0,-4 20-63 0 0,4-40 285 0 0,24 49 23 0 0,24-5 344 0 0,-32-67-166 0 0,-20-13-248 0 0,-2-1 2 0 0,0 0-76 0 0,23-13-2720 0 0,-13 5-3383 0 0</inkml:trace>
  <inkml:trace contextRef="#ctx0" brushRef="#br0" timeOffset="931.636">930 43 11720 0 0,'0'0'264'0'0,"0"0"34"0"0,0 0 22 0 0,0 0-32 0 0,11-15 786 0 0,59-12 2181 0 0,-11 30-1643 0 0,-57-1-1597 0 0,0 0-1 0 0,-1 0 1 0 0,1 0-1 0 0,-1 1 1 0 0,0-1-1 0 0,0 0 1 0 0,0 1-1 0 0,0-1 1 0 0,0 1-1 0 0,0-1 1 0 0,-1 1-1 0 0,1-1 1 0 0,-1 1-1 0 0,1 0 1 0 0,-1-1-1 0 0,0 1 1 0 0,0 0-1 0 0,-1-1 1 0 0,1 1-1 0 0,0-1 1 0 0,-1 1-1 0 0,0 0 1 0 0,1-1-1 0 0,-2 2-14 0 0,-58 116 440 0 0,46-100 567 0 0,34-17-706 0 0,112-47-58 0 0,-35 15-2070 0 0,-70 22-5124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8T15:38:48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238 349 9184 0 0,'1'-15'704'0'0,"5"-38"-60"0"0,-6 52-239 0 0,0 1 10 0 0,-1-10 2158 0 0,-4 17-2498 0 0,0 1 0 0 0,1-1 0 0 0,-1 1 0 0 0,2-1 0 0 0,-1 1 0 0 0,1 0 0 0 0,0 1 0 0 0,1-1 0 0 0,0 0 0 0 0,0 1 0 0 0,1 0 0 0 0,0-1 1 0 0,0 1-1 0 0,1 5-75 0 0,-4 169 544 0 0,16-10-240 0 0,10 38-160 0 0,-22-174-410 0 0,-2-23-3943 0 0,2-6-732 0 0</inkml:trace>
  <inkml:trace contextRef="#ctx0" brushRef="#br0" timeOffset="348.125">1 403 8536 0 0,'3'-54'600'0'0,"-5"35"-180"0"0,13 1 1010 0 0,-8 15-1308 0 0,0 0-1 0 0,0 0 0 0 0,1 1 1 0 0,-1-1-1 0 0,1 1 0 0 0,0 0 0 0 0,0 0 1 0 0,0 0-1 0 0,0 0 0 0 0,0 1 1 0 0,0 0-1 0 0,0 0 0 0 0,0 0 1 0 0,1 0-1 0 0,-1 1 0 0 0,0-1 1 0 0,0 1-1 0 0,1 0 0 0 0,-1 1 0 0 0,0-1 1 0 0,1 1-1 0 0,0 0-121 0 0,96 31 883 0 0,-84-25-751 0 0,9 6 32 0 0,-1 1 0 0 0,0 1 0 0 0,-2 2 0 0 0,0 0-1 0 0,0 1 1 0 0,-2 2 0 0 0,0 0 0 0 0,-1 1 0 0 0,10 15-164 0 0,36 54-23 0 0,-60-82 33 0 0,0 0 1 0 0,0 1-1 0 0,-1 0 0 0 0,0 1 0 0 0,-1-1 0 0 0,0 1 1 0 0,0 0-1 0 0,-1 0 0 0 0,0 0 0 0 0,-1 0 0 0 0,0 0 1 0 0,-1 1-1 0 0,0-1 0 0 0,0 0 0 0 0,-1 1 0 0 0,-1-1 1 0 0,-1 8-11 0 0,1-11 20 0 0,0 1 1 0 0,-1-1 0 0 0,0 1 0 0 0,0-1 0 0 0,-1 0 0 0 0,0 0-1 0 0,0 0 1 0 0,0 0 0 0 0,-1 0 0 0 0,0-1 0 0 0,-3 3-21 0 0,-8 9 72 0 0,-1-1 0 0 0,-1-1 0 0 0,0-1 0 0 0,-1 0 0 0 0,-1-1 0 0 0,0-1 0 0 0,-15 7-72 0 0,25-15-126 0 0,0 0 0 0 0,0-1-1 0 0,0 0 1 0 0,-1 0 0 0 0,0-1 0 0 0,1-1 0 0 0,-1 1 0 0 0,-1-1-1 0 0,1-1 1 0 0,0 0 0 0 0,0-1 0 0 0,0 1 0 0 0,-7-2 126 0 0,-6-10-4689 0 0,14 5 77 0 0</inkml:trace>
  <inkml:trace contextRef="#ctx0" brushRef="#br0" timeOffset="730.242">378 858 7688 0 0,'117'27'849'0'0,"-90"-22"-409"0"0,-1-1 0 0 0,1-1-1 0 0,0-1 1 0 0,0-1 0 0 0,6-2-440 0 0,1-2 326 0 0,87-15 1042 0 0,-111 15-1293 0 0,-1 0-1 0 0,1 0 1 0 0,-1-1-1 0 0,0 0 1 0 0,0 0 0 0 0,-1-1-1 0 0,1 0 1 0 0,-1-1-1 0 0,0 0 1 0 0,-1 0-1 0 0,1-1 1 0 0,-1 0-1 0 0,-1 0 1 0 0,1 0-1 0 0,-1-1 1 0 0,0 0 0 0 0,-1-1-1 0 0,0 1 1 0 0,0-1-1 0 0,-1 0 1 0 0,0 0-1 0 0,2-7-74 0 0,4-60 302 0 0,-10 74-294 0 0,0 0 0 0 0,0 0 0 0 0,-1-1-1 0 0,1 1 1 0 0,-1 0 0 0 0,1 0 0 0 0,-1 0 0 0 0,1 0 0 0 0,-1 0 0 0 0,0 0-1 0 0,0 0 1 0 0,0 0 0 0 0,-1 0 0 0 0,1 0 0 0 0,0 0 0 0 0,-1 0 0 0 0,1 1 0 0 0,-1-1-1 0 0,1 1 1 0 0,-1-1 0 0 0,0 1 0 0 0,0-1 0 0 0,1 1 0 0 0,-1 0 0 0 0,0 0-1 0 0,0 0 1 0 0,0 0 0 0 0,-1 0 0 0 0,1 1 0 0 0,0-1 0 0 0,0 1 0 0 0,0-1 0 0 0,-1 1-8 0 0,-2 0 32 0 0,0 0 0 0 0,0 1 0 0 0,0-1 0 0 0,0 1 0 0 0,0 1 0 0 0,1-1 0 0 0,-1 1 0 0 0,0-1 0 0 0,1 1 0 0 0,-1 0 0 0 0,1 1 0 0 0,-1-1 0 0 0,1 1 0 0 0,0 0 0 0 0,0 0 0 0 0,-3 3-32 0 0,-24 41 376 0 0,12 34 598 0 0,20-75-897 0 0,0 0-1 0 0,0 0 0 0 0,0 0 1 0 0,1 0-1 0 0,0 0 0 0 0,0-1 1 0 0,0 1-1 0 0,1-1 0 0 0,0 1 1 0 0,0-1-1 0 0,0 0 0 0 0,1 0 1 0 0,0 0-1 0 0,0 0 0 0 0,2 1-76 0 0,3 2-7 0 0,1 0 0 0 0,0-1-1 0 0,0 0 1 0 0,0-1-1 0 0,1 0 1 0 0,0-1 0 0 0,0 0-1 0 0,0-1 1 0 0,1 0 0 0 0,-1 0-1 0 0,1-1 1 0 0,0-1-1 0 0,0 0 1 0 0,0-1 0 0 0,0 0-1 0 0,1-1 1 0 0,-1 0-1 0 0,0-1 1 0 0,0 0 0 0 0,0-1-1 0 0,0-1 1 0 0,0 0 7 0 0,11-1-582 0 0</inkml:trace>
  <inkml:trace contextRef="#ctx0" brushRef="#br0" timeOffset="1929.081">1589 508 11488 0 0,'0'0'264'0'0,"-8"3"352"0"0,-25 7-232 0 0,15-1-407 0 0,-1-1 245 0 0,1 2 1 0 0,0 0-1 0 0,1 1 0 0 0,0 0 0 0 0,-14 14-222 0 0,22-18 124 0 0,0 2 0 0 0,0-1 1 0 0,1 1-1 0 0,0 0 0 0 0,1 1 1 0 0,0 0-1 0 0,0 0 0 0 0,1 1 1 0 0,0 0-1 0 0,1 0 1 0 0,-3 9-125 0 0,8-15 16 0 0,0 0 1 0 0,0 0 0 0 0,0-1 0 0 0,0 1 0 0 0,1 0 0 0 0,0 0-1 0 0,0 0 1 0 0,0-1 0 0 0,1 1 0 0 0,0-1 0 0 0,0 1 0 0 0,0-1-1 0 0,0 0 1 0 0,1 1 0 0 0,-1-1 0 0 0,1-1 0 0 0,0 1 0 0 0,0 0 0 0 0,4 2-17 0 0,2 2 50 0 0,0-2 0 0 0,1 1 1 0 0,0-2-1 0 0,1 1 1 0 0,-1-1-1 0 0,1-1 1 0 0,0 0-1 0 0,0 0 1 0 0,0-1-1 0 0,1-1 1 0 0,-1 0-1 0 0,1 0 1 0 0,1-1-51 0 0,4-1-4 0 0,0 0 1 0 0,0-1 0 0 0,0 0 0 0 0,0-2-1 0 0,0 0 1 0 0,12-4 3 0 0,4-1-88 0 0,-3 2-480 0 0,-1-2 1 0 0,1-2 0 0 0,-2 0 0 0 0,1-2 0 0 0,-1-1 0 0 0,-1-1 0 0 0,0-2 0 0 0,-2-1 0 0 0,1 0 0 0 0,-2-2-1 0 0,-1-1 1 0 0,8-8 567 0 0,-30 27 6 0 0,1 1-1 0 0,-1-1 1 0 0,0 0-1 0 0,0 0 1 0 0,0 1-1 0 0,1-1 1 0 0,-1 0-1 0 0,0 0 1 0 0,0 0-1 0 0,0 0 1 0 0,0 0-1 0 0,0 0 1 0 0,-1-1-1 0 0,1 1 1 0 0,0 0-1 0 0,0 0 1 0 0,-1 0-1 0 0,1-1 1 0 0,-1 1-1 0 0,1 0 1 0 0,-1-1-1 0 0,0 1 1 0 0,1-1-1 0 0,-1 1 1 0 0,0 0-1 0 0,0-1 1 0 0,0 1-1 0 0,0-1 1 0 0,0 1-1 0 0,0-1 1 0 0,0 1-1 0 0,-1 0 1 0 0,1-1-1 0 0,-1 1 1 0 0,1-1-1 0 0,-1 1 1 0 0,1 0-1 0 0,-1 0 1 0 0,1-1-1 0 0,-1 1 1 0 0,0 0-1 0 0,0 0 1 0 0,0 0-1 0 0,0 0 1 0 0,0 0-1 0 0,0 0 1 0 0,0 0-1 0 0,0 0 1 0 0,0 0-1 0 0,-1 0-5 0 0,-6 0 154 0 0,0 0 1 0 0,0 1-1 0 0,0 0 1 0 0,0 0-1 0 0,0 1 1 0 0,0 0-1 0 0,0 0 0 0 0,0 1 1 0 0,0 0-1 0 0,1 1 1 0 0,-1 0-1 0 0,1 0 1 0 0,-1 0-155 0 0,-3 1 175 0 0,-55 31 793 0 0,-10 24 328 0 0,42-29-675 0 0,-23 60 510 0 0,49-60-635 0 0,24-18-131 0 0,-11-10-319 0 0,0-1 0 0 0,1 0 1 0 0,-1-1-1 0 0,1 1 0 0 0,-1-1 0 0 0,0 0 1 0 0,1-1-1 0 0,-1 1 0 0 0,1-1 1 0 0,-1 0-1 0 0,0 0 0 0 0,0-1 0 0 0,0 1 1 0 0,1-1-1 0 0,0-1-46 0 0,-3 2 12 0 0,6-3 27 0 0,0-1 0 0 0,1 0-1 0 0,-1 0 1 0 0,-1-1 0 0 0,1 0-1 0 0,-1-1 1 0 0,0 0 0 0 0,-1 0-1 0 0,0-1 1 0 0,0 1 0 0 0,0-2-1 0 0,3-5-38 0 0,10-37 80 0 0,-1 3-80 0 0,-18 42-17 0 0,-1 5-64 0 0,0 1 5 0 0,0 0 10 0 0,0 0 1 0 0,0 0-6 0 0,-5 24-133 0 0,9 51 267 0 0,0-66-29 0 0,-4-7-25 0 0,1 0 1 0 0,0 0-1 0 0,-1 0 0 0 0,1 0 0 0 0,0-1 0 0 0,0 1 0 0 0,0 0 1 0 0,1 0-1 0 0,-1-1 0 0 0,0 1 0 0 0,1 0 0 0 0,-1-1 0 0 0,1 0 0 0 0,-1 1 1 0 0,1-1-1 0 0,0 0 0 0 0,0 0 0 0 0,-1 0 0 0 0,1 0 0 0 0,1 0-9 0 0,1 1 44 0 0,0-1-1 0 0,1 0 0 0 0,-1 0 0 0 0,0 0 1 0 0,1-1-1 0 0,-1 0 0 0 0,1 0 1 0 0,-1 0-1 0 0,0 0 0 0 0,1 0 0 0 0,-1-1 1 0 0,1 0-1 0 0,-1 0 0 0 0,4-2-43 0 0,3 1 94 0 0,-5 0-100 0 0,-1-1 0 0 0,0 0 0 0 0,0 0 0 0 0,0 0-1 0 0,0 0 1 0 0,0-1 0 0 0,0 0 0 0 0,-1 0 0 0 0,0 0-1 0 0,0 0 1 0 0,0-1 0 0 0,0 1 0 0 0,-1-1 0 0 0,0 0-1 0 0,1-1 7 0 0,3-4-164 0 0,57-108-1157 0 0,-64 118 1309 0 0,0 0 0 0 0,0 1 1 0 0,0-1-1 0 0,0 0 0 0 0,0 0 1 0 0,0 0-1 0 0,0 0 0 0 0,0 0 1 0 0,1 1-1 0 0,-1-1 0 0 0,0 0 1 0 0,0 0-1 0 0,0 0 0 0 0,0 0 1 0 0,0 0-1 0 0,1 0 0 0 0,-1 0 1 0 0,0 1-1 0 0,0-1 0 0 0,0 0 1 0 0,0 0-1 0 0,1 0 0 0 0,-1 0 1 0 0,0 0-1 0 0,0 0 0 0 0,0 0 1 0 0,1 0-1 0 0,-1 0 0 0 0,0 0 1 0 0,0 0-1 0 0,0 0 0 0 0,1 0 1 0 0,-1 0-1 0 0,0 0 0 0 0,0 0 1 0 0,0 0-1 0 0,0-1 0 0 0,1 1 1 0 0,-1 0-1 0 0,0 0 12 0 0,-2 32 68 0 0,1-19-85 0 0,12 78 621 0 0,12-48 28 0 0,17-31 277 0 0,-33-13-871 0 0,-1 0 0 0 0,0 0 0 0 0,0-1 0 0 0,0 0 1 0 0,0 0-1 0 0,0 0 0 0 0,-1-1 0 0 0,1 1 0 0 0,0-1 0 0 0,-1-1 0 0 0,0 1 0 0 0,0-1 0 0 0,0 0 0 0 0,0 0 0 0 0,-1-1 0 0 0,1 0-38 0 0,33-61-24 0 0,16-34-952 0 0,-49 91 850 0 0,-5 7 113 0 0,1 1-1 0 0,-1 0 1 0 0,1 0 0 0 0,-1 0 0 0 0,1 1 0 0 0,-1-1-1 0 0,1 0 1 0 0,-1 0 0 0 0,1 0 0 0 0,0 0 0 0 0,0 0-1 0 0,-1 1 1 0 0,1-1 0 0 0,0 0 0 0 0,0 0 0 0 0,0 1-1 0 0,0-1 1 0 0,0 1 0 0 0,0-1 0 0 0,0 1 0 0 0,0-1-1 0 0,0 1 1 0 0,0 0 0 0 0,0 0 0 0 0,0-1-1 0 0,0 1 1 0 0,0 0 0 0 0,0 0 0 0 0,0 0 0 0 0,0 0-1 0 0,1 0 14 0 0,2 2-20 0 0,0-1 0 0 0,0 1 0 0 0,0 0 0 0 0,0 0 0 0 0,0 0 0 0 0,-1 1 0 0 0,1 0 0 0 0,-1-1 0 0 0,0 1 0 0 0,0 0 0 0 0,0 0 0 0 0,0 1 0 0 0,0-1 0 0 0,-1 1 0 0 0,1-1 0 0 0,-1 1-1 0 0,0 0 1 0 0,0 0 0 0 0,-1 0 0 0 0,1 0 0 0 0,-1 0 0 0 0,1 4 20 0 0,9 15-23 0 0,28 84 39 0 0,-4 36 276 0 0,-15-30 87 0 0,7 35 262 0 0,4 105 7 0 0,-35-194-530 0 0,4-57-102 0 0,-1 0 1 0 0,1-1-1 0 0,0 1 1 0 0,-1 0 0 0 0,1-1-1 0 0,-1 1 1 0 0,0 0-1 0 0,0-1 1 0 0,1 1 0 0 0,-1-1-1 0 0,0 1 1 0 0,0-1-1 0 0,-1 1 1 0 0,1-1-1 0 0,0 0 1 0 0,0 1 0 0 0,-1-1-1 0 0,1 0 1 0 0,0 0-1 0 0,-1 0 1 0 0,1 0 0 0 0,-1 0-1 0 0,0-1 1 0 0,1 1-1 0 0,-1 0 1 0 0,0-1-1 0 0,1 1 1 0 0,-1-1 0 0 0,0 1-1 0 0,0-1 1 0 0,1 0-1 0 0,-1 0 1 0 0,0 0-1 0 0,0 0 1 0 0,1 0 0 0 0,-1 0-1 0 0,0 0 1 0 0,0-1-1 0 0,1 1 1 0 0,-1-1 0 0 0,0 1-1 0 0,0-1 1 0 0,1 0-1 0 0,-1 1 1 0 0,1-1-1 0 0,-1 0-16 0 0,-17-9 147 0 0,0 0-1 0 0,0-2 1 0 0,2 0-1 0 0,-1-1 0 0 0,1 0 1 0 0,1-2-1 0 0,1 0 1 0 0,0 0-1 0 0,1-2 0 0 0,-9-13-146 0 0,-28-74 648 0 0,48 96-630 0 0,1 1 0 0 0,1-1 0 0 0,0 0 0 0 0,0 0 0 0 0,0 1 0 0 0,1-1 0 0 0,0 0 0 0 0,1 0 1 0 0,-1 0-1 0 0,2 0 0 0 0,-1 1 0 0 0,1-1 0 0 0,0 1 0 0 0,1-1 0 0 0,0 1 0 0 0,0 0 0 0 0,0 0 0 0 0,1 0 0 0 0,0 0 0 0 0,0 0 0 0 0,1 1 0 0 0,0 0 0 0 0,0 0 0 0 0,0 0 0 0 0,1 1 0 0 0,0 0 0 0 0,0 0 0 0 0,0 0 0 0 0,1 1 0 0 0,0 0 0 0 0,-1 0 0 0 0,1 0 0 0 0,1 1-18 0 0,30-13-269 0 0,0 2 1 0 0,1 2-1 0 0,0 2 1 0 0,6 0 268 0 0,39-11-6192 0 0,-30 7-400 0 0</inkml:trace>
  <inkml:trace contextRef="#ctx0" brushRef="#br0" timeOffset="5817.78">7659 144 10968 0 0,'0'0'248'0'0,"0"0"34"0"0,1 2 21 0 0,18 39 72 0 0,-9 1 386 0 0,-19 35 1086 0 0,9-21-310 0 0,15 5 1045 0 0,-15-59-2070 0 0,1-1-54 0 0,4 6-232 0 0,-4-5-104 0 0,-1-2-24 0 0,2 0 4 0 0,1-1-56 0 0,1 0 1 0 0,-1 0-1 0 0,1-1 1 0 0,-1 1-1 0 0,0-1 1 0 0,1 0-1 0 0,-1 0 1 0 0,0 0-1 0 0,0 0 0 0 0,-1 0 1 0 0,1-1-1 0 0,0 1 1 0 0,-1-1-1 0 0,2-2-46 0 0,15-30 64 0 0,6 11-166 0 0,-24 20 80 0 0,1 1 0 0 0,-1 0 0 0 0,1 0 0 0 0,-1 0 0 0 0,1 0 0 0 0,0 0 0 0 0,0 0 0 0 0,1 0 0 0 0,-1 1 0 0 0,0-1 0 0 0,1 1 0 0 0,0 0 0 0 0,-1-1 0 0 0,1 1 0 0 0,2-1 22 0 0,6-3-30 0 0,0 0-1 0 0,1 0 0 0 0,0 1 1 0 0,0 0-1 0 0,0 1 0 0 0,0 1 1 0 0,1 0-1 0 0,0 0 0 0 0,-1 2 1 0 0,1-1-1 0 0,0 1 0 0 0,12 2 31 0 0,-18 0-13 0 0,0 1 0 0 0,-1 0 0 0 0,1 0 0 0 0,-1 1 0 0 0,0 0 0 0 0,0 0 0 0 0,0 0 0 0 0,0 1 0 0 0,0 0 0 0 0,-1 0 0 0 0,1 1 0 0 0,-1-1 0 0 0,0 1 0 0 0,-1 0 0 0 0,1 1 0 0 0,-1-1 0 0 0,0 1 0 0 0,0 0 0 0 0,-1-1 0 0 0,0 2 0 0 0,2 4 13 0 0,31 40 17 0 0,2 5 135 0 0,-26-42-100 0 0,31 20-40 0 0,-37-32-72 0 0,0 1-148 0 0,-1-1 0 0 0,1 0 0 0 0,0-1 1 0 0,0 0-1 0 0,0 0 0 0 0,0 0 1 0 0,0 0-1 0 0,0-1 0 0 0,1 0 0 0 0,-1 0 1 0 0,0-1-1 0 0,0 0 0 0 0,2 0 208 0 0,5-3-1055 0 0</inkml:trace>
  <inkml:trace contextRef="#ctx0" brushRef="#br0" timeOffset="6197.874">8737 16 14368 0 0,'0'-1'45'0'0,"-1"0"1"0"0,1 0 0 0 0,-1 0 0 0 0,0 0 0 0 0,0 0 0 0 0,0 0 0 0 0,0 0 0 0 0,0 0 0 0 0,0 1 0 0 0,0-1-1 0 0,0 0 1 0 0,0 1 0 0 0,0-1 0 0 0,0 0 0 0 0,0 1 0 0 0,0-1 0 0 0,0 1 0 0 0,-1 0 0 0 0,1-1 0 0 0,0 1-1 0 0,0 0 1 0 0,-1 0 0 0 0,1 0 0 0 0,0-1 0 0 0,0 1 0 0 0,-1 1 0 0 0,1-1 0 0 0,0 0 0 0 0,0 0 0 0 0,-1 0-1 0 0,1 1 1 0 0,0-1 0 0 0,0 1 0 0 0,0-1 0 0 0,-1 1 0 0 0,1-1 0 0 0,0 1-46 0 0,-48 26-183 0 0,47-25 244 0 0,-9 5-27 0 0,0 1 0 0 0,0 0 1 0 0,1 0-1 0 0,1 1 1 0 0,-1 0-1 0 0,2 1 0 0 0,-1 0 1 0 0,1 0-1 0 0,0 1 1 0 0,1 0-1 0 0,-2 6-34 0 0,-26 37 600 0 0,38-23-340 0 0,-25 16 213 0 0,23-34-153 0 0,5-13-294 0 0,-1-1 0 0 0,1 0-1 0 0,0 0 1 0 0,0-1-1 0 0,-1 1 1 0 0,1-1-1 0 0,-1 0 1 0 0,0-1-1 0 0,1 0 1 0 0,-1 1-1 0 0,0-2 1 0 0,-1 1-1 0 0,1 0 1 0 0,0-1-1 0 0,1-2-25 0 0,20-12-180 0 0,29-30-535 0 0,-46 41 606 0 0,-6 3 73 0 0,0 1 1 0 0,0 0 0 0 0,1 0-1 0 0,-1 0 1 0 0,1 0-1 0 0,0 0 1 0 0,-1 1-1 0 0,1-1 1 0 0,0 1-1 0 0,1 0 1 0 0,-1 1-1 0 0,0-1 1 0 0,0 1-1 0 0,1 0 1 0 0,-1 0-1 0 0,1 0 1 0 0,-1 0-1 0 0,1 1 1 0 0,-1 0-1 0 0,1 0 1 0 0,-1 0-1 0 0,1 0 1 0 0,-1 1-1 0 0,1 0 1 0 0,-1 0 0 0 0,5 1 35 0 0,-4 2 40 0 0,1-1 0 0 0,0 2 0 0 0,-1-1 0 0 0,0 0 0 0 0,0 1-1 0 0,0 0 1 0 0,-1 0 0 0 0,1 1 0 0 0,-1-1 0 0 0,-1 1 0 0 0,1 0 0 0 0,-1 0 0 0 0,0 0 0 0 0,0 1 0 0 0,1 5-40 0 0,48 109 1807 0 0,-18-83-1068 0 0,-27-31-765 0 0,1 0 0 0 0,0 0 0 0 0,0 0 0 0 0,0-1 0 0 0,1-1-1 0 0,0 1 1 0 0,0-1 0 0 0,1-1 0 0 0,-1 0 0 0 0,1 0 0 0 0,0-1 0 0 0,0 0 0 0 0,0 0 0 0 0,0-1 0 0 0,2-1 26 0 0,-3 2-6874 0 0</inkml:trace>
  <inkml:trace contextRef="#ctx0" brushRef="#br0" timeOffset="2512.5">3737 376 10880 0 0,'11'-23'530'0'0,"-10"21"-228"0"0,-1 1-38 0 0,3-6-131 0 0,-2 5 84 0 0,-1 2 58 0 0,0 0 12 0 0,0 0-5 0 0,0 2-20 0 0,2 105 1786 0 0,-4 137 1015 0 0,16-40-1835 0 0,0-65-990 0 0,-1-71 96 0 0,-12-67-288 0 0,-1-1-145 0 0,0 0-58 0 0,0 0-17 0 0,0 0-63 0 0,8-21-2612 0 0,-8 8-3304 0 0</inkml:trace>
  <inkml:trace contextRef="#ctx0" brushRef="#br0" timeOffset="2797.844">3744 491 9384 0 0,'0'-4'84'0'0,"0"0"0"0"0,0 0 0 0 0,0 0 0 0 0,0-1 0 0 0,1 1 0 0 0,0 0 0 0 0,-1 0 0 0 0,2 0 0 0 0,-1 0 0 0 0,0 1 0 0 0,1-1 0 0 0,-1 0 0 0 0,1 0 0 0 0,0 1 0 0 0,1-1 0 0 0,-1 1 0 0 0,0 0 0 0 0,1 0 0 0 0,0 0 0 0 0,0 0 0 0 0,0 0 0 0 0,0 0 0 0 0,0 1 0 0 0,1 0 0 0 0,-1-1 0 0 0,1 1 0 0 0,-1 0 0 0 0,1 1 0 0 0,0-1 0 0 0,2 0-84 0 0,3 2 224 0 0,-1 0 1 0 0,1 1-1 0 0,-1 0 1 0 0,0 1 0 0 0,0 0-1 0 0,0 0 1 0 0,0 0 0 0 0,0 1-1 0 0,0 1 1 0 0,-1-1-1 0 0,1 1 1 0 0,-1 0 0 0 0,6 5-225 0 0,0 0 192 0 0,0-1 0 0 0,0 2 0 0 0,-1-1 0 0 0,0 2 0 0 0,-1 0 0 0 0,0 0 0 0 0,-1 1 0 0 0,-1 0-1 0 0,1 0 1 0 0,-2 1 0 0 0,0 1 0 0 0,1 3-192 0 0,-7-13 36 0 0,-1 0 0 0 0,-1-1 0 0 0,1 1-1 0 0,-1 0 1 0 0,1 0 0 0 0,-1-1 0 0 0,0 1-1 0 0,0 0 1 0 0,-1 0 0 0 0,1 0 0 0 0,-1-1-1 0 0,0 1 1 0 0,0 0 0 0 0,0-1 0 0 0,0 1-1 0 0,-1 0 1 0 0,1-1 0 0 0,-1 0 0 0 0,0 1-1 0 0,0-1 1 0 0,0 0 0 0 0,-1 0 0 0 0,1 0-1 0 0,-1 0 1 0 0,0-1 0 0 0,1 1 0 0 0,-1-1-1 0 0,0 1 1 0 0,-1-1 0 0 0,1 0 0 0 0,0 0-1 0 0,-1 0-35 0 0,-7 4 37 0 0,-1 0 0 0 0,1-1 0 0 0,-2 0-1 0 0,1-1 1 0 0,0 0 0 0 0,-1-1-1 0 0,1 0 1 0 0,-1-1 0 0 0,0-1-1 0 0,-8 1-36 0 0,13-2-328 0 0,0-1 0 0 0,1 0 0 0 0,-1 0 0 0 0,0 0 0 0 0,1-1 0 0 0,-1 0-1 0 0,1-1 1 0 0,0 0 0 0 0,-1 0 0 0 0,1 0 0 0 0,-6-4 328 0 0,-2-3-5509 0 0</inkml:trace>
  <inkml:trace contextRef="#ctx0" brushRef="#br0" timeOffset="4027.04">4098 65 10680 0 0,'14'1'810'0'0,"-12"1"-788"0"0,1 0 0 0 0,-1 0 1 0 0,1 0-1 0 0,-1 0 0 0 0,1 1 0 0 0,-1-1 0 0 0,0 1 0 0 0,0 0 0 0 0,0-1 0 0 0,-1 1 0 0 0,1 0 0 0 0,-1 0 1 0 0,1 0-1 0 0,-1 1 0 0 0,0-1 0 0 0,0 0-22 0 0,5 11 76 0 0,32 119 1428 0 0,-19 58 1120 0 0,-26 6-1279 0 0,-1-166-803 0 0,8-22-491 0 0,0-7 40 0 0,0-2 7 0 0,0 0-2 0 0,0 0 0 0 0,16-15 192 0 0,4-8-310 0 0,84-74-625 0 0,-100 94 588 0 0,4-4-9 0 0,0 1 0 0 0,1 0 0 0 0,0 1 0 0 0,0 0 0 0 0,0 1 0 0 0,0-1 0 0 0,1 2-1 0 0,-1-1 1 0 0,1 1 0 0 0,0 1 0 0 0,0 0 0 0 0,0 0 0 0 0,1 1 0 0 0,9 0 68 0 0,-15 2-7 0 0,0 1 0 0 0,0-1-1 0 0,0 1 1 0 0,0 0 0 0 0,-1 1 0 0 0,1-1 0 0 0,0 1-1 0 0,-1-1 1 0 0,0 2 0 0 0,0-1 0 0 0,0 0-1 0 0,0 1 1 0 0,0-1 0 0 0,-1 1 0 0 0,0 0 0 0 0,1 0-1 0 0,-1 1 1 0 0,-1-1 0 0 0,1 1 0 0 0,-1-1-1 0 0,2 5 8 0 0,23 31 145 0 0,-18-29-248 0 0,-7-7 155 0 0,0 0 0 0 0,0 0 1 0 0,1 0-1 0 0,-1 0 0 0 0,1-1 0 0 0,0 1 1 0 0,0-1-1 0 0,0 1 0 0 0,1-1 0 0 0,-1-1 1 0 0,1 1-1 0 0,-1 0 0 0 0,1-1 1 0 0,0 1-1 0 0,0-1 0 0 0,0 0 0 0 0,1-1 1 0 0,-1 1-1 0 0,0-1 0 0 0,1 0 1 0 0,-1 0-1 0 0,1 0 0 0 0,-1 0 0 0 0,1-1 1 0 0,-1 0-1 0 0,1 0 0 0 0,-1 0 0 0 0,2 0-52 0 0,24-25 256 0 0,-25 21-232 0 0,-1-1 0 0 0,1 0-1 0 0,-1-1 1 0 0,0 1-1 0 0,0-1 1 0 0,0 1 0 0 0,-1-1-1 0 0,0 0 1 0 0,0-1-1 0 0,-1 1 1 0 0,1 0 0 0 0,0-6-24 0 0,17-34 20 0 0,11-5-92 0 0,-20 38-5 0 0,25 3-246 0 0,-14-2 323 0 0,-17-1 0 0 0,6-29 206 0 0,-15-44-196 0 0,-11 52-10 0 0,4 15 0 0 0,-16-7-14 0 0,0 25-177 0 0,19 3 191 0 0,-1 1-1 0 0,2 0 1 0 0,-1 0-1 0 0,0 1 0 0 0,1 0 1 0 0,-1 0-1 0 0,1 0 1 0 0,0 1-1 0 0,1 0 1 0 0,-1 1-1 0 0,1-1 1 0 0,0 1-1 0 0,1 1 1 0 0,-1-1-1 0 0,1 1 1 0 0,0 0-1 0 0,1 0 1 0 0,0 0-1 0 0,0 1 0 0 0,-2 4 1 0 0,-5 63 0 0 0,12-70 8 0 0,0 0-1 0 0,1 0 0 0 0,0 0 1 0 0,0 0-1 0 0,0 0 0 0 0,1 0 1 0 0,-1-1-1 0 0,1 1 1 0 0,0-1-1 0 0,0 0 0 0 0,1 0 1 0 0,-1 0-1 0 0,1 0 0 0 0,0 0 1 0 0,0-1-1 0 0,0 0 0 0 0,1 0 1 0 0,-1 0-1 0 0,1 0 0 0 0,0-1 1 0 0,-1 1-1 0 0,1-1 0 0 0,0-1 1 0 0,0 1-1 0 0,2 0-7 0 0,12 3 56 0 0,1-1-1 0 0,0-1 1 0 0,0 0-1 0 0,0-2 1 0 0,20-1-56 0 0,85-15-818 0 0,-117 11 358 0 0,-1 0-1 0 0,0-1 1 0 0,0 0-1 0 0,0 0 0 0 0,-1-1 1 0 0,1 0-1 0 0,-1 0 0 0 0,-1-1 1 0 0,1 1-1 0 0,-1-1 0 0 0,-1 0 1 0 0,1-1-1 0 0,-1 1 1 0 0,0-1-1 0 0,-1 0 0 0 0,0 0 1 0 0,0 0-1 0 0,-1 0 0 0 0,0 0 1 0 0,0-1-1 0 0,0-5 461 0 0,-1 10-266 0 0,6-55-925 0 0,-4 42 3242 0 0,2 21 2142 0 0,7 82-2198 0 0,0-3-925 0 0,3 55 1091 0 0,-14-112-1642 0 0,-1-24-423 0 0,0-2 123 0 0,0 0 35 0 0,0 0 2 0 0,0 0-21 0 0,0 0-91 0 0,7-21 145 0 0,4-9-406 0 0,2 2-1 0 0,0-1 0 0 0,2 2 0 0 0,1 0 0 0 0,3-1 118 0 0,-14 21-80 0 0,0 0 0 0 0,1 0 0 0 0,0 1 0 0 0,1 0 0 0 0,-1 0 1 0 0,1 0-1 0 0,0 1 0 0 0,0 0 0 0 0,1 0 0 0 0,0 1 0 0 0,-1 0 0 0 0,2 0 0 0 0,-1 1 0 0 0,0 0 0 0 0,1 0 0 0 0,0 1 80 0 0,-6 2-8 0 0,-1 0-1 0 0,1 0 1 0 0,0 0-1 0 0,0 0 0 0 0,-1 0 1 0 0,1 1-1 0 0,0-1 1 0 0,-1 1-1 0 0,1 0 0 0 0,0-1 1 0 0,-1 1-1 0 0,1 1 0 0 0,-1-1 1 0 0,1 0-1 0 0,-1 1 1 0 0,0-1-1 0 0,1 1 0 0 0,-1-1 1 0 0,0 1-1 0 0,0 0 1 0 0,0 0-1 0 0,-1 0 0 0 0,1 0 1 0 0,0 1-1 0 0,-1-1 1 0 0,1 0-1 0 0,0 2 9 0 0,27 69-24 0 0,-9-12 24 0 0,-19-56 8 0 0,0-1-1 0 0,1 1 1 0 0,-1-1-1 0 0,1 1 0 0 0,0-1 1 0 0,0 0-1 0 0,0 1 1 0 0,0-1-1 0 0,1 0 0 0 0,0-1 1 0 0,-1 1-1 0 0,2 0 1 0 0,-1-1-1 0 0,0 1 0 0 0,1-1 1 0 0,-1 0-1 0 0,1 0 1 0 0,0-1-1 0 0,0 1 0 0 0,3 0-7 0 0,1 1-94 0 0,1 0 0 0 0,-1-1 0 0 0,1-1-1 0 0,0 0 1 0 0,0 0 0 0 0,0 0 0 0 0,0-1-1 0 0,0 0 1 0 0,0-1 0 0 0,0 0 0 0 0,0-1-1 0 0,0 0 1 0 0,5-1 94 0 0,4-3-948 0 0,-2 0-10 0 0</inkml:trace>
  <inkml:trace contextRef="#ctx0" brushRef="#br0" timeOffset="4450.563">6060 265 10280 0 0,'-9'-1'113'0'0,"0"0"1"0"0,0 1 0 0 0,1 0-1 0 0,-1 1 1 0 0,0 0-1 0 0,0 0 1 0 0,1 0 0 0 0,-1 1-1 0 0,1 1 1 0 0,-1 0-1 0 0,1 0 1 0 0,0 0 0 0 0,0 1-1 0 0,-7 4-113 0 0,6-2 262 0 0,0 0-1 0 0,0 0 1 0 0,1 0-1 0 0,0 1 0 0 0,0 0 1 0 0,0 1-1 0 0,1 0 1 0 0,0 0-1 0 0,1 0 1 0 0,0 1-1 0 0,0 0 0 0 0,1 0 1 0 0,-1 2-262 0 0,4-8 46 0 0,0 1-1 0 0,0 0 1 0 0,0 0 0 0 0,0 0-1 0 0,1 0 1 0 0,0 0 0 0 0,0 0-1 0 0,0 0 1 0 0,0 0 0 0 0,0 1-1 0 0,1-1 1 0 0,0 0 0 0 0,0 0 0 0 0,0 1-1 0 0,1-1 1 0 0,-1 0 0 0 0,1 0-1 0 0,0 1 1 0 0,0-1 0 0 0,0 0-1 0 0,1 0 1 0 0,-1 0 0 0 0,1 0-1 0 0,0-1 1 0 0,0 1 0 0 0,1 0 0 0 0,-1-1-1 0 0,1 1 1 0 0,0-1 0 0 0,0 0-1 0 0,0 0 1 0 0,0 0 0 0 0,0 0-1 0 0,0-1 1 0 0,1 1 0 0 0,0-1-1 0 0,2 1-45 0 0,7 2 111 0 0,0-1 0 0 0,-1 0-1 0 0,1-1 1 0 0,1-1-1 0 0,-1 0 1 0 0,0-1-1 0 0,0 0 1 0 0,1-1-1 0 0,-1-1 1 0 0,1 0-1 0 0,9-2-110 0 0,-17 1 28 0 0,0 1 0 0 0,0-1 0 0 0,0 0 0 0 0,0-1-1 0 0,0 1 1 0 0,-1-1 0 0 0,1 0 0 0 0,-1-1 0 0 0,0 1 0 0 0,1-1-1 0 0,-2 0 1 0 0,1 0 0 0 0,0-1 0 0 0,-1 0 0 0 0,0 1-1 0 0,0-1 1 0 0,0-1 0 0 0,-1 1 0 0 0,0-1 0 0 0,0 1-1 0 0,1-3-27 0 0,-2 0-24 0 0,1 0 0 0 0,-2 0 0 0 0,1 0 0 0 0,-1 0 0 0 0,-1-1 0 0 0,1 1 0 0 0,-1 0 0 0 0,-1 0 0 0 0,1-1 0 0 0,-2 1 0 0 0,1 0 0 0 0,-1 0 0 0 0,0 0 0 0 0,-1-2 24 0 0,0 4-110 0 0,1 0 0 0 0,-1 1 0 0 0,0-1 0 0 0,0 1 0 0 0,0 0 0 0 0,-1 0 0 0 0,0 0 0 0 0,0 1 0 0 0,0-1 0 0 0,0 1 0 0 0,-5-3 110 0 0,-19-7-5327 0 0,16 11 201 0 0</inkml:trace>
  <inkml:trace contextRef="#ctx0" brushRef="#br0" timeOffset="5067.765">6317 213 7920 0 0,'0'0'174'0'0,"0"0"29"0"0,1 2 13 0 0,4 16 197 0 0,0 0-1 0 0,-1 0 0 0 0,-1 0 1 0 0,-1 1-1 0 0,-1-1 1 0 0,0 1-1 0 0,-2-1 1 0 0,0 10-413 0 0,0 15 1387 0 0,-2 28 941 0 0,-9-14 395 0 0,-4-58-2255 0 0,14-2-464 0 0,0 1-1 0 0,-1-1 0 0 0,1 0 0 0 0,0 1 0 0 0,0-1 0 0 0,1 0 0 0 0,-1 0 0 0 0,0 0 1 0 0,1-1-1 0 0,0 1 0 0 0,0 0 0 0 0,0 0 0 0 0,0-1 0 0 0,1 1 0 0 0,-1-1 1 0 0,1 1-1 0 0,0-1 0 0 0,0 1 0 0 0,0 0 0 0 0,0-3-3 0 0,2-6-253 0 0,-1 0 0 0 0,2 0 0 0 0,0 0 0 0 0,0 0 0 0 0,1 1 0 0 0,1-1 0 0 0,-1 1 0 0 0,2 0 0 0 0,0 1 0 0 0,0-1 1 0 0,3-2 252 0 0,-4 6-149 0 0,-1 0 1 0 0,2 0-1 0 0,-1 0 1 0 0,1 1-1 0 0,0 0 1 0 0,0 0-1 0 0,1 0 1 0 0,0 1 0 0 0,0 0-1 0 0,0 1 1 0 0,1-1-1 0 0,3-1 149 0 0,-6 5 17 0 0,0 0 0 0 0,1 0 0 0 0,-1 0 0 0 0,0 0 0 0 0,1 1 0 0 0,-1 0-1 0 0,1 0 1 0 0,-1 1 0 0 0,1-1 0 0 0,-1 1 0 0 0,0 0 0 0 0,1 1 0 0 0,-1-1 0 0 0,0 1 0 0 0,0 0-1 0 0,0 0 1 0 0,0 1 0 0 0,-1 0 0 0 0,1-1 0 0 0,0 2 0 0 0,-1-1 0 0 0,0 0 0 0 0,0 1 0 0 0,0 0-1 0 0,0 0 1 0 0,-1 0 0 0 0,1 0 0 0 0,-1 1 0 0 0,0-1 0 0 0,0 1 0 0 0,-1 0 0 0 0,0-1 0 0 0,2 4-17 0 0,48 114 2466 0 0,-51-120-2433 0 0,0-1-1 0 0,0 0 1 0 0,0 1 0 0 0,-1-1-1 0 0,1 1 1 0 0,-1-1 0 0 0,1 1-1 0 0,-1-1 1 0 0,1 1 0 0 0,-1-1-1 0 0,0 1 1 0 0,0-1 0 0 0,0 1-1 0 0,0 0 1 0 0,0-1 0 0 0,0 1-1 0 0,0-1 1 0 0,0 1 0 0 0,-1-1-1 0 0,1 1 1 0 0,-1-1 0 0 0,1 1-1 0 0,-1-1 1 0 0,1 1 0 0 0,-1-1-1 0 0,0 0 1 0 0,0 1 0 0 0,0-1-1 0 0,0 0 1 0 0,0 1 0 0 0,0-1-1 0 0,0 0 1 0 0,0 0 0 0 0,0 0-1 0 0,0 0 1 0 0,-1 0 0 0 0,1 0-1 0 0,0-1 1 0 0,-1 1 0 0 0,1 0-1 0 0,-1-1 1 0 0,1 1 0 0 0,-1-1-1 0 0,1 1 1 0 0,-1-1 0 0 0,1 0-1 0 0,-1 1 1 0 0,1-1 0 0 0,-1 0-1 0 0,0 0-32 0 0,-1-1 14 0 0,0 1-1 0 0,-1-1 1 0 0,1 0-1 0 0,0 0 0 0 0,0 0 1 0 0,0 0-1 0 0,0-1 1 0 0,0 1-1 0 0,0-1 0 0 0,0 0 1 0 0,0 0-1 0 0,1 0 1 0 0,-1 0-1 0 0,1 0 0 0 0,-1-1 1 0 0,1 1-1 0 0,0-1 1 0 0,0 1-1 0 0,0-1 0 0 0,0 0 1 0 0,1 0-14 0 0,-3-8-82 0 0,2 7 24 0 0,0-1-1 0 0,1 0 1 0 0,-1 1 0 0 0,1-1-1 0 0,0 0 1 0 0,0 0 0 0 0,1 0-1 0 0,0 0 1 0 0,0 0 0 0 0,0 0-1 0 0,0 1 1 0 0,1-1 0 0 0,0-3 58 0 0,0 2-57 0 0,1 0 1 0 0,-1 0-1 0 0,1 0 0 0 0,1 0 1 0 0,-1 0-1 0 0,1 0 1 0 0,0 1-1 0 0,0-1 1 0 0,1 1-1 0 0,-1 0 1 0 0,1 0-1 0 0,0 1 0 0 0,1-1 1 0 0,-1 1-1 0 0,1-1 1 0 0,0 1-1 0 0,0 1 1 0 0,0-1-1 0 0,1 1 0 0 0,-1 0 1 0 0,1 0 56 0 0,-1 1-25 0 0,0 0 1 0 0,0 0 0 0 0,0 1-1 0 0,0-1 1 0 0,1 1 0 0 0,-1 0-1 0 0,0 1 1 0 0,0-1 0 0 0,1 1-1 0 0,-1 0 1 0 0,1 0 0 0 0,-1 1-1 0 0,0 0 1 0 0,0 0 0 0 0,1 0-1 0 0,-1 0 1 0 0,0 1-1 0 0,0 0 1 0 0,0 0 0 0 0,0 0-1 0 0,2 2 25 0 0,6 4 39 0 0,1 1 0 0 0,-1 0 0 0 0,-1 0 0 0 0,0 1-1 0 0,0 1 1 0 0,6 7-39 0 0,-1 0 44 0 0,99 89 29 0 0,-86-90-4739 0 0,-21-14-619 0 0</inkml:trace>
  <inkml:trace contextRef="#ctx0" brushRef="#br0" timeOffset="5418.65">7017 445 9760 0 0,'0'0'222'0'0,"0"0"30"0"0,0 0 18 0 0,2 1 67 0 0,6 0 130 0 0,-1 0 1 0 0,0 0-1 0 0,1-1 1 0 0,-1 1-1 0 0,0-2 1 0 0,1 1-1 0 0,-1-1 0 0 0,0 0 1 0 0,0-1-1 0 0,0 1 1 0 0,1-2-468 0 0,24-3 654 0 0,30-11 43 0 0,-23 1-260 0 0,27-20-249 0 0,-45 19-159 0 0,9-22 166 0 0,-21 20-139 0 0,1-20-200 0 0,-11 37 130 0 0,0-1 5 0 0,1 0 0 0 0,-1 0 0 0 0,0 0 0 0 0,0 1-1 0 0,0-1 1 0 0,0 0 0 0 0,0 1 0 0 0,-1-1 0 0 0,1 1 0 0 0,-1-1-1 0 0,0 1 1 0 0,1 0 0 0 0,-1 0 0 0 0,0 0 0 0 0,-1 0-1 0 0,1 0 1 0 0,0 0 0 0 0,0 0 0 0 0,-1 0 0 0 0,1 1-1 0 0,-1 0 1 0 0,1-1 0 0 0,-2 1 9 0 0,0 0-35 0 0,-1 0 0 0 0,0 1-1 0 0,1-1 1 0 0,-1 1 0 0 0,0 1-1 0 0,0-1 1 0 0,1 0 0 0 0,-1 1 0 0 0,1 0-1 0 0,-1 0 1 0 0,1 0 0 0 0,-1 1-1 0 0,1 0 1 0 0,-1 0 0 0 0,1 0 0 0 0,0 0-1 0 0,0 0 1 0 0,0 1 0 0 0,0 0-1 0 0,1 0 1 0 0,-1 0 0 0 0,1 0 0 0 0,0 1-1 0 0,0-1 1 0 0,0 1 0 0 0,-2 2 35 0 0,1-2-20 0 0,-13 39-23 0 0,6 8 191 0 0,11-24-14 0 0,9 23 295 0 0,7-16-3 0 0,-13-31-408 0 0,0-1-1 0 0,1 1 0 0 0,-1-1 0 0 0,1 1 0 0 0,-1-1 0 0 0,1 0 0 0 0,0-1 0 0 0,-1 1 0 0 0,1 0 0 0 0,0-1 0 0 0,0 0 0 0 0,0 0 1 0 0,1 0-1 0 0,-1-1 0 0 0,0 1 0 0 0,2-1-17 0 0,75 0 153 0 0,-45-6-5330 0 0,-13 0-540 0 0</inkml:trace>
  <inkml:trace contextRef="#ctx0" brushRef="#br0" timeOffset="163529.191">585 1887 8496 0 0,'-3'-6'111'0'0,"1"0"-1"0"0,0 0 1 0 0,1-1 0 0 0,-1 1 0 0 0,1-1 0 0 0,0 1 0 0 0,1-1-1 0 0,0 0 1 0 0,0 1 0 0 0,0-1 0 0 0,1 1 0 0 0,0-1-111 0 0,0-19 2100 0 0,-3-4 1134 0 0,1 29-2628 0 0,1 1-4 0 0,0 0-40 0 0,0 0-157 0 0,0 0-70 0 0,0 0-14 0 0,0 0-38 0 0,-4 7-139 0 0,-2 6-84 0 0,0 1 0 0 0,1 0 1 0 0,0 0-1 0 0,1 0 0 0 0,1 0 0 0 0,0 1 0 0 0,0 11-60 0 0,-5 67 112 0 0,12 4-48 0 0,1-60-67 0 0,18 55 134 0 0,39 9-16 0 0,0-50-3396 0 0,-47-41-2552 0 0</inkml:trace>
  <inkml:trace contextRef="#ctx0" brushRef="#br0" timeOffset="163799.65">927 2348 9224 0 0,'0'0'266'0'0,"0"0"1"0"0,0-2-171 0 0,-16-10 1712 0 0,-53 2 1833 0 0,-18 20-2417 0 0,-325 48 77 0 0,336-54-1603 0 0,36-11-1919 0 0,40 7 1621 0 0</inkml:trace>
  <inkml:trace contextRef="#ctx0" brushRef="#br0" timeOffset="164021.52">982 1722 14368 0 0,'0'-2'52'0'0,"0"0"1"0"0,0 0-1 0 0,0 0 1 0 0,0 0-1 0 0,0 0 1 0 0,0 1-1 0 0,-1-1 1 0 0,1 0-1 0 0,0 0 1 0 0,-1 0-1 0 0,0 0 1 0 0,1 0-1 0 0,-1 1 1 0 0,0-1 0 0 0,0 0-1 0 0,0 1 1 0 0,0-1-1 0 0,0 1 1 0 0,0-1-1 0 0,-1 1 1 0 0,1-1-1 0 0,-1 1 1 0 0,1 0-1 0 0,-1 0 1 0 0,1-1-1 0 0,-1 1 1 0 0,1 0-1 0 0,-1 0 1 0 0,0 1 0 0 0,-1-2-53 0 0,-9 0 1 0 0,-1 1 0 0 0,1-1 1 0 0,-1 2-1 0 0,1 0 1 0 0,-1 1-1 0 0,1 0 1 0 0,-12 2-2 0 0,23-3 0 0 0,-200 39 605 0 0,36 1 83 0 0,-45 24 11 0 0,172-40-2915 0 0,32-19-1006 0 0,4-4-2166 0 0</inkml:trace>
  <inkml:trace contextRef="#ctx0" brushRef="#br0" timeOffset="164449.025">1025 2002 12064 0 0,'0'0'273'0'0,"0"2"40"0"0,4 12-123 0 0,0-1-1 0 0,-1 1 0 0 0,-1 0 1 0 0,0 1-1 0 0,-1-1 0 0 0,0 0 1 0 0,-2 10-190 0 0,-8 49 1448 0 0,-3-8-121 0 0,2-18-439 0 0,9-45-713 0 0,0 6-16 0 0,-2 0-133 0 0,3-7 52 0 0,0-1 3 0 0,0 0-8 0 0,0 0-1 0 0,0 0 0 0 0,0 0 0 0 0,2 0 0 0 0,98-59-689 0 0,-15 7-550 0 0,-66 43 986 0 0,44-12-144 0 0,-60 21 349 0 0,0 0 0 0 0,0 0 0 0 0,0 0 0 0 0,-1 0 0 0 0,1 0-1 0 0,0 1 1 0 0,0-1 0 0 0,0 1 0 0 0,-1 0 0 0 0,1 0 0 0 0,0 0 0 0 0,-1 0 0 0 0,1 0 0 0 0,-1 1 0 0 0,1-1 0 0 0,-1 1 0 0 0,0 0 0 0 0,0-1 0 0 0,1 1 0 0 0,-1 0 0 0 0,0 0 0 0 0,-1 0-1 0 0,3 3-23 0 0,3 6 189 0 0,0 0 0 0 0,0 0 0 0 0,-1 1 0 0 0,-1 0 0 0 0,0 1-1 0 0,0-1 1 0 0,-2 1 0 0 0,2 6-189 0 0,14 28 277 0 0,-18-46-242 0 0,10 12-330 0 0,-6-13-4835 0 0,-5 0-535 0 0</inkml:trace>
  <inkml:trace contextRef="#ctx0" brushRef="#br0" timeOffset="164709.195">1600 2002 14944 0 0,'0'0'340'0'0,"0"0"50"0"0,0 0 24 0 0,0 2-54 0 0,4 44-207 0 0,12 47 1000 0 0,-4-19-134 0 0,6 37-457 0 0,-16-100-1476 0 0,0-2-3682 0 0,-1 1-1349 0 0</inkml:trace>
  <inkml:trace contextRef="#ctx0" brushRef="#br0" timeOffset="165255.153">1609 2185 11792 0 0,'4'-3'688'0'0,"58"-14"-340"0"0,19 6 882 0 0,156-17 1982 0 0,-227 27-3135 0 0,0 0 1 0 0,1-1-1 0 0,-1 0 0 0 0,0-1 1 0 0,0 0-1 0 0,-1-1 0 0 0,1 0 1 0 0,-1-1-1 0 0,8-4-77 0 0,-15 9 5 0 0,0-1 1 0 0,-1 1-1 0 0,1-1 0 0 0,0 0 1 0 0,0 0-1 0 0,-1 1 0 0 0,1-1 1 0 0,-1 0-1 0 0,1-1 0 0 0,0 1 0 0 0,-1 0 1 0 0,0 0-1 0 0,1-1 0 0 0,-1 1 1 0 0,0 0-1 0 0,0-1 0 0 0,0 1 1 0 0,0-1-1 0 0,0 0 0 0 0,0 1 1 0 0,0-1-1 0 0,0 0 0 0 0,-1 0 0 0 0,1 1 1 0 0,-1-1-1 0 0,1 0 0 0 0,-1 0 1 0 0,0 0-1 0 0,1 0 0 0 0,-1 0 1 0 0,0 0-1 0 0,0 1 0 0 0,-1-1 0 0 0,1 0 1 0 0,0 0-1 0 0,-1 0 0 0 0,1 0 1 0 0,-1 0-1 0 0,1 1 0 0 0,-1-1 1 0 0,0 0-1 0 0,0 0 0 0 0,0 1 1 0 0,0-1-1 0 0,0 1 0 0 0,0-1 0 0 0,-1 0-5 0 0,-3-1-20 0 0,1 1-1 0 0,-1-1 0 0 0,1 1 1 0 0,-1 1-1 0 0,0-1 0 0 0,0 1 0 0 0,0 0 1 0 0,0 0-1 0 0,0 0 0 0 0,0 0 0 0 0,-1 1 1 0 0,1 0-1 0 0,0 0 0 0 0,0 1 1 0 0,0-1-1 0 0,0 1 0 0 0,0 0 0 0 0,0 0 1 0 0,0 1-1 0 0,0 0 0 0 0,0 0 0 0 0,-3 1 21 0 0,-5 4-40 0 0,7-5 21 0 0,0 0 1 0 0,0 1-1 0 0,0 0 0 0 0,0 0 0 0 0,0 1 0 0 0,1 0 0 0 0,0 0 0 0 0,0 0 1 0 0,0 1-1 0 0,0-1 0 0 0,1 1 0 0 0,-1 0 0 0 0,1 0 0 0 0,-2 5 19 0 0,-4 5 13 0 0,8-12 11 0 0,-1 0 0 0 0,1 0 1 0 0,0 0-1 0 0,1 0 0 0 0,-1 0 0 0 0,0 1 0 0 0,1-1 1 0 0,0 0-1 0 0,-1 1 0 0 0,2-1 0 0 0,-1 1 0 0 0,0 0 1 0 0,1-1-1 0 0,-1 1 0 0 0,1-1 0 0 0,0 1 0 0 0,0 0-24 0 0,0 0 44 0 0,1-1 0 0 0,-1 0 0 0 0,1 1 0 0 0,-1-1 0 0 0,1 0 0 0 0,0 1-1 0 0,0-1 1 0 0,1 0 0 0 0,-1 0 0 0 0,1 0 0 0 0,-1 0 0 0 0,1 0 0 0 0,0-1-1 0 0,0 1 1 0 0,0 0 0 0 0,1-1 0 0 0,-1 1 0 0 0,1-1 0 0 0,-1 0-1 0 0,1 0 1 0 0,0 0 0 0 0,0 0 0 0 0,-1 0 0 0 0,1-1 0 0 0,1 1 0 0 0,-1-1-1 0 0,2 1-43 0 0,4 0 45 0 0,-1 1 0 0 0,1-1 0 0 0,0-1 0 0 0,1 0 0 0 0,-1 0 0 0 0,0-1 0 0 0,0 0 0 0 0,0 0 0 0 0,0-1 0 0 0,0 0 0 0 0,0-1 0 0 0,0 0 0 0 0,0 0 0 0 0,0-1 0 0 0,-1 0 0 0 0,8-4-45 0 0,105-72-336 0 0,-79 61 34 0 0,-37 16 279 0 0,0 0 1 0 0,1 1-1 0 0,-1 0 1 0 0,0 0-1 0 0,1 0 1 0 0,-1 0-1 0 0,1 1 1 0 0,-1 0-1 0 0,1 0 1 0 0,-1 1-1 0 0,1-1 1 0 0,-1 1-1 0 0,1 0 1 0 0,-1 1-1 0 0,0-1 1 0 0,0 1 0 0 0,0 0-1 0 0,0 1 1 0 0,0-1-1 0 0,0 1 1 0 0,0 0-1 0 0,3 3 23 0 0,48 63-40 0 0,-48-59 128 0 0,-6-7-25 0 0,1 0-1 0 0,-1-1 1 0 0,0 1 0 0 0,0 0-1 0 0,0 0 1 0 0,0 0 0 0 0,0 0-1 0 0,-1 1 1 0 0,1-1 0 0 0,-1 0-1 0 0,0 1 1 0 0,0-1 0 0 0,0 1-1 0 0,-1-1 1 0 0,1 1 0 0 0,-1 0-1 0 0,0-1 1 0 0,0 1-63 0 0,-1-60 1773 0 0,23 10-1989 0 0,33-57-768 0 0,0 47-5821 0 0,-33 44 939 0 0</inkml:trace>
  <inkml:trace contextRef="#ctx0" brushRef="#br0" timeOffset="165650.31">2966 1874 10944 0 0,'0'0'248'0'0,"0"0"34"0"0,0 0 20 0 0,-2 1-38 0 0,-55 11 325 0 0,-23 37 2870 0 0,-19 66-1044 0 0,78-50-1849 0 0,24-38-316 0 0,6-13 201 0 0,24-7-198 0 0,-25-9-261 0 0,-1-1 0 0 0,0 0 0 0 0,1-1-1 0 0,-1 1 1 0 0,0-1 0 0 0,-1-1 0 0 0,1 1-1 0 0,-1-1 1 0 0,0 0 0 0 0,0-1 0 0 0,0 0-1 0 0,-1 1 1 0 0,0-2 0 0 0,0 1 0 0 0,0-1-1 0 0,-1 0 9 0 0,62-60-401 0 0,-19 44 157 0 0,-44 22 172 0 0,8 6 1 0 0,-6 2 71 0 0,11 44 286 0 0,-4-4-116 0 0,13 0-207 0 0,-7-34-5033 0 0,-2-6-1134 0 0</inkml:trace>
  <inkml:trace contextRef="#ctx0" brushRef="#br0" timeOffset="165940.558">3503 1884 14224 0 0,'0'0'322'0'0,"-4"-7"432"0"0,2 6-721 0 0,0-1-1 0 0,0 0 1 0 0,0 1 0 0 0,0-1 0 0 0,0 1 0 0 0,0 0 0 0 0,-1 0 0 0 0,1 0 0 0 0,0 0 0 0 0,-1 0 0 0 0,1 0 0 0 0,-1 1 0 0 0,1-1 0 0 0,-1 1 0 0 0,1 0 0 0 0,-1 0 0 0 0,1 0 0 0 0,-1 0 0 0 0,1 0 0 0 0,-1 0 0 0 0,1 0 0 0 0,-1 1 0 0 0,1 0 0 0 0,-1-1 0 0 0,1 1 0 0 0,-2 1-33 0 0,-62 31 906 0 0,56-27-814 0 0,0 0-1 0 0,1 1 1 0 0,-1 0-1 0 0,2 1 0 0 0,-1 0 1 0 0,1 0-1 0 0,1 1 0 0 0,-1 0 1 0 0,1 0-1 0 0,1 1 1 0 0,0 0-1 0 0,0 0 0 0 0,1 0 1 0 0,0 1-1 0 0,-2 9-91 0 0,5-14 61 0 0,0 0 0 0 0,1 0 1 0 0,0-1-1 0 0,0 1 0 0 0,1 1 0 0 0,0-1 0 0 0,0 0 0 0 0,0 0 0 0 0,1 0 1 0 0,-1 0-1 0 0,1 0 0 0 0,1-1 0 0 0,-1 1 0 0 0,1 0 0 0 0,3 5-61 0 0,-3-7 61 0 0,1 0 0 0 0,0 0 0 0 0,1-1 0 0 0,-1 1 0 0 0,1-1-1 0 0,0 0 1 0 0,0 0 0 0 0,0 0 0 0 0,0 0 0 0 0,0-1 0 0 0,0 1-1 0 0,1-1 1 0 0,-1 0 0 0 0,1 0 0 0 0,0-1 0 0 0,2 1-61 0 0,10 1 5 0 0,0-1 1 0 0,0 0-1 0 0,0-1 1 0 0,0-1-1 0 0,1-1 0 0 0,-1-1 1 0 0,0 0-1 0 0,0-1 1 0 0,0 0-1 0 0,-1-2 1 0 0,14-5-6 0 0,76-48-4251 0 0,-79 41 2757 0 0</inkml:trace>
  <inkml:trace contextRef="#ctx0" brushRef="#br0" timeOffset="166217.67">3877 1597 10680 0 0,'0'0'241'0'0,"0"-5"2118"0"0,9 49-335 0 0,5 3-497 0 0,11 61 629 0 0,-14 20-281 0 0,-24 35-1202 0 0,2-105-161 0 0,-4-21-2232 0 0,15-36-3261 0 0,0-1-1621 0 0</inkml:trace>
  <inkml:trace contextRef="#ctx0" brushRef="#br0" timeOffset="166560.591">3756 1857 13360 0 0,'0'0'298'0'0,"10"0"744"0"0,66-4-490 0 0,48 3 1891 0 0,90-1-1969 0 0,-116-2-4654 0 0,-118 32 4879 0 0,12-6 130 0 0,-12 70 1581 0 0,20-83-2249 0 0,1 0 0 0 0,0 0 0 0 0,0 0-1 0 0,1 0 1 0 0,0 0 0 0 0,0 0 0 0 0,1-1-1 0 0,0 1 1 0 0,1-1 0 0 0,0 0-1 0 0,2 3-160 0 0,20 12 312 0 0,6-8 20 0 0,-16-15-5934 0 0,-5-3-719 0 0</inkml:trace>
  <inkml:trace contextRef="#ctx0" brushRef="#br0" timeOffset="166732.062">4538 1663 16296 0 0,'-15'-65'2261'0'0,"13"60"-142"0"0,3 13-1764 0 0,8 36-3077 0 0,-6-33 1716 0 0</inkml:trace>
  <inkml:trace contextRef="#ctx0" brushRef="#br0" timeOffset="167362.786">4787 1801 12496 0 0,'-8'-3'602'0'0,"4"2"-555"0"0,-1 1-1 0 0,1-1 0 0 0,-1 1 1 0 0,0 0-1 0 0,1 0 0 0 0,-1 1 1 0 0,1-1-1 0 0,-1 1 0 0 0,1 0 1 0 0,-1 0-1 0 0,1 0 0 0 0,0 1 0 0 0,0 0 1 0 0,0 0-1 0 0,-1 0 0 0 0,1 0-46 0 0,-10 4 54 0 0,-5 3 261 0 0,0 0 1 0 0,1 1-1 0 0,0 0 1 0 0,1 2-1 0 0,0 0 0 0 0,1 1 1 0 0,-3 3-316 0 0,3-2 281 0 0,-27 38 776 0 0,36-25-422 0 0,7-26-534 0 0,0 1-5 0 0,1 0-80 0 0,-1-1-1 0 0,1 1 1 0 0,0 0-1 0 0,-1-1 0 0 0,1 1 1 0 0,0-1-1 0 0,0 0 1 0 0,0 1-1 0 0,0-1 0 0 0,0 0 1 0 0,0 1-1 0 0,1-1 0 0 0,-1 0 1 0 0,0 0-1 0 0,1 0 1 0 0,-1 0-1 0 0,1 0 0 0 0,-1 0 1 0 0,1-1-1 0 0,-1 1 0 0 0,1 0 1 0 0,0-1-1 0 0,-1 1 1 0 0,1-1-1 0 0,0 0 0 0 0,-1 1 1 0 0,1-1-1 0 0,0 0 1 0 0,-1 0-1 0 0,1 0 0 0 0,0 0 1 0 0,0-1-1 0 0,-1 1 0 0 0,1 0 1 0 0,0-1-1 0 0,-1 1 1 0 0,1-1-1 0 0,-1 1 0 0 0,2-1-15 0 0,65-33 219 0 0,-41 15-288 0 0,-5 2-242 0 0,1 1-1 0 0,1 1 0 0 0,0 1 0 0 0,1 1 1 0 0,0 2-1 0 0,1 0 0 0 0,0 2 0 0 0,16-4 312 0 0,-37 12-13 0 0,0 0 0 0 0,-1 1 0 0 0,1-1 0 0 0,0 1 0 0 0,0 0 0 0 0,0 0 0 0 0,-1 1 0 0 0,1-1 0 0 0,0 1 0 0 0,0 0-1 0 0,-1 1 1 0 0,1-1 0 0 0,-1 1 0 0 0,1 0 0 0 0,-1 0 0 0 0,0 0 0 0 0,1 1 0 0 0,-1-1 0 0 0,0 1 0 0 0,-1 0 0 0 0,1 0-1 0 0,2 3 15 0 0,0 4 25 0 0,-1-1 1 0 0,0 1-1 0 0,-1 0 1 0 0,0 1-1 0 0,0-1 1 0 0,-1 1-1 0 0,-1-1 1 0 0,0 1-1 0 0,0 0 1 0 0,-1 0-27 0 0,4 58 912 0 0,-12-25 378 0 0,7-43-886 0 0,0-1 4 0 0,0 0-41 0 0,-5 1-72 0 0,5-1-287 0 0,0 1 1 0 0,0-1-1 0 0,0 0 1 0 0,-1 0-1 0 0,1 0 1 0 0,0 0-1 0 0,0 1 1 0 0,-1-1-1 0 0,1 0 1 0 0,0 0-1 0 0,-1 0 0 0 0,1 0 1 0 0,0 0-1 0 0,0 0 1 0 0,-1 0-1 0 0,1 0 1 0 0,0 0-1 0 0,-1 0 1 0 0,1 0-1 0 0,0 0 1 0 0,0 0-1 0 0,-1 0 0 0 0,1 0 1 0 0,0 0-1 0 0,-1 0 1 0 0,1 0-1 0 0,0 0 1 0 0,0 0-1 0 0,-1 0 1 0 0,1-1-1 0 0,0 1 1 0 0,0 0-1 0 0,-1 0 0 0 0,1 0 1 0 0,0-1-1 0 0,0 1 1 0 0,0 0-1 0 0,-1 0 1 0 0,1 0-1 0 0,0-1 1 0 0,0 1-1 0 0,0 0 1 0 0,0 0-1 0 0,-1-1 0 0 0,1 1 1 0 0,0 0-1 0 0,0 0 1 0 0,0-1-1 0 0,0 1 1 0 0,0 0-1 0 0,0-1 1 0 0,0 1-1 0 0,0 0 1 0 0,0 0-1 0 0,0-1 0 0 0,0 1 1 0 0,0 0-1 0 0,0-1-8 0 0,3-11-2 0 0,0 1-1 0 0,1-1 0 0 0,0 0 0 0 0,1 1 0 0 0,0 0 1 0 0,1 0-1 0 0,0 1 0 0 0,0-1 0 0 0,2 1 0 0 0,-1 1 1 0 0,1-1-1 0 0,0 1 0 0 0,1 1 0 0 0,0 0 0 0 0,4-3 3 0 0,-12 10-6 0 0,6-6-7 0 0,-1 1-1 0 0,2 0 0 0 0,-1 1 0 0 0,1-1 0 0 0,-1 2 0 0 0,2-1 0 0 0,-1 1 0 0 0,0 0 1 0 0,1 0-1 0 0,-1 1 0 0 0,1 0 0 0 0,0 1 0 0 0,0 0 0 0 0,0 1 0 0 0,1 0 1 0 0,-1 0-1 0 0,0 0 0 0 0,0 1 0 0 0,1 1 0 0 0,0 0 14 0 0,-1 1 14 0 0,0 1 1 0 0,0 0-1 0 0,0 1 0 0 0,-1 0 1 0 0,1 0-1 0 0,-1 1 0 0 0,0 0 0 0 0,0 0 1 0 0,-1 1-1 0 0,0 0 0 0 0,1 1-14 0 0,7 5 96 0 0,0 1-10 0 0,-1 1 0 0 0,-1 1 0 0 0,0 0 0 0 0,-1 1-1 0 0,9 14-85 0 0,-9-12 83 0 0,12 23 333 0 0,-8-14-1999 0 0,-5-10-3075 0 0,0-2-1908 0 0</inkml:trace>
  <inkml:trace contextRef="#ctx0" brushRef="#br0" timeOffset="168187.703">6655 1649 13016 0 0,'7'-9'297'0'0,"-5"8"39"0"0,-10-13 505 0 0,-12 18 118 0 0,-28 27 367 0 0,38-19-1029 0 0,7-9-233 0 0,0 0 0 0 0,0 0 1 0 0,1 0-1 0 0,-1 1 0 0 0,1-1 1 0 0,-1 1-1 0 0,1-1 0 0 0,0 1 1 0 0,1 0-1 0 0,-1-1 0 0 0,1 1 1 0 0,-1 0-1 0 0,1 0 0 0 0,0 0 0 0 0,1 0 1 0 0,-1 2-65 0 0,0-3 31 0 0,1 0 0 0 0,0 0 0 0 0,0 1 0 0 0,0-1 0 0 0,0 0 0 0 0,1 0 1 0 0,-1 0-1 0 0,1 0 0 0 0,0 0 0 0 0,0 0 0 0 0,0 0 0 0 0,0 0 0 0 0,0-1 0 0 0,1 1 0 0 0,-1 0 1 0 0,1-1-1 0 0,0 1 0 0 0,0-1 0 0 0,-1 1 0 0 0,2-1 0 0 0,-1 0 0 0 0,0 0 0 0 0,0 0 0 0 0,1 0 1 0 0,-1 0-1 0 0,1 0 0 0 0,0-1-31 0 0,2 2 32 0 0,0 0 0 0 0,0 0-1 0 0,1-1 1 0 0,-1 0 0 0 0,1 0 0 0 0,0 0 0 0 0,-1-1 0 0 0,1 0 0 0 0,0 0 0 0 0,0 0 0 0 0,0-1 0 0 0,0 0-1 0 0,0 0 1 0 0,5-1-32 0 0,88-15-1005 0 0,-28-12-1289 0 0,-70 27 2251 0 0,0 0 1 0 0,0 1-1 0 0,0-1 1 0 0,0 0 0 0 0,0 1-1 0 0,0-1 1 0 0,0 1-1 0 0,0 0 1 0 0,0-1 0 0 0,0 1-1 0 0,0 0 1 0 0,0-1-1 0 0,0 1 1 0 0,0 0 0 0 0,0 0-1 0 0,0 0 1 0 0,0 0-1 0 0,1 0 1 0 0,-1 0 0 0 0,0 0-1 0 0,0 1 1 0 0,0-1-1 0 0,0 0 1 0 0,0 0 0 0 0,0 1-1 0 0,0-1 1 0 0,0 1-1 0 0,0-1 1 0 0,0 1 0 0 0,0 0-1 0 0,0-1 1 0 0,0 1-1 0 0,0 0 1 0 0,0-1 0 0 0,-1 1-1 0 0,1 0 1 0 0,0 0-1 0 0,0 0 1 0 0,-1 0 0 0 0,1 0-1 0 0,-1 0 1 0 0,1 0-1 0 0,-1 0 1 0 0,1 0 0 0 0,-1 0-1 0 0,0 0 1 0 0,1 0-1 0 0,-1 0 1 0 0,0 0 0 0 0,0 1 42 0 0,40 81 968 0 0,-36-78-808 0 0,-1-1 1 0 0,1 0-1 0 0,0 0 1 0 0,0 0-1 0 0,1 0 1 0 0,-1-1 0 0 0,1 1-1 0 0,0-1 1 0 0,-1-1-1 0 0,1 1 1 0 0,1-1-1 0 0,-1 1 1 0 0,0-1 0 0 0,1-1-1 0 0,-1 1 1 0 0,5 0-161 0 0,73-16 1461 0 0,-75 11-1416 0 0,0 0 0 0 0,0 0 0 0 0,-1 0 0 0 0,1-1 1 0 0,-1 0-1 0 0,0-1 0 0 0,0 1 0 0 0,0-2 0 0 0,-1 1 0 0 0,0 0 0 0 0,0-1 0 0 0,0 0 0 0 0,-1-1 0 0 0,0 1 0 0 0,0-1 0 0 0,3-5-45 0 0,-6 4 23 0 0,-1 0-1 0 0,1 0 1 0 0,-1 0-1 0 0,-1-1 0 0 0,1 1 1 0 0,-2 0-1 0 0,1 0 1 0 0,-1 0-1 0 0,0 0 1 0 0,0 0-1 0 0,-1 0 0 0 0,-1 0 1 0 0,1 0-1 0 0,-1 0 1 0 0,0 1-1 0 0,-1-1 0 0 0,-2-3-22 0 0,5 9 3 0 0,-8-71-35 0 0,-13 5-512 0 0,21 65 469 0 0,0 0-1 0 0,0 0 1 0 0,0 0-1 0 0,0 0 0 0 0,-1 0 1 0 0,1 0-1 0 0,-1 1 0 0 0,0-1 1 0 0,0 0-1 0 0,0 1 1 0 0,0 0-1 0 0,0-1 0 0 0,0 1 1 0 0,-1 0-1 0 0,1 0 0 0 0,-1 0 76 0 0,-14-14-5327 0 0,12 9-255 0 0</inkml:trace>
  <inkml:trace contextRef="#ctx0" brushRef="#br0" timeOffset="168469.266">7406 1567 13072 0 0,'0'0'297'0'0,"6"-6"1935"0"0,13 46 22 0 0,-4 12-470 0 0,-1 17-774 0 0,-6-32-852 0 0,-5-3 98 0 0,-2-27 269 0 0,-2-3-2065 0 0,3-2-3522 0 0,6 0-1380 0 0</inkml:trace>
  <inkml:trace contextRef="#ctx0" brushRef="#br0" timeOffset="168717.945">7737 1255 15176 0 0,'0'0'340'0'0,"0"0"50"0"0,0 0 26 0 0,0 0-44 0 0,14 12 696 0 0,26 72 1389 0 0,-18-24-2086 0 0,7 15-282 0 0,-28 5-89 0 0,2 27 80 0 0,0-34 80 0 0,2-8-144 0 0,15 29 196 0 0,-5-60-374 0 0,0-17-1821 0 0,-15-16 923 0 0,-4 3-11 0 0</inkml:trace>
  <inkml:trace contextRef="#ctx0" brushRef="#br0" timeOffset="168882.318">7609 1618 14336 0 0,'0'0'330'0'0,"0"0"45"0"0,0 0 17 0 0,0 0-47 0 0,1 0-225 0 0,20-5 180 0 0,0 1 0 0 0,0 1 0 0 0,-1 0-1 0 0,2 2 1 0 0,-1 1 0 0 0,0 0 0 0 0,0 2 0 0 0,0 0 0 0 0,-1 1-1 0 0,12 4-299 0 0,6-1-49 0 0,16 4-89 0 0,20 2 208 0 0,-24-11-5212 0 0,-34-3-719 0 0</inkml:trace>
  <inkml:trace contextRef="#ctx0" brushRef="#br0" timeOffset="169265.599">8181 1345 11256 0 0,'9'-3'1642'0'0,"-7"20"-884"0"0,-1 34 546 0 0,21 150 1073 0 0,-14-83-761 0 0,-5-85-586 0 0,1-15-310 0 0,-3-17-628 0 0,-1-1-17 0 0,0 0-10 0 0,12-1 53 0 0,21-12-108 0 0,10-12-459 0 0,-24 1-68 0 0,45-14-1055 0 0,-57 33 1465 0 0,45-9-10 0 0,-46 13 178 0 0,0 1 0 0 0,0 0 0 0 0,0 0 0 0 0,-1 1 0 0 0,1 0 0 0 0,0 0 0 0 0,0 0 0 0 0,0 1 0 0 0,-1 0 0 0 0,1 0 0 0 0,0 0 0 0 0,-1 1 0 0 0,0 0 0 0 0,0 0 0 0 0,0 0 0 0 0,0 1-1 0 0,0-1 1 0 0,-1 1 0 0 0,1 0 0 0 0,-1 1 0 0 0,0-1 0 0 0,0 1 0 0 0,-1-1-61 0 0,40 56 712 0 0,-34-42-815 0 0,1 0-1 0 0,1-1 1 0 0,0 0 0 0 0,1-1-1 0 0,12 11 104 0 0,-22-25-667 0 0,5 1-5 0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2T14:44:47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10 721 6056 0 0,'0'0'176'0'0,"0"0"-4"0"0,-3 3-40 0 0,-4 2 6845 0 0,9-3-5410 0 0,2 0-1719 0 0,67-2 1536 0 0,11-13-305 0 0,163-17 1 0 0,-182 22-1005 0 0,-33 0-502 0 0,-29 7 197 0 0,7-3-854 0 0,-6 2-3789 0 0,-2 2-267 0 0</inkml:trace>
  <inkml:trace contextRef="#ctx0" brushRef="#br0" timeOffset="724.637">239 608 7920 0 0,'0'0'174'0'0,"0"0"29"0"0,0 0 13 0 0,0 0 81 0 0,0 0 314 0 0,0 0 130 0 0,0 0 26 0 0,0 0-10 0 0,0 0-73 0 0,0 0-38 0 0,0 0-6 0 0,0 0-51 0 0,0 0-213 0 0,0 0-96 0 0,1 1-21 0 0,5 61 1114 0 0,-7-42-1155 0 0,-15 146 734 0 0,-7-38-762 0 0,-11-25 6 0 0,34-102-384 0 0,0-1-18 0 0,0 0-64 0 0,0 0-265 0 0,0 0-117 0 0,7-1-4385 0 0,2-4 196 0 0</inkml:trace>
  <inkml:trace contextRef="#ctx0" brushRef="#br0" timeOffset="1139.926">1040 371 7600 0 0,'0'0'166'0'0,"0"0"29"0"0,0 0 14 0 0,-4 7 287 0 0,-43 84 3070 0 0,0 20-710 0 0,-87 179-290 0 0,26-70-2005 0 0,69-142-775 0 0,38-76-189 0 0,1-2-21 0 0,0 0-69 0 0,3-3-1142 0 0,0 0 741 0 0</inkml:trace>
  <inkml:trace contextRef="#ctx0" brushRef="#br0" timeOffset="1695.049">912 488 8640 0 0,'0'0'197'0'0,"0"0"24"0"0,0 0 17 0 0,1-1-38 0 0,1-3-87 0 0,-1 3 260 0 0,-1 1 101 0 0,0 0 7 0 0,0 0-22 0 0,0 0-118 0 0,0 0-56 0 0,0 0-11 0 0,0 0 11 0 0,-7 15 806 0 0,4-6-854 0 0,0 0 0 0 0,1 1 1 0 0,0-1-1 0 0,1 1 0 0 0,0 0 1 0 0,1-1-1 0 0,0 1 0 0 0,0 0 1 0 0,1 0-1 0 0,0-1 0 0 0,1 1 0 0 0,0-1 1 0 0,1 1-1 0 0,0-1 0 0 0,0 1-237 0 0,0-3 90 0 0,-1 0 0 0 0,2 1 0 0 0,-1-1 0 0 0,1 0 0 0 0,0-1-1 0 0,0 1 1 0 0,1-1 0 0 0,-1 1 0 0 0,1-1 0 0 0,1-1-1 0 0,4 5-89 0 0,8-4 20 0 0,-14-6 10 0 0,0-2 0 0 0,1 1 0 0 0,-1 0 0 0 0,0-1-1 0 0,1 0 1 0 0,-1 0 0 0 0,0 0 0 0 0,0-1-1 0 0,-1 1 1 0 0,1-1 0 0 0,0 0 0 0 0,-1 0 0 0 0,0 0-1 0 0,1 0 1 0 0,-1-1 0 0 0,-1 1 0 0 0,1-1-1 0 0,0 0 1 0 0,-1 0 0 0 0,0 0 0 0 0,0 0 0 0 0,1-1-30 0 0,7-12-8 0 0,-3 7 27 0 0,-1-1-1 0 0,0 0 0 0 0,-1-1 1 0 0,-1 1-1 0 0,0-1 0 0 0,0 0 0 0 0,1-10-18 0 0,16-40 75 0 0,-21 61-47 0 0,0 1-87 0 0,0 0-9 0 0,0 12 4 0 0,5 98 280 0 0,0-56-216 0 0,-2-41 12 0 0,5 0 50 0 0,-6-11-45 0 0,0 0 0 0 0,0 0 1 0 0,0-1-1 0 0,0 1 0 0 0,0-1 1 0 0,1 1-1 0 0,-1-1 0 0 0,0 0 0 0 0,1 0 1 0 0,-1 0-1 0 0,1 0 0 0 0,-1 0 1 0 0,1 0-1 0 0,0-1 0 0 0,-1 0 1 0 0,1 1-1 0 0,0-1 0 0 0,-1 0 0 0 0,1 0 1 0 0,0 0-1 0 0,0-1 0 0 0,-1 1 1 0 0,1-1-1 0 0,-1 1 0 0 0,1-1 1 0 0,1 0-18 0 0,32-15-1053 0 0,-4-3-3866 0 0,-31 18 4557 0 0,19-10-5371 0 0</inkml:trace>
  <inkml:trace contextRef="#ctx0" brushRef="#br0" timeOffset="2271.793">1605 293 8416 0 0,'0'0'242'0'0,"0"0"5"0"0,0 0-67 0 0,-3 6 897 0 0,-2 0-715 0 0,1 0 0 0 0,-1 0 0 0 0,1 1 0 0 0,1-1 0 0 0,-1 1-1 0 0,1 0 1 0 0,0 0 0 0 0,1 0 0 0 0,0 1 0 0 0,0-1 0 0 0,0 1-1 0 0,1-1 1 0 0,0 4-362 0 0,-7 34 1149 0 0,3 40 581 0 0,6-83-1704 0 0,0-1 1 0 0,1 0-1 0 0,0 1 1 0 0,-1-1-1 0 0,1 0 0 0 0,0 0 1 0 0,0 0-1 0 0,-1 0 1 0 0,1-1-1 0 0,0 1 0 0 0,0 0 1 0 0,0-1-1 0 0,0 1 1 0 0,0-1-1 0 0,0 0 1 0 0,0 0-1 0 0,0 0 0 0 0,0 0 1 0 0,0 0-1 0 0,0 0 1 0 0,0 0-1 0 0,0-1 1 0 0,0 1-1 0 0,0-1 0 0 0,0 1 1 0 0,0-1-1 0 0,0 0 1 0 0,0 0-1 0 0,0 0 1 0 0,-1 0-1 0 0,1 0 0 0 0,0 0 1 0 0,-1 0-1 0 0,1 0 1 0 0,-1-1-1 0 0,1 1 1 0 0,-1-1-1 0 0,0 1 0 0 0,1-2-26 0 0,59-56 176 0 0,-47 53-176 0 0,12 15-112 0 0,6 27-32 0 0,-30-32 156 0 0,0 0-1 0 0,0 0 0 0 0,1 0 1 0 0,0-1-1 0 0,-1 1 0 0 0,1-1 1 0 0,1 0-1 0 0,-1 0 0 0 0,0 0 1 0 0,1 0-1 0 0,-1 0 0 0 0,1-1 0 0 0,0 0 1 0 0,0 0-1 0 0,0 0 0 0 0,0 0 1 0 0,0 0-1 0 0,1-1 0 0 0,-1 0 1 0 0,0 0-1 0 0,1 0 0 0 0,-1 0 1 0 0,1-1-1 0 0,-1 0 0 0 0,1 0 0 0 0,-1 0 1 0 0,1 0-1 0 0,-1-1 0 0 0,2 0-11 0 0,-1 0 44 0 0,0-1 0 0 0,0 0 0 0 0,0 0-1 0 0,-1 0 1 0 0,1 0 0 0 0,-1-1 0 0 0,0 0-1 0 0,1 0 1 0 0,-1 0 0 0 0,-1 0 0 0 0,1-1-1 0 0,0 1 1 0 0,-1-1 0 0 0,0 0 0 0 0,0 0-1 0 0,0-1 1 0 0,0 1 0 0 0,0 0 0 0 0,-1-1-1 0 0,0 0 1 0 0,0-1-44 0 0,4-12 71 0 0,-1-1 0 0 0,-1 0 0 0 0,-1 0 0 0 0,-1 0 0 0 0,-1 0 0 0 0,0-4-71 0 0,7-63-21 0 0,5 6-1559 0 0,-12 68 1023 0 0,0 4-1022 0 0,1 1-2290 0 0,-2 3-1629 0 0</inkml:trace>
  <inkml:trace contextRef="#ctx0" brushRef="#br0" timeOffset="2949.466">2138 497 7920 0 0,'0'0'174'0'0,"0"0"29"0"0,0 0 13 0 0,0 0 53 0 0,0 0 197 0 0,0 0 80 0 0,0 0 20 0 0,0 0 4 0 0,7 3 1196 0 0,-2 1-1483 0 0,-1 0 1 0 0,0 0 0 0 0,0 1 0 0 0,-1 0-1 0 0,1-1 1 0 0,-1 1 0 0 0,0 0-1 0 0,0 1 1 0 0,-1-1 0 0 0,1 0 0 0 0,-1 1-1 0 0,-1 0 1 0 0,1-1 0 0 0,-1 1-1 0 0,0 0 1 0 0,0 0 0 0 0,0 0 0 0 0,-1-1-1 0 0,0 1 1 0 0,0 0 0 0 0,-1 1-284 0 0,4 22 37 0 0,-8 76 711 0 0,-12-78 284 0 0,16-27-952 0 0,-8-15 160 0 0,28-27-53 0 0,-14 37-187 0 0,1-1 1 0 0,-1 1-1 0 0,1 0 0 0 0,-1 0 1 0 0,1 0-1 0 0,1 1 0 0 0,-1 0 0 0 0,1 0 1 0 0,6-2-1 0 0,-11 4-10 0 0,2 1-1 0 0,-1 0-1 0 0,1 0 0 0 0,0 0 0 0 0,0 0 0 0 0,0 0 0 0 0,0 1 0 0 0,0-1 1 0 0,0 1-1 0 0,0 0 0 0 0,0 1 0 0 0,0-1 0 0 0,0 1 0 0 0,0-1 1 0 0,-1 1-1 0 0,1 0 0 0 0,0 1 0 0 0,0-1 0 0 0,-1 1 0 0 0,1-1 0 0 0,-1 1 1 0 0,1 0-1 0 0,-1 1 0 0 0,0-1 0 0 0,0 0 0 0 0,0 1 0 0 0,1 1 12 0 0,5 6-5 0 0,-7-7 0 0 0,1-1 1 0 0,-1 1 0 0 0,0-1-1 0 0,0 1 1 0 0,0 0-1 0 0,0 0 1 0 0,-1 0 0 0 0,1 0-1 0 0,-1 0 1 0 0,0 0-1 0 0,0 0 1 0 0,0 1 0 0 0,0-1-1 0 0,0 0 1 0 0,-1 1-1 0 0,1 1 5 0 0,-1-1 5 0 0,0 0-1 0 0,0 0 0 0 0,0 0 0 0 0,-1 0 0 0 0,1 0 0 0 0,-1 0 1 0 0,0 0-1 0 0,0 0 0 0 0,0-1 0 0 0,-1 1 0 0 0,1 0 0 0 0,-1-1 1 0 0,0 1-1 0 0,0-1 0 0 0,0 0 0 0 0,-1 1 0 0 0,1-1 0 0 0,-1 0 1 0 0,0 0-1 0 0,1-1 0 0 0,-1 1 0 0 0,-1-1 0 0 0,0 2-4 0 0,-11 6 49 0 0,-1 0-1 0 0,0-2 0 0 0,0 1 0 0 0,-1-2 0 0 0,0 0 1 0 0,0-1-1 0 0,-14 3-48 0 0,-30-1-848 0 0,61-8 746 0 0,0 0-1 0 0,-1-1 1 0 0,1 1 0 0 0,0 0 0 0 0,-1-1 0 0 0,1 1-1 0 0,0 0 1 0 0,-1-1 0 0 0,1 1 0 0 0,0 0 0 0 0,0-1-1 0 0,0 1 1 0 0,0-1 0 0 0,-1 1 0 0 0,1-1 0 0 0,0 1-1 0 0,0 0 1 0 0,0-1 0 0 0,0 1 0 0 0,0-1 0 0 0,0 1-1 0 0,0-1 1 0 0,0 1 0 0 0,0-1 0 0 0,0 1 0 0 0,0-1-1 0 0,0 1 1 0 0,0 0 0 0 0,1-1 0 0 0,-1 1 0 0 0,0-1-1 0 0,0 1 1 0 0,0-1 0 0 0,1 1 0 0 0,-1 0 0 0 0,0-1-1 0 0,1 1 1 0 0,-1 0 0 0 0,0-1 0 0 0,0 1 0 0 0,1 0-1 0 0,-1-1 1 0 0,1 1 0 0 0,-1 0 0 0 0,0 0 0 0 0,1-1-1 0 0,-1 1 1 0 0,1 0 0 0 0,-1 0 0 0 0,0 0 0 0 0,1 0 102 0 0,2-5-856 0 0,4-4-841 0 0</inkml:trace>
  <inkml:trace contextRef="#ctx0" brushRef="#br0" timeOffset="3437.333">2724 595 10568 0 0,'0'0'233'0'0,"0"0"39"0"0,-15 7 383 0 0,-4 5-86 0 0,1 0 1 0 0,0 1-1 0 0,0 1 1 0 0,2 1 0 0 0,0 0-1 0 0,0 1 1 0 0,1 1-1 0 0,2 1 1 0 0,-1 0-1 0 0,0 2-569 0 0,12-15 39 0 0,0-1-1 0 0,0 0 0 0 0,0 1 0 0 0,1 0 0 0 0,-1-1 1 0 0,1 1-1 0 0,0 0 0 0 0,0-1 0 0 0,1 1 0 0 0,0 0 0 0 0,-1 0 1 0 0,1 0-1 0 0,1 0 0 0 0,-1-1 0 0 0,1 1 0 0 0,0 0 0 0 0,0 0 1 0 0,0-1-1 0 0,1 1-38 0 0,-1-4 14 0 0,1 0 0 0 0,-1 0 0 0 0,0 0 0 0 0,1 0-1 0 0,-1 0 1 0 0,1-1 0 0 0,-1 1 0 0 0,1 0 0 0 0,0-1 0 0 0,-1 1 0 0 0,1-1 0 0 0,-1 0 0 0 0,1 0 0 0 0,0 1 0 0 0,-1-1 0 0 0,1 0 0 0 0,0 0 0 0 0,-1-1 0 0 0,1 1 0 0 0,0 0 0 0 0,-1 0-1 0 0,2-1-13 0 0,4-3 25 0 0,0 0-1 0 0,0 0 0 0 0,-1-1 1 0 0,1 0-1 0 0,-1 0 0 0 0,0-1 1 0 0,-1 0-1 0 0,1 0 0 0 0,-1 0 0 0 0,-1 0 1 0 0,1-1-1 0 0,-1 0 0 0 0,0 0 1 0 0,0 0-1 0 0,-1 0 0 0 0,0 0 1 0 0,0-1-1 0 0,-1 0 0 0 0,0 1 0 0 0,0-1 1 0 0,-1 0-1 0 0,0-2-24 0 0,1 2 15 0 0,22-63 209 0 0,-15 43 93 0 0,-15 114-304 0 0,12 2 105 0 0,-4-76-108 0 0,3-2 5 0 0,28 20 282 0 0,14-23-207 0 0,-33-9-1944 0 0,-14 2 850 0 0</inkml:trace>
  <inkml:trace contextRef="#ctx0" brushRef="#br0" timeOffset="5516.281">2953 333 6504 0 0,'0'0'141'0'0,"0"0"23"0"0,0 0 13 0 0,-1 0-19 0 0,-22-13 5090 0 0,13 8-2096 0 0,14 5 927 0 0,8 2-3916 0 0,-1 0 0 0 0,0-1 0 0 0,0 0-1 0 0,1 0 1 0 0,-1-1 0 0 0,1-1 0 0 0,-1 0 0 0 0,7-1-163 0 0,36-2 359 0 0,27-5-7 0 0,-42 9-286 0 0,0 0-12 0 0,13 0 10 0 0,61 0 192 0 0,-108 1-468 0 0,8 0 447 0 0,17-3-5789 0 0,-30 2 4152 0 0</inkml:trace>
  <inkml:trace contextRef="#ctx0" brushRef="#br0" timeOffset="9471.43">1555 5 5224 0 0,'0'0'151'0'0,"0"0"78"0"0,0 0 225 0 0,0-4 4072 0 0,-8 8-4285 0 0,1 0 0 0 0,-1 0 1 0 0,1 1-1 0 0,0-1 1 0 0,0 2-1 0 0,1-1 0 0 0,0 1 1 0 0,0 0-1 0 0,0 1 1 0 0,0-1-1 0 0,1 1 0 0 0,0 0 1 0 0,1 0-1 0 0,0 1 1 0 0,0-1-1 0 0,0 1 0 0 0,1 0 1 0 0,-2 8-242 0 0,-28 65 1243 0 0,16 14-368 0 0,12-56-563 0 0,4 78 832 0 0,10-61-877 0 0,5 32-75 0 0,2 46 64 0 0,-15-131-274 0 0,-2 6-26 0 0,2 1 0 0 0,-1 0 1 0 0,1-1-1 0 0,1 1 0 0 0,-1-1 1 0 0,2 1-1 0 0,-1-1 0 0 0,1 0 1 0 0,1 0-1 0 0,0 0 1 0 0,0 0-1 0 0,0-1 0 0 0,1 0 1 0 0,1 0-1 0 0,-1 0 0 0 0,1 0 1 0 0,1-1-1 0 0,4 4 44 0 0,-5-8-307 0 0,0-1 0 0 0,0-1 0 0 0,1 1 0 0 0,-1-1-1 0 0,0 0 1 0 0,1 0 0 0 0,-1-1 0 0 0,1 0 0 0 0,-1 0 0 0 0,1-1 0 0 0,-1 0 0 0 0,0 0-1 0 0,1 0 1 0 0,2-2 307 0 0,-7 3-170 0 0,22-3-4958 0 0</inkml:trace>
  <inkml:trace contextRef="#ctx0" brushRef="#br0" timeOffset="11406.012">3643 237 8496 0 0,'0'0'190'0'0,"0"0"28"0"0,0 0 10 0 0,0 0 66 0 0,0 0 218 0 0,0 0 96 0 0,0 0 22 0 0,0 0-40 0 0,0 0-174 0 0,0 0-80 0 0,-4 6 291 0 0,-23 103 1477 0 0,29-26-670 0 0,4-48-1102 0 0,9 3 52 0 0,-14-37-297 0 0,11 0 284 0 0,30-13 259 0 0,-35 8-574 0 0,-3 1-11 0 0,1 0-1 0 0,0 0 1 0 0,-1-1 0 0 0,1 1-1 0 0,-1-1 1 0 0,0 0-1 0 0,0-1 1 0 0,0 1 0 0 0,-1 0-1 0 0,0-1 1 0 0,0 0-1 0 0,0 0 1 0 0,0 0-1 0 0,0-1-44 0 0,21-36 440 0 0,2 26-336 0 0,-5 28-143 0 0,-18-8 12 0 0,1 1 26 0 0,0 1 1 0 0,0-1-1 0 0,1 0 1 0 0,0 0-1 0 0,0 0 1 0 0,0-1-1 0 0,0 0 1 0 0,1 0-1 0 0,-1 0 1 0 0,1 0-1 0 0,0-1 1 0 0,1 0-1 0 0,-1-1 1 0 0,0 1-1 0 0,1-1 1 0 0,-1 0-1 0 0,1-1 1 0 0,0 0-1 0 0,-1 0 1 0 0,1 0-1 0 0,0-1 1 0 0,0 0-1 0 0,0 0 1 0 0,5-1 0 0 0,-8 0 37 0 0,1 0 1 0 0,-1 0 0 0 0,0 0-1 0 0,1-1 1 0 0,-1 1-1 0 0,0-1 1 0 0,0 0-1 0 0,0 0 1 0 0,0-1 0 0 0,0 1-1 0 0,0-1 1 0 0,-1 0-1 0 0,1 0 1 0 0,-1 0 0 0 0,0-1-1 0 0,0 1 1 0 0,0-1-1 0 0,-1 1 1 0 0,1-1 0 0 0,-1 0-1 0 0,0 0 1 0 0,0 0-1 0 0,0 0 1 0 0,0-1 0 0 0,-1 1-1 0 0,1 0 1 0 0,-1-1-1 0 0,-1 1 1 0 0,1-1-1 0 0,0 1 1 0 0,-1-3-38 0 0,-31-176 208 0 0,12 118-3531 0 0,19 64 2371 0 0,-1 1-930 0 0,-2-2-3615 0 0</inkml:trace>
  <inkml:trace contextRef="#ctx0" brushRef="#br0" timeOffset="11836.884">4316 3 9584 0 0,'0'0'216'0'0,"0"0"32"0"0,0 0 12 0 0,16 1 1097 0 0,35 28 2000 0 0,-42-21-2964 0 0,-1 0 1 0 0,0 1-1 0 0,0-1 0 0 0,-1 2 0 0 0,-1-1 0 0 0,1 1 0 0 0,-1 0 0 0 0,3 8-393 0 0,-1 3 244 0 0,-1 0-1 0 0,-1 0 0 0 0,0 1 0 0 0,-2 0 0 0 0,0 0 0 0 0,-2 0 0 0 0,0 0 0 0 0,-2 1 0 0 0,0-1 0 0 0,-3 14-243 0 0,0-6 248 0 0,-1 0 1 0 0,-2 0-1 0 0,-1-1 0 0 0,-6 17-248 0 0,-28 47 242 0 0,30-68-277 0 0,-1-1 1 0 0,-1 1-1 0 0,-1-2 1 0 0,-2 0 0 0 0,0-1-1 0 0,-1-1 1 0 0,-1 0-1 0 0,-1-1 1 0 0,-1-1-1 0 0,-1-1 1 0 0,-10 7 34 0 0,-19 0-3672 0 0,39-24-2830 0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2T14:45:02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0 5344 0 0,'-5'3'305'0'0,"-3"1"-2148"0"0,1-3 6918 0 0,8-1 1610 0 0,5 1-5668 0 0,98 14 1909 0 0,143-27-1724 0 0,-226 12-1453 0 0,19 0-809 0 0,-14-6-2418 0 0,-16 3-2396 0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2T14:45:07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48 10960 0 0,'0'0'322'0'0,"0"-1"-7"0"0,-1-3-204 0 0,-5 3-45 0 0,-2 3 130 0 0,0 0-1 0 0,0 1 1 0 0,0 0-1 0 0,0 0 1 0 0,0 1-1 0 0,1 0 1 0 0,0 0 0 0 0,0 1-1 0 0,0 0 1 0 0,0 0-1 0 0,1 1 1 0 0,-1-1-1 0 0,1 1 1 0 0,-3 6-196 0 0,-1-3 296 0 0,1-1-147 0 0,1 1 0 0 0,0 0 0 0 0,0 0 0 0 0,1 0 0 0 0,0 1 0 0 0,1 0 0 0 0,0 1 0 0 0,1-1 0 0 0,0 1 0 0 0,0 0 0 0 0,-1 8-148 0 0,6-15 46 0 0,0 0 1 0 0,0 0 0 0 0,0 0 0 0 0,0 0 0 0 0,1 0 0 0 0,0 0 0 0 0,-1-1 0 0 0,2 1 0 0 0,-1 0 0 0 0,0 0 0 0 0,1-1 0 0 0,-1 1 0 0 0,1-1 0 0 0,0 1 0 0 0,0-1 0 0 0,1 0 0 0 0,-1 0 0 0 0,1 0 0 0 0,0 0 0 0 0,-1 0 0 0 0,1 0 0 0 0,0-1 0 0 0,1 1 0 0 0,-1-1 0 0 0,0 0 0 0 0,1 0 0 0 0,-1 0 0 0 0,1-1 0 0 0,-1 1 0 0 0,1-1 0 0 0,0 0 0 0 0,0 0 0 0 0,0 0 0 0 0,0-1 0 0 0,0 1 0 0 0,-1-1 0 0 0,1 0 0 0 0,0 0 0 0 0,0 0 0 0 0,3-1-48 0 0,10 2 255 0 0,-1-2-1 0 0,1 0 0 0 0,0 0 0 0 0,-1-2 1 0 0,1 0-1 0 0,10-4-254 0 0,-19 4 112 0 0,1 1 1 0 0,-1-2-1 0 0,1 1 0 0 0,-1-1 1 0 0,0 0-1 0 0,-1-1 1 0 0,1 0-1 0 0,-1 0 1 0 0,0-1-1 0 0,0 0 1 0 0,-1 0-1 0 0,1-1 0 0 0,-1 1 1 0 0,-1-1-1 0 0,1-1 1 0 0,-1 1-1 0 0,-1-1 1 0 0,1 0-1 0 0,-1 0 1 0 0,-1 0-1 0 0,1 0 0 0 0,-1-1 1 0 0,-1 1-1 0 0,0-2-112 0 0,-1 4 22 0 0,0 0-1 0 0,0-1 0 0 0,-1 1 1 0 0,-1-1-1 0 0,1 1 0 0 0,-1-1 1 0 0,0 1-1 0 0,0-1 0 0 0,-1 1 1 0 0,1 0-1 0 0,-1 0 0 0 0,-1 0 1 0 0,1 0-1 0 0,-1 0 0 0 0,0 0 1 0 0,-1 1-1 0 0,1-1 0 0 0,-1 1 1 0 0,0 0-1 0 0,-1 0 0 0 0,1 0 1 0 0,-1 1-1 0 0,0 0 0 0 0,0 0 1 0 0,0 0-1 0 0,-1 0 0 0 0,1 1 1 0 0,-1 0-1 0 0,0 0 0 0 0,0 0 1 0 0,0 1-1 0 0,0 0 0 0 0,0 0 1 0 0,0 0-1 0 0,-1 1 0 0 0,-3 0-21 0 0,-3 0-498 0 0,0 2-1 0 0,0-1 0 0 0,1 2 1 0 0,-1-1-1 0 0,0 2 0 0 0,1 0 1 0 0,0 0-1 0 0,-1 1 0 0 0,2 1 1 0 0,-1 0-1 0 0,0 0 0 0 0,1 1 1 0 0,0 1-1 0 0,0 0 1 0 0,-9 8 498 0 0,-4 2-6832 0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2T14:45:04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1360 42 5984 0 0,'0'0'133'0'0,"0"0"23"0"0,0 0 11 0 0,-9 6 1 0 0,-65 3 3216 0 0,-15 3 184 0 0,-63-3-946 0 0,-95 10-321 0 0,124-8-1667 0 0,-101-3 183 0 0,36 5-266 0 0,69-4-357 0 0,65-8-194 0 0,-22 4-2196 0 0,75-5 422 0 0,-2 2-4335 0 0</inkml:trace>
  <inkml:trace contextRef="#ctx0" brushRef="#br0" timeOffset="2099.734">1617 82 8432 0 0,'14'-8'838'0'0,"12"-20"1024"0"0,9 2 4097 0 0,33 14-2949 0 0,-52 10-2692 0 0,104-4 540 0 0,24 15-1917 0 0,-137-9-2374 0 0,-7 0-2808 0 0</inkml:trace>
  <inkml:trace contextRef="#ctx0" brushRef="#br0" timeOffset="2384.311">1569 75 10512 0 0,'-14'5'306'0'0,"11"-3"-4"0"0,3-2-194 0 0,0 4-8 0 0,22 11 2228 0 0,-14-13-1993 0 0,1 0 0 0 0,-1-1 0 0 0,0 0 0 0 0,1-1 0 0 0,-1 0 0 0 0,0 0 0 0 0,1-1 0 0 0,-1 0 0 0 0,8-2-335 0 0,7 0 320 0 0,67-6 90 0 0,127-16 343 0 0,-73-7-3329 0 0,-111 23 1246 0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2T14:45:05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0 6792 0 0,'0'0'149'0'0,"0"0"23"0"0,0 0 13 0 0,17 0 3097 0 0,104 3 1624 0 0,-84 0-4172 0 0,-30-4-622 0 0,-1 1 1 0 0,1 1 0 0 0,-1-1-1 0 0,0 1 1 0 0,1 0 0 0 0,-1 0-1 0 0,0 1 1 0 0,0 0 0 0 0,0 0-1 0 0,0 1 1 0 0,0-1-1 0 0,2 2-112 0 0,-7-3 15 0 0,0 0-1 0 0,0-1 0 0 0,0 1 0 0 0,0 0 1 0 0,0 0-1 0 0,0 0 0 0 0,0 0 0 0 0,-1-1 0 0 0,1 1 1 0 0,0 0-1 0 0,-1 0 0 0 0,1 1 0 0 0,0-1 0 0 0,-1 0 1 0 0,1 0-1 0 0,-1 0 0 0 0,0 0 0 0 0,1 0 1 0 0,-1 1-1 0 0,0-1 0 0 0,0 0 0 0 0,1 0 0 0 0,-1 0 1 0 0,0 1-1 0 0,0-1 0 0 0,-1 0 0 0 0,1 0 0 0 0,0 1 1 0 0,0-1-1 0 0,0 0 0 0 0,-1 0 0 0 0,1 0 0 0 0,-1 0 1 0 0,1 0-1 0 0,-1 1 0 0 0,1-1 0 0 0,-1 0 1 0 0,0 0-1 0 0,0 1-14 0 0,0 1 15 0 0,-18 35 123 0 0,18-36-71 0 0,1-2 10 0 0,0 0 1 0 0,0 0-9 0 0,0 0 8 0 0,0 0 3 0 0,0 0 0 0 0,0 0 3 0 0,17 3 106 0 0,7-3-189 0 0,-7-11 64 0 0,13-16-832 0 0,-26 22-2149 0 0,3 0-2725 0 0</inkml:trace>
  <inkml:trace contextRef="#ctx0" brushRef="#br0" timeOffset="797.503">390 458 9328 0 0,'0'0'208'0'0,"0"0"33"0"0,0 0 15 0 0,-11 3 1727 0 0,-70 6 1817 0 0,-54 3-1809 0 0,82-12-1503 0 0,3-2 6 0 0,-1-4-41 0 0,50 6-447 0 0,1 0 0 0 0,0-1 0 0 0,-1 1 0 0 0,1 0 0 0 0,0 0 0 0 0,-1 0 0 0 0,1 0 1 0 0,0 0-1 0 0,-1 0 0 0 0,1-1 0 0 0,0 1 0 0 0,-1 0 0 0 0,1 0 0 0 0,0 0 0 0 0,-1-1 0 0 0,1 1 0 0 0,0 0 0 0 0,0 0 0 0 0,-1-1 0 0 0,1 1 0 0 0,0 0 0 0 0,0-1 0 0 0,0 1 0 0 0,0 0 0 0 0,-1-1 0 0 0,1 1 1 0 0,0 0-1 0 0,0-1 0 0 0,0 1 0 0 0,0 0 0 0 0,0-1 0 0 0,0 1 0 0 0,0-1 0 0 0,0 1 0 0 0,0 0 0 0 0,0-1 0 0 0,0 1 0 0 0,0 0 0 0 0,0-1 0 0 0,0 1 0 0 0,0 0 0 0 0,0-1 0 0 0,0 1 0 0 0,1-1 1 0 0,-1 1-1 0 0,0 0 0 0 0,0 0 0 0 0,0-1 0 0 0,1 1 0 0 0,-1 0 0 0 0,0-1 0 0 0,0 1 0 0 0,1 0 0 0 0,-1 0 0 0 0,0-1 0 0 0,0 1 0 0 0,1 0 0 0 0,-1 0 0 0 0,0 0 0 0 0,1-1 0 0 0,-1 1-6 0 0,44-37 69 0 0,-32 28-62 0 0,1-1 1 0 0,-1 0 0 0 0,-1-1 0 0 0,0 0 0 0 0,-1-1 0 0 0,0 0 0 0 0,0-1 0 0 0,-1 0 0 0 0,-1 0 0 0 0,0-2-8 0 0,8-26 48 0 0,-1-1 0 0 0,-2 0 0 0 0,-1-1 0 0 0,-1-10-48 0 0,-7 25 67 0 0,-4 24 125 0 0,16 51-63 0 0,-6-12 57 0 0,7 67-17 0 0,-41 72 598 0 0,11-106-679 0 0,6-5 125 0 0,4-24-26 0 0,2-34-123 0 0,1-2-8 0 0,0 3-34 0 0,0-3 26 0 0,0 9 99 0 0,0-11-5993 0 0,0-1 4342 0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2T14:43:37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45 14168 0 0,'0'0'322'0'0,"0"0"45"0"0,0 0 18 0 0,0 0-41 0 0,6-5-210 0 0,58-16 99 0 0,68 3 909 0 0,-122 18-1060 0 0,1 1 0 0 0,-1 0 0 0 0,0 0 0 0 0,1 1 0 0 0,-1 0-1 0 0,0 1 1 0 0,0 0 0 0 0,3 3-82 0 0,-2-3 47 0 0,-9-1-38 0 0,-1-1 1 0 0,1 0-1 0 0,-1 0 0 0 0,0 0 1 0 0,0 1-1 0 0,0-1 0 0 0,0 1 1 0 0,0-1-1 0 0,0 1 1 0 0,0-1-1 0 0,0 1 0 0 0,0 0 1 0 0,-1-1-1 0 0,1 1 0 0 0,-1 0 1 0 0,1 0-1 0 0,-1-1 1 0 0,0 1-1 0 0,1 0 0 0 0,-1 0 1 0 0,0 0-1 0 0,0-1 0 0 0,0 1 1 0 0,-1 0-1 0 0,1 0 1 0 0,0 0-1 0 0,-1-1 0 0 0,1 1 1 0 0,-1 0-1 0 0,0 0-9 0 0,-35 35 265 0 0,-39 14-211 0 0,-110 63 100 0 0,142-75-10 0 0,24-19 690 0 0,18-19-756 0 0,1-1 2 0 0,0 0 0 0 0,0 0-1 0 0,0 0-4 0 0,0 0 1 0 0,0 0-4 0 0,0 0 13 0 0,0 0-16 0 0,0 0 1 0 0,0 1 4 0 0,0 4-58 0 0,0 2-5 0 0,0-5 42 0 0,0-2 11 0 0,0 0 0 0 0,0 0 0 0 0,-1 1-10 0 0,-2 3-44 0 0,2 2-10 0 0,0-1 15 0 0,0-3 57 0 0,1-2-19 0 0,0 0-87 0 0,0 0 72 0 0,0 0 26 0 0,0 0 0 0 0,-1 1-10 0 0,-4 5-62 0 0,4-5-91 0 0,1-1-41 0 0,27 10-1523 0 0,59-10-2695 0 0,-61-10 8163 0 0,-1-1-3852 0 0,33 1 623 0 0,-16 11-320 0 0,8 1 0 0 0,43-9 102 0 0,-45 5-380 0 0,-20-2-2657 0 0,-21 3-684 0 0,4 1-2618 0 0</inkml:trace>
  <inkml:trace contextRef="#ctx0" brushRef="#br0" timeOffset="85441.022">382 1135 9328 0 0,'0'0'208'0'0,"0"0"33"0"0,0 0 15 0 0,1 1-37 0 0,7 14-95 0 0,16 1 2356 0 0,-12-14-2139 0 0,-1-2 1 0 0,1 0-1 0 0,0 0 0 0 0,0-1 1 0 0,-1 0-1 0 0,1-1 1 0 0,-1-1-1 0 0,0 1 1 0 0,1-2-1 0 0,-1 0 1 0 0,0 0-1 0 0,-1-1 1 0 0,1 0-1 0 0,-1-1-341 0 0,-4 3 127 0 0,58-30 877 0 0,-62 31-990 0 0,-1 1 0 0 0,0-1 0 0 0,1 0-1 0 0,-1 0 1 0 0,0 1 0 0 0,0-1-1 0 0,0 0 1 0 0,-1 0 0 0 0,1 0 0 0 0,0 0-1 0 0,-1 0 1 0 0,1 0 0 0 0,-1 0-1 0 0,1 0 1 0 0,-1 0 0 0 0,0 0 0 0 0,0 0-1 0 0,0-1 1 0 0,0 1 0 0 0,-1 0-1 0 0,1 0 1 0 0,0 0 0 0 0,-1 0 0 0 0,0 0-1 0 0,1 0 1 0 0,-1 0 0 0 0,0 0-1 0 0,0 0 1 0 0,-1-1-14 0 0,-4-28 106 0 0,2-20-185 0 0,2 42 70 0 0,1-1 0 0 0,0 1 0 0 0,1-1 0 0 0,0 1 0 0 0,0-1 0 0 0,1 1 0 0 0,0-1 0 0 0,1 1 0 0 0,1-4 9 0 0,2-5-53 0 0,-2 8 38 0 0,-1 0 0 0 0,2 0 0 0 0,-1 0 0 0 0,2 0 0 0 0,-1 0 0 0 0,1 1 0 0 0,1 0 0 0 0,-1 0-1 0 0,2 0 1 0 0,-1 1 0 0 0,1 0 0 0 0,0 0 0 0 0,3-1 15 0 0,4-3-19 0 0,2 1-1 0 0,-1 0 1 0 0,1 1-1 0 0,0 1 1 0 0,1 1 0 0 0,0 1-1 0 0,1 0 1 0 0,-1 1-1 0 0,8-2 20 0 0,-19 6 0 0 0,0 0 0 0 0,0 0 0 0 0,1 0 0 0 0,-1 0 0 0 0,0 1 0 0 0,1 0 0 0 0,-1 1 0 0 0,1-1 0 0 0,-1 1 0 0 0,1 1 0 0 0,-1-1 0 0 0,1 1 0 0 0,-1 0 0 0 0,1 0 0 0 0,-1 1 0 0 0,0 0 0 0 0,0 0 0 0 0,0 1 0 0 0,0-1 0 0 0,0 1 0 0 0,0 1 0 0 0,-5-2 0 0 0,0 1 0 0 0,0-1 0 0 0,0 1 0 0 0,-1-1 0 0 0,1 1 0 0 0,-1-1 0 0 0,0 1 0 0 0,0 0 0 0 0,0-1 0 0 0,0 1 0 0 0,0 0 0 0 0,0-1 0 0 0,-1 1 0 0 0,1-1 0 0 0,-1 1 0 0 0,0-1 0 0 0,0 1 0 0 0,0-1 0 0 0,0 1 0 0 0,0-1 0 0 0,0 0 0 0 0,-1 1 0 0 0,1-1 0 0 0,-1 0 0 0 0,1 0 0 0 0,-2 0 0 0 0,1 2 0 0 0,-124 198 200 0 0,71-100-200 0 0,55-100 7 0 0,-1 0-1 0 0,0 0 0 0 0,0 0 0 0 0,1 0 1 0 0,-1 0-1 0 0,1 0 0 0 0,0 0 0 0 0,-1 0 1 0 0,1 0-1 0 0,0 0 0 0 0,0 0 0 0 0,0 0 1 0 0,1 0-1 0 0,-1 0 0 0 0,0 0 0 0 0,1 0 1 0 0,-1 0-1 0 0,1 0 0 0 0,0 0 0 0 0,0 0 1 0 0,0 0-1 0 0,0 0 0 0 0,0-1 0 0 0,0 1 1 0 0,0 0-1 0 0,0-1 0 0 0,1 1 0 0 0,-1-1 1 0 0,1 1-1 0 0,-1-1 0 0 0,1 0 0 0 0,0 1 0 0 0,-1-1 1 0 0,1 0-1 0 0,0 0 0 0 0,0 0 0 0 0,0-1 1 0 0,-1 1-1 0 0,1 0 0 0 0,0-1 0 0 0,2 1-6 0 0,84 3 54 0 0,83-17-3201 0 0,-155 8 1849 0 0</inkml:trace>
  <inkml:trace contextRef="#ctx0" brushRef="#br0" timeOffset="85931.031">1321 886 9016 0 0,'-3'-1'89'0'0,"1"0"0"0"0,-1 1 1 0 0,1-1-1 0 0,-1 0 0 0 0,1 1 1 0 0,-1 0-1 0 0,1 0 0 0 0,-1-1 1 0 0,0 1-1 0 0,1 1 0 0 0,-1-1 1 0 0,0 0-1 0 0,1 1 0 0 0,-1-1 1 0 0,1 1-1 0 0,-1 0 0 0 0,1 0 1 0 0,-1 0-1 0 0,1 0 0 0 0,-1 1-89 0 0,-13 7 456 0 0,0 0 0 0 0,1 1-1 0 0,1 0 1 0 0,0 1 0 0 0,0 1 0 0 0,1 0-1 0 0,0 1 1 0 0,1 1 0 0 0,1 0 0 0 0,-6 8-456 0 0,-3 42 616 0 0,21-64-594 0 0,0 1 0 0 0,-1 0 1 0 0,1 0-1 0 0,0 0 0 0 0,0 0 1 0 0,0 0-1 0 0,0-1 0 0 0,0 1 1 0 0,1 0-1 0 0,-1-1 0 0 0,0 1 1 0 0,0-1-1 0 0,0 0 0 0 0,1 1 1 0 0,-1-1-1 0 0,0 0 0 0 0,0 1 1 0 0,1-1-1 0 0,-1 0 0 0 0,0 0 1 0 0,0 0-1 0 0,1 0 0 0 0,-1 0 1 0 0,0-1-1 0 0,0 1 0 0 0,1 0 1 0 0,-1-1-1 0 0,0 1 0 0 0,0 0 1 0 0,0-1-1 0 0,0 0 0 0 0,1 1 1 0 0,-1-1-23 0 0,57-53 585 0 0,-23 9-468 0 0,5-8 219 0 0,-26 47-196 0 0,-12 6-139 0 0,-1 1-1 0 0,1 1 1 0 0,-1-1-1 0 0,0 0 1 0 0,0 0-1 0 0,0 0 0 0 0,1 1 1 0 0,-1-1-1 0 0,-1 1 1 0 0,1-1-1 0 0,0 1 1 0 0,0-1-1 0 0,0 1 0 0 0,-1-1 1 0 0,1 1-1 0 0,-1 0 1 0 0,1-1-1 0 0,-1 1 1 0 0,0 0-1 0 0,1-1 0 0 0,-1 1 1 0 0,0 0-1 0 0,0 0 1 0 0,0-1-1 0 0,-1 1 1 0 0,1 0-1 0 0,1 7 0 0 0,3 91-24 0 0,-3-99-35 0 0,-1 0 0 0 0,0 0-1 0 0,0 0 1 0 0,1 0-1 0 0,-1 0 1 0 0,1 0-1 0 0,-1 0 1 0 0,1 0-1 0 0,-1 0 1 0 0,1-1-1 0 0,0 1 1 0 0,-1 0-1 0 0,1 0 1 0 0,0 0-1 0 0,0-1 1 0 0,-1 1-1 0 0,1 0 1 0 0,0-1-1 0 0,0 1 1 0 0,0 0-1 0 0,0-1 1 0 0,0 0 0 0 0,0 1-1 0 0,0-1 1 0 0,0 1-1 0 0,0-1 1 0 0,0 0-1 0 0,0 0 1 0 0,0 0-1 0 0,0 1 1 0 0,0-1-1 0 0,0 0 1 0 0,1 0-1 0 0,-1-1 1 0 0,0 1-1 0 0,0 0 1 0 0,0 0-1 0 0,0 0 1 0 0,0-1-1 0 0,0 1 1 0 0,0-1 0 0 0,0 1-1 0 0,0 0 1 0 0,0-1-1 0 0,0 0 1 0 0,0 1-1 0 0,-1-1 1 0 0,1 0-1 0 0,0 1 1 0 0,0-1-1 0 0,0-1 60 0 0,12-6-734 0 0</inkml:trace>
  <inkml:trace contextRef="#ctx0" brushRef="#br0" timeOffset="86305.636">1516 716 8552 0 0,'40'-17'998'0'0,"-40"16"-431"0"0,0 1 168 0 0,0 0 29 0 0,1 2-55 0 0,-1 90 1102 0 0,-3-43-1414 0 0,-5 85 662 0 0,2-60 336 0 0,6-73-1255 0 0,0 4 772 0 0,17-60-500 0 0,-14 50-397 0 0,2-3-8 0 0,0 0 0 0 0,0 1 0 0 0,0 0-1 0 0,1 0 1 0 0,0 0 0 0 0,1 1 0 0 0,0 0 0 0 0,0 0-1 0 0,7-5-6 0 0,5 0 7 0 0,-16 9-15 0 0,0-1-1 0 0,1 1 1 0 0,-1 0-1 0 0,1 0 1 0 0,-1 0-1 0 0,1 0 1 0 0,0 0-1 0 0,0 1 1 0 0,0 0-1 0 0,0 0 1 0 0,0 0-1 0 0,0 0 1 0 0,0 1-1 0 0,0-1 1 0 0,0 1-1 0 0,0 0 1 0 0,1 0-1 0 0,-1 1 1 0 0,4 0 8 0 0,7 19-131 0 0,-15-16 124 0 0,1-1-1 0 0,0 1 1 0 0,-1-1 0 0 0,1 1-1 0 0,-1-1 1 0 0,0 1 0 0 0,-1-1-1 0 0,1 1 1 0 0,0-1 0 0 0,-1 0-1 0 0,0 1 1 0 0,0-1 0 0 0,0 1-1 0 0,0-1 1 0 0,0 0 0 0 0,-1 0-1 0 0,0 0 1 0 0,1 0 0 0 0,-1 0-1 0 0,-2 3 8 0 0,-5 4 16 0 0,-1 0-1 0 0,1-1 0 0 0,-1 0 0 0 0,-1 0 0 0 0,0-1 0 0 0,0-1 0 0 0,0 1 0 0 0,-1-2 0 0 0,0 0 0 0 0,-1 0 0 0 0,1-1 0 0 0,-1-1 0 0 0,0 0 1 0 0,0-1-1 0 0,-4 0-15 0 0,10 0-25 0 0,2-2 45 0 0,-26 5-5161 0 0,17-7-523 0 0</inkml:trace>
  <inkml:trace contextRef="#ctx0" brushRef="#br0" timeOffset="86726.765">1287 518 11720 0 0,'0'0'264'0'0,"0"0"34"0"0,1-2 22 0 0,3-3-111 0 0,0 0-1 0 0,0 0 1 0 0,0 1 0 0 0,1-1-1 0 0,0 1 1 0 0,0 0-1 0 0,0 0 1 0 0,0 0-1 0 0,0 1 1 0 0,1 0-1 0 0,-1 0 1 0 0,1 0 0 0 0,0 1-1 0 0,0-1 1 0 0,0 2-1 0 0,0-1 1 0 0,1 1-1 0 0,-1-1 1 0 0,0 2-1 0 0,1-1 1 0 0,-1 1 0 0 0,0 0-1 0 0,1 0 1 0 0,-1 1-1 0 0,1 0 1 0 0,2 0-209 0 0,-7 0 22 0 0,0 0-1 0 0,0 0 1 0 0,0 0 0 0 0,0 0-1 0 0,0 0 1 0 0,-1 0 0 0 0,1 0 0 0 0,0 1-1 0 0,0-1 1 0 0,-1 1 0 0 0,1-1 0 0 0,-1 1-1 0 0,0 0 1 0 0,1-1 0 0 0,-1 1 0 0 0,0 0-1 0 0,0 0 1 0 0,0 0 0 0 0,0 0-1 0 0,0 0 1 0 0,0 0 0 0 0,-1 0 0 0 0,1 0-1 0 0,-1 0 1 0 0,1 0 0 0 0,-1 1 0 0 0,0-1-1 0 0,0 0 1 0 0,0 0 0 0 0,0 0 0 0 0,0 1-1 0 0,-1-1 1 0 0,1 0 0 0 0,-1 0-1 0 0,1 0 1 0 0,-1 0 0 0 0,0 0 0 0 0,0 0-1 0 0,0 0 1 0 0,0 0 0 0 0,0 0 0 0 0,0 0-1 0 0,0 0 1 0 0,-1-1 0 0 0,1 1 0 0 0,-1-1-1 0 0,1 1 1 0 0,-1-1 0 0 0,1 1-1 0 0,-2 0-21 0 0,-9 9 107 0 0,-45 25 8 0 0,55-36-51 0 0,2 0 2 0 0,120-20 318 0 0,-100 17-582 0 0,0 0 0 0 0,1 1 0 0 0,-1 1 0 0 0,0 1-1 0 0,1 1 1 0 0,0 1 198 0 0,16 2-3225 0 0,-19 1-2520 0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2T14:45:08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569 21 8808 0 0,'0'0'197'0'0,"0"0"24"0"0,0 0 19 0 0,0 0 54 0 0,0 0 170 0 0,0 0 72 0 0,0 0 9 0 0,0 0 19 0 0,0 0 56 0 0,0 0 20 0 0,0 0 7 0 0,0 0-22 0 0,0 0-96 0 0,0 0-45 0 0,0 0-10 0 0,0 0-14 0 0,0 0-51 0 0,0 0-23 0 0,0 0-2 0 0,0 0-16 0 0,0 0-69 0 0,0 0-38 0 0,0 0-5 0 0,0 0-8 0 0,0 0-34 0 0,20-9 696 0 0,-16 6-862 0 0,15-5 43 0 0,-18 8-22 0 0,-1 0-1 0 0,0 0-4 0 0,-20 3 304 0 0,-95 24 520 0 0,-76 14-113 0 0,33-2-523 0 0,63-30-1657 0 0,75-12-4930 0 0,7 3-111 0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2T14:45:19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219 664 11728 0 0,'0'0'342'0'0,"0"0"4"0"0,0-1-224 0 0,0-3-82 0 0,-21-9 1030 0 0,17 12-945 0 0,1 1 1 0 0,-1 0 0 0 0,1 0 0 0 0,-1 0 0 0 0,0 1 0 0 0,1-1 0 0 0,0 1 0 0 0,-1 0 0 0 0,1 0 0 0 0,-1 0 0 0 0,1 1-1 0 0,0-1 1 0 0,0 1 0 0 0,0-1 0 0 0,0 1 0 0 0,0 0 0 0 0,0 0 0 0 0,0 0 0 0 0,0 1 0 0 0,1-1 0 0 0,0 1-1 0 0,-1 0 1 0 0,1-1 0 0 0,0 1 0 0 0,0 0 0 0 0,0 0 0 0 0,1 0 0 0 0,-1 0 0 0 0,0 2-126 0 0,-9 10 268 0 0,-26 66 795 0 0,20-33-694 0 0,8-30-275 0 0,2 0-1 0 0,0 1 0 0 0,1 0 1 0 0,1 0-1 0 0,1 0 0 0 0,0 0 1 0 0,2 1-1 0 0,0 0 0 0 0,1 15-93 0 0,20 46 236 0 0,-2-42-5 0 0,-15-35-244 0 0,1-1 0 0 0,0 0 0 0 0,0 0 0 0 0,0 0 0 0 0,0 0 0 0 0,1 0 0 0 0,-1-1 0 0 0,1 1 0 0 0,-1-1 0 0 0,1 0 0 0 0,0 0 0 0 0,0 0 0 0 0,0-1 0 0 0,0 1 0 0 0,0-1 0 0 0,0 0 0 0 0,1 0 0 0 0,-1-1 0 0 0,0 1 0 0 0,2-1 13 0 0,65-18-3465 0 0,-55 11-560 0 0,-2 2-1395 0 0</inkml:trace>
  <inkml:trace contextRef="#ctx0" brushRef="#br0" timeOffset="1498.69">2110 575 9960 0 0,'-1'0'1050'0'0,"-25"32"2857"0"0,3 9-2527 0 0,13 28-150 0 0,7-30-819 0 0,6-29-368 0 0,6 1 45 0 0,29-14 281 0 0,49-56 128 0 0,-50 26-417 0 0,-34 31-92 0 0,-2 2-48 0 0,22 27-180 0 0,0-4 240 0 0,-19-23 13 0 0,-1 1-1 0 0,1-1 1 0 0,0 0-1 0 0,0 0 0 0 0,-1 0 1 0 0,1-1-1 0 0,0 1 1 0 0,0-1-1 0 0,-1 0 0 0 0,1 0 1 0 0,-1 0-1 0 0,1-1 1 0 0,-1 1-1 0 0,1-1 0 0 0,-1 0 1 0 0,0 0-1 0 0,0 0 1 0 0,0 0-1 0 0,0 0 0 0 0,0-1 1 0 0,0 1-1 0 0,-1-1 0 0 0,1 0 1 0 0,-1 0-1 0 0,0 0 1 0 0,0 0-1 0 0,1-1-12 0 0,36-73 393 0 0,-16-16-171 0 0,-9-22-92 0 0,-13 63-331 0 0,0 43 637 0 0,0 6-2118 0 0,0-1-4268 0 0,-1 4 612 0 0</inkml:trace>
  <inkml:trace contextRef="#ctx0" brushRef="#br0" timeOffset="2120.719">2636 709 7488 0 0,'0'0'217'0'0,"0"0"88"0"0,0 0 222 0 0,0 0 90 0 0,0 0 21 0 0,0 0-30 0 0,0 0-134 0 0,0 0-52 0 0,0 0-8 0 0,6 15 836 0 0,35 89 3006 0 0,-25 63-3081 0 0,-16-166-1087 0 0,0-1-1 0 0,0 0-6 0 0,0 0-1 0 0,0 0 0 0 0,0 0 2 0 0,-2-1-62 0 0,0-1 0 0 0,1 0 0 0 0,-1 0 1 0 0,0 0-1 0 0,0-1 0 0 0,1 1 0 0 0,-1 0 1 0 0,1 0-1 0 0,0-1 0 0 0,0 1 0 0 0,0-1 1 0 0,0 1-1 0 0,0-1 0 0 0,1 0 0 0 0,-1 1 0 0 0,1-1 1 0 0,-1 0-1 0 0,1 1 0 0 0,0-1 0 0 0,0 0 1 0 0,0 1-1 0 0,0-1 0 0 0,1 0 0 0 0,-1 1 1 0 0,1-1-1 0 0,0 0 0 0 0,0 1 0 0 0,0-1 0 0 0,0-1-20 0 0,1-2-19 0 0,1 0 0 0 0,-1-1 0 0 0,1 1 0 0 0,1 0 0 0 0,-1 0 0 0 0,1 1 0 0 0,0-1 0 0 0,0 1 0 0 0,1 0 0 0 0,-1 0 0 0 0,1 0 0 0 0,2-1 19 0 0,-4 5-10 0 0,-1 0 0 0 0,1 0-1 0 0,0 0 1 0 0,0 1-1 0 0,0-1 1 0 0,0 1 0 0 0,-1 0-1 0 0,1-1 1 0 0,0 1 0 0 0,0 1-1 0 0,0-1 1 0 0,0 0-1 0 0,0 1 1 0 0,0-1 0 0 0,-1 1-1 0 0,1 0 1 0 0,0 0-1 0 0,0 0 1 0 0,-1 1 0 0 0,1-1-1 0 0,-1 0 1 0 0,1 1 0 0 0,-1 0-1 0 0,0-1 1 0 0,1 1-1 0 0,-1 0 1 0 0,0 0 0 0 0,0 1-1 0 0,0-1 1 0 0,-1 0-1 0 0,1 1 1 0 0,-1-1 0 0 0,1 1 10 0 0,1 3-35 0 0,-1-3 30 0 0,0 0 0 0 0,0-1 0 0 0,0 1 0 0 0,-1 0 0 0 0,0 0 0 0 0,1 0 0 0 0,-1 0 1 0 0,0 0-1 0 0,-1 1 0 0 0,1-1 0 0 0,0 0 0 0 0,-1 0 0 0 0,0 1 0 0 0,0-1 1 0 0,0 0-1 0 0,0 1 0 0 0,0-1 0 0 0,-1 0 0 0 0,1 0 0 0 0,-1 0 0 0 0,0 1 5 0 0,-26 46 0 0 0,15-41-8 0 0,-1-2-1 0 0,0 1 0 0 0,0-2 0 0 0,0 0 0 0 0,-1 0 1 0 0,0-2-1 0 0,-1 1 0 0 0,1-2 0 0 0,-1 0 0 0 0,1-1 0 0 0,-1 0 1 0 0,0-1-1 0 0,0-1 9 0 0,-22-5-3120 0 0,41-1 599 0 0,-2 0-2299 0 0</inkml:trace>
  <inkml:trace contextRef="#ctx0" brushRef="#br0" timeOffset="2539.822">3104 828 10912 0 0,'0'0'248'0'0,"-15"-2"600"0"0,4 4-650 0 0,-1 0 0 0 0,1 1 1 0 0,1 1-1 0 0,-1-1 0 0 0,0 2 0 0 0,1-1 1 0 0,0 1-1 0 0,0 1 0 0 0,0 0 1 0 0,1 0-1 0 0,0 1 0 0 0,0 1 1 0 0,0-1-1 0 0,1 1 0 0 0,-6 8-198 0 0,10-12 110 0 0,1-2-39 0 0,1 0 0 0 0,-1 0 0 0 0,1 0 0 0 0,-1 0 0 0 0,1 0 0 0 0,0 0 0 0 0,0 1 1 0 0,0-1-1 0 0,0 1 0 0 0,1-1 0 0 0,-1 1 0 0 0,1 0 0 0 0,-1 0 0 0 0,1 0 0 0 0,0 0 0 0 0,0 0 0 0 0,0 0 0 0 0,0 0 0 0 0,1 0 0 0 0,-1 0 0 0 0,1 0 1 0 0,0 0-1 0 0,0 0 0 0 0,0 0 0 0 0,0 1 0 0 0,1-1 0 0 0,-1 0 0 0 0,1 0 0 0 0,0 0 0 0 0,0 0 0 0 0,0 0 0 0 0,0 0 0 0 0,0 0 0 0 0,1-1 0 0 0,0 3-71 0 0,0-5 23 0 0,0 1 0 0 0,0-1-1 0 0,0 1 1 0 0,0-1-1 0 0,0 0 1 0 0,0 1 0 0 0,0-1-1 0 0,0 0 1 0 0,0 0-1 0 0,0-1 1 0 0,0 1 0 0 0,0 0-1 0 0,0-1 1 0 0,0 1-1 0 0,0-1 1 0 0,0 0 0 0 0,0 1-1 0 0,0-1 1 0 0,0 0-1 0 0,1-1-22 0 0,-1 1 32 0 0,6-2 3 0 0,-1 0 0 0 0,0-1 0 0 0,1 0 0 0 0,-1 0 0 0 0,-1-1 0 0 0,1 0-1 0 0,-1 0 1 0 0,0 0 0 0 0,0-1 0 0 0,0 0 0 0 0,-1 0 0 0 0,1 0 0 0 0,-2-1-1 0 0,4-5-34 0 0,46-83 7 0 0,-61 164-583 0 0,6-56 506 0 0,0 0-1 0 0,1-1 1 0 0,1 1-1 0 0,-1 0 1 0 0,2 0-1 0 0,0 0 1 0 0,1-1-1 0 0,0 1 1 0 0,0-1-1 0 0,2 0 1 0 0,-1 0-1 0 0,2 0 1 0 0,0-1-1 0 0,0 0 1 0 0,2 3 70 0 0,-7-13-1061 0 0,-1-1-67 0 0</inkml:trace>
  <inkml:trace contextRef="#ctx0" brushRef="#br0" timeOffset="3358.562">3335 455 7848 0 0,'1'0'232'0'0,"4"-3"-53"0"0,-1 1 0 0 0,1 1 1 0 0,-1-1-1 0 0,1 1 1 0 0,0 0-1 0 0,0 0 0 0 0,-1 0 1 0 0,1 1-1 0 0,0-1 0 0 0,0 1 1 0 0,0 0-1 0 0,0 1 0 0 0,0-1 1 0 0,-1 1-1 0 0,1 0 1 0 0,0 0-1 0 0,0 1 0 0 0,-1-1 1 0 0,3 2-180 0 0,20 17 1406 0 0,-19-15-1170 0 0,0 1 0 0 0,0 0 1 0 0,0 0-1 0 0,-1 1 0 0 0,0 0 0 0 0,0 0 0 0 0,-1 1 0 0 0,0-1 0 0 0,0 2 0 0 0,-1-1 0 0 0,0 0 0 0 0,0 1 0 0 0,-1 0 1 0 0,0 1-237 0 0,5 6 152 0 0,-2 1 1 0 0,0 0-1 0 0,0 0 1 0 0,-2 0 0 0 0,0 0-1 0 0,-1 1 1 0 0,-1 0-1 0 0,0 0 1 0 0,-2 0 0 0 0,0 0-1 0 0,-1 0 1 0 0,0 1 0 0 0,-2-1-1 0 0,0 0 1 0 0,-3 8-153 0 0,-4-1 75 0 0,-1-1-1 0 0,-1 0 1 0 0,-1-1 0 0 0,-1 0 0 0 0,-1-1 0 0 0,-1 0-1 0 0,-1-1 1 0 0,-1-1 0 0 0,-3 3-75 0 0,-41 34-316 0 0,35-33-5705 0 0,19-18 492 0 0</inkml:trace>
  <inkml:trace contextRef="#ctx0" brushRef="#br0" timeOffset="3848.869">3939 751 9872 0 0,'0'0'222'0'0,"0"0"30"0"0,0 0 20 0 0,0 0 30 0 0,0 0 71 0 0,0 0 38 0 0,0 0 5 0 0,0 0 6 0 0,0 0 30 0 0,4-3 490 0 0,62-3 1280 0 0,41-3-629 0 0,42 18-534 0 0,-1 5-1204 0 0,-132-11-551 0 0,-15-2 52 0 0,-1-1-669 0 0,0 0-2707 0 0,0 0-1156 0 0</inkml:trace>
  <inkml:trace contextRef="#ctx0" brushRef="#br0" timeOffset="4140.816">4124 532 11920 0 0,'0'0'266'0'0,"0"0"44"0"0,0 0 14 0 0,0 0-31 0 0,1 2-193 0 0,31 99 2417 0 0,-11 137 635 0 0,-2-151-2965 0 0,8-37-387 0 0,-26-48-204 0 0,1 1 556 0 0,-2-1-3145 0 0,0-2 1401 0 0</inkml:trace>
  <inkml:trace contextRef="#ctx0" brushRef="#br0" timeOffset="4386.663">3848 1044 15288 0 0,'0'0'348'0'0,"0"0"49"0"0,0 0 20 0 0,0 0-45 0 0,10-9-177 0 0,26-1 534 0 0,1 1 1 0 0,-1 3 0 0 0,35-3-730 0 0,-43 5 247 0 0,163-3 795 0 0,-92 0-879 0 0,-32 7 73 0 0,-20-2-6310 0 0,-24 2-298 0 0</inkml:trace>
  <inkml:trace contextRef="#ctx0" brushRef="#br0" timeOffset="507.59">568 706 11088 0 0,'0'0'248'0'0,"0"0"34"0"0,-13 6 393 0 0,10-3-667 0 0,0 0 0 0 0,0 1 0 0 0,0-1-1 0 0,1 1 1 0 0,0-1 0 0 0,-1 1 0 0 0,1 0 0 0 0,1 0 0 0 0,-1 0 0 0 0,1 0 0 0 0,-1 0-1 0 0,1 0 1 0 0,0 3-8 0 0,-5 10 125 0 0,-13 45 1081 0 0,12 2-818 0 0,8-56-279 0 0,-1-7-71 0 0,-1 0-1 0 0,1 0 1 0 0,0 0-1 0 0,0 1 1 0 0,0-1 0 0 0,0 0-1 0 0,0 0 1 0 0,0 0-1 0 0,0 0 1 0 0,0 0 0 0 0,1 0-1 0 0,-1 0 1 0 0,0 0-1 0 0,1 1 1 0 0,-1-1 0 0 0,0 0-1 0 0,1 0 1 0 0,0 0-1 0 0,-1 0 1 0 0,1-1 0 0 0,-1 1-1 0 0,1 0 1 0 0,0 0-1 0 0,0 0 1 0 0,0 0-1 0 0,-1-1 1 0 0,1 1 0 0 0,0 0-1 0 0,0-1 1 0 0,0 1-1 0 0,0-1 1 0 0,0 1 0 0 0,0-1-1 0 0,0 1 1 0 0,0-1-1 0 0,0 0 1 0 0,1 1 0 0 0,-1-1-1 0 0,0 0 1 0 0,0 0-1 0 0,0 0 1 0 0,0 0 0 0 0,1 0-38 0 0,9-3 99 0 0,0-1 1 0 0,0 0 0 0 0,0 0-1 0 0,0-1 1 0 0,-1 0 0 0 0,1-1-1 0 0,-1 0 1 0 0,-1-1 0 0 0,1 0-1 0 0,-1-1 1 0 0,-1 0 0 0 0,4-3-100 0 0,18-15 11 0 0,-29 25-13 0 0,-1 1-1 0 0,1 0 0 0 0,-1-1 0 0 0,0 1 0 0 0,1 0 0 0 0,0-1 0 0 0,-1 1 0 0 0,1 0 0 0 0,-1 0 0 0 0,1 0 0 0 0,-1-1 0 0 0,1 1 0 0 0,-1 0 0 0 0,1 0 0 0 0,0 0 0 0 0,-1 0 0 0 0,1 0 0 0 0,-1 0 0 0 0,1 0 0 0 0,0 0 0 0 0,-1 0 0 0 0,1 0 0 0 0,-1 0 0 0 0,1 1 1 0 0,0-1-1 0 0,-1 0 0 0 0,1 0 0 0 0,-1 0 0 0 0,1 1 0 0 0,-1-1 0 0 0,1 0 0 0 0,-1 1 0 0 0,1-1 0 0 0,-1 1 0 0 0,1-1 0 0 0,-1 0 0 0 0,0 1 0 0 0,1-1 0 0 0,-1 1 0 0 0,0-1 0 0 0,1 1 0 0 0,-1-1 0 0 0,0 1 0 0 0,0-1 0 0 0,1 1 0 0 0,-1 0 0 0 0,0-1 0 0 0,0 1 0 0 0,0-1 1 0 0,0 1-1 0 0,0 0 3 0 0,1 1-6 0 0,32 82-134 0 0,-28-77 140 0 0,-5-5 0 0 0,1-1 0 0 0,0 1 0 0 0,-1-1 0 0 0,1 1 0 0 0,0-1 0 0 0,0 1 0 0 0,0-1 0 0 0,0 0 0 0 0,0 1 0 0 0,0-1 0 0 0,0 0 0 0 0,1 0 0 0 0,-1 0 0 0 0,0 0 0 0 0,1 0 0 0 0,-1 0 0 0 0,1 0 0 0 0,-1-1 0 0 0,1 1 0 0 0,-1-1 0 0 0,1 1 0 0 0,-1-1 0 0 0,1 1 0 0 0,-1-1 0 0 0,1 0 0 0 0,0 1 0 0 0,-1-1 0 0 0,1 0 0 0 0,1 0 0 0 0,7-3 129 0 0,0 1-1 0 0,0-2 0 0 0,0 1 0 0 0,-1-1 0 0 0,1-1 0 0 0,-1 0 0 0 0,0 0 0 0 0,0 0 0 0 0,-1-2 1 0 0,0 1-1 0 0,0-1 0 0 0,7-6-128 0 0,-9 5 79 0 0,1 1 0 0 0,-1-1 1 0 0,0 0-1 0 0,-1 0 0 0 0,1 0 1 0 0,-2-1-1 0 0,1 0 0 0 0,-1 0 0 0 0,1-4-79 0 0,4-8 77 0 0,-7 15-90 0 0,0 0 1 0 0,-1 0-1 0 0,0 0 0 0 0,0 0 0 0 0,0 0 0 0 0,-1 0 0 0 0,0 0 0 0 0,0-1 0 0 0,-1 1 0 0 0,0 0 0 0 0,0 0 0 0 0,0 0 0 0 0,-1 0 0 0 0,1 1 0 0 0,-1-1 0 0 0,-1 0 0 0 0,1 1 0 0 0,-1-1 0 0 0,0 1 0 0 0,0 0 0 0 0,-4-4 13 0 0,-2 1-473 0 0,6 7-5512 0 0,3 1 660 0 0</inkml:trace>
  <inkml:trace contextRef="#ctx0" brushRef="#br0" timeOffset="795.28">1182 837 10336 0 0,'0'0'233'0'0,"7"5"566"0"0,3-1-515 0 0,0-1 1 0 0,0 0-1 0 0,0-1 1 0 0,0 0-1 0 0,0-1 1 0 0,0 1 0 0 0,1-2-1 0 0,-1 0 1 0 0,0 0-1 0 0,1-1 1 0 0,-1 0-1 0 0,0-1 1 0 0,0 0-1 0 0,3-1-284 0 0,43-4 414 0 0,115-2 213 0 0,-93 12-2489 0 0,-65-3 812 0 0</inkml:trace>
  <inkml:trace contextRef="#ctx0" brushRef="#br0" timeOffset="22490.833">3254 1496 3656 0 0,'0'0'76'0'0,"0"0"16"0"0,0 0 7 0 0,2 0-9 0 0,122-36 4129 0 0,-105 31-2883 0 0,-18 4-1043 0 0,-1 1-45 0 0,11 0 132 0 0,-10 1 3443 0 0,-36 8-3371 0 0,-1-2 0 0 0,0-1 1 0 0,-1-2-1 0 0,-7-1-452 0 0,-43 6 191 0 0,-49 9-47 0 0,49-9-100 0 0,1-3 1 0 0,-1-5 0 0 0,-36-5-45 0 0,-32 1 111 0 0,-71-3 17 0 0,-106 12 0 0 0,120-6-54 0 0,33 0-10 0 0,-117 9-64 0 0,50-9 0 0 0,141 6 0 0 0,-261-6 0 0 0,295-1 0 0 0,-71 5 54 0 0,93-1 148 0 0,31-3-1379 0 0,19 1-320 0 0,6 1-3852 0 0</inkml:trace>
  <inkml:trace contextRef="#ctx0" brushRef="#br0" timeOffset="23132.885">1636 1912 13072 0 0,'-58'-27'1936'0'0,"83"9"1254"0"0,-21 17-3107 0 0,13-3 72 0 0,0 0 0 0 0,1 2 0 0 0,-1 0 0 0 0,1 0 0 0 0,-1 2-1 0 0,1 0 1 0 0,-1 2 0 0 0,1-1 0 0 0,-1 2 0 0 0,0 0 0 0 0,1 2 0 0 0,-2 0 0 0 0,2 0-155 0 0,-15-2 0 0 0,0 0 0 0 0,0 0 0 0 0,0 0 0 0 0,0 0 0 0 0,-1 1 0 0 0,1-1 0 0 0,-1 1 0 0 0,0-1 0 0 0,0 1 0 0 0,0 0 0 0 0,0 0 0 0 0,-1 0 0 0 0,1 0 0 0 0,-1 0 0 0 0,0 0 0 0 0,0 0 0 0 0,-1 1 0 0 0,1-1 0 0 0,-1 0 0 0 0,0 0 0 0 0,0 1 0 0 0,-1-1 0 0 0,1 0 0 0 0,-1 0 0 0 0,0 1 0 0 0,0-1 0 0 0,0 0 0 0 0,-1 0 0 0 0,1 0 0 0 0,-1 0 0 0 0,0-1 0 0 0,0 1 0 0 0,0 0 0 0 0,-1-1 0 0 0,1 1 0 0 0,-1-1 0 0 0,0 0 0 0 0,0 0 0 0 0,0 0 0 0 0,0 0 0 0 0,-1 0 0 0 0,-66 65 0 0 0,-76 34 128 0 0,93-72-128 0 0,54-22 96 0 0,114-13 543 0 0,-49 1-398 0 0,19-4 279 0 0,89 0-600 0 0,-139 15 180 0 0,-19-2-1559 0 0,0-2-4035 0 0,-5-1-956 0 0</inkml:trace>
  <inkml:trace contextRef="#ctx0" brushRef="#br0" timeOffset="5509.063">4969 960 12776 0 0,'0'0'374'0'0,"0"0"0"0"0,0-6-226 0 0,0 1-106 0 0,0 4 178 0 0,0 1 71 0 0,0 0 12 0 0,0 0-29 0 0,0 0-123 0 0,0 0-58 0 0,17 4 190 0 0,-8 3-66 0 0,1 1 0 0 0,-1 0-1 0 0,0 0 1 0 0,0 1 0 0 0,-1 0 0 0 0,-1 1 0 0 0,1-1-1 0 0,3 9-216 0 0,47 51 816 0 0,18 5-309 0 0,-33-61 248 0 0,-41-13-479 0 0,-2 0 10 0 0,1-1-14 0 0,3-5-117 0 0,-1 1 0 0 0,0 0 0 0 0,0-1 0 0 0,0 1 0 0 0,-1-1 0 0 0,1 0 0 0 0,-1 0 0 0 0,-1 0 0 0 0,1 0 0 0 0,-1 0 0 0 0,0 0 0 0 0,-1 0 0 0 0,1-5-155 0 0,-29-240 737 0 0,25 11-609 0 0,14 75-128 0 0,-4 79 0 0 0,8-27 0 0 0,6 11-1296 0 0,-21 101 860 0 0,3-1-637 0 0,0 0-301 0 0,-2 0-3657 0 0,-1 2-862 0 0</inkml:trace>
  <inkml:trace contextRef="#ctx0" brushRef="#br0" timeOffset="10662.651">5359 257 5840 0 0,'0'0'132'0'0,"0"0"17"0"0,0 0 11 0 0,0 0 39 0 0,0 0 135 0 0,0 0 61 0 0,14 3 1260 0 0,99-9 2027 0 0,-47 4-2388 0 0,75-7-278 0 0,90-3 20 0 0,-140 5-728 0 0,142-4 283 0 0,-24 13-511 0 0,-7-17 38 0 0,-105 6-108 0 0,20 3 62 0 0,15 1-8 0 0,128-7 614 0 0,-15 9-798 0 0,-104-4 290 0 0,153 1 236 0 0,-126-8-321 0 0,13-4 32 0 0,68 11 11 0 0,41-10-64 0 0,-201 16-64 0 0,42 2 0 0 0,46-22 11 0 0,127 14 170 0 0,-71-4-45 0 0,-191 9-449 0 0,47-2 454 0 0,-29 0-6076 0 0,-43 2 387 0 0</inkml:trace>
  <inkml:trace contextRef="#ctx0" brushRef="#br0" timeOffset="25578.995">5810 694 6992 0 0,'0'0'157'0'0,"-7"-6"414"0"0,-1 1-428 0 0,-50-14 3090 0 0,51 20-3001 0 0,0 1 0 0 0,1-1 0 0 0,-1 2 0 0 0,1-1 0 0 0,0 0 0 0 0,0 1 0 0 0,-1 0 0 0 0,2 1 0 0 0,-1-1 0 0 0,0 1 0 0 0,1 0 0 0 0,0 1 0 0 0,0-1 0 0 0,0 1 0 0 0,0 0 0 0 0,1 0 0 0 0,0 1 0 0 0,0-1 0 0 0,-2 4-232 0 0,-30 82 957 0 0,34-79-929 0 0,0 0-1 0 0,1 0 1 0 0,1 0 0 0 0,0 1 0 0 0,1-1 0 0 0,0 0 0 0 0,0 0-1 0 0,2-1 1 0 0,-1 1 0 0 0,2 0 0 0 0,-1-1 0 0 0,3 6-28 0 0,4 16 136 0 0,11 16 84 0 0,15 9-36 0 0,-29-49-140 0 0,0 0-1 0 0,0-1 0 0 0,0 0 0 0 0,1 0 0 0 0,0-1 0 0 0,1 0 1 0 0,0 0-1 0 0,0-1 0 0 0,0 0 0 0 0,1 0 0 0 0,8 2-43 0 0,13 0-925 0 0,-9-7-4006 0 0,-8-1-223 0 0</inkml:trace>
  <inkml:trace contextRef="#ctx0" brushRef="#br0" timeOffset="26085.767">6086 813 11024 0 0,'0'0'248'0'0,"0"0"34"0"0,0 0 22 0 0,0 0-29 0 0,0 0-160 0 0,-1 2-9 0 0,-25 78 1450 0 0,16-46-933 0 0,20-5 226 0 0,-9-28-830 0 0,0 0 0 0 0,0 0 0 0 0,0 0-1 0 0,0-1 1 0 0,0 1 0 0 0,0 0 0 0 0,0 0 0 0 0,0-1 0 0 0,1 1-1 0 0,-1-1 1 0 0,0 1 0 0 0,1-1 0 0 0,-1 0 0 0 0,0 1 0 0 0,1-1-1 0 0,-1 0 1 0 0,0 0 0 0 0,1 0 0 0 0,-1 0 0 0 0,1 0-1 0 0,-1 0 1 0 0,0 0 0 0 0,1-1 0 0 0,-1 1 0 0 0,1 0-19 0 0,3-1 67 0 0,69-22 341 0 0,-17 4-408 0 0,-51 20-7 0 0,1 0 0 0 0,-1 0 1 0 0,-1 0-1 0 0,1 1 0 0 0,0 0 1 0 0,0 0-1 0 0,-1 1 0 0 0,1-1 1 0 0,-1 1-1 0 0,0 1 0 0 0,1-1 1 0 0,-2 1-1 0 0,1-1 0 0 0,0 1 1 0 0,-1 1-1 0 0,1-1 0 0 0,-1 1 1 0 0,-1-1-1 0 0,1 1 0 0 0,-1 0 1 0 0,1 1-1 0 0,0 2 7 0 0,1-1-6 0 0,-1 0 0 0 0,1 0 0 0 0,1-1 0 0 0,-1 0 0 0 0,1 0 0 0 0,0 0 0 0 0,1-1 0 0 0,-1 0 1 0 0,5 2 5 0 0,-9-6 40 0 0,0-1 0 0 0,1 0 0 0 0,-1 0 0 0 0,0 0 1 0 0,1 0-1 0 0,-1-1 0 0 0,0 1 0 0 0,0-1 0 0 0,1 1 1 0 0,-1-1-1 0 0,0 0 0 0 0,0 0 0 0 0,0 0 1 0 0,0 0-1 0 0,0 0 0 0 0,0 0 0 0 0,0 0 0 0 0,0-1 1 0 0,-1 1-1 0 0,1-1 0 0 0,0 0 0 0 0,-1 1 0 0 0,1-1 1 0 0,-1 0-1 0 0,0 0 0 0 0,1 0 0 0 0,-1 0 1 0 0,0 0-1 0 0,0 0 0 0 0,0 0 0 0 0,-1 0 0 0 0,1 0 1 0 0,0-1-1 0 0,-1 1 0 0 0,0 0 0 0 0,1 0 0 0 0,-1-3-40 0 0,3-9 120 0 0,-1-1 0 0 0,-1 1-1 0 0,0-1 1 0 0,-1 1 0 0 0,0-1-1 0 0,-1 0 1 0 0,-1 1-1 0 0,-1-2-119 0 0,-2-37 59 0 0,0-72-1269 0 0,10 102-946 0 0,-5 22 861 0 0,0 1-43 0 0</inkml:trace>
  <inkml:trace contextRef="#ctx0" brushRef="#br0" timeOffset="27115.28">6895 993 5152 0 0,'0'0'116'0'0,"0"0"17"0"0,0 0 10 0 0,-19-9 3183 0 0,-6 6-1019 0 0,24 3-1890 0 0,1 0 21 0 0,0 0 2 0 0,0 0-2 0 0,0 0-4 0 0,0 0-2 0 0,0 0 0 0 0,0 0-38 0 0,0 0-156 0 0,0 0-70 0 0,0 0-10 0 0,0 0 6 0 0,0 0 43 0 0,12 12 694 0 0,21 0-141 0 0,34 3-253 0 0,13-9-429 0 0,-35-6-759 0 0,-25 0-4389 0 0,-7 0-114 0 0</inkml:trace>
  <inkml:trace contextRef="#ctx0" brushRef="#br0" timeOffset="27656.727">7353 796 9072 0 0,'0'0'200'0'0,"0"0"33"0"0,0 0 15 0 0,-8 3 7 0 0,-49 56 2485 0 0,56-57-2644 0 0,0 0 0 0 0,0 1 0 0 0,-1-1-1 0 0,1 1 1 0 0,1-1 0 0 0,-1 1-1 0 0,0-1 1 0 0,1 1 0 0 0,-1 0 0 0 0,1-1-1 0 0,0 1 1 0 0,0-1 0 0 0,0 1 0 0 0,0 0-1 0 0,0-1 1 0 0,0 1 0 0 0,1 0 0 0 0,0-1-1 0 0,-1 1 1 0 0,1-1 0 0 0,0 1 0 0 0,0-1-1 0 0,0 1 1 0 0,1-1 0 0 0,-1 0 0 0 0,0 0-1 0 0,1 1 1 0 0,0-1 0 0 0,0 0-96 0 0,3 3 28 0 0,-1-1 1 0 0,1 0 0 0 0,1 0-1 0 0,-1 0 1 0 0,0 0-1 0 0,1-1 1 0 0,0 0-1 0 0,0-1 1 0 0,0 1-1 0 0,0-1 1 0 0,0 0 0 0 0,0 0-1 0 0,0-1 1 0 0,1 0-1 0 0,-1 0 1 0 0,1-1-1 0 0,-1 1 1 0 0,1-1-1 0 0,-1-1 1 0 0,1 1 0 0 0,-1-1-1 0 0,0 0 1 0 0,1-1-1 0 0,5-1-28 0 0,68-36 309 0 0,-74 36-270 0 0,-5 3-98 0 0,22 31-75 0 0,-19-23 137 0 0,-3-6 22 0 0,-1 1 0 0 0,1-1 0 0 0,0 0 0 0 0,0 0 0 0 0,0 1 0 0 0,0-1 0 0 0,0 0 0 0 0,1 0 0 0 0,-1 0 0 0 0,1 0 0 0 0,-1 0 0 0 0,1-1 0 0 0,0 1 0 0 0,0 0 0 0 0,-1-1 0 0 0,1 1 0 0 0,0-1 0 0 0,0 0 0 0 0,1 1 0 0 0,-1-1 0 0 0,0 0 0 0 0,0 0 0 0 0,1-1 0 0 0,-1 1 0 0 0,0 0 0 0 0,1-1 0 0 0,-1 0 0 0 0,1 1 0 0 0,-1-1 0 0 0,0 0 0 0 0,1 0 0 0 0,-1 0 0 0 0,3-1-25 0 0,1 0 97 0 0,1-1 0 0 0,0-1 1 0 0,-1 1-1 0 0,1-1 0 0 0,-1 0 1 0 0,0-1-1 0 0,0 1 0 0 0,0-1 1 0 0,0 0-1 0 0,-1-1 0 0 0,0 1 1 0 0,0-1-1 0 0,0 0 0 0 0,0-1 1 0 0,-1 1-1 0 0,0-1 0 0 0,2-2-97 0 0,27-64 251 0 0,1-9-78 0 0,-11 20-538 0 0,-23 59 182 0 0,0 2-38 0 0,0 0-10 0 0,0 0-85 0 0,0 0-352 0 0,0 0-150 0 0,0 0-599 0 0,0 0-2405 0 0,0 0-1024 0 0</inkml:trace>
  <inkml:trace contextRef="#ctx0" brushRef="#br0" timeOffset="28483.985">7985 1011 8208 0 0,'0'0'234'0'0,"0"0"6"0"0,-1-7 1784 0 0,-1 6-1903 0 0,0 0-1 0 0,1 0 0 0 0,-1 0 1 0 0,0 0-1 0 0,0 0 1 0 0,0 0-1 0 0,0 0 0 0 0,0 1 1 0 0,0-1-1 0 0,0 1 0 0 0,0-1 1 0 0,0 1-1 0 0,0 0 1 0 0,0 0-1 0 0,0 0 0 0 0,0 0 1 0 0,0 0-1 0 0,0 1 1 0 0,0-1-1 0 0,0 0 0 0 0,0 1 1 0 0,0 0-1 0 0,1-1 0 0 0,-1 1 1 0 0,0 0-1 0 0,0 0 1 0 0,0 0-1 0 0,1 0-120 0 0,-1 0 267 0 0,-6 6 1624 0 0,19-24-175 0 0,-4-7-1716 0 0,-7 18 0 0 0,0 6 14 0 0,0 0-1 0 0,1 1 0 0 0,-1-1 0 0 0,0 0 0 0 0,0 0 0 0 0,0 0 0 0 0,0 0 1 0 0,0 1-1 0 0,1-1 0 0 0,-1 0 0 0 0,0 0 0 0 0,0 0 0 0 0,0 0 0 0 0,0 0 0 0 0,1 1 1 0 0,-1-1-1 0 0,0 0 0 0 0,0 0 0 0 0,0 0 0 0 0,1 0 0 0 0,-1 0 0 0 0,0 0 0 0 0,0 0 1 0 0,1 0-1 0 0,-1 0 0 0 0,0 0 0 0 0,0 0 0 0 0,0 0 0 0 0,1 0 0 0 0,-1 0 1 0 0,0 0-1 0 0,0 0 0 0 0,1 0 0 0 0,-1 0-13 0 0,0 1-63 0 0,3 28 177 0 0,-1 1-1 0 0,-1 0 0 0 0,-2-1 0 0 0,-1 1 0 0 0,-4 17-113 0 0,0 5-91 0 0,-4 14 283 0 0,10-58-139 0 0,-8-7 969 0 0,10-9-1022 0 0,0-1 0 0 0,1 1 0 0 0,-1-1 0 0 0,2 1 0 0 0,-1 0 0 0 0,1 1 1 0 0,0-1-1 0 0,1 0 0 0 0,0 1 0 0 0,0 0 0 0 0,0 0 0 0 0,1 1 0 0 0,0 0 0 0 0,1 0 0 0 0,-1 0 1 0 0,1 0-1 0 0,0 1 0 0 0,0 0 0 0 0,1 1 0 0 0,-1 0 0 0 0,1 0 0 0 0,0 0 0 0 0,0 1 0 0 0,1 0 0 0 0,20 3-464 0 0,-16 25 195 0 0,-13-19 256 0 0,-1 0 0 0 0,1 0 0 0 0,-1-1 0 0 0,0 1-1 0 0,-1 0 1 0 0,1-1 0 0 0,-1 1 0 0 0,0-1 0 0 0,-1 1 0 0 0,1-1 0 0 0,-1 0-1 0 0,0 0 1 0 0,0 0 0 0 0,-1 0 0 0 0,0-1 0 0 0,0 1 0 0 0,0-1 0 0 0,0 0-1 0 0,0 0 1 0 0,-1 0 0 0 0,0-1 0 0 0,1 0 0 0 0,-1 0 0 0 0,-1 0 0 0 0,1 0 0 0 0,0-1-1 0 0,-1 0 14 0 0,-70 37 288 0 0,62-34-213 0 0,8-4-176 0 0,5-1-155 0 0,1 0-46 0 0,0 0-775 0 0,0 0-3248 0 0,0 0-1392 0 0</inkml:trace>
  <inkml:trace contextRef="#ctx0" brushRef="#br0" timeOffset="28892.45">8362 1065 11488 0 0,'-13'-8'880'0'0,"9"7"-838"0"0,0 0 1 0 0,0 1 0 0 0,-1 0-1 0 0,1 0 1 0 0,0 0-1 0 0,0 0 1 0 0,0 1 0 0 0,0 0-1 0 0,0 0 1 0 0,0 0 0 0 0,0 0-1 0 0,0 0 1 0 0,0 1-1 0 0,0 0 1 0 0,1 0 0 0 0,-1 0-1 0 0,1 0 1 0 0,-1 0 0 0 0,0 2-43 0 0,2-3 79 0 0,-6 3 125 0 0,0 0 0 0 0,0 1 0 0 0,1 0 0 0 0,0 1 0 0 0,0 0 0 0 0,0 0 0 0 0,1 0 0 0 0,-1 1 0 0 0,2 0 0 0 0,-1 0 0 0 0,1 1 0 0 0,0-1 0 0 0,0 1 0 0 0,-1 4-204 0 0,6-10 46 0 0,-1 1-1 0 0,1-1 1 0 0,0 0 0 0 0,0 1 0 0 0,0-1-1 0 0,0 0 1 0 0,0 0 0 0 0,1 1 0 0 0,-1-1 0 0 0,1 0-1 0 0,-1 0 1 0 0,1 1 0 0 0,0-1 0 0 0,0 0-1 0 0,0 0 1 0 0,0 0 0 0 0,0 0 0 0 0,0 0-1 0 0,1 0 1 0 0,-1 0-46 0 0,0-1 27 0 0,16 5 357 0 0,-11-5-344 0 0,0-1 0 0 0,0 0-1 0 0,0 0 1 0 0,0 0-1 0 0,0-1 1 0 0,0 0 0 0 0,0 0-1 0 0,-1 0 1 0 0,1-1-1 0 0,0 0 1 0 0,-1 0-1 0 0,1 0 1 0 0,-1-1 0 0 0,0 0-1 0 0,0 0 1 0 0,0 0-1 0 0,0-1 1 0 0,0 0-1 0 0,3-4-39 0 0,73-59-96 0 0,-75 63 15 0 0,-4 3-74 0 0,-2 1-33 0 0,3 47-256 0 0,-14 35 432 0 0,9-23 12 0 0,4-52-30 0 0,-2-6-133 0 0,0-1-70 0 0,0 0-719 0 0,0 0-2936 0 0,0 0-1253 0 0</inkml:trace>
  <inkml:trace contextRef="#ctx0" brushRef="#br0" timeOffset="29232.215">8638 724 7400 0 0,'0'0'165'0'0,"0"0"22"0"0,0 0 10 0 0,8 3 22 0 0,0-1 60 0 0,1 2 0 0 0,-1-1 1 0 0,0 1-1 0 0,0 0 0 0 0,0 1 0 0 0,-1 0 1 0 0,1 0-1 0 0,-1 1 0 0 0,-1 0 0 0 0,1 0 1 0 0,2 3-280 0 0,0 1 381 0 0,-1 1 0 0 0,0-1 0 0 0,0 1 1 0 0,-1 1-1 0 0,-1-1 0 0 0,0 1 0 0 0,0 0 0 0 0,-1 1 1 0 0,-1-1-1 0 0,0 1 0 0 0,-1 0 0 0 0,0 0 1 0 0,-1 0-1 0 0,0 1-381 0 0,-1 5 119 0 0,-1-1 0 0 0,-1 0 1 0 0,0 0-1 0 0,-2 0 0 0 0,0 0 0 0 0,-1 0 1 0 0,0-1-1 0 0,-2 1 0 0 0,0-1 1 0 0,-1 0-1 0 0,0-1 0 0 0,-2 0 0 0 0,-8 14-119 0 0,-60 80 238 0 0,48-71-191 0 0,21-27-100 0 0,0-1-1 0 0,-1 0 1 0 0,0 0-1 0 0,-1-1 1 0 0,0 0 0 0 0,-1 0-1 0 0,-6 4 54 0 0,10-11-505 0 0,6-3-21 0 0</inkml:trace>
  <inkml:trace contextRef="#ctx0" brushRef="#br0" timeOffset="29645.593">8726 577 11200 0 0,'1'-2'51'0'0,"0"-1"0"0"0,0 1 0 0 0,0 0 0 0 0,0 0 0 0 0,0-1 0 0 0,0 1 0 0 0,1 0 0 0 0,-1 0 1 0 0,1 0-1 0 0,-1 0 0 0 0,1 1 0 0 0,0-1 0 0 0,0 0 0 0 0,0 1 0 0 0,0-1 0 0 0,0 1 0 0 0,0 0 1 0 0,0-1-1 0 0,1 1 0 0 0,-1 0 0 0 0,0 1 0 0 0,1-1 0 0 0,-1 0 0 0 0,0 0 0 0 0,1 1 0 0 0,-1 0 0 0 0,1-1-51 0 0,73-4 274 0 0,-69 5-135 0 0,44 9 301 0 0,-50-9-427 0 0,0 0 0 0 0,0 1 0 0 0,-1-1 0 0 0,1 0 0 0 0,0 1 0 0 0,0-1 1 0 0,-1 1-1 0 0,1-1 0 0 0,0 1 0 0 0,0-1 0 0 0,-1 1 0 0 0,1 0 1 0 0,-1-1-1 0 0,1 1 0 0 0,0 0 0 0 0,-1-1 0 0 0,1 1 0 0 0,-1 0 0 0 0,0 0 1 0 0,1-1-1 0 0,-1 1 0 0 0,0 0 0 0 0,1 0 0 0 0,-1 0 0 0 0,0 0 0 0 0,0-1 1 0 0,0 1-1 0 0,1 0 0 0 0,-1 0 0 0 0,0 0 0 0 0,0 0 0 0 0,-1 0 0 0 0,1 0 1 0 0,0 0-1 0 0,0-1 0 0 0,0 1 0 0 0,0 0 0 0 0,-1 0 0 0 0,1 0 1 0 0,0 0-1 0 0,-1-1-13 0 0,-16 39 477 0 0,-47 16 422 0 0,25-26-478 0 0,71-26 1189 0 0,110-18-1050 0 0,-93 11-543 0 0,-4 0-1010 0 0,-14 3-3397 0 0,-5 1-1022 0 0</inkml:trace>
  <inkml:trace contextRef="#ctx0" brushRef="#br0" timeOffset="31675.759">9910 113 5344 0 0,'0'0'157'0'0,"0"0"60"0"0,0 0 170 0 0,0 0 77 0 0,0 0 15 0 0,0 0-35 0 0,0 0-151 0 0,0 0-62 0 0,0 0-9 0 0,0 0-24 0 0,-5 7 1342 0 0,12-3-1410 0 0,0 0 0 0 0,1-1 0 0 0,-1 1 0 0 0,1-2 0 0 0,-1 1 0 0 0,1-1 1 0 0,0 0-1 0 0,0-1 0 0 0,0 0 0 0 0,0 0 0 0 0,0-1 0 0 0,0 0 0 0 0,0 0 0 0 0,0-1 0 0 0,8-1-130 0 0,16 1 365 0 0,110-4 317 0 0,92 4 208 0 0,-57 7-688 0 0,71-11-84 0 0,-87 1 63 0 0,135 4 523 0 0,-200 4-517 0 0,14-8 31 0 0,49-35 305 0 0,-29 18-267 0 0,-8 7-128 0 0,-35-2 234 0 0,-2-14 129 0 0,-49 18-363 0 0,-28 11-85 0 0,-3 2-54 0 0,-4 16-526 0 0,-15 5-1987 0 0,4-16-2713 0 0</inkml:trace>
  <inkml:trace contextRef="#ctx0" brushRef="#br0" timeOffset="36149.492">9291 901 5008 0 0,'0'0'108'0'0,"0"0"17"0"0,0 0 13 0 0,-9 0 11 0 0,-16 6 2467 0 0,-11-4-1136 0 0,28 4-520 0 0,-32 3 600 0 0,40-9-1456 0 0,-9 1 1427 0 0,11-2 218 0 0,-2 1-1696 0 0,-3-2-32 0 0,2 2 22 0 0,-3 0-22 0 0,3 0 33 0 0,1 0 11 0 0,1-1 4 0 0,6-1-3 0 0,-6 1 3 0 0,-1 1 20 0 0,0 0-1 0 0,0 0-6 0 0,0 0-16 0 0,-3-2-42 0 0,3 1 30 0 0,0 1 9 0 0,0 0 1 0 0,0 0 0 0 0,0 0 4 0 0,0 0 12 0 0,146-8 687 0 0,-93 5-642 0 0,45 5 27 0 0,0-5-77 0 0,90 1-2301 0 0,-178 1 1344 0 0,0-2-20 0 0</inkml:trace>
  <inkml:trace contextRef="#ctx0" brushRef="#br0" timeOffset="36487.981">9500 730 8176 0 0,'0'0'182'0'0,"0"0"29"0"0,-1-1 13 0 0,-1 1-50 0 0,0 0 0 0 0,0-1 0 0 0,0 1 0 0 0,1 0 0 0 0,-1 0 0 0 0,0 0 0 0 0,0 0 0 0 0,0 0 0 0 0,0 0 0 0 0,0 0 0 0 0,0 1 0 0 0,0-1 0 0 0,1 1 0 0 0,-1-1 0 0 0,0 1 0 0 0,0 0 0 0 0,1 0 0 0 0,-1 0 0 0 0,0 0 0 0 0,1 0 0 0 0,-1 0 0 0 0,1 0 0 0 0,-1 0 0 0 0,1 1-1 0 0,0-1 1 0 0,-1 0 0 0 0,1 1 0 0 0,0-1 0 0 0,0 1 0 0 0,0 0 0 0 0,0-1 0 0 0,0 1 0 0 0,1 0 0 0 0,-1 0 0 0 0,0-1 0 0 0,1 1 0 0 0,-1 1-174 0 0,-9 54 1489 0 0,0 23-289 0 0,12 18-516 0 0,5 11-468 0 0,20-61-4 0 0,-10-37-767 0 0,-3-11-4636 0 0,-4-2-526 0 0</inkml:trace>
  <inkml:trace contextRef="#ctx0" brushRef="#br0" timeOffset="37176.899">10173 886 12496 0 0,'0'0'281'0'0,"0"0"40"0"0,0 0 22 0 0,0 0-39 0 0,-1 1-197 0 0,0 2-25 0 0,0 0 0 0 0,0 0 0 0 0,0 0 1 0 0,0 0-1 0 0,0 1 0 0 0,0-1 1 0 0,1 0-1 0 0,0 0 0 0 0,-1 1 1 0 0,1-1-1 0 0,1 0 0 0 0,-1 0 0 0 0,0 1 1 0 0,1-1-1 0 0,-1 0 0 0 0,1 0 1 0 0,0 0-1 0 0,0 0 0 0 0,1 0 1 0 0,-1 0-1 0 0,0 0 0 0 0,1 0 0 0 0,0 0 1 0 0,0 0-1 0 0,0-1 0 0 0,0 1 1 0 0,0-1-1 0 0,0 1 0 0 0,2 0-82 0 0,7 2 206 0 0,-1 0 0 0 0,2-1 0 0 0,-1 0 0 0 0,0-1 0 0 0,1 0 0 0 0,-1-1 0 0 0,1-1-1 0 0,0 1 1 0 0,0-2 0 0 0,0 0 0 0 0,0 0 0 0 0,6-2-206 0 0,11 2 138 0 0,44-10 254 0 0,-70 10-364 0 0,0 0 0 0 0,0 0-1 0 0,0 0 1 0 0,-1-1-1 0 0,1 1 1 0 0,0-1-1 0 0,-1 0 1 0 0,1 1-1 0 0,0-1 1 0 0,-1-1 0 0 0,1 1-1 0 0,-1 0 1 0 0,1-1-1 0 0,-1 1 1 0 0,0-1-1 0 0,0 0 1 0 0,1 1-1 0 0,-1-1 1 0 0,-1 0-1 0 0,1 0 1 0 0,0-1 0 0 0,0 1-1 0 0,-1 0 1 0 0,1-1-1 0 0,-1 1 1 0 0,0 0-1 0 0,0-1 1 0 0,0 0-1 0 0,0 1 1 0 0,0-1 0 0 0,0 0-1 0 0,-1 1 1 0 0,1-1-1 0 0,-1 0 1 0 0,0 0-1 0 0,0 0-27 0 0,-2-5 20 0 0,-1 0-1 0 0,0 1 0 0 0,0-1 0 0 0,-1 1 0 0 0,0 0 1 0 0,-1 0-1 0 0,1 0 0 0 0,-1 1 0 0 0,0 0 0 0 0,-5-4-19 0 0,-27-25-49 0 0,-24-28-29 0 0,59 60 74 0 0,0 1 0 0 0,1-1 1 0 0,0 0-1 0 0,-1 0 0 0 0,1 0 0 0 0,0 0 0 0 0,0 0 1 0 0,1 0-1 0 0,-1 0 0 0 0,1 0 0 0 0,-1 0 0 0 0,1 0 0 0 0,0 0 1 0 0,0 0-1 0 0,1 0 0 0 0,-1-1 0 0 0,0 1 0 0 0,1 0 0 0 0,0 0 1 0 0,0 0-1 0 0,0 0 0 0 0,0 0 0 0 0,0 1 0 0 0,1-1 1 0 0,-1 0-1 0 0,1 0 4 0 0,8-8-3 0 0,1-1 0 0 0,1 2-1 0 0,0-1 1 0 0,0 2 0 0 0,1-1 0 0 0,0 2 0 0 0,1 0 0 0 0,0 0 0 0 0,0 2 0 0 0,0-1 0 0 0,1 2 0 0 0,0 0 0 0 0,0 1 0 0 0,0 0-1 0 0,1 1 1 0 0,2 1 3 0 0,-2-2-57 0 0,135-21 46 0 0,-148 25 11 0 0,-1 0 0 0 0,1-1 0 0 0,-1 1 0 0 0,1 0 0 0 0,-1 0 0 0 0,1 0 0 0 0,-1 0 0 0 0,1 1 0 0 0,-1-1 0 0 0,1 1 0 0 0,-1-1 0 0 0,0 1 0 0 0,1 0 0 0 0,-1 0 0 0 0,0 0 0 0 0,1 0 0 0 0,-1 1 0 0 0,0-1 0 0 0,0 0 0 0 0,0 1 0 0 0,0 0 0 0 0,0-1 0 0 0,-1 1 0 0 0,1 0 0 0 0,0 0 0 0 0,-1 0 0 0 0,1 0 0 0 0,-1 0 0 0 0,0 0 0 0 0,0 1 0 0 0,1-1 0 0 0,-3 9 0 0 0,-1-1 0 0 0,0 1 0 0 0,0-1 0 0 0,-1 0 0 0 0,0 0 0 0 0,-1 0 0 0 0,0 0 0 0 0,-1-1 0 0 0,0 1 0 0 0,0-1 0 0 0,-1 0 0 0 0,-5 6 0 0 0,-7 11 0 0 0,8-12 0 0 0,0 0 0 0 0,1 1 0 0 0,0 0 0 0 0,1 1 0 0 0,1-1 0 0 0,1 1 0 0 0,0 1 0 0 0,1-1 0 0 0,-1 9 0 0 0,5-22 0 0 0,1 0 0 0 0,-1 0 0 0 0,1 1 0 0 0,0-1 0 0 0,0 0 0 0 0,1 0 0 0 0,-1 0 0 0 0,1 0 0 0 0,-1 0 0 0 0,1 0 0 0 0,0 1 0 0 0,0-1 0 0 0,0-1 0 0 0,1 1 0 0 0,-1 0 0 0 0,1 0 0 0 0,-1 0 0 0 0,1-1 0 0 0,0 1 0 0 0,0-1 0 0 0,0 0 0 0 0,1 1 0 0 0,-1-1 0 0 0,0 0 0 0 0,1 0 0 0 0,0 0 0 0 0,-1-1 0 0 0,1 1 0 0 0,0-1 0 0 0,0 1 0 0 0,0-1 0 0 0,0 0 0 0 0,0 0 0 0 0,3 1 0 0 0,14 3 4 0 0,0 0 0 0 0,1-2-1 0 0,0 0 1 0 0,-1-1 0 0 0,1-1-1 0 0,0-1 1 0 0,9-2-4 0 0,42-19-3166 0 0,-52 10-3029 0 0</inkml:trace>
  <inkml:trace contextRef="#ctx0" brushRef="#br0" timeOffset="37661.066">11211 445 11488 0 0,'0'0'264'0'0,"0"0"34"0"0,0 0 20 0 0,0 0-41 0 0,0 0-122 0 0,0 0 158 0 0,0 0 87 0 0,0 0 16 0 0,0 0 20 0 0,0 0 56 0 0,0 0 20 0 0,0 0 7 0 0,0 0-41 0 0,0 2-173 0 0,1 0-257 0 0,-1-1 0 0 0,1 1-1 0 0,-1 0 1 0 0,1 0-1 0 0,-1 0 1 0 0,0 0-1 0 0,0 0 1 0 0,0-1-1 0 0,0 1 1 0 0,0 0-1 0 0,0 0 1 0 0,0 0-1 0 0,-1 0 1 0 0,1 0-1 0 0,-1 0 1 0 0,1-1-1 0 0,-1 1 1 0 0,0 0-1 0 0,0-1 1 0 0,0 1-1 0 0,0 0 1 0 0,0-1-1 0 0,0 1 1 0 0,0-1-1 0 0,0 1 1 0 0,-1-1-1 0 0,1 1-47 0 0,-42 54-43 0 0,42-55 118 0 0,1-1 0 0 0,0 0 15 0 0,13 15 1094 0 0,169-17 564 0 0,-163 2-1686 0 0,-17 0-121 0 0,3 2 58 0 0,-2-2 54 0 0,4 1-54 0 0,23 7-3750 0 0,-25-8 2429 0 0</inkml:trace>
  <inkml:trace contextRef="#ctx0" brushRef="#br0" timeOffset="38572.008">11177 428 5488 0 0,'0'0'158'0'0,"0"0"82"0"0,0 0 236 0 0,0 0 100 0 0,0 0 22 0 0,0 0 10 0 0,0 0 34 0 0,0 0 20 0 0,0 0 2 0 0,0 0-6 0 0,0 0-22 0 0,0 0-10 0 0,0 0-2 0 0,0 0-24 0 0,0 0-100 0 0,0 0-42 0 0,0 0-8 0 0,0 0-22 0 0,0 0-84 0 0,0 0-38 0 0,0 0-8 0 0,-17-18 1069 0 0,-30 29-1367 0 0,22-4 54 0 0,19-4-44 0 0,-1 2-10 0 0,1-2 11 0 0,-24 7 42 0 0,13 5-53 0 0,17-15 2 0 0,0 1-1 0 0,0-1 1 0 0,0 1-1 0 0,0-1 0 0 0,0 0 1 0 0,0 1-1 0 0,0-1 0 0 0,0 1 1 0 0,0-1-1 0 0,1 1 0 0 0,-1-1 1 0 0,0 0-1 0 0,0 1 1 0 0,0-1-1 0 0,0 1 0 0 0,1-1 1 0 0,-1 0-1 0 0,0 1 0 0 0,1-1 1 0 0,-1 0-1 0 0,0 0 0 0 0,1 1 1 0 0,-1-1-1 0 0,0 0 1 0 0,1 1-1 0 0,-1-1 0 0 0,0 0 1 0 0,1 0-1 0 0,-1 0 0 0 0,1 0 1 0 0,-1 1-1 0 0,0-1 0 0 0,1 0 1 0 0,-1 0-1 0 0,1 0 1 0 0,-1 0-1 0 0,1 0 0 0 0,-1 0 1 0 0,0 0-1 0 0,1 0 0 0 0,-1 0 1 0 0,1 0-1 0 0,-1 0 0 0 0,1 0-1 0 0,9 0 13 0 0,0 0-1 0 0,0-1 0 0 0,1 0 0 0 0,-1 0 0 0 0,0-1 0 0 0,0-1 0 0 0,0 1 0 0 0,0-2 0 0 0,8-3-12 0 0,15-4 63 0 0,74-7-25 0 0,-105 17-101 0 0,0 1 1 0 0,-1 0-1 0 0,1 0 1 0 0,0 0 0 0 0,0 0-1 0 0,0 0 1 0 0,-1 0-1 0 0,1 0 1 0 0,0 1-1 0 0,0-1 1 0 0,-1 0-1 0 0,1 1 1 0 0,0 0 0 0 0,-1-1-1 0 0,1 1 1 0 0,0 0-1 0 0,-1 0 1 0 0,1 0-1 0 0,-1 0 1 0 0,0 0-1 0 0,1 0 1 0 0,-1 1-1 0 0,0-1 1 0 0,1 0 0 0 0,-1 1-1 0 0,0-1 1 0 0,0 1-1 0 0,0-1 1 0 0,0 1-1 0 0,-1-1 1 0 0,1 1 62 0 0,-1 7-733 0 0</inkml:trace>
  <inkml:trace contextRef="#ctx0" brushRef="#br0" timeOffset="39179.184">11345 918 8376 0 0,'0'0'190'0'0,"0"0"28"0"0,-11-8 246 0 0,8 6-235 0 0,-1 0 1 0 0,0 0-1 0 0,0 0 0 0 0,0 0 1 0 0,0 1-1 0 0,0 0 1 0 0,0 0-1 0 0,0 0 1 0 0,0 0-1 0 0,0 0 0 0 0,0 1 1 0 0,-1 0-1 0 0,1 0 1 0 0,0 0-1 0 0,0 1 0 0 0,0-1 1 0 0,-1 1-1 0 0,1 0 1 0 0,0 0-1 0 0,0 0 1 0 0,0 1-1 0 0,0-1 0 0 0,1 1 1 0 0,-1 0-1 0 0,0 0 1 0 0,1 1-1 0 0,-1-1 1 0 0,-2 3-230 0 0,-34 52 666 0 0,37-52-610 0 0,3-4-43 0 0,0 0 1 0 0,0 0-1 0 0,-1 0 0 0 0,1 0 0 0 0,0 0 0 0 0,1 0 1 0 0,-1 0-1 0 0,0-1 0 0 0,0 1 0 0 0,0 0 0 0 0,0 0 1 0 0,1 0-1 0 0,-1 0 0 0 0,0 0 0 0 0,1-1 1 0 0,-1 1-1 0 0,1 0 0 0 0,-1 0 0 0 0,1-1 0 0 0,-1 1 1 0 0,1 0-1 0 0,0-1 0 0 0,-1 1 0 0 0,1 0 0 0 0,0-1 1 0 0,-1 1-1 0 0,1-1 0 0 0,0 1 0 0 0,0-1 0 0 0,-1 0 1 0 0,1 1-1 0 0,0-1 0 0 0,0 0 0 0 0,0 1 0 0 0,0-1 1 0 0,0 0-1 0 0,0 0 0 0 0,-1 0 0 0 0,1 0 1 0 0,0 0-1 0 0,0 0 0 0 0,0 0 0 0 0,0 0-13 0 0,4 0 19 0 0,-1 0 0 0 0,1 0 0 0 0,-1 0 0 0 0,0-1 0 0 0,1 0 0 0 0,-1 0 0 0 0,0 0 1 0 0,1 0-1 0 0,-1-1 0 0 0,0 1 0 0 0,0-1 0 0 0,0 0 0 0 0,0 0 0 0 0,0-1 0 0 0,-1 1 0 0 0,1-1 0 0 0,-1 0 0 0 0,0 0 0 0 0,1 0 0 0 0,-1 0 0 0 0,0-1-19 0 0,26-38 103 0 0,-28 41-173 0 0,6 16-72 0 0,10 58 24 0 0,-15-69 84 0 0,0 0-1 0 0,1 1 1 0 0,-1-1-1 0 0,1 0 1 0 0,0-1-1 0 0,0 1 1 0 0,0 0-1 0 0,0-1 0 0 0,0 0 1 0 0,1 1-1 0 0,0-1 1 0 0,0-1-1 0 0,-1 1 1 0 0,2 0-1 0 0,-1-1 0 0 0,0 0 1 0 0,0 0-1 0 0,1 0 1 0 0,-1-1-1 0 0,1 1 1 0 0,-1-1-1 0 0,1 0 1 0 0,0-1-1 0 0,0 1 0 0 0,-1-1 1 0 0,4 0 34 0 0,3-2-1444 0 0,2-2-3933 0 0</inkml:trace>
  <inkml:trace contextRef="#ctx0" brushRef="#br0" timeOffset="39557.291">11651 775 7880 0 0,'0'0'232'0'0,"0"0"61"0"0,0 0 132 0 0,-3 7 553 0 0,-21 90 2995 0 0,-2-2-1722 0 0,26-94-2102 0 0,0-1-18 0 0,39-18 919 0 0,43-32-1017 0 0,-22 43-277 0 0,-43 17 92 0 0,-17-6 147 0 0,0 0 0 0 0,0 0-1 0 0,-1 0 1 0 0,1 1-1 0 0,-1-1 1 0 0,0 0 0 0 0,0 0-1 0 0,0 0 1 0 0,0 0-1 0 0,-1-1 1 0 0,0 1-1 0 0,0 0 1 0 0,0-1 0 0 0,0 1-1 0 0,0-1 1 0 0,-1 1-1 0 0,1-1 1 0 0,-1 0 0 0 0,0 0-1 0 0,0 0 1 0 0,0-1-1 0 0,0 1 1 0 0,-1-1-1 0 0,1 0 1 0 0,-1 1 0 0 0,0-2-1 0 0,-1 2 6 0 0,-8 7 5 0 0,-47 29 59 0 0,5-14-1310 0 0,35-17 514 0 0</inkml:trace>
  <inkml:trace contextRef="#ctx0" brushRef="#br0" timeOffset="43229.369">4669 430 8032 0 0,'13'-8'841'0'0,"-12"8"-609"0"0,-1 0 7 0 0,0 0 1 0 0,0 0 2 0 0,0 0 13 0 0,22 10 3244 0 0,-19-5-3281 0 0,0 0 0 0 0,0 1 1 0 0,0-1-1 0 0,-1 0 1 0 0,0 1-1 0 0,0-1 1 0 0,0 1-1 0 0,-1 0 1 0 0,0 0-1 0 0,0 0 0 0 0,0 0 1 0 0,-1-1-1 0 0,0 5-218 0 0,7 39 248 0 0,17 43 82 0 0,2-51-44 0 0,-6-10-5809 0 0,-15-22 459 0 0</inkml:trace>
  <inkml:trace contextRef="#ctx0" brushRef="#br0" timeOffset="43544.458">4594 1184 10048 0 0,'0'0'230'0'0,"-6"-5"588"0"0,3 2-721 0 0,2 3 400 0 0,1 0 143 0 0,0 0 22 0 0,0 0-17 0 0,0 0-77 0 0,8-3 499 0 0,5 0-712 0 0,0 0 0 0 0,0 1 0 0 0,1 1 0 0 0,-1 0 0 0 0,0 1 0 0 0,1 0 0 0 0,10 2-355 0 0,20 0 290 0 0,128 6-1918 0 0,-155-7-2429 0 0,0-1-1265 0 0</inkml:trace>
  <inkml:trace contextRef="#ctx0" brushRef="#br0" timeOffset="44042.566">4568 1401 10448 0 0,'0'0'233'0'0,"0"0"39"0"0,14-1 364 0 0,89-8 716 0 0,49 24 1469 0 0,-149-15-2799 0 0,0 0 0 0 0,0 1 0 0 0,0-1 0 0 0,0 1 0 0 0,0 0-1 0 0,0 0 1 0 0,0 0 0 0 0,0 0 0 0 0,-1 0 0 0 0,1 1 0 0 0,0-1 0 0 0,-1 1-1 0 0,1 0 1 0 0,-1 0 0 0 0,0 0 0 0 0,0 0 0 0 0,0 0 0 0 0,0 0 0 0 0,0 1-1 0 0,0-1 1 0 0,0 0 0 0 0,-1 1 0 0 0,1 0 0 0 0,-1-1 0 0 0,0 1 0 0 0,1 0 0 0 0,-1 0-1 0 0,-1 0 1 0 0,1 0 0 0 0,0-1 0 0 0,-1 1 0 0 0,1 0 0 0 0,-1 0 0 0 0,0 0-1 0 0,0 0 1 0 0,0 0 0 0 0,-1 0 0 0 0,1 0 0 0 0,-1 0 0 0 0,0 1-22 0 0,-2 4 16 0 0,-1 0 0 0 0,-1-1 0 0 0,1 0-1 0 0,-1 0 1 0 0,-1 0 0 0 0,1 0 0 0 0,-1-1 0 0 0,0 0 0 0 0,0 0 0 0 0,-1-1 0 0 0,0 0 0 0 0,0 0 0 0 0,0 0 0 0 0,-1-1-1 0 0,-1 1-15 0 0,-125 70 220 0 0,111-59 876 0 0,36-6-408 0 0,189 27 448 0 0,-4-9-2693 0 0,-181-23-2961 0 0,-3-4-1478 0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2T14:45:10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513 141 7672 0 0,'27'-62'480'0'0,"1"-4"3024"0"0,-32 53 3124 0 0,-7 19-6761 0 0,-32 45 1093 0 0,-21 37 0 0 0,-41 75 99 0 0,-64 95-303 0 0,83-118-475 0 0,28-38-93 0 0,30-49-280 0 0,43-61-1644 0 0,49-81-1588 0 0,-14-1-2999 0 0,-30 57 1611 0 0</inkml:trace>
  <inkml:trace contextRef="#ctx0" brushRef="#br0" timeOffset="434.902">328 213 10104 0 0,'0'-1'230'0'0,"3"-42"596"0"0,-2 30 1598 0 0,1 14 590 0 0,-5 64-1541 0 0,3 10-573 0 0,-2 29-40 0 0,22-71-676 0 0,-18-31-174 0 0,0 0-1 0 0,1 0 0 0 0,-1 0 1 0 0,1 0-1 0 0,-1-1 0 0 0,1 1 0 0 0,0-1 1 0 0,0 0-1 0 0,0 0 0 0 0,-1 0 0 0 0,1 0 1 0 0,0-1-1 0 0,0 1 0 0 0,0-1 1 0 0,1 1-1 0 0,-1-1 0 0 0,0 0 0 0 0,0 0 1 0 0,0-1-1 0 0,0 1 0 0 0,0-1 1 0 0,0 1-1 0 0,0-1 0 0 0,0 0 0 0 0,0 0 1 0 0,-1 0-1 0 0,4-2-9 0 0,69-46 253 0 0,10-47-42 0 0,-15-9-94 0 0,-41 73-127 0 0,-28 55-116 0 0,-6 189 54 0 0,7-125 84 0 0,-2-84-10 0 0,0-1-1 0 0,0 1 1 0 0,0-1-1 0 0,1 0 0 0 0,-1 1 1 0 0,1-1-1 0 0,-1 1 1 0 0,1-1-1 0 0,0 0 0 0 0,0 0 1 0 0,0 1-1 0 0,0-1 1 0 0,0 0-1 0 0,0 0 0 0 0,1 0 1 0 0,-1 0-1 0 0,1 0 1 0 0,-1-1-1 0 0,1 1 0 0 0,0 0 1 0 0,0-1-1 0 0,-1 1 1 0 0,1-1-1 0 0,0 1 0 0 0,1-1 1 0 0,-1 0-1 0 0,0 0 1 0 0,0 0-1 0 0,0 0 1 0 0,1-1-1 0 0,-1 1 0 0 0,0 0 1 0 0,1-1-1 0 0,-1 0 1 0 0,1 1-1 0 0,-1-1 0 0 0,0 0 1 0 0,3 0-2 0 0,46-23-1998 0 0,-22 2-997 0 0,-12 12 1459 0 0</inkml:trace>
  <inkml:trace contextRef="#ctx0" brushRef="#br0" timeOffset="1724.822">1374 153 12352 0 0,'-13'-5'944'0'0,"-7"-4"32"0"0,20 8-340 0 0,0 1 32 0 0,0 0-50 0 0,28 2 601 0 0,53-10-571 0 0,139 6-270 0 0,-125 5-2032 0 0,-83 0-2485 0 0,-4-1-1307 0 0</inkml:trace>
  <inkml:trace contextRef="#ctx0" brushRef="#br0" timeOffset="1995.861">1284 351 12752 0 0,'0'0'289'0'0,"-6"-1"858"0"0,69-8 341 0 0,110-2-466 0 0,58 22-753 0 0,-188-7-1652 0 0,-22-2-4217 0 0</inkml:trace>
  <inkml:trace contextRef="#ctx0" brushRef="#br0" timeOffset="126784.935">883 656 2328 0 0,'24'-2'2012'0'0,"-24"1"-1031"0"0,-36 12 3554 0 0,34-10-4121 0 0,8 26 1366 0 0,-1 2-1166 0 0,-2 8-54 0 0,-13-5-168 0 0,-1-4-112 0 0,20-11-104 0 0,-12-10-164 0 0,3-6-12 0 0,-1-1 0 0 0,1 1 0 0 0,0 0 1 0 0,-1 0-1 0 0,1 0 0 0 0,0 0 1 0 0,0-1-1 0 0,-1 1 0 0 0,1 0 0 0 0,0 0 1 0 0,0 0-1 0 0,0 0 0 0 0,0 0 1 0 0,0 0-1 0 0,0-1 0 0 0,1 1 0 0 0,-1 0 1 0 0,0 0-1 0 0,0 0 0 0 0,1 0 1 0 0,-1-1-1 0 0,0 1 0 0 0,1 0 0 0 0,-1 0 1 0 0,1 0-1 0 0,-1-1 0 0 0,1 1 0 0 0,-1 0 1 0 0,1-1-1 0 0,-1 1 0 0 0,1-1 1 0 0,0 1-1 0 0,0 0 0 0 0,9 21-1797 0 0,-11-21-2667 0 0</inkml:trace>
  <inkml:trace contextRef="#ctx0" brushRef="#br0" timeOffset="127100.147">1011 880 10104 0 0,'0'0'230'0'0,"0"0"30"0"0,0 0 19 0 0,-9 12 188 0 0,-19 30 1649 0 0,16-12-1015 0 0,-20 3-584 0 0,-14 11-370 0 0,12-7-440 0 0,32-36-118 0 0,-4 3 739 0 0,3-1-4968 0 0,3-3 243 0 0</inkml:trace>
  <inkml:trace contextRef="#ctx0" brushRef="#br0" timeOffset="127436.872">1143 713 10016 0 0,'2'-13'1001'0'0,"-2"0"-917"0"0,11 3 519 0 0,-9 8-504 0 0,-1 0 1 0 0,2 0 0 0 0,-1 0 0 0 0,0 0 0 0 0,0 0 0 0 0,1 0-1 0 0,-1 1 1 0 0,1-1 0 0 0,-1 1 0 0 0,1 0 0 0 0,0 0 0 0 0,-1 0-1 0 0,1 0 1 0 0,0 0 0 0 0,0 0 0 0 0,0 1 0 0 0,0-1-1 0 0,0 1 1 0 0,-1 0 0 0 0,1 0 0 0 0,0 0 0 0 0,0 0 0 0 0,3 1-100 0 0,31 11 744 0 0,-34-10-698 0 0,0 0 0 0 0,0 1 1 0 0,0-1-1 0 0,0 1 1 0 0,0 0-1 0 0,-1 0 0 0 0,1 0 1 0 0,-1 0-1 0 0,0 0 1 0 0,0 1-1 0 0,0-1 0 0 0,0 1 1 0 0,-1-1-1 0 0,1 1 1 0 0,-1 0-1 0 0,0 0 0 0 0,0 0 1 0 0,0-1-1 0 0,-1 1 1 0 0,1 0-1 0 0,-1 0 0 0 0,0 0 1 0 0,0 0-1 0 0,0 0 1 0 0,-1 1-47 0 0,-1 4 43 0 0,-1 0 1 0 0,1-1 0 0 0,-2 1-1 0 0,1-1 1 0 0,-1 0 0 0 0,0 0-1 0 0,-1 0 1 0 0,0 0 0 0 0,0-1-1 0 0,-1 0 1 0 0,0 0 0 0 0,0-1-1 0 0,-6 6-43 0 0,11-11 80 0 0,1-1 0 0 0,0 0 0 0 0,0 0 0 0 0,0 0 2 0 0,0 0 4 0 0,0 0 2 0 0,0 0 0 0 0,0 0 0 0 0,2 1 0 0 0,5 1-55 0 0,0 1-1 0 0,0-1 1 0 0,0-1-1 0 0,0 1 0 0 0,1-1 1 0 0,-1 0-1 0 0,1-1 0 0 0,-1 0 1 0 0,0 0-1 0 0,1 0 1 0 0,6-2-33 0 0,18 0 14 0 0,18 4-1368 0 0,-23-2-4502 0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2T14:49:32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3720 6207 11376 0 0,'0'0'256'0'0,"0"0"34"0"0,0 0 21 0 0,0 0-35 0 0,1 13-457 0 0,4-5 69 0 0</inkml:trace>
  <inkml:trace contextRef="#ctx0" brushRef="#br0" timeOffset="1">2491 6910 6072 0 0,'0'0'133'0'0,"0"-7"191"0"0,-6-62 699 0 0,12-11 2846 0 0,1 37 575 0 0,10 239-3526 0 0,-14-94-616 0 0,1 51-110 0 0,2-82-54 0 0,-9-24 189 0 0,10-102 24 0 0,-6 52-370 0 0,1-6-39 0 0,0-1-1 0 0,1 1 0 0 0,0-1 1 0 0,1 1-1 0 0,0 0 0 0 0,0 0 1 0 0,1 1-1 0 0,0-1 0 0 0,0 1 0 0 0,1 0 1 0 0,1 0 58 0 0,-3 4-19 0 0,1-1 0 0 0,-1 1 0 0 0,1 0 1 0 0,1 0-1 0 0,-1 0 0 0 0,0 1 0 0 0,1 0 0 0 0,0 0 0 0 0,0 1 1 0 0,-1-1-1 0 0,2 1 0 0 0,-1 0 0 0 0,0 1 0 0 0,0 0 1 0 0,0 0-1 0 0,1 0 0 0 0,-1 0 0 0 0,6 1 19 0 0,62 18-200 0 0,-70-16 223 0 0,0 0-1 0 0,0 0 0 0 0,0 0 1 0 0,0 0-1 0 0,-1 1 0 0 0,1-1 1 0 0,-1 1-1 0 0,0 0 0 0 0,0 0 1 0 0,0 0-1 0 0,0 1 0 0 0,0-1 1 0 0,-1 1-1 0 0,1-1 0 0 0,-1 1 1 0 0,0 0-1 0 0,0 0 1 0 0,-1 0-1 0 0,1 0 0 0 0,-1 0 1 0 0,0 0-1 0 0,0 1 0 0 0,0-1 1 0 0,0 0-1 0 0,-1 1 0 0 0,0-1 1 0 0,0 0-1 0 0,0 1 0 0 0,0-1 1 0 0,-1 0-1 0 0,0 1 0 0 0,0-1 1 0 0,0 0-1 0 0,-1 4-22 0 0,-59 49 933 0 0,50-50-877 0 0,-1-1 0 0 0,0 0 0 0 0,1-1-1 0 0,-2 0 1 0 0,1-1 0 0 0,0 0-1 0 0,-1-1 1 0 0,0-1 0 0 0,0 0 0 0 0,0 0-1 0 0,0-1 1 0 0,0-1 0 0 0,0 0-1 0 0,-11-2-55 0 0,-33-8 76 0 0,7-12-816 0 0,49 21 239 0 0,2-3-4943 0 0,2-4-46 0 0</inkml:trace>
  <inkml:trace contextRef="#ctx0" brushRef="#br0" timeOffset="2">3343 6892 9256 0 0,'43'-18'2709'0'0,"-9"18"-406"0"0,80 5 508 0 0,25-7-1929 0 0,-96 0-337 0 0,-21 1-1496 0 0,-1 1-4039 0 0,-20 0-415 0 0</inkml:trace>
  <inkml:trace contextRef="#ctx0" brushRef="#br0" timeOffset="3">3359 7042 11056 0 0,'0'0'248'0'0,"0"0"34"0"0,0 0 22 0 0,0 0-29 0 0,0 0-166 0 0,0 0-30 0 0,0 0 8 0 0,3 1 1 0 0,14 6 261 0 0,1 0 0 0 0,0-1 1 0 0,0-1-1 0 0,1-1 1 0 0,-1-1-1 0 0,1 0 1 0 0,0-1-1 0 0,0-1 0 0 0,0-1 1 0 0,0-1-1 0 0,0-1 1 0 0,0 0-1 0 0,18-5-349 0 0,97-20 292 0 0,-102 23-116 0 0,-9 2-1391 0 0,-9-1-2847 0 0,-12 3-1215 0 0</inkml:trace>
  <inkml:trace contextRef="#ctx0" brushRef="#br0" timeOffset="6">6070 6339 6296 0 0,'0'0'184'0'0,"0"0"46"0"0,0 0 70 0 0,0 0 27 0 0,0 0 8 0 0,0 0 14 0 0,0 0 55 0 0,0 0 20 0 0,2 1 7 0 0,4 0-83 0 0,0 0 0 0 0,0 0 0 0 0,0 0 1 0 0,1 0-1 0 0,-1-1 0 0 0,0 0 1 0 0,0-1-1 0 0,1 1 0 0 0,-1-1 0 0 0,0 0 1 0 0,0-1-1 0 0,0 1 0 0 0,0-1 0 0 0,0 0 1 0 0,4-3-349 0 0,-4 2 102 0 0,-1 1 1 0 0,0-1 0 0 0,0 1 0 0 0,0-2 0 0 0,0 1 0 0 0,0 0 0 0 0,-1-1 0 0 0,1 0 0 0 0,-1 0 0 0 0,0 0-1 0 0,0-1 1 0 0,-1 1 0 0 0,1-1 0 0 0,-1 0 0 0 0,0 0 0 0 0,0 0 0 0 0,1-6-103 0 0,-14-58 266 0 0,1 57-266 0 0,8 11 13 0 0,0-1-1 0 0,-1 1 0 0 0,1 0 1 0 0,-1 0-1 0 0,1 0 0 0 0,-1 0 1 0 0,0 0-1 0 0,1 0 0 0 0,-1 0 1 0 0,0 0-1 0 0,0 1 0 0 0,0-1 0 0 0,1 1 1 0 0,-1-1-1 0 0,0 1 0 0 0,0 0 1 0 0,0 0-1 0 0,0 0 0 0 0,0 0 1 0 0,0 0-1 0 0,0 0 0 0 0,0 1 1 0 0,0-1-1 0 0,1 0 0 0 0,-1 1 0 0 0,0 0-12 0 0,-3 1 51 0 0,0 0-1 0 0,0 1 1 0 0,0 0-1 0 0,0 0 0 0 0,1 0 1 0 0,0 1-1 0 0,-1-1 1 0 0,1 1-1 0 0,1 0 0 0 0,-1 0 1 0 0,0 0-1 0 0,1 1 1 0 0,0 0-1 0 0,0-1 0 0 0,0 1 1 0 0,1 0-1 0 0,0 0 1 0 0,0 0-1 0 0,0 0 0 0 0,0 1-50 0 0,-10 33 190 0 0,6-22-47 0 0,0 0 1 0 0,2 1 0 0 0,0-1-1 0 0,1 1 1 0 0,0 0-1 0 0,1 8-143 0 0,2-20 69 0 0,0 0 0 0 0,1 0 0 0 0,0 0-1 0 0,-1 0 1 0 0,2 0 0 0 0,-1 0 0 0 0,1-1 0 0 0,0 1 0 0 0,0 0-1 0 0,0-1 1 0 0,1 0 0 0 0,0 1 0 0 0,0-1 0 0 0,0 0 0 0 0,1-1-1 0 0,1 2-68 0 0,28 31-164 0 0,-11-19 210 0 0,-17-13-23 0 0,0 0 1 0 0,1-1-1 0 0,-1 1 1 0 0,1-1 0 0 0,0-1-1 0 0,-1 1 1 0 0,2-1-1 0 0,-1 0 1 0 0,0 0-1 0 0,1 0 1 0 0,-1-1-1 0 0,1 0 1 0 0,0-1-1 0 0,0 1 1 0 0,4-1-24 0 0,-2-1-10 0 0,0 0 0 0 0,0 0 0 0 0,0-1 0 0 0,0 0 0 0 0,0-1 0 0 0,0 0 0 0 0,0-1-1 0 0,-1 1 1 0 0,1-2 0 0 0,-1 1 0 0 0,0-1 0 0 0,0 0 0 0 0,0-1 0 0 0,-1 0 0 0 0,1 0 0 0 0,-1-1 0 0 0,0 0 0 0 0,3-3 10 0 0,50-66-4223 0 0,-50 57 2897 0 0</inkml:trace>
  <inkml:trace contextRef="#ctx0" brushRef="#br0" timeOffset="7">6511 5404 12552 0 0,'0'0'281'0'0,"0"0"40"0"0,-1-5 333 0 0,2 7 2633 0 0,6 22-4825 0 0,-1-2-1318 0 0,-2-10 1371 0 0</inkml:trace>
  <inkml:trace contextRef="#ctx0" brushRef="#br0" timeOffset="8">6487 5494 7656 0 0,'0'0'166'0'0,"0"0"29"0"0,0 0 14 0 0,0 0 57 0 0,0 0 187 0 0,0 0 82 0 0,0 0 10 0 0,0 0 0 0 0,0 0-21 0 0,0 0-10 0 0,-2-9 1630 0 0,14-16-460 0 0,6-1-880 0 0,-5 3 173 0 0,-13 22-851 0 0,0 1 2 0 0,0 0-5 0 0,0 0-22 0 0,0 0-5 0 0,0 0 0 0 0,0 0-5 0 0,0 0-22 0 0,-5 18 221 0 0,-47 114 767 0 0,26-46-346 0 0,25-52-273 0 0,4-5 10 0 0,7-7-154 0 0,-6-17-205 0 0,29 0 73 0 0,-30-6-155 0 0,46-15-699 0 0,-20-2-5886 0 0,-19 7 425 0 0</inkml:trace>
  <inkml:trace contextRef="#ctx0" brushRef="#br0" timeOffset="9">6588 5189 12960 0 0,'3'-7'889'0'0,"-5"4"-796"0"0,1 2 313 0 0,1-4 218 0 0,1 0 2061 0 0,6 9-3711 0 0,2 4-4973 0 0</inkml:trace>
  <inkml:trace contextRef="#ctx0" brushRef="#br0" timeOffset="10">6949 5312 9416 0 0,'10'0'449'0'0,"-10"0"-192"0"0,0 0 31 0 0,0 0 80 0 0,0 0 31 0 0,-15-3 3002 0 0,-10 26-1464 0 0,-36 59 371 0 0,21 16-1085 0 0,30-61-742 0 0,7-29-405 0 0,0 0 1 0 0,1 0-1 0 0,1 1 0 0 0,-1-1 0 0 0,1 0 0 0 0,1 1 0 0 0,-1-1 0 0 0,1 1 0 0 0,1 7-76 0 0,0 6 121 0 0,3 2 39 0 0,0-16-94 0 0,2-4 17 0 0,65 8 162 0 0,-45-17-1472 0 0,-8 1-4944 0 0,-5 1-70 0 0</inkml:trace>
  <inkml:trace contextRef="#ctx0" brushRef="#br0" timeOffset="11">7235 5308 13304 0 0,'0'0'298'0'0,"0"0"46"0"0,-1 2 23 0 0,-28 93 48 0 0,16-41 1089 0 0,12-9 919 0 0,15-49-2327 0 0,45-48-1090 0 0,-57 51 892 0 0,3 3 8 0 0,-2-1 88 0 0,-1 1 0 0 0,0 0 1 0 0,1-1-1 0 0,-1 1 0 0 0,0 0 0 0 0,0 0 1 0 0,0 1-1 0 0,0-1 0 0 0,0 0 1 0 0,0 1-1 0 0,-1-1 0 0 0,1 1 0 0 0,-1 0 1 0 0,0-1-1 0 0,1 1 0 0 0,-1 0 1 0 0,-1 0-1 0 0,1 1 6 0 0,8 14 125 0 0,-8-14-82 0 0,1-1-1 0 0,0 1 1 0 0,0-1-1 0 0,0 0 1 0 0,0 0-1 0 0,1 0 1 0 0,-1 0-1 0 0,1 0 1 0 0,0 0-1 0 0,0-1 1 0 0,0 1-1 0 0,0-1 1 0 0,0 0-1 0 0,0 0 1 0 0,1 0-1 0 0,-1 0 1 0 0,1-1-1 0 0,-1 1 1 0 0,1-1-1 0 0,0 0 1 0 0,-1 0-1 0 0,1 0 1 0 0,0-1-1 0 0,0 1 1 0 0,-1-1-1 0 0,1 0 1 0 0,0 0-1 0 0,0 0 1 0 0,0-1-1 0 0,0 1-42 0 0,8-4 105 0 0,-1-1-1 0 0,0 0 1 0 0,0 0-1 0 0,0-1 1 0 0,-1 0-1 0 0,0-1 1 0 0,0 0-1 0 0,0-1 1 0 0,-1 0-1 0 0,-1 0 1 0 0,1-1-1 0 0,-1 0 1 0 0,-1-1-1 0 0,1 0 1 0 0,-2 0-1 0 0,5-8-104 0 0,-9 12-1 0 0,0 0-1 0 0,0 0 1 0 0,0-1-1 0 0,-1 1 1 0 0,0-1-1 0 0,-1 1 1 0 0,1-1-1 0 0,-1 1 1 0 0,0-1-1 0 0,-1 0 1 0 0,1 1-1 0 0,-1-1 1 0 0,-1 1-1 0 0,1 0 1 0 0,-1-1-1 0 0,-2-3 2 0 0,-9-6-904 0 0,-1 12-4550 0 0,4 3-638 0 0</inkml:trace>
  <inkml:trace contextRef="#ctx0" brushRef="#br0" timeOffset="12">7653 5534 5760 0 0,'0'0'166'0'0,"0"0"54"0"0,0 0 119 0 0,0 0 49 0 0,0 0 11 0 0,0 0 15 0 0,0 0 64 0 0,0 0 30 0 0,0 0 4 0 0,0 0 0 0 0,0 0 0 0 0,0 0 0 0 0,0 0 0 0 0,0 0 0 0 0,0 0 0 0 0,0 0 0 0 0,0 0 0 0 0,0 0-48 0 0,0 0-203 0 0,0 0-90 0 0,0 0-13 0 0,0 0-3 0 0,0 0 4 0 0,0 0 1 0 0,0 0 0 0 0,0 8 144 0 0,0 82 752 0 0,-8 20-771 0 0,5-57 325 0 0,0-45-18 0 0,2-7-588 0 0,1-1 0 0 0,-1 0-1 0 0,1 1 1 0 0,0-1-1 0 0,-1 0 1 0 0,1 1-1 0 0,-1-1 1 0 0,1 0 0 0 0,0 0-1 0 0,-1 0 1 0 0,1 1-1 0 0,-1-1 1 0 0,1 0-1 0 0,-1 0 1 0 0,1 0 0 0 0,-1 0-1 0 0,1 0 1 0 0,-1 0-1 0 0,1 0 1 0 0,-1 0-1 0 0,1 0 1 0 0,-1 0 0 0 0,1 0-1 0 0,-1 0 1 0 0,1-1-1 0 0,-1 1 1 0 0,1 0-1 0 0,-1 0 1 0 0,1 0 0 0 0,-1-1-1 0 0,1 1 1 0 0,0 0-1 0 0,-1 0 1 0 0,1-1-1 0 0,-1 1 1 0 0,1 0-1 0 0,0-1 1 0 0,-1 1 0 0 0,1-1-1 0 0,0 1 1 0 0,0 0-1 0 0,-1-1 1 0 0,1 1-1 0 0,0-1-3 0 0,0 1 3 0 0,-2-4-15 0 0,1 0 0 0 0,-1 0 0 0 0,1-1 0 0 0,0 1 0 0 0,0 0 0 0 0,1-1 0 0 0,-1 1 0 0 0,1 0 0 0 0,0-1 0 0 0,0 1 0 0 0,1 0 0 0 0,-1-1 0 0 0,1 1 0 0 0,0 0 0 0 0,0 0-1 0 0,0-1 1 0 0,1 1 0 0 0,-1 0 0 0 0,1 0 0 0 0,0 0 0 0 0,0 1 0 0 0,3-4 12 0 0,-3 4-32 0 0,1-1 0 0 0,0 1 0 0 0,0-1 0 0 0,0 1-1 0 0,0 0 1 0 0,0 0 0 0 0,1 1 0 0 0,-1-1 0 0 0,1 1 0 0 0,0-1 0 0 0,-1 1 0 0 0,1 0-1 0 0,0 1 1 0 0,1-1 0 0 0,-1 1 0 0 0,0 0 0 0 0,0 0 0 0 0,1 0 0 0 0,-1 0-1 0 0,1 1 33 0 0,18 3-70 0 0,0 9 16 0 0,-12 2 54 0 0,-10-11 21 0 0,0 1-1 0 0,-1-1 0 0 0,1 1 1 0 0,-1-1-1 0 0,1 0 0 0 0,-1 1 0 0 0,0-1 1 0 0,0 1-1 0 0,0-1 0 0 0,-1 1 1 0 0,1-1-1 0 0,-1 1 0 0 0,0-1 0 0 0,0 0 1 0 0,0 1-1 0 0,-1-1 0 0 0,1 0 1 0 0,-1 0-1 0 0,1 0 0 0 0,-1 0 0 0 0,0 0 1 0 0,0 0-1 0 0,-1 0 0 0 0,1-1 1 0 0,0 1-1 0 0,-1-1 0 0 0,0 0 0 0 0,0 1-20 0 0,-39 27 352 0 0,28-22-256 0 0,2-4 26 0 0,1 0-1628 0 0,5-2-3113 0 0,5-2-537 0 0</inkml:trace>
  <inkml:trace contextRef="#ctx0" brushRef="#br0" timeOffset="13">7922 5590 10448 0 0,'0'0'233'0'0,"0"0"39"0"0,0 0 16 0 0,-10 9 71 0 0,-1 2 282 0 0,1 1 0 0 0,1-1 1 0 0,-1 1-1 0 0,2 1 0 0 0,0 0 1 0 0,0 0-1 0 0,1 1 0 0 0,1 0 0 0 0,-5 14-641 0 0,8-16 281 0 0,1-9-245 0 0,1 0 1 0 0,0 1-1 0 0,0-1 0 0 0,0 0 1 0 0,0 0-1 0 0,1 0 1 0 0,-1 0-1 0 0,1 1 1 0 0,0-1-1 0 0,0 0 1 0 0,0 1-1 0 0,0-1 1 0 0,1 0-1 0 0,-1 0 1 0 0,1 0-1 0 0,0 1 0 0 0,0 0-36 0 0,10 12 427 0 0,-7-16-401 0 0,-1 0 0 0 0,1-1 0 0 0,-1 0 0 0 0,1 1-1 0 0,-1-1 1 0 0,1 0 0 0 0,-1-1 0 0 0,0 1 0 0 0,0-1 0 0 0,0 1-1 0 0,0-1 1 0 0,0 0 0 0 0,0 0 0 0 0,0 0 0 0 0,0 0 0 0 0,-1-1 0 0 0,1 1-1 0 0,-1-1 1 0 0,0 0 0 0 0,0 1 0 0 0,0-1 0 0 0,0 0 0 0 0,1-3-26 0 0,20-24-70 0 0,4-20-699 0 0,-12 37 442 0 0,-12 10 267 0 0,7 9 48 0 0,7 24 95 0 0,-2 23 458 0 0,-14-49-474 0 0,0-1-46 0 0,0 1-1 0 0,0-1 1 0 0,0 0 0 0 0,1 0-1 0 0,-1 0 1 0 0,1 0-1 0 0,0 0 1 0 0,-1 0-1 0 0,1 0 1 0 0,1 0 0 0 0,-1-1-1 0 0,0 1 1 0 0,1-1-1 0 0,-1 1 1 0 0,1-1-1 0 0,0 0-20 0 0,7 6 509 0 0,-8-6-1437 0 0,-1-1-3982 0 0,-1-1-996 0 0</inkml:trace>
  <inkml:trace contextRef="#ctx0" brushRef="#br0" timeOffset="14">8083 5399 4952 0 0,'0'0'108'0'0,"0"0"17"0"0,0 0 11 0 0,0 0 6 0 0,-13 3 267 0 0,-26 5 1353 0 0,38-8-1480 0 0,-7 0 338 0 0,-17 0 604 0 0,24 0-1048 0 0,1 0 0 0 0,-2 0-3 0 0,-2 4 1835 0 0,15 3-1415 0 0,20 6-191 0 0,-12-10-146 0 0,0-1 0 0 0,0-1 0 0 0,0-1 0 0 0,0 0 1 0 0,0-2-1 0 0,9-1-256 0 0,48 0 447 0 0,-31 3-198 0 0,-27 0-4332 0 0,-16 0 3331 0 0,5 0-3854 0 0</inkml:trace>
  <inkml:trace contextRef="#ctx0" brushRef="#br0" timeOffset="15">8545 5294 5696 0 0,'0'0'132'0'0,"0"0"17"0"0,0 0 10 0 0,0 0-3 0 0,0 0-16 0 0,0 0-4 0 0,-3 2 57 0 0,1 0 2270 0 0,-33 6-1254 0 0,34-8-1082 0 0,-15 14 729 0 0,12-10-759 0 0,0 0 1 0 0,1 0 0 0 0,0 1-1 0 0,-1-1 1 0 0,1 1-1 0 0,1 0 1 0 0,-1-1 0 0 0,1 1-1 0 0,0 1 1 0 0,0-1-1 0 0,0 0 1 0 0,0 0 0 0 0,1 1-1 0 0,0 3-97 0 0,-1-3 78 0 0,1-3-21 0 0,1 0 0 0 0,-1 0 1 0 0,0 0-1 0 0,1 1 0 0 0,0-1 0 0 0,-1 0 1 0 0,1 1-1 0 0,1-1 0 0 0,-1 0 0 0 0,0 0 0 0 0,1 1 1 0 0,0-1-1 0 0,-1 0 0 0 0,1 0 0 0 0,1 0 1 0 0,-1 1-58 0 0,0-1 38 0 0,0 0 0 0 0,0 0 1 0 0,0 0-1 0 0,0 0 0 0 0,1 0 1 0 0,-1 0-1 0 0,1 0 0 0 0,0-1 1 0 0,0 1-1 0 0,0-1 0 0 0,0 1 1 0 0,0-1-1 0 0,0 0 0 0 0,1 1 1 0 0,-1-1-1 0 0,1 0 0 0 0,0-1 1 0 0,-1 1-1 0 0,1 0 0 0 0,0-1 1 0 0,0 0-1 0 0,0 0 0 0 0,0 1 1 0 0,0-2-1 0 0,0 1 1 0 0,1 0-1 0 0,-1-1 0 0 0,0 1 1 0 0,1-1-39 0 0,72-14 457 0 0,-37-31 91 0 0,-15 8-537 0 0,-18 34-11 0 0,1 6 0 0 0,23 33 0 0 0,-28-31 0 0 0,1-1 0 0 0,0 1 0 0 0,0-1 0 0 0,0 0 0 0 0,1 0 0 0 0,-1 0 0 0 0,1 0 0 0 0,0 0 0 0 0,0-1 0 0 0,0 0 0 0 0,1 0 0 0 0,1 1 0 0 0,0-2 100 0 0,1 0 1 0 0,-1 0 0 0 0,1 0-1 0 0,0-1 1 0 0,-1 0-1 0 0,1-1 1 0 0,0 1 0 0 0,0-1-1 0 0,0 0 1 0 0,0-1 0 0 0,-1 0-1 0 0,1 0 1 0 0,0-1 0 0 0,-1 1-1 0 0,1-1 1 0 0,-1-1 0 0 0,1 1-1 0 0,-1-1 1 0 0,0 0 0 0 0,1-1-101 0 0,25-10 74 0 0,-6 7 118 0 0,4-2-128 0 0,-12-9 54 0 0,-16 1-108 0 0,5-4-10 0 0,4 0 0 0 0,-4-3 0 0 0,-2 11 3 0 0,-3-15 170 0 0,-6-3 83 0 0,-10-37-122 0 0,-11 28-106 0 0,13 29-5371 0 0,2 7-507 0 0</inkml:trace>
  <inkml:trace contextRef="#ctx0" brushRef="#br0" timeOffset="23">4424 7114 4032 0 0,'-7'0'483'0'0,"-1"2"778"0"0,10-2-804 0 0,-2 0-60 0 0,0 0-21 0 0,0 0-6 0 0,2 0-10 0 0,20-6 1168 0 0,-20 6-1274 0 0,-2 0-4 0 0,0 0-14 0 0,0 0-51 0 0,0 0-22 0 0,0 0-3 0 0,-18-3 398 0 0,-143 3 3053 0 0,102 0-2807 0 0,22-3-332 0 0,257 0-397 0 0,-128-3-75 0 0,-74 9 0 0 0,-10-2 10 0 0,-5-1 33 0 0,1 0-14 0 0,-3 0 61 0 0,-1 0 0 0 0,-18 4 303 0 0,-4-8-158 0 0,-91-7 66 0 0,29 10-237 0 0,46 3-1169 0 0,36-2-2847 0 0,2 0-1310 0 0</inkml:trace>
  <inkml:trace contextRef="#ctx0" brushRef="#br0" timeOffset="24">5151 7024 5728 0 0,'0'0'132'0'0,"-1"-4"309"0"0,-25-7-366 0 0,26 11 169 0 0,-10-3 711 0 0,5 3 3492 0 0,57 14-3157 0 0,38-13-361 0 0,-9 2-486 0 0,166 2 585 0 0,46 14-702 0 0,-81-17-154 0 0,-160-2-69 0 0,105 1 402 0 0,61 10-505 0 0,58 11 189 0 0,-33-7-125 0 0,-47-7-64 0 0,92-8 139 0 0,-71-3 50 0 0,51-6 67 0 0,-130 3-172 0 0,104-2 115 0 0,-80 2 14 0 0,-91 6-159 0 0,15-1 399 0 0,-25 2-1585 0 0,-22-4-3796 0 0,-30 2-494 0 0</inkml:trace>
  <inkml:trace contextRef="#ctx0" brushRef="#br0" timeOffset="25">5676 7751 9072 0 0,'0'0'200'0'0,"-10"-6"493"0"0,-2 3-636 0 0,10 3 15 0 0,1-3 1578 0 0,78 2-666 0 0,245-16 1362 0 0,-303 17-2283 0 0,184-12 312 0 0,-126 2-154 0 0,-77 10-208 0 0,0 0 0 0 0,-1 0 0 0 0,1 0 1 0 0,0 0-1 0 0,-1-1 0 0 0,1 1 0 0 0,0 0 0 0 0,0 0 1 0 0,-1-1-1 0 0,1 1 0 0 0,0 0 0 0 0,0 0 0 0 0,0-1 0 0 0,-1 1 1 0 0,1 0-1 0 0,0 0 0 0 0,0-1 0 0 0,0 1 0 0 0,0 0 1 0 0,0-1-1 0 0,0 1 0 0 0,-1 0 0 0 0,1-1 0 0 0,0 1 0 0 0,0 0 1 0 0,0-1-1 0 0,0 1 0 0 0,0 0 0 0 0,0-1 0 0 0,0 1 1 0 0,0 0-1 0 0,1-1 0 0 0,-1 1 0 0 0,0 0 0 0 0,0-1 1 0 0,0 1-1 0 0,0 0 0 0 0,0-1 0 0 0,0 1 0 0 0,1 0 0 0 0,-1 0 1 0 0,0-1-1 0 0,0 1 0 0 0,0 0 0 0 0,1 0 0 0 0,-1-1 1 0 0,0 1-1 0 0,0 0 0 0 0,1 0 0 0 0,-1 0 0 0 0,0-1 0 0 0,1 1 1 0 0,-1 0-1 0 0,0 0 0 0 0,1 0 0 0 0,-1 0 0 0 0,0 0 1 0 0,1 0-1 0 0,-1 0 0 0 0,0 0 0 0 0,0-1 0 0 0,1 1 1 0 0,-1 0-1 0 0,1 0 0 0 0,-1 1 0 0 0,0-1-13 0 0,-20-12 355 0 0,-138-58-4 0 0,157 70-349 0 0,-6-3 27 0 0,0 0 0 0 0,1-1 0 0 0,-1 0-1 0 0,1 0 1 0 0,0 0 0 0 0,0-1 0 0 0,0 0 0 0 0,1 0 0 0 0,0 0 0 0 0,0-1 0 0 0,0 0 0 0 0,1 0 0 0 0,-1 0 0 0 0,1 0 0 0 0,1-1 0 0 0,-1 1 0 0 0,1-1-1 0 0,0-2-28 0 0,3 6 7 0 0,-1-1 0 0 0,1 0-1 0 0,0 0 1 0 0,0 0-1 0 0,0 1 1 0 0,0-1-1 0 0,1 0 1 0 0,0 0-1 0 0,-1 0 1 0 0,1 1-1 0 0,1-1 1 0 0,-1 0 0 0 0,1 1-1 0 0,-1-1 1 0 0,1 1-1 0 0,0 0 1 0 0,0 0-1 0 0,0-1 1 0 0,1 1-1 0 0,-1 0 1 0 0,1 1-1 0 0,0-1-6 0 0,2-3-1 0 0,0 1 0 0 0,1 0-1 0 0,-1 0 1 0 0,1 0 0 0 0,0 1-1 0 0,0-1 1 0 0,1 2 0 0 0,0-1-1 0 0,-1 1 1 0 0,1 0 0 0 0,1 0 1 0 0,139-30-462 0 0,-134 33 461 0 0,-1-1-1 0 0,1 2 0 0 0,0 0 1 0 0,-1 0-1 0 0,1 1 0 0 0,-1 1 0 0 0,9 3 2 0 0,-17-6 18 0 0,1 1 0 0 0,-1 0-1 0 0,0 0 1 0 0,0 0-1 0 0,0 1 1 0 0,0-1-1 0 0,0 1 1 0 0,0 0-1 0 0,-1 0 1 0 0,1 1-1 0 0,0-1 1 0 0,-1 1-1 0 0,0-1 1 0 0,0 1 0 0 0,0 0-1 0 0,0 0 1 0 0,0 1-1 0 0,0-1 1 0 0,-1 1-1 0 0,0-1 1 0 0,0 1-1 0 0,0 0 1 0 0,0 0-1 0 0,0 0 1 0 0,-1 0-1 0 0,1 0-17 0 0,-2 2-8 0 0,-1-1 0 0 0,1 1-1 0 0,-1 0 1 0 0,0-1-1 0 0,0 1 1 0 0,-1-1-1 0 0,0 1 1 0 0,0-1-1 0 0,0 0 1 0 0,0 1-1 0 0,-1-1 1 0 0,0 0-1 0 0,0-1 1 0 0,0 1-1 0 0,-1 0 1 0 0,0-1-1 0 0,1 0 1 0 0,-2 0-1 0 0,-2 3 9 0 0,-28 39 15 0 0,24-29 65 0 0,10-16-67 0 0,0 0-1 0 0,-1 1 0 0 0,1-1 1 0 0,0 1-1 0 0,-1-1 1 0 0,1 1-1 0 0,0-1 0 0 0,0 1 1 0 0,0-1-1 0 0,0 1 1 0 0,1 0-1 0 0,-1 0 0 0 0,0 0 1 0 0,1-1-1 0 0,-1 1 1 0 0,1 0-1 0 0,0 0 1 0 0,0 0-1 0 0,-1 0 0 0 0,1 0 1 0 0,0 0-1 0 0,1 0 1 0 0,-1-1-1 0 0,0 1 0 0 0,0 0 1 0 0,1 0-1 0 0,-1 0 1 0 0,1 0-1 0 0,0-1 0 0 0,0 1 1 0 0,-1 0-1 0 0,1 0 1 0 0,0-1-1 0 0,0 1 1 0 0,0-1-1 0 0,1 1 0 0 0,-1-1 1 0 0,2 2-13 0 0,10 5 97 0 0,1 0 0 0 0,0-2 0 0 0,0 1 0 0 0,1-2 0 0 0,0 0 0 0 0,0 0 0 0 0,0-2 0 0 0,1 0 0 0 0,-1 0 0 0 0,1-2 0 0 0,6 1-97 0 0,16 2-17 0 0,12 0-2228 0 0,-39-5 1027 0 0</inkml:trace>
  <inkml:trace contextRef="#ctx0" brushRef="#br0" timeOffset="26">7000 7655 6056 0 0,'10'-12'732'0'0,"-10"11"-367"0"0,2-10 2310 0 0,-3 11-2572 0 0,0-1 1 0 0,0 1 0 0 0,0-1 0 0 0,0 1 0 0 0,0 0-1 0 0,0-1 1 0 0,0 1 0 0 0,0 0 0 0 0,0 0-1 0 0,0 0 1 0 0,0 0 0 0 0,0 0 0 0 0,0 0 0 0 0,0 0-1 0 0,0 0 1 0 0,0 0 0 0 0,0 0 0 0 0,0 1-1 0 0,0-1 1 0 0,0 0 0 0 0,0 1 0 0 0,0-1 0 0 0,0 0-1 0 0,1 1 1 0 0,-1-1 0 0 0,0 1 0 0 0,0 0-1 0 0,0-1 1 0 0,1 1 0 0 0,-2 0-104 0 0,-8 4 325 0 0,-2 0 20 0 0,0 0 0 0 0,1 1 0 0 0,-1 1 0 0 0,1 0 0 0 0,0 0 0 0 0,1 1 0 0 0,0 0 0 0 0,0 1-1 0 0,-5 7-344 0 0,-2-1 308 0 0,-20 30 444 0 0,16-18-259 0 0,9 6-181 0 0,23-19-182 0 0,-10-13-138 0 0,27-5 226 0 0,-24 3-197 0 0,0-1 0 0 0,1 0-1 0 0,-1 0 1 0 0,0-1-1 0 0,0 1 1 0 0,0-1-1 0 0,-1 0 1 0 0,1 0 0 0 0,-1 0-1 0 0,1 0 1 0 0,-1-1-1 0 0,0 1 1 0 0,0-1-1 0 0,1-3-20 0 0,25-33-64 0 0,-14 22 51 0 0,6 25-251 0 0,3 42 187 0 0,-13-17 79 0 0,18 4-243 0 0,-10-28-1471 0 0,-11-7-4238 0 0</inkml:trace>
  <inkml:trace contextRef="#ctx0" brushRef="#br0" timeOffset="27">7158 7517 9648 0 0,'0'0'216'0'0,"0"0"32"0"0,0 0 12 0 0,0 0 17 0 0,7 8 1194 0 0,-5 4-1096 0 0,-1 1 0 0 0,1-1 0 0 0,-2 1 0 0 0,0-1 0 0 0,0 0 0 0 0,-1 1 0 0 0,-1-1 0 0 0,0 0 0 0 0,-2 6-375 0 0,-4 28 463 0 0,-11 40 457 0 0,19-85-847 0 0,5 7 898 0 0,37-16-1011 0 0,69-52 285 0 0,-67 57-257 0 0,-35 15-34 0 0,-8-8 104 0 0,-1 0-1 0 0,0 0 1 0 0,-1 1 0 0 0,1-1-1 0 0,0 0 1 0 0,-1 0 0 0 0,0 0 0 0 0,0 0-1 0 0,-1 0 1 0 0,1 0 0 0 0,-1 0 0 0 0,1 0-1 0 0,-1 0 1 0 0,0-1 0 0 0,-1 1-1 0 0,1-1 1 0 0,-1 1 0 0 0,1-1 0 0 0,-1 0-1 0 0,0 0 1 0 0,0 0 0 0 0,-1 0 0 0 0,1-1-1 0 0,0 0 1 0 0,-1 1 0 0 0,0-1-1 0 0,-3 1-57 0 0,2 1 25 0 0,0-1-1 0 0,0 0 1 0 0,-1 0-1 0 0,1-1 1 0 0,-1 1-1 0 0,0-1 1 0 0,1-1-1 0 0,-1 1 1 0 0,0-1-1 0 0,0 0 1 0 0,0 0-1 0 0,0-1 1 0 0,-1 1-1 0 0,1-1 0 0 0,0-1 1 0 0,0 1-1 0 0,0-1-24 0 0,-11-3-294 0 0,-2-2-24 0 0</inkml:trace>
  <inkml:trace contextRef="#ctx0" brushRef="#br0" timeOffset="28">4871 6383 7880 0 0,'-56'-12'1152'0'0,"55"12"-816"0"0,0-1-263 0 0,1 1 0 0 0,0-1 0 0 0,0 1 0 0 0,-1-1 0 0 0,1 0 0 0 0,0 1 1 0 0,0-1-1 0 0,0 0 0 0 0,0 1 0 0 0,0-1 0 0 0,0 0 0 0 0,0 1 0 0 0,0-1 0 0 0,0 0 1 0 0,0 1-1 0 0,0-1 0 0 0,0 0 0 0 0,0 1 0 0 0,1-1 0 0 0,-1 0 0 0 0,0 1 0 0 0,0-1 1 0 0,1 1-1 0 0,-1-1 0 0 0,0 0 0 0 0,1 1 0 0 0,-1-1 0 0 0,1 1 0 0 0,-1-1 0 0 0,1 1 1 0 0,-1 0-1 0 0,1-1 0 0 0,-1 1 0 0 0,1-1 0 0 0,-1 1 0 0 0,1 0 0 0 0,-1-1 0 0 0,1 1 1 0 0,0 0-1 0 0,-1 0 0 0 0,1-1 0 0 0,0 1 0 0 0,-1 0 0 0 0,1 0 0 0 0,0 0-73 0 0,62-39 1615 0 0,14 5-40 0 0,-69 32-1515 0 0,0 0 1 0 0,0 0 0 0 0,1 1-1 0 0,-1 1 1 0 0,0-1 0 0 0,0 1-1 0 0,1 1 1 0 0,-1 0 0 0 0,0 0-1 0 0,0 0 1 0 0,0 1-1 0 0,1 0-60 0 0,11 7 0 0 0,-13-3 12 0 0,17 25 219 0 0,-21 28 46 0 0,-4-56-244 0 0,0 1 0 0 0,-1-1 0 0 0,1 0 0 0 0,-1 1-1 0 0,0-1 1 0 0,0 0 0 0 0,0 0 0 0 0,0 0-1 0 0,0-1 1 0 0,-1 1 0 0 0,1 0 0 0 0,-1-1-1 0 0,0 0 1 0 0,0 0 0 0 0,0 0 0 0 0,0 0-1 0 0,0 0 1 0 0,-3 1-33 0 0,-5 5 89 0 0,-77 40 320 0 0,14-9-345 0 0,13-1-64 0 0,2-13-88 0 0,-8 7 88 0 0,39-11 0 0 0,23-11 0 0 0,2-5 0 0 0,5-1 0 0 0,-5-2 11 0 0,2-1 45 0 0,1-1 23 0 0,25 12 691 0 0,65-4 786 0 0,-8-2-384 0 0,0 3-425 0 0,59 9-2191 0 0,-127-18 529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8T15:41:31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0 234 11256 0 0,'7'-12'146'0'0,"0"1"1"0"0,0 1 0 0 0,1-1-1 0 0,1 1 1 0 0,-1 0 0 0 0,2 1-1 0 0,-1 0 1 0 0,1 1 0 0 0,9-6-147 0 0,112-52 3017 0 0,-72 42-1677 0 0,70-16 310 0 0,-57 44-275 0 0,-63 18-1008 0 0,-10-16-348 0 0,-1 0 1 0 0,0 0-1 0 0,0 0 1 0 0,0-1-1 0 0,-1 1 1 0 0,1-1-1 0 0,-1 0 1 0 0,-1 0 0 0 0,1 0-1 0 0,-1 0 1 0 0,0 0-1 0 0,0 0 1 0 0,-1 0-20 0 0,-12 16 52 0 0,-188 221 252 0 0,195-229-304 0 0,6-8 0 0 0,0-1 0 0 0,0 1 0 0 0,0 0 0 0 0,0 1 0 0 0,1-1 0 0 0,0 1 0 0 0,0-1 0 0 0,0 1 0 0 0,1 0 0 0 0,0 0 0 0 0,0 0 0 0 0,0 0 0 0 0,1 0 0 0 0,0 1 0 0 0,0-1 0 0 0,1 0 0 0 0,-1 1 0 0 0,1-1 0 0 0,1 0 0 0 0,0 6 0 0 0,2-3 7 0 0,14 17-236 0 0,-11-23 217 0 0,0-1 1 0 0,0 0 0 0 0,0 0-1 0 0,0-1 1 0 0,0 1-1 0 0,0-1 1 0 0,0-1 0 0 0,0 1-1 0 0,1-1 1 0 0,-1 0-1 0 0,0 0 1 0 0,0-1 0 0 0,1 0-1 0 0,-1 0 1 0 0,0 0-1 0 0,0-1 1 0 0,0 0 0 0 0,0 0-1 0 0,-1 0 1 0 0,1-1-1 0 0,-1 0 1 0 0,1 0 0 0 0,-1 0-1 0 0,0-1 1 0 0,0 0-1 0 0,0 0 1 0 0,-1 0 0 0 0,1-1-1 0 0,-1 1 1 0 0,0-1-1 0 0,3-5 12 0 0,-6 7 4 0 0,1-1-1 0 0,-2 1 0 0 0,1-1 0 0 0,0 1 0 0 0,-1-1 1 0 0,1 0-1 0 0,-1 1 0 0 0,0-1 0 0 0,0 0 0 0 0,0 1 1 0 0,-1-1-1 0 0,1 1 0 0 0,-1-1 0 0 0,0 1 0 0 0,0-1 1 0 0,0 1-1 0 0,-1-1 0 0 0,1 1 0 0 0,-1 0 0 0 0,-1-2-3 0 0,-3-6-53 0 0,0 0 0 0 0,-1 0 0 0 0,0 1 0 0 0,-1 0 0 0 0,0 1 0 0 0,-1 0 0 0 0,0 0 0 0 0,-2-1 53 0 0,-58-42-328 0 0,19 21 256 0 0,-15 0-240 0 0,63 30 144 0 0,2 1-301 0 0,0 0-130 0 0,0 0-29 0 0</inkml:trace>
  <inkml:trace contextRef="#ctx0" brushRef="#br0" timeOffset="242.765">607 376 18599 0 0,'0'0'422'0'0,"8"-5"567"0"0,-2 3-866 0 0,-1 0 1 0 0,1 0-1 0 0,0 0 1 0 0,0 1-1 0 0,0 0 1 0 0,1 0-1 0 0,-1 1 0 0 0,0-1 1 0 0,0 1-1 0 0,0 1 1 0 0,6 0-124 0 0,7 0 623 0 0,84 15-503 0 0,-92-12-3038 0 0,0-3-4107 0 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2T14:47:10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9891 1777 15320 0 0,'0'0'348'0'0,"0"0"49"0"0,0 0 20 0 0,0 0-45 0 0,-3 6-227 0 0,13 12 17 0 0,-2-15-31 0 0,1 0 1 0 0,-1-1 0 0 0,1 0-1 0 0,0-1 1 0 0,0 0 0 0 0,-1 0-1 0 0,1-1 1 0 0,0 0 0 0 0,0-1-1 0 0,0 0 1 0 0,0 0 0 0 0,-1-1-1 0 0,1 0 1 0 0,0 0 0 0 0,-1-1-1 0 0,0-1 1 0 0,3 0-132 0 0,2 0 68 0 0,1 0-28 0 0,0-1-1 0 0,0 0 0 0 0,-1-1 0 0 0,0 0 0 0 0,0-1 1 0 0,-1 0-1 0 0,0-1 0 0 0,0-1 0 0 0,0 0 0 0 0,7-9-39 0 0,-15 15 13 0 0,0 0-1 0 0,0 0 1 0 0,0-1-1 0 0,-1 0 0 0 0,0 0 1 0 0,0 0-1 0 0,0 0 0 0 0,0 0 1 0 0,-1-1-1 0 0,1 1 1 0 0,-1-1-1 0 0,0 0 0 0 0,-1 1 1 0 0,1-1-1 0 0,-1 0 0 0 0,0 0 1 0 0,0 0-1 0 0,0 0 1 0 0,-1 0-1 0 0,0 0 0 0 0,0 0-12 0 0,0 3 1 0 0,-1 1-1 0 0,1-1 0 0 0,-1 1 0 0 0,1-1 1 0 0,-1 1-1 0 0,1 0 0 0 0,-1-1 0 0 0,0 1 1 0 0,0 0-1 0 0,0-1 0 0 0,0 1 0 0 0,0 0 0 0 0,0 0 1 0 0,0 0-1 0 0,0 0 0 0 0,0 0 0 0 0,0 0 1 0 0,-1 0-1 0 0,1 1 0 0 0,0-1 0 0 0,-1 0 1 0 0,1 1-1 0 0,-1-1 0 0 0,1 1 0 0 0,0-1 1 0 0,-1 1-1 0 0,1 0 0 0 0,-1-1 0 0 0,1 1 1 0 0,-1 0-1 0 0,0 0 0 0 0,1 0 0 0 0,-1 0 0 0 0,1 0 1 0 0,-1 1-1 0 0,0-1 0 0 0,-55 16-175 0 0,38-6 176 0 0,1 1 1 0 0,1 1-1 0 0,0 1 0 0 0,0 0 1 0 0,2 1-1 0 0,-1 1 1 0 0,2 0-1 0 0,0 1 0 0 0,1 0 1 0 0,0 2-1 0 0,2-1 1 0 0,0 1-1 0 0,1 1 1 0 0,0 0-1 0 0,2 0 0 0 0,-4 14-1 0 0,10-29 28 0 0,-1 0-1 0 0,1 0 1 0 0,0 0-1 0 0,0 1 1 0 0,1-1-1 0 0,-1 0 1 0 0,1 1-1 0 0,0 0 1 0 0,1-1-1 0 0,-1 1 1 0 0,1-1-1 0 0,-1 1 1 0 0,1 0-1 0 0,1-1 1 0 0,-1 1-1 0 0,1 0 1 0 0,0-1-1 0 0,0 1 1 0 0,0-1-1 0 0,0 1 1 0 0,1-1-1 0 0,0 0 1 0 0,0 1-1 0 0,0-1 1 0 0,0 0-1 0 0,1 0 1 0 0,-1 0-1 0 0,1-1 1 0 0,0 1-1 0 0,1-1 1 0 0,-1 1-1 0 0,1-1-27 0 0,67 16 219 0 0,-51-17-22 0 0,138-7 811 0 0,-59-10-1919 0 0,-57 5-4928 0 0,-12 2-842 0 0</inkml:trace>
  <inkml:trace contextRef="#ctx0" brushRef="#br0" timeOffset="681.349">10561 901 9072 0 0,'3'-10'1357'0'0,"-19"14"2"0"0,-1 7-673 0 0,1 0 0 0 0,0 1 1 0 0,1 0-1 0 0,1 2 1 0 0,-1-1-1 0 0,-8 13-686 0 0,3-5 364 0 0,-167 215 1123 0 0,122-144-1303 0 0,35-35-1447 0 0,40-58-3821 0 0,-2-4 82 0 0</inkml:trace>
  <inkml:trace contextRef="#ctx0" brushRef="#br0" timeOffset="1100.359">10491 901 10280 0 0,'0'0'230'0'0,"0"0"30"0"0,-3 12 367 0 0,-8 26-204 0 0,-8 37 1797 0 0,12-51-1678 0 0,2-1 0 0 0,0 1 1 0 0,2 0-1 0 0,0 0 0 0 0,2 23-542 0 0,9-37 479 0 0,-6-10-326 0 0,1 0 145 0 0,77-77 287 0 0,-41 31-526 0 0,24-19-33 0 0,-48 54-36 0 0,-14 10-49 0 0,3 11-32 0 0,-4 95 283 0 0,-1-98-177 0 0,1 1-1 0 0,0 0 0 0 0,1 0 0 0 0,0 0 0 0 0,0 0 0 0 0,1-1 0 0 0,-1 1 0 0 0,2 0 0 0 0,-1-1 1 0 0,1 0-1 0 0,0 1 0 0 0,1-1 0 0 0,-1 0 0 0 0,1-1 0 0 0,1 1 0 0 0,-1-1 0 0 0,4 3-14 0 0,10 1-1297 0 0,-10-6-2648 0 0,-1-1-1804 0 0</inkml:trace>
  <inkml:trace contextRef="#ctx0" brushRef="#br0" timeOffset="1647.658">10860 1113 11312 0 0,'0'0'256'0'0,"0"0"34"0"0,0 0 21 0 0,0 0-35 0 0,12-12 681 0 0,-9 10-766 0 0,-1 0-1 0 0,1 1 0 0 0,0-1 1 0 0,-1 1-1 0 0,1 0 1 0 0,0 0-1 0 0,0 0 1 0 0,0 0-1 0 0,0 1 0 0 0,0-1 1 0 0,0 1-1 0 0,0 0 1 0 0,0 0-1 0 0,0 0 0 0 0,0 0 1 0 0,3 1-191 0 0,-5-1 253 0 0,-1 0-12 0 0,6 19 82 0 0,-7-15-297 0 0,1-1 0 0 0,-1 1-1 0 0,0 0 1 0 0,0 0 0 0 0,0 0 0 0 0,0-1-1 0 0,-1 1 1 0 0,1 0 0 0 0,-1-1-1 0 0,0 0 1 0 0,0 1 0 0 0,0-1 0 0 0,-1 0-1 0 0,1 0 1 0 0,-1 0 0 0 0,0 0 0 0 0,1 0-1 0 0,-1-1 1 0 0,-3 2-26 0 0,-2 5 76 0 0,-85 92 828 0 0,72-70 96 0 0,39-22-756 0 0,65-22 136 0 0,15-15-659 0 0,-58 9-5796 0 0,-23 10 46 0 0</inkml:trace>
  <inkml:trace contextRef="#ctx0" brushRef="#br0" timeOffset="1995.081">11318 661 11376 0 0,'0'0'256'0'0,"0"0"34"0"0,0 0 21 0 0,0-1-35 0 0,0 1-272 0 0,0 0 0 0 0,-1-1-1 0 0,1 1 1 0 0,0 0 0 0 0,0 0 0 0 0,-1 0 0 0 0,1-1 0 0 0,0 1-1 0 0,0 0 1 0 0,-1 0 0 0 0,1 0 0 0 0,0 0 0 0 0,0 0 0 0 0,-1 0-1 0 0,1 0 1 0 0,0-1 0 0 0,-1 1 0 0 0,1 0 0 0 0,0 0 0 0 0,-1 0-1 0 0,1 0 1 0 0,0 0 0 0 0,0 0 0 0 0,-1 0 0 0 0,1 1 0 0 0,0-1-1 0 0,-1 0 1 0 0,1 0 0 0 0,0 0 0 0 0,-1 0 0 0 0,1 0 0 0 0,0 0-1 0 0,0 0 1 0 0,-1 1 0 0 0,1-1 0 0 0,0 0 0 0 0,0 0 0 0 0,0 0-1 0 0,-1 1 1 0 0,1-1 0 0 0,0 0 0 0 0,0 0 0 0 0,0 1 0 0 0,-1-1-1 0 0,1 0 1 0 0,0 0 0 0 0,0 1 0 0 0,0-1 0 0 0,0 0 0 0 0,0 0-1 0 0,0 1 1 0 0,0-1 0 0 0,0 0 0 0 0,-1 1 0 0 0,1-1-4 0 0,0 1 24 0 0,-9 13 313 0 0,0 0 0 0 0,1 1 0 0 0,1 0 1 0 0,0 0-1 0 0,1 1 0 0 0,1-1 1 0 0,1 1-1 0 0,0 1 0 0 0,-1 7-337 0 0,-1 3 309 0 0,-25 151 1525 0 0,31-165-1621 0 0,1 0 1 0 0,0 0-1 0 0,0-1 0 0 0,1 1 1 0 0,1 0-1 0 0,0-1 0 0 0,4 8-213 0 0,-5-15 38 0 0,0 0 0 0 0,0 0 0 0 0,1 0 0 0 0,0 0 1 0 0,0-1-1 0 0,0 1 0 0 0,1-1 0 0 0,-1 0 0 0 0,1 0 0 0 0,0 0 0 0 0,0-1 0 0 0,1 1 0 0 0,-1-1 0 0 0,1 0 0 0 0,-1 0 0 0 0,1 0 0 0 0,0-1 0 0 0,0 0 0 0 0,0 0 0 0 0,0 0 0 0 0,1-1 0 0 0,-1 1 0 0 0,1-1 0 0 0,-1 0 0 0 0,0-1 0 0 0,1 1 0 0 0,-1-1 0 0 0,1 0 0 0 0,-1-1 0 0 0,1 1 0 0 0,-1-1 0 0 0,1 0 0 0 0,2-2-38 0 0,24-11-2947 0 0,-27 8-3520 0 0</inkml:trace>
  <inkml:trace contextRef="#ctx0" brushRef="#br0" timeOffset="2176.94">11251 916 13992 0 0,'0'0'314'0'0,"0"0"46"0"0,2 0 24 0 0,44 0 94 0 0,24 3-366 0 0,175 23 1455 0 0,-204-19-2718 0 0,-24-2-4609 0 0</inkml:trace>
  <inkml:trace contextRef="#ctx0" brushRef="#br0" timeOffset="-22472.089">5488 371 14600 0 0,'0'1'26'0'0,"-1"-1"1"0"0,1 0 0 0 0,0 0 0 0 0,-1 0 0 0 0,1 0-1 0 0,-1 1 1 0 0,1-1 0 0 0,-1 0 0 0 0,1 0-1 0 0,0 0 1 0 0,-1 0 0 0 0,1 0 0 0 0,-1 0 0 0 0,1 0-1 0 0,-1 0 1 0 0,1 0 0 0 0,-1 0 0 0 0,1 0 0 0 0,-1 0-1 0 0,1 0 1 0 0,0-1 0 0 0,-1 1 0 0 0,1 0 0 0 0,-1 0-1 0 0,1 0 1 0 0,0-1 0 0 0,-1 1 0 0 0,1 0 0 0 0,-1 0-1 0 0,1-1 1 0 0,0 1 0 0 0,-1 0 0 0 0,1-1 0 0 0,0 1-1 0 0,0-1 1 0 0,-1 1 0 0 0,1 0 0 0 0,0-1-1 0 0,0 1 1 0 0,0-1 0 0 0,-1 1 0 0 0,1 0 0 0 0,0-1-1 0 0,0 1 1 0 0,0-1 0 0 0,0 1 0 0 0,0-1 0 0 0,0 1-1 0 0,0-1 1 0 0,0 1 0 0 0,0-1 0 0 0,0 1 0 0 0,0 0-1 0 0,0-1 1 0 0,0 1 0 0 0,0-1 0 0 0,0 1 0 0 0,1-1-1 0 0,-1 1 1 0 0,0 0 0 0 0,0-1 0 0 0,1 1 0 0 0,-1-1-27 0 0,-24 8 139 0 0,1 1 0 0 0,0 0 1 0 0,0 2-1 0 0,1 1 1 0 0,0 0-1 0 0,1 2 0 0 0,0 1 1 0 0,1 0-1 0 0,-16 15-139 0 0,34-27 16 0 0,0-1-1 0 0,0 1 0 0 0,0-1 1 0 0,0 1-1 0 0,0 0 1 0 0,1 0-1 0 0,-1 0 1 0 0,0 0-1 0 0,1 0 0 0 0,-1 0 1 0 0,1 0-1 0 0,0 0 1 0 0,0 1-1 0 0,0-1 1 0 0,0 0-1 0 0,0 1 0 0 0,0-1 1 0 0,1 1-1 0 0,-1-1 1 0 0,1 1-1 0 0,-1-1 1 0 0,1 1-1 0 0,0 0 0 0 0,0-1 1 0 0,1 1-1 0 0,-1-1 1 0 0,0 1-1 0 0,1-1 1 0 0,-1 1-1 0 0,1-1 0 0 0,0 1 1 0 0,0-1-1 0 0,0 0 1 0 0,0 1-1 0 0,0-1 1 0 0,1 0-1 0 0,-1 0 1 0 0,1 0-1 0 0,-1 0 0 0 0,1 0 1 0 0,0 0-1 0 0,0 0 1 0 0,0 0-1 0 0,0-1 1 0 0,0 1-1 0 0,0-1 0 0 0,2 1-15 0 0,134 45 142 0 0,-13-7 64 0 0,-79-5-273 0 0,-45-34 79 0 0,0 0 0 0 0,0 0 1 0 0,0-1-1 0 0,0 2 0 0 0,-1-1 0 0 0,1 0 0 0 0,0 0 0 0 0,-1 0 0 0 0,1 0 0 0 0,0 0 0 0 0,-1 1 1 0 0,1-1-1 0 0,-1 0 0 0 0,0 0 0 0 0,0 1 0 0 0,1-1 0 0 0,-1 0 0 0 0,0 0 0 0 0,0 1 0 0 0,0-1 1 0 0,0 0-1 0 0,0 1 0 0 0,-1-1 0 0 0,1 0 0 0 0,0 1 0 0 0,0-1 0 0 0,-1 0 0 0 0,1 0 0 0 0,-1 1 0 0 0,1-1 1 0 0,-1 0-1 0 0,0 0 0 0 0,1 0 0 0 0,-1 0 0 0 0,0 0 0 0 0,0 0 0 0 0,0 0 0 0 0,0 0 0 0 0,0 0 1 0 0,0 0-1 0 0,0-1 0 0 0,-1 2-12 0 0,-8 3-8 0 0,-1 0 0 0 0,1-1 0 0 0,-1 0 1 0 0,0-1-1 0 0,0 0 0 0 0,-1-1 0 0 0,1 0 0 0 0,0 0 0 0 0,-1-2 1 0 0,1 1-1 0 0,-1-1 0 0 0,-7-2 8 0 0,8 2-281 0 0,-10-4-1711 0 0,14 0 838 0 0</inkml:trace>
  <inkml:trace contextRef="#ctx0" brushRef="#br0" timeOffset="-21017.585">5710 584 13680 0 0,'0'0'306'0'0,"-1"9"421"0"0,-14 89-48 0 0,15-94-557 0 0,1 0 0 0 0,-1-1 0 0 0,0 1 0 0 0,1 0 0 0 0,0-1 0 0 0,0 1 0 0 0,0 0 0 0 0,0-1-1 0 0,1 1 1 0 0,0-1 0 0 0,-1 0 0 0 0,1 0 0 0 0,0 1 0 0 0,0-1 0 0 0,1 0 0 0 0,-1-1 0 0 0,1 1 0 0 0,-1 0 0 0 0,1-1 0 0 0,1 1-122 0 0,43 7 987 0 0,10-24-680 0 0,-55 13-314 0 0,-1 1 1 0 0,0-1-1 0 0,1 0 0 0 0,-1-1 1 0 0,0 1-1 0 0,0 0 1 0 0,1 0-1 0 0,-1-1 1 0 0,0 1-1 0 0,0 0 0 0 0,-1-1 1 0 0,1 1-1 0 0,0-1 1 0 0,0 1-1 0 0,-1-1 1 0 0,1 1-1 0 0,-1-1 0 0 0,1 0 1 0 0,-1 1-1 0 0,1-1 1 0 0,-1 0-1 0 0,0 1 1 0 0,0-1-1 0 0,0 0 0 0 0,0 0 1 0 0,0 1-1 0 0,-1-1 1 0 0,1 0-1 0 0,0 1 0 0 0,-1-1 1 0 0,1 1-1 0 0,-1-1 1 0 0,1 0-1 0 0,-2 0 7 0 0,-31-52-1320 0 0,20 42 900 0 0,0 1 0 0 0,-1 0 1 0 0,0 1-1 0 0,-1 0 1 0 0,0 1-1 0 0,0 1 0 0 0,-1 1 1 0 0,-6-2 419 0 0,9 1 24 0 0,11 7 94 0 0,2 1 20 0 0,0 0-2 0 0,0 0 6 0 0,9 0 212 0 0,212 20 1477 0 0,-127-16-1737 0 0,34-13 192 0 0,-121 9-275 0 0,0 0 0 0 0,-1 0 0 0 0,1-1-1 0 0,0 0 1 0 0,0 0 0 0 0,-1-1 0 0 0,1 0-1 0 0,-1 0 1 0 0,1 0 0 0 0,-1-1 0 0 0,0 0-1 0 0,0 0 1 0 0,0-1 0 0 0,0 1 0 0 0,-1-1-1 0 0,0-1 1 0 0,1 1 0 0 0,0-2-11 0 0,7-50 219 0 0,-11 25-129 0 0,8-130 51 0 0,-9 137-117 0 0,-1 0-1 0 0,-2 0 1 0 0,0 0-1 0 0,-2 0 1 0 0,-1 0-1 0 0,0 1 1 0 0,-2 0-1 0 0,-8-20-23 0 0,-3 20 12 0 0,16 23-14 0 0,0 0 0 0 0,0 0 0 0 0,1 1-1 0 0,-1-1 1 0 0,0 0 0 0 0,1 1 0 0 0,-1-1-1 0 0,0 1 1 0 0,1 0 0 0 0,-1-1-1 0 0,1 1 1 0 0,-1 0 0 0 0,1 0 0 0 0,-1 0-1 0 0,1 0 1 0 0,-1 0 0 0 0,1 1 0 0 0,0-1-1 0 0,0 0 1 0 0,0 1 0 0 0,0-1 0 0 0,0 0-1 0 0,0 1 1 0 0,0 0 0 0 0,0-1-1 0 0,0 1 1 0 0,1-1 0 0 0,-1 1 0 0 0,1 0-1 0 0,-1-1 1 0 0,1 1 0 0 0,-1 0 0 0 0,1 1 2 0 0,-2 3 10 0 0,-35 132 156 0 0,11 59 55 0 0,22-172-177 0 0,1 1 0 0 0,1 0 1 0 0,2 0-1 0 0,1 0 0 0 0,0 0 0 0 0,2 0 0 0 0,3 11-44 0 0,-5-30 40 0 0,0-1-1 0 0,1 1 0 0 0,-1-1 0 0 0,1 0 0 0 0,0 1 1 0 0,1-1-1 0 0,-1 0 0 0 0,1-1 0 0 0,1 1 0 0 0,-1 0 1 0 0,1-1-1 0 0,0 0 0 0 0,0 0 0 0 0,0 0 0 0 0,1 0 1 0 0,0 0-1 0 0,-1-1 0 0 0,2 0 0 0 0,-1 0 0 0 0,1-1-39 0 0,0 0 35 0 0,0-1 0 0 0,0 0-1 0 0,0 0 1 0 0,1 0 0 0 0,-1-1-1 0 0,1 0 1 0 0,0 0 0 0 0,-1-1-1 0 0,1 0 1 0 0,-1 0 0 0 0,1 0-1 0 0,0-1 1 0 0,-1 0 0 0 0,1-1-1 0 0,-1 1 1 0 0,0-1 0 0 0,3-1-35 0 0,2-5 30 0 0,0-1 0 0 0,-1-1 0 0 0,0 1 1 0 0,0-2-1 0 0,-1 1 0 0 0,-1-1 0 0 0,0 0 0 0 0,0-1 1 0 0,-1 0-1 0 0,0 0 0 0 0,-1-1 0 0 0,2-8-30 0 0,0 1 0 0 0,18-26-10 0 0,-25 46-46 0 0,1 1 42 0 0,0 0 1 0 0,0 0 0 0 0,0 0 0 0 0,0 1-1 0 0,0-1 1 0 0,0 0 0 0 0,0 1-1 0 0,0-1 1 0 0,-1 1 0 0 0,1 0-1 0 0,-1 0 1 0 0,1 0 0 0 0,-1 0 0 0 0,0 0-1 0 0,1 0 1 0 0,-1 0 0 0 0,0 0-1 0 0,0 0 1 0 0,-1 0 0 0 0,1 1 0 0 0,0-1-1 0 0,-1 0 1 0 0,1 0 0 0 0,-1 1 13 0 0,10 20 61 0 0,27 19 11 0 0,-34-41-53 0 0,0-1 0 0 0,-1 0 0 0 0,1 1 0 0 0,0-1-1 0 0,0-1 1 0 0,0 1 0 0 0,0 0 0 0 0,0-1 0 0 0,0 1-1 0 0,0-1 1 0 0,0 0 0 0 0,0 0 0 0 0,-1 0 0 0 0,1 0-1 0 0,0-1 1 0 0,-1 1 0 0 0,1-1 0 0 0,-1 1 0 0 0,1-1-1 0 0,-1 0 1 0 0,0 0 0 0 0,0 0 0 0 0,0 0 0 0 0,0 0-1 0 0,0-1 1 0 0,0 1 0 0 0,-1-1 0 0 0,1 1 0 0 0,-1-1-1 0 0,1-2-18 0 0,17-49 0 0 0,-10 36 0 0 0,-9 15-14 0 0,0 3-56 0 0,38 30-179 0 0,-31-24 278 0 0,-1 0 0 0 0,2-1 0 0 0,-1 1-1 0 0,1-2 1 0 0,-1 1 0 0 0,1-1 0 0 0,1 0 0 0 0,-1-1 0 0 0,0 0-1 0 0,1 0 1 0 0,0-1 0 0 0,-1 0 0 0 0,1 0 0 0 0,0-1 0 0 0,0 0-1 0 0,6-1-28 0 0,-8 1 42 0 0,1-1 0 0 0,-1 0 0 0 0,1 0 0 0 0,-1-1 0 0 0,1 0 0 0 0,-1 0 0 0 0,1-1 0 0 0,-1 0 0 0 0,0 0 0 0 0,1-1 0 0 0,-1 0 0 0 0,-1 0 0 0 0,1 0 0 0 0,0-1 0 0 0,-1 0 0 0 0,0 0 0 0 0,0-1 0 0 0,0 0 0 0 0,0 0 0 0 0,-1 0 0 0 0,0-1 0 0 0,0 0 0 0 0,0 0 0 0 0,-1 0 0 0 0,0 0 0 0 0,0-1 0 0 0,0 0 0 0 0,-1 1 0 0 0,0-1 0 0 0,-1-1 0 0 0,1 1 0 0 0,-1-2-42 0 0,1-19-116 0 0,-1-1 0 0 0,-1 1-1 0 0,-1-1 1 0 0,-2 0 0 0 0,-1 1-1 0 0,-1-1 1 0 0,-1 1 0 0 0,-7-17 116 0 0,11 39-43 0 0,0 9 43 0 0,-4 91-163 0 0,15 100 1235 0 0,-7-175-965 0 0,1-1 0 0 0,1 1-1 0 0,1-1 1 0 0,0-1 0 0 0,1 1-1 0 0,3 2-106 0 0,-8-17 47 0 0,1 0 1 0 0,0 0-1 0 0,-1 0 0 0 0,2 0 0 0 0,-1-1 0 0 0,0 1 0 0 0,0-1 1 0 0,1 0-1 0 0,-1 0 0 0 0,1 0 0 0 0,0 0 0 0 0,0-1 0 0 0,-1 0 0 0 0,1 1 1 0 0,0-1-1 0 0,0-1 0 0 0,0 1 0 0 0,0 0 0 0 0,1-1 0 0 0,-1 0 1 0 0,0 0-1 0 0,0 0 0 0 0,0-1 0 0 0,0 1 0 0 0,0-1 0 0 0,0 0 1 0 0,0 0-1 0 0,0 0 0 0 0,0-1 0 0 0,-1 1 0 0 0,1-1 0 0 0,0 0 0 0 0,-1 0 1 0 0,1 0-1 0 0,-1-1 0 0 0,0 1 0 0 0,0-1 0 0 0,2-1-47 0 0,76-79 144 0 0,-74 77-181 0 0,0 0 0 0 0,1 0-1 0 0,-1 1 1 0 0,1-1 0 0 0,1 2 0 0 0,-1-1 0 0 0,1 1-1 0 0,0 1 1 0 0,0 0 0 0 0,0 0 0 0 0,0 0-1 0 0,0 1 1 0 0,1 1 0 0 0,-1-1 0 0 0,0 2-1 0 0,5-1 38 0 0,135 22-3334 0 0,-102-12-3250 0 0,-31-6 403 0 0</inkml:trace>
  <inkml:trace contextRef="#ctx0" brushRef="#br0" timeOffset="-20615.949">6787 348 13256 0 0,'0'0'389'0'0,"0"0"-6"0"0,7-1-227 0 0,91-23 3061 0 0,48 14 27 0 0,-30 5-3090 0 0,-38-1-565 0 0,-45 6-5092 0 0,-9 0-894 0 0</inkml:trace>
  <inkml:trace contextRef="#ctx0" brushRef="#br0" timeOffset="-20321.839">7336 84 14512 0 0,'0'0'429'0'0,"0"0"-13"0"0,0 0-257 0 0,0 0-85 0 0,0 0-7 0 0,0 0 4 0 0,0 0 1 0 0,1 0 0 0 0,32 13-101 0 0,-20-5-4113 0 0,-3-2-879 0 0</inkml:trace>
  <inkml:trace contextRef="#ctx0" brushRef="#br0" timeOffset="-19808.926">7733 437 13072 0 0,'0'0'297'0'0,"-4"-4"826"0"0,-2 3-924 0 0,1 0 0 0 0,-1 0 0 0 0,1 1 0 0 0,-1 0 0 0 0,0 0 1 0 0,1 0-1 0 0,-1 0 0 0 0,1 1 0 0 0,-1 0 0 0 0,1 0 0 0 0,-1 1 0 0 0,1-1 1 0 0,0 1-1 0 0,0 0 0 0 0,0 1 0 0 0,0-1 0 0 0,0 1 0 0 0,0 0 1 0 0,1 0-1 0 0,-1 1 0 0 0,1-1 0 0 0,0 1 0 0 0,0 0 0 0 0,0 0-199 0 0,-1 1 144 0 0,1-1-85 0 0,0 0-1 0 0,1 0 1 0 0,-1 0 0 0 0,1 1 0 0 0,-1-1-1 0 0,2 1 1 0 0,-1-1 0 0 0,0 1-1 0 0,1 0 1 0 0,0 0 0 0 0,0 0-1 0 0,-1 5-58 0 0,3 16 410 0 0,24-32 3 0 0,53-71-428 0 0,-63 60-136 0 0,-9 8 93 0 0,0 1 0 0 0,1 1 1 0 0,0-1-1 0 0,0 1 0 0 0,0 0 0 0 0,1 0 1 0 0,0 1-1 0 0,0 0 0 0 0,1 0 0 0 0,-1 1 1 0 0,1 0-1 0 0,1 0 0 0 0,-1 1 1 0 0,1 0-1 0 0,-1 0 0 0 0,1 1 0 0 0,0 0 1 0 0,1 1-1 0 0,-1 0 0 0 0,0 0 0 0 0,5 1 58 0 0,-10 2 2 0 0,1 0 0 0 0,-1 1-1 0 0,0 0 1 0 0,0 0-1 0 0,0 0 1 0 0,0 0-1 0 0,0 1 1 0 0,0-1-1 0 0,0 1 1 0 0,-1 0-1 0 0,1 0 1 0 0,-1 0 0 0 0,0 1-1 0 0,0-1 1 0 0,0 1-1 0 0,-1 0 1 0 0,1 0-1 0 0,-1 0 1 0 0,0 0-1 0 0,0 0 1 0 0,0 0-1 0 0,0 1 1 0 0,-1-1 0 0 0,0 1-1 0 0,0-1 1 0 0,0 2-2 0 0,4 7 94 0 0,21 61 775 0 0,-26-73-850 0 0,0 0-1 0 0,0-1 0 0 0,0 1 0 0 0,1-1 1 0 0,-1 1-1 0 0,0 0 0 0 0,0-1 1 0 0,0 1-1 0 0,0-1 0 0 0,1 1 0 0 0,-1-1 1 0 0,0 1-1 0 0,0-1 0 0 0,1 1 1 0 0,-1-1-1 0 0,0 1 0 0 0,1-1 0 0 0,-1 1 1 0 0,1-1-1 0 0,-1 1 0 0 0,1-1 1 0 0,-1 0-1 0 0,1 1 0 0 0,-1-1 0 0 0,1 0 1 0 0,-1 1-1 0 0,1-1 0 0 0,-1 0 1 0 0,1 0-1 0 0,-1 0 0 0 0,1 1 0 0 0,0-1 1 0 0,-1 0-1 0 0,1 0 0 0 0,-1 0 0 0 0,1 0 1 0 0,0 0-1 0 0,-1 0 0 0 0,1 0 1 0 0,-1 0-1 0 0,1 0 0 0 0,0-1 0 0 0,-1 1 1 0 0,1 0-1 0 0,-1 0 0 0 0,1 0 1 0 0,-1-1-1 0 0,1 1 0 0 0,-1 0 0 0 0,1 0 1 0 0,-1-1-1 0 0,1 1 0 0 0,-1-1 1 0 0,1 1-1 0 0,-1 0 0 0 0,1-1 0 0 0,-1 1 1 0 0,0-1-1 0 0,1 1 0 0 0,-1-1 0 0 0,0 1 1 0 0,1-1-19 0 0,3-3 90 0 0,42-34 166 0 0,-37 28-256 0 0,0 0 0 0 0,1 1 0 0 0,0 0 0 0 0,0 0 0 0 0,1 1 0 0 0,0 0 0 0 0,0 1 0 0 0,1 1 0 0 0,0 0 0 0 0,0 0 0 0 0,1 1 0 0 0,-1 1 0 0 0,13-3 0 0 0,-18 7 29 0 0,1 1 0 0 0,0 0-1 0 0,0 1 1 0 0,-1 0 0 0 0,1 0-1 0 0,-1 0 1 0 0,0 1-1 0 0,1 0 1 0 0,-1 1 0 0 0,0 0-1 0 0,0 0-28 0 0,28 13 56 0 0,146 57 185 0 0,-76-35-2677 0 0,-78-31 1540 0 0</inkml:trace>
  <inkml:trace contextRef="#ctx0" brushRef="#br0" timeOffset="-24643.624">2003 680 11600 0 0,'-1'-4'115'0'0,"0"0"1"0"0,0 1-1 0 0,-1-1 1 0 0,0 1-1 0 0,1-1 1 0 0,-1 1 0 0 0,-1 0-1 0 0,1 0 1 0 0,0 0-1 0 0,-1 0 1 0 0,1 0-1 0 0,-1 0 1 0 0,0 1-1 0 0,0-1 1 0 0,-3-1-116 0 0,1 2 222 0 0,-1 1 1 0 0,0 0-1 0 0,1-1 0 0 0,-1 2 1 0 0,0-1-1 0 0,0 1 0 0 0,0 0 1 0 0,1 0-1 0 0,-1 0 0 0 0,0 1 1 0 0,0 0-1 0 0,0 0 1 0 0,1 1-1 0 0,-1-1 0 0 0,1 1 1 0 0,-1 1-1 0 0,1-1 0 0 0,0 1 1 0 0,0 0-1 0 0,0 0 0 0 0,0 0 1 0 0,0 1-1 0 0,1-1 0 0 0,-1 1 1 0 0,1 0-1 0 0,0 1 0 0 0,-3 3-222 0 0,-3 0 263 0 0,-60 75 551 0 0,67-79-790 0 0,1 0 0 0 0,1 0 0 0 0,-1 0 0 0 0,0 0 1 0 0,1 0-1 0 0,0 0 0 0 0,0 1 0 0 0,0-1 0 0 0,0 0 0 0 0,1 1 1 0 0,0-1-1 0 0,0 1 0 0 0,0-1 0 0 0,0 0 0 0 0,1 4-24 0 0,9 6 64 0 0,-6-13-48 0 0,1 0 0 0 0,-1 0 0 0 0,1 0 0 0 0,-1 0-1 0 0,1-1 1 0 0,-1 0 0 0 0,1 0 0 0 0,0 0 0 0 0,-1-1-1 0 0,1 1 1 0 0,-1-1 0 0 0,1 0 0 0 0,-1 0 0 0 0,1-1 0 0 0,-1 1-1 0 0,0-1 1 0 0,0 0 0 0 0,0 0 0 0 0,0-1 0 0 0,0 1-1 0 0,0-1 1 0 0,3-2-16 0 0,4-2-69 0 0,97-82 118 0 0,-88 80-49 0 0,-13 7-10 0 0,0 5-46 0 0,-3 2 41 0 0,1 1 0 0 0,-1-1 0 0 0,0 0 1 0 0,0 1-1 0 0,-1 0 0 0 0,0 0 0 0 0,0 0 1 0 0,0 0-1 0 0,-1 0 0 0 0,0 1 0 0 0,0-1 0 0 0,-1 1 1 0 0,1 0-1 0 0,-1-1 0 0 0,-1 2 15 0 0,7 19-8 0 0,4 62 8 0 0,11 76-24 0 0,-21-36 99 0 0,-1-123-61 0 0,0 0 1 0 0,0 0-1 0 0,-1 0 1 0 0,1 0-1 0 0,-1 0 0 0 0,-1 0 1 0 0,1 0-1 0 0,-1 0 0 0 0,0 0 1 0 0,0-1-1 0 0,0 1 1 0 0,-1-1-1 0 0,0 1 0 0 0,0-1 1 0 0,-1 0-1 0 0,1 0 1 0 0,-1 0-1 0 0,0-1 0 0 0,-1 1 1 0 0,1-1-1 0 0,-1 0 0 0 0,1 0 1 0 0,-1-1-1 0 0,-1 1 1 0 0,1-1-1 0 0,0 0 0 0 0,-1-1 1 0 0,1 1-1 0 0,-1-1 1 0 0,0 0-1 0 0,0-1 0 0 0,0 1 1 0 0,-1-1-15 0 0,-2-1-28 0 0,-1-1 1 0 0,0 0 0 0 0,1 0 0 0 0,0-1-1 0 0,-1 0 1 0 0,1-1 0 0 0,0 0 0 0 0,0 0-1 0 0,0-1 1 0 0,0 0 0 0 0,0-2 27 0 0,4 4-8 0 0,0-1 0 0 0,0-1 0 0 0,0 1 0 0 0,1-1 0 0 0,-1 0-1 0 0,1 0 1 0 0,0 0 0 0 0,0 0 0 0 0,1-1 0 0 0,-1 1 0 0 0,1-1 0 0 0,0 0 0 0 0,0 0 0 0 0,0-1 0 0 0,1 1 0 0 0,0 0 0 0 0,0-1 0 0 0,0 0 0 0 0,1 1 0 0 0,0-1 0 0 0,0 0 0 0 0,0 0 0 0 0,1 1 0 0 0,0-1 0 0 0,0 0 0 0 0,0 0 0 0 0,1 0 0 0 0,-1 0 0 0 0,2 1 0 0 0,-1-1 0 0 0,1 0 0 0 0,-1 1-1 0 0,2-1 1 0 0,-1 1 0 0 0,1-2 8 0 0,5-5-14 0 0,1 0 0 0 0,0 0 0 0 0,0 1 0 0 0,1 0 0 0 0,1 0-1 0 0,0 1 1 0 0,0 1 0 0 0,13-8 14 0 0,-6 3-25 0 0,120-91-157 0 0,81-70-66 0 0,-203 161 234 0 0,0-1 0 0 0,-1-1-1 0 0,0-1 1 0 0,-2 0-1 0 0,6-10 15 0 0,-18 26 1 0 0,0 0-1 0 0,0 0 0 0 0,0 0 0 0 0,0 0 1 0 0,0 0-1 0 0,0 0 0 0 0,0 0 0 0 0,-1-1 0 0 0,1 1 1 0 0,0 0-1 0 0,-1 0 0 0 0,1-1 0 0 0,-1 1 1 0 0,0 0-1 0 0,1-1 0 0 0,-1 1 0 0 0,0-1 0 0 0,0 1 1 0 0,0-1-1 0 0,0 1 0 0 0,0 0 0 0 0,0-1 1 0 0,0 1-1 0 0,0-1 0 0 0,-1 1 0 0 0,1 0 1 0 0,0-1-1 0 0,-1 1 0 0 0,1-1 0 0 0,-1 1 0 0 0,0 0 1 0 0,1 0-1 0 0,-1-1 0 0 0,0 1 0 0 0,0 0 1 0 0,0 0-1 0 0,0 0 0 0 0,0 0 0 0 0,0 0 0 0 0,0 0 1 0 0,0 0-1 0 0,0 0 0 0 0,0 1 0 0 0,-1-1 1 0 0,1 0-1 0 0,0 1 0 0 0,-1-1 0 0 0,1 1 0 0 0,0-1 1 0 0,-1 1-1 0 0,1 0 0 0 0,0-1 0 0 0,-1 1 0 0 0,-7-2-19 0 0,0 1 0 0 0,0 0 0 0 0,0 1 0 0 0,1 0 0 0 0,-1 0 0 0 0,0 1 0 0 0,0 0 0 0 0,0 0 0 0 0,0 1 0 0 0,1 0 0 0 0,-1 1 0 0 0,-1 0 19 0 0,4-1 6 0 0,0 1 0 0 0,1-1 0 0 0,-1 1 1 0 0,1 0-1 0 0,0 0 0 0 0,0 0 0 0 0,0 1 0 0 0,0 0 0 0 0,0 0 0 0 0,1 0 0 0 0,0 0 0 0 0,0 1 0 0 0,0 0 0 0 0,1 0 0 0 0,-1 0 0 0 0,1 0 0 0 0,0 0 0 0 0,0 1 0 0 0,1-1 0 0 0,0 1 0 0 0,0 0 0 0 0,0 0 0 0 0,0 1-6 0 0,1-1 17 0 0,1-1 1 0 0,-1 1-1 0 0,1 0 0 0 0,0 0 1 0 0,0 0-1 0 0,0-1 0 0 0,1 1 1 0 0,0 0-1 0 0,0-1 0 0 0,1 1 1 0 0,-1 0-1 0 0,1-1 0 0 0,1 0 1 0 0,-1 1-1 0 0,1-1 0 0 0,-1 0 1 0 0,1 0-1 0 0,1-1 0 0 0,-1 1 1 0 0,2 0-18 0 0,-2-2 21 0 0,1 1-1 0 0,0-1 1 0 0,-1-1 0 0 0,2 1 0 0 0,-1 0 0 0 0,0-1 0 0 0,0 0 0 0 0,1 0 0 0 0,-1 0 0 0 0,1-1-1 0 0,0 0 1 0 0,-1 1 0 0 0,1-1 0 0 0,0-1 0 0 0,0 1 0 0 0,0-1 0 0 0,-1 0 0 0 0,2 0-21 0 0,5-2 10 0 0,1 0 0 0 0,-1-1 1 0 0,0 0-1 0 0,0-1 0 0 0,0 0 0 0 0,-1 0 1 0 0,0-2-1 0 0,1 1 0 0 0,-2-1 0 0 0,1 0 1 0 0,-1-1-1 0 0,0 0 0 0 0,0-1 1 0 0,-1 0-1 0 0,0 0 0 0 0,0-1 0 0 0,-1 0 1 0 0,1-2-11 0 0,37-34-223 0 0,-22 33 139 0 0,-21 12 75 0 0,0 0 0 0 0,1 1 0 0 0,-1-1-1 0 0,0 1 1 0 0,1 0 0 0 0,-1-1-1 0 0,0 1 1 0 0,0 0 0 0 0,0 1 0 0 0,0-1-1 0 0,0 0 1 0 0,0 0 0 0 0,0 1 0 0 0,0-1-1 0 0,-1 1 1 0 0,1 0 0 0 0,0 0-1 0 0,-1-1 1 0 0,1 1 0 0 0,-1 0 0 0 0,0 0-1 0 0,1 2 10 0 0,2 5-5 0 0,0 0-1 0 0,0 1 0 0 0,-1-1 0 0 0,0 1 0 0 0,-1 0 0 0 0,0 0 1 0 0,-1 0-1 0 0,0 0 0 0 0,-1 0 0 0 0,0 0 0 0 0,0 2 6 0 0,-3 17-64 0 0,4-29 76 0 0,1 0 0 0 0,-1 0-1 0 0,0 0 1 0 0,1 0 0 0 0,-1 0-1 0 0,0-1 1 0 0,1 1-1 0 0,-1 0 1 0 0,0-1 0 0 0,1 1-1 0 0,-1-1 1 0 0,0 1 0 0 0,0-1-1 0 0,0 0 1 0 0,1 0-1 0 0,-1 1 1 0 0,0-1 0 0 0,0 0-1 0 0,0 0 1 0 0,0 0 0 0 0,0 0-1 0 0,-1 0 1 0 0,1 0-1 0 0,0 0 1 0 0,0-2-12 0 0,111-93-19 0 0,-69 76 19 0 0,-36 18-9 0 0,0 1 0 0 0,0 0 0 0 0,0 1 0 0 0,0 0 0 0 0,0 0 0 0 0,0 0 0 0 0,0 1 0 0 0,0 0 0 0 0,0 0 0 0 0,0 1 0 0 0,-1 0-1 0 0,1 0 1 0 0,0 1 0 0 0,-1-1 0 0 0,0 1 0 0 0,1 1 0 0 0,-1-1 0 0 0,-1 1 0 0 0,6 4 9 0 0,50 22-20 0 0,-18-17-318 0 0,-12-8-5165 0 0,-8-3-775 0 0</inkml:trace>
  <inkml:trace contextRef="#ctx0" brushRef="#br0" timeOffset="-23746.289">3053 772 9528 0 0,'0'0'216'0'0,"0"0"32"0"0,0 0 10 0 0,0 0 14 0 0,0 0 14 0 0,0 0 2 0 0,0 0 0 0 0,0 0 42 0 0,0 0 182 0 0,2-1 86 0 0,80-51 2360 0 0,-39 15-2672 0 0,2-1-90 0 0,-32 21-107 0 0,6-23 128 0 0,-23 32-125 0 0,8-8 365 0 0,-27 1 127 0 0,22 15-392 0 0,1 0-21 0 0,-9 0-86 0 0,-20 9-21 0 0,-7 15-64 0 0,28-18 23 0 0,1 0-1 0 0,0 1 0 0 0,0 0 0 0 0,1 1 0 0 0,0-1 0 0 0,0 1 0 0 0,1 0 1 0 0,0 0-1 0 0,0 1 0 0 0,-2 6-22 0 0,2-2 48 0 0,1 22-19 0 0,7-28-3 0 0,-3-6-20 0 0,0 0 0 0 0,0 1 0 0 0,1-1 0 0 0,-1 0 0 0 0,1 0 0 0 0,-1 0 0 0 0,1 0 1 0 0,-1 0-1 0 0,1 0 0 0 0,0 0 0 0 0,-1 0 0 0 0,1 0 0 0 0,0 0 0 0 0,0 0 1 0 0,0 0-1 0 0,0-1 0 0 0,0 1 0 0 0,0 0 0 0 0,0 0 0 0 0,0-1 0 0 0,0 1 0 0 0,0-1 1 0 0,0 1-1 0 0,0-1 0 0 0,0 0 0 0 0,0 1 0 0 0,1-1 0 0 0,-1 0 0 0 0,0 0 0 0 0,0 1 1 0 0,0-1-1 0 0,1 0 0 0 0,-1 0 0 0 0,0-1 0 0 0,0 1-6 0 0,10 0 30 0 0,0 0 1 0 0,-1-1-1 0 0,1 0 0 0 0,-1-1 1 0 0,1-1-1 0 0,-1 1 0 0 0,0-2 1 0 0,0 1-1 0 0,0-1 0 0 0,0-1 0 0 0,6-4-30 0 0,34-24 0 0 0,27-30-593 0 0,-73 60 537 0 0,1 1 0 0 0,0-1-1 0 0,1 1 1 0 0,-1-1 0 0 0,0 1 0 0 0,1 1 0 0 0,-1-1-1 0 0,1 1 1 0 0,0 0 0 0 0,-1 0 0 0 0,1 1-1 0 0,0 0 1 0 0,0 0 0 0 0,-1 0 0 0 0,1 1 0 0 0,0-1-1 0 0,-1 2 1 0 0,2-1 56 0 0,16 15-81 0 0,-16-7 11 0 0,12 39 56 0 0,-7-4 312 0 0,-11-30-56 0 0,19-7 644 0 0,33-18-334 0 0,-28 1-493 0 0,32-13-526 0 0,20-14-3998 0 0,-64 25 2931 0 0</inkml:trace>
  <inkml:trace contextRef="#ctx0" brushRef="#br0" timeOffset="-23182.889">3939 514 12064 0 0,'0'0'273'0'0,"-12"4"774"0"0,-69 44 1929 0 0,33-6-1541 0 0,11 16-423 0 0,46-49-732 0 0,-9-9-276 0 0,1 0 0 0 0,-1-1 0 0 0,0 1 0 0 0,0 0-1 0 0,0 0 1 0 0,1 0 0 0 0,-1 0 0 0 0,0 0 0 0 0,0 0 0 0 0,0 0-1 0 0,1 0 1 0 0,-1 0 0 0 0,0 1 0 0 0,0-1 0 0 0,1 0-1 0 0,-1 0 1 0 0,0 0 0 0 0,0 0 0 0 0,0 0 0 0 0,0 0 0 0 0,1 0-1 0 0,-1 0 1 0 0,0 1 0 0 0,0-1 0 0 0,0 0 0 0 0,0 0-1 0 0,1 0 1 0 0,-1 0 0 0 0,0 1 0 0 0,0-1 0 0 0,0 0-1 0 0,0 0 1 0 0,0 0 0 0 0,0 1 0 0 0,0-1 0 0 0,1 0 0 0 0,-1 0-1 0 0,0 0 1 0 0,0 1 0 0 0,0-1 0 0 0,0 0 0 0 0,0 0-1 0 0,0 0 1 0 0,0 1 0 0 0,0-1 0 0 0,0 0 0 0 0,0 0 0 0 0,0 1-1 0 0,0-1 1 0 0,-1 0 0 0 0,1 0 0 0 0,0 0 0 0 0,0 1-1 0 0,0-1 1 0 0,0 0 0 0 0,0 0 0 0 0,0 0 0 0 0,0 0-1 0 0,0 1 1 0 0,-1-1-4 0 0,16 5 62 0 0,2-13 415 0 0,7-11-603 0 0,-5 1 128 0 0,6 9 197 0 0,-19 7-229 0 0,1 1 0 0 0,-1 0 0 0 0,1 1 0 0 0,-1-1 0 0 0,1 1 1 0 0,-1 0-1 0 0,1 1 0 0 0,-1 0 0 0 0,1 0 0 0 0,-1 0 0 0 0,0 0 0 0 0,1 1 0 0 0,-1 1 0 0 0,0-1 0 0 0,0 1 0 0 0,0 0 0 0 0,-1 0 0 0 0,4 2 30 0 0,27 19 24 0 0,-3-14 400 0 0,-17-7-329 0 0,-1-2-1 0 0,1 1 1 0 0,0-2-1 0 0,0 0 1 0 0,-1-1-1 0 0,1 0 0 0 0,0-1 1 0 0,-1-1-1 0 0,1-1 1 0 0,-1 0-1 0 0,5-3-94 0 0,54-38 167 0 0,-69 39-141 0 0,1 0 0 0 0,-1-1 0 0 0,0 0 0 0 0,0 0 0 0 0,0 0 0 0 0,-1-1 0 0 0,-1 1 0 0 0,1-1 0 0 0,-1 0 0 0 0,0 0 0 0 0,-1 0 0 0 0,0-1 0 0 0,0-5-26 0 0,0-61-66 0 0,-6-17-293 0 0,-16-79-320 0 0,5 87 487 0 0,-15 12 304 0 0,30 71-100 0 0,-1-1-1 0 0,1 1 1 0 0,-1 0-1 0 0,1-1 1 0 0,-1 1-1 0 0,0 0 1 0 0,0 0-1 0 0,0-1 1 0 0,0 1-1 0 0,0 0 1 0 0,0 0-1 0 0,0 0 1 0 0,0 0-1 0 0,0 0 1 0 0,0 1-1 0 0,-1-1 1 0 0,1 0-1 0 0,0 0 1 0 0,-1 1-1 0 0,1-1 1 0 0,0 1-1 0 0,-1-1 1 0 0,1 1-1 0 0,-1 0 1 0 0,1-1-1 0 0,0 1 1 0 0,-1 0-1 0 0,1 0 1 0 0,-1 0-1 0 0,1 0 1 0 0,-1 0-1 0 0,1 1 1 0 0,-1-1-1 0 0,1 0 1 0 0,-1 1-1 0 0,1-1 1 0 0,0 1-1 0 0,-1-1 1 0 0,1 1-1 0 0,0-1 1 0 0,-1 1-1 0 0,1 0 1 0 0,0 0-1 0 0,0 0 1 0 0,-1 1-12 0 0,-10 8 1 0 0,10-8 4 0 0,-1 0 0 0 0,1 0-1 0 0,-1 0 1 0 0,1 0-1 0 0,0 1 1 0 0,0-1-1 0 0,0 1 1 0 0,0 0-1 0 0,0 0 1 0 0,0-1 0 0 0,1 1-1 0 0,0 0 1 0 0,-1 0-1 0 0,1 1 1 0 0,0-1-1 0 0,0 0-4 0 0,-28 100 64 0 0,25-7 96 0 0,12 86 312 0 0,17-54 128 0 0,-23-116-552 0 0,1 0 0 0 0,0 0 0 0 0,0 0 0 0 0,1 0 0 0 0,1-1 0 0 0,0 0 0 0 0,1 0 0 0 0,0 2-48 0 0,27 43 144 0 0,36-6-21 0 0,-23-26-754 0 0,-14-12-4942 0 0,-2-2-1521 0 0</inkml:trace>
  <inkml:trace contextRef="#ctx0" brushRef="#br0" timeOffset="-26807.269">354 529 12528 0 0,'0'0'281'0'0,"-1"-7"687"0"0,-4-10-803 0 0,4 15 75 0 0,1 0 3213 0 0,-8 12-3033 0 0,9 99 804 0 0,6 58-864 0 0,-7 9-2 0 0,-3-89 68 0 0,5-82-750 0 0,-1 1 610 0 0,-1-2-6595 0 0,0-4 257 0 0</inkml:trace>
  <inkml:trace contextRef="#ctx0" brushRef="#br0" timeOffset="-25976.569">4 689 12152 0 0,'-1'-8'921'0'0,"-2"1"-625"0"0,3 7-286 0 0,0-1-1 0 0,0 1 1 0 0,0-1 0 0 0,0 1 0 0 0,0-1-1 0 0,0 1 1 0 0,1-1 0 0 0,-1 1-1 0 0,0-1 1 0 0,0 1 0 0 0,0-1 0 0 0,0 1-1 0 0,1-1 1 0 0,-1 1 0 0 0,0 0-1 0 0,0-1 1 0 0,1 1 0 0 0,-1-1 0 0 0,0 1-1 0 0,1 0 1 0 0,-1-1 0 0 0,0 1 0 0 0,1 0-1 0 0,-1 0 1 0 0,0-1 0 0 0,1 1-1 0 0,-1 0 1 0 0,1 0 0 0 0,-1-1 0 0 0,1 1-1 0 0,-1 0 1 0 0,1 0 0 0 0,-1 0 0 0 0,1 0-1 0 0,-1 0 1 0 0,1 0 0 0 0,-1 0-1 0 0,0 0 1 0 0,1 0 0 0 0,-1 0 0 0 0,1 0-10 0 0,151-18 1821 0 0,-1-19-1616 0 0,29-13 209 0 0,-164 45-279 0 0,1 1 1 0 0,0 1 0 0 0,0 0 0 0 0,0 1-1 0 0,0 1 1 0 0,6 1-136 0 0,7 15 457 0 0,-23 9-265 0 0,-6-18-153 0 0,-1 0-1 0 0,0 0 0 0 0,0 0 0 0 0,0 1 0 0 0,-1-1 0 0 0,0 0 1 0 0,0 0-1 0 0,-1 0 0 0 0,1 0 0 0 0,-1 0 0 0 0,-1 0-38 0 0,0 5 76 0 0,-45 192 843 0 0,24-87-672 0 0,7-25-41 0 0,17-84-140 0 0,0-6 31 0 0,0-1-1 0 0,0 0-7 0 0,4-9-1 0 0,15-34-102 0 0,29-51-804 0 0,-27 73 732 0 0,18 40-97 0 0,44 40 172 0 0,-78-56 39 0 0,1 0 0 0 0,0 0 0 0 0,0-1-1 0 0,0 0 1 0 0,0 0 0 0 0,0 0 0 0 0,0-1 0 0 0,1 0-1 0 0,-1 0 1 0 0,0 0 0 0 0,1-1 0 0 0,-1 0-1 0 0,1 0 1 0 0,-1-1 0 0 0,1 0 0 0 0,-1 0-1 0 0,5-2-27 0 0,-1 0 29 0 0,0-1-1 0 0,-1 0 1 0 0,1-1-1 0 0,-1 1 1 0 0,0-2-1 0 0,-1 0 1 0 0,1 0-1 0 0,-1 0 0 0 0,0-1 1 0 0,-1 0-1 0 0,0 0 1 0 0,7-9-29 0 0,-13 14 0 0 0,1 0 0 0 0,-1 0 1 0 0,1 0-1 0 0,-1 0 0 0 0,0 0 0 0 0,1-1 1 0 0,-1 1-1 0 0,0 0 0 0 0,-1-1 1 0 0,1 1-1 0 0,0 0 0 0 0,-1-1 0 0 0,1 1 1 0 0,-1-1-1 0 0,0 1 0 0 0,0-1 1 0 0,0 1-1 0 0,0-1 0 0 0,0 1 0 0 0,0-1 1 0 0,-1 1-1 0 0,1-1 0 0 0,-1 1 0 0 0,0 0 1 0 0,0-1-1 0 0,0 1 0 0 0,0 0 1 0 0,0 0-1 0 0,0-1 0 0 0,0 1 0 0 0,-1 0 1 0 0,1 0-1 0 0,-1 0 0 0 0,0 1 1 0 0,1-1-1 0 0,-1 0 0 0 0,0 1 0 0 0,-2-2 0 0 0,2 2 0 0 0,-1 0 0 0 0,1 1 0 0 0,-1-1 0 0 0,1 1 0 0 0,-1 0 0 0 0,1 0 0 0 0,-1 0 0 0 0,1 0 0 0 0,-1 0 0 0 0,1 1 0 0 0,-1-1 0 0 0,1 1 0 0 0,0-1 0 0 0,-1 1 0 0 0,1 0 0 0 0,0 0 0 0 0,-1 0 0 0 0,1 0 0 0 0,0 0 0 0 0,0 1 0 0 0,0-1 0 0 0,0 1 0 0 0,0-1 0 0 0,0 1 0 0 0,0 0 0 0 0,1 0 0 0 0,-1 0 0 0 0,1 0 0 0 0,-1 0 0 0 0,1 0 0 0 0,0 0 0 0 0,-1 0 0 0 0,1 2 0 0 0,-2 0 17 0 0,1 1-1 0 0,0 0 1 0 0,0-1-1 0 0,0 1 1 0 0,1 0-1 0 0,-1 0 0 0 0,1 0 1 0 0,1 0-1 0 0,-1 0 1 0 0,1 0-1 0 0,-1 0 0 0 0,1 1 1 0 0,1-1-1 0 0,-1 0 1 0 0,1 0-1 0 0,0 0 1 0 0,0 0-1 0 0,0 0 0 0 0,2 2-16 0 0,-1-2 15 0 0,1-1 0 0 0,0 0 0 0 0,0 0 1 0 0,0 0-1 0 0,1-1 0 0 0,-1 1 0 0 0,1-1 0 0 0,0 0 0 0 0,0 0 0 0 0,0 0 0 0 0,1 0 0 0 0,-1-1 0 0 0,0 1 0 0 0,1-1 0 0 0,0-1 0 0 0,-1 1 0 0 0,1 0 0 0 0,0-1 0 0 0,0 0 0 0 0,2 0-15 0 0,102 4 177 0 0,25-21-543 0 0,-78 5-5324 0 0,-27 5-507 0 0</inkml:trace>
  <inkml:trace contextRef="#ctx0" brushRef="#br0" timeOffset="-17454.647">303 1328 6912 0 0,'0'0'157'0'0,"0"0"23"0"0,0 0 11 0 0,12-10 1169 0 0,42-3 2238 0 0,-26 10-2912 0 0,192-33 1358 0 0,164 21-1388 0 0,-187 15-592 0 0,33 12-64 0 0,180-16-99 0 0,-113-13-370 0 0,-58 13 245 0 0,53 2 38 0 0,-183 8 116 0 0,-30-5 131 0 0,1-4 0 0 0,0-3 1 0 0,-1-4-1 0 0,65-16-61 0 0,-47 1-3 0 0,1 5 1 0 0,24 2 2 0 0,29-1-208 0 0,-21 7 208 0 0,214 12-64 0 0,53-25 597 0 0,-380 23-530 0 0,171-9-3 0 0,-46 7 0 0 0,-58-1 0 0 0,156-25 585 0 0,145-7-1474 0 0,-92 16 1657 0 0,-77 10-1494 0 0,-58 8 980 0 0,-20-3-101 0 0,-37-3 326 0 0,-14-3-484 0 0,-1 5 1 0 0,1 3-1 0 0,77 8 5 0 0,-117-2 7 0 0,1-2 0 0 0,-1-2 1 0 0,33-6-8 0 0,160-10 0 0 0,-59 6 0 0 0,-83-1 0 0 0,-4 2 0 0 0,69 8 0 0 0,-80 6 0 0 0,32-7 0 0 0,-18 0 10 0 0,-60 1 64 0 0,1 2 0 0 0,-1 1 0 0 0,36 6-74 0 0,-12 9-832 0 0,-50-13 512 0 0</inkml:trace>
  <inkml:trace contextRef="#ctx0" brushRef="#br0" timeOffset="-8957.25">3434 1798 13328 0 0,'0'0'298'0'0,"0"0"46"0"0,0 0 24 0 0,0 0-38 0 0,0 0-169 0 0,0 0 106 0 0,-5-2 252 0 0,3 2 2688 0 0,0 0-3111 0 0,-5-26 1009 0 0,6 13-1123 0 0,1 8 21 0 0,-1 1 0 0 0,1 0 1 0 0,-1 0-1 0 0,0 0 1 0 0,-1 0-1 0 0,1 0 0 0 0,-1 0 1 0 0,0 0-1 0 0,0 0 0 0 0,0 0 1 0 0,0 1-1 0 0,-1-1 1 0 0,1 1-1 0 0,-1 0 0 0 0,0 0 1 0 0,0 0-1 0 0,0 0 0 0 0,-1 0 1 0 0,1 0-4 0 0,-19-2 10 0 0,-1 10-10 0 0,21-4 0 0 0,-2 0 0 0 0,1 0 0 0 0,-1 0 0 0 0,0 0 0 0 0,1 1 0 0 0,-1-1 0 0 0,1 1 0 0 0,-1 0 0 0 0,1 0 0 0 0,0 0 0 0 0,0 0 0 0 0,0 1 0 0 0,0-1 0 0 0,0 1 0 0 0,0 0 0 0 0,1 0 0 0 0,-55 86-72 0 0,7 3 6 0 0,17 22-105 0 0,23-27 296 0 0,12-66-85 0 0,11 23 102 0 0,-9-41-113 0 0,0 1 0 0 0,0-1 0 0 0,0 0 0 0 0,0 0 0 0 0,1 0 0 0 0,0 0 0 0 0,0-1 1 0 0,-1 0-1 0 0,1 0 0 0 0,1 0 0 0 0,-1-1 0 0 0,0 0 0 0 0,0 0 0 0 0,0 0 0 0 0,1 0 0 0 0,-1-1 1 0 0,0 0-1 0 0,1 0 0 0 0,-1-1 0 0 0,0 1 0 0 0,1-1 0 0 0,-1 0 0 0 0,0 0 0 0 0,0-1 0 0 0,0 0 0 0 0,0 0 1 0 0,0 0-1 0 0,0 0 0 0 0,-1-1 0 0 0,1 0 0 0 0,-1 0 0 0 0,0 0 0 0 0,1 0 0 0 0,-1-1 0 0 0,3-3-29 0 0,14-34 208 0 0,26-62 534 0 0,-15 17-716 0 0,-20 38-114 0 0,-12 39-336 0 0,-6 24 210 0 0,1 74 68 0 0,9 1 146 0 0,0-19 0 0 0,-2-41 8 0 0,9 21-744 0 0,13-27-2825 0 0,-11-18 1755 0 0</inkml:trace>
  <inkml:trace contextRef="#ctx0" brushRef="#br0" timeOffset="-8703.922">3831 2002 15056 0 0,'37'-4'1641'0'0,"71"9"333"0"0,-44-11-1090 0 0,31-2-237 0 0,-31 9-6704 0 0,-48 1-24 0 0</inkml:trace>
  <inkml:trace contextRef="#ctx0" brushRef="#br0" timeOffset="-8419.756">3979 2116 10720 0 0,'0'0'314'0'0,"0"0"-6"0"0,2 0-102 0 0,48 17 3308 0 0,94-5-1587 0 0,108-11-2926 0 0,-221-4-518 0 0,-1 3-3772 0 0</inkml:trace>
  <inkml:trace contextRef="#ctx0" brushRef="#br0" timeOffset="-8172.513">5279 1651 13072 0 0,'0'0'297'0'0,"1"-1"39"0"0,12-37 528 0 0,-13 36-527 0 0,-14-7 1031 0 0,5 7-1257 0 0,1 2 0 0 0,-1-1 0 0 0,1 1 0 0 0,-1 0-1 0 0,1 1 1 0 0,0 0 0 0 0,-1 0 0 0 0,1 1 0 0 0,0 0 0 0 0,0 1 0 0 0,0 0-1 0 0,0 0 1 0 0,0 0 0 0 0,0 2-111 0 0,-4 1 36 0 0,0 0 0 0 0,1 2-1 0 0,0-1 1 0 0,0 1 0 0 0,1 1 0 0 0,0 0-1 0 0,0 0 1 0 0,1 1 0 0 0,0 0 0 0 0,1 1-1 0 0,-7 10-35 0 0,10-12 42 0 0,0 0-1 0 0,1 0 0 0 0,-1 0 0 0 0,2 0 0 0 0,-1 1 0 0 0,2 0 0 0 0,-1-1 0 0 0,1 1 1 0 0,0 0-1 0 0,1 0 0 0 0,1 0 0 0 0,-1 0 0 0 0,1 0 0 0 0,1 1 0 0 0,0-1 0 0 0,1 0 0 0 0,-1 0 1 0 0,2-1-1 0 0,0 1 0 0 0,0 0 0 0 0,0-1 0 0 0,1 0 0 0 0,1 0 0 0 0,-1 0 0 0 0,3 2-41 0 0,-2-4 59 0 0,1-1 0 0 0,0 0 0 0 0,0 0 0 0 0,1 0-1 0 0,-1-1 1 0 0,1 0 0 0 0,0 0 0 0 0,1 0 0 0 0,-1-1-1 0 0,1-1 1 0 0,-1 1 0 0 0,1-1 0 0 0,6 1-59 0 0,39 8-3520 0 0,-37-12-2548 0 0</inkml:trace>
  <inkml:trace contextRef="#ctx0" brushRef="#br0" timeOffset="-7922.023">5376 2014 14544 0 0,'0'0'330'0'0,"0"0"45"0"0,-2 6 376 0 0,-10 87 555 0 0,10 69 1618 0 0,2-157-2907 0 0,1 0 0 0 0,-1 0 0 0 0,1 0-1 0 0,0 0 1 0 0,0-1 0 0 0,0 1 0 0 0,1 0 0 0 0,0-1 0 0 0,0 1 0 0 0,0-1-1 0 0,0 1 1 0 0,1-1 0 0 0,-1 0 0 0 0,2 1-17 0 0,36 25-2892 0 0,-30-26 1805 0 0</inkml:trace>
  <inkml:trace contextRef="#ctx0" brushRef="#br0" timeOffset="-7272.973">6094 1870 10568 0 0,'0'0'233'0'0,"-10"1"590"0"0,-37 24 1479 0 0,47-24-1883 0 0,0-1-60 0 0,1 11 825 0 0,2-10-1133 0 0,0 1 1 0 0,1-1 0 0 0,-1 0 0 0 0,1 0 0 0 0,-1 0 0 0 0,1 0 0 0 0,-1-1 0 0 0,1 1 0 0 0,-1-1 0 0 0,1 0 0 0 0,-1 0 0 0 0,1 0 0 0 0,0 0 0 0 0,-1-1 0 0 0,1 0 0 0 0,-1 1 0 0 0,1-1 0 0 0,-1 0 0 0 0,0-1 0 0 0,1 1 0 0 0,-1-1 0 0 0,0 1 0 0 0,0-1 0 0 0,0 0 0 0 0,0 0-1 0 0,0 0 1 0 0,0-1-52 0 0,13-5 109 0 0,57-33 133 0 0,-65 37-206 0 0,-1-1 0 0 0,0 1 0 0 0,0-1-1 0 0,0 0 1 0 0,-1-1 0 0 0,1 0 0 0 0,-1 0 0 0 0,-1 0 0 0 0,1 0 0 0 0,-1-1 0 0 0,0 0 0 0 0,-1 0 0 0 0,0-1-1 0 0,0 0-35 0 0,0 1 76 0 0,-4 7-79 0 0,1 0-1 0 0,-1-1 1 0 0,0 1-1 0 0,1-1 0 0 0,-1 1 1 0 0,1-1-1 0 0,-1 0 1 0 0,0 1-1 0 0,1-1 0 0 0,-1 1 1 0 0,0-1-1 0 0,0 1 0 0 0,1-1 1 0 0,-1 0-1 0 0,0 1 1 0 0,0-1-1 0 0,0 0 0 0 0,0 1 1 0 0,0-1-1 0 0,0 0 1 0 0,0 1-1 0 0,0-1 0 0 0,0 0 1 0 0,0 1-1 0 0,0-1 0 0 0,0 1 1 0 0,0-1-1 0 0,-1 0 1 0 0,1 1-1 0 0,0-1 0 0 0,0 0 1 0 0,-1 1-1 0 0,1-1 1 0 0,0 1-1 0 0,-1-1 0 0 0,1 1 1 0 0,-1-1-1 0 0,1 1 0 0 0,-1-1 1 0 0,1 1-1 0 0,-1 0 1 0 0,1-1-1 0 0,-1 1 0 0 0,1-1 1 0 0,-1 1-1 0 0,1 0 1 0 0,-1 0-1 0 0,0-1 0 0 0,1 1 1 0 0,-1 0-1 0 0,0 0 0 0 0,0 0 4 0 0,-2-1-5 0 0,0 0 0 0 0,-1 0 0 0 0,1 1 0 0 0,-1-1 0 0 0,1 1 0 0 0,-1 0-1 0 0,1 0 1 0 0,-1 0 0 0 0,1 0 0 0 0,-1 1 0 0 0,1 0 0 0 0,-1-1 0 0 0,1 1 0 0 0,0 0-1 0 0,0 1 1 0 0,-1-1 0 0 0,1 1 0 0 0,0-1 0 0 0,0 1 0 0 0,0 0 0 0 0,0 0-1 0 0,1 0 1 0 0,-1 1 0 0 0,0-1 0 0 0,1 0 0 0 0,0 1 0 0 0,-3 3 5 0 0,-48 81 362 0 0,47-73-286 0 0,0-1-1 0 0,1 1 0 0 0,1 1 0 0 0,0-1 0 0 0,1 1 0 0 0,0 0 0 0 0,1-1 0 0 0,1 1 0 0 0,0 0 0 0 0,1 0 0 0 0,1 0 0 0 0,0 0 0 0 0,1 2-75 0 0,0-13 40 0 0,-1 1-1 0 0,1 0 0 0 0,0 0 1 0 0,0-1-1 0 0,1 1 1 0 0,-1-1-1 0 0,1 1 0 0 0,0-1 1 0 0,0 0-1 0 0,1 0 0 0 0,-1-1 1 0 0,1 1-1 0 0,0-1 0 0 0,0 1 1 0 0,0-1-1 0 0,0-1 0 0 0,0 1 1 0 0,1 0-1 0 0,-1-1 0 0 0,1 0 1 0 0,0 0-1 0 0,-1 0 0 0 0,3 0-39 0 0,7 2 77 0 0,0-1-1 0 0,1 0 1 0 0,-1-1-1 0 0,1 0 1 0 0,-1-1-1 0 0,1-1 0 0 0,7-1-76 0 0,83-22-3281 0 0,-87 17 2011 0 0</inkml:trace>
  <inkml:trace contextRef="#ctx0" brushRef="#br0" timeOffset="-6815.051">6834 1233 9488 0 0,'0'-18'664'0'0,"-26"27"2768"0"0,-11 31-2330 0 0,2 2 0 0 0,1 1-1 0 0,3 2 1 0 0,-1 5-1102 0 0,-95 125 384 0 0,118-162-134 0 0,-3 4-3243 0 0,12-17 2129 0 0</inkml:trace>
  <inkml:trace contextRef="#ctx0" brushRef="#br0" timeOffset="-6401.617">6706 1242 10536 0 0,'0'0'308'0'0,"0"0"-2"0"0,0 2-168 0 0,-36 145 3006 0 0,26-69-1296 0 0,16-34-1089 0 0,10-25-23 0 0,-15-19-557 0 0,18 2 138 0 0,-14-3-295 0 0,-1 0 0 0 0,1 0 0 0 0,-1 0 0 0 0,0-1-1 0 0,0 0 1 0 0,1 0 0 0 0,-1 0 0 0 0,0 0 0 0 0,-1-1-1 0 0,1 0 1 0 0,0 1 0 0 0,-1-1 0 0 0,1 0 0 0 0,-1-1-1 0 0,0 1 1 0 0,0-1 0 0 0,1-1-22 0 0,21-30-69 0 0,16-30-133 0 0,-24 70-170 0 0,9 60 714 0 0,-23-61-324 0 0,-1 0 1 0 0,1 0 0 0 0,0 0 0 0 0,0 0-1 0 0,0-1 1 0 0,0 1 0 0 0,0-1-1 0 0,1 0 1 0 0,0 0 0 0 0,0 0 0 0 0,-1-1-1 0 0,2 1 1 0 0,-1-1 0 0 0,0 0-1 0 0,0 0 1 0 0,1 0 0 0 0,-1-1 0 0 0,1 1-1 0 0,-1-1 1 0 0,1 0 0 0 0,0-1-1 0 0,-1 1 1 0 0,1-1 0 0 0,0 0 0 0 0,-1 0-1 0 0,1 0 1 0 0,0-1 0 0 0,0 1-1 0 0,-1-1 1 0 0,1-1-19 0 0,38-19-4480 0 0,-39 13 2946 0 0</inkml:trace>
  <inkml:trace contextRef="#ctx0" brushRef="#br0" timeOffset="-6135.088">7191 1044 12464 0 0,'0'0'281'0'0,"0"0"40"0"0,0 0 22 0 0,0 0-39 0 0,0 2-157 0 0,-33 154 3623 0 0,20-30-2641 0 0,11-116-1055 0 0,1 1 0 0 0,1-1 0 0 0,0 1 0 0 0,0-1 0 0 0,1 1 0 0 0,0-1 0 0 0,1 1 0 0 0,1-1 0 0 0,-1 0 0 0 0,1 0 0 0 0,1 0 0 0 0,0 0 0 0 0,0 0 0 0 0,1-1 0 0 0,0 0 0 0 0,1 0-74 0 0,-1-5-10 0 0,0-1 1 0 0,1 0-1 0 0,-1 0 0 0 0,1 0 0 0 0,0-1 0 0 0,0 0 0 0 0,0 0 0 0 0,0-1 0 0 0,0 1 0 0 0,0-1 0 0 0,0 0 0 0 0,0-1 0 0 0,1 0 0 0 0,-1 0 1 0 0,0 0-1 0 0,0-1 0 0 0,1 1 0 0 0,0-2 10 0 0,22-2-598 0 0,-18 0 286 0 0</inkml:trace>
  <inkml:trace contextRef="#ctx0" brushRef="#br0" timeOffset="-5931.599">7093 1268 15256 0 0,'0'0'19'0'0,"0"0"0"0"0,0-1 1 0 0,-1 1-1 0 0,1 0 0 0 0,0-1 1 0 0,0 1-1 0 0,0 0 0 0 0,0-1 1 0 0,-1 1-1 0 0,1-1 1 0 0,0 1-1 0 0,0 0 0 0 0,0-1 1 0 0,0 1-1 0 0,0-1 0 0 0,0 1 1 0 0,0 0-1 0 0,0-1 0 0 0,0 1 1 0 0,0-1-1 0 0,1 1 1 0 0,-1 0-1 0 0,0-1 0 0 0,0 1 1 0 0,0 0-1 0 0,0-1 0 0 0,1 1 1 0 0,-1-1-1 0 0,0 1 0 0 0,0 0 1 0 0,1 0-1 0 0,-1-1 1 0 0,0 1-1 0 0,0 0 0 0 0,1-1 1 0 0,-1 1-1 0 0,0 0 0 0 0,1 0 1 0 0,-1 0-1 0 0,0-1 0 0 0,1 1 1 0 0,-1 0-1 0 0,0 0 1 0 0,1 0-1 0 0,-1 0 0 0 0,1 0 1 0 0,-1 0-1 0 0,0 0 0 0 0,1-1 1 0 0,-1 1-1 0 0,1 0 0 0 0,-1 0 1 0 0,0 1-1 0 0,1-1 1 0 0,-1 0-1 0 0,1 0 0 0 0,-1 0 1 0 0,0 0-1 0 0,1 0 0 0 0,-1 0 1 0 0,0 0-1 0 0,1 1 0 0 0,-1-1 1 0 0,0 0-1 0 0,1 0 1 0 0,-1 0-1 0 0,0 1 0 0 0,1-1 1 0 0,-1 0-1 0 0,0 1-19 0 0,10-1-31 0 0,44-1 1204 0 0,-19 0-1194 0 0,0 1 0 0 0,0 2 0 0 0,0 1 0 0 0,4 3 21 0 0,-9-1-4261 0 0,0-1-1491 0 0</inkml:trace>
  <inkml:trace contextRef="#ctx0" brushRef="#br0" timeOffset="-5111.145">7699 1930 11312 0 0,'-7'-9'1133'0'0,"3"9"-993"0"0,3 0 97 0 0,1 0 62 0 0,0 0 12 0 0,0 0 30 0 0,0 0 124 0 0,41-3 1903 0 0,153-8-488 0 0,-114 9-1803 0 0,0-3 1 0 0,0-4-1 0 0,13-5-77 0 0,-8-5-3276 0 0,-77 17 1839 0 0,-6 2-16 0 0</inkml:trace>
  <inkml:trace contextRef="#ctx0" brushRef="#br0" timeOffset="-4873.725">8076 1679 12728 0 0,'0'0'289'0'0,"0"0"40"0"0,0 0 21 0 0,-3 6 62 0 0,-3 8-144 0 0,1-1 0 0 0,0 1 1 0 0,2 0-1 0 0,-1 0 1 0 0,2 0-1 0 0,-1 0 1 0 0,2 0-1 0 0,0 1 0 0 0,1-1 1 0 0,0 0-1 0 0,1 1 1 0 0,1-1-1 0 0,1 6-268 0 0,-1-7 186 0 0,0 22 197 0 0,-1-7-266 0 0,2-1 1 0 0,0 1 0 0 0,2-1 0 0 0,0 1 0 0 0,2-1 0 0 0,10 22-118 0 0,3-16-350 0 0,-6-23-4839 0 0,-5-7-545 0 0</inkml:trace>
  <inkml:trace contextRef="#ctx0" brushRef="#br0" timeOffset="-3122.302">9167 1493 10120 0 0,'0'0'298'0'0,"0"0"-4"0"0,-1-12 1783 0 0,-1 6 6257 0 0,-7 12-8311 0 0,8-6 9 0 0,0 0-64 0 0,-1 1 21 0 0,-1 1 38 0 0,2-1 120 0 0,1-1 82 0 0,0 0 24 0 0,-16 0 3 0 0,12 0-256 0 0,-2 0 0 0 0,3 0 16 0 0,2 0 60 0 0,1 0-1 0 0,0 0-10 0 0,0-1-11 0 0,-4-1-44 0 0,-1 1-10 0 0,1-1 0 0 0,0 1 0 0 0,0-2 0 0 0,1 3 0 0 0,-3-1 0 0 0,2 0 0 0 0,-2 0 0 0 0,0 1 0 0 0,1-2 0 0 0,0 2 0 0 0,0-1 0 0 0,-52-4 0 0 0,16 5 0 0 0,-23 2 0 0 0,-40 19 0 0 0,86-15-27 0 0,1 0 0 0 0,0 2 0 0 0,0-1 0 0 0,0 2 0 0 0,1 0 0 0 0,0 2 0 0 0,1-1 0 0 0,-14 13 27 0 0,-88 86 0 0 0,86-70 0 0 0,5 20 0 0 0,3 11 0 0 0,22-63 0 0 0,1 0 0 0 0,0 0 0 0 0,1-1 0 0 0,0 1 0 0 0,0 0 0 0 0,0 0 0 0 0,1 0 0 0 0,0-1 0 0 0,0 1 0 0 0,1-1 0 0 0,0 0 0 0 0,0 1 0 0 0,0-1 0 0 0,1-1 0 0 0,0 1 0 0 0,0 0 0 0 0,0 0 10 0 0,1-1-1 0 0,1 1 1 0 0,-1-1-1 0 0,1 0 1 0 0,0 0-1 0 0,0-1 1 0 0,0 0-1 0 0,0 0 1 0 0,1 0-1 0 0,0-1 1 0 0,0 0-1 0 0,0 0 1 0 0,0 0-1 0 0,0-1 1 0 0,0-1-1 0 0,5 2-9 0 0,156 0-88 0 0,-70-15-3785 0 0,-78 9 2498 0 0</inkml:trace>
  <inkml:trace contextRef="#ctx0" brushRef="#br0" timeOffset="-579.607">9107 2014 8064 0 0,'0'0'233'0'0,"4"-19"2363"0"0,4 0-369 0 0,-7 18-1731 0 0,32-11 2214 0 0,4 30-1885 0 0,-26 0-553 0 0,-9-16-245 0 0,0 0-1 0 0,-1 1 0 0 0,1 0 0 0 0,0-1 0 0 0,-1 1 0 0 0,0 0 0 0 0,0 0 0 0 0,0 0 0 0 0,0 0 0 0 0,0 0 0 0 0,-1 0 0 0 0,1 0 1 0 0,-1 0-1 0 0,0 0 0 0 0,1 0 0 0 0,-2 0 0 0 0,1 0 0 0 0,0 0 0 0 0,-1 0 0 0 0,1 0 0 0 0,-1 0 0 0 0,0 0 0 0 0,0 0 0 0 0,0 0 0 0 0,0 0 1 0 0,0 0-1 0 0,-1-1 0 0 0,1 1 0 0 0,-1 0 0 0 0,0-1 0 0 0,0 0 0 0 0,0 1 0 0 0,0-1 0 0 0,0 0 0 0 0,-3 2-26 0 0,-91 62 261 0 0,-60-3-67 0 0,150-60-230 0 0,-9 6 256 0 0,23-2-22 0 0,181-5 71 0 0,-71-13-2357 0 0,-92 7 1094 0 0</inkml:trace>
  <inkml:trace contextRef="#ctx0" brushRef="#br0" timeOffset="3449.296">6935 1630 6000 0 0,'0'0'174'0'0,"-5"7"966"0"0,-36 41 3626 0 0,16 15-1656 0 0,23-39-2174 0 0,18 50 272 0 0,-16-68-1419 0 0,0 3-603 0 0,-1-2-3233 0 0,-2 2-1223 0 0</inkml:trace>
  <inkml:trace contextRef="#ctx0" brushRef="#br0" timeOffset="-209742.968">9623 2405 6992 0 0,'0'0'157'0'0,"0"0"23"0"0,0 0 12 0 0,-8-2 7 0 0,3 0-139 0 0,-6-11 1032 0 0,-3-25 5516 0 0,14 37-6271 0 0,0 1-94 0 0,0 0-41 0 0,0 0-8 0 0,0 0-16 0 0,0 0-55 0 0,0 0-26 0 0,0 0-8 0 0,11 13 321 0 0,-7 3-307 0 0,-1-1 0 0 0,0 1 1 0 0,-2 0-1 0 0,1-1 0 0 0,-2 1 0 0 0,0 0 1 0 0,-1 0-1 0 0,-1 0 0 0 0,0-1 1 0 0,-1 1-1 0 0,0-1 0 0 0,-2 1 0 0 0,-4 9-103 0 0,3-9 120 0 0,-1-1-1 0 0,0 0 0 0 0,-2 0 0 0 0,0-1 0 0 0,0 0 0 0 0,-1 0 1 0 0,-1-1-1 0 0,0-1 0 0 0,-1 0 0 0 0,0 0 0 0 0,-1-1 1 0 0,0-1-1 0 0,-14 9-119 0 0,-44 41 206 0 0,53-30-343 0 0,23-21-910 0 0,-1-6-4519 0 0,4 0-335 0 0</inkml:trace>
  <inkml:trace contextRef="#ctx0" brushRef="#br0" timeOffset="-209375.311">10067 2320 9584 0 0,'0'0'216'0'0,"0"0"32"0"0,1-1 12 0 0,3-2 26 0 0,-3 3 49 0 0,-1 0 17 0 0,1 2-231 0 0,0 0 0 0 0,0 0-1 0 0,0 0 1 0 0,0 0 0 0 0,-1 0 0 0 0,1 1 0 0 0,-1-1 0 0 0,1 0-1 0 0,-1 0 1 0 0,0 1 0 0 0,0-1 0 0 0,0 0 0 0 0,0 0-1 0 0,0 1 1 0 0,0-1 0 0 0,-1 0 0 0 0,1 0 0 0 0,-1 1 0 0 0,0-1-1 0 0,1 0 1 0 0,-2 1-121 0 0,-48 167 2672 0 0,21-107-1868 0 0,6-3-217 0 0,17-45-395 0 0,0-1 0 0 0,1 1-1 0 0,0 0 1 0 0,1 0 0 0 0,1 1 0 0 0,0-1-1 0 0,1 11-191 0 0,15 31 586 0 0,-7-54-627 0 0,-1 0 1 0 0,1 0-1 0 0,0-1 1 0 0,0 0 0 0 0,0 0-1 0 0,0-1 1 0 0,0 0-1 0 0,1 0 1 0 0,-1 0 0 0 0,0-1-1 0 0,1 1 1 0 0,-1-2-1 0 0,0 1 1 0 0,1-1-1 0 0,-1 0 1 0 0,0 0 0 0 0,0 0-1 0 0,0-1 1 0 0,0 0-1 0 0,0-1 1 0 0,0 1-1 0 0,0-1 41 0 0,16-13-2537 0 0,-12 5 1227 0 0</inkml:trace>
  <inkml:trace contextRef="#ctx0" brushRef="#br0" timeOffset="-209109.906">9807 2531 14208 0 0,'0'0'416'0'0,"0"0"-3"0"0,0 0-266 0 0,15-8 241 0 0,1 1 0 0 0,-1 1 0 0 0,1 0 0 0 0,0 1 0 0 0,0 1 0 0 0,1 0 1 0 0,-1 1-1 0 0,1 1 0 0 0,0 1 0 0 0,0 0 0 0 0,-1 1 0 0 0,13 2-388 0 0,-13-2 134 0 0,149 15-1446 0 0,-135-11-5327 0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2T14:50:56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45 216 13824 0 0,'-2'0'60'0'0,"1"0"1"0"0,0 0 0 0 0,-1 0 0 0 0,1 0-1 0 0,0 0 1 0 0,0 1 0 0 0,-1-1-1 0 0,1 0 1 0 0,0 1 0 0 0,0-1 0 0 0,-1 1-1 0 0,1 0 1 0 0,0-1 0 0 0,0 1 0 0 0,0 0-1 0 0,0-1 1 0 0,0 1 0 0 0,0 0 0 0 0,0 0-1 0 0,0 0 1 0 0,0 0 0 0 0,0 0 0 0 0,1 0-1 0 0,-1 0 1 0 0,0 0 0 0 0,1 0 0 0 0,-1 1-61 0 0,1-1 64 0 0,0-1 34 0 0,13 9 1098 0 0,-4-9-1015 0 0,0 1 0 0 0,0-1 1 0 0,0 0-1 0 0,0-1 0 0 0,0 0 0 0 0,0-1 0 0 0,0 0 1 0 0,0 0-1 0 0,0 0 0 0 0,-1-2 0 0 0,1 1 0 0 0,-1-1 0 0 0,0 0 1 0 0,0 0-1 0 0,-1-1 0 0 0,1 0 0 0 0,0-1-181 0 0,5-2 161 0 0,58-59 169 0 0,-67 61-307 0 0,-1 1 1 0 0,0-1-1 0 0,0 1 1 0 0,0-1-1 0 0,-1 0 1 0 0,0 0-1 0 0,0 0 1 0 0,0-1-1 0 0,-1 1 0 0 0,1-6-23 0 0,-2 10 7 0 0,0 1-4 0 0,0-1-1 0 0,1 0 1 0 0,-1 0-1 0 0,0 0 1 0 0,0 0-1 0 0,0 0 1 0 0,-1 0-1 0 0,1 0 1 0 0,0 0-1 0 0,-1 1 1 0 0,1-1-1 0 0,-1 0 1 0 0,0 0-1 0 0,1 0 1 0 0,-1 1-1 0 0,0-1 1 0 0,0 0-1 0 0,0 1 1 0 0,0-1-1 0 0,-1 1 1 0 0,1-1-1 0 0,0 1 1 0 0,-1 0-1 0 0,1-1 1 0 0,-1 1-1 0 0,1 0 1 0 0,-1 0-1 0 0,1 0 1 0 0,-1 0-1 0 0,0 0 1 0 0,0 0-1 0 0,1 1 1 0 0,-1-1-1 0 0,-1 0-2 0 0,-5 2-1 0 0,0 0 0 0 0,0 0 0 0 0,-1 1 0 0 0,1 0 0 0 0,0 1 0 0 0,0-1 0 0 0,1 2 0 0 0,-1-1 0 0 0,1 1-1 0 0,-1 0 1 0 0,1 0 0 0 0,0 1 0 0 0,1 0 0 0 0,-1 0 0 0 0,1 1 0 0 0,0 0 0 0 0,0 0 0 0 0,1 0 0 0 0,-2 3 1 0 0,7-9 2 0 0,-9 11 53 0 0,0 1 0 0 0,0 0 0 0 0,2 1 1 0 0,-1 0-1 0 0,2 0 0 0 0,-1 0 0 0 0,1 2-55 0 0,-41 141 720 0 0,44-145-612 0 0,1 0 0 0 0,1-1 0 0 0,0 1 0 0 0,0 0 0 0 0,1 0 0 0 0,1 1 0 0 0,-1-1 0 0 0,3 8-108 0 0,-2-15 51 0 0,1-1 0 0 0,-1 1 0 0 0,1 0 0 0 0,-1-1 0 0 0,1 1 0 0 0,0-1 0 0 0,1 0 0 0 0,-1 1 0 0 0,0-1 0 0 0,1 0 0 0 0,0-1 0 0 0,0 1 0 0 0,0 0 0 0 0,0-1 0 0 0,0 1 0 0 0,0-1 0 0 0,1 0 0 0 0,-1 0 0 0 0,1-1 0 0 0,-1 1 0 0 0,1-1 0 0 0,0 1 0 0 0,0-1 0 0 0,2 0-51 0 0,14-1-18 0 0,0 0-1 0 0,-1-2 0 0 0,1 0 1 0 0,-1-2-1 0 0,1 0 0 0 0,-1-1 1 0 0,11-5 18 0 0,12-1-599 0 0,16-8-2458 0 0,-26 8-4308 0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2T14:51:00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64 231 9072 0 0,'7'-9'893'0'0,"-7"8"-781"0"0,0 0 239 0 0,0 1 86 0 0,0 0 10 0 0,0 0-18 0 0,0 0-77 0 0,0 0-31 0 0,0 0-7 0 0,0 0 4 0 0,-1 17 764 0 0,-15 32 770 0 0,-21 73-113 0 0,34-117-1703 0 0,1 0 0 0 0,0 0 0 0 0,0 1-1 0 0,0-1 1 0 0,1 1 0 0 0,-1-1-1 0 0,1 1 1 0 0,1 0 0 0 0,-1-1-1 0 0,1 1 1 0 0,0 0 0 0 0,0-1-1 0 0,1 6-35 0 0,0-10-112 0 0,10 3-1925 0 0,-1-1 795 0 0</inkml:trace>
  <inkml:trace contextRef="#ctx0" brushRef="#br0" timeOffset="258.574">77 114 13824 0 0,'0'0'304'0'0,"0"-5"64"0"0,-3-5 16 0 0,3 6 0 0 0,0 4-312 0 0,0 0-72 0 0,-3-10 0 0 0,3 10 0 0 0,0 0 64 0 0,0 0 0 0 0,0 0 0 0 0,0 0 0 0 0,0 0-64 0 0,0 0-88 0 0,0 0 24 0 0,0 0-4064 0 0,0 10-816 0 0</inkml:trace>
  <inkml:trace contextRef="#ctx0" brushRef="#br0" timeOffset="466.073">441 165 12600 0 0,'0'0'366'0'0,"0"0"1"0"0,-15 1-220 0 0,11 1-12 0 0,-1 1 1 0 0,0 0 0 0 0,1 0-1 0 0,0 0 1 0 0,-1 0 0 0 0,1 1-1 0 0,0-1 1 0 0,1 1 0 0 0,-1 0 0 0 0,1 1-1 0 0,0-1 1 0 0,0 0 0 0 0,-1 2-136 0 0,-10 13 428 0 0,-54 61 1226 0 0,14-9-1029 0 0,-26 69-457 0 0,64-53-1009 0 0,16-86 735 0 0,0 0 0 0 0,0 0 0 0 0,0 0-1 0 0,0 0 1 0 0,0 0 0 0 0,0 0 0 0 0,0 0 0 0 0,1 0 0 0 0,-1-1-1 0 0,0 1 1 0 0,1 0 0 0 0,-1 0 0 0 0,0 0 0 0 0,1 0 0 0 0,-1 0-1 0 0,1-1 1 0 0,0 1 0 0 0,-1 0 0 0 0,1 0 0 0 0,0-1 0 0 0,-1 1-1 0 0,1 0 1 0 0,0-1 0 0 0,0 1 0 0 0,-1-1 0 0 0,1 1-1 0 0,0-1 1 0 0,0 0 0 0 0,0 1 0 0 0,0-1 0 0 0,0 0 0 0 0,0 1-1 0 0,0-1 1 0 0,0 0 0 0 0,0 0 0 0 0,0 0 0 0 0,0 0 0 0 0,0 0 106 0 0,9 0-4892 0 0</inkml:trace>
  <inkml:trace contextRef="#ctx0" brushRef="#br0" timeOffset="866.324">346 214 7672 0 0,'8'-23'593'0'0,"-5"27"4973"0"0,7 30-4093 0 0,-4 76 558 0 0,-6-99-1928 0 0,1 0 0 0 0,1-1-1 0 0,0 1 1 0 0,0 0-1 0 0,1-1 1 0 0,1 0-1 0 0,0 1 1 0 0,0-1-1 0 0,4 6-102 0 0,-7-15 19 0 0,1 0 1 0 0,0-1-1 0 0,-1 1 0 0 0,1 0 0 0 0,0-1 1 0 0,0 1-1 0 0,-1-1 0 0 0,1 1 0 0 0,0-1 1 0 0,0 0-1 0 0,0 0 0 0 0,0 0 0 0 0,-1 0 1 0 0,1 0-1 0 0,0 0 0 0 0,0 0 0 0 0,0-1 1 0 0,0 1-1 0 0,-1-1 0 0 0,1 1 0 0 0,0-1 1 0 0,-1 0-1 0 0,1 0 0 0 0,0 0 0 0 0,-1 0 1 0 0,1 0-1 0 0,-1 0 0 0 0,1 0 0 0 0,-1 0 1 0 0,0 0-1 0 0,1-1 0 0 0,-1 1-19 0 0,76-86-768 0 0,-43 43-233 0 0,-29 39 886 0 0,-4 4 50 0 0,-1 1 113 0 0,0 0 41 0 0,-2 11 322 0 0,-9 79 833 0 0,11-39-939 0 0,13 9-24 0 0,0-52-1404 0 0,-3-9-3373 0 0,-6 1-1388 0 0</inkml:trace>
  <inkml:trace contextRef="#ctx0" brushRef="#br0" timeOffset="1116.018">750 336 11144 0 0,'0'0'248'0'0,"0"0"34"0"0,0 2 22 0 0,-26 56 494 0 0,5 14 2919 0 0,5-4-1900 0 0,16-41-1138 0 0,0-26-565 0 0,0-1-2 0 0,12 17-41 0 0,5-20-4816 0 0,-13-3-740 0 0</inkml:trace>
  <inkml:trace contextRef="#ctx0" brushRef="#br0" timeOffset="1596.202">1078 19 11952 0 0,'-4'-6'576'0'0,"4"2"115"0"0,-1-4 1181 0 0,-2 12 3000 0 0,-7 31-4412 0 0,-4 61-76 0 0,-2-33-384 0 0,-21 71 139 0 0,31-109-49 0 0,3-15-59 0 0,-1 0 1 0 0,2 0-1 0 0,-1 0 0 0 0,1 1 0 0 0,1-1 1 0 0,0 1-1 0 0,1-1 0 0 0,-1 1 1 0 0,2-1-1 0 0,0 1 0 0 0,0-1 1 0 0,1 0-1 0 0,0 1 0 0 0,1-1 0 0 0,0 0 1 0 0,3 6-32 0 0,-3-13 33 0 0,0 0 1 0 0,0 0 0 0 0,0-1 0 0 0,1 1 0 0 0,-1-1 0 0 0,1 0-1 0 0,-1 0 1 0 0,1 0 0 0 0,0 0 0 0 0,0-1 0 0 0,0 0-1 0 0,0 1 1 0 0,0-1 0 0 0,0-1 0 0 0,0 1 0 0 0,0 0-1 0 0,0-1 1 0 0,1 0 0 0 0,-1 0 0 0 0,0-1 0 0 0,0 1 0 0 0,0-1-1 0 0,0 1-33 0 0,9-1 125 0 0,-9 0-237 0 0,0 0-1 0 0,0 0 1 0 0,-1 0-1 0 0,1-1 1 0 0,0 1-1 0 0,-1-1 1 0 0,1 0-1 0 0,-1 0 1 0 0,1 0-1 0 0,-1-1 0 0 0,0 1 1 0 0,0-1-1 0 0,0 0 1 0 0,-1 0-1 0 0,2-1 113 0 0,6-5-7431 0 0</inkml:trace>
  <inkml:trace contextRef="#ctx0" brushRef="#br0" timeOffset="1874.12">936 80 16439 0 0,'0'0'374'0'0,"0"0"54"0"0,0 0 21 0 0,0 0-49 0 0,1-1-259 0 0,27-7 401 0 0,1 2-1 0 0,-1 1 1 0 0,1 1-1 0 0,0 2 0 0 0,0 0 1 0 0,0 2-1 0 0,9 2-541 0 0,11-1 138 0 0,36 5-1516 0 0,-63-5-3694 0 0,0 2-1685 0 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2T14:50:52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381 52 12152 0 0,'0'0'273'0'0,"-6"-15"671"0"0,3 12-835 0 0,-1 0 1 0 0,1-1-1 0 0,-1 1 1 0 0,0 0-1 0 0,0 1 0 0 0,0-1 1 0 0,0 1-1 0 0,0 0 1 0 0,-1 0-1 0 0,1 0 0 0 0,-1 0 1 0 0,1 1-1 0 0,-1 0 1 0 0,0 0-1 0 0,1 0 0 0 0,-1 0 1 0 0,0 1-1 0 0,0 0 1 0 0,-2 0-110 0 0,-3 1 168 0 0,0 1 0 0 0,1 0 1 0 0,-1 1-1 0 0,1 0 0 0 0,-1 0 1 0 0,1 1-1 0 0,0 0 0 0 0,0 1 1 0 0,1 0-1 0 0,-1 0 0 0 0,1 1 1 0 0,0 0-1 0 0,1 0 0 0 0,0 1 1 0 0,0 0-1 0 0,0 0 0 0 0,0 1 1 0 0,1 0-1 0 0,0 0-168 0 0,4-1 18 0 0,-1-1 0 0 0,1 1-1 0 0,1-1 1 0 0,-1 1 0 0 0,1-1-1 0 0,0 1 1 0 0,1 0 0 0 0,0-1 0 0 0,0 1-1 0 0,0 0 1 0 0,1 0 0 0 0,-1-1 0 0 0,2 1-1 0 0,-1-1 1 0 0,1 1 0 0 0,0-1 0 0 0,0 1-1 0 0,1-1 1 0 0,0 0 0 0 0,0 0-1 0 0,0 0 1 0 0,1-1 0 0 0,0 1 0 0 0,3 3-18 0 0,8 19 7 0 0,-9-16-12 0 0,30 90 74 0 0,-30-33-69 0 0,-9-56 23 0 0,0 1 1 0 0,0-1-1 0 0,-1 0 0 0 0,-1-1 0 0 0,0 1 0 0 0,-1-1 0 0 0,0 0 0 0 0,-1 0 0 0 0,0-1 0 0 0,-1 0 0 0 0,0 0 0 0 0,-1 0 0 0 0,0-1 0 0 0,-3 1-23 0 0,-66 46 264 0 0,43-66-345 0 0,33 9-19 0 0,14-19-938 0 0,-9 17 1006 0 0,-1 0 0 0 0,1 0 0 0 0,0 0 0 0 0,0 0 0 0 0,0 0 0 0 0,0 0 0 0 0,0 1 0 0 0,0 0 0 0 0,0 0 0 0 0,1-1 0 0 0,-1 2 0 0 0,0-1 0 0 0,1 0 0 0 0,-1 1 0 0 0,1 0 0 0 0,-1-1 0 0 0,0 1 0 0 0,1 1 0 0 0,-1-1 0 0 0,1 0 0 0 0,-1 1 0 0 0,0 0 0 0 0,1 0 0 0 0,-1 0 0 0 0,0 0 0 0 0,0 0 0 0 0,1 1 0 0 0,-1-1 0 0 0,0 1 0 0 0,-1 0 0 0 0,1 0 0 0 0,2 2 32 0 0,42 38-86 0 0,-42-34 73 0 0,0-1 1 0 0,-1 1 0 0 0,0 0-1 0 0,0 0 1 0 0,-1 0 0 0 0,0 0-1 0 0,-1 1 1 0 0,1 0 0 0 0,-2-1-1 0 0,1 1 1 0 0,-1 0 0 0 0,0 2 12 0 0,-9 61-43 0 0,-21 57 86 0 0,-21 26 227 0 0,44-142-129 0 0,1 0 0 0 0,1 0 0 0 0,0 0 0 0 0,1 1 0 0 0,0-1 0 0 0,1 1 0 0 0,1 0 0 0 0,0 0 0 0 0,1 0 0 0 0,0-1 0 0 0,1 1 0 0 0,1 2-141 0 0,2-9 42 0 0,1 1 0 0 0,1-1-1 0 0,-1 1 1 0 0,1-1 0 0 0,0-1 0 0 0,1 1-1 0 0,0-1 1 0 0,0 0 0 0 0,0-1-1 0 0,0 0 1 0 0,1 0 0 0 0,0 0-1 0 0,0-1 1 0 0,0 0 0 0 0,1-1-1 0 0,-1 0 1 0 0,1 0 0 0 0,0-1-1 0 0,0 0 1 0 0,8 0-42 0 0,-3 3-11 0 0,23 7-1842 0 0,-20-6 715 0 0</inkml:trace>
  <inkml:trace contextRef="#ctx0" brushRef="#br0" timeOffset="1081.748">1109 348 13360 0 0,'0'0'298'0'0,"0"0"46"0"0,0-17 478 0 0,0 16-764 0 0,-1 1 0 0 0,1-1 1 0 0,0 0-1 0 0,-1 1 0 0 0,1-1 1 0 0,-1 1-1 0 0,1-1 0 0 0,0 1 1 0 0,-1-1-1 0 0,0 1 0 0 0,1-1 1 0 0,-1 1-1 0 0,1-1 0 0 0,-1 1 1 0 0,1 0-1 0 0,-1-1 1 0 0,0 1-1 0 0,1 0 0 0 0,-1-1 1 0 0,0 1-1 0 0,1 0 0 0 0,-1 0 1 0 0,0 0-1 0 0,0 0 0 0 0,1 0 1 0 0,-1 0-1 0 0,0 0 0 0 0,1 0 1 0 0,-1 0-1 0 0,0 0 0 0 0,0 0 1 0 0,1 0-1 0 0,-1 0 1 0 0,0 1-1 0 0,1-1 0 0 0,-1 0 1 0 0,0 1-1 0 0,1-1 0 0 0,-1 0 1 0 0,1 1-1 0 0,-1-1 0 0 0,0 1 1 0 0,1-1-1 0 0,-1 0 0 0 0,1 1 1 0 0,-1 0-1 0 0,1-1 1 0 0,0 1-1 0 0,-1-1 0 0 0,1 1 1 0 0,-1-1-1 0 0,1 2-58 0 0,-1-2-123 0 0,-13 12 625 0 0,0 1-1 0 0,1 0 0 0 0,0 1 1 0 0,1 0-1 0 0,-10 16-501 0 0,-1-1 245 0 0,-138 161 1227 0 0,33-46-848 0 0,117-131-604 0 0,0 0 0 0 0,1 0-1 0 0,1 1 1 0 0,0 0 0 0 0,1 1-1 0 0,0 0 1 0 0,1 0 0 0 0,-4 13-20 0 0,11-26-308 0 0,16 10-1070 0 0,-11-12 1038 0 0,-1 1-1 0 0,1-1 1 0 0,0 0-1 0 0,-1 0 1 0 0,1-1-1 0 0,-1 1 0 0 0,1-1 1 0 0,-1 0-1 0 0,1 0 1 0 0,-1-1-1 0 0,0 1 1 0 0,1-1-1 0 0,-1 0 0 0 0,0 0 1 0 0,0 0-1 0 0,0-1 1 0 0,0 0-1 0 0,-1 1 1 0 0,1-1-1 0 0,-1 0 0 0 0,0-1 1 0 0,1 1 340 0 0,5-4-1037 0 0,11-8-849 0 0</inkml:trace>
  <inkml:trace contextRef="#ctx0" brushRef="#br0" timeOffset="1540.129">971 486 8208 0 0,'11'-34'315'0'0,"1"-4"419"0"0,-9 13 3550 0 0,-3 24-3395 0 0,0 1-7 0 0,0 0-66 0 0,0 0-270 0 0,0 0-118 0 0,0 0-20 0 0,0 11 195 0 0,-13 25-106 0 0,-14 64 516 0 0,8-10-301 0 0,18-81-658 0 0,0-5 21 0 0,0 0 1 0 0,0 1-1 0 0,1-1 0 0 0,-1 0 1 0 0,1 1-1 0 0,0-1 1 0 0,0 1-1 0 0,1-1 0 0 0,-1 0 1 0 0,1 1-1 0 0,0-1 1 0 0,0 0-1 0 0,1 0 0 0 0,-1 1 1 0 0,1-1-1 0 0,0 0 0 0 0,0-1 1 0 0,0 1-1 0 0,0 0 1 0 0,1 0-1 0 0,0-1 0 0 0,2 4-75 0 0,2-5 15 0 0,0 0 0 0 0,-1 0-1 0 0,1 0 1 0 0,0-1-1 0 0,0 0 1 0 0,0 0-1 0 0,0 0 1 0 0,0-1 0 0 0,0-1-1 0 0,0 1 1 0 0,0-1-1 0 0,0 0 1 0 0,-1 0 0 0 0,1-1-1 0 0,0 0 1 0 0,0 0-1 0 0,-1-1 1 0 0,0 0-1 0 0,1 0 1 0 0,-1 0 0 0 0,0-1-1 0 0,0 0 1 0 0,-1 0-1 0 0,1 0 1 0 0,-1-1 0 0 0,0 0-1 0 0,0 0 1 0 0,-1 0-1 0 0,1 0 1 0 0,-1-1-1 0 0,0 0 1 0 0,-1 0 0 0 0,2-3-15 0 0,65-140-1455 0 0,-60 115 1044 0 0,-9 22 211 0 0,-6 30 298 0 0,2-1-1 0 0,0 1 0 0 0,1 0 1 0 0,1 0-1 0 0,1-1 0 0 0,0 1 1 0 0,2 0-1 0 0,0 3-97 0 0,0 7 173 0 0,9 36 269 0 0,9-13-36 0 0,4-10-406 0 0,-22-33 14 0 0,29 5-2948 0 0,-24-13 1846 0 0</inkml:trace>
  <inkml:trace contextRef="#ctx0" brushRef="#br0" timeOffset="3426.156">1543 717 6984 0 0,'0'0'201'0'0,"0"0"76"0"0,0 0 174 0 0,0 0 77 0 0,0 0 15 0 0,0 0 2 0 0,0 0 7 0 0,0 0 7 0 0,0 6 575 0 0,-34 87 4462 0 0,-16 86-2639 0 0,23-44-1998 0 0,20-94-819 0 0,7-40-239 0 0,0-1-147 0 0,5 0-271 0 0,8-1-5259 0 0,-4-1-580 0 0</inkml:trace>
  <inkml:trace contextRef="#ctx0" brushRef="#br0" timeOffset="12310.598">618 379 4952 0 0,'11'0'369'0'0,"40"-30"2335"0"0,-50 29-2097 0 0,-1 1-34 0 0,0 0-18 0 0,0 0-3 0 0,0 0-23 0 0,0 0-96 0 0,0 0-45 0 0,0 0-10 0 0,0 0-9 0 0,0 0-28 0 0,-7-2-212 0 0,0 0 0 0 0,0 1-1 0 0,0 0 1 0 0,0 0 0 0 0,0 0-1 0 0,0 1 1 0 0,0 0 0 0 0,0 1-1 0 0,0-1 1 0 0,0 1-1 0 0,0 1 1 0 0,0-1 0 0 0,0 1-1 0 0,-1 1-128 0 0,0-1 171 0 0,-50 16 667 0 0,-23 45-38 0 0,-21 41-213 0 0,77-74-407 0 0,-29 57 372 0 0,52-82-524 0 0,-1 0 0 0 0,1 0 0 0 0,-1 0 0 0 0,1 0 0 0 0,0 0 0 0 0,1 0 0 0 0,0 0-1 0 0,-1 1 1 0 0,2-1 0 0 0,-1 0 0 0 0,1 1 0 0 0,-1-1 0 0 0,2 1 0 0 0,-1-1 0 0 0,0 1 0 0 0,1-1-1 0 0,0 0 1 0 0,0 1 0 0 0,1-1 0 0 0,0 0 0 0 0,0 0 0 0 0,0 0 0 0 0,0 0 0 0 0,1 0-1 0 0,0 0 1 0 0,0-1 0 0 0,0 1 0 0 0,0-1 0 0 0,1 0 0 0 0,-1 0 0 0 0,1 0 0 0 0,0-1-1 0 0,2 2-27 0 0,2 1 65 0 0,-1-1-1 0 0,1 0 0 0 0,0-1 1 0 0,0 1-1 0 0,0-2 0 0 0,1 1 0 0 0,-1-1 1 0 0,1 0-1 0 0,6 1-64 0 0,45 11 363 0 0,8 0-206 0 0,-53-12-360 0 0,-14-3-719 0 0,-1 0-272 0 0,0 0-41 0 0</inkml:trace>
  <inkml:trace contextRef="#ctx0" brushRef="#br0" timeOffset="12921.937">792 1070 8752 0 0,'0'0'197'0'0,"0"0"24"0"0,0 0 19 0 0,0 0 12 0 0,0 0-2 0 0,0 0-2 0 0,0 0 0 0 0,0 0 37 0 0,0 0 156 0 0,0 0 67 0 0,0 0 18 0 0,0 0-8 0 0,6 0 201 0 0,-5 1 3354 0 0,-20 66-2694 0 0,1-9-791 0 0,5-10-338 0 0,10-7 53 0 0,0-19-134 0 0,-2 1 146 0 0,5-22-256 0 0,0 3-35 0 0,0-3 45 0 0,0-1 22 0 0,0 0-11 0 0,0 0-12 0 0,0 0 4 0 0,0 0-23 0 0,0 0-126 0 0,0 0-74 0 0,0 0-908 0 0,0 0-3747 0 0,0 0-1607 0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2T14:51:11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1 170 6104 0 0,'0'0'133'0'0,"0"0"23"0"0,0 0 12 0 0,0 0 68 0 0,0 0 257 0 0,0 0 109 0 0,0 0 26 0 0,0 0-22 0 0,0 0-106 0 0,0 0-48 0 0,0 0-10 0 0,0 0 18 0 0,0 0 84 0 0,0 0 37 0 0,0 0 10 0 0,0 0-6 0 0,0 0-28 0 0,0 0-11 0 0,0 0-2 0 0,2 0-27 0 0,63-4 1397 0 0,168-22 246 0 0,-147 18-1436 0 0,5 7-210 0 0,-37 1-421 0 0,-21-3-29 0 0,-31 3-77 0 0,-2 0-262 0 0,0 0-89 0 0,0 0-11 0 0,-2 1-166 0 0,-5 3-695 0 0,5-3-304 0 0,2-1-57 0 0,0 0-16 0 0</inkml:trace>
  <inkml:trace contextRef="#ctx0" brushRef="#br0" timeOffset="450.665">311 29 7400 0 0,'0'0'165'0'0,"0"0"22"0"0,0 0 10 0 0,5-15 3024 0 0,3 1 4087 0 0,1 21-5667 0 0,2 27-1537 0 0,-24 68 1176 0 0,-2-21-560 0 0,-7 28-189 0 0,19-67-256 0 0,3-41-209 0 0,7 15-728 0 0,-6-16 18 0 0,8 2 679 0 0,-6-2-6550 0 0,-3 0-82 0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2T14:51:23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27 12728 0 0,'11'-12'1273'0'0,"-10"11"-1224"0"0,0-1 1 0 0,1 1-1 0 0,-1 0 0 0 0,1 0 1 0 0,-1 0-1 0 0,1 0 0 0 0,0 0 1 0 0,-1 0-1 0 0,1 0 0 0 0,0 0 1 0 0,0 1-1 0 0,0-1 0 0 0,-1 1 1 0 0,1-1-1 0 0,0 1 0 0 0,0 0 1 0 0,0 0-1 0 0,0 0 0 0 0,0 0 1 0 0,0 0-1 0 0,0 0 0 0 0,0 0 1 0 0,-1 1-1 0 0,1-1 0 0 0,0 0 1 0 0,0 1-1 0 0,0 0 0 0 0,-1 0 1 0 0,1-1-1 0 0,0 1 0 0 0,0 0 1 0 0,-1 0-1 0 0,1 0 0 0 0,-1 1 1 0 0,1-1-1 0 0,-1 0 0 0 0,0 1 1 0 0,1-1-1 0 0,-1 1 0 0 0,0-1 0 0 0,1 2-48 0 0,20 59 1045 0 0,-22-37-880 0 0,-2-1 1 0 0,0 1-1 0 0,-2-1 0 0 0,0 0 1 0 0,-2 0-1 0 0,0 0 0 0 0,-2-1 1 0 0,-1 0-1 0 0,0-1 0 0 0,-8 12-166 0 0,-16 44 165 0 0,22-50-99 0 0,7-22-25 0 0,0 1-1 0 0,1-1 0 0 0,0 0 1 0 0,0 1-1 0 0,0 0 0 0 0,1-1 1 0 0,0 1-1 0 0,0 0 0 0 0,1 0 1 0 0,0 0-1 0 0,0 0 0 0 0,1 1 1 0 0,0-1-1 0 0,0 0 0 0 0,0 0 1 0 0,1 0-1 0 0,0 0 0 0 0,1 0 1 0 0,0 0-1 0 0,0 0 0 0 0,0 0 1 0 0,1-1-1 0 0,-1 1 0 0 0,2-1 1 0 0,0 3-41 0 0,5-1 25 0 0,0-1 0 0 0,1 1 0 0 0,-1-2 0 0 0,1 1 1 0 0,1-2-1 0 0,-1 1 0 0 0,1-1 0 0 0,0-1 0 0 0,0 0 0 0 0,0 0 1 0 0,0-1-1 0 0,1-1 0 0 0,0 0 0 0 0,-1 0 0 0 0,1-1 1 0 0,0-1-1 0 0,4 0-25 0 0,21-5-574 0 0,-36 5 297 0 0,-1 0-10 0 0,0 0 21 0 0,0 0 90 0 0,0 0 42 0 0,0 0 6 0 0,0 0 4 0 0,0 0 18 0 0,-17 5-168 0 0,9 0 273 0 0,0 0-1 0 0,1 0 1 0 0,0 1-1 0 0,0 0 0 0 0,0 0 1 0 0,1 0-1 0 0,0 1 1 0 0,0 0-1 0 0,1 0 0 0 0,-3 4 2 0 0,-11 14-12 0 0,2-1-124 0 0,2 1-1 0 0,0 0 0 0 0,2 1 0 0 0,1 0 0 0 0,-3 10 137 0 0,3-2-25 0 0,2 0-1 0 0,1 1 1 0 0,1 0-1 0 0,2 0 0 0 0,0 29 26 0 0,3-4-12 0 0,2 0-1 0 0,4 0 0 0 0,2 0 0 0 0,2 0 0 0 0,12 40 13 0 0,11 1 15 0 0,-19-55 125 0 0,2-1-1 0 0,2 0 1 0 0,14 26-140 0 0,-13-21 590 0 0,-16-49-494 0 0,0 0-74 0 0,0 0 0 0 0,0 0 0 0 0,-1 0-1 0 0,1 0 1 0 0,0-1 0 0 0,-1 1 0 0 0,1 0-1 0 0,0 0 1 0 0,-1-1 0 0 0,1 1-1 0 0,-1 0 1 0 0,1-1 0 0 0,-1 1 0 0 0,1 0-1 0 0,-1-1 1 0 0,0 1 0 0 0,1-1 0 0 0,-1 1-1 0 0,0-1 1 0 0,1 1 0 0 0,-1-1 0 0 0,0 1-1 0 0,0-1 1 0 0,0 0 0 0 0,1 1-1 0 0,-1-1 1 0 0,0 0 0 0 0,0 0 0 0 0,0 0-1 0 0,0 0 1 0 0,1 1 0 0 0,-1-1 0 0 0,0 0-1 0 0,0 0 1 0 0,0-1 0 0 0,0 1-1 0 0,1 0 1 0 0,-1 0 0 0 0,0 0 0 0 0,0-1-1 0 0,0 1-21 0 0,-43-13 686 0 0,37 10-588 0 0,-66-23-1385 0 0,42 16-5372 0 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2T14:51:17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476 824 2880 0 0,'27'-14'3041'0'0,"-27"13"-2453"0"0,2-2 3256 0 0,-23 1-2359 0 0,-97 33 101 0 0,47-9-866 0 0,-16 18-112 0 0,26 0-160 0 0,4 6 64 0 0,-10 28 110 0 0,65-70-596 0 0,0 0-1 0 0,0 1 0 0 0,0-1 1 0 0,0 0-1 0 0,1 1 0 0 0,0 0 1 0 0,0-1-1 0 0,0 1 0 0 0,0-1 1 0 0,1 1-1 0 0,0 0 0 0 0,0 4-25 0 0,-2 18 105 0 0,0-21-76 0 0,1 0 0 0 0,0 0-1 0 0,0 0 1 0 0,1 0 0 0 0,0 0-1 0 0,0 0 1 0 0,0 0 0 0 0,1 0-1 0 0,0 0 1 0 0,0 0 0 0 0,0 0-1 0 0,2 3-28 0 0,14 36 336 0 0,-11-39-255 0 0,-1 0 0 0 0,0-1 0 0 0,1 0 0 0 0,0 0 0 0 0,0-1 0 0 0,1 1 0 0 0,-1-1 0 0 0,1-1-1 0 0,0 1 1 0 0,0-1 0 0 0,0 0 0 0 0,1-1 0 0 0,-1 0 0 0 0,1 0 0 0 0,-1 0 0 0 0,1-1 0 0 0,-1 0-1 0 0,4-1-80 0 0,14 3 192 0 0,0-1 0 0 0,0-2 0 0 0,1 0 0 0 0,-1-2 0 0 0,2-1-192 0 0,-8 1-24 0 0,0-1 0 0 0,0-1 0 0 0,0-1 0 0 0,-1 0 0 0 0,0-1 0 0 0,0-1 0 0 0,10-6 24 0 0,9-8-842 0 0,-18 10-4751 0 0,-9 7-107 0 0</inkml:trace>
  <inkml:trace contextRef="#ctx0" brushRef="#br0" timeOffset="674.679">419 1602 7200 0 0,'0'0'165'0'0,"-7"0"380"0"0,-1 0 134 0 0,7 0 24 0 0,1 0 29 0 0,-9-4 3170 0 0,12 2-3814 0 0,0 0-1 0 0,1 0 0 0 0,-1 1 0 0 0,1-1 1 0 0,-1 1-1 0 0,1 0 0 0 0,0 0 1 0 0,0 0-1 0 0,-1 0 0 0 0,1 1 1 0 0,0-1-1 0 0,0 1 0 0 0,0 0 0 0 0,0 0 1 0 0,-1 0-1 0 0,1 1 0 0 0,0 0 1 0 0,0-1-1 0 0,0 1 0 0 0,-1 0 1 0 0,1 1-1 0 0,0-1 0 0 0,-1 1 1 0 0,0-1-1 0 0,2 2-87 0 0,-2 0 9 0 0,-1-1-1 0 0,1 1 1 0 0,-1 0 0 0 0,0 1 0 0 0,0-1 0 0 0,0 0-1 0 0,0 0 1 0 0,0 1 0 0 0,-1 0 0 0 0,1-1 0 0 0,-1 1-1 0 0,0 0 1 0 0,0-1 0 0 0,0 1 0 0 0,-1 0 0 0 0,0 0-1 0 0,1 0 1 0 0,-1-1 0 0 0,0 1 0 0 0,-1 0-1 0 0,1 0 1 0 0,-1 0 0 0 0,0 0 0 0 0,0-1 0 0 0,0 1-1 0 0,0 0 1 0 0,0-1 0 0 0,-1 1 0 0 0,0-1 0 0 0,0 1-1 0 0,0-1 1 0 0,0 0 0 0 0,0 0 0 0 0,-1 0 0 0 0,1 0-1 0 0,-1 0 1 0 0,-2 1-9 0 0,-40 50 139 0 0,5-22 53 0 0,-15 4 390 0 0,17-18 774 0 0,37-17-1212 0 0,1 0-138 0 0,0-1-1 0 0,0 1 0 0 0,0-1 0 0 0,0 1 0 0 0,0-1 0 0 0,0 0 0 0 0,0 1 0 0 0,0-1 0 0 0,0 1 0 0 0,1-1 0 0 0,-1 1 0 0 0,0-1 1 0 0,0 0-1 0 0,0 1 0 0 0,1-1 0 0 0,-1 1 0 0 0,0-1 0 0 0,0 0 0 0 0,1 1 0 0 0,-1-1 0 0 0,0 0 0 0 0,1 1 0 0 0,-1-1 1 0 0,0 0-1 0 0,1 1 0 0 0,-1-1 0 0 0,1 0 0 0 0,-1 0 0 0 0,0 0 0 0 0,1 1 0 0 0,-1-1 0 0 0,1 0 0 0 0,-1 0 0 0 0,1 0 0 0 0,-1 0 1 0 0,1 0-1 0 0,-1 0 0 0 0,1 0 0 0 0,-1 0 0 0 0,0 0 0 0 0,1 0 0 0 0,-1 0 0 0 0,1 0 0 0 0,-1 0 0 0 0,1 0 0 0 0,-1 0-5 0 0,2 0 137 0 0,141 11 940 0 0,-67-17-2615 0 0,-64 4-3058 0 0,-5 1-1501 0 0</inkml:trace>
  <inkml:trace contextRef="#ctx0" brushRef="#br0" timeOffset="1167.727">1022 1061 5696 0 0,'6'-13'360'0'0,"14"-18"1192"0"0,-20 30-1000 0 0,0 1 34 0 0,0 0 20 0 0,0 0 2 0 0,0 0 5 0 0,0 0 22 0 0,0 0 6 0 0,0 0 6 0 0,0 0-38 0 0,0 0-164 0 0,0 15 630 0 0,-46 92 1115 0 0,-22 43-1334 0 0,18-57-544 0 0,-10 14-312 0 0,30-59 71 0 0,11-14 112 0 0,18-32-392 0 0,-10 12 537 0 0,10-4-3162 0 0,2-11-1068 0 0,6-1-1118 0 0</inkml:trace>
  <inkml:trace contextRef="#ctx0" brushRef="#br0" timeOffset="1618.916">961 1120 8552 0 0,'0'0'190'0'0,"1"-6"465"0"0,3 4-552 0 0,-3 2 201 0 0,-1 0 77 0 0,0 0 10 0 0,0 0 7 0 0,0 0 29 0 0,0 18 889 0 0,-15 126 1957 0 0,14-137-3209 0 0,0 0 1 0 0,1 0-1 0 0,-1 0 0 0 0,1 0 0 0 0,1 0 1 0 0,0 0-1 0 0,0 0 0 0 0,0 0 0 0 0,1-1 1 0 0,-1 1-1 0 0,4 5-64 0 0,-5-11 118 0 0,25 9 556 0 0,-18-11-628 0 0,0-1 0 0 0,-1 0 1 0 0,1-1-1 0 0,0 0 0 0 0,-1 0 1 0 0,1 0-1 0 0,-1-1 0 0 0,0 0 1 0 0,0 0-1 0 0,0 0 0 0 0,-1-1 1 0 0,1 0-1 0 0,-1 0 0 0 0,-1-1 0 0 0,5-5-46 0 0,48-85 53 0 0,13-17-370 0 0,-50 97 305 0 0,-3 25 96 0 0,-2 79-348 0 0,-3 44 910 0 0,-11-126-622 0 0,-1-1 0 0 0,2 1 0 0 0,-1-1 0 0 0,0 1 0 0 0,1-1 0 0 0,0 0 0 0 0,1 0 0 0 0,-1 0 1 0 0,1 0-1 0 0,0 0 0 0 0,0 0 0 0 0,0-1 0 0 0,1 1 0 0 0,0-1 0 0 0,3 3-24 0 0,4 5-1571 0 0,-2-9-4600 0 0</inkml:trace>
  <inkml:trace contextRef="#ctx0" brushRef="#br0" timeOffset="2195.939">1611 1252 5440 0 0,'0'0'124'0'0,"0"0"17"0"0,0 0 10 0 0,0 0 33 0 0,0 0 134 0 0,0 0 60 0 0,0 0 7 0 0,0 0 10 0 0,0 0 18 0 0,0 0 10 0 0,0 0 1 0 0,0 0-12 0 0,0 0-50 0 0,0 0-18 0 0,0 0-6 0 0,0 0 16 0 0,0 0 81 0 0,0 0 40 0 0,0 0 5 0 0,0 0 0 0 0,0 0 1 0 0,0 0 6 0 0,0 0 1 0 0,0 0-18 0 0,0 0-71 0 0,0 0-30 0 0,0 0-7 0 0,0 0-41 0 0,8 0-84 0 0,27 7 21 0 0,-27-2-248 0 0,0 21 107 0 0,-9-23-106 0 0,-3 7 17 0 0,0 0 0 0 0,0 0 0 0 0,0-1 0 0 0,-1 1 0 0 0,-1-1 0 0 0,0 0 0 0 0,0-1 0 0 0,0 1 0 0 0,-1-1 0 0 0,-1-1 0 0 0,1 1 0 0 0,-1-1 0 0 0,-6 3-28 0 0,-29 34 73 0 0,-23 24 326 0 0,109-61 937 0 0,82-39-1129 0 0,59-26-3059 0 0,-157 47-2973 0 0</inkml:trace>
  <inkml:trace contextRef="#ctx0" brushRef="#br0" timeOffset="2683.442">1894 926 10680 0 0,'0'0'241'0'0,"0"0"38"0"0,0 0 11 0 0,4 6 65 0 0,46 45-206 0 0,-39-47 81 0 0,1-1 1 0 0,-1 0-1 0 0,1 0 0 0 0,0-2 0 0 0,0 1 0 0 0,0-1 0 0 0,0-1 0 0 0,0 0 1 0 0,-1 0-1 0 0,1-2 0 0 0,0 1 0 0 0,0-1 0 0 0,0-1 0 0 0,-1 0 0 0 0,1-1 1 0 0,-1 0-1 0 0,0-1 0 0 0,0 0 0 0 0,-1-1 0 0 0,1 0 0 0 0,-1 0 0 0 0,-1-1 0 0 0,2-2-230 0 0,-7 6 19 0 0,-1 0 0 0 0,0 0-1 0 0,0 0 1 0 0,0-1 0 0 0,0 1-1 0 0,-1-1 1 0 0,1 0 0 0 0,-1 0-1 0 0,0 0 1 0 0,0 0 0 0 0,0 0-1 0 0,-1 0 1 0 0,0-1 0 0 0,1 1-1 0 0,-1 0 1 0 0,0-3-19 0 0,-1-5 39 0 0,0 10-40 0 0,1 0 1 0 0,-1 0 0 0 0,0 0-1 0 0,0-1 1 0 0,0 1 0 0 0,0 0-1 0 0,0 0 1 0 0,0 0 0 0 0,-1 0-1 0 0,1-1 1 0 0,-1 1 0 0 0,1 0-1 0 0,-1 0 1 0 0,0 0-1 0 0,0 0 1 0 0,0 0 0 0 0,0 0-1 0 0,0 1 1 0 0,-1-1 0 0 0,1 0-1 0 0,0 0 1 0 0,-1 1 0 0 0,1-1-1 0 0,-1 1 1 0 0,0 0-1 0 0,0-2 1 0 0,-1 2-12 0 0,1 0-1 0 0,-1 0 0 0 0,1 1 1 0 0,-1-1-1 0 0,1 0 0 0 0,-1 1 0 0 0,0-1 1 0 0,1 1-1 0 0,-1 0 0 0 0,1 0 0 0 0,-1 0 1 0 0,0 0-1 0 0,1 1 0 0 0,-1-1 0 0 0,1 1 1 0 0,-1-1-1 0 0,1 1 0 0 0,-1 0 1 0 0,1 0-1 0 0,-1 0 0 0 0,1 0 0 0 0,0 1 1 0 0,-1-1-1 0 0,1 1 0 0 0,0-1 0 0 0,-1 2 13 0 0,-51 49-266 0 0,46-41 286 0 0,-1 1-1 0 0,2 0 1 0 0,-1 1-1 0 0,2 0 1 0 0,0 0 0 0 0,0 1-1 0 0,1-1 1 0 0,1 1-1 0 0,0 0 1 0 0,1 1 0 0 0,1-1-1 0 0,0 0 1 0 0,1 1-1 0 0,0 0 1 0 0,1-1-1 0 0,1 1 1 0 0,0-1 0 0 0,1 1-1 0 0,3 8-19 0 0,-4-17 61 0 0,1-1-1 0 0,0 0 0 0 0,1 0 1 0 0,-1 0-1 0 0,1-1 1 0 0,0 1-1 0 0,0-1 1 0 0,1 1-1 0 0,-1-1 0 0 0,1 0 1 0 0,0 0-1 0 0,0 0 1 0 0,0-1-1 0 0,1 1 1 0 0,-1-1-1 0 0,1 0 1 0 0,-1-1-1 0 0,1 1 0 0 0,0-1 1 0 0,0 0-1 0 0,1 0 1 0 0,-1 0-1 0 0,0-1 1 0 0,5 1-61 0 0,13 2 214 0 0,1-1 1 0 0,-1-2-1 0 0,0 0 1 0 0,1-1-1 0 0,4-2-214 0 0,-20 2 58 0 0,68-11-580 0 0,-43 1-4581 0 0,-10 4-1059 0 0</inkml:trace>
  <inkml:trace contextRef="#ctx0" brushRef="#br0" timeOffset="3105.171">2352 258 10960 0 0,'0'0'322'0'0,"0"0"-7"0"0,-7 6-172 0 0,-13 37 669 0 0,3 7 609 0 0,11 4-274 0 0,6-45-1041 0 0,0-1 1 0 0,0 0 0 0 0,1 1 0 0 0,0-1 0 0 0,1 0-1 0 0,0 0 1 0 0,0 0 0 0 0,1 0 0 0 0,0 0 0 0 0,0 0-107 0 0,-2-6-37 0 0,0 1 1 0 0,-1 0 0 0 0,1-1 0 0 0,1 1-1 0 0,-1-1 1 0 0,0 0 0 0 0,1 1 0 0 0,-1-1-1 0 0,1 0 1 0 0,0 0 0 0 0,-1 0 0 0 0,1 0-1 0 0,0 0 1 0 0,0-1 0 0 0,0 1 0 0 0,1 0-1 0 0,-1-1 1 0 0,0 0 0 0 0,1 1 0 0 0,-1-1 0 0 0,1 0-1 0 0,-1 0 1 0 0,1 0 0 0 0,-1-1 0 0 0,1 1-1 0 0,0-1 1 0 0,-1 1 0 0 0,1-1 0 0 0,0 0-1 0 0,-1 0 1 0 0,1 0 0 0 0,0 0 0 0 0,-1-1-1 0 0,1 1 1 0 0,0-1 0 0 0,-1 1 0 0 0,1-1-1 0 0,0 0 1 0 0,0 0 36 0 0,8-5-710 0 0</inkml:trace>
  <inkml:trace contextRef="#ctx0" brushRef="#br0" timeOffset="3387.233">2455 67 13224 0 0,'-5'-6'772'0'0,"-9"-23"-495"0"0,14 28-150 0 0,0 1 1 0 0,0 0-10 0 0,0 0-38 0 0,0 0-14 0 0,0 0-2 0 0,0 0 25 0 0,0 0 106 0 0,0 0 42 0 0,10 12 94 0 0,4 3-1771 0 0,-5-9-3708 0 0</inkml:trace>
  <inkml:trace contextRef="#ctx0" brushRef="#br0" timeOffset="3557.043">2793 151 9328 0 0,'0'0'208'0'0,"-7"12"508"0"0,-10 42-268 0 0,-111 209 3452 0 0,47-79-3484 0 0,61-108 389 0 0,23-71-1066 0 0,-2-4-4394 0 0,-1-1-42 0 0</inkml:trace>
  <inkml:trace contextRef="#ctx0" brushRef="#br0" timeOffset="3988.021">2793 250 10080 0 0,'-1'-9'1001'0'0,"-4"9"-928"0"0,-3 16 341 0 0,1-6 48 0 0,1 2 0 0 0,1-1 0 0 0,0 1 1 0 0,0 0-1 0 0,1 0 0 0 0,1 0 1 0 0,-2 12-463 0 0,14 36 1250 0 0,-7-58-1218 0 0,0 0 0 0 0,0 0 0 0 0,0-1 0 0 0,0 1 0 0 0,0 0 0 0 0,0-1 0 0 0,0 0 0 0 0,1 1 0 0 0,-1-1 1 0 0,0 0-1 0 0,1 0 0 0 0,-1 0 0 0 0,1 0 0 0 0,-1-1 0 0 0,1 1 0 0 0,-1-1 0 0 0,1 0 0 0 0,0 1 0 0 0,-1-1 0 0 0,1 0 0 0 0,-1-1 0 0 0,1 1 0 0 0,0 0 0 0 0,-1-1 0 0 0,1 1 0 0 0,-1-1 0 0 0,1 0 0 0 0,-1 0 0 0 0,1 0 0 0 0,-1 0 0 0 0,0 0 0 0 0,0-1 0 0 0,1 1 0 0 0,-1 0 0 0 0,0-1 0 0 0,0 0 0 0 0,0 0 0 0 0,1-1-32 0 0,127-133 95 0 0,-130 136-98 0 0,1 0-1 0 0,-1 0 1 0 0,1 0-1 0 0,0 0 1 0 0,-1 1-1 0 0,1-1 0 0 0,-1 0 1 0 0,1 1-1 0 0,0-1 1 0 0,-1 0-1 0 0,1 1 1 0 0,-1-1-1 0 0,1 1 1 0 0,-1-1-1 0 0,0 1 1 0 0,1-1-1 0 0,-1 1 1 0 0,1-1-1 0 0,-1 1 1 0 0,0-1-1 0 0,1 1 1 0 0,-1-1-1 0 0,0 1 1 0 0,0 0-1 0 0,1-1 1 0 0,-1 1-1 0 0,0-1 1 0 0,0 1-1 0 0,0 0 0 0 0,0-1 1 0 0,0 1-1 0 0,0 0 1 0 0,0-1-1 0 0,0 1 1 0 0,0 0-1 0 0,0-1 1 0 0,0 1-1 0 0,0-1 1 0 0,-1 1-1 0 0,1 0 1 0 0,0-1-1 0 0,0 1 1 0 0,-1-1-1 0 0,1 1 1 0 0,0 0-1 0 0,-1-1 1 0 0,1 1-1 0 0,-1 0 4 0 0,1 2-14 0 0,-1 18 94 0 0,8 37 267 0 0,17-8 170 0 0,17-29-61 0 0,2-18-1972 0 0,-33-6-4615 0 0</inkml:trace>
  <inkml:trace contextRef="#ctx0" brushRef="#br0" timeOffset="4361.013">3241 303 11256 0 0,'-14'1'770'0'0,"-10"8"-560"0"0,19-7 3330 0 0,12-5-3455 0 0,0 1 0 0 0,1-1 0 0 0,-1 2 0 0 0,1-1 0 0 0,-1 1 1 0 0,1 0-1 0 0,0 0 0 0 0,0 1 0 0 0,-1 0 0 0 0,1 1 0 0 0,0-1 1 0 0,-1 2-1 0 0,1-1 0 0 0,-1 1 0 0 0,1 0 0 0 0,-1 0 0 0 0,2 2-85 0 0,-8-3 6 0 0,0 0-1 0 0,0 0 1 0 0,0 1-1 0 0,0-1 1 0 0,0 0-1 0 0,0 1 0 0 0,0-1 1 0 0,0 1-1 0 0,-1-1 1 0 0,1 1-1 0 0,-1-1 1 0 0,1 1-1 0 0,-1 0 1 0 0,0-1-1 0 0,1 1 0 0 0,-1-1 1 0 0,0 1-1 0 0,0 0 1 0 0,0-1-1 0 0,0 1 1 0 0,0 0-1 0 0,-1-1 0 0 0,1 1 1 0 0,0 0-1 0 0,-1-1 1 0 0,1 1-1 0 0,-1 0-5 0 0,-45 57 141 0 0,16-35-79 0 0,21-18-42 0 0,1 0 1 0 0,0 0 0 0 0,0 1-1 0 0,1 0 1 0 0,0 0 0 0 0,0 1-1 0 0,1 0 1 0 0,0 0 0 0 0,0 1-1 0 0,-3 5-20 0 0,9-13 64 0 0,0-1 24 0 0,11 3 60 0 0,4 0-109 0 0,0-1 0 0 0,0 0-1 0 0,0-2 1 0 0,1 1 0 0 0,-1-2-1 0 0,0 0 1 0 0,0-1 0 0 0,0 0-1 0 0,0-1 1 0 0,10-4-39 0 0,46-18-5757 0 0,-50 15 288 0 0</inkml:trace>
  <inkml:trace contextRef="#ctx0" brushRef="#br0" timeOffset="4638.307">3705 1 10080 0 0,'0'0'230'0'0,"-6"6"308"0"0,-4 10-173 0 0,2 0 0 0 0,0 1 1 0 0,0 0-1 0 0,2 0 0 0 0,0 1 1 0 0,1 0-1 0 0,1 0 0 0 0,0 0 1 0 0,2 0-1 0 0,0 0 0 0 0,1 1 1 0 0,1-1-1 0 0,0 1 0 0 0,2-1 0 0 0,0 1 1 0 0,1-1-1 0 0,0 0 0 0 0,7 17-365 0 0,-6-28 64 0 0,-1 0 0 0 0,1 0-1 0 0,0 0 1 0 0,0-1-1 0 0,1 0 1 0 0,0 0-1 0 0,0 0 1 0 0,1 0-1 0 0,0-1 1 0 0,0 0-1 0 0,0 0 1 0 0,0 0-1 0 0,1-1 1 0 0,-1 0-1 0 0,1-1 1 0 0,0 1-1 0 0,1-1 1 0 0,-1 0-1 0 0,0-1 1 0 0,1 0-1 0 0,-1 0 1 0 0,1-1-1 0 0,0 0 1 0 0,0 0-1 0 0,4 0-63 0 0,16-10-2018 0 0,-19 3-4119 0 0</inkml:trace>
  <inkml:trace contextRef="#ctx0" brushRef="#br0" timeOffset="4817.95">3594 207 10568 0 0,'0'0'233'0'0,"-3"-6"328"0"0,3 4-514 0 0,1 0 1 0 0,0 0-1 0 0,0 0 0 0 0,0 0 0 0 0,0 0 0 0 0,0 0 0 0 0,0 0 1 0 0,1 0-1 0 0,-1 1 0 0 0,1-1 0 0 0,-1 0 0 0 0,1 1 0 0 0,-1-1 1 0 0,1 1-1 0 0,0 0 0 0 0,0-1 0 0 0,0 1 0 0 0,0 0 0 0 0,0 0 1 0 0,0 0-1 0 0,0 0 0 0 0,0 1 0 0 0,0-1 0 0 0,0 1 0 0 0,1-1 1 0 0,-1 1-1 0 0,0 0 0 0 0,0-1 0 0 0,1 1 0 0 0,1 1-47 0 0,-4-2 23 0 0,153-14 2287 0 0,-44 22-1574 0 0,-59 0-5094 0 0,-22-7-570 0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2T14:51:37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 10336 0 0,'0'0'233'0'0,"0"0"39"0"0,4-5 255 0 0,2-1-479 0 0,9-4 3735 0 0,-12 17 1179 0 0,-3-1-6204 0 0,27 174 2882 0 0,6-61-162 0 0,-16-78-1452 0 0,-1-8-142 0 0,-16-21-3404 0 0,1-11-3243 0 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2T14:51:35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288 267 5904 0 0,'0'0'132'0'0,"0"0"17"0"0,0 0 11 0 0,7-11 7 0 0,3-16 441 0 0,-8 23-335 0 0,-1 0 0 0 0,0 0 0 0 0,0 0 0 0 0,0-1 0 0 0,0 1 0 0 0,-1 0 0 0 0,1 0 0 0 0,-1 0 0 0 0,0 0 0 0 0,-1-1 0 0 0,1 1 0 0 0,-1 0 1 0 0,0 0-1 0 0,0 0 0 0 0,0-1-273 0 0,-19-15 1088 0 0,-20 17 49 0 0,27 7-897 0 0,0 0 0 0 0,0 1 1 0 0,1 0-1 0 0,0 1 0 0 0,0 0 0 0 0,0 1 0 0 0,0 0 1 0 0,1 1-1 0 0,0 0 0 0 0,1 1 0 0 0,0 0 0 0 0,1 1 0 0 0,-6 6-240 0 0,-45 71 822 0 0,57-83-808 0 0,0 1 0 0 0,1 0 0 0 0,-1 0 0 0 0,1 0 0 0 0,0 1 0 0 0,0-1 0 0 0,1 0 0 0 0,-1 1 0 0 0,1-1 0 0 0,0 1 0 0 0,1 0 0 0 0,-1-1 0 0 0,1 1 0 0 0,1 0 0 0 0,-1-1 0 0 0,1 1 0 0 0,0-1 0 0 0,1 6-14 0 0,-1-9 64 0 0,26 13 266 0 0,-22-16-319 0 0,-1 1-1 0 0,1-1 1 0 0,-1 0-1 0 0,1 0 0 0 0,-1-1 1 0 0,0 1-1 0 0,1-1 1 0 0,-1 0-1 0 0,0 0 0 0 0,0 0 1 0 0,0 0-1 0 0,-1-1 1 0 0,1 0-1 0 0,0 0 0 0 0,-1 0 1 0 0,0 0-1 0 0,0 0 1 0 0,0-1-1 0 0,0 1 0 0 0,2-5-10 0 0,43-78-384 0 0,-12-2 398 0 0,-35 87-73 0 0,-1 1-49 0 0,0 0-11 0 0,0 0 7 0 0,0 2 44 0 0,-3 112 308 0 0,12-48-68 0 0,2-37-97 0 0,-11-28-75 0 0,7 8-321 0 0,-1-3-5176 0 0,-6-6 297 0 0</inkml:trace>
  <inkml:trace contextRef="#ctx0" brushRef="#br0" timeOffset="283.989">436 77 11168 0 0,'0'0'330'0'0,"0"0"-8"0"0,-7 4-20 0 0,-26 72 1924 0 0,19-8-665 0 0,1 10-512 0 0,17 63-186 0 0,-2-132-850 0 0,0 0-1 0 0,1 1 1 0 0,0-1 0 0 0,1 0 0 0 0,0 0 0 0 0,0-1-1 0 0,1 1 1 0 0,0-1 0 0 0,1 0 0 0 0,3 3-13 0 0,17 5-956 0 0,-12-15-3544 0 0,-1-3-881 0 0</inkml:trace>
  <inkml:trace contextRef="#ctx0" brushRef="#br0" timeOffset="636.658">702 175 13504 0 0,'-9'10'1032'0'0,"1"-1"-968"0"0,0 0 0 0 0,1 0 0 0 0,1 1 1 0 0,-1 0-1 0 0,2 0 0 0 0,-1 1 0 0 0,1 0 0 0 0,1 0 1 0 0,0 0-1 0 0,1 0 0 0 0,-2 8-64 0 0,3-13 79 0 0,0 1 0 0 0,1-1 0 0 0,-1 1-1 0 0,1 0 1 0 0,1 0 0 0 0,-1 0 0 0 0,1-1-1 0 0,1 1 1 0 0,-1 0 0 0 0,1 0 0 0 0,0 0 0 0 0,2 4-79 0 0,-2-9 10 0 0,-1 0 1 0 0,1 0-1 0 0,1-1 1 0 0,-1 1 0 0 0,0 0-1 0 0,0-1 1 0 0,1 1-1 0 0,-1-1 1 0 0,1 1 0 0 0,-1-1-1 0 0,1 0 1 0 0,-1 1 0 0 0,1-1-1 0 0,0 0 1 0 0,0 0-1 0 0,0 0 1 0 0,-1-1 0 0 0,1 1-1 0 0,0 0 1 0 0,0-1-1 0 0,0 1 1 0 0,0-1 0 0 0,0 0-1 0 0,0 1 1 0 0,0-1 0 0 0,1 0-1 0 0,-1 0 1 0 0,0 0-1 0 0,0-1 1 0 0,0 1 0 0 0,0-1-1 0 0,0 1 1 0 0,1-1-11 0 0,62-31 291 0 0,-55 24-268 0 0,-1 0 0 0 0,-1 0 1 0 0,1-1-1 0 0,-1 0 0 0 0,-1-1 0 0 0,0 1 1 0 0,0-2-1 0 0,-1 1 0 0 0,0-1 1 0 0,-1 0-1 0 0,3-7-23 0 0,-6 12 5 0 0,1 0 0 0 0,-1 0 0 0 0,0 0 0 0 0,-1 0 0 0 0,1-1 0 0 0,-1 1 0 0 0,0-1 0 0 0,-1 1 0 0 0,0-1 0 0 0,0 1 0 0 0,0-1 0 0 0,-1 1 0 0 0,0-1 0 0 0,0 1 0 0 0,0 0 0 0 0,-1-1 0 0 0,-1-2-5 0 0,1 7 8 0 0,1-1-10 0 0,0 1 0 0 0,0 0 0 0 0,0 0 0 0 0,0-1 0 0 0,0 1 0 0 0,-1 0-1 0 0,1 0 1 0 0,-1 1 0 0 0,0-1 0 0 0,0 0 0 0 0,1 0 0 0 0,-1 1 0 0 0,0-1 0 0 0,0 1 0 0 0,-1 0 0 0 0,1 0 0 0 0,0-1 0 0 0,0 1 0 0 0,0 0 0 0 0,-1 1 0 0 0,1-1 0 0 0,-2 0 2 0 0,-33-2-326 0 0,22 7-66 0 0,-8 2-383 0 0,7 2-3632 0 0,6-2-434 0 0</inkml:trace>
  <inkml:trace contextRef="#ctx0" brushRef="#br0" timeOffset="906.716">931 1 6744 0 0,'2'0'198'0'0,"5"1"-62"0"0,0 1 0 0 0,-1 0 0 0 0,1 0 0 0 0,-1 0 0 0 0,1 1 0 0 0,-1 0 0 0 0,0 1 0 0 0,0-1 0 0 0,0 1 0 0 0,-1 0 0 0 0,1 0 0 0 0,-1 1 0 0 0,0 0 0 0 0,0 0 0 0 0,-1 0 0 0 0,1 0 0 0 0,-1 1 0 0 0,0 0 0 0 0,-1 0 0 0 0,1 0 0 0 0,-1 0 0 0 0,0 0 0 0 0,-1 1 0 0 0,0-1 0 0 0,1 3-136 0 0,1 1 424 0 0,-1-1-1 0 0,0 1 0 0 0,-1 1 0 0 0,0-1 1 0 0,0 0-1 0 0,-1 1 0 0 0,-1-1 0 0 0,1 0 1 0 0,-2 1-424 0 0,-10 52 1550 0 0,-20-6-653 0 0,-69 26-563 0 0,26-44-3077 0 0,63-36-2439 0 0</inkml:trace>
  <inkml:trace contextRef="#ctx0" brushRef="#br0" timeOffset="1173.731">1318 184 13648 0 0,'0'0'306'0'0,"0"0"46"0"0,0 0 23 0 0,0 0-43 0 0,12 0-201 0 0,34-3 342 0 0,85-3 1181 0 0,-104 15-5071 0 0,-20-5 2211 0 0</inkml:trace>
  <inkml:trace contextRef="#ctx0" brushRef="#br0" timeOffset="1357.006">1249 307 12752 0 0,'0'0'289'0'0,"0"0"40"0"0,0 0 22 0 0,0 0-40 0 0,6 0-179 0 0,75-6 404 0 0,65 0-2188 0 0,-124 6-3068 0 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2T14:51:43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49 11048 0 0,'-6'-3'59'0'0,"5"3"-20"0"0,-1 0 0 0 0,1-1 0 0 0,0 1 1 0 0,-1-1-1 0 0,1 1 0 0 0,0-1 1 0 0,0 1-1 0 0,0-1 0 0 0,-1 0 1 0 0,1 0-1 0 0,0 1 0 0 0,0-1 0 0 0,0 0 1 0 0,0 0-1 0 0,1 0 0 0 0,-1 0 1 0 0,0 0-1 0 0,0 0 0 0 0,0-1 1 0 0,1 1-1 0 0,-1 0 0 0 0,1 0 0 0 0,-1 0 1 0 0,1-1-1 0 0,-1 1 0 0 0,1 0 1 0 0,0-1-40 0 0,32-17 3417 0 0,-25 18-3249 0 0,-1 1 1 0 0,1-1-1 0 0,0 1 1 0 0,-1 0-1 0 0,1 1 1 0 0,-1 0-1 0 0,1 0 1 0 0,-1 0-1 0 0,0 1 1 0 0,1-1-1 0 0,-1 2 1 0 0,0-1-1 0 0,0 1 1 0 0,0 0-1 0 0,0 0 0 0 0,-1 0 1 0 0,1 1-1 0 0,-1 0 1 0 0,0 0-1 0 0,0 0 1 0 0,0 1-1 0 0,-1 0 1 0 0,0 0-1 0 0,0 0 1 0 0,1 1-169 0 0,22 36 242 0 0,-11 36-108 0 0,-18-9 52 0 0,-17 26 330 0 0,-27 6-166 0 0,3-28 464 0 0,16-4-814 0 0,24-61-1 0 0,0-1-1 0 0,1 1 1 0 0,0 0-1 0 0,1 0 0 0 0,-1 0 1 0 0,1 0-1 0 0,1 1 1 0 0,0-1-1 0 0,0 0 0 0 0,1 1 2 0 0,13 22-553 0 0,-12-28 152 0 0,-1 1 0 0 0,0-1 0 0 0,1 0 0 0 0,0 1 0 0 0,0-1 0 0 0,0 0 1 0 0,0 0-1 0 0,0 0 0 0 0,1 0 0 0 0,-1-1 0 0 0,1 1 0 0 0,0-1 0 0 0,0 1 0 0 0,2 0 401 0 0,5 5-3705 0 0,-3-1-1559 0 0</inkml:trace>
  <inkml:trace contextRef="#ctx0" brushRef="#br0" timeOffset="268.424">219 850 10568 0 0,'0'0'233'0'0,"-1"1"39"0"0,-19 50 383 0 0,-5 56 2722 0 0,20-38-2650 0 0,4-47-722 0 0,0 0 1 0 0,1 0-1 0 0,1 0 1 0 0,1-1-1 0 0,2 1 1 0 0,0 0 0 0 0,1 0-6 0 0,-5-18 1 0 0,28 95 335 0 0,2-10 751 0 0,-8-16 289 0 0,-15-11-264 0 0,-13-10-368 0 0,5-49-702 0 0,1 1-1 0 0,-1-1 1 0 0,0 1-1 0 0,0-1 1 0 0,0 1-1 0 0,-1-1 1 0 0,1 0-1 0 0,-1 1 1 0 0,0-1 0 0 0,0 0-1 0 0,0 0 1 0 0,0 0-1 0 0,-1-1 1 0 0,1 1-1 0 0,-2 1-41 0 0,-7 9 153 0 0,5-9-103 0 0,1-1 0 0 0,-1 1 0 0 0,0-1 0 0 0,0 0-1 0 0,0-1 1 0 0,0 0 0 0 0,0 0 0 0 0,0 0 0 0 0,-1 0 0 0 0,1-1-1 0 0,0 0 1 0 0,-3-1-50 0 0,6 1 26 0 0,-11 1-374 0 0,1-1-1 0 0,0-1 0 0 0,0 0 1 0 0,0 0-1 0 0,-1-1 0 0 0,1-1 1 0 0,0 0-1 0 0,-8-3 349 0 0,7 0-1235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8T15:41:40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291 142 8432 0 0,'1'-1'190'0'0,"70"-94"2805"0"0,-74 75 883 0 0,-28 6-2655 0 0,15 13-1098 0 0,-1 1-1 0 0,0 1 0 0 0,0 1 1 0 0,0 0-1 0 0,0 2 0 0 0,1-1 1 0 0,-10 5-125 0 0,9-4 98 0 0,-114 44 44 0 0,129-48-140 0 0,0 1 0 0 0,0-1 0 0 0,1 0 1 0 0,-1 1-1 0 0,0-1 0 0 0,1 1 0 0 0,-1-1 1 0 0,1 1-1 0 0,-1 0 0 0 0,0 0 0 0 0,1 0 0 0 0,0 0 1 0 0,-1 0-1 0 0,1 0 0 0 0,0 0 0 0 0,-1 0 0 0 0,1 1 1 0 0,0-1-1 0 0,0 0 0 0 0,0 1 0 0 0,0-1 1 0 0,0 1-1 0 0,0-1 0 0 0,1 1 0 0 0,-1-1 0 0 0,0 1 1 0 0,1 0-1 0 0,-1-1 0 0 0,1 1 0 0 0,0 0 0 0 0,0 0 1 0 0,-1-1-1 0 0,1 1 0 0 0,0 0 0 0 0,0-1 1 0 0,1 1-1 0 0,-1 0 0 0 0,0 0 0 0 0,0-1 0 0 0,1 1 1 0 0,-1 0-1 0 0,1-1 0 0 0,0 1 0 0 0,-1-1 0 0 0,1 1 1 0 0,0-1-1 0 0,0 1 0 0 0,0-1 0 0 0,0 1 1 0 0,0-1-1 0 0,0 0 0 0 0,1 1 0 0 0,-1-1 0 0 0,0 0 1 0 0,1 0-1 0 0,-1 0 0 0 0,0 0 0 0 0,1 0 0 0 0,0 0-2 0 0,242 97 0 0 0,-77-9 11 0 0,-161-85 31 0 0,-1 0 0 0 0,0 0-1 0 0,0 0 1 0 0,-1 0 0 0 0,1 1 0 0 0,-1 0 0 0 0,0 0-1 0 0,0 0 1 0 0,-1 0 0 0 0,1 1 0 0 0,-1 0-1 0 0,0 0-41 0 0,-3-4 25 0 0,1 0 1 0 0,-1 1-1 0 0,0-1 0 0 0,0 0 0 0 0,0 0 0 0 0,0 0 0 0 0,0 0 0 0 0,0 0 0 0 0,-1 1 0 0 0,1-1 0 0 0,-1 0 0 0 0,1 0 0 0 0,-1 0 0 0 0,0 0 0 0 0,0 0 0 0 0,0 0 0 0 0,0 0 0 0 0,0 0 0 0 0,0-1 0 0 0,0 1 0 0 0,-1 0 0 0 0,1-1 0 0 0,-1 1 0 0 0,1-1 0 0 0,-1 1 1 0 0,0-1-1 0 0,1 0 0 0 0,-1 1 0 0 0,-1-1-25 0 0,-58 30 73 0 0,-20-18-2327 0 0,68-10-1970 0 0,2-6-1289 0 0</inkml:trace>
  <inkml:trace contextRef="#ctx0" brushRef="#br0" timeOffset="326.876">617 7 12784 0 0,'0'0'289'0'0,"0"0"40"0"0,6-3 441 0 0,-3 3-702 0 0,0 1 1 0 0,-1-1 0 0 0,1 1 0 0 0,-1-1 0 0 0,1 1-1 0 0,-1 0 1 0 0,1 0 0 0 0,-1 0 0 0 0,0 0 0 0 0,1 1-1 0 0,-1-1 1 0 0,0 1 0 0 0,0-1 0 0 0,0 1 0 0 0,0 0-1 0 0,0 0 1 0 0,0 0 0 0 0,-1 0 0 0 0,1 0 0 0 0,0 0-1 0 0,-1 0 1 0 0,0 0 0 0 0,0 1 0 0 0,1-1 0 0 0,-1 1 0 0 0,-1-1-1 0 0,1 1 1 0 0,0-1 0 0 0,0 1 0 0 0,-1-1 0 0 0,0 1-1 0 0,1 0 1 0 0,-1-1-69 0 0,15 109 1788 0 0,1 9-1299 0 0,-4-40-357 0 0,11-4-376 0 0,-9-50-2273 0 0,-13-25-3333 0 0</inkml:trace>
  <inkml:trace contextRef="#ctx0" brushRef="#br0" timeOffset="606.965">660 250 10912 0 0,'1'-2'25'0'0,"1"0"1"0"0,-1 0-1 0 0,1 0 1 0 0,-1 0 0 0 0,1 0-1 0 0,0 0 1 0 0,0 1-1 0 0,-1-1 1 0 0,1 0 0 0 0,0 1-1 0 0,1 0 1 0 0,-1-1-1 0 0,0 1 1 0 0,0 0 0 0 0,0 0-1 0 0,1 0 1 0 0,-1 1-1 0 0,0-1 1 0 0,1 1 0 0 0,-1-1-1 0 0,1 1 1 0 0,-1 0-1 0 0,1-1 1 0 0,-1 1 0 0 0,1 1-1 0 0,-1-1 1 0 0,1 0-1 0 0,-1 1 1 0 0,0-1 0 0 0,1 1-1 0 0,-1-1 1 0 0,1 1-1 0 0,-1 0 1 0 0,0 0 0 0 0,2 2-26 0 0,13 4 282 0 0,-1 1 1 0 0,0 1-1 0 0,0 1 1 0 0,-1 0 0 0 0,0 1-1 0 0,-1 1 1 0 0,0 0 0 0 0,1 3-283 0 0,-11-12-8 0 0,51 75 859 0 0,-37-53-435 0 0,-17-24-294 0 0,-1-1 36 0 0,0 0 2 0 0,0 0-14 0 0,5-7 12 0 0,18-36-30 0 0,20-60 117 0 0,-31 82-205 0 0,-8 10-34 0 0,2 0 0 0 0,0 0-1 0 0,0 1 1 0 0,1 0-1 0 0,0 0 1 0 0,0 0-1 0 0,1 1 1 0 0,1 0-1 0 0,-1 1 1 0 0,2 0 0 0 0,-1 0-1 0 0,1 1 1 0 0,0 1-1 0 0,0-1 1 0 0,2 1-6 0 0,65-15-265 0 0,-3 16-1945 0 0,-54 11-2908 0 0</inkml:trace>
  <inkml:trace contextRef="#ctx0" brushRef="#br0" timeOffset="868.246">1372 169 8688 0 0,'-2'0'256'0'0,"-11"2"66"0"0,0 1 1 0 0,0 0-1 0 0,0 1 1 0 0,0 0-1 0 0,1 1 1 0 0,0 1-1 0 0,-5 2-322 0 0,11-5 275 0 0,0 0 0 0 0,1 1 0 0 0,0-1 0 0 0,0 1 0 0 0,0 0 0 0 0,0 1 0 0 0,1-1 0 0 0,-1 1 0 0 0,1 0 0 0 0,0 0 0 0 0,1 0 0 0 0,-3 5-275 0 0,7 18 387 0 0,2-25-342 0 0,-1 0 1 0 0,1 0 0 0 0,0-1-1 0 0,0 1 1 0 0,0-1 0 0 0,0 0 0 0 0,0 0-1 0 0,0 0 1 0 0,1 0 0 0 0,-1-1-1 0 0,1 1 1 0 0,0-1 0 0 0,-1 0 0 0 0,1 0-1 0 0,0 0 1 0 0,-1 0 0 0 0,1-1-1 0 0,0 0 1 0 0,0 0 0 0 0,0 0 0 0 0,3 0-46 0 0,8 1 90 0 0,102-11 236 0 0,-113 9-311 0 0,1 1 1 0 0,-1-1 0 0 0,0 0 0 0 0,1-1-1 0 0,-1 1 1 0 0,0-1 0 0 0,0 1 0 0 0,0-1 0 0 0,0-1-1 0 0,0 1 1 0 0,-1 0 0 0 0,1-1 0 0 0,-1 0 0 0 0,1 0-1 0 0,-1 0 1 0 0,0 0 0 0 0,0-1 0 0 0,0 1-1 0 0,-1-1 1 0 0,1 1 0 0 0,-1-1 0 0 0,0 0 0 0 0,0 0-1 0 0,0 0 1 0 0,1-5-16 0 0,-3 4-21 0 0,0 0 1 0 0,0 0-1 0 0,-1 0 0 0 0,0 0 1 0 0,0 0-1 0 0,0 0 0 0 0,-1 0 1 0 0,0 0-1 0 0,1 0 0 0 0,-2 1 1 0 0,1-1-1 0 0,0 1 0 0 0,-1-1 0 0 0,0 1 1 0 0,0 0-1 0 0,0 0 0 0 0,-1 0 1 0 0,1 1-1 0 0,-1-1 0 0 0,0 1 1 0 0,0 0-1 0 0,0 0 0 0 0,-2-1 21 0 0,-19-17-724 0 0,-10-6-4804 0 0,20 19 1238 0 0</inkml:trace>
  <inkml:trace contextRef="#ctx0" brushRef="#br0" timeOffset="1233.972">1559 7 9184 0 0,'10'4'222'0'0,"-1"1"1"0"0,0 0-1 0 0,0 0 1 0 0,0 1-1 0 0,-1 0 1 0 0,1 0-1 0 0,-2 1 1 0 0,1 0-1 0 0,-1 1 1 0 0,0 0-1 0 0,0 0 1 0 0,-1 0-1 0 0,0 1 1 0 0,-1 0-1 0 0,4 7-222 0 0,-1-4 745 0 0,-1 0-235 0 0,0 1 0 0 0,0 1-1 0 0,-1-1 1 0 0,-1 1 0 0 0,0 0-1 0 0,-1 0 1 0 0,1 8-510 0 0,-1 20 1117 0 0,-11-8-31 0 0,7-33-778 0 0,-17 1 384 0 0,15-3-737 0 0,0-1-1 0 0,0 0 1 0 0,0 0 0 0 0,0 0 0 0 0,0 0 0 0 0,0 0-1 0 0,1-1 1 0 0,-1 1 0 0 0,1-1 0 0 0,-1 1 0 0 0,1-1 0 0 0,0 1-1 0 0,0-1 1 0 0,0 0 0 0 0,1 1 0 0 0,-1-1 0 0 0,0 0 0 0 0,1 0-1 0 0,0 0 1 0 0,0 1 0 0 0,0-1 0 0 0,0 0 0 0 0,0 0-1 0 0,0 0 1 0 0,1 0 0 0 0,-1 1 0 0 0,1-1 0 0 0,0 0 0 0 0,0 1-1 0 0,0-1 1 0 0,0 0 0 0 0,1 1 0 0 0,0-2 45 0 0,-1 0-27 0 0,0-4-74 0 0,1 0-1 0 0,0 0 0 0 0,0 1 0 0 0,1-1 0 0 0,0 1 1 0 0,0-1-1 0 0,1 1 0 0 0,0 0 0 0 0,0 1 1 0 0,1-1-1 0 0,0 1 0 0 0,0-1 0 0 0,0 1 0 0 0,1 1 1 0 0,0-1-1 0 0,0 1 0 0 0,0 0 0 0 0,1 1 0 0 0,0-1 1 0 0,-1 1-1 0 0,2 0 0 0 0,-1 1 0 0 0,7-3 102 0 0,-9 5-31 0 0,1-1 36 0 0,0 0 0 0 0,0 1 0 0 0,0 0-1 0 0,1 0 1 0 0,-1 0 0 0 0,1 1-1 0 0,-1 0 1 0 0,0 0 0 0 0,1 0 0 0 0,-1 1-1 0 0,1 0 1 0 0,-1 0 0 0 0,0 1-1 0 0,0 0 1 0 0,5 1-5 0 0,4 6 174 0 0,0 0-1 0 0,-1 1 0 0 0,0 0 0 0 0,0 1 1 0 0,-1 1-1 0 0,0 0 0 0 0,-1 1 1 0 0,-1 0-1 0 0,0 0 0 0 0,0 3-173 0 0,-4-8-119 0 0,-1-1-1 0 0,1 0 0 0 0,0 0 0 0 0,0 0 0 0 0,0-1 0 0 0,1 0 0 0 0,0-1 0 0 0,0 0 0 0 0,1 0 0 0 0,0-1 1 0 0,0 0-1 0 0,0 0 0 0 0,0-1 0 0 0,2 0 120 0 0,7-1-5873 0 0</inkml:trace>
  <inkml:trace contextRef="#ctx0" brushRef="#br0" timeOffset="1756.549">2465 18 12496 0 0,'-3'-2'63'0'0,"0"0"0"0"0,0 0 0 0 0,0 0 0 0 0,-1 1 0 0 0,1-1 0 0 0,-1 1 0 0 0,1-1 0 0 0,-1 1 0 0 0,1 0 0 0 0,-1 1 0 0 0,0-1 0 0 0,1 1 0 0 0,-1-1 0 0 0,0 1 0 0 0,1 0 0 0 0,-1 0 0 0 0,0 1 0 0 0,0-1 0 0 0,1 1 0 0 0,-1 0 0 0 0,1 0 0 0 0,-1 0 0 0 0,1 0 0 0 0,-1 1 0 0 0,1-1 0 0 0,0 1 0 0 0,-1 0 0 0 0,1 0 0 0 0,0 1-63 0 0,-6 3 211 0 0,0 0 0 0 0,1 1 1 0 0,0 0-1 0 0,0 1 0 0 0,1 0 1 0 0,0 0-1 0 0,0 1 1 0 0,1 0-1 0 0,-3 6-211 0 0,5-8 49 0 0,1 1-1 0 0,0 0 1 0 0,1 0 0 0 0,0 0-1 0 0,0 1 1 0 0,0-1-1 0 0,1 0 1 0 0,1 1 0 0 0,-1-1-1 0 0,2 7-48 0 0,30-1 484 0 0,-25-14-499 0 0,-1 0 0 0 0,1-1 0 0 0,0 0 0 0 0,0 0 0 0 0,0-1 0 0 0,-1 0 0 0 0,1 1 0 0 0,-1-2 0 0 0,1 1 0 0 0,-1-1 0 0 0,0 0 0 0 0,0 0 0 0 0,0 0 0 0 0,0-1 0 0 0,-1 1 0 0 0,1-1 0 0 0,-1 0 0 0 0,3-4 15 0 0,0 1-75 0 0,1 0 0 0 0,0 0 0 0 0,0 1 0 0 0,1 0 0 0 0,0 1 0 0 0,0-1 0 0 0,1 2 0 0 0,-1-1 0 0 0,7-1 75 0 0,-13 6-13 0 0,0-1 0 0 0,1 1 1 0 0,-1-1-1 0 0,1 1 0 0 0,-1 0 0 0 0,1 0 0 0 0,-1 0 0 0 0,1 1 0 0 0,-1-1 0 0 0,0 1 1 0 0,1 0-1 0 0,-1 0 0 0 0,0 0 0 0 0,1 0 0 0 0,-1 1 0 0 0,0-1 0 0 0,0 1 0 0 0,0 0 1 0 0,0 0-1 0 0,0 0 0 0 0,-1 0 0 0 0,1 0 0 0 0,-1 1 0 0 0,1-1 0 0 0,-1 1 1 0 0,2 2 12 0 0,4 9-80 0 0,-1 1 1 0 0,0 0-1 0 0,-1 0 1 0 0,-1 0 0 0 0,0 1-1 0 0,-2-1 1 0 0,2 6 79 0 0,7 29 492 0 0,16 92 194 0 0,-1 34 1143 0 0,-9-82-957 0 0,-17-80-791 0 0,-3 78 676 0 0,1-89-737 0 0,-1-1 0 0 0,0 1 1 0 0,0-1-1 0 0,0 1 0 0 0,0-1 0 0 0,0 0 1 0 0,0 0-1 0 0,-1 0 0 0 0,1 0 0 0 0,-1-1 1 0 0,1 1-1 0 0,-1-1 0 0 0,0 1 0 0 0,0-1 1 0 0,1 0-1 0 0,-1 0 0 0 0,0 0 1 0 0,0 0-1 0 0,0-1 0 0 0,0 1 0 0 0,0-1 1 0 0,0 0-1 0 0,0 0 0 0 0,0 0 0 0 0,-3 0-20 0 0,-35-7 164 0 0,0-2-1 0 0,1-1 1 0 0,1-2 0 0 0,-1-2-1 0 0,2-2 1 0 0,0-1-1 0 0,1-2 1 0 0,1-1-1 0 0,-29-23-163 0 0,56 37 0 0 0,1 0 0 0 0,1 0 0 0 0,-1-1 0 0 0,1 0 0 0 0,0 0 0 0 0,1-1 0 0 0,0 0 0 0 0,0 0 0 0 0,0-1 0 0 0,-2-5 0 0 0,8 13-6 0 0,-1-1 0 0 0,1 1 0 0 0,-1-1-1 0 0,1 1 1 0 0,0-1 0 0 0,-1 1 0 0 0,1-1-1 0 0,0 1 1 0 0,0-1 0 0 0,0 1 0 0 0,0-1-1 0 0,0 1 1 0 0,1-1 0 0 0,-1 1 0 0 0,0-1-1 0 0,1 1 1 0 0,-1-1 0 0 0,1 1 0 0 0,-1 0-1 0 0,1-1 1 0 0,0 1 0 0 0,-1 0 0 0 0,1-1-1 0 0,0 1 1 0 0,0 0 0 0 0,0 0 0 0 0,0 0-1 0 0,0 0 1 0 0,0-1 0 0 0,1 2 0 0 0,-1-1-1 0 0,0 0 1 0 0,0 0 0 0 0,1 0 0 0 0,0 0 6 0 0,54-21-971 0 0,26 13-744 0 0,-48 8 1107 0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2T14:51:38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230 284 6648 0 0,'-7'-6'664'0'0,"1"2"-632"0"0,-16-10 1485 0 0,21 14-980 0 0,1 0 58 0 0,0 0 12 0 0,0 0-42 0 0,0 0-180 0 0,-21-6 1409 0 0,21 6-1610 0 0,-24-4 1168 0 0,4 5-440 0 0,-21 5 545 0 0,6 14-755 0 0,0 35 282 0 0,22-20-693 0 0,10-28-267 0 0,2 1 19 0 0,1-3-5 0 0,0-4 101 0 0,0-1 22 0 0,0 0-1 0 0,0 0-16 0 0,0 0-85 0 0,13-25-41 0 0,-12 17-15 0 0,9-64 61 0 0,0-32-64 0 0,1 8 0 0 0,-5 52 0 0 0,-6 44-1 0 0,0-1 0 0 0,1 1 1 0 0,-1-1-1 0 0,0 1 0 0 0,0 0 0 0 0,1-1 0 0 0,-1 1 0 0 0,0 0 0 0 0,1-1 0 0 0,-1 1 0 0 0,0 0 0 0 0,1-1 0 0 0,-1 1 0 0 0,1 0 0 0 0,-1 0 0 0 0,0 0 0 0 0,1-1 0 0 0,-1 1 0 0 0,1 0 0 0 0,-1 0 0 0 0,1 0 0 0 0,-1 0 0 0 0,0 0 0 0 0,1 0 0 0 0,-1 0 0 0 0,1 0 0 0 0,-1 0 0 0 0,1 0 1 0 0,-1 0-1 0 0,1 0 0 0 0,-1 0 0 0 0,1 0 0 0 0,-1 0 0 0 0,0 0 0 0 0,1 1 0 0 0,-1-1 0 0 0,1 0 0 0 0,-1 0 0 0 0,1 0 0 0 0,-1 1 0 0 0,0-1 0 0 0,1 0 0 0 0,-1 1 0 0 0,0-1 0 0 0,1 0 0 0 0,-1 1 0 0 0,0-1 0 0 0,0 0 0 0 0,1 1 0 0 0,-1-1 0 0 0,0 1 0 0 0,0-1 0 0 0,0 0 1 0 0,1 1-1 0 0,-1-1 0 0 0,0 1 0 0 0,0-1 0 0 0,0 1 0 0 0,0-1 0 0 0,0 1 0 0 0,0-1 0 0 0,0 0 0 0 0,0 1 0 0 0,0-1 0 0 0,0 1 0 0 0,0-1 0 0 0,0 1 0 0 0,0-1 1 0 0,0 1 1 0 0,4 10 20 0 0,-1 1-1 0 0,0-1 1 0 0,-1 1-1 0 0,0 0 1 0 0,-1 0-1 0 0,0-1 1 0 0,-1 1-1 0 0,-1 0 1 0 0,0 3-21 0 0,1 18-73 0 0,-5 68-7 0 0,-7-6 144 0 0,1 13 75 0 0,11-107-86 0 0,0-1 14 0 0,0 0 13 0 0,0 0 9 0 0,3-21 131 0 0,7-41-221 0 0,-9 53-60 0 0,-1 0-1 0 0,1 0 1 0 0,0 1 0 0 0,1-1-1 0 0,0 0 1 0 0,1 1 0 0 0,-1-1-1 0 0,2 1 1 0 0,-1 0 0 0 0,1 0-1 0 0,0 0 1 0 0,1 1 0 0 0,4-6 61 0 0,-8 11-16 0 0,0 1 0 0 0,0 0 0 0 0,0 0 0 0 0,0 0 0 0 0,0 0 0 0 0,1 0-1 0 0,-1 0 1 0 0,0 0 0 0 0,1 0 0 0 0,-1 1 0 0 0,1-1 0 0 0,-1 1 0 0 0,1-1 0 0 0,-1 1 0 0 0,1-1 0 0 0,-1 1 0 0 0,1 0 0 0 0,0-1 0 0 0,-1 1 0 0 0,1 0 0 0 0,-1 0 0 0 0,1 0 0 0 0,-1 1 0 0 0,1-1 0 0 0,0 0 0 0 0,-1 1 0 0 0,1-1 0 0 0,-1 1 0 0 0,1-1 0 0 0,-1 1 0 0 0,1-1 0 0 0,-1 1 0 0 0,0 0 0 0 0,1 0 0 0 0,-1 0-1 0 0,0 0 1 0 0,1 1 16 0 0,5 3 31 0 0,-1 1 0 0 0,-1 0 0 0 0,1 0 0 0 0,-1 1-1 0 0,0-1 1 0 0,-1 1 0 0 0,1 0 0 0 0,-1 0 0 0 0,-1 1-1 0 0,0-1 1 0 0,0 1 0 0 0,0 0 0 0 0,-1 0 0 0 0,0 0-1 0 0,0 0 1 0 0,-1 0 0 0 0,0 0 0 0 0,0 0-1 0 0,-1 1 1 0 0,0-1 0 0 0,-1 1-31 0 0,-2-3 52 0 0,1 0-1 0 0,-2 0 1 0 0,1 0-1 0 0,-1 0 1 0 0,1-1-1 0 0,-2 1 0 0 0,1-1 1 0 0,0 0-1 0 0,-1-1 1 0 0,0 1-1 0 0,0-1 1 0 0,-1 1-1 0 0,1-2 1 0 0,-1 1-1 0 0,0-1 1 0 0,0 1-1 0 0,0-2 1 0 0,0 1-1 0 0,0-1 1 0 0,-1 0-1 0 0,-5 1-51 0 0,-54-2-617 0 0,47-14-6356 0 0,19 7 1156 0 0</inkml:trace>
  <inkml:trace contextRef="#ctx0" brushRef="#br0" timeOffset="301.444">516 92 11968 0 0,'0'0'349'0'0,"0"0"-1"0"0,-13 1-167 0 0,4 6 216 0 0,1 1-1 0 0,1 0 1 0 0,0 0-1 0 0,0 1 1 0 0,0 0-1 0 0,1 0 1 0 0,0 0-1 0 0,1 1 1 0 0,0 0-1 0 0,0 0 0 0 0,0 3-396 0 0,-14 77 1727 0 0,15 54-1003 0 0,4-138-718 0 0,1 0 1 0 0,0 0-1 0 0,0-1 1 0 0,1 1-1 0 0,-1 0 0 0 0,1 0 1 0 0,1-1-1 0 0,-1 1 0 0 0,1-1 1 0 0,0 0-1 0 0,0 0 0 0 0,0 0 1 0 0,4 3-7 0 0,9 5-1065 0 0,-5-8-3969 0 0,-3-5-832 0 0</inkml:trace>
  <inkml:trace contextRef="#ctx0" brushRef="#br0" timeOffset="2867.296">725 248 5208 0 0,'0'0'116'0'0,"0"0"17"0"0,0 0 11 0 0,0 0-1 0 0,0 0-33 0 0,0 0-12 0 0,0 0-2 0 0,0 0 2 0 0,0 0 12 0 0,0 0 2 0 0,0 0 0 0 0,0 0-7 0 0,0 0-28 0 0,0 0-5 0 0,0 0 23 0 0,0 0-6 0 0,0 0-7 0 0,0 0 4 0 0,0 0 29 0 0,0 0 12 0 0,0 0 1 0 0,0 0 0 0 0,0 0 0 0 0,0 0 0 0 0,0 0 0 0 0,0 0 5 0 0,0 0 22 0 0,0 0 6 0 0,0 0 6 0 0,0 0-6 0 0,0 0-29 0 0,0 0-17 0 0,0 0-3 0 0,0 0-7 0 0,0 0-28 0 0,0 0-11 0 0,0 0-2 0 0,0 0 2 0 0,0 0 12 0 0,0 0 0 0 0,0 0-4 0 0,0 0-2 0 0,0 0 0 0 0,0 0-2 0 0,0 0-4 0 0,0 0-1 0 0,0 0 6 0 0,0 0 5 0 0,0 0 14 0 0,0 0-2 0 0,0 0-5 0 0,0 0 5 0 0,0 0 7 0 0,0 0 1 0 0,0 0-6 0 0,0 0-18 0 0,0 0 3 0 0,0 0-8 0 0,0 0-3 0 0,0 0 5 0 0,0 0 22 0 0,0 0 2 0 0,0 0-8 0 0,0 0 11 0 0,0 0 8 0 0,0 0-20 0 0,0 0-10 0 0,0 0 2 0 0,0 0 16 0 0,0 0-2 0 0,0 0-20 0 0,0 0-5 0 0,0 0 6 0 0,0 0 1 0 0,0 0 0 0 0,0-1-12 0 0,0-4-35 0 0,0 4 48 0 0,-13-9 442 0 0,12 9-355 0 0,1 1 7 0 0,0 0 2 0 0,0 0 6 0 0,0 0 1 0 0,0 0 0 0 0,-14-6 2085 0 0,8 10-2127 0 0,0 0 1 0 0,0 0 0 0 0,1 0-1 0 0,-1 1 1 0 0,1 0-1 0 0,0 0 1 0 0,0 1-1 0 0,0-1 1 0 0,1 1 0 0 0,0 0-1 0 0,0 0 1 0 0,1 1-1 0 0,-1-1 1 0 0,0 5-135 0 0,-10 25 550 0 0,11-31-493 0 0,0 1 0 0 0,0 1 0 0 0,0-1 0 0 0,1 0 0 0 0,0 1 0 0 0,1-1 0 0 0,-1 1 0 0 0,1-1 0 0 0,0 1 0 0 0,1 0 0 0 0,0-1 0 0 0,0 1 0 0 0,0 0 0 0 0,1 0 0 0 0,0-1 0 0 0,1 5-57 0 0,-1-8 11 0 0,0 0 0 0 0,1 0 0 0 0,-1-1 0 0 0,1 1 0 0 0,0 0 0 0 0,-1 0 0 0 0,1-1 0 0 0,0 1 0 0 0,1-1 0 0 0,-1 0 1 0 0,0 1-1 0 0,1-1 0 0 0,-1 0 0 0 0,1 0 0 0 0,-1-1 0 0 0,1 1 0 0 0,0 0 0 0 0,0-1 0 0 0,0 0 0 0 0,0 0 0 0 0,0 0 0 0 0,0 0 0 0 0,0 0 0 0 0,0-1 0 0 0,1 1 0 0 0,-1-1 0 0 0,0 0 0 0 0,0 0 0 0 0,0 0 0 0 0,1 0 0 0 0,-1 0 0 0 0,0-1 0 0 0,0 1 0 0 0,2-2-11 0 0,4 0 26 0 0,-1 0 0 0 0,0 0-1 0 0,1-1 1 0 0,-1 0 0 0 0,0-1 0 0 0,0 0 0 0 0,-1 0 0 0 0,1-1 0 0 0,-1 0 0 0 0,0 0 0 0 0,0-1 0 0 0,3-3-26 0 0,-5 3 17 0 0,1 0 0 0 0,-1 0 1 0 0,0 0-1 0 0,0-1 0 0 0,-1 0 0 0 0,0 0 1 0 0,0 0-1 0 0,-1 0 0 0 0,0-1 0 0 0,0 1 1 0 0,-1-1-1 0 0,0 0 0 0 0,0 0 0 0 0,0 1 1 0 0,-1-1-1 0 0,-1-1 0 0 0,1 1 1 0 0,-1 0-1 0 0,-1 0 0 0 0,1 0 0 0 0,-3-7-17 0 0,-47-57-458 0 0,48 69 313 0 0,0 1 1 0 0,-1-1 0 0 0,1 1-1 0 0,0 0 1 0 0,-1 0-1 0 0,0 0 1 0 0,1 0 0 0 0,-1 0-1 0 0,0 0 1 0 0,0 1-1 0 0,0-1 1 0 0,0 1 0 0 0,0 0-1 0 0,0 0 1 0 0,-1 0-1 0 0,1 1 1 0 0,0-1 0 0 0,-1 1-1 0 0,1-1 1 0 0,-3 1 144 0 0,5 0-590 0 0,1 0-68 0 0,0 0-279 0 0,0 0-119 0 0,0 0-28 0 0,0 0-4 0 0</inkml:trace>
  <inkml:trace contextRef="#ctx0" brushRef="#br0" timeOffset="3152.892">873 81 7432 0 0,'0'0'216'0'0,"8"2"102"0"0,-1 3 89 0 0,0-1-1 0 0,0 1 0 0 0,-1 1 0 0 0,0-1 0 0 0,0 1 1 0 0,0 0-1 0 0,-1 0 0 0 0,0 1 0 0 0,0-1 0 0 0,0 1 0 0 0,-1 1 1 0 0,0-1-1 0 0,0 0 0 0 0,-1 1 0 0 0,0 0 0 0 0,0 0 1 0 0,-1 0-1 0 0,0 0 0 0 0,-1 0 0 0 0,1 6-406 0 0,-1-6 211 0 0,0 1-1 0 0,0 0 0 0 0,-1 0 0 0 0,-1 0 1 0 0,1 0-1 0 0,-1 0 0 0 0,-1 0 1 0 0,0-1-1 0 0,0 1 0 0 0,-1-1 1 0 0,0 1-1 0 0,0-1 0 0 0,-1 0 1 0 0,0 0-1 0 0,0 0 0 0 0,-4 4-210 0 0,-62 54 760 0 0,-27 15-1037 0 0,97-80-259 0 0,-3 2 1307 0 0,2 0-7371 0 0,1-3 755 0 0</inkml:trace>
  <inkml:trace contextRef="#ctx0" brushRef="#br0" timeOffset="3397.189">1136 194 13496 0 0,'14'-7'944'0'0,"37"-7"-264"0"0,-43 12-450 0 0,1 0 0 0 0,-1 0 1 0 0,1 1-1 0 0,-1 1 1 0 0,1-1-1 0 0,0 1 0 0 0,-1 1 1 0 0,1-1-1 0 0,0 1 0 0 0,5 2-230 0 0,19 6 155 0 0,-29-3-3487 0 0,-4-6-1946 0 0</inkml:trace>
  <inkml:trace contextRef="#ctx0" brushRef="#br0" timeOffset="3579.004">1096 365 12496 0 0,'0'0'281'0'0,"0"0"40"0"0,0 0 22 0 0,0 0-39 0 0,0 0-125 0 0,7 5 698 0 0,67-5 2141 0 0,55-24-1514 0 0,-64 12-2302 0 0,-1 0-4162 0 0,-46 10-869 0 0</inkml:trace>
  <inkml:trace contextRef="#ctx0" brushRef="#br0" timeOffset="3860.196">1735 83 14888 0 0,'0'0'332'0'0,"-1"2"50"0"0,-4 7-231 0 0,0 0 0 0 0,1 0-1 0 0,-1 1 1 0 0,2-1 0 0 0,0 1 0 0 0,0 0-1 0 0,0 0 1 0 0,2 1 0 0 0,-1-1 0 0 0,1 0-1 0 0,0 1 1 0 0,1-1 0 0 0,1 0 0 0 0,-1 1-1 0 0,2-1 1 0 0,-1 0-151 0 0,0-7 34 0 0,-1-1 0 0 0,1 1 0 0 0,-1-1 0 0 0,1 1 0 0 0,0-1 0 0 0,0 1 0 0 0,0-1 0 0 0,0 0-1 0 0,1 1 1 0 0,-1-1 0 0 0,1 0 0 0 0,-1 0 0 0 0,1 0 0 0 0,0 0 0 0 0,-1 0 0 0 0,1 0 0 0 0,0-1 0 0 0,0 1 0 0 0,1-1 0 0 0,-1 1 0 0 0,0-1-1 0 0,0 0 1 0 0,1 0 0 0 0,-1 0 0 0 0,1 0 0 0 0,-1 0 0 0 0,1 0 0 0 0,-1-1 0 0 0,1 1 0 0 0,-1-1 0 0 0,1 0 0 0 0,-1 0 0 0 0,1 0 0 0 0,0 0-1 0 0,-1 0 1 0 0,2-1-34 0 0,94-24 1024 0 0,-92 22-989 0 0,1 1 13 0 0,-1-1 0 0 0,0 0 0 0 0,0 0 1 0 0,-1 0-1 0 0,1-1 0 0 0,-1 0 0 0 0,1 0 0 0 0,-1 0 0 0 0,0-1 0 0 0,-1 0 0 0 0,1 0 0 0 0,3-5-48 0 0,-1 0 85 0 0,-1-1-1 0 0,0 1 1 0 0,-1-1-1 0 0,0 0 1 0 0,-1 0-1 0 0,0-1 1 0 0,0 0-1 0 0,0-7-84 0 0,-3 15-5 0 0,-1 0-1 0 0,1 0 1 0 0,-1 0-1 0 0,0 0 1 0 0,0 0-1 0 0,-1 0 1 0 0,1 0-1 0 0,-1 0 1 0 0,0 0-1 0 0,0 0 1 0 0,0 0 0 0 0,0 1-1 0 0,-1-1 1 0 0,1 0-1 0 0,-1 1 1 0 0,0-1-1 0 0,0 1 1 0 0,-1-1-1 0 0,1 1 1 0 0,-1 0-1 0 0,0 0 1 0 0,1 0-1 0 0,-1 0 1 0 0,0 1-1 0 0,-1-1 1 0 0,1 1-1 0 0,-2-1 6 0 0,-40-14-1176 0 0,12 16-4731 0 0,13 1-265 0 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2T14:51:44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0 339 9328 0 0,'0'0'208'0'0,"0"0"33"0"0,0 0 15 0 0,10-12 113 0 0,-5 10-56 0 0,1-1 1 0 0,-1 1-1 0 0,1-1 0 0 0,0 2 0 0 0,0-1 0 0 0,0 1 0 0 0,0-1 0 0 0,0 2 0 0 0,0-1 1 0 0,0 1-1 0 0,0 0 0 0 0,0 0 0 0 0,0 0 0 0 0,2 1-313 0 0,10 0 350 0 0,128-7 1188 0 0,-15-4-218 0 0,4-6-1100 0 0,56 6 69 0 0,-30 13-1554 0 0,-151-2-335 0 0,-2 1-4102 0 0</inkml:trace>
  <inkml:trace contextRef="#ctx0" brushRef="#br0" timeOffset="558.591">142 480 5192 0 0,'0'0'151'0'0,"0"0"90"0"0,0 0 275 0 0,0 0 116 0 0,0 0 28 0 0,0 0 2 0 0,0 0-4 0 0,0 0-2 0 0,0 0 0 0 0,0 0-28 0 0,0 0-118 0 0,0 0-50 0 0,17-6 2002 0 0,97 4-410 0 0,48-9-1091 0 0,141-4 101 0 0,-140 13-2897 0 0,-162 2 255 0 0,-1 0-3812 0 0</inkml:trace>
  <inkml:trace contextRef="#ctx0" brushRef="#br0" timeOffset="1029.796">593 1 11808 0 0,'0'0'266'0'0,"0"0"44"0"0,0 0 11 0 0,0 0-38 0 0,0 0-159 0 0,0 0 21 0 0,1 1 23 0 0,39 49 1020 0 0,80 34 353 0 0,5-4-1016 0 0,-50-30 125 0 0,-43-27-397 0 0,-29-22-216 0 0,0 0-1 0 0,0 1 0 0 0,0-1 0 0 0,0 1 0 0 0,0 0 1 0 0,-1 0-1 0 0,1 0 0 0 0,-1 0 0 0 0,1 0 1 0 0,-1 1-1 0 0,0-1 0 0 0,0 1 0 0 0,0-1 1 0 0,0 1-1 0 0,0 0 0 0 0,0 0 0 0 0,-1 0 0 0 0,0 0 1 0 0,1 0-1 0 0,-1 0 0 0 0,0 0 0 0 0,0 0 1 0 0,-1 0-1 0 0,1 1 0 0 0,-1-1 0 0 0,0 0 1 0 0,1 1-1 0 0,-2 2-36 0 0,-1 0 132 0 0,0-1 0 0 0,-1 1 0 0 0,0-1 0 0 0,0 1 0 0 0,-1-1 0 0 0,1 0-1 0 0,-1 0 1 0 0,0 0 0 0 0,-1-1 0 0 0,1 0 0 0 0,-1 0 0 0 0,0 0 0 0 0,0 0 0 0 0,-5 2-132 0 0,-5 6 191 0 0,-76 48 207 0 0,-62 25-304 0 0,17-1-382 0 0,95-55-2582 0 0,28-20-3675 0 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2T14:51:54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 14600 0 0,'0'0'330'0'0,"4"-7"925"0"0,19-1-793 0 0,-1 1 0 0 0,1 0 0 0 0,1 2 0 0 0,-1 1-1 0 0,1 1 1 0 0,0 1 0 0 0,-1 1 0 0 0,1 1 0 0 0,7 2-462 0 0,-20-2-111 0 0,40 6 327 0 0,-30 0-3230 0 0,-11-4-407 0 0,-8-2-2615 0 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2T14:51:54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 13016 0 0,'0'0'297'0'0,"0"0"39"0"0,0 0 17 0 0,0 0-37 0 0,2 0-206 0 0,217-24 3152 0 0,-133 19-2671 0 0,-43 3-1465 0 0,0 0-3892 0 0,-22-1-667 0 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2T14:51:55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 12600 0 0,'0'0'366'0'0,"0"0"1"0"0,-3 18 1685 0 0,-13 87 1573 0 0,10-28-2543 0 0,5 52 593 0 0,34 29-309 0 0,-12-64-22 0 0,-3-43-1046 0 0,-9-36-287 0 0,10-1-931 0 0,-11-12-3558 0 0,-5-1 2740 0 0,5-1-5856 0 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2T14:51:53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337 114 10768 0 0,'0'0'241'0'0,"0"0"38"0"0,0 0 13 0 0,0-1-26 0 0,-13-39 4010 0 0,-10 25-2687 0 0,2 9-1285 0 0,12 6-213 0 0,0 0 0 0 0,0 1-1 0 0,0 1 1 0 0,0-1 0 0 0,0 2-1 0 0,0-1 1 0 0,0 1 0 0 0,1 0-1 0 0,0 1 1 0 0,-1 0 0 0 0,1 0-1 0 0,-5 5-90 0 0,1-2 35 0 0,0 0 0 0 0,1 1 0 0 0,0 0 0 0 0,1 1 0 0 0,0 1 0 0 0,0-1 0 0 0,1 1 0 0 0,0 1 0 0 0,1 0 0 0 0,0 0 0 0 0,1 1-1 0 0,0 0 1 0 0,1 0 0 0 0,0 0 0 0 0,1 1 0 0 0,0 0 0 0 0,1 0 0 0 0,1 0 0 0 0,0 0 0 0 0,0 1 0 0 0,2 0-35 0 0,0-8 34 0 0,1-1 0 0 0,0 1 0 0 0,0-1 0 0 0,0 1 0 0 0,1-1 0 0 0,-1 1 0 0 0,1-1 0 0 0,1 0 0 0 0,-1 1 0 0 0,1-1 0 0 0,0 0 0 0 0,0 0 0 0 0,1 0 0 0 0,-1 0 0 0 0,1-1 1 0 0,0 1-1 0 0,0-1 0 0 0,1 1 0 0 0,-1-1 0 0 0,1 0 0 0 0,0 0 0 0 0,0-1 0 0 0,1 1 0 0 0,-1-1 0 0 0,1 0 0 0 0,4 2-34 0 0,5 2 161 0 0,0-1 0 0 0,1 0 0 0 0,-1-1 0 0 0,1-1-1 0 0,1-1 1 0 0,-1 0 0 0 0,0-1 0 0 0,1 0 0 0 0,15-1-161 0 0,34 5 159 0 0,-28-21-205 0 0,-21 7-7168 0 0,-10 5 729 0 0</inkml:trace>
  <inkml:trace contextRef="#ctx0" brushRef="#br0" timeOffset="257.649">485 473 13592 0 0,'0'0'306'0'0,"0"0"46"0"0,-2 7 354 0 0,-12 29 43 0 0,3 8 1539 0 0,7-15-1374 0 0,1-19-845 0 0,0 1-1 0 0,1 0 1 0 0,1 0 0 0 0,0-1-1 0 0,0 1 1 0 0,1 0-1 0 0,0 0 1 0 0,1 0-1 0 0,0 0 1 0 0,1 0 0 0 0,1 0-1 0 0,2 9-68 0 0,14 4-1052 0 0,-7-20-4838 0 0,-5-4 374 0 0</inkml:trace>
  <inkml:trace contextRef="#ctx0" brushRef="#br0" timeOffset="556.239">722 342 13880 0 0,'0'0'314'0'0,"0"0"46"0"0,0 0 22 0 0,0 0-49 0 0,1 0-216 0 0,92 45 657 0 0,-68-38-630 0 0,0 0 0 0 0,0-2 0 0 0,0-1 0 0 0,1-1 0 0 0,0 0 1 0 0,0-3-1 0 0,1 0-144 0 0,0-2-4837 0 0,-14 2-463 0 0</inkml:trace>
  <inkml:trace contextRef="#ctx0" brushRef="#br0" timeOffset="713.064">893 186 13072 0 0,'0'0'382'0'0,"0"0"0"0"0,-3 7-226 0 0,6 107 2033 0 0,4-40-579 0 0,-4 106-498 0 0,7-147-1612 0 0,3-28-5035 0 0,-12-5-13 0 0</inkml:trace>
  <inkml:trace contextRef="#ctx0" brushRef="#br0" timeOffset="1052.798">1556 1 11672 0 0,'-7'0'681'0'0,"-1"2"-655"0"0,1 1-1 0 0,0 0 1 0 0,0 0 0 0 0,0 0-1 0 0,0 1 1 0 0,0 0 0 0 0,1 0-1 0 0,0 1 1 0 0,-5 4-26 0 0,-7 4 96 0 0,-58 63 1644 0 0,68-67-1464 0 0,1 0 0 0 0,0 1 0 0 0,0 0 0 0 0,1 0 0 0 0,1 1 0 0 0,0-1 0 0 0,0 1-1 0 0,1 1 1 0 0,0-1 0 0 0,1 0 0 0 0,0 1 0 0 0,1 0 0 0 0,0 8-276 0 0,2-14 65 0 0,0 0 0 0 0,1-1 0 0 0,0 1 0 0 0,0 0-1 0 0,0-1 1 0 0,1 1 0 0 0,0-1 0 0 0,0 1 0 0 0,0-1 0 0 0,0 0-1 0 0,1 0 1 0 0,0 0 0 0 0,0 0 0 0 0,1 0 0 0 0,-1-1-1 0 0,1 1 1 0 0,0-1 0 0 0,0 0 0 0 0,1 0 0 0 0,-1-1-1 0 0,1 1 1 0 0,0-1 0 0 0,-1 0 0 0 0,2 0 0 0 0,-1-1-1 0 0,0 1 1 0 0,0-1 0 0 0,6 1-65 0 0,7 2 115 0 0,0-2-1 0 0,0 0 1 0 0,1-1-1 0 0,-1-1 1 0 0,1-1-1 0 0,-1 0 1 0 0,8-2-115 0 0,29 0-707 0 0,-38 2-201 0 0,-1-4-54 0 0</inkml:trace>
  <inkml:trace contextRef="#ctx0" brushRef="#br0" timeOffset="1427.14">1788 348 13184 0 0,'5'0'1008'0'0,"6"0"-836"0"0,-6-1 102 0 0,-1 1-1 0 0,1 0 1 0 0,0 0 0 0 0,0 0 0 0 0,0 0 0 0 0,-1 1 0 0 0,1 0 0 0 0,0 0 0 0 0,0 0 0 0 0,-1 1 0 0 0,1 0 0 0 0,-1 0 0 0 0,0 0 0 0 0,2 1-274 0 0,4 29 1543 0 0,-12-21-1480 0 0,0 0 1 0 0,-1 0-1 0 0,0 0 0 0 0,-1-1 0 0 0,0 1 1 0 0,-1-1-1 0 0,0 0 0 0 0,-1 0 0 0 0,0 0 1 0 0,0-1-1 0 0,-1 0 0 0 0,0 0 0 0 0,-1-1 1 0 0,0 0-1 0 0,0 0 0 0 0,-4 3-63 0 0,-11 17 67 0 0,24-27-50 0 0,-1 0 0 0 0,0 0 0 0 0,0-1 0 0 0,0 1 0 0 0,0 0 0 0 0,1-1 0 0 0,-1 1 0 0 0,0 0 0 0 0,1-1 0 0 0,-1 1 0 0 0,1 0 0 0 0,-1-1 1 0 0,0 1-1 0 0,1-1 0 0 0,-1 1 0 0 0,1-1 0 0 0,0 1 0 0 0,-1-1 0 0 0,1 1 0 0 0,-1-1 0 0 0,1 1 0 0 0,0-1 0 0 0,-1 0 0 0 0,1 1 0 0 0,0-1 0 0 0,-1 0 0 0 0,1 0 1 0 0,0 1-1 0 0,0-1 0 0 0,-1 0 0 0 0,1 0 0 0 0,0 0 0 0 0,0 0 0 0 0,-1 0 0 0 0,1 0-17 0 0,174-6 565 0 0,-118-3-1441 0 0,-33 3-5322 0 0,-11 4-223 0 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2T14:52:01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1 380 15520 0 0,'0'0'356'0'0,"0"2"49"0"0,10 42 537 0 0,-4-2-688 0 0,-8 8 608 0 0,-3 12 614 0 0,-2-31-997 0 0,13 13 40 0 0,9-5-453 0 0,-14-38-284 0 0,9 2-5674 0 0,3 3-461 0 0</inkml:trace>
  <inkml:trace contextRef="#ctx0" brushRef="#br0" timeOffset="258.364">267 204 13936 0 0,'0'0'314'0'0,"-2"-7"886"0"0,58-7 1605 0 0,16 9-1489 0 0,148 9-514 0 0,-156-9-3262 0 0,-53 2 1146 0 0</inkml:trace>
  <inkml:trace contextRef="#ctx0" brushRef="#br0" timeOffset="492.681">557 1 12528 0 0,'-9'0'945'0'0,"1"0"-641"0"0,1 11-185 0 0,5 38 1339 0 0,17 35 1166 0 0,-7-4-1379 0 0,-8 3-813 0 0,2-25-137 0 0,-1-11-278 0 0,5-28-98 0 0,0-2-1434 0 0,-1-8-3206 0 0,4-6-1153 0 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2T14:52:00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314 1 11792 0 0,'-8'1'810'0'0,"4"2"-727"0"0,0 1 1 0 0,1 0-1 0 0,0 0 0 0 0,0 0 0 0 0,0 0 0 0 0,0 0 0 0 0,1 0 1 0 0,-1 1-1 0 0,1-1 0 0 0,0 1 0 0 0,0 0 0 0 0,1 0 0 0 0,-1 2-83 0 0,-8 18 645 0 0,-104 214 4170 0 0,100-209-4558 0 0,-86 217 620 0 0,70-154-637 0 0,29-67-163 0 0,1-25-64 0 0,0-1-157 0 0,0 0-74 0 0,0 0-20 0 0,0 0-58 0 0,0 0-236 0 0,0 0-106 0 0,7-5-5019 0 0,-4-1 101 0 0</inkml:trace>
  <inkml:trace contextRef="#ctx0" brushRef="#br0" timeOffset="401.33">219 97 9848 0 0,'0'0'222'0'0,"15"-5"1798"0"0,5 65 1274 0 0,-15-34-2626 0 0,-1 37 31 0 0,14 0 516 0 0,-18-62-1190 0 0,1 0 1 0 0,0 0-1 0 0,0 0 0 0 0,0 0 1 0 0,0 0-1 0 0,0-1 0 0 0,0 1 1 0 0,0 0-1 0 0,0-1 0 0 0,0 1 1 0 0,0-1-1 0 0,0 1 0 0 0,0-1 1 0 0,0 1-1 0 0,1-1 0 0 0,-1 0 0 0 0,0 0 1 0 0,0 1-1 0 0,0-1 0 0 0,1 0 1 0 0,-1 0-1 0 0,0 0 0 0 0,0 0 1 0 0,0-1-1 0 0,1 1 0 0 0,-1 0 1 0 0,0 0-1 0 0,0-1 0 0 0,0 1 1 0 0,0-1-1 0 0,0 1 0 0 0,1-1 0 0 0,-1 1 1 0 0,0-1-1 0 0,0 0 0 0 0,0 1 1 0 0,0-1-1 0 0,0-1-25 0 0,36-31 135 0 0,51-99-1156 0 0,-85 129 994 0 0,4 12-117 0 0,17 107 1800 0 0,-1-50-1080 0 0,7-41-1185 0 0,-19-22 154 0 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2T14:51:59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355 83 10016 0 0,'29'-62'1378'0'0,"-27"54"-839"0"0,-1 8-484 0 0,-1 0 1 0 0,0 0-1 0 0,0-1 1 0 0,0 1-1 0 0,1 0 0 0 0,-1-1 1 0 0,0 1-1 0 0,0 0 0 0 0,0-1 1 0 0,0 1-1 0 0,0 0 0 0 0,0-1 1 0 0,0 1-1 0 0,0 0 0 0 0,0-1 1 0 0,0 1-1 0 0,0-1 0 0 0,0 1 1 0 0,0 0-1 0 0,0-1 0 0 0,0 1 1 0 0,0 0-1 0 0,0-1 0 0 0,0 1 1 0 0,0 0-1 0 0,-1-1 0 0 0,1 1 1 0 0,0 0-1 0 0,0 0 0 0 0,0-1 1 0 0,-1 1-1 0 0,1 0 0 0 0,0-1 1 0 0,0 1-1 0 0,-1 0 0 0 0,1 0 1 0 0,0 0-1 0 0,0-1 0 0 0,-1 1 1 0 0,1 0-1 0 0,0 0 0 0 0,-1 0 1 0 0,1 0-1 0 0,0-1 0 0 0,-1 1 1 0 0,1 0-1 0 0,0 0 0 0 0,-1 0 1 0 0,1 0-1 0 0,-1 0 0 0 0,1 0 1 0 0,0 0-1 0 0,-1 0 0 0 0,1 0 1 0 0,0 0-1 0 0,-1 0 0 0 0,1 0 1 0 0,0 0-1 0 0,-1 1 0 0 0,1-1 1 0 0,0 0-1 0 0,-1 0 0 0 0,1 0 1 0 0,0 0-1 0 0,-1 1 0 0 0,1-1 1 0 0,0 0-1 0 0,0 0 0 0 0,-1 1-54 0 0,-8 0 112 0 0,0 1 1 0 0,0 1 0 0 0,1-1 0 0 0,-1 2 0 0 0,1-1 0 0 0,0 1-1 0 0,0 0 1 0 0,0 1 0 0 0,0 0 0 0 0,1 0 0 0 0,-2 2-114 0 0,-17 10 355 0 0,-147 114 1701 0 0,127-86-1384 0 0,43-43-637 0 0,1 0 0 0 0,-1 0-1 0 0,1 1 1 0 0,0 0-1 0 0,0-1 1 0 0,0 1 0 0 0,0 0-1 0 0,0 0 1 0 0,1 0-1 0 0,0 0 1 0 0,-1 0-1 0 0,1 0 1 0 0,0 0 0 0 0,0 0-1 0 0,1 1 1 0 0,-1-1-1 0 0,1 0 1 0 0,-1 0 0 0 0,1 1-1 0 0,0-1 1 0 0,0 1-1 0 0,1-1 1 0 0,-1 0 0 0 0,1 0-1 0 0,-1 1 1 0 0,1-1-1 0 0,0 0 1 0 0,0 0 0 0 0,1 0-1 0 0,-1 0 1 0 0,1 0-1 0 0,-1 0 1 0 0,1 0-1 0 0,0 0 1 0 0,0-1 0 0 0,0 1-35 0 0,3 0 73 0 0,1 1 0 0 0,-1-2-1 0 0,1 1 1 0 0,0 0 0 0 0,0-1 0 0 0,-1 0 0 0 0,2-1 0 0 0,-1 1 0 0 0,0-1 0 0 0,0 0 0 0 0,0-1 0 0 0,5 1-73 0 0,15 2 71 0 0,6-1-22 0 0,-1 0 0 0 0,1-2 0 0 0,0-2 0 0 0,29-4-49 0 0,-33 3-20 0 0,20-3-806 0 0,-16 0-2604 0 0,-15 4-3281 0 0</inkml:trace>
  <inkml:trace contextRef="#ctx0" brushRef="#br0" timeOffset="285.637">574 328 12096 0 0,'0'0'356'0'0,"0"0"-8"0"0,0 0-178 0 0,0 1 89 0 0,3 91 3922 0 0,-13 62-1080 0 0,7-99-2935 0 0,10-16-100 0 0,-5-32 294 0 0,8 6-5258 0 0,-9-12 3373 0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2T14:51:57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280 273 5784 0 0,'0'0'132'0'0,"0"0"17"0"0,0 0 10 0 0,0 0 38 0 0,0 0 155 0 0,0 0 61 0 0,-6-18 2673 0 0,4 17-2922 0 0,1-1 1 0 0,0 1 0 0 0,0-1-1 0 0,-1 1 1 0 0,1 0 0 0 0,-1 0-1 0 0,1-1 1 0 0,-1 1 0 0 0,0 0 0 0 0,1 1-1 0 0,-1-1 1 0 0,0 0 0 0 0,0 0-1 0 0,1 1 1 0 0,-1-1 0 0 0,0 1-1 0 0,0 0 1 0 0,0-1 0 0 0,0 1-1 0 0,0 0 1 0 0,0 0 0 0 0,1 0-1 0 0,-1 0 1 0 0,0 0 0 0 0,0 1-1 0 0,0-1 1 0 0,0 1 0 0 0,0-1 0 0 0,0 1-165 0 0,-49 14 1478 0 0,41-10-1295 0 0,-1 1 0 0 0,1 0 1 0 0,0 1-1 0 0,1 0 0 0 0,-1 1 0 0 0,1-1 0 0 0,1 2 0 0 0,-8 8-183 0 0,6-4 45 0 0,0 0 0 0 0,0 2 0 0 0,2-1 0 0 0,0 1 0 0 0,0 0 0 0 0,1 0 0 0 0,1 1 0 0 0,-1 7-45 0 0,6-20 9 0 0,0-1-1 0 0,1 1 1 0 0,-1-1-1 0 0,1 1 0 0 0,-1-1 1 0 0,1 1-1 0 0,0-1 0 0 0,0 1 1 0 0,0-1-1 0 0,1 1 0 0 0,-1-1 1 0 0,0 1-1 0 0,1-1 1 0 0,0 1-1 0 0,0-1 0 0 0,0 1 1 0 0,0-1-1 0 0,0 0 0 0 0,0 1 1 0 0,0-1-1 0 0,1 0 0 0 0,-1 0 1 0 0,1 0-1 0 0,-1 0 1 0 0,1 0-1 0 0,0 0 0 0 0,0-1 1 0 0,0 1-1 0 0,0 0 0 0 0,0-1 1 0 0,0 0-1 0 0,1 1 0 0 0,-1-1 1 0 0,0 0-1 0 0,1 0 1 0 0,-1 0-1 0 0,0-1 0 0 0,1 1 1 0 0,-1-1-1 0 0,1 1 0 0 0,-1-1 1 0 0,1 0-1 0 0,0 0 0 0 0,-1 0 1 0 0,1 0-1 0 0,-1 0 1 0 0,1 0-1 0 0,-1-1 0 0 0,1 0 1 0 0,-1 1-1 0 0,1-1-8 0 0,10-4 0 0 0,-1 0 0 0 0,1 0 0 0 0,-1-1 0 0 0,0-1 0 0 0,-1 0-1 0 0,0-1 1 0 0,0 0 0 0 0,0-1 0 0 0,-1 0 0 0 0,-1 0 0 0 0,1-1 0 0 0,6-9 0 0 0,-7 7-76 0 0,1 1 0 0 0,0 0 0 0 0,0 1 0 0 0,1 0 0 0 0,1 1 0 0 0,0 0 0 0 0,10-6 76 0 0,-18 14-54 0 0,-2 2 44 0 0,0 0 0 0 0,0-1 0 0 0,0 1 0 0 0,-1 0-1 0 0,1 0 1 0 0,0 0 0 0 0,-1 1 0 0 0,1-1 0 0 0,-1 0-1 0 0,1 0 1 0 0,-1 1 0 0 0,0-1 0 0 0,0 1-1 0 0,0-1 1 0 0,1 1 0 0 0,-1 0 0 0 0,-1 0 0 0 0,1-1-1 0 0,0 1 1 0 0,0 0 0 0 0,-1 0 0 0 0,1 0 0 0 0,-1 0-1 0 0,1-1 1 0 0,-1 1 0 0 0,0 0 0 0 0,0 0 0 0 0,0 0-1 0 0,0 1 11 0 0,1-1-8 0 0,12 54 288 0 0,1-37-126 0 0,59-76 60 0 0,-67 51-210 0 0,1 1-1 0 0,-1 0 1 0 0,1 0-1 0 0,0 1 1 0 0,0 0-1 0 0,0 0 1 0 0,1 0-1 0 0,-1 1 1 0 0,1 0-1 0 0,0 1 1 0 0,0-1-1 0 0,0 2 1 0 0,2-1-4 0 0,17 3-166 0 0,9 24 186 0 0,-8 30 760 0 0,-26-51-722 0 0,-1-2 17 0 0,0 0 0 0 0,0 0 0 0 0,0 0 0 0 0,0 0 0 0 0,0 0 0 0 0,1-1 0 0 0,-1 1 0 0 0,1 0 0 0 0,-1-1 0 0 0,1 1 0 0 0,0-1 0 0 0,0 0 0 0 0,-1 1 0 0 0,1-1 0 0 0,0 0 0 0 0,0 0 0 0 0,0 0 0 0 0,0 0 0 0 0,1 0 0 0 0,-1-1 0 0 0,0 1 0 0 0,0-1 0 0 0,0 1 0 0 0,1-1 0 0 0,-1 0 0 0 0,0 0 0 0 0,0 0 0 0 0,1 0-75 0 0,15 0-229 0 0,19 0-146 0 0,-14-3-5912 0 0,-13-3 53 0 0</inkml:trace>
  <inkml:trace contextRef="#ctx0" brushRef="#br0" timeOffset="507.789">1192 273 11072 0 0,'0'0'324'0'0,"1"-2"-3"0"0,1-2-133 0 0,-1 3 191 0 0,-1 1 107 0 0,0 0 24 0 0,-12 2-208 0 0,1 0 1 0 0,0 0 0 0 0,0 1 0 0 0,0 1 0 0 0,1-1-1 0 0,-1 2 1 0 0,1 0 0 0 0,0 0 0 0 0,0 1-1 0 0,-8 5-301 0 0,-48 37 694 0 0,60-42-577 0 0,0 0-1 0 0,0 0 0 0 0,0 1 0 0 0,1 0 0 0 0,0 0 1 0 0,0 0-1 0 0,1 0 0 0 0,0 1 0 0 0,0 0 0 0 0,0 1-117 0 0,3-7 4 0 0,1 0-1 0 0,-1-1 0 0 0,0 1 0 0 0,1 0 0 0 0,-1 0 1 0 0,1 0-1 0 0,0 0 0 0 0,0 0 0 0 0,0 0 1 0 0,0 0-1 0 0,0 0 0 0 0,0 1 0 0 0,0-1 0 0 0,1 0 1 0 0,-1-1-1 0 0,1 1 0 0 0,-1 0 0 0 0,1 0 0 0 0,0 0 1 0 0,0 0-1 0 0,0 0 0 0 0,0-1 0 0 0,0 1 0 0 0,0 0 1 0 0,0-1-1 0 0,0 1 0 0 0,1 0-3 0 0,16-1 133 0 0,-12-1-115 0 0,1-1 0 0 0,-1 0 0 0 0,1-1-1 0 0,-1 1 1 0 0,0-1 0 0 0,1 0-1 0 0,-1-1 1 0 0,0 1 0 0 0,0-1-1 0 0,-1 0 1 0 0,1-1 0 0 0,0 1 0 0 0,-1-1-1 0 0,0 0 1 0 0,0-1 0 0 0,0 1-1 0 0,-1-1 1 0 0,0 0 0 0 0,1 0-1 0 0,-2-1-17 0 0,66-115 74 0 0,-9-61-354 0 0,-39 78 163 0 0,-17 83 124 0 0,-4 20 78 0 0,0 1 11 0 0,0 0-7 0 0,-4 13-1 0 0,-2 12-21 0 0,1 0 0 0 0,1 1 0 0 0,1-1 0 0 0,2 1 0 0 0,0 8-67 0 0,11 179 1657 0 0,-8-197-1474 0 0,19 48 965 0 0,29-26-949 0 0,-10-30-2930 0 0,-38-8 1780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8T15:41:45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0 13184 0 0,'-2'7'642'0'0,"-12"1"42"0"0,-14 29-562 0 0,21 33 216 0 0,16-46-143 0 0,1-1 0 0 0,1 0 0 0 0,0 0 0 0 0,2-1 0 0 0,1-1 0 0 0,1 0 0 0 0,0 0 0 0 0,2-2 0 0 0,0 0-1 0 0,2 0-194 0 0,-1 10 690 0 0,2-8 516 0 0,-19-19-902 0 0,-3-2 0 0 0,-11 2-155 0 0,-1-1 0 0 0,1-1 0 0 0,-1 0 0 0 0,0-1-1 0 0,1 0 1 0 0,-1-1 0 0 0,1-1 0 0 0,-1 0-149 0 0,-14-2-783 0 0,-4 0-4034 0 0,-3 0-1637 0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2T14:52:22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0 171 12320 0 0,'8'-4'944'0'0,"101"8"352"0"0,-11 3 671 0 0,6-3-1381 0 0,-61-4-2817 0 0,-41 0 1067 0 0,-2 0-10 0 0</inkml:trace>
  <inkml:trace contextRef="#ctx0" brushRef="#br0" timeOffset="329.763">293 1 11224 0 0,'0'0'330'0'0,"0"0"-7"0"0,0 0-110 0 0,0 0 297 0 0,0 0 148 0 0,-1 8 702 0 0,-22 80 2575 0 0,-1-26-2830 0 0,-15 67-116 0 0,37-124-961 0 0,1 1 0 0 0,-1-1 0 0 0,1 1-1 0 0,0 0 1 0 0,1 0 0 0 0,-1-1-1 0 0,1 1 1 0 0,0 0 0 0 0,1 0 0 0 0,-1 0-1 0 0,1-1 1 0 0,0 1 0 0 0,1 0 0 0 0,0-1-1 0 0,1 5-27 0 0,22 20-460 0 0,-10-25-4021 0 0,-11-4-1529 0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2T14:52:21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303 51 6304 0 0,'0'0'141'0'0,"0"0"23"0"0,0 0 11 0 0,0 0 10 0 0,2-1 40 0 0,-1 0-22 0 0,1 1 0 0 0,-1-1 0 0 0,0 0 0 0 0,1 0 0 0 0,-1 0 0 0 0,0 0 0 0 0,0 0 0 0 0,0 0 1 0 0,0 0-1 0 0,0 0 0 0 0,0 0 0 0 0,0 0 0 0 0,0-1 0 0 0,0 1 0 0 0,0 0 0 0 0,-1-1 0 0 0,1 1 0 0 0,0 0 0 0 0,-1-1 0 0 0,1 1 0 0 0,-1-1 0 0 0,0 1 0 0 0,0-1 0 0 0,1 1 0 0 0,-1-1 0 0 0,0 0 0 0 0,0 1-203 0 0,0 0 338 0 0,-5-9 928 0 0,1 9-1227 0 0,0 0 1 0 0,0 0 0 0 0,0 1 0 0 0,0-1-1 0 0,0 1 1 0 0,0 0 0 0 0,0 0 0 0 0,0 0 0 0 0,0 0-1 0 0,0 1 1 0 0,0 0 0 0 0,0 0 0 0 0,0 0-1 0 0,0 0 1 0 0,0 1 0 0 0,1-1 0 0 0,-4 2-40 0 0,-19 6 124 0 0,6-3 133 0 0,1 1 0 0 0,-1 1 1 0 0,1 0-1 0 0,1 2 0 0 0,-1 0 0 0 0,-10 9-257 0 0,23-15 99 0 0,0-1 0 0 0,0 1 0 0 0,1 1 0 0 0,-1-1 0 0 0,1 1 0 0 0,0 0-1 0 0,0 0 1 0 0,1 0 0 0 0,0 1 0 0 0,0-1 0 0 0,0 1 0 0 0,0 0 0 0 0,1 0-1 0 0,-1 3-98 0 0,-2 21 368 0 0,7-26-334 0 0,0 2 34 0 0,0 0 0 0 0,0-1 0 0 0,1 1 0 0 0,0 0 1 0 0,1-1-1 0 0,-1 1 0 0 0,1-1 0 0 0,0 1 0 0 0,0-1 0 0 0,0 0 0 0 0,1 0 1 0 0,0-1-1 0 0,0 1 0 0 0,0-1 0 0 0,1 0 0 0 0,-1 0 0 0 0,3 1-68 0 0,73 34 654 0 0,45-33-324 0 0,-86-11-1082 0 0,-14-2-5203 0 0,-12 4-9 0 0</inkml:trace>
  <inkml:trace contextRef="#ctx0" brushRef="#br0" timeOffset="277.024">573 260 13168 0 0,'0'0'388'0'0,"0"0"-11"0"0,0 1-196 0 0,-1 88 3311 0 0,-2-65-2724 0 0,-11 38 143 0 0,-3 49-479 0 0,11-45-206 0 0,9-55-1114 0 0,8-8-4750 0 0,-1-5-139 0 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2T14:52:26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9 5640 0 0,'0'0'165'0'0,"11"-2"93"0"0,-9 1 7933 0 0,-28-5-6117 0 0,25 6-1945 0 0,1 0 5 0 0,0 0-6 0 0,0 0-34 0 0,0 0-20 0 0,-5 3 329 0 0,1-3-326 0 0,3 0 7 0 0,1 0 18 0 0,0 0 8 0 0,0 0 2 0 0,0 0-8 0 0,0 0-26 0 0,0 0 7 0 0,0 0-10 0 0,0 0 11 0 0,0 0-11 0 0,0 0-7 0 0,0 0 12 0 0,0 0 8 0 0,0 0-13 0 0,0 0 15 0 0,0 0 1 0 0,0 1-32 0 0,-3 3-38 0 0,2-3 32 0 0,1-1 17 0 0,0 0 15 0 0,0 0-16 0 0,0 0-1 0 0,0 0 15 0 0,0 0 14 0 0,0 0 61 0 0,0 0 4 0 0,0 0-2 0 0,0 0-48 0 0,0 0-186 0 0,0 0-28 0 0,0 0 44 0 0,0 0 143 0 0,0 0 15 0 0,0 0-44 0 0,0 0-131 0 0,0 0-15 0 0,0 0 36 0 0,0 0 110 0 0,0 0 12 0 0,0 0-26 0 0,0 0-97 0 0,0 0-9 0 0,0 0 131 0 0,0 0 22 0 0,0 0-33 0 0,0 0-76 0 0,0 0 79 0 0,0 0 15 0 0,0 0-3 0 0,0 0-30 0 0,0 0-73 0 0,0 0 75 0 0,0 0 32 0 0,0 0-6 0 0,0 0 8 0 0,0 0 2 0 0,0 0-7 0 0,0 0-5 0 0,0 0 2 0 0,0 0-1 0 0,0 0 7 0 0,0 0-9 0 0,0 0 4 0 0,0 0 15 0 0,0 0-37 0 0,0 0-67 0 0,0 0 77 0 0,0 0 28 0 0,0 0 13 0 0,-23 12 340 0 0,18-9-446 0 0,0 0 1 0 0,0 1-1 0 0,1-1 1 0 0,-1 1-1 0 0,1 0 1 0 0,0 0 0 0 0,0 0-1 0 0,0 1 1 0 0,0-1-1 0 0,1 1 1 0 0,0 0-1 0 0,-1 1 7 0 0,-26 42 151 0 0,17-22-87 0 0,-20 65 53 0 0,-2 19-117 0 0,14-16 75 0 0,18-6-22 0 0,7-52-53 0 0,17 60 0 0 0,-18-89 19 0 0,1 2-1 0 0,-1-1 0 0 0,1 0 0 0 0,1 0 0 0 0,-1 0 0 0 0,2-1 1 0 0,-1 1-1 0 0,1-1 0 0 0,0 0 0 0 0,0-1 0 0 0,4 4-18 0 0,28 14 72 0 0,33-5-516 0 0,-24-21-2534 0 0,-36-3 1664 0 0</inkml:trace>
  <inkml:trace contextRef="#ctx0" brushRef="#br0" timeOffset="357.889">425 333 10680 0 0,'3'-14'1165'0'0,"9"-2"212"0"0,-11 16-865 0 0,-1 0 58 0 0,29-13 2939 0 0,135 5-1443 0 0,-87 5-1920 0 0,-20 5-2500 0 0,-46-5-4029 0 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2T14:52:24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392 65 6592 0 0,'0'0'149'0'0,"0"0"23"0"0,1-1 11 0 0,37-31 1918 0 0,-37 31-1528 0 0,-1 1 17 0 0,0 0-5 0 0,3-10 996 0 0,-10-3 861 0 0,-1 11-2303 0 0,0 0 0 0 0,1 1 0 0 0,-1 0 0 0 0,0 0 1 0 0,0 1-1 0 0,0 0 0 0 0,0 0 0 0 0,0 1 1 0 0,0 0-1 0 0,0 1 0 0 0,1 0 0 0 0,-1 0 0 0 0,1 0 1 0 0,-1 1-1 0 0,-3 2-139 0 0,-9 1 217 0 0,-5 2 32 0 0,0 1-1 0 0,1 1 1 0 0,0 1 0 0 0,0 2 0 0 0,2 0 0 0 0,0 1 0 0 0,0 1-1 0 0,-19 18-248 0 0,36-28 39 0 0,0 0-1 0 0,1 0 0 0 0,0 1 0 0 0,-1 0 1 0 0,2 0-1 0 0,-1 0 0 0 0,1 0 0 0 0,0 0 1 0 0,0 1-1 0 0,0 0 0 0 0,1-1 0 0 0,0 1 1 0 0,1 0-1 0 0,-1 0 0 0 0,2 0 0 0 0,-1 0 1 0 0,0 0-1 0 0,1 0 0 0 0,1 0 0 0 0,-1 0 0 0 0,1 0 1 0 0,1 5-39 0 0,0-7 5 0 0,0 0 0 0 0,0 0 1 0 0,0 0-1 0 0,1 0 0 0 0,0-1 1 0 0,-1 1-1 0 0,2-1 0 0 0,-1 0 1 0 0,0 1-1 0 0,1-2 0 0 0,0 1 1 0 0,0 0-1 0 0,0-1 0 0 0,0 1 1 0 0,1-1-1 0 0,-1-1 0 0 0,1 1 1 0 0,0 0-1 0 0,0-1 0 0 0,4 1-5 0 0,54 20 119 0 0,-46-18-201 0 0,33 0-4941 0 0,-40-9-690 0 0</inkml:trace>
  <inkml:trace contextRef="#ctx0" brushRef="#br0" timeOffset="301.743">341 355 10064 0 0,'0'0'297'0'0,"0"0"-9"0"0,0 0-73 0 0,0 0 389 0 0,-3 8 2457 0 0,-24 74 1409 0 0,17-35-3870 0 0,-7 73-68 0 0,13-93-462 0 0,2-13-802 0 0,2-3-5641 0 0,0-9 725 0 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2T14:52:28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293 56 7880 0 0,'37'-48'1512'0'0,"-28"41"-1614"0"0,-9 7 267 0 0,0 1 1 0 0,0-1 0 0 0,0 0-1 0 0,0 0 1 0 0,0 1-1 0 0,0-1 1 0 0,0 0 0 0 0,0 1-1 0 0,0-1 1 0 0,0 0 0 0 0,0 0-1 0 0,0 1 1 0 0,1-1-1 0 0,-1 0 1 0 0,0 1 0 0 0,0-1-1 0 0,0 0 1 0 0,0 0 0 0 0,0 1-1 0 0,0-1 1 0 0,1 0 0 0 0,-1 0-1 0 0,0 0 1 0 0,0 1-1 0 0,0-1 1 0 0,1 0 0 0 0,-1 0-1 0 0,0 0 1 0 0,0 1 0 0 0,1-1-1 0 0,-1 0 1 0 0,0 0 0 0 0,1 0-166 0 0,-59 83 2298 0 0,31-49-1737 0 0,-138 144 701 0 0,101-99-1121 0 0,35-35-585 0 0,28-43 44 0 0,1-1-15 0 0,0 0-46 0 0,0 0-191 0 0,0 0-85 0 0,2-2-584 0 0,6-6-2373 0 0,2-1-1016 0 0</inkml:trace>
  <inkml:trace contextRef="#ctx0" brushRef="#br0" timeOffset="390.08">253 75 9704 0 0,'0'0'216'0'0,"0"0"32"0"0,3-6 248 0 0,0 3-348 0 0,-3 3 362 0 0,0 0 145 0 0,0 0 17 0 0,4 18 820 0 0,-12 41 111 0 0,8-52-1476 0 0,1 0 1 0 0,0 0 0 0 0,0 1 0 0 0,0-1 0 0 0,1 0-1 0 0,0 0 1 0 0,1-1 0 0 0,-1 1 0 0 0,1 0-1 0 0,1-1 1 0 0,-1 1 0 0 0,1-1 0 0 0,0 0 0 0 0,0-1-1 0 0,1 1 1 0 0,0-1 0 0 0,0 1 0 0 0,0-1 0 0 0,1-1-1 0 0,0 1-127 0 0,-2-4 36 0 0,0 0 0 0 0,-1 0 0 0 0,1-1 0 0 0,0 1 0 0 0,0-1 0 0 0,0 0 0 0 0,-1 0 0 0 0,1-1 0 0 0,0 1 0 0 0,0-1 0 0 0,0 0 0 0 0,-1 0 0 0 0,1 0 0 0 0,-1 0 0 0 0,1 0 0 0 0,1-2-36 0 0,35-37 175 0 0,14-45-1287 0 0,-24 42 621 0 0,-29 41 411 0 0,4 21 283 0 0,-3 85 906 0 0,1-30-679 0 0,-3-73-388 0 0,0-1-87 0 0,0 0-47 0 0,13 8-4196 0 0,-6-7 2818 0 0</inkml:trace>
  <inkml:trace contextRef="#ctx0" brushRef="#br0" timeOffset="684.55">721 197 14280 0 0,'0'0'322'0'0,"0"0"45"0"0,-1 1 21 0 0,-36 91 2414 0 0,4-17-1066 0 0,27-43-1961 0 0,19-28-1872 0 0,-4-4-2240 0 0,-2 0-1363 0 0</inkml:trace>
  <inkml:trace contextRef="#ctx0" brushRef="#br0" timeOffset="1055.792">186 601 13016 0 0,'0'0'297'0'0,"7"0"818"0"0,101-11 1035 0 0,109 5 522 0 0,-22 12-4025 0 0,-174-4-3031 0 0,-1-2-1433 0 0</inkml:trace>
  <inkml:trace contextRef="#ctx0" brushRef="#br0" timeOffset="1365.444">393 727 9552 0 0,'0'0'276'0'0,"-1"1"2"0"0,-6 7 402 0 0,-1 0 0 0 0,1 1 0 0 0,1 0 0 0 0,-1 1 0 0 0,1-1 0 0 0,1 1 0 0 0,0 0 0 0 0,1 0 0 0 0,0 1 0 0 0,-2 4-680 0 0,1 1 309 0 0,-21 40 626 0 0,-21 41-278 0 0,-30 40-325 0 0,40-84-184 0 0,37-52-285 0 0,0-1-14 0 0,0 0-66 0 0,0 0-276 0 0,0 0-126 0 0,0 0-685 0 0,0 0-2794 0 0,0 0-1194 0 0</inkml:trace>
  <inkml:trace contextRef="#ctx0" brushRef="#br0" timeOffset="1823.25">367 805 9648 0 0,'0'0'216'0'0,"0"0"32"0"0,0-1 12 0 0,0-1 85 0 0,0 1 295 0 0,0 1 127 0 0,-10 11 3461 0 0,9-6-4039 0 0,0 1 1 0 0,1 0 0 0 0,0 0 0 0 0,0-1 0 0 0,0 1-1 0 0,1 0 1 0 0,-1 0 0 0 0,1-1 0 0 0,1 1 0 0 0,-1-1 0 0 0,1 1-1 0 0,0-1 1 0 0,0 1 0 0 0,1-1 0 0 0,-1 0 0 0 0,3 4-190 0 0,-3-7 25 0 0,-1 0 1 0 0,1 1 0 0 0,0-1 0 0 0,0 0-1 0 0,0 0 1 0 0,0 1 0 0 0,0-2 0 0 0,0 1-1 0 0,0 0 1 0 0,1 0 0 0 0,-1-1 0 0 0,1 1-1 0 0,-1-1 1 0 0,1 0 0 0 0,-1 0 0 0 0,1 0-1 0 0,0 0 1 0 0,0 0 0 0 0,-1 0 0 0 0,1-1-1 0 0,0 1 1 0 0,0-1 0 0 0,0 0 0 0 0,0 0-1 0 0,0 0 1 0 0,-1 0 0 0 0,1-1 0 0 0,0 1-1 0 0,1-1-25 0 0,46-19 283 0 0,-6-29-418 0 0,17-45-2486 0 0,-61 93 2504 0 0,0 1 11 0 0,-3 119 1570 0 0,-11-23-774 0 0,24-63-536 0 0,15-18-2582 0 0,-17-15-3851 0 0</inkml:trace>
  <inkml:trace contextRef="#ctx0" brushRef="#br0" timeOffset="2148.874">835 859 10944 0 0,'0'0'248'0'0,"7"-1"336"0"0,12 1-227 0 0,18 6 1194 0 0,-10 11 2250 0 0,-26-16-3747 0 0,0 1 0 0 0,0-1 0 0 0,-1 0 0 0 0,1 1 0 0 0,-1-1 0 0 0,1 1 0 0 0,-1-1 1 0 0,1 1-1 0 0,-1-1 0 0 0,0 1 0 0 0,0-1 0 0 0,0 1 0 0 0,0-1 0 0 0,0 1 0 0 0,0 0 1 0 0,0-1-1 0 0,0 1 0 0 0,-1-1 0 0 0,1 1 0 0 0,0-1 0 0 0,-1 1 0 0 0,0-1 0 0 0,1 0 0 0 0,-1 1 1 0 0,0-1-1 0 0,1 0 0 0 0,-1 1 0 0 0,0-1 0 0 0,-1 0-54 0 0,-45 47 489 0 0,-10-6-315 0 0,13-9-97 0 0,8 5 52 0 0,45-31-9 0 0,7-2-80 0 0,0 0-1 0 0,0-1 1 0 0,0 0-1 0 0,1-1 1 0 0,0-1-1 0 0,-1-1 1 0 0,1 0-1 0 0,10-2-39 0 0,78-14-2226 0 0,-92 9-4331 0 0</inkml:trace>
  <inkml:trace contextRef="#ctx0" brushRef="#br0" timeOffset="2557.681">1350 158 11600 0 0,'0'0'264'0'0,"0"0"34"0"0,0 0 21 0 0,1 0-36 0 0,4 1-78 0 0,0 0 0 0 0,1 0 0 0 0,-1 1 0 0 0,-1 0 0 0 0,1 0 0 0 0,0 0 0 0 0,0 0 0 0 0,-1 1 0 0 0,1-1 0 0 0,-1 1 0 0 0,0 0 0 0 0,0 1 0 0 0,0-1 0 0 0,0 1 0 0 0,-1 0 0 0 0,1 0 0 0 0,-1 0 0 0 0,0 0 0 0 0,0 0 0 0 0,-1 1 1 0 0,1-1-1 0 0,-1 2-205 0 0,2 0 215 0 0,8 14 139 0 0,-1 1-1 0 0,-1 0 1 0 0,-1 1-1 0 0,0 0 1 0 0,-2 0-1 0 0,-1 1 1 0 0,-1 0-1 0 0,0 6-353 0 0,0 8 253 0 0,-2 0 0 0 0,-2 0 0 0 0,-3 37-253 0 0,-3-28 199 0 0,-1 1 1 0 0,-3-1 0 0 0,-2-1-1 0 0,-1 1 1 0 0,-3-2-1 0 0,-1 0 1 0 0,-17 30-200 0 0,24-55 26 0 0,0 1-1 0 0,-1-1 1 0 0,-1-1 0 0 0,-1 0-1 0 0,0 0 1 0 0,-2-1 0 0 0,0-1-1 0 0,-7 6-25 0 0,-43 39-3628 0 0,47-49-3351 0 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2T14:52:37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 5208 0 0,'46'1'7249'0'0,"23"7"-5236"0"0,-18-11-1019 0 0,158-23-461 0 0,-192 24-474 0 0,7-2-300 0 0,-12 3-4432 0 0,-12 1-125 0 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2T14:52:37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41 8176 0 0,'0'0'182'0'0,"0"0"29"0"0,0 0 13 0 0,-11-12 3981 0 0,11 12-4099 0 0,0 0 0 0 0,1 0 0 0 0,-1 0 1 0 0,0 0-1 0 0,1 0 0 0 0,-1 0 0 0 0,0 0 0 0 0,1 0 0 0 0,-1 0 0 0 0,0 0 0 0 0,1 0 0 0 0,-1 0 0 0 0,0-1 0 0 0,0 1 0 0 0,1 0 0 0 0,-1 0 0 0 0,0 0 0 0 0,1 0 1 0 0,-1-1-1 0 0,0 1 0 0 0,0 0 0 0 0,1 0 0 0 0,-1 0 0 0 0,0-1 0 0 0,0 1 0 0 0,0 0 0 0 0,1-1 0 0 0,-1 1 0 0 0,0 0 0 0 0,0 0 0 0 0,0-1 0 0 0,0 1 0 0 0,1 0 1 0 0,-1-1-1 0 0,0 1 0 0 0,0 0 0 0 0,0-1 0 0 0,0 1 0 0 0,0 0 0 0 0,0-1 0 0 0,0 1 0 0 0,0 0 0 0 0,0-1 0 0 0,0 1 0 0 0,0 0 0 0 0,0-1 0 0 0,0 1 0 0 0,-1 0 0 0 0,1-1 1 0 0,0 1-1 0 0,0 0 0 0 0,0 0 0 0 0,0-1 0 0 0,-1 1 0 0 0,1 0 0 0 0,0-1 0 0 0,0 1 0 0 0,0 0 0 0 0,-1 0 0 0 0,1-1-106 0 0,9 0-640 0 0,128-8 1632 0 0,-30 5-779 0 0,-106 4-235 0 0,80 3-45 0 0,-48 4-2546 0 0,-22-3-3644 0 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2T14:52:38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10512 0 0,'0'0'306'0'0,"0"0"-4"0"0,0 0-136 0 0,0 0 150 0 0,0 0 90 0 0,0 0 11 0 0,0 0 2 0 0,0 0-17 0 0,0 0-8 0 0,0 0-2 0 0,0 0 6 0 0,3 16 1334 0 0,8 28-56 0 0,9 46-141 0 0,-7 12-534 0 0,-13-93-924 0 0,1 13 202 0 0,-2 0 1 0 0,0-1 0 0 0,-1 1-1 0 0,-1 0 1 0 0,-4 12-280 0 0,-3 8 478 0 0,7 0-242 0 0,3-34-176 0 0,2 13 83 0 0,5-9 62 0 0,-5-10-157 0 0,2 0-25 0 0,-1-1 20 0 0,3 3-53 0 0,-4-3-98 0 0,-2-1-54 0 0,0 0-20 0 0,0 0-126 0 0,9-4-3796 0 0,-4 2-2619 0 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2T14:52:40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36 3744 0 0,'0'0'83'0'0,"2"1"11"0"0,49-7 1269 0 0,-15-6 1033 0 0,-21 2-724 0 0,-11 4 1407 0 0,-20 3-1598 0 0,15 3-1097 0 0,-2 0-16 0 0,-17 3-67 0 0,0 0 0 0 0,0 2 0 0 0,0 0 0 0 0,1 1 0 0 0,0 1 0 0 0,0 1 0 0 0,0 1 1 0 0,1 0-1 0 0,1 2 0 0 0,0 0 0 0 0,0 0 0 0 0,1 2 0 0 0,-9 9-301 0 0,-12 23 884 0 0,36-43-849 0 0,1-1 1 0 0,-1 1-1 0 0,0 0 0 0 0,1-1 1 0 0,-1 1-1 0 0,1 0 1 0 0,0 0-1 0 0,-1 0 0 0 0,1-1 1 0 0,0 1-1 0 0,0 0 0 0 0,0 0 1 0 0,0 0-1 0 0,1 0 0 0 0,-1-1 1 0 0,0 1-1 0 0,1 0 0 0 0,0 0 1 0 0,-1-1-1 0 0,1 1 1 0 0,0 0-1 0 0,0-1 0 0 0,-1 1 1 0 0,1-1-1 0 0,0 1 0 0 0,1-1 1 0 0,-1 1-1 0 0,0-1 0 0 0,2 1-35 0 0,9 5 101 0 0,0 0 0 0 0,1-2 0 0 0,0 0 0 0 0,0 0 0 0 0,1-1 0 0 0,-1-1 0 0 0,1 0 0 0 0,0-1 0 0 0,0 0 0 0 0,0-1 0 0 0,0-1 0 0 0,0 0 0 0 0,0-1 0 0 0,2-1-101 0 0,19 2 38 0 0,135 6-1106 0 0,-152-5-4017 0 0,-4 2-1701 0 0</inkml:trace>
  <inkml:trace contextRef="#ctx0" brushRef="#br0" timeOffset="339.969">620 230 14256 0 0,'0'0'322'0'0,"0"0"45"0"0,0 0 20 0 0,0 0-38 0 0,0 2-228 0 0,-26 98 3624 0 0,9-40-2686 0 0,11-18-730 0 0,2-12-105 0 0,12 0 64 0 0,7-15-298 0 0,-11-13-6827 0 0,-4-2 1293 0 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2T14:52:39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8 207 9880 0 0,'0'0'290'0'0,"-2"-1"-3"0"0,-3 0-107 0 0,4 0 243 0 0,1 1 121 0 0,0 0 28 0 0,54-6 2298 0 0,98 0 1453 0 0,-44 14-5245 0 0,-51-4 986 0 0,-10 2 165 0 0,-9-2-1242 0 0,-13 1-3708 0 0,-14-2-877 0 0</inkml:trace>
  <inkml:trace contextRef="#ctx0" brushRef="#br0" timeOffset="336.335">71 375 9904 0 0,'0'0'222'0'0,"0"0"30"0"0,0 0 20 0 0,7-6 14 0 0,-3 3 146 0 0,0-1 1 0 0,1 1-1 0 0,-1 0 1 0 0,1 1-1 0 0,-1-1 1 0 0,1 1-1 0 0,0 0 1 0 0,0 0-1 0 0,0 0 1 0 0,0 1-1 0 0,0 0 1 0 0,0 0-1 0 0,5 0-432 0 0,115-6 1913 0 0,47 13-1379 0 0,-5-9-894 0 0,-146 5-4987 0 0,-8-4-375 0 0</inkml:trace>
  <inkml:trace contextRef="#ctx0" brushRef="#br0" timeOffset="687.404">411 0 12600 0 0,'0'0'366'0'0,"0"0"1"0"0,0 0-215 0 0,0 0-36 0 0,0 0 11 0 0,4 7 118 0 0,86 67 879 0 0,5-20-305 0 0,13 30-184 0 0,-50-25 723 0 0,-57-57-1327 0 0,1 0-1 0 0,0 1 0 0 0,-1-1 1 0 0,0 1-1 0 0,0-1 0 0 0,0 1 1 0 0,0-1-1 0 0,0 1 0 0 0,0 0 0 0 0,-1 0 1 0 0,1-1-1 0 0,-1 1 0 0 0,0 0 1 0 0,1 0-1 0 0,-2 0 0 0 0,1-1 1 0 0,0 1-1 0 0,0 0 0 0 0,-1 0 1 0 0,0-1-1 0 0,1 1 0 0 0,-1 0 1 0 0,0-1-1 0 0,0 1 0 0 0,-1 0 0 0 0,1-1 1 0 0,0 0-1 0 0,-1 1-30 0 0,-35 42 552 0 0,-179 73 113 0 0,116-60-3159 0 0,86-47-3851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8T15:41:43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872 48 11952 0 0,'3'-4'90'0'0,"1"0"0"0"0,-1 1 0 0 0,1-1 0 0 0,0 1 0 0 0,0 0 1 0 0,0 0-1 0 0,0 0 0 0 0,0 1 0 0 0,1-1 0 0 0,-1 1 0 0 0,1 0 1 0 0,0 1-1 0 0,-1-1 0 0 0,1 1 0 0 0,0 0 0 0 0,3-1-90 0 0,9-2 302 0 0,-16 3-82 0 0,11 1 1576 0 0,-65 13 142 0 0,-173 29-1373 0 0,31-21-429 0 0,54-2-136 0 0,136-18-3 0 0,0 0-1 0 0,1 0 0 0 0,-1 1 0 0 0,1-1 1 0 0,-1 1-1 0 0,1 1 0 0 0,-1-1 0 0 0,1 0 1 0 0,0 1-1 0 0,0 0 0 0 0,0 0 0 0 0,1 0 1 0 0,-1 1-1 0 0,1-1 0 0 0,-1 1 0 0 0,1 0 0 0 0,0 0 1 0 0,1 0-1 0 0,-1 0 0 0 0,1 0 0 0 0,-1 1 1 0 0,1-1-1 0 0,1 1 0 0 0,-1-1 0 0 0,1 1 1 0 0,0 0-1 0 0,0 0 0 0 0,0 0 0 0 0,0-1 1 0 0,1 1-1 0 0,0 0 0 0 0,0 0 0 0 0,0 0 0 0 0,1 2 4 0 0,3 23 37 0 0,2-1-1 0 0,1 0 1 0 0,1-1-1 0 0,2 1 1 0 0,0-1-1 0 0,3 1-36 0 0,72 198 1053 0 0,-22-41-450 0 0,-37-110-660 0 0,-32-64-2067 0 0,5-11-4369 0 0</inkml:trace>
  <inkml:trace contextRef="#ctx0" brushRef="#br0" timeOffset="269.547">0 547 12960 0 0,'10'-5'889'0'0,"93"-5"207"0"0,103 31 862 0 0,-164-16-1926 0 0,-2 0-890 0 0,-13-4-3319 0 0,-10-1-939 0 0</inkml:trace>
  <inkml:trace contextRef="#ctx0" brushRef="#br0" timeOffset="530.045">643 491 10800 0 0,'0'0'241'0'0,"0"0"38"0"0,0 0 13 0 0,0 0-26 0 0,1 0-171 0 0,2 0-10 0 0,24 26 3433 0 0,15 45-808 0 0,-5 1-2019 0 0,-19-40 278 0 0,2-5-6405 0 0,-12-20-786 0 0</inkml:trace>
  <inkml:trace contextRef="#ctx0" brushRef="#br0" timeOffset="531.045">755 370 13448 0 0,'8'-14'1010'0'0,"-7"7"-777"0"0,8-6 1731 0 0,24 44-3197 0 0,-25-21-4301 0 0</inkml:trace>
  <inkml:trace contextRef="#ctx0" brushRef="#br0" timeOffset="886.935">963 512 10568 0 0,'4'1'505'0'0,"25"2"139"0"0,18-4 1536 0 0,-46 1-1437 0 0,11-3 342 0 0,-2 0-594 0 0,-9 2-54 0 0,1 0-213 0 0,25-11 126 0 0,-22-2 198 0 0,-5 11-581 0 0,-1 0-1 0 0,1 0 0 0 0,-1 0 0 0 0,0 0 0 0 0,0 0 0 0 0,0 0 0 0 0,0 0 0 0 0,-1 1 0 0 0,1-1 0 0 0,-1 0 0 0 0,1 1 0 0 0,-1-1 0 0 0,0 1 1 0 0,0 0-1 0 0,0 0 0 0 0,-1 0 0 0 0,1 0 0 0 0,0 0 0 0 0,-1 0 0 0 0,1 0 0 0 0,-1 1 0 0 0,0-1 0 0 0,1 1 0 0 0,-1 0 0 0 0,0 0 0 0 0,0 0 0 0 0,0 0 1 0 0,0 0-1 0 0,0 1 0 0 0,0-1 0 0 0,0 1 0 0 0,0 0 0 0 0,0 0 0 0 0,0 0 0 0 0,0 0 0 0 0,-1 1 34 0 0,-51 6-11 0 0,20 26 305 0 0,34-29-239 0 0,0-1 1 0 0,0 1 0 0 0,0-1-1 0 0,0 1 1 0 0,0-1-1 0 0,1 1 1 0 0,-1 0 0 0 0,1 0-1 0 0,0-1 1 0 0,0 1 0 0 0,1 0-1 0 0,-1-1 1 0 0,1 1-1 0 0,0 0 1 0 0,0-1 0 0 0,0 1-1 0 0,0-1 1 0 0,0 1-1 0 0,1-1 1 0 0,0 0 0 0 0,0 0-1 0 0,2 3-55 0 0,6 18 271 0 0,-7-20-238 0 0,0 0 0 0 0,0 1 0 0 0,1-2 0 0 0,-1 1 0 0 0,1 0 0 0 0,0-1 0 0 0,0 1 0 0 0,0-1 0 0 0,0 0 0 0 0,0 0 0 0 0,1-1 0 0 0,-1 1 0 0 0,1-1 0 0 0,0 0 0 0 0,2 0-33 0 0,16 10 181 0 0,-2-1-89 0 0,0-1-1 0 0,0-1 0 0 0,1 0 0 0 0,0-2 0 0 0,8 2-91 0 0,32-10-2209 0 0,-47-5 1378 0 0</inkml:trace>
  <inkml:trace contextRef="#ctx0" brushRef="#br0" timeOffset="1143.202">1382 232 13104 0 0,'3'-8'942'0'0,"-6"12"-452"0"0,-8 93 368 0 0,15 69 1674 0 0,-4-100-2024 0 0,19 75-148 0 0,-10-119-1111 0 0,-3-9-3863 0 0,-1-2-1159 0 0</inkml:trace>
  <inkml:trace contextRef="#ctx0" brushRef="#br0" timeOffset="1690.418">1729 512 11488 0 0,'0'0'264'0'0,"0"0"34"0"0,7 0 297 0 0,10-7 2430 0 0,-33-6 254 0 0,12 11-4113 0 0,-1 0 859 0 0,-1-1-1 0 0,0 1 0 0 0,1 1 0 0 0,-1-1 1 0 0,0 1-1 0 0,0 0 0 0 0,0 0 0 0 0,0 1 0 0 0,0 0 1 0 0,0 0-1 0 0,-4 1-24 0 0,2-1 57 0 0,-2 1-45 0 0,-1 0 0 0 0,1 1-1 0 0,0 1 1 0 0,0 0-1 0 0,0 0 1 0 0,0 1-1 0 0,0 0 1 0 0,1 1-1 0 0,-6 3-11 0 0,11-6 3 0 0,0 1 0 0 0,1 0 0 0 0,-1 0 0 0 0,0 0 0 0 0,1 0 0 0 0,0 0 0 0 0,0 1 0 0 0,0-1 0 0 0,0 1 0 0 0,0 0-1 0 0,1 0 1 0 0,-1 0 0 0 0,1 0 0 0 0,0 0 0 0 0,0 1 0 0 0,1-1 0 0 0,0 1 0 0 0,-1-1 0 0 0,1 1 0 0 0,1-1 0 0 0,-1 1-1 0 0,1 0-2 0 0,0-4 0 0 0,-1 0 0 0 0,1 0 0 0 0,0 0 0 0 0,0 0 0 0 0,0 1 0 0 0,0-1 0 0 0,0 0 0 0 0,0 0 0 0 0,0 0 0 0 0,0 1 0 0 0,0-1 0 0 0,0 0 0 0 0,1 0 0 0 0,-1 0 0 0 0,0 1 0 0 0,1-1 0 0 0,-1 0 0 0 0,1 0 0 0 0,0 0 0 0 0,-1 0 0 0 0,1 0 0 0 0,0 0 0 0 0,-1 0 0 0 0,1 0 0 0 0,0 0 0 0 0,0 0 0 0 0,0-1 0 0 0,0 1 0 0 0,0 0 0 0 0,0 0 0 0 0,10 9 0 0 0,-4-6 28 0 0,0 1-1 0 0,1-1 1 0 0,-1-1-1 0 0,1 1 0 0 0,0-1 1 0 0,-1 0-1 0 0,1-1 1 0 0,1 0-1 0 0,-1 0 0 0 0,0-1 1 0 0,0 0-1 0 0,1 0 1 0 0,-1-1-1 0 0,0 0 0 0 0,1 0 1 0 0,-1-1-1 0 0,0 0 1 0 0,0-1-1 0 0,1 0 0 0 0,-1 0 1 0 0,0-1-1 0 0,1-1-27 0 0,2-2-12 0 0,-1-1-1 0 0,1 0 1 0 0,-2-1 0 0 0,1-1 0 0 0,-1 1-1 0 0,0-1 1 0 0,-1-1 0 0 0,0 0-1 0 0,-1 0 1 0 0,0 0 0 0 0,0-1 0 0 0,-1 0-1 0 0,-1 0 1 0 0,0 0 0 0 0,0-1-1 0 0,-1 0 1 0 0,-1 0 0 0 0,1-4 12 0 0,8-26-295 0 0,-1-1-1 0 0,-3 0 1 0 0,-1-1 0 0 0,-2 0 0 0 0,-2-44 295 0 0,-14 3-18 0 0,11 84 25 0 0,-1 0-1 0 0,1 1 1 0 0,0-1-1 0 0,0 1 1 0 0,-1-1-1 0 0,1 1 1 0 0,0-1-1 0 0,-1 1 0 0 0,1-1 1 0 0,0 1-1 0 0,-1-1 1 0 0,1 1-1 0 0,-1 0 1 0 0,1-1-1 0 0,-1 1 1 0 0,1-1-1 0 0,-1 1 1 0 0,1 0-1 0 0,-1 0 0 0 0,1-1 1 0 0,-1 1-1 0 0,1 0 1 0 0,-1 0-1 0 0,0 0 1 0 0,1-1-1 0 0,-1 1 1 0 0,1 0-1 0 0,-1 0 0 0 0,0 0 1 0 0,1 0-1 0 0,-1 0 1 0 0,1 0-1 0 0,-1 0 1 0 0,0 1-1 0 0,1-1 1 0 0,-1 0-1 0 0,1 0 0 0 0,-1 0 1 0 0,0 1-1 0 0,1-1 1 0 0,-1 0-1 0 0,1 0 1 0 0,-1 1-1 0 0,1-1 1 0 0,-1 1-1 0 0,1-1 0 0 0,0 0 1 0 0,-1 1-1 0 0,1-1 1 0 0,-1 1-1 0 0,1-1 1 0 0,0 1-1 0 0,-1-1 1 0 0,1 1-1 0 0,0-1 1 0 0,-1 1-1 0 0,1-1 0 0 0,0 1 1 0 0,0 0-1 0 0,0-1 1 0 0,0 1-1 0 0,0-1 1 0 0,-1 1-1 0 0,1 0 1 0 0,0-1-1 0 0,0 1 0 0 0,1 0-6 0 0,-6 10 6 0 0,0 0-1 0 0,1 0 0 0 0,1 0 1 0 0,0 1-1 0 0,0-1 0 0 0,1 1 0 0 0,1 0 1 0 0,0 0-1 0 0,0 0 0 0 0,1 0 0 0 0,1 0 1 0 0,1 8-6 0 0,0 22 14 0 0,21 131 723 0 0,-4-80-281 0 0,5-20-127 0 0,17-2-1251 0 0,-39-69-3605 0 0,-2-2-1527 0 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2T14:52:43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10000 0 0,'0'0'292'0'0,"0"0"0"0"0,2 0-160 0 0,5 0 34 0 0,-5 0 33 0 0,5 3 298 0 0,5-1 458 0 0,1 1 0 0 0,0-2 0 0 0,0 1 0 0 0,0-2-1 0 0,0 0 1 0 0,0 0 0 0 0,11-3-955 0 0,153-12 1409 0 0,-31 18-3297 0 0,-130 1-4519 0 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2T14:52:01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78 11072 0 0,'-7'-1'645'0'0,"-2"2"-542"0"0,0 0-1 0 0,0 1 1 0 0,0 0-1 0 0,0 0 1 0 0,0 1-1 0 0,1 0 1 0 0,-1 0 0 0 0,1 1-1 0 0,0 0 1 0 0,0 1-1 0 0,-3 2-102 0 0,10-7 47 0 0,-13 9 519 0 0,0 0 0 0 0,1 0 1 0 0,0 2-1 0 0,0-1 0 0 0,1 2 1 0 0,1-1-1 0 0,0 2 0 0 0,-8 11-566 0 0,16-21 76 0 0,1 1 0 0 0,0-1 0 0 0,0 1 0 0 0,0 0 0 0 0,0 0 0 0 0,1 0 0 0 0,-1 0 0 0 0,1 0 0 0 0,0 0 0 0 0,0 0 0 0 0,1 0 0 0 0,-1 0 0 0 0,1 1 0 0 0,0-1 0 0 0,0 0 0 0 0,0 0 0 0 0,1 0 0 0 0,-1 0 0 0 0,1 1 0 0 0,0-1 0 0 0,0 0 0 0 0,1 0-76 0 0,21 53 633 0 0,-17-50-563 0 0,-1 0-1 0 0,2 0 0 0 0,-1-1 1 0 0,1 0-1 0 0,-1 0 0 0 0,2-1 1 0 0,-1 0-1 0 0,1 0 0 0 0,-1 0 1 0 0,9 2-70 0 0,80 16 302 0 0,-54-22-6165 0 0,-24-1-525 0 0</inkml:trace>
  <inkml:trace contextRef="#ctx0" brushRef="#br0" timeOffset="337.502">496 320 13672 0 0,'0'0'400'0'0,"0"0"0"0"0,2 0-256 0 0,2 0-5 0 0,1 0 0 0 0,0 0 0 0 0,0 0 0 0 0,-1 0 0 0 0,1 1 0 0 0,0 0 0 0 0,0 0 0 0 0,-1 0 1 0 0,1 0-1 0 0,-1 1 0 0 0,1 0 0 0 0,-1 0 0 0 0,0 0 0 0 0,0 0 0 0 0,0 1 0 0 0,0 0 0 0 0,0-1 0 0 0,2 3-139 0 0,-4-2 109 0 0,0-1-1 0 0,0 1 0 0 0,0 0 0 0 0,0 0 0 0 0,-1 0 0 0 0,1 0 0 0 0,-1 0 0 0 0,0 1 0 0 0,0-1 0 0 0,0 0 0 0 0,0 0 0 0 0,0 1 0 0 0,-1-1 0 0 0,0 1 0 0 0,1-1 1 0 0,-1 0-1 0 0,-1 1 0 0 0,1-1 0 0 0,0 2-108 0 0,-3 3 43 0 0,0 1 0 0 0,0-1 1 0 0,-1 0-1 0 0,0 0 0 0 0,0 0 1 0 0,-1-1-1 0 0,0 1 0 0 0,0-1 1 0 0,-1 0-1 0 0,0-1 0 0 0,0 1 1 0 0,-1-1-1 0 0,0 0 1 0 0,0-1-1 0 0,-4 3-43 0 0,4-2-36 0 0,-21 33 1040 0 0,46-26-512 0 0,-10-9-431 0 0,2 0 0 0 0,-1-1 0 0 0,0 0 0 0 0,1 0 0 0 0,-1-1 0 0 0,1 0 0 0 0,0-1 0 0 0,0 0-1 0 0,5 0-60 0 0,12 1 8 0 0,73-3-43 0 0,-58-7-3651 0 0,-25 3-2992 0 0</inkml:trace>
  <inkml:trace contextRef="#ctx0" brushRef="#br0" timeOffset="655.197">1213 50 11256 0 0,'0'0'256'0'0,"0"0"34"0"0,0 0 21 0 0,0 2-35 0 0,-13 69 899 0 0,5-26 325 0 0,-1 0 1 0 0,-2 0-1 0 0,-1-1 1 0 0,-13 25-1501 0 0,-36 57 1197 0 0,-23 47 29 0 0,71-142-1306 0 0,-21 46 121 0 0,4 1 0 0 0,-14 59-41 0 0,38-87-761 0 0,6-48-499 0 0,0-2-3653 0 0,0 0-1568 0 0</inkml:trace>
  <inkml:trace contextRef="#ctx0" brushRef="#br0" timeOffset="1165.57">1132 218 10680 0 0,'0'0'241'0'0,"0"0"38"0"0,0 0 11 0 0,0 0-28 0 0,-6 13-158 0 0,2-9 186 0 0,1 1 0 0 0,1 0 0 0 0,-1-1 0 0 0,1 1 0 0 0,-1 0 0 0 0,1 1 1 0 0,1-1-1 0 0,-1 0 0 0 0,1 0 0 0 0,0 1 0 0 0,0-1 0 0 0,1 1 0 0 0,-1-1 1 0 0,1 1-1 0 0,1-1 0 0 0,-1 1 0 0 0,1-1 0 0 0,0 1-290 0 0,-1-3 61 0 0,0 1-1 0 0,0-1 1 0 0,1 0-1 0 0,0 1 1 0 0,0-1-1 0 0,0 0 1 0 0,0 1-1 0 0,0-1 1 0 0,0 0-1 0 0,1 0 1 0 0,0 0-1 0 0,0 0 1 0 0,-1 0-1 0 0,2-1 1 0 0,-1 1-1 0 0,0 0 1 0 0,0-1-1 0 0,1 0 1 0 0,0 1 0 0 0,-1-1-1 0 0,1 0 1 0 0,0 0-1 0 0,0-1 1 0 0,0 1-1 0 0,0-1 1 0 0,0 1-1 0 0,0-1 1 0 0,1 0-1 0 0,-1 0 1 0 0,0 0-1 0 0,1-1 1 0 0,-1 1-1 0 0,1-1 1 0 0,-1 0-1 0 0,1 0 1 0 0,-1 0-1 0 0,0 0 1 0 0,1-1-1 0 0,-1 1 1 0 0,1-1-1 0 0,2-1-60 0 0,5-4 63 0 0,1 0-1 0 0,-2-1 1 0 0,1-1-1 0 0,-1 0 1 0 0,0 0-1 0 0,0-1 0 0 0,-1 0 1 0 0,0-1-1 0 0,-1 0 1 0 0,0 0-1 0 0,1-3-62 0 0,-4 7 17 0 0,75-63-173 0 0,-66 64 134 0 0,-8 19-32 0 0,-2 51 264 0 0,-5-59-159 0 0,1 1 0 0 0,-1-1 0 0 0,1 1 0 0 0,1-1 0 0 0,-1 1 0 0 0,1-1 0 0 0,0 0 0 0 0,1 1 0 0 0,-1-1 0 0 0,1 0 0 0 0,2 3-51 0 0,32 66 829 0 0,16-34-130 0 0,-25-35-1264 0 0,-14-5-5008 0 0,-3-1-1379 0 0</inkml:trace>
  <inkml:trace contextRef="#ctx0" brushRef="#br0" timeOffset="1516.107">1690 323 13552 0 0,'0'0'398'0'0,"15"-9"156"0"0,-2 5-66 0 0,0 0 1 0 0,0 1 0 0 0,0 1 0 0 0,1 0-1 0 0,0 1 1 0 0,-1 0 0 0 0,5 1-489 0 0,-17 0 80 0 0,1 0 0 0 0,-1 0 1 0 0,1 0-1 0 0,-1 0 0 0 0,0 0 0 0 0,1 0 1 0 0,-1 1-1 0 0,1-1 0 0 0,-1 1 1 0 0,0-1-1 0 0,1 1 0 0 0,-1-1 0 0 0,0 1 1 0 0,0 0-1 0 0,1-1 0 0 0,-1 1 0 0 0,0 0 1 0 0,0 0-1 0 0,0 0 0 0 0,0 0 1 0 0,0 0-1 0 0,0 0 0 0 0,0 0 0 0 0,0 1 1 0 0,-1-1-1 0 0,1 0 0 0 0,0 1-80 0 0,1 1 11 0 0,-4 34 285 0 0,-2-25-257 0 0,-1-1 0 0 0,0 0 0 0 0,-1 0 0 0 0,-1 0 1 0 0,0-1-1 0 0,0 0 0 0 0,-1 0 0 0 0,0-1 0 0 0,-4 4-39 0 0,-22 28 184 0 0,29-35-119 0 0,3-4-11 0 0,0 0 0 0 0,0 0-1 0 0,1 0 1 0 0,-1 1-1 0 0,0-1 1 0 0,1 1 0 0 0,0-1-1 0 0,0 1 1 0 0,0 0-1 0 0,0-1 1 0 0,0 1-1 0 0,0 0 1 0 0,1 0 0 0 0,-1-1-1 0 0,1 1 1 0 0,0 0-1 0 0,-1 2-53 0 0,26 8 456 0 0,-1-10-477 0 0,1-1 0 0 0,-1 0 0 0 0,0-2 0 0 0,1-1 0 0 0,-1-1 0 0 0,0-1 0 0 0,0-1 0 0 0,20-6 21 0 0,19-8-4065 0 0,-43 10 2530 0 0</inkml:trace>
  <inkml:trace contextRef="#ctx0" brushRef="#br0" timeOffset="1798.217">2284 203 13944 0 0,'0'0'406'0'0,"0"0"-4"0"0,7 0-242 0 0,59-3 1543 0 0,100 15 1737 0 0,-75 1-2591 0 0,-31-5-2256 0 0,-20-1-3484 0 0,-26-5-1387 0 0</inkml:trace>
  <inkml:trace contextRef="#ctx0" brushRef="#br0" timeOffset="1959.048">2351 410 13704 0 0,'0'0'306'0'0,"0"0"46"0"0,0 0 24 0 0,0 0-38 0 0,0 1-220 0 0,17 16 1146 0 0,-2-13-636 0 0,0-1 0 0 0,0 0-1 0 0,0-1 1 0 0,0-1 0 0 0,1 0-1 0 0,10-1-627 0 0,22 1 677 0 0,100 8 389 0 0,-90-8-537 0 0,-18 0-1877 0 0,-13 0-3792 0 0,-4 3-1732 0 0</inkml:trace>
  <inkml:trace contextRef="#ctx0" brushRef="#br0" timeOffset="3665.54">3549 45 11720 0 0,'1'-1'37'0'0,"-1"0"1"0"0,0-1 0 0 0,1 1-1 0 0,-1-1 1 0 0,0 1 0 0 0,0-1-1 0 0,0 1 1 0 0,0-1 0 0 0,0 1 0 0 0,0-1-1 0 0,-1 1 1 0 0,1-1 0 0 0,0 1-1 0 0,-1 0 1 0 0,1-1 0 0 0,-1 1-1 0 0,1-1 1 0 0,-1 1 0 0 0,0 0 0 0 0,1 0-1 0 0,-1-1 1 0 0,0 1 0 0 0,0 0-1 0 0,0 0 1 0 0,0 0 0 0 0,0 0-1 0 0,0 0 1 0 0,-1 0 0 0 0,1 0-1 0 0,0 0 1 0 0,0 1 0 0 0,-1-1 0 0 0,1 0-1 0 0,0 1 1 0 0,-1-1 0 0 0,1 1-1 0 0,0-1 1 0 0,-1 1 0 0 0,1 0-1 0 0,-1-1 1 0 0,1 1 0 0 0,-1 0-1 0 0,1 0 1 0 0,-1 0 0 0 0,1 0 0 0 0,-1 0-1 0 0,1 1 1 0 0,-1-1-38 0 0,-17 0 416 0 0,1 2 0 0 0,-1 0-1 0 0,1 0 1 0 0,-1 2 0 0 0,1 0 0 0 0,0 2 0 0 0,0-1 0 0 0,1 2 0 0 0,0 1-1 0 0,0 0-415 0 0,6-3 179 0 0,-6 1-2 0 0,0 1 0 0 0,1 1 0 0 0,0 1 0 0 0,1 1 1 0 0,-1 0-1 0 0,2 0 0 0 0,0 2 0 0 0,0 0 0 0 0,1 0 0 0 0,0 1 0 0 0,0 3-177 0 0,10-12 23 0 0,1 0 0 0 0,-1 0-1 0 0,1 0 1 0 0,0 0 0 0 0,0 0 0 0 0,0 0-1 0 0,1 1 1 0 0,0-1 0 0 0,0 0 0 0 0,0 1-1 0 0,0-1 1 0 0,0 1 0 0 0,1 0 0 0 0,0-1 0 0 0,0 1-1 0 0,0-1 1 0 0,1 1 0 0 0,0-1 0 0 0,0 1-1 0 0,0-1 1 0 0,0 1 0 0 0,0-1 0 0 0,1 0-1 0 0,0 1 1 0 0,0-1 0 0 0,0 0 0 0 0,0 0-1 0 0,1-1 1 0 0,0 1 0 0 0,3 3-23 0 0,0 0 41 0 0,1 0 1 0 0,0 0-1 0 0,0 0 0 0 0,1-1 1 0 0,0-1-1 0 0,0 1 0 0 0,1-1 0 0 0,-1-1 1 0 0,1 1-1 0 0,0-1 0 0 0,0-1 1 0 0,1 0-1 0 0,-1 0 0 0 0,3-1-41 0 0,10 2 106 0 0,1-2-1 0 0,0-1 0 0 0,-1-1 0 0 0,1-1 0 0 0,0-1 1 0 0,0 0-1 0 0,-1-2 0 0 0,0-1 0 0 0,0-1 0 0 0,10-4-105 0 0,-23 8 57 0 0,-1-1 0 0 0,-1 0-1 0 0,1 0 1 0 0,0-1 0 0 0,-1 0 0 0 0,1 0-1 0 0,-1 0 1 0 0,-1-1 0 0 0,1 0-1 0 0,0-1 1 0 0,-1 0 0 0 0,0 0-1 0 0,-1 0 1 0 0,1-1 0 0 0,-1 1 0 0 0,-1-1-1 0 0,2-2-56 0 0,-4 4 19 0 0,0 0-1 0 0,0-1 1 0 0,-1 1-1 0 0,1-1 1 0 0,-1 1-1 0 0,-1-1 1 0 0,1 0-1 0 0,-1 1 1 0 0,0-1-1 0 0,0 0 0 0 0,0 0 1 0 0,-1 1-1 0 0,0-1 1 0 0,0 0-1 0 0,0 1 1 0 0,-1-1-1 0 0,0 1 1 0 0,0 0-1 0 0,0-1 1 0 0,-1 1-1 0 0,0 0 1 0 0,0 0-1 0 0,0 1 1 0 0,0-1-1 0 0,-1 1 1 0 0,0-1-1 0 0,0 1 0 0 0,0 0 1 0 0,0 1-1 0 0,-1-1 1 0 0,0 1-1 0 0,1 0 1 0 0,-1 0-1 0 0,-5-2-18 0 0,-59-17-517 0 0,21 18-6292 0 0,24 3-240 0 0</inkml:trace>
  <inkml:trace contextRef="#ctx0" brushRef="#br0" timeOffset="41347.962">1 1622 8032 0 0,'0'0'182'0'0,"0"0"29"0"0,0 0 12 0 0,0 0 77 0 0,0 0 320 0 0,0 0 144 0 0,0 0 32 0 0,2 0-14 0 0,197-15 6166 0 0,7 0-5731 0 0,-194 15-1299 0 0,60 3 358 0 0,-26 8-3031 0 0,-44-10-1615 0 0,-2-1-1294 0 0</inkml:trace>
  <inkml:trace contextRef="#ctx0" brushRef="#br0" timeOffset="46366.975">1061 1619 4384 0 0,'0'0'127'0'0,"-1"0"-1"0"0,0 0-35 0 0,0 0 238 0 0,-17-1 6758 0 0,19 2-6927 0 0,1 0-12 0 0,35 5 154 0 0,18-2 544 0 0,57 0-294 0 0,-19-1-536 0 0,-8 0 253 0 0,53-12 430 0 0,30 8 350 0 0,-76 14-1098 0 0,69-13 113 0 0,-32-6-64 0 0,-47-3 0 0 0,23 3-74 0 0,-1 4 124 0 0,-67-1-77 0 0,18 0 86 0 0,0-2 1 0 0,0-2 0 0 0,23-9-60 0 0,-6 5 53 0 0,39 0 357 0 0,140 3-191 0 0,-110 11-166 0 0,-25-12 78 0 0,39 4 618 0 0,-37 2-843 0 0,-65 2-65 0 0,35-17 296 0 0,-71 12-50 0 0,3 0-929 0 0,-8 0-3838 0 0,-7 3-648 0 0</inkml:trace>
  <inkml:trace contextRef="#ctx0" brushRef="#br0" timeOffset="48060.855">2169 964 10680 0 0,'0'0'241'0'0,"0"0"38"0"0,0 0 11 0 0,0 0-28 0 0,0 0-100 0 0,-8 9 1204 0 0,-21 24 1416 0 0,-42 50-221 0 0,-53 76-1801 0 0,9-33-813 0 0,86-88-1946 0 0,28-37 1250 0 0,1-1-609 0 0,0 0-2489 0 0,0 0-1066 0 0</inkml:trace>
  <inkml:trace contextRef="#ctx0" brushRef="#br0" timeOffset="48518.456">2051 1059 9072 0 0,'0'0'200'0'0,"0"0"33"0"0,0 0 15 0 0,1 0-36 0 0,11-1 4192 0 0,-12 5-4933 0 0,-3 69 2995 0 0,14 31-1246 0 0,-9-102-1192 0 0,-1 1-1 0 0,1-1 1 0 0,-1 0-1 0 0,1 0 1 0 0,0 1-1 0 0,0-1 0 0 0,0 0 1 0 0,0-1-1 0 0,0 1 1 0 0,0 0-1 0 0,0-1 1 0 0,1 1-1 0 0,-1-1 1 0 0,1 1-1 0 0,-1-1 1 0 0,1 0-1 0 0,-1 0 1 0 0,1 0-1 0 0,0-1 1 0 0,-1 1-1 0 0,1-1 1 0 0,0 1-1 0 0,0-1 1 0 0,-1 0-1 0 0,1 0 1 0 0,0 0-1 0 0,0 0 1 0 0,-1-1-1 0 0,1 1 1 0 0,0-1-1 0 0,0 0 0 0 0,-1 1 1 0 0,1-1-1 0 0,-1-1 1 0 0,1 1-1 0 0,-1 0 1 0 0,1 0-1 0 0,-1-1 1 0 0,0 0-1 0 0,1 1 1 0 0,-1-2-28 0 0,52-48 138 0 0,34-44-1064 0 0,-83 91 895 0 0,-4 4-37 0 0,6 16-83 0 0,-1 70 607 0 0,-5-80-421 0 0,-1-3-15 0 0,0 0 1 0 0,1 1-1 0 0,-1-1 0 0 0,1 0 1 0 0,-1 0-1 0 0,1 1 0 0 0,0-1 1 0 0,1 0-1 0 0,-1 0 1 0 0,0 0-1 0 0,1 0 0 0 0,0 0 1 0 0,-1-1-1 0 0,1 1 0 0 0,0 0 1 0 0,1-1-1 0 0,-1 1 0 0 0,0-1 1 0 0,2 1-21 0 0,55 18-2132 0 0,-51-20 923 0 0,1-1-7 0 0</inkml:trace>
  <inkml:trace contextRef="#ctx0" brushRef="#br0" timeOffset="48875.604">2594 1176 9488 0 0,'0'0'276'0'0,"0"0"2"0"0,1 0-179 0 0,48-12 2010 0 0,41 36 1609 0 0,-67-12-3160 0 0,-15 3-215 0 0,-9-12-282 0 0,0 1 1 0 0,0-1-1 0 0,0 0 1 0 0,0 0 0 0 0,0 1-1 0 0,-1-1 1 0 0,1 0-1 0 0,-1 0 1 0 0,0-1-1 0 0,0 1 1 0 0,0 0-1 0 0,0 0 1 0 0,0-1-1 0 0,-1 0 1 0 0,1 1 0 0 0,-1-1-1 0 0,0 0 1 0 0,0 0-1 0 0,1 0 1 0 0,-1-1-1 0 0,-1 1 1 0 0,1-1-1 0 0,0 1 1 0 0,0-1-1 0 0,-2 0-61 0 0,-60 35 656 0 0,61-32-573 0 0,3-3 10 0 0,1-1 14 0 0,0 0 44 0 0,2 1 17 0 0,9 2-80 0 0,1-1 0 0 0,0 0 1 0 0,-1-1-1 0 0,1 0 0 0 0,0-1 0 0 0,0-1 1 0 0,0 0-1 0 0,-1 0 0 0 0,1-1 0 0 0,-1 0 1 0 0,1-1-89 0 0,38-5 43 0 0,67-1-1849 0 0,-92 9-4971 0 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2T14:52:53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75 11720 0 0,'0'1'40'0'0,"0"-1"1"0"0,0 0-1 0 0,0 0 1 0 0,0 0-1 0 0,1 1 1 0 0,-1-1-1 0 0,0 0 1 0 0,0 0 0 0 0,1 0-1 0 0,-1 0 1 0 0,0 1-1 0 0,0-1 1 0 0,1 0-1 0 0,-1 0 1 0 0,0 0-1 0 0,0 0 1 0 0,1 0-1 0 0,-1 0 1 0 0,0 0-1 0 0,0 0 1 0 0,1 0 0 0 0,-1 0-1 0 0,0 0 1 0 0,1 0-1 0 0,-1 0 1 0 0,0 0-1 0 0,0 0 1 0 0,1 0-1 0 0,-1 0 1 0 0,0 0-1 0 0,0 0 1 0 0,1 0-1 0 0,-1-1 1 0 0,0 1 0 0 0,0 0-1 0 0,1 0 1 0 0,-1 0-1 0 0,0 0 1 0 0,0-1-1 0 0,0 1 1 0 0,1 0-1 0 0,-1 0 1 0 0,0 0-1 0 0,0-1 1 0 0,0 1-1 0 0,0 0 1 0 0,1 0 0 0 0,-1-1-1 0 0,0 1 1 0 0,0 0-1 0 0,0 0 1 0 0,0-1-1 0 0,0 1 1 0 0,0 0-1 0 0,0 0 1 0 0,0-1-1 0 0,0 1 1 0 0,0 0-1 0 0,0-1-40 0 0,2 27 1361 0 0,-6-14-1024 0 0,0 0 0 0 0,0-1 1 0 0,-1 1-1 0 0,0-1 0 0 0,-1 0 1 0 0,-1 0-1 0 0,0-1 0 0 0,-5 6-337 0 0,-15 25 549 0 0,-43 69 119 0 0,65-102-659 0 0,1 0-1 0 0,0 0 1 0 0,1 0-1 0 0,-1 0 1 0 0,1 1-1 0 0,1-1 1 0 0,0 1-1 0 0,0 0 0 0 0,1 0-8 0 0,-3 18-2141 0 0,18-36-29 0 0,-9 4 1632 0 0,-1 0 0 0 0,1-1 0 0 0,-1 1 0 0 0,-1-1 0 0 0,1 0 1 0 0,-1 0-1 0 0,0 0 0 0 0,0-1 0 0 0,-1 1 0 0 0,0-1 0 0 0,0 0 1 0 0,0 1-1 0 0,0-7 538 0 0,5-9-1056 0 0</inkml:trace>
  <inkml:trace contextRef="#ctx0" brushRef="#br0" timeOffset="367.032">133 136 7976 0 0,'23'-28'824'0'0,"-21"24"-707"0"0,-2 4-7 0 0,0 1 0 0 0,0-1-1 0 0,0 0 1 0 0,0 1 0 0 0,0-1 0 0 0,0 0-1 0 0,0 1 1 0 0,0-1 0 0 0,0 1 0 0 0,0-1 0 0 0,0 0-1 0 0,0 1 1 0 0,0-1 0 0 0,0 0 0 0 0,0 1-1 0 0,0-1 1 0 0,0 1 0 0 0,0-1 0 0 0,0 0 0 0 0,1 1-1 0 0,-1-1 1 0 0,0 0 0 0 0,0 1 0 0 0,0-1-1 0 0,1 0 1 0 0,-1 0 0 0 0,0 1 0 0 0,0-1-1 0 0,1 0 1 0 0,-1 1 0 0 0,0-1 0 0 0,1 0 0 0 0,-1 0-1 0 0,0 0 1 0 0,1 1 0 0 0,-1-1 0 0 0,0 0-1 0 0,1 0 1 0 0,-1 0 0 0 0,0 0 0 0 0,1 0 0 0 0,-1 0-1 0 0,1 0 1 0 0,-1 0 0 0 0,0 0 0 0 0,1 0-1 0 0,-1 0 1 0 0,1 0 0 0 0,-1 0 0 0 0,0 0-1 0 0,1 0 1 0 0,-1 0 0 0 0,0 0 0 0 0,1 0 0 0 0,-1 0-1 0 0,0-1 1 0 0,1 1 0 0 0,-1 0 0 0 0,0 0-1 0 0,1 0 1 0 0,-1-1 0 0 0,0 1 0 0 0,1 0 0 0 0,-1 0-1 0 0,0-1 1 0 0,0 1 0 0 0,1 0 0 0 0,-1-1-1 0 0,0 1-109 0 0,3 9 96 0 0,0 5 299 0 0,-3-8-275 0 0,1-1-1 0 0,0 1 0 0 0,0-1 1 0 0,0 1-1 0 0,1-1 1 0 0,0 0-1 0 0,0 1 1 0 0,1-1-1 0 0,-1 0 1 0 0,1-1-1 0 0,0 1 0 0 0,1 1-119 0 0,42-5 462 0 0,-40-4-452 0 0,0-1-1 0 0,0 1 1 0 0,0-1 0 0 0,0 0 0 0 0,-1 0-1 0 0,1-1 1 0 0,-1 0 0 0 0,0 0 0 0 0,0 0 0 0 0,-1 0-1 0 0,0-1 1 0 0,2-2-10 0 0,7-9-109 0 0,25-24-321 0 0,-23 29 344 0 0,9 26 87 0 0,21 75 884 0 0,-32-62-301 0 0,6 3-761 0 0,-1-12-3895 0 0,-11-14 2706 0 0</inkml:trace>
  <inkml:trace contextRef="#ctx0" brushRef="#br0" timeOffset="705.055">620 207 10680 0 0,'27'-17'1176'0'0,"23"13"421"0"0,-49 4-1404 0 0,0 1 1 0 0,1-1-1 0 0,-1 1 1 0 0,1-1-1 0 0,-1 1 0 0 0,0-1 1 0 0,0 1-1 0 0,1 0 1 0 0,-1 0-1 0 0,0-1 1 0 0,0 1-1 0 0,0 0 0 0 0,0 0 1 0 0,0 0-1 0 0,0 1 1 0 0,0-1-1 0 0,0 0 1 0 0,0 0-1 0 0,0 0 0 0 0,-1 1 1 0 0,1-1-1 0 0,0 0 1 0 0,-1 1-1 0 0,1-1 1 0 0,-1 0-1 0 0,0 1 0 0 0,1 0-193 0 0,-1 0-4 0 0,-6 17 852 0 0,-48 57 14 0 0,15-12-486 0 0,39-63-359 0 0,1 1 0 0 0,0-1 0 0 0,-1 0-1 0 0,1 0 1 0 0,0 0 0 0 0,0 1 0 0 0,0-1 0 0 0,0 0 0 0 0,0 0 0 0 0,0 0 0 0 0,0 0 0 0 0,0 0 0 0 0,0 0 0 0 0,1-1 0 0 0,-1 1 0 0 0,0 0 0 0 0,0-1 0 0 0,1 1 0 0 0,-1-1-1 0 0,0 1 1 0 0,1-1 0 0 0,-1 1 0 0 0,1-1 0 0 0,-1 0 0 0 0,1 0 0 0 0,-1 0 0 0 0,1 0 0 0 0,-1 0 0 0 0,0 0 0 0 0,1 0 0 0 0,-1 0 0 0 0,2-1-17 0 0,5 2 92 0 0,64-10 210 0 0,41-10-570 0 0,-64 9-2654 0 0,-36 6 1473 0 0,-3-2-13 0 0</inkml:trace>
  <inkml:trace contextRef="#ctx0" brushRef="#br0" timeOffset="1001.564">1106 211 11488 0 0,'0'0'264'0'0,"0"0"34"0"0,10-7 393 0 0,-2 3-371 0 0,-1 1 0 0 0,1 0 0 0 0,0 0 0 0 0,0 1 0 0 0,0 0 0 0 0,1 0 0 0 0,-1 1 0 0 0,0 0 0 0 0,1 1 0 0 0,-1-1 0 0 0,1 2 0 0 0,4 0-320 0 0,-6-1 109 0 0,73 2-133 0 0,-67 1-4001 0 0,-2-6-1408 0 0</inkml:trace>
  <inkml:trace contextRef="#ctx0" brushRef="#br0" timeOffset="1219.007">1799 1 13072 0 0,'0'0'297'0'0,"0"0"39"0"0,0 0 19 0 0,0 0-34 0 0,-11 13-102 0 0,-55 74 4355 0 0,-68 64-2649 0 0,-8 11-1927 0 0,138-157 10 0 0,4-4-5068 0 0,0-1-929 0 0</inkml:trace>
  <inkml:trace contextRef="#ctx0" brushRef="#br0" timeOffset="1613.81">1664 88 12096 0 0,'0'0'273'0'0,"0"0"40"0"0,0 0 21 0 0,0 0-44 0 0,0 0-116 0 0,0 0 223 0 0,0 8 1782 0 0,0-5-2016 0 0,0 0 1 0 0,0 0 0 0 0,0 0-1 0 0,0 0 1 0 0,1 0 0 0 0,-1 0-1 0 0,1 0 1 0 0,0 0 0 0 0,0 0-1 0 0,0 0 1 0 0,0-1 0 0 0,0 1-1 0 0,1 0 1 0 0,-1 0 0 0 0,1-1-1 0 0,0 1 1 0 0,-1-1 0 0 0,1 0 0 0 0,0 1-1 0 0,1-1 1 0 0,-1 0 0 0 0,0 0-1 0 0,1 0 1 0 0,-1 0 0 0 0,1-1-1 0 0,1 2-163 0 0,2-1 15 0 0,0 0 0 0 0,1 0-1 0 0,-1-1 1 0 0,1 0-1 0 0,-1 0 1 0 0,1 0-1 0 0,-1-1 1 0 0,1 0 0 0 0,-1 0-1 0 0,1 0 1 0 0,-1-1-1 0 0,1 0 1 0 0,-1-1-1 0 0,1 1 1 0 0,0-1-15 0 0,36-22-27 0 0,11-19-782 0 0,-12 2-56 0 0,-31 36 738 0 0,-10 5 46 0 0,-1 0 5 0 0,0 0 10 0 0,0 0 28 0 0,7 16 334 0 0,7 81 1102 0 0,-12-92-1364 0 0,0-1 0 0 0,0 1 0 0 0,0-1-1 0 0,0 0 1 0 0,1 0 0 0 0,-1 0-1 0 0,1 0 1 0 0,0 0 0 0 0,1 0 0 0 0,-1-1-1 0 0,1 0 1 0 0,-1 0 0 0 0,1 0-1 0 0,3 2-33 0 0,11 3-769 0 0,-6-7-4445 0 0,-5-1-1074 0 0</inkml:trace>
  <inkml:trace contextRef="#ctx0" brushRef="#br0" timeOffset="1881.72">2250 121 14336 0 0,'0'0'330'0'0,"0"0"45"0"0,0 9 362 0 0,-19 206 5684 0 0,15-155-6823 0 0,4-55-44 0 0,0-4-5376 0 0,0-1-859 0 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2T15:32:04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7 9704 0 0,'0'0'216'0'0,"0"0"32"0"0,3-1 248 0 0,0-4-395 0 0,-3 4 168 0 0,-3 29 1593 0 0,-24 62 1642 0 0,11-33-2953 0 0,-1 8-151 0 0,-3-21 48 0 0,19-43-352 0 0,0-1-16 0 0,-3 0-77 0 0,-3-18-3167 0 0,9 9 2062 0 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2T15:32:04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45 13304 0 0,'-15'-40'1482'0'0,"14"39"-1347"0"0,1 1 33 0 0,0 0-120 0 0,0 0-1 0 0,-1 0 1 0 0,1 1 0 0 0,0-1 0 0 0,0 0-1 0 0,0 0 1 0 0,-1 0 0 0 0,1 0 0 0 0,0 0-1 0 0,0 0 1 0 0,-1 0 0 0 0,1 0 0 0 0,0 0 0 0 0,0 0-1 0 0,-1-1 1 0 0,1 1 0 0 0,0 0 0 0 0,0 0-1 0 0,0 0 1 0 0,-1 0 0 0 0,1 0 0 0 0,0 0-1 0 0,0 0 1 0 0,0 0 0 0 0,-1-1 0 0 0,1 1-1 0 0,0 0 1 0 0,0 0 0 0 0,0 0 0 0 0,0 0-1 0 0,-1-1 1 0 0,1 1 0 0 0,0 0 0 0 0,0 0-1 0 0,0 0 1 0 0,0-1 0 0 0,0 1 0 0 0,0 0-1 0 0,0-1-47 0 0,3 20-4677 0 0,-3-10-597 0 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2T15:32:05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269 14 9960 0 0,'0'0'222'0'0,"0"0"30"0"0,6-7 359 0 0,-6 7-570 0 0,0 0-1 0 0,0 0 1 0 0,-1 0-1 0 0,1 0 1 0 0,0 0-1 0 0,0 0 1 0 0,0 1-1 0 0,-1-1 1 0 0,1 0-1 0 0,0 0 1 0 0,0 0 0 0 0,0 0-1 0 0,-1 0 1 0 0,1 0-1 0 0,0 0 1 0 0,0 0-1 0 0,-1 0 1 0 0,1 0-1 0 0,0-1 1 0 0,0 1-1 0 0,0 0 1 0 0,-1 0 0 0 0,1 0-1 0 0,0 0 1 0 0,0 0-1 0 0,0 0 1 0 0,-1 0-1 0 0,1 0 1 0 0,0-1-1 0 0,0 1 1 0 0,0 0-1 0 0,0 0 1 0 0,-1 0-1 0 0,1 0 1 0 0,0-1 0 0 0,0 1-1 0 0,0 0 1 0 0,0 0-1 0 0,0 0 1 0 0,0-1-1 0 0,0 1 1 0 0,-1 0-1 0 0,1 0 1 0 0,0 0-1 0 0,0-1 1 0 0,0 1 0 0 0,0 0-1 0 0,0 0 1 0 0,0-1-1 0 0,0 1 1 0 0,0 0-1 0 0,0 0 1 0 0,0 0-1 0 0,0-1 1 0 0,0 1-1 0 0,1 0-40 0 0,-24 7 769 0 0,-101 87 748 0 0,110-85-1236 0 0,1 2-1 0 0,1 0 1 0 0,0 0 0 0 0,0 1 0 0 0,1 1-1 0 0,1 0 1 0 0,0 0 0 0 0,1 1-1 0 0,-6 13-280 0 0,14-26 38 0 0,1 1 0 0 0,-1 0 0 0 0,1 0 0 0 0,0 1 0 0 0,0-1 0 0 0,0 0 0 0 0,0 0 0 0 0,0 0 0 0 0,0 0 0 0 0,0 0 0 0 0,1 0 0 0 0,-1 0 0 0 0,1 0 0 0 0,-1 0 0 0 0,1-1 0 0 0,0 1 0 0 0,0 0 0 0 0,0 0 0 0 0,0 0 0 0 0,0-1 0 0 0,0 1 0 0 0,1 0 0 0 0,-1-1 0 0 0,0 1 0 0 0,1-1 0 0 0,-1 0 0 0 0,1 1 0 0 0,0-1 0 0 0,-1 0 0 0 0,1 0 0 0 0,0 0 0 0 0,0 0 0 0 0,0 0 0 0 0,0-1 0 0 0,0 1 0 0 0,-1 0 0 0 0,1-1 0 0 0,0 0 0 0 0,1 1 0 0 0,-1-1 0 0 0,0 0 0 0 0,0 0 0 0 0,0 0 0 0 0,0 0 0 0 0,0 0 0 0 0,0-1-38 0 0,214-5 495 0 0,-146-3-4054 0 0,-52 6-2628 0 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2T15:32:06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54 6848 0 0,'-1'-6'539'0'0,"-11"3"-270"0"0,11 3-134 0 0,1 0 0 0 0,0-1 0 0 0,-1 1 0 0 0,1-1 0 0 0,0 1 0 0 0,-1-1 0 0 0,1 1 0 0 0,0-1 0 0 0,0 1 0 0 0,-1-1 0 0 0,1 1 0 0 0,0-1 0 0 0,0 0 0 0 0,0 1 1 0 0,0-1-1 0 0,0 1 0 0 0,0-1 0 0 0,0 0 0 0 0,0 1 0 0 0,0-1 0 0 0,0 1 0 0 0,0-1 0 0 0,0 1 0 0 0,0-1 0 0 0,0 0 0 0 0,1 1 0 0 0,-1-1 0 0 0,0 1 0 0 0,0-1 0 0 0,1 1 0 0 0,-1-1 0 0 0,0 1 0 0 0,1-1 1 0 0,-1 1-1 0 0,0 0 0 0 0,1-1 0 0 0,-1 1 0 0 0,1-1 0 0 0,-1 1 0 0 0,1 0 0 0 0,-1-1 0 0 0,1 1 0 0 0,-1 0 0 0 0,1 0 0 0 0,-1-1-135 0 0,9-5 225 0 0,-1 0 303 0 0,-6 4-502 0 0,0 1 1 0 0,-1 0-1 0 0,1 0 1 0 0,0 0-1 0 0,0 0 0 0 0,0 1 1 0 0,0-1-1 0 0,-1 0 0 0 0,1 1 1 0 0,0-1-1 0 0,0 1 0 0 0,0 0 1 0 0,0-1-1 0 0,0 1 1 0 0,0 0-1 0 0,0 0 0 0 0,0 1 1 0 0,0-1-1 0 0,0 0 0 0 0,0 1 1 0 0,0-1-1 0 0,1 1-26 0 0,14 2-66 0 0,0 6 66 0 0,-16-7 26 0 0,1-1 1 0 0,-1 1 0 0 0,0 0 0 0 0,1 0 0 0 0,-1 0 0 0 0,0-1 0 0 0,0 1-1 0 0,0 0 1 0 0,-1 1 0 0 0,1-1 0 0 0,0 0 0 0 0,-1 0 0 0 0,0 0 0 0 0,1 0-1 0 0,-1 0 1 0 0,0 1 0 0 0,0-1 0 0 0,0 0 0 0 0,0 0 0 0 0,0 0 0 0 0,-1 1-1 0 0,1-1 1 0 0,-1 0 0 0 0,1 0 0 0 0,-1 0 0 0 0,0 0 0 0 0,0 0 0 0 0,0 0-1 0 0,0 0 1 0 0,-1 1-27 0 0,-43 53-33 0 0,-30 0 205 0 0,70-53-148 0 0,-6 10 1217 0 0,92-11-171 0 0,-48-4-1383 0 0,0-2-1 0 0,0-2 0 0 0,0-1 0 0 0,-1-1 1 0 0,18-8 313 0 0,-33 11-903 0 0,1 0 103 0 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2T15:32:07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3 6992 0 0,'0'0'157'0'0,"-10"-1"380"0"0,0 0 4765 0 0,23 4-2123 0 0,-6-1-4404 0 0,117 2 2479 0 0,-60-8-917 0 0,-1 1-3360 0 0,-62 3-1935 0 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2T15:32:07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10568 0 0,'29'1'1213'0'0,"97"8"2982"0"0,39-7-2212 0 0,-100-7-2779 0 0,-53 5-3346 0 0,-2 3-1447 0 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2T15:32:12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225 192 7400 0 0,'0'0'165'0'0,"6"-6"219"0"0,-2 3-203 0 0,4-4 4796 0 0,-19 20-2892 0 0,-80 107-945 0 0,33-21-963 0 0,43-79-149 0 0,2 0-1 0 0,0 1 1 0 0,1 0 0 0 0,1 1-1 0 0,-2 7-27 0 0,10-23-93 0 0,0-1-78 0 0,6-6-5708 0 0,3-2 1343 0 0</inkml:trace>
  <inkml:trace contextRef="#ctx0" brushRef="#br0" timeOffset="576.273">127 207 7168 0 0,'0'0'208'0'0,"8"-1"106"0"0,24 7 2045 0 0,-31-5-1840 0 0,3 5 519 0 0,19 30 1293 0 0,-14 8-1276 0 0,-1 11-271 0 0,-2 26 327 0 0,4-46-183 0 0,-8-34-794 0 0,5 3-108 0 0,-5-4-21 0 0,0 1 0 0 0,-1-1 0 0 0,1 0 0 0 0,0 0-1 0 0,0 0 1 0 0,-1 0 0 0 0,1 0 0 0 0,0 0 0 0 0,-1 0-1 0 0,1 0 1 0 0,0-1 0 0 0,-1 1 0 0 0,1-1 0 0 0,0 1-1 0 0,-1-1 1 0 0,1 0 0 0 0,-1 0 0 0 0,1 1 0 0 0,-1-1-1 0 0,1 0 1 0 0,-1 0 0 0 0,1-1-5 0 0,1 0 38 0 0,28-52 82 0 0,-28 46-112 0 0,10-32 79 0 0,-11 31-105 0 0,0 1 1 0 0,1-1-1 0 0,0 1 0 0 0,0 0 1 0 0,1 0-1 0 0,0 0 0 0 0,1 0 0 0 0,-1 1 1 0 0,1 0-1 0 0,1 0 0 0 0,1-2 18 0 0,-4 5 4 0 0,1 1-1 0 0,0-1 0 0 0,0 1 0 0 0,0 0 0 0 0,0 0 0 0 0,0 0 0 0 0,0 1 1 0 0,1 0-1 0 0,-1-1 0 0 0,1 1 0 0 0,0 1 0 0 0,0-1 0 0 0,0 1 0 0 0,4-1-3 0 0,-8 2-76 0 0,11 11-10 0 0,-1 5 32 0 0,-10-6 81 0 0,-2 1-1 0 0,0-1 1 0 0,0 1-1 0 0,-1-1 0 0 0,0 0 1 0 0,0 0-1 0 0,-1 0 0 0 0,-1 0 1 0 0,0 0-1 0 0,0-1 0 0 0,-4 7-26 0 0,-6 15-10 0 0,-10 46 98 0 0,24-76-298 0 0,0-1-86 0 0,6 6-411 0 0,13 2-1609 0 0,-14-8 1478 0 0</inkml:trace>
  <inkml:trace contextRef="#ctx0" brushRef="#br0" timeOffset="904.711">548 341 8376 0 0,'0'0'190'0'0,"8"-2"254"0"0,61-11 1354 0 0,-68 13-1265 0 0,20 8 1348 0 0,-19-7-1819 0 0,1 1 0 0 0,-1 0 0 0 0,0 0-1 0 0,0 0 1 0 0,1 1 0 0 0,-2-1 0 0 0,1 0 0 0 0,0 1-1 0 0,0-1 1 0 0,-1 1 0 0 0,0 0 0 0 0,1-1 0 0 0,-1 1-1 0 0,0 0 1 0 0,0 0 0 0 0,0 0 0 0 0,-1 0-1 0 0,1 0 1 0 0,-1 0 0 0 0,0 0 0 0 0,0 0 0 0 0,0 0-1 0 0,0 0 1 0 0,0 0 0 0 0,0 0 0 0 0,-1 0 0 0 0,0 0-1 0 0,1 0 1 0 0,-1 0 0 0 0,0-1 0 0 0,-1 1 0 0 0,1 0-62 0 0,-6 6 86 0 0,0-1 0 0 0,0 0 0 0 0,-1 0 0 0 0,0 0 0 0 0,0-1 0 0 0,-1-1 0 0 0,0 1 1 0 0,0-1-1 0 0,-1-1 0 0 0,-2 1-86 0 0,-16 14 341 0 0,28-20-224 0 0,0 0 13 0 0,0 0 4 0 0,0 0 12 0 0,8 4 244 0 0,1-2-278 0 0,1 0 0 0 0,0 0 0 0 0,0-1 0 0 0,0-1-1 0 0,1 0 1 0 0,-1 0 0 0 0,0-1 0 0 0,0 0 0 0 0,0-1-1 0 0,5-1-111 0 0,34-3 66 0 0,20-12-194 0 0,-36 7-5313 0 0,-17 8-125 0 0</inkml:trace>
  <inkml:trace contextRef="#ctx0" brushRef="#br0" timeOffset="1178.22">925 222 7968 0 0,'2'-1'233'0'0,"110"-11"1088"0"0,37 10 61 0 0,-136 2-1382 0 0</inkml:trace>
  <inkml:trace contextRef="#ctx0" brushRef="#br0" timeOffset="1425.846">1453 0 9416 0 0,'0'0'208'0'0,"0"0"33"0"0,-2 16 286 0 0,-35 60 1985 0 0,27-59-2072 0 0,-88 162 2719 0 0,51-78-3031 0 0,10-20 112 0 0,26-66-312 0 0,8-12-4813 0 0,3-3-237 0 0</inkml:trace>
  <inkml:trace contextRef="#ctx0" brushRef="#br0" timeOffset="1899.289">1396 45 9072 0 0,'0'0'200'0'0,"0"0"33"0"0,0 0 15 0 0,0 0 45 0 0,0 0 165 0 0,0 9 614 0 0,-23 78 2776 0 0,19-72-3693 0 0,1 0 1 0 0,0 0-1 0 0,1 0 1 0 0,1 0 0 0 0,0 0-1 0 0,1 0 1 0 0,2 5-156 0 0,9 9 790 0 0,11-22-298 0 0,-12-10-463 0 0,0-1-1 0 0,0 0 1 0 0,-1-1-1 0 0,0 0 0 0 0,0 0 1 0 0,0-1-1 0 0,0 0 1 0 0,-1-1-1 0 0,0 0 0 0 0,0 0 1 0 0,-1-1-1 0 0,0 0-28 0 0,51-42-497 0 0,3 6 185 0 0,-39 40 259 0 0,-15 16 160 0 0,-6 36 222 0 0,10 29 16 0 0,16-38-219 0 0,-9-29-452 0 0,-5-7-4689 0 0,-5-3-505 0 0</inkml:trace>
  <inkml:trace contextRef="#ctx0" brushRef="#br0" timeOffset="2162.402">1840 114 11432 0 0,'0'0'333'0'0,"0"2"0"0"0,1 59 130 0 0,-7 73 1704 0 0,5-39-1251 0 0,-5-74-1528 0 0,6-20 356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1T11:43:54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94 9280 0 0,'-19'-5'268'0'0,"41"-17"188"0"0,2-16 2362 0 0,-30 11 1906 0 0,5 26-4403 0 0,1 1-29 0 0,0 0-4 0 0,-10 8 526 0 0,-24 54-300 0 0,-13 36-147 0 0,-4 16-139 0 0,19-24-89 0 0,9-13-75 0 0,15-13-43 0 0,-6-5 86 0 0,13-53-97 0 0,2-1-22 0 0,14-13-961 0 0,4-8-4856 0 0,-5 4-156 0 0</inkml:trace>
  <inkml:trace contextRef="#ctx0" brushRef="#br0" timeOffset="621.622">346 307 9616 0 0,'0'0'281'0'0,"0"0"-6"0"0,0 0-166 0 0,10-10 106 0 0,37-25 1913 0 0,0 14-526 0 0,46 6 228 0 0,-91 15-1594 0 0,-1 1-179 0 0,1 0 0 0 0,-1-1 1 0 0,0 1-1 0 0,1 0 0 0 0,-1 0 1 0 0,0 0-1 0 0,0 0 0 0 0,0 1 1 0 0,1-1-1 0 0,-1 0 1 0 0,0 0-1 0 0,-1 1 0 0 0,1-1 1 0 0,0 0-1 0 0,0 1 0 0 0,0-1 1 0 0,-1 1-1 0 0,1-1 1 0 0,-1 1-1 0 0,1 0 0 0 0,-1-1 1 0 0,0 1-1 0 0,0-1 0 0 0,0 1 1 0 0,1 0-1 0 0,-1-1 1 0 0,-1 1-1 0 0,1-1 0 0 0,0 1 1 0 0,0 0-1 0 0,-1-1 0 0 0,1 1 1 0 0,-1-1-1 0 0,1 2-57 0 0,-28 50 768 0 0,26-50-725 0 0,-78 62 501 0 0,57-56-544 0 0,69-1-226 0 0,-36-3 178 0 0,10 10-17 0 0,-6 6 44 0 0,3 38 95 0 0,-34-2 456 0 0,15-54-479 0 0,-1 0-1 0 0,1 0 1 0 0,0 0 0 0 0,-1-1 0 0 0,0 1 0 0 0,1-1 0 0 0,-1 1 0 0 0,0-1-1 0 0,0 0 1 0 0,0 0 0 0 0,-1 0 0 0 0,1 0 0 0 0,0-1 0 0 0,-1 0 0 0 0,1 1-1 0 0,-1-1 1 0 0,1 0 0 0 0,-1-1 0 0 0,0 1 0 0 0,1-1 0 0 0,-3 1-51 0 0,-13 2 71 0 0,-27-6 64 0 0,45 2-130 0 0,-1 1-65 0 0,0 0 0 0 0,0-1 0 0 0,0 1 0 0 0,0-1 0 0 0,0 1 0 0 0,0-1 0 0 0,-1 0 0 0 0,2 0 0 0 0,-1 0 0 0 0,0 0 0 0 0,0 0 0 0 0,0 0-1 0 0,0-1 1 0 0,1 1 0 0 0,-1 0 0 0 0,1-1 0 0 0,-1 0 0 0 0,1 1 0 0 0,-1-1 0 0 0,1 0 0 0 0,0 0 0 0 0,0 0 0 0 0,0 1 0 0 0,0-1 0 0 0,0 0-1 0 0,0-1 1 0 0,1 1 0 0 0,-1 0 0 0 0,1 0 0 0 0,-1 0 0 0 0,1-1 60 0 0,0-9-992 0 0,0-3-4492 0 0,4 7-34 0 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2T15:32:11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137 665 3968 0 0,'0'0'116'0'0,"0"0"49"0"0,0 0 145 0 0,0 0 60 0 0,0 0 13 0 0,7 0 1798 0 0,47-4-218 0 0,29 7-83 0 0,-32-3-1078 0 0,100 4 588 0 0,15-2-152 0 0,183-32-380 0 0,-119 4-598 0 0,58-7-8 0 0,-118 6-60 0 0,-104 1-991 0 0,-60 25-462 0 0,-5 1 537 0 0</inkml:trace>
  <inkml:trace contextRef="#ctx0" brushRef="#br0" timeOffset="15840.673">914 90 6992 0 0,'9'-7'157'0'0,"-8"6"23"0"0,0-6 177 0 0,6-17 406 0 0,-10 12 5124 0 0,2 12-5721 0 0,-19 16 172 0 0,-25 41 43 0 0,-37 53 283 0 0,-17 6-493 0 0,51-59-171 0 0,45-54 11 0 0,0 1 1 0 0,0 0 0 0 0,1 1 0 0 0,-1-1 0 0 0,1 0 0 0 0,0 1 0 0 0,1-1 0 0 0,-1 1 0 0 0,1 0-1 0 0,-1-1 1 0 0,1 1 0 0 0,1 0 0 0 0,-1 0-12 0 0,12 7-4700 0 0,-2-8-250 0 0</inkml:trace>
  <inkml:trace contextRef="#ctx0" brushRef="#br0" timeOffset="16604.81">962 1 4808 0 0,'0'0'101'0'0,"0"0"22"0"0,-11 8 149 0 0,2 0-216 0 0,-6 3 2041 0 0,-4 15 1670 0 0,5-6-1913 0 0,14-19-1604 0 0,-10 23 2038 0 0,-3 33-1704 0 0,6-17-265 0 0,7-39-303 0 0,-1 1-1 0 0,1-1 0 0 0,0 1 1 0 0,0-1-1 0 0,0 0 0 0 0,0 1 1 0 0,0-1-1 0 0,0 1 0 0 0,0-1 1 0 0,0 1-1 0 0,1-1 0 0 0,-1 1 1 0 0,0-1-1 0 0,1 0 0 0 0,-1 1 1 0 0,1-1-1 0 0,0 0 0 0 0,-1 1 1 0 0,1-1-1 0 0,0 0 0 0 0,0 0 1 0 0,0 0-1 0 0,0 0 0 0 0,0 0 0 0 0,0 0-15 0 0,5 8 121 0 0,-5-8-45 0 0,14 8 288 0 0,29 8-174 0 0,-8-16-44 0 0,-28-1-106 0 0,0-1 0 0 0,0 0 0 0 0,0-1 0 0 0,0 1 0 0 0,0-1 0 0 0,0-1 0 0 0,0 0 0 0 0,0 0 0 0 0,-1 0 0 0 0,0-1 0 0 0,0 0 0 0 0,4-3-40 0 0,35-47-530 0 0,4-48-802 0 0,-43 88 1169 0 0,-20 34 149 0 0,-24 136 677 0 0,33-87 388 0 0,12-36-643 0 0,18-15-60 0 0,-23-17-343 0 0,0 0-1 0 0,0 0 0 0 0,-1-1 1 0 0,1 1-1 0 0,0-1 1 0 0,0 0-1 0 0,0 0 1 0 0,0 0-1 0 0,0 0 1 0 0,-1 0-1 0 0,1-1 1 0 0,0 1-1 0 0,0-1 0 0 0,0 0 1 0 0,-1 0-1 0 0,1 0 1 0 0,0 0-1 0 0,0-1-4 0 0,18-11-5662 0 0,-15 6 6 0 0</inkml:trace>
  <inkml:trace contextRef="#ctx0" brushRef="#br0" timeOffset="16853.241">1378 216 9384 0 0,'0'0'208'0'0,"0"0"33"0"0,0 0 16 0 0,0 1-33 0 0,-12 18 218 0 0,-21 40 4786 0 0,6-19-3373 0 0,26-37-1881 0 0,0 1 0 0 0,0-1 0 0 0,1 0 0 0 0,-1 1 0 0 0,1-1 0 0 0,0 0 0 0 0,0 1 0 0 0,0-1 0 0 0,0 1 0 0 0,1-1 0 0 0,-1 0 0 0 0,1 1 0 0 0,0-1 0 0 0,0 0 0 0 0,1 4 26 0 0,1 1-607 0 0,-2-6-3478 0 0,6 4-1392 0 0</inkml:trace>
  <inkml:trace contextRef="#ctx0" brushRef="#br0" timeOffset="208279.811">311 353 4112 0 0,'-5'3'193'0'0,"-55"-2"225"0"0,-27 9 1064 0 0,10 3-127 0 0,41-7-717 0 0,34-6-570 0 0,-5 1 227 0 0,11 1 248 0 0,170-16-183 0 0,-102 5-360 0 0,-64 8-12 0 0,-6 1-47 0 0,-21-2-60 0 0,-107 6 981 0 0,32 9-150 0 0,38-10-502 0 0,55-2-156 0 0,1-1 10 0 0,0 0 12 0 0,0 0 50 0 0,20 2 302 0 0,7-2-1428 0 0,-11 0-2886 0 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9-12T16:11:19.27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0,'0'0,"0"0,0 0,0 0,0 0,0 0,0 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2T16:11:20.8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28 8120 0 0,'-6'3'802'0'0,"6"-6"-710"0"0,0 3 186 0 0,0 0 70 0 0,0 0 4 0 0,4-7 2250 0 0,46 5-364 0 0,-29 5-2024 0 0,0-1 1 0 0,0 0 0 0 0,0-2 0 0 0,0 0 0 0 0,0-1 0 0 0,3-2-215 0 0,125-9-475 0 0,-93 6-4014 0 0,-29 3-308 0 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2T16:11:22.7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330 411 12384 0 0,'0'0'281'0'0,"0"0"40"0"0,0 0 21 0 0,-11-8 66 0 0,1 8-342 0 0,0 0 1 0 0,0 0 0 0 0,0 1-1 0 0,0 0 1 0 0,0 1 0 0 0,0 0-1 0 0,0 1 1 0 0,-7 3-67 0 0,-3 0 115 0 0,2-1 49 0 0,0 0 1 0 0,1 1-1 0 0,0 2 1 0 0,0-1 0 0 0,1 2-1 0 0,0 0 1 0 0,0 1-1 0 0,1 1 1 0 0,-3 3-165 0 0,15-12 27 0 0,1 0 0 0 0,-1 0 1 0 0,1 0-1 0 0,-1 1 0 0 0,1-1 0 0 0,0 1 0 0 0,0-1 1 0 0,0 1-1 0 0,0 0 0 0 0,1 0 0 0 0,-1 0 1 0 0,1 0-1 0 0,-1 0 0 0 0,1 0 0 0 0,0 0 1 0 0,0 0-1 0 0,1 1 0 0 0,-1-1 0 0 0,1 0 0 0 0,-1 1 1 0 0,1-1-1 0 0,0 0 0 0 0,0 1 0 0 0,1-1 1 0 0,-1 0-1 0 0,1 1 0 0 0,-1-1 0 0 0,1 0 1 0 0,0 0-1 0 0,0 0 0 0 0,1 1 0 0 0,-1-1 0 0 0,1 1-27 0 0,3 1 19 0 0,0 0-1 0 0,0 0 0 0 0,0-1 0 0 0,0 1 0 0 0,1-1 0 0 0,0 0 0 0 0,0-1 1 0 0,0 0-1 0 0,0 0 0 0 0,1 0 0 0 0,5 2-18 0 0,-9-4 4 0 0,71 8 114 0 0,-68-9-100 0 0,1 0 0 0 0,-1 0 0 0 0,0-1 0 0 0,0 0 0 0 0,0 0 0 0 0,0-1 0 0 0,0 1 0 0 0,0-1 0 0 0,0-1 0 0 0,-1 1 0 0 0,1-1 0 0 0,3-2-18 0 0,-6 3 16 0 0,-1 0 1 0 0,0-1-1 0 0,1 1 0 0 0,-1 0 1 0 0,0-1-1 0 0,0 0 1 0 0,0 1-1 0 0,0-1 0 0 0,-1 0 1 0 0,1 0-1 0 0,-1 0 1 0 0,0 0-1 0 0,0 0 0 0 0,0 0 1 0 0,0 0-1 0 0,0-1 1 0 0,-1 1-1 0 0,1 0 0 0 0,-1 0 1 0 0,0-1-1 0 0,0 1 0 0 0,0 0 1 0 0,-1 0-1 0 0,1-1 1 0 0,-1 1-1 0 0,0 0 0 0 0,1 0 1 0 0,-2-3-17 0 0,-2-26 7 0 0,-1-83 78 0 0,2 71 24 0 0,1 0 0 0 0,3-1 0 0 0,1 1-1 0 0,6-20-108 0 0,18-42 584 0 0,-9 53-82 0 0,-12 40-368 0 0,-3 18 78 0 0,-23 254-433 0 0,19-229 34 0 0,1 0 0 0 0,2 0 1 0 0,0 0-1 0 0,2-1 0 0 0,2 1 0 0 0,0-1 0 0 0,10 27 187 0 0,-5-33-1105 0 0,0-10-3676 0 0,0-8-523 0 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2T16:11:21.7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8 695 12608 0 0,'0'0'289'0'0,"0"0"40"0"0,0 0 21 0 0,0 0-46 0 0,-1 0-203 0 0,-4 2-80 0 0,4-2 33 0 0,1 0 10 0 0,0 0 0 0 0,0 0 0 0 0,0 0 0 0 0,0 0 28 0 0,0 0 117 0 0,0 0 51 0 0,0 0 11 0 0,16-21 817 0 0,12-80 1215 0 0,22-124-1127 0 0,-27 119-1104 0 0,-18 89-72 0 0,-5 14 0 0 0,1 0 0 0 0,0 0 0 0 0,-1 0 0 0 0,1 1 0 0 0,0-1 0 0 0,0 0 0 0 0,0 1 0 0 0,1-1 0 0 0,-1 0 0 0 0,1 1 0 0 0,-1 0 0 0 0,1-1 0 0 0,0 1 0 0 0,0 0 0 0 0,0 0 0 0 0,0 0 0 0 0,0 0 0 0 0,0 0 0 0 0,1 0 0 0 0,-2 2-9 0 0,1 0-1 0 0,-1 0 1 0 0,1 0-1 0 0,-1 0 1 0 0,1 0-1 0 0,-1 0 1 0 0,0 0-1 0 0,1 1 1 0 0,-1-1-1 0 0,1 0 1 0 0,-1 1-1 0 0,0-1 1 0 0,1 1-1 0 0,-1 0 1 0 0,0-1-1 0 0,0 1 1 0 0,1 0-1 0 0,-1 0 1 0 0,0 0-1 0 0,0 0 1 0 0,0 0-1 0 0,0 0 1 0 0,0 0-1 0 0,0 0 1 0 0,0 0-1 0 0,-1 0 1 0 0,1 0-1 0 0,0 1 1 0 0,-1-1-1 0 0,1 0 1 0 0,-1 1-1 0 0,1 0 10 0 0,3 3-41 0 0,13 22-25 0 0,-2-1-1 0 0,0 2 1 0 0,-2 0 0 0 0,5 15 66 0 0,22 20-128 0 0,-3-15 64 0 0,-31-39 25 0 0,1-4 25 0 0,4-1 24 0 0,21-20 202 0 0,-8-43 117 0 0,-13-88-25 0 0,5-46-240 0 0,5 133-344 0 0,-13 49 24 0 0,-2 10-4354 0 0,4 1-907 0 0</inkml:trace>
  <inkml:trace contextRef="#ctx0" brushRef="#br0" timeOffset="360.606">701 303 16208 0 0,'0'0'365'0'0,"0"0"56"0"0,-1 1 26 0 0,-49 44 103 0 0,41-35-552 0 0,1 2 0 0 0,1-1-1 0 0,-1 1 1 0 0,2 0-1 0 0,0 1 1 0 0,0-1 0 0 0,1 1-1 0 0,1 0 1 0 0,0 1-1 0 0,1 0 3 0 0,3-12-3 0 0,0 1-1 0 0,1-1 1 0 0,-1 1-1 0 0,1-1 0 0 0,0 1 1 0 0,-1-1-1 0 0,1 1 0 0 0,0-1 1 0 0,1 0-1 0 0,-1 1 1 0 0,0-1-1 0 0,1 0 0 0 0,-1 0 1 0 0,1 0-1 0 0,0 0 0 0 0,-1 0 1 0 0,1 0-1 0 0,0-1 1 0 0,0 1-1 0 0,0-1 0 0 0,1 1 1 0 0,-1-1-1 0 0,0 0 0 0 0,0 1 1 0 0,1-1-1 0 0,-1-1 1 0 0,1 1-1 0 0,-1 0 0 0 0,1 0 1 0 0,-1-1-1 0 0,1 0 0 0 0,-1 1 1 0 0,1-1-1 0 0,0 0 1 0 0,-1 0-1 0 0,1 0 0 0 0,-1-1 1 0 0,1 1-1 0 0,-1-1 0 0 0,1 1 1 0 0,-1-1-1 0 0,1 0 1 0 0,1-1 2 0 0,87-37 136 0 0,-80 31-120 0 0,-8 6-12 0 0,0 1 1 0 0,-1-2-1 0 0,1 1 1 0 0,0 0-1 0 0,0 0 1 0 0,-1-1-1 0 0,0 1 1 0 0,1-1-1 0 0,-1 0 0 0 0,0 0 1 0 0,0 0-1 0 0,-1 0 1 0 0,1 0-1 0 0,-1 0 1 0 0,1-1-4 0 0,-1 2 6 0 0,0 0 0 0 0,-1 0 0 0 0,1 0 0 0 0,0 0 0 0 0,-1 0 0 0 0,0 0 0 0 0,1 0 0 0 0,-1 0 0 0 0,0 0 0 0 0,0 0 0 0 0,0 0 0 0 0,0 0 0 0 0,-1-1 0 0 0,1 1 0 0 0,0 0 0 0 0,-1 0 0 0 0,0 0 0 0 0,1 0 0 0 0,-1 0 0 0 0,0 0 0 0 0,0 1 0 0 0,0-1 0 0 0,0 0-6 0 0,-5-8 13 0 0,-26-24-59 0 0,-13 22-1027 0 0,27 17-4327 0 0,17-4 379 0 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2T16:11:23.1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219 40 13184 0 0,'0'0'298'0'0,"0"0"46"0"0,0 0 22 0 0,0 0-48 0 0,-17 1 245 0 0,7 3-440 0 0,1 1 1 0 0,0 0 0 0 0,1 0-1 0 0,-1 1 1 0 0,1 0-1 0 0,0 1 1 0 0,0 0 0 0 0,1 0-1 0 0,-2 2-123 0 0,-14 12 65 0 0,14-13-55 0 0,1-1 0 0 0,0 1 0 0 0,0 0 1 0 0,0 1-1 0 0,1 0 0 0 0,1 0 0 0 0,-1 1 0 0 0,1 0 0 0 0,1 0 0 0 0,0 0 0 0 0,0 0 0 0 0,1 1 0 0 0,1 0 1 0 0,-2 5-11 0 0,15 30 64 0 0,-9-45-53 0 0,1 0 1 0 0,-1 0 0 0 0,0 0-1 0 0,1 0 1 0 0,-1 0 0 0 0,0 0 0 0 0,1-1-1 0 0,-1 1 1 0 0,1 0 0 0 0,-1-1 0 0 0,1 1-1 0 0,0-1 1 0 0,-1 1 0 0 0,1-1-1 0 0,0 0 1 0 0,-1 0 0 0 0,1 0 0 0 0,-1 0-1 0 0,1 0 1 0 0,0 0 0 0 0,-1 0 0 0 0,1 0-1 0 0,0-1 1 0 0,-1 1 0 0 0,1-1-1 0 0,-1 1 1 0 0,1-1 0 0 0,-1 0 0 0 0,1 1-1 0 0,-1-1 1 0 0,1 0 0 0 0,-1 0-12 0 0,3-1 8 0 0,3-1-8 0 0,-1 0 0 0 0,0-1 0 0 0,0 0 0 0 0,0 0 0 0 0,-1-1 0 0 0,1 1 0 0 0,-1-1 0 0 0,0 0 0 0 0,-1-1 0 0 0,1 1 0 0 0,-1-1 0 0 0,0 0 0 0 0,0 0 0 0 0,-1 0 0 0 0,0-1 0 0 0,2-3 0 0 0,4-7 0 0 0,2 5 11 0 0,-10 11 42 0 0,1 16 75 0 0,-2-10-123 0 0,1-1-1 0 0,-1 0 0 0 0,1 0 1 0 0,0 0-1 0 0,0 0 0 0 0,0 0 1 0 0,0-1-1 0 0,0 1 0 0 0,1 0 1 0 0,0 0-1 0 0,0-1 0 0 0,0 1 1 0 0,0-1-1 0 0,1 0 0 0 0,-1 1 1 0 0,1-1-1 0 0,0 0 0 0 0,0-1 1 0 0,0 1-1 0 0,0 0 0 0 0,0-1 1 0 0,1 0-1 0 0,-1 0 0 0 0,1 0 1 0 0,-1 0-1 0 0,1 0 0 0 0,0-1 1 0 0,0 1-1 0 0,0-1 0 0 0,0 0 1 0 0,0-1-1 0 0,3 1-4 0 0,-1-1-267 0 0,-1 0 1 0 0,1-1-1 0 0,-1 0 1 0 0,1 0-1 0 0,-1 0 0 0 0,1-1 1 0 0,-1 1-1 0 0,0-1 0 0 0,0-1 1 0 0,0 1-1 0 0,0-1 0 0 0,2-1 267 0 0,6-4-1434 0 0</inkml:trace>
  <inkml:trace contextRef="#ctx0" brushRef="#br0" timeOffset="625.477">353 51 8416 0 0,'37'-2'242'0'0,"-29"2"5"0"0,-8 0-75 0 0,0 0 252 0 0,0 0 125 0 0,0 0 26 0 0,4 1-47 0 0,1 1-480 0 0,0-1 1 0 0,0 1-1 0 0,-1 0 0 0 0,1 0 1 0 0,-1 0-1 0 0,1 1 0 0 0,-1 0 1 0 0,0 0-1 0 0,0 0 0 0 0,0 0 1 0 0,0 1-1 0 0,-1-1 0 0 0,1 1 0 0 0,-1 0 1 0 0,0 0-1 0 0,0 0 0 0 0,0 0 1 0 0,-1 1-1 0 0,0-1 0 0 0,1 1 1 0 0,-2 0-1 0 0,1-1 0 0 0,0 1 1 0 0,-1 0-1 0 0,1 3-48 0 0,17 76 1127 0 0,-12 9-229 0 0,-13-84-668 0 0,5-9-142 0 0,-5 2 144 0 0,19-85 750 0 0,31 8-914 0 0,-43 70-110 0 0,-1 4 40 0 0,0 0-1 0 0,0 1 0 0 0,0-1 1 0 0,0 0-1 0 0,1 1 1 0 0,-1-1-1 0 0,0 0 1 0 0,1 1-1 0 0,-1-1 1 0 0,0 0-1 0 0,1 1 1 0 0,-1-1-1 0 0,1 0 0 0 0,-1 1 1 0 0,0-1-1 0 0,1 1 1 0 0,0-1-1 0 0,-1 1 1 0 0,1-1-1 0 0,-1 1 1 0 0,1 0-1 0 0,0-1 1 0 0,-1 1-1 0 0,1 0 0 0 0,0-1 1 0 0,-1 1-1 0 0,1 0 1 0 0,0 0-1 0 0,-1 0 1 0 0,1-1-1 0 0,0 1 1 0 0,0 0-1 0 0,-1 0 1 0 0,1 0-1 0 0,0 0 0 0 0,0 0 1 0 0,-1 0-1 0 0,1 1 1 0 0,0-1 2 0 0,3 0-8 0 0,-1 1-1 0 0,1 0 1 0 0,-1 0 0 0 0,0 1 0 0 0,1-1 0 0 0,-1 1-1 0 0,0-1 1 0 0,0 1 0 0 0,0 0 0 0 0,0 0 0 0 0,0 1-1 0 0,0-1 1 0 0,0 0 0 0 0,-1 1 0 0 0,1 0 0 0 0,-1 0-1 0 0,0-1 1 0 0,0 1 0 0 0,0 1 0 0 0,0-1 0 0 0,0 0-1 0 0,-1 0 1 0 0,0 1 0 0 0,1-1 0 0 0,-1 1 0 0 0,0 1 8 0 0,24 69 240 0 0,-13-47 48 0 0,-12-26-191 0 0,1 4 1044 0 0,36-120-1090 0 0,-3 51-603 0 0,-33 62 541 0 0,0 1-1 0 0,1-1 1 0 0,-1 1 0 0 0,1 0 0 0 0,-1-1 0 0 0,1 1-1 0 0,-1 0 1 0 0,1 0 0 0 0,0 0 0 0 0,0 0 0 0 0,-1 0 0 0 0,1 0-1 0 0,0 0 1 0 0,0 1 0 0 0,0-1 0 0 0,0 0 0 0 0,0 1-1 0 0,0 0 1 0 0,0 0 0 0 0,0-1 0 0 0,0 1 0 0 0,0 0-1 0 0,0 1 1 0 0,0-1 0 0 0,0 0 0 0 0,0 1 0 0 0,0-1-1 0 0,2 1 12 0 0,56 61 230 0 0,-12 4-166 0 0,-26-55-78 0 0,-4-14-1265 0 0,-6-1-2547 0 0,-2 4-1236 0 0</inkml:trace>
  <inkml:trace contextRef="#ctx0" brushRef="#br0" timeOffset="1177.85">1010 25 11312 0 0,'6'1'40'0'0,"47"8"810"0"0,-25 11-500 0 0,-1 26-149 0 0,-9 30 192 0 0,11 41 26 0 0,-25-80 73 0 0,2-1-1 0 0,1 0 1 0 0,2-1 0 0 0,4 10-492 0 0,3 11 238 0 0,0 6-78 0 0,1-20-8 0 0,-16-39-97 0 0,-2 7 18 0 0,-11-28-258 0 0,-10-47-800 0 0,-12-31-239 0 0,8-22 208 0 0,20 25 432 0 0,8 80 473 0 0,-1-5 157 0 0,1 1 0 0 0,0 0 0 0 0,2 0 1 0 0,0 0-1 0 0,1 0 0 0 0,1 0 0 0 0,0 1 0 0 0,4-6-46 0 0,34-33 710 0 0,-39 50-691 0 0,0 1 1 0 0,0 1 0 0 0,0-1 0 0 0,0 1 0 0 0,1 0-1 0 0,-1 0 1 0 0,1 0 0 0 0,-1 1 0 0 0,1 0 0 0 0,0 0-1 0 0,0 0 1 0 0,0 1 0 0 0,0 0 0 0 0,1 0 0 0 0,-1 1 0 0 0,0-1-1 0 0,0 1 1 0 0,0 1 0 0 0,1-1 0 0 0,-1 1 0 0 0,5 1-20 0 0,-1 2 68 0 0,-1-1 0 0 0,0 1 0 0 0,0 1 1 0 0,-1-1-1 0 0,1 1 0 0 0,-1 1 0 0 0,0 0 1 0 0,0 0-1 0 0,-1 0 0 0 0,0 1 0 0 0,0 0 1 0 0,-1 1-1 0 0,0-1 0 0 0,0 1 1 0 0,1 2-69 0 0,-5-6 52 0 0,-1-1 0 0 0,1 1 0 0 0,-1 0 0 0 0,0-1 0 0 0,0 1 0 0 0,0 0 0 0 0,-1 0 0 0 0,1 0 0 0 0,-1-1 0 0 0,0 1 0 0 0,0 0 0 0 0,0 0 0 0 0,-1 0 0 0 0,1 0 0 0 0,-1 0 0 0 0,0-1 0 0 0,0 1 0 0 0,0 0 0 0 0,-1-1 0 0 0,1 1 0 0 0,-1 0 0 0 0,0-1 0 0 0,0 0 1 0 0,0 0-1 0 0,0 1 0 0 0,-1-1 0 0 0,1 0 0 0 0,-1-1 0 0 0,0 1 0 0 0,1 0 0 0 0,-2-1 0 0 0,-2 3-52 0 0,-13 6 57 0 0,0-1 0 0 0,-1-1 1 0 0,0 0-1 0 0,-1-2 0 0 0,0 0 0 0 0,-8 1-57 0 0,-15 5 47 0 0,-28 2-370 0 0,49-12-516 0 0,14-5-3366 0 0,8 1-659 0 0</inkml:trace>
  <inkml:trace contextRef="#ctx0" brushRef="#br0" timeOffset="1472.451">1478 58 12384 0 0,'110'10'1007'0'0,"-39"10"-662"0"0,-68-18-272 0 0,0-1 0 0 0,0 1 1 0 0,0 0-1 0 0,-1 0 0 0 0,1 0 1 0 0,-1 1-1 0 0,1-1 0 0 0,-1 1 1 0 0,0-1-1 0 0,0 1 0 0 0,0 0 1 0 0,0 0-1 0 0,-1 0 0 0 0,1 0 1 0 0,-1 0-1 0 0,0 0 0 0 0,0 0 1 0 0,0 0-1 0 0,0 0 0 0 0,0 1 1 0 0,-1-1-74 0 0,4 27 973 0 0,-3-11-359 0 0,11 36 1330 0 0,-3 1-833 0 0,-1-27-1051 0 0,-8-28-176 0 0,0-1-869 0 0,0 0-3607 0 0,0 0-1541 0 0</inkml:trace>
  <inkml:trace contextRef="#ctx0" brushRef="#br0" timeOffset="1827.645">1886 30 9728 0 0,'1'2'284'0'0,"19"54"112"0"0,-1 3-330 0 0,4 37 102 0 0,-9-38-114 0 0,-17-29 2083 0 0,2-29-1489 0 0,1 0-65 0 0,0-7-146 0 0,-3-54-330 0 0,22-28-1099 0 0,-17 85 929 0 0,14-30-460 0 0,-15 33 541 0 0,1-1 0 0 0,-1 0-1 0 0,1 1 1 0 0,0-1 0 0 0,-1 1-1 0 0,1 0 1 0 0,0-1 0 0 0,0 1-1 0 0,0 0 1 0 0,0 0 0 0 0,0 0-1 0 0,0 1 1 0 0,0-1 0 0 0,0 0-1 0 0,0 1 1 0 0,0-1 0 0 0,1 1-1 0 0,-1 0 1 0 0,0 0 0 0 0,0 0-1 0 0,1 0 1 0 0,-1 0 0 0 0,0 0-1 0 0,0 0 1 0 0,0 1 0 0 0,0-1-1 0 0,1 1 1 0 0,-1 0 0 0 0,0 0-1 0 0,0-1 1 0 0,0 1 0 0 0,0 1-1 0 0,0-1 1 0 0,-1 0 0 0 0,1 0-1 0 0,0 1 1 0 0,0-1 0 0 0,-1 1-1 0 0,1-1 1 0 0,-1 1 0 0 0,0 0-1 0 0,1-1 1 0 0,-1 1 0 0 0,0 1-18 0 0,43 57 672 0 0,9 26-456 0 0,-49-81-215 0 0,1-1 0 0 0,-1 0 0 0 0,0 1-1 0 0,1-1 1 0 0,0-1 0 0 0,0 1 0 0 0,0-1 0 0 0,1 0 0 0 0,-1 0 0 0 0,1-1 0 0 0,0 1 0 0 0,-1-1 0 0 0,1 0 0 0 0,0-1 0 0 0,0 1 0 0 0,0-1 0 0 0,0-1 0 0 0,1 1 0 0 0,-1-1 0 0 0,0 0 0 0 0,0 0 0 0 0,0-1 0 0 0,1 0-1 0 0,33-8-4173 0 0,-17 4-364 0 0</inkml:trace>
  <inkml:trace contextRef="#ctx0" brushRef="#br0" timeOffset="2362.801">2699 160 10944 0 0,'-6'-9'832'0'0,"2"8"-758"0"0,0 0 0 0 0,0 1 0 0 0,0-1 0 0 0,0 1 0 0 0,0 0 0 0 0,0 0 0 0 0,0 1 0 0 0,0-1 1 0 0,0 1-1 0 0,0 0 0 0 0,1 0 0 0 0,-1 0 0 0 0,0 0 0 0 0,0 1 0 0 0,1 0 0 0 0,-1 0 0 0 0,1 0 0 0 0,-1 0 1 0 0,1 0-1 0 0,0 1 0 0 0,0-1 0 0 0,-2 2-74 0 0,-8 5 690 0 0,-77 78 1480 0 0,35 16-1810 0 0,52-97-307 0 0,16 4 287 0 0,-8-11-381 0 0,-1 1 0 0 0,1-1 0 0 0,-1 0 0 0 0,1 0 0 0 0,-1 0 0 0 0,0-1 0 0 0,0 0 0 0 0,1 1 0 0 0,-1-2 0 0 0,-1 1 0 0 0,1 0 0 0 0,0-1 0 0 0,0 1 0 0 0,-1-1 0 0 0,0 0 0 0 0,1-1 0 0 0,-1 1 0 0 0,0 0 0 0 0,-1-1 0 0 0,1 0-1 0 0,0 0 42 0 0,12-12-233 0 0,2-3 113 0 0,-14 15 102 0 0,1-1-1 0 0,0 0 1 0 0,0 1 0 0 0,0 0-1 0 0,0 0 1 0 0,1 0 0 0 0,0 0 0 0 0,0 1-1 0 0,0-1 1 0 0,0 1 0 0 0,0 1-1 0 0,0-1 1 0 0,1 1 0 0 0,0 0-1 0 0,-1 0 1 0 0,1 0 0 0 0,2 1 18 0 0,13 21 25 0 0,-11-3 155 0 0,-1 1 0 0 0,-1 0 1 0 0,-1 0-1 0 0,-1 1 0 0 0,0-1 0 0 0,1 14-180 0 0,15 44 184 0 0,28 81 428 0 0,-7-27 440 0 0,-39-123-922 0 0,0 0 0 0 0,-1 0-1 0 0,0 1 1 0 0,0-1-1 0 0,0 1 1 0 0,-1-1 0 0 0,0 1-1 0 0,-1 0 1 0 0,1 0-1 0 0,-1 2-129 0 0,-1-9 195 0 0,-7 3 394 0 0,1-2-493 0 0,1-1 0 0 0,0-1 0 0 0,-1 1 0 0 0,1-1 0 0 0,-1 0 0 0 0,1 0 0 0 0,0 0 0 0 0,-1-1 0 0 0,1 0 0 0 0,0 0 0 0 0,-1 0 0 0 0,1 0 0 0 0,0-1 0 0 0,0 0 0 0 0,0 0 0 0 0,0-1 0 0 0,0 1 0 0 0,1-1 0 0 0,-1 0 0 0 0,1 0 0 0 0,-3-3-96 0 0,-13-6 184 0 0,17 10-141 0 0,0 0 0 0 0,0 0 0 0 0,0 0 0 0 0,1-1 0 0 0,-1 1 0 0 0,1-1 0 0 0,0 0 0 0 0,-1 1 0 0 0,1-1 0 0 0,0 0 0 0 0,1 0 0 0 0,-1-1 0 0 0,1 1 0 0 0,-1 0 0 0 0,1 0-1 0 0,0-1 1 0 0,0 1 0 0 0,0-1 0 0 0,1 1 0 0 0,-1-1 0 0 0,1 1 0 0 0,0-1 0 0 0,0 1 0 0 0,0-1 0 0 0,0 1 0 0 0,1-1 0 0 0,-1 1 0 0 0,1-1 0 0 0,0 1 0 0 0,1-2-43 0 0,0-4 28 0 0,0 2 1 0 0,1-1 0 0 0,0 0-1 0 0,1 1 1 0 0,0-1-1 0 0,0 1 1 0 0,0 0 0 0 0,1 0-1 0 0,0 1 1 0 0,0-1 0 0 0,1 1-1 0 0,4-4-28 0 0,22-16-196 0 0,2 1-1 0 0,0 2 1 0 0,1 2-1 0 0,13-5 197 0 0,39-9-7313 0 0,-61 26 317 0 0</inkml:trace>
  <inkml:trace contextRef="#ctx0" brushRef="#br0" timeOffset="2648.516">3147 300 20991 0 0,'0'0'464'0'0,"0"0"96"0"0,0 0 16 0 0,0 0 8 0 0,0 0-464 0 0,0 0-120 0 0,4-4 0 0 0,-4 4 0 0 0,10-2-344 0 0,-3-1-88 0 0,0 6-16 0 0,-1-3-8431 0 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8T15:42:12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3148 226 7112 0 0,'0'0'157'0'0,"0"0"23"0"0,0 0 13 0 0,0 0-22 0 0,0 2-66 0 0,-17-2 1201 0 0,-23 8-292 0 0,-368 71 572 0 0,107-40-1146 0 0,40-27 128 0 0,-38-21 480 0 0,62 16-616 0 0,132 0-368 0 0,-130 6 64 0 0,-29 4 64 0 0,167-10-192 0 0,57-2-2028 0 0,33-2-2576 0 0</inkml:trace>
  <inkml:trace contextRef="#ctx0" brushRef="#br0" timeOffset="668.001">82 0 10736 0 0,'0'0'241'0'0,"0"0"38"0"0,0 0 13 0 0,0 0-26 0 0,-5 7-160 0 0,-40 87-320 0 0,38-72 255 0 0,1 0 0 0 0,1 0 1 0 0,1 0-1 0 0,1 1 0 0 0,1 15-41 0 0,-2 100 394 0 0,12-96-148 0 0,-6-26-54 0 0,23-15 156 0 0,119-50 680 0 0,-98 32-1028 0 0,-42 17 0 0 0,-2 0 0 0 0,1 0 0 0 0,0 0 0 0 0,0 0 0 0 0,0 0 0 0 0,-1 1 0 0 0,1-1 0 0 0,0 1 0 0 0,0-1 0 0 0,-1 1 0 0 0,1 0 0 0 0,0 0 0 0 0,-1 0 0 0 0,1 1 0 0 0,-1-1 0 0 0,1 0 0 0 0,-1 1 0 0 0,0 0 0 0 0,0 0 0 0 0,0-1 0 0 0,2 3 0 0 0,-2-1 23 0 0,0 0 0 0 0,-1 0 1 0 0,1 0-1 0 0,-1 1 0 0 0,1-1 1 0 0,-1 0-1 0 0,0 1 0 0 0,-1-1 1 0 0,1 1-1 0 0,0-1 0 0 0,-1 1 1 0 0,0 0-1 0 0,0-1 1 0 0,0 1-1 0 0,0-1 0 0 0,-1 1 1 0 0,1 0-1 0 0,-1-1 0 0 0,0 1 1 0 0,0-1-1 0 0,0 0 0 0 0,0 1 1 0 0,-1-1-1 0 0,0 0 0 0 0,1 0 1 0 0,-1 1-1 0 0,0-1 0 0 0,0-1 1 0 0,-1 1-1 0 0,1 0 1 0 0,-2 1-24 0 0,-1 1 58 0 0,-1 1 1 0 0,-1-1 0 0 0,1-1 0 0 0,-1 1 0 0 0,1-1 0 0 0,-1 0 0 0 0,0 0 0 0 0,-1-1 0 0 0,1 0-1 0 0,-1 0 1 0 0,1-1 0 0 0,-1 0 0 0 0,0-1 0 0 0,0 1 0 0 0,1-1 0 0 0,-1-1 0 0 0,0 1 0 0 0,-1-2-59 0 0,-99 6 264 0 0,102-5-276 0 0,4 0-54 0 0,2 0-122 0 0,0 0-378 0 0,0 0-160 0 0,0 0-36 0 0,0 0-6 0 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8T15:42:11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1007 70 5488 0 0,'0'0'158'0'0,"0"0"6"0"0,2 1-89 0 0,3 2 123 0 0,1 0 1 0 0,-1 0-1 0 0,1 0 0 0 0,0-1 0 0 0,0 0 0 0 0,1 0 1 0 0,-1-1-1 0 0,0 0 0 0 0,0 0 0 0 0,1 0 1 0 0,-1 0-1 0 0,1-1-198 0 0,90 1 2500 0 0,-27 3-1277 0 0,-1-2 0 0 0,70-8-1223 0 0,20 3 886 0 0,117 12 435 0 0,-34-9-645 0 0,-60 1-114 0 0,-15-2-474 0 0,28-32 264 0 0,113-17 504 0 0,-59 37-477 0 0,-179 9-326 0 0,-12 7 193 0 0,-36-6-466 0 0,-21 3 58 0 0,-1 0-1180 0 0,0 0-4731 0 0</inkml:trace>
  <inkml:trace contextRef="#ctx0" brushRef="#br0" timeOffset="670.454">244 119 11432 0 0,'-1'-2'333'0'0,"-3"0"-294"0"0,0 1 0 0 0,0-1 1 0 0,1 1-1 0 0,-1 0 0 0 0,0 0 1 0 0,0 0-1 0 0,0 0 0 0 0,-1 1 0 0 0,1-1 1 0 0,0 1-1 0 0,0 0 0 0 0,0 0 0 0 0,0 1 1 0 0,0-1-1 0 0,0 1 0 0 0,0 0 0 0 0,0 0 1 0 0,-1 1-40 0 0,-6 0 104 0 0,-1 1 1 0 0,1 1-1 0 0,0 0 1 0 0,0 0 0 0 0,1 2-1 0 0,-1-1 1 0 0,1 1 0 0 0,0 0-1 0 0,0 1 1 0 0,1 0-1 0 0,0 1 1 0 0,1 0 0 0 0,-2 2-105 0 0,7-7 62 0 0,1 0 1 0 0,0 0 0 0 0,0 0-1 0 0,0 0 1 0 0,0 0 0 0 0,0 1-1 0 0,1-1 1 0 0,-1 1 0 0 0,1-1-1 0 0,0 1 1 0 0,0 0 0 0 0,1-1-1 0 0,-1 1 1 0 0,1 0 0 0 0,0 0-1 0 0,-1 0 1 0 0,2-1 0 0 0,-1 1-1 0 0,0 0 1 0 0,1 0 0 0 0,0-1-1 0 0,0 1 1 0 0,0 0 0 0 0,1 1-63 0 0,0 0 27 0 0,1 0 0 0 0,0 1 0 0 0,0-1 1 0 0,1-1-1 0 0,0 1 0 0 0,0 0 0 0 0,0-1 1 0 0,0 0-1 0 0,0 0 0 0 0,1 0 0 0 0,0-1 1 0 0,0 1-1 0 0,0-1 0 0 0,0 0 0 0 0,0-1 1 0 0,1 1-1 0 0,-1-1 0 0 0,1 0 0 0 0,0 0 1 0 0,0-1-1 0 0,0 0 0 0 0,-1 0 0 0 0,1 0 1 0 0,0-1-1 0 0,0 0 0 0 0,0 0 0 0 0,1 0-26 0 0,-3-1 12 0 0,3 1 12 0 0,0 0 1 0 0,0-1-1 0 0,0 0 1 0 0,0-1-1 0 0,0 0 1 0 0,-1 0 0 0 0,1 0-1 0 0,0-1 1 0 0,-1 0-1 0 0,1 0 1 0 0,-1 0-1 0 0,3-3-25 0 0,6-6 5 0 0,0 0 0 0 0,-1-1-1 0 0,0 0 1 0 0,-1-1-1 0 0,0 0 1 0 0,-2-1 0 0 0,6-8-5 0 0,22-56 0 0 0,-8 20-58 0 0,-31 58 132 0 0,-11 12 117 0 0,-28 86 392 0 0,35-87-507 0 0,0 0-1 0 0,1 0 1 0 0,1 0-1 0 0,0 0 1 0 0,0 1-1 0 0,1-1 1 0 0,0 1-1 0 0,1 0 1 0 0,0-1-1 0 0,0 1 1 0 0,2-1-1 0 0,-1 1 1 0 0,1-1-1 0 0,3 8-75 0 0,-4-15 27 0 0,0-1-1 0 0,0 0 1 0 0,1 0-1 0 0,-1 0 1 0 0,1 0-1 0 0,-1 0 0 0 0,1 0 1 0 0,0 0-1 0 0,0-1 1 0 0,0 1-1 0 0,0-1 1 0 0,0 1-1 0 0,0-1 1 0 0,0 0-1 0 0,0 0 0 0 0,1 0 1 0 0,-1 0-1 0 0,0 0 1 0 0,1 0-1 0 0,-1-1 1 0 0,1 1-1 0 0,-1-1 0 0 0,2 1-26 0 0,40-3 189 0 0,-34 1-1858 0 0,2 1-3284 0 0,-5 0-413 0 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2T15:27:18.558"/>
    </inkml:context>
    <inkml:brush xml:id="br0">
      <inkml:brushProperty name="width" value="0.05" units="cm"/>
      <inkml:brushProperty name="height" value="0.05" units="cm"/>
    </inkml:brush>
    <inkml:brush xml:id="br1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13474 1258 12032 0 0,'0'-6'586'0'0,"-9"-20"176"0"0,9 26-711 0 0,0 0 0 0 0,0 1-1 0 0,0-1 1 0 0,0 0 0 0 0,-1 1 0 0 0,1-1 0 0 0,0 0 0 0 0,0 1 0 0 0,0-1 0 0 0,0 0 0 0 0,-1 1 0 0 0,1-1 0 0 0,0 0 0 0 0,0 0 0 0 0,-1 1 0 0 0,1-1 0 0 0,0 0 0 0 0,0 0 0 0 0,-1 1 0 0 0,1-1 0 0 0,0 0 0 0 0,-1 0 0 0 0,1 0 0 0 0,0 0 0 0 0,-1 1 0 0 0,1-1-1 0 0,0 0 1 0 0,-1 0 0 0 0,1 0 0 0 0,-1 0 0 0 0,1 0 0 0 0,0 0 0 0 0,-1 0 0 0 0,1 0 0 0 0,0 0 0 0 0,-1 0 0 0 0,1 0 0 0 0,0 0 0 0 0,-1 0 0 0 0,1-1 0 0 0,0 1 0 0 0,-1 0 0 0 0,1 0 0 0 0,0 0 0 0 0,-1 0 0 0 0,1-1 0 0 0,0 1 0 0 0,-1 0 0 0 0,1 0 0 0 0,0-1-51 0 0,2 15-114 0 0,-2-12-36 0 0,0-2-12 0 0,0 0 4 0 0,0 0 32 0 0,0 0 20 0 0,0 0 2 0 0,14 4-840 0 0,6-5-1667 0 0,-19 2 1942 0 0</inkml:trace>
  <inkml:trace contextRef="#ctx0" brushRef="#br1" timeOffset="3.647">5427 549 10280 0 0,'0'-10'230'0'0,"0"8"30"0"0,-2-13 367 0 0,-11-11-288 0 0,-5 5 3885 0 0,18 20-3593 0 0,-11-2 1528 0 0,6 8-2026 0 0,0 1-1 0 0,1-1 0 0 0,-1 1 1 0 0,2 0-1 0 0,-1 0 1 0 0,0 0-1 0 0,1 0 1 0 0,0 1-1 0 0,1 0 1 0 0,-1-1-1 0 0,1 1 1 0 0,1 0-1 0 0,-1 0 1 0 0,1 0-1 0 0,0 0 1 0 0,1 6-134 0 0,-1-7 74 0 0,-1 6 4 0 0,1 0 1 0 0,1 0-1 0 0,0 0 1 0 0,0 0-1 0 0,1 0 1 0 0,1 0-1 0 0,0 0 0 0 0,1 0 1 0 0,0 0-1 0 0,1 0 1 0 0,0-1-1 0 0,0 0 0 0 0,1 0 1 0 0,1 0-1 0 0,3 4-77 0 0,-7-13 17 0 0,0 0-1 0 0,-1 0 0 0 0,1 0 0 0 0,0 0 0 0 0,1 0 1 0 0,-1-1-1 0 0,0 1 0 0 0,0-1 0 0 0,1 1 0 0 0,-1-1 1 0 0,1 0-1 0 0,-1 0 0 0 0,1 0 0 0 0,0 0 1 0 0,-1 0-1 0 0,1-1 0 0 0,0 1 0 0 0,-1-1 0 0 0,1 0 1 0 0,0 0-1 0 0,0 0 0 0 0,-1 0 0 0 0,1 0 0 0 0,0 0 1 0 0,0-1-1 0 0,-1 0 0 0 0,1 1 0 0 0,0-1 1 0 0,-1 0-1 0 0,1 0 0 0 0,-1 0 0 0 0,1-1 0 0 0,-1 1 1 0 0,0-1-1 0 0,1 0-16 0 0,32-25-6678 0 0,-25 16-203 0 0</inkml:trace>
  <inkml:trace contextRef="#ctx0" brushRef="#br1" timeOffset="3.647">5427 375 17479 0 0,'-5'-17'1743'0'0,"60"55"-2943"0"0,-24-5-5232 0 0,-21-21 1434 0 0</inkml:trace>
  <inkml:trace contextRef="#ctx0" brushRef="#br1" timeOffset="3.647">5630 681 9152 0 0,'6'112'2401'0'0,"-9"-88"1158"0"0,3-23-2918 0 0,0-1-62 0 0,0 0-32 0 0,-10-7 920 0 0,-6-28-260 0 0,12-55-755 0 0,5 83-453 0 0,1 0 1 0 0,0 0-1 0 0,0 1 1 0 0,0-1-1 0 0,0 0 1 0 0,1 1-1 0 0,0 0 0 0 0,1 0 1 0 0,-1-1-1 0 0,1 2 1 0 0,1-1-1 0 0,-1 0 1 0 0,1 1-1 0 0,0 0 1 0 0,0 0-1 0 0,0 1 1 0 0,1-1-1 0 0,-1 1 1 0 0,1 0-1 0 0,6-3 1 0 0,6 16 53 0 0,-13-5-72 0 0,0 1 0 0 0,-1-1 0 0 0,0 1-1 0 0,0 1 1 0 0,0-1 0 0 0,-1 0 0 0 0,0 1-1 0 0,0 0 1 0 0,0-1 0 0 0,-1 1 0 0 0,0 0-1 0 0,2 6 20 0 0,4 9 7 0 0,4 10-8 0 0,-11-24 31 0 0,2 0-1 0 0,-1 0 1 0 0,1 0 0 0 0,0 0-1 0 0,1-1 1 0 0,-1 1 0 0 0,1-1-1 0 0,1 0 1 0 0,-1 0 0 0 0,1 0-1 0 0,0-1 1 0 0,5 6-30 0 0,-7-11 35 0 0,0 1 0 0 0,1-1 0 0 0,-1 1 0 0 0,0-1 0 0 0,0 0 0 0 0,0 0 1 0 0,1 0-1 0 0,-1-1 0 0 0,0 1 0 0 0,0-1 0 0 0,0 0 0 0 0,0 1 0 0 0,0-1 0 0 0,0-1 0 0 0,0 1 0 0 0,0 0 0 0 0,0-1 0 0 0,0 0 0 0 0,-1 1 0 0 0,1-1 0 0 0,-1 0 0 0 0,1 0 1 0 0,-1-1-1 0 0,0 1 0 0 0,1 0 0 0 0,-1-1 0 0 0,-1 1 0 0 0,1-1 0 0 0,0 0 0 0 0,0-1-35 0 0,11-15 80 0 0,-1-1 0 0 0,-1 0 1 0 0,0-1-1 0 0,-2 0 0 0 0,0-1 0 0 0,-2 0 0 0 0,1-6-80 0 0,33-152-224 0 0,-18 10-128 0 0,-23 171 356 0 0,0-1-1 0 0,0 0 1 0 0,-1 1-1 0 0,1-1 0 0 0,0 0 1 0 0,0 1-1 0 0,-1-1 1 0 0,1 0-1 0 0,0 0 0 0 0,-1 1 1 0 0,1-1-1 0 0,-1 0 1 0 0,1 0-1 0 0,0 0 1 0 0,-1 0-1 0 0,1 1 0 0 0,0-1 1 0 0,-1 0-1 0 0,1 0 1 0 0,-1 0-1 0 0,1 0 0 0 0,-1 0 1 0 0,1 0-1 0 0,0 0 1 0 0,-1 0-1 0 0,1 0 0 0 0,-1 0 1 0 0,1 0-1 0 0,0 0 1 0 0,-1 0-1 0 0,1-1 1 0 0,-1 1-1 0 0,1 0 0 0 0,0 0 1 0 0,-1 0-1 0 0,1 0 1 0 0,0-1-1 0 0,-1 1 0 0 0,1 0 1 0 0,0 0-1 0 0,-1-1 1 0 0,1 1-1 0 0,0 0 0 0 0,-1-1 1 0 0,1 1-1 0 0,0 0 1 0 0,0-1-1 0 0,0 1 1 0 0,-1 0-1 0 0,1-1 0 0 0,0 1 1 0 0,0-1-1 0 0,0 1 1 0 0,0 0-1 0 0,0-1 0 0 0,-1 1 1 0 0,1-1-1 0 0,0 1 1 0 0,0-1-1 0 0,0 1 0 0 0,0 0 1 0 0,0-1-1 0 0,1 1 1 0 0,-1-1-1 0 0,0 1 1 0 0,0 0-1 0 0,0-1 0 0 0,0 1-3 0 0,-5 9-16 0 0,0 0 0 0 0,0 1 0 0 0,1 0 0 0 0,1 0 0 0 0,-1 0-1 0 0,1 0 1 0 0,1 1 0 0 0,0-1 0 0 0,0 6 16 0 0,-2 10-36 0 0,-2 3 14 0 0,2 1 0 0 0,1-1 1 0 0,2 1-1 0 0,1 0 0 0 0,1 0 0 0 0,4 22 22 0 0,26 64 328 0 0,12-47 24 0 0,-26-60-192 0 0,-15-8-254 0 0,0-1 1 0 0,0 1-1 0 0,0-1 0 0 0,0 1 0 0 0,1-1 0 0 0,-1 0 0 0 0,0 0 0 0 0,0 0 0 0 0,0 0 0 0 0,0-1 1 0 0,0 1-1 0 0,0-1 0 0 0,0 1 0 0 0,0-1 0 0 0,0 1 0 0 0,0-1 0 0 0,0 0 0 0 0,0 0 1 0 0,0 0-1 0 0,0 0 0 0 0,-1-1 0 0 0,1 1 0 0 0,0 0 0 0 0,0-1 94 0 0,2-4-1179 0 0</inkml:trace>
  <inkml:trace contextRef="#ctx0" brushRef="#br1" timeOffset="3.647">5865 543 15976 0 0,'-2'-3'1241'0'0,"145"-39"-513"0"0,-8 24-1480 0 0,-117 18-119 0 0,-2 6-51 0 0</inkml:trace>
  <inkml:trace contextRef="#ctx0" brushRef="#br1" timeOffset="3.647">6240 696 14480 0 0,'0'0'330'0'0,"0"0"45"0"0,0 0 20 0 0,0 0-39 0 0,1 0-234 0 0,6-2-99 0 0,0 1 0 0 0,-1-1-1 0 0,1-1 1 0 0,-1 1 0 0 0,0-1-1 0 0,1 0 1 0 0,-1-1 0 0 0,-1 1-1 0 0,1-1 1 0 0,0-1 0 0 0,-1 1-1 0 0,0-1 1 0 0,0 1 0 0 0,1-3-23 0 0,40-85 1269 0 0,-45 88-1230 0 0,0 0 0 0 0,0 0 1 0 0,-1 0-1 0 0,1 0 0 0 0,-1 0 0 0 0,0 1 1 0 0,0-1-1 0 0,-1 0 0 0 0,1 0 0 0 0,-1 0 1 0 0,0 0-1 0 0,0 0 0 0 0,0 0 0 0 0,0 1 1 0 0,-1-1-1 0 0,1 0 0 0 0,-1 1 0 0 0,-1-2-39 0 0,2 4 0 0 0,0 0 0 0 0,1 0-1 0 0,-1 0 1 0 0,0 0 0 0 0,0 0 0 0 0,0 1-1 0 0,0-1 1 0 0,0 0 0 0 0,0 1-1 0 0,0-1 1 0 0,0 1 0 0 0,0-1-1 0 0,-1 1 1 0 0,1-1 0 0 0,0 1-1 0 0,0 0 1 0 0,0 0 0 0 0,-1-1-1 0 0,1 1 1 0 0,0 0 0 0 0,0 0-1 0 0,0 0 1 0 0,-1 0 0 0 0,1 1 0 0 0,0-1-1 0 0,0 0 1 0 0,0 0 0 0 0,0 1-1 0 0,-1-1 1 0 0,1 1 0 0 0,0-1-1 0 0,0 1 1 0 0,0-1 0 0 0,0 1-1 0 0,0 0 1 0 0,0-1 0 0 0,0 1-1 0 0,0 0 1 0 0,0 0 0 0 0,-33 34-52 0 0,23-18 62 0 0,1 1-1 0 0,1 0 1 0 0,0 0-1 0 0,2 1 1 0 0,0 0-1 0 0,1 0 1 0 0,0 1-1 0 0,0 11-9 0 0,4-24 41 0 0,1 0-1 0 0,0 1 0 0 0,1-1 0 0 0,-1 0 0 0 0,1 0 1 0 0,1 1-1 0 0,-1-1 0 0 0,1 0 0 0 0,1 0 0 0 0,-1 0 1 0 0,1 0-1 0 0,0 0 0 0 0,1 1-40 0 0,-2-6 24 0 0,0-1-1 0 0,0 0 1 0 0,0 0-1 0 0,0 1 1 0 0,0-1-1 0 0,0 0 0 0 0,0 0 1 0 0,0 0-1 0 0,0 0 1 0 0,0 0-1 0 0,1-1 1 0 0,-1 1-1 0 0,0 0 1 0 0,1 0-1 0 0,-1-1 1 0 0,0 1-1 0 0,1-1 1 0 0,-1 1-1 0 0,1-1 1 0 0,-1 0-1 0 0,1 0 1 0 0,-1 1-1 0 0,1-1 1 0 0,-1 0-1 0 0,1 0 1 0 0,-1-1-1 0 0,1 1 1 0 0,-1 0-1 0 0,1 0 1 0 0,-1-1-1 0 0,0 1 1 0 0,1-1-1 0 0,-1 1 1 0 0,1-1-1 0 0,0 0-23 0 0,47-30 309 0 0,-45 28-343 0 0,68-87-243 0 0,-71 89 267 0 0,6-9-66 0 0,0 0-1 0 0,1 1 1 0 0,0 0-1 0 0,0 0 1 0 0,1 1-1 0 0,0 0 1 0 0,1 0-1 0 0,0 1 1 0 0,0 1-1 0 0,2-1 77 0 0,41-6-270 0 0,-41 23 163 0 0,-7-5 93 0 0,0 0 0 0 0,0 0 1 0 0,-1 0-1 0 0,0 0 0 0 0,0 1 0 0 0,0 0 0 0 0,0 0 0 0 0,-1 0 0 0 0,0 0 0 0 0,2 5 14 0 0,12 30 15 0 0,-3 19 2145 0 0,-13-67-2151 0 0,-1-1 0 0 0,1 1-1 0 0,0 0 1 0 0,1 0 0 0 0,0 0 0 0 0,0 0 0 0 0,0 0-1 0 0,1 0 1 0 0,0 0 0 0 0,1 1 0 0 0,3-6-9 0 0,56-60-4231 0 0,-43 56 2791 0 0</inkml:trace>
  <inkml:trace contextRef="#ctx0" brushRef="#br1" timeOffset="3.647">7047 492 14184 0 0,'-24'7'984'0'0,"-38"40"-496"0"0,47-34-288 0 0,1 2 0 0 0,0 0 0 0 0,1 0 0 0 0,1 1 0 0 0,1 1 0 0 0,0 0 1 0 0,1 0-1 0 0,-2 8-200 0 0,-14 42 718 0 0,26-67-701 0 0,1-1-1 0 0,-1 1 1 0 0,1-1-1 0 0,-1 1 1 0 0,1-1 0 0 0,-1 1-1 0 0,1 0 1 0 0,-1-1-1 0 0,1 1 1 0 0,-1 0-1 0 0,1-1 1 0 0,0 1-1 0 0,-1 0 1 0 0,1 0-1 0 0,0-1 1 0 0,-1 1-1 0 0,1 0 1 0 0,0 0-1 0 0,-1 0 1 0 0,1 0-1 0 0,-1 0 1 0 0,1 0-1 0 0,0 0 1 0 0,-1 0-1 0 0,1 0 1 0 0,0 0-1 0 0,-1 0 1 0 0,1 1-1 0 0,0-1 1 0 0,-1 0-1 0 0,1 0 1 0 0,-1 1-1 0 0,1-1 1 0 0,0 0-1 0 0,-1 1 1 0 0,1-1-1 0 0,-1 0 1 0 0,1 1-1 0 0,-1-1 1 0 0,1 1-1 0 0,-1-1 1 0 0,0 1-1 0 0,1-1 1 0 0,-1 1-1 0 0,1-1 1 0 0,-1 1-1 0 0,0 0 1 0 0,0-1-1 0 0,1 1 1 0 0,-1 0-1 0 0,0-1 1 0 0,0 1-1 0 0,0-1 1 0 0,0 1-1 0 0,1 0 1 0 0,-1-1-1 0 0,0 1 1 0 0,0 0 0 0 0,0-1-1 0 0,-1 1 1 0 0,1 0-1 0 0,0-1 1 0 0,0 1-1 0 0,0 0 1 0 0,0-1-1 0 0,-1 1 1 0 0,1-1-1 0 0,0 1-16 0 0,88-111-331 0 0,-86 107 324 0 0,0 1-1 0 0,1-1 1 0 0,-1 1-1 0 0,1-1 1 0 0,0 1-1 0 0,-1 0 1 0 0,1 0 0 0 0,0 0-1 0 0,0 1 1 0 0,0-1-1 0 0,1 1 1 0 0,-1-1-1 0 0,0 1 1 0 0,1 0-1 0 0,-1 0 1 0 0,0 1-1 0 0,1-1 1 0 0,-1 1-1 0 0,1-1 1 0 0,-1 1-1 0 0,1 0 1 0 0,-1 1-1 0 0,1-1 1 0 0,-1 0-1 0 0,1 1 1 0 0,-1 0-1 0 0,0 0 1 0 0,1 0-1 0 0,-1 0 1 0 0,0 1-1 0 0,0-1 1 0 0,1 1-1 0 0,-1 0 1 0 0,-1-1-1 0 0,1 2 1 0 0,0-1-1 0 0,0 0 1 0 0,-1 0-1 0 0,1 1 1 0 0,-1-1-1 0 0,0 1 1 0 0,0 0-1 0 0,0 0 1 0 0,0 0-1 0 0,0 0 1 0 0,-1 0-1 0 0,1 1 8 0 0,4 9-117 0 0,0 0-1 0 0,1 0 1 0 0,0 0-1 0 0,1-1 1 0 0,0 0-1 0 0,1-1 1 0 0,6 6 117 0 0,-14-16-4272 0 0,-1-1-1457 0 0</inkml:trace>
  <inkml:trace contextRef="#ctx0" brushRef="#br1" timeOffset="3.647">7499 564 16903 0 0,'-14'0'1276'0'0,"6"3"-1224"0"0,1 1-1 0 0,0-1 0 0 0,0 1 1 0 0,0 0-1 0 0,0 0 0 0 0,1 1 1 0 0,0 0-1 0 0,0 0 0 0 0,0 1 1 0 0,0-1-1 0 0,0 3-51 0 0,4-6 18 0 0,-5 5 18 0 0,0 0-1 0 0,1 1 1 0 0,0 0 0 0 0,0 0-1 0 0,1 1 1 0 0,0-1 0 0 0,0 1-1 0 0,1 0 1 0 0,0 1 0 0 0,0-1-1 0 0,1 1 1 0 0,1-1 0 0 0,0 1-1 0 0,0 0 1 0 0,0 0 0 0 0,1 4-36 0 0,2-10 33 0 0,0 1 1 0 0,-1 0-1 0 0,1-1 0 0 0,1 1 1 0 0,-1-1-1 0 0,1 1 1 0 0,0-1-1 0 0,0 1 1 0 0,0-1-1 0 0,1 0 1 0 0,-1 0-1 0 0,1 0 0 0 0,0-1 1 0 0,0 1-1 0 0,0-1 1 0 0,1 1-1 0 0,-1-1 1 0 0,1 0-1 0 0,0 0 0 0 0,-1-1 1 0 0,1 1-1 0 0,1-1 1 0 0,-1 0-1 0 0,0 0 1 0 0,1 0-1 0 0,-1-1 0 0 0,1 1 1 0 0,-1-1-1 0 0,1 0 1 0 0,-1 0-1 0 0,1-1 1 0 0,0 1-1 0 0,0-1 1 0 0,-1 0-1 0 0,1-1 0 0 0,0 1 1 0 0,-1-1-1 0 0,1 0 1 0 0,3-1-34 0 0,5 1-98 0 0,0-1 1 0 0,0-1-1 0 0,0 0 1 0 0,-1-1-1 0 0,1 0 1 0 0,-1-1-1 0 0,0-1 1 0 0,0 0-1 0 0,-1 0 1 0 0,0-1-1 0 0,0 0 1 0 0,0-1-1 0 0,-1-1 1 0 0,0 1-1 0 0,-1-2 1 0 0,4-3 97 0 0,16-26-2564 0 0,-15 15 1091 0 0</inkml:trace>
  <inkml:trace contextRef="#ctx0" brushRef="#br1" timeOffset="3.647">7710 330 11600 0 0,'0'0'264'0'0,"0"-9"636"0"0,-10 17 370 0 0,16 92 1455 0 0,5-4-1381 0 0,9 66 360 0 0,-19-145-1461 0 0,-1-18-345 0 0,0 1 0 0 0,1 0 0 0 0,-1 0 0 0 0,0 0 0 0 0,0 0 0 0 0,1 0 0 0 0,-1 0 0 0 0,0 0 0 0 0,1 0 0 0 0,-1 0 0 0 0,0 0 0 0 0,0 0 0 0 0,1 0 0 0 0,-1 1 0 0 0,0-1 1 0 0,1 0-1 0 0,-1 0 0 0 0,0 0 0 0 0,0 0 0 0 0,1 0 0 0 0,-1 1 102 0 0,6-21-1052 0 0,1 0 1 0 0,1 0-1 0 0,0 1 1 0 0,2 0 0 0 0,8-12 1051 0 0,11 7 1238 0 0,-28 24-600 0 0,23 12 3216 0 0,-20-7-3691 0 0,-1 0 0 0 0,1 0 0 0 0,-1 0 0 0 0,0 0 0 0 0,0 1 0 0 0,-1-1 0 0 0,1 1 0 0 0,-1 0 0 0 0,-1 0-1 0 0,1 0 1 0 0,-1 0 0 0 0,0 0 0 0 0,0 2-163 0 0,13 44 651 0 0,-5-31-389 0 0,-9-18-235 0 0,1 1 1 0 0,0-1-1 0 0,0 0 0 0 0,0 0 1 0 0,0 0-1 0 0,0 0 0 0 0,0 0 1 0 0,1 0-1 0 0,0-1 0 0 0,-1 1 0 0 0,1 0 1 0 0,0-1-1 0 0,1 1 0 0 0,-1-1 1 0 0,0 0-1 0 0,1 1 0 0 0,-1-1 0 0 0,1 0 1 0 0,-1-1-1 0 0,1 1 0 0 0,0 0 1 0 0,0-1-1 0 0,0 0 0 0 0,0 1 1 0 0,0-1-1 0 0,0 0 0 0 0,0-1 0 0 0,0 1 1 0 0,2 0-28 0 0,1-1-51 0 0,-1-1-1 0 0,1 1 1 0 0,-1-1 0 0 0,1 0 0 0 0,-1-1 0 0 0,1 1 0 0 0,-1-1 0 0 0,0 0 0 0 0,0 0 0 0 0,0-1 0 0 0,5-2 51 0 0,29-25-3598 0 0,-22 15-3063 0 0</inkml:trace>
  <inkml:trace contextRef="#ctx0" brushRef="#br1" timeOffset="3.647">8121 379 17735 0 0,'0'-1'41'0'0,"-1"0"-1"0"0,1 0 0 0 0,0 0 1 0 0,0 1-1 0 0,-1-1 0 0 0,1 0 1 0 0,-1 0-1 0 0,1 1 0 0 0,-1-1 1 0 0,1 0-1 0 0,-1 1 0 0 0,1-1 1 0 0,-1 0-1 0 0,0 1 0 0 0,1-1 1 0 0,-1 1-1 0 0,0-1 0 0 0,1 1 1 0 0,-1-1-1 0 0,0 1 0 0 0,0 0 1 0 0,0-1-1 0 0,1 1 0 0 0,-1 0 0 0 0,0 0 1 0 0,0-1-1 0 0,0 1 0 0 0,0 0 1 0 0,0 0-1 0 0,1 0 0 0 0,-1 0 1 0 0,0 0-1 0 0,0 0 0 0 0,0 0 1 0 0,0 0-1 0 0,0 1 0 0 0,1-1 1 0 0,-1 0-1 0 0,0 1 0 0 0,0-1 1 0 0,0 0-1 0 0,1 1 0 0 0,-1-1 1 0 0,0 1-1 0 0,1-1 0 0 0,-1 1 1 0 0,0-1-1 0 0,1 1 0 0 0,-1-1 1 0 0,0 1-1 0 0,1 0 0 0 0,-1 0-40 0 0,-30 34-153 0 0,25-12-755 0 0,11-9-4021 0 0,-1-5-1025 0 0</inkml:trace>
  <inkml:trace contextRef="#ctx0" brushRef="#br1" timeOffset="3.647">8373 486 16208 0 0,'-9'0'1233'0'0,"1"1"-1180"0"0,1 0 0 0 0,-1 1 0 0 0,1 0 0 0 0,0 1 0 0 0,0-1 0 0 0,0 1 0 0 0,0 1 0 0 0,0-1 0 0 0,1 1 0 0 0,-1 1 0 0 0,-5 4-53 0 0,-7 3 122 0 0,-55 52 994 0 0,71-61-1047 0 0,0 1 1 0 0,0 0-1 0 0,0 0 0 0 0,1 0 1 0 0,-1 0-1 0 0,1 1 0 0 0,0-1 1 0 0,0 1-1 0 0,1-1 0 0 0,0 1 1 0 0,-1 0-1 0 0,1 0 0 0 0,1-1 1 0 0,-1 1-1 0 0,1 0 0 0 0,0 0 1 0 0,0 0-1 0 0,0 0 0 0 0,1 0 1 0 0,-1-1-1 0 0,1 1 0 0 0,0 0 1 0 0,1 0-1 0 0,-1-1 0 0 0,1 1 1 0 0,0-1-1 0 0,0 1 0 0 0,0-1 1 0 0,1 0-1 0 0,0 0 0 0 0,-1 0 1 0 0,3 1-70 0 0,-1-3 34 0 0,1 0 1 0 0,0-1 0 0 0,0 1 0 0 0,0-1-1 0 0,-1 0 1 0 0,1-1 0 0 0,0 1 0 0 0,0-1-1 0 0,0 0 1 0 0,0 0 0 0 0,0-1 0 0 0,0 1-1 0 0,0-1 1 0 0,0 0 0 0 0,0-1 0 0 0,0 1-1 0 0,2-2-34 0 0,1-1 23 0 0,0 0 0 0 0,-1-1 0 0 0,0 0 0 0 0,0-1-1 0 0,0 1 1 0 0,0-1 0 0 0,-1-1 0 0 0,0 1 0 0 0,0-1 0 0 0,-1 0-1 0 0,0 0 1 0 0,0-1 0 0 0,0 1 0 0 0,-1-1 0 0 0,0 0-1 0 0,-1 0 1 0 0,0-1 0 0 0,1-2-23 0 0,16-32 53 0 0,-7 19-106 0 0,-11 18 20 0 0,0 1 0 0 0,1-1 0 0 0,0 1 0 0 0,0 0 0 0 0,0 0 1 0 0,1 0-1 0 0,-1 0 0 0 0,1 0 0 0 0,1 1 0 0 0,-1 0 0 0 0,1 0 0 0 0,1-2 33 0 0,-4 5-104 0 0,12 5-65 0 0,-9-1 137 0 0,0 1 1 0 0,0 0-1 0 0,-1 0 1 0 0,1 1-1 0 0,-1-1 0 0 0,0 1 1 0 0,0 0-1 0 0,-1 0 0 0 0,1 0 1 0 0,-1 1-1 0 0,0-1 1 0 0,0 1-1 0 0,-1 0 0 0 0,2 5 32 0 0,19 32-44 0 0,44 90 263 0 0,-67-134-205 0 0,0 1 0 0 0,-1-1 0 0 0,1 1-1 0 0,0-1 1 0 0,0 1 0 0 0,-1-1 0 0 0,1 1 0 0 0,0-1 0 0 0,0 1 0 0 0,0-1-1 0 0,0 1 1 0 0,0-1 0 0 0,0 0 0 0 0,0 1 0 0 0,0-1 0 0 0,0 1 0 0 0,0-1-1 0 0,0 1 1 0 0,0-1 0 0 0,0 1 0 0 0,1-1 0 0 0,-1 1 0 0 0,0-1-1 0 0,0 1 1 0 0,1-1 0 0 0,-1 1 0 0 0,0-1 0 0 0,0 1 0 0 0,1-1 0 0 0,-1 1-1 0 0,0 0 1 0 0,1-1 0 0 0,-1 1 0 0 0,1-1 0 0 0,-1 1 0 0 0,1 0 0 0 0,-1-1-1 0 0,1 1 1 0 0,-1 0 0 0 0,1 0 0 0 0,-1 0 0 0 0,1-1 0 0 0,-1 1 0 0 0,1 0-1 0 0,-1 0 1 0 0,1 0 0 0 0,-1 0 0 0 0,1 0 0 0 0,-1 0 0 0 0,1 0 0 0 0,-1 0-1 0 0,1 0 1 0 0,0 0 0 0 0,-1 0 0 0 0,1 0 0 0 0,-1 0 0 0 0,1 0-1 0 0,-1 1 1 0 0,1-1 0 0 0,-1 0 0 0 0,1 0 0 0 0,-1 1 0 0 0,1-1 0 0 0,-1 0-1 0 0,1 1 1 0 0,-1-1 0 0 0,0 0 0 0 0,1 1-14 0 0,3-19 127 0 0,15-35-113 0 0,29-8-332 0 0,-32 47 258 0 0,-10 7 34 0 0,1 0 0 0 0,0 1 0 0 0,1 0 0 0 0,-1 0 0 0 0,1 1 1 0 0,0 0-1 0 0,1 0 0 0 0,-1 1 0 0 0,4-1 26 0 0,34-5-45 0 0,-44 10 167 0 0,0 1 8 0 0,4 3-91 0 0,-1 0 1 0 0,0-1 0 0 0,0 2 0 0 0,0-1 0 0 0,-1 1-1 0 0,0-1 1 0 0,1 1 0 0 0,-2 1 0 0 0,1-1-1 0 0,-1 0 1 0 0,1 1 0 0 0,-1 0 0 0 0,-1 0-1 0 0,1 0 1 0 0,-1 0 0 0 0,0 0 0 0 0,-1 0 0 0 0,1 0-1 0 0,0 7-39 0 0,17 46 795 0 0,-18-54-692 0 0,1 0-1 0 0,0 0 1 0 0,0 1 0 0 0,1-1-1 0 0,-1 0 1 0 0,1-1 0 0 0,0 1-1 0 0,0-1 1 0 0,1 1-1 0 0,-1-1 1 0 0,1 0 0 0 0,0 0-1 0 0,0 0 1 0 0,1-1-1 0 0,-1 1 1 0 0,1-1 0 0 0,-1 0-1 0 0,1-1 1 0 0,0 1-1 0 0,0-1 1 0 0,0 0 0 0 0,1 0-1 0 0,2 1-102 0 0,36 2 92 0 0,0-1 1 0 0,0-3-1 0 0,0-1 0 0 0,0-2 1 0 0,36-7-93 0 0,-21 1-110 0 0</inkml:trace>
  <inkml:trace contextRef="#ctx0" brushRef="#br1" timeOffset="3.647">1085 570 16903 0 0,'1'0'32'0'0,"0"0"-1"0"0,0 0 0 0 0,0-1 0 0 0,0 1 0 0 0,0 0 0 0 0,0-1 0 0 0,-1 1 0 0 0,1-1 1 0 0,0 1-1 0 0,0-1 0 0 0,0 1 0 0 0,-1-1 0 0 0,1 0 0 0 0,0 1 0 0 0,-1-1 0 0 0,1 0 1 0 0,0 1-1 0 0,-1-1 0 0 0,1 0 0 0 0,-1 0 0 0 0,1 0 0 0 0,-1 0 0 0 0,0 1 0 0 0,1-1 0 0 0,-1 0 1 0 0,0 0-1 0 0,1 0 0 0 0,-1 0 0 0 0,0 0 0 0 0,0 0 0 0 0,0 0 0 0 0,0 0 0 0 0,0 0 1 0 0,0 0-1 0 0,0 0 0 0 0,0 0 0 0 0,-1 0 0 0 0,1 0 0 0 0,0 1 0 0 0,0-1 0 0 0,-1-1-31 0 0,-9-82 572 0 0,4 68-540 0 0,0 1-1 0 0,0 0 0 0 0,-1 0 0 0 0,-1 0 1 0 0,-1 1-1 0 0,0 0 0 0 0,-1 1 0 0 0,0 0 1 0 0,-1 1-1 0 0,0 0 0 0 0,-1 0 1 0 0,-1 1-1 0 0,0 1 0 0 0,0 0 0 0 0,-1 1 1 0 0,0 0-1 0 0,0 1 0 0 0,-6-1-31 0 0,8 3 68 0 0,0 1 0 0 0,0 0 0 0 0,0 1 1 0 0,-1 0-1 0 0,0 1 0 0 0,0 1 0 0 0,0 0 0 0 0,0 0 0 0 0,0 2 0 0 0,0-1 0 0 0,-5 2-68 0 0,7 0 51 0 0,0 1 0 0 0,0 0 0 0 0,1 0 0 0 0,-1 1 0 0 0,1 1 0 0 0,0 0 0 0 0,0 0 0 0 0,0 1 0 0 0,0 0-1 0 0,1 0 1 0 0,0 1 0 0 0,0 1 0 0 0,0 0 0 0 0,1 0 0 0 0,0 0 0 0 0,0 1 0 0 0,1 0 0 0 0,0 1 0 0 0,1-1 0 0 0,-1 1-1 0 0,2 1 1 0 0,-2 1-51 0 0,5-6-10 0 0,-1-1 0 0 0,1 1-1 0 0,0 0 1 0 0,0 0 0 0 0,0 0 0 0 0,0 0-1 0 0,1 1 1 0 0,0-1 0 0 0,0 0-1 0 0,1 0 1 0 0,-1 1 0 0 0,1-1-1 0 0,0 0 1 0 0,1 1 0 0 0,-1-1 0 0 0,1 0-1 0 0,0 1 1 0 0,1-1 0 0 0,-1 0-1 0 0,1 0 1 0 0,0 0 0 0 0,1 2 10 0 0,2 1-19 0 0,1 0 1 0 0,0-1 0 0 0,0 0 0 0 0,0 1 0 0 0,1-2-1 0 0,0 1 1 0 0,1-1 0 0 0,0 0 0 0 0,0-1-1 0 0,0 0 1 0 0,0 0 0 0 0,3 1 18 0 0,99 47-158 0 0,-88-45 144 0 0,0 2-1 0 0,-1 0 1 0 0,-1 1-1 0 0,0 1 0 0 0,0 1 1 0 0,-1 0-1 0 0,-1 2 0 0 0,9 8 15 0 0,-21-17-3 0 0,0 0 0 0 0,-1 1 0 0 0,1-1 0 0 0,-1 1 0 0 0,-1 0 0 0 0,1 0 0 0 0,-1 1 0 0 0,0-1 0 0 0,-1 1 0 0 0,0 0 0 0 0,0 0 0 0 0,-1 0 0 0 0,0 0 0 0 0,0 1 0 0 0,-1-1 0 0 0,0 1 0 0 0,0-1 0 0 0,-1 0-1 0 0,0 1 1 0 0,-1-1 0 0 0,-1 9 3 0 0,-3-4 16 0 0,0 0-1 0 0,-1-1 0 0 0,0 1 0 0 0,-1-1 0 0 0,-1 0 1 0 0,0-1-1 0 0,0 0 0 0 0,-1 0 0 0 0,0-1 0 0 0,-1 0 1 0 0,-1-1-1 0 0,1 0 0 0 0,-1-1 0 0 0,0 0 0 0 0,-1 0 1 0 0,0-1-1 0 0,-1-1 0 0 0,1 0 0 0 0,-1 0 0 0 0,-2-1-15 0 0,-23 6 210 0 0,20-13-1480 0 0,10-13-4359 0 0,8 6-409 0 0</inkml:trace>
  <inkml:trace contextRef="#ctx0" brushRef="#br1" timeOffset="3.647">1391 309 17407 0 0,'0'0'514'0'0,"0"2"-12"0"0,-3 75-388 0 0,3 269-641 0 0,-7-274-206 0 0,-1-42-4098 0 0,3-15-527 0 0</inkml:trace>
  <inkml:trace contextRef="#ctx0" brushRef="#br1" timeOffset="3.647">1259 690 14336 0 0,'2'-3'78'0'0,"-1"0"1"0"0,1 0 0 0 0,0 0 0 0 0,0 0 0 0 0,0 0-1 0 0,0 1 1 0 0,0-1 0 0 0,1 1 0 0 0,-1 0 0 0 0,1 0-1 0 0,0 0 1 0 0,-1 0 0 0 0,1 0 0 0 0,0 0 0 0 0,0 1-1 0 0,0-1 1 0 0,0 1 0 0 0,0 0 0 0 0,1 0 0 0 0,2-1-79 0 0,21-3-126 0 0,-22 4 99 0 0,-1 0 0 0 0,0 0-1 0 0,0 0 1 0 0,0 1-1 0 0,0-1 1 0 0,1 1-1 0 0,-1 0 1 0 0,0 0 0 0 0,0 1-1 0 0,1-1 1 0 0,-1 1-1 0 0,0 0 1 0 0,0 0-1 0 0,0 1 1 0 0,0-1 0 0 0,2 2 27 0 0,2 2 57 0 0,-1 0 1 0 0,0 0 0 0 0,-1 1 0 0 0,1 0 0 0 0,-1 1 0 0 0,0-1 0 0 0,-1 1 0 0 0,0 0 0 0 0,0 1 0 0 0,0-1 0 0 0,-1 1-1 0 0,0 0 1 0 0,-1 0 0 0 0,1 0 0 0 0,-1 3-58 0 0,9 14 37 0 0,18 60 155 0 0,-29-83-182 0 0,-1 1 0 0 0,0 0 0 0 0,0 0 0 0 0,0-1 1 0 0,-1 1-1 0 0,1 0 0 0 0,-1-1 0 0 0,0 1 0 0 0,1-1 0 0 0,-1 1 1 0 0,0 0-1 0 0,0-1 0 0 0,-1 0 0 0 0,1 1 0 0 0,0-1 0 0 0,-1 0 1 0 0,0 0-1 0 0,1 0 0 0 0,-1 0 0 0 0,0 0 0 0 0,-2 2-10 0 0,4-4 5 0 0,0 0 1 0 0,0 1-1 0 0,-1-1 0 0 0,1 0 1 0 0,0 0-1 0 0,-1 1 0 0 0,1-1 1 0 0,0 0-1 0 0,-1 0 0 0 0,1 1 0 0 0,0-1 1 0 0,-1 0-1 0 0,1 0 0 0 0,-1 0 1 0 0,1 0-1 0 0,-1 0 0 0 0,1 0 1 0 0,0 1-1 0 0,-1-1 0 0 0,1 0 0 0 0,-1 0 1 0 0,1 0-1 0 0,-1 0 0 0 0,1-1 1 0 0,0 1-1 0 0,-1 0 0 0 0,1 0 1 0 0,-1 0-1 0 0,1 0 0 0 0,0 0 0 0 0,-1 0 1 0 0,1-1-1 0 0,-1 1 0 0 0,1 0 1 0 0,0 0-1 0 0,-1-1 0 0 0,1 1 1 0 0,0 0-1 0 0,-1 0 0 0 0,1-1 0 0 0,0 1 1 0 0,0 0-1 0 0,-1-1 0 0 0,1 1 1 0 0,0 0-1 0 0,0-1 0 0 0,0 1 0 0 0,-1-1 1 0 0,1 1-1 0 0,0 0 0 0 0,0-1 1 0 0,0 1-1 0 0,0-1 0 0 0,0 1 1 0 0,0-1-1 0 0,0 1 0 0 0,0 0 0 0 0,0-1 1 0 0,0 0-6 0 0,-1-23 124 0 0,9 4-177 0 0,0 1-1 0 0,1 1 0 0 0,1 0 0 0 0,1 0 0 0 0,0 1 0 0 0,1 0 0 0 0,1 1 1 0 0,1 0-1 0 0,0 1 0 0 0,1 1 0 0 0,0 0 0 0 0,1 1 0 0 0,1 1 0 0 0,0 0 0 0 0,8-2 55 0 0,-15 6-94 0 0,1 0 1 0 0,0 1-1 0 0,1 0 1 0 0,0 1-1 0 0,0 1 1 0 0,0 0-1 0 0,0 0 1 0 0,1 1-1 0 0,0 1 1 0 0,0 0-1 0 0,5 0 93 0 0,25 15-1294 0 0,-43 2 598 0 0,-50 67-46 0 0,40-67 736 0 0,0 0-1 0 0,1 0 0 0 0,0 1 1 0 0,1 0-1 0 0,1 0 0 0 0,0 1 1 0 0,2 0-1 0 0,-1 0 7 0 0,6 35 651 0 0,23-36-59 0 0,-18-15-561 0 0,-1 0 1 0 0,1-1 0 0 0,-1 0 0 0 0,0 0 0 0 0,1 0 0 0 0,-1-1 0 0 0,0 1 0 0 0,0-1 0 0 0,1 0 0 0 0,-2 0 0 0 0,1-1 0 0 0,0 1-1 0 0,0-1 1 0 0,-1 0 0 0 0,1 0 0 0 0,-1 0 0 0 0,0 0 0 0 0,0 0 0 0 0,0-1 0 0 0,0 0 0 0 0,-1 1 0 0 0,1-1 0 0 0,-1 0 0 0 0,0 0-1 0 0,0 0 1 0 0,-1-1 0 0 0,1 1 0 0 0,-1 0 0 0 0,0-1 0 0 0,0 1 0 0 0,0-1 0 0 0,0-1-32 0 0,1-32 56 0 0,-3 30-93 0 0,0 1 0 0 0,0 0 0 0 0,1-1 1 0 0,0 1-1 0 0,0 0 0 0 0,1-1 0 0 0,0 1 0 0 0,0 0 0 0 0,0-1 1 0 0,1 1-1 0 0,1 0 0 0 0,-1 0 0 0 0,1 0 0 0 0,0 1 1 0 0,0-1-1 0 0,1 1 0 0 0,0-1 0 0 0,0 1 0 0 0,1 0 0 0 0,-1 1 1 0 0,2-1 36 0 0,42-29 17 0 0,-43 35 1 0 0,-1 0 1 0 0,0 0 0 0 0,0 0-1 0 0,0 0 1 0 0,0 1-1 0 0,0 0 1 0 0,0 0-1 0 0,0 0 1 0 0,0 0-1 0 0,0 1 1 0 0,-1-1-1 0 0,1 1 1 0 0,0 0-1 0 0,-1 0 1 0 0,1 0 0 0 0,-1 1-1 0 0,0-1 1 0 0,0 1-1 0 0,0 0 1 0 0,0 0-1 0 0,0 0 1 0 0,-1 0-1 0 0,1 0 1 0 0,-1 1-1 0 0,0-1 1 0 0,0 1 0 0 0,0 0-1 0 0,0-1 1 0 0,-1 1-1 0 0,0 0 1 0 0,1 0-1 0 0,-1 2-18 0 0,24 74 564 0 0,-25 1 259 0 0,0-78-779 0 0,0 1 0 0 0,0 0 0 0 0,-1-1 0 0 0,1 1 0 0 0,-1-1 0 0 0,0 1 0 0 0,0-1 0 0 0,0 1 0 0 0,0-1 0 0 0,-1 0 0 0 0,1 1 0 0 0,-1-1 0 0 0,0 0 0 0 0,0 0 0 0 0,0 0 0 0 0,0 0 0 0 0,-2 0-44 0 0,3-3 16 0 0,1 0 1 0 0,-1 0-1 0 0,1 0 1 0 0,-1 0-1 0 0,0-1 0 0 0,1 1 1 0 0,-1 0-1 0 0,0 0 1 0 0,1-1-1 0 0,-1 1 1 0 0,1 0-1 0 0,-1-1 0 0 0,1 1 1 0 0,-1-1-1 0 0,1 1 1 0 0,-1-1-1 0 0,1 1 1 0 0,-1-1-1 0 0,1 1 0 0 0,0-1 1 0 0,-1 1-1 0 0,1-1 1 0 0,0 0-1 0 0,0 1 1 0 0,-1-1-1 0 0,1 0 0 0 0,0 1 1 0 0,0-1-1 0 0,0 1 1 0 0,0-1-1 0 0,0 0 1 0 0,0 1-1 0 0,0-1 0 0 0,0 0 1 0 0,0 1-1 0 0,0-1 1 0 0,0 0-1 0 0,0 1 1 0 0,0-1-1 0 0,0 0 1 0 0,1 1-1 0 0,-1-1 0 0 0,0 0 1 0 0,0 1-1 0 0,1-1 1 0 0,-1 1-1 0 0,1-1 1 0 0,-1 1-18 0 0,0-3-17 0 0,1-7-28 0 0,0 0 0 0 0,0-1-1 0 0,1 1 1 0 0,1 0-1 0 0,-1 0 1 0 0,2 0 0 0 0,-1 0-1 0 0,1 1 1 0 0,1 0-1 0 0,0-1 1 0 0,1 0 46 0 0,48-52-488 0 0,-53 60 481 0 0,1 1 0 0 0,0 0 0 0 0,-1-1 0 0 0,1 1 0 0 0,0 0 0 0 0,0 0 0 0 0,0 1 0 0 0,0-1 0 0 0,0 0 0 0 0,0 1 0 0 0,0-1 0 0 0,0 1 0 0 0,0-1 0 0 0,1 1 0 0 0,-1 0 0 0 0,0 0 0 0 0,0 0 0 0 0,0 0 0 0 0,0 0 0 0 0,0 1 0 0 0,0-1 0 0 0,1 1 0 0 0,-1-1 0 0 0,0 1 0 0 0,0 0 0 0 0,0 0 0 0 0,0 0 0 0 0,-1 0 0 0 0,1 0 0 0 0,0 0 0 0 0,0 0 0 0 0,-1 1 0 0 0,1-1 0 0 0,0 1 0 0 0,0 1 7 0 0,52 89 53 0 0,-9-26 85 0 0,-43-63-140 0 0,0-2-1 0 0,0 1 0 0 0,1 0 0 0 0,-1 0 1 0 0,1-1-1 0 0,-1 1 0 0 0,1-1 0 0 0,0 0 1 0 0,-1 1-1 0 0,1-1 0 0 0,0-1 0 0 0,0 1 0 0 0,0 0 1 0 0,0-1-1 0 0,-1 1 0 0 0,1-1 0 0 0,0 0 1 0 0,0 0-1 0 0,0 0 0 0 0,0-1 0 0 0,0 1 0 0 0,0 0 1 0 0,0-1-1 0 0,1 0 3 0 0,5-5-1212 0 0,4 0-4253 0 0</inkml:trace>
  <inkml:trace contextRef="#ctx0" brushRef="#br1" timeOffset="3.647">2714 464 16208 0 0,'-4'0'90'0'0,"0"0"1"0"0,-1 0 0 0 0,1 0-1 0 0,0 1 1 0 0,0-1 0 0 0,0 1-1 0 0,0 0 1 0 0,0 0 0 0 0,0 0 0 0 0,0 1-1 0 0,0 0 1 0 0,1-1 0 0 0,-1 1-1 0 0,1 0 1 0 0,-1 1 0 0 0,1-1 0 0 0,-1 1-1 0 0,1-1 1 0 0,0 1-91 0 0,-8 5 60 0 0,-1-1-58 0 0,0 1-1 0 0,1 1 0 0 0,0 0 0 0 0,1 1 0 0 0,0 0 1 0 0,0 0-1 0 0,1 1 0 0 0,1 0 0 0 0,-7 11-1 0 0,13-18 22 0 0,0 0 1 0 0,-1 0-1 0 0,2 1 0 0 0,-1-1 0 0 0,0 0 0 0 0,1 1 0 0 0,0-1 1 0 0,0 1-1 0 0,0-1 0 0 0,0 1 0 0 0,1 0 0 0 0,0-1 1 0 0,0 1-1 0 0,0 1-22 0 0,4 6 144 0 0,-4-10-138 0 0,0 0 0 0 0,0-1 0 0 0,0 1 0 0 0,1 0 0 0 0,-1-1 0 0 0,1 1 0 0 0,-1 0 0 0 0,1-1 0 0 0,0 1 0 0 0,-1-1 0 0 0,1 1 0 0 0,0-1-1 0 0,0 1 1 0 0,0-1 0 0 0,0 0 0 0 0,0 1 0 0 0,1-1 0 0 0,-1 0 0 0 0,0 0 0 0 0,0 0 0 0 0,1 0 0 0 0,-1 0 0 0 0,1 0 0 0 0,-1 0 0 0 0,1-1 0 0 0,-1 1-1 0 0,1 0 1 0 0,0-1 0 0 0,-1 1 0 0 0,1-1 0 0 0,0 0 0 0 0,-1 1 0 0 0,1-1 0 0 0,0 0 0 0 0,-1 0 0 0 0,1 0 0 0 0,1 0-6 0 0,39-11 82 0 0,36-35-898 0 0,-53 24 635 0 0,-23 19 186 0 0,0 0 0 0 0,0 0 0 0 0,1 1 0 0 0,0-1 1 0 0,-1 1-1 0 0,1 0 0 0 0,0 0 0 0 0,0 0 0 0 0,0 0 1 0 0,0 0-1 0 0,0 1 0 0 0,0-1 0 0 0,1 1 0 0 0,-1 0 1 0 0,1 0-1 0 0,-1 0 0 0 0,1 1-5 0 0,-2 1-21 0 0,1 0-1 0 0,0 0 1 0 0,-1 0 0 0 0,1 1-1 0 0,-1-1 1 0 0,1 1 0 0 0,-1 0-1 0 0,0-1 1 0 0,0 1 0 0 0,0 0-1 0 0,0 1 1 0 0,0-1 0 0 0,0 0-1 0 0,0 0 1 0 0,-1 1 0 0 0,1-1-1 0 0,-1 1 1 0 0,0 0 0 0 0,1-1-1 0 0,-1 1 1 0 0,-1 0 0 0 0,1 0 21 0 0,7 35 48 0 0,-2-1 1 0 0,-1 1-1 0 0,-2 0 1 0 0,-2 1-1 0 0,-2-1 1 0 0,-1 0-1 0 0,-2 0 1 0 0,-1 2-49 0 0,1-7-76 0 0,0 13 420 0 0,-2-1 1 0 0,-3 1-1 0 0,-1-1 1 0 0,-2-1-1 0 0,-17 41-344 0 0,26-76 49 0 0,-1 0-1 0 0,1-1 0 0 0,-1 1 1 0 0,-1-1-1 0 0,1 0 0 0 0,-1 0 1 0 0,-1 0-1 0 0,1-1 0 0 0,-1 0 1 0 0,-1 0-1 0 0,0 0 0 0 0,1-1 1 0 0,-2 0-1 0 0,1 0 0 0 0,-1-1 1 0 0,0 1-1 0 0,0-2 0 0 0,0 1 0 0 0,-1-2 1 0 0,1 1-1 0 0,-1-1 0 0 0,0 0 1 0 0,0-1-1 0 0,-1 0 0 0 0,-4 1-48 0 0,-6-11-530 0 0,11 0-4843 0 0,6-1-947 0 0</inkml:trace>
  <inkml:trace contextRef="#ctx0" brushRef="#br1" timeOffset="3.647">3728 68 14304 0 0,'-30'-30'976'0'0,"-5"-1"128"0"0,29 29-1006 0 0,-1 1 0 0 0,1-1 0 0 0,0 2 1 0 0,0-1-1 0 0,-1 1 0 0 0,1-1 0 0 0,0 2 1 0 0,-1-1-1 0 0,1 1 0 0 0,0 0 1 0 0,0 0-1 0 0,0 1 0 0 0,0-1 0 0 0,-3 2-98 0 0,-65 33 307 0 0,20 6 122 0 0,3 33 259 0 0,42-56-640 0 0,2 0 0 0 0,0 0-1 0 0,1 1 1 0 0,0 0-1 0 0,2 0 1 0 0,1 0-1 0 0,0 1 1 0 0,1-1-1 0 0,1 1 1 0 0,2 0-1 0 0,0-1 1 0 0,1 1 0 0 0,0-1-1 0 0,3 7-47 0 0,-2 3-120 0 0,1 7 95 0 0,2 0 0 0 0,1-1 0 0 0,1 0 0 0 0,4 3 25 0 0,10 63 296 0 0,-16-24-454 0 0,-7-27 229 0 0,-3-35-1179 0 0,3-14-3456 0 0,-4 0-1530 0 0</inkml:trace>
  <inkml:trace contextRef="#ctx0" brushRef="#br1" timeOffset="3.647">3243 666 14976 0 0,'0'0'340'0'0,"0"-2"50"0"0,2-1-336 0 0,1 0-1 0 0,-1 0 0 0 0,1 0 1 0 0,-1 0-1 0 0,1 1 1 0 0,0-1-1 0 0,0 0 0 0 0,0 1 1 0 0,1 0-1 0 0,-1 0 1 0 0,0 0-1 0 0,1 0 0 0 0,-1 1 1 0 0,1-1-1 0 0,0 1 0 0 0,-1 0 1 0 0,4-1-54 0 0,29-13 12 0 0,18-9 105 0 0,54-1-261 0 0,-35 8-1697 0 0,-20 11-2503 0 0,-52 6 3132 0 0,-1 0 346 0 0,19 7 1010 0 0,-20-3 418 0 0,0-1 1 0 0,0 1-1 0 0,0 0 0 0 0,1 0 1 0 0,-1 0-1 0 0,1 0 1 0 0,0 0-1 0 0,0 0 0 0 0,1-1 1 0 0,-1 1-1 0 0,1 0 1 0 0,0 0-1 0 0,0 0 0 0 0,0 0 1 0 0,0-1-1 0 0,2 3-562 0 0,-5 19 1528 0 0,5 1-196 0 0,-6-3-553 0 0,10-14-697 0 0,-4-6-18 0 0,-3-3-110 0 0,1 0-1 0 0,0 1 0 0 0,-1-1 0 0 0,1 0 0 0 0,-1 1 0 0 0,1-1 0 0 0,0 0 1 0 0,-1 0-1 0 0,1 0 0 0 0,0 1 0 0 0,-1-1 0 0 0,1 0 0 0 0,0 0 1 0 0,-1 0-1 0 0,1 0 0 0 0,0 0 0 0 0,-1 0 0 0 0,1 0 0 0 0,0-1 0 0 0,-1 1 1 0 0,1 0-1 0 0,0 0 0 0 0,-1 0 0 0 0,1-1 0 0 0,-1 1 0 0 0,1 0 1 0 0,0-1-1 0 0,-1 1 0 0 0,1-1 0 0 0,-1 1 0 0 0,1 0 0 0 0,-1-1 0 0 0,1 1 1 0 0,-1-1-1 0 0,0 1 0 0 0,1-1 47 0 0,0 0-492 0 0,6-5-4235 0 0,3 1-1455 0 0</inkml:trace>
  <inkml:trace contextRef="#ctx0" brushRef="#br1" timeOffset="3.647">3720 396 11720 0 0,'0'0'256'0'0,"0"0"48"0"0,-2-2 16 0 0,2 2 16 0 0,10 2-272 0 0,-10-2-64 0 0,-4-2 0 0 0,4 2 0 0 0,8 8 0 0 0,-8-8-136 0 0,6 7 32 0 0,-3-1-5016 0 0</inkml:trace>
  <inkml:trace contextRef="#ctx0" brushRef="#br1" timeOffset="3.647">3842 675 14368 0 0,'-14'-8'330'0'0,"33"-8"916"0"0,15-11-1246 0 0,-20 13 2 0 0,5-14 178 0 0,-9 4-46 0 0,-9 23-127 0 0,0 0-1 0 0,-1 0 1 0 0,1 0 0 0 0,0 0-1 0 0,0 0 1 0 0,-1 0-1 0 0,1 0 1 0 0,-1-1 0 0 0,1 1-1 0 0,-1 0 1 0 0,0 0-1 0 0,1-1 1 0 0,-1 1 0 0 0,0 0-1 0 0,0-1 1 0 0,0 1-1 0 0,0 0 1 0 0,0-1 0 0 0,0 1-1 0 0,0 0 1 0 0,0 0-1 0 0,0-1 1 0 0,-1 1 0 0 0,1 0-1 0 0,-1 0 1 0 0,1-1-1 0 0,-1 1 1 0 0,1 0 0 0 0,-1 0-1 0 0,1 0 1 0 0,-2-1-7 0 0,0-1 11 0 0,1 2 2 0 0,1 0 0 0 0,-1 0-1 0 0,0 0 1 0 0,1 1 0 0 0,-1-1-1 0 0,0 0 1 0 0,1 0 0 0 0,-1 0-1 0 0,1 0 1 0 0,0 0 0 0 0,-1 0-1 0 0,1 0 1 0 0,0-1 0 0 0,0 1 0 0 0,-1 0-1 0 0,1 0 1 0 0,0 0 0 0 0,0 0-1 0 0,0 0 1 0 0,0 0 0 0 0,0 0-1 0 0,1 0 1 0 0,-1 0 0 0 0,0-1-1 0 0,0 1 1 0 0,1 0 0 0 0,-1 0 0 0 0,1 0-14 0 0,-5-25 377 0 0,-2 22-296 0 0,-1 13-164 0 0,-9 33-122 0 0,3-6 99 0 0,9-15 98 0 0,3-16 9 0 0,0-1 0 0 0,0 0 0 0 0,0 0 0 0 0,1 1 0 0 0,-1-1-1 0 0,1 1 1 0 0,0-1 0 0 0,1 0 0 0 0,-1 1 0 0 0,1-1 0 0 0,-1 0 0 0 0,1 0 0 0 0,1 1 0 0 0,-1-1 0 0 0,0 0 0 0 0,1 0-1 0 0,0 0 1 0 0,14 29 183 0 0,-13-29-135 0 0,0-1 0 0 0,1 0-1 0 0,0 0 1 0 0,-1 0 0 0 0,1 0 0 0 0,0-1-1 0 0,0 1 1 0 0,1-1 0 0 0,-1 0-1 0 0,0-1 1 0 0,1 1 0 0 0,0-1 0 0 0,-1 1-1 0 0,1-2 1 0 0,0 1 0 0 0,-1 0 0 0 0,1-1-1 0 0,0 0 1 0 0,0 0 0 0 0,-1 0-1 0 0,1 0 1 0 0,0-1 0 0 0,-1 0 0 0 0,1 0-1 0 0,1-1-47 0 0,22-4 122 0 0,16-13 60 0 0,3-25 82 0 0,-16-37-624 0 0,-19 6-865 0 0,6-6-797 0 0,-2-28-1032 0 0,-14 48 2556 0 0,-1 59 613 0 0,-1 0 1 0 0,0 0-1 0 0,1 0 1 0 0,-1 0-1 0 0,0 1 0 0 0,0-1 1 0 0,0 0-1 0 0,0 0 1 0 0,0 0-1 0 0,0 0 1 0 0,-1 0-1 0 0,1 0 1 0 0,-1 1-1 0 0,1-1 1 0 0,-1 0-1 0 0,0 0 1 0 0,1 1-1 0 0,-1-1 1 0 0,0 0-1 0 0,0 1 1 0 0,0-1-1 0 0,-1 1 1 0 0,0-2-116 0 0,1 1 520 0 0,-15 3 725 0 0,1 21-565 0 0,9-4-464 0 0,3-15-198 0 0,1 2 1 0 0,0-1 0 0 0,0 0-1 0 0,0 0 1 0 0,1 1 0 0 0,0-1-1 0 0,0 0 1 0 0,0 1 0 0 0,0 0-1 0 0,1-1 1 0 0,-1 1 0 0 0,1-1-1 0 0,0 2-18 0 0,-2 122 715 0 0,1-44-686 0 0,1 24 131 0 0,9-4 75 0 0,-2-75-147 0 0,-6-27-85 0 0,0-1-203 0 0,21 3-1542 0 0,-5-7-4217 0 0</inkml:trace>
  <inkml:trace contextRef="#ctx0" brushRef="#br1" timeOffset="3.647">4488 445 16032 0 0,'0'0'19'0'0,"1"0"1"0"0,-1 0 0 0 0,1 0-1 0 0,-1 0 1 0 0,0 0 0 0 0,1 0-1 0 0,-1 0 1 0 0,1 0 0 0 0,-1 0 0 0 0,0 0-1 0 0,1 0 1 0 0,-1 1 0 0 0,0-1-1 0 0,1 0 1 0 0,-1 0 0 0 0,0 0 0 0 0,1 1-1 0 0,-1-1 1 0 0,0 0 0 0 0,1 1-1 0 0,-1-1 1 0 0,0 0 0 0 0,0 0-1 0 0,1 1 1 0 0,-1-1 0 0 0,0 0 0 0 0,0 1-1 0 0,0-1 1 0 0,0 1 0 0 0,1-1-1 0 0,-1 0 1 0 0,0 1 0 0 0,0-1-1 0 0,0 1 1 0 0,0-1 0 0 0,0 0 0 0 0,0 1-1 0 0,0-1 1 0 0,0 1 0 0 0,0-1-1 0 0,0 0 1 0 0,0 1 0 0 0,0-1 0 0 0,0 0-1 0 0,-1 1 1 0 0,1-1 0 0 0,0 1-1 0 0,0-1 1 0 0,0 0 0 0 0,0 1-1 0 0,-1-1 1 0 0,1 0 0 0 0,0 1 0 0 0,0-1-1 0 0,-1 0 1 0 0,1 1 0 0 0,0-1-1 0 0,-1 0 1 0 0,1 0 0 0 0,0 0 0 0 0,-1 1-1 0 0,1-1 1 0 0,0 0-20 0 0,-6 9-122 0 0,-15 33 516 0 0,-17 15-5 0 0,-18 50-764 0 0,28-35 679 0 0,27-63-194 0 0,1-8-105 0 0,0-1 1 0 0,0 1-1 0 0,0-1 1 0 0,0 1-1 0 0,-1-1 1 0 0,1 1-1 0 0,0-1 1 0 0,0 1-1 0 0,0-1 1 0 0,1 1-1 0 0,-1-1 1 0 0,0 1-1 0 0,0-1 1 0 0,0 1-1 0 0,0-1 1 0 0,0 1-1 0 0,0-1 1 0 0,1 0-1 0 0,-1 1 1 0 0,0-1-1 0 0,0 1 1 0 0,1-1-1 0 0,-1 0 1 0 0,0 1-1 0 0,1-1 1 0 0,-1 1-1 0 0,0-1 1 0 0,1 0-1 0 0,-1 0 1 0 0,1 1-1 0 0,-1-1 0 0 0,0 0 1 0 0,1 0-1 0 0,-1 1 1 0 0,1-1-1 0 0,-1 0 1 0 0,1 0-1 0 0,-1 0 1 0 0,1 0-1 0 0,-1 0 1 0 0,1 0-1 0 0,-1 0 1 0 0,1 1-1 0 0,-1-2 1 0 0,1 1-1 0 0,-1 0 1 0 0,1 0-1 0 0,-1 0 1 0 0,0 0-1 0 0,1 0 1 0 0,-1 0-1 0 0,1 0-5 0 0,60-22 585 0 0,-52 17-559 0 0,48-61 288 0 0,-46 51-276 0 0,0-1 1 0 0,-2-1-1 0 0,0 0 0 0 0,-1 0 0 0 0,-1-1 0 0 0,5-16-38 0 0,-6 18-2 0 0,9-75-53 0 0,-1-2-295 0 0,-12 39-33 0 0,-1 46 363 0 0,0 1-1 0 0,0 0 0 0 0,-1-1 1 0 0,0 1-1 0 0,0 0 0 0 0,-1-1 0 0 0,0 1 1 0 0,0 0-1 0 0,-1 0 0 0 0,-1-3 21 0 0,-1-15 72 0 0,-12 20 0 0 0,5 6-12 0 0,5 2-66 0 0,0 1 0 0 0,0 0-1 0 0,0 1 1 0 0,1-1 0 0 0,-1 1-1 0 0,1 0 1 0 0,0 0 0 0 0,1 1-1 0 0,-1-1 1 0 0,1 1 0 0 0,0 0-1 0 0,-2 5 7 0 0,-8 11 0 0 0,-5 26 0 0 0,15 33 67 0 0,27-17 161 0 0,-21-58-198 0 0,-1 0 0 0 0,1 0 0 0 0,0-1 0 0 0,0 1 0 0 0,1-1 0 0 0,-1 1 1 0 0,1-1-1 0 0,1 0 0 0 0,-1 0 0 0 0,1 0 0 0 0,1 2-30 0 0,15 50 488 0 0,25 38 29 0 0,-24-41-377 0 0,-20-20-127 0 0,5-25-273 0 0,2 8-5102 0 0,-7-5-959 0 0</inkml:trace>
  <inkml:trace contextRef="#ctx0" brushRef="#br1" timeOffset="3.647">3136 681 7728 0 0,'0'0'225'0'0,"3"-4"502"0"0,-1 2-581 0 0,-1 2 12 0 0,-1 0 2 0 0,0 0 0 0 0,0 0 56 0 0,0 0 236 0 0,0 0 105 0 0,-3 0 227 0 0,-14 0 2458 0 0,-20 8-2179 0 0,-1 1-628 0 0,11-5-330 0 0,2 0 119 0 0,24-3-127 0 0,1-1-1 0 0,-12 1 263 0 0,6 1-278 0 0,-18-8-594 0 0,2 4-4293 0 0,11 2-234 0 0</inkml:trace>
  <inkml:trace contextRef="#ctx0" brushRef="#br0" timeOffset="65947.643">1202 2449 7920 0 0,'0'0'174'0'0,"-6"-6"468"0"0,-30-11 334 0 0,35 16-759 0 0,-2-13 4515 0 0,16-87-1488 0 0,0 56-3216 0 0,-13 44 42 0 0,0 1 16 0 0,0 0 8 0 0,3-4 129 0 0,-2 9 194 0 0,-15 188 75 0 0,8 1-368 0 0,-4 64-60 0 0,6-166-10 0 0,-3-29 10 0 0,1-34 26 0 0,6-27-11 0 0,0-2 9 0 0,0 0-7 0 0,1-2-14 0 0,106-237 58 0 0,-95 217-43 0 0,-6 8-73 0 0,2-1 0 0 0,0 1 0 0 0,0 0 0 0 0,2 1 0 0 0,0 0-1 0 0,0 1 1 0 0,8-8-9 0 0,36-27 0 0 0,-51 45-4 0 0,0-1 0 0 0,0 2 0 0 0,1-1-1 0 0,-1 0 1 0 0,0 1 0 0 0,1-1 0 0 0,0 1 0 0 0,-1 0-1 0 0,1 0 1 0 0,0 0 0 0 0,-1 1 0 0 0,1 0-1 0 0,0-1 1 0 0,0 1 0 0 0,0 0 0 0 0,-1 1 0 0 0,1-1-1 0 0,0 1 1 0 0,0-1 0 0 0,-1 1 0 0 0,1 0-1 0 0,-1 1 1 0 0,1-1 0 0 0,-1 1 0 0 0,1-1 0 0 0,-1 1-1 0 0,0 0 1 0 0,0 0 0 0 0,1 1 0 0 0,-2-1-1 0 0,1 1 1 0 0,0-1 0 0 0,0 1 0 0 0,-1 0 0 0 0,0 0-1 0 0,1 1 5 0 0,5 8 13 0 0,0 1-1 0 0,-1 1 1 0 0,-1-1-1 0 0,0 1 1 0 0,-1 0-1 0 0,-1 1 1 0 0,0-1-1 0 0,0 1 1 0 0,-2 0-1 0 0,0 0 1 0 0,0 3-13 0 0,-2-9 18 0 0,0-1 0 0 0,0 1 0 0 0,-1-1 0 0 0,0 0 0 0 0,-1 1 0 0 0,0-1 0 0 0,0 0 0 0 0,0 0 0 0 0,-1 0 0 0 0,-1 0 0 0 0,1-1 1 0 0,-1 1-1 0 0,0-1 0 0 0,-1 0 0 0 0,0 0 0 0 0,0-1 0 0 0,0 1 0 0 0,-1-1 0 0 0,0 0 0 0 0,-5 4-18 0 0,-3 0 33 0 0,1-1 0 0 0,-2 0-1 0 0,0-1 1 0 0,0-1 0 0 0,0 0 0 0 0,-1-1 0 0 0,1 0-1 0 0,-2-1 1 0 0,1-1 0 0 0,0-1 0 0 0,-1-1-1 0 0,0 0 1 0 0,1-1 0 0 0,-1 0 0 0 0,0-2 0 0 0,0 0-1 0 0,-10-2-32 0 0,19 2-54 0 0,1 0 0 0 0,0-1 1 0 0,-1 1-1 0 0,1-2 0 0 0,0 1 0 0 0,0-1 0 0 0,1 0 0 0 0,-1 0 0 0 0,1-1 0 0 0,-1 0 0 0 0,-4-4 54 0 0,-16-28-2443 0 0,26 27 1343 0 0</inkml:trace>
  <inkml:trace contextRef="#ctx0" brushRef="#br0" timeOffset="73364.953">2012 2864 10968 0 0,'0'0'248'0'0,"0"0"34"0"0,-4 0 290 0 0,-5 1-477 0 0,4 2-63 0 0,3-3 76 0 0,2 0 28 0 0,0 0 7 0 0,0 0 19 0 0,10-12 628 0 0,12-6-377 0 0,64-9 206 0 0,-10 18-171 0 0,-74 9-379 0 0,84-2 1269 0 0,-85 2-1146 0 0,9 2 183 0 0,101-2-223 0 0,-101-3-1396 0 0,-3 1-2482 0 0,-1 1-1510 0 0</inkml:trace>
  <inkml:trace contextRef="#ctx0" brushRef="#br0" timeOffset="71670.961">2279 2578 8376 0 0,'-5'-12'634'0'0,"5"11"-619"0"0,0 0 0 0 0,0 0 0 0 0,-1 0 0 0 0,1-1 0 0 0,-1 1-1 0 0,1 0 1 0 0,-1 0 0 0 0,1 0 0 0 0,-1 0 0 0 0,0 0 0 0 0,1 0-1 0 0,-1 0 1 0 0,0 0 0 0 0,0 0 0 0 0,0 0 0 0 0,0 0 0 0 0,0 1-1 0 0,0-1 1 0 0,0 0 0 0 0,0 1 0 0 0,0-1 0 0 0,0 1-1 0 0,0-1 1 0 0,0 1 0 0 0,0-1 0 0 0,-1 1 0 0 0,1 0 0 0 0,-1-1-15 0 0,-5-2 278 0 0,7 3-195 0 0,-1 0 1 0 0,1-1 0 0 0,-1 1-1 0 0,1-1 1 0 0,-1 1-1 0 0,1 0 1 0 0,0-1 0 0 0,-1 1-1 0 0,1-1 1 0 0,-1 1 0 0 0,1-1-1 0 0,0 1 1 0 0,0-1-1 0 0,-1 1 1 0 0,1-1 0 0 0,0 1-1 0 0,0-1 1 0 0,0 1 0 0 0,0-1-1 0 0,-1 0 1 0 0,1 1-1 0 0,0-1 1 0 0,0 1 0 0 0,0-1-1 0 0,0 1 1 0 0,0-1 0 0 0,0 0-1 0 0,1 1 1 0 0,-1-1-1 0 0,0 1 1 0 0,0-1 0 0 0,0 1-1 0 0,0-1 1 0 0,1 0-1 0 0,-1 1 1 0 0,0-1 0 0 0,1 1-1 0 0,-1 0 1 0 0,0-1 0 0 0,1 1-1 0 0,-1-1 1 0 0,0 1-1 0 0,1-1 1 0 0,-1 1 0 0 0,1 0-1 0 0,-1-1 1 0 0,1 1 0 0 0,-1 0-1 0 0,1-1 1 0 0,-1 1-1 0 0,1 0 1 0 0,-1 0 0 0 0,1 0-1 0 0,-1-1 1 0 0,1 1 0 0 0,0 0-1 0 0,-1 0 1 0 0,1 0-1 0 0,-1 0 1 0 0,1 0 0 0 0,0 0-1 0 0,-1 0 1 0 0,1 0 0 0 0,0 0-84 0 0,93 3 472 0 0,113-5-664 0 0,-206 2-52 0 0,14 2-5134 0 0,-13-2 1192 0 0</inkml:trace>
  <inkml:trace contextRef="#ctx0" brushRef="#br0" timeOffset="72892.68">2040 2527 5640 0 0,'0'0'124'0'0,"0"0"17"0"0,0 0 12 0 0,1 2-20 0 0,2-1 366 0 0,25 1 204 0 0,-27-2-503 0 0,-1 0 7 0 0,12 0 217 0 0,15 6 1072 0 0,-26-6-1219 0 0,-1 0-42 0 0,2 0-13 0 0,114 9 2092 0 0,-80-7-2039 0 0,53-9 722 0 0,-19-8-717 0 0,-35 12-1163 0 0,-23 3-114 0 0,-11 0 485 0 0</inkml:trace>
  <inkml:trace contextRef="#ctx0" brushRef="#br0" timeOffset="87983.861">3925 2066 6688 0 0,'0'0'197'0'0,"0"0"15"0"0,0 0-24 0 0,-19-11 2517 0 0,48 40-1874 0 0,-25-28-765 0 0,1 0-1 0 0,0 0 1 0 0,0 0 0 0 0,0 0-1 0 0,0-1 1 0 0,0 0 0 0 0,0 0-1 0 0,0 0 1 0 0,0-1 0 0 0,0 0-1 0 0,0 0 1 0 0,0 0 0 0 0,0 0-1 0 0,-1-1 1 0 0,1 0 0 0 0,1 0-66 0 0,33-25 272 0 0,-22 0-56 0 0,15-9-24 0 0,9-11 64 0 0,-16 5-64 0 0,-24 40-183 0 0,-1 0 1 0 0,1 0 0 0 0,-1 0-1 0 0,1 0 1 0 0,-1 0 0 0 0,0 0-1 0 0,0 0 1 0 0,0 0-1 0 0,0 0 1 0 0,0 0 0 0 0,0 0-1 0 0,-1 0 1 0 0,1 0 0 0 0,-1 0-1 0 0,1 0 1 0 0,-1 1 0 0 0,0-1-1 0 0,0 0 1 0 0,1 0 0 0 0,-1 0-1 0 0,-1 1 1 0 0,1-1 0 0 0,0 0-1 0 0,0 1 1 0 0,-1-1 0 0 0,1 1-1 0 0,-1-1 1 0 0,1 1-1 0 0,-1 0 1 0 0,1 0 0 0 0,-1 0-1 0 0,0 0 1 0 0,0 0 0 0 0,1 0-1 0 0,-1 0 1 0 0,0 0 0 0 0,0 1-1 0 0,0-1 1 0 0,0 1 0 0 0,0-1-1 0 0,0 1 1 0 0,-2 0-10 0 0,-28 0 21 0 0,10 6 33 0 0,-12 11 250 0 0,12-4-200 0 0,-31 29 176 0 0,15-1 192 0 0,5 8 24 0 0,10 6-32 0 0,16-4-144 0 0,1 49 141 0 0,13-29-323 0 0,11-41-50 0 0,-14-25-57 0 0,0-1-1 0 0,0 1 0 0 0,0-1 1 0 0,1 0-1 0 0,-1 0 0 0 0,1 0 1 0 0,0-1-1 0 0,0 0 0 0 0,0 0 1 0 0,1 0-1 0 0,-1-1 0 0 0,1 1 1 0 0,-1-1-1 0 0,1-1 0 0 0,0 1 1 0 0,0-1-1 0 0,0 0 0 0 0,0 0 1 0 0,0 0-1 0 0,0-1 0 0 0,0 0 1 0 0,0-1-1 0 0,0 1 0 0 0,4-2-30 0 0,189-18-101 0 0,-170 18-326 0 0,10-2-4344 0 0,-21-2-409 0 0</inkml:trace>
  <inkml:trace contextRef="#ctx0" brushRef="#br0" timeOffset="88852.241">4359 1375 7776 0 0,'0'0'174'0'0,"0"0"29"0"0,-1-4 192 0 0,-3-13-290 0 0,-11 3 2040 0 0,15 13-1761 0 0,0 1-6 0 0,0 0-33 0 0,0 0-128 0 0,0 0-51 0 0,0 0-8 0 0,2 0-30 0 0,-2 0-129 0 0,1 0 0 0 0,0 0 0 0 0,0 0 0 0 0,0 0 0 0 0,0 0 0 0 0,-1 1 0 0 0,1-1 0 0 0,0 0 0 0 0,0 0 0 0 0,0 1 0 0 0,-1-1 0 0 0,1 0 0 0 0,0 1 0 0 0,-1-1 0 0 0,1 1 0 0 0,0-1 0 0 0,-1 1 0 0 0,1-1 0 0 0,0 1 0 0 0,-1-1 0 0 0,1 1 0 0 0,-1 0 0 0 0,1-1 0 0 0,-1 1 0 0 0,1 0 0 0 0,-1 0 0 0 0,0-1 0 0 0,1 1 0 0 0,-1 0 0 0 0,0 0 0 0 0,1-1 0 0 0,-1 1 0 0 0,0 0 0 0 0,0 0 0 0 0,0 0 0 0 0,0 0 0 0 0,0-1 0 0 0,0 1 0 0 0,0 0 0 0 0,0 0 0 0 0,0 0 0 0 0,0-1 0 0 0,-1 1 0 0 0,1 0 0 0 0,0 0 0 0 0,-1 0 1 0 0,3 28 0 0 0,-4 14 64 0 0,8 14 0 0 0,-2-21-54 0 0,4-14-326 0 0,-3-19 37 0 0,-5-2-3030 0 0,0-1-461 0 0</inkml:trace>
  <inkml:trace contextRef="#ctx0" brushRef="#br0" timeOffset="89130.81">4463 1171 12496 0 0,'0'0'281'0'0,"-14"-7"794"0"0,14 6-1071 0 0,-1 0 0 0 0,0 1 0 0 0,1-1 0 0 0,-1 0 0 0 0,0 1 0 0 0,1-1 0 0 0,-1 0 0 0 0,0 1 0 0 0,1-1 0 0 0,-1 1 0 0 0,0-1 0 0 0,0 1 0 0 0,0 0 0 0 0,0-1 0 0 0,0 1 0 0 0,1 0 0 0 0,-1-1 0 0 0,0 1 0 0 0,0 0 0 0 0,0 0 0 0 0,0 0 0 0 0,0 0 1 0 0,0 0-1 0 0,0 0 0 0 0,0 0 0 0 0,0 0 0 0 0,0 0 0 0 0,0 1 0 0 0,1-1 0 0 0,-1 0 0 0 0,0 1 0 0 0,-1-1-4 0 0,2 0-12 0 0,-1 0-1 0 0,1 0 1 0 0,0 0-1 0 0,-1 1 1 0 0,1-1 0 0 0,-1 0-1 0 0,1 0 1 0 0,0 0 0 0 0,-1 0-1 0 0,1 1 1 0 0,-1-1-1 0 0,1 0 1 0 0,0 0 0 0 0,-1 1-1 0 0,1-1 1 0 0,0 0 0 0 0,0 0-1 0 0,-1 1 1 0 0,1-1-1 0 0,0 0 1 0 0,0 1 0 0 0,-1-1-1 0 0,1 0 1 0 0,0 1 0 0 0,0-1-1 0 0,0 1 1 0 0,-1-1 0 0 0,1 0-1 0 0,0 1 1 0 0,0-1-1 0 0,0 1 1 0 0,0-1 0 0 0,0 1-1 0 0,0-1 1 0 0,0 0 0 0 0,0 1-1 0 0,0-1 1 0 0,0 1-1 0 0,0-1 1 0 0,0 0 0 0 0,0 1-1 0 0,1-1 1 0 0,-1 1 0 0 0,0-1-1 0 0,0 0 1 0 0,0 1-1 0 0,1-1 1 0 0,-1 1 0 0 0,0-1-1 0 0,0 0 1 0 0,1 0 0 0 0,-1 1-1 0 0,0-1 1 0 0,1 0-1 0 0,-1 1 1 0 0,0-1 0 0 0,1 0 12 0 0,-1 1-208 0 0,9 8-2979 0 0,1-1-1062 0 0</inkml:trace>
  <inkml:trace contextRef="#ctx0" brushRef="#br0" timeOffset="89409.404">4793 1129 7920 0 0,'0'0'174'0'0,"-5"-11"430"0"0,4 9-497 0 0,-1 0 0 0 0,1 0 0 0 0,-1 0 0 0 0,0 1 0 0 0,0-1-1 0 0,0 1 1 0 0,0-1 0 0 0,0 1 0 0 0,0 0 0 0 0,0 0 0 0 0,0 0-1 0 0,0 0 1 0 0,0 0 0 0 0,-1 0 0 0 0,1 1 0 0 0,0-1 0 0 0,-1 1-1 0 0,1-1 1 0 0,-1 1 0 0 0,1 0 0 0 0,0 0 0 0 0,-1 0-1 0 0,1 0 1 0 0,-1 1 0 0 0,1-1 0 0 0,0 1 0 0 0,-1-1 0 0 0,1 1-1 0 0,0 0 1 0 0,0 0 0 0 0,-1 0 0 0 0,-1 1-107 0 0,-13 7 225 0 0,-17 18-15 0 0,7 9-82 0 0,17-4-35 0 0,-16 20 27 0 0,10 37 168 0 0,10-38-267 0 0,14-4 33 0 0,-6 13-42 0 0,6-29 70 0 0,-8-30-66 0 0,-1 1-1 0 0,1-1 0 0 0,0 1 1 0 0,0-1-1 0 0,0 1 1 0 0,0-1-1 0 0,0 1 0 0 0,0-1 1 0 0,0 1-1 0 0,0-1 1 0 0,1 1-1 0 0,-1-1 0 0 0,1 1 1 0 0,-1-1-1 0 0,1 0 0 0 0,-1 1 1 0 0,1-1-1 0 0,0 0 1 0 0,0 1-1 0 0,-1-1 0 0 0,1 0 1 0 0,0 0-1 0 0,0 0 1 0 0,1 1-16 0 0,10 27-556 0 0,14-13-3407 0 0,-12-6-6 0 0</inkml:trace>
  <inkml:trace contextRef="#ctx0" brushRef="#br0" timeOffset="89909.803">4921 1288 10448 0 0,'0'0'233'0'0,"-3"-12"583"0"0,2 6-724 0 0,-1 1-45 0 0,-22 10 1191 0 0,17 2-1135 0 0,1 1 0 0 0,0 0-1 0 0,0 0 1 0 0,1 1 0 0 0,0-1 0 0 0,0 1-1 0 0,1 1 1 0 0,0-1 0 0 0,1 0 0 0 0,-2 8-103 0 0,-3 4 162 0 0,-2 59-109 0 0,10-78-57 0 0,-1-1-1 0 0,1 1 1 0 0,0-1 0 0 0,0 1-1 0 0,1 0 1 0 0,-1-1 0 0 0,0 1 0 0 0,1 0-1 0 0,-1-1 1 0 0,1 1 0 0 0,-1-1-1 0 0,1 1 1 0 0,0-1 0 0 0,-1 1 0 0 0,1-1-1 0 0,0 1 1 0 0,0-1 0 0 0,0 0-1 0 0,0 0 1 0 0,0 1 0 0 0,1-1 0 0 0,-1 0-1 0 0,0 0 1 0 0,0 0 0 0 0,1 0-1 0 0,-1 0 1 0 0,1 0 0 0 0,-1-1-1 0 0,1 1 1 0 0,-1 0 0 0 0,1-1 0 0 0,-1 1-1 0 0,1-1 1 0 0,0 0 0 0 0,-1 1-1 0 0,1-1 1 0 0,-1 0 0 0 0,1 0 0 0 0,0 0-1 0 0,-1 0 1 0 0,1 0 0 0 0,0-1-1 0 0,-1 1 1 0 0,1 0 0 0 0,0-1 0 0 0,-1 1-1 0 0,1-1 1 0 0,-1 0 0 0 0,1 1-1 0 0,-1-1 1 0 0,1 0 0 0 0,-1 0-1 0 0,0 0 1 0 0,1 0 0 0 0,-1-1 4 0 0,17-12-200 0 0,0-2-1 0 0,-2 0 1 0 0,0-1 0 0 0,-1 0 0 0 0,3-7 200 0 0,-8 8 249 0 0,-9 15-89 0 0,-1 1 20 0 0,0 0 56 0 0,0 0 20 0 0,0 0 7 0 0,0 0-19 0 0,0 1-84 0 0,16 81 252 0 0,-16-79-397 0 0,1 0 1 0 0,0 1 0 0 0,0-1 0 0 0,0 0 0 0 0,0 0 0 0 0,1 0-1 0 0,-1 0 1 0 0,1 0 0 0 0,0 0 0 0 0,0 0 0 0 0,0-1 0 0 0,0 1-1 0 0,0-1 1 0 0,0 1 0 0 0,1-1 0 0 0,0 0-16 0 0,8 1 11 0 0,-9-4-1 0 0,1 1 1 0 0,-1-1 0 0 0,1 1-1 0 0,0-1 1 0 0,-1 0 0 0 0,0 0-1 0 0,1 0 1 0 0,-1-1 0 0 0,0 1-1 0 0,1 0 1 0 0,-1-1 0 0 0,0 0-1 0 0,0 1 1 0 0,0-1 0 0 0,0 0-1 0 0,-1 0 1 0 0,1 0 0 0 0,0 0-1 0 0,-1 0 1 0 0,1-1 0 0 0,-1 1-11 0 0,32-57-156 0 0,-2-11-368 0 0,12-14-2087 0 0,-42 84 2286 0 0,1-4 265 0 0,-1 2-3536 0 0,-1 2 28 0 0</inkml:trace>
  <inkml:trace contextRef="#ctx0" brushRef="#br0" timeOffset="91151.765">5292 1441 6176 0 0,'0'0'177'0'0,"-1"0"0"0"0,-2-3-36 0 0,0 1 0 0 0,0 1 0 0 0,0-1 0 0 0,0 0 0 0 0,-1 1 0 0 0,1-1 0 0 0,0 1 0 0 0,-1 0 0 0 0,1 0 0 0 0,-1 1 0 0 0,1-1 0 0 0,-1 1 0 0 0,1-1 0 0 0,-1 1 0 0 0,1 0 0 0 0,-1 0 0 0 0,1 1 0 0 0,-1-1 0 0 0,1 1 0 0 0,-1 0 0 0 0,1 0 0 0 0,-3 1-141 0 0,-29 28 326 0 0,30-22-244 0 0,-6 15 59 0 0,11-22-77 0 0,0-1 3 0 0,1 17 821 0 0,2-4-627 0 0,-3-12-104 0 0,0-1 17 0 0,2 4 2218 0 0,-2-11-2259 0 0,0 6-48 0 0,0 1-15 0 0,0 0-6 0 0,0 0 0 0 0,0 0 0 0 0,0-1 0 0 0,1-19 245 0 0,3-2-29 0 0,5 12 461 0 0,-9 10-666 0 0,0 0-8 0 0,0 17 125 0 0,-17 47-1 0 0,10-20-191 0 0,-3 19 0 0 0,5-23 0 0 0,4-23 158 0 0,18-39 58 0 0,29-43-142 0 0,-14 28-10 0 0,-11 17-205 0 0,-20 20 141 0 0,0-1 0 0 0,0 1-1 0 0,0 0 1 0 0,0 0 0 0 0,0-1-1 0 0,0 1 1 0 0,0 0 0 0 0,0 0 0 0 0,0 0-1 0 0,0 0 1 0 0,0 0 0 0 0,0 0-1 0 0,0 1 1 0 0,0-1 0 0 0,0 0 0 0 0,0 0-1 0 0,0 1 1 0 0,0-1 0 0 0,0 1 0 0 0,0-1-1 0 0,0 1 1 0 0,0-1 0 0 0,-1 1-1 0 0,1-1 1 0 0,0 1 0 0 0,0 0 0 0 0,0 0-1 0 0,-1-1 1 0 0,1 1 0 0 0,0 0-1 0 0,-1 0 1 0 0,1 0 0 0 0,-1 0 0 0 0,1 0-1 0 0,-1-1 1 0 0,1 1 0 0 0,-1 0-1 0 0,0 1 1 0 0,2 1 3 0 0,0 0-1 0 0,-1 0 0 0 0,0 1 0 0 0,1-1 0 0 0,-1 1 0 0 0,-1-1 0 0 0,1 1 1 0 0,0 0-1 0 0,-1-1 0 0 0,0 1 0 0 0,0 0 0 0 0,0-1 0 0 0,0 1 0 0 0,0 0 0 0 0,-1-1 1 0 0,0 1-1 0 0,1-1 0 0 0,-1 1 0 0 0,-1-1 0 0 0,1 1 0 0 0,0-1 0 0 0,-1 1 1 0 0,0-1-1 0 0,0 0 0 0 0,0 0 0 0 0,0 0 0 0 0,0 0 0 0 0,-1 0 0 0 0,1-1 0 0 0,-2 2-2 0 0,-4 0-15 0 0,-1 0-1 0 0,0 0 0 0 0,0-1 0 0 0,0 0 0 0 0,0 0 0 0 0,0-1 0 0 0,-1 0 0 0 0,1-1 0 0 0,-1 0 0 0 0,1-1 0 0 0,-1 0 0 0 0,1 0 0 0 0,-8-2 16 0 0,-4 2-272 0 0,20 0 96 0 0,1 0-135 0 0,0 0-60 0 0,0 0-635 0 0,0 0-2622 0 0,0 0-1120 0 0</inkml:trace>
  <inkml:trace contextRef="#ctx0" brushRef="#br0" timeOffset="91745.825">5359 1552 6736 0 0,'0'0'149'0'0,"0"0"23"0"0,0 0 12 0 0,5-3 2283 0 0,-8 5-2334 0 0,-1 0-1 0 0,1 0 1 0 0,-1 0 0 0 0,1 1 0 0 0,0-1 0 0 0,0 1 0 0 0,0 0 0 0 0,0 0-1 0 0,0 0 1 0 0,1 1 0 0 0,-1-1 0 0 0,1 1 0 0 0,0-1 0 0 0,0 1 0 0 0,0 0-1 0 0,1-1 1 0 0,-2 3-133 0 0,2 0 77 0 0,-1-1-1 0 0,1 0 0 0 0,-1 1 1 0 0,2-1-1 0 0,-1 0 0 0 0,0 1 1 0 0,1-1-1 0 0,0 1 0 0 0,1-1 1 0 0,-1 1-1 0 0,1-1 1 0 0,0 1-1 0 0,0-1 0 0 0,1 0 1 0 0,0 3-77 0 0,12 19 240 0 0,-13-25-228 0 0,0-1 0 0 0,0 1 0 0 0,0-1 0 0 0,0 0 0 0 0,0 1 0 0 0,0-1 0 0 0,1 0 0 0 0,-1 0 0 0 0,0 0 0 0 0,1 0 0 0 0,-1 0 0 0 0,1 0 0 0 0,-1-1 0 0 0,1 1 0 0 0,0 0 0 0 0,-1-1 0 0 0,1 1 0 0 0,-1-1 0 0 0,1 1 0 0 0,0-1 0 0 0,0 0 0 0 0,-1 0 0 0 0,1 0 0 0 0,0 0 0 0 0,-1 0 0 0 0,1 0 0 0 0,0 0 0 0 0,-1-1 0 0 0,1 1 0 0 0,0-1 0 0 0,-1 1 0 0 0,1-1 0 0 0,0 0 0 0 0,-1 1 0 0 0,1-1 0 0 0,-1 0 0 0 0,1 0 0 0 0,-1 0 0 0 0,0 0 0 0 0,1 0 0 0 0,-1 0 0 0 0,0-1 0 0 0,0 1 0 0 0,0 0 0 0 0,0-1 0 0 0,0 1 0 0 0,0-1 0 0 0,1 0-12 0 0,1-4 29 0 0,-1 0 0 0 0,1 1 0 0 0,-1-1 0 0 0,1 0 0 0 0,-2 0 1 0 0,1 0-1 0 0,-1 0 0 0 0,0-1 0 0 0,0 1 0 0 0,0 0 0 0 0,-1-1 0 0 0,0 1 1 0 0,-1 0-1 0 0,1 0 0 0 0,-1-1-29 0 0,-3-50 85 0 0,4 56-31 0 0,0 1 10 0 0,0 0 6 0 0,0 0 29 0 0,0 0 12 0 0,0 0 1 0 0,0 0-7 0 0,-5 15 27 0 0,3-3-123 0 0,1-1 1 0 0,-1 0-1 0 0,2 0 0 0 0,-1 1 1 0 0,1-1-1 0 0,1 0 0 0 0,0 0 1 0 0,1 1-10 0 0,8 63-578 0 0,-8-61-3739 0 0,-1-13-148 0 0</inkml:trace>
  <inkml:trace contextRef="#ctx0" brushRef="#br0" timeOffset="92108.848">5533 1405 11256 0 0,'0'0'256'0'0,"0"0"34"0"0,0 0 21 0 0,0 0-35 0 0,1 1-180 0 0,1 1-76 0 0,-1 0 0 0 0,1 0-1 0 0,0 0 1 0 0,0 0 0 0 0,0-1 0 0 0,0 1 0 0 0,0 0-1 0 0,1-1 1 0 0,-1 0 0 0 0,0 0 0 0 0,1 1 0 0 0,-1-1 0 0 0,1-1-1 0 0,-1 1 1 0 0,1 0 0 0 0,-1-1 0 0 0,1 1 0 0 0,0-1-1 0 0,-1 0 1 0 0,1 0 0 0 0,1 0-20 0 0,1 1 29 0 0,245-6-546 0 0,-240 5 48 0 0</inkml:trace>
  <inkml:trace contextRef="#ctx0" brushRef="#br0" timeOffset="92632.705">6002 1237 12776 0 0,'0'0'374'0'0,"0"0"0"0"0,-17 0-200 0 0,14 2-140 0 0,0 0-1 0 0,0 0 0 0 0,0 0 1 0 0,0 0-1 0 0,1 0 0 0 0,0 1 1 0 0,-1-1-1 0 0,1 1 0 0 0,0 0 0 0 0,0 0 1 0 0,0 0-1 0 0,0 0 0 0 0,1 0 1 0 0,-1 0-1 0 0,1 0 0 0 0,0 0 1 0 0,0 0-1 0 0,0 1 0 0 0,0-1 1 0 0,1 1-1 0 0,-1-1 0 0 0,1 0 1 0 0,0 4-34 0 0,11 80-49 0 0,-10-83 5 0 0,-1-1 0 0 0,2 0 0 0 0,-1 1 0 0 0,0-1 1 0 0,0 0-1 0 0,1 0 0 0 0,0 0 0 0 0,0 0 0 0 0,0 0 0 0 0,0 0 1 0 0,0-1-1 0 0,0 1 0 0 0,1 0 0 0 0,-1-1 0 0 0,1 0 1 0 0,0 0-1 0 0,0 0 0 0 0,-1 0 0 0 0,1 0 0 0 0,1 0 1 0 0,-1-1-1 0 0,0 0 0 0 0,0 1 0 0 0,0-1 0 0 0,1 0 1 0 0,-1-1-1 0 0,1 1 0 0 0,-1-1 0 0 0,1 1 0 0 0,-1-1 1 0 0,0 0-1 0 0,1 0 0 0 0,-1 0 0 0 0,1-1 0 0 0,-1 1 0 0 0,1-1 1 0 0,-1 0-1 0 0,0 0 0 0 0,1 0 0 0 0,-1-1 0 0 0,0 1 1 0 0,1-1 43 0 0,2-2-32 0 0,0 0 0 0 0,0-1 0 0 0,-1 1 0 0 0,0-1 0 0 0,0 0 0 0 0,0-1 0 0 0,0 1 1 0 0,-1-1-1 0 0,0 0 0 0 0,0 0 0 0 0,0 0 0 0 0,2-6 32 0 0,7-6 624 0 0,-13 17-321 0 0,6-4 1502 0 0,-8 14-1772 0 0,0-1 0 0 0,0 1 0 0 0,1 0 1 0 0,0 0-1 0 0,1 0 0 0 0,0 0 0 0 0,0 0 0 0 0,1 0 1 0 0,1 3-34 0 0,-1-5 13 0 0,0-6 5 0 0,0-1 1 0 0,0 1-1 0 0,0 0 1 0 0,0-1-1 0 0,0 1 0 0 0,0-1 1 0 0,0 1-1 0 0,0-1 1 0 0,0 1-1 0 0,0-1 0 0 0,0 0 1 0 0,0 0-1 0 0,1 1 1 0 0,-1-1-1 0 0,0 0 0 0 0,0 0 1 0 0,0 0-1 0 0,0 0 1 0 0,0 0-1 0 0,0-1 0 0 0,1 1 1 0 0,-1 0-1 0 0,0 0 1 0 0,0-1-1 0 0,0 1 0 0 0,0-1 1 0 0,0 1-1 0 0,0-1 1 0 0,0 1-1 0 0,0-1 1 0 0,0 0-19 0 0,7-4 52 0 0,-1-1 1 0 0,0 1 0 0 0,0-1-1 0 0,0-1 1 0 0,-1 1 0 0 0,0-1-1 0 0,-1 0 1 0 0,1 0 0 0 0,-1-1-1 0 0,-1 0 1 0 0,0 0 0 0 0,2-4-53 0 0,12-35 111 0 0,-9 24-1366 0 0,1-1-3415 0 0,-6 13 84 0 0</inkml:trace>
  <inkml:trace contextRef="#ctx0" brushRef="#br0" timeOffset="92943.598">6332 1099 9760 0 0,'0'0'222'0'0,"0"0"30"0"0,0 0 18 0 0,0-5 2 0 0,0 0-202 0 0,0 4 289 0 0,0 1 93 0 0,0 0 11 0 0,0 0-23 0 0,0 0-100 0 0,0 0-42 0 0,16 11 344 0 0,-10-5-619 0 0,-2 0 1 0 0,1 0 0 0 0,-1 0 0 0 0,0 0 0 0 0,0 1-1 0 0,0 0 1 0 0,-1-1 0 0 0,0 1 0 0 0,-1 1 0 0 0,1 2-24 0 0,2 3 34 0 0,0 4 101 0 0,-1 1 0 0 0,-1 0 0 0 0,0 0 0 0 0,-2 0 0 0 0,0 0 1 0 0,-1 1-1 0 0,-1-1 0 0 0,-1 11-135 0 0,-16 52 260 0 0,-35 30-68 0 0,45-98-207 0 0,-1 0 0 0 0,0-1 0 0 0,-1 0 1 0 0,-1 0-1 0 0,0-1 0 0 0,0 0 0 0 0,-1-1 0 0 0,-4 3 15 0 0,-6-4-1256 0 0,21-9 130 0 0,1 0-2186 0 0,0 0-936 0 0</inkml:trace>
  <inkml:trace contextRef="#ctx0" brushRef="#br0" timeOffset="93282.834">6547 1120 7056 0 0,'24'-29'798'0'0,"-20"30"3020"0"0,-2 26-3435 0 0,-2-25-121 0 0,-7 57 293 0 0,-16 103 405 0 0,23-82-248 0 0,2-44-340 0 0,-2-27-300 0 0,0 1 0 0 0,1-1 0 0 0,0 1 1 0 0,0-1-1 0 0,1 0 0 0 0,0 1 0 0 0,0-1 0 0 0,1 0 0 0 0,1 0 1 0 0,0-1-1 0 0,0 1 0 0 0,0-1 0 0 0,3 3-72 0 0,-3-6 11 0 0,-1 0 0 0 0,1-1 1 0 0,0 0-1 0 0,0 1 0 0 0,1-2 0 0 0,0 1 0 0 0,-1 0 0 0 0,1-1 0 0 0,0 0 0 0 0,1 0 1 0 0,-1-1-1 0 0,0 1 0 0 0,1-1 0 0 0,-1 0 0 0 0,1-1 0 0 0,4 2-11 0 0,35-11-4850 0 0,-31 0 44 0 0</inkml:trace>
  <inkml:trace contextRef="#ctx0" brushRef="#br0" timeOffset="93552.991">6437 1301 11256 0 0,'-11'-4'857'0'0,"-18"2"1931"0"0,166 19-2711 0 0,-89-14-4265 0 0,-22-3-450 0 0</inkml:trace>
  <inkml:trace contextRef="#ctx0" brushRef="#br0" timeOffset="147298.533">7062 1111 5096 0 0,'0'0'108'0'0,"0"0"17"0"0,0 3 143 0 0,-33 37 1855 0 0,-34 60-3 0 0,9-23-1240 0 0,-39 38 808 0 0,43-45-714 0 0,-4 34-274 0 0,44-83-629 0 0,9-12 2 0 0,-9 42 63 0 0,13-47-232 0 0,-2 9-214 0 0,3-9-4801 0 0,0-4 1298 0 0</inkml:trace>
  <inkml:trace contextRef="#ctx0" brushRef="#br0" timeOffset="147842.946">6968 1471 4864 0 0,'0'0'108'0'0,"0"0"17"0"0,4-4 146 0 0,-1-2-129 0 0,0 1 1 0 0,1-1 0 0 0,0 1-1 0 0,-1 0 1 0 0,2 0-1 0 0,-1 1 1 0 0,1-1-1 0 0,-1 1 1 0 0,1 0 0 0 0,0 0-1 0 0,0 1 1 0 0,1-1-1 0 0,-1 1 1 0 0,1 0-1 0 0,0 1-142 0 0,51-13 1238 0 0,38 6 1662 0 0,-54 29-1608 0 0,-32-1-860 0 0,-9-14-407 0 0,-1 0 0 0 0,0 0 0 0 0,0 0 1 0 0,0 0-1 0 0,0 0 0 0 0,-1 0 0 0 0,0 0 1 0 0,0 0-1 0 0,0-1 0 0 0,-1 1 1 0 0,1-1-1 0 0,-1 1 0 0 0,0-1 0 0 0,0 0 1 0 0,-1 0-1 0 0,1-1 0 0 0,-1 1 0 0 0,0-1 1 0 0,0 1-1 0 0,0-1 0 0 0,-1-1 1 0 0,1 1-1 0 0,0 0 0 0 0,-1-1 0 0 0,0 0 1 0 0,-1 0-26 0 0,-15 12 145 0 0,-107 68-121 0 0,58-40 350 0 0,69-41-310 0 0,5 3 2455 0 0,120 4-731 0 0,-14 17-1857 0 0,-82-12-5236 0 0,-18-6-524 0 0</inkml:trace>
  <inkml:trace contextRef="#ctx0" brushRef="#br0" timeOffset="31730.88">7605 2338 6248 0 0,'0'0'133'0'0,"0"0"23"0"0,0 0 15 0 0,-14 4 17 0 0,-47 15-188 0 0,18-12 350 0 0,-32 2 1916 0 0,16-3 448 0 0,58-6-2542 0 0,4-3 728 0 0,82-39-526 0 0,38-14 284 0 0,-86 42-439 0 0,0 1 0 0 0,1 2 1 0 0,0 2-1 0 0,0 1 0 0 0,1 2 0 0 0,4 2-219 0 0,82-21 75 0 0,-82 14-11 0 0,-37 10-54 0 0,-4 1 33 0 0,3-3-22 0 0,-11-12 97 0 0,-20-23-118 0 0,-8 7 0 0 0,24 22 0 0 0,-31-80 0 0 0,34 21 0 0 0,8 45 0 0 0,25-63 0 0 0,-17 67-7 0 0,1 0 0 0 0,0 1 0 0 0,2 1 0 0 0,0-1 0 0 0,0 2 0 0 0,2 0 0 0 0,0 0 0 0 0,1 1 0 0 0,0 1 0 0 0,1 1 1 0 0,11-7 6 0 0,107-40-60 0 0,-129 59 59 0 0,-1 0 0 0 0,1 0 0 0 0,0 0 0 0 0,0 1 1 0 0,0 0-1 0 0,0 0 0 0 0,-1 0 0 0 0,1 0 0 0 0,0 1 1 0 0,0 0-1 0 0,0 0 0 0 0,-1 0 0 0 0,1 0 1 0 0,0 1-1 0 0,-1 0 0 0 0,1 0 0 0 0,2 2 1 0 0,-4-1-5 0 0,-1 1 0 0 0,0 0-1 0 0,0 0 1 0 0,0 1 0 0 0,-1-1 0 0 0,0 0-1 0 0,1 0 1 0 0,-1 1 0 0 0,-1-1-1 0 0,1 1 1 0 0,-1-1 0 0 0,0 1 0 0 0,0-1-1 0 0,0 1 1 0 0,0-1 0 0 0,-1 0 0 0 0,0 1-1 0 0,0-1 1 0 0,0 1 0 0 0,0-1 0 0 0,-1 0-1 0 0,1 0 1 0 0,-3 4 5 0 0,1 1-9 0 0,-43 90 9 0 0,-22 35 44 0 0,24-11 128 0 0,42-116-171 0 0,-1 0 0 0 0,1 0 0 0 0,1 1 0 0 0,-1-1 0 0 0,1 1 0 0 0,0-1 0 0 0,1 1 0 0 0,0-1 0 0 0,0 1 0 0 0,1 0 0 0 0,0-1 0 0 0,0 1 0 0 0,0-1 0 0 0,1 0 0 0 0,0 1 0 0 0,3 4-1 0 0,-2-8 42 0 0,0-1 0 0 0,0 0 0 0 0,1 0 0 0 0,-1 0 0 0 0,1-1 0 0 0,-1 1 0 0 0,1-1 1 0 0,0 0-1 0 0,0 0 0 0 0,0 0 0 0 0,0 0 0 0 0,1-1 0 0 0,-1 0 0 0 0,0 0 0 0 0,0 0 1 0 0,1 0-1 0 0,-1-1 0 0 0,1 1 0 0 0,-1-1 0 0 0,1 0 0 0 0,-1-1 0 0 0,0 1 0 0 0,1-1 1 0 0,-1 0-1 0 0,0 0 0 0 0,1 0-42 0 0,27-1 19 0 0,29 12-1960 0 0,-54-7 1208 0 0</inkml:trace>
  <inkml:trace contextRef="#ctx0" brushRef="#br0" timeOffset="32595.611">8601 2242 4328 0 0,'0'0'125'0'0,"0"0"35"0"0,0 0 63 0 0,0 0 29 0 0,0 0 4 0 0,0 0-15 0 0,11-12 664 0 0,-5-10 1246 0 0,-6 20-1850 0 0,-5-7 1013 0 0,2 7-1257 0 0,1 1 0 0 0,-1 0 0 0 0,1 0 0 0 0,-1 0 0 0 0,0 0 1 0 0,1 0-1 0 0,-1 1 0 0 0,0-1 0 0 0,0 1 0 0 0,0 0 0 0 0,1 0 0 0 0,-1 0 1 0 0,0 0-1 0 0,0 0 0 0 0,0 1 0 0 0,1-1 0 0 0,-1 1 0 0 0,0 0 1 0 0,1 0-1 0 0,-1 0 0 0 0,0 0 0 0 0,0 0-57 0 0,-41 23 1191 0 0,-23 48 257 0 0,61-65-1400 0 0,1 0 0 0 0,-1 0 0 0 0,1 1 0 0 0,1 0 0 0 0,0 0 0 0 0,0 0 0 0 0,0 0 0 0 0,1 1 0 0 0,0-1 0 0 0,1 1 0 0 0,0 0 0 0 0,0 0 0 0 0,1 0 0 0 0,0 0 0 0 0,1 0 0 0 0,0 0 0 0 0,0 0 0 0 0,1 2-48 0 0,0-6 10 0 0,-1-4 44 0 0,0-1 10 0 0,13-7 112 0 0,30-61-96 0 0,-19-4-80 0 0,-14 43 0 0 0,-6 46 0 0 0,-6 38 25 0 0,1-38-8 0 0,0 0 0 0 0,1 0 0 0 0,1 0 0 0 0,0 0 0 0 0,1 0 1 0 0,5 15-18 0 0,2 0-286 0 0,-9-31 68 0 0,0-1-6 0 0,0 0-39 0 0,11 0-1180 0 0,0-6-782 0 0,-5 0 1332 0 0</inkml:trace>
  <inkml:trace contextRef="#ctx0" brushRef="#br0" timeOffset="33107.89">8588 2051 9272 0 0,'0'0'208'0'0,"0"0"33"0"0,0 0 14 0 0,0 0 2 0 0,0 0 6 0 0,0 0 1 0 0,0 0 0 0 0,0 2-20 0 0,40 196 264 0 0,-21-114 4 0 0,-19-83-442 0 0,0-1-4 0 0,0 0-2 0 0,0 0 0 0 0,0 0 2 0 0,0 0 12 0 0,21-10 306 0 0,32-81 452 0 0,-32 73-494 0 0,3 29-150 0 0,-20-8-181 0 0,-1 0 0 0 0,0 0 0 0 0,0 0 0 0 0,-1 0 0 0 0,1 1 0 0 0,0-1 0 0 0,-1 1 0 0 0,0 0 0 0 0,0 0 0 0 0,0 0 0 0 0,-1 0 0 0 0,1 0 0 0 0,-1 0 0 0 0,0 0 0 0 0,0 1 0 0 0,0-1-1 0 0,-1 0 1 0 0,1 1 0 0 0,-1-1 0 0 0,0 0 0 0 0,-1 1 0 0 0,1-1 0 0 0,-1 0 0 0 0,1 1 0 0 0,-1-1 0 0 0,-1 0 0 0 0,1 0 0 0 0,0 0 0 0 0,-1 0 0 0 0,0 0 0 0 0,0 0 0 0 0,0 0 0 0 0,-1-1 0 0 0,1 1 0 0 0,-1-1 0 0 0,0 1 0 0 0,-1 0-11 0 0,-66 33 416 0 0,52-31-358 0 0,12-4-10 0 0,-1 1 1 0 0,1-1-1 0 0,-1-1 1 0 0,1 1-1 0 0,-1-1 1 0 0,0 0-1 0 0,1-1 1 0 0,-1 0-1 0 0,0 0 1 0 0,1 0-1 0 0,-1-1 1 0 0,-5-1-49 0 0,-10-3 400 0 0,6 1-5347 0 0,10 4 62 0 0</inkml:trace>
  <inkml:trace contextRef="#ctx0" brushRef="#br0" timeOffset="33639.644">7503 2760 9472 0 0,'0'0'216'0'0,"0"0"32"0"0,-3-3 228 0 0,0 0-419 0 0,20-12 248 0 0,93-7 401 0 0,-94 21-577 0 0,332-16 4014 0 0,-263 9-3089 0 0,1 3 1 0 0,80 7-1055 0 0,-52 1 130 0 0,102-15-145 0 0,-167 6-211 0 0,3 0-2123 0 0,-35 1-3252 0 0</inkml:trace>
  <inkml:trace contextRef="#ctx0" brushRef="#br0" timeOffset="34532.645">7422 3514 10120 0 0,'0'0'298'0'0,"0"0"-4"0"0,-6 3-182 0 0,3 0-74 0 0,2-3 161 0 0,1 0 61 0 0,0 0 11 0 0,0 0-17 0 0,0 0-71 0 0,14 12 388 0 0,-1-7-504 0 0,-1-1 1 0 0,1 0-1 0 0,0-1 1 0 0,0-1 0 0 0,1 0-1 0 0,-1 0 1 0 0,0-1-1 0 0,1-1 1 0 0,11-1-68 0 0,-12 1 8 0 0,154-10 614 0 0,-9-8 541 0 0,-54-20-260 0 0,-98 29-983 0 0,-18-16-14 0 0,-76-25-1282 0 0,72 39 1320 0 0,1 0 0 0 0,0-1-1 0 0,0 0 1 0 0,1-1 0 0 0,1-1-1 0 0,0 0 1 0 0,1-1 0 0 0,0 0-1 0 0,-3-8 57 0 0,10 16 52 0 0,1-1 0 0 0,0 0 0 0 0,0 0-1 0 0,0-1 1 0 0,1 1 0 0 0,0 0 0 0 0,1-1 0 0 0,0 0 0 0 0,1 0-1 0 0,-1 0 1 0 0,2 0 0 0 0,-1 0 0 0 0,1 1 0 0 0,0-1 0 0 0,1 0-1 0 0,0 0 1 0 0,1 0 0 0 0,0 0 0 0 0,0 0 0 0 0,1 1 0 0 0,0-1-52 0 0,3 0 47 0 0,1 2 1 0 0,0-1 0 0 0,0 1-1 0 0,0 0 1 0 0,1 1 0 0 0,0 0-1 0 0,0 0 1 0 0,0 0 0 0 0,1 1-1 0 0,0 1 1 0 0,0-1 0 0 0,0 1-1 0 0,1 1 1 0 0,0 0 0 0 0,-1 0-1 0 0,1 1 1 0 0,0 0 0 0 0,0 1-1 0 0,0 0 1 0 0,8 0-48 0 0,-14 1-12 0 0,28-6 43 0 0,0 2 0 0 0,1 2 0 0 0,0 1 0 0 0,0 1 0 0 0,-1 2 1 0 0,1 1-1 0 0,-1 1 0 0 0,0 2 0 0 0,8 4-31 0 0,-36-9 6 0 0,-1 0 0 0 0,0 0 0 0 0,0 0 0 0 0,1 1 0 0 0,-1-1 0 0 0,0 1 1 0 0,0 0-1 0 0,0 0 0 0 0,-1 0 0 0 0,1 0 0 0 0,0 1 0 0 0,-1-1 0 0 0,0 1 0 0 0,1 0 0 0 0,-1-1 0 0 0,0 1 1 0 0,0 0-1 0 0,0 0 0 0 0,-1 0 0 0 0,1 1 0 0 0,-1-1 0 0 0,0 0 0 0 0,0 0 0 0 0,0 1 0 0 0,0-1 0 0 0,-1 1 1 0 0,1-1-1 0 0,-1 1 0 0 0,0-1 0 0 0,0 1 0 0 0,0-1 0 0 0,0 1 0 0 0,-1-1-6 0 0,-35 108 547 0 0,-11 11 203 0 0,27-63-430 0 0,16-40-304 0 0,6-18 60 0 0,0 1-1 0 0,0-1 1 0 0,-1 0-1 0 0,1 1 1 0 0,0-1-1 0 0,0 0 0 0 0,0 0 1 0 0,0-1-1 0 0,0 1 1 0 0,1 0-1 0 0,-1-1 1 0 0,0 1-1 0 0,0-1 1 0 0,0 0-1 0 0,1 1 0 0 0,-1-1 1 0 0,0 0-1 0 0,0 0 1 0 0,1-1-1 0 0,-1 1 1 0 0,0 0-1 0 0,0-1 0 0 0,0 0 1 0 0,0 1-1 0 0,1-1 1 0 0,-1 0-76 0 0,69-12 536 0 0,-58 11-843 0 0,0 1 0 0 0,0 0 0 0 0,1 1 0 0 0,-1 1 0 0 0,0 0-1 0 0,0 1 1 0 0,7 2 307 0 0,-7-2-6619 0 0</inkml:trace>
  <inkml:trace contextRef="#ctx0" brushRef="#br0" timeOffset="60699.657">10762 2706 11256 0 0,'0'0'256'0'0,"0"0"34"0"0,0 0 21 0 0,0 0-35 0 0,1-6-169 0 0,8-6-54 0 0,-5 8 22 0 0,1 0 0 0 0,-1 1 0 0 0,1-1 0 0 0,0 1 0 0 0,0 0 0 0 0,1 1 0 0 0,-1-1 0 0 0,1 1 0 0 0,-1 0 0 0 0,1 0 0 0 0,-1 0 0 0 0,1 1 0 0 0,0 0 0 0 0,0 0 0 0 0,0 1 0 0 0,0 0 0 0 0,3 0-75 0 0,-1-1 16 0 0,56 4-16 0 0,30-7-54 0 0,138-31 922 0 0,29 2-418 0 0,-74 27-5686 0 0,-173 6 984 0 0</inkml:trace>
  <inkml:trace contextRef="#ctx0" brushRef="#br0" timeOffset="61170.676">11156 2805 11808 0 0,'0'0'266'0'0,"0"0"44"0"0,0 0 11 0 0,0 0-38 0 0,1-6-70 0 0,7 3-161 0 0,0 1 1 0 0,0 0 0 0 0,1 0-1 0 0,-1 1 1 0 0,0 0-1 0 0,1 0 1 0 0,-1 1-1 0 0,1 0 1 0 0,-1 0 0 0 0,1 1-1 0 0,-1 0 1 0 0,1 1-1 0 0,-1 0 1 0 0,0 0-1 0 0,0 1 1 0 0,0 0-1 0 0,0 0 1 0 0,0 1 0 0 0,5 3-53 0 0,-10-6-6 0 0,-1 1 0 0 0,1-1 0 0 0,-1 1 0 0 0,1 0 0 0 0,-1 0 0 0 0,0 0 0 0 0,0 0 0 0 0,0 0 0 0 0,0 0 0 0 0,0 0 0 0 0,0 1 1 0 0,-1-1-1 0 0,1 1 0 0 0,-1-1 0 0 0,1 1 0 0 0,-1-1 0 0 0,0 1 0 0 0,0 0 0 0 0,-1 0 0 0 0,1 0 0 0 0,0-1 0 0 0,-1 1 1 0 0,0 0-1 0 0,1 0 0 0 0,-1 0 0 0 0,0 0 0 0 0,-1 0 0 0 0,1 0 0 0 0,0 0 0 0 0,-1 0 0 0 0,0 0 0 0 0,0 2 6 0 0,-44 48-414 0 0,-11-9 610 0 0,-82 34 2515 0 0,137-77-2439 0 0,1-1-6 0 0,0 0-29 0 0,0 0-12 0 0,0 0-1 0 0,0 0-10 0 0,11-1 107 0 0,215-32 507 0 0,-90 28-1007 0 0,-78 5-5456 0 0,-37 0-73 0 0</inkml:trace>
  <inkml:trace contextRef="#ctx0" brushRef="#br0" timeOffset="59506.208">10833 2347 6416 0 0,'-4'0'305'0'0,"-24"9"94"0"0,27-8-239 0 0,-1-1 224 0 0,-5 0-505 0 0,5 1 3550 0 0,28 27-2575 0 0,-25-27-786 0 0,1 0 71 0 0,13 2 51 0 0,-1-1 0 0 0,1 0 0 0 0,-1 0 0 0 0,1-2 1 0 0,0 0-1 0 0,0 0 0 0 0,-1-2 0 0 0,1 1 0 0 0,-1-2 0 0 0,6-2-190 0 0,41-9 260 0 0,47-17 130 0 0,-75 22-182 0 0,-30 7-112 0 0,-3 1-79 0 0,0 0 0 0 0,0 0 1 0 0,1 0-1 0 0,-1 0 1 0 0,0 0-1 0 0,0 0 0 0 0,0 0 1 0 0,-1 0-1 0 0,1 0 1 0 0,0 0-1 0 0,0 0 1 0 0,0 0-1 0 0,-1 0 0 0 0,1 0 1 0 0,0 0-1 0 0,-1 0 1 0 0,1 0-1 0 0,-1 0 1 0 0,0 0-1 0 0,1 1 0 0 0,-1-1 1 0 0,1 0-1 0 0,-1 0 1 0 0,0 1-1 0 0,0-1 1 0 0,1 0-1 0 0,-1 1 0 0 0,0-1 1 0 0,0 1-1 0 0,0-1-17 0 0,-90-68 235 0 0,49 20-171 0 0,35 36-61 0 0,1-1 0 0 0,0 0 1 0 0,0 0-1 0 0,1 0 0 0 0,1 0 1 0 0,1-1-1 0 0,0 0 0 0 0,1 1 0 0 0,0-1 1 0 0,1 0-1 0 0,1 0 0 0 0,0 0 1 0 0,2-12-4 0 0,22-85 0 0 0,-13 88 76 0 0,0 1 0 0 0,1 0 0 0 0,1 1 1 0 0,1 0-1 0 0,10-11-76 0 0,59-35 75 0 0,-80 66-75 0 0,1 0 0 0 0,-1 0 0 0 0,1 0 0 0 0,-1 0 0 0 0,1 1 0 0 0,0 0 0 0 0,-1 0 0 0 0,1 0 0 0 0,0 0 0 0 0,0 0 0 0 0,0 1 0 0 0,0 0 0 0 0,0-1 0 0 0,0 1 0 0 0,0 1 0 0 0,-1-1 0 0 0,1 1 0 0 0,0-1 0 0 0,0 1 0 0 0,0 0 0 0 0,0 1 0 0 0,-1-1 0 0 0,1 1 0 0 0,1 0 0 0 0,32 34 53 0 0,-32-22-22 0 0,0 1 0 0 0,0 0 0 0 0,-1 0 1 0 0,-1 0-1 0 0,-1 1 0 0 0,0-1 0 0 0,-1 0 1 0 0,-1 1-1 0 0,0-1 0 0 0,-1 1 0 0 0,0-1 0 0 0,-2 1 1 0 0,0-1-1 0 0,0 0 0 0 0,-2 0 0 0 0,1 0 0 0 0,-3 3-31 0 0,-24 119 268 0 0,34-80-40 0 0,17-5 84 0 0,-20-50-224 0 0,18 7 176 0 0,43 2 278 0 0,-6-2-1198 0 0,-19-11-2584 0 0,-26 2 2283 0 0</inkml:trace>
  <inkml:trace contextRef="#ctx0" brushRef="#br0" timeOffset="59936.25">11625 1770 6248 0 0,'0'-18'616'0'0,"0"9"-584"0"0,-4-12 3113 0 0,-7 39 135 0 0,-2 17-2728 0 0,1 1 0 0 0,1 0 0 0 0,2 1 0 0 0,-1 22-552 0 0,5-35 63 0 0,3-15-37 0 0,1 0 1 0 0,1 0-1 0 0,-1 0 1 0 0,1 0-1 0 0,1 0 1 0 0,0 0 0 0 0,0 0-1 0 0,0 0 1 0 0,1 0-1 0 0,1 0 1 0 0,0 0 0 0 0,0-1-1 0 0,0 1 1 0 0,1-1-1 0 0,0 0 1 0 0,3 4-27 0 0,-3-8 42 0 0,0 0 0 0 0,1 0 1 0 0,-1-1-1 0 0,1 1 0 0 0,0-1 0 0 0,-1 0 1 0 0,1-1-1 0 0,0 1 0 0 0,1-1 0 0 0,-1 0 0 0 0,0 0 1 0 0,1 0-1 0 0,-1-1 0 0 0,1 0 0 0 0,-1 0 1 0 0,1 0-1 0 0,0-1 0 0 0,-1 0 0 0 0,1 0 1 0 0,0 0-1 0 0,-1-1 0 0 0,5-1-42 0 0,148-16-805 0 0,-153 17 467 0 0,6-1-4175 0 0,-7-1-353 0 0</inkml:trace>
  <inkml:trace contextRef="#ctx0" brushRef="#br0" timeOffset="60245.236">11510 1985 10384 0 0,'0'0'301'0'0,"0"0"4"0"0,-3-5-183 0 0,3 3-55 0 0,0 0 1 0 0,0 0 0 0 0,0 0 0 0 0,0 0 0 0 0,0 0-1 0 0,0 0 1 0 0,0 0 0 0 0,1 0 0 0 0,-1 0 0 0 0,1 0-1 0 0,0 0 1 0 0,-1 1 0 0 0,1-1 0 0 0,0 0-1 0 0,0 0 1 0 0,0 1 0 0 0,0-1 0 0 0,0 0 0 0 0,1 1-1 0 0,-1-1 1 0 0,0 1 0 0 0,1 0 0 0 0,-1-1 0 0 0,1 1-1 0 0,0 0 1 0 0,-1 0 0 0 0,1 0 0 0 0,0 0-1 0 0,0 0 1 0 0,-1 1 0 0 0,1-1 0 0 0,0 0 0 0 0,0 1-1 0 0,0-1 1 0 0,0 1 0 0 0,0 0 0 0 0,0 0 0 0 0,0-1-1 0 0,0 1 1 0 0,0 1-68 0 0,7-4 153 0 0,121-14 39 0 0,22 2-803 0 0,-98 9-1092 0 0,-27 3-2623 0 0</inkml:trace>
  <inkml:trace contextRef="#ctx0" brushRef="#br0" timeOffset="192115.289">781 4780 9328 0 0,'1'-14'705'0'0,"11"-53"-352"0"0,-10 29-203 0 0,7-37 246 0 0,4 21 432 0 0,-12 39-204 0 0,-1 15-494 0 0,0 0 146 0 0,0 0 63 0 0,0 0 12 0 0,2 5 359 0 0,-1 62 344 0 0,-8 2-420 0 0,-6 134 89 0 0,-31 22-463 0 0,-10 94-60 0 0,47-257-819 0 0,7-61 99 0 0,0-1-125 0 0,0 0-899 0 0,0 0-3501 0 0</inkml:trace>
  <inkml:trace contextRef="#ctx0" brushRef="#br0" timeOffset="193128.563">1162 4553 6192 0 0,'0'0'133'0'0,"0"0"23"0"0,0 0 13 0 0,0 0 5 0 0,0 0-32 0 0,0 0-12 0 0,0 0-2 0 0,0 0 13 0 0,0 0 56 0 0,0 0 25 0 0,-4 16 498 0 0,-2 144 2014 0 0,-1-76-2380 0 0,-3 33-33 0 0,9 29 307 0 0,7-108-479 0 0,-5-37-95 0 0,-1-1 10 0 0,17-7 10 0 0,40-62-583 0 0,-27 26 256 0 0,14-11 1202 0 0,-42 54-884 0 0,0 0 1 0 0,0 1-1 0 0,0-1 1 0 0,0 1-1 0 0,0-1 1 0 0,0 1-1 0 0,0 0 1 0 0,0 0-1 0 0,0 0 0 0 0,0 0 1 0 0,0 0-1 0 0,-1 0 1 0 0,1 0-1 0 0,0 0 1 0 0,-1 1-1 0 0,1-1 1 0 0,-1 1-1 0 0,0-1 1 0 0,1 1-1 0 0,-1 0 0 0 0,0-1 1 0 0,0 1-1 0 0,0 0 1 0 0,0 0-1 0 0,0 0 1 0 0,-1 0-1 0 0,1 0 1 0 0,0 0-1 0 0,-1 0 1 0 0,0 0-1 0 0,1 0 0 0 0,-1 0 1 0 0,0 2-66 0 0,-7 49 579 0 0,4-48-578 0 0,0 0 1 0 0,0 0 0 0 0,0 0 0 0 0,-1 0 0 0 0,0 0 0 0 0,0-1 0 0 0,0 1-1 0 0,0-1 1 0 0,-1 0 0 0 0,1-1 0 0 0,-1 1 0 0 0,0-1 0 0 0,-1 0 0 0 0,1 0 0 0 0,0-1-1 0 0,-1 1 1 0 0,1-1 0 0 0,-1 0 0 0 0,0-1 0 0 0,-2 1-2 0 0,2 0 52 0 0,-18 5 161 0 0,-1-1 1 0 0,0-2 0 0 0,-1 0-1 0 0,-23 0-213 0 0,-44 5 760 0 0,66-9-952 0 0,26 0-34 0 0,-2-1-4690 0 0,2-1-325 0 0</inkml:trace>
  <inkml:trace contextRef="#ctx0" brushRef="#br0" timeOffset="198534.143">3501 4960 7600 0 0,'-14'-2'166'0'0,"12"1"29"0"0,2 1 14 0 0,1-1-25 0 0,38-7 1612 0 0,-36 7-1474 0 0,25 1 748 0 0,123-6 3970 0 0,106-20-5040 0 0,-5-1 1461 0 0,-161 19-1393 0 0,1 3 0 0 0,0 5 0 0 0,9 4-68 0 0,9 2 0 0 0,37 14-14 0 0,-113-15 96 0 0,-9-2-1614 0 0,-8-2-3211 0 0,-3 0-449 0 0</inkml:trace>
  <inkml:trace contextRef="#ctx0" brushRef="#br0" timeOffset="196199.18">3485 4574 7856 0 0,'-42'-13'816'0'0,"41"13"-786"0"0,0 0 0 0 0,1 0 0 0 0,-1-1 0 0 0,1 1 0 0 0,-1 0 0 0 0,1 0 0 0 0,-1-1 1 0 0,1 1-1 0 0,-1-1 0 0 0,1 1 0 0 0,-1 0 0 0 0,1-1 0 0 0,-1 1 0 0 0,1-1 0 0 0,-1 1 0 0 0,1-1 0 0 0,0 1 1 0 0,-1-1-1 0 0,1 1 0 0 0,0-1 0 0 0,-1 1 0 0 0,1-1 0 0 0,0 0 0 0 0,0 1 0 0 0,0-1 0 0 0,0 1 0 0 0,-1-1 0 0 0,1 0 1 0 0,0 1-1 0 0,0-1 0 0 0,0 1 0 0 0,0-1 0 0 0,0 0 0 0 0,1 1 0 0 0,-1-1 0 0 0,0 0 0 0 0,0 1 0 0 0,0-1 1 0 0,0 1-1 0 0,1-1-30 0 0,-5-5 308 0 0,4 6-283 0 0,0 0 0 0 0,0 0 0 0 0,-1 0 0 0 0,1 0 0 0 0,0-1-1 0 0,0 1 1 0 0,0 0 0 0 0,-1 0 0 0 0,1 0 0 0 0,0 0 0 0 0,0 0 0 0 0,0 0 0 0 0,0 0 0 0 0,-1 0 0 0 0,1-1 0 0 0,0 1 0 0 0,0 0 0 0 0,0 0 0 0 0,0 0 0 0 0,0 0 0 0 0,-1-1 0 0 0,1 1 0 0 0,0 0 0 0 0,0 0 0 0 0,0 0 0 0 0,0-1 0 0 0,0 1 0 0 0,0 0 0 0 0,0 0 0 0 0,0 0 0 0 0,0-1 0 0 0,0 1 0 0 0,0 0 0 0 0,0 0-1 0 0,0 0 1 0 0,0-1 0 0 0,0 1 0 0 0,0 0 0 0 0,0 0 0 0 0,0 0 0 0 0,0-1 0 0 0,0 1 0 0 0,0 0 0 0 0,0 0 0 0 0,0 0 0 0 0,0-1 0 0 0,1 1 0 0 0,-1 0 0 0 0,0 0 0 0 0,0 0 0 0 0,0 0 0 0 0,0 0 0 0 0,0-1 0 0 0,1 1 0 0 0,-1 0 0 0 0,0 0 0 0 0,0 0 0 0 0,0 0 0 0 0,0 0 0 0 0,1 0 0 0 0,-1 0 0 0 0,0-1-1 0 0,0 1 1 0 0,0 0 0 0 0,1 0 0 0 0,-1 0-25 0 0,0 0 36 0 0,0 1 0 0 0,0-1-1 0 0,0 0 1 0 0,0 0-1 0 0,0 0 1 0 0,0 0-1 0 0,0 0 1 0 0,0 1-1 0 0,0-1 1 0 0,0 0 0 0 0,0 0-1 0 0,0 0 1 0 0,0 0-1 0 0,0 0 1 0 0,0 1-1 0 0,0-1 1 0 0,0 0 0 0 0,0 0-1 0 0,0 0 1 0 0,0 0-1 0 0,0 0 1 0 0,0 1-1 0 0,0-1 1 0 0,0 0-1 0 0,0 0 1 0 0,0 0 0 0 0,0 0-1 0 0,-1 0 1 0 0,1 0-1 0 0,0 1-35 0 0,36 16 1131 0 0,1 1-546 0 0,40 8 241 0 0,5-14-242 0 0,-13-17-280 0 0,41-19-102 0 0,-98 22-178 0 0,-11 2-20 0 0,0 0 1 0 0,0 0-1 0 0,0 0 0 0 0,0-1 1 0 0,0 1-1 0 0,0 0 0 0 0,0 0 1 0 0,0-1-1 0 0,0 1 0 0 0,0 0 1 0 0,0-1-1 0 0,0 1 0 0 0,0-1 1 0 0,0 0-1 0 0,-1 1 0 0 0,1-1 1 0 0,0 0-1 0 0,0 1 0 0 0,0-1 0 0 0,-1 0 1 0 0,1 0-1 0 0,0 1 0 0 0,-1-1 1 0 0,1 0-1 0 0,-1 0 0 0 0,1 0 1 0 0,-1 0-1 0 0,0 0 0 0 0,1 0 1 0 0,-1 0-1 0 0,0 0 0 0 0,1 0 1 0 0,-1 0-1 0 0,0-1-4 0 0,2-5 21 0 0,-12-12 107 0 0,8 1-75 0 0,-32-18-339 0 0,21 19 79 0 0,-9-29-199 0 0,-4-20 215 0 0,7-35 74 0 0,19 95 117 0 0,-1 0 0 0 0,1 0 0 0 0,0 1 0 0 0,0-1 0 0 0,1 0 0 0 0,-1 1 0 0 0,1-1 0 0 0,1 1 0 0 0,-1-1 0 0 0,1 1 0 0 0,0-1 0 0 0,0 1 0 0 0,0 0 0 0 0,1-1 0 0 0,36-52 152 0 0,31 8-88 0 0,11 9-352 0 0,-22 20 277 0 0,27 8 591 0 0,-54 25-246 0 0,-27-10-292 0 0,1 1-1 0 0,0 0 0 0 0,-1 0 1 0 0,0 0-1 0 0,0 0 0 0 0,0 1 1 0 0,0 0-1 0 0,-1 0 0 0 0,1 0 1 0 0,-1 1-1 0 0,0 0 0 0 0,0-1 1 0 0,-1 1-1 0 0,1 1 0 0 0,-1-1 1 0 0,0 0-1 0 0,-1 1 0 0 0,1 1-41 0 0,8 63 91 0 0,-33 45-27 0 0,-2-49 43 0 0,-6-6-43 0 0,15-3 56 0 0,1 9 154 0 0,7-12-294 0 0,11-16 296 0 0,-1-26-260 0 0,-3-11-21 0 0,0 1-1 0 0,0-1 1 0 0,0 0-1 0 0,0 1 1 0 0,1-1-1 0 0,-1 1 1 0 0,1-1-1 0 0,-1 0 1 0 0,1 0-1 0 0,-1 1 1 0 0,1-1-1 0 0,0 0 0 0 0,-1 0 1 0 0,1 0-1 0 0,0 0 1 0 0,0 0-1 0 0,0 0 1 0 0,0 0-1 0 0,0 0 1 0 0,0 0-1 0 0,0 0 1 0 0,0 0-1 0 0,0 0 1 0 0,1-1-1 0 0,-1 1 1 0 0,0-1-1 0 0,0 1 1 0 0,1-1-1 0 0,-1 1 1 0 0,0-1-1 0 0,1 0 1 0 0,-1 1-1 0 0,0-1 1 0 0,1 0-1 0 0,-1 0 1 0 0,1 0-1 0 0,-1 0 1 0 0,0 0-1 0 0,1-1 0 0 0,-1 1 1 0 0,0 0-1 0 0,2-1 6 0 0,43-6-109 0 0,-9 1-5608 0 0,-17 2 456 0 0</inkml:trace>
  <inkml:trace contextRef="#ctx0" brushRef="#br0" timeOffset="197047.49">4596 4510 2088 0 0,'0'0'111'0'0,"-1"0"-49"0"0,-5 0-51 0 0,0-2 25 0 0,5 2 143 0 0,-16-11 2582 0 0,17 10-2284 0 0,-11-25 1838 0 0,2 21-1533 0 0,7-14 324 0 0,6 9-498 0 0,-20-15 822 0 0,16 24-1365 0 0,0 0 1 0 0,-1 1-1 0 0,1-1 0 0 0,0 1 0 0 0,-1-1 0 0 0,1 0 0 0 0,-1 1 0 0 0,1-1 0 0 0,-1 1 1 0 0,1-1-1 0 0,-1 1 0 0 0,1 0 0 0 0,-1-1 0 0 0,1 1 0 0 0,-1-1 0 0 0,1 1 0 0 0,-1 0 1 0 0,0 0-1 0 0,1-1 0 0 0,-1 1 0 0 0,0 0 0 0 0,1 0 0 0 0,-1 0 0 0 0,0 0 0 0 0,1 0 1 0 0,-1-1-1 0 0,0 1 0 0 0,1 0 0 0 0,-1 1 0 0 0,0-1 0 0 0,1 0 0 0 0,-1 0 0 0 0,0 0 1 0 0,1 0-1 0 0,-1 0 0 0 0,1 1 0 0 0,-1-1 0 0 0,0 0 0 0 0,1 1 0 0 0,-1-1 0 0 0,1 0 1 0 0,-1 1-1 0 0,1-1 0 0 0,-1 1 0 0 0,1-1 0 0 0,-1 1 0 0 0,1-1 0 0 0,-1 1 0 0 0,1-1 1 0 0,-1 1-1 0 0,1-1 0 0 0,0 1 0 0 0,-1 0 0 0 0,1-1 0 0 0,0 1 0 0 0,0-1 0 0 0,0 1 1 0 0,-1 0-1 0 0,1-1 0 0 0,0 1 0 0 0,0 0 0 0 0,0-1 0 0 0,0 1 0 0 0,0 0 0 0 0,0 0-64 0 0,-62 39 622 0 0,41-24-383 0 0,16 0 92 0 0,-19 14 240 0 0,-4-9-572 0 0,11 2 0 0 0,-8 4 0 0 0,18-20 0 0 0,8 1 0 0 0,0-7 0 0 0,-1 0 0 0 0,0 0 0 0 0,1 0 0 0 0,0 0 0 0 0,-1 0 0 0 0,1 0 0 0 0,-1-1 0 0 0,1 1 0 0 0,0 0 0 0 0,0 0 0 0 0,0 0 0 0 0,-1-1 0 0 0,1 1 0 0 0,0-1 0 0 0,0 1 0 0 0,0 0 0 0 0,0-1 0 0 0,0 1 0 0 0,0-1 0 0 0,0 0 0 0 0,0 1 0 0 0,0-1 0 0 0,0 0 0 0 0,0 0 0 0 0,0 0 0 0 0,1 0 0 0 0,-1 0 0 0 0,0 0 0 0 0,0 0 0 0 0,0 0 0 0 0,0 0 0 0 0,0 0 0 0 0,0 0 0 0 0,1-1 0 0 0,12 1 0 0 0,8-5 0 0 0,25-28 0 0 0,-19 8 0 0 0,-10-1 72 0 0,22-25 46 0 0,-34 35-108 0 0,-8 11-10 0 0,-4 4-10 0 0,5 2-33 0 0,1 12 20 0 0,8 40-37 0 0,-5-14 60 0 0,-4 12 0 0 0,-2-20-257 0 0,-2-17-80 0 0,3-12-3015 0 0,2-2 2387 0 0</inkml:trace>
  <inkml:trace contextRef="#ctx0" brushRef="#br0" timeOffset="197492.507">4669 4338 9936 0 0,'0'0'222'0'0,"0"0"30"0"0,0 0 20 0 0,1 1-34 0 0,12 21 339 0 0,-11-13-212 0 0,1 1-1 0 0,-2 0 1 0 0,1 0 0 0 0,-1-1-1 0 0,-1 1 1 0 0,0 0 0 0 0,0 0-1 0 0,-2 8-364 0 0,-14 119 1074 0 0,21-134-916 0 0,14-19 157 0 0,3-3-76 0 0,44-11-263 0 0,-45 36-40 0 0,-18-5 81 0 0,-1 1 0 0 0,1 0 0 0 0,0 0 0 0 0,-1 0 0 0 0,0 0 0 0 0,1 1 0 0 0,-1-1 0 0 0,0 1 0 0 0,0-1 0 0 0,0 1 0 0 0,-1 0 0 0 0,1-1 0 0 0,-1 1 0 0 0,1 0 0 0 0,-1 0 0 0 0,0 0 0 0 0,0 0 0 0 0,0 0 0 0 0,-1 1 0 0 0,1-1 0 0 0,-1 0-1 0 0,1 0 1 0 0,-1 0 0 0 0,0 2-17 0 0,0 5 78 0 0,-11 43 276 0 0,6-46-309 0 0,-1 1 0 0 0,0-2-1 0 0,0 1 1 0 0,0-1 0 0 0,-1 0-1 0 0,0 0 1 0 0,0 0-1 0 0,0-1 1 0 0,-1-1 0 0 0,0 1-1 0 0,-6 2-44 0 0,11-6 2 0 0,-1 1-1 0 0,1 0 1 0 0,-1-1 0 0 0,1 0-1 0 0,-1 0 1 0 0,0 0-1 0 0,0 0 1 0 0,0-1 0 0 0,0 1-1 0 0,1-1 1 0 0,-1 0-1 0 0,0 0 1 0 0,0-1 0 0 0,0 1-1 0 0,0-1 1 0 0,1 0-1 0 0,-1 0 1 0 0,0 0 0 0 0,0 0-1 0 0,-1-2-1 0 0,-56-33-1293 0 0,54 24-172 0 0,-4 3-3891 0 0</inkml:trace>
  <inkml:trace contextRef="#ctx0" brushRef="#br0" timeOffset="197976.017">4606 3859 10336 0 0,'8'-4'1032'0'0,"26"-13"-942"0"0,-20 16 380 0 0,-7 0-360 0 0,-6 1-67 0 0,0-1 0 0 0,0 1 0 0 0,-1 0 0 0 0,1 0 0 0 0,0 0 0 0 0,0-1 0 0 0,0 1 0 0 0,0 0 0 0 0,0 0 0 0 0,0 0 0 0 0,0 0 1 0 0,0 1-1 0 0,0-1 0 0 0,0 0 0 0 0,0 0 0 0 0,0 1 0 0 0,0-1 0 0 0,0 0 0 0 0,0 1 0 0 0,0-1 0 0 0,-1 1 0 0 0,1-1 0 0 0,0 1 1 0 0,0-1-1 0 0,0 1 0 0 0,-1 0 0 0 0,1-1 0 0 0,0 1 0 0 0,-1 0 0 0 0,1 0 0 0 0,-1 0 0 0 0,1-1 0 0 0,-1 1 0 0 0,1 0 0 0 0,-1 0 1 0 0,1 0-1 0 0,-1 0-43 0 0,1 3 65 0 0,-1 0-1 0 0,0-1 1 0 0,1 1 0 0 0,-1 0 0 0 0,-1 0 0 0 0,1 0 0 0 0,-1 0 0 0 0,1 0 0 0 0,-1 0 0 0 0,0 0 0 0 0,0-1 0 0 0,-1 1 0 0 0,1 0 0 0 0,-1-1 0 0 0,0 1 0 0 0,0-1 0 0 0,0 0 0 0 0,-3 3-65 0 0,-6 16 93 0 0,-18 29 61 0 0,28-40 22 0 0,1-10-80 0 0,2-1 8 0 0,130-39 504 0 0,-37 31-2331 0 0,-85 10 958 0 0</inkml:trace>
  <inkml:trace contextRef="#ctx0" brushRef="#br0" timeOffset="193547.497">1653 4331 12152 0 0,'0'0'273'0'0,"0"0"40"0"0,0 0 22 0 0,-6 7 61 0 0,-2 5-281 0 0,2 1-1 0 0,-1 0 1 0 0,2 0 0 0 0,0 0-1 0 0,0 1 1 0 0,1 0 0 0 0,1 0 0 0 0,0 0-1 0 0,1 0 1 0 0,1 1 0 0 0,0 10-115 0 0,-4 16-43 0 0,-10 208 43 0 0,11-29 0 0 0,7-40 128 0 0,3-146-1635 0 0,-6-25-3290 0 0</inkml:trace>
  <inkml:trace contextRef="#ctx0" brushRef="#br0" timeOffset="194068.514">1731 4263 10800 0 0,'0'-2'241'0'0,"0"-1"-184"0"0,1 0 0 0 0,-1-1 0 0 0,1 1 0 0 0,0 0 0 0 0,0 0 0 0 0,1-1 0 0 0,-1 1 0 0 0,1 0 0 0 0,-1 0 0 0 0,1 1 0 0 0,0-1 0 0 0,0 0 0 0 0,0 1 0 0 0,0-1 0 0 0,1 1 0 0 0,-1-1 0 0 0,1 1 0 0 0,0 0 0 0 0,0 0-57 0 0,4-2 122 0 0,0 0 1 0 0,1 1-1 0 0,0-1 1 0 0,-1 2-1 0 0,1-1 1 0 0,0 1 0 0 0,1 0-1 0 0,-1 1 1 0 0,0 0-1 0 0,0 0 1 0 0,1 1-1 0 0,-1 0 1 0 0,0 0 0 0 0,2 1-123 0 0,-7 0 0 0 0,0 0 0 0 0,0 0 0 0 0,0 1 0 0 0,-1-1 0 0 0,1 1 0 0 0,0-1 0 0 0,-1 1 0 0 0,0 0 0 0 0,1 0 0 0 0,-1 0 0 0 0,0 1 0 0 0,0-1 0 0 0,0 0 0 0 0,0 1 0 0 0,0-1 0 0 0,-1 1 0 0 0,1 0 0 0 0,-1-1 0 0 0,0 1 0 0 0,0 0 0 0 0,0 0 0 0 0,0 0 0 0 0,0 0 0 0 0,0 0 0 0 0,-1 0 0 0 0,0 0 0 0 0,1 0 0 0 0,-1 0 0 0 0,0 0 0 0 0,-1 0 0 0 0,1 0 0 0 0,0 1 0 0 0,-1-1 0 0 0,0 0 0 0 0,0 0 0 0 0,0-1 0 0 0,0 2 0 0 0,-31 70 74 0 0,-3-13 132 0 0,31-26 926 0 0,4-34-872 0 0,4 0-146 0 0,0 1 0 0 0,1-1 0 0 0,-1 0 0 0 0,1 0 0 0 0,-1 0 0 0 0,1-1 0 0 0,0 1 1 0 0,-1-1-1 0 0,1 0 0 0 0,-1 0 0 0 0,1-1 0 0 0,0 1 0 0 0,-1-1 0 0 0,1 0 0 0 0,0-1-114 0 0,50-10-174 0 0,-16 6-170 0 0,-22 4-4400 0 0,-10 1-393 0 0</inkml:trace>
  <inkml:trace contextRef="#ctx0" brushRef="#br0" timeOffset="194362.8">2098 4843 9760 0 0,'128'5'2816'0'0,"-45"-12"-1568"0"0,10 0-1304 0 0,-30 4-3760 0 0,-40 3-464 0 0</inkml:trace>
  <inkml:trace contextRef="#ctx0" brushRef="#br0" timeOffset="194551.941">2279 4993 8808 0 0,'-87'24'1424'0'0,"77"-21"-688"0"0,13 0-144 0 0,153 5-592 0 0,-89-10-32 0 0,14 4-448 0 0,-52-5 320 0 0</inkml:trace>
  <inkml:trace contextRef="#ctx0" brushRef="#br0" timeOffset="199608.982">3367 5873 12152 0 0,'0'0'356'0'0,"0"0"-7"0"0,0 0-194 0 0,0 0-6 0 0,7 3 194 0 0,0 0-202 0 0,1 0 0 0 0,0-1 0 0 0,0 0 0 0 0,0 0 0 0 0,0-1 0 0 0,0 0 0 0 0,0 0 0 0 0,0-1 0 0 0,0 0 0 0 0,6-1-141 0 0,-2 1 166 0 0,149-6 1841 0 0,-111 2-1250 0 0,64-15 1213 0 0,-81 4-1707 0 0,-39-7-77 0 0,-74-74-202 0 0,76 89 11 0 0,0-1-1 0 0,0 0 0 0 0,0 0 0 0 0,1-1 1 0 0,0 1-1 0 0,1-1 0 0 0,-1 1 1 0 0,2-1-1 0 0,-1 0 0 0 0,2 0 0 0 0,-1 0 1 0 0,1 0-1 0 0,0 0 0 0 0,1 0 1 0 0,0 0-1 0 0,0 1 0 0 0,3-8 6 0 0,-1 5-32 0 0,2 1-1 0 0,-1-1 1 0 0,2 1-1 0 0,-1 0 1 0 0,1 0-1 0 0,1 1 1 0 0,0 0-1 0 0,0 0 1 0 0,1 0 0 0 0,0 1-1 0 0,0 0 1 0 0,1 1-1 0 0,0 0 1 0 0,0 0-1 0 0,5-2 33 0 0,8-6-14 0 0,2 0 0 0 0,0 1-1 0 0,0 1 1 0 0,1 2-1 0 0,6-2 15 0 0,-22 10-10 0 0,0-1 0 0 0,0 2 0 0 0,1-1 0 0 0,-1 1 0 0 0,1 0 0 0 0,-1 1-1 0 0,1 0 1 0 0,0 1 0 0 0,-1 0 0 0 0,1 0 0 0 0,0 1 0 0 0,-1 0 0 0 0,1 1 0 0 0,-1 0-1 0 0,5 2 11 0 0,10 13 0 0 0,-22-14 1 0 0,1 0-1 0 0,-1 0 0 0 0,0 1 0 0 0,1-1 1 0 0,-2 1-1 0 0,1-1 0 0 0,0 1 1 0 0,-1 0-1 0 0,1-1 0 0 0,-1 1 0 0 0,0 0 1 0 0,0 0-1 0 0,-1 0 0 0 0,1 0 0 0 0,-1 0 1 0 0,0 0-1 0 0,0 0 0 0 0,0 0 1 0 0,0 0-1 0 0,-1 0 0 0 0,0 0 0 0 0,0 0 1 0 0,0 0-1 0 0,0-1 0 0 0,0 1 0 0 0,-1 0 1 0 0,0 0-1 0 0,-60 99 70 0 0,55-95-61 0 0,-120 148 192 0 0,121-149-211 0 0,1 1 0 0 0,0 0 0 0 0,0 0 0 0 0,1 1 0 0 0,0-1 0 0 0,0 1 0 0 0,1 0 0 0 0,0 0 0 0 0,0 0 0 0 0,1 1 0 0 0,1-1 0 0 0,-1 7 10 0 0,3-12 2 0 0,0-1 0 0 0,1 1-1 0 0,0-1 1 0 0,-1 1-1 0 0,1-1 1 0 0,1 0 0 0 0,-1 0-1 0 0,0 0 1 0 0,1 0 0 0 0,0 0-1 0 0,-1 0 1 0 0,1-1-1 0 0,0 0 1 0 0,1 1 0 0 0,-1-1-1 0 0,0 0 1 0 0,1 0 0 0 0,-1-1-1 0 0,1 1 1 0 0,-1-1-1 0 0,1 1 1 0 0,0-1 0 0 0,-1 0-1 0 0,1-1 1 0 0,0 1-1 0 0,0-1 1 0 0,0 1 0 0 0,0-1-1 0 0,-1-1 1 0 0,5 1-2 0 0,0 1 31 0 0,121-2 369 0 0,31-23-274 0 0,-157 23-83 0 0,17-1-1171 0 0,1-1-3432 0 0,-1-1-1696 0 0</inkml:trace>
  <inkml:trace contextRef="#ctx0" brushRef="#br0" timeOffset="201587.327">4458 5256 12656 0 0,'4'-5'148'0'0,"1"0"0"0"0,0 0 0 0 0,0 1 0 0 0,1 0 0 0 0,-1 0 0 0 0,1 1 0 0 0,0-1 0 0 0,0 1 0 0 0,0 0 0 0 0,1 1 0 0 0,-1 0 0 0 0,1 0 0 0 0,-1 0 0 0 0,1 0 0 0 0,-1 1 0 0 0,1 1 0 0 0,0-1 0 0 0,0 1 0 0 0,0 0 0 0 0,1 0-148 0 0,-6 1 27 0 0,0 1 0 0 0,-1-1 1 0 0,1 1-1 0 0,0-1 1 0 0,0 1-1 0 0,-1-1 1 0 0,1 1-1 0 0,-1 0 0 0 0,0 0 1 0 0,1 0-1 0 0,-1 0 1 0 0,0 0-1 0 0,0 0 1 0 0,0 0-1 0 0,0 0 0 0 0,-1 0 1 0 0,1 1-1 0 0,0-1 1 0 0,-1 0-1 0 0,0 0 1 0 0,1 1-1 0 0,-1-1 0 0 0,0 0 1 0 0,0 1-1 0 0,0-1 1 0 0,-1 0-1 0 0,1 0 1 0 0,-1 1-1 0 0,1-1 0 0 0,-1 0 1 0 0,0 0-1 0 0,1 0 1 0 0,-1 1-1 0 0,0-1 0 0 0,-1 0-27 0 0,-49 66 74 0 0,-48 19 84 0 0,60-63-83 0 0,37-24-16 0 0,2 0 33 0 0,31 3 338 0 0,102-26 48 0 0,43 2-665 0 0,-42 9-1658 0 0,-110 12 1216 0 0</inkml:trace>
  <inkml:trace contextRef="#ctx0" brushRef="#br0" timeOffset="203306.418">6427 4600 8120 0 0,'5'8'802'0'0,"39"47"2123"0"0,2-43-540 0 0,-23-14-1955 0 0,0-1 0 0 0,1-1 0 0 0,-1-1 0 0 0,-1-1 1 0 0,1-2-1 0 0,-1 0 0 0 0,0-1 0 0 0,-1-1 0 0 0,20-12-430 0 0,-39 20 17 0 0,0 1 0 0 0,0 0 0 0 0,-1 0 0 0 0,1 0 0 0 0,-1-1-1 0 0,1 1 1 0 0,-1-1 0 0 0,1 0 0 0 0,-1 1 0 0 0,0-1 0 0 0,0 0 0 0 0,0 1-1 0 0,0-1 1 0 0,0 0 0 0 0,0 0 0 0 0,0 0 0 0 0,-1 0 0 0 0,1 0-1 0 0,-1 0 1 0 0,1 0 0 0 0,-1 0 0 0 0,0 0 0 0 0,0 0 0 0 0,0-1-1 0 0,0 1 1 0 0,0 0 0 0 0,0 0 0 0 0,-1 0 0 0 0,1 0 0 0 0,-1 0 0 0 0,1 0-1 0 0,-1 0 1 0 0,0 0 0 0 0,0 0 0 0 0,0 0 0 0 0,0 1 0 0 0,0-1-1 0 0,-1-1-16 0 0,-89-72 16 0 0,53 39-16 0 0,13-16-64 0 0,25 46 51 0 0,0 0 0 0 0,0 0-1 0 0,1 0 1 0 0,0 0 0 0 0,1 0-1 0 0,-1 0 1 0 0,1 0 0 0 0,0 1-1 0 0,1-1 1 0 0,-1 1 0 0 0,1-1-1 0 0,0 1 1 0 0,0 0-1 0 0,1 0 1 0 0,0 0 0 0 0,-1 0-1 0 0,2 1 1 0 0,-1 0 0 0 0,5-4 13 0 0,99-65-111 0 0,-92 66 133 0 0,1 0 0 0 0,0 2-1 0 0,1 0 1 0 0,-1 0 0 0 0,1 2-1 0 0,0 0 1 0 0,0 2 0 0 0,-1-1-1 0 0,1 2 1 0 0,0 1-1 0 0,0 0 1 0 0,0 1 0 0 0,4 2-22 0 0,-13-3 18 0 0,-1 2-1 0 0,1-1 1 0 0,-1 1 0 0 0,0 0 0 0 0,0 1 0 0 0,0 0-1 0 0,0 0 1 0 0,-1 1 0 0 0,0-1 0 0 0,1 2 0 0 0,-2-1-1 0 0,1 1 1 0 0,-1 0 0 0 0,0 1 0 0 0,0-1 0 0 0,-1 1-1 0 0,1 1-17 0 0,-3-4 19 0 0,-1 0-1 0 0,0 1 1 0 0,0-1-1 0 0,0 1 1 0 0,0-1-1 0 0,-1 1 1 0 0,0 0-1 0 0,0-1 1 0 0,0 1-1 0 0,0 0 1 0 0,-1 0-1 0 0,0 0 1 0 0,0 0-1 0 0,0 0 0 0 0,-1 0 1 0 0,1-1-1 0 0,-1 1 1 0 0,0 0-1 0 0,-1 0 1 0 0,1 0-19 0 0,-44 91 189 0 0,-40 22-10 0 0,81-113-178 0 0,0 1 1 0 0,0-1-1 0 0,1 1 1 0 0,0 0-1 0 0,0 0 1 0 0,0 1-1 0 0,0-1 1 0 0,1 0-1 0 0,0 1 1 0 0,1 0-1 0 0,-1-1 1 0 0,1 1 0 0 0,1 0-1 0 0,-1 2-1 0 0,2-7 2 0 0,0-1 0 0 0,0 0-1 0 0,0 0 1 0 0,0 0 0 0 0,0 1 0 0 0,1-1 0 0 0,-1-1-1 0 0,0 1 1 0 0,1 0 0 0 0,-1 0 0 0 0,0 0-1 0 0,1-1 1 0 0,-1 1 0 0 0,1 0 0 0 0,-1-1 0 0 0,1 1-1 0 0,-1-1 1 0 0,1 0 0 0 0,0 0 0 0 0,-1 0 0 0 0,1 1-1 0 0,-1-1 1 0 0,1-1 0 0 0,0 1 0 0 0,-1 0-1 0 0,1 0 1 0 0,-1-1 0 0 0,1 1-2 0 0,11 1 3 0 0,67-2-240 0 0,-51-3-974 0 0,-11-1-3875 0 0,-7-1-595 0 0</inkml:trace>
  <inkml:trace contextRef="#ctx0" brushRef="#br0" timeOffset="204658.673">6064 4208 9272 0 0,'0'0'208'0'0,"0"0"33"0"0,0 0 14 0 0,6-11 1 0 0,-2 5 24 0 0,0 0 0 0 0,0 1 0 0 0,0 0 0 0 0,1 0 0 0 0,0 0 1 0 0,0 1-1 0 0,0 0 0 0 0,0 0 0 0 0,1 0 0 0 0,0 0 0 0 0,0 1 0 0 0,0 0 1 0 0,0 0-1 0 0,0 1 0 0 0,0 0 0 0 0,1 0 0 0 0,0 0-280 0 0,-7 2 23 0 0,1-1 0 0 0,0 1 0 0 0,0 0 0 0 0,0-1 0 0 0,-1 1 0 0 0,1 0 0 0 0,0 0-1 0 0,0 0 1 0 0,0 0 0 0 0,-1 0 0 0 0,1 0 0 0 0,0 0 0 0 0,0 0 0 0 0,0 0 0 0 0,-1 0 0 0 0,1 1 0 0 0,0-1 0 0 0,0 0-1 0 0,-1 0 1 0 0,1 1 0 0 0,0-1 0 0 0,0 1 0 0 0,-1-1 0 0 0,1 0 0 0 0,0 1 0 0 0,-1-1 0 0 0,1 1 0 0 0,-1 0 0 0 0,1-1-1 0 0,-1 1 1 0 0,1-1 0 0 0,-1 1 0 0 0,1 0 0 0 0,-1-1 0 0 0,1 1 0 0 0,-1 0 0 0 0,0 0 0 0 0,1-1 0 0 0,-1 1 0 0 0,0 0-1 0 0,0 0 1 0 0,0 0 0 0 0,0-1 0 0 0,1 1 0 0 0,-1 0 0 0 0,0 0 0 0 0,0 0 0 0 0,0-1 0 0 0,-1 1 0 0 0,1 0 0 0 0,0 0 0 0 0,0 0-1 0 0,0-1 1 0 0,-1 1 0 0 0,1 0 0 0 0,0 0-23 0 0,-22 46 179 0 0,-31 18-97 0 0,-22 25 217 0 0,75-90-274 0 0,0 1-1 0 0,0 0 1 0 0,0 0 0 0 0,1 0-1 0 0,-1 0 1 0 0,0-1 0 0 0,0 1 0 0 0,1 0-1 0 0,-1 0 1 0 0,0-1 0 0 0,1 1-1 0 0,-1 0 1 0 0,1 0 0 0 0,-1-1 0 0 0,1 1-1 0 0,0-1 1 0 0,-1 1 0 0 0,1 0 0 0 0,-1-1-1 0 0,1 1 1 0 0,0-1 0 0 0,0 1-1 0 0,-1-1 1 0 0,1 0 0 0 0,0 1 0 0 0,0-1-1 0 0,-1 0 1 0 0,1 1 0 0 0,0-1-1 0 0,0 0 1 0 0,0 0 0 0 0,0 0 0 0 0,0 0-1 0 0,-1 0 1 0 0,1 0 0 0 0,0 0-1 0 0,0 0-24 0 0,137-12 400 0 0,-71 6-2326 0 0,-51 3-3931 0 0</inkml:trace>
  <inkml:trace contextRef="#ctx0" brushRef="#br0" timeOffset="205190.015">7564 4229 6592 0 0,'2'-1'149'0'0,"37"-57"1079"0"0,-44 70 5256 0 0,-17 51-5320 0 0,16-46-976 0 0,1-1 1 0 0,0 1 0 0 0,1 0-1 0 0,1 0 1 0 0,1 0-1 0 0,1 0 1 0 0,0 0-1 0 0,1 1 1 0 0,1-1-1 0 0,0 0 1 0 0,2 1-1 0 0,2 11-188 0 0,-3-26 37 0 0,0 1-1 0 0,0 0 0 0 0,0-1 1 0 0,0 0-1 0 0,1 1 0 0 0,-1-1 1 0 0,1 0-1 0 0,0 0 0 0 0,0-1 1 0 0,0 1-1 0 0,0 0 0 0 0,1-1 1 0 0,-1 0-1 0 0,1 0 0 0 0,-1 0 1 0 0,1 0-1 0 0,0-1 0 0 0,-1 1 1 0 0,1-1-1 0 0,0 0 0 0 0,0 0 1 0 0,0 0-1 0 0,0-1 0 0 0,2 1-36 0 0,5 1 3 0 0,-1-1 0 0 0,1 0-1 0 0,0 0 1 0 0,0-1 0 0 0,0-1-1 0 0,-1 0 1 0 0,1 0 0 0 0,0-1-1 0 0,-1 0 1 0 0,1-1 0 0 0,-1 0-1 0 0,6-3-2 0 0,-2-16-3265 0 0,-13 12 2035 0 0</inkml:trace>
  <inkml:trace contextRef="#ctx0" brushRef="#br0" timeOffset="205462.351">7349 4310 13256 0 0,'2'-2'71'0'0,"-1"-1"1"0"0,1 1 0 0 0,-1 0 0 0 0,1 0-1 0 0,0 0 1 0 0,0 0 0 0 0,0 0 0 0 0,0 0-1 0 0,1 1 1 0 0,-1-1 0 0 0,0 0 0 0 0,1 1 0 0 0,-1 0-1 0 0,1 0 1 0 0,-1 0 0 0 0,1 0 0 0 0,0 0-1 0 0,-1 0 1 0 0,1 1 0 0 0,0-1 0 0 0,0 1-1 0 0,-1 0 1 0 0,2 0-72 0 0,32-6 415 0 0,1 2-1 0 0,0 2 0 0 0,0 1 1 0 0,0 2-1 0 0,32 5-414 0 0,96 26-5294 0 0,-150-28 274 0 0</inkml:trace>
  <inkml:trace contextRef="#ctx0" brushRef="#br0" timeOffset="205794.093">6514 4998 10568 0 0,'0'0'233'0'0,"-12"0"2319"0"0,248-19 2573 0 0,45-1-3340 0 0,-45 14-1657 0 0,-148 10 76 0 0,-46-2-1606 0 0,0-1-4090 0 0,-25-1-409 0 0</inkml:trace>
  <inkml:trace contextRef="#ctx0" brushRef="#br0" timeOffset="206215.016">6656 5202 13648 0 0,'0'0'306'0'0,"0"0"46"0"0,11-9 472 0 0,7 2-785 0 0,1 1 0 0 0,0 1-1 0 0,0 1 1 0 0,1 1 0 0 0,-1 0-1 0 0,1 1 1 0 0,0 2 0 0 0,0 0-1 0 0,-1 0 1 0 0,12 4-39 0 0,-23-4 145 0 0,0 1 0 0 0,1 0 0 0 0,-1 1 0 0 0,0 0 1 0 0,0 0-1 0 0,0 1 0 0 0,0 0 0 0 0,-1 0 0 0 0,1 1 0 0 0,-1-1 0 0 0,0 2 1 0 0,0-1-1 0 0,7 6-145 0 0,-11-7 42 0 0,0 0 1 0 0,0 0 0 0 0,0 1 0 0 0,0-1 0 0 0,-1 1 0 0 0,1-1-1 0 0,-1 1 1 0 0,0 0 0 0 0,0 0 0 0 0,0 0 0 0 0,0 0-1 0 0,-1 0 1 0 0,0 0 0 0 0,0 0 0 0 0,0 1 0 0 0,0-1-1 0 0,-1 0 1 0 0,1 1 0 0 0,-1-1 0 0 0,0 1 0 0 0,-1-1-1 0 0,1 0 1 0 0,-1 1 0 0 0,0-1 0 0 0,0 0 0 0 0,0 0-1 0 0,0 1-42 0 0,-7 11 36 0 0,0-1-1 0 0,0 0 0 0 0,-1 0 0 0 0,-1-1 1 0 0,-1 0-1 0 0,0-1 0 0 0,0 0 0 0 0,-1 0 0 0 0,-1-2 1 0 0,0 1-1 0 0,-4 0-35 0 0,-36 37 79 0 0,53-49-60 0 0,1 0 0 0 0,-1 0 0 0 0,1 0 0 0 0,-1 0 0 0 0,1-1 0 0 0,0 1 0 0 0,-1 0 0 0 0,1 0 1 0 0,-1 0-1 0 0,1 0 0 0 0,-1 0 0 0 0,1 0 0 0 0,-1 0 0 0 0,1 0 0 0 0,-1 1 0 0 0,1-1 0 0 0,-1 0 0 0 0,1 0 0 0 0,-1 0 0 0 0,1 1 0 0 0,-1-1 0 0 0,1 0 0 0 0,-1 0 0 0 0,1 1 0 0 0,-1-1 0 0 0,1 0 0 0 0,-1 1 0 0 0,0-1 0 0 0,1 1 0 0 0,-1-1 1 0 0,0 1-1 0 0,1-1 0 0 0,-1 0 0 0 0,0 1 0 0 0,1-1 0 0 0,-1 1 0 0 0,0-1 0 0 0,0 1 0 0 0,0-1 0 0 0,0 1 0 0 0,1 0 0 0 0,-1-1 0 0 0,0 1 0 0 0,0-1 0 0 0,0 1 0 0 0,0-1 0 0 0,0 1 0 0 0,0-1 0 0 0,0 1 0 0 0,-1-1 0 0 0,1 1 1 0 0,0 0-1 0 0,0-1 0 0 0,0 1 0 0 0,0-1 0 0 0,-1 1 0 0 0,1-1 0 0 0,0 1 0 0 0,0-1 0 0 0,-1 0 0 0 0,1 1 0 0 0,-1-1 0 0 0,1 1 0 0 0,0-1 0 0 0,-1 0 0 0 0,1 1 0 0 0,-1-1 0 0 0,1 0 0 0 0,-1 1-19 0 0,46-3 307 0 0,154-31 69 0 0,-39 13-429 0 0,-91 7-6132 0 0,-48 7-176 0 0</inkml:trace>
  <inkml:trace contextRef="#ctx0" brushRef="#br0" timeOffset="-153347.019">19069 8476 12152 0 0,'-2'2'158'0'0,"0"0"0"0"0,0 1 1 0 0,1-1-1 0 0,-1 1 1 0 0,1-1-1 0 0,0 1 0 0 0,0 0 1 0 0,0 0-1 0 0,0 0 1 0 0,0-1-1 0 0,0 1 0 0 0,1 0 1 0 0,-1 0-1 0 0,1 0 1 0 0,0 0-1 0 0,0 0 0 0 0,0 0 1 0 0,0 0-1 0 0,1 0 1 0 0,-1 0-1 0 0,1 0 0 0 0,0 0 1 0 0,0 0-1 0 0,0 0 1 0 0,1 2-159 0 0,14 85 1886 0 0,15 171-1290 0 0,-21-67 113 0 0,-10-54 253 0 0,-9-162-588 0 0,9 4-427 0 0,0 1-1 0 0,2-1 1 0 0,0 0-1 0 0,1 1 1 0 0,1 0-1 0 0,1 0 0 0 0,0 0 1 0 0,4-6 53 0 0,-3 5-4 0 0,-3 7-42 0 0,2 1 0 0 0,0-1 0 0 0,0 1 0 0 0,0 0-1 0 0,2 1 1 0 0,-1 0 0 0 0,1 0 0 0 0,0 0-1 0 0,7-6 47 0 0,-11 12-10 0 0,-1 1-1 0 0,1-1 0 0 0,0 0 1 0 0,0 1-1 0 0,1 0 0 0 0,-1-1 1 0 0,0 1-1 0 0,1 0 0 0 0,-1 1 1 0 0,1-1-1 0 0,0 1 0 0 0,0 0 1 0 0,-1-1-1 0 0,1 2 0 0 0,0-1 1 0 0,0 0-1 0 0,0 1 0 0 0,0 0 1 0 0,0 0-1 0 0,0 0 0 0 0,0 0 1 0 0,0 1-1 0 0,0-1 0 0 0,0 1 1 0 0,-1 0-1 0 0,1 0 0 0 0,0 0 1 0 0,0 1-1 0 0,-1 0 0 0 0,1-1 1 0 0,-1 1-1 0 0,1 0 0 0 0,2 3 11 0 0,43 44 14 0 0,-28 16 372 0 0,-20-51-304 0 0,-9 31-172 0 0,-1-31-246 0 0,8-12-673 0 0,1-2-3500 0 0,0 0-1500 0 0</inkml:trace>
  <inkml:trace contextRef="#ctx0" brushRef="#br0" timeOffset="-153040.052">18836 8760 9072 0 0,'0'0'266'0'0,"0"0"1"0"0,12-1 2522 0 0,37-18 1700 0 0,28-3-2389 0 0,-6 1-742 0 0,20-14-510 0 0,14 2-758 0 0,-28 9-2226 0 0,-60 18 928 0 0</inkml:trace>
  <inkml:trace contextRef="#ctx0" brushRef="#br0" timeOffset="-193952.948">13312 4989 12752 0 0,'0'0'289'0'0,"-8"-2"391"0"0,-51-17 463 0 0,12-1 2491 0 0,47 19-3181 0 0,0 1-5 0 0,0 0-16 0 0,0 0-69 0 0,0 0-38 0 0,0 0-5 0 0,0 0-16 0 0,0 0-69 0 0,0 0-38 0 0,0 0-5 0 0,0 0-8 0 0,0 0-34 0 0,0 0-20 0 0,0 0-2 0 0,0 0-4 0 0,16 10 176 0 0,39 14 308 0 0,-35-18-513 0 0,0-2 0 0 0,1 0 0 0 0,-1-1 0 0 0,1-1 0 0 0,-1-1 0 0 0,1-1 0 0 0,0-1 0 0 0,2-1-95 0 0,111-24 610 0 0,-10-16-324 0 0,-42-9-99 0 0,-81 50-179 0 0,0 0 1 0 0,0 0-1 0 0,1 0 1 0 0,-1 0 0 0 0,0 0-1 0 0,0-1 1 0 0,-1 1-1 0 0,1 0 1 0 0,0-1-1 0 0,0 1 1 0 0,0 0-1 0 0,-1-1 1 0 0,1 1-1 0 0,-1-1 1 0 0,1 1-1 0 0,-1 0 1 0 0,0-1-1 0 0,0 1 1 0 0,1-1 0 0 0,-1 0-1 0 0,0 1 1 0 0,0-1-1 0 0,0 1 1 0 0,-1-1-1 0 0,1 1 1 0 0,0-1-1 0 0,0 1 1 0 0,-1-1-1 0 0,1 1 1 0 0,-1-1-1 0 0,0 1 1 0 0,1 0-1 0 0,-1-1 1 0 0,0 1 0 0 0,0 0-1 0 0,0 0 1 0 0,1-1-1 0 0,-1 1 1 0 0,-1 0-1 0 0,1 0 1 0 0,0 0-1 0 0,0 0 1 0 0,0 0-1 0 0,-1 0 1 0 0,1 1-1 0 0,0-1 1 0 0,-1 0-1 0 0,1 1 1 0 0,0-1 0 0 0,-1 0-9 0 0,-104-35 10 0 0,24 15-83 0 0,79 20 65 0 0,-1 0 1 0 0,1 0-1 0 0,-1 0 1 0 0,1 0-1 0 0,-1-1 1 0 0,1 0-1 0 0,0 1 1 0 0,0-1-1 0 0,-1 0 1 0 0,1-1-1 0 0,1 1 1 0 0,-1 0-1 0 0,0-1 1 0 0,1 0-1 0 0,-1 1 1 0 0,1-1-1 0 0,0 0 1 0 0,0 0-1 0 0,0 0 1 0 0,0-1-1 0 0,0 1 1 0 0,1 0-1 0 0,0-1 0 0 0,-1 1 1 0 0,1-1-1 0 0,0 1 1 0 0,1-1-1 0 0,-1 0 1 0 0,1 1-1 0 0,0-1 1 0 0,0 0-1 0 0,0 1 1 0 0,0-1-1 0 0,0 0 1 0 0,1 1-1 0 0,0-4 8 0 0,4-6-23 0 0,1 1 0 0 0,0 0 0 0 0,1 0 0 0 0,0 0 0 0 0,1 1 0 0 0,0 0 0 0 0,0 0 0 0 0,2 1 0 0 0,-1 0 0 0 0,1 1 0 0 0,0 0 0 0 0,3-2 23 0 0,142-93-144 0 0,-39 41 84 0 0,-95 50 42 0 0,2 0 0 0 0,0 1 0 0 0,0 2 0 0 0,1 0 1 0 0,0 2-1 0 0,1 0 0 0 0,0 2 0 0 0,0 0 0 0 0,0 2 0 0 0,1 1 0 0 0,17 0 18 0 0,-38 4-1 0 0,0-1 0 0 0,-1 1 0 0 0,1 0 0 0 0,0 0 0 0 0,0 1 0 0 0,0-1 0 0 0,-1 1 0 0 0,1 0 1 0 0,-1 0-1 0 0,0 1 0 0 0,1-1 0 0 0,-1 1 0 0 0,0 0 0 0 0,-1 0 0 0 0,1 1 0 0 0,0-1 0 0 0,-1 1 0 0 0,0-1 0 0 0,0 1 0 0 0,0 0 0 0 0,0 0 1 0 0,0 1-1 0 0,-1 0 1 0 0,18 45-54 0 0,-26 59-10 0 0,-24 9 64 0 0,9-58 0 0 0,-1-5 0 0 0,15-7 0 0 0,-1 2 0 0 0,-6-11 0 0 0,45-18 0 0 0,20-9 0 0 0,54-6 312 0 0,-80-8-312 0 0,12-2-285 0 0,-36 4-23 0 0,10-10-3312 0 0,-5 8 972 0 0,1-4-4090 0 0</inkml:trace>
  <inkml:trace contextRef="#ctx0" brushRef="#br0" timeOffset="-193625.738">14793 4610 8496 0 0,'5'-1'-1644'0'0,"5"0"4060"0"0,12-1 5590 0 0,-10-1-5846 0 0,64-5-275 0 0,4 8-955 0 0,51-12-354 0 0,-29 9-595 0 0,-92 1-150 0 0,-3 1-1250 0 0,0 1-3623 0 0,2 3-1918 0 0</inkml:trace>
  <inkml:trace contextRef="#ctx0" brushRef="#br0" timeOffset="-193380.489">14769 4732 15136 0 0,'-27'0'1104'0'0,"128"11"2800"0"0,-56-10-2785 0 0,36 2 360 0 0,1-4 0 0 0,37-6-1479 0 0,12 6-180 0 0,-77 7-4323 0 0,-40-6-2699 0 0</inkml:trace>
  <inkml:trace contextRef="#ctx0" brushRef="#br0" timeOffset="-183489.952">15507 5128 11432 0 0,'0'0'256'0'0,"0"0"34"0"0,0 0 22 0 0,-1 0-30 0 0,9 17-174 0 0,25 34 654 0 0,-18-23-316 0 0,1-1-1 0 0,1 0 1 0 0,2-1-1 0 0,0-2 1 0 0,2 0 0 0 0,4 3-446 0 0,-11-13 194 0 0,1-1 1 0 0,1 0 0 0 0,0-1 0 0 0,0 0 0 0 0,17 7-195 0 0,-24-14 155 0 0,-6-3-75 0 0,1 1-1 0 0,-1-2 0 0 0,1 1 1 0 0,-1 0-1 0 0,1-1 0 0 0,0 0 0 0 0,-1 0 1 0 0,1 0-1 0 0,0 0 0 0 0,0 0 1 0 0,0-1-1 0 0,0 0 0 0 0,0 0 0 0 0,3 0-79 0 0,-4-1 90 0 0,0 0 0 0 0,0-1 0 0 0,0 1 0 0 0,0-1-1 0 0,0 0 1 0 0,-1 0 0 0 0,1 0 0 0 0,-1 0-1 0 0,1 0 1 0 0,-1 0 0 0 0,0 0 0 0 0,0-1 0 0 0,0 0-1 0 0,0 1 1 0 0,0-1 0 0 0,-1 0 0 0 0,1 0-1 0 0,-1 0 1 0 0,1 0 0 0 0,-1 0 0 0 0,0 0-1 0 0,-1 0 1 0 0,1 0 0 0 0,0 0 0 0 0,-1 0 0 0 0,0-1-1 0 0,1-2-89 0 0,-1-93 1375 0 0,-34-257-510 0 0,11 161-387 0 0,9 46-40 0 0,-5-56 218 0 0,18 114-488 0 0,12-39-24 0 0,15 12-144 0 0,-22 101-308 0 0,0 0-1 0 0,2 0 1 0 0,0 1-1 0 0,0 0 0 0 0,2 0 1 0 0,0 0-1 0 0,7-9 309 0 0,8-5-3150 0 0,-9 14-3699 0 0,-7 7 1329 0 0</inkml:trace>
  <inkml:trace contextRef="#ctx0" brushRef="#br0" timeOffset="-182221.074">15900 3906 5728 0 0,'0'0'132'0'0,"0"0"17"0"0,0 0 10 0 0,0 0-26 0 0,-2 0-33 0 0,2 0 276 0 0,-3-9 4223 0 0,32-5-3981 0 0,42 7 820 0 0,81-16 152 0 0,49-22-834 0 0,-5 23-132 0 0,-45-7-345 0 0,162-11 87 0 0,61 5 402 0 0,-218 29-904 0 0,220-32 96 0 0,-163 25 24 0 0,196-10 16 0 0,-217 13 64 0 0,-36 1-64 0 0,15 0 0 0 0,139 9 0 0 0,-118 7 0 0 0,-16 1 0 0 0,75-18 64 0 0,-107-4 0 0 0,208-1-64 0 0,-225 3 96 0 0,-9-2 44 0 0,74 6 54 0 0,-27 1-42 0 0,27-3 50 0 0,-37 4-206 0 0,-62 1 62 0 0,-12 2-16 0 0,101-3 262 0 0,31 3-160 0 0,124 6 112 0 0,-173-9-125 0 0,79-9 216 0 0,49 9 7 0 0,19 21-154 0 0,-172 1-200 0 0,81 6 70 0 0,-149-33-4153 0 0,-64 7 2649 0 0</inkml:trace>
  <inkml:trace contextRef="#ctx0" brushRef="#br0" timeOffset="-179597.964">16611 4550 7920 0 0,'0'0'174'0'0,"3"-18"468"0"0,-6-7 3998 0 0,-6 22-959 0 0,-15 27-3995 0 0,20-21 692 0 0,-5 8-278 0 0,1-1 0 0 0,-1 2-1 0 0,1-1 1 0 0,1 1 0 0 0,1 0 0 0 0,-1 0 0 0 0,2 1 0 0 0,0 0 0 0 0,0 0-1 0 0,0 3-99 0 0,3-8 20 0 0,1 0-1 0 0,-1-1 1 0 0,1 1-1 0 0,1 0 1 0 0,0 0-1 0 0,0 0 1 0 0,0 0-1 0 0,1 0 1 0 0,0-1-1 0 0,0 1 0 0 0,1 0 1 0 0,0 0-1 0 0,1-1 1 0 0,-1 0-1 0 0,1 1 1 0 0,1-1-1 0 0,3 6-19 0 0,-6-11 16 0 0,1-1 0 0 0,-1 1 0 0 0,1 0 0 0 0,-1 0 0 0 0,1-1 0 0 0,0 1 0 0 0,-1-1 0 0 0,1 1 0 0 0,0-1 0 0 0,0 0 0 0 0,0 0 0 0 0,0 0 0 0 0,1 0 0 0 0,-1 0 0 0 0,0 0-1 0 0,0-1 1 0 0,0 1 0 0 0,1-1 0 0 0,-1 1 0 0 0,0-1 0 0 0,1 0 0 0 0,-1 0 0 0 0,0 0 0 0 0,1 0 0 0 0,-1 0 0 0 0,0-1 0 0 0,0 1 0 0 0,1-1 0 0 0,-1 1 0 0 0,0-1 0 0 0,0 0 0 0 0,0 0 0 0 0,2-1-16 0 0,62-49 414 0 0,-17-43-182 0 0,-27 63-181 0 0,-2 65-558 0 0,-2-10 347 0 0,-15-20 176 0 0,0-1-1 0 0,0 1 1 0 0,0-1-1 0 0,1 1 1 0 0,0-1-1 0 0,-1 0 1 0 0,1 0-1 0 0,0-1 1 0 0,0 1-1 0 0,1-1 1 0 0,-1 0-1 0 0,1 0 1 0 0,-1 0-1 0 0,1 0 1 0 0,-1-1-1 0 0,1 0 1 0 0,0 0-1 0 0,0 0 1 0 0,-1-1-1 0 0,1 0 1 0 0,0 0-1 0 0,0 0 1 0 0,0 0-1 0 0,0-1 1 0 0,-1 1-1 0 0,1-1 1 0 0,0-1-1 0 0,-1 1 1 0 0,1-1-1 0 0,0 1 1 0 0,-1-1-1 0 0,0 0 1 0 0,1-1-1 0 0,3-2-15 0 0,62-52 711 0 0,-61 45-672 0 0,1-2 0 0 0,-1 1 1 0 0,-1-1-1 0 0,-1 0 0 0 0,0-1 0 0 0,-1 0 1 0 0,0 0-1 0 0,-1-1 0 0 0,-1 1 0 0 0,0-1 1 0 0,-1-1-40 0 0,14-85-1402 0 0,-14 89 1162 0 0,-1 2-1355 0 0,-1 3-2485 0 0,-1 1-1672 0 0</inkml:trace>
  <inkml:trace contextRef="#ctx0" brushRef="#br0" timeOffset="-178292.979">17469 4636 12840 0 0,'0'0'289'0'0,"0"0"40"0"0,0 0 23 0 0,-1 0-36 0 0,-3-2-118 0 0,3 2 268 0 0,1 0 140 0 0,0 0 30 0 0,43-9 1838 0 0,-21 10-2256 0 0,-1 0 0 0 0,0 1 1 0 0,0 1-1 0 0,0 1 0 0 0,0 1 0 0 0,-1 1 0 0 0,4 2-218 0 0,-23-8 5 0 0,24 9-63 0 0,-1-1-1419 0 0,-9-4-2820 0 0,-2-2-1805 0 0</inkml:trace>
  <inkml:trace contextRef="#ctx0" brushRef="#br0" timeOffset="-177842.134">18025 4520 12552 0 0,'0'0'281'0'0,"-6"6"384"0"0,-52 95 1393 0 0,56-96-1909 0 0,0 0 0 0 0,-1 1 0 0 0,2-1 0 0 0,-1 0 0 0 0,1 1 0 0 0,-1-1 1 0 0,1 0-1 0 0,1 1 0 0 0,-1 0 0 0 0,1-1 0 0 0,0 1 0 0 0,0-1 1 0 0,1 1-1 0 0,0-1 0 0 0,0 1 0 0 0,0 0-149 0 0,30 10 823 0 0,-26-16-780 0 0,1-1 1 0 0,-1 1 0 0 0,1-1-1 0 0,-1 0 1 0 0,1-1 0 0 0,-1 1-1 0 0,0-1 1 0 0,0 0 0 0 0,0 0-1 0 0,0-1 1 0 0,0 1 0 0 0,0-1-1 0 0,-1 0 1 0 0,1 0 0 0 0,-1-1-1 0 0,4-3-43 0 0,67-53 136 0 0,-66 56-136 0 0,-1 3-10 0 0,16 31-25 0 0,0 57 384 0 0,5-27-191 0 0,-28-58-56 0 0,11 8 233 0 0,-10-9-295 0 0,1 0 1 0 0,-1 0-1 0 0,1 0 0 0 0,-1 0 1 0 0,1-1-1 0 0,-1 1 0 0 0,1-1 1 0 0,0 1-1 0 0,-1-1 1 0 0,1 0-1 0 0,0 0 0 0 0,-1 0 1 0 0,1-1-1 0 0,-1 1 0 0 0,1 0 1 0 0,0-1-1 0 0,-1 0 0 0 0,1 1 1 0 0,-1-1-1 0 0,1 0 0 0 0,-1-1 1 0 0,0 1-1 0 0,1 0 0 0 0,-1-1 1 0 0,0 1-1 0 0,0-1 1 0 0,0 1-1 0 0,0-1 0 0 0,0 0 1 0 0,0 0-1 0 0,0 0 0 0 0,-1 0 1 0 0,1 0-1 0 0,-1-1 0 0 0,0 1 1 0 0,1 0-1 0 0,-1-1 0 0 0,0-1-40 0 0,40-80 411 0 0,-22 16-508 0 0,9-39-1702 0 0,-15 34-3030 0 0,-10 52 2952 0 0</inkml:trace>
  <inkml:trace contextRef="#ctx0" brushRef="#br0" timeOffset="-177300.826">16671 4236 7584 0 0,'0'0'222'0'0,"-7"-9"28"0"0,5 7 47 0 0,-1-1 0 0 0,0 1 0 0 0,0 0 0 0 0,-1 0 0 0 0,1 0 1 0 0,0 0-1 0 0,-1 0 0 0 0,1 1 0 0 0,-1 0 0 0 0,1-1 0 0 0,-1 1 0 0 0,0 1 0 0 0,1-1 1 0 0,-1 0-1 0 0,0 1 0 0 0,0 0 0 0 0,0 0 0 0 0,1 0 0 0 0,-1 0 0 0 0,0 1 1 0 0,0-1-1 0 0,1 1 0 0 0,-1 0 0 0 0,0 0 0 0 0,1 1 0 0 0,-1-1 0 0 0,1 1 0 0 0,-3 1-296 0 0,-47 33 1574 0 0,50-33-1512 0 0,-15 15 340 0 0,0 1 1 0 0,2 1-1 0 0,0 1 1 0 0,1 1-1 0 0,-1 3-403 0 0,-51 76 856 0 0,40-54-566 0 0,2 2 0 0 0,1 0 0 0 0,3 1 0 0 0,-3 17-290 0 0,-3 81 0 0 0,26-137 14 0 0,1 0 0 0 0,0 0 0 0 0,1 0 0 0 0,0 0 0 0 0,1 0 0 0 0,0 0 0 0 0,1 0 0 0 0,3 8-14 0 0,3 18 120 0 0,-4-22-112 0 0,1-1-1 0 0,0 1 1 0 0,1-1-1 0 0,0 0 1 0 0,1-1-1 0 0,1 0 0 0 0,0 0 1 0 0,8 7-8 0 0,-9-10 4 0 0,4 4-85 0 0,1 0-1 0 0,0 0 1 0 0,1-2-1 0 0,1 0 1 0 0,0 0-1 0 0,1-1 1 0 0,0-1-1 0 0,12 5 82 0 0,19 5-1426 0 0,-14-10-3897 0 0,-7-4-1107 0 0</inkml:trace>
  <inkml:trace contextRef="#ctx0" brushRef="#br0" timeOffset="-176819.668">18635 4158 11464 0 0,'1'0'333'0'0,"3"-1"-222"0"0,0 0 0 0 0,0 0 0 0 0,-1 1 0 0 0,1-1 1 0 0,0 1-1 0 0,0 0 0 0 0,0 0 0 0 0,-1 1 0 0 0,1-1 0 0 0,0 1 0 0 0,0 0 0 0 0,-1 0 0 0 0,1 0 0 0 0,0 0 1 0 0,-1 0-1 0 0,1 1 0 0 0,-1 0 0 0 0,0 0 0 0 0,1 0 0 0 0,-1 0 0 0 0,0 0 0 0 0,0 1 0 0 0,0-1 1 0 0,-1 1-1 0 0,1 0 0 0 0,-1 0 0 0 0,1 0-111 0 0,31 43 2506 0 0,74 172 638 0 0,-75-122-2592 0 0,-30-87-511 0 0,-1-1 0 0 0,-1 1 0 0 0,0 0-1 0 0,0-1 1 0 0,0 1 0 0 0,-1 0-1 0 0,-1 0 1 0 0,1 0 0 0 0,-2-1 0 0 0,0 3-41 0 0,2-4 24 0 0,-5 20 69 0 0,-2 0 0 0 0,-1 0 0 0 0,0-1 0 0 0,-2 0-1 0 0,-3 4-92 0 0,3-8 61 0 0,0-1 1 0 0,-2-1-1 0 0,0 0 0 0 0,-1 0 0 0 0,-1-1 0 0 0,-1-1 0 0 0,-1 0 0 0 0,0-1 0 0 0,-1-1 0 0 0,-1 0 1 0 0,-1-1-1 0 0,-11 6-61 0 0,-44 6-1099 0 0,51-36-972 0 0,19-3-3170 0 0,3 0-889 0 0</inkml:trace>
  <inkml:trace contextRef="#ctx0" brushRef="#br0" timeOffset="-176433.131">19032 4188 11544 0 0,'0'0'264'0'0,"0"0"34"0"0,1 0 20 0 0,30-4 162 0 0,-30 4 16 0 0,-1 0 162 0 0,0 0 29 0 0,0 0-22 0 0,-6 21 852 0 0,4-17-1398 0 0,-1 0-1 0 0,0 0 0 0 0,1 0 0 0 0,-1 0 0 0 0,0 0 0 0 0,-1-1 0 0 0,1 1 0 0 0,-1-1 0 0 0,1 0 0 0 0,-1 0 0 0 0,0-1 0 0 0,0 1 1 0 0,-1-1-1 0 0,1 1 0 0 0,-1-1-118 0 0,-13 9 284 0 0,-3 10-76 0 0,19-11-81 0 0,6-2 714 0 0,131 48 1399 0 0,-119-50-1660 0 0,17-6-112 0 0,-9-14-324 0 0,16-37-841 0 0,-17 19-2775 0 0,-17 23 1729 0 0</inkml:trace>
  <inkml:trace contextRef="#ctx0" brushRef="#br0" timeOffset="-175254.727">19079 4068 8696 0 0,'0'0'197'0'0,"0"0"24"0"0,0 0 18 0 0,0 0 37 0 0,0 0 125 0 0,0 0 58 0 0,0 0 12 0 0,0 0 7 0 0,-14 5 1060 0 0,-67 35 2565 0 0,48-23-3800 0 0,33-16-278 0 0,0-1 1 0 0,0 0-1 0 0,1 0 1 0 0,-1 0-1 0 0,0 0 0 0 0,0 0 1 0 0,0 1-1 0 0,1-1 0 0 0,-1 0 1 0 0,0 0-1 0 0,0 0 0 0 0,0 1 1 0 0,0-1-1 0 0,0 0 0 0 0,0 0 1 0 0,0 1-1 0 0,1-1 0 0 0,-1 0 1 0 0,0 0-1 0 0,0 1 1 0 0,0-1-1 0 0,0 0 0 0 0,0 0 1 0 0,0 1-1 0 0,0-1-25 0 0,10-2 67 0 0,38-24 1209 0 0,-19 10-812 0 0,-1 4-316 0 0,2 6-72 0 0,34-3-65 0 0,-62 8 0 0 0,0 1 0 0 0,0-1 1 0 0,0 1-1 0 0,0-1 0 0 0,-1 1 0 0 0,1-1 0 0 0,0 0 0 0 0,-1 0 0 0 0,1 0 1 0 0,0 0-1 0 0,-1 0 0 0 0,1-1 0 0 0,-1 1 0 0 0,0 0 0 0 0,1-1 0 0 0,-1 1 1 0 0,0 0-1 0 0,0-1 0 0 0,0 0 0 0 0,0 1 0 0 0,0-1 0 0 0,1-1-11 0 0,-16 23-10 0 0,15-17-33 0 0,6 7 32 0 0,-3 2 11 0 0,-4 31 0 0 0,-41 34 291 0 0,-1-30-142 0 0,-2-7 43 0 0,40-35-192 0 0,1 1 0 0 0,0-3 11 0 0,13 6 42 0 0,-6-8-49 0 0,0 0-1 0 0,-1 0 1 0 0,1 0-1 0 0,0 0 0 0 0,0-1 1 0 0,0 1-1 0 0,0-1 1 0 0,0 0-1 0 0,0 0 1 0 0,0-1-1 0 0,0 1 0 0 0,0-1 1 0 0,0 0-1 0 0,0 0 1 0 0,0 0-1 0 0,-1 0 0 0 0,1-1 1 0 0,0 0-1 0 0,-1 0 1 0 0,1 0-1 0 0,2-2-3 0 0,21-7 95 0 0,63-20 314 0 0,-35 22-217 0 0,-19 13-138 0 0,-27-2-33 0 0,18 1 44 0 0,-25-3-6 0 0,-2 0 6 0 0,1 1-11 0 0,4 3-32 0 0,14 7 110 0 0,-14-8-72 0 0,0-1-62 0 0,3-1 44 0 0,-3-2-3498 0 0,-5 1-3379 0 0</inkml:trace>
  <inkml:trace contextRef="#ctx0" brushRef="#br0" timeOffset="-174462.492">19641 4610 8688 0 0,'0'0'256'0'0,"-13"-4"96"0"0,7 4-230 0 0,-11-5 3174 0 0,16 4-2452 0 0,1 1-20 0 0,0 0-6 0 0,0 0-32 0 0,2 0-123 0 0,87-9 2553 0 0,190 6-1131 0 0,-150 1-1758 0 0,-9 1-442 0 0,-60-10-3430 0 0,-59 11 2015 0 0,-1 0-5 0 0</inkml:trace>
  <inkml:trace contextRef="#ctx0" brushRef="#br0" timeOffset="-174224.079">19965 4344 14480 0 0,'-12'-10'1578'0'0,"10"10"-1539"0"0,1 15 415 0 0,11 61 1029 0 0,2-26-443 0 0,12 75 468 0 0,-2-37-1159 0 0,9 34-179 0 0,-30-119-365 0 0,0 0 0 0 0,0 1 0 0 0,1-1 1 0 0,-1 0-1 0 0,1-1 0 0 0,0 1 1 0 0,0 0-1 0 0,0 0 0 0 0,0-1 0 0 0,0 1 1 0 0,1-1-1 0 0,-1 0 0 0 0,1 0 0 0 0,-1 1 1 0 0,1-2-1 0 0,0 1 0 0 0,3 1 195 0 0,4 1-1614 0 0</inkml:trace>
  <inkml:trace contextRef="#ctx0" brushRef="#br0" timeOffset="-173619.339">20705 4600 15440 0 0,'68'31'2601'0'0,"110"-7"941"0"0,0-24-1878 0 0,-77-12-1336 0 0,-100 12-316 0 0,0-1 0 0 0,1 1 0 0 0,-1-1 0 0 0,0 1 0 0 0,0-1 0 0 0,0 1 0 0 0,0-1 0 0 0,0 1 0 0 0,0-1 0 0 0,0 0 0 0 0,0 0 0 0 0,0 0 0 0 0,0 0 0 0 0,0 1 0 0 0,-1-1 0 0 0,1 0 0 0 0,0 0 0 0 0,0-1-1 0 0,-1 1 1 0 0,1 0 0 0 0,-1 0 0 0 0,1 0 0 0 0,-1 0 0 0 0,0 0 0 0 0,1-1 0 0 0,-1 1 0 0 0,0 0 0 0 0,0 0 0 0 0,0-1 0 0 0,0 1 0 0 0,0 0 0 0 0,0 0 0 0 0,0 0 0 0 0,0-1 0 0 0,0 1 0 0 0,-1 0 0 0 0,1 0 0 0 0,0 0 0 0 0,-1-1 0 0 0,0 0-12 0 0,-25-45 291 0 0,-10 0-233 0 0,25 35-68 0 0,0 0 0 0 0,1-1 0 0 0,0 0 0 0 0,1-1 0 0 0,0 0 0 0 0,2 0 0 0 0,-1 0 0 0 0,2-1 0 0 0,0-1 0 0 0,1 1 0 0 0,0-1 0 0 0,1 1 0 0 0,1-1 0 0 0,0-8 10 0 0,3 8-10 0 0,0 1 0 0 0,2-1-1 0 0,0 1 1 0 0,1-1 0 0 0,0 1 0 0 0,2 0-1 0 0,2-7 11 0 0,21-41-64 0 0,-16 50 28 0 0,0 1-1 0 0,1 0 1 0 0,1 0-1 0 0,-1 2 0 0 0,2-1 1 0 0,0 2-1 0 0,9-5 37 0 0,-4 5-22 0 0,1 1 0 0 0,0 0-1 0 0,0 2 1 0 0,1 1 0 0 0,0 0 0 0 0,0 2-1 0 0,0 0 1 0 0,0 1 0 0 0,0 2-1 0 0,0 0 1 0 0,0 1 0 0 0,1 2 0 0 0,-1 0-1 0 0,9 3 23 0 0,-25-5 0 0 0,0 0 0 0 0,0 0 0 0 0,0 1 0 0 0,0 0 0 0 0,0 0 0 0 0,-1 0 0 0 0,1 1 0 0 0,-1 0 0 0 0,1 0 0 0 0,-1 0 0 0 0,0 1 0 0 0,0-1 0 0 0,0 1 0 0 0,-1 1 0 0 0,1-1 0 0 0,-1 0 0 0 0,0 1 0 0 0,0 0 0 0 0,-1 0 0 0 0,0 0 0 0 0,0 1 0 0 0,0-1 0 0 0,0 1 0 0 0,-1 0 0 0 0,0-1 0 0 0,0 1 0 0 0,0 0 0 0 0,-1 0 0 0 0,0 1 0 0 0,-2 12 17 0 0,-1 0 1 0 0,-1-1-1 0 0,-1 1 0 0 0,-1-1 0 0 0,0 0 0 0 0,-2 0 1 0 0,0-1-1 0 0,0 1 0 0 0,-2-2 0 0 0,-10 16-17 0 0,15-23 18 0 0,-77 114 112 0 0,80-122-128 0 0,0 0-1 0 0,-1 0 0 0 0,1 1 1 0 0,0-1-1 0 0,0 0 0 0 0,0 0 0 0 0,0 1 1 0 0,0-1-1 0 0,0 1 0 0 0,0-1 1 0 0,1 1-1 0 0,-1-1 0 0 0,0 1 1 0 0,1 0-1 0 0,-1-1 0 0 0,1 1 0 0 0,0 0 1 0 0,-1-1-1 0 0,1 1 0 0 0,0 0 1 0 0,0-1-1 0 0,0 1 0 0 0,0 0 1 0 0,1-1-1 0 0,-1 1 0 0 0,0 0 1 0 0,1-1-1 0 0,-1 1 0 0 0,1 0 0 0 0,-1-1 1 0 0,1 1-1 0 0,0-1 0 0 0,0 1 1 0 0,0-1-1 0 0,0 1 0 0 0,0-1 1 0 0,0 0-1 0 0,0 1 0 0 0,0-1 1 0 0,0 0-1 0 0,1 0 0 0 0,-1 0 0 0 0,0 0 1 0 0,1 0-1 0 0,-1 0 0 0 0,1 0 1 0 0,-1-1-1 0 0,1 1 0 0 0,0 0-1 0 0,21 2 16 0 0,0 0 0 0 0,0-2 0 0 0,0-1 0 0 0,1 0 0 0 0,-1-2 0 0 0,0-1 0 0 0,0 0 0 0 0,0-2-16 0 0,72-13-2103 0 0,2 0-3493 0 0,-70 12-1448 0 0</inkml:trace>
  <inkml:trace contextRef="#ctx0" brushRef="#br0" timeOffset="-173121.216">22179 4412 13136 0 0,'-13'-7'382'0'0,"22"-7"156"0"0,-8 13-443 0 0,-1 1 1 0 0,1-1 0 0 0,0 1 0 0 0,-1-1 0 0 0,1 0-1 0 0,-1 0 1 0 0,1 1 0 0 0,-1-1 0 0 0,1 0 0 0 0,-1 0-1 0 0,0 0 1 0 0,1 1 0 0 0,-1-1 0 0 0,0 0 0 0 0,0 0-1 0 0,0 0 1 0 0,0 0 0 0 0,0 0 0 0 0,0 1 0 0 0,0-1 0 0 0,0 0-1 0 0,0 0 1 0 0,0 0 0 0 0,0 0 0 0 0,0 0 0 0 0,0 0-1 0 0,-1 1 1 0 0,1-1 0 0 0,0 0 0 0 0,-1 0 0 0 0,1 0-1 0 0,-1 1 1 0 0,1-1 0 0 0,-1 0 0 0 0,1 1 0 0 0,-1-1-1 0 0,1 0 1 0 0,-1 1 0 0 0,0-1 0 0 0,1 1 0 0 0,-1-1-1 0 0,0 0 1 0 0,0 1 0 0 0,1 0 0 0 0,-1-1 0 0 0,0 1-1 0 0,0 0 1 0 0,0-1 0 0 0,1 1 0 0 0,-1 0 0 0 0,0 0-1 0 0,0-1 1 0 0,0 1 0 0 0,0 0 0 0 0,0 0 0 0 0,0 0 0 0 0,1 0-1 0 0,-1 0 1 0 0,0 1 0 0 0,0-1 0 0 0,0 0 0 0 0,0 0-1 0 0,0 0 1 0 0,1 1 0 0 0,-1-1 0 0 0,0 1 0 0 0,0-1-1 0 0,0 0 1 0 0,1 1 0 0 0,-1 0-96 0 0,-67 54 888 0 0,63-50-881 0 0,1 1 0 0 0,-1-1 0 0 0,1 1 0 0 0,0 0-1 0 0,0 0 1 0 0,1 0 0 0 0,0 0 0 0 0,0 1 0 0 0,0-1 0 0 0,1 1 0 0 0,0 0 0 0 0,0 0-1 0 0,1 0 1 0 0,0 0 0 0 0,0 0 0 0 0,1 0 0 0 0,0 0 0 0 0,0 0 0 0 0,0 2-7 0 0,6 12 118 0 0,8-13 137 0 0,-11-7-217 0 0,1-1 0 0 0,-1 0 0 0 0,0 0 0 0 0,1 0 0 0 0,-1-1 0 0 0,1 1 0 0 0,-1-1 0 0 0,0 0 0 0 0,0 0 0 0 0,1 0 0 0 0,-1 0 0 0 0,0 0-1 0 0,0-1 1 0 0,0 0 0 0 0,0 1 0 0 0,0-1 0 0 0,0-1-38 0 0,36-27 243 0 0,29-66 72 0 0,-58 76-321 0 0,-10 19-71 0 0,0 1-7 0 0,0 0-4 0 0,3 9-19 0 0,18 78-25 0 0,5-18-74 0 0,-6-47-786 0 0,0-17-5759 0 0,-19-5 325 0 0</inkml:trace>
  <inkml:trace contextRef="#ctx0" brushRef="#br0" timeOffset="-172462.151">22402 4242 11256 0 0,'60'-4'2026'0'0,"-50"16"-1154"0"0,-7-6-617 0 0,-1 0 0 0 0,1 0-1 0 0,-1 0 1 0 0,0 0 0 0 0,-1 0-1 0 0,0 1 1 0 0,0-1 0 0 0,0 0-1 0 0,-1 1 1 0 0,1-1-1 0 0,-2 0 1 0 0,1 1-255 0 0,0 26 1604 0 0,1-33-1552 0 0,-1 1 1 0 0,0-1-1 0 0,0 1 1 0 0,0-1-1 0 0,1 0 1 0 0,-1 1-1 0 0,0-1 0 0 0,0 1 1 0 0,0-1-1 0 0,0 1 1 0 0,0-1-1 0 0,0 1 0 0 0,0-1 1 0 0,0 1-1 0 0,0-1 1 0 0,0 0-1 0 0,-1 1 0 0 0,1-1 1 0 0,0 1-1 0 0,0-1 1 0 0,0 1-1 0 0,0-1 0 0 0,-1 0 1 0 0,1 1-1 0 0,0-1 1 0 0,0 1-1 0 0,-1-1 0 0 0,1 0 1 0 0,0 1-1 0 0,-1-1 1 0 0,1 0-1 0 0,0 1 0 0 0,-1-1 1 0 0,1 0-1 0 0,-1 0 1 0 0,1 1-1 0 0,0-1 0 0 0,-1 0 1 0 0,1 0-1 0 0,-1 0 1 0 0,1 0-1 0 0,-1 0 0 0 0,1 1 1 0 0,0-1-1 0 0,-1 0 1 0 0,1 0-1 0 0,-1 0 0 0 0,1 0 1 0 0,-1 0-1 0 0,1 0 1 0 0,-1 0-1 0 0,1-1 0 0 0,-1 1-52 0 0,0 0 144 0 0,6-18 316 0 0,22-39-252 0 0,-27 27-76 0 0,2 13-132 0 0,1 8 72 0 0,-2 9-1 0 0,5 20-6 0 0,5 45-65 0 0,12 65 0 0 0,-9-53 0 0 0,-7-29 235 0 0,-7-47-166 0 0,0-1-5 0 0,0 0 3 0 0,0 0 10 0 0,0 0 3 0 0,3-15 160 0 0,34-33 80 0 0,-29 41-349 0 0,0 1 0 0 0,1-1-1 0 0,0 2 1 0 0,0-1 0 0 0,1 1-1 0 0,-1 1 1 0 0,1-1 0 0 0,0 2-1 0 0,0 0 1 0 0,1 0 0 0 0,-1 0-1 0 0,8 0 30 0 0,-14 3-7 0 0,-1-1-1 0 0,0 1 0 0 0,1 0 1 0 0,-1 0-1 0 0,0 0 0 0 0,1 1 1 0 0,-1-1-1 0 0,0 1 0 0 0,1-1 1 0 0,-1 1-1 0 0,0 0 0 0 0,0 1 1 0 0,0-1-1 0 0,0 0 0 0 0,0 1 1 0 0,0 0-1 0 0,0-1 0 0 0,-1 1 0 0 0,1 0 1 0 0,0 1-1 0 0,-1-1 0 0 0,0 0 1 0 0,1 1-1 0 0,-1-1 0 0 0,0 1 1 0 0,0 0-1 0 0,-1 0 0 0 0,1 0 1 0 0,0 0-1 0 0,-1 0 0 0 0,0 0 1 0 0,0 0-1 0 0,0 0 0 0 0,0 0 1 0 0,0 1-1 0 0,-1-1 0 0 0,1 0 1 0 0,-1 0-1 0 0,0 1 0 0 0,0-1 1 0 0,0 0-1 0 0,-1 1 0 0 0,1-1 1 0 0,-1 0-1 0 0,1 1 0 0 0,-1-1 1 0 0,0 0-1 0 0,0 0 0 0 0,-1 1 8 0 0,-7 5-15 0 0,1 0-1 0 0,-2 0 0 0 0,1 0 0 0 0,-1-1 1 0 0,-1-1-1 0 0,1 0 0 0 0,-1 0 1 0 0,-1-1-1 0 0,1-1 0 0 0,-1 0 0 0 0,0 0 1 0 0,0-1-1 0 0,0-1 0 0 0,-8 2 16 0 0,-32 9-3503 0 0,35-9 478 0 0,-18 4-4042 0 0</inkml:trace>
  <inkml:trace contextRef="#ctx0" brushRef="#br0" timeOffset="-171752.549">21463 5019 11952 0 0,'3'-18'1293'0'0,"0"7"-1220"0"0,-3 10 250 0 0,0 1 102 0 0,0 0 21 0 0,0 0 20 0 0,1-1 80 0 0,20 1 2377 0 0,-24 17-2019 0 0,14 42-113 0 0,14 17-342 0 0,-16-11-146 0 0,-7-56-259 0 0,-1 0 0 0 0,0 0 0 0 0,0 0 1 0 0,-1 0-1 0 0,0 1 0 0 0,-1-1 0 0 0,0 0 0 0 0,-1 0 0 0 0,-2 9-44 0 0,-3 28 220 0 0,6 74 340 0 0,1-4-340 0 0,4-31-136 0 0,-8-17-20 0 0,2 2 86 0 0,-14-38 20 0 0,-23 5 174 0 0,-58 11 239 0 0,-156 56-16 0 0,49-23-221 0 0,51-15-42 0 0,-308 119 336 0 0,456-183-649 0 0,-122 49-631 0 0,-87 22 640 0 0,168-65-1428 0 0,32-17-2968 0 0,17 1 2781 0 0</inkml:trace>
  <inkml:trace contextRef="#ctx0" brushRef="#br0" timeOffset="-171190.305">21311 5172 6824 0 0,'0'0'149'0'0,"0"0"23"0"0,0 0 13 0 0,10-9 13 0 0,9-4 6261 0 0,-19 33-1611 0 0,-1-9-5804 0 0,7 19 1982 0 0,-3-30-963 0 0,0 0 0 0 0,0 0 0 0 0,0 0 1 0 0,0 0-1 0 0,0 0 0 0 0,0-1 0 0 0,0 0 0 0 0,1 1 1 0 0,-1-1-1 0 0,-1 0 0 0 0,1-1 0 0 0,0 1 0 0 0,0 0 1 0 0,0-1-1 0 0,-1 0 0 0 0,1 1 0 0 0,-1-1 0 0 0,1 0 1 0 0,-1-1-1 0 0,0 1 0 0 0,1 0 0 0 0,-1 0 1 0 0,0-1-1 0 0,-1 0 0 0 0,1 1 0 0 0,0-1 0 0 0,0-2-63 0 0,25-40 228 0 0,10 0-20 0 0,19-17-64 0 0,-44 26-90 0 0,-9 31-52 0 0,-2 3 13 0 0,0 0 1 0 0,0 0-1 0 0,1 0 0 0 0,-1 0 0 0 0,1 0 1 0 0,-1 0-1 0 0,1 0 0 0 0,0 0 1 0 0,0 1-1 0 0,0-1 0 0 0,0 1 0 0 0,0-1 1 0 0,0 1-1 0 0,0 0 0 0 0,0 0 1 0 0,0 0-1 0 0,1 0 0 0 0,-1 0 0 0 0,0 0 1 0 0,1 1-16 0 0,-2 0 112 0 0,1 0 14 0 0,78 45 334 0 0,-37-16-353 0 0,55 13 264 0 0,-17-24-2277 0 0,-71-18 778 0 0</inkml:trace>
  <inkml:trace contextRef="#ctx0" brushRef="#br0" timeOffset="-167887.391">18201 7076 7568 0 0,'0'0'166'0'0,"0"-2"29"0"0,26-96 2392 0 0,-23 48 1433 0 0,-3 50-3965 0 0,0 0 0 0 0,0 1 1 0 0,0-1-1 0 0,0 0 0 0 0,0 0 1 0 0,0 0-1 0 0,-1 0 1 0 0,1 1-1 0 0,0-1 0 0 0,0 0 1 0 0,0 0-1 0 0,0 0 1 0 0,-1 0-1 0 0,1 0 0 0 0,0 0 1 0 0,0 0-1 0 0,0 1 0 0 0,-1-1 1 0 0,1 0-1 0 0,0 0 1 0 0,0 0-1 0 0,0 0 0 0 0,-1 0 1 0 0,1 0-1 0 0,0 0 1 0 0,0 0-1 0 0,-1 0 0 0 0,1 0 1 0 0,0 0-1 0 0,0 0 0 0 0,0 0 1 0 0,-1 0-1 0 0,1-1 1 0 0,0 1-1 0 0,0 0 0 0 0,0 0 1 0 0,-1 0-1 0 0,1 0 0 0 0,0 0 1 0 0,0 0-1 0 0,0 0 1 0 0,0-1-1 0 0,-1 1 0 0 0,1 0 1 0 0,0 0-1 0 0,0 0 1 0 0,0 0-1 0 0,0-1 0 0 0,0 1 1 0 0,0 0-1 0 0,-1 0 0 0 0,1 0 1 0 0,0 0-1 0 0,0-1 1 0 0,0 1-1 0 0,0 0 0 0 0,0 0 1 0 0,0-1-1 0 0,0 1 1 0 0,0 0-1 0 0,0 0 0 0 0,0 0 1 0 0,0-1-1 0 0,0 1 0 0 0,0 0-55 0 0,-28 123 1840 0 0,18-25-1561 0 0,4 154 221 0 0,8-52-160 0 0,12-216-1216 0 0,5-87-3360 0 0,-17 87 3494 0 0,1-7-242 0 0</inkml:trace>
  <inkml:trace contextRef="#ctx0" brushRef="#br0" timeOffset="-167536.187">18213 6998 8328 0 0,'0'0'241'0'0,"-6"-16"102"0"0,6 15-297 0 0,0 1 0 0 0,0-1 1 0 0,0 1-1 0 0,0-1 0 0 0,0 0 0 0 0,0 1 1 0 0,0-1-1 0 0,0 1 0 0 0,1-1 1 0 0,-1 1-1 0 0,0-1 0 0 0,0 1 0 0 0,0-1 1 0 0,0 0-1 0 0,1 1 0 0 0,-1-1 1 0 0,0 1-1 0 0,1-1 0 0 0,-1 1 1 0 0,0 0-1 0 0,1-1 0 0 0,-1 1 0 0 0,1-1 1 0 0,-1 1-1 0 0,1 0 0 0 0,-1-1 1 0 0,1 1-1 0 0,-1 0 0 0 0,1-1 0 0 0,-1 1 1 0 0,1 0-1 0 0,-1 0 0 0 0,1 0 1 0 0,-1-1-1 0 0,1 1 0 0 0,-1 0 0 0 0,1 0 1 0 0,0 0-1 0 0,-1 0 0 0 0,1 0 1 0 0,-1 0-1 0 0,1 0 0 0 0,-1 0 0 0 0,1 0 1 0 0,0 0-1 0 0,-1 1 0 0 0,1-1 1 0 0,-1 0-1 0 0,1 0 0 0 0,-1 0 0 0 0,1 1 1 0 0,-1-1-1 0 0,1 0 0 0 0,-1 1 1 0 0,1-1-1 0 0,-1 0-46 0 0,45 10 3064 0 0,-42-9-3000 0 0,7 2-40 0 0,58 16 844 0 0,-2 2 0 0 0,46 22-868 0 0,-105-40 100 0 0,-1 1 0 0 0,1-1 0 0 0,-1 2 0 0 0,0-1 0 0 0,0 0 1 0 0,0 1-1 0 0,0 0 0 0 0,-1 1 0 0 0,0-1 0 0 0,0 1 1 0 0,0 0-1 0 0,-1 0 0 0 0,0 0 0 0 0,0 1 0 0 0,-1-1 1 0 0,1 1-1 0 0,-1 0 0 0 0,-1 0 0 0 0,1 1 0 0 0,-2-1 0 0 0,2 5-100 0 0,-3-2 82 0 0,-1 0-1 0 0,0 0 1 0 0,0-1-1 0 0,-1 1 0 0 0,-1-1 1 0 0,0 1-1 0 0,0-1 1 0 0,0 0-1 0 0,-1 0 0 0 0,-1 0 1 0 0,1-1-1 0 0,-2 1 0 0 0,1-1 1 0 0,-1 0-1 0 0,0-1 1 0 0,-1 1-1 0 0,1-1 0 0 0,-2 0 1 0 0,1-1-1 0 0,-1 0 1 0 0,0 0-1 0 0,0-1 0 0 0,0 0-81 0 0,-105 61 296 0 0,7-8-92 0 0,48-20-189 0 0,50-32-320 0 0,0 1-409 0 0,0-5-6184 0 0,8-2 1309 0 0</inkml:trace>
  <inkml:trace contextRef="#ctx0" brushRef="#br0" timeOffset="-166993.759">18560 7630 11256 0 0,'-7'-8'1229'0'0,"-8"-2"-1173"0"0,12 9 103 0 0,0 0 0 0 0,-1 1 0 0 0,1-1 0 0 0,0 1 0 0 0,-1 0 0 0 0,1 0 0 0 0,-1 0 0 0 0,1 1 0 0 0,0-1 0 0 0,-1 1 0 0 0,1-1 0 0 0,0 1 0 0 0,0 0 0 0 0,0 1 0 0 0,-1-1 0 0 0,1 0 0 0 0,0 1 0 0 0,1 0 0 0 0,-1 0 0 0 0,0 0-159 0 0,1-1 152 0 0,-15 7 434 0 0,8-4-361 0 0,1 0 1 0 0,0 1-1 0 0,1-1 0 0 0,-1 1 1 0 0,1 1-1 0 0,0-1 1 0 0,0 1-1 0 0,0 1 0 0 0,-2 2-225 0 0,4-2 80 0 0,-1 0-1 0 0,1 1 1 0 0,0-1-1 0 0,1 1 1 0 0,0 0-1 0 0,0 0 1 0 0,1 1-1 0 0,0-1 1 0 0,0 1-1 0 0,1-1 1 0 0,0 1-1 0 0,0 0 0 0 0,1 0 1 0 0,0 0-1 0 0,1 1-79 0 0,0-9 13 0 0,1 0 0 0 0,0-1-1 0 0,-1 1 1 0 0,1 0-1 0 0,-1 0 1 0 0,1-1-1 0 0,0 1 1 0 0,-1-1-1 0 0,1 1 1 0 0,0-1-1 0 0,0 1 1 0 0,0-1 0 0 0,-1 1-1 0 0,1-1 1 0 0,0 0-1 0 0,0 1 1 0 0,0-1-1 0 0,0 0 1 0 0,0 0-1 0 0,0 1 1 0 0,0-1 0 0 0,-1 0-1 0 0,1 0 1 0 0,0 0-1 0 0,0 0 1 0 0,0 0-1 0 0,0-1 1 0 0,0 1-1 0 0,0 0-12 0 0,8-3 41 0 0,-1 1-1 0 0,1-2 1 0 0,-1 1-1 0 0,0-1 0 0 0,0 0 1 0 0,0-1-1 0 0,0 0 0 0 0,-1 0 1 0 0,6-5-41 0 0,-6 4 27 0 0,40-35 90 0 0,11-10-45 0 0,-51 48-72 0 0,-2 3 11 0 0,5 0-118 0 0,5 27 43 0 0,2 65 128 0 0,-14-66-170 0 0,7-22-4323 0 0,-3-9 2789 0 0</inkml:trace>
  <inkml:trace contextRef="#ctx0" brushRef="#br0" timeOffset="-166573.964">18779 7608 11552 0 0,'0'0'334'0'0,"0"0"5"0"0,0 0-159 0 0,4 15 960 0 0,-12 80 1249 0 0,-1 31-590 0 0,11-118-1775 0 0,-1-7 45 0 0,0 2 19 0 0,1 5-13 0 0,-1-6 15 0 0,-1-2 5 0 0,0 0-6 0 0,0 0-1 0 0,29 5 304 0 0,22-59-102 0 0,-7 3-644 0 0,-35 44 207 0 0,28-9-130 0 0,-35 16 197 0 0,-1 2 14 0 0,0 1 101 0 0,0 1 1 0 0,1-1 0 0 0,-1 0 0 0 0,0 1-1 0 0,-1 0 1 0 0,1-1 0 0 0,-1 1-1 0 0,1-1 1 0 0,-1 1 0 0 0,0 0-1 0 0,-1-1 1 0 0,1 1 0 0 0,0 0 0 0 0,-1-1-1 0 0,0 1 1 0 0,0-1 0 0 0,0 1-1 0 0,0-1 1 0 0,-1 0 0 0 0,1 1-1 0 0,-1-1 1 0 0,0 0 0 0 0,0 0 0 0 0,0 0-1 0 0,0 0 1 0 0,-1 0 0 0 0,1-1-1 0 0,-2 2-35 0 0,-1 1 18 0 0,-1 0 0 0 0,1-1 0 0 0,-1 1-1 0 0,0-1 1 0 0,0-1 0 0 0,0 1 0 0 0,0-1-1 0 0,-1 0 1 0 0,1 0 0 0 0,-1-1 0 0 0,0 0-1 0 0,0 0 1 0 0,0 0 0 0 0,-6 0-18 0 0,4-2-120 0 0,-11 2-1108 0 0,6-4-3149 0 0,0 0-1487 0 0</inkml:trace>
  <inkml:trace contextRef="#ctx0" brushRef="#br0" timeOffset="-163885.186">19173 7210 9072 0 0,'0'0'200'0'0,"0"0"33"0"0,0 0 15 0 0,2 0-36 0 0,12-15 2167 0 0,-14 13-2128 0 0,3-4 3437 0 0,-2 22-1980 0 0,-1-11-1669 0 0,-1 0-1 0 0,0 0 0 0 0,-1 0 0 0 0,1-1 0 0 0,-1 1 0 0 0,0 0 0 0 0,0-1 0 0 0,-1 1 0 0 0,1-1 0 0 0,-1 0 0 0 0,0 0 0 0 0,0 0 1 0 0,0 0-1 0 0,-1 0 0 0 0,1-1 0 0 0,-1 1 0 0 0,0-1 0 0 0,0 0 0 0 0,0 0 0 0 0,-1-1 0 0 0,1 1 0 0 0,0-1 0 0 0,-5 2-38 0 0,8-4 62 0 0,-5-15 191 0 0,9 9-235 0 0,1 0 0 0 0,-1 0 0 0 0,1 0 1 0 0,0 1-1 0 0,0 0 0 0 0,1-1 0 0 0,0 1 0 0 0,0 1 0 0 0,0-1 0 0 0,0 1 0 0 0,1 0 0 0 0,4-3-18 0 0,-7 5-17 0 0,1 1 0 0 0,-1-1 0 0 0,1 0 0 0 0,-1 1 0 0 0,1 0 0 0 0,-1 0 0 0 0,1 0 0 0 0,0 0-1 0 0,0 0 1 0 0,-1 1 0 0 0,1 0 0 0 0,0 0 0 0 0,0 0 0 0 0,0 0 0 0 0,0 0 0 0 0,-1 1 0 0 0,1 0-1 0 0,3 1 18 0 0,-5-2 107 0 0,-2 2-10 0 0,10 35 101 0 0,-11-32-149 0 0,0 0 0 0 0,0 0 1 0 0,-1 0-1 0 0,0 0 0 0 0,0 0 0 0 0,0 0 1 0 0,0 0-1 0 0,-1-1 0 0 0,0 1 0 0 0,0-1 1 0 0,0 1-1 0 0,0-1 0 0 0,-1 0 0 0 0,0-1 1 0 0,1 1-1 0 0,-1-1 0 0 0,-1 1 1 0 0,1-1-1 0 0,0 0 0 0 0,-3 0-49 0 0,-8 5 147 0 0,13-6-133 0 0,1-1-1 0 0,0 0 1 0 0,-1 0-1 0 0,1 0 1 0 0,-1 0-1 0 0,1 0 1 0 0,-1 0-1 0 0,0 0 1 0 0,1-1-1 0 0,-1 1 1 0 0,0 0 0 0 0,1-1-1 0 0,-1 1 1 0 0,0-1-1 0 0,0 0 1 0 0,0 0-1 0 0,0 0 1 0 0,1 0-1 0 0,-1 0 1 0 0,0 0-1 0 0,0 0 1 0 0,0 0-1 0 0,1-1 1 0 0,-1 1-1 0 0,0-1 1 0 0,0 1-1 0 0,1-1 1 0 0,-1 0-1 0 0,0 0 1 0 0,1 1-1 0 0,-1-1 1 0 0,0-1-14 0 0,0-1 27 0 0,1 0-1 0 0,0-1 1 0 0,0 1-1 0 0,0 0 1 0 0,0 0-1 0 0,1-1 1 0 0,-1 1-1 0 0,1 0 1 0 0,0-1-1 0 0,0 1 1 0 0,0 0-1 0 0,0-1 1 0 0,1 1-1 0 0,-1 0 1 0 0,1-1-1 0 0,0 0-26 0 0,0-2 19 0 0,1-3 0 0 0,0-1 0 0 0,0 1-1 0 0,1 0 1 0 0,0 0 0 0 0,1 1 0 0 0,0-1 0 0 0,0 1 0 0 0,1 0 0 0 0,0 0 0 0 0,1-1-19 0 0,0-1-64 0 0,28-9-85 0 0,-33 19 126 0 0,0 0 0 0 0,0 0-1 0 0,0 0 1 0 0,0 0 0 0 0,0 0 0 0 0,0 0 0 0 0,0 0 0 0 0,0 0 0 0 0,0 0 0 0 0,0 1 0 0 0,0-1 0 0 0,0 0 0 0 0,0 1 0 0 0,0-1 0 0 0,0 1 0 0 0,0-1-1 0 0,-1 1 1 0 0,1-1 0 0 0,0 1 0 0 0,0 0 0 0 0,0-1 0 0 0,-1 1 0 0 0,1 0 0 0 0,0 0 0 0 0,-1-1 0 0 0,1 1 0 0 0,-1 0 0 0 0,1 0 0 0 0,-1 0 0 0 0,1 1 23 0 0,0-1-82 0 0,0 0-279 0 0,-1 1-543 0 0,5 20-2385 0 0,-4-10-2716 0 0</inkml:trace>
  <inkml:trace contextRef="#ctx0" brushRef="#br0" timeOffset="-162185.406">19628 7034 6736 0 0,'0'0'149'0'0,"0"0"23"0"0,0-3 171 0 0,28-36 5611 0 0,-27 38-5468 0 0,-1 2-417 0 0,0-1 0 0 0,0 0 0 0 0,0 0 0 0 0,0 1 0 0 0,0-1 0 0 0,0 0 0 0 0,0 1 0 0 0,0-1 0 0 0,0 0 0 0 0,0 0 0 0 0,0 1 0 0 0,0-1 0 0 0,0 0 0 0 0,0 1 0 0 0,0-1 0 0 0,0 0 0 0 0,0 1 0 0 0,0-1 0 0 0,0 0 0 0 0,0 0 0 0 0,0 1 0 0 0,1-1 0 0 0,-1 0 0 0 0,0 0 0 0 0,0 1 0 0 0,0-1 0 0 0,1 0 0 0 0,-1 0 0 0 0,0 1 0 0 0,0-1 0 0 0,0 0 0 0 0,1 0 0 0 0,-1 0 0 0 0,0 0 0 0 0,0 1 0 0 0,1-1 0 0 0,-1 0 0 0 0,0 0 0 0 0,1 0 0 0 0,-1 0 0 0 0,0 0 0 0 0,0 0 0 0 0,1 0 0 0 0,-1 0 0 0 0,0 0 0 0 0,1 0 0 0 0,-1 0 0 0 0,0 0 0 0 0,1 0 0 0 0,-1 0 0 0 0,0 0 0 0 0,0 0 0 0 0,1 0 0 0 0,-1 0 0 0 0,0 0 0 0 0,1 0 0 0 0,-1 0 0 0 0,0-1 0 0 0,0 1 0 0 0,1 0 0 0 0,-1 0 0 0 0,0 0 0 0 0,0 0 0 0 0,0-1 0 0 0,1 1 0 0 0,-1 0 0 0 0,0 0 0 0 0,0-1 0 0 0,0 1-69 0 0,6 27-26 0 0,-3-9 160 0 0,-1 0 0 0 0,-1 0 0 0 0,-1 0 0 0 0,0 1 0 0 0,-2-1 0 0 0,0 0 0 0 0,-4 16-134 0 0,-18 107 268 0 0,15-58 102 0 0,15-55-2 0 0,4-23-234 0 0,-6-3-92 0 0,0 0 0 0 0,0-1 0 0 0,0 0 1 0 0,0 0-1 0 0,0 0 0 0 0,1 0 0 0 0,-1-1 1 0 0,0 1-1 0 0,0-1 0 0 0,1 0 0 0 0,-1 0 1 0 0,0-1-1 0 0,0 1 0 0 0,1-1 0 0 0,-1 0 1 0 0,0 0-1 0 0,0 0 0 0 0,0-1 0 0 0,0 0 1 0 0,0 1-1 0 0,1-2-42 0 0,22-6 179 0 0,93-33 265 0 0,-67 28-384 0 0,-24 7-60 0 0,-8-4-1158 0 0,-19 11 527 0 0,-2-12-6179 0 0,-3 5 938 0 0</inkml:trace>
  <inkml:trace contextRef="#ctx0" brushRef="#br0" timeOffset="-161899.083">19725 7279 12528 0 0,'-7'-17'945'0'0,"7"16"-641"0"0,0 0-197 0 0,0-3-62 0 0,0 3 126 0 0,13-5 537 0 0,11-1-62 0 0,0 1 1 0 0,0 1 0 0 0,0 1-1 0 0,0 1 1 0 0,11 0-647 0 0,39-5 421 0 0,109-10 122 0 0,-100 0-934 0 0,-82 18-696 0 0,-1 0-3224 0 0,0 0-1377 0 0</inkml:trace>
  <inkml:trace contextRef="#ctx0" brushRef="#br0" timeOffset="-161735.349">19657 7040 14960 0 0,'0'0'438'0'0,"0"-1"-8"0"0,18-17-199 0 0,-14 16-130 0 0,14-4 49 0 0,-1 0 0 0 0,1 1 1 0 0,0 1-1 0 0,0 0 1 0 0,0 1-1 0 0,5 1-150 0 0,-19 2 25 0 0,208-13 589 0 0,-186 14-959 0 0,72 4 1200 0 0,-34 5-6276 0 0,-50-7-81 0 0</inkml:trace>
  <inkml:trace contextRef="#ctx0" brushRef="#br0" timeOffset="-160599.687">20214 7509 12728 0 0,'0'0'289'0'0,"0"0"40"0"0,0 0 21 0 0,-1-1-45 0 0,-2 0-153 0 0,2 1-55 0 0,0 0 1 0 0,-1 1-1 0 0,1-1 0 0 0,0 1 1 0 0,-1-1-1 0 0,1 1 0 0 0,0-1 1 0 0,-1 1-1 0 0,1 0 0 0 0,0 0 0 0 0,0 0 1 0 0,0 0-1 0 0,0 0 0 0 0,0 0 1 0 0,0 0-1 0 0,0 0 0 0 0,0 0 1 0 0,0 0-1 0 0,0 0 0 0 0,1 1 1 0 0,-1-1-1 0 0,1 0 0 0 0,-1 0 1 0 0,0 1-1 0 0,1-1 0 0 0,0 1-97 0 0,-1 0 172 0 0,-1 1-93 0 0,0 1 0 0 0,0-1 0 0 0,0 1 0 0 0,1 0 0 0 0,0-1 0 0 0,0 1-1 0 0,0 0 1 0 0,0 0 0 0 0,0 0 0 0 0,1 0 0 0 0,0 0 0 0 0,0 0 0 0 0,0 0-1 0 0,0 0 1 0 0,1 0 0 0 0,-1 0 0 0 0,1 0 0 0 0,0 0 0 0 0,0 0-1 0 0,1 0 1 0 0,-1-1 0 0 0,1 1 0 0 0,0 0 0 0 0,0-1 0 0 0,0 1 0 0 0,0-1-1 0 0,1 0 1 0 0,-1 0 0 0 0,3 2-79 0 0,-3-3 26 0 0,0 0-1 0 0,0-1 1 0 0,1 1-1 0 0,-1-1 1 0 0,1 0-1 0 0,-1 0 1 0 0,1 0-1 0 0,-1 0 1 0 0,1 0 0 0 0,0 0-1 0 0,-1-1 1 0 0,1 0-1 0 0,0 1 1 0 0,0-1-1 0 0,-1 0 1 0 0,1 0-1 0 0,0 0 1 0 0,0-1-1 0 0,-1 1 1 0 0,1-1 0 0 0,0 1-1 0 0,-1-1 1 0 0,1 0-1 0 0,0 0 1 0 0,-1 0-26 0 0,2 0 33 0 0,-1 0 0 0 0,1 0 1 0 0,0 0-1 0 0,-1 0 0 0 0,0-1 1 0 0,1 0-1 0 0,-1 1 0 0 0,0-1 1 0 0,0 0-1 0 0,0-1 0 0 0,0 1 1 0 0,0 0-1 0 0,0-1 0 0 0,-1 0 1 0 0,1 0-1 0 0,-1 0 0 0 0,0 0 1 0 0,0 0-1 0 0,0 0 0 0 0,0 0 1 0 0,0-1-1 0 0,-1 1 0 0 0,1 0 1 0 0,-1-1-1 0 0,0 0 0 0 0,0 1 1 0 0,0-1-1 0 0,-1 0 0 0 0,0 1 1 0 0,1-1-1 0 0,-1 0 0 0 0,0 0 1 0 0,-1 1-1 0 0,1-1 0 0 0,-1 0 1 0 0,1 1-1 0 0,-1-1 0 0 0,0 0 1 0 0,-2-2-34 0 0,-40-42 358 0 0,40 46-365 0 0,-1-1 0 0 0,1 1 0 0 0,-1 0 0 0 0,0 0 0 0 0,0 0 0 0 0,0 0-1 0 0,0 1 1 0 0,0-1 0 0 0,0 1 0 0 0,-1 0 0 0 0,1 1 0 0 0,0-1 0 0 0,-1 1 0 0 0,1-1-1 0 0,-1 2 8 0 0,-27-1-2597 0 0,11 0-2142 0 0,8 0-1289 0 0</inkml:trace>
  <inkml:trace contextRef="#ctx0" brushRef="#br0" timeOffset="-159879.823">19732 6818 8640 0 0,'0'0'197'0'0,"0"0"24"0"0,0 0 17 0 0,0 0 47 0 0,0 0 190 0 0,-6 0 390 0 0,6 0 3634 0 0,57-3-2496 0 0,57 0-1304 0 0,-6-6-702 0 0,-75 6-368 0 0,-13 1-1662 0 0,-6 1-3129 0 0,-14 1 601 0 0</inkml:trace>
  <inkml:trace contextRef="#ctx0" brushRef="#br0" timeOffset="-159615.875">19981 6719 7584 0 0,'0'0'222'0'0,"1"-1"-15"0"0,2 0-5 0 0,0-1 1 0 0,1 0-1 0 0,0 1 0 0 0,-1 0 0 0 0,1 0 1 0 0,0 0-1 0 0,0 0 0 0 0,-1 1 0 0 0,1-1 1 0 0,0 1-1 0 0,0 0 0 0 0,0 0 0 0 0,0 1 1 0 0,-1-1-1 0 0,1 1 0 0 0,0 0 0 0 0,0-1 1 0 0,-1 2-1 0 0,1-1 0 0 0,0 0 0 0 0,-1 1 1 0 0,1 0-1 0 0,-1 0 0 0 0,0 0 0 0 0,0 0 1 0 0,3 3-203 0 0,1-2 271 0 0,-1 1 0 0 0,0 0 0 0 0,0 1 0 0 0,-1 0 0 0 0,1 0 1 0 0,-1 0-1 0 0,0 0 0 0 0,-1 1 0 0 0,1 0 0 0 0,-1 0 0 0 0,0 0 1 0 0,-1 0-1 0 0,2 2-271 0 0,-4-5 49 0 0,-1-1-1 0 0,1 0 1 0 0,0 0 0 0 0,-1 0 0 0 0,1 1 0 0 0,-1-1 0 0 0,1 0-1 0 0,-1 1 1 0 0,0-1 0 0 0,0 0 0 0 0,0 1 0 0 0,-1-1 0 0 0,1 0-1 0 0,0 0 1 0 0,-1 1 0 0 0,0-1 0 0 0,1 0 0 0 0,-1 0 0 0 0,0 0-1 0 0,0 0 1 0 0,0 1 0 0 0,0-1 0 0 0,-1-1 0 0 0,1 1 0 0 0,0 0-1 0 0,-1 0 1 0 0,0 0 0 0 0,1-1 0 0 0,-1 1 0 0 0,0-1 0 0 0,0 1-1 0 0,0-1-48 0 0,-9 6 32 0 0,0-1-1 0 0,-1 0 1 0 0,1-1 0 0 0,-1 0-1 0 0,0-1 1 0 0,0 0-1 0 0,-1-1 1 0 0,-2 0-32 0 0,-19 6-863 0 0,12-3-295 0 0,1 0-65 0 0</inkml:trace>
  <inkml:trace contextRef="#ctx0" brushRef="#br0" timeOffset="-159051.857">18560 6570 5400 0 0,'-6'0'312'0'0,"-45"-9"2417"0"0,15 8 2615 0 0,35 2-5184 0 0,1-1-68 0 0,3 15 193 0 0,0-12-230 0 0,-1 0-1 0 0,1-1 1 0 0,0 0-1 0 0,0 1 1 0 0,0-1-1 0 0,0 0 1 0 0,0 0-1 0 0,0 0 1 0 0,0-1-1 0 0,1 1 1 0 0,-1-1-1 0 0,1 0 1 0 0,-1 0-1 0 0,1 0 1 0 0,-1 0-1 0 0,1-1 1 0 0,0 0-1 0 0,-1 1 0 0 0,1-1 1 0 0,0 0-55 0 0,15 2 170 0 0,119-1 561 0 0,-65-4-663 0 0,36-7-13 0 0,-70 3-885 0 0,-38 6-174 0 0,-1 1-2612 0 0,0 0-1122 0 0</inkml:trace>
  <inkml:trace contextRef="#ctx0" brushRef="#br0" timeOffset="-158746.57">18742 6486 10280 0 0,'0'0'230'0'0,"0"0"30"0"0,0 0 20 0 0,0 0-25 0 0,14-6-120 0 0,64 20 789 0 0,-39 5-811 0 0,62 61 2554 0 0,-99-79-2618 0 0,1 1 1 0 0,-2-1 0 0 0,1 1 0 0 0,0 0 0 0 0,0 0 0 0 0,0-1 0 0 0,-1 1 0 0 0,1 0 0 0 0,-1 1 0 0 0,0-1 0 0 0,0 0 0 0 0,0 0 0 0 0,0 1 0 0 0,0-1 0 0 0,0 0 0 0 0,0 1-1 0 0,-1-1 1 0 0,1 1 0 0 0,-1-1 0 0 0,1 1 0 0 0,-1-1 0 0 0,0 1 0 0 0,0-1 0 0 0,-1 1 0 0 0,1-1 0 0 0,0 1 0 0 0,-1-1 0 0 0,1 1 0 0 0,-1-1 0 0 0,0 0 0 0 0,0 1 0 0 0,0-1-1 0 0,0 0 1 0 0,0 0 0 0 0,-1 1 0 0 0,1-1 0 0 0,-1 0 0 0 0,1 0 0 0 0,-1 0 0 0 0,0-1 0 0 0,1 1 0 0 0,-1 0 0 0 0,0-1 0 0 0,-2 2-50 0 0,-18 13-80 0 0,0-1 0 0 0,-2-1 0 0 0,0-1 0 0 0,-1-1 0 0 0,0-1 0 0 0,0-1 0 0 0,-3 0 80 0 0,-19-1-5008 0 0,27-3-61 0 0</inkml:trace>
  <inkml:trace contextRef="#ctx0" brushRef="#br0" timeOffset="-153923.055">20523 7979 5840 0 0,'19'12'682'0'0,"-19"-12"-595"0"0,1 1 0 0 0,-1 0 0 0 0,0-1 0 0 0,0 1 0 0 0,0-1-1 0 0,0 1 1 0 0,0-1 0 0 0,0 1 0 0 0,0-1 0 0 0,0 1 0 0 0,0 0-1 0 0,0-1 1 0 0,0 1 0 0 0,0-1 0 0 0,0 1 0 0 0,0-1 0 0 0,0 1-1 0 0,0-1 1 0 0,-1 1 0 0 0,1-1 0 0 0,0 1 0 0 0,0-1 0 0 0,-1 1 0 0 0,1-1-1 0 0,0 1 1 0 0,-1-1 0 0 0,1 1 0 0 0,-1-1 0 0 0,1 0 0 0 0,-1 1-1 0 0,1-1 1 0 0,0 0 0 0 0,-1 1 0 0 0,1-1 0 0 0,-1 0 0 0 0,1 1-1 0 0,-1-1 1 0 0,0 0 0 0 0,1 0 0 0 0,-1 0 0 0 0,1 0 0 0 0,-1 0-1 0 0,0 1-86 0 0,-6 4 509 0 0,-7-2 326 0 0,-85 15 1525 0 0,-35-2-118 0 0,20 14-1525 0 0,-108 17 1099 0 0,97-39-1168 0 0,17-13 28 0 0,10 5 216 0 0,-9 2-285 0 0,-112-10 10 0 0,-43 8 63 0 0,70 15-552 0 0,21 0 19 0 0,9 0 104 0 0,20 0-177 0 0,131-14-72 0 0,-62 18-26 0 0,72-18-90 0 0,1-1-22 0 0,1 1 0 0 0,46 13-3244 0 0,-33-12-1057 0 0,5 2-2121 0 0</inkml:trace>
  <inkml:trace contextRef="#ctx0" brushRef="#br0" timeOffset="-144119.586">22748 3952 5984 0 0,'0'0'133'0'0,"0"0"23"0"0,0 0 11 0 0,1-1-27 0 0,2-24 1168 0 0,16-9 1252 0 0,23-21 96 0 0,-3 23-1698 0 0,-39 32-884 0 0,0 0-2 0 0,0 0-2 0 0,12 4 788 0 0,-11-2-826 0 0,1 1 0 0 0,-1 0 0 0 0,0-1 0 0 0,0 1 0 0 0,0 0 0 0 0,0 0 0 0 0,-1 0 0 0 0,1 0 0 0 0,-1 0 0 0 0,1 0 0 0 0,-1 0 0 0 0,0 0 0 0 0,0 0 0 0 0,-1 0 0 0 0,1 0 0 0 0,-1 0 0 0 0,1 0 0 0 0,-1 0 0 0 0,0 0 0 0 0,0 0 0 0 0,0 0 0 0 0,0 0 0 0 0,-1-1 0 0 0,0 2-32 0 0,-21 47 168 0 0,-15 2 120 0 0,-21-2 335 0 0,35-24-36 0 0,23-26-502 0 0,1-1 61 0 0,0 0 22 0 0,0 0 6 0 0,0 0 5 0 0,0 0 10 0 0,2 2-120 0 0,-1-1 0 0 0,1 0 0 0 0,0 1 0 0 0,0-1 0 0 0,0 0 0 0 0,0 0 0 0 0,0 0 0 0 0,0 0 0 0 0,0 0 0 0 0,0 0 0 0 0,0-1 0 0 0,0 1 0 0 0,0-1 0 0 0,0 1 0 0 0,1-1 0 0 0,-1 0 0 0 0,0 0 0 0 0,0 0 0 0 0,1 0-69 0 0,226-36 1980 0 0,-159 30-1863 0 0,-27 11-202 0 0,-42-4-351 0 0,-1-1-124 0 0,0 0-15 0 0,0 0-141 0 0,-4 9-4535 0 0,-3-6-173 0 0</inkml:trace>
  <inkml:trace contextRef="#ctx0" brushRef="#br0" timeOffset="-143616.701">22732 3826 4952 0 0,'0'0'108'0'0,"0"0"17"0"0,0 0 11 0 0,0 0 60 0 0,-6-8 2165 0 0,6 6 2786 0 0,20-7-4384 0 0,-7 7-523 0 0,-9 1-219 0 0,-1 0 1 0 0,1 0-1 0 0,0 1 0 0 0,0-1 1 0 0,-1 1-1 0 0,1 0 1 0 0,0 0-1 0 0,0 0 0 0 0,0 1 1 0 0,-1 0-1 0 0,1-1 1 0 0,0 1-1 0 0,0 0 0 0 0,-1 1 1 0 0,1-1-1 0 0,-1 1 1 0 0,1-1-22 0 0,19 25-1211 0 0,-19-20-1648 0 0,3 1-1575 0 0</inkml:trace>
  <inkml:trace contextRef="#ctx0" brushRef="#br0" timeOffset="-140567.814">18402 9879 9152 0 0,'-6'-30'960'0'0,"6"25"-887"0"0,0 4 300 0 0,0 1 101 0 0,0 0 7 0 0,0 0-36 0 0,0 0-171 0 0,0 0-77 0 0,-7 16 466 0 0,-3 133 2309 0 0,0 99-2346 0 0,16-195-418 0 0,-3-47-139 0 0,-3-5-45 0 0,1-3-168 0 0,7-25-493 0 0,-1 0-1 0 0,-2-1 0 0 0,-1 0 0 0 0,-1 0 0 0 0,-1-1 0 0 0,-1 1 0 0 0,-2 0 0 0 0,-1 0 0 0 0,-2-8 638 0 0,3 29-48 0 0,-2-44-265 0 0,-1 9 752 0 0,2 0-1 0 0,1 1 0 0 0,5-31-438 0 0,-4 70 66 0 0,0 0 1 0 0,0 0-1 0 0,0-1 1 0 0,0 1-1 0 0,0 0 1 0 0,0 0-1 0 0,0 0 1 0 0,1 0-1 0 0,-1 0 1 0 0,1 0-1 0 0,0 0 1 0 0,-1 0-1 0 0,1 0 1 0 0,0 0-1 0 0,0 0 1 0 0,0 0-1 0 0,1 0 1 0 0,-1 1-1 0 0,0-1 1 0 0,1 0-1 0 0,-1 1 1 0 0,1-1-1 0 0,-1 1 1 0 0,1-1-1 0 0,0 1 1 0 0,0 0-1 0 0,-1 0 1 0 0,1 0-1 0 0,0 0 1 0 0,0 0-1 0 0,0 0 1 0 0,0 1-1 0 0,0-1 1 0 0,0 1-1 0 0,0-1 1 0 0,1 1-1 0 0,-1 0 1 0 0,0-1 0 0 0,0 1-1 0 0,0 0 1 0 0,0 1-1 0 0,0-1 1 0 0,1 0-67 0 0,16 9 0 0 0,-1 0 0 0 0,-1 1 0 0 0,1 1 0 0 0,-2 0 0 0 0,0 1 0 0 0,0 1 0 0 0,-1 1 0 0 0,39 29 0 0 0,-39-32 69 0 0,0 1 0 0 0,0 0 0 0 0,-1 1 0 0 0,0 1 0 0 0,-2 0 0 0 0,1 1 0 0 0,-2 0 0 0 0,6 10-69 0 0,-15-21 54 0 0,-1-1 0 0 0,0 1 0 0 0,0 0-1 0 0,0 0 1 0 0,0 0 0 0 0,0 0 0 0 0,-1 0 0 0 0,0 0 0 0 0,0 0 0 0 0,0 0 0 0 0,0 0 0 0 0,0 0 0 0 0,-1 0 0 0 0,0 0 0 0 0,0 0 0 0 0,0 0 0 0 0,0-1 0 0 0,-1 1 0 0 0,0 0 0 0 0,1 0 0 0 0,-1-1 0 0 0,0 0 0 0 0,-1 1 0 0 0,1-1 0 0 0,-3 3-54 0 0,-76 66 754 0 0,48-52-634 0 0,-1-2 0 0 0,-1-1 0 0 0,-1-1 0 0 0,-7 1-120 0 0,-54 25 40 0 0,66-27-418 0 0,19-7-2652 0 0,6-5 299 0 0,1 1-2425 0 0</inkml:trace>
  <inkml:trace contextRef="#ctx0" brushRef="#br0" timeOffset="-140083.848">18907 10196 12152 0 0,'0'0'273'0'0,"0"0"40"0"0,-1 0 22 0 0,-2-1-308 0 0,0 0-1 0 0,1 1 1 0 0,-1-1 0 0 0,0 1-1 0 0,0 0 1 0 0,1-1 0 0 0,-1 1-1 0 0,0 0 1 0 0,1 1 0 0 0,-1-1-1 0 0,0 0 1 0 0,0 1 0 0 0,1 0-1 0 0,-1 0 1 0 0,1-1 0 0 0,-1 2-1 0 0,-1-1-26 0 0,-40 26 1210 0 0,34-18-957 0 0,1 0 0 0 0,0 1 0 0 0,0 0 0 0 0,1 0 1 0 0,1 1-1 0 0,0-1 0 0 0,0 2 0 0 0,1-1 1 0 0,0 1-1 0 0,1 0 0 0 0,0 0 0 0 0,1 1 0 0 0,0 2-253 0 0,4-14 11 0 0,-1 0 0 0 0,1 0 0 0 0,0 0 0 0 0,-1 1 0 0 0,1-1 0 0 0,0 0 0 0 0,0 0 0 0 0,0 0 0 0 0,0 1 0 0 0,0-1 0 0 0,0 0 0 0 0,1 0 0 0 0,-1 0 0 0 0,0 1 0 0 0,1-1 0 0 0,-1 0 0 0 0,0 0 0 0 0,1 0 0 0 0,0 0 0 0 0,-1 0 0 0 0,1 0 0 0 0,-1 0 0 0 0,1 0 0 0 0,0 0 0 0 0,0 0 0 0 0,0 0 0 0 0,-1 0 0 0 0,1-1 0 0 0,0 1 0 0 0,0 0 0 0 0,0 0 0 0 0,0-1 0 0 0,0 1 0 0 0,1-1 0 0 0,-1 1 0 0 0,0-1 0 0 0,0 0 0 0 0,0 1 0 0 0,0-1 0 0 0,1 0 0 0 0,-1 0 0 0 0,0 1 0 0 0,0-1 0 0 0,0 0 0 0 0,1 0 0 0 0,-1-1 0 0 0,0 1 0 0 0,0 0 0 0 0,0 0 0 0 0,0-1 0 0 0,1 1 0 0 0,-1 0 0 0 0,0-1-1 0 0,0 1 1 0 0,1-1-11 0 0,51-48 310 0 0,-6-22-108 0 0,-15 20-290 0 0,-23 42 99 0 0,2 27 126 0 0,-8-9-115 0 0,0 0 0 0 0,-1 1 0 0 0,0-1-1 0 0,0 1 1 0 0,-1-1 0 0 0,0 1 0 0 0,-1-1 0 0 0,0 1-1 0 0,-1 8-21 0 0,1 7 54 0 0,1-22 95 0 0,0 1-632 0 0,-1 4-4171 0 0,0-8-747 0 0</inkml:trace>
  <inkml:trace contextRef="#ctx0" brushRef="#br0" timeOffset="-139701.942">19008 10125 11664 0 0,'0'0'264'0'0,"0"0"34"0"0,0 0 21 0 0,0 0-36 0 0,1 2-186 0 0,17 53 2090 0 0,-7 70 827 0 0,-7-56-2347 0 0,-4-69-661 0 0,0 0 1 0 0,0 1-1 0 0,0-1 1 0 0,0 0-1 0 0,0 1 1 0 0,0-1 0 0 0,0 0-1 0 0,0 1 1 0 0,0-1-1 0 0,0 0 1 0 0,0 1-1 0 0,0-1 1 0 0,0 0-1 0 0,1 0 1 0 0,-1 1-1 0 0,0-1 1 0 0,0 0 0 0 0,0 1-1 0 0,1-1 1 0 0,-1 0-1 0 0,0 0 1 0 0,0 1-1 0 0,0-1 1 0 0,1 0-1 0 0,-1 0 1 0 0,0 0-1 0 0,1 1 1 0 0,-1-1 0 0 0,0 0-1 0 0,1 0 1 0 0,-1 0-1 0 0,0 0 1 0 0,1 0-1 0 0,-1 0 1 0 0,0 0-1 0 0,1 0 1 0 0,-1 0-1 0 0,0 0 1 0 0,1 0 0 0 0,-1 0-1 0 0,0 0 1 0 0,1 0-1 0 0,-1 0 1 0 0,0 0-1 0 0,1 0 1 0 0,-1 0-1 0 0,0 0 1 0 0,0 0-1 0 0,1 0 1 0 0,-1-1 0 0 0,0 1-1 0 0,1 0 1 0 0,-1 0-1 0 0,0 0 1 0 0,0-1-1 0 0,1 1 1 0 0,-1 0-1 0 0,0 0 1 0 0,0-1-1 0 0,1 1 1 0 0,-1 0 0 0 0,0 0-1 0 0,0-1 1 0 0,0 1-7 0 0,19-16 51 0 0,-19 16-45 0 0,42-71-228 0 0,-7 34-200 0 0,-32 33 343 0 0,1 12 23 0 0,-23 60 420 0 0,15-60-428 0 0,0-1 0 0 0,0 0 0 0 0,0 0 0 0 0,-1 0 0 0 0,0 0 0 0 0,0-1 0 0 0,0 0 0 0 0,-1 0 0 0 0,0 0 0 0 0,-1-1-1 0 0,1 0 1 0 0,-1 0 0 0 0,0-1 0 0 0,0 1 0 0 0,0-2 0 0 0,-1 1 0 0 0,1-1 0 0 0,-1 0 0 0 0,0 0 0 0 0,0-1 0 0 0,0 0 0 0 0,-7 0 64 0 0,4-3-1389 0 0,1-3-67 0 0</inkml:trace>
  <inkml:trace contextRef="#ctx0" brushRef="#br0" timeOffset="-139179.339">18365 9587 8840 0 0,'0'0'197'0'0,"0"0"24"0"0,0 0 19 0 0,1 0-29 0 0,4 0-91 0 0,20-6 1792 0 0,52 5 483 0 0,-33 1-2155 0 0,-21 3-175 0 0,1-2-1 0 0,0 0 1 0 0,-1-1 0 0 0,1-2 0 0 0,6-1-65 0 0,30-12-4476 0 0,-53 12 76 0 0</inkml:trace>
  <inkml:trace contextRef="#ctx0" brushRef="#br0" timeOffset="-138913.782">18645 9491 9184 0 0,'0'0'208'0'0,"0"0"33"0"0,0 0 14 0 0,0 0 9 0 0,1 0 34 0 0,91 26 2425 0 0,-71-17-2256 0 0,55 44 1445 0 0,-72-41-1460 0 0,-4-1-354 0 0,-50 43 85 0 0,-23-10-3910 0 0,55-35 2353 0 0</inkml:trace>
  <inkml:trace contextRef="#ctx0" brushRef="#br0" timeOffset="-138695.075">19450 9717 14168 0 0,'56'-19'1552'0'0,"20"12"-299"0"0,-61 14-1592 0 0,-18 7-4527 0 0,-4-5-206 0 0</inkml:trace>
  <inkml:trace contextRef="#ctx0" brushRef="#br0" timeOffset="-138523.244">19288 9838 9816 0 0,'0'0'222'0'0,"0"0"30"0"0,0 0 19 0 0,6 5 8 0 0,-1-2-84 0 0,0-1 0 0 0,0 0 1 0 0,1 0-1 0 0,-1-1 0 0 0,0 1 1 0 0,1-1-1 0 0,-1 0 0 0 0,1-1 1 0 0,-1 1-1 0 0,1-1 0 0 0,-1 0 1 0 0,1-1-1 0 0,-1 1 0 0 0,1-1 1 0 0,1-1-196 0 0,7 1 268 0 0,120-2 1576 0 0,-46 6-1537 0 0,-65-1-323 0 0,13 0-602 0 0,-13-1-3195 0 0,-5-1-1225 0 0</inkml:trace>
  <inkml:trace contextRef="#ctx0" brushRef="#br0" timeOffset="-137815.678">20048 9778 8320 0 0,'0'0'190'0'0,"0"0"28"0"0,0 0 7 0 0,0 0 63 0 0,0 0 241 0 0,0 0 102 0 0,0 0 17 0 0,0 0 12 0 0,2 0 24 0 0,62-15 4321 0 0,41 11-3247 0 0,-87 5-1392 0 0,73 13 31 0 0,-58-13-523 0 0,-19-2-5938 0 0,-7 1 151 0 0</inkml:trace>
  <inkml:trace contextRef="#ctx0" brushRef="#br0" timeOffset="-137292.54">20628 9602 9616 0 0,'0'0'281'0'0,"0"0"-6"0"0,1 6 397 0 0,3-3-471 0 0,-1-1 0 0 0,1 0 0 0 0,0 0 0 0 0,0 0 1 0 0,0-1-1 0 0,0 1 0 0 0,0-1 0 0 0,1 0 0 0 0,-1 0 1 0 0,0-1-1 0 0,0 1 0 0 0,1-1 0 0 0,-1 0 0 0 0,1 0 1 0 0,-1 0-1 0 0,0-1 0 0 0,0 1 0 0 0,1-1 0 0 0,2-1-201 0 0,0 1 86 0 0,66-22 498 0 0,-25-14-351 0 0,-47 37-230 0 0,0-1 1 0 0,-1 0-1 0 0,1 1 1 0 0,0-1 0 0 0,-1 0-1 0 0,1 0 1 0 0,0 0-1 0 0,-1 1 1 0 0,1-1-1 0 0,-1 0 1 0 0,1 0-1 0 0,-1 0 1 0 0,0 0-1 0 0,1 0 1 0 0,-1 0-1 0 0,0 0 1 0 0,0 0-1 0 0,1 0 1 0 0,-1 0 0 0 0,0 0-1 0 0,0 0 1 0 0,0 0-1 0 0,-1 0 1 0 0,1-1-1 0 0,0 1 1 0 0,0 0-1 0 0,0 0 1 0 0,-1 0-1 0 0,1 0 1 0 0,0 0-1 0 0,-1 1 1 0 0,1-1-1 0 0,-1 0 1 0 0,1 0 0 0 0,-1 0-1 0 0,0 0 1 0 0,1 0-1 0 0,-1 1 1 0 0,0-1-1 0 0,0 0-3 0 0,-54-2 106 0 0,47 3-74 0 0,0 2 1 0 0,0-1 0 0 0,0 1-1 0 0,1 0 1 0 0,-1 1 0 0 0,0 0-1 0 0,1 0 1 0 0,-1 0 0 0 0,1 1-1 0 0,0 0 1 0 0,1 1 0 0 0,-7 4-33 0 0,8-4 55 0 0,1-1 1 0 0,-1 2-1 0 0,1-1 1 0 0,0 0 0 0 0,0 1-1 0 0,1 0 1 0 0,-1 0-1 0 0,1 0 1 0 0,1 0 0 0 0,-1 0-1 0 0,1 1 1 0 0,0-1 0 0 0,0 1-1 0 0,0 5-55 0 0,-21 80 381 0 0,19-47-123 0 0,11-17 53 0 0,-7-25-262 0 0,0 0 0 0 0,0 0 0 0 0,1 0 0 0 0,-1-1 0 0 0,1 1 0 0 0,0 0 0 0 0,-1 0 1 0 0,1-1-1 0 0,1 1 0 0 0,-1 0 0 0 0,0-1 0 0 0,1 0 0 0 0,-1 1 0 0 0,1-1 0 0 0,0 0 0 0 0,-1 1 0 0 0,1-1 0 0 0,0 0 0 0 0,1 0 1 0 0,-1-1-1 0 0,0 1 0 0 0,0 0 0 0 0,3 1-49 0 0,3 0 24 0 0,0 0 1 0 0,0 0 0 0 0,0-1-1 0 0,0 0 1 0 0,1-1 0 0 0,-1 1-1 0 0,0-2 1 0 0,1 1 0 0 0,-1-1-1 0 0,1 0 1 0 0,3-1-25 0 0,33-6-5659 0 0,-32 2-226 0 0</inkml:trace>
  <inkml:trace contextRef="#ctx0" brushRef="#br0" timeOffset="-136509.14">21601 8907 8120 0 0,'-1'-6'160'0'0,"1"0"0"0"0,-1 1 0 0 0,-1-1 0 0 0,1 0 0 0 0,-1 0 1 0 0,0 1-1 0 0,0-1 0 0 0,-1 1 0 0 0,1-1 0 0 0,-1 1 0 0 0,0 0 0 0 0,-1 0 1 0 0,1 0-1 0 0,-1 1 0 0 0,0-1 0 0 0,0 1 0 0 0,-1 0 0 0 0,-3-3-160 0 0,3 5 220 0 0,0 0 0 0 0,0 1 0 0 0,0 0 0 0 0,0 0 0 0 0,0 0-1 0 0,0 0 1 0 0,0 1 0 0 0,0 0 0 0 0,0 0 0 0 0,0 0 0 0 0,0 1-1 0 0,0 0 1 0 0,0 0 0 0 0,0 0 0 0 0,1 0 0 0 0,-1 1 0 0 0,0 0 0 0 0,-1 1-220 0 0,-5 3 140 0 0,0 2 1 0 0,0-1 0 0 0,1 1 0 0 0,0 1 0 0 0,1-1-1 0 0,-1 2 1 0 0,2-1 0 0 0,-1 2 0 0 0,2-1-1 0 0,-1 1 1 0 0,1 0 0 0 0,1 0 0 0 0,0 1 0 0 0,1-1-1 0 0,-4 13-140 0 0,1-7 58 0 0,1-3-12 0 0,1 0 0 0 0,0 1 0 0 0,1-1 0 0 0,1 1 0 0 0,0 1 0 0 0,-1 12-46 0 0,-24 259 390 0 0,28-36 550 0 0,1-152-604 0 0,2 26 110 0 0,-1 22-6 0 0,-11 35-278 0 0,-24-12 49 0 0,33-164-189 0 0,0 0-1 0 0,-1-1 1 0 0,1 1-1 0 0,-2-1 1 0 0,1 0-1 0 0,0 0 1 0 0,-1 0 0 0 0,0 0-1 0 0,0 0 1 0 0,-1 0-1 0 0,1-1 1 0 0,-1 1-1 0 0,0-1 1 0 0,0 0 0 0 0,0-1-1 0 0,-1 1 1 0 0,1-1-1 0 0,-1 1 1 0 0,0-1-1 0 0,0-1 1 0 0,0 1 0 0 0,0-1-1 0 0,-1 0 1 0 0,1 0-1 0 0,-1 0 1 0 0,1-1-1 0 0,-1 0 1 0 0,1 0 0 0 0,-1 0-1 0 0,0-1 1 0 0,0 1-1 0 0,1-2 1 0 0,-1 1-1 0 0,-2-1-21 0 0,-2-1-53 0 0,-1 0-1 0 0,2-1 0 0 0,-1 0 0 0 0,0 0 1 0 0,1-1-1 0 0,-1-1 0 0 0,1 0 0 0 0,0 0 1 0 0,1-1-1 0 0,-1 0 0 0 0,1 0 0 0 0,0-1 1 0 0,-6-7 53 0 0,-10-16-2166 0 0,14 12-4433 0 0</inkml:trace>
  <inkml:trace contextRef="#ctx0" brushRef="#br0" timeOffset="-135420.522">21621 9583 7400 0 0,'-2'-2'218'0'0,"1"0"0"0"0,0 0 0 0 0,0 0 0 0 0,0 0 0 0 0,0 0 0 0 0,0-1 0 0 0,0 1 0 0 0,0 0 0 0 0,1-1 0 0 0,-1 1 0 0 0,1 0 0 0 0,0-1 0 0 0,-1 1 0 0 0,1 0 0 0 0,0-1 0 0 0,1 1 0 0 0,-1-1 0 0 0,0 1 0 0 0,1 0 0 0 0,-1-1 0 0 0,1 1 0 0 0,0 0 0 0 0,-1 0 0 0 0,1-1-218 0 0,3-6 368 0 0,0 1 0 0 0,0-1 1 0 0,1 1-1 0 0,0 0 0 0 0,0 0 0 0 0,1 0 1 0 0,0 1-1 0 0,0 0 0 0 0,1 0 1 0 0,0 1-1 0 0,0-1 0 0 0,1 2 0 0 0,5-5-368 0 0,7 4 219 0 0,-13 12-154 0 0,-4 40 1 0 0,-7-26-14 0 0,-8 21 108 0 0,-2 20-182 0 0,9-44 40 0 0,1 0 0 0 0,0 0 0 0 0,1 0 0 0 0,1 1 0 0 0,1-1 0 0 0,0 1 0 0 0,2 10-18 0 0,9 6 216 0 0,13-27 274 0 0,-14-13-448 0 0,1 0 0 0 0,-1-1 0 0 0,0 0-1 0 0,0 0 1 0 0,-1-1 0 0 0,0 0-1 0 0,-1-1 1 0 0,0 0 0 0 0,0 0 0 0 0,0 0-1 0 0,-1-1 1 0 0,-1 0 0 0 0,0 0-1 0 0,3-9-41 0 0,53-118 64 0 0,-45 88-64 0 0,-15 44-10 0 0,-1 4-44 0 0,0 1-10 0 0,-1 2 11 0 0,-4 7 45 0 0,0 1 1 0 0,1 1-1 0 0,1-1 0 0 0,-1 0 0 0 0,2 1 1 0 0,0 0-1 0 0,0-1 0 0 0,1 1 0 0 0,0 0 1 0 0,0 0-1 0 0,2 8 8 0 0,-1-14 18 0 0,0 0 0 0 0,0 0 0 0 0,0 0-1 0 0,1 0 1 0 0,0 0 0 0 0,0 0 0 0 0,0 0 0 0 0,1 0 0 0 0,0-1 0 0 0,-1 1 0 0 0,2 0 0 0 0,-1-1 0 0 0,0 1 0 0 0,1-1 0 0 0,0 0 0 0 0,0 0-1 0 0,0 0 1 0 0,2 1-18 0 0,50 24 267 0 0,-3-24-72 0 0,-21-2-6128 0 0,-18-1-99 0 0</inkml:trace>
  <inkml:trace contextRef="#ctx0" brushRef="#br0" timeOffset="-134903.962">22055 9879 7792 0 0,'0'0'230'0'0,"3"-11"28"0"0,-2-14 3607 0 0,-15 20-1212 0 0,9 7-2536 0 0,1 1-1 0 0,0-1 1 0 0,0 1-1 0 0,0 0 1 0 0,0 0-1 0 0,1 0 1 0 0,-1 0 0 0 0,1 1-1 0 0,0-1 1 0 0,0 1-1 0 0,0 0 1 0 0,0 0-1 0 0,0 0 1 0 0,1 0-1 0 0,0 1 1 0 0,0-1-1 0 0,0 1-116 0 0,-1 0 116 0 0,-4 9 88 0 0,3-9-152 0 0,2 0 1 0 0,-1 0-1 0 0,0 0 1 0 0,1 1-1 0 0,0-1 1 0 0,0 1 0 0 0,1-1-1 0 0,0 1 1 0 0,-1 0-1 0 0,2-1 1 0 0,-1 1-1 0 0,1 0 1 0 0,0 0-1 0 0,0 0-52 0 0,26-1 445 0 0,-17-9-436 0 0,0-1-1 0 0,0 1 1 0 0,-1-2-1 0 0,1 1 1 0 0,-1-1-1 0 0,0-1 1 0 0,-1 1-1 0 0,0-1 0 0 0,0-1 1 0 0,0 1-1 0 0,-1-1 1 0 0,3-5-9 0 0,11-11-182 0 0,15-6-106 0 0,-31 27 216 0 0,-4 2 0 0 0,0 1-4 0 0,13 36-100 0 0,-22 28 219 0 0,6-24 374 0 0,6-33-417 0 0,-3-6-28 0 0,1 0-1 0 0,-1 0 1 0 0,1 0-1 0 0,0 0 0 0 0,0 0 1 0 0,-1-1-1 0 0,1 1 0 0 0,0 0 1 0 0,0 0-1 0 0,0-1 0 0 0,0 1 1 0 0,0-1-1 0 0,0 1 0 0 0,0-1 1 0 0,0 1-1 0 0,0-1 1 0 0,0 1-1 0 0,0-1 0 0 0,0 0 1 0 0,0 0-1 0 0,0 1 0 0 0,0-1 1 0 0,0 0-1 0 0,0 0 0 0 0,0 0 1 0 0,0 0-1 0 0,1 0 0 0 0,-1-1 1 0 0,0 1-1 0 0,0 0 1 0 0,0 0-1 0 0,0-1 0 0 0,0 1 1 0 0,0-1-1 0 0,0 1 0 0 0,0-1 1 0 0,0 1-1 0 0,0-1 0 0 0,0 1 1 0 0,0-1 28 0 0,0 0-396 0 0,9-3-3646 0 0,-3-2-1294 0 0</inkml:trace>
  <inkml:trace contextRef="#ctx0" brushRef="#br0" timeOffset="-134135.201">22169 9048 11056 0 0,'0'0'248'0'0,"0"0"34"0"0,0 0 22 0 0,0 0-29 0 0,0 1-110 0 0,-16 52 2259 0 0,-4 34 53 0 0,3-35-1981 0 0,1-16-312 0 0,14-35-109 0 0,-25 7-264 0 0,23-10-91 0 0,1 0 1 0 0,-1 0-1 0 0,0 0 1 0 0,1-1-1 0 0,-1 0 1 0 0,1 1-1 0 0,0-1 1 0 0,0-1-1 0 0,0 1 0 0 0,0 0 1 0 0,1-1-1 0 0,-1 1 1 0 0,1-1-1 0 0,0 0 1 0 0,0 0-1 0 0,0 0 1 0 0,0 0-1 0 0,0-4 280 0 0,0 4-333 0 0,-19-62-2259 0 0,24 52 2761 0 0,-2 13 39 0 0,11 11 855 0 0,77 46 1409 0 0,-79-52-2307 0 0,0-1 1 0 0,0 0-1 0 0,0 0 1 0 0,0-1-1 0 0,0 0 1 0 0,1-1-1 0 0,-1 0 1 0 0,1 0-1 0 0,-1-1 1 0 0,1-1-1 0 0,-1 0 1 0 0,1 0 0 0 0,3-2-166 0 0,29-20 0 0 0,-32 5-39 0 0,-10 16-20 0 0,0 0-1 0 0,-1 0 1 0 0,1 0 0 0 0,-1 0 0 0 0,1 0-1 0 0,-1-1 1 0 0,0 1 0 0 0,0 0 0 0 0,0 0-1 0 0,0 0 1 0 0,0-1 0 0 0,0 1 0 0 0,0 0-1 0 0,-1 0 1 0 0,1 0 0 0 0,-1 0-1 0 0,0 0 1 0 0,1 0 0 0 0,-1 0 0 0 0,0 0-1 0 0,0 0 1 0 0,0 0 0 0 0,-1 0 0 0 0,1 0-1 0 0,0 1 1 0 0,-1-1 0 0 0,0-1 59 0 0,-6-1-71 0 0,0 0 0 0 0,0 1 0 0 0,-1-1 0 0 0,1 1 0 0 0,-1 1 0 0 0,0 0 0 0 0,1 0 0 0 0,-1 1 0 0 0,0 0 0 0 0,0 0 0 0 0,0 1 0 0 0,0 0 0 0 0,0 1 0 0 0,0 0 0 0 0,0 0 0 0 0,1 1 0 0 0,-1 0 0 0 0,0 1 0 0 0,-1 0 71 0 0,-22 3 580 0 0,25-5-496 0 0,0 0 1 0 0,1 1-1 0 0,-1 0 1 0 0,1 0-1 0 0,0 0 0 0 0,0 1 1 0 0,0-1-1 0 0,0 2 1 0 0,0-1-1 0 0,0 1 1 0 0,-3 2-85 0 0,-11 6 707 0 0,19-11-463 0 0,28 7 252 0 0,54-22-225 0 0,-52 5-214 0 0,22-8-921 0 0,-50 17 496 0 0,-1 0-203 0 0,0 0-93 0 0,0 0-788 0 0,0 0-3069 0 0</inkml:trace>
  <inkml:trace contextRef="#ctx0" brushRef="#br0" timeOffset="-133592.788">22483 9293 7464 0 0,'0'0'216'0'0,"0"0"64"0"0,0 0 141 0 0,0 0 54 0 0,0 0 6 0 0,0 0-1 0 0,0 0-28 0 0,0 15 859 0 0,12 57 1821 0 0,0-6-1654 0 0,14 90-626 0 0,-16-122-207 0 0,-30-76 35 0 0,12 18-683 0 0,-14-76-202 0 0,28 45 77 0 0,-2 51 114 0 0,0-1 0 0 0,0 1-1 0 0,1 0 1 0 0,-1 0 0 0 0,1 1-1 0 0,-1 0 1 0 0,1-1-1 0 0,1 1 1 0 0,-1 1 0 0 0,0-1-1 0 0,0 1 1 0 0,1 0-1 0 0,0 0 1 0 0,-1 1 0 0 0,1 0-1 0 0,0 0 1 0 0,0 0 0 0 0,-1 0-1 0 0,7 1 15 0 0,120 0 233 0 0,-77 0-207 0 0,-34 0-5005 0 0,-20 0-619 0 0</inkml:trace>
  <inkml:trace contextRef="#ctx0" brushRef="#br0" timeOffset="-133261.193">22597 8961 8808 0 0,'-6'-4'512'0'0,"3"0"-326"0"0,2 3 309 0 0,1 1 154 0 0,0 0 30 0 0,0 0-19 0 0,0 0-111 0 0,0 0-49 0 0,131 21 3301 0 0,-101-18-3523 0 0,1 0 0 0 0,0-2 0 0 0,0-1 0 0 0,30-4-278 0 0,6-11-2111 0 0,-65 15-1843 0 0,-2 0-1172 0 0</inkml:trace>
  <inkml:trace contextRef="#ctx0" brushRef="#br0" timeOffset="-132955.598">22816 8901 6272 0 0,'0'0'182'0'0,"13"-6"93"0"0,8 1 268 0 0,0 0-1 0 0,0 2 1 0 0,0 0-1 0 0,0 1 1 0 0,1 2-1 0 0,-1 0 1 0 0,1 1-1 0 0,0 1-542 0 0,31 18 2451 0 0,-53-19-2387 0 0,1 0-1 0 0,-1 0 1 0 0,0 0 0 0 0,0 0 0 0 0,1 0 0 0 0,-1 0 0 0 0,0 0 0 0 0,0 0 0 0 0,0 0 0 0 0,0 1 0 0 0,0-1 0 0 0,0 0 0 0 0,-1 0 0 0 0,1 0 0 0 0,0 0 0 0 0,-1 0-1 0 0,1 0 1 0 0,0 0 0 0 0,-1 0 0 0 0,1 0 0 0 0,-1 0 0 0 0,1 0 0 0 0,-1-1 0 0 0,0 1 0 0 0,1 0 0 0 0,-1 0 0 0 0,0 0 0 0 0,0-1 0 0 0,0 1 0 0 0,1 0 0 0 0,-1-1 0 0 0,0 1-1 0 0,0-1 1 0 0,0 1 0 0 0,0-1 0 0 0,0 1 0 0 0,0-1 0 0 0,-1 1-64 0 0,-3 2 269 0 0,-79 53 456 0 0,-92 35 25 0 0,133-46-4069 0 0,39-37 2233 0 0</inkml:trace>
  <inkml:trace contextRef="#ctx0" brushRef="#br0" timeOffset="-132038.753">23274 9281 7792 0 0,'0'0'230'0'0,"0"0"62"0"0,0 0 152 0 0,0 0 62 0 0,0 4 5570 0 0,0 19-5532 0 0,-10 20 635 0 0,9-10 501 0 0,1-32-1520 0 0,0-1-10 0 0,0 0-46 0 0,0 0-22 0 0,0 0-2 0 0,0 0-2 0 0,0 0-6 0 0,0 2 13 0 0,0 4-13 0 0,0-3 5 0 0,4 37 507 0 0,-1-11-584 0 0,17 30 83 0 0,0-32-30 0 0,-17-26-34 0 0,-1 0 1 0 0,0 1-1 0 0,0-1 0 0 0,0 0 0 0 0,1 0 0 0 0,-1 0 0 0 0,1 0 0 0 0,-1 0 0 0 0,1-1 0 0 0,-1 1 0 0 0,1-1 0 0 0,-1 0 0 0 0,1 1 0 0 0,0-1 0 0 0,-1 0 0 0 0,1-1 1 0 0,-1 1-1 0 0,1 0 0 0 0,-1-1 0 0 0,1 1 0 0 0,-1-1 0 0 0,1 0 0 0 0,-1 0 0 0 0,1 0 0 0 0,-1 0 0 0 0,0 0 0 0 0,0-1 0 0 0,0 1 0 0 0,1-1 0 0 0,-1 1 1 0 0,0-1-1 0 0,-1 0 0 0 0,3-1-19 0 0,2-4 7 0 0,1 0 1 0 0,-2 0 0 0 0,1 0 0 0 0,-1-1 0 0 0,0 0-1 0 0,0 0 1 0 0,-1 0 0 0 0,0-1 0 0 0,-1 1-1 0 0,1-1 1 0 0,-2 0 0 0 0,1 0 0 0 0,-1 0 0 0 0,-1 0-1 0 0,0-1 1 0 0,0 0-8 0 0,5-19-84 0 0,15-76-386 0 0,-15 94 398 0 0,-6 10 2 0 0,2 117 4 0 0,20-29 274 0 0,-20-81-190 0 0,1 0 0 0 0,0 0 0 0 0,0 0 0 0 0,0 0 0 0 0,1-1 0 0 0,-1 1 0 0 0,1-1 0 0 0,1 0 0 0 0,-1 0-1 0 0,1-1 1 0 0,0 1 0 0 0,0-1 0 0 0,0 0 0 0 0,1 0 0 0 0,-1-1 0 0 0,1 1 0 0 0,0-1 0 0 0,0-1-18 0 0,43 21-4023 0 0,-40-20-2236 0 0</inkml:trace>
  <inkml:trace contextRef="#ctx0" brushRef="#br0" timeOffset="-131552.611">23718 9687 9472 0 0,'0'0'216'0'0,"0"0"32"0"0,0 0 9 0 0,0 0 58 0 0,0 0 218 0 0,0 0 91 0 0,0 0 16 0 0,0 0-20 0 0,1 2-111 0 0,-4 93 3240 0 0,-3-51-3075 0 0,-1 5-302 0 0,2 39 41 0 0,5-86-402 0 0,1 0 0 0 0,-1-1 0 0 0,1 1 0 0 0,0-1 0 0 0,-1 0 0 0 0,1 1 0 0 0,0-1 0 0 0,0 1 0 0 0,0-1 0 0 0,0 0 0 0 0,0 0 0 0 0,0 0 0 0 0,0 0 0 0 0,1 1 0 0 0,-1-1 0 0 0,0-1 0 0 0,1 1 0 0 0,-1 0 0 0 0,1 0 0 0 0,-1 0 0 0 0,0-1 0 0 0,1 1 0 0 0,0-1 0 0 0,-1 1 0 0 0,1-1 0 0 0,-1 0 0 0 0,1 0 0 0 0,0 1 0 0 0,-1-1 0 0 0,1 0 0 0 0,-1 0 0 0 0,1-1 0 0 0,0 1 0 0 0,-1 0 0 0 0,1 0 0 0 0,-1-1 0 0 0,1 1 0 0 0,-1-1 0 0 0,1 0 0 0 0,0 0-11 0 0,67-44-863 0 0,37-41-2266 0 0,-105 86 3142 0 0,0 0-1 0 0,-1 0 0 0 0,1 0 1 0 0,0 0-1 0 0,-1 0 0 0 0,1 1 1 0 0,-1-1-1 0 0,1 0 0 0 0,0 0 1 0 0,-1 1-1 0 0,1-1 0 0 0,-1 1 1 0 0,1-1-1 0 0,-1 0 0 0 0,1 1 1 0 0,-1-1-1 0 0,1 1 1 0 0,-1-1-1 0 0,1 1 0 0 0,-1-1 1 0 0,0 1-1 0 0,1-1 0 0 0,-1 1 1 0 0,0 0-1 0 0,0-1 0 0 0,1 1 1 0 0,-1 0-1 0 0,0-1 0 0 0,0 1 1 0 0,0-1-1 0 0,0 1 0 0 0,0 0 1 0 0,0-1-1 0 0,0 1 0 0 0,0 0 1 0 0,0-1-1 0 0,0 1 1 0 0,0 0-1 0 0,0-1 0 0 0,0 1 1 0 0,0 0-1 0 0,-1-1 0 0 0,1 1 1 0 0,0-1-1 0 0,0 1 0 0 0,-1 0 1 0 0,1-1-1 0 0,0 1 0 0 0,-1-1 1 0 0,1 1-1 0 0,-1-1 0 0 0,1 1 1 0 0,-1-1-1 0 0,1 1 0 0 0,-1-1 1 0 0,1 0-1 0 0,-1 1-12 0 0,-6 8 93 0 0,-1 0-1 0 0,0 0 0 0 0,-1 0 0 0 0,1-1 1 0 0,-2-1-1 0 0,1 0 0 0 0,-1 0 1 0 0,0 0-1 0 0,0-1 0 0 0,-1-1 1 0 0,0 0-1 0 0,0 0 0 0 0,0-1 1 0 0,0-1-1 0 0,-1 0 0 0 0,1 0 1 0 0,-1-1-1 0 0,0-1 0 0 0,0 0 1 0 0,0 0-1 0 0,0-1 0 0 0,0-1 0 0 0,0 0 1 0 0,1 0-1 0 0,-9-3-92 0 0,17 3-62 0 0,-1 1-175 0 0,1 0 1 0 0,-1-1-1 0 0,1 0 1 0 0,-1 0-1 0 0,1 0 1 0 0,0 0 0 0 0,-1 0-1 0 0,1-1 1 0 0,0 1-1 0 0,0-1 1 0 0,0 0-1 0 0,0 0 1 0 0,0 0-1 0 0,0-1 1 0 0,-2-1 236 0 0,1-4-5317 0 0</inkml:trace>
  <inkml:trace contextRef="#ctx0" brushRef="#br0" timeOffset="-130972.802">24253 9221 11024 0 0,'-3'-9'530'0'0,"3"7"-489"0"0,-1 1 0 0 0,0-1 0 0 0,1 0 0 0 0,-1 1 0 0 0,0-1 0 0 0,0 0 0 0 0,0 1 0 0 0,0-1 0 0 0,-1 1 0 0 0,1 0 0 0 0,0-1 0 0 0,0 1 0 0 0,-1 0 0 0 0,1 0 0 0 0,-1 0 0 0 0,1 0 0 0 0,-1 0 0 0 0,0 0 0 0 0,1 0 0 0 0,-1 1 0 0 0,0-1 0 0 0,1 0 0 0 0,-1 1 0 0 0,0 0 0 0 0,0-1 0 0 0,0 1 0 0 0,0 0 0 0 0,1 0 1 0 0,-1 0-1 0 0,0 0 0 0 0,0 0 0 0 0,0 0 0 0 0,0 1 0 0 0,0-1-41 0 0,-64 20 1195 0 0,52-13-970 0 0,1 1 0 0 0,-1 1 0 0 0,2 0 0 0 0,-1 1 0 0 0,1 0 0 0 0,1 1 0 0 0,0 0 0 0 0,0 1 0 0 0,1 0 0 0 0,1 0-1 0 0,0 1 1 0 0,-5 10-225 0 0,12-19 25 0 0,-1 1 0 0 0,1-1 0 0 0,0 0 0 0 0,0 1 0 0 0,0-1-1 0 0,1 1 1 0 0,0 0 0 0 0,-1-1 0 0 0,2 1 0 0 0,-1 0 0 0 0,1 0-1 0 0,-1 0 1 0 0,1 0 0 0 0,0-1 0 0 0,1 1 0 0 0,0 3-25 0 0,0-7 29 0 0,0 1 0 0 0,0-1 0 0 0,-1 0 0 0 0,1 0 0 0 0,1 1 0 0 0,-1-1 0 0 0,0 0 0 0 0,0 0 0 0 0,0 0 0 0 0,1 0 1 0 0,-1 0-1 0 0,0-1 0 0 0,1 1 0 0 0,-1 0 0 0 0,0-1 0 0 0,1 1 0 0 0,-1-1 0 0 0,1 1 0 0 0,-1-1 0 0 0,1 0 0 0 0,0 0 0 0 0,-1 1 0 0 0,1-1 0 0 0,-1 0 0 0 0,2 0-29 0 0,6-3 16 0 0,0 0-1 0 0,0 0 0 0 0,0 0 1 0 0,-1-1-1 0 0,1-1 0 0 0,-1 0 1 0 0,0 0-1 0 0,0 0 0 0 0,0-1 1 0 0,-1 0-1 0 0,0 0 0 0 0,0-1 1 0 0,-1 0-1 0 0,1 0 0 0 0,-2-1 1 0 0,1 0-1 0 0,-1 0 0 0 0,0 0 1 0 0,-1 0-1 0 0,0-1 0 0 0,0 0 1 0 0,-1 0-1 0 0,0 0 0 0 0,0-2-15 0 0,38-90-744 0 0,15-141-853 0 0,-52 159 1835 0 0,-4 82-138 0 0,0 1 17 0 0,0 0 9 0 0,0 0 2 0 0,-7 21 0 0 0,0 6-108 0 0,2 0-1 0 0,0 1 0 0 0,2 0 0 0 0,0 0 0 0 0,3 23-19 0 0,10 119 1230 0 0,13-7-1052 0 0,-3-112 85 0 0,-20-50-360 0 0,0-1-815 0 0,0 0-3365 0 0,0 0-1443 0 0</inkml:trace>
  <inkml:trace contextRef="#ctx0" brushRef="#br0" timeOffset="-130265.103">24411 9123 7200 0 0,'0'0'165'0'0,"0"0"22"0"0,0 0 6 0 0,5-8 302 0 0,-3 0-228 0 0,1-3 4568 0 0,-3 10-4537 0 0,0 1-22 0 0,2 0-84 0 0,27-10 572 0 0,10 9 141 0 0,-30-5-508 0 0,34 1-89 0 0,-12-3 49 0 0,43-9 339 0 0,64 16-96 0 0,-92 10-536 0 0,-31-8-10 0 0,-3 1-2277 0 0,-28-17-93 0 0,10 13 2332 0 0,1 0 0 0 0,-1 1 0 0 0,0 0 0 0 0,1 0 0 0 0,-1 1 0 0 0,0-1 0 0 0,0 1 0 0 0,1 1 0 0 0,-1-1 0 0 0,0 1 0 0 0,1 0 0 0 0,-1 0 0 0 0,0 0 0 0 0,1 1 0 0 0,-1 0 0 0 0,1 0 0 0 0,0 1-1 0 0,0-1 1 0 0,0 1 0 0 0,0 0 0 0 0,0 0 0 0 0,0 1 0 0 0,1 0 0 0 0,0-1 0 0 0,-3 4-16 0 0,-2-1 224 0 0,-67 64 1567 0 0,28 14-490 0 0,43-73-1081 0 0,1 0 0 0 0,0 0-1 0 0,0 0 1 0 0,1 1 0 0 0,1-1 0 0 0,0 1 0 0 0,0 0 0 0 0,1 0 0 0 0,1 0 0 0 0,0 0-1 0 0,2 11-219 0 0,-2-20 83 0 0,1-1 0 0 0,0 1-1 0 0,0 0 1 0 0,0-1 0 0 0,1 1-1 0 0,-1-1 1 0 0,1 1-1 0 0,-1-1 1 0 0,1 0 0 0 0,0 0-1 0 0,0 0 1 0 0,0 1 0 0 0,0-2-1 0 0,0 1 1 0 0,0 0-1 0 0,1 0 1 0 0,-1-1 0 0 0,1 1-1 0 0,-1-1 1 0 0,1 0 0 0 0,-1 0-1 0 0,1 0 1 0 0,0 0 0 0 0,1 0-83 0 0,70 13 416 0 0,1-10-208 0 0,-19-8-2545 0 0,-46 1 1010 0 0</inkml:trace>
  <inkml:trace contextRef="#ctx0" brushRef="#br0" timeOffset="-84414.907">1408 10804 5904 0 0,'0'0'132'0'0,"0"0"17"0"0,0 0 11 0 0,-10 5 22 0 0,8-5 5597 0 0,55-41-4177 0 0,21-19-1076 0 0,35-48-72 0 0,-16 10-6 0 0,-72 89-256 0 0,8 24-192 0 0,43 51 0 0 0,-31-25 0 0 0,1-5 74 0 0,-16-18-12 0 0,-3-2-4774 0 0,-21-10 8 0 0</inkml:trace>
  <inkml:trace contextRef="#ctx0" brushRef="#br0" timeOffset="-83326.372">1671 10613 6416 0 0,'0'0'141'0'0,"0"0"23"0"0,0 0 13 0 0,0 0-9 0 0,8 4 1400 0 0,18 88 1542 0 0,-19 12-2238 0 0,-7-23-552 0 0,0 126 560 0 0,-6-91-640 0 0,2-17-176 0 0,-6 122 72 0 0,12 151 544 0 0,3-249-488 0 0,7 5-38 0 0,6 33-100 0 0,9 65 527 0 0,-8 36-365 0 0,-15-82-67 0 0,0 99-31 0 0,2 5-118 0 0,4-54 64 0 0,-9-141-64 0 0,6 2 63 0 0,2 55-63 0 0,-2 4 0 0 0,-7 11 0 0 0,3 0 64 0 0,4 47 64 0 0,-13-95-53 0 0,2-11 32 0 0,4-3-33 0 0,0 44 1 0 0,-7-53 53 0 0,-6 41-11 0 0,3-41-53 0 0,-3 60-10 0 0,3-22 20 0 0,9-19-1235 0 0,1-94 651 0 0</inkml:trace>
  <inkml:trace contextRef="#ctx0" brushRef="#br0" timeOffset="-81572.054">1419 15751 4752 0 0,'0'0'101'0'0,"0"0"22"0"0,0 0 6 0 0,7 2 167 0 0,18-4 245 0 0,-23 2-171 0 0,0 0 70 0 0,86-3 211 0 0,95 6 722 0 0,-17-5-1108 0 0,-85-3-162 0 0,316-15 158 0 0,96-5-174 0 0,29-1-27 0 0,-68 8-60 0 0,-29 5 64 0 0,-116-2-64 0 0,229-8 0 0 0,-311 17 53 0 0,62-3 155 0 0,274 3 312 0 0,-349 3-509 0 0,160-3 223 0 0,320 9 76 0 0,-448 1-325 0 0,-20 2 110 0 0,141 2 40 0 0,-283-5-126 0 0,175-3 84 0 0,-6 6 294 0 0,-55-8-257 0 0,10 2 38 0 0,96 0 24 0 0,-120-1-138 0 0,197 2 103 0 0,-156 10-26 0 0,-41-5-67 0 0,130 2 0 0 0,-134-4 128 0 0,4-13 0 0 0,103 13 125 0 0,-177-5-178 0 0,-41-4-139 0 0,15 7 64 0 0,34 1 0 0 0,-54-3-64 0 0,-49-3-11 0 0,-14 3-42 0 0,17-14-1773 0 0,-22-2-2504 0 0,4 16 1142 0 0</inkml:trace>
  <inkml:trace contextRef="#ctx0" brushRef="#br0" timeOffset="-81268.345">11798 15461 7168 0 0,'0'0'208'0'0,"0"0"70"0"0,0 0 170 0 0,0 0 68 0 0,14-3 700 0 0,93-4-941 0 0,-46 22 88 0 0,-58-14-257 0 0,-1 0 1 0 0,1 0 0 0 0,-1 0 0 0 0,1 0-1 0 0,-1 1 1 0 0,0-1 0 0 0,0 1 0 0 0,0-1-1 0 0,0 1 1 0 0,0 0 0 0 0,0 0 0 0 0,0 0-1 0 0,0 0 1 0 0,-1 0 0 0 0,1 0 0 0 0,-1 0-1 0 0,1 1 1 0 0,-1-1 0 0 0,0 0 0 0 0,0 1-1 0 0,0-1 1 0 0,0 1 0 0 0,-1-1 0 0 0,1 1-1 0 0,-1 0 1 0 0,1-1 0 0 0,-1 1 0 0 0,0-1-1 0 0,0 1 1 0 0,0 0 0 0 0,-1 0-107 0 0,0 13 194 0 0,-2 0 1 0 0,0 0-1 0 0,0-1 1 0 0,-2 1-1 0 0,0-1 0 0 0,0 0 1 0 0,-2 0-1 0 0,0-1 1 0 0,0 1-1 0 0,-8 9-194 0 0,-11 23 219 0 0,7-23-2111 0 0,18-23 1157 0 0,1-1-22 0 0,0 0-3 0 0</inkml:trace>
  <inkml:trace contextRef="#ctx0" brushRef="#br0" timeOffset="-80900.831">12627 15365 11200 0 0,'0'0'256'0'0,"0"0"34"0"0,0 0 20 0 0,-13 1 66 0 0,8 3-260 0 0,1 0 0 0 0,0 0 1 0 0,0 0-1 0 0,1 1 0 0 0,0-1 1 0 0,-1 1-1 0 0,1 0 0 0 0,1 0 1 0 0,-1 0-1 0 0,1 0 0 0 0,0 0 1 0 0,0 2-117 0 0,-6 18 574 0 0,1 0 0 0 0,1 1 1 0 0,2 1-1 0 0,0-1 1 0 0,1 14-575 0 0,1-18 195 0 0,12 82 860 0 0,-9-99-1016 0 0,0-1 1 0 0,0 0-1 0 0,1 1 0 0 0,0-1 1 0 0,-1 0-1 0 0,2 0 0 0 0,-1 0 1 0 0,0-1-1 0 0,1 1 0 0 0,0 0 1 0 0,0-1-1 0 0,0 0 0 0 0,0 1 1 0 0,0-1-1 0 0,1-1 0 0 0,-1 1 1 0 0,1 0-1 0 0,0-1 0 0 0,0 0 1 0 0,1 1-40 0 0,11 1 169 0 0,39 1 196 0 0,-45-8-354 0 0,36-14-460 0 0,-28-11-2746 0 0,-18 16 1917 0 0</inkml:trace>
  <inkml:trace contextRef="#ctx0" brushRef="#br0" timeOffset="-80639.307">12390 15607 15136 0 0,'0'0'441'0'0,"0"0"-1"0"0,-1-1-283 0 0,-4-6-75 0 0,5 6 245 0 0,7-2 545 0 0,64-9 440 0 0,256-60-56 0 0,-277 63-1748 0 0,-18 4-4530 0 0,-11 1-1207 0 0</inkml:trace>
  <inkml:trace contextRef="#ctx0" brushRef="#br1" timeOffset="169289.81">14844 2434 8552 0 0,'-9'-2'60'0'0,"0"1"0"0"0,0 0 0 0 0,0 0 0 0 0,-1 1 0 0 0,1 0 0 0 0,0 0 0 0 0,0 1 0 0 0,0 1 1 0 0,0-1-1 0 0,0 1 0 0 0,0 1 0 0 0,0 0 0 0 0,1 0 0 0 0,-1 1 0 0 0,0 0-60 0 0,-99 53 237 0 0,37 15-59 0 0,31 5-54 0 0,36-65-124 0 0,1 0 0 0 0,0 0 0 0 0,0 0 0 0 0,1 0 0 0 0,1 1 0 0 0,0-1 0 0 0,1 0 0 0 0,0 5 0 0 0,1-13 48 0 0,0 1-1 0 0,0-1 1 0 0,0 0 0 0 0,1 0 0 0 0,0 1 0 0 0,-1-1 0 0 0,1 0 0 0 0,1-1 0 0 0,-1 1 0 0 0,0 0 0 0 0,1 0-1 0 0,0-1 1 0 0,2 2-48 0 0,-3-2 27 0 0,1-1-1 0 0,0 0 0 0 0,0 0 0 0 0,-1-1 1 0 0,1 1-1 0 0,0 0 0 0 0,0-1 1 0 0,0 0-1 0 0,1 0 0 0 0,-1 0 0 0 0,0 0 1 0 0,0 0-1 0 0,1-1 0 0 0,-1 1 1 0 0,0-1-1 0 0,1 0 0 0 0,-1 0 0 0 0,0 0 1 0 0,1-1-1 0 0,-1 1 0 0 0,0-1 1 0 0,1 1-1 0 0,-1-1 0 0 0,0 0 0 0 0,0-1 1 0 0,0 1-1 0 0,0 0 0 0 0,0-1 1 0 0,0 0-1 0 0,0 1 0 0 0,0-1 0 0 0,-1 0 1 0 0,1-1-1 0 0,-1 1 0 0 0,1-1-26 0 0,10-8 74 0 0,-1 0 0 0 0,-1-1 0 0 0,0-1 0 0 0,0 0 0 0 0,-2 0 0 0 0,1-1-1 0 0,-2 0 1 0 0,0 0 0 0 0,0-1 0 0 0,-1-1-74 0 0,99-116 1239 0 0,-76 73-387 0 0,-38 48-6 0 0,6 10-624 0 0,2 1 2 0 0,-11 15 0 0 0,15 24-224 0 0,0 6 0 0 0,-6-3 0 0 0,11 3-295 0 0,14 92 246 0 0,-22-53-81 0 0,12-1 620 0 0,-22-35-509 0 0,9-43-8 0 0,-1-1 0 0 0,1 0 0 0 0,-1 0 1 0 0,0 1-1 0 0,0-1 0 0 0,0 0 0 0 0,-1 0 0 0 0,0 0 0 0 0,1 0 1 0 0,-2 0-1 0 0,1-1 0 0 0,0 1 0 0 0,0-1 0 0 0,-1 1 0 0 0,0-1 1 0 0,-2 3 26 0 0,-19 24 13 0 0,0-17 83 0 0,14-6-57 0 0,-1-1 1 0 0,-1 0 0 0 0,1-1 0 0 0,-1 0-1 0 0,0-1 1 0 0,0 0 0 0 0,0-1 0 0 0,0 0-1 0 0,-1-1 1 0 0,-2 0-40 0 0,8-2 14 0 0,0 1 0 0 0,0-2 0 0 0,0 1-1 0 0,1-1 1 0 0,-1 0 0 0 0,0 0 0 0 0,0-1 0 0 0,0 0-1 0 0,1 0 1 0 0,-1-1 0 0 0,1 0 0 0 0,0 0 0 0 0,0 0-1 0 0,0-1 1 0 0,0 0 0 0 0,0 0 0 0 0,-3-4-14 0 0,-31-46 192 0 0,36 9-11 0 0,4 41-173 0 0,1 0-1 0 0,-1 0 1 0 0,1 0 0 0 0,0 0-1 0 0,0 0 1 0 0,1 1 0 0 0,-1-1-1 0 0,1 0 1 0 0,0 1 0 0 0,0-1-1 0 0,0 1 1 0 0,1 0 0 0 0,-1 0-1 0 0,1 0 1 0 0,-1 0-1 0 0,2-1-7 0 0,0-1-4 0 0,51-32-57 0 0,35-14 39 0 0,18-8-32 0 0,34-25-10 0 0,-58 12 64 0 0,3-14-63 0 0,-44 32 52 0 0,-20 28-53 0 0,-22 24 21 0 0,2-2 33 0 0,-2 0-6 0 0,-3 3-64 0 0,-11 8-16 0 0,-56 62-70 0 0,31 47 220 0 0,36-59-54 0 0,4-30 0 0 0,8-12 74 0 0,21-19 128 0 0,37-57 53 0 0,-17 16-189 0 0,7-14-2 0 0,-26 16-54 0 0,-14 29-63 0 0,-8 5 42 0 0,9 18-57 0 0,-19-7 59 0 0,15 52-207 0 0,-23-18 206 0 0,-6 32 10 0 0,1-23 0 0 0,9-36 0 0 0,2-1 0 0 0,8-1 14 0 0,-4-7-5 0 0,1 0 0 0 0,-1 0 0 0 0,1 0 0 0 0,-1 0 0 0 0,0 0-1 0 0,1 0 1 0 0,-1-1 0 0 0,1 1 0 0 0,-1-1 0 0 0,0 1 0 0 0,1-1 0 0 0,-1 0 0 0 0,0 0 0 0 0,0 0-1 0 0,0 0 1 0 0,0-1 0 0 0,0 1 0 0 0,0-1 0 0 0,0 1 0 0 0,0-1 0 0 0,-1 1 0 0 0,1-1-1 0 0,0 0 1 0 0,-1 0 0 0 0,1 0 0 0 0,-1 0 0 0 0,0 0 0 0 0,0 0 0 0 0,0 0 0 0 0,0 0 0 0 0,0-1-1 0 0,0 1 1 0 0,-1 0 0 0 0,1-1 0 0 0,-1 1 0 0 0,1-1-9 0 0,11-19 47 0 0,15-24 38 0 0,11 5-237 0 0,-16 37 45 0 0,-7 19 28 0 0,22 70-65 0 0,-20-47 144 0 0,-10-30 0 0 0,-5-7 8 0 0,1 1 1 0 0,0-1-1 0 0,-1-1 1 0 0,1 1-1 0 0,0 0 1 0 0,0-1 0 0 0,0 1-1 0 0,-1-1 1 0 0,1 0-1 0 0,0 0 1 0 0,0 0 0 0 0,0 0-1 0 0,0 0 1 0 0,0-1-1 0 0,0 1 1 0 0,-1-1 0 0 0,1 0-1 0 0,0 0 1 0 0,0 0-1 0 0,-1 0 1 0 0,1-1-1 0 0,-1 1 1 0 0,1 0 0 0 0,-1-1-1 0 0,1 0 1 0 0,-1 0-1 0 0,0 0 1 0 0,1 0-9 0 0,53-67 247 0 0,-44 46-171 0 0,3-7-35 0 0,0 0 0 0 0,-2-1 0 0 0,-1-1 0 0 0,4-20-41 0 0,-16 51-4 0 0,1 0-1 0 0,-1 0 1 0 0,1-1-1 0 0,-1 1 1 0 0,0 0-1 0 0,1 0 0 0 0,-1-1 1 0 0,0 1-1 0 0,0 0 1 0 0,0-1-1 0 0,0 1 0 0 0,0 0 1 0 0,0-1-1 0 0,-1 1 1 0 0,1 0-1 0 0,0-1 1 0 0,-1 1-1 0 0,1 0 0 0 0,-1 0 1 0 0,1 0-1 0 0,-1-1 1 0 0,1 1-1 0 0,-1 0 1 0 0,0 0-1 0 0,0 0 0 0 0,1 0 1 0 0,-1 0-1 0 0,0 0 1 0 0,0 0-1 0 0,0 0 0 0 0,0 0 1 0 0,0 1-1 0 0,0-1 1 0 0,-1 0-1 0 0,1 1 1 0 0,0-1-1 0 0,0 0 0 0 0,0 1 1 0 0,-1 0-1 0 0,1-1 1 0 0,0 1-1 0 0,-1 0 0 0 0,1 0 1 0 0,0-1-1 0 0,0 1 1 0 0,-2 0 4 0 0,-1 0-18 0 0,0 1 0 0 0,0-1 0 0 0,0 1 0 0 0,0 0 0 0 0,0 0 0 0 0,0 0 0 0 0,0 0 0 0 0,0 1 0 0 0,0-1 0 0 0,0 1 0 0 0,1 0 0 0 0,-1 0 0 0 0,1 1 0 0 0,0-1 1 0 0,-1 1 17 0 0,0 0-12 0 0,1 1 1 0 0,-1 0-1 0 0,1 0 1 0 0,0 0 0 0 0,0 0-1 0 0,0 1 1 0 0,0-1 0 0 0,1 1-1 0 0,0-1 1 0 0,0 1-1 0 0,0 0 1 0 0,1 0 0 0 0,-1 0-1 0 0,1 0 1 0 0,0 0 0 0 0,1 0-1 0 0,-1 0 1 0 0,1 0-1 0 0,0 4 13 0 0,0-4-4 0 0,0 0 0 0 0,0 0 0 0 0,0-1 0 0 0,1 1 0 0 0,-1 0 0 0 0,1 0 0 0 0,0 0 0 0 0,1-1 0 0 0,-1 1 0 0 0,1-1 1 0 0,0 1-1 0 0,0-1 0 0 0,0 1 0 0 0,1-1 0 0 0,0 0 0 0 0,0 0 0 0 0,0-1 0 0 0,0 1 0 0 0,0 0 0 0 0,1-1 0 0 0,-1 0 1 0 0,2 1 2 0 0,62 12 152 0 0,-58-17-123 0 0,0-1 1 0 0,0 1-1 0 0,-1-2 1 0 0,1 1-1 0 0,-1-1 1 0 0,1-1-1 0 0,-1 1 1 0 0,0-2-1 0 0,-1 1 1 0 0,1-1-1 0 0,-1 0 1 0 0,0 0-1 0 0,0-1 1 0 0,0 0-1 0 0,4-6-29 0 0,90-107 117 0 0,-94 114-117 0 0,9 4-70 0 0,-14 3 57 0 0,1 1 1 0 0,-1 0 0 0 0,1 0 0 0 0,-1-1-1 0 0,0 2 1 0 0,0-1 0 0 0,0 0-1 0 0,-1 0 1 0 0,1 0 0 0 0,-1 1-1 0 0,0-1 1 0 0,0 1 0 0 0,0-1-1 0 0,0 1 1 0 0,-1-1 0 0 0,1 1-1 0 0,-1 0 1 0 0,0-1 0 0 0,0 1-1 0 0,0 0 13 0 0,1 8-21 0 0,11 74-33 0 0,-11-79 69 0 0,-1-5 54 0 0,0-2-1 0 0,0 0 7 0 0,10-68 538 0 0,14 10-613 0 0,44-18-1105 0 0,26 22-1773 0 0,-52 38 1043 0 0,-24 7 854 0 0</inkml:trace>
  <inkml:trace contextRef="#ctx0" brushRef="#br1" timeOffset="170089.811">16507 2302 7456 0 0,'0'0'166'0'0,"0"0"29"0"0,0 0 12 0 0,-4 8 107 0 0,-84 42 4105 0 0,11 11-3551 0 0,14 15-305 0 0,53-57-536 0 0,6-15-15 0 0,2 1 1 0 0,-1-1-1 0 0,0 1 1 0 0,1 0 0 0 0,0 0-1 0 0,0 0 1 0 0,0 0-1 0 0,1 0 1 0 0,-1 0-1 0 0,1 1 1 0 0,1-1-1 0 0,-1 0 1 0 0,1 1-1 0 0,0-1 1 0 0,0 0 0 0 0,0 1-13 0 0,1-5 14 0 0,-1-1 0 0 0,0 1 0 0 0,1-1-1 0 0,-1 1 1 0 0,0-1 0 0 0,1 1 0 0 0,-1-1 0 0 0,1 1 0 0 0,-1-1 0 0 0,1 1 0 0 0,-1-1 0 0 0,1 1 0 0 0,-1-1 0 0 0,1 0 0 0 0,-1 1 0 0 0,1-1 0 0 0,0 0 0 0 0,-1 1 0 0 0,1-1 0 0 0,0 0 0 0 0,-1 0 0 0 0,1 0 0 0 0,0 0 0 0 0,-1 0 0 0 0,1 1 0 0 0,0-1 0 0 0,-1 0 0 0 0,1-1 0 0 0,0 1 0 0 0,-1 0 0 0 0,1 0 0 0 0,0 0 0 0 0,-1 0 0 0 0,1 0 0 0 0,-1-1 0 0 0,1 1 0 0 0,0 0 0 0 0,-1-1 0 0 0,1 1 0 0 0,-1 0 0 0 0,1-1 0 0 0,0 1 0 0 0,-1 0 0 0 0,1-1 0 0 0,-1 1 0 0 0,0-1 0 0 0,1 1 0 0 0,-1-1 0 0 0,1 0-14 0 0,29-25 235 0 0,44-64 21 0 0,-27 46-192 0 0,-33 38-64 0 0,-13 5-4 0 0,0 1 0 0 0,0 0 1 0 0,0-1-1 0 0,0 1 0 0 0,0 0 1 0 0,0 0-1 0 0,0 0 0 0 0,1 0 1 0 0,-1 0-1 0 0,0 0 1 0 0,0 0-1 0 0,0 0 0 0 0,0 1 1 0 0,0-1-1 0 0,0 0 0 0 0,0 1 1 0 0,0-1-1 0 0,0 1 1 0 0,0-1-1 0 0,0 1 0 0 0,0-1 1 0 0,0 1-1 0 0,0 0 0 0 0,0 0 1 0 0,0-1-1 0 0,0 1 1 0 0,0 1 3 0 0,0-2 10 0 0,40 51-10 0 0,-39-48 8 0 0,1 1 0 0 0,0-1 0 0 0,0 1 1 0 0,0-1-1 0 0,1 0 0 0 0,-1 0 0 0 0,1-1 1 0 0,-1 1-1 0 0,1-1 0 0 0,0 0 0 0 0,0 1 1 0 0,0-2-1 0 0,0 1 0 0 0,0 0 1 0 0,1-1-9 0 0,-1-1 29 0 0,0 0 0 0 0,0-1 0 0 0,0 1 0 0 0,-1-1 0 0 0,1 0 1 0 0,0 0-1 0 0,0 0 0 0 0,0 0 0 0 0,0-1 0 0 0,-1 0 0 0 0,1 0 1 0 0,-1 0-1 0 0,1 0 0 0 0,-1 0 0 0 0,0 0 0 0 0,0-1 0 0 0,0 0 1 0 0,0 0-1 0 0,-1 0 0 0 0,1 0 0 0 0,-1 0 0 0 0,1 0 0 0 0,-1-1 1 0 0,1-2-30 0 0,32-50 157 0 0,4-44 27 0 0,-4-34-359 0 0,-16 45-147 0 0,-24 24 446 0 0,4 64-32 0 0,1 1-17 0 0,-14 0 129 0 0,11 3-199 0 0,-1-1-1 0 0,1 0 0 0 0,0 1 0 0 0,0-1 1 0 0,0 1-1 0 0,1 0 0 0 0,-1 0 0 0 0,1 0 1 0 0,-1 0-1 0 0,1 1 0 0 0,0-1 0 0 0,0 1 0 0 0,1-1 1 0 0,-1 1-1 0 0,1 0 0 0 0,0-1 0 0 0,0 1 1 0 0,0 0-1 0 0,0 1-4 0 0,-3 5-19 0 0,-5 22-18 0 0,0-1 0 0 0,2 1 0 0 0,2 0 0 0 0,-2 30 37 0 0,7-47-9 0 0,1 1 0 0 0,0 0 0 0 0,1 0 0 0 0,0-1 0 0 0,2 1 0 0 0,4 12 9 0 0,-8-23 10 0 0,1-1-1 0 0,1 0 1 0 0,-1 1-1 0 0,0-1 1 0 0,1 0-1 0 0,0 0 0 0 0,0 0 1 0 0,0 0-1 0 0,1 0 1 0 0,-1-1-1 0 0,1 1 1 0 0,0-1-1 0 0,0 1 0 0 0,0-1 1 0 0,1 0-1 0 0,-1 0 1 0 0,1-1-1 0 0,-1 1 1 0 0,1-1-1 0 0,0 1 0 0 0,0-1 1 0 0,0-1-1 0 0,0 1 1 0 0,0 0-1 0 0,1-1 1 0 0,-1 0-1 0 0,0 0 0 0 0,1 0 1 0 0,-1-1-1 0 0,1 1 1 0 0,-1-1-1 0 0,1 0 1 0 0,-1 0-1 0 0,1-1 0 0 0,-1 1 1 0 0,0-1-1 0 0,1 0 1 0 0,-1 0-1 0 0,0-1 1 0 0,1 1-1 0 0,-1-1 0 0 0,0 0 1 0 0,0 0-10 0 0,100-84 194 0 0,-74 75-296 0 0,-24 12 26 0 0,-2 2 64 0 0,0 1 1 0 0,0-1 0 0 0,0 1-1 0 0,0 0 1 0 0,0 0-1 0 0,-1 0 1 0 0,0 1 0 0 0,0-1-1 0 0,0 1 1 0 0,0-1-1 0 0,-1 1 1 0 0,0 0 0 0 0,2 4 11 0 0,-2-5-7 0 0,18 35 60 0 0,-3-24-82 0 0,-1-18-623 0 0,-9 3 390 0 0</inkml:trace>
  <inkml:trace contextRef="#ctx0" brushRef="#br1" timeOffset="170379.811">17102 2165 14912 0 0,'0'-12'328'0'0,"4"9"72"0"0,-4-3 16 0 0,0 2-1 0 0,0 2-335 0 0,0-1-80 0 0,-4 3 0 0 0,4 0 0 0 0,0 0 0 0 0,0 0 0 0 0,0 0-80 0 0,0 0 80 0 0,0 0-295 0 0,0 0-17 0 0,11 5 0 0 0,-1 5-5944 0 0</inkml:trace>
  <inkml:trace contextRef="#ctx0" brushRef="#br1" timeOffset="170729.81">17204 2257 11168 0 0,'-1'-5'652'0'0,"36"-5"-470"0"0,61-16 1840 0 0,-28 17-1670 0 0,2 2-362 0 0,-47 11 148 0 0,-22-4-74 0 0,-1 0 0 0 0,6 23 128 0 0,-7-18-187 0 0,0 0 1 0 0,-1 0 0 0 0,0 0 0 0 0,0 0-1 0 0,0 0 1 0 0,0-1 0 0 0,-1 1-1 0 0,0-1 1 0 0,0 0 0 0 0,0 0 0 0 0,0 0-1 0 0,-1 0 1 0 0,0 0-6 0 0,-125 103-98 0 0,65-76 82 0 0,7-4 28 0 0,54-25 52 0 0,3-1 32 0 0,0-1 21 0 0,0 0 10 0 0,0 0 1 0 0,16 0 136 0 0,100-5 152 0 0,51 19 44 0 0,-41 1-347 0 0,-71-12-1017 0 0,-54-3-2908 0 0,-1 0-1285 0 0</inkml:trace>
  <inkml:trace contextRef="#ctx0" brushRef="#br1" timeOffset="171169.81">17628 2338 11376 0 0,'0'0'256'0'0,"0"0"34"0"0,0 0 21 0 0,3 0-35 0 0,139 22 757 0 0,-10-17-69 0 0,-45-20-78 0 0,-58 1-626 0 0,-27 13-254 0 0,0 0 0 0 0,-1 0 0 0 0,1 1 0 0 0,-1-1 0 0 0,0 0 0 0 0,1 0 1 0 0,-1 0-1 0 0,0-1 0 0 0,1 1 0 0 0,-1 0 0 0 0,0 0 0 0 0,0-1 0 0 0,0 1 1 0 0,0-1-1 0 0,0 1 0 0 0,-1-1 0 0 0,1 1 0 0 0,0-1 0 0 0,-1 0 0 0 0,1 1 1 0 0,-1-1-1 0 0,1 0 0 0 0,-1 1 0 0 0,0-1 0 0 0,0 0 0 0 0,0 1 0 0 0,0-1 1 0 0,0 0-1 0 0,0 0 0 0 0,0 1 0 0 0,0-1 0 0 0,-1 0 0 0 0,1 1 0 0 0,-1-1 1 0 0,1 0-1 0 0,-1 1 0 0 0,0-1 0 0 0,1 1 0 0 0,-1-1 0 0 0,0 1 1 0 0,0-1-7 0 0,-3-2 2 0 0,1 1 1 0 0,-1-1 0 0 0,0 1 0 0 0,0 0-1 0 0,0 0 1 0 0,0 0 0 0 0,0 0 0 0 0,-1 1-1 0 0,1 0 1 0 0,-1 0 0 0 0,0 0 0 0 0,1 0-1 0 0,-1 1 1 0 0,0 0 0 0 0,0 0 0 0 0,0 0-1 0 0,0 1 1 0 0,0-1 0 0 0,0 1 0 0 0,0 0-1 0 0,0 1 1 0 0,0-1 0 0 0,0 1 0 0 0,0 0-1 0 0,0 0 1 0 0,0 1 0 0 0,0-1 0 0 0,0 1 0 0 0,-1 1-3 0 0,-63 27 392 0 0,7 26-25 0 0,34-7-148 0 0,25-38-146 0 0,2-9-55 0 0,1 0-1 0 0,-1 1 0 0 0,1-1 1 0 0,-1 0-1 0 0,1 1 0 0 0,0-1 0 0 0,0 0 1 0 0,0 1-1 0 0,0-1 0 0 0,0 0 0 0 0,0 0 1 0 0,1 1-1 0 0,-1-1 0 0 0,1 0 1 0 0,-1 0-1 0 0,1 1 0 0 0,0-1 0 0 0,0 0 1 0 0,0 0-1 0 0,0 0 0 0 0,0 0 0 0 0,1 0-17 0 0,5 4-4 0 0,0-1 0 0 0,1 1-1 0 0,0-1 1 0 0,0-1-1 0 0,0 0 1 0 0,1 0-1 0 0,0 0 1 0 0,-1-1-1 0 0,1-1 1 0 0,0 1 0 0 0,0-1-1 0 0,1-1 1 0 0,-1 0-1 0 0,0 0 1 0 0,1-1-1 0 0,-1 0 1 0 0,0-1-1 0 0,10-1 5 0 0,-10 2-49 0 0,88-7-1174 0 0,-32-4-3931 0 0,-34 6 445 0 0</inkml:trace>
  <inkml:trace contextRef="#ctx0" brushRef="#br1" timeOffset="171679.811">18372 2293 10016 0 0,'-2'-9'490'0'0,"56"1"176"0"0,-52 8-113 0 0,-3 2 987 0 0,-4 2-943 0 0,-43 47 1131 0 0,39-42-1654 0 0,1 1-1 0 0,0 0 1 0 0,1 0-1 0 0,1 1 1 0 0,-1 0-1 0 0,2 1 1 0 0,-1-1-1 0 0,-2 12-73 0 0,6-15 54 0 0,2-7-44 0 0,-1 0 0 0 0,1 0 1 0 0,0 0-1 0 0,0 0 1 0 0,0-1-1 0 0,0 1 0 0 0,0 0 1 0 0,0 0-1 0 0,0 0 1 0 0,0 0-1 0 0,0 0 0 0 0,0-1 1 0 0,1 1-1 0 0,-1 0 1 0 0,0 0-1 0 0,0 0 0 0 0,1-1 1 0 0,-1 1-1 0 0,1 0 1 0 0,-1 0-1 0 0,0-1 0 0 0,1 1 1 0 0,0 0-1 0 0,-1-1 1 0 0,1 1-1 0 0,-1-1 0 0 0,1 1 1 0 0,0-1-1 0 0,-1 1 1 0 0,1-1-1 0 0,0 1 0 0 0,-1-1 1 0 0,1 1-1 0 0,0-1 1 0 0,0 0-11 0 0,5 3 54 0 0,-5-3 39 0 0,-1 0 3 0 0,2 0 0 0 0,2-2-44 0 0,0 1-26 0 0,-1 0 1 0 0,1 0-1 0 0,-1 0 1 0 0,1 0-1 0 0,-1-1 1 0 0,0 1-1 0 0,0-1 1 0 0,0 0-1 0 0,0 0 1 0 0,0 0-1 0 0,0 0 1 0 0,0-1-1 0 0,-1 1 1 0 0,1-1-1 0 0,-1 1 1 0 0,0-1-1 0 0,0 0 1 0 0,0 0-1 0 0,0 0 1 0 0,0 0-1 0 0,1-3-26 0 0,19-72 211 0 0,2-33-219 0 0,3-19-411 0 0,-9 75 293 0 0,-1 2 143 0 0,-8 17 244 0 0,-9 19 157 0 0,-8 22-167 0 0,-11 25-192 0 0,-19 104-139 0 0,22-36 80 0 0,10 19 75 0 0,13-60-10 0 0,13 3 75 0 0,11-20 104 0 0,-19-30-112 0 0,-8-8-105 0 0,0-1 0 0 0,0 1 0 0 0,0-1 0 0 0,0 0 0 0 0,0-1 0 0 0,0 1 0 0 0,0-1-1 0 0,0 0 1 0 0,1 1 0 0 0,-1-2 0 0 0,0 1 0 0 0,0-1 0 0 0,4 0-27 0 0,21-8-337 0 0,-19 2-4830 0 0,-6 3-686 0 0</inkml:trace>
  <inkml:trace contextRef="#ctx0" brushRef="#br1" timeOffset="176639.81">19170 2030 11488 0 0,'0'0'264'0'0,"0"0"34"0"0,0 0 20 0 0,0 0-41 0 0,-10 10-224 0 0,-13 37-159 0 0,3 64 1506 0 0,19 23-379 0 0,7-32-752 0 0,4-54-205 0 0,0-19-68 0 0,-10-28-288 0 0,0-1-80 0 0,0 0-590 0 0,0 0-2438 0 0,0 0-1044 0 0</inkml:trace>
  <inkml:trace contextRef="#ctx0" brushRef="#br1" timeOffset="177079.81">18941 2219 6304 0 0,'-1'-3'49'0'0,"-3"-8"121"0"0,1 0-1 0 0,0 1 1 0 0,1-1-1 0 0,0 0 0 0 0,1 0 1 0 0,0-1-1 0 0,0 1 1 0 0,1 0-1 0 0,1 0 0 0 0,0 0 1 0 0,0 0-1 0 0,1 0 1 0 0,1 0-1 0 0,0 0 0 0 0,0 0 1 0 0,1 1-1 0 0,3-5-169 0 0,-2 9 235 0 0,0 0 0 0 0,0 0 1 0 0,1 0-1 0 0,0 1 0 0 0,0 0 0 0 0,0 0 0 0 0,1 1 1 0 0,0 0-1 0 0,-1 0 0 0 0,2 0 0 0 0,-1 1 0 0 0,0 0 1 0 0,1 0-1 0 0,-1 1 0 0 0,1 0 0 0 0,0 1 0 0 0,-1-1 1 0 0,1 1-1 0 0,0 1 0 0 0,0 0 0 0 0,4 0-235 0 0,7 0 126 0 0,0 2 1 0 0,1 0-1 0 0,-1 1 0 0 0,0 1 0 0 0,0 1 1 0 0,-1 0-1 0 0,1 2 0 0 0,3 2-126 0 0,58 45 154 0 0,-46 14-90 0 0,-43-18-64 0 0,8-42 1 0 0,1-4 3 0 0,-1 0 1 0 0,0 0-1 0 0,0 0 0 0 0,0 0 0 0 0,0 0 0 0 0,0 0 0 0 0,-1 0 0 0 0,0-1 1 0 0,1 1-1 0 0,-1-1 0 0 0,-1 1 0 0 0,1-1 0 0 0,0 0 0 0 0,-1 0 1 0 0,0 0-5 0 0,-5 5-53 0 0,0 0 1 0 0,-1-1 0 0 0,1 0-1 0 0,-2-1 1 0 0,1 0 0 0 0,-1 0 0 0 0,1-1-1 0 0,-2 0 1 0 0,1-1 0 0 0,0 0 0 0 0,-1-1-1 0 0,0 0 1 0 0,0 0 0 0 0,0-1 0 0 0,-5-1 52 0 0,7 0-107 0 0,3 1 67 0 0,0-2 1 0 0,0 1-1 0 0,0-1 0 0 0,0 1 0 0 0,0-2 0 0 0,0 1 1 0 0,0-1-1 0 0,1 0 0 0 0,-1 0 0 0 0,0 0 0 0 0,0-1 1 0 0,-3-1 39 0 0,9 3-1 0 0,-1-1 0 0 0,1 1 1 0 0,0 0-1 0 0,-1 0 0 0 0,1-1 1 0 0,-1 1-1 0 0,1 0 1 0 0,0-1-1 0 0,-1 1 0 0 0,1 0 1 0 0,0-1-1 0 0,-1 1 0 0 0,1 0 1 0 0,0-1-1 0 0,0 1 1 0 0,-1-1-1 0 0,1 1 0 0 0,0 0 1 0 0,0-1-1 0 0,0 1 1 0 0,-1-1-1 0 0,1 1 0 0 0,0-1 1 0 0,0 1-1 0 0,0-1 0 0 0,0 1 1 0 0,0-1-1 0 0,0 1 1 0 0,0 0-1 0 0,0-1 0 0 0,0 1 1 0 0,0-1-1 0 0,1 1 0 0 0,-1-1 1 0 0,0 1-1 0 0,0-1 1 0 0,0 1-1 0 0,0-1 0 0 0,1 1 1 0 0,-1 0-1 0 0,0-1 0 0 0,0 1 1 0 0,1 0-1 0 0,-1-1 1 0 0,0 1-1 0 0,1-1 0 0 0,-1 1 1 0 0,0 0-1 0 0,1 0 0 0 0,-1-1 1 0 0,1 1-1 0 0,-1 0 1 0 0,0 0-1 0 0,1-1 0 0 0,-1 1 1 0 0,1 0-1 0 0,-1 0 0 0 0,1 0 1 0 0,-1 0-1 0 0,1 0 1 0 0,-1 0-1 0 0,1 0 0 0 0,-1 0 1 0 0,1 0-1 0 0,-1 0 1 0 0,1 0-1 0 0,36-8-75 0 0,-23 9 186 0 0,1 0 0 0 0,0 1-1 0 0,-1 0 1 0 0,1 2 0 0 0,-1-1 0 0 0,0 2-1 0 0,12 5-109 0 0,81 36 400 0 0,-103-44-411 0 0,26 17-75 0 0,1-2-1 0 0,1-1 0 0 0,0-2 1 0 0,1-1-1 0 0,7 1 87 0 0,-29-11-1261 0 0,-1-3-3612 0 0</inkml:trace>
  <inkml:trace contextRef="#ctx0" brushRef="#br1" timeOffset="177549.811">19772 2236 9384 0 0,'0'0'208'0'0,"0"0"33"0"0,0 0 16 0 0,-7 4 13 0 0,-43 38 79 0 0,-34 59 1535 0 0,7 28-533 0 0,77-128-1340 0 0,-1 0 1 0 0,1 0-1 0 0,0-1 0 0 0,0 1 1 0 0,0 0-1 0 0,0 0 1 0 0,0 0-1 0 0,0 0 1 0 0,0 0-1 0 0,0 0 1 0 0,0 0-1 0 0,1 0 1 0 0,-1 0-1 0 0,0 0 1 0 0,1 0-1 0 0,-1 0 1 0 0,0-1-1 0 0,1 1 0 0 0,-1 0 1 0 0,1 0-1 0 0,0 0 1 0 0,-1-1-1 0 0,1 1 1 0 0,-1 0-1 0 0,1-1 1 0 0,0 1-1 0 0,0 0 1 0 0,-1-1-1 0 0,1 1 1 0 0,0-1-1 0 0,0 1 1 0 0,0-1-1 0 0,0 0 0 0 0,0 1 1 0 0,-1-1-1 0 0,1 0 1 0 0,0 1-1 0 0,0-1 1 0 0,0 0-1 0 0,0 0 1 0 0,0 0-1 0 0,0 0 1 0 0,0 0-1 0 0,0 0 1 0 0,0 0-1 0 0,0 0 0 0 0,0-1 1 0 0,0 1-1 0 0,0 0 1 0 0,0 0-1 0 0,-1-1 1 0 0,1 1-1 0 0,0-1 1 0 0,0 1-1 0 0,0-1 1 0 0,0 1-1 0 0,-1-1 1 0 0,1 1-1 0 0,0-1 1 0 0,0 0-12 0 0,7-3 25 0 0,0 0 1 0 0,0 0-1 0 0,0-1 1 0 0,0 0 0 0 0,-1 0-1 0 0,0-1 1 0 0,0 0-1 0 0,0 0 1 0 0,-1-1 0 0 0,0 0-1 0 0,0 0 1 0 0,-1 0-1 0 0,0-1 1 0 0,0 1 0 0 0,1-6-26 0 0,35-57 64 0 0,0 4-15 0 0,-36 62-118 0 0,5 15 1 0 0,-2 66 476 0 0,-9-72-394 0 0,0 0 1 0 0,1-1 0 0 0,0 1 0 0 0,0 0-1 0 0,0 0 1 0 0,0 0 0 0 0,1 0 0 0 0,-1 0-1 0 0,1 0 1 0 0,1-1 0 0 0,-1 1 0 0 0,1 0 0 0 0,-1-1-1 0 0,1 1 1 0 0,1-1 0 0 0,-1 1 0 0 0,1-1-1 0 0,-1 0 1 0 0,1 0 0 0 0,0 0 0 0 0,1-1-1 0 0,-1 1 1 0 0,1-1 0 0 0,-1 0 0 0 0,1 0 0 0 0,1 1-15 0 0,-3-4-19 0 0,-1 0 1 0 0,1 0 0 0 0,0 0 0 0 0,-1 0 0 0 0,1 0 0 0 0,0 0-1 0 0,-1 0 1 0 0,1-1 0 0 0,0 1 0 0 0,-1 0 0 0 0,1-1 0 0 0,-1 0 0 0 0,1 1-1 0 0,-1-1 1 0 0,1 0 0 0 0,-1 0 0 0 0,1 0 0 0 0,-1 0 0 0 0,0 0 0 0 0,0 0-1 0 0,1 0 1 0 0,-1 0 0 0 0,1-1 18 0 0,15-19-4519 0 0,-17 20 4329 0 0,10-11-4403 0 0</inkml:trace>
  <inkml:trace contextRef="#ctx0" brushRef="#br1" timeOffset="178019.811">19995 2081 7168 0 0,'0'0'208'0'0,"0"0"69"0"0,0 0 164 0 0,0 0 67 0 0,0 0 18 0 0,4 6 382 0 0,2 4-617 0 0,0 0 0 0 0,0 1 1 0 0,-1 0-1 0 0,0 0 0 0 0,-1 0 0 0 0,0 1 1 0 0,-1-1-1 0 0,2 10-291 0 0,10 33 548 0 0,6 29 268 0 0,-4 18 52 0 0,-21-74-642 0 0,4-26-162 0 0,0-1 0 0 0,0 0 0 0 0,0 0 0 0 0,0 0 0 0 0,0 0 0 0 0,0 0 6 0 0,0 0 29 0 0,0 0 12 0 0,16-15 113 0 0,9-18-322 0 0,51-42-1068 0 0,-58 63 897 0 0,-14 8 241 0 0,1 0 1 0 0,0 0-1 0 0,0 1 0 0 0,0 0 0 0 0,0 0 1 0 0,0 1-1 0 0,1-1 0 0 0,-1 1 0 0 0,1 0 1 0 0,0 1-1 0 0,-1-1 0 0 0,1 1 0 0 0,4 0 28 0 0,9 9 78 0 0,-18-5-73 0 0,0 1 30 0 0,0 0 0 0 0,0 0 0 0 0,0 0 0 0 0,-1 0 0 0 0,0 0 0 0 0,0 0 0 0 0,0 0 0 0 0,0 0 0 0 0,0 0 1 0 0,-1 0-1 0 0,0 0 0 0 0,1 0 0 0 0,-2 0 0 0 0,1 0 0 0 0,0 0 0 0 0,-1-1 0 0 0,0 1 0 0 0,0 0 0 0 0,0-1 0 0 0,0 1 0 0 0,0-1 0 0 0,-1 0 0 0 0,1 0 0 0 0,-1 0 0 0 0,0 0 1 0 0,0 0-1 0 0,0-1 0 0 0,-1 1 0 0 0,1-1 0 0 0,0 0 0 0 0,-1 0 0 0 0,0 0 0 0 0,1-1 0 0 0,-1 1 0 0 0,0-1 0 0 0,0 0 0 0 0,-1 1-35 0 0,-129 22 404 0 0,83-25-306 0 0,-25-13 58 0 0,66 9-190 0 0,10 4-146 0 0,0 1-88 0 0,0 0-20 0 0,0 0-80 0 0,16-8-2646 0 0,-6 4-1338 0 0</inkml:trace>
  <inkml:trace contextRef="#ctx0" brushRef="#br1" timeOffset="178299.81">20628 2236 11056 0 0,'0'0'248'0'0,"0"0"34"0"0,0 0 22 0 0,-1 1-29 0 0,-3 3-141 0 0,1 1 0 0 0,0 0 0 0 0,-1 0 0 0 0,2 0-1 0 0,-1 1 1 0 0,0-1 0 0 0,1 1 0 0 0,0-1 0 0 0,1 1 0 0 0,-1 0 0 0 0,1 0 0 0 0,0-1 0 0 0,0 1 0 0 0,1 5-134 0 0,-5 28 782 0 0,4 27-92 0 0,3-54-624 0 0,8 23 78 0 0,-2-28-492 0 0,1-7 62 0 0</inkml:trace>
  <inkml:trace contextRef="#ctx0" brushRef="#br1" timeOffset="178469.81">20601 2040 12416 0 0,'-20'-15'726'0'0,"6"8"-434"0"0,-5 19 239 0 0,18-10-602 0 0,0 1 0 0 0,1-1 0 0 0,-1 1 0 0 0,0-1 1 0 0,1 1-1 0 0,0-1 0 0 0,0 1 0 0 0,0 0 0 0 0,0-1 0 0 0,0 1 0 0 0,0-1 1 0 0,1 1-1 0 0,-1-1 0 0 0,1 1 0 0 0,-1-1 0 0 0,1 1 0 0 0,0-1 1 0 0,0 1-1 0 0,0-1 0 0 0,1 0 0 0 0,0 2 71 0 0,10 3-679 0 0,-1-1-7 0 0</inkml:trace>
  <inkml:trace contextRef="#ctx0" brushRef="#br1" timeOffset="178929.81">21705 1737 9672 0 0,'0'-2'39'0'0,"0"0"0"0"0,0 0 0 0 0,0-1 0 0 0,-1 1 1 0 0,1 0-1 0 0,-1 0 0 0 0,1 0 0 0 0,-1 0 0 0 0,0 0 0 0 0,0 0 1 0 0,0 0-1 0 0,0 0 0 0 0,0 0 0 0 0,0 0 0 0 0,-1 0 0 0 0,1 1 1 0 0,0-1-1 0 0,-1 0 0 0 0,0 1 0 0 0,1-1 0 0 0,-1 1 0 0 0,0 0 1 0 0,0-1-1 0 0,0 1 0 0 0,0 0 0 0 0,0 0 0 0 0,0 0 1 0 0,0 1-1 0 0,-1-1-39 0 0,-3-1 50 0 0,1 1-1 0 0,-1 0 1 0 0,0 0 0 0 0,0 0 0 0 0,1 1 0 0 0,-1 0 0 0 0,0 0 0 0 0,0 0 0 0 0,0 1 0 0 0,1 0 0 0 0,-1 0 0 0 0,-5 2-50 0 0,-17 2 186 0 0,18-5-60 0 0,0 1 0 0 0,-1 1-1 0 0,1-1 1 0 0,0 2 0 0 0,0-1 0 0 0,0 1 0 0 0,0 1 0 0 0,0 0-1 0 0,1 0 1 0 0,0 1 0 0 0,0 0 0 0 0,0 1 0 0 0,0 0-1 0 0,1 0 1 0 0,0 1 0 0 0,0 0 0 0 0,1 0 0 0 0,0 1 0 0 0,-1 1-126 0 0,-1 5 63 0 0,1 0 1 0 0,0 0-1 0 0,0 1 1 0 0,2 0-1 0 0,0 1 1 0 0,-3 13-64 0 0,2-5 61 0 0,-6 63 49 0 0,10-12 250 0 0,0 23 258 0 0,5-15-287 0 0,-18 93 200 0 0,16-175-570 0 0,0 1 1 0 0,-1-1 0 0 0,1 0 0 0 0,-1 1 0 0 0,1-1 0 0 0,-1 0-1 0 0,1 1 1 0 0,-1-1 0 0 0,0 0 0 0 0,0 0 0 0 0,1 1 0 0 0,-1-1-1 0 0,0 0 1 0 0,0 0 0 0 0,0 0 0 0 0,0 0 0 0 0,-1 0 0 0 0,1 0 0 0 0,0-1-1 0 0,0 1 1 0 0,-1 0 0 0 0,1-1 0 0 0,0 1 0 0 0,0-1 0 0 0,-1 1-1 0 0,1-1 1 0 0,-1 1 0 0 0,1-1 0 0 0,0 0 0 0 0,-1 0 0 0 0,1 0-1 0 0,-1 0 1 0 0,1 0 0 0 0,-1 0 0 0 0,1 0 0 0 0,-1 0 0 0 0,1 0-1 0 0,0-1 1 0 0,-1 1 0 0 0,1-1 0 0 0,0 1 0 0 0,-2-1 38 0 0,-9-5-5341 0 0</inkml:trace>
  <inkml:trace contextRef="#ctx0" brushRef="#br1" timeOffset="179609.811">20968 2147 8552 0 0,'0'0'190'0'0,"0"0"28"0"0,7-9 262 0 0,2 6-480 0 0,1 0 0 0 0,0 1 0 0 0,0 0 0 0 0,1 0 0 0 0,-1 1 0 0 0,0 1 0 0 0,0 0 0 0 0,5 0 0 0 0,-9 0 0 0 0,320-17 1022 0 0,-315 16-992 0 0,1 1 0 0 0,0 0-1 0 0,0 0 1 0 0,-1 1 0 0 0,1 1-1 0 0,-1 0 1 0 0,1 0 0 0 0,9 4-30 0 0,-20-5 24 0 0,1 0 0 0 0,0 0 0 0 0,0 0-1 0 0,0 0 1 0 0,-1 1 0 0 0,1-1 0 0 0,-1 0 0 0 0,1 1 0 0 0,-1-1 0 0 0,0 1 0 0 0,1-1 0 0 0,-1 1 0 0 0,0 0 0 0 0,0 0 0 0 0,0-1 0 0 0,0 1 0 0 0,0 0 0 0 0,-1 0 0 0 0,1 0 0 0 0,0 0 0 0 0,-1 0 0 0 0,0 0 0 0 0,1 0 0 0 0,-1 0 0 0 0,0 0-1 0 0,0 0 1 0 0,0 0 0 0 0,0 0 0 0 0,0 0-24 0 0,-4 45 780 0 0,-5-19-290 0 0,8-27-402 0 0,1-1 32 0 0,0 0 9 0 0,0 0 6 0 0,0 0-1 0 0,0 0-4 0 0,0 0-2 0 0,0 0 0 0 0,0 0-4 0 0,0 0-18 0 0,0 0-8 0 0,0 0-2 0 0,7-3 12 0 0,52-18 16 0 0,60-27-376 0 0,16 19-416 0 0,6 4 352 0 0,-129 22 308 0 0,-6 2 8 0 0,0-1-1 0 0,-1 1 1 0 0,1-1 0 0 0,0 0-1 0 0,-1-1 1 0 0,0 1 0 0 0,1-1-1 0 0,-1 0 1 0 0,0 0 0 0 0,-1-1-1 0 0,1 1 1 0 0,0-1 0 0 0,1-2 0 0 0,-5 5-2 0 0,-1 0 1 0 0,1 0 0 0 0,-1 0-1 0 0,1 0 1 0 0,-1 0 0 0 0,0 0-1 0 0,1 0 1 0 0,-1 0-1 0 0,0 0 1 0 0,0 0 0 0 0,0 0-1 0 0,1 0 1 0 0,-1 0 0 0 0,0 0-1 0 0,0 0 1 0 0,-1 0 0 0 0,1 0-1 0 0,0 0 1 0 0,0 0 0 0 0,0 0-1 0 0,-1 0 1 0 0,1 0 0 0 0,0 0-1 0 0,-1 0 1 0 0,1 0 0 0 0,-1 0-1 0 0,0 0 1 0 0,1 0 0 0 0,-1 0-1 0 0,1 1 1 0 0,-1-1 0 0 0,0 0-1 0 0,0 0 1 0 0,0 1 0 0 0,1-1-1 0 0,-1 0 1 0 0,0 1-1 0 0,0-1 1 0 0,0 1 0 0 0,0-1-1 0 0,0 1 1 0 0,0 0 1 0 0,-44-16-106 0 0,32 15 132 0 0,-1 1-1 0 0,0 0 1 0 0,1 1 0 0 0,-1 0-1 0 0,1 1 1 0 0,0 1 0 0 0,-1 0-1 0 0,1 1 1 0 0,0 0 0 0 0,1 1 0 0 0,-1 1-1 0 0,1 0 1 0 0,0 0 0 0 0,1 1-1 0 0,-7 5-25 0 0,14-9 44 0 0,0 1 0 0 0,0-1 0 0 0,1 1 0 0 0,-1-1 0 0 0,1 1 0 0 0,-1 0 0 0 0,1 1 0 0 0,1-1 0 0 0,-1 0-1 0 0,1 1 1 0 0,-1-1 0 0 0,1 1 0 0 0,0 0 0 0 0,1 0 0 0 0,-1 0 0 0 0,1 0 0 0 0,0 0 0 0 0,1 0 0 0 0,-1 0 0 0 0,1 0 0 0 0,0 1 0 0 0,0-1-1 0 0,0 0 1 0 0,1 0 0 0 0,0 0 0 0 0,0 0 0 0 0,0 0 0 0 0,0 0 0 0 0,1 0 0 0 0,0 0 0 0 0,0 0 0 0 0,1-1 0 0 0,-1 1 0 0 0,1-1 0 0 0,1 2-44 0 0,2-2 7 0 0,1 1 0 0 0,-1-2 0 0 0,1 1 0 0 0,0-1 0 0 0,0 0 0 0 0,1 0 0 0 0,-1-1 0 0 0,1 0 0 0 0,-1 0 0 0 0,1-1 0 0 0,-1 0 0 0 0,1 0 0 0 0,0-1 0 0 0,0 0 0 0 0,-1 0 0 0 0,1-1 0 0 0,0 0 0 0 0,3-1-7 0 0,3 2-138 0 0,71-9-4564 0 0,-55 3 344 0 0</inkml:trace>
  <inkml:trace contextRef="#ctx0" brushRef="#br1" timeOffset="179929.81">22378 2081 10880 0 0,'-13'-3'832'0'0,"-2"4"-532"0"0,0 1-1 0 0,1 1 1 0 0,-1 0 0 0 0,1 1 0 0 0,0 0 0 0 0,0 1 0 0 0,0 1 0 0 0,0 0 0 0 0,-6 5-300 0 0,1-2 237 0 0,-107 75 643 0 0,67-38-572 0 0,58-44-235 0 0,1-2 14 0 0,53-18 309 0 0,29-18-269 0 0,-54 30-127 0 0,-19 7 0 0 0,-6 2-11 0 0,0 0 0 0 0,0 0-1 0 0,0 0 1 0 0,0 0 0 0 0,-1 1-1 0 0,0-1 1 0 0,1 1 0 0 0,-1-1-1 0 0,-1 1 1 0 0,1 0-1 0 0,0 0 1 0 0,-1 0 0 0 0,0 0-1 0 0,0 0 1 0 0,0 0 0 0 0,0 1-1 0 0,-1-1 1 0 0,0 0-1 0 0,0 2 13 0 0,15 78 159 0 0,6 25 327 0 0,-20-104-412 0 0,2 7-6 0 0,9 12 61 0 0,-11-22-125 0 0,0-1 0 0 0,-1 0 0 0 0,1 0 0 0 0,0 1 0 0 0,0-1 0 0 0,0 0 0 0 0,0 0-1 0 0,0 0 1 0 0,1 0 0 0 0,-1 0 0 0 0,0-1 0 0 0,0 1 0 0 0,1 0 0 0 0,-1 0 0 0 0,0-1 0 0 0,1 1 0 0 0,-1-1 0 0 0,1 1 0 0 0,-1-1 0 0 0,0 0 0 0 0,1 0 0 0 0,-1 1 0 0 0,1-1 0 0 0,-1 0 0 0 0,1 0 0 0 0,-1 0 0 0 0,1-1 0 0 0,-1 1 0 0 0,1 0 0 0 0,-1-1 0 0 0,1 1-1 0 0,-1 0 1 0 0,0-1 0 0 0,1 0 0 0 0,-1 1 0 0 0,0-1-5 0 0,18-11-4891 0 0,-7 1-493 0 0</inkml:trace>
  <inkml:trace contextRef="#ctx0" brushRef="#br1" timeOffset="180789.811">22637 1964 11976 0 0,'-102'16'1200'0'0,"96"-14"-1188"0"0,1 0 0 0 0,0 1 0 0 0,0 0 0 0 0,0 0 0 0 0,0 0 0 0 0,0 1 0 0 0,1 0 0 0 0,-1 0 0 0 0,1 0 0 0 0,0 0 0 0 0,1 0 0 0 0,-1 1 0 0 0,1 0 0 0 0,0 0 0 0 0,0 0 0 0 0,0 0 0 0 0,0 0 0 0 0,1 1 0 0 0,0-1 0 0 0,0 1 0 0 0,1-1 0 0 0,0 1 0 0 0,0 0 0 0 0,0 0-12 0 0,0 88 144 0 0,10-43 41 0 0,17-29 591 0 0,7-33-115 0 0,33-44-579 0 0,45-31-1032 0 0,-101 81 940 0 0,12 8-16 0 0,-20-1 56 0 0,22 19 351 0 0,-21-16-337 0 0,-1 0 1 0 0,1-1 0 0 0,0 1-1 0 0,0-1 1 0 0,1 0-1 0 0,-1 0 1 0 0,1 0-1 0 0,0-1 1 0 0,0 1 0 0 0,0-1-1 0 0,0 0 1 0 0,1 0-1 0 0,-1 0 1 0 0,1-1-1 0 0,0 1 1 0 0,0-1-1 0 0,0 0 1 0 0,0-1 0 0 0,0 1-1 0 0,0-1 1 0 0,0 0-1 0 0,0 0 1 0 0,1-1-1 0 0,-1 0 1 0 0,0 0 0 0 0,6 0-45 0 0,46-19 304 0 0,-55 18-302 0 0,6-4-1 0 0,0 0 0 0 0,0 0 1 0 0,-1-1-1 0 0,0 0 0 0 0,0 0 0 0 0,0 0 0 0 0,-1-1 0 0 0,0 0 0 0 0,0 0 0 0 0,-1-1 0 0 0,4-7-1 0 0,25-77-633 0 0,-33 90 621 0 0,-1 0 1 0 0,1 0-1 0 0,0 0 0 0 0,-1-1 0 0 0,0 1 1 0 0,0 0-1 0 0,0-1 0 0 0,0 1 1 0 0,0 0-1 0 0,0-1 0 0 0,0 1 1 0 0,-1 0-1 0 0,1 0 0 0 0,-1-1 1 0 0,0 1-1 0 0,1 0 0 0 0,-1 0 1 0 0,0 0-1 0 0,0 0 0 0 0,-1 0 1 0 0,1 0-1 0 0,0 0 0 0 0,-1 0 1 0 0,1 1-1 0 0,-1-1 0 0 0,1 0 1 0 0,-1 1-1 0 0,0-1 0 0 0,0 1 1 0 0,0 0-1 0 0,0-1 0 0 0,0 1 1 0 0,0 0-1 0 0,0 0 0 0 0,0 0 1 0 0,0 1-1 0 0,0-1 0 0 0,-1 0 1 0 0,1 1-1 0 0,0 0 0 0 0,0-1 1 0 0,-1 1-1 0 0,1 0 0 0 0,0 0 1 0 0,-1 0 11 0 0,-11 1 15 0 0,1 1 1 0 0,-1 0 0 0 0,1 1 0 0 0,0 1 0 0 0,0 0 0 0 0,1 1 0 0 0,-1 0 0 0 0,1 0 0 0 0,0 2 0 0 0,-5 3-16 0 0,12-7 5 0 0,0 0 0 0 0,0 1 0 0 0,1 0 0 0 0,0 0 1 0 0,0 0-1 0 0,0 0 0 0 0,0 1 0 0 0,1 0 1 0 0,0 0-1 0 0,-1 0 0 0 0,2 0 0 0 0,-1 0 1 0 0,1 0-1 0 0,0 1 0 0 0,0-1 0 0 0,-1 3-5 0 0,2-1 32 0 0,0-5-27 0 0,0 1 0 0 0,0-1 0 0 0,1 0-1 0 0,-1 0 1 0 0,1 1 0 0 0,0-1 0 0 0,0 0 0 0 0,-1 1 0 0 0,2-1-1 0 0,-1 0 1 0 0,0 1 0 0 0,0-1 0 0 0,1 0 0 0 0,-1 1 0 0 0,1-1-1 0 0,0 0 1 0 0,-1 0 0 0 0,1 1 0 0 0,0-1 0 0 0,1 0 0 0 0,-1 0-5 0 0,0 0 17 0 0,0 0 1 0 0,1 0 0 0 0,-1 0 0 0 0,1 0 0 0 0,-1 0 0 0 0,1 0 0 0 0,0-1 0 0 0,0 1 0 0 0,0 0 0 0 0,-1-1-1 0 0,2 0 1 0 0,-1 1 0 0 0,0-1 0 0 0,0 0 0 0 0,0 0 0 0 0,1 0 0 0 0,-1 0 0 0 0,0-1 0 0 0,1 1 0 0 0,-1-1 0 0 0,2 1-18 0 0,8 0 34 0 0,1-1 0 0 0,-1 0 0 0 0,0 0 0 0 0,1-2 0 0 0,-1 1 0 0 0,0-2 0 0 0,0 1 0 0 0,0-2 0 0 0,0 0 0 0 0,6-3-34 0 0,-9 5-2 0 0,102-46-67 0 0,13 1-680 0 0,-123 46 740 0 0,1 1 0 0 0,0-1 1 0 0,0 0-1 0 0,0 1 1 0 0,0-1-1 0 0,0 1 1 0 0,0 0-1 0 0,0 0 0 0 0,0 0 1 0 0,0 0-1 0 0,0 0 1 0 0,0 0-1 0 0,0 1 1 0 0,0-1-1 0 0,0 0 1 0 0,0 1-1 0 0,0 0 0 0 0,0-1 1 0 0,-1 1-1 0 0,1 0 1 0 0,0 0-1 0 0,0 0 1 0 0,-1 0-1 0 0,1 0 0 0 0,0 1 1 0 0,-1-1-1 0 0,1 0 1 0 0,-1 1-1 0 0,0-1 1 0 0,0 1-1 0 0,1-1 1 0 0,-1 1-1 0 0,0 0 0 0 0,0 0 1 0 0,0-1-1 0 0,-1 1 1 0 0,1 0-1 0 0,0 1 9 0 0,7 75 614 0 0,-6-68-652 0 0,-3-10 64 0 0,1 1 0 0 0,0-1 0 0 0,0 1 0 0 0,0-1 0 0 0,0 0 0 0 0,0 1 0 0 0,1-1 0 0 0,-1 1 0 0 0,0-1 0 0 0,0 0 0 0 0,0 1 0 0 0,0-1 0 0 0,0 0 0 0 0,0 1 0 0 0,1-1 0 0 0,-1 0 0 0 0,0 1 0 0 0,0-1 0 0 0,0 0 0 0 0,1 1 0 0 0,-1-1 0 0 0,0 0 1 0 0,0 0-1 0 0,1 1 0 0 0,-1-1 0 0 0,0 0 0 0 0,1 0 0 0 0,-1 1 0 0 0,0-1 0 0 0,1 0 0 0 0,-1 0 0 0 0,1 0 0 0 0,-1 0 0 0 0,0 0 0 0 0,1 0 0 0 0,-1 1 0 0 0,0-1 0 0 0,1 0 0 0 0,-1 0 0 0 0,1 0 0 0 0,-1 0 0 0 0,0 0 0 0 0,1-1 0 0 0,-1 1 0 0 0,0 0 0 0 0,1 0 0 0 0,-1 0 0 0 0,1 0 0 0 0,-1 0 0 0 0,0 0 0 0 0,1-1 0 0 0,-1 1 0 0 0,0 0 0 0 0,1 0 0 0 0,-1 0 0 0 0,0-1 0 0 0,1 1 1 0 0,-1 0-28 0 0,36-15 185 0 0,-22 9-137 0 0,-8 4-39 0 0,0-1 0 0 0,0 1 0 0 0,0 0 0 0 0,0 0 0 0 0,0 0 1 0 0,1 1-1 0 0,-1 0 0 0 0,1 1 0 0 0,-1-1 0 0 0,0 1 0 0 0,1 0 0 0 0,3 1-8 0 0,89 15-290 0 0,-82-12-149 0 0,57 13 156 0 0,-25-8-4808 0 0,-29-7 227 0 0</inkml:trace>
  <inkml:trace contextRef="#ctx0" brushRef="#br1" timeOffset="181639.811">24115 1872 12784 0 0,'-20'2'173'0'0,"1"1"0"0"0,-1 0 1 0 0,1 2-1 0 0,0 0 0 0 0,0 2 1 0 0,1 0-1 0 0,-1 1 0 0 0,2 0 1 0 0,-14 9-174 0 0,21-12 53 0 0,0 0 0 0 0,0 1 0 0 0,1 0 0 0 0,0 0 0 0 0,0 1 0 0 0,1 0 0 0 0,-1 1 0 0 0,2 0 0 0 0,-1 0 0 0 0,1 1 0 0 0,0-1 0 0 0,1 2 0 0 0,0-1 0 0 0,0 1 0 0 0,1 0 0 0 0,-2 5-53 0 0,7-14 26 0 0,0 1 0 0 0,-1-1 1 0 0,1 0-1 0 0,0 1 1 0 0,0-1-1 0 0,0 1 0 0 0,0-1 1 0 0,0 0-1 0 0,1 1 1 0 0,-1-1-1 0 0,0 0 0 0 0,1 1 1 0 0,-1-1-1 0 0,0 0 1 0 0,1 0-1 0 0,0 1 0 0 0,-1-1 1 0 0,1 0-1 0 0,0 0 1 0 0,0 0-1 0 0,-1 0 0 0 0,1 0 1 0 0,0 0-1 0 0,0 0 1 0 0,0 0-1 0 0,0 0 0 0 0,1 0 1 0 0,-1 0-1 0 0,0-1 1 0 0,0 1-1 0 0,0 0 0 0 0,1-1 1 0 0,-1 1-1 0 0,0-1 1 0 0,0 1-1 0 0,1-1 0 0 0,-1 0 1 0 0,0 0-1 0 0,1 1 1 0 0,-1-1-1 0 0,1 0-26 0 0,59-3 238 0 0,171-77-1108 0 0,-196 79 785 0 0,-31 5-22 0 0,-2 10 150 0 0,-39 88 616 0 0,34-93-579 0 0,2-8-68 0 0,0 0 1 0 0,0 0 0 0 0,0 1 0 0 0,0-1 0 0 0,0 0 0 0 0,0 0 0 0 0,1 0 0 0 0,-1 0 0 0 0,0 0 0 0 0,0 0 0 0 0,1 0 0 0 0,-1 1 0 0 0,1-1 0 0 0,-1 0 0 0 0,1 0 0 0 0,-1 0 0 0 0,1-1 0 0 0,0 1 0 0 0,0 0 0 0 0,-1 0 0 0 0,1 0 0 0 0,0 0 0 0 0,0-1 0 0 0,0 1 0 0 0,0 0 0 0 0,0-1 0 0 0,0 1 0 0 0,0 0 0 0 0,0-1 0 0 0,0 0 0 0 0,0 1 0 0 0,0-1 0 0 0,0 1 0 0 0,0-1 0 0 0,0 0 0 0 0,0 0 0 0 0,0 0 0 0 0,1 0 0 0 0,-1 0 0 0 0,0 0 0 0 0,0 0 0 0 0,0 0 0 0 0,0 0 0 0 0,0 0 0 0 0,1-1-14 0 0,86-34 335 0 0,-20-7-393 0 0,-63 39 18 0 0,1 0 0 0 0,0 0 0 0 0,0 0 0 0 0,0 0 0 0 0,1 1 0 0 0,-1 0 0 0 0,0 0 0 0 0,1 1 0 0 0,-1 0-1 0 0,6 0 42 0 0,-11 1-6 0 0,0 0-1 0 0,-1 0 1 0 0,1 0-1 0 0,0 0 1 0 0,0 0-1 0 0,0 0 1 0 0,0 0-1 0 0,0 1 1 0 0,0-1-1 0 0,0 0 1 0 0,0 1-1 0 0,0-1 0 0 0,0 0 1 0 0,-1 1-1 0 0,1-1 1 0 0,0 1-1 0 0,0-1 1 0 0,0 1-1 0 0,-1 0 1 0 0,1-1-1 0 0,0 1 1 0 0,-1 0-1 0 0,1 0 1 0 0,-1-1-1 0 0,1 1 0 0 0,-1 0 1 0 0,1 0-1 0 0,-1 0 1 0 0,1 0-1 0 0,-1-1 1 0 0,0 2 6 0 0,1 0-32 0 0,2 6 19 0 0,-1-1 1 0 0,0 1-1 0 0,-1 0 0 0 0,0 0 1 0 0,0-1-1 0 0,-1 1 1 0 0,0 0-1 0 0,0 0 0 0 0,-2 6 13 0 0,1 13 53 0 0,1 5 222 0 0,1 1 1 0 0,1 0 0 0 0,2-1 0 0 0,5 17-276 0 0,18 43 679 0 0,0-31-435 0 0,1-7 41 0 0,8 13 243 0 0,-37-65-511 0 0,0 1-1 0 0,-1-1 0 0 0,1 0 0 0 0,-1 1 1 0 0,0-1-1 0 0,0 0 0 0 0,1 0 0 0 0,-1 0 0 0 0,-1-1 1 0 0,1 1-1 0 0,0 0 0 0 0,0-1 0 0 0,-1 0 1 0 0,1 1-1 0 0,-1-1 0 0 0,1 0 0 0 0,-1 0 0 0 0,1 0 1 0 0,-1-1-1 0 0,0 1 0 0 0,1 0 0 0 0,-1-1 1 0 0,0 0-1 0 0,0 0 0 0 0,1 0 0 0 0,-1 0 1 0 0,0 0-1 0 0,0 0 0 0 0,0-1-16 0 0,-3 1 9 0 0,-19 0 36 0 0,1-1 0 0 0,-1-2 0 0 0,1 0 0 0 0,0-1 0 0 0,0-2 0 0 0,0-1 0 0 0,-20-8-45 0 0,-47-30 357 0 0,91 45-347 0 0,-1-1 0 0 0,0 1 0 0 0,0-1 0 0 0,0 1 0 0 0,0-1 0 0 0,1 0-1 0 0,-1 1 1 0 0,0-1 0 0 0,1 0 0 0 0,-1 0 0 0 0,1 0 0 0 0,-1 1 0 0 0,1-1 0 0 0,-1 0-1 0 0,1 0 1 0 0,-1 0 0 0 0,1 0 0 0 0,0 0 0 0 0,0 0 0 0 0,-1 0 0 0 0,1 0-1 0 0,0 0 1 0 0,0 0 0 0 0,0 0 0 0 0,0 0 0 0 0,0 0 0 0 0,0 0 0 0 0,0 0 0 0 0,0 0-1 0 0,1 0 1 0 0,-1 0 0 0 0,0 0 0 0 0,1 0 0 0 0,-1 0 0 0 0,0 1 0 0 0,1-1 0 0 0,-1 0-1 0 0,1 0 1 0 0,0 0 0 0 0,-1 0 0 0 0,1 1 0 0 0,-1-1 0 0 0,2 0-10 0 0,36-24 234 0 0,9 10-199 0 0,0 2 0 0 0,1 2-1 0 0,0 2 1 0 0,37-1-35 0 0,-4-1 178 0 0,176-19-450 0 0,-184 19-146 0 0,-49 7 180 0 0</inkml:trace>
  <inkml:trace contextRef="#ctx0" brushRef="#br0" timeOffset="207249.81">16881 5011 6912 0 0,'0'0'157'0'0,"0"0"23"0"0,0 0 11 0 0,0-1-31 0 0,13-42 3064 0 0,-13 42-2842 0 0,0 1-19 0 0,2 1-297 0 0,0 1 0 0 0,-1 0 0 0 0,1 0 0 0 0,-1 0 0 0 0,0 0 0 0 0,1 0 0 0 0,-1 0 0 0 0,0 0 0 0 0,0 0 0 0 0,0 0 0 0 0,0 0 0 0 0,-1 1 0 0 0,1-1 0 0 0,-1 0 0 0 0,1 1 0 0 0,-1-1 0 0 0,0 0 0 0 0,0 1 0 0 0,0-1 0 0 0,0 0-1 0 0,0 1 1 0 0,0-1 0 0 0,-1 0 0 0 0,1 1 0 0 0,-1-1 0 0 0,0 2-66 0 0,0 10 260 0 0,-7 50 92 0 0,-5-11-122 0 0,10-47-226 0 0,0-1-45 0 0,3-4 86 0 0,0-1 26 0 0,0 0 14 0 0,0 0-15 0 0,17-2 47 0 0,124-41 150 0 0,-31 25-329 0 0,-93 20 101 0 0,-16-1-41 0 0,-1-1 0 0 0,1 1 1 0 0,-1-1-1 0 0,1 1 0 0 0,-1-1 0 0 0,1 1 1 0 0,-1-1-1 0 0,0 1 0 0 0,1-1 1 0 0,-1 1-1 0 0,0 0 0 0 0,1-1 0 0 0,-1 1 1 0 0,0-1-1 0 0,1 1 0 0 0,-1 0 0 0 0,0-1 1 0 0,0 1-1 0 0,0 0 0 0 0,0-1 0 0 0,0 1 1 0 0,0 0-1 0 0,0-1 0 0 0,0 1 1 0 0,0 0-1 0 0,0 0 0 0 0,0-1 0 0 0,0 1 1 0 0,-1 0-1 0 0,1-1 0 0 0,0 1 0 0 0,0-1 1 0 0,-1 1-1 0 0,1 0 0 0 0,0-1 0 0 0,-1 1 1 0 0,1-1-1 0 0,-1 1 0 0 0,1-1 1 0 0,0 1-1 0 0,-1-1 0 0 0,0 1 2 0 0,1-1 0 0 0,-5 4 11 0 0,1 0 0 0 0,-1 0 0 0 0,0 0 0 0 0,-1-1 0 0 0,1 0 0 0 0,-1 0 0 0 0,1 0 0 0 0,-1-1 0 0 0,0 0 0 0 0,0 0 0 0 0,0 0 0 0 0,-2-1-11 0 0,0 2 28 0 0,-84 19 58 0 0,-45 17 36 0 0,110-19-826 0 0,26-19 394 0 0,1-1-290 0 0,0 0-126 0 0,1 1-30 0 0,2 4-4 0 0</inkml:trace>
  <inkml:trace contextRef="#ctx0" brushRef="#br0" timeOffset="207739.811">17409 5079 10680 0 0,'0'0'241'0'0,"0"0"38"0"0,0 0 11 0 0,-14-5 76 0 0,6 5-311 0 0,1 1 1 0 0,-1-1-1 0 0,0 1 1 0 0,0 0 0 0 0,0 1-1 0 0,1 0 1 0 0,-1 0-1 0 0,1 0 1 0 0,-1 1 0 0 0,-5 4-56 0 0,-101 58 76 0 0,87-42 172 0 0,26-22-120 0 0,5 2 1172 0 0,2-6-1294 0 0,0 1 1 0 0,0-1-1 0 0,0 0 1 0 0,0 0 0 0 0,0 0-1 0 0,-1-1 1 0 0,1 0 0 0 0,-1 0-1 0 0,0-1 1 0 0,-1 1-1 0 0,1-1 1 0 0,-1 0 0 0 0,3-4-7 0 0,30-27 123 0 0,13 3-190 0 0,-43 31 45 0 0,0 2-26 0 0,6 9 25 0 0,25 64-151 0 0,-29-48 167 0 0,45 77 791 0 0,-15-64-555 0 0,-19-29-4269 0 0,-18-9-685 0 0</inkml:trace>
  <inkml:trace contextRef="#ctx0" brushRef="#br0" timeOffset="-198576.919">1820 15739 5696 0 0,'0'0'132'0'0,"0"0"17"0"0,0 0 10 0 0,0 0 38 0 0,0 0 159 0 0,0 0 76 0 0,0 0 15 0 0,0 0-21 0 0,0 0-87 0 0,0 0-34 0 0,0 0-7 0 0,0 0-16 0 0,0 0-56 0 0,0 0-30 0 0,0 0-4 0 0,0 0-2 0 0,0 0-6 0 0,0 0-6 0 0,0 0-2 0 0,2 1-8 0 0,15 6 576 0 0,-16-7-624 0 0,-1 0 1 0 0,0 0 6 0 0,2 1 1 0 0,4-1 18 0 0,-1 0 0 0 0,1-1 0 0 0,0 1 0 0 0,0-1 1 0 0,0 0-1 0 0,-1-1 0 0 0,1 0 0 0 0,-1 0 0 0 0,1 0 0 0 0,-1 0 1 0 0,0-1-1 0 0,0 0 0 0 0,0 0 0 0 0,1-1-146 0 0,40-24 610 0 0,-20 10-345 0 0,10-24-120 0 0,1 14-34 0 0,43-52 656 0 0,-26 33-319 0 0,6-26 122 0 0,-27 29-213 0 0,-5-1-53 0 0,33-27 27 0 0,-22 33-262 0 0,1-2-5 0 0,-24 6-56 0 0,-11 13 44 0 0,14-29 40 0 0,-19 15-92 0 0,35-45 0 0 0,-4-23 0 0 0,16-20 64 0 0,0-16 0 0 0,1-1-64 0 0,-23 75 0 0 0,54-86 0 0 0,-36 57 0 0 0,81-163 0 0 0,-96 192 0 0 0,-5-6 0 0 0,14-30 0 0 0,31-47 0 0 0,43-109 0 0 0,-41 75 0 0 0,-24 85 0 0 0,19-37-64 0 0,-40 92 43 0 0,2 1 0 0 0,2 1-1 0 0,15-15 22 0 0,56-37-64 0 0,-66 66 64 0 0,9-3 0 0 0,-24 20-20 0 0,-3 1 18 0 0,0 1-1 0 0,1 0 1 0 0,1 0 0 0 0,-1 2-1 0 0,1 0 1 0 0,4 1 2 0 0,-1 1 20 0 0,0 2-1 0 0,0 0 1 0 0,1 2 0 0 0,-1 0 0 0 0,0 1 0 0 0,0 1-1 0 0,9 3-19 0 0,50 13-280 0 0,-75-17 280 0 0,-2 0 0 0 0,0 0 0 0 0,0 0 0 0 0,0 1 0 0 0,0-1 0 0 0,0 1 0 0 0,0-1 0 0 0,0 1 0 0 0,-1 0 0 0 0,1 0 0 0 0,-1 0 0 0 0,1 0 0 0 0,-1 1 0 0 0,0-1 0 0 0,0 1 0 0 0,0-1 0 0 0,0 1 0 0 0,0 0 0 0 0,55 99 54 0 0,-33-45 44 0 0,29 108-114 0 0,-15-70 32 0 0,-4-14-32 0 0,16 36 16 0 0,21 29 0 0 0,-5-21 80 0 0,0 16-80 0 0,-3 25 64 0 0,-34-31-64 0 0,-28-121 0 0 0,27 201 88 0 0,15-33 100 0 0,14 53 222 0 0,-44-190-346 0 0,15 55 10 0 0,-5-4-74 0 0,15 42 128 0 0,-11-30-128 0 0,-10-42 128 0 0,-8-30-128 0 0,15 48 0 0 0,5-7 54 0 0,-24-53-44 0 0,9 0-10 0 0,2-3 0 0 0,4 3 0 0 0,0-6 0 0 0,-13-3 0 0 0,81 63 0 0 0,-63-54 0 0 0,0 5 0 0 0,-18-22 0 0 0,20 16 0 0 0,-20-17 0 0 0,2-3 0 0 0,-1 1 0 0 0,1 2 0 0 0,-2-1 0 0 0,0 1 0 0 0,20 19 0 0 0,9 13 0 0 0,-18-17 0 0 0,33-9 64 0 0,-8-11-64 0 0,14-2 64 0 0,-27-1-64 0 0,21-2 136 0 0,74-5-224 0 0,-34-27 24 0 0,-50 24 91 0 0,0-2 0 0 0,0-2-1 0 0,24-14-26 0 0,156-105 88 0 0,-202 120-86 0 0,-1 0-1 0 0,-1-1 0 0 0,-1-2 0 0 0,-1 1 0 0 0,12-18-1 0 0,-18 23 5 0 0,85-145 94 0 0,-62 96-81 0 0,113-213 46 0 0,-58 79-10 0 0,-9 33-44 0 0,-32 53-10 0 0,25-112 11 0 0,27-62 42 0 0,67-36-53 0 0,-101 185 0 0 0,-44 84-60 0 0,30-65-186 0 0,-9 9-240 0 0,13-10 182 0 0,-28 78 187 0 0,19-19-299 0 0,8 3-43 0 0,37-18 1931 0 0,-56 39-1857 0 0,35-29-1206 0 0,-33 38 1591 0 0,62-34-136 0 0,-71 41 136 0 0,50-26-64 0 0,-30 32 64 0 0,-10 12 0 0 0,65 4 0 0 0,-82 1 0 0 0,28 6 0 0 0,8 10 11 0 0,-43-15 18 0 0,0 1 1 0 0,-1 0-1 0 0,0 0 0 0 0,0 2 1 0 0,-1-1-1 0 0,0 2 0 0 0,-1-1 1 0 0,0 1-1 0 0,-1 1 0 0 0,0 0 1 0 0,3 7-30 0 0,26 82 213 0 0,-14-25-42 0 0,-4-17 141 0 0,13 14 282 0 0,-26-53-530 0 0,6 13-64 0 0,4 42 75 0 0,-6-12 117 0 0,-2-16-139 0 0,5 61 75 0 0,-4-24-128 0 0,17 4 0 0 0,-8-5 0 0 0,-8-33 0 0 0,17 55 64 0 0,1-7-64 0 0,8 46 0 0 0,-23-82 0 0 0,13 83-22 0 0,-25-129 17 0 0,-1-1 1 0 0,0 1 0 0 0,-1 0 0 0 0,-1 0-1 0 0,-1-1 1 0 0,-1 10 4 0 0,2-16 40 0 0,-6 72-40 0 0,10-43 312 0 0,-2 39 8 0 0,25 57-320 0 0,44 108-318 0 0,5-56 636 0 0,-51-99-462 0 0,-15-31-216 0 0,6 18 488 0 0,-6-45 170 0 0,-9-27-413 0 0,8 14 62 0 0,8 7 287 0 0,-6-12-262 0 0,1 0-1 0 0,0 0 1 0 0,0-2 0 0 0,1 1-1 0 0,1-1 1 0 0,-1-1-1 0 0,12 5 29 0 0,-3 0 67 0 0,46 18 77 0 0,27 20-592 0 0,-58-30 448 0 0,22 5 0 0 0,-1-5 0 0 0,68 24-2416 0 0,-108-42-3799 0 0</inkml:trace>
  <inkml:trace contextRef="#ctx0" brushRef="#br0" timeOffset="-196536.919">1900 12474 5328 0 0,'0'0'116'0'0,"-6"-4"293"0"0,-5-10-358 0 0,-25-6 1182 0 0,35 19-866 0 0,-1-11 3229 0 0,17 9-3584 0 0,-48 24 148 0 0,-11-15 112 0 0,-1-2 0 0 0,1-2 0 0 0,-41-4-272 0 0,19 1 776 0 0,55-5-364 0 0,10 6-320 0 0,3 0 4 0 0,131-2 133 0 0,52-2-101 0 0,-164 4-64 0 0,-8 0-53 0 0</inkml:trace>
  <inkml:trace contextRef="#ctx0" brushRef="#br0" timeOffset="-195046.919">759 12447 8552 0 0,'0'0'190'0'0,"0"0"28"0"0,0 0 11 0 0,-4-4 927 0 0,5-2-914 0 0,1 0 0 0 0,-1 1 0 0 0,1-1 0 0 0,0 1 0 0 0,1 0 0 0 0,-1-1 0 0 0,1 1 0 0 0,0 0 0 0 0,0 1 0 0 0,1-1 0 0 0,0 1 0 0 0,3-4-242 0 0,11-16 407 0 0,59-87-529 0 0,-20 51 108 0 0,-53 55-273 0 0,-2 3 817 0 0,5-1 2586 0 0,-4 1-1833 0 0,-1 1-1230 0 0,13 7 222 0 0,-10 16 13 0 0,5 41 77 0 0,-7 12-123 0 0,-3-30-316 0 0,1-7 74 0 0,1-11 64 0 0,1-8-64 0 0,1 4 0 0 0,-8 45 118 0 0,4-65-239 0 0,0 0 0 0 0,0-1 0 0 0,-1 1 0 0 0,1-1 0 0 0,-1 1 1 0 0,1-1-1 0 0,-1 1 0 0 0,0-1 0 0 0,0 0 0 0 0,0 1 0 0 0,-1-1 1 0 0,1 0-1 0 0,-1 0 0 0 0,1 0 0 0 0,-1 0 0 0 0,1 0 0 0 0,-1 0 0 0 0,0 0 1 0 0,0 0-1 0 0,0-1 0 0 0,0 1 0 0 0,0-1 0 0 0,0 0 0 0 0,-1 1 0 0 0,-1-1 122 0 0,-13 14-4152 0 0,-34 10 3814 0 0,14-11 569 0 0,37-14 258 0 0,0 0 1 0 0,0-1 0 0 0,0 1-1 0 0,0 0 1 0 0,0 0-491 0 0,161-25 1043 0 0,-56 21-403 0 0,-81 6-213 0 0,-17-2 24 0 0,-19-2-330 0 0,-89 8-650 0 0,38 4-1673 0 0,40-7-3106 0 0</inkml:trace>
  <inkml:trace contextRef="#ctx0" brushRef="#br0" timeOffset="-177786.919">13379 2785 5400 0 0,'0'0'158'0'0,"3"9"204"0"0,-2 9-126 0 0,-1 0 0 0 0,0 1 0 0 0,-2-1 0 0 0,0 1 0 0 0,0-1 0 0 0,-3 2-236 0 0,-4 46 224 0 0,8 171 416 0 0,1-196-511 0 0,-9 167 616 0 0,-29 43 1053 0 0,-19 45-374 0 0,34-137-1286 0 0,2 85-20 0 0,-2 7 138 0 0,4 57-104 0 0,14-181-59 0 0,-38 358 630 0 0,22-282-649 0 0,-16 136 192 0 0,23-157 122 0 0,-3-14 132 0 0,8-31-72 0 0,8-64-249 0 0,8 132 60 0 0,33 71 283 0 0,-18-99-281 0 0,-7 68-5 0 0,-1-26-182 0 0,-11 193-70 0 0,-13-281 216 0 0,-46 394 268 0 0,34-262-404 0 0,16-146 36 0 0,7 112-44 0 0,-1-227-82 0 0,0 12-11 0 0,1 0 0 0 0,1 0 0 0 0,0-1 0 0 0,1 1 0 0 0,0-1 0 0 0,1 1 0 0 0,1-1 0 0 0,0 0 0 0 0,0-1 0 0 0,4 5 17 0 0,9-4-1495 0 0,-8-10-2951 0 0,-3-3-700 0 0</inkml:trace>
  <inkml:trace contextRef="#ctx0" brushRef="#br0" timeOffset="-176706.919">13032 9702 9072 0 0,'0'0'200'0'0,"0"0"33"0"0,-6 3 227 0 0,-11-3-417 0 0,94-11 1733 0 0,128-16-1520 0 0,24 7-192 0 0,10 40 301 0 0,98 13-74 0 0,-186-12-291 0 0,232 24-156 0 0,6 6-48 0 0,-209-31 204 0 0,63 4 0 0 0,-107-19-114 0 0,-1-7-1 0 0,56-10 115 0 0,-154 10-3 0 0,4 0-57 0 0,1 2 0 0 0,-1 1 0 0 0,0 3 0 0 0,5 2 60 0 0,45 18 220 0 0,-2 27 937 0 0,-74-37-1036 0 0,0 1-1 0 0,-1 0 1 0 0,-1 1-1 0 0,-1 1 1 0 0,0 0 0 0 0,-1 1-1 0 0,-1 0 1 0 0,0 0-1 0 0,-2 1 1 0 0,0 0 0 0 0,2 10-121 0 0,8 29 665 0 0,-2 1 0 0 0,7 57-665 0 0,27 192 585 0 0,12 58 291 0 0,-2-13-305 0 0,-10-108-451 0 0,61 191-27 0 0,-50-214-95 0 0,4 16 154 0 0,11 111-152 0 0,-14 36 362 0 0,7 274 877 0 0,-62-231-630 0 0,-7 299-246 0 0,4-129 1 0 0,3 1-313 0 0,-3-505-501 0 0,4 1 1 0 0,7 13 449 0 0,11 16-6054 0 0,-13-75-146 0 0</inkml:trace>
  <inkml:trace contextRef="#ctx0" brushRef="#br0" timeOffset="-175576.919">18049 11348 10000 0 0,'6'-6'584'0'0,"-2"1"-483"0"0,2-13 454 0 0,-6 17-266 0 0,-3-13 348 0 0,2 10-509 0 0,-1 1-1 0 0,1 0 0 0 0,-1 0 0 0 0,0 0 1 0 0,0 0-1 0 0,0 0 0 0 0,0 1 0 0 0,0-1 1 0 0,0 1-1 0 0,-1-1 0 0 0,1 1 0 0 0,-1 0 1 0 0,0 0-1 0 0,0 0 0 0 0,1 0 0 0 0,-1 0 1 0 0,0 1-1 0 0,-1 0 0 0 0,1-1 0 0 0,0 1 1 0 0,0 0-1 0 0,-1 0 0 0 0,1 1 1 0 0,0-1-1 0 0,-1 1 0 0 0,1-1 0 0 0,-1 1 1 0 0,1 0-1 0 0,0 1 0 0 0,-2-1-127 0 0,-104 19 798 0 0,87-13-726 0 0,1 0 1 0 0,1 1-1 0 0,-1 1 0 0 0,1 1 0 0 0,1 1 0 0 0,0 1 0 0 0,-5 3-72 0 0,17-8 38 0 0,0 1 0 0 0,0-1-1 0 0,1 1 1 0 0,0 0-1 0 0,0 0 1 0 0,1 1-1 0 0,0 0 1 0 0,0 0 0 0 0,1 0-1 0 0,0 1 1 0 0,0-1-1 0 0,1 1 1 0 0,0 0-1 0 0,1 0 1 0 0,-1 0-1 0 0,2 0 1 0 0,0 0 0 0 0,0 1-1 0 0,0-1 1 0 0,1 0-1 0 0,0 1 1 0 0,1-1-1 0 0,2 7-37 0 0,24 120 558 0 0,16 100-228 0 0,-42-172-270 0 0,-2-36-5906 0 0,1-27 145 0 0</inkml:trace>
  <inkml:trace contextRef="#ctx0" brushRef="#br0" timeOffset="-174856.919">17524 11699 14112 0 0,'-2'-9'1305'0'0,"14"13"-1304"0"0,0-1 1 0 0,0 0-1 0 0,0-1 0 0 0,1 0 1 0 0,-1-1-1 0 0,1 0 0 0 0,-1-1 1 0 0,1 0-1 0 0,9-2-1 0 0,3-1 61 0 0,0-2 1 0 0,0 0-1 0 0,0-1 0 0 0,-1-2 1 0 0,21-9-62 0 0,79-29 0 0 0,-82 44 14 0 0,-40 2-132 0 0,1 21-2 0 0,-5-4 206 0 0,0 0 0 0 0,-1 0 0 0 0,-1-1 1 0 0,-1 1-1 0 0,0-1 0 0 0,-1 0 1 0 0,-8 12-87 0 0,8-14 36 0 0,-17 30 331 0 0,22-43-303 0 0,1-1 0 0 0,0 0 0 0 0,0 0 0 0 0,7-17-265 0 0,0 0-80 0 0,2 1 0 0 0,0 1 0 0 0,0 0 0 0 0,2 0 0 0 0,0 0 0 0 0,8-7 281 0 0,-16 19 1 0 0,2-1 0 0 0,-1 1 0 0 0,0 0 0 0 0,0 0 0 0 0,1 0 0 0 0,0 1 0 0 0,-1 0 0 0 0,1 0 0 0 0,0 0 1 0 0,0 0-1 0 0,0 1 0 0 0,0 0 0 0 0,1 0 0 0 0,-1 0 0 0 0,0 0 0 0 0,0 1 0 0 0,1 0 0 0 0,-1 0 1 0 0,0 1-1 0 0,0-1 0 0 0,1 1 0 0 0,-1 0 0 0 0,0 1 0 0 0,0-1 0 0 0,0 1 0 0 0,0 0 0 0 0,0 0 0 0 0,-1 1 1 0 0,3 0-2 0 0,93 23 480 0 0,-92-24-447 0 0,1-1 0 0 0,-1 0 1 0 0,1-1-1 0 0,0 1 1 0 0,-1-1-1 0 0,1-1 0 0 0,0 0 1 0 0,-1 0-1 0 0,1-1 1 0 0,-1 0-1 0 0,1 0 1 0 0,-1-1-1 0 0,0 0 0 0 0,0-1 1 0 0,6-3-34 0 0,-12 5 11 0 0,0 0-1 0 0,0 1 1 0 0,0-1 0 0 0,0-1-1 0 0,0 1 1 0 0,-1 0 0 0 0,1 0-1 0 0,-1-1 1 0 0,0 1 0 0 0,1 0-1 0 0,-1-1 1 0 0,0 1 0 0 0,0-1-1 0 0,-1 0 1 0 0,1 1 0 0 0,0-1-1 0 0,-1 0 1 0 0,0 1 0 0 0,0-1-1 0 0,0 0 1 0 0,0-1-11 0 0,-1 0-10 0 0,-1 1 0 0 0,0 0 1 0 0,0 0-1 0 0,0 0 0 0 0,0 0 0 0 0,-1 0 0 0 0,1 0 1 0 0,-1 1-1 0 0,1-1 0 0 0,-1 1 0 0 0,0 0 1 0 0,0 0-1 0 0,0 0 0 0 0,-1 0 0 0 0,1 0 0 0 0,0 1 1 0 0,-1-1-1 0 0,1 1 0 0 0,-1 0 0 0 0,1 0 1 0 0,-1 0-1 0 0,1 1 0 0 0,-1-1 0 0 0,0 1 0 0 0,1 0 1 0 0,-1 0-1 0 0,0 0 0 0 0,1 0 0 0 0,-1 1 1 0 0,-1 0 9 0 0,-2-1 35 0 0,-1 1 0 0 0,1 1 0 0 0,-1-1 0 0 0,1 1 1 0 0,0 0-1 0 0,-1 1 0 0 0,1 0 0 0 0,0 0 0 0 0,0 0 1 0 0,1 1-1 0 0,-1 0 0 0 0,1 0 0 0 0,0 1 0 0 0,0-1 1 0 0,-4 6-36 0 0,4-5 70 0 0,1 1 1 0 0,0-1-1 0 0,0 1 1 0 0,0 0 0 0 0,1 1-1 0 0,0-1 1 0 0,0 1 0 0 0,0 0-1 0 0,1 0 1 0 0,0 0 0 0 0,0 0-1 0 0,1 0 1 0 0,0 1 0 0 0,0-1-1 0 0,1 1 1 0 0,0-1 0 0 0,1 1-1 0 0,-1 3-70 0 0,1-7 14 0 0,1 0-1 0 0,-1 0 0 0 0,1 0 0 0 0,0 0 0 0 0,0 0 1 0 0,0 0-1 0 0,0-1 0 0 0,1 1 0 0 0,-1 0 0 0 0,1-1 1 0 0,0 1-1 0 0,0-1 0 0 0,1 1 0 0 0,-1-1 0 0 0,1 0 1 0 0,-1 0-1 0 0,1 0 0 0 0,0-1 0 0 0,0 1 0 0 0,0-1 1 0 0,0 1-1 0 0,1-1 0 0 0,-1 0 0 0 0,1 0 0 0 0,-1 0 1 0 0,1-1-1 0 0,0 0 0 0 0,0 1 0 0 0,-1-1 0 0 0,5 0-13 0 0,63 1-714 0 0,-41-7-3902 0 0,-7 0-849 0 0</inkml:trace>
  <inkml:trace contextRef="#ctx0" brushRef="#br0" timeOffset="-174466.92">18736 11522 13072 0 0,'-8'-3'633'0'0,"1"3"-593"0"0,1 1 0 0 0,0-1 0 0 0,0 1 0 0 0,0 1 0 0 0,0-1 0 0 0,0 1 0 0 0,0 0 0 0 0,0 0 0 0 0,0 0 0 0 0,1 1 0 0 0,-1 0 0 0 0,1 0 0 0 0,0 1 0 0 0,0-1 0 0 0,0 1 0 0 0,0 0 0 0 0,1 1 0 0 0,-1-1 0 0 0,1 1 0 0 0,0-1 0 0 0,1 1 0 0 0,-1 1 0 0 0,-1 3-40 0 0,-5 4 175 0 0,1 0-1 0 0,0 0 1 0 0,1 1 0 0 0,1 0 0 0 0,0 0 0 0 0,1 1-1 0 0,0 0 1 0 0,2 0 0 0 0,-1 0 0 0 0,2 1-1 0 0,-1 7-174 0 0,4-19 25 0 0,0-2-3 0 0,0-1 0 0 0,-1 1-1 0 0,1 0 1 0 0,1-1 0 0 0,-1 1-1 0 0,0 0 1 0 0,0-1 0 0 0,1 1-1 0 0,-1 0 1 0 0,1-1 0 0 0,-1 1-1 0 0,1-1 1 0 0,-1 1-1 0 0,1 0 1 0 0,0-1 0 0 0,0 0-1 0 0,0 1 1 0 0,0-1 0 0 0,0 0-1 0 0,0 1 1 0 0,0-1 0 0 0,1 0-1 0 0,-1 0 1 0 0,0 0 0 0 0,1 0-1 0 0,-1 0 1 0 0,1 0-22 0 0,1-1 20 0 0,0 0 1 0 0,1 0-1 0 0,-1 0 0 0 0,0 0 1 0 0,1 0-1 0 0,-1-1 1 0 0,0 0-1 0 0,1 1 1 0 0,-1-1-1 0 0,0-1 0 0 0,0 1 1 0 0,0 0-1 0 0,0-1 1 0 0,0 1-1 0 0,0-1 0 0 0,0 0 1 0 0,-1 0-1 0 0,1 0 1 0 0,-1-1-1 0 0,1 1 0 0 0,-1 0 1 0 0,0-1-1 0 0,0 0 1 0 0,0 1-1 0 0,0-1 0 0 0,1-3-20 0 0,41-56-12 0 0,-8 11-186 0 0,-35 51 144 0 0,8 23-52 0 0,-12 95 984 0 0,0-52-530 0 0,3 11 36 0 0,21 60-72 0 0,-1-108-703 0 0,-6-26-5063 0 0,-5-7-308 0 0</inkml:trace>
  <inkml:trace contextRef="#ctx0" brushRef="#br0" timeOffset="-173426.919">18874 11501 13104 0 0,'0'0'297'0'0,"0"0"39"0"0,0 0 19 0 0,-5 7 77 0 0,-24 34-420 0 0,15 63 1045 0 0,14-29 189 0 0,1-74-1229 0 0,-1 6 93 0 0,1 1 1 0 0,0-1 0 0 0,1 0-1 0 0,0 1 1 0 0,0-1-1 0 0,1 0 1 0 0,-1 0 0 0 0,1-1-1 0 0,1 1 1 0 0,0-1 0 0 0,-1 1-1 0 0,5 4-110 0 0,-6-11 9 0 0,0 0-1 0 0,-1 0 0 0 0,1 0 1 0 0,-1 0-1 0 0,1 0 1 0 0,0 0-1 0 0,-1 0 0 0 0,1-1 1 0 0,-1 1-1 0 0,1-1 0 0 0,-1 1 1 0 0,1-1-1 0 0,-1 1 0 0 0,1-1 1 0 0,-1 0-1 0 0,1 0 0 0 0,-1 0 1 0 0,0 0-1 0 0,0 0 0 0 0,1 0 1 0 0,-1 0-1 0 0,0 0 0 0 0,1-1-8 0 0,13-16-67 0 0,-1 0 0 0 0,0-1 0 0 0,-1-1 0 0 0,-1 0-1 0 0,7-17 68 0 0,13-10-12 0 0,-31 45-60 0 0,-1 2-62 0 0,0 0-24 0 0,0 0-2 0 0,0 0 46 0 0,8 5 516 0 0,35 48 65 0 0,-30-40-405 0 0,-11-10-46 0 0,-1-1 0 0 0,0 0 0 0 0,1 0 1 0 0,0 0-1 0 0,-1-1 0 0 0,1 1 1 0 0,0 0-1 0 0,0-1 0 0 0,0 1 0 0 0,0-1 1 0 0,0 1-1 0 0,0-1 0 0 0,0 0 1 0 0,1 0-1 0 0,-1 0 0 0 0,0 0 1 0 0,1 0-1 0 0,-1-1 0 0 0,0 1 0 0 0,1-1 1 0 0,-1 1-1 0 0,1-1 0 0 0,-1 0 1 0 0,1 0-1 0 0,-1 0 0 0 0,1-1 0 0 0,1 1-16 0 0,0-2 29 0 0,0 1-1 0 0,0-1 0 0 0,0 0 0 0 0,0 0 1 0 0,0 0-1 0 0,-1 0 0 0 0,1-1 0 0 0,-1 1 1 0 0,0-1-1 0 0,1 0 0 0 0,-1 0 0 0 0,0 0 0 0 0,-1-1 1 0 0,1 1-1 0 0,-1-1 0 0 0,1 1 0 0 0,0-4-28 0 0,1 1-50 0 0,-2 0 0 0 0,1 0 0 0 0,0 0 0 0 0,-1-1 0 0 0,0 1 0 0 0,-1 0 0 0 0,0-1 0 0 0,0 1 0 0 0,0-1 0 0 0,0 0 0 0 0,-1 1 0 0 0,0-1 0 0 0,-1 1 0 0 0,1-1 0 0 0,-1 0 0 0 0,-1 1 0 0 0,1-1 0 0 0,-1 1 0 0 0,0 0 0 0 0,-1 0 0 0 0,1-1 0 0 0,-1 2 0 0 0,0-1 0 0 0,-1 0 50 0 0,1 4 7 0 0,0 0 0 0 0,0 0 0 0 0,-1 1-1 0 0,1-1 1 0 0,0 1 0 0 0,0 0-1 0 0,-1 0 1 0 0,1 0 0 0 0,-1 1-1 0 0,1-1 1 0 0,-1 1 0 0 0,1 0 0 0 0,-1 0-1 0 0,1 0 1 0 0,-1 0 0 0 0,1 1-1 0 0,-1-1 1 0 0,1 1 0 0 0,-1 0-1 0 0,1 0 1 0 0,-1 0 0 0 0,1 0 0 0 0,0 1-1 0 0,0-1 1 0 0,0 1 0 0 0,0 0-1 0 0,0 0 1 0 0,0 0 0 0 0,0 0-1 0 0,1 1 1 0 0,-1-1 0 0 0,1 1 0 0 0,-1 0-1 0 0,1-1 1 0 0,0 1 0 0 0,0 0-1 0 0,1 0 1 0 0,-1 0 0 0 0,0 1-1 0 0,0 1-6 0 0,-1 1 14 0 0,0 0-1 0 0,0 1 1 0 0,0 0-1 0 0,1-1 1 0 0,-1 1-1 0 0,2 0 1 0 0,-1 0-1 0 0,1 1 1 0 0,0-1-1 0 0,1 0 1 0 0,-1 0-1 0 0,2 0 1 0 0,-1 0-1 0 0,1 1 1 0 0,0-1-1 0 0,0 0 1 0 0,1 0-1 0 0,0 0 0 0 0,0 0 1 0 0,0-1-1 0 0,1 1 1 0 0,0-1-1 0 0,1 1 1 0 0,-1-1-1 0 0,1 0 1 0 0,1 0-1 0 0,-1-1 1 0 0,2 2-14 0 0,-3-4 16 0 0,0-1 0 0 0,0 0 0 0 0,0 0 0 0 0,0 0 1 0 0,1 0-1 0 0,-1-1 0 0 0,0 1 0 0 0,1-1 0 0 0,-1 0 0 0 0,1 0 0 0 0,0 0 1 0 0,-1 0-1 0 0,1-1 0 0 0,0 1 0 0 0,0-1 0 0 0,-1 0 0 0 0,1 0 0 0 0,0 0 1 0 0,0-1-1 0 0,-1 0 0 0 0,1 1 0 0 0,-1-1 0 0 0,1 0 0 0 0,0-1 1 0 0,-1 1-1 0 0,0-1 0 0 0,1 1 0 0 0,-1-1 0 0 0,0 0 0 0 0,0 0 0 0 0,0-1 1 0 0,0 1-1 0 0,0 0 0 0 0,0-1 0 0 0,0-1-16 0 0,46-49 421 0 0,8-20-597 0 0,-6 13-181 0 0,-41 50 200 0 0,2 17 34 0 0,-8 7 122 0 0,0 1 0 0 0,0 0 0 0 0,-2-1 0 0 0,0 1 0 0 0,0 1 0 0 0,-2-1 0 0 0,0 0 0 0 0,0 0 0 0 0,-2 5 1 0 0,1 21 230 0 0,1-15 250 0 0,0-24-256 0 0,0-2-21 0 0,0 0-91 0 0,0 0-43 0 0,0 0-5 0 0,0 0 3 0 0,0 0 10 0 0,14-19 162 0 0,7-31 38 0 0,57-98-1009 0 0,-69 140 652 0 0,-8 7 62 0 0,0 1 0 0 0,0-1-1 0 0,0 1 1 0 0,0-1 0 0 0,1 1-1 0 0,-1-1 1 0 0,0 1 0 0 0,0 0-1 0 0,1 0 1 0 0,-1 0 0 0 0,0 0-1 0 0,0 0 1 0 0,1 0-1 0 0,-1 0 1 0 0,0 0 0 0 0,0 0-1 0 0,1 0 1 0 0,-1 1 0 0 0,0-1-1 0 0,0 0 1 0 0,1 1 0 0 0,-1 0-1 0 0,0-1 1 0 0,0 1 0 0 0,0-1-1 0 0,0 1 1 0 0,0 0 0 0 0,0 0-1 0 0,0 0 1 0 0,0 0-1 0 0,0-1 1 0 0,0 1 0 0 0,-1 0-1 0 0,2 1 19 0 0,72 94 8 0 0,-62-81 18 0 0,-11-13-21 0 0,0 0 1 0 0,1 0-1 0 0,-1 0 0 0 0,1 0 0 0 0,-1-1 0 0 0,1 1 0 0 0,-1-1 1 0 0,1 1-1 0 0,0-1 0 0 0,0 1 0 0 0,-1-1 0 0 0,1 0 0 0 0,0 0 1 0 0,0 0-1 0 0,0 0 0 0 0,0 0 0 0 0,1-1 0 0 0,-1 1 0 0 0,0 0-5 0 0,38 5-66 0 0,15-11-2712 0 0,-43-3 1315 0 0</inkml:trace>
  <inkml:trace contextRef="#ctx0" brushRef="#br0" timeOffset="-172766.92">19890 11412 10856 0 0,'0'0'241'0'0,"0"0"38"0"0,-2 1 14 0 0,-57 49 1154 0 0,23 24 1061 0 0,28-48-2017 0 0,-4 36-65 0 0,24 9 136 0 0,-9-70-518 0 0,0 0 0 0 0,-1 0 0 0 0,1 0 0 0 0,0 0 0 0 0,0 0 0 0 0,0-1-1 0 0,0 1 1 0 0,0-1 0 0 0,0 0 0 0 0,0 0 0 0 0,-1 0 0 0 0,1 0 0 0 0,0-1-1 0 0,0 1 1 0 0,0-1 0 0 0,0 0 0 0 0,0 1 0 0 0,0-1 0 0 0,-1-1 0 0 0,1 1-1 0 0,0 0 1 0 0,-1-1 0 0 0,1 1 0 0 0,-1-1 0 0 0,0 0 0 0 0,1 0 0 0 0,-1 0-1 0 0,2-2-43 0 0,8-4 2 0 0,0-2 0 0 0,-1 0 0 0 0,0 0 0 0 0,0-1 0 0 0,-1 0 0 0 0,-1-1 0 0 0,0 0 0 0 0,1-2-2 0 0,-9 11-29 0 0,1 0-1 0 0,0 0 0 0 0,0 0 0 0 0,0 1 0 0 0,0-1 0 0 0,1 1 0 0 0,-1-1 1 0 0,1 1-1 0 0,-1 0 0 0 0,1 0 0 0 0,0 0 0 0 0,0 0 0 0 0,0 0 0 0 0,0 1 0 0 0,3-2 30 0 0,-6 3 2 0 0,1-1-1 0 0,-1 1 1 0 0,1 0-1 0 0,-1-1 1 0 0,0 1-1 0 0,1 0 1 0 0,-1 0-1 0 0,1 0 1 0 0,-1-1-1 0 0,1 1 1 0 0,-1 0-1 0 0,1 0 0 0 0,-1 0 1 0 0,1 0-1 0 0,0 0 1 0 0,-1 0-1 0 0,1 0 1 0 0,-1 0-1 0 0,1 0 1 0 0,-1 0-1 0 0,1 0 1 0 0,-1 0-1 0 0,1 0 1 0 0,-1 0-1 0 0,1 1 0 0 0,-1-1 1 0 0,1 0-1 0 0,-1 0 1 0 0,1 1-1 0 0,-1-1 1 0 0,0 0-1 0 0,1 0 1 0 0,-1 1-1 0 0,1-1 1 0 0,-1 1-1 0 0,0-1 1 0 0,1 0-1 0 0,-1 1 0 0 0,0-1 1 0 0,1 1-1 0 0,-1-1 1 0 0,0 1-1 0 0,0-1 1 0 0,1 1-1 0 0,-1-1 1 0 0,0 1-1 0 0,0-1 1 0 0,0 1-1 0 0,0-1 1 0 0,0 1-1 0 0,0-1 0 0 0,0 1 1 0 0,0-1-1 0 0,0 1 1 0 0,0-1-1 0 0,0 1 1 0 0,0-1-1 0 0,0 1 1 0 0,0-1-1 0 0,0 1 1 0 0,-1-1-1 0 0,1 1 0 0 0,0-1-1 0 0,-1 71 192 0 0,7-31 64 0 0,-4-10-64 0 0,7-15-178 0 0,-7-14-4 0 0,-1 0 1 0 0,0-1-1 0 0,0 1 0 0 0,0-1 1 0 0,1 1-1 0 0,-1-1 1 0 0,0 1-1 0 0,1-1 1 0 0,-1 0-1 0 0,0 0 0 0 0,1 0 1 0 0,-1 0-1 0 0,0 0 1 0 0,1 0-1 0 0,-1 0 1 0 0,0 0-1 0 0,1 0 0 0 0,-1 0 1 0 0,0-1-1 0 0,1 1 1 0 0,-1-1-1 0 0,0 1 1 0 0,1-1-1 0 0,-1 1 1 0 0,0-1-1 0 0,0 0 0 0 0,0 1 1 0 0,0-1-1 0 0,0 0 1 0 0,0 0-1 0 0,0 0 1 0 0,0 0-1 0 0,0 0 0 0 0,1-1-10 0 0,31-39 16 0 0,-12 6-100 0 0,32-36-1036 0 0,-52 71 868 0 0,-1 0-4 0 0,9 9 0 0 0,16 69 190 0 0,-20-49 170 0 0,20 103 562 0 0,15 42-159 0 0,0-32-390 0 0,-27-76 203 0 0,-14-64-283 0 0,0 0-1 0 0,-1 0 0 0 0,1 0 0 0 0,0 0 0 0 0,-1 0 0 0 0,1 0 0 0 0,-1-1 0 0 0,0 1 0 0 0,1 0 0 0 0,-1-1 1 0 0,0 0-1 0 0,0 1 0 0 0,0-1 0 0 0,0 0 0 0 0,0 0 0 0 0,0 0 0 0 0,0 0 0 0 0,-1-1 0 0 0,1 1 0 0 0,0 0 1 0 0,0-1-1 0 0,-1 0 0 0 0,1 1 0 0 0,0-1 0 0 0,-1 0 0 0 0,1 0 0 0 0,0 0 0 0 0,0-1 0 0 0,-1 1 1 0 0,1-1-1 0 0,0 1 0 0 0,-2-1-36 0 0,-3 1 106 0 0,-97-25 28 0 0,78 16-93 0 0,1-2 0 0 0,0-1 0 0 0,0-1 0 0 0,1-1-1 0 0,-16-13-40 0 0,36 26-23 0 0,1-1-1 0 0,0 0 0 0 0,0 0 1 0 0,0 0-1 0 0,0 0 0 0 0,0-1 1 0 0,0 1-1 0 0,1-1 0 0 0,-1 0 1 0 0,1 0-1 0 0,0 0 0 0 0,0 0 1 0 0,0 0-1 0 0,0 0 0 0 0,0 0 0 0 0,1-1 1 0 0,-1 1-1 0 0,1-1 0 0 0,0 1 1 0 0,0-1-1 0 0,0 0 0 0 0,1 1 1 0 0,-1-1-1 0 0,1 0 0 0 0,0 1 1 0 0,0-1-1 0 0,0 0 0 0 0,1 0 1 0 0,-1 1-1 0 0,1-1 0 0 0,0 1 1 0 0,0-1-1 0 0,0 0 0 0 0,0 1 0 0 0,1 0 1 0 0,-1-1-1 0 0,1 1 0 0 0,0-1 24 0 0,32-29-5757 0 0,-14 15-113 0 0</inkml:trace>
  <inkml:trace contextRef="#ctx0" brushRef="#br0" timeOffset="-170956.919">20995 11418 11200 0 0,'-15'-1'177'0'0,"-1"1"0"0"0,1 1 1 0 0,0 0-1 0 0,0 1 1 0 0,0 0-1 0 0,0 2 1 0 0,0-1-1 0 0,0 2 0 0 0,1 0 1 0 0,0 1-1 0 0,0 0 1 0 0,1 1-1 0 0,-1 1 0 0 0,1 0 1 0 0,1 0-1 0 0,0 2 1 0 0,-8 7-178 0 0,-35 58 2377 0 0,54-72-2306 0 0,-1-1 1 0 0,1 1-1 0 0,0 0 1 0 0,0 0-1 0 0,0 0 1 0 0,1 0-1 0 0,-1 0 1 0 0,1 0-1 0 0,0 0 1 0 0,-1 0-1 0 0,1 0 1 0 0,1 0 0 0 0,-1 0-1 0 0,0 0 1 0 0,1 0-1 0 0,0 0 1 0 0,-1 0-1 0 0,1 0 1 0 0,0 0-1 0 0,1 0 1 0 0,-1-1-1 0 0,0 1 1 0 0,1 0-1 0 0,-1-1 1 0 0,1 1-1 0 0,0-1 1 0 0,0 1-1 0 0,2 0-71 0 0,1 1 18 0 0,0-2-1 0 0,0 1 1 0 0,1-1-1 0 0,-1 1 1 0 0,1-2-1 0 0,0 1 1 0 0,-1-1-1 0 0,1 1 1 0 0,0-1-1 0 0,0-1 1 0 0,0 1-1 0 0,0-1 1 0 0,0-1-1 0 0,0 1 1 0 0,0-1-1 0 0,-1 1 1 0 0,1-2-1 0 0,0 1 1 0 0,0-1-1 0 0,-1 0 1 0 0,1 0-1 0 0,-1 0 1 0 0,1-1-1 0 0,3-3-17 0 0,4 0 4 0 0,-2-2-1 0 0,1 1 0 0 0,-1-2 0 0 0,0 1 0 0 0,-1-1 0 0 0,0-1 0 0 0,-1 0 0 0 0,0-1 0 0 0,0 1 1 0 0,-1-2-1 0 0,0 1 0 0 0,-1-1 0 0 0,-1 0 0 0 0,0-1 0 0 0,0 1 0 0 0,-1-1 0 0 0,-1 0 0 0 0,1-7-3 0 0,2-3-132 0 0,-2 0 0 0 0,-1 0 0 0 0,-1 0 0 0 0,-1-1 0 0 0,0-9 132 0 0,-3 22-22 0 0,1 0 0 0 0,-2 1 0 0 0,1-1 0 0 0,-1 1 0 0 0,-1-1-1 0 0,0 1 1 0 0,0 0 0 0 0,-3-5 22 0 0,-7 6-63 0 0,12 9 122 0 0,-8 8 60 0 0,-8 56 62 0 0,10 1-128 0 0,20 37-53 0 0,0-18 214 0 0,-9-74-186 0 0,-3-6-18 0 0,0 1-1 0 0,1-1 1 0 0,0 1 0 0 0,0-1 0 0 0,0 0-1 0 0,0 0 1 0 0,1 0 0 0 0,0 0-1 0 0,0-1 1 0 0,0 1 0 0 0,0-1 0 0 0,0 1-1 0 0,1-1-9 0 0,26 16 27 0 0,-25-17 23 0 0,0-1 0 0 0,0 1 1 0 0,1-1-1 0 0,-1-1 0 0 0,0 1 0 0 0,1-1 0 0 0,-1 0 0 0 0,1 0 1 0 0,-1 0-1 0 0,1-1 0 0 0,-1 0 0 0 0,0 0 0 0 0,1 0 0 0 0,-1 0 0 0 0,0-1 1 0 0,0 0-1 0 0,0 0 0 0 0,0-1 0 0 0,0 1 0 0 0,-1-1 0 0 0,5-3-50 0 0,31-39 71 0 0,-3-37 197 0 0,-36 77-251 0 0,0 3-15 0 0,0 0 0 0 0,0 0 0 0 0,-1 0 0 0 0,1-1 0 0 0,-1 1 0 0 0,0 0 0 0 0,1-1-1 0 0,-1 1 1 0 0,0 0 0 0 0,0-1 0 0 0,-1 1 0 0 0,1 0 0 0 0,0-1 0 0 0,-1 1 0 0 0,0 0 0 0 0,1 0 0 0 0,-1 0-1 0 0,0-1 1 0 0,0 1-2 0 0,-18-15-72 0 0,8 19 72 0 0,-16 17-90 0 0,24-15 90 0 0,1 1 0 0 0,-1-1 0 0 0,1 1 0 0 0,0 0 0 0 0,1-1 0 0 0,-1 1 0 0 0,1 0 0 0 0,0 0 0 0 0,0 0 0 0 0,1 0 0 0 0,-1 0 0 0 0,1 1 0 0 0,0-1 0 0 0,1 0 0 0 0,0 5 0 0 0,23 45 162 0 0,-17-47-179 0 0,-6-6 31 0 0,0-1-1 0 0,0 1 0 0 0,1-1 0 0 0,-1 1 1 0 0,0-1-1 0 0,1 0 0 0 0,-1 1 0 0 0,1-1 1 0 0,0 0-1 0 0,-1 0 0 0 0,1 0 0 0 0,0 0 1 0 0,-1 0-1 0 0,1-1 0 0 0,0 1 1 0 0,0 0-1 0 0,0-1 0 0 0,0 1 0 0 0,0-1 1 0 0,0 0-1 0 0,0 0 0 0 0,0 0 0 0 0,0 0-13 0 0,4 1 7 0 0,0-1-1 0 0,0 0 1 0 0,0-1-1 0 0,0 1 0 0 0,0-1 1 0 0,-1 0-1 0 0,1-1 1 0 0,0 0-1 0 0,0 0 0 0 0,-1 0 1 0 0,1 0-1 0 0,-1-1 1 0 0,0 0-1 0 0,0 0 0 0 0,0 0-6 0 0,7-5-273 0 0,-1 0-1 0 0,-1 0 0 0 0,0-1 0 0 0,0-1 1 0 0,0 0-1 0 0,-1 0 0 0 0,-1 0 0 0 0,0-1 0 0 0,5-10 274 0 0,33-47-1672 0 0,-27 38 1707 0 0,-24 87 788 0 0,4 39-177 0 0,7 7-574 0 0,4 3 200 0 0,3 16 488 0 0,4-46-104 0 0,2-21-373 0 0,-44-70 284 0 0,-36-81-2674 0 0,53 78 1202 0 0,1-1 1 0 0,1-1-1 0 0,0 1 1 0 0,2-1-1 0 0,0 0 0 0 0,-1-18 905 0 0,11-64-3241 0 0,-4 94 3146 0 0,-1 0 1 0 0,1 1-1 0 0,1-1 1 0 0,-1 0-1 0 0,2 1 0 0 0,-1-1 1 0 0,1 1-1 0 0,0 0 0 0 0,0 0 1 0 0,4-3 94 0 0,12-24 353 0 0,-15 27-207 0 0,-1 2 1 0 0,1-1-1 0 0,0 1 1 0 0,1 0-1 0 0,0 0 0 0 0,-1 0 1 0 0,1 1-1 0 0,1-1 1 0 0,-1 2-1 0 0,1-1 1 0 0,-1 1-1 0 0,1 0 1 0 0,0 0-1 0 0,0 1 0 0 0,1 0 1 0 0,-1 0-1 0 0,0 1 1 0 0,1-1-1 0 0,4 1-146 0 0,-5 1 38 0 0,-1-2 138 0 0,0 1-1 0 0,1 0 1 0 0,-1 1 0 0 0,1-1-1 0 0,-1 1 1 0 0,1 1 0 0 0,-1-1-1 0 0,0 1 1 0 0,1 0 0 0 0,-1 1-1 0 0,0 0 1 0 0,1-1 0 0 0,-1 2 0 0 0,4 1-176 0 0,-9-3 43 0 0,0-1 0 0 0,0 1 1 0 0,0-1-1 0 0,-1 1 1 0 0,1-1-1 0 0,0 1 0 0 0,0 0 1 0 0,0 0-1 0 0,0-1 1 0 0,-1 1-1 0 0,1 0 1 0 0,0 0-1 0 0,-1 0 0 0 0,1 0 1 0 0,-1 0-1 0 0,1 0 1 0 0,-1 0-1 0 0,1 0 1 0 0,-1 0-1 0 0,0 0 0 0 0,1 0 1 0 0,-1 0-1 0 0,0 0 1 0 0,0 0-1 0 0,0 1 1 0 0,0-1-1 0 0,0 0 0 0 0,0 0 1 0 0,0 0-1 0 0,0 0 1 0 0,-1 0-1 0 0,1 0 0 0 0,0 0 1 0 0,-1 0-1 0 0,1 0 1 0 0,0 0-1 0 0,-1 0 1 0 0,1 0-1 0 0,-1 0 0 0 0,0 0 1 0 0,1 0-1 0 0,-1 0 1 0 0,0 0-1 0 0,0 0 1 0 0,1-1-1 0 0,-1 1 0 0 0,0 0-43 0 0,-46 30 453 0 0,24-23-70 0 0,-65 7-4 0 0,46-10-379 0 0,35-2-14 0 0,-6 1-44 0 0,19 2 138 0 0,34 5-80 0 0,-22-6-4 0 0,0-2 0 0 0,1 0-1 0 0,0-1 1 0 0,-1-1-1 0 0,19-2 5 0 0,-32 1-7 0 0,153-23-780 0 0,-147 21 793 0 0,-1-1-1 0 0,1 0 0 0 0,-1 0 1 0 0,1-1-1 0 0,-1-1 0 0 0,0 0 1 0 0,-1 0-1 0 0,1 0 0 0 0,-1-2 1 0 0,0 1-1 0 0,-1-1 0 0 0,1 0 1 0 0,-1-1-1 0 0,-1 0 0 0 0,5-5-5 0 0,-11 11-6 0 0,-1 1-1 0 0,1-1 1 0 0,-1 0-1 0 0,1 1 0 0 0,-1-1 1 0 0,0 0-1 0 0,0 1 1 0 0,1-1-1 0 0,-1 0 0 0 0,0 0 1 0 0,0 1-1 0 0,-1-1 1 0 0,1 0-1 0 0,0 1 0 0 0,-1-1 1 0 0,1 0-1 0 0,-1 1 1 0 0,1-1-1 0 0,-1 0 0 0 0,0 1 1 0 0,0-1-1 0 0,0 1 1 0 0,1-1-1 0 0,-2 1 0 0 0,1-1 1 0 0,0 1-1 0 0,0 0 1 0 0,0 0-1 0 0,-1 0 0 0 0,1-1 1 0 0,0 1-1 0 0,-1 0 1 0 0,1 1-1 0 0,-1-1 0 0 0,1 0 1 0 0,-1 0-1 0 0,1 1 1 0 0,-1-1-1 0 0,0 1 1 0 0,-1-1 5 0 0,-6-3-28 0 0,0 0-1 0 0,0 1 1 0 0,0 0-1 0 0,0 1 1 0 0,-1 0-1 0 0,1 1 1 0 0,-1 0-1 0 0,0 0 1 0 0,1 1-1 0 0,-1 0 0 0 0,1 0 1 0 0,-10 3 29 0 0,-3 11 321 0 0,18 2-96 0 0,4-13-197 0 0,1 1-1 0 0,0-1 0 0 0,0 0 0 0 0,1 0 0 0 0,-1 1 0 0 0,0-1 0 0 0,1 0 0 0 0,0 0 0 0 0,0 0 1 0 0,0-1-1 0 0,0 1 0 0 0,0 0 0 0 0,1-1 0 0 0,-1 0 0 0 0,1 1 0 0 0,0-1 0 0 0,-1 0 0 0 0,1 0 1 0 0,0 0-1 0 0,0-1 0 0 0,0 1 0 0 0,1-1 0 0 0,-1 0 0 0 0,0 1 0 0 0,0-1 0 0 0,1-1 0 0 0,-1 1 1 0 0,1 0-1 0 0,-1-1 0 0 0,2 0-27 0 0,9 1 31 0 0,1 0 0 0 0,-1-2-1 0 0,0 0 1 0 0,0 0 0 0 0,1-1 0 0 0,-1-1 0 0 0,0 0 0 0 0,-1-1 0 0 0,1-1 0 0 0,-1 0 0 0 0,0 0-1 0 0,12-8-30 0 0,19 0 0 0 0,-42 14-1 0 0,1 0 0 0 0,-1-1 0 0 0,0 1 0 0 0,0 0 0 0 0,0 0 0 0 0,0 0 0 0 0,0 1 0 0 0,0-1 0 0 0,0 0 0 0 0,0 1 0 0 0,0-1 0 0 0,-1 1 0 0 0,1 0 0 0 0,0 0 0 0 0,-1-1-1 0 0,0 1 1 0 0,1 0 0 0 0,-1 0 0 0 0,0 0 0 0 0,0 0 0 0 0,0 0 0 0 0,0 1 0 0 0,-1-1 0 0 0,1 0 0 0 0,0 0 0 0 0,-1 1 0 0 0,0-1 0 0 0,1 1 1 0 0,4 11 152 0 0,8 24 277 0 0,-13-37-365 0 0,9 12 1482 0 0,-7-12-1534 0 0,0 0 0 0 0,0 0 0 0 0,0 0 0 0 0,0 0 0 0 0,0-1 0 0 0,1 1 0 0 0,-1-1 1 0 0,0 1-1 0 0,0-1 0 0 0,0 0 0 0 0,0 1 0 0 0,1-1 0 0 0,-1-1 0 0 0,0 1 0 0 0,0 0 0 0 0,0 0 1 0 0,1-1-1 0 0,-1 1 0 0 0,0-1 0 0 0,0 0 0 0 0,0 1 0 0 0,0-1 0 0 0,0 0 0 0 0,0 0 0 0 0,0-1-12 0 0,39-18-690 0 0,12-2-3315 0 0,-42 16-1891 0 0</inkml:trace>
  <inkml:trace contextRef="#ctx0" brushRef="#br0" timeOffset="-169576.919">22762 11429 11312 0 0,'0'0'256'0'0,"0"0"34"0"0,-1-11 393 0 0,0 9-584 0 0,0 0-1 0 0,0 0 1 0 0,0 0-1 0 0,0 0 1 0 0,0 1-1 0 0,0-1 1 0 0,-1 0 0 0 0,1 1-1 0 0,-1-1 1 0 0,1 1-1 0 0,-1-1 1 0 0,0 1 0 0 0,1 0-1 0 0,-1 0 1 0 0,0 0-1 0 0,0 0 1 0 0,0 0-1 0 0,0 0 1 0 0,0 0 0 0 0,0 0-1 0 0,0 1 1 0 0,0-1-1 0 0,0 1 1 0 0,0 0 0 0 0,0 0-1 0 0,0 0 1 0 0,-1 0-1 0 0,1 0 1 0 0,0 0-1 0 0,0 0 1 0 0,0 0 0 0 0,0 1-1 0 0,0 0-98 0 0,-106 31 1797 0 0,33 21-1029 0 0,52-17-754 0 0,21-34-3 0 0,1-1 1 0 0,0 1 0 0 0,0 0 0 0 0,0 0-1 0 0,0-1 1 0 0,0 1 0 0 0,1 0-1 0 0,-1 0 1 0 0,0 0 0 0 0,1 0-1 0 0,-1 0 1 0 0,1 0 0 0 0,0 0 0 0 0,0 0-1 0 0,0 0 1 0 0,0 0 0 0 0,0 0-1 0 0,0 0 1 0 0,1 0 0 0 0,-1 0-1 0 0,1 0 1 0 0,-1 0 0 0 0,1 0 0 0 0,0 0-1 0 0,-1 0 1 0 0,1 0 0 0 0,0 0-1 0 0,0-1 1 0 0,1 1 0 0 0,-1 0-1 0 0,0-1 1 0 0,0 1 0 0 0,1-1-1 0 0,-1 1 1 0 0,1-1 0 0 0,0 0 0 0 0,-1 0-1 0 0,1 1 1 0 0,0-1 0 0 0,-1 0-1 0 0,1 0 1 0 0,0-1 0 0 0,0 1-1 0 0,1 0-11 0 0,6 0 17 0 0,-1 1 0 0 0,1-2-1 0 0,0 1 1 0 0,0-1 0 0 0,0-1-1 0 0,0 1 1 0 0,0-2 0 0 0,-1 1-1 0 0,1-1 1 0 0,0 0 0 0 0,-1-1-1 0 0,0 0 1 0 0,1-1 0 0 0,-1 1-1 0 0,0-1 1 0 0,2-2-17 0 0,1-3 15 0 0,1 1 1 0 0,-1-2-1 0 0,0 0 0 0 0,-1 0 0 0 0,0-1 1 0 0,-1 0-1 0 0,0 0 0 0 0,-1-1 1 0 0,0 0-1 0 0,-1-1 0 0 0,5-11-15 0 0,6-15-202 0 0,-1-1 0 0 0,-3-1 0 0 0,0 0 0 0 0,-3-1-1 0 0,-1-5 203 0 0,-3-49-269 0 0,-7 93 273 0 0,0-1 35 0 0,1 0 0 0 0,-1 1 0 0 0,0-1 0 0 0,0 1 0 0 0,-1-1-1 0 0,1 0 1 0 0,-1 1 0 0 0,0-1 0 0 0,0 1 0 0 0,0-1-1 0 0,0 1 1 0 0,-1 0 0 0 0,1 0 0 0 0,-1-1 0 0 0,-1 0-39 0 0,2 3 82 0 0,1 1-2 0 0,-12 10 80 0 0,3 8-154 0 0,1 0-1 0 0,0 0 0 0 0,1 0 1 0 0,1 1-1 0 0,1 0 0 0 0,1 0 1 0 0,0 1-1 0 0,2-1 0 0 0,0 1 1 0 0,1 0-1 0 0,1 0 0 0 0,1 3-5 0 0,7 69 303 0 0,-7-82-190 0 0,0 1 0 0 0,1-1 0 0 0,0 0-1 0 0,0 0 1 0 0,1-1 0 0 0,1 1 0 0 0,0 0 0 0 0,0-1 0 0 0,1 0 0 0 0,0 0-1 0 0,5 7-112 0 0,-7-13 24 0 0,0-1 0 0 0,0 0 0 0 0,1 1 0 0 0,-1-1-1 0 0,0 0 1 0 0,1-1 0 0 0,0 1 0 0 0,-1-1 0 0 0,1 1 0 0 0,0-1-1 0 0,0 0 1 0 0,0 0 0 0 0,0-1 0 0 0,0 1 0 0 0,3-1-24 0 0,-3 0-24 0 0,-1 0 1 0 0,1-1-1 0 0,-1 0 1 0 0,1 1 0 0 0,-1-1-1 0 0,1 0 1 0 0,-1-1-1 0 0,1 1 1 0 0,-1-1-1 0 0,0 1 1 0 0,0-1-1 0 0,0 0 1 0 0,0 0 0 0 0,0 0-1 0 0,0-1 1 0 0,0 1-1 0 0,-1-1 1 0 0,1 0-1 0 0,-1 1 1 0 0,0-1 0 0 0,0 0-1 0 0,0 0 1 0 0,0 0-1 0 0,0-1 1 0 0,0 0 23 0 0,0 1-52 0 0,18-41-789 0 0,31-52-1191 0 0,-16 36 1038 0 0,-17 30 918 0 0,-8 16 86 0 0,-9 13 46 0 0,5-3-98 0 0,-3-1 3519 0 0,2 5-3395 0 0,-10-1 604 0 0,-21 2-612 0 0,16 3-63 0 0,-1 7 42 0 0,13 18-53 0 0,2-25 11 0 0,0 0 0 0 0,0-1 1 0 0,0 0-1 0 0,1 0 0 0 0,-1 0 0 0 0,1 0 0 0 0,0-1 0 0 0,0 1 0 0 0,0-2 0 0 0,0 1 0 0 0,1 0 0 0 0,1-1-11 0 0,9 5 7 0 0,186 50 181 0 0,-158-41-188 0 0,-37 0-53 0 0,-8-11 53 0 0,1-1 1 0 0,-1 1-1 0 0,0-1 1 0 0,0 1-1 0 0,0-1 1 0 0,-1 1-1 0 0,1-1 1 0 0,-1 0-1 0 0,0 0 1 0 0,0 1-1 0 0,0-1 1 0 0,0-1-1 0 0,0 1 0 0 0,-1 0 1 0 0,1-1-1 0 0,-1 1 1 0 0,0-1-1 0 0,0 1 1 0 0,0-1-1 0 0,0 0 1 0 0,0-1-1 0 0,-1 2 0 0 0,-78 32 43 0 0,-20-8-4942 0 0,78-24-1161 0 0</inkml:trace>
  <inkml:trace contextRef="#ctx0" brushRef="#br0" timeOffset="-168586.919">17883 12711 12728 0 0,'-19'-42'1416'0'0,"17"41"-1334"0"0,0 0 1 0 0,0 0 0 0 0,-1 0-1 0 0,1 1 1 0 0,0-1 0 0 0,-1 1 0 0 0,1-1-1 0 0,0 1 1 0 0,-1 0 0 0 0,1-1-1 0 0,-1 1 1 0 0,1 1 0 0 0,-1-1-1 0 0,1 0 1 0 0,0 1 0 0 0,-1-1 0 0 0,1 1-1 0 0,-1-1 1 0 0,1 1 0 0 0,0 0-1 0 0,0 0 1 0 0,-1 0 0 0 0,1 1 0 0 0,0-1-1 0 0,0 0 1 0 0,0 1 0 0 0,0-1-1 0 0,1 1 1 0 0,-1 0 0 0 0,0 0-1 0 0,0 0-82 0 0,-2 1 136 0 0,-7 6-16 0 0,0 1 0 0 0,0 1-1 0 0,1 0 1 0 0,1 0 0 0 0,0 0-1 0 0,0 2 1 0 0,1-1-1 0 0,1 1 1 0 0,0 0 0 0 0,0 0-1 0 0,2 1 1 0 0,-1 0-1 0 0,2 0 1 0 0,0 0 0 0 0,1 0-1 0 0,0 1 1 0 0,0 5-120 0 0,10 19 77 0 0,-4-37-66 0 0,-1-1 0 0 0,1 1 0 0 0,0-1 0 0 0,0 0-1 0 0,0 0 1 0 0,0 0 0 0 0,0 0 0 0 0,0-1 0 0 0,0 1 0 0 0,0-1 0 0 0,0 0-1 0 0,1 0 1 0 0,-1 0 0 0 0,0 0 0 0 0,0 0 0 0 0,0-1 0 0 0,0 1 0 0 0,0-1-1 0 0,0 0 1 0 0,0 0 0 0 0,0 0 0 0 0,0 0 0 0 0,0-1 0 0 0,-1 1 0 0 0,1-1-1 0 0,0 1 1 0 0,-1-1 0 0 0,2-2-11 0 0,9-4-249 0 0,-2-1 0 0 0,1-1 0 0 0,-1 0 0 0 0,-1 0 0 0 0,0-1 0 0 0,0-1 0 0 0,-1 1 0 0 0,0-1 0 0 0,-1-1 0 0 0,2-5 249 0 0,12-15-800 0 0,-12 18 425 0 0,70-83-1555 0 0,-76 94 1955 0 0,1-1 1 0 0,0 2-1 0 0,0-1 1 0 0,0 1 0 0 0,0-1-1 0 0,1 2 1 0 0,-1-1-1 0 0,1 0 1 0 0,0 1 0 0 0,-1 0-1 0 0,1 1 1 0 0,0-1-1 0 0,0 1 1 0 0,1 0 0 0 0,-1 0-1 0 0,0 1 1 0 0,0 0 0 0 0,6 1-26 0 0,-9-1 72 0 0,0 1 0 0 0,0-1-1 0 0,-1 1 1 0 0,1 0 0 0 0,0 0 0 0 0,0 1 0 0 0,0-1 0 0 0,-1 0 0 0 0,1 1 0 0 0,-1 0 0 0 0,1 0 0 0 0,-1-1 0 0 0,0 1 0 0 0,0 1 0 0 0,0-1 0 0 0,0 0 0 0 0,0 0 0 0 0,0 1 0 0 0,0-1 0 0 0,-1 1 0 0 0,1 0 0 0 0,-1-1 0 0 0,0 1 0 0 0,0 0 0 0 0,0 0 0 0 0,0 0 0 0 0,0 0 0 0 0,-1 0 0 0 0,1 0 0 0 0,-1 2-72 0 0,1 5 106 0 0,0 0 1 0 0,0 0 0 0 0,-1 1-1 0 0,-1-1 1 0 0,0 0-1 0 0,0 1 1 0 0,-1-1-1 0 0,-2 5-106 0 0,2-8 35 0 0,0 1-1 0 0,0-1 1 0 0,-1 0-1 0 0,0 0 0 0 0,-1 0 1 0 0,0-1-1 0 0,0 1 0 0 0,0-1 1 0 0,-1 0-1 0 0,0 0 0 0 0,0 0 1 0 0,0-1-1 0 0,-1 0 0 0 0,0 0 1 0 0,0 0-1 0 0,0-1 0 0 0,-2 1-34 0 0,8-4-12 0 0,-1-1 0 0 0,1 0-1 0 0,0 0 1 0 0,-1 0 0 0 0,1 0-1 0 0,-1 0 1 0 0,1 0 0 0 0,-1 0-1 0 0,1 0 1 0 0,0 0 0 0 0,-1 0-1 0 0,1 0 1 0 0,-1 0 0 0 0,1 0-1 0 0,-1 0 1 0 0,1 0 0 0 0,0 0-1 0 0,-1 0 1 0 0,1-1 0 0 0,-1 1-1 0 0,1 0 1 0 0,0 0 0 0 0,-1-1-1 0 0,1 1 1 0 0,0 0 0 0 0,-1 0-1 0 0,1-1 1 0 0,0 1 0 0 0,-1 0-1 0 0,1-1 1 0 0,0 1 0 0 0,0 0-1 0 0,-1-1 1 0 0,1 1 0 0 0,0 0-1 0 0,0-1 1 0 0,0 1 0 0 0,0-1-1 0 0,-1 1 1 0 0,1-1 0 0 0,0 1-1 0 0,0 0 1 0 0,0-1 0 0 0,0 1-1 0 0,0-1 1 0 0,0 1 0 0 0,0-1-1 0 0,0 1 1 0 0,0 0 0 0 0,0-1-1 0 0,0 1 1 0 0,1-1 0 0 0,-1 1-1 0 0,0 0 1 0 0,0-1 0 0 0,0 1-1 0 0,0-1 1 0 0,1 1 0 0 0,-1 0-1 0 0,0-1 1 0 0,0 1 0 0 0,1-1 12 0 0,8-29-1079 0 0,-5 18 896 0 0,0 0 0 0 0,1 1 0 0 0,0 0 0 0 0,1 0 0 0 0,0 0 1 0 0,0 1-1 0 0,2 0 0 0 0,-1 0 0 0 0,1 1 0 0 0,0 0 1 0 0,1 0-1 0 0,0 1 0 0 0,1 0 0 0 0,-1 1 0 0 0,2 0 1 0 0,-1 0-1 0 0,1 1 0 0 0,7-3 183 0 0,-15 9 142 0 0,1 0 1 0 0,0 0-1 0 0,-1 0 1 0 0,1 0-1 0 0,0 1 1 0 0,-1-1-1 0 0,1 1 1 0 0,-1 0-1 0 0,1 0 0 0 0,-1 0 1 0 0,1 1-1 0 0,-1-1 1 0 0,0 1-1 0 0,0 0 1 0 0,0-1-1 0 0,0 2 1 0 0,0-1-1 0 0,0 0 1 0 0,0 1-1 0 0,0-1 0 0 0,-1 1 1 0 0,0 0-1 0 0,1-1 1 0 0,-1 1-1 0 0,0 0 1 0 0,0 1-1 0 0,-1-1 1 0 0,1 0-1 0 0,-1 1 1 0 0,1-1-1 0 0,-1 0 0 0 0,0 1-142 0 0,25 121 680 0 0,-20-97-1532 0 0,-1-16-3478 0 0,1-1-1103 0 0</inkml:trace>
  <inkml:trace contextRef="#ctx0" brushRef="#br0" timeOffset="-168296.92">19022 12581 15840 0 0,'0'0'362'0'0,"4"11"865"0"0,39 146 287 0 0,-38-124-1388 0 0,-5 38-1441 0 0,-5-62 512 0 0</inkml:trace>
  <inkml:trace contextRef="#ctx0" brushRef="#br0" timeOffset="-168146.919">18736 12743 10448 0 0,'0'0'224'0'0,"6"-2"56"0"0,4-2 8 0 0,7 1 8 0 0,3 0-232 0 0,0 0-64 0 0,1-3 0 0 0,-1 3 0 0 0,4-3 104 0 0,-1 0 16 0 0,3 3 0 0 0,2-3 0 0 0,-1 0 72 0 0,-3 3 24 0 0,2-3 0 0 0,-2-2-3576 0 0,-1 1-704 0 0</inkml:trace>
  <inkml:trace contextRef="#ctx0" brushRef="#br0" timeOffset="-167696.919">19261 12536 13416 0 0,'-10'8'1010'0'0,"7"-3"-914"0"0,0 1-1 0 0,0 0 1 0 0,0 0-1 0 0,1 0 1 0 0,0 0-1 0 0,0 0 1 0 0,0 0-1 0 0,1 0 1 0 0,0 1-1 0 0,0-1 1 0 0,1 1-1 0 0,0-1 1 0 0,0 1-1 0 0,0-1-95 0 0,-2 26 874 0 0,-3 107 1944 0 0,4-136-2744 0 0,-1 1 4 0 0,1-3-43 0 0,1-1-192 0 0,10-18-661 0 0,48-60-3209 0 0,-55 75 4057 0 0,1 0 0 0 0,0 1 1 0 0,0-1-1 0 0,0 1 1 0 0,0-1-1 0 0,0 1 0 0 0,0 0 1 0 0,1 1-1 0 0,-1-1 1 0 0,1 1-1 0 0,-1 0 1 0 0,1 0-1 0 0,-1 0 0 0 0,1 1 1 0 0,0-1-1 0 0,0 1 1 0 0,-1 0-1 0 0,1 1 1 0 0,0-1-1 0 0,-1 1 0 0 0,1 0 1 0 0,-1 0-1 0 0,1 0 1 0 0,-1 1-1 0 0,1-1 0 0 0,-1 1 1 0 0,2 1-31 0 0,69 20 1478 0 0,-61-19-1203 0 0,1-2-1 0 0,0 0 0 0 0,0-1 0 0 0,0 0 1 0 0,0-1-1 0 0,-1-1 0 0 0,1 0 0 0 0,0-1 0 0 0,1-1-274 0 0,-14 2 6 0 0,0 1 0 0 0,-1-1-1 0 0,1 1 1 0 0,-1-1-1 0 0,1 0 1 0 0,-1 0 0 0 0,0 0-1 0 0,1 0 1 0 0,-1 0 0 0 0,0 0-1 0 0,1 0 1 0 0,-1 0-1 0 0,0 0 1 0 0,0 0 0 0 0,0-1-1 0 0,0 1 1 0 0,0-1 0 0 0,0 1-1 0 0,-1 0 1 0 0,1-1-1 0 0,0 0 1 0 0,-1 1 0 0 0,1-1-1 0 0,-1 1 1 0 0,1-1-1 0 0,-1 0 1 0 0,0 1 0 0 0,0-1-1 0 0,0 1 1 0 0,0-1 0 0 0,0 0-1 0 0,0 1 1 0 0,0-1-1 0 0,0 0 1 0 0,-1 1 0 0 0,1-1-1 0 0,-1 0 1 0 0,1 1-1 0 0,-1-1 1 0 0,0 1 0 0 0,1-1-1 0 0,-1 1 1 0 0,0 0 0 0 0,0-1-1 0 0,0 1 1 0 0,0 0-1 0 0,-1-1-5 0 0,1 0-16 0 0,-1 0-8 0 0,1 0-1 0 0,0 0 1 0 0,0 0-1 0 0,-1 0 0 0 0,1 0 1 0 0,-1 1-1 0 0,1-1 1 0 0,-1 0-1 0 0,0 1 1 0 0,1 0-1 0 0,-1-1 1 0 0,0 1-1 0 0,0 0 1 0 0,0 0-1 0 0,0 0 1 0 0,0 0-1 0 0,0 0 1 0 0,0 1-1 0 0,-1-1 0 0 0,1 1 1 0 0,0-1-1 0 0,-1 1 25 0 0,-34 4-70 0 0,35-3 98 0 0,0 0-1 0 0,0 1 1 0 0,0-1 0 0 0,0 0 0 0 0,0 1 0 0 0,1 0 0 0 0,-1-1 0 0 0,0 1 0 0 0,1 0-1 0 0,0 0 1 0 0,-1 0 0 0 0,1 0 0 0 0,0 0 0 0 0,0 0 0 0 0,0 0 0 0 0,0 0-1 0 0,0 1 1 0 0,1-1 0 0 0,-1 0 0 0 0,1 0 0 0 0,-1 1 0 0 0,1-1 0 0 0,0 1-1 0 0,0-1 1 0 0,0 0 0 0 0,0 1 0 0 0,0-1 0 0 0,1 0 0 0 0,-1 1 0 0 0,1-1-1 0 0,-1 0 1 0 0,1 0 0 0 0,0 1 0 0 0,0-1 0 0 0,0 0 0 0 0,0 0 0 0 0,0 0 0 0 0,1 0-1 0 0,0 1-27 0 0,66 68 327 0 0,-58-65-496 0 0,1 0 1 0 0,0-1-1 0 0,0 0 0 0 0,0-1 1 0 0,1 0-1 0 0,-1 0 0 0 0,1-1 1 0 0,0-1-1 0 0,0 0 0 0 0,0-1 1 0 0,0 0-1 0 0,5-1 169 0 0,6-2-1163 0 0</inkml:trace>
  <inkml:trace contextRef="#ctx0" brushRef="#br0" timeOffset="-166906.919">20705 12474 13536 0 0,'-14'-6'1032'0'0,"-46"9"-572"0"0,-98 36 632 0 0,140-33-868 0 0,0 0 1 0 0,1 2 0 0 0,-1 0 0 0 0,2 1 0 0 0,0 1 0 0 0,0 0 0 0 0,0 1 0 0 0,1 1 0 0 0,1 0 0 0 0,-11 12-225 0 0,17-17 106 0 0,-11 27 642 0 0,19-33-588 0 0,7 6 160 0 0,1-5-286 0 0,0 0 0 0 0,0-1 0 0 0,0 1 0 0 0,0-2 0 0 0,0 1 0 0 0,0-1 0 0 0,1 0 0 0 0,-1-1 0 0 0,0 0 0 0 0,0 0 0 0 0,0 0 0 0 0,0-1 0 0 0,0-1 0 0 0,-1 1 0 0 0,1-1 0 0 0,-1-1 0 0 0,1 1 0 0 0,-1-1 0 0 0,4-3-34 0 0,9-2 22 0 0,-1 0 1 0 0,0-2-1 0 0,0 0 1 0 0,-1-1 0 0 0,0-1-1 0 0,-1-1 1 0 0,-1 0-1 0 0,0-1 1 0 0,-1-1 0 0 0,0 0-1 0 0,-2-1 1 0 0,0-1-1 0 0,-1 0 1 0 0,0-1 0 0 0,-2 0-1 0 0,0 0 1 0 0,1-7-23 0 0,-6 12-56 0 0,-2 9 32 0 0,-1 0 0 0 0,0-1 0 0 0,-1 1-1 0 0,1 0 1 0 0,-1 0 0 0 0,0-1-1 0 0,-1 1 1 0 0,1-1 0 0 0,-1 1-1 0 0,0-1 1 0 0,0-4 24 0 0,-1-8-64 0 0,-4 9 43 0 0,4 8-33 0 0,-27 16-138 0 0,25-9 216 0 0,-1 0-1 0 0,1 0 0 0 0,0 1 0 0 0,1-1 1 0 0,-1 1-1 0 0,1-1 0 0 0,0 1 0 0 0,1 0 0 0 0,0 0 1 0 0,-1 6-24 0 0,-2 11-17 0 0,1 95 337 0 0,3-110-292 0 0,0-1 0 0 0,0 1 0 0 0,1-1-1 0 0,1 0 1 0 0,-1 0 0 0 0,2 1 0 0 0,-1-1-1 0 0,1 0 1 0 0,0-1 0 0 0,0 1 0 0 0,2 1-28 0 0,-3-7 18 0 0,0 1 0 0 0,0-1 1 0 0,0 0-1 0 0,0 0 0 0 0,0 0 1 0 0,0 0-1 0 0,1-1 1 0 0,-1 1-1 0 0,1-1 0 0 0,0 1 1 0 0,-1-1-1 0 0,1 0 0 0 0,0 0 1 0 0,0 0-1 0 0,0 0 0 0 0,-1 0 1 0 0,1-1-1 0 0,0 0 0 0 0,0 1 1 0 0,0-1-1 0 0,0 0 0 0 0,0 0 1 0 0,0-1-1 0 0,0 1 0 0 0,0 0 1 0 0,0-1-1 0 0,0 0 1 0 0,0 0-1 0 0,-1 0 0 0 0,1 0 1 0 0,0 0-1 0 0,-1-1 0 0 0,2 0-18 0 0,6-3 68 0 0,0-1 1 0 0,0-1-1 0 0,-1 0 0 0 0,0 0 0 0 0,0 0 0 0 0,-1-1 0 0 0,0 0 0 0 0,0-2-68 0 0,45-82-584 0 0,-29 16-352 0 0,-24 30 528 0 0,-6 36 339 0 0,-15 20 58 0 0,-3 32 65 0 0,14 27 497 0 0,10-55-429 0 0,1-8-85 0 0,0 1-1 0 0,0-1 1 0 0,0 0 0 0 0,1 1-1 0 0,-1-1 1 0 0,2 0 0 0 0,-1 0-1 0 0,1 0 1 0 0,0 0-1 0 0,0-1 1 0 0,0 1 0 0 0,1-1-1 0 0,0 0 1 0 0,0 0 0 0 0,0 0-1 0 0,1 0 1 0 0,-1-1 0 0 0,1 0-1 0 0,0 0 1 0 0,1 0 0 0 0,-1 0-1 0 0,1-1 1 0 0,-1 0 0 0 0,1 0-1 0 0,0-1 1 0 0,0 1-1 0 0,0-1 1 0 0,1-1 0 0 0,-1 1-1 0 0,0-1 1 0 0,1 0 0 0 0,-1 0-1 0 0,6-1-36 0 0,16 1-609 0 0,-10-3-4795 0 0,-4-3-1462 0 0</inkml:trace>
  <inkml:trace contextRef="#ctx0" brushRef="#br0" timeOffset="-166636.919">21277 12108 16096 0 0,'0'0'471'0'0,"0"0"-8"0"0,0 3-296 0 0,-8 122 1919 0 0,9-82-774 0 0,7 8-276 0 0,28 72-460 0 0,-35-118-974 0 0,3 13 872 0 0,1-5-6727 0 0,-2-8-633 0 0</inkml:trace>
  <inkml:trace contextRef="#ctx0" brushRef="#br0" timeOffset="-166146.919">21183 12372 7920 0 0,'34'-15'726'0'0,"1"2"0"0"0,1 1 0 0 0,0 2 0 0 0,18-3-726 0 0,60-4 4486 0 0,-113 16-4440 0 0,-1 1-1 0 0,1 0 1 0 0,0 0-1 0 0,-1-1 1 0 0,1 1-1 0 0,0 0 1 0 0,0 0-1 0 0,-1 0 1 0 0,1 0-1 0 0,0 0 1 0 0,0 0-1 0 0,-1 0 1 0 0,1 0-1 0 0,0 0 1 0 0,0 0-1 0 0,-1 0 1 0 0,1 1 0 0 0,0-1-1 0 0,-1 0 1 0 0,1 0-1 0 0,0 1 1 0 0,-1-1-1 0 0,1 0 1 0 0,0 1-1 0 0,-1-1 1 0 0,1 1-1 0 0,-1-1 1 0 0,1 1-1 0 0,0-1 1 0 0,-1 1-1 0 0,0-1 1 0 0,1 1-1 0 0,-1 0 1 0 0,1-1-1 0 0,-1 1 1 0 0,0 0-1 0 0,1-1 1 0 0,-1 1-1 0 0,0 0 1 0 0,1-1-1 0 0,-1 1 1 0 0,0 0-1 0 0,0 0 1 0 0,0-1-1 0 0,0 1 1 0 0,0 0 0 0 0,0 0-1 0 0,0-1 1 0 0,0 1-1 0 0,0 0 1 0 0,0-1-1 0 0,0 1 1 0 0,-1 0-1 0 0,1 0 1 0 0,0-1-1 0 0,0 1 1 0 0,-1 0-1 0 0,1 0-45 0 0,-23 43 593 0 0,20-40-495 0 0,0 0-8 0 0,0-1-1 0 0,0 1 0 0 0,0 0 1 0 0,0 0-1 0 0,1 0 1 0 0,-1 0-1 0 0,1 0 1 0 0,0 0-1 0 0,0 1 1 0 0,1-1-1 0 0,0 1 0 0 0,-1-1 1 0 0,1 1-1 0 0,1 0 1 0 0,-1-1-1 0 0,1 1 1 0 0,0 0-1 0 0,0-1 1 0 0,0 1-1 0 0,0 0 0 0 0,1 1-89 0 0,0-5 192 0 0,16 11 426 0 0,-11-11-584 0 0,-1 0 1 0 0,1-1-1 0 0,-1 1 1 0 0,1-1 0 0 0,-1 0-1 0 0,1-1 1 0 0,0 1-1 0 0,-1-1 1 0 0,1 0 0 0 0,-1-1-1 0 0,0 1 1 0 0,1-1-1 0 0,-1 0 1 0 0,0 0 0 0 0,0-1-1 0 0,0 1 1 0 0,0-1-1 0 0,-1 0 1 0 0,1-1 0 0 0,-1 0-35 0 0,55-52-1126 0 0,-10 6-202 0 0,-49 49 1156 0 0,0 1 79 0 0,-1 25 208 0 0,0-21-49 0 0,0 0 1 0 0,1-1 0 0 0,-1 1 0 0 0,1 0-1 0 0,0 0 1 0 0,0 0 0 0 0,0 0 0 0 0,1 0-1 0 0,-1 0 1 0 0,1 0 0 0 0,0-1 0 0 0,0 1-1 0 0,0 0 1 0 0,1-1 0 0 0,-1 1-1 0 0,1-1 1 0 0,0 1 0 0 0,0-1 0 0 0,0 0-1 0 0,3 4-66 0 0,-3-6 57 0 0,-1 1 0 0 0,1-1 0 0 0,0 1-1 0 0,0-1 1 0 0,-1 1 0 0 0,1-1-1 0 0,0 0 1 0 0,0 0 0 0 0,0 0 0 0 0,1 0-1 0 0,-1-1 1 0 0,0 1 0 0 0,0 0 0 0 0,0-1-1 0 0,1 1 1 0 0,-1-1 0 0 0,0 0-1 0 0,0 0 1 0 0,1 0 0 0 0,-1 0 0 0 0,0 0-1 0 0,1-1-56 0 0,5 0-3 0 0,-1-1-1 0 0,1 0 1 0 0,-1 0 0 0 0,1 0-1 0 0,-1-1 1 0 0,0-1-1 0 0,0 1 1 0 0,0-1-1 0 0,0 0 1 0 0,0-2 3 0 0,24-17-6520 0 0,-18 11-125 0 0</inkml:trace>
  <inkml:trace contextRef="#ctx0" brushRef="#br0" timeOffset="-165576.919">22059 12193 11728 0 0,'0'0'342'0'0,"0"0"4"0"0,0 2-165 0 0,-14 64 3135 0 0,11-51-2774 0 0,1 0 0 0 0,0 0 0 0 0,1 0 0 0 0,0 0 0 0 0,1 0 1 0 0,1 0-1 0 0,1 0 0 0 0,0 0 0 0 0,2 5-542 0 0,0 8 374 0 0,12 2 211 0 0,2-21-265 0 0,-2-10-320 0 0,-7-5-216 0 0,-1-1-1 0 0,1-1 0 0 0,-2 1 0 0 0,1-1 1 0 0,-1-1-1 0 0,0 1 0 0 0,-1-1 0 0 0,0-1 1 0 0,1-1 216 0 0,67-94-2058 0 0,-64 91 2058 0 0,-4 11 19 0 0,-5 2 85 0 0,5 12 253 0 0,-3-2-107 0 0,-1 0 0 0 0,0-1 0 0 0,0 1 0 0 0,-1 0 0 0 0,0 0-1 0 0,0 0 1 0 0,-1 0 0 0 0,0 0 0 0 0,-1 4-250 0 0,3 47 1015 0 0,13-15-359 0 0,-14-44-655 0 0,1 0 0 0 0,-1 0 0 0 0,1 0 0 0 0,0 0-1 0 0,-1 0 1 0 0,1 0 0 0 0,0-1 0 0 0,-1 1 0 0 0,1 0-1 0 0,0-1 1 0 0,0 0 0 0 0,-1 1 0 0 0,1-1 0 0 0,0 0 0 0 0,0 0-1 0 0,0 0 1 0 0,0 0 0 0 0,-1 0 0 0 0,1-1 0 0 0,0 1-1 0 0,0 0 1 0 0,0-1 0 0 0,-1 1 0 0 0,1-1 0 0 0,0 0-1 0 0,-1 0 1 0 0,1 1 0 0 0,0-1 0 0 0,-1 0 0 0 0,1-1-1 0 0,21-9-3531 0 0,-15 7 168 0 0,8-3-3351 0 0</inkml:trace>
  <inkml:trace contextRef="#ctx0" brushRef="#br0" timeOffset="-165316.919">22574 12283 16208 0 0,'0'0'365'0'0,"0"0"56"0"0,0 0 26 0 0,0 2-53 0 0,0 55 198 0 0,0-50-338 0 0,1 0 0 0 0,-1 0 0 0 0,1 0 0 0 0,1 0 0 0 0,-1 0 0 0 0,1 0 0 0 0,0-1 0 0 0,1 1 0 0 0,0-1 0 0 0,0 1 0 0 0,0-1 0 0 0,1 0 0 0 0,0 0 0 0 0,0 0-254 0 0,36 20 712 0 0,-33-26-1773 0 0,0-2-4155 0 0,-1-1-1850 0 0</inkml:trace>
  <inkml:trace contextRef="#ctx0" brushRef="#br0" timeOffset="-164936.919">22655 12145 12960 0 0,'0'0'381'0'0,"0"0"-6"0"0,3 8-227 0 0,41 81-148 0 0,3 28-536 0 0,-36-93-211 0 0,-12-23 881 0 0,1-1-1 0 0,0 1 1 0 0,0 0 0 0 0,0 0 0 0 0,0-1-1 0 0,0 1 1 0 0,1 0 0 0 0,-1-1-1 0 0,0 1 1 0 0,0 0 0 0 0,0-1-1 0 0,1 1 1 0 0,-1 0 0 0 0,0-1 0 0 0,1 1-1 0 0,-1 0 1 0 0,0-1 0 0 0,1 1-1 0 0,-1-1 1 0 0,1 1 0 0 0,-1-1 0 0 0,1 1-1 0 0,-1-1 1 0 0,1 1 0 0 0,-1-1-1 0 0,1 1 1 0 0,0-1 0 0 0,-1 0 0 0 0,1 1-1 0 0,0-1 1 0 0,-1 0 0 0 0,1 0-1 0 0,0 1 1 0 0,-1-1 0 0 0,1 0 0 0 0,0 0-1 0 0,-1 0 1 0 0,1 0 0 0 0,0 0-1 0 0,-1 0 1 0 0,1 0 0 0 0,0 0 0 0 0,0 0-1 0 0,-1 0 1 0 0,1 0 0 0 0,0-1-1 0 0,-1 1 1 0 0,1 0 0 0 0,0 0-1 0 0,-1-1 1 0 0,1 1 0 0 0,0-1-134 0 0,32-25 800 0 0,-28 21-491 0 0,0 0-227 0 0,6-5-32 0 0,0-1-1 0 0,0 1 0 0 0,1 1 0 0 0,0 0 1 0 0,1 1-1 0 0,0 0 0 0 0,0 1 0 0 0,14-5-49 0 0,19 12-13 0 0,-10 37-146 0 0,-23-17 155 0 0,56 55 4 0 0,-58-68-69 0 0,0-1 1 0 0,0 0-1 0 0,0-1 0 0 0,1 0 0 0 0,0 0 0 0 0,0-1 0 0 0,8 1 69 0 0,17-1-2690 0 0,-2-10-3556 0 0,-18 1 1241 0 0</inkml:trace>
  <inkml:trace contextRef="#ctx0" brushRef="#br0" timeOffset="-164426.92">23391 12360 9416 0 0,'0'0'0'0'0,"1"-3"36"0"0,-1 1 1 0 0,0 0-1 0 0,0 0 0 0 0,0-1 0 0 0,0 1 0 0 0,0 0 0 0 0,0-1 0 0 0,-1 1 0 0 0,1 0 1 0 0,-1 0-1 0 0,1-1 0 0 0,-1 1 0 0 0,0 0 0 0 0,0 0 0 0 0,0 0 0 0 0,0 0 0 0 0,0 0 1 0 0,-1 0-1 0 0,1 0 0 0 0,0 0 0 0 0,-1 1 0 0 0,0-1 0 0 0,1 0 0 0 0,-1 1 0 0 0,0-1 1 0 0,0 1-1 0 0,0 0-36 0 0,-31-18 1988 0 0,13 15-322 0 0,-44 2 2497 0 0,59 3-4068 0 0,0 0 0 0 0,0 1 1 0 0,0-1-1 0 0,0 1 0 0 0,0 0 1 0 0,1 0-1 0 0,-1 1 0 0 0,1 0 1 0 0,-1-1-1 0 0,1 1 0 0 0,0 1 1 0 0,0-1-1 0 0,0 1 0 0 0,1-1 1 0 0,-1 1-1 0 0,1 0 0 0 0,0 0 1 0 0,0 1-1 0 0,0-1 0 0 0,1 1 1 0 0,-1-1-1 0 0,1 1-95 0 0,14 8 117 0 0,15-2 86 0 0,-3-1-150 0 0,-3 11-65 0 0,-18-15 9 0 0,0 1-1 0 0,0-1 0 0 0,-1 0 0 0 0,0 1 1 0 0,0 0-1 0 0,0-1 0 0 0,-1 1 0 0 0,0 0 1 0 0,0 0-1 0 0,-1 0 0 0 0,1 0 0 0 0,-2 1 4 0 0,3 21 57 0 0,2 221-57 0 0,10-109 11 0 0,-14-39 250 0 0,-2-100-218 0 0,1-1 0 0 0,0 0-1 0 0,0 1 1 0 0,-1-1 0 0 0,1 0-1 0 0,-1 1 1 0 0,1-1 0 0 0,-1 0-1 0 0,1 0 1 0 0,-1 0 0 0 0,0 0-1 0 0,0-1 1 0 0,1 1 0 0 0,-1 0-1 0 0,0-1 1 0 0,0 1 0 0 0,0-1-1 0 0,0 0 1 0 0,1 0 0 0 0,-1 1-1 0 0,0-1 1 0 0,0 0 0 0 0,0-1-1 0 0,0 1 1 0 0,0 0-43 0 0,-9-2 22 0 0,0 0-1 0 0,0-1 1 0 0,0 0 0 0 0,1 0-1 0 0,-1-1 1 0 0,1-1 0 0 0,0 0 0 0 0,0 0-1 0 0,1-1 1 0 0,0 0 0 0 0,0 0-1 0 0,0-1 1 0 0,0-1 0 0 0,1 1-1 0 0,-2-4-21 0 0,5 6 10 0 0,-1 1-1 0 0,1-1 1 0 0,0 0-1 0 0,1-1 1 0 0,0 1-1 0 0,-1-1 1 0 0,2 1-1 0 0,-1-1 0 0 0,1 0 1 0 0,-1-1-1 0 0,2 1 1 0 0,-1-1-1 0 0,1 1 1 0 0,0-1-1 0 0,0 0 1 0 0,1 1-1 0 0,0-1 1 0 0,0 0-1 0 0,1 0 0 0 0,0 0 1 0 0,0 0-1 0 0,0 0 1 0 0,1 0-1 0 0,0 0 1 0 0,0 0-1 0 0,1 0 1 0 0,0 1-1 0 0,0-1 1 0 0,1 1-1 0 0,0-1 0 0 0,0 1 1 0 0,0 0-1 0 0,1-1-9 0 0,3 0-47 0 0,1-1 0 0 0,0 1 0 0 0,1 1 0 0 0,-1-1 0 0 0,1 1-1 0 0,0 1 1 0 0,0 0 0 0 0,1 0 0 0 0,9-3 47 0 0,6-4-193 0 0,45-14-3804 0 0,-53 21 244 0 0,7-4-2407 0 0</inkml:trace>
  <inkml:trace contextRef="#ctx0" brushRef="#br0" timeOffset="-164086.92">23876 12375 22031 0 0,'-3'-18'480'0'0,"3"12"104"0"0,0-3 24 0 0,-4 1 8 0 0,1 1-488 0 0,3 4-128 0 0,0 3 0 0 0,0 0 0 0 0,0 0 0 0 0,0 0 0 0 0,0 0 0 0 0,0 0 0 0 0,0 0-128 0 0,0 0-16 0 0,-7 3-8 0 0,4 4-9479 0 0</inkml:trace>
  <inkml:trace contextRef="#ctx0" brushRef="#br0" timeOffset="-136786.919">397 6810 6624 0 0,'-3'0'29'0'0,"0"0"1"0"0,0 1 0 0 0,0-1-1 0 0,1 1 1 0 0,-1 0 0 0 0,0 0-1 0 0,1 0 1 0 0,-1 0 0 0 0,0 0-1 0 0,1 1 1 0 0,0-1 0 0 0,-1 1-1 0 0,1 0 1 0 0,0 0 0 0 0,0-1-1 0 0,-1 1 1 0 0,2 1 0 0 0,-1-1-1 0 0,0 0 1 0 0,0 0 0 0 0,1 1-1 0 0,-1-1 1 0 0,1 1 0 0 0,0-1-1 0 0,0 1 1 0 0,0 0 0 0 0,-1 0-30 0 0,-5 9 297 0 0,7-12-146 0 0,-15 20 193 0 0,10-16 2473 0 0,4-19-1251 0 0,0 6-1355 0 0,1-1 0 0 0,0 1 1 0 0,1-1-1 0 0,0 1 1 0 0,0 0-1 0 0,1 0 1 0 0,0-1-1 0 0,0 1 1 0 0,1 0-1 0 0,1 1 0 0 0,3-8-211 0 0,1-7 163 0 0,58-142 429 0 0,20-32-306 0 0,-73 168-114 0 0,-10 21-86 0 0,1 1 1 0 0,0-1 0 0 0,0 0-1 0 0,0 1 1 0 0,1 0-1 0 0,0 0 1 0 0,0 0-1 0 0,1 1 1 0 0,-1 0-1 0 0,5-3-86 0 0,-10 8 1 0 0,1 1-1 0 0,-1 0 1 0 0,1 0-1 0 0,-1-1 1 0 0,1 1-1 0 0,-1 0 1 0 0,1 0-1 0 0,-1 0 0 0 0,1-1 1 0 0,-1 1-1 0 0,1 0 1 0 0,-1 0-1 0 0,1 0 1 0 0,0 0-1 0 0,-1 0 1 0 0,1 0-1 0 0,-1 0 0 0 0,1 0 1 0 0,-1 1-1 0 0,1-1 1 0 0,-1 0-1 0 0,1 0 1 0 0,-1 0-1 0 0,1 0 1 0 0,-1 1-1 0 0,1-1 0 0 0,-1 0 1 0 0,1 1-1 0 0,-1-1 1 0 0,1 0-1 0 0,-1 1 1 0 0,1-1-1 0 0,-1 0 0 0 0,0 1 1 0 0,1-1-1 0 0,-1 1 1 0 0,0-1-1 0 0,1 1 1 0 0,-1-1-1 0 0,0 1 1 0 0,0-1-1 0 0,1 1 0 0 0,-1-1 1 0 0,2 5-11 0 0,1-1-1 0 0,-1 0 1 0 0,0 0-1 0 0,0 1 1 0 0,-1-1-1 0 0,0 1 1 0 0,1 0-1 0 0,-1-1 1 0 0,-1 1-1 0 0,1 0 1 0 0,-1 0-1 0 0,0-1 1 0 0,0 5 10 0 0,4 29-8 0 0,6 63-56 0 0,26 87 64 0 0,-2-68-50 0 0,-33-113-211 0 0,-2 3-4922 0 0,-2-3 302 0 0</inkml:trace>
  <inkml:trace contextRef="#ctx0" brushRef="#br0" timeOffset="-136526.92">294 6584 10824 0 0,'0'0'241'0'0,"0"0"38"0"0,0 0 14 0 0,1 0-21 0 0,74 15-164 0 0,-50-6-109 0 0,69 15-1239 0 0,-72-21 808 0 0</inkml:trace>
  <inkml:trace contextRef="#ctx0" brushRef="#br0" timeOffset="-136346.919">868 6431 9760 0 0,'0'0'222'0'0,"-3"13"526"0"0,-6 22-707 0 0,-12 82 780 0 0,31 16-609 0 0,-10-102-126 0 0,0-28-43 0 0,3 4-32 0 0</inkml:trace>
  <inkml:trace contextRef="#ctx0" brushRef="#br0" timeOffset="-136126.92">754 6573 9872 0 0,'0'0'222'0'0,"0"0"30"0"0,0 0 20 0 0,0 0 12 0 0,0 0-2 0 0,2 1-2 0 0,68 8 634 0 0,39-4-967 0 0,-58-8-1102 0 0,-27 2-2879 0 0</inkml:trace>
  <inkml:trace contextRef="#ctx0" brushRef="#br0" timeOffset="-135446.919">673 6567 3024 0 0,'0'0'65'0'0,"0"0"7"0"0,0 0 10 0 0,-3 3 11 0 0,-61 27 64 0 0,-85-19 5887 0 0,8 5-3856 0 0,133-21-2091 0 0,7 4-3329 0 0,7 1-446 0 0</inkml:trace>
  <inkml:trace contextRef="#ctx0" brushRef="#br0" timeOffset="-129606.919">25 10665 14112 0 0,'-18'-90'1544'0'0,"11"76"-1525"0"0,7 14 20 0 0,1 0-1 0 0,-1 0 0 0 0,0 0 0 0 0,1 0 0 0 0,-1 0 1 0 0,0 0-1 0 0,0 0 0 0 0,1 0 0 0 0,-1 0 0 0 0,0 0 1 0 0,1 0-1 0 0,-1 0 0 0 0,0-1 0 0 0,0 1 1 0 0,1 0-1 0 0,-1 0 0 0 0,0 0 0 0 0,0 0 0 0 0,1 0 1 0 0,-1-1-1 0 0,0 1 0 0 0,0 0 0 0 0,0 0 0 0 0,1 0 1 0 0,-1 0-1 0 0,0-1 0 0 0,0 1 0 0 0,0 0 0 0 0,0 0-38 0 0,34 71 824 0 0,-17-27-626 0 0,-3 1-1 0 0,-2 0 0 0 0,6 42-197 0 0,-8 47 686 0 0,3-34-468 0 0,-12-74 214 0 0,0-4-1163 0 0,1-8-4692 0 0,-2-14-334 0 0</inkml:trace>
  <inkml:trace contextRef="#ctx0" brushRef="#br0" timeOffset="-129116.919">250 10558 12992 0 0,'3'-21'756'0'0,"4"39"-698"0"0,0 86-64 0 0,-8-71 123 0 0,-5 99 666 0 0,12-56 479 0 0,-5-76-1252 0 0,0 1 1 0 0,-1-1-1 0 0,1 1 0 0 0,1-1 0 0 0,-1 1 0 0 0,0-1 1 0 0,0 0-1 0 0,0 1 0 0 0,0-1 0 0 0,0 0 1 0 0,0 0-1 0 0,0 0 0 0 0,0 0 0 0 0,0 0 0 0 0,1 0 1 0 0,-1 0-1 0 0,0 0 0 0 0,0 0 0 0 0,0-1 1 0 0,0 1-1 0 0,0 0 0 0 0,0-1 0 0 0,0 1 0 0 0,0-1 1 0 0,0 1-1 0 0,0-1 0 0 0,0 1 0 0 0,0-2-10 0 0,0 2 16 0 0,64-54-164 0 0,31-6-504 0 0,-95 60 644 0 0,1-1 0 0 0,-1 0 0 0 0,1 0 0 0 0,0 1 0 0 0,0-1 1 0 0,-1 1-1 0 0,1-1 0 0 0,0 1 0 0 0,0 0 0 0 0,-1-1 1 0 0,1 1-1 0 0,0 0 0 0 0,0 0 0 0 0,0 1 0 0 0,-1-1 0 0 0,1 0 1 0 0,0 1-1 0 0,0-1 0 0 0,-1 1 0 0 0,1-1 0 0 0,0 1 1 0 0,0 0-1 0 0,-1-1 0 0 0,1 1 0 0 0,-1 0 0 0 0,1 0 0 0 0,-1 0 1 0 0,1 1-1 0 0,0 0 8 0 0,0 4 42 0 0,0-1 1 0 0,0 1-1 0 0,0 0 0 0 0,-1 1 1 0 0,0-1-1 0 0,0 0 0 0 0,-1 0 1 0 0,0 0-1 0 0,0 0 0 0 0,0 1 1 0 0,0-1-1 0 0,-1 0 0 0 0,0 0 1 0 0,-1 0-1 0 0,0 0 0 0 0,0 1-42 0 0,-1 2 80 0 0,0 0 0 0 0,-1-1 0 0 0,0 1-1 0 0,-1-1 1 0 0,0 1 0 0 0,0-1 0 0 0,0-1 0 0 0,-1 1 0 0 0,-1-1-1 0 0,1 0 1 0 0,-1 0 0 0 0,0-1 0 0 0,-1 0 0 0 0,1 0-1 0 0,-7 3-79 0 0,-58 12 368 0 0,71-21-453 0 0,-1 0 0 0 0,0 0 0 0 0,0-1 0 0 0,0 1 0 0 0,1 0 0 0 0,-1-1-1 0 0,0 1 1 0 0,0-1 0 0 0,1 1 0 0 0,-1-1 0 0 0,0 0 0 0 0,1 0 0 0 0,-1 0-1 0 0,0 0 1 0 0,1 0 0 0 0,0 0 0 0 0,-1 0 0 0 0,1 0 0 0 0,0-1 0 0 0,-1 1-1 0 0,1 0 1 0 0,0-1 0 0 0,0 1 0 0 0,0-1 0 0 0,0 1 0 0 0,0-1-1 0 0,1 0 1 0 0,-1 1 0 0 0,0-2 85 0 0,0-9-5458 0 0</inkml:trace>
  <inkml:trace contextRef="#ctx0" brushRef="#br0" timeOffset="-128836.919">623 10497 13704 0 0,'0'1'306'0'0,"11"169"1156"0"0,-14 79-928 0 0,2-221-470 0 0,0-1 1 0 0,2 1-1 0 0,1 0 0 0 0,2 0 1 0 0,1-1-65 0 0,-2 0-348 0 0,-2-11-3814 0 0,1-7-912 0 0</inkml:trace>
  <inkml:trace contextRef="#ctx0" brushRef="#br0" timeOffset="-128526.92">751 10473 12992 0 0,'0'0'381'0'0,"0"0"-6"0"0,2 0-242 0 0,3-2-112 0 0,0 0 0 0 0,1 1-1 0 0,-1 0 1 0 0,1 0 0 0 0,-1 1 0 0 0,1-1 0 0 0,-1 1-1 0 0,1 0 1 0 0,-1 1 0 0 0,1-1 0 0 0,-1 1 0 0 0,1 0 0 0 0,2 1-21 0 0,-7-1-4 0 0,0 0 0 0 0,0 0 0 0 0,1 0 0 0 0,-1 0 0 0 0,0 0 0 0 0,0 0 0 0 0,0 0 0 0 0,0 0 0 0 0,0 0 0 0 0,0 0 0 0 0,0 1 0 0 0,0-1 0 0 0,-1 0 0 0 0,1 1 0 0 0,0-1 0 0 0,-1 0 0 0 0,1 1 0 0 0,-1-1 0 0 0,1 1 0 0 0,-1-1 0 0 0,0 1 0 0 0,0-1 0 0 0,1 1 0 0 0,-1-1 0 0 0,0 1 0 0 0,-1-1 0 0 0,1 1 0 0 0,0-1 0 0 0,0 1 0 0 0,-1-1 0 0 0,1 1 0 0 0,0-1 0 0 0,-1 1 0 0 0,0-1 0 0 0,1 0 0 0 0,-1 1 0 0 0,0-1 0 0 0,0 0 0 0 0,1 1 0 0 0,-2-1 4 0 0,-72 77 448 0 0,15-39-64 0 0,58-39-311 0 0,1 0 39 0 0,0 0 15 0 0,0 0 1 0 0,0 0 22 0 0,0 0 97 0 0,0 0 45 0 0,20 3 520 0 0,45-12-172 0 0,41-8-702 0 0,-73 19-1509 0 0,-18-4 623 0 0</inkml:trace>
  <inkml:trace contextRef="#ctx0" brushRef="#br0" timeOffset="-127206.919">1431 6695 5904 0 0,'-2'0'32'0'0,"1"-1"1"0"0,-1 0-1 0 0,1 1 1 0 0,-1-1-1 0 0,1 0 1 0 0,0 0-1 0 0,0 0 0 0 0,-1 0 1 0 0,1 0-1 0 0,0 0 1 0 0,0 0-1 0 0,0-1 1 0 0,0 1-1 0 0,0 0 1 0 0,0-1-1 0 0,0 1 1 0 0,1 0-1 0 0,-1-1 1 0 0,0 1-1 0 0,1-1 0 0 0,-1 1 1 0 0,1-1-1 0 0,0 0 1 0 0,-1 1-1 0 0,1-1 1 0 0,0 1-1 0 0,0-1 1 0 0,0 0-1 0 0,0 0-32 0 0,5-56 1795 0 0,1 27-883 0 0,-6 25-672 0 0,1 1 0 0 0,0 0 0 0 0,0-1 0 0 0,0 1 0 0 0,1 0 0 0 0,0 0 0 0 0,-1 0 0 0 0,2 0 0 0 0,-1 0 0 0 0,1 1 0 0 0,-1-1 0 0 0,1 1 0 0 0,1-1 0 0 0,-1 1 0 0 0,2-2-240 0 0,0 2 64 0 0,-4 3-2 0 0,-1 0 0 0 0,1-1-1 0 0,0 1 1 0 0,0 0 0 0 0,0 0 0 0 0,0-1-1 0 0,0 1 1 0 0,0 0 0 0 0,0 0 0 0 0,0 0 0 0 0,1 0-1 0 0,-1 1 1 0 0,0-1 0 0 0,1 0 0 0 0,-1 0-1 0 0,0 1 1 0 0,1-1 0 0 0,-1 1 0 0 0,1-1-1 0 0,-1 1 1 0 0,1 0 0 0 0,-1-1 0 0 0,1 1-1 0 0,-1 0 1 0 0,1 0 0 0 0,-1 0 0 0 0,1 0 0 0 0,-1 0-1 0 0,1 1 1 0 0,-1-1 0 0 0,1 0 0 0 0,-1 1-1 0 0,1-1 1 0 0,-1 1 0 0 0,0-1 0 0 0,1 1-1 0 0,-1 0 1 0 0,0 0 0 0 0,1 0 0 0 0,-1-1-1 0 0,0 1 1 0 0,0 0 0 0 0,0 0 0 0 0,0 1-1 0 0,1 0-60 0 0,21 87 185 0 0,-19-62-120 0 0,6 80 259 0 0,7-3-315 0 0,-10-86 4 0 0,-7-16 52 0 0,0-2 16 0 0,0 0 4 0 0,0 0 2 0 0,0 0 0 0 0,0-2-14 0 0,10-141-1791 0 0,13 54 1511 0 0,-20 83 129 0 0,-3 5-14 0 0,25 8-51 0 0,28 23 52 0 0,-44-28 153 0 0,-1-1-1 0 0,0 1 0 0 0,0-1 1 0 0,1 0-1 0 0,-1-1 0 0 0,1 0 1 0 0,-1-1-1 0 0,0 1 1 0 0,1-1-1 0 0,-1-1 0 0 0,0 0 1 0 0,0 0-1 0 0,0-1 1 0 0,2 0-63 0 0,18-10 232 0 0,40-28-224 0 0,3-36-8 0 0,-66 67-31 0 0,-4 9 18 0 0,1 0 1 0 0,-1-1-1 0 0,0 1 0 0 0,0 0 0 0 0,0-1 1 0 0,0 1-1 0 0,0-1 0 0 0,-1 0 0 0 0,1 1 1 0 0,0-1-1 0 0,-1 1 0 0 0,1-1 0 0 0,-1 0 1 0 0,0 0-1 0 0,1 1 0 0 0,-1-1 1 0 0,0 0-1 0 0,0 0 0 0 0,0 1 0 0 0,0-1 1 0 0,0 0-1 0 0,-1 0 0 0 0,1 1 0 0 0,-1-1 1 0 0,1 0-1 0 0,-1 1 0 0 0,1-1 0 0 0,-1 0 1 0 0,0 1-1 0 0,0-1 0 0 0,0 0 13 0 0,0 1-157 0 0,-1 1 80 0 0,-5 1 67 0 0,1 0 0 0 0,-1 1 0 0 0,1-1 1 0 0,-1 1-1 0 0,1 0 0 0 0,0 1 1 0 0,0 0-1 0 0,0 0 0 0 0,0 0 1 0 0,0 0-1 0 0,1 1 0 0 0,-1 0 0 0 0,1 0 1 0 0,0 1-1 0 0,1 0 0 0 0,-1-1 1 0 0,-3 7 9 0 0,-7 3-7 0 0,-24 40 19 0 0,3 32 224 0 0,34-27 290 0 0,3-58-486 0 0,-1 1-1 0 0,0 0 1 0 0,0-1-1 0 0,1 1 1 0 0,-1-1 0 0 0,1 1-1 0 0,-1-1 1 0 0,1 1-1 0 0,0-1 1 0 0,0 1-1 0 0,0-1 1 0 0,-1 0-1 0 0,1 1 1 0 0,0-1 0 0 0,1 0-1 0 0,-1 0 1 0 0,0 0-1 0 0,0 0 1 0 0,0 0-1 0 0,1 0 1 0 0,-1 0-1 0 0,1 0 1 0 0,-1 0 0 0 0,0 0-1 0 0,1-1 1 0 0,-1 1-1 0 0,1-1 1 0 0,0 1-1 0 0,-1-1 1 0 0,1 0-1 0 0,-1 1 1 0 0,1-1-1 0 0,1 0-39 0 0,-2 0 154 0 0,2-1 6 0 0,112-40-2924 0 0,-101 34 1919 0 0</inkml:trace>
  <inkml:trace contextRef="#ctx0" brushRef="#br0" timeOffset="-126886.919">2195 6390 11048 0 0,'0'0'324'0'0,"0"0"-4"0"0,-11 1-196 0 0,-46 44 1884 0 0,6 35-1440 0 0,49-77-560 0 0,1 1 0 0 0,0-1 0 0 0,0 0 0 0 0,0 0 0 0 0,1 1 0 0 0,-1-1 0 0 0,1 1-1 0 0,0-1 1 0 0,0 0 0 0 0,0 1 0 0 0,0-1 0 0 0,0 1 0 0 0,1-1 0 0 0,0 0-1 0 0,0 1 1 0 0,0-1 0 0 0,0 0 0 0 0,0 0 0 0 0,0 1 0 0 0,1-1 0 0 0,0 0-1 0 0,-1 0 1 0 0,1-1 0 0 0,0 1 0 0 0,1 0 0 0 0,-1 0-8 0 0,6 3 35 0 0,0 0 0 0 0,0-1 0 0 0,0 0-1 0 0,0 0 1 0 0,1-1 0 0 0,-1 0 0 0 0,1-1 0 0 0,0 0 0 0 0,1 0 0 0 0,-1-1 0 0 0,0 0 0 0 0,1 0 0 0 0,-1-1-1 0 0,1-1-34 0 0,33 8 69 0 0,28 10 330 0 0,-84-10 280 0 0,1-1-565 0 0,1 0 1 0 0,-1-1-1 0 0,-1 0 1 0 0,1-1-1 0 0,-1-1 1 0 0,0 0 0 0 0,-7 2-115 0 0,-5 1 35 0 0,11-2-53 0 0,0-1 1 0 0,0 0 0 0 0,0-1-1 0 0,0-1 1 0 0,-1 0 0 0 0,1-1-1 0 0,-1-1 1 0 0,-12 0 17 0 0,18-4-331 0 0,7 0-4828 0 0,2-3 231 0 0</inkml:trace>
  <inkml:trace contextRef="#ctx0" brushRef="#br0" timeOffset="-126226.92">2589 6431 11200 0 0,'0'0'256'0'0,"0"0"34"0"0,0 0 20 0 0,0 0-40 0 0,-6 5-148 0 0,-62 27 512 0 0,-45 37 140 0 0,105-63-651 0 0,1 1 1 0 0,-1 1-1 0 0,2-1 1 0 0,-1 1-1 0 0,1 0 1 0 0,0 0-1 0 0,1 1 1 0 0,0-1 0 0 0,-3 7-124 0 0,8-14 22 0 0,-1 0 0 0 0,0 0 0 0 0,1 0 1 0 0,-1 1-1 0 0,1-1 0 0 0,0 0 1 0 0,-1 1-1 0 0,1-1 0 0 0,0 0 1 0 0,0 1-1 0 0,0-1 0 0 0,0 0 1 0 0,0 1-1 0 0,0-1 0 0 0,0 0 0 0 0,0 1 1 0 0,1-1-1 0 0,-1 0 0 0 0,0 1 1 0 0,1-1-1 0 0,-1 0 0 0 0,1 0 1 0 0,-1 1-1 0 0,1-1 0 0 0,0 0 0 0 0,0 0 1 0 0,-1 0-1 0 0,1 0 0 0 0,0 0 1 0 0,0 0-1 0 0,0 0 0 0 0,0 0 1 0 0,0 0-1 0 0,0 0 0 0 0,0-1 1 0 0,1 1-1 0 0,-1 0 0 0 0,0-1 0 0 0,0 1 1 0 0,0-1-1 0 0,1 1 0 0 0,-1-1 1 0 0,1 0-23 0 0,58 5 390 0 0,-53-7-372 0 0,0 0-1 0 0,0-1 1 0 0,0 0 0 0 0,0 0 0 0 0,-1 0-1 0 0,1-1 1 0 0,-1 0 0 0 0,0 0 0 0 0,0-1 0 0 0,0 0-1 0 0,-1 0 1 0 0,0 0 0 0 0,0-1 0 0 0,0 1-1 0 0,1-3-17 0 0,47-63 118 0 0,2 37-229 0 0,-53 34 101 0 0,0-1 0 0 0,-1 1 0 0 0,1 0 0 0 0,0-1 0 0 0,-1 1 0 0 0,1 0 0 0 0,0 0 0 0 0,0 0 0 0 0,-1 0 0 0 0,1 1 0 0 0,0-1 0 0 0,-1 0 0 0 0,1 1 0 0 0,0-1 0 0 0,-1 1 0 0 0,1-1 0 0 0,0 1 0 0 0,-1 0 0 0 0,1 0 0 0 0,-1 0 0 0 0,1 0 0 0 0,-1 0 0 0 0,0 0 0 0 0,1 0 0 0 0,-1 0 0 0 0,0 1 0 0 0,0-1 0 0 0,0 0 0 0 0,0 1 0 0 0,0-1 0 0 0,0 1 0 0 0,0-1 0 0 0,0 1 0 0 0,-1-1 0 0 0,1 1 10 0 0,5 13 24 0 0,0-1 1 0 0,0 1 0 0 0,-2 0 0 0 0,0 0 0 0 0,-1 0 0 0 0,0 1 0 0 0,-1-1 0 0 0,-1 1 0 0 0,0 8-26 0 0,-1-23 161 0 0,0-1 0 0 0,0 0 14 0 0,0 0 55 0 0,0 0 24 0 0,0 0 3 0 0,-6-8 0 0 0,4 0-317 0 0,0 1-1 0 0,0-1 0 0 0,1 1 0 0 0,0-1 0 0 0,1 1 0 0 0,0-1 0 0 0,0 0 0 0 0,0 1 0 0 0,1-1 0 0 0,0 1 1 0 0,1-1-1 0 0,-1 1 0 0 0,2-1 0 0 0,-1 1 0 0 0,1 0 0 0 0,0 0 0 0 0,0 0 0 0 0,1 1 0 0 0,0-1 0 0 0,0 1 1 0 0,2-3 60 0 0,49-65-996 0 0,-2 44 359 0 0,-18 28 915 0 0,-30 4-194 0 0,0 0-24 0 0,0 1 1 0 0,-1-1-1 0 0,1 1 1 0 0,0 0 0 0 0,-1 1-1 0 0,0-1 1 0 0,0 1 0 0 0,0 0-1 0 0,0 0 1 0 0,0 0 0 0 0,-1 1-1 0 0,0-1 1 0 0,0 1-1 0 0,0 0 1 0 0,0-1 0 0 0,-1 2-1 0 0,1 0-59 0 0,14 23 130 0 0,44 92-143 0 0,-59-117-42 0 0,1 1-43 0 0,0 0-1 0 0,0 1 1 0 0,1-1 0 0 0,-1 0-1 0 0,1-1 1 0 0,0 1 0 0 0,0-1-1 0 0,1 1 1 0 0,-1-1 0 0 0,1-1-1 0 0,0 1 1 0 0,0-1 0 0 0,0 0-1 0 0,0 0 1 0 0,1 0 0 0 0,-1 0-1 0 0,1-1 1 0 0,0 0 98 0 0,8 0-1075 0 0,3-1-11 0 0</inkml:trace>
  <inkml:trace contextRef="#ctx0" brushRef="#br0" timeOffset="-125536.919">3299 6384 13792 0 0,'-7'0'674'0'0,"1"0"-613"0"0,-1 1 0 0 0,1 0 0 0 0,0 0 0 0 0,-1 1-1 0 0,1-1 1 0 0,0 1 0 0 0,0 1 0 0 0,0-1 0 0 0,0 1 0 0 0,1 0-1 0 0,-1 1 1 0 0,1-1 0 0 0,0 1 0 0 0,0 0 0 0 0,0 0-1 0 0,0 1 1 0 0,1-1 0 0 0,-1 1 0 0 0,1 0 0 0 0,-3 5-61 0 0,-16 13 322 0 0,16-15-306 0 0,1 0 0 0 0,0 0 1 0 0,0 0-1 0 0,1 1 0 0 0,0 0 0 0 0,0 0 0 0 0,1 0 1 0 0,0 1-1 0 0,1-1 0 0 0,0 1 0 0 0,0 0 1 0 0,0 5-17 0 0,7 12 0 0 0,-3-25 23 0 0,0-1 1 0 0,0 0-1 0 0,0 0 1 0 0,0 0 0 0 0,1 0-1 0 0,-1 0 1 0 0,0 0 0 0 0,1 0-1 0 0,-1 0 1 0 0,0 0 0 0 0,1 0-1 0 0,-1-1 1 0 0,1 1-1 0 0,-1-1 1 0 0,1 1 0 0 0,0-1-1 0 0,-1 1 1 0 0,1-1 0 0 0,-1 0-1 0 0,1 0 1 0 0,0 0 0 0 0,-1 0-1 0 0,1 0 1 0 0,0 0 0 0 0,-1 0-1 0 0,1-1 1 0 0,-1 1-1 0 0,1 0 1 0 0,-1-1 0 0 0,1 0-1 0 0,0 1 1 0 0,-1-1 0 0 0,0 0-1 0 0,1 0 1 0 0,-1 0 0 0 0,0 1-1 0 0,1-1 1 0 0,-1-1-24 0 0,6-1-99 0 0,43-56-530 0 0,-23 5 499 0 0,-27 55 125 0 0,0-1 1 0 0,0 1 0 0 0,0-1 0 0 0,0 1 0 0 0,1-1 0 0 0,-1 1 0 0 0,0-1 0 0 0,0 1 0 0 0,0-1 0 0 0,1 1 0 0 0,-1-1 0 0 0,0 1 0 0 0,0-1 0 0 0,1 0 0 0 0,-1 1-1 0 0,0-1 1 0 0,1 1 0 0 0,-1-1 0 0 0,1 0 0 0 0,-1 1 0 0 0,1-1 0 0 0,-1 0 0 0 0,0 1 0 0 0,1-1 0 0 0,-1 0 0 0 0,1 0 0 0 0,-1 0 0 0 0,1 1 0 0 0,-1-1 0 0 0,1 0 0 0 0,-1 0-1 0 0,1 0 1 0 0,0 0 0 0 0,-1 0 0 0 0,1 0 0 0 0,-1 0 0 0 0,1 0 0 0 0,-1 0 0 0 0,1 0 0 0 0,-1 0 0 0 0,1 0 0 0 0,-1-1 0 0 0,1 1 0 0 0,-1 0 0 0 0,1 0 0 0 0,-1 0 0 0 0,1-1-1 0 0,-1 1 1 0 0,1 0 0 0 0,-1-1 0 0 0,0 1 0 0 0,1 0 0 0 0,-1-1 0 0 0,0 1 0 0 0,1-1 0 0 0,-1 1 0 0 0,0 0 0 0 0,1-1 0 0 0,-1 1 0 0 0,0-1 0 0 0,0 1 0 0 0,1-1 0 0 0,-1 0 4 0 0,20 66 0 0 0,16 11 152 0 0,1-45-64 0 0,-36-30-56 0 0,0 0 1 0 0,1 0-1 0 0,-1-1 1 0 0,1 1-1 0 0,-1-1 1 0 0,0 1-1 0 0,1-1 1 0 0,-1 1-1 0 0,1-1 1 0 0,-1 0 0 0 0,1 1-1 0 0,0-1 1 0 0,-1 0-1 0 0,1 0 1 0 0,-1 0-1 0 0,1-1 1 0 0,-1 1-1 0 0,1 0 1 0 0,-1 0 0 0 0,1-1-1 0 0,-1 1 1 0 0,1-1-1 0 0,-1 0 1 0 0,0 1-1 0 0,1-1 1 0 0,-1 0-1 0 0,0 0 1 0 0,1 1-1 0 0,-1-2-32 0 0,2-34 751 0 0,46-38-1646 0 0,-44 66 849 0 0,-3 2 8 0 0,0 1 0 0 0,1 0 0 0 0,-1 0 0 0 0,1 0 0 0 0,1 0 0 0 0,-1 0 0 0 0,1 1 0 0 0,0-1 0 0 0,0 1 0 0 0,0 0 0 0 0,0 0 0 0 0,1 0 0 0 0,0 1 0 0 0,0 0 0 0 0,0 0 0 0 0,0 0 0 0 0,0 0 0 0 0,2 0 38 0 0,-5 3-13 0 0,0 1 1 0 0,0-1-1 0 0,0 1 1 0 0,0-1-1 0 0,-1 1 1 0 0,1-1-1 0 0,0 1 1 0 0,0 0-1 0 0,0 0 1 0 0,-1 0-1 0 0,1 0 1 0 0,0 0-1 0 0,-1 0 1 0 0,1 1-1 0 0,-1-1 1 0 0,1 1-1 0 0,-1-1 1 0 0,0 1-1 0 0,1-1 1 0 0,-1 1-1 0 0,0 0 1 0 0,0-1-1 0 0,0 1 1 0 0,0 0-1 0 0,-1 0 1 0 0,1 1 12 0 0,22 51 242 0 0,15 27 67 0 0,-19-53-53 0 0,-18-27-160 0 0,-1-1 22 0 0,0 0 88 0 0,0 0 40 0 0,0 0 8 0 0,0 0-20 0 0,0 0-96 0 0,7-14 124 0 0,-6 3-263 0 0,0 1 0 0 0,1-1 0 0 0,0 1 0 0 0,1 0 0 0 0,0 0 0 0 0,0 0 0 0 0,1 0 0 0 0,4-6 1 0 0,13-24-314 0 0,-20 38 298 0 0,1 0-1 0 0,-1 0 0 0 0,1 0 1 0 0,-1 0-1 0 0,1 1 0 0 0,0-1 1 0 0,-1 0-1 0 0,1 1 0 0 0,0-1 1 0 0,0 1-1 0 0,0 0 0 0 0,0 0 0 0 0,0 0 1 0 0,1 0-1 0 0,-1 0 0 0 0,0 0 1 0 0,0 0-1 0 0,1 1 0 0 0,-1-1 1 0 0,0 1-1 0 0,1 0 0 0 0,-1-1 1 0 0,1 1-1 0 0,-1 0 0 0 0,0 0 0 0 0,1 1 1 0 0,-1-1 16 0 0,72 60-582 0 0,13-6 764 0 0,-43-35-257 0 0,-14-9-4569 0 0,-10-3-698 0 0</inkml:trace>
  <inkml:trace contextRef="#ctx0" brushRef="#br0" timeOffset="-125076.919">4225 6459 14688 0 0,'0'0'432'0'0,"-6"4"144"0"0,-35 58-478 0 0,8-5-44 0 0,29-51-1 0 0,1 0 0 0 0,-1 0 0 0 0,2 0 0 0 0,-1 0 0 0 0,1 1 1 0 0,-1-1-1 0 0,2 1 0 0 0,-1 0 0 0 0,1-1 0 0 0,0 1 0 0 0,0 0 1 0 0,1 0-1 0 0,0 0 0 0 0,0 0 0 0 0,1-1 0 0 0,0 1 0 0 0,0 0 1 0 0,1 0-1 0 0,-1-1 0 0 0,1 1 0 0 0,1-1 0 0 0,-1 1 0 0 0,1-1 1 0 0,0 0-1 0 0,1 1-53 0 0,0-4 54 0 0,0 0 1 0 0,0-1-1 0 0,0 0 1 0 0,0 1-1 0 0,0-1 1 0 0,0-1-1 0 0,0 1 1 0 0,1 0-1 0 0,-1-1 1 0 0,0 0-1 0 0,1 0 1 0 0,-1-1-1 0 0,1 1 1 0 0,0-1-1 0 0,-1 0 1 0 0,1 0-1 0 0,-1 0 1 0 0,1-1-1 0 0,-1 1 1 0 0,1-1-1 0 0,-1 0 1 0 0,1-1-1 0 0,-1 1 1 0 0,2-2-55 0 0,2-1 8 0 0,0-1 0 0 0,-1-1 0 0 0,0 0-1 0 0,0 0 1 0 0,-1 0 0 0 0,1 0 0 0 0,-1-1 0 0 0,-1 0 0 0 0,1-1 0 0 0,-1 1 0 0 0,0-1 0 0 0,0-2-8 0 0,22-29 3 0 0,53-56-243 0 0,-74 91 151 0 0,-4 3 0 0 0,-6 11-45 0 0,-7 9 216 0 0,2 1 0 0 0,0 0-1 0 0,1 1 1 0 0,2-1-1 0 0,-5 21-81 0 0,10-37 27 0 0,1 1 0 0 0,-1 0 0 0 0,1-1 0 0 0,0 1 0 0 0,1 0 0 0 0,-1-1-1 0 0,1 1 1 0 0,-1-1 0 0 0,1 1 0 0 0,1-1 0 0 0,-1 1 0 0 0,1-1 0 0 0,-1 1-1 0 0,1-1 1 0 0,1 0 0 0 0,-1 0 0 0 0,0 0 0 0 0,1 0 0 0 0,0-1 0 0 0,0 1-1 0 0,0-1 1 0 0,0 1 0 0 0,1-1 0 0 0,-1 0 0 0 0,1 0 0 0 0,0-1 0 0 0,0 1-1 0 0,0-1 1 0 0,0 0 0 0 0,0 0 0 0 0,1 0-27 0 0,7 4 25 0 0,1-1-1 0 0,0-1 1 0 0,0 0-1 0 0,0 0 1 0 0,0-1 0 0 0,0-1-1 0 0,1 0 1 0 0,-1-1-1 0 0,1-1 1 0 0,4 0-25 0 0,5-2-1532 0 0,1 2-4950 0 0</inkml:trace>
  <inkml:trace contextRef="#ctx0" brushRef="#br0" timeOffset="-124166.92">4410 6603 4176 0 0,'0'0'91'0'0,"0"0"11"0"0,0 0 12 0 0,0 0 55 0 0,0 0 188 0 0,1 9 3800 0 0,7-7-3874 0 0,0 0 0 0 0,1 0 0 0 0,-1-1 0 0 0,0 0-1 0 0,0 0 1 0 0,1-1 0 0 0,-1 0 0 0 0,0 0 0 0 0,1-1-1 0 0,-1 0 1 0 0,0-1 0 0 0,7-2-283 0 0,33-3 248 0 0,-36 6-189 0 0,0-1 0 0 0,0 0 0 0 0,-1-1 0 0 0,1-1 1 0 0,0 0-1 0 0,-1 0 0 0 0,0-1 0 0 0,0 0 0 0 0,0-1 1 0 0,3-3-60 0 0,-12 8 39 0 0,-1 1 0 0 0,1 0 0 0 0,-1-1 0 0 0,1 0 0 0 0,-1 1 0 0 0,0-1 0 0 0,1 0 0 0 0,-1 0 0 0 0,0 0 0 0 0,0 1 0 0 0,0-1 0 0 0,1-1 0 0 0,-1 1 0 0 0,0 0 0 0 0,0 0 0 0 0,-1 0 0 0 0,1 0 0 0 0,0-1 0 0 0,0 1 0 0 0,0 0 0 0 0,-1-1 0 0 0,1 1 0 0 0,-1-1 0 0 0,1 1 0 0 0,-1-1 0 0 0,0 1 0 0 0,1-1 0 0 0,-1 1 0 0 0,0-1 0 0 0,0 1 0 0 0,0-1 0 0 0,0 1 0 0 0,0-1 0 0 0,-1 1 0 0 0,1-1 0 0 0,0 1 0 0 0,-1-1 0 0 0,1 1 0 0 0,-1-1 0 0 0,1 1 0 0 0,-1 0 0 0 0,0-1 0 0 0,0 1 0 0 0,1 0 0 0 0,-1 0 0 0 0,0-1 0 0 0,-1 0-39 0 0,-41 0 23 0 0,13 8 166 0 0,0 0 0 0 0,0 2 0 0 0,1 1 0 0 0,-21 10-189 0 0,43-16 93 0 0,0 1 1 0 0,0 0-1 0 0,0 0 1 0 0,1 0 0 0 0,-1 0-1 0 0,1 1 1 0 0,0 0-1 0 0,1 1 1 0 0,-1-1 0 0 0,1 1-1 0 0,0 0 1 0 0,1 0-1 0 0,0 1 1 0 0,-1-1 0 0 0,2 1-1 0 0,-1 0 1 0 0,1 0 0 0 0,0 0-1 0 0,-1 7-93 0 0,2-10-2 0 0,0 0-1 0 0,1 1 0 0 0,0-1 1 0 0,0 0-1 0 0,0 1 0 0 0,0-1 1 0 0,0 1-1 0 0,1 0 1 0 0,0-1-1 0 0,0 1 0 0 0,0-1 1 0 0,1 1-1 0 0,0-1 1 0 0,-1 1-1 0 0,2-1 0 0 0,-1 1 1 0 0,0-1-1 0 0,1 0 0 0 0,0 0 1 0 0,0 0-1 0 0,0 0 1 0 0,0 0-1 0 0,1 0 0 0 0,-1 0 1 0 0,1-1-1 0 0,3 4 3 0 0,-3-5 17 0 0,15 10-1104 0 0,-5-6-2895 0 0,3-3-1464 0 0</inkml:trace>
  <inkml:trace contextRef="#ctx0" brushRef="#br1" timeOffset="-115206.919">296 7204 6416 0 0,'-2'-14'640'0'0,"11"-29"264"0"0,4-11 586 0 0,11-12 1386 0 0,-22 63-2780 0 0,1 0 0 0 0,-1 0 0 0 0,1 0 1 0 0,0 0-1 0 0,0 1 0 0 0,0-1 0 0 0,0 1 0 0 0,0 0 0 0 0,0 0 0 0 0,1 0 0 0 0,-1 0 0 0 0,1 1 0 0 0,0-1 0 0 0,-1 1 0 0 0,1 0 0 0 0,0 0 0 0 0,0 0 0 0 0,0 1 0 0 0,0-1 1 0 0,1 1-97 0 0,6 1-19 0 0,0 2 1 0 0,-1-1 0 0 0,1 1 0 0 0,-1 1 0 0 0,1 0-1 0 0,-1 0 1 0 0,0 1 0 0 0,-1 0 0 0 0,1 1 0 0 0,0 0 18 0 0,24 13-34 0 0,41 9 34 0 0,-21-22 0 0 0,-30-6 12 0 0,73-9 164 0 0,-75-4-100 0 0,82-35 124 0 0,-98 45-213 0 0,0-1 0 0 0,1 2 1 0 0,-1-1-1 0 0,1 1 1 0 0,0-1-1 0 0,0 2 1 0 0,0-1-1 0 0,0 1 0 0 0,0 0 1 0 0,0 1-1 0 0,0 0 1 0 0,1 0-1 0 0,-1 0 1 0 0,7 2 12 0 0,63 25-72 0 0,71 36-80 0 0,-136-61 139 0 0,-1 0 1 0 0,1-1 0 0 0,0 0 0 0 0,0-1 0 0 0,-1 0 0 0 0,1-1-1 0 0,0 0 1 0 0,0-1 0 0 0,-1 0 0 0 0,1-1 0 0 0,-1 0 0 0 0,0-1-1 0 0,0 0 1 0 0,0 0 0 0 0,0-2 0 0 0,6-4 12 0 0,-7 4-66 0 0,-1-1 0 0 0,1 1 0 0 0,0 1 1 0 0,1 0-1 0 0,-1 0 0 0 0,1 1 0 0 0,0 1 0 0 0,0 0 0 0 0,0 0 1 0 0,1 1-1 0 0,-1 0 0 0 0,0 1 0 0 0,1 1 0 0 0,-1-1 0 0 0,1 2 1 0 0,4 0 65 0 0,106 54-256 0 0,-107-47 256 0 0,1-2 1 0 0,-1 1 0 0 0,1-2 0 0 0,0 0-1 0 0,0-1 1 0 0,1-1 0 0 0,-1 0 0 0 0,1-1-1 0 0,0-1 1 0 0,0-1 0 0 0,-1 0 0 0 0,1-1 0 0 0,0-1-1 0 0,4-1 0 0 0,-7-3 17 0 0,0 0 0 0 0,0-1 0 0 0,0 0 0 0 0,-1-1 0 0 0,0 0 0 0 0,-1-1 0 0 0,7-6-17 0 0,44-29-1 0 0,33 14-215 0 0,-86 31 177 0 0,1 0 1 0 0,-1 0 0 0 0,0 1 0 0 0,0 0 0 0 0,0 1 0 0 0,0 0 0 0 0,-1 1 0 0 0,1 0-1 0 0,-1 1 1 0 0,3 1 38 0 0,94 45-74 0 0,-96-46 79 0 0,1 0-1 0 0,0-1 1 0 0,0 0 0 0 0,0 0 0 0 0,0-1 0 0 0,1 0 0 0 0,-1-1 0 0 0,1-1 0 0 0,-1 0 0 0 0,1 0 0 0 0,0-2 0 0 0,0 1 0 0 0,6-2-5 0 0,83-24 53 0 0,22-2 974 0 0,-65 20-355 0 0,-1 7-691 0 0,11 11-333 0 0,46 16 339 0 0,-23-35 45 0 0,-52 0-11 0 0,70-8 54 0 0,-41 13 3 0 0,9 8-168 0 0,-3-2 78 0 0,-12-20 388 0 0,-55 15-337 0 0,0 1 0 0 0,1-1 0 0 0,-1 1 0 0 0,1 1 0 0 0,0-1 0 0 0,-1 1 0 0 0,1 1 0 0 0,0 0 1 0 0,6 0-40 0 0,12 8 133 0 0,-6 4-122 0 0,15 13-65 0 0,-32-17 65 0 0,-1-6 4 0 0,0 1 1 0 0,-1-1-1 0 0,1 0 1 0 0,0 0-1 0 0,0 0 1 0 0,1 0-1 0 0,-1 0 1 0 0,0 0-1 0 0,1 0 1 0 0,-1-1-1 0 0,1 0 1 0 0,-1 1-1 0 0,1-1 1 0 0,0 0-1 0 0,0 0 1 0 0,-1 0-1 0 0,1 0 1 0 0,0-1-1 0 0,0 1 1 0 0,0-1-1 0 0,2 0-15 0 0,4 2 14 0 0,4 1 34 0 0,0-1 1 0 0,0 0 0 0 0,0-1 0 0 0,0 0-1 0 0,0-1 1 0 0,0-1 0 0 0,8-1-49 0 0,-19 2 17 0 0,10-3 38 0 0,-1 1 0 0 0,0-2 0 0 0,1 1 0 0 0,-1-2-1 0 0,-1 1 1 0 0,1-1 0 0 0,-1-1 0 0 0,4-2-55 0 0,-2 1 139 0 0,16-10 281 0 0,-24 14-399 0 0,0-1 0 0 0,1 1 0 0 0,-1 0-1 0 0,1 0 1 0 0,0 0 0 0 0,0 1 0 0 0,0-1 0 0 0,0 1 0 0 0,0 0 0 0 0,0 1 0 0 0,0-1 0 0 0,1 1-1 0 0,-1 0 1 0 0,1 1 0 0 0,-1-1 0 0 0,0 1 0 0 0,1 0 0 0 0,-1 0 0 0 0,1 1 0 0 0,-1 0 0 0 0,1 0 0 0 0,4 1-21 0 0,7 7-47 0 0,0 1 41 0 0,1-1 0 0 0,0-1 0 0 0,0-1 0 0 0,0 0 0 0 0,1-2 0 0 0,0 0 0 0 0,18 2 6 0 0,40-4-738 0 0,-57-4-635 0 0,-3-1-3843 0 0</inkml:trace>
  <inkml:trace contextRef="#ctx0" brushRef="#br0" timeOffset="-91306.919">5902 6759 4928 0 0,'0'0'141'0'0,"-18"-7"257"0"0,0 2 1023 0 0,17 4-1069 0 0,1 1 21 0 0,0 0 90 0 0,0 0 38 0 0,0 0 10 0 0,0 0-47 0 0,0 0-200 0 0,0 0-83 0 0,-5-2 38 0 0,5 2 3157 0 0,119 5-1746 0 0,5 14-991 0 0,-5 1-418 0 0,-23-20-114 0 0,-7-12 447 0 0,-60 3-335 0 0,-28 9-188 0 0,1 0 1 0 0,-1 0-1 0 0,1-1 0 0 0,-1 1 0 0 0,0 0 0 0 0,0-1 1 0 0,1 0-1 0 0,-1 1 0 0 0,0-1 0 0 0,0 0 1 0 0,1 1-1 0 0,-1-1 0 0 0,0 0 0 0 0,0 0 0 0 0,0 0 1 0 0,0 0-1 0 0,0 0 0 0 0,-1 0 0 0 0,1 0 0 0 0,0 0 1 0 0,0 0-1 0 0,-1-1 0 0 0,1 1 0 0 0,0 0 1 0 0,-1 0-1 0 0,1-1 0 0 0,-1 1 0 0 0,0 0 0 0 0,0-1 1 0 0,1 1-32 0 0,1-4-140 0 0,-8-7 71 0 0,-42-48 186 0 0,-2-4 11 0 0,46 56-126 0 0,1-1-1 0 0,-1 0 0 0 0,2 1 0 0 0,-1-1 0 0 0,1 0 0 0 0,0 0 0 0 0,1-1 1 0 0,0 1-1 0 0,1 0 0 0 0,0 0 0 0 0,0-1 0 0 0,1 1 0 0 0,0 0 0 0 0,1 0 1 0 0,-1 0-1 0 0,2 0 0 0 0,0 0 0 0 0,0 0 0 0 0,0 1 0 0 0,1-1 0 0 0,1 0-1 0 0,13-14-58 0 0,1 2-1 0 0,0 0 0 0 0,2 2 0 0 0,1 0 0 0 0,0 1 0 0 0,1 1 0 0 0,8-3 59 0 0,-10 6-20 0 0,0 1-1 0 0,1 2 0 0 0,1 0 1 0 0,0 1-1 0 0,0 1 0 0 0,22-5 21 0 0,43-9-64 0 0,-73 21 35 0 0,27 10-294 0 0,-39-5 331 0 0,-1-1-1 0 0,0 1 0 0 0,1 0 1 0 0,-1 0-1 0 0,0 0 0 0 0,0 0 1 0 0,0 1-1 0 0,-1-1 0 0 0,1 0 1 0 0,-1 1-1 0 0,0-1 0 0 0,0 1 1 0 0,0 0-1 0 0,0-1 0 0 0,-1 1 1 0 0,1 0-1 0 0,-1-1 0 0 0,0 1 0 0 0,0 0 1 0 0,-1-1-1 0 0,1 1 0 0 0,-1 0 1 0 0,1-1-1 0 0,-1 1 0 0 0,0-1 1 0 0,-1 1-1 0 0,1 0-7 0 0,-2 14 18 0 0,-18 84-18 0 0,-26 49 0 0 0,4-31 118 0 0,20-73-97 0 0,22-19 56 0 0,1-27 41 0 0,0-1 12 0 0,1 0-2 0 0,1 2-37 0 0,-1-2-148 0 0,14 12-113 0 0,-9-11 183 0 0,0 0 0 0 0,-1 0 0 0 0,1-1 0 0 0,0 0 0 0 0,0 0 0 0 0,-1 0 0 0 0,1 0 0 0 0,0-1 0 0 0,-1 0 0 0 0,1 0 0 0 0,-1-1 0 0 0,6-2-13 0 0,29-4 174 0 0,42-9-424 0 0,-29 4-5803 0 0,-36 9 1003 0 0</inkml:trace>
  <inkml:trace contextRef="#ctx0" brushRef="#br0" timeOffset="-91066.919">7339 6531 12784 0 0,'0'0'289'0'0,"0"0"40"0"0,0 0 22 0 0,0 0-40 0 0,2 0-203 0 0,135-22 1881 0 0,-47 14-205 0 0,-34 6-1443 0 0,-29 1-1361 0 0,-1 0-3824 0 0,-24 1-498 0 0</inkml:trace>
  <inkml:trace contextRef="#ctx0" brushRef="#br0" timeOffset="-90836.919">7370 6638 13016 0 0,'-11'2'1302'0'0,"14"14"-1180"0"0,-2-14-114 0 0,1 0 1 0 0,-1 0 0 0 0,0-1 0 0 0,1 1 0 0 0,-1 0 0 0 0,1-1 0 0 0,-1 1-1 0 0,1-1 1 0 0,0 0 0 0 0,0 0 0 0 0,-1 1 0 0 0,1-1 0 0 0,0 0 0 0 0,0-1-1 0 0,0 1 1 0 0,0 0 0 0 0,0 0 0 0 0,1-1 0 0 0,-1 1 0 0 0,0-1 0 0 0,0 0-1 0 0,0 0 1 0 0,0 0 0 0 0,0 0 0 0 0,1 0 0 0 0,-1 0 0 0 0,0 0 0 0 0,0-1-9 0 0,258-14 1576 0 0,-173 6-3871 0 0,-69 6 1070 0 0</inkml:trace>
  <inkml:trace contextRef="#ctx0" brushRef="#br0" timeOffset="-90186.919">7976 6578 8752 0 0,'0'0'197'0'0,"0"0"24"0"0,-13 6 273 0 0,9-6-456 0 0,4 0 156 0 0,0 0 38 0 0,0 0 0 0 0,0 0 77 0 0,0 0 324 0 0,4 7 938 0 0,3-3-1239 0 0,-1 0-1 0 0,0-1 1 0 0,1 0 0 0 0,-1 0 0 0 0,1 0 0 0 0,0-1-1 0 0,0 0 1 0 0,0 0 0 0 0,0-1 0 0 0,0 0-1 0 0,0 0 1 0 0,2-1-332 0 0,2 1 211 0 0,27 3 305 0 0,2-1-1 0 0,-1-2 1 0 0,0-2-1 0 0,26-4-515 0 0,-32 1 247 0 0,45-15 482 0 0,-65 11-499 0 0,-22-15-64 0 0,-41-18-114 0 0,45 38-77 0 0,-1 0 0 0 0,1-1 0 0 0,0 1 0 0 0,0-1 0 0 0,0 0 0 0 0,0-1 0 0 0,1 1 0 0 0,0-1 1 0 0,0 0-1 0 0,0 0 0 0 0,0 0 0 0 0,1 0 0 0 0,0-1 0 0 0,0 1 0 0 0,0-1 0 0 0,1 0 0 0 0,0 0 0 0 0,0 0 1 0 0,0 0-1 0 0,1-3 25 0 0,1-6-108 0 0,0-1-1 0 0,1 1 1 0 0,1-1 0 0 0,1 1 0 0 0,0 0-1 0 0,1 0 1 0 0,0 0 0 0 0,1 0 0 0 0,1 1 0 0 0,1 0-1 0 0,0 0 1 0 0,0 0 0 0 0,2 1 0 0 0,-1 0-1 0 0,2 1 1 0 0,0 0 0 0 0,0 0 0 0 0,11-8 108 0 0,-2 5-18 0 0,0 1 1 0 0,1 1-1 0 0,0 1 0 0 0,1 1 1 0 0,1 1-1 0 0,0 1 1 0 0,0 1-1 0 0,1 0 1 0 0,-1 2-1 0 0,2 1 0 0 0,4-1 18 0 0,-12 3-8 0 0,-10 1 12 0 0,-1 0 1 0 0,1 1-1 0 0,0 0 0 0 0,0 0 0 0 0,0 0 1 0 0,0 0-1 0 0,0 1 0 0 0,0 0 0 0 0,0 1 1 0 0,0-1-1 0 0,0 1 0 0 0,0 0 0 0 0,0 0 1 0 0,-1 1-1 0 0,1 0 0 0 0,0 0 0 0 0,0 0-4 0 0,-1 5 0 0 0,-4 0 13 0 0,0 0 0 0 0,-1-1-1 0 0,0 1 1 0 0,0 0 0 0 0,-1-1-1 0 0,0 1 1 0 0,0-1 0 0 0,0 1-1 0 0,-1-1 1 0 0,0 0 0 0 0,0 1-1 0 0,-1-1 1 0 0,0 0 0 0 0,0 0-1 0 0,0-1 1 0 0,-1 1-13 0 0,-1 4 13 0 0,-62 140 523 0 0,64-145-498 0 0,1 1 0 0 0,-1 0 0 0 0,1 0 0 0 0,1-1 0 0 0,-1 2 0 0 0,1-1-1 0 0,0 0 1 0 0,0 0 0 0 0,0 0 0 0 0,1 0 0 0 0,0 1 0 0 0,1-1 0 0 0,-1 0 0 0 0,1 0-1 0 0,0 1 1 0 0,1-1 0 0 0,-1 0 0 0 0,1 0 0 0 0,1-1 0 0 0,-1 1 0 0 0,1 0-1 0 0,0-1 1 0 0,0 1 0 0 0,0-1 0 0 0,1 0 0 0 0,0 0 0 0 0,0 0 0 0 0,0-1 0 0 0,0 1-1 0 0,1-1-37 0 0,10 4 36 0 0,-1-1 0 0 0,1 0 0 0 0,0-1 0 0 0,0-1 0 0 0,1 0 0 0 0,0-2-1 0 0,-1 1 1 0 0,1-2 0 0 0,1 0 0 0 0,-1-1 0 0 0,0 0 0 0 0,10-2-36 0 0,52 6-273 0 0,-10 0-2318 0 0,-45-5 1624 0 0</inkml:trace>
  <inkml:trace contextRef="#ctx0" brushRef="#br0" timeOffset="-89226.919">9329 6510 11024 0 0,'3'-16'1109'0'0,"1"3"-946"0"0,-4 12 126 0 0,-10-6 886 0 0,7 6-1084 0 0,1 0 0 0 0,-1 0 0 0 0,0 1 0 0 0,1-1 0 0 0,-1 1 0 0 0,0-1 0 0 0,1 1 0 0 0,-1 0 0 0 0,0 0 0 0 0,0 0 1 0 0,1 0-1 0 0,-1 1 0 0 0,0-1 0 0 0,1 1 0 0 0,-1-1 0 0 0,0 1 0 0 0,1 0 0 0 0,-1 0 0 0 0,1 0 0 0 0,-1 1 0 0 0,-1 0-91 0 0,0 0 112 0 0,-10 3 82 0 0,1 1 0 0 0,0 1 1 0 0,1 0-1 0 0,-1 0 0 0 0,2 1 1 0 0,-1 1-1 0 0,1 0 1 0 0,0 1-1 0 0,1 0 0 0 0,-1 2-194 0 0,-13 11 225 0 0,-28 43-2 0 0,51-60-163 0 0,1-5-57 0 0,0-1-1 0 0,0 1 0 0 0,0 0 0 0 0,0-1 0 0 0,1 1 0 0 0,-1-1 0 0 0,0 1 0 0 0,1-1 1 0 0,-1 0-1 0 0,0 1 0 0 0,1-1 0 0 0,-1 1 0 0 0,1-1 0 0 0,-1 1 0 0 0,0-1 0 0 0,1 0 1 0 0,-1 1-1 0 0,1-1 0 0 0,-1 0 0 0 0,1 0 0 0 0,-1 1 0 0 0,1-1 0 0 0,-1 0 0 0 0,1 0 1 0 0,0 0-1 0 0,-1 0 0 0 0,1 0 0 0 0,-1 0 0 0 0,1 1 0 0 0,-1-1 0 0 0,1 0 0 0 0,0-1 1 0 0,-1 1-1 0 0,1 0 0 0 0,-1 0 0 0 0,1 0 0 0 0,-1 0 0 0 0,1 0 0 0 0,-1 0 0 0 0,1-1 0 0 0,0 1-2 0 0,0 0 5 0 0,5-2 21 0 0,0-1 0 0 0,0 1 0 0 0,-1-1 0 0 0,1 0-1 0 0,0 0 1 0 0,-1 0 0 0 0,0-1 0 0 0,0 0 0 0 0,0 0-1 0 0,-1 0 1 0 0,1-1 0 0 0,3-4-26 0 0,20-16-6 0 0,62-56-242 0 0,-84 78 238 0 0,9 4-44 0 0,-13 3 54 0 0,0-1 0 0 0,0 1 0 0 0,-1 0 0 0 0,0 0 0 0 0,0 0 0 0 0,0 0 0 0 0,0 1 0 0 0,0-1 0 0 0,-1 0 0 0 0,0 0 0 0 0,0 0 0 0 0,0 1 0 0 0,0-1 0 0 0,-2 4 0 0 0,2 7 0 0 0,1 56 54 0 0,2-44-44 0 0,-2-26-81 0 0,0 0-1 0 0,0 1 1 0 0,0-1-1 0 0,0 0 0 0 0,1 0 1 0 0,-1 0-1 0 0,0 0 1 0 0,1 0-1 0 0,-1 0 0 0 0,1-1 1 0 0,-1 1-1 0 0,1 0 1 0 0,-1-1-1 0 0,1 1 0 0 0,0-1 1 0 0,-1 0-1 0 0,1 1 1 0 0,-1-1-1 0 0,1 0 0 0 0,0 0 1 0 0,-1 0-1 0 0,1 0 0 0 0,0 0 1 0 0,-1 0-1 0 0,1-1 1 0 0,0 1-1 0 0,-1-1 0 0 0,1 1 1 0 0,-1-1-1 0 0,1 1 1 0 0,0-1-1 0 0,-1 0 0 0 0,0 0 1 0 0,1 0-1 0 0,-1 1 1 0 0,1-2-1 0 0,-1 1 0 0 0,0 0 1 0 0,0 0-1 0 0,0 0 1 0 0,1-1 71 0 0,8-7-1586 0 0,0-3-12 0 0</inkml:trace>
  <inkml:trace contextRef="#ctx0" brushRef="#br0" timeOffset="-88826.919">9551 6333 12496 0 0,'0'0'281'0'0,"0"0"40"0"0,0 13 433 0 0,-13 119-12 0 0,3-21 528 0 0,10-110-1256 0 0,0 0 0 0 0,1 0 1 0 0,-1 0-1 0 0,1 0 1 0 0,0 0-1 0 0,-1 0 1 0 0,1 0-1 0 0,0 0 1 0 0,0 0-1 0 0,-1 0 1 0 0,1-1-1 0 0,0 1 1 0 0,0 0-1 0 0,0-1 1 0 0,0 1-1 0 0,0 0 1 0 0,0-1-1 0 0,0 0 1 0 0,0 1-1 0 0,0-1 1 0 0,0 1-1 0 0,0-1 1 0 0,0 0-1 0 0,0 0 1 0 0,1 0-1 0 0,-1 1 1 0 0,0-1-1 0 0,0 0 1 0 0,0-1-1 0 0,0 1 1 0 0,0 0-1 0 0,0 0 1 0 0,1 0-1 0 0,-1-1 1 0 0,0 1-1 0 0,0 0 1 0 0,0-1-1 0 0,0 1 1 0 0,0-1-1 0 0,0 1 0 0 0,0-1 1 0 0,0 0-1 0 0,0 1 1 0 0,-1-1-1 0 0,1 0 1 0 0,0 0-1 0 0,0 1 1 0 0,0-1-1 0 0,0-1-14 0 0,3 0 44 0 0,144-82 388 0 0,-84 59-634 0 0,-56 27 185 0 0,-6-2-63 0 0,2 8-3 0 0,-4-3 126 0 0,1-1-1 0 0,-1 1 0 0 0,0-1 0 0 0,0 1 1 0 0,-1-1-1 0 0,0 1 0 0 0,1-1 0 0 0,-1 0 0 0 0,-1 1 1 0 0,1-1-1 0 0,0 0 0 0 0,-1 0 0 0 0,0 0 1 0 0,0 0-1 0 0,-1 0 0 0 0,1 0 0 0 0,-1-1 0 0 0,1 1 1 0 0,-1-1-1 0 0,0 0 0 0 0,0 0 0 0 0,-1 0 1 0 0,1 0-1 0 0,-1 0 0 0 0,1-1 0 0 0,-1 1 0 0 0,-1-1-42 0 0,-8 6 99 0 0,0-1 0 0 0,-1 0 0 0 0,0-1 0 0 0,0-1 0 0 0,0-1 0 0 0,-1 1 0 0 0,0-2 0 0 0,0 0 0 0 0,0-1 0 0 0,0-1 0 0 0,0 0 0 0 0,0-1 0 0 0,0 0 0 0 0,-9-3-99 0 0,4-3-1735 0 0,10 2 693 0 0</inkml:trace>
  <inkml:trace contextRef="#ctx0" brushRef="#br0" timeOffset="-87546.919">7740 7219 11488 0 0,'0'0'264'0'0,"0"0"34"0"0,0 0 20 0 0,0 0-41 0 0,-4 8 366 0 0,-2 17 162 0 0,2 1 0 0 0,1 1 0 0 0,2-1 0 0 0,0 0 0 0 0,3 20-805 0 0,-1 4 132 0 0,12 77 320 0 0,-7-113-2872 0 0,-6-12-3217 0 0</inkml:trace>
  <inkml:trace contextRef="#ctx0" brushRef="#br0" timeOffset="-86986.919">7548 7126 12464 0 0,'0'-1'7'0'0,"1"-5"90"0"0,0 0 0 0 0,0 0 0 0 0,0 1 1 0 0,1-1-1 0 0,0 0 0 0 0,0 1 0 0 0,0 0 0 0 0,0-1 1 0 0,1 1-1 0 0,0 0 0 0 0,0 0 0 0 0,1 0 0 0 0,-1 1 1 0 0,1-1-98 0 0,63-36-94 0 0,-43 31 301 0 0,1 2 0 0 0,1 1 0 0 0,0 0-1 0 0,0 2 1 0 0,0 1 0 0 0,0 2 0 0 0,1 0 0 0 0,0 2 0 0 0,0 0-207 0 0,91 18 280 0 0,-111-17-256 0 0,1 1 1 0 0,-1-1 0 0 0,1 2-1 0 0,-1-1 1 0 0,1 1 0 0 0,-1 0-1 0 0,0 0 1 0 0,-1 1 0 0 0,1 0-1 0 0,0 0 1 0 0,-1 1 0 0 0,0 0-1 0 0,0 0 1 0 0,0 0 0 0 0,-1 1-1 0 0,1 1-24 0 0,-3-3 8 0 0,-1 0-1 0 0,1 0 1 0 0,-1 0-1 0 0,0 0 1 0 0,-1 1 0 0 0,1-1-1 0 0,-1 1 1 0 0,1-1-1 0 0,-1 1 1 0 0,-1 0-1 0 0,1-1 1 0 0,-1 1-1 0 0,1 0 1 0 0,-1 0 0 0 0,-1-1-1 0 0,1 1 1 0 0,-1 0-1 0 0,0-1 1 0 0,0 1-1 0 0,0 0 1 0 0,0-1-1 0 0,-1 1 1 0 0,0-1-1 0 0,0 1-7 0 0,-9 13 13 0 0,0-1-1 0 0,-1 0 1 0 0,-1 0-1 0 0,0-1 1 0 0,-1-1-1 0 0,-1 0 1 0 0,0-1-1 0 0,-1-1 1 0 0,-1 0-1 0 0,0-1 1 0 0,-1-1-1 0 0,0-1 1 0 0,0 0-1 0 0,-1-1 1 0 0,-1-1-1 0 0,-9 2-12 0 0,24-7-31 0 0,0 0-1 0 0,-1-1 0 0 0,1 0 1 0 0,-1 0-1 0 0,0 0 0 0 0,1-1 0 0 0,-1 0 1 0 0,0 0-1 0 0,0 0 0 0 0,0-1 0 0 0,0 0 1 0 0,0 0-1 0 0,0 0 0 0 0,0-1 1 0 0,0 0-1 0 0,1 0 0 0 0,-1 0 0 0 0,0-1 1 0 0,1 0-1 0 0,-1 0 0 0 0,1 0 0 0 0,-1-1 1 0 0,1 0-1 0 0,0 0 0 0 0,-1-1 32 0 0,5 2-20 0 0,0 0 1 0 0,0 0-1 0 0,0-1 0 0 0,0 1 0 0 0,1-1 0 0 0,-1 1 1 0 0,1-1-1 0 0,-1 1 0 0 0,1-1 0 0 0,0 1 1 0 0,0-1-1 0 0,0 1 0 0 0,0-1 0 0 0,0 1 0 0 0,1-1 1 0 0,-1 1-1 0 0,1-1 0 0 0,0 1 0 0 0,-1-1 0 0 0,1 1 1 0 0,0 0-1 0 0,1-1 0 0 0,-1 1 0 0 0,0 0 0 0 0,1 0 1 0 0,-1 0-1 0 0,1 0 0 0 0,-1 0 0 0 0,1 0 1 0 0,0 0-1 0 0,0 1 0 0 0,0-1 0 0 0,0 1 0 0 0,0-1 1 0 0,0 1-1 0 0,1 0 0 0 0,-1 0 0 0 0,0 0 0 0 0,1 0 1 0 0,-1 0-1 0 0,0 0 0 0 0,1 1 0 0 0,-1-1 1 0 0,3 0 19 0 0,4 1 37 0 0,1 0 1 0 0,-1 1 0 0 0,0-1-1 0 0,0 2 1 0 0,0-1 0 0 0,0 1 0 0 0,-1 1-1 0 0,1-1 1 0 0,0 2 0 0 0,-1-1-1 0 0,0 1 1 0 0,0 0 0 0 0,0 1 0 0 0,2 1-38 0 0,-1 1 161 0 0,0 0 0 0 0,0 1 1 0 0,-1 0-1 0 0,0 0 0 0 0,-1 0 0 0 0,0 1 1 0 0,0 0-1 0 0,0 2-161 0 0,56 111 1605 0 0,-39-59-1079 0 0,28-40-1083 0 0,-14-26-2595 0 0,-27-2 1872 0 0</inkml:trace>
  <inkml:trace contextRef="#ctx0" brushRef="#br0" timeOffset="-86546.919">8464 7306 11672 0 0,'-7'-10'681'0'0,"-14"6"-536"0"0,11 6-2 0 0,0 1-1 0 0,0 1 1 0 0,0 0-1 0 0,0 0 1 0 0,0 1 0 0 0,1 0-1 0 0,0 0 1 0 0,0 1-1 0 0,1 1 1 0 0,0-1-1 0 0,0 1 1 0 0,-4 5-143 0 0,6-6 154 0 0,1-1 1 0 0,-1 1-1 0 0,2 0 0 0 0,-1 0 0 0 0,1 0 1 0 0,0 1-1 0 0,0 0 0 0 0,0 0 1 0 0,1 0-1 0 0,0 0 0 0 0,1 0 1 0 0,-1 1-1 0 0,2-1 0 0 0,-1 1 1 0 0,0 7-156 0 0,6 42 651 0 0,14-32-232 0 0,-17-24-330 0 0,-1-1-4 0 0,20-3 75 0 0,-15 0-149 0 0,0 0-1 0 0,-1-1 0 0 0,1 0 1 0 0,-1 1-1 0 0,0-2 1 0 0,0 1-1 0 0,0 0 1 0 0,-1-1-1 0 0,0 0 0 0 0,0 1 1 0 0,0-1-1 0 0,0-1 1 0 0,-1 1-1 0 0,1-2-9 0 0,21-66-631 0 0,-14 32 242 0 0,-10 39 298 0 0,0 2 22 0 0,0 2 121 0 0,0 4 6 0 0,1 0 1 0 0,0 0-1 0 0,0 0 0 0 0,1 0 0 0 0,0 0 0 0 0,0-1 1 0 0,0 1-1 0 0,1 0 0 0 0,-1-1 0 0 0,1 0 1 0 0,1 0-1 0 0,-1 0 0 0 0,1 0 0 0 0,0 0 0 0 0,0-1 1 0 0,0 1-1 0 0,1-1 0 0 0,-1 0 0 0 0,1 0 1 0 0,0-1-1 0 0,4 3-58 0 0,8-6-354 0 0,-7-6-4383 0 0,-3 0-873 0 0</inkml:trace>
  <inkml:trace contextRef="#ctx0" brushRef="#br0" timeOffset="-86136.919">8531 7010 13792 0 0,'0'0'18'0'0,"1"-1"1"0"0,-1 1-1 0 0,1 0 1 0 0,-1 0-1 0 0,1-1 1 0 0,-1 1-1 0 0,1 0 1 0 0,-1 0-1 0 0,1 0 1 0 0,-1-1-1 0 0,1 1 1 0 0,0 0-1 0 0,-1 0 1 0 0,1 0-1 0 0,-1 0 1 0 0,1 0-1 0 0,-1 0 1 0 0,1 0-1 0 0,-1 1 1 0 0,1-1-1 0 0,-1 0 1 0 0,1 0-1 0 0,-1 0 1 0 0,1 0 0 0 0,-1 1-1 0 0,1-1 1 0 0,-1 0-1 0 0,1 0 1 0 0,-1 1-1 0 0,1-1 1 0 0,-1 0-1 0 0,1 1 1 0 0,-1-1-1 0 0,0 1 1 0 0,1-1-1 0 0,-1 0 1 0 0,0 1-1 0 0,1-1 1 0 0,-1 1-1 0 0,0-1 1 0 0,0 1-1 0 0,0-1 1 0 0,1 1-1 0 0,-1-1 1 0 0,0 1-1 0 0,0-1 1 0 0,0 1-1 0 0,0 0 1 0 0,0-1-1 0 0,0 1 1 0 0,0-1 0 0 0,0 1-1 0 0,0-1 1 0 0,0 1-19 0 0,21 58 1165 0 0,-8-8-716 0 0,17 102 1376 0 0,-16-93-1553 0 0,6 11 18 0 0,-20-70-283 0 0,0-1 1 0 0,0 1 0 0 0,0-1 0 0 0,0 1-1 0 0,0-1 1 0 0,1 0 0 0 0,-1 1-1 0 0,0-1 1 0 0,0 1 0 0 0,0-1 0 0 0,1 0-1 0 0,-1 1 1 0 0,0-1 0 0 0,1 0-1 0 0,-1 1 1 0 0,0-1 0 0 0,1 0-1 0 0,-1 0 1 0 0,0 1 0 0 0,1-1 0 0 0,-1 0-1 0 0,1 0 1 0 0,-1 0 0 0 0,1 1-1 0 0,-1-1 1 0 0,0 0 0 0 0,1 0-1 0 0,-1 0 1 0 0,1 0 0 0 0,-1 0 0 0 0,1 0-1 0 0,-1 0 1 0 0,1 0 0 0 0,-1 0-1 0 0,0 0 1 0 0,1 0 0 0 0,-1 0 0 0 0,1 0-1 0 0,-1 0 1 0 0,1-1 0 0 0,-1 1-1 0 0,0 0 1 0 0,1 0 0 0 0,-1 0-1 0 0,1-1 1 0 0,-1 1 0 0 0,0 0 0 0 0,1 0-1 0 0,-1-1 1 0 0,0 1 0 0 0,1 0-1 0 0,-1-1 1 0 0,0 1 0 0 0,1 0 0 0 0,-1-1-1 0 0,0 1 1 0 0,0-1 0 0 0,0 1-1 0 0,1-1 1 0 0,-1 1 0 0 0,0 0-1 0 0,0-1 1 0 0,0 1 0 0 0,0-1-8 0 0,20-28 49 0 0,24-37-817 0 0,-3 21-146 0 0,-27 39 663 0 0,-13 6 261 0 0,1 1 0 0 0,-1-1 0 0 0,0 0 1 0 0,0 1-1 0 0,0-1 0 0 0,0 1 0 0 0,0-1 0 0 0,0 1 0 0 0,0-1 0 0 0,0 1 0 0 0,0 0 0 0 0,0 0 0 0 0,0 0 1 0 0,-1-1-1 0 0,1 1 0 0 0,0 0 0 0 0,0 0 0 0 0,-1 0 0 0 0,1 0 0 0 0,-1 0 0 0 0,1 0 0 0 0,-1 0 1 0 0,1 0-1 0 0,-1 0 0 0 0,0 1 0 0 0,1-1 0 0 0,-1 0 0 0 0,0 0 0 0 0,0 1-10 0 0,1 0 32 0 0,0 4 64 0 0,-1 0 0 0 0,1-1 0 0 0,-1 1 0 0 0,0 0-1 0 0,-1 0 1 0 0,1-1 0 0 0,-1 1 0 0 0,0 0 0 0 0,-1-1-1 0 0,1 1 1 0 0,-1-1 0 0 0,0 0 0 0 0,-1 1-1 0 0,1-1 1 0 0,-1 0 0 0 0,0 0 0 0 0,0 0 0 0 0,0-1-1 0 0,-1 1 1 0 0,0-1 0 0 0,0 0 0 0 0,0 0-1 0 0,0 0 1 0 0,-1 0 0 0 0,0-1-96 0 0,-2 3 32 0 0,-1 0 0 0 0,0-1 1 0 0,0 0-1 0 0,0 0 0 0 0,-1-1 0 0 0,1 0 0 0 0,-1-1 0 0 0,0 0 1 0 0,0 0-1 0 0,-1-1 0 0 0,1 0 0 0 0,0-1 0 0 0,-1 0 1 0 0,1 0-1 0 0,-7-1-32 0 0,15 0-82 0 0,0 0 1 0 0,0 1-1 0 0,-1-1 0 0 0,1 0 1 0 0,0 0-1 0 0,0 0 1 0 0,-1-1-1 0 0,1 1 1 0 0,0 0-1 0 0,0 0 0 0 0,-1-1 1 0 0,1 1-1 0 0,0 0 1 0 0,0-1-1 0 0,0 0 0 0 0,0 1 1 0 0,0-1-1 0 0,0 1 1 0 0,0-1-1 0 0,0 0 1 0 0,0 0-1 0 0,0 0 0 0 0,0 0 1 0 0,0 0-1 0 0,0 0 1 0 0,0 0-1 0 0,1 0 1 0 0,-1 0-1 0 0,0 0 0 0 0,1 0 1 0 0,-1 0-1 0 0,1 0 1 0 0,0 0-1 0 0,-1-1 1 0 0,1 1-1 0 0,0 0 0 0 0,-1 0 1 0 0,1-2 81 0 0,3-9-1433 0 0</inkml:trace>
  <inkml:trace contextRef="#ctx0" brushRef="#br0" timeOffset="-85836.919">9090 7219 14600 0 0,'0'0'330'0'0,"0"0"45"0"0,0 0 20 0 0,1 1-38 0 0,5 43 89 0 0,-11 45 2806 0 0,5-87-3214 0 0,-1 1-1 0 0,0-1 1 0 0,1 1-1 0 0,-1-1 1 0 0,1 0-1 0 0,0 1 1 0 0,0-1-1 0 0,0 1 1 0 0,0-1-1 0 0,0 1 1 0 0,1-1-1 0 0,-1 1 1 0 0,1-1-1 0 0,0 1 0 0 0,-1-1 1 0 0,1 0-1 0 0,0 0 1 0 0,0 1-1 0 0,2 0-37 0 0,20 53 492 0 0,20-14-232 0 0,-35-39-2417 0 0,-2-8 1318 0 0</inkml:trace>
  <inkml:trace contextRef="#ctx0" brushRef="#br0" timeOffset="-85666.919">9013 7012 18543 0 0,'-10'-17'408'0'0,"3"11"80"0"0,4-3 24 0 0,-1 3 8 0 0,-2 0-416 0 0,-2-1-104 0 0,8 7 0 0 0,0 0 0 0 0,0 0 0 0 0,0 0 0 0 0,0 0 64 0 0,0 0-64 0 0,0 0 0 0 0,-2 9-80 0 0,2 4 16 0 0,2-1-5407 0 0,2-1-1089 0 0</inkml:trace>
  <inkml:trace contextRef="#ctx0" brushRef="#br0" timeOffset="-81266.919">9865 7019 6832 0 0,'6'-15'432'0'0,"-6"13"-316"0"0,0 0 0 0 0,0 1 1 0 0,0-1-1 0 0,0 0 0 0 0,0 0 1 0 0,-1 1-1 0 0,1-1 0 0 0,0 0 1 0 0,-1 1-1 0 0,1-1 0 0 0,-1 0 1 0 0,0 1-1 0 0,0-1 0 0 0,1 1 1 0 0,-1-1-1 0 0,0 1 0 0 0,0-1 1 0 0,-1 1-1 0 0,1 0 0 0 0,0 0 1 0 0,0-1-1 0 0,-1 1 0 0 0,1 0 0 0 0,0 0 1 0 0,-1 0-1 0 0,1 0 0 0 0,-1 1 1 0 0,1-1-1 0 0,-1 0 0 0 0,0 1 1 0 0,1-1-1 0 0,-1 1 0 0 0,0-1 1 0 0,1 1-1 0 0,-1 0 0 0 0,0-1 1 0 0,-1 1-117 0 0,-82-3 2064 0 0,-18 23-1088 0 0,63-2-56 0 0,18 5 133 0 0,12 53-116 0 0,31 79-176 0 0,-11-52-550 0 0,-12-90-174 0 0,1-1 0 0 0,1 1 0 0 0,0 0 0 0 0,1 0 0 0 0,1-1 0 0 0,0 1 0 0 0,0-1 0 0 0,1 1 0 0 0,3 5-37 0 0,26 64 80 0 0,-14-54 80 0 0,-17-28-1070 0 0,-1 0-3505 0 0,0 0-1491 0 0</inkml:trace>
  <inkml:trace contextRef="#ctx0" brushRef="#br0" timeOffset="-80596.919">9397 7378 11312 0 0,'0'0'256'0'0,"0"0"34"0"0,0 0 21 0 0,0 0-35 0 0,13-6-105 0 0,101-24 1163 0 0,-2 0-1034 0 0,25 0-22 0 0,-99 27-334 0 0,-36 5 99 0 0,1-1 0 0 0,-1 1 0 0 0,0 0 0 0 0,0 0 0 0 0,1 0 1 0 0,-1 0-1 0 0,0 0 0 0 0,-1 0 0 0 0,1 0 0 0 0,0 1 0 0 0,-1-1 1 0 0,1 1-1 0 0,-1-1 0 0 0,0 1 0 0 0,1-1 0 0 0,-1 1 1 0 0,-1 0-1 0 0,1 0 0 0 0,0-1 0 0 0,-1 1 0 0 0,1 0 0 0 0,-1 0 1 0 0,0 0-1 0 0,0 0 0 0 0,0 0 0 0 0,0 0 0 0 0,-1-1 0 0 0,1 1 1 0 0,-1 0-1 0 0,0 0 0 0 0,1 0-43 0 0,-1 12 230 0 0,-6 37 673 0 0,15-54-759 0 0,102-60 47 0 0,88 12-334 0 0,-155 35 143 0 0,-40 14 6 0 0,0 0-1 0 0,0 0 0 0 0,-1-1 1 0 0,1 1-1 0 0,0-1 0 0 0,-1 1 0 0 0,0-1 1 0 0,1 0-1 0 0,-1 0 0 0 0,0 0 0 0 0,0 0 1 0 0,0 0-1 0 0,0-1 0 0 0,0 1 1 0 0,0 0-1 0 0,-1-1 0 0 0,1 0 0 0 0,-1 1 1 0 0,0-1-1 0 0,0 0 0 0 0,0 1 0 0 0,0-1 1 0 0,0 0-1 0 0,0 0 0 0 0,-1 0 1 0 0,1 0-1 0 0,-1 0 0 0 0,0 0 0 0 0,0 0 1 0 0,0 0-1 0 0,-1 0 0 0 0,1 0 0 0 0,-1 0 1 0 0,1 0-1 0 0,-1 0 0 0 0,0 0 1 0 0,0 1-1 0 0,0-1 0 0 0,0 0 0 0 0,-1 1 1 0 0,1-1-1 0 0,-1 0 0 0 0,0 1-5 0 0,0-1 18 0 0,0 1 0 0 0,0 1-1 0 0,0-1 1 0 0,0 0 0 0 0,0 0 0 0 0,0 1-1 0 0,0-1 1 0 0,-1 1 0 0 0,1 0 0 0 0,-1 0-1 0 0,1 0 1 0 0,-1 0 0 0 0,1 0 0 0 0,-1 0-1 0 0,0 1 1 0 0,1-1 0 0 0,-1 1 0 0 0,0 0-1 0 0,1-1 1 0 0,-1 1 0 0 0,0 1 0 0 0,0-1-1 0 0,1 0 1 0 0,-1 1 0 0 0,0-1 0 0 0,1 1-1 0 0,-1 0 1 0 0,1 0 0 0 0,-1 0 0 0 0,1 0-1 0 0,-1 0 1 0 0,1 1 0 0 0,0-1 0 0 0,-1 1-1 0 0,1-1-17 0 0,-3 3 17 0 0,0 0 0 0 0,0 0 0 0 0,1 1 0 0 0,-1-1 0 0 0,1 1 0 0 0,0 0-1 0 0,0 0 1 0 0,1 1 0 0 0,-1-1 0 0 0,1 1 0 0 0,1 0 0 0 0,-1-1 0 0 0,1 1-1 0 0,-1 2-16 0 0,1-2 29 0 0,-1 1-1 0 0,1-1 0 0 0,1 1 0 0 0,-1-1 0 0 0,1 1 1 0 0,0 0-1 0 0,1-1 0 0 0,0 1 0 0 0,0 0 0 0 0,0-1 0 0 0,1 1 1 0 0,0 0-1 0 0,0-1 0 0 0,0 1 0 0 0,3 5-28 0 0,-3-8 10 0 0,0 0-1 0 0,1-1 1 0 0,-1 1-1 0 0,1 0 1 0 0,0-1-1 0 0,0 0 1 0 0,0 1 0 0 0,1-1-1 0 0,-1 0 1 0 0,1 0-1 0 0,0 0 1 0 0,0 0-1 0 0,0-1 1 0 0,0 1 0 0 0,0-1-1 0 0,0 0 1 0 0,1 1-1 0 0,-1-2 1 0 0,1 1-1 0 0,0 0 1 0 0,-1-1 0 0 0,1 1-1 0 0,2-1-9 0 0,4 2-85 0 0,0 0 1 0 0,0 0-1 0 0,1-1 1 0 0,-1-1-1 0 0,1 0 0 0 0,-1 0 1 0 0,1-1-1 0 0,9-1 85 0 0,48-12-6352 0 0,-47 7 1239 0 0</inkml:trace>
  <inkml:trace contextRef="#ctx0" brushRef="#br0" timeOffset="-80216.919">10645 7108 12208 0 0,'-2'-13'922'0'0,"1"12"-884"0"0,1-1 0 0 0,-1 1 0 0 0,1 0 0 0 0,-1-1 0 0 0,1 1 0 0 0,-1 0-1 0 0,0-1 1 0 0,0 1 0 0 0,0 0 0 0 0,0 0 0 0 0,0 0 0 0 0,0 0 0 0 0,0 0 0 0 0,0 0 0 0 0,0 0-1 0 0,0 0 1 0 0,-1 0 0 0 0,1 0 0 0 0,0 0 0 0 0,-1 1 0 0 0,1-1 0 0 0,0 1 0 0 0,-1-1 0 0 0,1 1-1 0 0,-1 0 1 0 0,1-1 0 0 0,-1 1 0 0 0,1 0 0 0 0,-1 0 0 0 0,1 0 0 0 0,-1 0 0 0 0,1 0 0 0 0,-1 0-1 0 0,1 0 1 0 0,-1 1 0 0 0,1-1 0 0 0,-1 1 0 0 0,1-1-38 0 0,-59 23 1619 0 0,47-12-1505 0 0,1 0 1 0 0,0 1 0 0 0,1 0-1 0 0,0 1 1 0 0,1 0 0 0 0,0 1-1 0 0,1 0 1 0 0,0 1 0 0 0,2 0-1 0 0,-2 4-114 0 0,5-9 72 0 0,0 1-1 0 0,1 0 1 0 0,0 0-1 0 0,1 0 1 0 0,0 0-1 0 0,0 0 0 0 0,2 1 1 0 0,-1-1-1 0 0,1 3-71 0 0,1-13 8 0 0,-1-1-1 0 0,1 1 1 0 0,-1 0-1 0 0,1-1 1 0 0,-1 1 0 0 0,1 0-1 0 0,0-1 1 0 0,-1 1-1 0 0,1-1 1 0 0,-1 1-1 0 0,1-1 1 0 0,0 1-1 0 0,0-1 1 0 0,-1 0 0 0 0,1 1-1 0 0,0-1 1 0 0,0 0-1 0 0,-1 1 1 0 0,1-1-1 0 0,0 0 1 0 0,0 0 0 0 0,0 0-1 0 0,0 0 1 0 0,-1 0-1 0 0,1 0 1 0 0,0 0-1 0 0,0 0 1 0 0,0 0 0 0 0,0 0-1 0 0,-1 0 1 0 0,1-1-1 0 0,0 1 1 0 0,0 0-1 0 0,-1-1 1 0 0,1 1 0 0 0,0 0-1 0 0,0-1 1 0 0,-1 1-8 0 0,2-1-7 0 0,73-42-46 0 0,-12 3-238 0 0,-36 37 198 0 0,-26 3 13 0 0,0 2 20 0 0,3 1 63 0 0,-1 0 1 0 0,0 0-1 0 0,0 1 0 0 0,-1 0 1 0 0,1-1-1 0 0,-1 1 0 0 0,1 0 0 0 0,-1 0 1 0 0,-1 0-1 0 0,1 1 0 0 0,0-1 1 0 0,-1 0-1 0 0,0 1 0 0 0,0-1 1 0 0,0 1-1 0 0,-1-1 0 0 0,0 5-3 0 0,-9 205 429 0 0,13-135-445 0 0,-3-73 11 0 0,-1-3 15 0 0,0-1 1 0 0,1 1-1 0 0,-1-1 1 0 0,1 0-1 0 0,-1 1 0 0 0,1-1 1 0 0,0 0-1 0 0,0 0 1 0 0,0 1-1 0 0,0-1 1 0 0,0 0-1 0 0,1 0 0 0 0,-1 0 1 0 0,1 0-1 0 0,-1 0 1 0 0,1 0-1 0 0,0-1 1 0 0,-1 1-1 0 0,1-1 1 0 0,0 1-1 0 0,0-1 0 0 0,2 2-10 0 0,16-3-5061 0 0,-9-3-661 0 0</inkml:trace>
  <inkml:trace contextRef="#ctx0" brushRef="#br0" timeOffset="-78416.919">10770 7040 11952 0 0,'3'9'900'0'0,"-2"177"1160"0"0,15-91 143 0 0,1-98-1607 0 0,-10-2-568 0 0,-1 0-1 0 0,1 0 0 0 0,-1-1 0 0 0,0 1 0 0 0,-1-1 0 0 0,0-1 1 0 0,0 1-1 0 0,0-1 0 0 0,0 0 0 0 0,-1 0 0 0 0,1-3-27 0 0,-1 2 5 0 0,1 0 0 0 0,0 0 0 0 0,0 1 0 0 0,1-1 0 0 0,-1 2 0 0 0,2-1 0 0 0,-1 0 0 0 0,1 1 0 0 0,4-3-5 0 0,10-6-13 0 0,-14 16-58 0 0,54 64-285 0 0,-59-63 356 0 0,-1 0 0 0 0,1 0 0 0 0,-1 0 0 0 0,0 0 0 0 0,1-1 0 0 0,0 1 0 0 0,-1 0 0 0 0,1-1 0 0 0,0 1 0 0 0,0-1 0 0 0,0 0 0 0 0,0 0 0 0 0,0 0 0 0 0,0 0 0 0 0,0 0 0 0 0,1 0 0 0 0,-1 0 0 0 0,0-1 0 0 0,0 1 0 0 0,1-1 0 0 0,-1 0 0 0 0,2 0 0 0 0,9-2 42 0 0,29-18 280 0 0,-12-33-150 0 0,-27 47-224 0 0,-1-1 0 0 0,1 1 0 0 0,-1-1 0 0 0,0 1 0 0 0,-1-1-1 0 0,1 0 1 0 0,-1 0 0 0 0,-1 0 0 0 0,1 0 0 0 0,-1 0-1 0 0,0 0 1 0 0,-1 0 0 0 0,0 0 0 0 0,0 0 52 0 0,1 5-31 0 0,0-1 1 0 0,0 0 0 0 0,0 1-1 0 0,0-1 1 0 0,-1 0 0 0 0,1 1-1 0 0,-1-1 1 0 0,1 1-1 0 0,-1-1 1 0 0,0 1 0 0 0,0-1-1 0 0,0 1 1 0 0,-1-1-1 0 0,1 1 1 0 0,0 0 0 0 0,-1 0-1 0 0,0 0 1 0 0,1 0 0 0 0,-1 0-1 0 0,0 0 1 0 0,0 0-1 0 0,0 0 1 0 0,0 1 0 0 0,-1-1-1 0 0,1 1 1 0 0,0-1 0 0 0,-1 1-1 0 0,0 0 31 0 0,0 1 10 0 0,0 0 0 0 0,0 1-1 0 0,0-1 1 0 0,0 1 0 0 0,0 0-1 0 0,0 0 1 0 0,1 0 0 0 0,-1 1-1 0 0,0-1 1 0 0,1 1 0 0 0,-1-1-1 0 0,1 1 1 0 0,0 0 0 0 0,-1 0-1 0 0,1 0 1 0 0,0 0 0 0 0,0 0-1 0 0,0 0 1 0 0,1 1 0 0 0,-1-1-1 0 0,0 1 1 0 0,1-1 0 0 0,0 1-1 0 0,-1 0 1 0 0,1-1 0 0 0,0 1-1 0 0,0 0 1 0 0,1 0 0 0 0,-1 0-1 0 0,1 0 1 0 0,-1 1-10 0 0,-1 11 90 0 0,1-11-53 0 0,0 1-1 0 0,0-1 1 0 0,1 0-1 0 0,0 0 1 0 0,-1 0-1 0 0,1 0 1 0 0,1 0 0 0 0,-1 0-1 0 0,1 1 1 0 0,-1-1-1 0 0,1 0 1 0 0,0 0-1 0 0,0 0 1 0 0,1 0-1 0 0,0-1 1 0 0,1 4-37 0 0,0-3 61 0 0,-1-1-7 0 0,0 0 0 0 0,0 0 0 0 0,1 0 0 0 0,-1 0 0 0 0,1 0 0 0 0,0-1 0 0 0,0 1 0 0 0,0-1 0 0 0,0 0 0 0 0,0 0 1 0 0,0 0-1 0 0,1 0 0 0 0,-1-1 0 0 0,1 1 0 0 0,1 0-54 0 0,5-1 142 0 0,0 0 0 0 0,0 0 1 0 0,0-1-1 0 0,1 0 0 0 0,-1-1 0 0 0,0 0 1 0 0,0-1-1 0 0,0 0 0 0 0,0-1 0 0 0,9-3-142 0 0,4 1 42 0 0,26-17-348 0 0,18-41 504 0 0,-21 9-70 0 0,-41 49-118 0 0,8-5-83 0 0,-11 11 66 0 0,0-1 1 0 0,0 1-1 0 0,-1 0 1 0 0,1 0-1 0 0,0 0 0 0 0,-1 0 1 0 0,1 0-1 0 0,0 0 0 0 0,-1 0 1 0 0,0 0-1 0 0,1 1 1 0 0,-1-1-1 0 0,0 1 0 0 0,1-1 1 0 0,-1 1-1 0 0,0-1 0 0 0,0 1 1 0 0,0 0-1 0 0,-1-1 0 0 0,1 1 1 0 0,0 0-1 0 0,-1 0 1 0 0,1-1-1 0 0,-1 1 0 0 0,1 0 1 0 0,-1 0-1 0 0,0 0 0 0 0,0 0 1 0 0,0 0-1 0 0,0 0 1 0 0,0 0-1 0 0,0 0 0 0 0,-1-1 1 0 0,1 1-1 0 0,0 0 0 0 0,-1 1 7 0 0,-16 114-64 0 0,11-73 267 0 0,6-43-62 0 0,0-1-35 0 0,1-1-97 0 0,1 1 1 0 0,-1-1-1 0 0,1 0 1 0 0,0 0-1 0 0,-1 1 1 0 0,1-1-1 0 0,-1-1 1 0 0,0 1 0 0 0,1 0-1 0 0,-1 0 1 0 0,0 0-1 0 0,0-1 1 0 0,1 1-1 0 0,-1-1 1 0 0,0 1-1 0 0,0-1 1 0 0,-1 1-1 0 0,1-1 1 0 0,0 1-1 0 0,0-3-9 0 0,43-62 112 0 0,-42 61-120 0 0,0 1 1 0 0,1 0-1 0 0,-1 0 0 0 0,1 0 0 0 0,0 0 0 0 0,0 0 0 0 0,1 0 0 0 0,-1 1 0 0 0,1-1 0 0 0,-1 1 0 0 0,1 0 0 0 0,0 0 1 0 0,0 1-1 0 0,1-1 0 0 0,-1 1 0 0 0,1 0 0 0 0,-1 0 0 0 0,1 0 0 0 0,-1 1 0 0 0,1-1 0 0 0,0 1 0 0 0,0 0 1 0 0,0 1-1 0 0,0-1 0 0 0,0 1 0 0 0,-1 0 0 0 0,1 0 0 0 0,0 1 0 0 0,5 0 8 0 0,61 62-75 0 0,-50-45-21 0 0,-18-14 60 0 0,0-1 0 0 0,0 1 1 0 0,0-1-1 0 0,0 1 0 0 0,1-1 1 0 0,-1 0-1 0 0,1-1 0 0 0,0 1 1 0 0,0-1-1 0 0,0 1 0 0 0,0-1 0 0 0,0 0 1 0 0,1-1-1 0 0,-1 1 0 0 0,0-1 1 0 0,1 0-1 0 0,-1 0 0 0 0,1 0 1 0 0,0-1-1 0 0,-1 1 0 0 0,1-1 1 0 0,0 0-1 0 0,-1-1 0 0 0,1 1 0 0 0,-1-1 1 0 0,1 0-1 0 0,-1 0 0 0 0,1 0 36 0 0,3-5-619 0 0,-1-1 0 0 0,0 0 0 0 0,0 0 0 0 0,-1 0-1 0 0,0-1 1 0 0,-1 0 0 0 0,1 0 0 0 0,-1-1 0 0 0,-1 1-1 0 0,0-1 1 0 0,0 0 0 0 0,-1 0 0 0 0,0-1 0 0 0,0 1 0 0 0,-1-1-1 0 0,0 1 1 0 0,-1-1 0 0 0,0 0 0 0 0,0 0 619 0 0,9-40-858 0 0,-6-15 3882 0 0,-5 64-2887 0 0,0 1 1 0 0,1-1-1 0 0,-1 1 0 0 0,0-1 0 0 0,1 1 1 0 0,-1 0-1 0 0,0 0 0 0 0,0-1 0 0 0,1 1 1 0 0,-1 0-1 0 0,0 0 0 0 0,0 0 0 0 0,1 0 1 0 0,-1 0-1 0 0,0 0 0 0 0,0 0 0 0 0,0 0 1 0 0,1 0-1 0 0,-1 0 0 0 0,0 0 0 0 0,0 0 1 0 0,1 1-1 0 0,-1-1 0 0 0,0 0 1 0 0,0 0-1 0 0,1 1 0 0 0,-1-1 0 0 0,0 1 1 0 0,1-1-1 0 0,-1 0 0 0 0,0 1 0 0 0,1 0 1 0 0,-1-1-1 0 0,1 1 0 0 0,-1-1 0 0 0,1 1 1 0 0,-1 0-1 0 0,0 0-137 0 0,-39 56 2133 0 0,35-47-2013 0 0,1 0 0 0 0,0 0 0 0 0,0 1 0 0 0,1 0 0 0 0,1-1 0 0 0,0 1 0 0 0,0 0 0 0 0,1 0 0 0 0,1 0 0 0 0,0 0 0 0 0,0 0 0 0 0,1 0 0 0 0,0 0 0 0 0,3 8-120 0 0,-2-17 31 0 0,0-1 1 0 0,0 0-1 0 0,0 0 0 0 0,0 0 0 0 0,1-1 1 0 0,-1 1-1 0 0,0 0 0 0 0,0-1 0 0 0,1 1 1 0 0,-1-1-1 0 0,0 0 0 0 0,1 0 0 0 0,-1 0 1 0 0,0 0-1 0 0,1 0 0 0 0,-1-1 0 0 0,0 1 0 0 0,1-1 1 0 0,-1 1-1 0 0,0-1 0 0 0,0 0 0 0 0,1 0 1 0 0,-1 0-1 0 0,0 0 0 0 0,0 0 0 0 0,0 0 1 0 0,0-1-1 0 0,-1 1 0 0 0,1-1 0 0 0,2-1-31 0 0,99-98 171 0 0,-90 92-251 0 0,-12 9 9 0 0,8 12-105 0 0,5 74 116 0 0,13-41 127 0 0,-25-43-51 0 0,0-1 1 0 0,0 1-1 0 0,0 0 0 0 0,1-1 0 0 0,-1 1 1 0 0,0-1-1 0 0,0 0 0 0 0,1 0 0 0 0,-1 0 1 0 0,1 0-1 0 0,-1 0 0 0 0,1 0 0 0 0,-1-1 1 0 0,1 1-1 0 0,0-1 0 0 0,-1 0 0 0 0,1 1 1 0 0,0-1-1 0 0,-1-1 0 0 0,1 1 0 0 0,-1 0 1 0 0,1-1-1 0 0,0 1 0 0 0,-1-1 1 0 0,1 0-1 0 0,-1 1 0 0 0,1-1 0 0 0,-1-1 1 0 0,2 0-17 0 0,63-47 421 0 0,3-53-331 0 0,-27 31-412 0 0,-18 35 10 0 0,-22 33 232 0 0,-3 3 0 0 0,6 6-66 0 0,-2 42 52 0 0,-4 10 91 0 0,10 251-47 0 0,27-67 535 0 0,-29-198-284 0 0,4 66 246 0 0,-12-107-420 0 0,0 0 0 0 0,-1 0 0 0 0,1-1 0 0 0,-1 1 0 0 0,1 0-1 0 0,-1 0 1 0 0,0 0 0 0 0,0 0 0 0 0,0 0 0 0 0,-1-1-1 0 0,1 1 1 0 0,-1-1 0 0 0,1 1 0 0 0,-1-1 0 0 0,0 1 0 0 0,0-1-1 0 0,0 0 1 0 0,0 0 0 0 0,0 0 0 0 0,0 0 0 0 0,-1 0 0 0 0,1-1-1 0 0,-1 1 1 0 0,1 0 0 0 0,-1-1 0 0 0,0 0 0 0 0,0 0-1 0 0,1 0 1 0 0,-1 0 0 0 0,0 0 0 0 0,0-1 0 0 0,0 1 0 0 0,0-1-1 0 0,0 0 1 0 0,0 0 0 0 0,0 0 0 0 0,0 0 0 0 0,0 0 0 0 0,0 0-1 0 0,0-1 1 0 0,0 0 0 0 0,-2 0-27 0 0,-5-2 40 0 0,0 0 0 0 0,1-1-1 0 0,-1 0 1 0 0,1-1 0 0 0,0 0 0 0 0,0 0 0 0 0,1 0 0 0 0,0-1-1 0 0,-1-1 1 0 0,2 0 0 0 0,-1 0 0 0 0,1 0 0 0 0,0-1 0 0 0,1 0-1 0 0,0 0 1 0 0,0 0 0 0 0,1-1 0 0 0,0 0 0 0 0,0 0 0 0 0,1-1-1 0 0,0 1 1 0 0,1-1 0 0 0,-1-1-40 0 0,3 3 38 0 0,-1 0-1 0 0,1 1 1 0 0,0-1 0 0 0,0 0-1 0 0,1 0 1 0 0,0 0-1 0 0,0 0 1 0 0,1 0 0 0 0,0 0-1 0 0,1 0 1 0 0,-1 1 0 0 0,2-1-1 0 0,-1 0 1 0 0,1 1-1 0 0,0 0 1 0 0,0 0 0 0 0,1 0-1 0 0,3-5-37 0 0,6-5 15 0 0,2 0-1 0 0,-1 1 1 0 0,2 1-1 0 0,0 0 1 0 0,1 1-1 0 0,0 1 1 0 0,1 1-1 0 0,0 0 1 0 0,1 2-1 0 0,0 0 1 0 0,1 0-1 0 0,0 2 1 0 0,1 1-1 0 0,0 0 1 0 0,0 2-1 0 0,20-3-14 0 0,15-1-1557 0 0,-1 6-3367 0 0,-30 5-2210 0 0</inkml:trace>
  <inkml:trace contextRef="#ctx0" brushRef="#br0" timeOffset="-17606.919">600 8077 9648 0 0,'1'-6'209'0'0,"0"0"1"0"0,0-1-1 0 0,-1 1 0 0 0,1 0 1 0 0,-1-1-1 0 0,-1 1 1 0 0,1-1-1 0 0,-1 1 1 0 0,0 0-1 0 0,-1-1 1 0 0,-1-3-210 0 0,-1-13 1944 0 0,4 22-1444 0 0,0-1 97 0 0,-2-3 1846 0 0,2 12-1517 0 0,6 113-605 0 0,11 45-117 0 0,3 14-65 0 0,3-95 64 0 0,-7-61-185 0 0,-15-22-276 0 0,-1-1-126 0 0,4 0-5091 0 0,2 0-183 0 0</inkml:trace>
  <inkml:trace contextRef="#ctx0" brushRef="#br0" timeOffset="-17136.919">878 7943 9760 0 0,'10'-10'284'0'0,"-9"8"1"0"0,0 1-185 0 0,1-3-44 0 0,-2 4-15 0 0,1-1 0 0 0,0 1 0 0 0,0 0 0 0 0,0-1 0 0 0,-1 1 0 0 0,1-1 0 0 0,0 1 0 0 0,0 0 0 0 0,0 0 0 0 0,0 0 0 0 0,0 0 0 0 0,0-1 0 0 0,0 1 0 0 0,0 0 0 0 0,-1 0 0 0 0,1 1 0 0 0,0-1 0 0 0,0 0 0 0 0,0 0-1 0 0,0 0 1 0 0,0 1 0 0 0,0-1 0 0 0,0 0 0 0 0,-1 1 0 0 0,1-1 0 0 0,0 0 0 0 0,0 1 0 0 0,0-1 0 0 0,-1 1 0 0 0,1 0 0 0 0,0-1 0 0 0,-1 1 0 0 0,1 0 0 0 0,0-1 0 0 0,-1 1 0 0 0,1 0 0 0 0,-1 0 0 0 0,1-1 0 0 0,-1 1 0 0 0,0 0 0 0 0,1 0 0 0 0,-1 0 0 0 0,0 0 0 0 0,1 0 0 0 0,-1-1 0 0 0,0 1 0 0 0,0 0 0 0 0,0 0 0 0 0,0 0 0 0 0,0 0 0 0 0,0 0 0 0 0,0 0-41 0 0,4 174 2189 0 0,9-101-2024 0 0,1-24-77 0 0,-4 2 43 0 0,-3-20 302 0 0,20-48-1087 0 0,-19 10 532 0 0,5-4-93 0 0,0 1 0 0 0,0 0 0 0 0,1 0 1 0 0,0 1-1 0 0,0 1 0 0 0,15-5 215 0 0,-25 11 19 0 0,-1 1 1 0 0,1 0-1 0 0,-1 0 1 0 0,1 0-1 0 0,-1 0 1 0 0,0 0-1 0 0,1 1 1 0 0,-1-1-1 0 0,1 1 0 0 0,-1 0 1 0 0,0 0-1 0 0,1 1 1 0 0,-1-1-1 0 0,0 1 1 0 0,0-1-1 0 0,0 1 1 0 0,0 0-1 0 0,0 0 1 0 0,-1 0-1 0 0,1 1 1 0 0,-1-1-1 0 0,1 1 0 0 0,-1-1 1 0 0,0 1-1 0 0,0 0 1 0 0,0 0-1 0 0,0 0 1 0 0,0 0-1 0 0,-1 0 1 0 0,1 0-1 0 0,-1 0 1 0 0,0 2-20 0 0,0-3 40 0 0,0 0 1 0 0,0 0-1 0 0,-1 1 1 0 0,1-1-1 0 0,-1 0 1 0 0,1 1-1 0 0,-1-1 1 0 0,0 1-1 0 0,0-1 0 0 0,0 0 1 0 0,0 1-1 0 0,-1-1 1 0 0,1 0-1 0 0,-1 1 1 0 0,1-1-1 0 0,-1 0 1 0 0,0 1-1 0 0,0-1 1 0 0,0 0-1 0 0,0 0 1 0 0,0 0-1 0 0,0 0 1 0 0,-1 0-1 0 0,1 0 1 0 0,-1 0-1 0 0,1 0 1 0 0,-1-1-1 0 0,0 1 1 0 0,0-1-1 0 0,0 1 1 0 0,-1 0-41 0 0,-65 35 1048 0 0,51-31-1087 0 0,-1 0 0 0 0,1-2 0 0 0,-1 0 0 0 0,0-1-1 0 0,0-1 1 0 0,0-1 0 0 0,-11 0 39 0 0,17-7-2503 0 0,11 6-2507 0 0</inkml:trace>
  <inkml:trace contextRef="#ctx0" brushRef="#br0" timeOffset="-16806.919">1482 7886 11024 0 0,'0'0'248'0'0,"0"0"34"0"0,0 0 22 0 0,0 0-29 0 0,-1 2-179 0 0,-12 120 1172 0 0,23 3 91 0 0,-10 153-495 0 0,-4-240-1762 0 0,4-37-2722 0 0,0-1-1198 0 0</inkml:trace>
  <inkml:trace contextRef="#ctx0" brushRef="#br0" timeOffset="-16426.919">1592 7743 11048 0 0,'8'-12'756'0'0,"26"-7"-487"0"0,25 2 146 0 0,-45 15-263 0 0,-10 1-63 0 0,0-1 1 0 0,0 1 0 0 0,0 0 0 0 0,0 1-1 0 0,1-1 1 0 0,-1 1 0 0 0,0 0-1 0 0,0 0 1 0 0,1 0 0 0 0,-1 1 0 0 0,0-1-1 0 0,0 1 1 0 0,1 0 0 0 0,-1 0-1 0 0,0 0 1 0 0,0 1 0 0 0,0 0 0 0 0,0 0-1 0 0,-1 0 1 0 0,1 0 0 0 0,0 0-1 0 0,-1 1 1 0 0,1-1 0 0 0,-1 1-90 0 0,-2 2 7 0 0,-1-1 0 0 0,1 0-1 0 0,-1 0 1 0 0,0 0 0 0 0,0 0 0 0 0,-1 1 0 0 0,1-1-1 0 0,-1 0 1 0 0,0 0 0 0 0,0 0 0 0 0,0 0 0 0 0,-1 0 0 0 0,0 0-1 0 0,1 0 1 0 0,-1-1 0 0 0,0 1 0 0 0,-1-1 0 0 0,1 1-1 0 0,-1-1 1 0 0,1 0 0 0 0,-1 0 0 0 0,0 0 0 0 0,0 0 0 0 0,-1 0-1 0 0,1-1 1 0 0,-1 1-7 0 0,-111 87 195 0 0,92-72 104 0 0,22-18-75 0 0,1 0 0 0 0,0 0-27 0 0,21-4-30 0 0,158-51 602 0 0,-98 40-779 0 0,-32 5-283 0 0,-22 5 94 0 0</inkml:trace>
  <inkml:trace contextRef="#ctx0" brushRef="#br0" timeOffset="-16216.919">2098 8054 12872 0 0,'0'0'289'0'0,"1"0"40"0"0,112-15 862 0 0,-5 3-448 0 0,-50 7-465 0 0,-32 4-4586 0 0,-13 1-582 0 0</inkml:trace>
  <inkml:trace contextRef="#ctx0" brushRef="#br0" timeOffset="-15936.919">2080 8216 12840 0 0,'0'0'289'0'0,"0"0"40"0"0,0 0 23 0 0,0 0-36 0 0,14 0-194 0 0,258-30-3300 0 0,-244 30-1572 0 0</inkml:trace>
  <inkml:trace contextRef="#ctx0" brushRef="#br0" timeOffset="-14996.919">3053 7937 9760 0 0,'-10'-6'744'0'0,"4"4"-568"0"0,0 1 1 0 0,0 0-1 0 0,0 0 1 0 0,-1 1-1 0 0,1 0 1 0 0,0 0-1 0 0,0 0 1 0 0,-1 1-1 0 0,1 0 0 0 0,0 0 1 0 0,0 1-1 0 0,0 0 1 0 0,0 0-1 0 0,0 0 1 0 0,1 0-1 0 0,-1 1 1 0 0,0 0-1 0 0,1 0 1 0 0,0 1-1 0 0,0-1 1 0 0,0 1-1 0 0,0 1 1 0 0,1-1-1 0 0,-1 0 1 0 0,1 1-1 0 0,0 0 1 0 0,1 0-1 0 0,-1 0 1 0 0,1 1-1 0 0,0-1 1 0 0,0 1-1 0 0,1-1 1 0 0,-1 2-177 0 0,1-3 25 0 0,0 0 1 0 0,1 0 0 0 0,-1 0-1 0 0,1 0 1 0 0,0 0 0 0 0,0 0 0 0 0,1 1-1 0 0,-1-1 1 0 0,1 0 0 0 0,0 0 0 0 0,0 1-1 0 0,0-1 1 0 0,0 0 0 0 0,1 0 0 0 0,0 0-1 0 0,0 1 1 0 0,0-1 0 0 0,0 0-1 0 0,1 0 1 0 0,-1 0 0 0 0,1-1 0 0 0,0 1-1 0 0,0 0 1 0 0,1-1 0 0 0,-1 1 0 0 0,1-1-1 0 0,0 0 1 0 0,0 1 0 0 0,0-1 0 0 0,0-1-1 0 0,0 1 1 0 0,1 0 0 0 0,-1-1 0 0 0,1 0-1 0 0,-1 0 1 0 0,1 0 0 0 0,0 0-1 0 0,0 0 1 0 0,0-1 0 0 0,0 0 0 0 0,0 0-1 0 0,0 0 1 0 0,3 0-26 0 0,10 0-94 0 0,-1-1 0 0 0,0-1-1 0 0,0 0 1 0 0,0-1 0 0 0,0-1 0 0 0,15-5 94 0 0,19-1-485 0 0,-31 5 341 0 0,-17 4 80 0 0,11 9-11 0 0,10 37-106 0 0,-22-44 192 0 0,-1 0 0 0 0,1 0 0 0 0,-1 0 0 0 0,1 0 0 0 0,0 0 0 0 0,0 0 0 0 0,0-1 0 0 0,0 1 0 0 0,0 0 0 0 0,0-1 0 0 0,0 1 0 0 0,0-1 0 0 0,1 1 0 0 0,-1-1 0 0 0,1 1 0 0 0,-1-1 1 0 0,1 0-1 0 0,-1 0 0 0 0,1 0 0 0 0,0 0 0 0 0,-1 0 0 0 0,1 0 0 0 0,0 0 0 0 0,0 0 0 0 0,0-1 0 0 0,0 1 0 0 0,0-1 0 0 0,0 0 0 0 0,0 1 0 0 0,0-1 0 0 0,0 0 0 0 0,0 0 0 0 0,0 0 0 0 0,1-1-10 0 0,81-20 187 0 0,-63 13-140 0 0,-18 6-38 0 0,0 1 0 0 0,0-1 0 0 0,-1 0 1 0 0,1 0-1 0 0,-1 0 0 0 0,1 0 1 0 0,-1 0-1 0 0,0 0 0 0 0,1-1 1 0 0,-1 1-1 0 0,0-1 0 0 0,-1 1 1 0 0,1-1-1 0 0,0 0 0 0 0,-1 0 1 0 0,0 0-1 0 0,1 0 0 0 0,-1 0 1 0 0,0-1-12 0 0,-2 1 17 0 0,0-1 0 0 0,0 1 0 0 0,0 0 0 0 0,-1 0 0 0 0,1 0 0 0 0,-1 0 0 0 0,0 0 0 0 0,0 0 0 0 0,0 0 0 0 0,0 1 0 0 0,0-1 0 0 0,-1 1 0 0 0,1-1 0 0 0,-1 1 0 0 0,0 0 0 0 0,1 0 0 0 0,-2 0-16 0 0,-8-5 7 0 0,0 2 0 0 0,0-1-1 0 0,-1 1 1 0 0,1 1-1 0 0,-1 0 1 0 0,0 1-1 0 0,0 1 1 0 0,-1 0-1 0 0,1 0 1 0 0,0 2-1 0 0,-4 0-6 0 0,-17-3-1513 0 0,33 3-2316 0 0,1 0-1220 0 0</inkml:trace>
  <inkml:trace contextRef="#ctx0" brushRef="#br0" timeOffset="-14676.919">3660 7845 11312 0 0,'-5'-1'65'0'0,"0"0"0"0"0,0 1-1 0 0,1-1 1 0 0,-1 1 0 0 0,0 0 0 0 0,0 1 0 0 0,0-1 0 0 0,0 1 0 0 0,0 0 0 0 0,0 0 0 0 0,0 1 0 0 0,1-1 0 0 0,-1 1 0 0 0,1 0 0 0 0,-1 0 0 0 0,1 1 0 0 0,0-1 0 0 0,-1 1 0 0 0,1 0-65 0 0,1-1 6 0 0,-68 34 186 0 0,22-11 402 0 0,45-14-280 0 0,8 1-29 0 0,-5-11-281 0 0,1-1-1 0 0,-1 1 1 0 0,1-1 0 0 0,0 1 0 0 0,-1 0-1 0 0,1-1 1 0 0,0 1 0 0 0,0 0 0 0 0,-1 0-1 0 0,1-1 1 0 0,0 1 0 0 0,0 0 0 0 0,0-1-1 0 0,0 1 1 0 0,0 0 0 0 0,0 0 0 0 0,0-1-1 0 0,0 1 1 0 0,0 0 0 0 0,0 0 0 0 0,1-1-1 0 0,-1 1 1 0 0,0 0 0 0 0,0-1 0 0 0,1 1-1 0 0,-1 0 1 0 0,0-1 0 0 0,1 1 0 0 0,-1 0-1 0 0,1-1 1 0 0,-1 1 0 0 0,1-1 0 0 0,-1 1-1 0 0,1-1 1 0 0,-1 1 0 0 0,1-1 0 0 0,0 1-1 0 0,-1-1 1 0 0,1 0 0 0 0,-1 1 0 0 0,1-1-1 0 0,0 0 1 0 0,0 1-4 0 0,92 51 150 0 0,-12 1-150 0 0,-77-50 0 0 0,-1 0 0 0 0,1 0 0 0 0,0 1 0 0 0,-1-1 0 0 0,1 1 0 0 0,-1 0 0 0 0,0 0 0 0 0,0 0 0 0 0,-1 0 0 0 0,1 0 0 0 0,-1 0 0 0 0,0 1 0 0 0,0 0 0 0 0,0-1 0 0 0,0 3 0 0 0,-2-5 7 0 0,-1 0 1 0 0,1 0-1 0 0,-1 0 1 0 0,0 0-1 0 0,1 0 1 0 0,-1 0-1 0 0,0 0 1 0 0,0-1-1 0 0,0 1 1 0 0,0 0-1 0 0,-1-1 1 0 0,1 1-1 0 0,0 0 1 0 0,-1-1-1 0 0,1 0 1 0 0,-1 1-1 0 0,0-1 1 0 0,1 0-1 0 0,-1 0 1 0 0,0 0-1 0 0,1 0 1 0 0,-1 0-1 0 0,0 0 1 0 0,0 0-1 0 0,0-1 1 0 0,0 1-1 0 0,-1-1-7 0 0,-71 13-986 0 0,57-13-3838 0 0</inkml:trace>
  <inkml:trace contextRef="#ctx0" brushRef="#br0" timeOffset="-12876.919">3753 7509 7712 0 0,'21'-18'1130'0'0,"61"-11"2556"0"0,-80 29-3469 0 0,20 7 62 0 0,-14-3-219 0 0,23 20 34 0 0,-33-3-30 0 0,7 0 3 0 0,-29 12 148 0 0,-27 11 301 0 0,-10-7 124 0 0,61-37-613 0 0,1 0 0 0 0,-1 0 0 0 0,0 1 0 0 0,0-1 1 0 0,0 0-1 0 0,1 0 0 0 0,-1 1 0 0 0,0-1 1 0 0,0 0-1 0 0,0 0 0 0 0,0 1 0 0 0,0-1 0 0 0,0 0 1 0 0,0 1-1 0 0,0-1 0 0 0,0 0 0 0 0,0 1 1 0 0,0-1-1 0 0,0 0 0 0 0,0 1 0 0 0,0-1 0 0 0,0 0 1 0 0,0 0-1 0 0,0 1 0 0 0,0-1 0 0 0,0 0 1 0 0,0 1-1 0 0,-1-1 0 0 0,1 0 0 0 0,0 0 0 0 0,0 1 1 0 0,0-1-1 0 0,0 0 0 0 0,-1 0 0 0 0,1 1 1 0 0,0-1-1 0 0,0 0 0 0 0,-1 0 0 0 0,1 0 0 0 0,0 1 1 0 0,0-1-1 0 0,-1 0 0 0 0,1 0 0 0 0,0 0 1 0 0,0 0-1 0 0,-1 0 0 0 0,1 0 0 0 0,0 1 0 0 0,-1-1 1 0 0,1 0-1 0 0,0 0 0 0 0,-1 0 0 0 0,1 0 1 0 0,0 0-1 0 0,0 0 0 0 0,-1 0 0 0 0,1 0 0 0 0,0 0 1 0 0,-1-1-1 0 0,1 1-27 0 0,109-17 249 0 0,-2-5-2829 0 0,-86 17 1606 0 0</inkml:trace>
  <inkml:trace contextRef="#ctx0" brushRef="#br0" timeOffset="-12316.919">4053 7824 9072 0 0,'15'-3'200'0'0,"-12"2"33"0"0,-3 1 15 0 0,7 21 7 0 0,36-3 739 0 0,-23-16-441 0 0,0-1-1 0 0,0 0 1 0 0,0-2-1 0 0,0 0 0 0 0,-1-1 1 0 0,12-4-553 0 0,17-6 225 0 0,-7-8 1 0 0,-30 15-124 0 0,-12 0 54 0 0,0 2-145 0 0,3-18 149 0 0,-59-56-587 0 0,33-1-31 0 0,17-9 231 0 0,7 81 227 0 0,-1 0 0 0 0,2-1 0 0 0,-1 1 0 0 0,1 0 0 0 0,0 0 0 0 0,0 0 0 0 0,1 0 0 0 0,-1 0 0 0 0,1 0 0 0 0,1 1 0 0 0,2-6 0 0 0,14-41-53 0 0,-13 45 32 0 0,0-1-12 0 0,0 1 1 0 0,0 0 0 0 0,1 0 0 0 0,0 1 0 0 0,0 0 0 0 0,1 0 0 0 0,-1 1 0 0 0,1 0 0 0 0,1 0 0 0 0,-1 1 0 0 0,6-3 32 0 0,83-20 270 0 0,-93 26-254 0 0,0 0 1 0 0,-1 0-1 0 0,1 1 1 0 0,0-1 0 0 0,0 1-1 0 0,-1 0 1 0 0,1 0-1 0 0,0 0 1 0 0,0 1-1 0 0,-1-1 1 0 0,1 1 0 0 0,0 0-1 0 0,-1 0 1 0 0,1 1-1 0 0,-1-1 1 0 0,1 1 0 0 0,-1-1-1 0 0,1 1 1 0 0,-1 0-1 0 0,0 0 1 0 0,0 0 0 0 0,0 1-1 0 0,0-1 1 0 0,-1 1-1 0 0,1 0 1 0 0,-1 0 0 0 0,1 0-1 0 0,-1 0 1 0 0,0 0-1 0 0,0 0 1 0 0,0 0 0 0 0,-1 1-1 0 0,1-1 1 0 0,-1 1-1 0 0,0-1 1 0 0,1 3-17 0 0,-16 94 7 0 0,3-54 93 0 0,-9 20 416 0 0,-5-3 240 0 0,3-13-664 0 0,21-48-83 0 0,0 1 0 0 0,1-1 0 0 0,-1 0 1 0 0,1 0-1 0 0,-1 1 0 0 0,1-1 0 0 0,0 0 1 0 0,0 0-1 0 0,0 1 0 0 0,0-1 1 0 0,1 0-1 0 0,-1 0 0 0 0,0 1 0 0 0,1-1 1 0 0,0 0-1 0 0,-1 0 0 0 0,1 0 0 0 0,0 0 1 0 0,0 0-1 0 0,0 0 0 0 0,0 0 1 0 0,2 2-10 0 0,31 10 0 0 0,28-11-1410 0 0,-48-5 892 0 0</inkml:trace>
  <inkml:trace contextRef="#ctx0" brushRef="#br0" timeOffset="-11876.919">4791 7605 8432 0 0,'-8'7'636'0'0,"-73"58"1394"0"0,42-2-224 0 0,37-59-1692 0 0,1-2-65 0 0,0 0-1 0 0,-1 1 1 0 0,1-1 0 0 0,0 0 0 0 0,1 1 0 0 0,-1-1 0 0 0,0 0 0 0 0,1 1 0 0 0,-1-1 0 0 0,1 1 0 0 0,0-1 0 0 0,0 1 0 0 0,0-1-1 0 0,0 1 1 0 0,0-1 0 0 0,0 1 0 0 0,1-1 0 0 0,-1 1 0 0 0,1-1 0 0 0,-1 0 0 0 0,1 1 0 0 0,0-1 0 0 0,0 0 0 0 0,1 1-49 0 0,-1-2 13 0 0,1 0 1 0 0,-1-1-1 0 0,0 1 1 0 0,1-1-1 0 0,-1 1 1 0 0,1-1-1 0 0,-1 1 0 0 0,1-1 1 0 0,-1 0-1 0 0,1 0 1 0 0,-1 0-1 0 0,1 0 1 0 0,-1 0-1 0 0,1 0 1 0 0,0 0-1 0 0,-1 0 1 0 0,1-1-1 0 0,-1 1 1 0 0,1-1-1 0 0,-1 1 1 0 0,0-1-1 0 0,1 1 1 0 0,-1-1-1 0 0,1 0 1 0 0,-1 0-1 0 0,0 0 1 0 0,0 0-1 0 0,1 0 1 0 0,-1 0-1 0 0,0 0 1 0 0,0 0-1 0 0,0 0 1 0 0,0 0-1 0 0,0-1-13 0 0,52-72 142 0 0,-36 48-157 0 0,-17 25-54 0 0,0 2 1 0 0,-6 43-60 0 0,7-20 128 0 0,1-16 0 0 0,8 2 53 0 0,13-10-4113 0 0,-15-4-453 0 0</inkml:trace>
  <inkml:trace contextRef="#ctx0" brushRef="#br0" timeOffset="-11506.919">4939 7536 8208 0 0,'0'0'234'0'0,"0"0"6"0"0,0 0-92 0 0,0 0 159 0 0,0 0 86 0 0,0 2 21 0 0,3 59 828 0 0,-2-19-476 0 0,9 38 690 0 0,-4-50 128 0 0,5-38-1368 0 0,38-42-864 0 0,-19 40-316 0 0,-29 10 874 0 0,-5 29-44 0 0,2-24 225 0 0,1-1 0 0 0,-1 1 0 0 0,0-1 0 0 0,0 0 0 0 0,0 0 0 0 0,0 0 0 0 0,-1 0 0 0 0,0 0 0 0 0,0-1 0 0 0,0 1 0 0 0,0-1 0 0 0,0 0 0 0 0,-1 1 0 0 0,1-2 0 0 0,-1 1 0 0 0,0 0 0 0 0,0-1 0 0 0,0 0 0 0 0,0 1 0 0 0,0-2 0 0 0,-1 1 0 0 0,1 0 0 0 0,-1-1 0 0 0,1 0 1 0 0,-3 0-92 0 0,0 1 14 0 0,1 0 1 0 0,-1-1-1 0 0,0 0 1 0 0,0 0-1 0 0,1 0 1 0 0,-1-1-1 0 0,0 0 1 0 0,0-1-1 0 0,0 1 1 0 0,0-1 0 0 0,-2-1-15 0 0,-1-2-224 0 0</inkml:trace>
  <inkml:trace contextRef="#ctx0" brushRef="#br0" timeOffset="-11146.919">5275 7351 9760 0 0,'0'0'222'0'0,"0"0"30"0"0,0 0 18 0 0,-3 12 2 0 0,-4 8 308 0 0,1 1 0 0 0,1 0 0 0 0,1 0 0 0 0,0 0 0 0 0,2 0 0 0 0,1 0 0 0 0,0 0 0 0 0,1 1 0 0 0,3 8-580 0 0,7 35 547 0 0,7-41-147 0 0,-14-23-470 0 0,-1 0 0 0 0,0 0 0 0 0,1 0 0 0 0,-1-1 0 0 0,1 1 0 0 0,-1-1 0 0 0,1 1 0 0 0,-1-1 0 0 0,1 0 0 0 0,-1 0 0 0 0,1 0 0 0 0,-1 0 0 0 0,1-1-1 0 0,-1 1 1 0 0,1-1 0 0 0,-1 1 0 0 0,1-1 0 0 0,-1 0 0 0 0,0 0 0 0 0,1 0 0 0 0,-1 0 0 0 0,0 0 0 0 0,0-1 0 0 0,0 1 0 0 0,0-1 0 0 0,0 1 0 0 0,2-3 70 0 0,2-2-5468 0 0</inkml:trace>
  <inkml:trace contextRef="#ctx0" brushRef="#br0" timeOffset="-10956.919">5144 7440 10568 0 0,'0'0'233'0'0,"0"0"39"0"0,0 0 17 0 0,0 0-27 0 0,10-8-133 0 0,-4 5 16 0 0,0 1-1 0 0,-1 1 1 0 0,1-1-1 0 0,0 1 1 0 0,0 0 0 0 0,0 0-1 0 0,0 1 1 0 0,-1 0-1 0 0,1 0 1 0 0,0 0 0 0 0,5 1-145 0 0,66-4 632 0 0,11 1-1491 0 0,-61 2-3834 0 0</inkml:trace>
  <inkml:trace contextRef="#ctx0" brushRef="#br0" timeOffset="-9646.919">5286 7973 7112 0 0,'0'0'157'0'0,"0"0"23"0"0,0 0 13 0 0,0 0 38 0 0,-14 4 896 0 0,-74 4 3575 0 0,-100 2-2362 0 0,9 4-1151 0 0,-63 7-197 0 0,-63 6-992 0 0,189-12 54 0 0,67-12-228 0 0,48-3-42 0 0,1 0-9 0 0,8 0-2548 0 0,1-3 1380 0 0</inkml:trace>
  <inkml:trace contextRef="#ctx0" brushRef="#br0" timeOffset="-9006.919">4602 8177 8696 0 0,'0'0'197'0'0,"0"0"24"0"0,0 0 18 0 0,-2 0 17 0 0,2 0 41 0 0,0 0 21 0 0,1-7 1411 0 0,75-11 1151 0 0,-62 16-2716 0 0,72 7 228 0 0,-85-5-391 0 0,3 1 6 0 0,0 0-1 0 0,0 0 1 0 0,0 0-1 0 0,0 0 1 0 0,0 1-1 0 0,-1-1 1 0 0,1 1-1 0 0,-1 0 1 0 0,1 0 0 0 0,-1 1-1 0 0,0-1 1 0 0,0 1-1 0 0,0-1 1 0 0,0 1-1 0 0,0 0 1 0 0,0 0-1 0 0,-1 0 1 0 0,1 0-1 0 0,-1 1 1 0 0,0-1 0 0 0,1 3-7 0 0,-2 0 9 0 0,-1 1 0 0 0,0 0 0 0 0,0 0 0 0 0,0 0 0 0 0,-1 0 0 0 0,0-1 0 0 0,0 1 0 0 0,0 0 0 0 0,-1-1 0 0 0,0 1 0 0 0,-1-1 1 0 0,1 1-1 0 0,-1-1 0 0 0,-1 0 0 0 0,1 0 0 0 0,-1 0 0 0 0,0-1 0 0 0,0 1 0 0 0,-1-1 0 0 0,1 0 0 0 0,-1 0 0 0 0,0-1 1 0 0,0 1-1 0 0,-1-1 0 0 0,0 0 0 0 0,1-1 0 0 0,-2 1-9 0 0,-141 83 427 0 0,64-55-72 0 0,78-31-299 0 0,-5 1 611 0 0,15 2-306 0 0,84 1 254 0 0,-1 11 172 0 0,60-16 801 0 0,-128-1-1379 0 0,-1-1 0 0 0,0-1 0 0 0,0-1-1 0 0,0 0 1 0 0,0-2 0 0 0,6-2-209 0 0,39-12-241 0 0,34-1-1941 0 0,-83 18-4829 0 0</inkml:trace>
  <inkml:trace contextRef="#ctx0" brushRef="#br0" timeOffset="9033.081">3558 15580 5352 0 0,'0'0'116'0'0,"0"0"17"0"0,0 0 12 0 0,-1 0-14 0 0,-13 0 54 0 0,13 0-31 0 0,1 0-2 0 0,0 0 22 0 0,0 0 96 0 0,0 0 39 0 0,0 0 10 0 0,18 4 2889 0 0,-10 21-2024 0 0,-4 3-288 0 0,7 9-96 0 0,1 1-352 0 0,-4 5-112 0 0,-14-30-48 0 0,4-12-192 0 0,2-1 0 0 0,0 0-3 0 0,0 0-10 0 0,0 0-3 0 0,0 0 0 0 0,0 0 2 0 0,20-7 532 0 0,-22-52 148 0 0,-2 22-709 0 0,-5-1-53 0 0,14-25-77 0 0,-3 27-171 0 0,7 12 227 0 0,-6 4-96 0 0,-3 18 63 0 0,-3 1 33 0 0,2 1 16 0 0,0 0 0 0 0,1 1 0 0 0,-1-1 0 0 0,0 1 0 0 0,0-1 0 0 0,1 0 0 0 0,-1 1 0 0 0,0-1 0 0 0,1 1 0 0 0,-1 0 0 0 0,0-1 0 0 0,1 1 0 0 0,-1 0 0 0 0,1-1 0 0 0,-1 1 0 0 0,1 0 0 0 0,0-1 0 0 0,-1 1 0 0 0,1 0 0 0 0,0 0 0 0 0,-1 0 0 0 0,1-1 1 0 0,0 1-1 0 0,0 0 0 0 0,0 0 0 0 0,-1 0 0 0 0,1 0 0 0 0,0 0 0 0 0,0-1 0 0 0,0 1 0 0 0,1 0 0 0 0,-1 0 0 0 0,0 0 0 0 0,0 0 0 0 0,0-1 0 0 0,1 1 0 0 0,-1 0 0 0 0,0 0 0 0 0,1 0 0 0 0,-1 0 5 0 0,0 2 18 0 0,8 46 46 0 0,-8 8 53 0 0,-16 35 237 0 0,5-35-162 0 0,1 13 19 0 0,10-57 74 0 0,-2-13-190 0 0,-5-18 100 0 0,2-15 187 0 0,15-39-619 0 0,-2 23 206 0 0,1-12-89 0 0,-9 20 48 0 0,-12 26-94 0 0,12 41 144 0 0,5 15 582 0 0,-11 43-222 0 0,-2 1 268 0 0,3-28-183 0 0,13-20-171 0 0,-7-36-199 0 0,0 0 1 0 0,4 4-32 0 0,-4-4 44 0 0,-1-1 31 0 0,0 0-1 0 0,-3-16 161 0 0,-5-38-17 0 0,5-2-168 0 0,0-49-82 0 0,12 42-189 0 0,-11 39 36 0 0,4 19 98 0 0,-1 4-28 0 0,-3 17-102 0 0,-6 22 110 0 0,18 49-42 0 0,-2-30-240 0 0,7-4-2031 0 0,-15-35 1141 0 0</inkml:trace>
  <inkml:trace contextRef="#ctx0" brushRef="#br0" timeOffset="10983.081">3717 16125 7344 0 0,'-5'-10'724'0'0,"0"5"-688"0"0,5 11 4012 0 0,-26 113 164 0 0,8-47-3074 0 0,10 15 87 0 0,5-39-649 0 0,-6 6-26 0 0,-8 7-158 0 0,37-53-509 0 0,-18-8 3 0 0,-1 0-118 0 0,1-1-164 0 0,18-7-2005 0 0,-18 7 1000 0 0</inkml:trace>
  <inkml:trace contextRef="#ctx0" brushRef="#br0" timeOffset="11983.081">3467 16250 9152 0 0,'-25'0'208'0'0,"24"0"-188"0"0,1-1-1 0 0,-1 1 1 0 0,1-1 0 0 0,-1 1 0 0 0,1 0 0 0 0,0-1 0 0 0,-1 1-1 0 0,1-1 1 0 0,0 1 0 0 0,-1-1 0 0 0,1 1 0 0 0,0-1-1 0 0,-1 1 1 0 0,1-1 0 0 0,0 1 0 0 0,0-1 0 0 0,0 1 0 0 0,-1-1-1 0 0,1 0 1 0 0,0 1 0 0 0,0-1 0 0 0,0 1 0 0 0,0-1 0 0 0,0 0-1 0 0,0 1 1 0 0,0-1 0 0 0,0 1 0 0 0,1-1 0 0 0,-1 1 0 0 0,0-1-1 0 0,0 0 1 0 0,0 1 0 0 0,1-1 0 0 0,-1 1 0 0 0,0-1 0 0 0,0 1-1 0 0,1-1 1 0 0,-1 1 0 0 0,1-1-20 0 0,8-10 323 0 0,2-1 599 0 0,-13-9 2484 0 0,22 14-1925 0 0,89-2-611 0 0,-19-5-643 0 0,47-2 642 0 0,-102 10-741 0 0,-8 9 70 0 0,-3-6-134 0 0,29 1-54 0 0,-44 2 1 0 0,-22 0 170 0 0,11 2-127 0 0,9-1-44 0 0,-10 1 1 0 0,1-2 32 0 0,-5-2-33 0 0,4 1-11 0 0,6-2 1 0 0,9 0-13 0 0,-1 1-57 0 0,6-4-222 0 0,-16 5 228 0 0,-2 2 11 0 0,-27 6 42 0 0,-1 4 11 0 0,-111 21 64 0 0,72-16 136 0 0,-42-4 254 0 0,37 2-284 0 0,56-11-159 0 0,0-1 0 0 0,0 2-1 0 0,0 0 1 0 0,0 1 0 0 0,0 1-1 0 0,-5 3-10 0 0,21-5-93 0 0,3-4-23 0 0,-2 0-11 0 0,0 0-155 0 0,0 0-650 0 0,2 0-284 0 0,6 0-57 0 0</inkml:trace>
  <inkml:trace contextRef="#ctx0" brushRef="#br0" timeOffset="24083.081">5178 9742 5352 0 0,'0'0'116'0'0,"0"0"17"0"0,0 0 12 0 0,-8 2-58 0 0,7 0 3914 0 0,7 2-3942 0 0,0 1-1 0 0,0-1 1 0 0,1 0 0 0 0,-1 0-1 0 0,1-1 1 0 0,0 0-1 0 0,0 0 1 0 0,0-1-1 0 0,1 0 1 0 0,-1 0-1 0 0,0-1 1 0 0,1 0-1 0 0,-1 0 1 0 0,1 0-1 0 0,0-1 1 0 0,-1 0 0 0 0,1-1-1 0 0,-1 0 1 0 0,1 0-1 0 0,-1-1 1 0 0,8-1-59 0 0,88-18 144 0 0,-8-9 192 0 0,-65 9 16 0 0,-30 21-272 0 0,0-18 168 0 0,-41-48 245 0 0,36 60-491 0 0,0 0 0 0 0,1 1 0 0 0,-1-1 1 0 0,1-1-1 0 0,0 1 0 0 0,1-1 0 0 0,0 1 1 0 0,0-1-1 0 0,0 0 0 0 0,1 0 0 0 0,0 0 1 0 0,0-2-3 0 0,1-67 0 0 0,21 10 64 0 0,22-7 128 0 0,-34 62-205 0 0,1 1 0 0 0,1 0 1 0 0,-1 1-1 0 0,2 0 0 0 0,-1 1 1 0 0,1 0-1 0 0,0 0 0 0 0,1 1 1 0 0,0 1-1 0 0,0 0 0 0 0,0 1 1 0 0,4-1 12 0 0,22 3-64 0 0,-24 15 64 0 0,-12-7 19 0 0,0 0 0 0 0,0 0 1 0 0,-1 0-1 0 0,1 0 0 0 0,-1 0 1 0 0,0 0-1 0 0,-1 0 1 0 0,1 1-1 0 0,-1-1 0 0 0,0 0 1 0 0,-1 0-1 0 0,1 1 0 0 0,-1-1 1 0 0,0 0-1 0 0,0 0 0 0 0,0 0 1 0 0,-1 0-1 0 0,0 0 1 0 0,-1 3-20 0 0,-18 46 536 0 0,-9 3-376 0 0,6-7-160 0 0,21-43 68 0 0,-1 0 1 0 0,2 1 0 0 0,-1-1-1 0 0,1 1 1 0 0,0-1 0 0 0,1 1-1 0 0,-1 0 1 0 0,2-1 0 0 0,-1 1-1 0 0,1 3-68 0 0,33 32 350 0 0,21-7-26 0 0,-20-24-143 0 0,10 3-2497 0 0,-37-13-2461 0 0</inkml:trace>
  <inkml:trace contextRef="#ctx0" brushRef="#br0" timeOffset="24693.081">5952 9574 7112 0 0,'0'0'157'0'0,"0"0"23"0"0,0 0 13 0 0,-1 0-22 0 0,0-1-48 0 0,0 0-1 0 0,-1 0 1 0 0,1 1-1 0 0,-1-1 1 0 0,1 1-1 0 0,-1-1 1 0 0,0 1 0 0 0,1-1-1 0 0,-1 1 1 0 0,0 0-1 0 0,1 0 1 0 0,-1 0-1 0 0,0 0 1 0 0,1 0 0 0 0,-1 0-1 0 0,1 0 1 0 0,-1 1-1 0 0,0-1 1 0 0,1 0-1 0 0,-1 1 1 0 0,1 0-1 0 0,-1-1 1 0 0,1 1 0 0 0,-1 0-1 0 0,1 0 1 0 0,-1 0-123 0 0,-6 3 233 0 0,0 1-1 0 0,0 0 1 0 0,1 0 0 0 0,0 1 0 0 0,0 0 0 0 0,0 0 0 0 0,1 0 0 0 0,-1 1-1 0 0,2 0 1 0 0,-1 1 0 0 0,1-1 0 0 0,0 1 0 0 0,1 0 0 0 0,-1 0 0 0 0,2 1-1 0 0,-1-1 1 0 0,1 1-233 0 0,-7 35 442 0 0,11-42-373 0 0,1 1 22 0 0,-1-2-1 0 0,23 5 129 0 0,-19-7-197 0 0,1-1 0 0 0,0 1 0 0 0,-1-1 0 0 0,0 0 0 0 0,1-1 0 0 0,-1 1 0 0 0,0-1 0 0 0,0 0 0 0 0,0 0 0 0 0,0-1 0 0 0,-1 0 0 0 0,0 1 0 0 0,1-1 0 0 0,-1-1 0 0 0,-1 1 0 0 0,1-1 0 0 0,-1 1 0 0 0,1-1 0 0 0,-1 0 0 0 0,2-5-22 0 0,14-25-275 0 0,-1 8-191 0 0,-15 48 226 0 0,-6 21 292 0 0,-3-10 402 0 0,5 3 774 0 0,1-34-1116 0 0,0-1-16 0 0,8 13 327 0 0,21-16-93 0 0,-22-2-542 0 0,3-3-1195 0 0,-4 6-2601 0 0,1-7 2362 0 0,-4 3 808 0 0</inkml:trace>
  <inkml:trace contextRef="#ctx0" brushRef="#br0" timeOffset="26243.081">6097 9511 5496 0 0,'0'0'124'0'0,"0"0"17"0"0,0 0 11 0 0,0-6 481 0 0,2-1 4035 0 0,0 19-3739 0 0,0 20-790 0 0,-4 9 617 0 0,5 53 310 0 0,-3-75-669 0 0,0-18-370 0 0,1-1 0 0 0,-1 1 0 0 0,1-1 0 0 0,0 1 0 0 0,-1-1 0 0 0,1 1 0 0 0,0-1 0 0 0,-1 0 0 0 0,1 1 0 0 0,0-1 0 0 0,0 0 0 0 0,-1 0 0 0 0,1 1 0 0 0,0-1 0 0 0,0 0 0 0 0,-1 0 0 0 0,1 0 0 0 0,0 0 0 0 0,0 0 0 0 0,0 0 0 0 0,-1 0 0 0 0,1 0 0 0 0,0 0 0 0 0,0-1 0 0 0,-1 1 0 0 0,1 0 0 0 0,0 0 0 0 0,0-1 0 0 0,-1 1 0 0 0,1 0 0 0 0,0-1 0 0 0,-1 1 0 0 0,1-1 0 0 0,0 1 0 0 0,-1-1 0 0 0,1 1 0 0 0,-1-1 0 0 0,1 0 0 0 0,-1 1 0 0 0,1-1 0 0 0,-1 1 0 0 0,1-1 0 0 0,-1 0 0 0 0,0 0 0 0 0,1 1 0 0 0,-1-1 0 0 0,0 0 0 0 0,0 0 0 0 0,1 1 0 0 0,-1-1 0 0 0,0 0-27 0 0,46-72-246 0 0,-44 71 240 0 0,0 0 0 0 0,0 0 1 0 0,0 0-1 0 0,0 0 1 0 0,0 0-1 0 0,1 0 1 0 0,-1 1-1 0 0,1-1 1 0 0,-1 1-1 0 0,1 0 1 0 0,-1 0-1 0 0,1 0 0 0 0,0 0 1 0 0,0 0-1 0 0,-1 0 1 0 0,1 1-1 0 0,0-1 1 0 0,0 1-1 0 0,0 0 1 0 0,0 0-1 0 0,0 0 0 0 0,-1 0 1 0 0,1 0-1 0 0,0 1 1 0 0,1 0 5 0 0,24 17-229 0 0,-2 17 213 0 0,-26-34 22 0 0,0 0 1 0 0,1 0-1 0 0,-1 0 1 0 0,0 0-1 0 0,1 0 1 0 0,-1 0-1 0 0,0 1 1 0 0,0-1 0 0 0,0 0-1 0 0,0 0 1 0 0,0 0-1 0 0,0 1 1 0 0,-1-1-1 0 0,1 0 1 0 0,0 0 0 0 0,-1 0-1 0 0,1 0 1 0 0,0 0-1 0 0,-1 0 1 0 0,1 0-1 0 0,-1 0 1 0 0,0 0-1 0 0,1 0 1 0 0,-1 0 0 0 0,0 0-1 0 0,0 0 1 0 0,1 0-1 0 0,-1 0 1 0 0,0-1-1 0 0,0 1 1 0 0,0 0-7 0 0,1-1 11 0 0,-9 6 25 0 0,0 0 0 0 0,0-1-1 0 0,-1 0 1 0 0,0 0 0 0 0,1-1 0 0 0,-2 0 0 0 0,1-1-1 0 0,-10 2-35 0 0,-5 3-260 0 0,-25-2-2640 0 0,39-3-1736 0 0</inkml:trace>
  <inkml:trace contextRef="#ctx0" brushRef="#br0" timeOffset="27373.081">6575 9188 4984 0 0,'0'0'143'0'0,"4"-12"26"0"0,6-38 2813 0 0,-14 28-546 0 0,4 22-2078 0 0,-6-3 1650 0 0,6 3-1752 0 0,-11 13 370 0 0,6-5-475 0 0,1-1 0 0 0,-1 1 0 0 0,1 0 0 0 0,1 0 0 0 0,0 0 0 0 0,0 1 0 0 0,0-1 0 0 0,1 1 0 0 0,1-1 0 0 0,-1 1 1 0 0,1 8-152 0 0,-7 115 637 0 0,3 53 877 0 0,5-140-1322 0 0,13 4 165 0 0,-6-35-306 0 0,-5-12-40 0 0,-2-1-15 0 0,0-1-1 0 0,0 0 1 0 0,1 1-1 0 0,-1-1 1 0 0,0 0-1 0 0,0 0 1 0 0,0 1-1 0 0,0-1 1 0 0,1 0-1 0 0,-1 0 1 0 0,0 1-1 0 0,0-1 1 0 0,1 0-1 0 0,-1 0 1 0 0,0 0-1 0 0,0 1 1 0 0,1-1-1 0 0,-1 0 1 0 0,0 0-1 0 0,1 0 1 0 0,-1 0-1 0 0,0 0 1 0 0,0 0-1 0 0,1 0 1 0 0,-1 0-1 0 0,0 0 1 0 0,1 0-1 0 0,-1 0 1 0 0,0 0-1 0 0,1 0 1 0 0,-1 0-1 0 0,0 0 1 0 0,1 0-1 0 0,-1 0 1 0 0,0 0-1 0 0,1 0 1 0 0,-1 0-1 0 0,0 0 1 0 0,0 0-1 0 0,1-1 1 0 0,-1 1-1 0 0,0 0 1 0 0,1 0-1 0 0,-1 0 1 0 0,0-1-1 0 0,0 1 1 0 0,0 0-1 0 0,1 0 1 0 0,-1 0-1 0 0,0-1 1 0 0,0 1-1 0 0,0 0 1 0 0,1-1-1 0 0,-1 1 1 0 0,0 0-1 0 0,0 0 1 0 0,0-1-1 0 0,0 1 0 0 0,0 0 1 0 0,0-1-1 0 0,0 1 5 0 0,-3-19-1714 0 0,-1-2-626 0 0,4 12-2829 0 0</inkml:trace>
  <inkml:trace contextRef="#ctx0" brushRef="#br0" timeOffset="27713.081">6313 9093 6624 0 0,'0'0'192'0'0,"-5"-1"32"0"0,-9-2-122 0 0,13 3 425 0 0,1 0 157 0 0,-3-2 435 0 0,3 3 2135 0 0,4 3-3157 0 0,1 0 0 0 0,-1 0 0 0 0,1-1 0 0 0,0 0 0 0 0,-1 0 0 0 0,2 0-1 0 0,-1 0 1 0 0,0-1 0 0 0,0 0 0 0 0,1 0 0 0 0,-1 0 0 0 0,1 0 0 0 0,0-1-1 0 0,0 0 1 0 0,-1-1 0 0 0,1 1-97 0 0,24 5 362 0 0,164 15 888 0 0,-91-19-1314 0 0,28-4 561 0 0,-66 0-1178 0 0,-1 1-3670 0 0,-47 1-506 0 0</inkml:trace>
  <inkml:trace contextRef="#ctx0" brushRef="#br0" timeOffset="29093.081">5229 10044 5552 0 0,'0'0'124'0'0,"0"0"17"0"0,0 0 11 0 0,0 0 24 0 0,0 0 75 0 0,0 0 33 0 0,0 0 4 0 0,0 0-27 0 0,0 0-112 0 0,0 0-49 0 0,0 0-10 0 0,0 0 8 0 0,0 0 45 0 0,0 0 17 0 0,0 0 7 0 0,0 0-2 0 0,0 0-12 0 0,0 0-7 0 0,0 0-2 0 0,0 0-4 0 0,2 0-18 0 0,56-9 636 0 0,70 0 582 0 0,142-12-63 0 0,-128 9-928 0 0,42 0 458 0 0,-90 4-472 0 0,-27 8-183 0 0,68-9-24 0 0,-1-7 112 0 0,-36-2 317 0 0,-17 7 31 0 0,26 5-392 0 0,-93 8-2276 0 0,-14-2 1307 0 0</inkml:trace>
  <inkml:trace contextRef="#ctx0" brushRef="#br0" timeOffset="29733.081">5788 10215 6392 0 0,'0'0'141'0'0,"-5"-1"351"0"0,3-1-399 0 0,1-8 2949 0 0,7 6-2814 0 0,-1 0 0 0 0,1 0 0 0 0,0 1 0 0 0,0-1 0 0 0,0 1 0 0 0,0 1 0 0 0,1-1 0 0 0,-1 1 0 0 0,1 0 0 0 0,-1 0 0 0 0,1 1 0 0 0,0 0 0 0 0,3 0-228 0 0,61-5 1230 0 0,-30 12-747 0 0,-11 9-230 0 0,-29-13-247 0 0,1-1-1 0 0,-1 0 1 0 0,0 0 0 0 0,0 0-1 0 0,0 0 1 0 0,0 0 0 0 0,0 1-1 0 0,0-1 1 0 0,0 0 0 0 0,0 1-1 0 0,-1-1 1 0 0,1 1 0 0 0,0-1-1 0 0,-1 1 1 0 0,1-1-1 0 0,-1 1 1 0 0,0 0 0 0 0,1-1-1 0 0,-1 1 1 0 0,0-1 0 0 0,0 1-1 0 0,0 0 1 0 0,0-1 0 0 0,0 1-1 0 0,-1-1 1 0 0,1 1 0 0 0,0 0-1 0 0,-1-1 1 0 0,1 1 0 0 0,-1-1-1 0 0,0 1 1 0 0,1-1 0 0 0,-1 0-1 0 0,-1 2-5 0 0,-28 54 128 0 0,17-41-89 0 0,-1 0 0 0 0,0-1 1 0 0,-1 0-1 0 0,-1-1 0 0 0,-1-1 0 0 0,-11 8-39 0 0,-106 51 139 0 0,97-52-65 0 0,56-13-10 0 0,63-5 151 0 0,-42-4-118 0 0,88-9 732 0 0,-34-4-93 0 0,-36 14-3133 0 0,-52 1 1257 0 0,4 0-10 0 0</inkml:trace>
  <inkml:trace contextRef="#ctx0" brushRef="#br0" timeOffset="30733.081">7164 9721 6192 0 0,'0'0'133'0'0,"0"0"23"0"0,0 0 13 0 0,0 0 83 0 0,-10 2 1301 0 0,8-1 3936 0 0,14 4-5325 0 0,0-1 0 0 0,0 0 0 0 0,0-1-1 0 0,0-1 1 0 0,0 0 0 0 0,1 0 0 0 0,-1-1 0 0 0,0-1 0 0 0,1 0 0 0 0,-1 0 0 0 0,1-2 0 0 0,-1 1 0 0 0,2-2-164 0 0,20 0 61 0 0,128-8 141 0 0,-112 13-772 0 0,-49-1 43 0 0,-1-1-134 0 0,0 0-549 0 0,0 0-2175 0 0,0 0-928 0 0</inkml:trace>
  <inkml:trace contextRef="#ctx0" brushRef="#br0" timeOffset="31033.081">7077 9904 5552 0 0,'0'0'165'0'0,"9"5"1223"0"0,87-6 4380 0 0,5-1-2929 0 0,-8 9-1064 0 0,50-13-1332 0 0,-141 5-1076 0 0,7-1 660 0 0,-5 2-5311 0 0,-4 0 92 0 0</inkml:trace>
  <inkml:trace contextRef="#ctx0" brushRef="#br0" timeOffset="52513.081">9780 2240 7792 0 0,'0'-1'230'0'0,"-1"-1"-215"0"0,0 1 0 0 0,0 0-1 0 0,0 0 1 0 0,0-1-1 0 0,0 1 1 0 0,0 0-1 0 0,0 0 1 0 0,0 0-1 0 0,0 0 1 0 0,-1 0-1 0 0,1 0 1 0 0,0 0 0 0 0,-1 0-1 0 0,1 1 1 0 0,-1-1-1 0 0,1 0 1 0 0,-1 1-1 0 0,1-1 1 0 0,-1 1-1 0 0,1 0 1 0 0,-1 0-1 0 0,1-1 1 0 0,-1 1 0 0 0,0 0-1 0 0,1 0 1 0 0,-1 0-1 0 0,1 0 1 0 0,-1 1-15 0 0,-20-3 174 0 0,9 2-182 0 0,1-1-1 0 0,-1 2 1 0 0,0 0 0 0 0,1 0 0 0 0,-1 1 0 0 0,0 1 0 0 0,1 0-1 0 0,-7 3 9 0 0,-61 32 54 0 0,16-7-54 0 0,58-28 93 0 0,-1 1 1 0 0,1 0 0 0 0,0 0-1 0 0,0 0 1 0 0,0 1-1 0 0,0 0 1 0 0,1 1 0 0 0,0-1-1 0 0,0 1 1 0 0,-2 3-94 0 0,6-8 154 0 0,1-1-20 0 0,0 0-6 0 0,0 0 0 0 0,2 10 520 0 0,2-6-569 0 0,1 0 0 0 0,-1-1 0 0 0,1 0 0 0 0,0 0 0 0 0,0 0 0 0 0,1 0 0 0 0,-1-1 0 0 0,0 0 0 0 0,1 0 0 0 0,-1 0 0 0 0,1-1 0 0 0,0 0 0 0 0,0 0-79 0 0,28 8 305 0 0,46 16 259 0 0,-38-2-108 0 0,-40-22-338 0 0,0 1 29 0 0,-1-1-125 0 0,1 0 1 0 0,0 1-1 0 0,-1-1 0 0 0,1 0 0 0 0,-1 1 1 0 0,0-1-1 0 0,1 1 0 0 0,-1-1 1 0 0,0 1-1 0 0,0 0 0 0 0,0 0 0 0 0,0-1 1 0 0,0 1-1 0 0,0 0 0 0 0,-1 0 1 0 0,1 0-1 0 0,-1 0 0 0 0,1 0 1 0 0,-1 0-1 0 0,0 0 0 0 0,1 0 0 0 0,-1 0 1 0 0,0 0-1 0 0,0 0 0 0 0,-1 0 1 0 0,1 0-1 0 0,0 0 0 0 0,-1 0 0 0 0,1 0 1 0 0,-1 0-1 0 0,0-1 0 0 0,1 1 1 0 0,-1 0-1 0 0,0 0 0 0 0,0 0 1 0 0,0-1-1 0 0,0 1 0 0 0,-1 0 0 0 0,1-1 1 0 0,0 1-1 0 0,-1-1 0 0 0,1 0 1 0 0,-1 1-23 0 0,-91 63 677 0 0,52-38-592 0 0,36-26-71 0 0,4 1-1592 0 0,1-2-3292 0 0</inkml:trace>
  <inkml:trace contextRef="#ctx0" brushRef="#br0" timeOffset="52833.081">9837 2362 11072 0 0,'0'0'324'0'0,"0"0"-3"0"0,0 0-204 0 0,-3 0-79 0 0,3 0 84 0 0,-21 27 532 0 0,19-20-639 0 0,-1-1 0 0 0,1 1 0 0 0,0 0 1 0 0,1 0-1 0 0,-1 0 0 0 0,2 0 0 0 0,-1 0 1 0 0,1 0-1 0 0,0 0 0 0 0,0 0 0 0 0,0 0 1 0 0,1 0-1 0 0,1 0 0 0 0,-1 0 0 0 0,1-1 1 0 0,0 1-1 0 0,0 0 0 0 0,1-1 0 0 0,0 1 1 0 0,0-1-1 0 0,1 0 0 0 0,0 0 0 0 0,3 4-15 0 0,0 2-3172 0 0,-1 3-1054 0 0</inkml:trace>
  <inkml:trace contextRef="#ctx0" brushRef="#br0" timeOffset="53033.081">9888 2153 9880 0 0,'0'0'290'0'0,"0"0"-3"0"0,7 29 704 0 0,6 5-4161 0 0,-9-25-388 0 0</inkml:trace>
  <inkml:trace contextRef="#ctx0" brushRef="#br0" timeOffset="53463.081">10090 2458 8840 0 0,'0'0'197'0'0,"0"0"24"0"0,0 0 19 0 0,-1 0-29 0 0,-38 42 1624 0 0,37-41-1622 0 0,0 4-170 0 0,-1 0-30 0 0,3-4 54 0 0,0-1 13 0 0,0 0 0 0 0,9-21 133 0 0,-6 11-130 0 0,1-1-1 0 0,1 1 1 0 0,-1 0-1 0 0,2 0 1 0 0,-1 1-1 0 0,1-1 1 0 0,1 1-1 0 0,2-2-82 0 0,10-16 559 0 0,45-41 158 0 0,-22 38 62 0 0,-40 30-635 0 0,11 15 53 0 0,-9-3-140 0 0,-1-1 0 0 0,0 1 1 0 0,-1 0-1 0 0,0 0 0 0 0,-1 0 0 0 0,0 0 0 0 0,-1 1 1 0 0,0-1-1 0 0,-1 0 0 0 0,0 0 0 0 0,-3 9-57 0 0,2 2-34 0 0,-5 114-128 0 0,9-113-1543 0 0,-2-24 1140 0 0</inkml:trace>
  <inkml:trace contextRef="#ctx0" brushRef="#br0" timeOffset="57213.081">10218 1665 11864 0 0,'0'0'266'0'0,"0"0"44"0"0,0 0 12 0 0,0 0-34 0 0,0 0-157 0 0,0 0 45 0 0,0 0 43 0 0,0 0 5 0 0,0 0-27 0 0,2-1-117 0 0,90-37 5 0 0,-83 35-81 0 0,-1 0-1 0 0,0 1 0 0 0,1 0 1 0 0,-1 0-1 0 0,1 1 0 0 0,0 0 1 0 0,0 0-1 0 0,-1 1 0 0 0,1 0 1 0 0,0 1-1 0 0,0 0 0 0 0,1 0-3 0 0,7 10 252 0 0,-17-9-94 0 0,0 6 222 0 0,-5 4-209 0 0,1 0 0 0 0,-2 0 1 0 0,1-1-1 0 0,-2 0 0 0 0,1 0 1 0 0,-1 0-1 0 0,-1-1 1 0 0,0 0-1 0 0,-1-1 0 0 0,0 0 1 0 0,-2 2-172 0 0,-91 84 650 0 0,101-95-535 0 0,1 0 45 0 0,0 0 21 0 0,0 0 3 0 0,0 0 18 0 0,2 1 74 0 0,6 0-100 0 0,-1 0 1 0 0,1-1 0 0 0,-1 0-1 0 0,1 0 1 0 0,-1-1-1 0 0,1 0 1 0 0,-1 0-1 0 0,0 0 1 0 0,1-1 0 0 0,-1 0-1 0 0,2-2-176 0 0,12-1 156 0 0,181-31-1129 0 0,-178 35 298 0 0</inkml:trace>
  <inkml:trace contextRef="#ctx0" brushRef="#br0" timeOffset="93983.08">5460 4783 6592 0 0,'-2'-3'52'0'0,"0"0"0"0"0,-1 0 0 0 0,0 0 0 0 0,0 1 1 0 0,0-1-1 0 0,0 1 0 0 0,0-1 0 0 0,-1 1 0 0 0,1 0 0 0 0,-1 1 1 0 0,1-1-1 0 0,-1 1 0 0 0,1-1 0 0 0,-1 1 0 0 0,0 0 0 0 0,0 0 0 0 0,0 0-52 0 0,-6 0 149 0 0,1 1 0 0 0,0-1 0 0 0,0 1 0 0 0,0 1-1 0 0,-1 0 1 0 0,1 0 0 0 0,0 1 0 0 0,0 0-1 0 0,-8 3-148 0 0,9-3 219 0 0,-60 19 1345 0 0,66-20-1509 0 0,-1-1 0 0 0,1 0 0 0 0,-1 1 0 0 0,1 0 0 0 0,-1 0 0 0 0,1 0-1 0 0,0 0 1 0 0,-1 0 0 0 0,1 0 0 0 0,0 0 0 0 0,0 1 0 0 0,0-1 0 0 0,0 1 0 0 0,0 0 0 0 0,0-1 0 0 0,0 1 0 0 0,0 0 0 0 0,1 0 0 0 0,-1 0 0 0 0,1 0 0 0 0,-1 1 0 0 0,1-1 0 0 0,0 0 0 0 0,0 0 0 0 0,0 1 0 0 0,0-1 0 0 0,1 1 0 0 0,-1-1 0 0 0,0 1 0 0 0,1-1 0 0 0,0 1 0 0 0,0 0 0 0 0,0-1 0 0 0,0 1 0 0 0,0-1 0 0 0,0 1 0 0 0,0-1 0 0 0,1 1 0 0 0,0 1-55 0 0,8 7 45 0 0,1 0 1 0 0,0 0 0 0 0,1-1 0 0 0,0 0-1 0 0,1-1 1 0 0,0 0 0 0 0,0-1-1 0 0,1 0 1 0 0,5 2-46 0 0,17 11 15 0 0,31 18 39 0 0,-48-26-53 0 0,-16-12 0 0 0,0 0 1 0 0,-1 0-1 0 0,1 0 1 0 0,0 1 0 0 0,0-1-1 0 0,0 0 1 0 0,-1 1-1 0 0,1-1 1 0 0,0 1 0 0 0,-1 0-1 0 0,0-1 1 0 0,1 1-1 0 0,-1 0 1 0 0,0 0 0 0 0,0 0-1 0 0,0 0 1 0 0,0 0-1 0 0,0 0 1 0 0,-1 0 0 0 0,1 0-1 0 0,0 1-1 0 0,-1-2 174 0 0,-1 0 34 0 0,-8 5-75 0 0,1 0 0 0 0,-1 0 0 0 0,0-1 0 0 0,0-1 1 0 0,0 1-1 0 0,-1-1 0 0 0,0-1 0 0 0,0 0 0 0 0,0 0 1 0 0,-9 0-134 0 0,-2 3 54 0 0,-34 5-1128 0 0,52-11-2346 0 0,3 0-1112 0 0</inkml:trace>
  <inkml:trace contextRef="#ctx0" brushRef="#br0" timeOffset="94213.081">5602 4885 13936 0 0,'-10'13'1396'0'0,"-23"57"-1279"0"0,9 30-190 0 0,11-49 73 0 0,12-25-4546 0 0,1-26-116 0 0</inkml:trace>
  <inkml:trace contextRef="#ctx0" brushRef="#br0" timeOffset="94783.081">5780 4795 7968 0 0,'-2'7'457'0'0,"-22"70"-312"0"0,15-18 71 0 0,-5 16 310 0 0,0 9-204 0 0,4-111 2226 0 0,9 20-2507 0 0,1 0-1 0 0,0 0 1 0 0,1 0-1 0 0,0-1 1 0 0,0 1 0 0 0,0 0-1 0 0,1 0 1 0 0,0 0-1 0 0,1 1 1 0 0,-1-1-1 0 0,1 0 1 0 0,0 1-1 0 0,1-1 1 0 0,0 1 0 0 0,0 0-1 0 0,0 1 1 0 0,5-6-41 0 0,35-22-72 0 0,-41 32 64 0 0,1-1 1 0 0,0 1 0 0 0,-1 0-1 0 0,1 0 1 0 0,0 0 0 0 0,0 0 0 0 0,-1 1-1 0 0,1-1 1 0 0,0 1 0 0 0,0 0-1 0 0,0 1 1 0 0,0-1 0 0 0,-1 0-1 0 0,1 1 1 0 0,0 0 0 0 0,0 0 0 0 0,-1 0-1 0 0,1 1 1 0 0,3 1 7 0 0,43 43-117 0 0,-16 18 477 0 0,-24-15 626 0 0,-10-12 172 0 0,-14 10 548 0 0,14-44-1663 0 0,5 9-249 0 0,2-9-3626 0 0,-6-3 2854 0 0,0 1-4091 0 0</inkml:trace>
  <inkml:trace contextRef="#ctx0" brushRef="#br0" timeOffset="95403.08">5707 4535 7256 0 0,'0'0'165'0'0,"-9"-13"422"0"0,-2-15-27 0 0,11 27-380 0 0,-8-12 460 0 0,2-10 168 0 0,6 23-507 0 0,1-4 1220 0 0,-9 71-1377 0 0,-3-55 58 0 0,11-12-175 0 0,0-1 0 0 0,0 1 0 0 0,0-1 1 0 0,0 1-1 0 0,0-1 0 0 0,0 1 0 0 0,0-1 1 0 0,0 1-1 0 0,0-1 0 0 0,0 1 0 0 0,0-1 1 0 0,0 1-1 0 0,0-1 0 0 0,0 1 0 0 0,-1-1 1 0 0,1 1-1 0 0,0-1 0 0 0,0 1 0 0 0,0 0 1 0 0,-1-1-1 0 0,1 1 0 0 0,0-1 1 0 0,-1 1-1 0 0,1 0 0 0 0,0-1 0 0 0,-1 1 1 0 0,1 0-1 0 0,-1-1 0 0 0,1 1 0 0 0,0 0 1 0 0,-1-1-1 0 0,1 1 0 0 0,-1 0 0 0 0,1 0 1 0 0,-1 0-1 0 0,1 0 0 0 0,-1-1 0 0 0,1 1 1 0 0,-1 0-1 0 0,1 0 0 0 0,-1 0 0 0 0,1 0 1 0 0,-1 0-1 0 0,1 0 0 0 0,-1 0 0 0 0,1 0 1 0 0,-1 0-1 0 0,1 0 0 0 0,-1 1 0 0 0,1-1 1 0 0,-1 0-1 0 0,1 0 0 0 0,-1 0 0 0 0,1 1 1 0 0,0-1-1 0 0,-1 0 0 0 0,1 0 0 0 0,-1 1 1 0 0,1-1-1 0 0,0 0 0 0 0,-1 1 0 0 0,1-1 1 0 0,0 1-1 0 0,-1-1 0 0 0,1 0 1 0 0,0 1-1 0 0,0-1 0 0 0,-1 1 0 0 0,1-1 1 0 0,0 1-28 0 0,1-5 45 0 0,0 1 0 0 0,0-1 1 0 0,0 0-1 0 0,1 1 0 0 0,0 0 1 0 0,0-1-1 0 0,0 1 0 0 0,0 0 1 0 0,0 0-1 0 0,1 0 0 0 0,-1 0 1 0 0,1 0-1 0 0,0 0 0 0 0,-1 1 1 0 0,1 0-1 0 0,1-1 0 0 0,-1 1 1 0 0,0 0-1 0 0,2 0-45 0 0,11 2 11 0 0,-15 0-16 0 0,0 1 1 0 0,0-1-1 0 0,0 1 1 0 0,0-1-1 0 0,0 1 1 0 0,0 0 0 0 0,0-1-1 0 0,-1 1 1 0 0,1 0-1 0 0,0-1 1 0 0,0 1 0 0 0,-1 0-1 0 0,1 0 1 0 0,0 0-1 0 0,-1 0 1 0 0,1 0-1 0 0,-1 0 1 0 0,1 0 0 0 0,-1 0-1 0 0,0 0 1 0 0,1 0-1 0 0,-1 0 1 0 0,0 0-1 0 0,0 0 1 0 0,0 0 0 0 0,0 0-1 0 0,0 0 1 0 0,0 1 4 0 0,0-1-16 0 0,1 5 6 0 0,-1-1 1 0 0,0 1 0 0 0,-1-1-1 0 0,1 1 1 0 0,-1-1 0 0 0,-1 1-1 0 0,1-1 1 0 0,0 0 0 0 0,-1 0-1 0 0,0 0 1 0 0,-1 0 0 0 0,1 0-1 0 0,-1 0 1 0 0,0 0 0 0 0,0 0 9 0 0,-10 9-338 0 0,3-6-3450 0 0,4 0-838 0 0</inkml:trace>
  <inkml:trace contextRef="#ctx0" brushRef="#br0" timeOffset="98513.081">8000 9350 4776 0 0,'0'0'135'0'0,"-3"-13"2327"0"0,25-49 787 0 0,-12 35-2461 0 0,10-21 295 0 0,8 1 206 0 0,-16 25-933 0 0,-35 124 514 0 0,0 15-142 0 0,2-36-112 0 0,16-49-273 0 0,8-20-135 0 0,-2-10-128 0 0,3 4-100 0 0,14 1-4410 0 0,-17-7 3623 0 0,8 1-4239 0 0</inkml:trace>
  <inkml:trace contextRef="#ctx0" brushRef="#br0" timeOffset="98883.081">8137 9218 8232 0 0,'0'-15'618'0'0,"-1"6"-420"0"0,-3-7 4598 0 0,3 22-3437 0 0,0 26-1853 0 0,1-28 1011 0 0,0 69 25 0 0,15 22-14 0 0,-5-62-368 0 0,16 11 223 0 0,-23-41-414 0 0,-1-1-1 0 0,0-1 1 0 0,1 1-1 0 0,0 0 1 0 0,-1-1-1 0 0,1 1 0 0 0,0-1 1 0 0,0 0-1 0 0,0 0 1 0 0,0 0-1 0 0,0 0 0 0 0,0 0 1 0 0,0-1-1 0 0,0 1 1 0 0,0-1-1 0 0,0 0 0 0 0,1 0 1 0 0,-1 0-1 0 0,0 0 1 0 0,0-1-1 0 0,0 1 0 0 0,0-1 1 0 0,0 0-1 0 0,0 0 1 0 0,0 0-1 0 0,0 0 1 0 0,0 0-1 0 0,-1-1 0 0 0,1 1 1 0 0,0-1-1 0 0,-1 0 1 0 0,1 0-1 0 0,-1 0 0 0 0,1 0 1 0 0,-1 0-1 0 0,0-1 32 0 0,1-6-518 0 0</inkml:trace>
  <inkml:trace contextRef="#ctx0" brushRef="#br0" timeOffset="99143.081">7895 9179 9760 0 0,'0'0'222'0'0,"-12"-11"2204"0"0,34 17-2006 0 0,0 0 0 0 0,0-2 1 0 0,1 0-1 0 0,0-2 1 0 0,0 0-1 0 0,0-2 0 0 0,2-1-420 0 0,36 3 179 0 0,53 2-20 0 0,-54-4-583 0 0,-36 0-3495 0 0,-6 0-962 0 0</inkml:trace>
  <inkml:trace contextRef="#ctx0" brushRef="#br0" timeOffset="99503.08">7767 9808 8552 0 0,'0'0'190'0'0,"0"0"28"0"0,2-1 11 0 0,96-5 1415 0 0,54-17 2159 0 0,24 5-2243 0 0,-116 14-1395 0 0,63 8-537 0 0,-108 4-1652 0 0,-8-2-3085 0 0</inkml:trace>
  <inkml:trace contextRef="#ctx0" brushRef="#br0" timeOffset="100083.081">7901 10023 6792 0 0,'0'0'149'0'0,"0"0"23"0"0,0 0 13 0 0,2 0-21 0 0,65-6 2150 0 0,-60 6-2058 0 0,0 0 1 0 0,0 1-1 0 0,0-1 1 0 0,0 1 0 0 0,0 1-1 0 0,0 0 1 0 0,0 0-1 0 0,-1 0 1 0 0,1 0 0 0 0,-1 1-1 0 0,6 3-256 0 0,20 14 463 0 0,-30-19-396 0 0,3 8 50 0 0,0 24-53 0 0,-7-27-39 0 0,0 1 0 0 0,0 0 0 0 0,-1-1 0 0 0,1 1 0 0 0,-2-1 0 0 0,1 0 0 0 0,-1 0 0 0 0,0 0 0 0 0,0-1 0 0 0,0 1 0 0 0,-1-1 0 0 0,0 0 0 0 0,0 0 0 0 0,0-1 0 0 0,-1 0 1 0 0,1 1-1 0 0,-1-2 0 0 0,-2 2-25 0 0,-52 37 226 0 0,-39 9-252 0 0,185-48 898 0 0,4 36 935 0 0,35-13 185 0 0,-50-16-2008 0 0,-65-9-1169 0 0,-1-1-2831 0 0,-2 2-1750 0 0</inkml:trace>
  <inkml:trace contextRef="#ctx0" brushRef="#br0" timeOffset="103983.08">8713 9721 5496 0 0,'0'0'124'0'0,"0"0"17"0"0,0 0 11 0 0,0 0 49 0 0,0 0 183 0 0,0 0 86 0 0,0 0 11 0 0,9 1 1254 0 0,6 4-1446 0 0,1 0 0 0 0,0-1 0 0 0,-1-1 0 0 0,1 0 0 0 0,0-1 0 0 0,0-1 0 0 0,0 0 0 0 0,1-1 1 0 0,-1-1-1 0 0,13-3-289 0 0,40 1 191 0 0,113-8-23 0 0,-135 12-217 0 0,-27 1-3427 0 0,-10 0-353 0 0</inkml:trace>
  <inkml:trace contextRef="#ctx0" brushRef="#br0" timeOffset="104253.081">8744 9853 7512 0 0,'0'0'166'0'0,"0"0"29"0"0,0 0 13 0 0,-7 0 7 0 0,3 2-186 0 0,4-2 116 0 0,0 0 25 0 0,0 0-2 0 0,0 0 28 0 0,7 2 481 0 0,107-1 1235 0 0,40-17-1380 0 0,-86 8-1404 0 0,-57 6-3165 0 0</inkml:trace>
  <inkml:trace contextRef="#ctx0" brushRef="#br0" timeOffset="104653.081">8949 9532 9760 0 0,'0'0'222'0'0,"0"0"30"0"0,0 0 18 0 0,0-1-44 0 0,0 0-114 0 0,0 0 226 0 0,0 1 83 0 0,0 0 10 0 0,0 0-42 0 0,0 0-178 0 0,13 6 162 0 0,31 27 454 0 0,95 66-635 0 0,-26-25-110 0 0,-82-36-12 0 0,-31-37-59 0 0,1 0 1 0 0,0 0 0 0 0,-1 1 0 0 0,1-1 0 0 0,-1 0-1 0 0,1 1 1 0 0,-1-1 0 0 0,0 1 0 0 0,1-1 0 0 0,-1 1-1 0 0,0-1 1 0 0,0 0 0 0 0,0 1 0 0 0,0-1 0 0 0,0 1-1 0 0,-1-1 1 0 0,1 1 0 0 0,0-1 0 0 0,-1 0 0 0 0,1 1-1 0 0,-1-1 1 0 0,1 0 0 0 0,-1 1 0 0 0,0-1 0 0 0,1 0-1 0 0,-1 0 1 0 0,0 1 0 0 0,0-1-12 0 0,-2 4 56 0 0,-2 1-2 0 0,0 1 1 0 0,-1-1-1 0 0,1-1 0 0 0,-1 1 0 0 0,-1-1 1 0 0,1 0-1 0 0,-1 0 0 0 0,1 0 0 0 0,-1-1 0 0 0,-1 0 1 0 0,1-1-1 0 0,-8 3-54 0 0,-1 2 48 0 0,-134 60-153 0 0,128-58-192 0 0,-10 6-4200 0 0,20-12 39 0 0</inkml:trace>
  <inkml:trace contextRef="#ctx0" brushRef="#br0" timeOffset="105483.081">9774 9521 6072 0 0,'0'0'133'0'0,"0"0"23"0"0,0 0 12 0 0,0-1-23 0 0,0-1-6 0 0,-3-7 6763 0 0,-4 17-5562 0 0,-4 12-1547 0 0,-13 86 1380 0 0,14-59-970 0 0,-2 76 608 0 0,11-87-697 0 0,14 18 655 0 0,0-39-790 0 0,-12-14-230 0 0,-1-1-121 0 0,0 0-728 0 0,0 0-2901 0 0,0 0-1244 0 0</inkml:trace>
  <inkml:trace contextRef="#ctx0" brushRef="#br0" timeOffset="106003.08">9454 9455 7920 0 0,'0'0'174'0'0,"0"0"29"0"0,0 0 13 0 0,0 0-31 0 0,-3 0-101 0 0,2 0 151 0 0,1 0 52 0 0,0 0 1 0 0,0 0 0 0 0,0 0 1 0 0,0 0 6 0 0,0 0 1 0 0,0 0-7 0 0,0 0-26 0 0,0 0-9 0 0,0 0-4 0 0,0 0-10 0 0,1 1-34 0 0,1 2-128 0 0,0-1-1 0 0,0 0 1 0 0,1 1-1 0 0,-1-1 1 0 0,0 0-1 0 0,1 0 1 0 0,0 0-1 0 0,-1-1 1 0 0,1 1 0 0 0,0-1-1 0 0,0 1 1 0 0,0-1-1 0 0,0 0 1 0 0,0 0-1 0 0,0 0 1 0 0,0-1-1 0 0,0 1 1 0 0,1-1-1 0 0,-1 0 1 0 0,1 1-78 0 0,18 3 337 0 0,50 1 401 0 0,172-9 286 0 0,-2-2-968 0 0,-192-1 186 0 0,-49 7-188 0 0,-1 0-12 0 0,0 0-90 0 0,0 0-44 0 0,-4 3-4446 0 0,-3 1-458 0 0</inkml:trace>
  <inkml:trace contextRef="#ctx0" brushRef="#br0" timeOffset="106593.081">10191 9736 8896 0 0,'0'0'200'0'0,"0"0"33"0"0,-4-4 220 0 0,2 2-358 0 0,1 2 173 0 0,1 0 60 0 0,24-9 1151 0 0,125 26 499 0 0,-84-14-1660 0 0,14 1-1521 0 0,-66-2-3482 0 0</inkml:trace>
  <inkml:trace contextRef="#ctx0" brushRef="#br0" timeOffset="106863.081">10104 9906 7728 0 0,'87'12'1880'0'0,"163"4"2914"0"0,-149-26-6326 0 0,-85 10 934 0 0</inkml:trace>
  <inkml:trace contextRef="#ctx0" brushRef="#br0" timeOffset="123773.08">11150 9323 5400 0 0,'-3'-3'312'0'0,"-3"-4"-280"0"0,3 0 37 0 0,-6-14 3246 0 0,6 25 2037 0 0,-9 39-4840 0 0,11 34 322 0 0,8 14-386 0 0,-4-5-256 0 0,-2-85-164 0 0,-1-1-150 0 0,0 0-277 0 0,7 8-1225 0 0,0-3-1963 0 0,-5-3-1055 0 0</inkml:trace>
  <inkml:trace contextRef="#ctx0" brushRef="#br0" timeOffset="124023.081">11195 9397 6416 0 0,'9'-28'1136'0'0,"-8"27"-334"0"0,-1 1 29 0 0,0 0-11 0 0,0 0-77 0 0,0 0-37 0 0,0 0-8 0 0,-1 1-53 0 0,-8 21-105 0 0,1 0-1 0 0,1 1 1 0 0,1 0 0 0 0,1 0 0 0 0,0 9-540 0 0,13 26 469 0 0,-8-55-432 0 0,1 0 0 0 0,0 0 0 0 0,0 0 0 0 0,0 0 1 0 0,1 0-1 0 0,-1 0 0 0 0,1-1 0 0 0,-1 1 0 0 0,1-1 0 0 0,0 1 0 0 0,0-1 1 0 0,0 1-1 0 0,1-1 0 0 0,-1 0 0 0 0,0 0 0 0 0,1 0 0 0 0,-1 0 0 0 0,1-1 0 0 0,0 1 1 0 0,0-1-1 0 0,-1 1 0 0 0,1-1 0 0 0,0 0 0 0 0,0 0 0 0 0,0 0 0 0 0,0-1 1 0 0,0 1-1 0 0,1-1 0 0 0,-1 0 0 0 0,0 0 0 0 0,0 0 0 0 0,0 0 0 0 0,0 0 1 0 0,0 0-1 0 0,0-1 0 0 0,0 0 0 0 0,1 0 0 0 0,-2 1 0 0 0,1-2 0 0 0,0 1 0 0 0,1 0-37 0 0,-1 0-125 0 0,0-1 0 0 0,1 1-1 0 0,-1-1 1 0 0,0 1-1 0 0,0-1 1 0 0,0 0-1 0 0,0 0 1 0 0,0 0 0 0 0,-1-1-1 0 0,1 1 1 0 0,-1-1-1 0 0,1 1 1 0 0,-1-1-1 0 0,0 0 1 0 0,0 0-1 0 0,0 0 1 0 0,0 0 0 0 0,-1 0-1 0 0,1-1 1 0 0,-1 1-1 0 0,0 0 1 0 0,0-1-1 0 0,0 1 1 0 0,0 0 0 0 0,0-3 125 0 0,-1-5-5248 0 0</inkml:trace>
  <inkml:trace contextRef="#ctx0" brushRef="#br0" timeOffset="124303.081">10945 9287 10120 0 0,'0'0'298'0'0,"0"0"-4"0"0,0 0-162 0 0,0 0 34 0 0,0 0 33 0 0,0 0 8 0 0,0 0-3 0 0,0 0-18 0 0,0 0-8 0 0,1 1-2 0 0,7 3 81 0 0,0 0 1 0 0,0 0 0 0 0,0-1 0 0 0,1 0 0 0 0,-1 0 0 0 0,1-1-1 0 0,0 0 1 0 0,0-1 0 0 0,0 0 0 0 0,0 0 0 0 0,0-1 0 0 0,0 0-1 0 0,0 0 1 0 0,-1-1 0 0 0,1-1 0 0 0,4 0-258 0 0,21-1 294 0 0,284-21 92 0 0,-240 13-1261 0 0,-44 7-3370 0 0,-7 1-848 0 0</inkml:trace>
  <inkml:trace contextRef="#ctx0" brushRef="#br0" timeOffset="125153.081">10861 9898 6648 0 0,'0'0'149'0'0,"0"0"23"0"0,0 0 12 0 0,-1 0-25 0 0,-4 2-82 0 0,4-2 152 0 0,1 0 58 0 0,0 0 8 0 0,0 0 42 0 0,0 0 175 0 0,0 0 80 0 0,0 0 15 0 0,28 4 1095 0 0,59-8-332 0 0,256-7 1476 0 0,64-6-1965 0 0,-292 18-3475 0 0,-115-1 1765 0 0</inkml:trace>
  <inkml:trace contextRef="#ctx0" brushRef="#br0" timeOffset="125863.081">10885 10367 9256 0 0,'0'0'266'0'0,"0"0"1"0"0,-1 1-171 0 0,-12 22 644 0 0,13-22-464 0 0,0-1 39 0 0,7 14 1511 0 0,-1-10-1564 0 0,1-1 0 0 0,0 0 0 0 0,0 0 0 0 0,0-1 0 0 0,0 0 0 0 0,0 0 0 0 0,0-1 1 0 0,0 0-1 0 0,1 0 0 0 0,-1-1 0 0 0,0 0 0 0 0,1 0 0 0 0,-1 0 0 0 0,1-1-262 0 0,10 0 202 0 0,214-19 1388 0 0,-148 8-1286 0 0,-79 10-306 0 0,-17-5-284 0 0,-6 1 33 0 0,1-1 0 0 0,-1 0 0 0 0,1-2 0 0 0,1 0 0 0 0,-1-1 0 0 0,1 0 0 0 0,1-1 1 0 0,-12-12 251 0 0,22 16-17 0 0,0 0-1 0 0,1 0 0 0 0,0 0 0 0 0,0-1 0 0 0,0 1 0 0 0,1-1 0 0 0,1 0 1 0 0,-1 0-1 0 0,1 0 0 0 0,1 0 0 0 0,-1 0 0 0 0,1 0 0 0 0,1-2 19 0 0,-1 2-5 0 0,1 0 0 0 0,0 0 0 0 0,0 0 0 0 0,1 0 0 0 0,0 0 0 0 0,1 0 0 0 0,0 0 0 0 0,0 1 0 0 0,0-1 0 0 0,1 1-1 0 0,0-1 1 0 0,1 1 0 0 0,0 0 0 0 0,0 0 0 0 0,0 0 0 0 0,1 1 0 0 0,0-1 0 0 0,0 1 0 0 0,0 0 0 0 0,4-2 5 0 0,0 1 21 0 0,0 0 0 0 0,0 0 0 0 0,1 1 0 0 0,-1 0 0 0 0,2 1-1 0 0,-1 0 1 0 0,1 0 0 0 0,-1 1 0 0 0,1 1 0 0 0,0-1 0 0 0,0 2 0 0 0,1 0 0 0 0,-1 0 0 0 0,0 1 0 0 0,1 0 0 0 0,-1 1 0 0 0,1 1 0 0 0,-1 0 0 0 0,1 0 0 0 0,10 3-22 0 0,-15-2 41 0 0,-1 0-1 0 0,0 1 1 0 0,0-1-1 0 0,0 1 1 0 0,0 0-1 0 0,0 1 1 0 0,0 0-1 0 0,-1 0 1 0 0,0 0-1 0 0,0 0 1 0 0,0 1-1 0 0,0 0 1 0 0,-1 0-1 0 0,0 0 1 0 0,0 0-1 0 0,0 1 1 0 0,0 0-1 0 0,-1-1 0 0 0,0 2 1 0 0,0-1-1 0 0,-1 0 1 0 0,0 0-1 0 0,0 1 1 0 0,0-1-1 0 0,-1 1 1 0 0,0-1-1 0 0,0 1 1 0 0,-1 0-1 0 0,0-1 1 0 0,0 1-1 0 0,0 0 1 0 0,-1-1-1 0 0,-1 6-39 0 0,-45 175 633 0 0,44-137-494 0 0,13-33-32 0 0,-7-15-237 0 0,-1 0 0 0 0,1 0 1 0 0,0 0-1 0 0,0 0 0 0 0,0 0 1 0 0,0-1-1 0 0,0 1 0 0 0,1-1 0 0 0,-1 0 1 0 0,0 0-1 0 0,1 0 0 0 0,-1 0 1 0 0,1-1-1 0 0,-1 1 0 0 0,1-1 1 0 0,-1 0-1 0 0,1 0 0 0 0,-1 0 130 0 0,10 0-5950 0 0</inkml:trace>
  <inkml:trace contextRef="#ctx0" brushRef="#br0" timeOffset="126283.081">11783 10260 12552 0 0,'0'0'281'0'0,"-13"6"694"0"0,3-2-631 0 0,0 1 0 0 0,0 1 0 0 0,1 0 1 0 0,0 0-1 0 0,0 0 0 0 0,1 1 0 0 0,0 1 1 0 0,0 0-1 0 0,0 0 0 0 0,-3 6-344 0 0,-6 53 789 0 0,39-23-445 0 0,-22-43-224 0 0,2 0-8 0 0,1 1-96 0 0,0-1 0 0 0,0 1-1 0 0,0-1 1 0 0,-1 0-1 0 0,1 0 1 0 0,1 0-1 0 0,-1-1 1 0 0,0 1 0 0 0,0-1-1 0 0,0 1 1 0 0,0-1-1 0 0,0 0 1 0 0,0 0-1 0 0,0-1 1 0 0,1 1 0 0 0,-1-1-1 0 0,0 1 1 0 0,0-1-1 0 0,0 0 1 0 0,0 0-1 0 0,0 0 1 0 0,0-1 0 0 0,-1 1-1 0 0,1-1 1 0 0,0 1-1 0 0,-1-1 1 0 0,1 0-1 0 0,-1 0 1 0 0,0 0 0 0 0,1 0-1 0 0,0-2-15 0 0,2-3-157 0 0,0 0 0 0 0,-1 0 0 0 0,0 0 0 0 0,0-1-1 0 0,-1 0 1 0 0,0 0 0 0 0,0 0 0 0 0,0 0 0 0 0,-1 0 0 0 0,-1 0 0 0 0,1-7 157 0 0,-1 12-49 0 0,0-6-50 0 0,-1 4 19 0 0,0 5-8 0 0,-8 14 16 0 0,-1 42 721 0 0,25 8-425 0 0,-13-57-245 0 0,-3-5-82 0 0,0-2-773 0 0,0 0-3221 0 0,0 0-1381 0 0</inkml:trace>
  <inkml:trace contextRef="#ctx0" brushRef="#br0" timeOffset="126653.081">11901 10179 9296 0 0,'10'-36'924'0'0,"3"21"-319"0"0,-12 15-4 0 0,0 1 21 0 0,7 14-45 0 0,0 0-1 0 0,-1 0 1 0 0,-1 0 0 0 0,0 1 0 0 0,-2 0 0 0 0,1 0 0 0 0,-2 0 0 0 0,0 1 0 0 0,0 12-577 0 0,0-8 367 0 0,0 139 2117 0 0,-3-159-2409 0 0,0 1-10 0 0,0 3 5 0 0,0-3 20 0 0,0-2 17 0 0,0 0 44 0 0,0 0 17 0 0,11-34 182 0 0,0-16-567 0 0,28-9-647 0 0,-38 58 839 0 0,0 0-1 0 0,-1 0 1 0 0,1 0-1 0 0,0 0 1 0 0,0 0-1 0 0,0 1 1 0 0,0-1-1 0 0,0 0 1 0 0,1 1-1 0 0,-1-1 1 0 0,0 1-1 0 0,0-1 1 0 0,0 1-1 0 0,0 0 1 0 0,1-1 0 0 0,-1 1-1 0 0,0 0 1 0 0,0 0-1 0 0,1 0 1 0 0,-1 0-1 0 0,0 0 1 0 0,0 0-1 0 0,1 0 1 0 0,-1 0-1 0 0,0 0 1 0 0,0 1-1 0 0,0-1 1 0 0,1 1-1 0 0,-1-1 1 0 0,0 0-1 0 0,0 1 1 0 0,0 0-1 0 0,0-1 1 0 0,0 1 0 0 0,0 0-1 0 0,0 0 1 0 0,0-1-1 0 0,0 1 1 0 0,0 0-1 0 0,0 0 1 0 0,0 0-1 0 0,-1 0 1 0 0,1 0-1 0 0,0 0 1 0 0,-1 0-1 0 0,1 1 1 0 0,-1-1-1 0 0,1 1 26 0 0,20 78-114 0 0,-21-77 150 0 0,-1 0 1 0 0,1 0-1 0 0,-1-1 1 0 0,1 1-1 0 0,-1 0 0 0 0,0 0 1 0 0,0 0-1 0 0,0 0 1 0 0,0-1-1 0 0,-1 1 1 0 0,1-1-1 0 0,-1 1 1 0 0,1-1-1 0 0,-1 1 0 0 0,0-1 1 0 0,0 0-1 0 0,0 0 1 0 0,0 0-1 0 0,-1 0 1 0 0,1 0-1 0 0,-3 1-36 0 0,-20 12-5194 0 0,8-9-950 0 0</inkml:trace>
  <inkml:trace contextRef="#ctx0" brushRef="#br0" timeOffset="-91713.649">5346 11429 10944 0 0,'3'-6'986'0'0,"-2"0"-808"0"0,-5-20 418 0 0,-13-34 1325 0 0,16 57-1755 0 0,0 0 0 0 0,-1 0 1 0 0,1 0-1 0 0,-1 0 0 0 0,0 0 1 0 0,0 1-1 0 0,0-1 0 0 0,0 0 1 0 0,-1 1-1 0 0,1 0 0 0 0,-1-1 0 0 0,1 1 1 0 0,-1 0-1 0 0,0 0 0 0 0,0 1 1 0 0,0-1-1 0 0,0 0 0 0 0,0 1 0 0 0,0 0 1 0 0,0 0-1 0 0,0 0 0 0 0,0 0 1 0 0,-1 0-1 0 0,1 1 0 0 0,0-1 1 0 0,-1 1-1 0 0,1 0 0 0 0,-1 0 0 0 0,0 0-166 0 0,-46 37 909 0 0,43-29-850 0 0,-8 8 1 0 0,2 0 0 0 0,0 0-1 0 0,1 1 1 0 0,1 1 0 0 0,0 0 0 0 0,1 1-1 0 0,1 0 1 0 0,1 0 0 0 0,1 1-1 0 0,0 0 1 0 0,2 0 0 0 0,0 1-1 0 0,-1 15-59 0 0,15 24 94 0 0,-7-60-69 0 0,1 0 0 0 0,-1 0 0 0 0,0 0 0 0 0,1-1 0 0 0,-1 1 0 0 0,0 0 0 0 0,1-1 0 0 0,-1 0 0 0 0,0 1 0 0 0,1-1 0 0 0,-1 0 0 0 0,0 0 1 0 0,0 0-1 0 0,0 0 0 0 0,0-1 0 0 0,0 1 0 0 0,0-1 0 0 0,0 1 0 0 0,-1-1 0 0 0,1 0 0 0 0,0 1 0 0 0,-1-1 0 0 0,1 0 0 0 0,-1 0 0 0 0,0 0-25 0 0,21-26 22 0 0,-1-1 0 0 0,-1 0 0 0 0,-2-1 0 0 0,-2-1 0 0 0,0-1 0 0 0,9-28-22 0 0,-1-3-153 0 0,-35 140 86 0 0,9-62 94 0 0,1 0 0 0 0,1 1 0 0 0,0-1 1 0 0,1 0-1 0 0,1 1 0 0 0,0-1 0 0 0,3 10-27 0 0,4-10 21 0 0,20 5-574 0 0,-10-22-2814 0 0,-9-1-3307 0 0</inkml:trace>
  <inkml:trace contextRef="#ctx0" brushRef="#br0" timeOffset="-91323.649">5869 11139 11376 0 0,'0'0'256'0'0,"0"0"34"0"0,5-3 297 0 0,12-2-36 0 0,-16 5-58 0 0,13 0 1835 0 0,-13 2-2222 0 0,1-1 0 0 0,0 1 0 0 0,-1 0 0 0 0,0-1 0 0 0,0 1 0 0 0,1 0 0 0 0,-1 0 0 0 0,0 0 0 0 0,0 0 0 0 0,-1 0 0 0 0,1 1 0 0 0,0-1 0 0 0,-1 0 0 0 0,1 0 0 0 0,-1 0 0 0 0,0 1 0 0 0,0-1 0 0 0,0 0 0 0 0,0 0 0 0 0,0 0 0 0 0,0 1 0 0 0,0-1 0 0 0,-1 0 0 0 0,1 0 0 0 0,-1 0 0 0 0,0 1-106 0 0,0 11 386 0 0,-1 15 4 0 0,-1-1-1 0 0,-2-1 0 0 0,-1 1 1 0 0,-1-1-1 0 0,-1 2-389 0 0,2-8 161 0 0,-37 103 214 0 0,37-102-298 0 0,5-21-155 0 0,1-1-12 0 0,0 0-48 0 0,0 0-214 0 0,0 0-96 0 0,0 0-22 0 0,10-18-1548 0 0,0-8-3613 0 0,-2 11 297 0 0</inkml:trace>
  <inkml:trace contextRef="#ctx0" brushRef="#br0" timeOffset="-91043.649">6037 11056 11144 0 0,'0'0'248'0'0,"0"0"34"0"0,0 0 22 0 0,0 0-29 0 0,-10 5 392 0 0,2 6-176 0 0,1 1 0 0 0,0 0 0 0 0,1 0 0 0 0,1 0 0 0 0,0 1 0 0 0,0 0 1 0 0,1 0-1 0 0,1 0 0 0 0,0 0 0 0 0,0 9-491 0 0,2-18 88 0 0,-10 86 992 0 0,9-75-855 0 0,0-1 0 0 0,1 1 0 0 0,1 0 0 0 0,0-1 0 0 0,1 1 0 0 0,1 0 0 0 0,0-1-225 0 0,31 47 955 0 0,-32-60-939 0 0,1 0 1 0 0,-1 0 0 0 0,1 0 0 0 0,0 0 0 0 0,-1-1 0 0 0,1 1-1 0 0,0-1 1 0 0,-1 1 0 0 0,1-1 0 0 0,0 0 0 0 0,0 1-1 0 0,-1-1 1 0 0,1 0 0 0 0,0 0 0 0 0,0 0 0 0 0,0-1-1 0 0,-1 1 1 0 0,1 0 0 0 0,0-1 0 0 0,0 1 0 0 0,-1-1 0 0 0,1 1-1 0 0,1-2-16 0 0,40-27-958 0 0,-22-1-459 0 0,-11 6-4353 0 0,-4 9-160 0 0</inkml:trace>
  <inkml:trace contextRef="#ctx0" brushRef="#br0" timeOffset="-90813.649">5737 11088 11056 0 0,'0'0'248'0'0,"0"0"34"0"0,0 0 22 0 0,-1 1-29 0 0,-4 0-128 0 0,4 0 125 0 0,1-1 74 0 0,0 0 20 0 0,17 9 1122 0 0,70-3 1138 0 0,48-6-1917 0 0,33-15-1385 0 0,-140 13-4505 0 0,-15 1-97 0 0</inkml:trace>
  <inkml:trace contextRef="#ctx0" brushRef="#br0" timeOffset="-90243.649">6242 11295 8640 0 0,'0'0'197'0'0,"0"0"24"0"0,0 0 17 0 0,0 0 19 0 0,0 0 72 0 0,0 0 30 0 0,0 0 8 0 0,5-2 649 0 0,42-10 2455 0 0,18-2-2910 0 0,-7 5-384 0 0,-29 4-4841 0 0,-18 5-137 0 0</inkml:trace>
  <inkml:trace contextRef="#ctx0" brushRef="#br0" timeOffset="-89883.649">6642 11088 9168 0 0,'0'0'266'0'0,"0"0"1"0"0,0 0-156 0 0,0 0-26 0 0,0 0 10 0 0,5 18 1075 0 0,10 75 1778 0 0,-5 125-758 0 0,-12-71-1273 0 0,-2-72-187 0 0,0-15-446 0 0,-5-204-6915 0 0,12 120 5511 0 0</inkml:trace>
  <inkml:trace contextRef="#ctx0" brushRef="#br0" timeOffset="-88233.649">6710 11216 7776 0 0,'27'-50'808'0'0,"-23"45"-777"0"0,-2 2 91 0 0,1 0-1 0 0,-1 0 0 0 0,1-1 1 0 0,0 2-1 0 0,0-1 0 0 0,1 0 1 0 0,-1 0-1 0 0,0 1 0 0 0,1 0 1 0 0,0 0-1 0 0,-1 0 1 0 0,1 0-1 0 0,0 1 0 0 0,0-1 1 0 0,0 1-1 0 0,0 0 0 0 0,2 0-121 0 0,0 1 176 0 0,-2-1-24 0 0,-1 1 0 0 0,1 0 0 0 0,-1 0 0 0 0,0 0 0 0 0,1 0 0 0 0,-1 1 0 0 0,1-1 0 0 0,-1 1 0 0 0,0 0 0 0 0,1 0 0 0 0,-1 0 0 0 0,0 0 0 0 0,0 1 0 0 0,0-1 0 0 0,0 1 0 0 0,0 0 0 0 0,0 0 0 0 0,-1 0 0 0 0,2 1-152 0 0,1 3 203 0 0,1 0-1 0 0,-2 1 1 0 0,1-1-1 0 0,-1 1 1 0 0,0 0-1 0 0,0 0 1 0 0,-1 1-1 0 0,0-1 1 0 0,0 1-1 0 0,-1-1 1 0 0,0 1-1 0 0,-1 0 1 0 0,1 0-1 0 0,-1 2-202 0 0,-1-6 56 0 0,0 0 0 0 0,0 0 0 0 0,0 1 0 0 0,0-1 0 0 0,-1 0 0 0 0,1 0 0 0 0,-1 0 0 0 0,0 0 0 0 0,0 0 0 0 0,-1 0 0 0 0,1 0 0 0 0,-1 0-1 0 0,0 0 1 0 0,0-1 0 0 0,0 1 0 0 0,-1-1 0 0 0,1 0 0 0 0,-1 1 0 0 0,0-1 0 0 0,0 0 0 0 0,0 0 0 0 0,0-1 0 0 0,0 1 0 0 0,-1-1 0 0 0,1 1 0 0 0,-1-1-1 0 0,-3 1-55 0 0,-108 28 536 0 0,27-22-536 0 0,53-9-144 0 0,34 0 80 0 0,1 0 0 0 0,0 0 0 0 0,1 0 0 0 0,29-1-73 0 0,0-2 0 0 0,0-1 0 0 0,0-2 0 0 0,-1 0 0 0 0,0-2 0 0 0,0-1-1 0 0,23-12 138 0 0,56-47-144 0 0,-99 61 143 0 0,-1 2-5 0 0,-1 0 0 0 0,1-1 1 0 0,-1 0-1 0 0,0 0 0 0 0,-1-1 1 0 0,0 0-1 0 0,0 0 0 0 0,0 0 1 0 0,-1-1-1 0 0,0 0 0 0 0,4-8 6 0 0,-9 16 8 0 0,0 0-1 0 0,-1 0 0 0 0,1 1 0 0 0,0-1 0 0 0,-1 0 0 0 0,1 0 1 0 0,-1 0-1 0 0,1 0 0 0 0,0 0 0 0 0,-1 1 0 0 0,1-1 0 0 0,0 0 0 0 0,-1 0 1 0 0,1 0-1 0 0,-1 0 0 0 0,1 0 0 0 0,0 0 0 0 0,-1 0 0 0 0,1-1 1 0 0,0 1-1 0 0,-1 0 0 0 0,1 0 0 0 0,0 0 0 0 0,-1 0 0 0 0,1 0 0 0 0,0-1 1 0 0,-1 1-1 0 0,1 0 0 0 0,0 0 0 0 0,-1 0 0 0 0,1-1 0 0 0,0 1 1 0 0,-1 0-1 0 0,1 0 0 0 0,0-1 0 0 0,0 1 0 0 0,0 0 0 0 0,-1-1 0 0 0,1 1 1 0 0,0 0-1 0 0,0-1 0 0 0,0 1 0 0 0,0 0 0 0 0,0-1 0 0 0,-1 1 0 0 0,1-1 1 0 0,0 1-1 0 0,0 0 0 0 0,0-1 0 0 0,0 1 0 0 0,0 0 0 0 0,0-1 1 0 0,0 1-1 0 0,0-1 0 0 0,0 1-7 0 0,-10 28 650 0 0,-2 33-308 0 0,19-20 88 0 0,-6-39-400 0 0,0 0-1 0 0,1 0 0 0 0,-1-1 0 0 0,0 1 1 0 0,1 0-1 0 0,0-1 0 0 0,-1 1 0 0 0,1-1 0 0 0,0 0 1 0 0,0 1-1 0 0,0-1 0 0 0,0 0 0 0 0,0 0 1 0 0,0 0-1 0 0,0-1 0 0 0,0 1 0 0 0,0 0 0 0 0,0-1 1 0 0,1 1-1 0 0,-1-1 0 0 0,0 0 0 0 0,0 0 1 0 0,0 0-1 0 0,1 0 0 0 0,-1 0 0 0 0,0 0 0 0 0,0-1 1 0 0,1 1-1 0 0,-1-1 0 0 0,0 1 0 0 0,0-1 1 0 0,0 0-1 0 0,0 0 0 0 0,0 0 0 0 0,0 0 0 0 0,0 0 1 0 0,0 0-1 0 0,0-1 0 0 0,-1 1 0 0 0,1-1 1 0 0,0 1-1 0 0,-1-1 0 0 0,1 0 0 0 0,-1 1 0 0 0,0-1 1 0 0,0 0-1 0 0,1 0 0 0 0,0-2-29 0 0,48-76 12 0 0,-44 73-155 0 0,-5 7 142 0 0,-1 0-1 0 0,1 0 1 0 0,0 0-1 0 0,-1-1 1 0 0,1 1-1 0 0,0 0 1 0 0,-1 0-1 0 0,1 0 1 0 0,-1 0-1 0 0,1 0 0 0 0,0 0 1 0 0,-1 1-1 0 0,1-1 1 0 0,-1 0-1 0 0,1 0 1 0 0,0 0-1 0 0,-1 0 1 0 0,1 1-1 0 0,-1-1 1 0 0,1 0-1 0 0,-1 1 1 0 0,1-1-1 0 0,-1 0 0 0 0,1 1 1 0 0,-1-1-1 0 0,1 0 1 0 0,-1 1-1 0 0,0-1 1 0 0,1 1-1 0 0,-1-1 1 0 0,1 1-1 0 0,-1-1 1 0 0,0 1-1 0 0,0-1 1 0 0,1 1-1 0 0,-1 0 0 0 0,0-1 1 0 0,0 1 1 0 0,2 1-6 0 0,22 33 6 0 0,26 19 270 0 0,-44-51-192 0 0,-1 0 1 0 0,1-1-1 0 0,-1 0 1 0 0,1 0-1 0 0,0-1 1 0 0,-1 0 0 0 0,1 0-1 0 0,0 0 1 0 0,0 0-1 0 0,0-1 1 0 0,0 0-1 0 0,0 0 1 0 0,0-1-1 0 0,0 0 1 0 0,0 0-1 0 0,0 0 1 0 0,-1-1 0 0 0,1 0-1 0 0,0 0 1 0 0,-1 0-1 0 0,0-1 1 0 0,1 1-1 0 0,0-2-78 0 0,1 0 24 0 0,0 1-1 0 0,-1-1 0 0 0,1 0 1 0 0,-1-1-1 0 0,0 1 1 0 0,-1-1-1 0 0,1-1 0 0 0,-1 1 1 0 0,0-1-1 0 0,0 0 0 0 0,0 0 1 0 0,-1 0-1 0 0,0-1 0 0 0,0 1 1 0 0,-1-1-1 0 0,0 0 1 0 0,0 0-1 0 0,-1 0 0 0 0,1-4-23 0 0,13-69 0 0 0,-1-76-268 0 0,-11 26-72 0 0,-4 129 402 0 0,0 1-146 0 0,0 0-63 0 0,0 0-12 0 0,-6 19-1 0 0,-27 168 160 0 0,29-166 95 0 0,1 0 0 0 0,1 0-1 0 0,2 0 1 0 0,0 1 0 0 0,1-1-1 0 0,3 20-94 0 0,16 27 36 0 0,-19-65-19 0 0,0 1 0 0 0,1-1-1 0 0,0 0 1 0 0,0 1-1 0 0,0-1 1 0 0,0 0 0 0 0,0 0-1 0 0,1 0 1 0 0,-1-1 0 0 0,1 1-1 0 0,0-1 1 0 0,0 1 0 0 0,0-1-1 0 0,0 0 1 0 0,0 0-1 0 0,0 0 1 0 0,1 0 0 0 0,-1-1-1 0 0,1 1-16 0 0,1-1 25 0 0,0 0 0 0 0,0 0-1 0 0,0 0 1 0 0,1-1-1 0 0,-1 0 1 0 0,0 0 0 0 0,0 0-1 0 0,1 0 1 0 0,-1-1 0 0 0,0 0-1 0 0,0 0 1 0 0,0-1-1 0 0,0 1 1 0 0,0-1 0 0 0,0 0-1 0 0,0 0 1 0 0,2-3-25 0 0,-1 1 0 0 0,1-2-19 0 0,0 1 1 0 0,-1-1-1 0 0,1 0 1 0 0,-1-1 0 0 0,0 1-1 0 0,-1-1 1 0 0,0-1-1 0 0,0 1 1 0 0,-1-1 0 0 0,1 1-1 0 0,-1-2 19 0 0,37-114-394 0 0,-24 82 266 0 0,-17 41 74 0 0,17-10-62 0 0,6 11-80 0 0,11 25 427 0 0,-31-22-224 0 0,1-1 0 0 0,-1 0 0 0 0,0 1 0 0 0,-1 0 0 0 0,1 0 0 0 0,-1 0 0 0 0,1 0 0 0 0,-1 0 0 0 0,0 0 0 0 0,-1 0-1 0 0,1 1 1 0 0,-1-1 0 0 0,0 1 0 0 0,1 2-7 0 0,-1-4 19 0 0,0 1-1 0 0,-1-1 1 0 0,1 0 0 0 0,0 1-1 0 0,-1-1 1 0 0,0 1-1 0 0,0-1 1 0 0,0 1-1 0 0,0-1 1 0 0,-1 1 0 0 0,1-1-1 0 0,-1 1 1 0 0,0-1-1 0 0,0 1 1 0 0,0-1-1 0 0,0 0 1 0 0,-1 0 0 0 0,1 0-1 0 0,-1 0 1 0 0,0 0-1 0 0,0 0 1 0 0,0 0-1 0 0,0 0 1 0 0,-1-1 0 0 0,1 1-1 0 0,-1-1 1 0 0,1 1-1 0 0,-1-1-18 0 0,-67 32 128 0 0,34-21-128 0 0,32-10 0 0 0,1-3-22 0 0,2 0-86 0 0,18-5-168 0 0,76-8 82 0 0,67-14 66 0 0,-125 20 180 0 0,-26 6-51 0 0,0 0 0 0 0,-1-1 0 0 0,1 0 0 0 0,0-1 0 0 0,-1 0 0 0 0,0 0 0 0 0,1 0 0 0 0,-1-1 0 0 0,-1-1 0 0 0,1 1 0 0 0,-1-1 0 0 0,3-2-1 0 0,-6 4-3 0 0,0 0-1 0 0,0-1 1 0 0,-1 1-1 0 0,1-1 1 0 0,-1 0-1 0 0,0 0 1 0 0,0 0-1 0 0,0 0 1 0 0,0 0-1 0 0,-1-1 1 0 0,0 1 0 0 0,1-1-1 0 0,-2 0 1 0 0,1 1-1 0 0,-1-1 1 0 0,1 0-1 0 0,-1 0 1 0 0,-1 0-1 0 0,1 0 1 0 0,-1 0-1 0 0,0 0 1 0 0,0-1-1 0 0,0 1 1 0 0,-1 0-1 0 0,1 0 1 0 0,-1 0-1 0 0,-1 0 1 0 0,1 1-1 0 0,-1-1 1 0 0,1 0-1 0 0,-3-2 4 0 0,-23-12-748 0 0,10 29 843 0 0,13-6-55 0 0,1 0-1 0 0,-1 0 1 0 0,1 0 0 0 0,0 0-1 0 0,0 1 1 0 0,0-1 0 0 0,1 1-1 0 0,0 0 1 0 0,0 0 0 0 0,0 0-1 0 0,0 0 1 0 0,1 0 0 0 0,0 0 0 0 0,0 1-1 0 0,0-1 1 0 0,0 0 0 0 0,1 0-1 0 0,0 1 1 0 0,0-1 0 0 0,1 0-1 0 0,-1 1 1 0 0,1-1 0 0 0,0 0-1 0 0,1 0 1 0 0,-1 0 0 0 0,1 0-1 0 0,2 3-39 0 0,-1 0 62 0 0,1 0 0 0 0,0 0-1 0 0,0 0 1 0 0,1-1-1 0 0,-1 0 1 0 0,2 0 0 0 0,-1 0-1 0 0,1-1 1 0 0,0 1 0 0 0,1-1-1 0 0,-1-1 1 0 0,1 1-1 0 0,1-1 1 0 0,-1-1 0 0 0,0 1-1 0 0,8 2-61 0 0,-2-2-223 0 0,1-2 0 0 0,-1 1-1 0 0,1-2 1 0 0,0 0 0 0 0,0 0-1 0 0,0-2 1 0 0,0 1 0 0 0,10-3 223 0 0,-10 0-7749 0 0</inkml:trace>
  <inkml:trace contextRef="#ctx0" brushRef="#br0" timeOffset="-87143.648">8904 10990 9216 0 0,'0'0'208'0'0,"0"0"33"0"0,0 0 14 0 0,0 0 10 0 0,0 0 39 0 0,0 0 16 0 0,0 0 7 0 0,0 0 53 0 0,-2 6 905 0 0,-21 69 3179 0 0,20-58-3990 0 0,1-3-166 0 0,0-1 0 0 0,1 1 0 0 0,0-1 0 0 0,1 1 0 0 0,0 0 0 0 0,1-1 0 0 0,2 12-308 0 0,2 53 1038 0 0,0-53-830 0 0,-5-24-142 0 0,4 2 477 0 0,-3-1-1485 0 0,2-1-4852 0 0,-3-1-660 0 0</inkml:trace>
  <inkml:trace contextRef="#ctx0" brushRef="#br0" timeOffset="-86853.648">8949 10825 14096 0 0,'-4'-3'816'0'0,"-1"1"-619"0"0,4 2 91 0 0,1 0 61 0 0,0 0 17 0 0,0 0-49 0 0,1 0-213 0 0,25 38-1793 0 0,-17-29 739 0 0,-1 0-8 0 0</inkml:trace>
  <inkml:trace contextRef="#ctx0" brushRef="#br0" timeOffset="-86663.648">9271 10933 15200 0 0,'-13'2'1161'0'0,"6"0"-1106"0"0,0 0 1 0 0,0 0-1 0 0,1 1 1 0 0,-1 0-1 0 0,1 0 1 0 0,-1 0 0 0 0,1 1-1 0 0,0 0 1 0 0,0 0-1 0 0,1 1 1 0 0,-4 3-56 0 0,1-2 123 0 0,7-5-97 0 0,-1 1 0 0 0,1-1 0 0 0,-1 1 0 0 0,1-1 0 0 0,0 1 0 0 0,-1 0 0 0 0,1 0 0 0 0,0 0-1 0 0,0 0 1 0 0,0 0 0 0 0,1 0 0 0 0,-1 0 0 0 0,0 0 0 0 0,1 0 0 0 0,-1 0 0 0 0,1 0-1 0 0,0 0 1 0 0,0 0 0 0 0,0 0 0 0 0,0 0 0 0 0,0 1 0 0 0,0-1 0 0 0,0 0 0 0 0,1 0 0 0 0,-1 0-1 0 0,1 0 1 0 0,0 0 0 0 0,-1 0 0 0 0,1 0 0 0 0,0 0 0 0 0,0 0 0 0 0,0 0 0 0 0,1-1-1 0 0,0 2-25 0 0,112 87-408 0 0,-111-87 415 0 0,1-1 0 0 0,-1 1 0 0 0,0 0 0 0 0,0 0 0 0 0,0 0 0 0 0,0 0 0 0 0,-1 1-1 0 0,1-1 1 0 0,-1 1 0 0 0,0-1 0 0 0,0 1 0 0 0,0 0 0 0 0,0 2-7 0 0,-2-5 21 0 0,-1 1 1 0 0,0-1 0 0 0,0 0-1 0 0,1 1 1 0 0,-1-1-1 0 0,0 0 1 0 0,0 1 0 0 0,0-1-1 0 0,0 0 1 0 0,0 0-1 0 0,-1 0 1 0 0,1 0 0 0 0,0 0-1 0 0,0 0 1 0 0,-1 0 0 0 0,1 0-1 0 0,-1-1 1 0 0,1 1-1 0 0,-1 0 1 0 0,1-1 0 0 0,-1 1-1 0 0,1-1 1 0 0,-1 0-1 0 0,0 1-21 0 0,-5 1 62 0 0,-104 20 76 0 0,34-8-1628 0 0,69-16-1173 0 0,8 2 1289 0 0</inkml:trace>
  <inkml:trace contextRef="#ctx0" brushRef="#br0" timeOffset="-85853.648">9982 10978 10832 0 0,'-14'-3'760'0'0,"-76"24"2712"0"0,81-17-3094 0 0,1 1 1 0 0,0 0 0 0 0,0 0-1 0 0,0 1 1 0 0,0 0-1 0 0,1 1 1 0 0,0 0 0 0 0,1 0-1 0 0,-5 6-378 0 0,6-7 75 0 0,1 0-1 0 0,-1 0 1 0 0,1 1-1 0 0,1-1 1 0 0,-1 1-1 0 0,1 0 1 0 0,0 0-1 0 0,1 0 1 0 0,0 1-1 0 0,0-1 1 0 0,0 1-1 0 0,1-1 1 0 0,0 1-1 0 0,1-1 1 0 0,-1 1-1 0 0,2 0-74 0 0,-1-7 7 0 0,1 1-1 0 0,-1-1 1 0 0,1 0-1 0 0,0 0 1 0 0,0 1-1 0 0,0-1 1 0 0,0 0-1 0 0,0 0 0 0 0,0 0 1 0 0,0 0-1 0 0,0 0 1 0 0,0 0-1 0 0,0 0 1 0 0,1 0-1 0 0,-1 0 1 0 0,0-1-1 0 0,1 1 0 0 0,-1 0 1 0 0,0-1-1 0 0,1 1 1 0 0,-1-1-1 0 0,1 0 1 0 0,-1 1-1 0 0,1-1 1 0 0,-1 0-1 0 0,1 0 1 0 0,-1 0-1 0 0,1 0 0 0 0,-1 0 1 0 0,1 0-1 0 0,-1-1 1 0 0,1 1-1 0 0,-1 0 1 0 0,1-1-1 0 0,-1 1 1 0 0,0-1-1 0 0,1 1 0 0 0,-1-1 1 0 0,0 0-1 0 0,1 0 1 0 0,-1 1-1 0 0,0-1 1 0 0,0 0-1 0 0,0 0 1 0 0,1 0-1 0 0,-1-1 1 0 0,0 1-1 0 0,-1 0 0 0 0,2-1-6 0 0,95-81-3044 0 0,-67 55 2610 0 0,-29 28 403 0 0,14 36 968 0 0,-14-33-934 0 0,0 0-1 0 0,1 0 0 0 0,-1 0 1 0 0,0 0-1 0 0,1 0 0 0 0,0 0 0 0 0,0 0 1 0 0,0-1-1 0 0,0 1 0 0 0,0 0 1 0 0,0-1-1 0 0,1 0 0 0 0,-1 0 0 0 0,1 0 1 0 0,-1 0-1 0 0,1 0 0 0 0,0 0 0 0 0,0-1 1 0 0,0 1-1 0 0,0-1 0 0 0,0 0 1 0 0,0 0-1 0 0,0 0 0 0 0,1 0-2 0 0,17-6-1388 0 0,-8 1-4382 0 0</inkml:trace>
  <inkml:trace contextRef="#ctx0" brushRef="#br0" timeOffset="-84523.648">10309 10924 11600 0 0,'0'0'264'0'0,"-3"8"636"0"0,10 14-792 0 0,2 5-108 0 0,0 1 906 0 0,16 30 1935 0 0,12 44-1365 0 0,7 92-1078 0 0,-25-100-193 0 0,-19-95-193 0 0,0 1-1 0 0,0-1 1 0 0,0 1-1 0 0,0 0 1 0 0,0-1-1 0 0,1 1 1 0 0,-1-1-1 0 0,0 1 1 0 0,0 0-1 0 0,0-1 0 0 0,0 1 1 0 0,0-1-1 0 0,0 1 1 0 0,-1 0-1 0 0,1-1 1 0 0,0 1-1 0 0,0 0 1 0 0,0-1-1 0 0,0 1 1 0 0,0-1-1 0 0,0 1 1 0 0,-1 0-1 0 0,1-1 1 0 0,0 1-1 0 0,0 0 1 0 0,-1-1-1 0 0,1 1 1 0 0,0 0-1 0 0,0 0 1 0 0,-1-1-1 0 0,1 1 1 0 0,0 0-1 0 0,-1 0 1 0 0,1-1-1 0 0,0 1 1 0 0,-1 0-1 0 0,1 0 1 0 0,-1 0-1 0 0,1 0 1 0 0,0 0-1 0 0,-1 0 1 0 0,1-1-1 0 0,0 1 1 0 0,-1 0-1 0 0,1 0 1 0 0,-1 0-1 0 0,1 0 1 0 0,0 0-1 0 0,-1 0 1 0 0,1 1-1 0 0,-1-1 1 0 0,1 0-1 0 0,0 0 1 0 0,-1 0-1 0 0,1 0 1 0 0,-1 0-1 0 0,1 0 1 0 0,0 1-1 0 0,-1-1 0 0 0,1 0 1 0 0,0 0-1 0 0,-1 1 1 0 0,1-1-1 0 0,0 0 1 0 0,0 0-1 0 0,-1 1 1 0 0,1-1-1 0 0,0 1-11 0 0,-11-46-334 0 0,1 0-1 0 0,3-1 0 0 0,2 1 0 0 0,1-1 0 0 0,3 0 0 0 0,2-19 335 0 0,-1 52-93 0 0,-1 6 79 0 0,1 0 0 0 0,-1 0 0 0 0,1 0 0 0 0,1 0 0 0 0,-1 0 1 0 0,1 0-1 0 0,0 0 0 0 0,0 0 0 0 0,1 0 0 0 0,0 0 0 0 0,1 1 0 0 0,-1-1 0 0 0,1 1 1 0 0,0-1-1 0 0,1 1 0 0 0,-1 0 0 0 0,1 0 0 0 0,1 1 0 0 0,-1-1 0 0 0,1 1 0 0 0,0 0 0 0 0,2-2 14 0 0,-3 6-1 0 0,0-1-1 0 0,0 1 0 0 0,0 0 0 0 0,1 0 0 0 0,-1 0 0 0 0,0 1 0 0 0,0-1 0 0 0,1 1 0 0 0,-1 0 0 0 0,0 1 0 0 0,1-1 0 0 0,-1 1 0 0 0,0-1 0 0 0,0 1 0 0 0,0 0 0 0 0,0 1 1 0 0,0-1-1 0 0,0 1 0 0 0,0 0 0 0 0,0 0 0 0 0,0 0 0 0 0,-1 0 0 0 0,1 1 0 0 0,-1-1 0 0 0,1 1 0 0 0,-1 0 0 0 0,0 0 0 0 0,0 0 0 0 0,-1 1 0 0 0,1-1 0 0 0,-1 1 0 0 0,1-1 0 0 0,0 4 2 0 0,-2-6-6 0 0,0 1 41 0 0,1 0-1 0 0,0 1 1 0 0,-1-1-1 0 0,1 1 1 0 0,-1 0-1 0 0,0 0 1 0 0,0-1-1 0 0,0 1 1 0 0,0 0-1 0 0,-1 0 1 0 0,1 0-1 0 0,-1 0 1 0 0,1 0-1 0 0,-1 0 1 0 0,0 0-1 0 0,0 0 1 0 0,-1 0-1 0 0,1-1 1 0 0,-1 1-1 0 0,1 0 1 0 0,-1 0-1 0 0,0 0 1 0 0,0 0-1 0 0,0 0 1 0 0,0-1-1 0 0,-1 1 1 0 0,1-1-1 0 0,-1 2-34 0 0,-3 0 51 0 0,0 0-1 0 0,-1-1 0 0 0,1 1 0 0 0,-1-1 1 0 0,0 0-1 0 0,0-1 0 0 0,0 1 0 0 0,0-1 1 0 0,0 0-1 0 0,-1-1 0 0 0,1 1 1 0 0,0-1-1 0 0,-7 0-50 0 0,-25 7 53 0 0,14-6 0 0 0,21 0-42 0 0,19-5 42 0 0,102-7-357 0 0,9-30-152 0 0,-21-21-24 0 0,-71 30 182 0 0,-32 29 244 0 0,1 0-10 0 0,-17 32 12 0 0,11-23 130 0 0,0 0 0 0 0,0 0 0 0 0,1 0-1 0 0,-1 0 1 0 0,1 0 0 0 0,1 0 0 0 0,0 0-1 0 0,0 0 1 0 0,0 1 0 0 0,1 1-78 0 0,8 9 818 0 0,-9-18-712 0 0,11 2 228 0 0,-4-5-300 0 0,-2 0-1 0 0,1 0 1 0 0,0-1-1 0 0,-1 0 0 0 0,1 0 1 0 0,-1 0-1 0 0,0-1 1 0 0,0 0-1 0 0,-1 0 1 0 0,0 0-1 0 0,1 0 0 0 0,0-4-33 0 0,-3 6-1 0 0,32-35-12 0 0,-20 29-66 0 0,-8 8 19 0 0,-3 2 47 0 0,0 0 0 0 0,0 1 0 0 0,1-1 0 0 0,-1 1 0 0 0,0 0 0 0 0,0 0-1 0 0,0 0 1 0 0,-1 0 0 0 0,1 0 0 0 0,0 0 0 0 0,-1 1 0 0 0,0 0 0 0 0,1-1-1 0 0,-1 1 1 0 0,0 0 0 0 0,0 0 0 0 0,0 1 13 0 0,4 4-9 0 0,-3-2 55 0 0,0-1 0 0 0,1 0 0 0 0,-1-1 0 0 0,1 1 0 0 0,0 0 0 0 0,0-1 0 0 0,0 0-1 0 0,1 0 1 0 0,0 0 0 0 0,-1-1 0 0 0,1 0 0 0 0,1 0 0 0 0,-1 0 0 0 0,0 0 0 0 0,1-1-1 0 0,-1 0 1 0 0,1 0 0 0 0,0 0 0 0 0,-1-1 0 0 0,1 0 0 0 0,0 0 0 0 0,5 0-46 0 0,-3-1 100 0 0,-1-1 0 0 0,0 0 0 0 0,0 0 1 0 0,0-1-1 0 0,0 0 0 0 0,0 0 0 0 0,0-1 0 0 0,0 0 1 0 0,-1 0-1 0 0,1 0 0 0 0,-1-1 0 0 0,0 0 0 0 0,1-1-100 0 0,0-1 38 0 0,0-1 0 0 0,0 0 0 0 0,-1 0 0 0 0,0 0 0 0 0,0 0 0 0 0,-1-1 0 0 0,0 0 0 0 0,0 0 0 0 0,0-1-38 0 0,15-43 10 0 0,2-111-538 0 0,-21 18 172 0 0,-11 98 118 0 0,10 47 182 0 0,0 0-22 0 0,0 2-2 0 0,-3 103-80 0 0,36 93 390 0 0,8-46 486 0 0,-32-136-622 0 0,-4-8-233 0 0,7 8-42 0 0,2-11-5640 0 0,-7-5-717 0 0</inkml:trace>
  <inkml:trace contextRef="#ctx0" brushRef="#br0" timeOffset="-83803.648">11621 10831 12784 0 0,'0'0'289'0'0,"0"0"40"0"0,-13-3 441 0 0,-16 19-54 0 0,25-10-478 0 0,-7 22 504 0 0,10-23-714 0 0,0-1 1 0 0,1 1 0 0 0,-1-1-1 0 0,1 1 1 0 0,0-1 0 0 0,0 1-1 0 0,1-1 1 0 0,-1 1 0 0 0,1-1-1 0 0,0 1 1 0 0,0-1 0 0 0,0 1-1 0 0,1-1 1 0 0,0 0 0 0 0,0 0-1 0 0,0 0 1 0 0,0 0 0 0 0,0 0-1 0 0,1 0 1 0 0,0-1 0 0 0,-1 1-1 0 0,2-1 1 0 0,2 3-29 0 0,7 12 115 0 0,16 13 1156 0 0,-28-30-925 0 0,-1-1-50 0 0,0 0-28 0 0,0 0-4 0 0,-1 3-198 0 0,-1 0 0 0 0,1 1 0 0 0,-1-1 0 0 0,1 0-1 0 0,-1 0 1 0 0,0-1 0 0 0,0 1 0 0 0,0 0-1 0 0,-1-1 1 0 0,1 1 0 0 0,-1-1 0 0 0,1 0-1 0 0,-1 1 1 0 0,0-1 0 0 0,0-1 0 0 0,0 1 0 0 0,0 0-1 0 0,0-1 1 0 0,0 1 0 0 0,0-1 0 0 0,-1 0-1 0 0,1 0 1 0 0,0 0 0 0 0,-1-1 0 0 0,1 1 0 0 0,-1-1-1 0 0,0 0-65 0 0,-53 1 166 0 0,56-1-258 0 0,1 0-14 0 0,0 0-2 0 0,0 0-16 0 0,0 0-4 0 0,4-4 12 0 0,-1 1 0 0 0,1 0 0 0 0,0 0-1 0 0,0 0 1 0 0,0 1 0 0 0,1-1 0 0 0,-1 1-1 0 0,1 0 1 0 0,-1 1 0 0 0,1-1 0 0 0,0 1-1 0 0,0-1 1 0 0,-1 1 0 0 0,1 1 0 0 0,0-1-1 0 0,3 1 117 0 0,103-10-196 0 0,-93 8 196 0 0,-1 1 0 0 0,-1-1 0 0 0,0-1 0 0 0,1 0 0 0 0,-1 0 0 0 0,-1-2 0 0 0,1 0 0 0 0,-1-1 0 0 0,1 0 0 0 0,-2-2 0 0 0,1 1 0 0 0,-1-2 0 0 0,0 0 0 0 0,-1-1 0 0 0,10-9 0 0 0,-15 12-7 0 0,-5 4 12 0 0,-1 1 0 0 0,0 0 0 0 0,1 0 0 0 0,-1-1 1 0 0,0 0-1 0 0,0 1 0 0 0,0-1 0 0 0,0 0 0 0 0,-1 0 0 0 0,1 0 0 0 0,-1 0 1 0 0,1 0-1 0 0,-1 0 0 0 0,0 0 0 0 0,-1-1 0 0 0,2-1-5 0 0,-2 3 7 0 0,0 1 1 0 0,0 0-1 0 0,0 0 0 0 0,0 0 0 0 0,0 0 1 0 0,0 0-1 0 0,0 0 0 0 0,0 0 0 0 0,0 0 1 0 0,0-1-1 0 0,0 1 0 0 0,-1 0 0 0 0,1 0 1 0 0,0 0-1 0 0,-1 0 0 0 0,1 0 0 0 0,-1 0 1 0 0,1 0-1 0 0,-1 0 0 0 0,0 0 1 0 0,1 1-1 0 0,-1-1 0 0 0,0 0 0 0 0,0 0 1 0 0,0 0-1 0 0,1 1 0 0 0,-1-1 0 0 0,0 0 1 0 0,0 1-1 0 0,0-1 0 0 0,0 1 0 0 0,0-1 1 0 0,0 1-1 0 0,0-1 0 0 0,0 1 0 0 0,0 0 1 0 0,0 0-1 0 0,-1-1 0 0 0,1 1 0 0 0,0 0 1 0 0,0 0-1 0 0,0 0 0 0 0,0 0 0 0 0,0 0 1 0 0,0 1-1 0 0,0-1 0 0 0,-1 0 0 0 0,1 0 1 0 0,0 1-1 0 0,0-1-7 0 0,-45 25 152 0 0,-11 53 714 0 0,53-17-274 0 0,18-47-376 0 0,-5-10-181 0 0,-1 0 0 0 0,1 0 0 0 0,0-1 0 0 0,1 0 0 0 0,-1-1 0 0 0,0 0 0 0 0,1 0 0 0 0,0-1 0 0 0,-1 0 0 0 0,1-1 0 0 0,0 0-1 0 0,-1 0 1 0 0,7-2-35 0 0,12 1-67 0 0,10 0-2521 0 0,-22 0-700 0 0,14 1-3246 0 0</inkml:trace>
  <inkml:trace contextRef="#ctx0" brushRef="#br0" timeOffset="-79583.648">12537 10884 5904 0 0,'17'-9'376'0'0,"12"-16"233"0"0,-25 22-757 0 0,11-22 3967 0 0,-15 25-3174 0 0,0 0 22 0 0,0 0 6 0 0,-5-6 1160 0 0,1 7-1700 0 0,-1 1-1 0 0,1-1 1 0 0,0 1-1 0 0,0 0 1 0 0,0 0-1 0 0,0 0 1 0 0,1 1-1 0 0,-1 0 1 0 0,1-1-1 0 0,-1 1 1 0 0,1 1-1 0 0,0-1 0 0 0,0 0 1 0 0,0 1-1 0 0,0-1 1 0 0,1 1-1 0 0,0 0 1 0 0,0 0-1 0 0,0 0 1 0 0,0 0-1 0 0,0 0 1 0 0,0 4-133 0 0,1-5 16 0 0,0-1 1 0 0,0 1 0 0 0,0-1-1 0 0,1 1 1 0 0,-1 0 0 0 0,1 0-1 0 0,0-1 1 0 0,0 1-1 0 0,0 0 1 0 0,0-1 0 0 0,0 1-1 0 0,1 0 1 0 0,-1 0 0 0 0,1-1-1 0 0,0 1 1 0 0,-1-1-1 0 0,1 1 1 0 0,0 0 0 0 0,1-1-1 0 0,-1 0 1 0 0,0 1 0 0 0,1-1-1 0 0,0 0 1 0 0,-1 0-1 0 0,1 1 1 0 0,0-1 0 0 0,0-1-1 0 0,0 1 1 0 0,0 0-1 0 0,0 0 1 0 0,0-1 0 0 0,1 1-1 0 0,-1-1 1 0 0,1 0 0 0 0,-1 0-1 0 0,1 0 1 0 0,-1 0-1 0 0,1 0 1 0 0,0 0 0 0 0,-1-1-1 0 0,1 1 1 0 0,0-1 0 0 0,-1 0-1 0 0,1 0 1 0 0,3 0-17 0 0,7-1 43 0 0,1 0 0 0 0,0-2 0 0 0,-1 1 1 0 0,1-2-1 0 0,-1 0 0 0 0,0 0 0 0 0,7-4-43 0 0,-9 3-102 0 0,-1 0-1 0 0,0-1 0 0 0,0 0 1 0 0,0-1-1 0 0,-1 0 0 0 0,0-1 1 0 0,0 1-1 0 0,-1-2 0 0 0,3-2 103 0 0,0 7-348 0 0,26 46 75 0 0,-31-37 295 0 0,0-1-1 0 0,1 0 1 0 0,-1 0 0 0 0,1 0-1 0 0,0-1 1 0 0,0 1 0 0 0,0-2-1 0 0,0 1 1 0 0,0-1-1 0 0,1 0 1 0 0,-1-1 0 0 0,1 0-1 0 0,-1 0 1 0 0,1 0-1 0 0,0-1 1 0 0,-1 0 0 0 0,1-1-1 0 0,-1 0 1 0 0,1 0 0 0 0,-1 0-1 0 0,1-1 1 0 0,-1 0-1 0 0,3-1-21 0 0,-7 2 19 0 0,0 0 0 0 0,-1 0 0 0 0,1 0 0 0 0,0-1 0 0 0,0 1 0 0 0,-1-1 0 0 0,1 1 0 0 0,-1-1 0 0 0,1 0 0 0 0,-1 0 0 0 0,0 0 0 0 0,0 0 0 0 0,0 0 0 0 0,0-1 0 0 0,0 1 0 0 0,0-1 0 0 0,-1 1 0 0 0,1-1 0 0 0,-1 0 0 0 0,0 1 0 0 0,0-1 0 0 0,0 0 0 0 0,0 0 0 0 0,0 0 0 0 0,0 0 0 0 0,-1 0 0 0 0,0 0 0 0 0,1 0 0 0 0,-1 0 0 0 0,0 0 0 0 0,0 0 0 0 0,-1 0 0 0 0,0-2-19 0 0,-35-74-359 0 0,-9 39 127 0 0,23 26-2250 0 0,19 12 1770 0 0,2 2-4457 0 0</inkml:trace>
  <inkml:trace contextRef="#ctx0" brushRef="#br0" timeOffset="-79303.648">13248 10703 13824 0 0,'0'0'314'0'0,"0"0"46"0"0,0 0 22 0 0,0 0-50 0 0,-1 1-220 0 0,-6 11 248 0 0,1 0 1 0 0,1 0-1 0 0,0 0 1 0 0,1 1-1 0 0,0 0 1 0 0,1-1-1 0 0,-2 12-360 0 0,4 30 1380 0 0,12-34-997 0 0,-9-19-456 0 0,0 1 1 0 0,0-1-1 0 0,0 1 1 0 0,0-1-1 0 0,1 0 1 0 0,-1 0-1 0 0,0 0 0 0 0,1 0 1 0 0,-1 0-1 0 0,1 0 1 0 0,-1-1-1 0 0,1 1 0 0 0,0-1 1 0 0,-1 0-1 0 0,1 1 1 0 0,-1-1-1 0 0,1 0 0 0 0,0-1 1 0 0,-1 1-1 0 0,1 0 1 0 0,-1-1-1 0 0,1 0 1 0 0,-1 1-1 0 0,1-1 0 0 0,-1 0 1 0 0,1 0-1 0 0,1-2 73 0 0,-1-1-4376 0 0,-3-2-1346 0 0</inkml:trace>
  <inkml:trace contextRef="#ctx0" brushRef="#br0" timeOffset="-78273.648">13295 10397 10272 0 0,'0'0'298'0'0,"0"0"-3"0"0,-4 4 265 0 0,-9 46 1220 0 0,-4 19 128 0 0,-12 33-693 0 0,19-61-860 0 0,2 0 1 0 0,2 1 0 0 0,1 0 0 0 0,2 19-356 0 0,8-17 688 0 0,0-20 46 0 0,-5-23-670 0 0,0-1 18 0 0,0 0 62 0 0,0 0 15 0 0,0 0-6 0 0,0-19 63 0 0,18-25-232 0 0,-12 34 20 0 0,0 0 0 0 0,1 1 0 0 0,0 0 0 0 0,1 0 0 0 0,-1 1 0 0 0,2 0 0 0 0,-1 0 0 0 0,2 0-4 0 0,-5 4-16 0 0,-1 0-10 0 0,1 0-1 0 0,-1 1 0 0 0,1 0 0 0 0,0 0 0 0 0,0 1 0 0 0,0-1 0 0 0,0 1 1 0 0,0 0-1 0 0,1 0 0 0 0,-1 1 0 0 0,0-1 0 0 0,1 1 0 0 0,0 1 0 0 0,4-1 27 0 0,7 36-224 0 0,-10 93 856 0 0,0-101-488 0 0,-6-25-80 0 0,4 2 0 0 0,-2-1 0 0 0,41-12 214 0 0,34-65-1036 0 0,-76 71 735 0 0,1 0 0 0 0,0 0 0 0 0,-1 1 0 0 0,1 0 0 0 0,0-1 0 0 0,0 1-1 0 0,1 0 1 0 0,-1 1 0 0 0,0-1 0 0 0,1 0 0 0 0,-1 1 0 0 0,1 0 0 0 0,-1 0-1 0 0,1 0 1 0 0,0 0 0 0 0,0 1 0 0 0,-1-1 0 0 0,1 1 0 0 0,0 0 0 0 0,0 0-1 0 0,-1 0 1 0 0,1 1 0 0 0,0-1 0 0 0,0 1 0 0 0,-1 0 0 0 0,1 0 0 0 0,-1 0-1 0 0,1 0 1 0 0,-1 1 0 0 0,1 0 0 0 0,1 1 23 0 0,31 33 295 0 0,-33-31-260 0 0,-1-1 0 0 0,1 0-1 0 0,0 1 1 0 0,1-1 0 0 0,-1 0 0 0 0,1-1 0 0 0,-1 1 0 0 0,1-1 0 0 0,0 1 0 0 0,0-1 0 0 0,1 0 0 0 0,-1-1 0 0 0,1 1 0 0 0,-1-1-1 0 0,1 0 1 0 0,1 0-35 0 0,26 1-2320 0 0,-31-3-4079 0 0</inkml:trace>
  <inkml:trace contextRef="#ctx0" brushRef="#br0" timeOffset="-78033.649">13737 10571 12776 0 0,'0'0'360'0'0,"-4"-4"88"0"0,4 4-360 0 0,0 0-88 0 0,0 0 0 0 0,0 0 0 0 0,0 0 0 0 0,0 0 0 0 0,0 0 72 0 0,0 0-72 0 0,0 0 0 0 0,0 0 0 0 0,6 12 0 0 0,1-3 64 0 0,0 1-128 0 0,-1-5-32 0 0,1 5 0 0 0,3-5-5336 0 0</inkml:trace>
  <inkml:trace contextRef="#ctx0" brushRef="#br0" timeOffset="-77463.648">14194 10579 13072 0 0,'0'0'297'0'0,"0"0"39"0"0,-5-3 451 0 0,-3 2-568 0 0,-1 0 0 0 0,0 0 0 0 0,1 1 1 0 0,-1 0-1 0 0,1 0 0 0 0,-1 1 1 0 0,1 0-1 0 0,-1 1 0 0 0,1 0 0 0 0,-1 0 1 0 0,1 1-1 0 0,0 0 0 0 0,0 0 1 0 0,1 1-1 0 0,-8 4-219 0 0,9-3 80 0 0,0 0 1 0 0,0 1-1 0 0,0 0 0 0 0,1 0 1 0 0,0 1-1 0 0,0-1 1 0 0,0 1-1 0 0,1 0 0 0 0,0 0 1 0 0,1 1-1 0 0,-1-1 1 0 0,1 1-1 0 0,1 0 0 0 0,-1 0 1 0 0,2 0-1 0 0,-1 0 1 0 0,1 0-1 0 0,0 0 0 0 0,0 1 1 0 0,1 1-81 0 0,0-5 10 0 0,0 0 1 0 0,0 0-1 0 0,1 0 0 0 0,0 0 1 0 0,-1 0-1 0 0,2 0 0 0 0,-1 0 1 0 0,1 0-1 0 0,-1 0 1 0 0,1 0-1 0 0,1-1 0 0 0,-1 1 1 0 0,1-1-1 0 0,-1 1 1 0 0,1-1-1 0 0,0 0 0 0 0,1 0 1 0 0,-1 0-1 0 0,1-1 1 0 0,0 1-1 0 0,0-1 0 0 0,0 0 1 0 0,0 0-1 0 0,0 0 1 0 0,1-1-1 0 0,-1 1 0 0 0,1-1 1 0 0,0 0-1 0 0,1 0-10 0 0,6-1 39 0 0,0 0 0 0 0,0 0 0 0 0,0-1 0 0 0,0-1-1 0 0,0 0 1 0 0,0-1 0 0 0,0 0 0 0 0,0-1 0 0 0,-1 0 0 0 0,1-1 0 0 0,-1 0 0 0 0,10-5-39 0 0,-9 5 10 0 0,19-23-10 0 0,20-42-976 0 0,-21-20-953 0 0,-10 11 11 0 0,7 13 1288 0 0,-27 63 684 0 0,0 2 10 0 0,1 1-11 0 0,0 0 0 0 0,-1-1 0 0 0,1 1 1 0 0,0 0-1 0 0,-1 0 0 0 0,1 0 0 0 0,-1-1 1 0 0,1 1-1 0 0,-1 0 0 0 0,0 0 0 0 0,1 0 1 0 0,-1 0-1 0 0,0 0 0 0 0,1 0 0 0 0,-1 0 1 0 0,0 0-1 0 0,0 0 0 0 0,0 0 1 0 0,0 0-1 0 0,0-1 0 0 0,0 1 0 0 0,0 0 1 0 0,0 0-1 0 0,0 0 0 0 0,-1 0 0 0 0,1 0 1 0 0,0 0-1 0 0,0 0 0 0 0,-1 0 0 0 0,1 0 1 0 0,-1 0-1 0 0,1-1 0 0 0,-1 1 0 0 0,1 0 1 0 0,-1 0-1 0 0,0 0 0 0 0,1-1 1 0 0,-1 1-55 0 0,-13 67 785 0 0,2-5-329 0 0,14 28 362 0 0,-1-88-756 0 0,-1 0-1 0 0,1 0 0 0 0,0 0 0 0 0,0 0 0 0 0,0 0 0 0 0,0 0 0 0 0,1 0 1 0 0,-1 0-1 0 0,1 0 0 0 0,0 0 0 0 0,-1 0 0 0 0,1-1 0 0 0,1 1 0 0 0,-1-1 1 0 0,0 0-1 0 0,0 1 0 0 0,1-1 0 0 0,0 0 0 0 0,1 1-60 0 0,-2-2 169 0 0,38 2 562 0 0,45-45-511 0 0,-75 35-220 0 0,0 1 0 0 0,1 0 0 0 0,0 0 0 0 0,1 1 1 0 0,-1 1-1 0 0,1 0 0 0 0,0 0 0 0 0,8-1 0 0 0,-11 4-10 0 0,0 0-1 0 0,0 1 0 0 0,-1 0 1 0 0,1 0-1 0 0,0 0 0 0 0,0 1 1 0 0,0 1-1 0 0,0 0 0 0 0,1 0 11 0 0,26 17 0 0 0,5 17 0 0 0,3 11 0 0 0,16 6 0 0 0,-7-18-2001 0 0,-52-34 1274 0 0</inkml:trace>
  <inkml:trace contextRef="#ctx0" brushRef="#br0" timeOffset="-76433.649">5679 12025 8696 0 0,'0'0'197'0'0,"5"-5"468"0"0,-5 4-562 0 0,1 1 0 0 0,0-1 0 0 0,-1 0-1 0 0,1 0 1 0 0,-1 0 0 0 0,1 0 0 0 0,-1 1-1 0 0,1-1 1 0 0,-1 0 0 0 0,0 0 0 0 0,1 0 0 0 0,-1 0-1 0 0,0 0 1 0 0,0 0 0 0 0,0 0 0 0 0,0 0-1 0 0,0 0 1 0 0,0 0 0 0 0,0 0 0 0 0,0 0-1 0 0,0 0 1 0 0,0 0 0 0 0,0 0 0 0 0,-1 0-1 0 0,1 0 1 0 0,0 1 0 0 0,-1-1 0 0 0,1 0 0 0 0,0 0-1 0 0,-1 0 1 0 0,0 0 0 0 0,1 0 0 0 0,-1 1-1 0 0,1-1 1 0 0,-1 0 0 0 0,0 1 0 0 0,1-1-1 0 0,-1 0 1 0 0,0 1 0 0 0,0-1 0 0 0,0 1-1 0 0,1-1 1 0 0,-1 1 0 0 0,0-1 0 0 0,0 1-1 0 0,0 0 1 0 0,0-1 0 0 0,0 1 0 0 0,0 0 0 0 0,0 0-1 0 0,0 0 1 0 0,0 0 0 0 0,0 0 0 0 0,0 0-1 0 0,0 0 1 0 0,-1 0-103 0 0,-50 10 2353 0 0,45-7-2240 0 0,-1 1 1 0 0,1 0-1 0 0,0 1 0 0 0,0-1 0 0 0,1 1 1 0 0,-1 1-1 0 0,1-1 0 0 0,0 1 0 0 0,1 0 1 0 0,-1 0-1 0 0,1 1 0 0 0,0 0 1 0 0,1 0-1 0 0,0 0 0 0 0,0 0 0 0 0,0 1 1 0 0,1-1-1 0 0,0 1 0 0 0,-1 5-113 0 0,4-8 11 0 0,-1-1 0 0 0,1 1 1 0 0,0 0-1 0 0,0-1 0 0 0,0 1 0 0 0,1 0 0 0 0,0-1 0 0 0,0 1 1 0 0,0 0-1 0 0,0-1 0 0 0,1 1 0 0 0,0-1 0 0 0,0 0 0 0 0,0 0 1 0 0,0 1-1 0 0,2 0-11 0 0,2 0 19 0 0,0 0 0 0 0,0-1 0 0 0,0 0 0 0 0,1 0 0 0 0,0 0 0 0 0,-1-1 0 0 0,2 0 0 0 0,-1 0 1 0 0,0-1-1 0 0,0 0 0 0 0,1 0 0 0 0,-1 0 0 0 0,1-1 0 0 0,-1-1 0 0 0,1 1 0 0 0,0-1 0 0 0,-1 0 0 0 0,1-1 0 0 0,1 0-19 0 0,124-27 64 0 0,-76-1-144 0 0,-31 13-246 0 0,20-10-540 0 0,-43 25 318 0 0,8-2 799 0 0,-2-3-6265 0 0,-3 0 478 0 0</inkml:trace>
  <inkml:trace contextRef="#ctx0" brushRef="#br0" timeOffset="-74393.648">6127 11992 10448 0 0,'4'-10'1049'0'0,"-4"8"-927"0"0,-1 1-1 0 0,0 0 1 0 0,1-1-1 0 0,-1 1 1 0 0,0 0-1 0 0,0 0 1 0 0,0-1-1 0 0,0 1 1 0 0,0 0-1 0 0,0 0 1 0 0,0 0-1 0 0,0 0 1 0 0,0 0 0 0 0,0 0-1 0 0,0 1 1 0 0,-1-1-1 0 0,1 0 1 0 0,0 1-1 0 0,-1-1 1 0 0,1 1-1 0 0,-1-1 1 0 0,1 1-1 0 0,0-1 1 0 0,-1 1-1 0 0,1 0 1 0 0,-1 0 0 0 0,1 0-1 0 0,-1 0 1 0 0,1 0-1 0 0,-1 0 1 0 0,1 0-1 0 0,-1 0 1 0 0,1 1-1 0 0,-1-1 1 0 0,1 1-1 0 0,0-1 1 0 0,-1 1 0 0 0,1-1-122 0 0,-8 3 212 0 0,0 0 1 0 0,0 1-1 0 0,1 0 1 0 0,0 0 0 0 0,0 1-1 0 0,0 0 1 0 0,0 0-1 0 0,1 1 1 0 0,-1 0 0 0 0,2 0-1 0 0,-1 1 1 0 0,1 0-1 0 0,-2 2-212 0 0,-24 55 531 0 0,31-27-318 0 0,1-36-122 0 0,10 7 69 0 0,-2-7-89 0 0,-6-1-1 0 0,0 0 2 0 0,8-2-99 0 0,0 0 0 0 0,-1-1-1 0 0,1 0 1 0 0,0-1-1 0 0,-1 0 1 0 0,0-1 0 0 0,0 0-1 0 0,0 0 1 0 0,-1-1-1 0 0,0 0 1 0 0,0 0 0 0 0,0-1-1 0 0,-1 0 1 0 0,1 0-1 0 0,-2-1 1 0 0,1 0 0 0 0,-1 0-1 0 0,-1 0 1 0 0,1-1 0 0 0,-1 0-1 0 0,-1 0 1 0 0,2-6 27 0 0,10-6-798 0 0,-12 58 601 0 0,0 18 360 0 0,24 8 483 0 0,-26-62-578 0 0,7 2 128 0 0,-4-3-178 0 0,0 0 0 0 0,0 0 0 0 0,0-1-1 0 0,0 0 1 0 0,0 0 0 0 0,0 0-1 0 0,0 0 1 0 0,-1-1 0 0 0,1 0 0 0 0,0 0-1 0 0,-1 0 1 0 0,1 0 0 0 0,-1-1-1 0 0,0 0 1 0 0,1 0 0 0 0,-1 0 0 0 0,-1 0-1 0 0,1 0 1 0 0,0-1 0 0 0,-1 0-1 0 0,0 0 1 0 0,0 0 0 0 0,0 0 0 0 0,0 0-1 0 0,-1-1 1 0 0,0 1 0 0 0,0-1-1 0 0,1-2-17 0 0,67-106-748 0 0,-69 112 684 0 0,-1 1 0 0 0,0 0 0 0 0,0 0 0 0 0,7 19-53 0 0,-4 66 266 0 0,11-27 234 0 0,-13-56-363 0 0,0-1 1 0 0,0 1-1 0 0,0-1 0 0 0,0 1 1 0 0,0-1-1 0 0,0 0 0 0 0,1 1 1 0 0,-1-1-1 0 0,0 0 0 0 0,1 0 1 0 0,-1 0-1 0 0,1 0 1 0 0,-1 0-1 0 0,1 0 0 0 0,0 0 1 0 0,-1 0-1 0 0,1-1 0 0 0,0 1 1 0 0,0-1-1 0 0,-1 1 0 0 0,1-1 1 0 0,0 0-1 0 0,0 0 0 0 0,0 0 1 0 0,-1 0-1 0 0,1 0 0 0 0,0 0 1 0 0,0 0-1 0 0,0 0 0 0 0,0-1 1 0 0,-1 1-1 0 0,1-1 0 0 0,0 1 1 0 0,-1-1-1 0 0,1 0 0 0 0,0 0 1 0 0,-1 0-1 0 0,1 0 0 0 0,1-1-20 0 0,57-37 299 0 0,38-89-588 0 0,-69 79-599 0 0,-18 35 622 0 0,-8 8 202 0 0,-2 1 0 0 0,-1 4 22 0 0,0 1 87 0 0,0 0 31 0 0,0 0-4 0 0,0 0-7 0 0,0 0-1 0 0,0 0 0 0 0,0 0 0 0 0,0 0 0 0 0,0 0 0 0 0,0 0 0 0 0,0 0 0 0 0,0 0 0 0 0,0 0 0 0 0,0 0 0 0 0,0 0 0 0 0,0 0 0 0 0,0 0-26 0 0,0 1-92 0 0,-17 42 114 0 0,13-35-23 0 0,1-1 0 0 0,1 1 1 0 0,0 0-1 0 0,0-1 0 0 0,0 1 0 0 0,1 0 0 0 0,0 0 0 0 0,1 0 0 0 0,0 7-37 0 0,7 9 81 0 0,8-15 127 0 0,-7-8-186 0 0,0-1 0 0 0,0 1 1 0 0,0-2-1 0 0,0 1 0 0 0,-1-1 0 0 0,1-1 0 0 0,0 1 0 0 0,0-1 1 0 0,-1 0-1 0 0,1-1 0 0 0,-1 0 0 0 0,1 0 0 0 0,-1-1 1 0 0,0 0-1 0 0,0 0 0 0 0,-1 0 0 0 0,1-1 0 0 0,-1 0 0 0 0,0-1-22 0 0,14-7 32 0 0,18-15-47 0 0,-30 22-59 0 0,-1 0 0 0 0,1 0-1 0 0,0 0 1 0 0,0 1 0 0 0,1 0 0 0 0,0 1-1 0 0,0 0 1 0 0,0 0 0 0 0,0 1 0 0 0,0 0-1 0 0,1 1 75 0 0,40 1-440 0 0,-39 4 454 0 0,15 12-50 0 0,-22-10 48 0 0,-1-1 0 0 0,1 1-1 0 0,-1 0 1 0 0,1 0 0 0 0,-2 0 0 0 0,1 0 0 0 0,0 0 0 0 0,-1 1 0 0 0,0 0 0 0 0,0-1 0 0 0,-1 1 0 0 0,1 0 0 0 0,-1 0 0 0 0,-1-1-1 0 0,1 1 1 0 0,-1 4-12 0 0,0-6 1 0 0,-1 0-1 0 0,0 0 0 0 0,1 0 1 0 0,-2 0-1 0 0,1 0 0 0 0,0-1 1 0 0,-1 1-1 0 0,0 0 0 0 0,1-1 0 0 0,-2 0 1 0 0,1 1-1 0 0,0-1 0 0 0,-1 0 1 0 0,1 0-1 0 0,-1 0 0 0 0,0 0 1 0 0,0-1-1 0 0,0 1 0 0 0,0-1 0 0 0,0 1 1 0 0,-1-1-1 0 0,1 0 0 0 0,-4 1 0 0 0,-6 5-17 0 0,-49 13 227 0 0,33-13-210 0 0,78-22 0 0 0,95-26-73 0 0,11-35-206 0 0,-135 64 248 0 0,-1-2 0 0 0,-1 0 0 0 0,0-1 0 0 0,-1-1 0 0 0,13-14 31 0 0,-28 26-10 0 0,49-51-129 0 0,-52 54 138 0 0,1 0-1 0 0,-1 1 1 0 0,1-1-1 0 0,0 0 1 0 0,-1 0-1 0 0,1 0 1 0 0,-1 0-1 0 0,1 0 0 0 0,-1 0 1 0 0,1 0-1 0 0,-1 0 1 0 0,1 0-1 0 0,-1-1 1 0 0,1 1-1 0 0,0 0 1 0 0,-1 0-1 0 0,1 0 0 0 0,-1 0 1 0 0,1-1-1 0 0,-1 1 1 0 0,1 0-1 0 0,0 0 1 0 0,-1-1-1 0 0,1 1 0 0 0,0 0 1 0 0,-1-1-1 0 0,1 1 1 0 0,0 0-1 0 0,-1-1 1 0 0,1 1-1 0 0,0 0 1 0 0,0-1-1 0 0,-1 1 0 0 0,1-1 1 0 0,0 1-1 0 0,0 0 1 0 0,0-1-1 0 0,0 1 1 0 0,0-1-1 0 0,0 1 1 0 0,-1-1-1 0 0,1 1 0 0 0,0-1 1 0 0,0 1-1 0 0,0-1 1 0 0,1 1-1 0 0,-1 0 1 0 0,0-1-1 0 0,0 1 1 0 0,0-1-1 0 0,0 1 0 0 0,0-1 1 0 0,0 1-1 0 0,1-1 1 0 0,-1 1-1 0 0,0 0 1 0 0,0-1-1 0 0,1 1 1 0 0,-1 0-1 0 0,0-1 0 0 0,0 1 1 0 0,1 0-1 0 0,-1-1 1 0 0,0 1-1 0 0,1 0 1 0 0,-1-1-1 0 0,1 1 1 0 0,-1 0-1 0 0,0 0 0 0 0,1-1 2 0 0,-37 10-35 0 0,26-2 37 0 0,0 0-1 0 0,1 1 0 0 0,0 1 0 0 0,1-1 0 0 0,0 1 1 0 0,0 1-1 0 0,1 0 0 0 0,0 0 0 0 0,1 0 0 0 0,-2 5-1 0 0,-9 46 220 0 0,23-43-149 0 0,-5-16-56 0 0,1-1-1 0 0,-1 1 1 0 0,1 0-1 0 0,-1 0 1 0 0,1-1 0 0 0,0 1-1 0 0,0-1 1 0 0,0 1-1 0 0,0-1 1 0 0,0 0-1 0 0,0 0 1 0 0,0 0 0 0 0,0 0-1 0 0,1 0 1 0 0,-1 0-1 0 0,0-1 1 0 0,0 1-1 0 0,1-1 1 0 0,-1 1 0 0 0,0-1-1 0 0,1 0 1 0 0,-1 0-1 0 0,1 0 1 0 0,-1 0-1 0 0,0 0 1 0 0,1-1 0 0 0,-1 1-1 0 0,0-1 1 0 0,2 0-15 0 0,12-3 35 0 0,-1 0 0 0 0,0-1 1 0 0,0-1-1 0 0,0 0 0 0 0,0-1 0 0 0,-1-1 1 0 0,0 0-1 0 0,-1-1-35 0 0,37-19-8 0 0,-41 23 58 0 0,12-6-217 0 0,-1 0-1 0 0,2 2 1 0 0,0 0-1 0 0,0 1 1 0 0,0 1-1 0 0,1 1 1 0 0,1 1 167 0 0,-20 6 19 0 0,0-1 0 0 0,0 1 0 0 0,0-1 0 0 0,0 1 0 0 0,0 0 1 0 0,-1 1-1 0 0,1-1 0 0 0,0 1 0 0 0,0-1 0 0 0,-1 1 0 0 0,1 0 0 0 0,-1 0 1 0 0,0 1-1 0 0,1-1 0 0 0,-1 1 0 0 0,0 0 0 0 0,0 0 0 0 0,-1 0 0 0 0,1 0 1 0 0,-1 0-1 0 0,1 0 0 0 0,-1 1 0 0 0,0-1 0 0 0,0 1 0 0 0,-1-1 0 0 0,1 1 1 0 0,-1 0-1 0 0,0 0 0 0 0,0 0 0 0 0,0 0 0 0 0,0 0 0 0 0,-1 0 0 0 0,1 0 1 0 0,-1 0-1 0 0,0 0 0 0 0,0 0 0 0 0,-1 0 0 0 0,1 0 0 0 0,-2 2-19 0 0,1-2 52 0 0,-1-1-1 0 0,0 0 0 0 0,0 1 0 0 0,0-1 0 0 0,0 0 0 0 0,0 0 1 0 0,-1 0-1 0 0,0 0 0 0 0,1-1 0 0 0,-1 1 0 0 0,0-1 0 0 0,0 0 0 0 0,0 0 1 0 0,-1 0-1 0 0,1 0 0 0 0,0 0 0 0 0,-1-1 0 0 0,0 1 0 0 0,1-1 1 0 0,-1 0-1 0 0,1 0 0 0 0,-1 0 0 0 0,0-1 0 0 0,0 1 0 0 0,0-1 1 0 0,-3 0-52 0 0,-37-1-6630 0 0,35-1 298 0 0</inkml:trace>
  <inkml:trace contextRef="#ctx0" brushRef="#br0" timeOffset="-48903.648">8343 11776 7376 0 0,'0'0'216'0'0,"0"-1"-11"0"0,0-3-125 0 0,0 3 107 0 0,0 1 37 0 0,0 0 0 0 0,2 6 5402 0 0,5 21-5012 0 0,18 120 1249 0 0,-13-42-567 0 0,0-33-1242 0 0,-2-17 120 0 0,1-13 42 0 0,-10-41-157 0 0,3 4-228 0 0,5-61-1504 0 0,-9 31-1606 0 0,0 18 1603 0 0,0-14-3341 0 0</inkml:trace>
  <inkml:trace contextRef="#ctx0" brushRef="#br0" timeOffset="-48633.649">8420 11789 7712 0 0,'5'-3'94'0'0,"-1"1"0"0"0,1 0 0 0 0,-1 0 0 0 0,1 0 1 0 0,0 0-1 0 0,0 1 0 0 0,0 0 0 0 0,0 0 0 0 0,0 0 0 0 0,0 1 0 0 0,0 0 1 0 0,0 0-1 0 0,0 0 0 0 0,0 0 0 0 0,0 1 0 0 0,0 0 0 0 0,0 0 0 0 0,0 0 1 0 0,0 1-1 0 0,0-1 0 0 0,-1 1 0 0 0,1 1 0 0 0,-1-1 0 0 0,1 0 1 0 0,-1 1-1 0 0,2 1-94 0 0,4 2 217 0 0,-1 0 1 0 0,0 1 0 0 0,0 0 0 0 0,0 0 0 0 0,-1 1-1 0 0,0 0 1 0 0,0 0 0 0 0,-1 1 0 0 0,-1 0-218 0 0,-4-6 125 0 0,-1 0 1 0 0,1 1-1 0 0,-1-1 1 0 0,0 0-1 0 0,-1 1 1 0 0,1-1-1 0 0,0 0 1 0 0,-1 1-1 0 0,0-1 1 0 0,0 1-1 0 0,0-1 1 0 0,0 1-1 0 0,0-1 0 0 0,-1 1 1 0 0,0-1-1 0 0,0 0 1 0 0,0 1-1 0 0,0-1 1 0 0,0 0-1 0 0,0 0 1 0 0,-1 1-1 0 0,0-1 1 0 0,1 0-1 0 0,-1-1 1 0 0,-1 2-126 0 0,-8 5 113 0 0,0-1 1 0 0,-1-1-1 0 0,0 0 1 0 0,0-1-1 0 0,0 0 0 0 0,-1-1 1 0 0,0-1-1 0 0,0 0 1 0 0,0 0-1 0 0,0-1 1 0 0,0-1-1 0 0,-1 0 0 0 0,-10-1-113 0 0,-50-13-543 0 0,74 10 402 0 0,0 1 1 0 0,0 0 0 0 0,0 0 0 0 0,1 0 0 0 0,-1 0 0 0 0,0-1 0 0 0,0 1 0 0 0,1 0 0 0 0,-1 0 0 0 0,0 0 0 0 0,1 0 0 0 0,-1 0 0 0 0,1 0 0 0 0,0 0 0 0 0,-1 0 0 0 0,1 0 0 0 0,0 0 0 0 0,-1 0 0 0 0,1 0 0 0 0,0 0 0 0 0,0 0 0 0 0,0 1 0 0 0,0-1 0 0 0,0 0 0 0 0,0 1 0 0 0,0-1-1 0 0,0 0 1 0 0,0 1 0 0 0,0 0 0 0 0,0-1 0 0 0,1 1 140 0 0,8-6-902 0 0</inkml:trace>
  <inkml:trace contextRef="#ctx0" brushRef="#br0" timeOffset="-46643.648">8915 11878 9672 0 0,'-5'-1'38'0'0,"0"1"1"0"0,0-1-1 0 0,0 1 1 0 0,0 0 0 0 0,0 0-1 0 0,-1 1 1 0 0,1-1-1 0 0,0 1 1 0 0,0 0 0 0 0,0 1-1 0 0,0-1 1 0 0,0 1-1 0 0,0 0 1 0 0,1 0-1 0 0,-1 0 1 0 0,1 1 0 0 0,-1 0-1 0 0,1 0-38 0 0,-4 1 111 0 0,-52 34 3564 0 0,59-36-3630 0 0,0 0 1 0 0,0 0-1 0 0,0 0 1 0 0,0-1-1 0 0,0 1 1 0 0,1 1-1 0 0,-1-1 0 0 0,1 0 1 0 0,-1 0-1 0 0,1 0 1 0 0,0 0-1 0 0,0 0 1 0 0,0 0-1 0 0,0 0 1 0 0,0 0-1 0 0,0 0 1 0 0,1 1-1 0 0,-1-1 1 0 0,1 0-1 0 0,-1 0 1 0 0,1 0-1 0 0,0 0 1 0 0,0 0-1 0 0,0-1 1 0 0,0 1-1 0 0,0 0 1 0 0,0 0-1 0 0,0 0 1 0 0,1-1-1 0 0,-1 1 1 0 0,1-1-1 0 0,-1 1 1 0 0,1-1-1 0 0,0 0 1 0 0,-1 1-1 0 0,1-1 1 0 0,0 0-1 0 0,0 0 1 0 0,0 0-1 0 0,0-1 1 0 0,0 1-1 0 0,0 0 1 0 0,0-1-1 0 0,0 1 1 0 0,0-1-1 0 0,0 1 1 0 0,0-1-1 0 0,0 0 1 0 0,0 0-1 0 0,0 0 1 0 0,2-1-46 0 0,3 1 12 0 0,0-1 1 0 0,0 0 0 0 0,0 0 0 0 0,0-1 0 0 0,0 0 0 0 0,0 0 0 0 0,0 0 0 0 0,-1-1 0 0 0,1 0 0 0 0,-1-1 0 0 0,0 1 0 0 0,0-1 0 0 0,0 0 0 0 0,0-1 0 0 0,-1 1 0 0 0,5-6-13 0 0,-8 7-9 0 0,0-1-1 0 0,0 0 0 0 0,-1-1 0 0 0,1 1 1 0 0,-1 0-1 0 0,0 0 0 0 0,0-1 0 0 0,-1 1 1 0 0,1 0-1 0 0,-1-1 0 0 0,0 1 0 0 0,0-1 1 0 0,0 1-1 0 0,-1 0 0 0 0,1-1 0 0 0,-1 1 10 0 0,-30-75-929 0 0,30 78 921 0 0,0 0 0 0 0,0-1 0 0 0,0 1 0 0 0,0 0 0 0 0,1-1 1 0 0,-1 1-1 0 0,0-1 0 0 0,1 1 0 0 0,0-1 0 0 0,-1 1 0 0 0,1-1 0 0 0,0 0 0 0 0,0 1 0 0 0,0-1 0 0 0,0 0 0 0 0,0 1 0 0 0,0-1 0 0 0,0 1 0 0 0,0-1 0 0 0,1 1 0 0 0,-1-1 0 0 0,1 0 0 0 0,-1 1 1 0 0,1-1-1 0 0,-1 1 0 0 0,1 0 0 0 0,0-1 0 0 0,0 1 0 0 0,0 0 0 0 0,0-1 0 0 0,0 1 0 0 0,0 0 0 0 0,0 0 0 0 0,0 0 0 0 0,1 0 0 0 0,-1 0 0 0 0,0 0 0 0 0,1 0 0 0 0,-1 0 0 0 0,0 0 0 0 0,1 1 0 0 0,-1-1 1 0 0,1 1-1 0 0,-1-1 0 0 0,1 1 0 0 0,0-1 0 0 0,-1 1 0 0 0,1 0 0 0 0,0 0 8 0 0,4-1-5 0 0,1 0 0 0 0,-1 1 0 0 0,0 0 0 0 0,1 1 1 0 0,-1-1-1 0 0,1 1 0 0 0,-1 0 0 0 0,0 1 0 0 0,1-1 0 0 0,-1 1 1 0 0,1 1 4 0 0,36 3 0 0 0,25 13 813 0 0,-63-19-724 0 0,-1 1 1 0 0,0 0-1 0 0,1 0 1 0 0,-1 1-1 0 0,0 0 0 0 0,0-1 1 0 0,1 1-1 0 0,-2 1 1 0 0,1-1-1 0 0,0 0 1 0 0,0 1-1 0 0,-1 0 0 0 0,3 3-89 0 0,-4-5 132 0 0,5 16 32 0 0,-3-1-16 0 0,-1 0-1 0 0,0 0 1 0 0,-1 1-1 0 0,-1-1 1 0 0,-1 1-1 0 0,0-1 0 0 0,-2 8-147 0 0,1 23 360 0 0,-13 73 464 0 0,11 0-468 0 0,6-82-209 0 0,-3-37-63 0 0,0-1 4 0 0,0 0-13 0 0,0 0 14 0 0,0 0-1 0 0,0 0-7 0 0,4-36 79 0 0,-11-128-744 0 0,17 38-432 0 0,17 10 227 0 0,-25 112 768 0 0,0-1 1 0 0,0 0-1 0 0,0 0 0 0 0,1 1 1 0 0,-1 0-1 0 0,1-1 0 0 0,0 1 0 0 0,1 0 1 0 0,-1 0-1 0 0,1 1 0 0 0,-1-1 1 0 0,1 1-1 0 0,0 0 0 0 0,0 0 0 0 0,1 0 1 0 0,-1 0-1 0 0,1 1 0 0 0,-1 0 1 0 0,1-1-1 0 0,0 2 0 0 0,0-1 1 0 0,0 1-1 0 0,0-1 0 0 0,0 1 0 0 0,0 1 1 0 0,0-1-1 0 0,0 1 0 0 0,0 0 1 0 0,0 0-1 0 0,0 0 0 0 0,1 1 0 0 0,4 1 21 0 0,19 9 140 0 0,2 14-396 0 0,-27-16 287 0 0,-5 17 293 0 0,-23 8 224 0 0,-77 31-75 0 0,62-44-398 0 0,55-15 42 0 0,1-9-107 0 0,0 0-1 0 0,0-1 0 0 0,0 0 0 0 0,0-2 0 0 0,-1 0 0 0 0,0 0 0 0 0,15-10-9 0 0,-31 16 0 0 0,17-9-68 0 0,0 0 0 0 0,0-2 0 0 0,-1 0 0 0 0,-1 0 0 0 0,0-2 0 0 0,3-3 68 0 0,22-26-256 0 0,-24 16-16 0 0,-15 25 206 0 0,-22 27-222 0 0,18-22 312 0 0,0 0-1 0 0,0 0 1 0 0,0 0 0 0 0,0 1 0 0 0,1-1 0 0 0,0 1 0 0 0,0 0-1 0 0,0-1 1 0 0,0 1 0 0 0,1 0 0 0 0,0 0 0 0 0,-1 3-24 0 0,1-1-20 0 0,10 19 31 0 0,22-31 229 0 0,-24 0-214 0 0,0 1 0 0 0,-1-1 0 0 0,1 0 1 0 0,-1 0-1 0 0,0 0 0 0 0,-1-1 0 0 0,1 0 0 0 0,-1 0 0 0 0,0-1 0 0 0,-1 0 0 0 0,1 1 1 0 0,-1-1-1 0 0,2-6-26 0 0,46-57-17 0 0,-27 69-101 0 0,18 37 118 0 0,-28-21-16 0 0,-13-12 54 0 0,0 0 1 0 0,-1 0-1 0 0,1 0 0 0 0,0-1 1 0 0,1 1-1 0 0,-1-1 1 0 0,0 1-1 0 0,1-1 0 0 0,-1 0 1 0 0,1 0-1 0 0,0 0 1 0 0,0 0-1 0 0,-1-1 0 0 0,1 1 1 0 0,1-1-1 0 0,-1 0 1 0 0,0 0-1 0 0,0 0 0 0 0,0 0 1 0 0,0 0-1 0 0,1-1 0 0 0,-1 1 1 0 0,0-1-1 0 0,1 0 1 0 0,-1 0-1 0 0,0 0 0 0 0,1 0 1 0 0,-1-1-1 0 0,0 0 1 0 0,0 1-1 0 0,1-1 0 0 0,-1 0 1 0 0,0 0-1 0 0,0-1 1 0 0,0 1-1 0 0,0-1 0 0 0,1 0-38 0 0,1-3 45 0 0,-1 1 0 0 0,0-1 0 0 0,0 0 0 0 0,0 0 0 0 0,-1 0 0 0 0,0 0 0 0 0,0-1 0 0 0,0 0 0 0 0,0 1-1 0 0,-1-1 1 0 0,0 0 0 0 0,0-2-45 0 0,2-3 35 0 0,3-66 134 0 0,-9-7-169 0 0,4-48-515 0 0,-7 97 398 0 0,4 32 146 0 0,1 3-89 0 0,-10 38-424 0 0,0 32-28 0 0,12 186 1224 0 0,-2-252-700 0 0,0 0-1 0 0,0 1 0 0 0,0-1 0 0 0,0 0 0 0 0,1 0 1 0 0,0 0-1 0 0,0 0 0 0 0,0 0 0 0 0,0 0 0 0 0,1 0 1 0 0,0 0-1 0 0,-1 0 0 0 0,1 0 0 0 0,1-1 0 0 0,-1 1 1 0 0,0-1-1 0 0,1 1 0 0 0,0-1 0 0 0,0 0 0 0 0,0 0 1 0 0,0 0-1 0 0,0-1 0 0 0,1 1 0 0 0,-1-1 0 0 0,1 0 1 0 0,-1 0-1 0 0,1 0 0 0 0,0 0 0 0 0,0-1 0 0 0,0 1 1 0 0,0-1-1 0 0,0 0 0 0 0,0 0 0 0 0,0 0 0 0 0,2-1-11 0 0,12-4-63 0 0,-1-1-1 0 0,1-1 1 0 0,-2 0-1 0 0,1-1 1 0 0,-1-1 0 0 0,0-1-1 0 0,0 0 1 0 0,-1-1-1 0 0,0-1 1 0 0,-1 0-1 0 0,0-1 1 0 0,-1-1-1 0 0,-1 0 1 0 0,1 0-1 0 0,-2-1 1 0 0,0-1-1 0 0,-1 0 1 0 0,0-1 63 0 0,-7 12-37 0 0,1-1 1 0 0,-1 0-1 0 0,0 0 1 0 0,0 0-1 0 0,0 0 0 0 0,-1-1 1 0 0,0 1-1 0 0,0-1 1 0 0,0 0-1 0 0,-1 1 1 0 0,0-1-1 0 0,0 0 37 0 0,-1 5 2 0 0,0 1-1 0 0,0-1 1 0 0,0 0-1 0 0,0 1 1 0 0,0-1-1 0 0,0 1 1 0 0,0-1-1 0 0,0 0 1 0 0,0 1-1 0 0,0-1 1 0 0,0 1-1 0 0,-1-1 1 0 0,1 1-1 0 0,0-1 1 0 0,0 1-1 0 0,-1-1 1 0 0,1 1-1 0 0,0-1 1 0 0,-1 1-1 0 0,1-1 1 0 0,-1 1-1 0 0,1-1 1 0 0,0 1-1 0 0,-1-1 1 0 0,1 1-1 0 0,-1 0 1 0 0,1-1-1 0 0,-1 1 1 0 0,1 0-1 0 0,-1 0 1 0 0,1-1-1 0 0,-1 1 1 0 0,0 0-1 0 0,1 0 1 0 0,-1 0-1 0 0,1 0 1 0 0,-1 0-1 0 0,0 0 1 0 0,1 0-1 0 0,-1 0 1 0 0,1 0-1 0 0,-1 0 1 0 0,0 0-1 0 0,1 0 1 0 0,-1 0-1 0 0,1 0 1 0 0,-1 0-1 0 0,1 1 1 0 0,-1-1-1 0 0,1 0 1 0 0,-1 0-1 0 0,1 1 1 0 0,-1-1-1 0 0,1 0 1 0 0,-1 1-1 0 0,1-1 1 0 0,-1 0-1 0 0,1 1 1 0 0,-1-1-1 0 0,1 1 1 0 0,0-1-1 0 0,-1 1 1 0 0,1 0-2 0 0,-1-1 20 0 0,-44 59 219 0 0,33-37-212 0 0,6-12-15 0 0,0 0 0 0 0,1 0 0 0 0,0 1-1 0 0,1 0 1 0 0,0 0 0 0 0,1 0 0 0 0,0 0-1 0 0,1 0 1 0 0,0 1 0 0 0,1 2-12 0 0,-3 7 88 0 0,4-20-4 0 0,0-1 65 0 0,6-2-107 0 0,-1 0-1 0 0,1 0 1 0 0,-1-1-1 0 0,1 1 1 0 0,-1-1-1 0 0,0 0 1 0 0,0-1-1 0 0,0 1 1 0 0,-1-1-1 0 0,1 0 1 0 0,-1 0-1 0 0,0-1 1 0 0,0 1 0 0 0,0-1-1 0 0,-1 0 1 0 0,0 0-1 0 0,0 0 1 0 0,2-4-42 0 0,11-13 27 0 0,-1 10 23 0 0,1 9-212 0 0,2 21 108 0 0,22 56 54 0 0,-39-72 1 0 0,1 0-1 0 0,-1 1 0 0 0,1-1 0 0 0,-1-1 0 0 0,1 1 0 0 0,0 0 0 0 0,0 0 1 0 0,0-1-1 0 0,0 1 0 0 0,0-1 0 0 0,0 1 0 0 0,0-1 0 0 0,0 0 0 0 0,0 0 1 0 0,1 0-1 0 0,-1 0 0 0 0,1 0 0 0 0,-1 0 0 0 0,0-1 0 0 0,1 0 1 0 0,-1 1-1 0 0,1-1 0 0 0,0 0 0 0 0,-1 0 0 0 0,1 0 0 0 0,-1 0 0 0 0,1-1 1 0 0,-1 1-1 0 0,1-1 0 0 0,-1 1 0 0 0,0-1 0 0 0,1 0 0 0 0,-1 0 0 0 0,0 0 1 0 0,1 0-1 0 0,-1-1 0 0 0,46-44-2157 0 0,-29 4-3150 0 0,-16 26 438 0 0</inkml:trace>
  <inkml:trace contextRef="#ctx0" brushRef="#br0" timeOffset="-46243.648">10571 11478 10080 0 0,'0'0'230'0'0,"0"0"30"0"0,0 0 18 0 0,0 0 63 0 0,7 11 1711 0 0,6 83 1554 0 0,-6-29-2438 0 0,-10 0 0 0 0,-4 22-202 0 0,7-87-953 0 0,1 0 1 0 0,-1-1 0 0 0,0 1 0 0 0,1 0-1 0 0,-1 0 1 0 0,0 0 0 0 0,0-1 0 0 0,1 1-1 0 0,-1 0 1 0 0,0 0 0 0 0,1 0-1 0 0,-1 0 1 0 0,0 0 0 0 0,1 0 0 0 0,-1 0-1 0 0,0 0 1 0 0,1-1 0 0 0,-1 1 0 0 0,0 0-1 0 0,1 0 1 0 0,-1 1 0 0 0,0-1-1 0 0,1 0 1 0 0,-1 0 0 0 0,0 0 0 0 0,1 0-1 0 0,-1 0 1 0 0,0 0 0 0 0,1 0 0 0 0,-1 0-1 0 0,0 1 1 0 0,1-1 0 0 0,-1 0-1 0 0,0 0 1 0 0,0 0 0 0 0,1 1 0 0 0,-1-1-1 0 0,0 0 1 0 0,0 0 0 0 0,1 1 0 0 0,-1-1-1 0 0,0 0 1 0 0,0 1 0 0 0,0-1-1 0 0,0 0 1 0 0,1 1 0 0 0,-1-1 0 0 0,0 0-1 0 0,0 1 1 0 0,0-1 0 0 0,0 0 0 0 0,0 1-1 0 0,0-1 1 0 0,0 0-14 0 0,19-46-305 0 0,6 1-206 0 0,-20 37 423 0 0,-3 6 76 0 0,0 0 0 0 0,0 0 0 0 0,0 0 0 0 0,1 0-1 0 0,-1 1 1 0 0,1-1 0 0 0,-1 1 0 0 0,1 0 0 0 0,-1-1 0 0 0,1 1 0 0 0,0 0 0 0 0,-1 1-1 0 0,1-1 1 0 0,0 0 0 0 0,0 1 0 0 0,0 0 0 0 0,-1-1 0 0 0,1 1 0 0 0,0 0-1 0 0,0 1 1 0 0,0-1 0 0 0,0 0 0 0 0,-1 1 0 0 0,1 0 0 0 0,0-1 0 0 0,0 1 0 0 0,-1 0-1 0 0,1 0 1 0 0,0 1 0 0 0,-1-1 0 0 0,2 2 12 0 0,6 7 73 0 0,-1 0-1 0 0,-1 1 1 0 0,0 0-1 0 0,0 0 1 0 0,-1 0 0 0 0,0 1-1 0 0,0 4-72 0 0,10 14 444 0 0,17 13 113 0 0,-27-38-487 0 0,15 5-146 0 0,-14-16-2015 0 0,-1-1 796 0 0</inkml:trace>
  <inkml:trace contextRef="#ctx0" brushRef="#br0" timeOffset="-46063.648">10905 11559 13128 0 0,'0'0'288'0'0,"0"0"56"0"0,0 0 8 0 0,0 0 32 0 0,6 8-312 0 0,2 1-72 0 0,1 0 0 0 0,1-1 0 0 0,-3 2-72 0 0,3-1-32 0 0,1 0-8 0 0,-5 3 0 0 0,0-1-392 0 0,4-1-72 0 0,-2 2-24 0 0,5-4-4456 0 0</inkml:trace>
  <inkml:trace contextRef="#ctx0" brushRef="#br0" timeOffset="-45573.648">11160 11629 11256 0 0,'0'0'256'0'0,"0"0"34"0"0,-2 0 21 0 0,-3 0-181 0 0,-1 0 1 0 0,1 0-1 0 0,-1 0 1 0 0,1 1-1 0 0,-1 0 1 0 0,1 0-1 0 0,0 1 1 0 0,-1-1-1 0 0,1 1 1 0 0,0 0-1 0 0,0 1 1 0 0,0-1-1 0 0,0 1 1 0 0,1 0-1 0 0,-1 0 1 0 0,-1 1-131 0 0,-75 64 2665 0 0,22 33-1520 0 0,58-100-1042 0 0,1-1-19 0 0,9-1-125 0 0,-1-1 0 0 0,0-1 0 0 0,0 0 0 0 0,0 0 0 0 0,0 0 0 0 0,0-1 0 0 0,-1 0 0 0 0,0-1 1 0 0,0 1-1 0 0,0-1 0 0 0,0-1 0 0 0,4-4 41 0 0,13-9-504 0 0,1 1-44 0 0,-9 6 71 0 0,-1 1 1 0 0,1 1-1 0 0,1 0 0 0 0,0 1 0 0 0,0 1 0 0 0,16-6 477 0 0,-30 14-29 0 0,0-2 13 0 0,0 1 1 0 0,0 0-1 0 0,0 0 0 0 0,0 0 0 0 0,0 0 0 0 0,0 1 0 0 0,0-1 1 0 0,0 1-1 0 0,1 0 0 0 0,-1 0 0 0 0,0 0 0 0 0,0 0 0 0 0,0 0 1 0 0,0 1-1 0 0,0-1 0 0 0,0 1 0 0 0,0 0 0 0 0,0 0 0 0 0,0 0 1 0 0,0 1-1 0 0,0-1 0 0 0,2 2 16 0 0,-1 0 63 0 0,-1 1 0 0 0,1 0 0 0 0,-1-1 0 0 0,0 1 0 0 0,0 1 0 0 0,0-1-1 0 0,0 0 1 0 0,-1 1 0 0 0,0-1 0 0 0,0 1 0 0 0,0 0 0 0 0,0-1 0 0 0,-1 1 0 0 0,0 0 0 0 0,0 0-63 0 0,2 7 350 0 0,0-1-1 0 0,-2 1 1 0 0,1 0-1 0 0,-1 0 1 0 0,-1 0 0 0 0,0 0-1 0 0,-1 0 1 0 0,0 0-1 0 0,-2 7-349 0 0,-4-14 1707 0 0,3-21-1522 0 0,4 9-193 0 0,0 0-1 0 0,0 0 1 0 0,1 1-1 0 0,0-1 0 0 0,1 0 1 0 0,-1 0-1 0 0,1 1 0 0 0,0-1 1 0 0,1 1-1 0 0,-1 0 1 0 0,1-1-1 0 0,1 1 0 0 0,1-3 9 0 0,56-66-512 0 0,-59 74 505 0 0,-1-1-1 0 0,1 0-1 0 0,1 0 1 0 0,-1 0 0 0 0,0 0-1 0 0,0 0 1 0 0,1 1-1 0 0,-1-1 1 0 0,1 1 0 0 0,-1 0-1 0 0,1-1 1 0 0,0 1-1 0 0,-1 0 1 0 0,1 1-1 0 0,0-1 1 0 0,0 0 0 0 0,0 1-1 0 0,0 0 1 0 0,0-1-1 0 0,-1 1 1 0 0,1 0 0 0 0,0 1-1 0 0,0-1 1 0 0,0 0-1 0 0,0 1 1 0 0,0 0 0 0 0,-1 0-1 0 0,1-1 1 0 0,0 2 8 0 0,74 69 305 0 0,-77-71-314 0 0,75 105 566 0 0,-53-55-5937 0 0,-17-35-626 0 0</inkml:trace>
  <inkml:trace contextRef="#ctx0" brushRef="#br0" timeOffset="-44573.648">12030 11600 9344 0 0,'0'0'273'0'0,"0"0"-5"0"0,0-5 159 0 0,-2 4 4409 0 0,-2 6-4652 0 0,-1 0 1 0 0,1 0 0 0 0,1 0 0 0 0,-1 1 0 0 0,0-1 0 0 0,1 1 0 0 0,0 0 0 0 0,1 0 0 0 0,-1 0 0 0 0,1 0 0 0 0,0 0-1 0 0,1 1 1 0 0,0-1 0 0 0,0 0 0 0 0,0 1 0 0 0,0 1-185 0 0,-4 103 983 0 0,5-111-983 0 0,0 2 34 0 0,0 1 0 0 0,0 0 0 0 0,0-1-1 0 0,0 1 1 0 0,0-1 0 0 0,1 1 0 0 0,-1-1 0 0 0,1 1 0 0 0,0 0 0 0 0,0-1 0 0 0,0 0-1 0 0,0 1 1 0 0,0-1 0 0 0,0 0 0 0 0,0 1 0 0 0,1-1 0 0 0,0 0 0 0 0,-1 0 0 0 0,1 0-1 0 0,0 0 1 0 0,0-1 0 0 0,0 1 0 0 0,0 0 0 0 0,0-1 0 0 0,0 1 0 0 0,0-1 0 0 0,1 0 0 0 0,-1 0-1 0 0,2 1-33 0 0,0-3 34 0 0,1 0-1 0 0,-1 0 0 0 0,1 0 1 0 0,-1 0-1 0 0,0-1 0 0 0,0 0 1 0 0,1 0-1 0 0,-1 0 0 0 0,-1 0 1 0 0,1-1-1 0 0,0 1 0 0 0,0-1 0 0 0,-1 0 1 0 0,1 0-34 0 0,-4 3 0 0 0,89-100 173 0 0,-70 83-173 0 0,-12 11 0 0 0,2 1 0 0 0,-1 7-17 0 0,-5 1-1 0 0,-1 0 0 0 0,1 0-1 0 0,-1 0 1 0 0,1 0 0 0 0,-1 0 0 0 0,0 0-1 0 0,0 1 1 0 0,-1-1 0 0 0,1 1 0 0 0,-1-1-1 0 0,1 1 1 0 0,-1 0 0 0 0,0-1 0 0 0,-1 1-1 0 0,1 3 19 0 0,5 13-53 0 0,7 37 272 0 0,-5-39 354 0 0,-5-17-550 0 0,-1-1 0 0 0,1 0 0 0 0,0-1 0 0 0,0 1 0 0 0,-1-1 0 0 0,1 1 0 0 0,0-1 0 0 0,-1 0 0 0 0,1 0 0 0 0,0 0 0 0 0,-1 0 0 0 0,1 0 0 0 0,-1-1 0 0 0,0 1 0 0 0,1-1 0 0 0,-1 1 0 0 0,0-1 0 0 0,0 0 0 0 0,0 0 0 0 0,0 0 0 0 0,0 0 0 0 0,-1 0 0 0 0,1-1 0 0 0,-1 1 0 0 0,1 0 0 0 0,0-1-23 0 0,21-21 18 0 0,-10 15-3 0 0,-11 9-6 0 0,0-1 0 0 0,-1 1 0 0 0,1-1 1 0 0,0 1-1 0 0,0-1 0 0 0,-1 1 0 0 0,1 0 0 0 0,0 0 0 0 0,0 0 0 0 0,-1 0 1 0 0,1 0-1 0 0,0 0 0 0 0,0 0 0 0 0,-1 1 0 0 0,1-1 0 0 0,0 1 1 0 0,-1-1-1 0 0,1 1 0 0 0,0 0 0 0 0,-1-1 0 0 0,1 1 0 0 0,-1 0 0 0 0,1 0 1 0 0,-1 0-1 0 0,0 0 0 0 0,1 0 0 0 0,-1 1 0 0 0,0-1 0 0 0,1 1-9 0 0,51 60-424 0 0,-35-39 326 0 0,-13-13-5934 0 0,-4-9-629 0 0</inkml:trace>
  <inkml:trace contextRef="#ctx0" brushRef="#br0" timeOffset="-44273.648">12032 11453 15320 0 0,'0'0'336'0'0,"0"0"72"0"0,0 0 7 0 0,0 0 17 0 0,0 0-344 0 0,0 0-88 0 0,0 0 0 0 0,0 0 0 0 0,10 6 0 0 0,1-2-88 0 0,-11-4 24 0 0,3 5 0 0 0,7 1-679 0 0,-3 3-137 0 0,-4-3-24 0 0</inkml:trace>
  <inkml:trace contextRef="#ctx0" brushRef="#br0" timeOffset="-43413.648">12450 11627 10512 0 0,'1'1'306'0'0,"58"109"1230"0"0,-8-18 2728 0 0,-48-88-4098 0 0,0 0 0 0 0,0 0 0 0 0,0 0 0 0 0,1 0 0 0 0,0-1 0 0 0,-1 0 0 0 0,1 0 0 0 0,0 0 0 0 0,1 0 0 0 0,-1 0 0 0 0,0-1 0 0 0,1 0 0 0 0,-1 0 0 0 0,1 0-1 0 0,0 0 1 0 0,0-1 0 0 0,1 1-166 0 0,-4-3 20 0 0,-1 0-1 0 0,1 0 1 0 0,-1 0-1 0 0,0 0 1 0 0,0 0-1 0 0,0-1 1 0 0,0 1-1 0 0,0 0 1 0 0,0-1 0 0 0,0 1-1 0 0,0 0 1 0 0,0-1-1 0 0,0 1 1 0 0,-1-1-1 0 0,1 0 1 0 0,-1 1-1 0 0,1-1 1 0 0,-1 1-1 0 0,0-1 1 0 0,1 0-1 0 0,-1 1 1 0 0,0-1-1 0 0,0 0 1 0 0,0 1-1 0 0,0-1 1 0 0,0 0-1 0 0,-1 1 1 0 0,1-1-1 0 0,-1 1 1 0 0,1-2-20 0 0,0-2 62 0 0,-1-85 90 0 0,2 79-153 0 0,1 1-1 0 0,1-1 0 0 0,-1 1 1 0 0,2 0-1 0 0,-1 0 0 0 0,1 0 1 0 0,1 1-1 0 0,5-10 2 0 0,9-2-144 0 0,-15 21 133 0 0,0 1 0 0 0,0-1 0 0 0,0 1 0 0 0,0 0 0 0 0,0 1 0 0 0,0-1-1 0 0,0 1 1 0 0,0-1 0 0 0,-1 1 0 0 0,1 0 0 0 0,-1 1 0 0 0,1-1 0 0 0,-1 1 0 0 0,0-1 0 0 0,0 1 0 0 0,0 0 0 0 0,0 0-1 0 0,0 0 1 0 0,1 3 11 0 0,22 23 0 0 0,60 51 0 0 0,-84-78 9 0 0,1-1 0 0 0,-1 0 0 0 0,1 0 0 0 0,0 0 0 0 0,-1 0-1 0 0,1 0 1 0 0,0-1 0 0 0,-1 1 0 0 0,1-1 0 0 0,0 0-1 0 0,0 0 1 0 0,0 0 0 0 0,-1 0 0 0 0,1 0 0 0 0,0-1 0 0 0,0 1-1 0 0,-1-1 1 0 0,1 0 0 0 0,0 1 0 0 0,-1-1 0 0 0,1 0-1 0 0,0-1 1 0 0,-1 1 0 0 0,0 0 0 0 0,1-1 0 0 0,-1 0 0 0 0,0 1-1 0 0,0-1 1 0 0,0 0 0 0 0,0 0 0 0 0,0 0 0 0 0,0 0-1 0 0,0-1 1 0 0,-1 1 0 0 0,1 0 0 0 0,-1-1 0 0 0,0 1 0 0 0,1-1-1 0 0,0-2-8 0 0,10-85-552 0 0,-12 87 531 0 0,0-1 0 0 0,0 0-1 0 0,-1 0 1 0 0,0 0 0 0 0,1 1-1 0 0,-1-1 1 0 0,-1 0 0 0 0,1 1-1 0 0,0-1 1 0 0,-1 1 0 0 0,0-1-1 0 0,0 1 1 0 0,0 0 0 0 0,0 0-1 0 0,-1 0 1 0 0,1 0 0 0 0,-1 0-1 0 0,1 0 1 0 0,-1 1 0 0 0,0-1-1 0 0,-3-1 22 0 0,3 5-13 0 0,0 0 0 0 0,0 0 0 0 0,1 0 0 0 0,-1 0 0 0 0,0 0 0 0 0,1 0 0 0 0,-1 1 0 0 0,0-1 0 0 0,1 1 0 0 0,0 0-1 0 0,-1 0 1 0 0,1 0 0 0 0,0 0 0 0 0,0 0 0 0 0,0 0 0 0 0,0 0 0 0 0,1 1 0 0 0,-1-1 0 0 0,0 1 0 0 0,1 0 0 0 0,0-1-1 0 0,-1 1 14 0 0,-4 11 25 0 0,1 1-1 0 0,0-1 0 0 0,1 1 0 0 0,1 0 0 0 0,0 0 1 0 0,1 0-1 0 0,0 13-24 0 0,2-27-2 0 0,-1 5 14 0 0,1 0-1 0 0,0 1 0 0 0,0-1 1 0 0,0 1-1 0 0,1-1 0 0 0,0 0 1 0 0,0 0-1 0 0,1 1 0 0 0,0-1 1 0 0,0 0-1 0 0,0 0 0 0 0,1-1 1 0 0,0 1-1 0 0,2 3-11 0 0,-4-7 33 0 0,1 0 0 0 0,0 0 0 0 0,-1 0 0 0 0,1 0 0 0 0,0 0 0 0 0,0-1 0 0 0,0 1-1 0 0,1-1 1 0 0,-1 1 0 0 0,0-1 0 0 0,0 0 0 0 0,1 0 0 0 0,-1 0 0 0 0,1 0 0 0 0,-1 0 0 0 0,1-1 0 0 0,-1 1 0 0 0,1-1 0 0 0,-1 1 0 0 0,1-1 0 0 0,0 0-1 0 0,-1 0 1 0 0,1 0 0 0 0,0-1 0 0 0,-1 1 0 0 0,1 0 0 0 0,-1-1 0 0 0,1 0-33 0 0,67-31 247 0 0,82-105-1136 0 0,-151 137 880 0 0,1-1 0 0 0,-1 1 0 0 0,1 0 0 0 0,0 0 0 0 0,-1-1 1 0 0,1 1-1 0 0,0 0 0 0 0,0 0 0 0 0,-1 1 0 0 0,1-1 0 0 0,0 0 0 0 0,-1 0 0 0 0,1 1 0 0 0,-1-1 0 0 0,1 1 0 0 0,0 0 0 0 0,-1-1 1 0 0,1 1-1 0 0,-1 0 0 0 0,1 0 0 0 0,-1 0 0 0 0,0 0 0 0 0,1 0 0 0 0,-1 0 0 0 0,0 0 0 0 0,0 0 0 0 0,0 1 0 0 0,0-1 0 0 0,0 1 1 0 0,0-1-1 0 0,0 0 0 0 0,0 1 0 0 0,-1-1 0 0 0,1 1 0 0 0,0 0 0 0 0,-1-1 0 0 0,1 1 0 0 0,-1-1 0 0 0,0 1 0 0 0,1 0 0 0 0,-1 0 1 0 0,0-1-1 0 0,0 1 0 0 0,0 0 0 0 0,0 0 9 0 0,23 58 5 0 0,14 20 568 0 0,-37-80-534 0 0,0 0-1 0 0,1 1 1 0 0,-1-1-1 0 0,0 0 0 0 0,1 0 1 0 0,-1 0-1 0 0,1 0 0 0 0,-1 1 1 0 0,0-1-1 0 0,1 0 1 0 0,-1 0-1 0 0,0 0 0 0 0,1 0 1 0 0,-1 0-1 0 0,1 0 0 0 0,-1 0 1 0 0,0 0-1 0 0,1 0 1 0 0,-1 0-1 0 0,0 0 0 0 0,1-1 1 0 0,-1 1-1 0 0,1 0 0 0 0,-1 0 1 0 0,0 0-1 0 0,1 0 1 0 0,-1-1-1 0 0,0 1 0 0 0,1 0 1 0 0,-1 0-1 0 0,0 0 0 0 0,0-1 1 0 0,1 1-1 0 0,-1 0 1 0 0,0-1-1 0 0,0 1 0 0 0,1 0 1 0 0,-1-1-1 0 0,0 1 0 0 0,0 0 1 0 0,0-1-1 0 0,0 1 1 0 0,1 0-1 0 0,-1-1 0 0 0,0 1 1 0 0,0 0-1 0 0,0-1 0 0 0,0 1 1 0 0,0-1-1 0 0,0 1 1 0 0,0 0-1 0 0,0-1 0 0 0,0 1 1 0 0,0 0-1 0 0,0-1 0 0 0,0 1 1 0 0,0-1-1 0 0,-1 1 1 0 0,1-1-39 0 0,4-27 87 0 0,3-40-140 0 0,-1 31 60 0 0,14-31-953 0 0,-19 66 813 0 0,0 0-1 0 0,0 0 1 0 0,0 0-1 0 0,0 0 1 0 0,0 1-1 0 0,0-1 1 0 0,0 0-1 0 0,1 0 1 0 0,-1 1-1 0 0,1-1 0 0 0,0 1 1 0 0,-1-1-1 0 0,1 1 1 0 0,0 0-1 0 0,0-1 1 0 0,0 1-1 0 0,0 0 1 0 0,0 0-1 0 0,0 0 1 0 0,0 1-1 0 0,0-1 1 0 0,0 0-1 0 0,0 1 0 0 0,0 0 1 0 0,0-1-1 0 0,1 1 1 0 0,-1 0-1 0 0,0 0 1 0 0,0 0-1 0 0,0 0 1 0 0,1 1-1 0 0,0-1 134 0 0,6 3-4193 0 0,1-3-1244 0 0</inkml:trace>
  <inkml:trace contextRef="#ctx0" brushRef="#br0" timeOffset="-42673.648">13622 11578 10136 0 0,'0'0'230'0'0,"-8"-2"309"0"0,3 2-327 0 0,0-1-1 0 0,0 1 1 0 0,0 0-1 0 0,0 0 1 0 0,0 0-1 0 0,-1 1 1 0 0,1 0-1 0 0,0 0 1 0 0,0 0-1 0 0,0 1 1 0 0,1-1-1 0 0,-1 1 1 0 0,0 0-1 0 0,-2 2-211 0 0,-12 8 2104 0 0,19-11-1852 0 0,0 11 220 0 0,1-6-418 0 0,2 1 0 0 0,-1-1 0 0 0,1 0 0 0 0,0 0 0 0 0,0 0 0 0 0,1 0 0 0 0,-1-1 0 0 0,1 1 0 0 0,1-1 0 0 0,-1 0 0 0 0,1 0 0 0 0,0 0 0 0 0,0-1 0 0 0,0 0 0 0 0,1 0 0 0 0,-1 0 0 0 0,1 0 0 0 0,0-1 0 0 0,0 0 0 0 0,0 0-1 0 0,1-1-53 0 0,83 58 412 0 0,-32-7 44 0 0,-57-52-414 0 0,-1 0-1 0 0,1-1 1 0 0,-1 1-1 0 0,1 0 1 0 0,-1 0-1 0 0,0-1 1 0 0,1 1-1 0 0,-1 0 0 0 0,0 0 1 0 0,0 0-1 0 0,0 0 1 0 0,1 0-1 0 0,-1-1 1 0 0,0 1-1 0 0,0 0 1 0 0,0 0-1 0 0,-1 0 1 0 0,1 0-1 0 0,0 0 0 0 0,0 0 1 0 0,0-1-1 0 0,0 1 1 0 0,-1 0-1 0 0,1 0 1 0 0,-1 0-1 0 0,1-1 1 0 0,0 1-1 0 0,-1 0 1 0 0,1 0-1 0 0,-1-1 0 0 0,1 1 1 0 0,-1 0-1 0 0,0-1 1 0 0,1 1-1 0 0,-1-1 1 0 0,0 1-1 0 0,1 0 1 0 0,-1-1-1 0 0,0 0 1 0 0,0 1-1 0 0,0-1 0 0 0,1 1 1 0 0,-1-1-1 0 0,-1 0-41 0 0,-42 16 939 0 0,42-16-928 0 0,-72 15 605 0 0,-27-12-643 0 0,85-16-2985 0 0,18-1-2704 0 0,1 3-38 0 0</inkml:trace>
  <inkml:trace contextRef="#ctx0" brushRef="#br0" timeOffset="-42433.648">13871 11689 11720 0 0,'0'0'264'0'0,"0"0"34"0"0,0 0 22 0 0,0 2-32 0 0,-1 93 3286 0 0,8-35-671 0 0,-7-58-2960 0 0,1 0-1 0 0,0 0 0 0 0,0 0 0 0 0,0-1 1 0 0,1 1-1 0 0,-1 0 0 0 0,0-1 0 0 0,1 1 0 0 0,-1-1 1 0 0,1 1-1 0 0,-1-1 0 0 0,1 0 0 0 0,0 0 1 0 0,-1 0-1 0 0,1 0 0 0 0,0 0 0 0 0,0 0 0 0 0,0 0 1 0 0,0 0-1 0 0,0-1 0 0 0,0 1 0 0 0,0-1 1 0 0,0 0-1 0 0,1 1 58 0 0,-2-1-6469 0 0</inkml:trace>
  <inkml:trace contextRef="#ctx0" brushRef="#br0" timeOffset="-41813.648">14224 11627 15016 0 0,'14'-1'815'0'0,"-29"4"684"0"0,-11 3-616 0 0,3 2-89 0 0,6-4-580 0 0,0 1 0 0 0,1 1 1 0 0,0 0-1 0 0,0 1 0 0 0,0 1 1 0 0,1 1-1 0 0,0 0 0 0 0,1 0 0 0 0,-3 4-214 0 0,-1 3 73 0 0,14-14-58 0 0,0 1 0 0 0,0 0 0 0 0,1-1 0 0 0,-1 2 0 0 0,1-1 0 0 0,-1 0 0 0 0,1 1-1 0 0,1-1 1 0 0,-1 1 0 0 0,0 0 0 0 0,1 0 0 0 0,0 0 0 0 0,-1 0 0 0 0,2 0 0 0 0,-1 1-1 0 0,0-1 1 0 0,1 1 0 0 0,0-1 0 0 0,0 1 0 0 0,0 0-15 0 0,3 9 549 0 0,37 0-445 0 0,-30-14-109 0 0,0-1-1 0 0,0 1 1 0 0,0-1-1 0 0,0-1 0 0 0,0 0 1 0 0,0 0-1 0 0,0-1 1 0 0,-1 0-1 0 0,0-1 0 0 0,1 1 1 0 0,-1-2-1 0 0,0 1 1 0 0,-1-1-1 0 0,1 0 1 0 0,-1-1-1 0 0,0 0 6 0 0,77-52-1013 0 0,-72 50 931 0 0,0 0 0 0 0,0 1-1 0 0,1 0 1 0 0,0 1 0 0 0,0 1 0 0 0,1 0 0 0 0,-1 0 0 0 0,1 1 0 0 0,12-1 82 0 0,-25 5-10 0 0,-1 0 1 0 0,1 1-1 0 0,0-1 0 0 0,0 0 1 0 0,-1 0-1 0 0,1 1 0 0 0,0-1 1 0 0,0 1-1 0 0,-1-1 0 0 0,1 0 1 0 0,0 1-1 0 0,-1-1 0 0 0,1 1 1 0 0,-1 0-1 0 0,1-1 0 0 0,-1 1 1 0 0,1-1-1 0 0,-1 1 0 0 0,1 0 1 0 0,-1-1-1 0 0,1 1 0 0 0,-1 0 1 0 0,0 0-1 0 0,1-1 0 0 0,-1 1 0 0 0,0 0 1 0 0,0 0-1 0 0,0-1 0 0 0,0 1 1 0 0,1 0-1 0 0,-1 0 0 0 0,0 0 1 0 0,0-1-1 0 0,-1 1 0 0 0,1 0 1 0 0,0 0-1 0 0,0 0 0 0 0,0-1 1 0 0,0 1 9 0 0,-3 35 209 0 0,-16 18-120 0 0,12-8 199 0 0,7-31 1390 0 0,3-67-1412 0 0,8 15-316 0 0,-10 36 42 0 0,7-11-69 0 0,1 1 1 0 0,0-1-1 0 0,0 1 1 0 0,1 1-1 0 0,1 0 0 0 0,0 1 1 0 0,0-1-1 0 0,1 2 1 0 0,0 0-1 0 0,0 0 0 0 0,1 2 1 0 0,0-1-1 0 0,0 1 1 0 0,1 1 76 0 0,-11 5-1 0 0,-1-1 1 0 0,1 1-1 0 0,-1 0 1 0 0,1 1-1 0 0,0-1 1 0 0,-1 0-1 0 0,1 1 1 0 0,-1-1-1 0 0,1 1 0 0 0,-1 0 1 0 0,1 0-1 0 0,-1 0 1 0 0,1 0-1 0 0,-1 0 1 0 0,0 1-1 0 0,0-1 1 0 0,0 1-1 0 0,1-1 1 0 0,-2 1-1 0 0,1 0 1 0 0,0 0-1 0 0,0 0 1 0 0,0 0-1 0 0,0 2 1 0 0,13 10-1 0 0,16 29 113 0 0,17 17 203 0 0,-11-19 180 0 0,-16-26-473 0 0,-10 5-1338 0 0,-11-18-3726 0 0,-6 0-1711 0 0</inkml:trace>
  <inkml:trace contextRef="#ctx0" brushRef="#br0" timeOffset="-39503.648">9763 12782 11000 0 0,'0'0'248'0'0,"-4"-4"337"0"0,0 0-329 0 0,-1 0 0 0 0,0 0 1 0 0,-1 0-1 0 0,1 1 0 0 0,-1 0 0 0 0,0 0 0 0 0,0 0 0 0 0,0 0 1 0 0,0 1-1 0 0,0 0 0 0 0,0 1 0 0 0,0-1 0 0 0,-1 1 1 0 0,1 0-1 0 0,-1 1 0 0 0,1-1 0 0 0,-1 2 0 0 0,1-1 0 0 0,-1 0 1 0 0,1 1-1 0 0,0 0 0 0 0,-1 1 0 0 0,1-1 0 0 0,0 1 1 0 0,0 1-1 0 0,0-1 0 0 0,0 1 0 0 0,-4 2-256 0 0,-27 29 661 0 0,32-29-617 0 0,1 1 1 0 0,-1 0-1 0 0,1 1 0 0 0,0-1 0 0 0,1 1 0 0 0,-1-1 0 0 0,2 1 0 0 0,-1 0 0 0 0,1 1 0 0 0,-1-1 0 0 0,2 0 1 0 0,-1 0-1 0 0,1 1 0 0 0,0 4-44 0 0,12 16 170 0 0,-10-26-154 0 0,0-1-1 0 0,0 1 1 0 0,0-1-1 0 0,0 1 1 0 0,0-1-1 0 0,0 1 1 0 0,1-1-1 0 0,-1 0 1 0 0,0 1-1 0 0,1-1 1 0 0,-1 0 0 0 0,1 0-1 0 0,0 0 1 0 0,-1 0-1 0 0,1 0 1 0 0,0-1-1 0 0,-1 1 1 0 0,1 0-1 0 0,0-1 1 0 0,0 1-1 0 0,0-1 1 0 0,-1 0-1 0 0,1 1 1 0 0,0-1-1 0 0,0 0 1 0 0,0 0-1 0 0,0 0 1 0 0,0-1-1 0 0,0 1 1 0 0,-1 0-1 0 0,2-1-15 0 0,57-17 194 0 0,-49 14-211 0 0,0-2 0 0 0,-1 1 1 0 0,1-1-1 0 0,-1-1 0 0 0,0 0 0 0 0,0 0 0 0 0,-1-1 0 0 0,6-7 17 0 0,29-35-564 0 0,-27 32 324 0 0,-17 16 184 0 0,0 2 68 0 0,13 16-257 0 0,1 20 191 0 0,9 11 107 0 0,4-31 77 0 0,-20-17-116 0 0,-1 1 0 0 0,1-1-1 0 0,-1 0 1 0 0,1 0 0 0 0,-1-1-1 0 0,0 0 1 0 0,1 0 0 0 0,-1-1-1 0 0,0 0 1 0 0,-1 0 0 0 0,1 0-1 0 0,0 0 1 0 0,-1-1 0 0 0,0 0-1 0 0,0 0 1 0 0,0-1 0 0 0,0 1-1 0 0,-1-1 1 0 0,1 0 0 0 0,-1 0-1 0 0,-1-1 1 0 0,1 1 0 0 0,-1-1-1 0 0,1-1-13 0 0,8-13-270 0 0,-1-1-1 0 0,0-1 1 0 0,-2 0-1 0 0,0 0 1 0 0,-1 0-1 0 0,-2-1 1 0 0,0 0-1 0 0,1-20 271 0 0,17-85-1825 0 0,-27 83 1958 0 0,-3 43 659 0 0,3 56-157 0 0,16 124 409 0 0,11-81-712 0 0,-1-26-1827 0 0,-21-63-4892 0 0</inkml:trace>
  <inkml:trace contextRef="#ctx0" brushRef="#br0" timeOffset="-39263.648">10033 12594 15136 0 0,'0'0'441'0'0,"0"-1"-1"0"0,23-2-265 0 0,-1 3-154 0 0,14 10 471 0 0,99 20 354 0 0,-118-27-1533 0 0,3-1-3431 0 0,-1-2-1348 0 0</inkml:trace>
  <inkml:trace contextRef="#ctx0" brushRef="#br0" timeOffset="-38723.648">10739 12479 14600 0 0,'5'5'1457'0'0,"21"77"401"0"0,-29 38 1056 0 0,-4-70-2660 0 0,6-49-179 0 0,2 3-105 0 0,2-8-267 0 0,8-23-64 0 0,31-51-110 0 0,-39 75 442 0 0,-1 0-1 0 0,1 0 0 0 0,0 1 1 0 0,0-1-1 0 0,1 0 0 0 0,-1 1 0 0 0,0 0 1 0 0,1 0-1 0 0,-1 0 0 0 0,1 0 1 0 0,0 1-1 0 0,-1-1 0 0 0,1 1 0 0 0,0 0 1 0 0,0 0-1 0 0,0 1 0 0 0,0-1 1 0 0,0 1-1 0 0,0-1 0 0 0,0 1 0 0 0,0 1 1 0 0,0-1-1 0 0,0 0 0 0 0,0 1 1 0 0,0 0-1 0 0,0 0 0 0 0,0 0 0 0 0,3 2 30 0 0,11 6 7 0 0,-7-3 64 0 0,0 0-1 0 0,0-1 0 0 0,0 0 0 0 0,0 0 1 0 0,1-2-1 0 0,0 1 0 0 0,0-1 0 0 0,0-1 1 0 0,0 0-1 0 0,0-1 0 0 0,1 0 1 0 0,-1-1-1 0 0,0 0 0 0 0,8-2-70 0 0,-15 2 20 0 0,0-1-1 0 0,0 0 1 0 0,0 0 0 0 0,-1 0-1 0 0,1 0 1 0 0,0-1 0 0 0,0 0-1 0 0,-1 0 1 0 0,1 0 0 0 0,-1-1-1 0 0,1 1 1 0 0,-1-1 0 0 0,0 0-1 0 0,0-1 1 0 0,-1 1 0 0 0,1 0-1 0 0,-1-1 1 0 0,1 0 0 0 0,-1 0-1 0 0,2-3-19 0 0,-4 4-13 0 0,0 1-1 0 0,0 0 0 0 0,0-1 0 0 0,0 1 0 0 0,0-1 0 0 0,-1 1 1 0 0,1-1-1 0 0,-1 1 0 0 0,1-1 0 0 0,-1 0 0 0 0,0 1 1 0 0,0-1-1 0 0,-1 0 0 0 0,1 1 0 0 0,0-1 0 0 0,-1 1 0 0 0,1-1 1 0 0,-1 1-1 0 0,0-1 0 0 0,0 1 0 0 0,0-1 0 0 0,-1 0 14 0 0,1-1-20 0 0,-1 0-1 0 0,0 0 0 0 0,0 1 1 0 0,0-1-1 0 0,0 0 0 0 0,0 1 1 0 0,-1 0-1 0 0,1 0 0 0 0,-1 0 0 0 0,0 0 1 0 0,0 0-1 0 0,0 0 0 0 0,-1 1 1 0 0,1-1-1 0 0,-1 1 0 0 0,1 0 1 0 0,-1 0-1 0 0,0 0 0 0 0,1 1 0 0 0,-1-1 1 0 0,0 1-1 0 0,0 0 0 0 0,0 0 1 0 0,0 0-1 0 0,0 1 0 0 0,0 0 1 0 0,-1-1-1 0 0,1 1 0 0 0,0 1 0 0 0,0-1 1 0 0,0 0-1 0 0,0 1 0 0 0,0 0 1 0 0,0 0-1 0 0,0 0 0 0 0,0 1 1 0 0,0-1-1 0 0,0 1 0 0 0,1 0 1 0 0,-1 0-1 0 0,1 0 0 0 0,-1 1 0 0 0,1-1 1 0 0,-3 3 20 0 0,3 0 42 0 0,-1 0 1 0 0,1 0-1 0 0,0 0 0 0 0,1 1 1 0 0,-1-1-1 0 0,1 1 1 0 0,0 0-1 0 0,0 0 1 0 0,1 0-1 0 0,0 0 1 0 0,0 0-1 0 0,0 0 0 0 0,1 0 1 0 0,0 0-1 0 0,0 0 1 0 0,0 0-1 0 0,1 0 1 0 0,0 0-1 0 0,0 0 0 0 0,0 0 1 0 0,1 0-1 0 0,0 0 1 0 0,0-1-1 0 0,0 1 1 0 0,1-1-1 0 0,0 1 1 0 0,0-1-1 0 0,1 0 0 0 0,2 3-42 0 0,-2-2-5 0 0,0-1-1 0 0,1 0 0 0 0,-1 0 0 0 0,1 0 0 0 0,0 0 1 0 0,0-1-1 0 0,1 0 0 0 0,-1 0 0 0 0,1 0 0 0 0,0-1 1 0 0,0 0-1 0 0,0 0 0 0 0,1 0 0 0 0,-1-1 0 0 0,1 0 1 0 0,-1 0-1 0 0,1-1 0 0 0,0 0 0 0 0,-1 0 0 0 0,1 0 1 0 0,0-1-1 0 0,0 0 0 0 0,0 0 0 0 0,0-1 1 0 0,-1 0-1 0 0,3-1 6 0 0,10-2-499 0 0,20-5-1259 0 0,-15 1-2872 0 0,-3-2-1204 0 0</inkml:trace>
  <inkml:trace contextRef="#ctx0" brushRef="#br0" timeOffset="-38433.648">11645 12429 13016 0 0,'0'0'297'0'0,"-7"-3"392"0"0,4 1-554 0 0,-1 1-1 0 0,1 0 1 0 0,-1 0-1 0 0,0 0 1 0 0,0 0-1 0 0,1 1 1 0 0,-1-1-1 0 0,0 1 1 0 0,0 0-1 0 0,0 0 1 0 0,1 0-1 0 0,-1 1 0 0 0,0-1 1 0 0,0 1-1 0 0,1 0 1 0 0,-1 0-1 0 0,0 1 1 0 0,1-1-1 0 0,-1 1 1 0 0,1-1-1 0 0,-1 1 1 0 0,1 0-1 0 0,0 0 1 0 0,0 1-1 0 0,0-1 1 0 0,0 1-1 0 0,0-1 1 0 0,1 1-1 0 0,-1 0-134 0 0,0 1 49 0 0,0-1 0 0 0,0 1 0 0 0,0 0 0 0 0,1 1-1 0 0,-1-1 1 0 0,1 0 0 0 0,0 1 0 0 0,0-1 0 0 0,1 1 0 0 0,-1 0 0 0 0,1-1 0 0 0,0 1-1 0 0,0 0 1 0 0,1 0 0 0 0,-1 0 0 0 0,1 0 0 0 0,0 0 0 0 0,1 0 0 0 0,-1-1-1 0 0,1 1 1 0 0,0 0 0 0 0,0 0 0 0 0,2 3-49 0 0,3 3 28 0 0,2 0 0 0 0,0-1 0 0 0,0 0 0 0 0,0 0 0 0 0,2-1 0 0 0,-1 0 0 0 0,1-1 0 0 0,0 0 0 0 0,1 0 0 0 0,0-1 0 0 0,0 0 0 0 0,8 3-28 0 0,24 10 240 0 0,5 4 355 0 0,-57-13-161 0 0,-124 8-642 0 0,68-16-4079 0 0,52-6 2847 0 0</inkml:trace>
  <inkml:trace contextRef="#ctx0" brushRef="#br0" timeOffset="-37783.648">12103 12441 11920 0 0,'0'0'266'0'0,"-10"0"661"0"0,2 1-883 0 0,0 0 0 0 0,1 1 0 0 0,-1 0 1 0 0,1 1-1 0 0,-1-1 0 0 0,1 2 0 0 0,0-1 0 0 0,0 1 0 0 0,0 0 1 0 0,-2 2-45 0 0,-20 10 547 0 0,-38 23 1476 0 0,11 8-1030 0 0,23-9-102 0 0,32-36-645 0 0,2 8 730 0 0,4-9-941 0 0,0 1 1 0 0,-1 0-1 0 0,1-1 0 0 0,0 0 0 0 0,0 0 0 0 0,0-1 0 0 0,-1 1 0 0 0,1-1 0 0 0,0 0 0 0 0,0 0 0 0 0,0-1 0 0 0,0 0 0 0 0,0 1 0 0 0,0-2 0 0 0,-1 1 0 0 0,1 0 1 0 0,0-1-1 0 0,-1 0 0 0 0,1 0 0 0 0,-1 0 0 0 0,4-3-35 0 0,7-1 39 0 0,103-69-133 0 0,-86 55 14 0 0,-21 12 40 0 0,1 1 0 0 0,0 1 0 0 0,0 0-1 0 0,0 0 1 0 0,0 1 0 0 0,1 0 0 0 0,0 1-1 0 0,10-1 41 0 0,-20 4 2 0 0,0 0 0 0 0,0 1-1 0 0,1-1 1 0 0,-1 1-1 0 0,1 0 1 0 0,-1 0-1 0 0,0 0 1 0 0,1 1 0 0 0,-1-1-1 0 0,0 1 1 0 0,0 0-1 0 0,1-1 1 0 0,-1 2-1 0 0,0-1 1 0 0,0 0 0 0 0,0 1-1 0 0,0-1 1 0 0,0 1-1 0 0,0 0 1 0 0,-1 0-1 0 0,1 0 1 0 0,0 0-1 0 0,-1 0 1 0 0,0 1 0 0 0,1-1-1 0 0,-1 1 1 0 0,0-1-1 0 0,0 1 1 0 0,-1 0-1 0 0,1 0 1 0 0,-1 0 0 0 0,1 0-1 0 0,-1 0 1 0 0,1 3-2 0 0,0 1 69 0 0,0 1 0 0 0,0-1 0 0 0,-1 1 0 0 0,0-1 1 0 0,0 1-1 0 0,-1-1 0 0 0,0 1 0 0 0,-1 0 0 0 0,1-1 0 0 0,-1 1 1 0 0,-1-1-1 0 0,1 1 0 0 0,-1-1 0 0 0,-1 0 0 0 0,1 0 0 0 0,-3 4-69 0 0,-30 29 488 0 0,34-39-424 0 0,1-1-60 0 0,0 0 0 0 0,0 1 0 0 0,-1-1 0 0 0,1 0 0 0 0,0 0 0 0 0,0 1 0 0 0,-1-1 0 0 0,1 0 0 0 0,0 0 0 0 0,-1 1 0 0 0,1-1 0 0 0,0 0 0 0 0,-1 0 0 0 0,1 0 0 0 0,0 0 0 0 0,-1 0-1 0 0,1 0 1 0 0,-1 1 0 0 0,1-1 0 0 0,0 0 0 0 0,-1 0 0 0 0,1 0 0 0 0,0 0 0 0 0,-1 0 0 0 0,1 0 0 0 0,-1-1 0 0 0,1 1 0 0 0,0 0 0 0 0,-1 0 0 0 0,1 0 0 0 0,0 0 0 0 0,-1 0 0 0 0,1 0 0 0 0,0-1 0 0 0,-1 1 0 0 0,1 0-1 0 0,0 0 1 0 0,-1-1 0 0 0,1 1 0 0 0,0 0 0 0 0,0 0 0 0 0,-1-1 0 0 0,1 1 0 0 0,0 0 0 0 0,0-1 0 0 0,-1 1 0 0 0,1 0 0 0 0,0-1 0 0 0,0 1 0 0 0,0 0 0 0 0,0-1 0 0 0,0 1 0 0 0,0 0 0 0 0,-1-1 0 0 0,1 1 0 0 0,0-1-1 0 0,0 1 1 0 0,0 0 0 0 0,0-1 0 0 0,0 1 0 0 0,0 0 0 0 0,1-1 0 0 0,-1 1 0 0 0,0-1-4 0 0,-1-26-50 0 0,21-21-1326 0 0,-17 40 1249 0 0,1 0 0 0 0,0 0 0 0 0,0 0 0 0 0,1 1 0 0 0,0-1 0 0 0,1 1 0 0 0,-1 1 0 0 0,1-1 1 0 0,1 1-1 0 0,-1 0 0 0 0,1 0 0 0 0,0 1 0 0 0,0 0 0 0 0,4-2 127 0 0,-9 6 6 0 0,0 1 0 0 0,0-1 0 0 0,1 1 0 0 0,-1-1 0 0 0,0 1 0 0 0,1 0 0 0 0,-1 0 1 0 0,0 0-1 0 0,1 0 0 0 0,-1 0 0 0 0,1 1 0 0 0,-1-1 0 0 0,0 1 0 0 0,0 0 0 0 0,1-1 0 0 0,-1 1 0 0 0,0 0 0 0 0,0 0 1 0 0,0 0-1 0 0,0 1 0 0 0,1 0-6 0 0,42 40 1534 0 0,19 31-422 0 0,-60-69-1141 0 0,0 0-1 0 0,0 0 0 0 0,0 0 0 0 0,1 0 1 0 0,-1-1-1 0 0,1 0 0 0 0,0 0 0 0 0,0 0 1 0 0,0-1-1 0 0,1 1 0 0 0,-1-1 0 0 0,1 0 1 0 0,-1-1-1 0 0,1 1 0 0 0,-1-1 0 0 0,1-1 1 0 0,0 1-1 0 0,0-1 0 0 0,-1 0 0 0 0,1 0 1 0 0,0 0-1 0 0,0-1 0 0 0,-1 0 0 0 0,1 0 1 0 0,1-1 29 0 0,0 0-492 0 0,1 0 1 0 0,-1 0 0 0 0,0-1-1 0 0,0-1 1 0 0,0 1 0 0 0,0-1-1 0 0,-1 0 1 0 0,1-1 0 0 0,-1 1-1 0 0,0-1 1 0 0,0 0 0 0 0,1-3 491 0 0,9-10-3752 0 0,-1 1-864 0 0</inkml:trace>
  <inkml:trace contextRef="#ctx0" brushRef="#br0" timeOffset="-37093.648">12881 12420 10016 0 0,'6'-21'1001'0'0,"-7"20"-829"0"0,-1 1 0 0 0,1-1 0 0 0,-1 0 0 0 0,1 1 0 0 0,-1 0 0 0 0,0-1 0 0 0,1 1 0 0 0,-1 0 0 0 0,1 0-1 0 0,-1 0 1 0 0,0 0 0 0 0,1 0 0 0 0,-1 0 0 0 0,0 0 0 0 0,1 1 0 0 0,-1-1 0 0 0,0 0 0 0 0,1 1 0 0 0,-1-1 0 0 0,1 1 0 0 0,-1 0 0 0 0,1 0 0 0 0,-1 0 0 0 0,1-1 0 0 0,0 1 0 0 0,-1 0 0 0 0,0 1-172 0 0,-12 9 521 0 0,1 1 0 0 0,-1 0 0 0 0,2 0 1 0 0,0 2-1 0 0,0-1 0 0 0,-4 8-521 0 0,-25 52 868 0 0,32-43-477 0 0,8-28-278 0 0,1-2-1 0 0,0 0-1 0 0,1 2-6 0 0,13 8 103 0 0,-12-10-105 0 0,0 0-7 0 0,6-1-76 0 0,0-1 0 0 0,-1 0-1 0 0,1 0 1 0 0,-1-1 0 0 0,0 0 0 0 0,0 0 0 0 0,0 0 0 0 0,0-1-1 0 0,-1 0 1 0 0,1-1 0 0 0,-1 0 0 0 0,0 0 0 0 0,-1 0-1 0 0,1 0 1 0 0,-1-1 0 0 0,0 0 0 0 0,3-5-20 0 0,49-42-128 0 0,-25 35 115 0 0,-31 18 9 0 0,-1 0-1 0 0,1 0 1 0 0,0 0-1 0 0,0 0 1 0 0,0 0-1 0 0,-1 1 1 0 0,1-1-1 0 0,0 0 1 0 0,0 0-1 0 0,0 1 1 0 0,-1-1-1 0 0,1 0 1 0 0,0 1-1 0 0,-1-1 1 0 0,1 1-1 0 0,0-1 1 0 0,-1 1 0 0 0,1-1-1 0 0,0 1 1 0 0,-1-1-1 0 0,1 1 1 0 0,-1 0-1 0 0,1-1 1 0 0,-1 1-1 0 0,1 0 1 0 0,-1-1-1 0 0,0 1 1 0 0,1 0-1 0 0,-1 0 1 0 0,0-1-1 0 0,0 1 1 0 0,1 0-1 0 0,-1 0 1 0 0,0 0-1 0 0,0-1 1 0 0,0 1 0 0 0,0 1 4 0 0,1 1-42 0 0,26 94 172 0 0,-25-92-180 0 0,-2-4 70 0 0,0 0 0 0 0,-1 0 0 0 0,1 0 0 0 0,0 0-1 0 0,0 0 1 0 0,0 0 0 0 0,0 0 0 0 0,0 0 0 0 0,0 0 0 0 0,0 0 0 0 0,1 0 0 0 0,-1 0-1 0 0,0 0 1 0 0,0 0 0 0 0,1 0 0 0 0,-1 0 0 0 0,1 0 0 0 0,-1 0 0 0 0,1 0-1 0 0,-1 0 1 0 0,1 0 0 0 0,0-1 0 0 0,-1 1 0 0 0,1 0 0 0 0,0 0 0 0 0,-1-1 0 0 0,1 1-1 0 0,0 0 1 0 0,0-1 0 0 0,0 1 0 0 0,0-1 0 0 0,0 1 0 0 0,0-1 0 0 0,0 0 0 0 0,0 1-1 0 0,0-1 1 0 0,0 0 0 0 0,0 0 0 0 0,0 0 0 0 0,0 1 0 0 0,0-1 0 0 0,0 0-1 0 0,0 0 1 0 0,0 0 0 0 0,0-1 0 0 0,0 1 0 0 0,0 0 0 0 0,0 0 0 0 0,0 0 0 0 0,0-1-1 0 0,0 1 1 0 0,-1-1 0 0 0,1 1 0 0 0,0-1 0 0 0,0 1 0 0 0,0-1 0 0 0,0 1-1 0 0,0-1 1 0 0,0 0-20 0 0,32-74 128 0 0,-31 67-273 0 0,0 0 0 0 0,0 1 1 0 0,1-1-1 0 0,0 1 0 0 0,0 0 0 0 0,1 0 1 0 0,-1 0-1 0 0,2 0 0 0 0,-1 0 0 0 0,2 0 145 0 0,-5 5-23 0 0,0 0-1 0 0,0 1 0 0 0,0-1 1 0 0,0 0-1 0 0,0 1 1 0 0,0-1-1 0 0,1 1 0 0 0,-1-1 1 0 0,0 1-1 0 0,1-1 0 0 0,0 1 1 0 0,-1 0-1 0 0,1 0 0 0 0,0 0 1 0 0,-1 0-1 0 0,1 0 0 0 0,0 0 1 0 0,0 1-1 0 0,0-1 0 0 0,0 0 1 0 0,0 1-1 0 0,0 0 1 0 0,0-1-1 0 0,0 1 0 0 0,0 0 1 0 0,0 0-1 0 0,0 0 0 0 0,0 0 1 0 0,0 0-1 0 0,0 1 0 0 0,0-1 1 0 0,0 1-1 0 0,-1-1 0 0 0,1 1 1 0 0,0 0-1 0 0,0 0 1 0 0,0-1-1 0 0,0 1 0 0 0,-1 1 1 0 0,1-1-1 0 0,0 0 0 0 0,-1 0 1 0 0,1 0-1 0 0,-1 1 0 0 0,1 1 24 0 0,63 100 1320 0 0,-23-64 480 0 0,-41-39-1628 0 0,23-18 552 0 0,-7-8-348 0 0,-14 18-463 0 0,2 1 1 0 0,-1 0-1 0 0,1 0 1 0 0,0 0-1 0 0,0 0 1 0 0,1 1-1 0 0,0 0 1 0 0,0 0-1 0 0,1 1 1 0 0,-1 0-1 0 0,3-2 87 0 0,8-2 0 0 0,-13 10 0 0 0,0-1 0 0 0,1 1 0 0 0,-1 0 0 0 0,0 0 0 0 0,0 0 0 0 0,0 0 0 0 0,0 1 0 0 0,0 0 0 0 0,0 0 0 0 0,0 0 0 0 0,0 0 0 0 0,-1 1 0 0 0,1-1 0 0 0,-1 1 0 0 0,1 0 0 0 0,-1 0 0 0 0,0 0 0 0 0,-1 0 0 0 0,1 1 0 0 0,0-1 0 0 0,1 4 0 0 0,5 3 0 0 0,76 66 0 0 0,-79-73-1 0 0,-2 0-36 0 0,1 0-1 0 0,-1 0 1 0 0,1 0 0 0 0,0-1 0 0 0,-1 0 0 0 0,1 0 0 0 0,1 0-1 0 0,-1 0 1 0 0,0-1 0 0 0,0 0 0 0 0,0 0 0 0 0,1 0 0 0 0,-1-1-1 0 0,1 1 1 0 0,-1-1 0 0 0,0-1 0 0 0,5 0 37 0 0,51-24-5591 0 0,-48 15-776 0 0</inkml:trace>
  <inkml:trace contextRef="#ctx0" brushRef="#br0" timeOffset="-36613.648">14005 12315 13200 0 0,'0'0'388'0'0,"0"0"-11"0"0,0 0-238 0 0,0-2 21 0 0,-16 2 2641 0 0,-21 23-67 0 0,-55 70-320 0 0,80-80-2363 0 0,1 0 0 0 0,0 1 0 0 0,0 0 0 0 0,2 1 0 0 0,0 0 0 0 0,-5 12-51 0 0,13-25 11 0 0,0 0 0 0 0,0 0 0 0 0,0 0 0 0 0,0 0-1 0 0,0 0 1 0 0,0 0 0 0 0,1 1 0 0 0,-1-1 0 0 0,1 0 0 0 0,0 0-1 0 0,0 1 1 0 0,0-1 0 0 0,0 0 0 0 0,0 0 0 0 0,0 1 0 0 0,0-1-1 0 0,1 0 1 0 0,-1 0 0 0 0,1 0 0 0 0,0 0 0 0 0,-1 1 0 0 0,1-1-1 0 0,0 0 1 0 0,0 0 0 0 0,1-1 0 0 0,-1 1 0 0 0,0 0 0 0 0,1 0-1 0 0,-1 0 1 0 0,1-1 0 0 0,-1 1 0 0 0,1-1 0 0 0,0 1 0 0 0,-1-1-1 0 0,1 0 1 0 0,0 0 0 0 0,0 1 0 0 0,0-1 0 0 0,0-1 0 0 0,0 1-1 0 0,0 0 1 0 0,1 0 0 0 0,-1-1 0 0 0,0 1 0 0 0,0-1 0 0 0,0 0-1 0 0,1 0 1 0 0,0 0-11 0 0,11 0 32 0 0,-1-1 0 0 0,1 0 0 0 0,-1-1 0 0 0,1 0 0 0 0,-1-2 0 0 0,0 1 0 0 0,0-2-1 0 0,0 1 1 0 0,-1-2 0 0 0,0 0 0 0 0,0 0 0 0 0,10-8-32 0 0,5-4-97 0 0,0-2 0 0 0,-2-1 0 0 0,-1-1 0 0 0,0-1-1 0 0,-2-1 1 0 0,3-5 97 0 0,-8-9-72 0 0,-17 38 68 0 0,-1 0-1 0 0,1 0 0 0 0,0 0 0 0 0,0 0 0 0 0,0 0 1 0 0,-1 1-1 0 0,1-1 0 0 0,0 0 0 0 0,0 0 0 0 0,0 0 1 0 0,-1 0-1 0 0,1 0 0 0 0,0 0 0 0 0,0 0 0 0 0,-1 0 1 0 0,1 0-1 0 0,0 0 0 0 0,0 0 0 0 0,-1 0 1 0 0,1 0-1 0 0,0 0 0 0 0,0 0 0 0 0,0 0 0 0 0,-1 0 1 0 0,1-1-1 0 0,0 1 0 0 0,0 0 0 0 0,0 0 0 0 0,-1 0 1 0 0,1 0-1 0 0,0 0 0 0 0,0 0 0 0 0,0-1 0 0 0,0 1 1 0 0,-1 0-1 0 0,1 0 0 0 0,0 0 0 0 0,0 0 1 0 0,0-1-1 0 0,0 1 0 0 0,0 0 0 0 0,0 0 0 0 0,-1-1 1 0 0,1 1-1 0 0,0 0 0 0 0,0 0 0 0 0,0 0 0 0 0,0-1 1 0 0,0 1 4 0 0,-17 27-74 0 0,12-22 84 0 0,0 1 0 0 0,0-1 0 0 0,1 1 0 0 0,0 0 0 0 0,0 0 0 0 0,0 0-1 0 0,1 1 1 0 0,0-1 0 0 0,0 1 0 0 0,1 0 0 0 0,0-1 0 0 0,0 1 0 0 0,0 0-1 0 0,1 0 1 0 0,0 7-10 0 0,0 1 82 0 0,8 20 204 0 0,22 1 546 0 0,-9-28-758 0 0,0-2 0 0 0,1-1 0 0 0,0-1 0 0 0,0 0 0 0 0,0-2 0 0 0,0 0 0 0 0,1-1 0 0 0,-1-1 0 0 0,1-2 0 0 0,-1 0 0 0 0,0-1 0 0 0,16-4-74 0 0,30-14-1766 0 0,-40 10 724 0 0</inkml:trace>
  <inkml:trace contextRef="#ctx0" brushRef="#br0" timeOffset="-36323.648">14712 12456 17407 0 0,'0'0'514'0'0,"0"0"-12"0"0,2 0-322 0 0,4 0-42 0 0,-4 0 470 0 0,71 5 5265 0 0,-71-4-5617 0 0,8 2 4 0 0,1-1-299 0 0,-9-1-377 0 0,4 3-191 0 0,-4-2-1050 0 0,-1-1-4000 0 0,-6 1-1825 0 0</inkml:trace>
  <inkml:trace contextRef="#ctx0" brushRef="#br0" timeOffset="-35783.648">14181 12408 7728 0 0,'0'0'225'0'0,"0"0"35"0"0,7 0 255 0 0,28-14 1653 0 0,14-12 268 0 0,26-23-520 0 0,-47 10-1054 0 0,-27 7-285 0 0,-9 26-195 0 0,6 4-334 0 0,-1 0-1 0 0,1 1 1 0 0,-1-1 0 0 0,0 1 0 0 0,1-1-1 0 0,-1 1 1 0 0,0 0 0 0 0,0 0 0 0 0,0 0-1 0 0,0 1 1 0 0,0-1 0 0 0,0 1 0 0 0,0-1 0 0 0,0 1-1 0 0,0 0 1 0 0,0 0 0 0 0,0 1 0 0 0,0-1-1 0 0,0 0 1 0 0,0 1 0 0 0,0 0 0 0 0,0 0-1 0 0,-2 0-47 0 0,-59 26 243 0 0,-9 22 10 0 0,59-37-230 0 0,0 2-1 0 0,2-1 1 0 0,-1 2-1 0 0,2 0 0 0 0,0 0 1 0 0,1 1-1 0 0,0 0 1 0 0,1 1-1 0 0,1 0 0 0 0,-1 5-22 0 0,-5 35-1421 0 0,12-42 626 0 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8T15:43:32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0 968 7256 0 0,'0'0'165'0'0,"0"0"22"0"0,0 0 7 0 0,0 0 36 0 0,5-11 2850 0 0,10-7-1599 0 0,-15 17-1224 0 0,0 1 21 0 0,13-11 1030 0 0,-11 9-1317 0 0,0 0 0 0 0,0 0 0 0 0,0 0 0 0 0,0 0 1 0 0,-1-1-1 0 0,1 1 0 0 0,-1 0 0 0 0,1-1 1 0 0,-1 0-1 0 0,0 1 0 0 0,0-1 0 0 0,0 0 0 0 0,-1 1 1 0 0,1-1-1 0 0,0 0 0 0 0,-1 0 0 0 0,0 0 1 0 0,0 0-1 0 0,0 1 0 0 0,0-1 0 0 0,0 0 0 0 0,0 0 1 0 0,-1 0 8 0 0,1 2-16 0 0,-3-26-918 0 0,4-63-3126 0 0,6-66 2284 0 0,5 52 2833 0 0,-8-13 2838 0 0,8 52-2239 0 0,4-16-539 0 0,-1 40-1042 0 0,-8-6-667 0 0,5-16-246 0 0,-9 29-102 0 0,1 12-2768 0 0,0 5-246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8T15:25:41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14336 0 0,'0'0'330'0'0,"0"0"45"0"0,0 0 17 0 0,0 0-47 0 0,0 2-225 0 0,5 31-106 0 0,-9 16-1 0 0,-3 72 749 0 0,6 145 473 0 0,9-180-1214 0 0,-8-82-113 0 0,1-1-1 0 0,-1 0 1 0 0,1 1-1 0 0,0-1 1 0 0,1 0-1 0 0,-1 1 1 0 0,0-1-1 0 0,1 0 1 0 0,0 0-1 0 0,-1 0 1 0 0,1 0-1 0 0,1-1 1 0 0,-1 1-1 0 0,0 0 1 0 0,1-1-1 0 0,-1 1 1 0 0,1-1-1 0 0,-1 0 1 0 0,1 0-1 0 0,0 0 1 0 0,2 1 92 0 0,7-1-1113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1T11:44:00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181 162 11432 0 0,'48'-39'1290'0'0,"-48"39"-1236"0"0,1-1 0 0 0,-1 1-1 0 0,0-1 1 0 0,1 0 0 0 0,-1 1-1 0 0,1-1 1 0 0,-1 0 0 0 0,0 1-1 0 0,0-1 1 0 0,1 0 0 0 0,-1 1-1 0 0,0-1 1 0 0,0 0 0 0 0,0 0-1 0 0,0 1 1 0 0,0-1 0 0 0,0 0-1 0 0,0 0 1 0 0,0 1 0 0 0,0-1-1 0 0,0 0 1 0 0,0 0 0 0 0,0 1-1 0 0,0-1 1 0 0,-1 0 0 0 0,1 1-1 0 0,0-1 1 0 0,-1 0 0 0 0,1 1-1 0 0,0-1 1 0 0,-1 0 0 0 0,1 1-1 0 0,-1-1 1 0 0,1 1-1 0 0,-1-1 1 0 0,1 1 0 0 0,-1-1-1 0 0,1 1 1 0 0,-1-1 0 0 0,0 1-1 0 0,1-1 1 0 0,-1 1 0 0 0,0 0-1 0 0,1-1 1 0 0,-1 1-54 0 0,-33-15 871 0 0,15 11-754 0 0,15 2-80 0 0,1 1-1 0 0,-1 0 1 0 0,1 0 0 0 0,-1 0-1 0 0,1 0 1 0 0,-1 1-1 0 0,1 0 1 0 0,-1-1 0 0 0,0 1-1 0 0,1 1 1 0 0,-1-1-1 0 0,1 0 1 0 0,-1 1 0 0 0,0 0-1 0 0,1 0-36 0 0,2-1 117 0 0,-11 4 314 0 0,7 1-376 0 0,5 4-45 0 0,50 35-10 0 0,13 25-72 0 0,-60-66 76 0 0,0 1 0 0 0,-1 0 0 0 0,0 0 0 0 0,0 0 0 0 0,0 0 0 0 0,0 1 0 0 0,0-1 0 0 0,-1 0 0 0 0,0 1 0 0 0,0-1 0 0 0,0 1 0 0 0,-1-1 0 0 0,1 1 0 0 0,-1 0 0 0 0,0-1 0 0 0,0 1 0 0 0,-1-1 0 0 0,0 4-4 0 0,-37 37 56 0 0,32-40-37 0 0,-72 19 205 0 0,73-23-205 0 0,0 0-1 0 0,-1 0 1 0 0,1-1-1 0 0,0 0 1 0 0,-1 0-1 0 0,1 0 1 0 0,0-1-1 0 0,-1 0 1 0 0,1 0-1 0 0,0 0 0 0 0,0-1 1 0 0,0 1-1 0 0,0-1 1 0 0,0-1-1 0 0,-3 0-18 0 0,-12-18 132 0 0,32 18-272 0 0,77 22-30 0 0,-75-17 164 0 0,1-1 0 0 0,-1-1 0 0 0,1 0 0 0 0,-1-1 0 0 0,1-1 0 0 0,-1 0 0 0 0,1-1 0 0 0,-1 0 0 0 0,10-5 6 0 0,-9 2-42 0 0,-1 0-1 0 0,0-1 0 0 0,0-1 0 0 0,-1 0 0 0 0,0 0 1 0 0,0-2-1 0 0,-1 1 0 0 0,0-2 0 0 0,-1 0 0 0 0,5-6 43 0 0,124-127-825 0 0,-101 81 814 0 0,-41 52 75 0 0,1 10 3 0 0,-26-7 136 0 0,22 9-194 0 0,0 0 1 0 0,-1 1-1 0 0,1 0 1 0 0,0 0-1 0 0,0 0 0 0 0,0 1 1 0 0,1 0-1 0 0,-1 0 1 0 0,1 0-1 0 0,-1 0 0 0 0,1 1 1 0 0,0-1-1 0 0,0 1 1 0 0,1 0-1 0 0,-3 3-9 0 0,-33 47 241 0 0,23-21-229 0 0,5 18-12 0 0,9-34 0 0 0,5 0 0 0 0,5-3 54 0 0,7-3-44 0 0,-10-10-25 0 0,0-1 0 0 0,0 0 0 0 0,0 0-1 0 0,1 0 1 0 0,-1-1 0 0 0,0 1 0 0 0,0-1-1 0 0,0 0 1 0 0,0-1 0 0 0,0 1 0 0 0,0-1-1 0 0,-1 0 1 0 0,1 0 0 0 0,0-1-1 0 0,-1 1 1 0 0,0-1 0 0 0,1 0 0 0 0,-1 0-1 0 0,1-1 16 0 0,9-5-151 0 0,76-74-860 0 0,-73 64 872 0 0,3 1 11 0 0,-17 13 117 0 0,8 13 126 0 0,-23 63 247 0 0,4-46-272 0 0,-97 289 513 0 0,71-173-43 0 0,8-56 448 0 0,32-147-1096 0 0,4 18-269 0 0,-7 22 88 0 0,1 0 1 0 0,2 1 0 0 0,0 0-1 0 0,1 0 1 0 0,1 1 0 0 0,1 0 0 0 0,3-4 268 0 0,8-9-287 0 0,-9 14 209 0 0,0 0 0 0 0,1 1 1 0 0,1 1-1 0 0,0 0 0 0 0,2 0 0 0 0,15-13 78 0 0,-26 26-5 0 0,0 1-1 0 0,0 0 0 0 0,0 0 0 0 0,1 0 1 0 0,-1 0-1 0 0,1 1 0 0 0,-1 0 1 0 0,1 0-1 0 0,0 0 0 0 0,0 0 1 0 0,0 1-1 0 0,0 0 0 0 0,0 0 1 0 0,1 0-1 0 0,-1 1 0 0 0,0 0 1 0 0,0 0-1 0 0,0 0 0 0 0,0 1 1 0 0,1-1-1 0 0,-1 1 0 0 0,0 0 1 0 0,5 2 5 0 0,7 6 10 0 0,-15-8 24 0 0,0 1 0 0 0,-1-1-1 0 0,1 0 1 0 0,0 1 0 0 0,-1 0-1 0 0,1-1 1 0 0,-1 1 0 0 0,0 0-1 0 0,1 0 1 0 0,-1 0 0 0 0,0 0-1 0 0,0 0 1 0 0,0 0 0 0 0,-1 0-1 0 0,1 0 1 0 0,0 0 0 0 0,-1 0-1 0 0,1 1 1 0 0,-1-1 0 0 0,0 0-1 0 0,0 0 1 0 0,0 1 0 0 0,0-1-1 0 0,0 0 1 0 0,0 0 0 0 0,-1 1-1 0 0,1-1 1 0 0,-1 0 0 0 0,1 0-1 0 0,-1 0 1 0 0,0 0 0 0 0,0 0-1 0 0,0 0 1 0 0,0 0 0 0 0,0 0-1 0 0,0 0 1 0 0,-1 0 0 0 0,1 0-1 0 0,-1-1 1 0 0,1 1 0 0 0,-1-1-1 0 0,0 1 1 0 0,1-1 0 0 0,-1 0-1 0 0,0 1 1 0 0,0-1 0 0 0,0 0-1 0 0,0 0 1 0 0,0 0 0 0 0,0 0-1 0 0,-2 0-33 0 0,-93 25 283 0 0,33-23-2521 0 0,51-3-617 0 0,-7 0-2254 0 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8T15:43:33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1069 10512 0 0,'0'0'233'0'0,"-2"-7"327"0"0,0-3-362 0 0,1 0 0 0 0,0 0 0 0 0,1 0 0 0 0,0 1 0 0 0,0-1 0 0 0,1 0 0 0 0,0 0 0 0 0,1 0 0 0 0,0 1 0 0 0,1-1 0 0 0,0 0 1 0 0,0 1-1 0 0,4-6-198 0 0,15-44 400 0 0,3 8-584 0 0,10-19-2304 0 0,-29 52 1669 0 0,-1 1 1 0 0,-1-1 0 0 0,-1-1 0 0 0,0 1 0 0 0,-2 0-1 0 0,0-16 819 0 0,4-100 742 0 0,18-4 3202 0 0,5 31-416 0 0,-6 44-2376 0 0,-1 11-1027 0 0,2-6-1404 0 0,-13 22-1975 0 0,-9 26-1050 0 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8T15:43:33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1 176 9384 0 0,'0'0'208'0'0,"2"-13"514"0"0,-1-24-247 0 0,8 18 874 0 0,30-33-15 0 0,10 5-2168 0 0,-44 40 500 0 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8T15:43:33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0 6304 0 0,'0'0'141'0'0,"0"0"23"0"0,0 0 11 0 0,0 0 1 0 0,0 0 0 0 0,-8 0 176 0 0,-8 2-373 0 0,-1 0-1 0 0,1 1 1 0 0,0 0 0 0 0,0 2 0 0 0,0 0 0 0 0,-9 4 21 0 0,-27 9-297 0 0,-14-2-695 0 0,49-13-1216 0 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8T15:43:34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343 7 7464 0 0,'-58'-6'497'0'0,"-13"10"230"0"0,-16 20-866 0 0,49-18-402 0 0,15-2-331 0 0,-31-1-955 0 0,43-3-154 0 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8T15:43:34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297 0 4664 0 0,'-82'8'848'0'0,"5"-1"2110"0"0,-32-14-1724 0 0,89 7-3900 0 0,12 0-356 0 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5T12:12:03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46 10104 0 0,'-1'-1'84'0'0,"1"0"0"0"0,-1 0-1 0 0,1 0 1 0 0,-1 0 0 0 0,1 0 0 0 0,-1 0 0 0 0,1 0 0 0 0,0 0 0 0 0,-1 0 0 0 0,1 0 0 0 0,0 0 0 0 0,0 0 0 0 0,0-1-1 0 0,0 1 1 0 0,0 0 0 0 0,0 0 0 0 0,0 0 0 0 0,0 0 0 0 0,0 0 0 0 0,1 0 0 0 0,-1-1 0 0 0,0 1 0 0 0,1 0 0 0 0,-1 0-1 0 0,1 0 1 0 0,-1 0 0 0 0,1 0 0 0 0,-1 0 0 0 0,1 0 0 0 0,0 0 0 0 0,0 0-84 0 0,0 1 560 0 0,25-12 2240 0 0,-22 13-2735 0 0,1-1 0 0 0,-1 1 0 0 0,0 0 0 0 0,1 0 0 0 0,-1 0 0 0 0,0 1 0 0 0,0 0 0 0 0,0 0 0 0 0,0 0 0 0 0,0 0 0 0 0,0 0 0 0 0,-1 1 0 0 0,1-1 0 0 0,2 4-65 0 0,-4-5 214 0 0,12 15 506 0 0,-12-10-682 0 0,1 0 1 0 0,-1 1-1 0 0,0-1 0 0 0,0 0 1 0 0,-1 1-1 0 0,0-1 1 0 0,0 1-1 0 0,0-1 0 0 0,-1 1 1 0 0,0-1-1 0 0,0 1 1 0 0,-1-1-1 0 0,0 1 1 0 0,0-1-1 0 0,0 1 0 0 0,-1-1 1 0 0,0 0-1 0 0,0 1 1 0 0,-1-1-1 0 0,-1 2-38 0 0,-9 37 153 0 0,-14 52 1008 0 0,27-88-1169 0 0,11 54 171 0 0,-9-59-148 0 0,1-1 1 0 0,0 1-1 0 0,0-1 0 0 0,0 1 1 0 0,1-1-1 0 0,-1 0 0 0 0,1 0 1 0 0,0-1-1 0 0,-1 1 0 0 0,1-1 1 0 0,0 0-1 0 0,0 0 0 0 0,1 0 1 0 0,-1 0-1 0 0,0-1 0 0 0,2 1-15 0 0,59 1-718 0 0,-64-3 338 0 0,-1 0-18 0 0,0 0-4 0 0,0 0-12 0 0,0 0-2 0 0,0 0 0 0 0,0 0 31 0 0,0 0 128 0 0,0 0 53 0 0,0 0 11 0 0,-12 11-487 0 0,1-3 616 0 0,1 2 1 0 0,0-1 0 0 0,1 1 0 0 0,0 1 0 0 0,0 0 0 0 0,1 0 0 0 0,0 0 0 0 0,1 1 0 0 0,-5 12 63 0 0,4-6 0 0 0,1 1 0 0 0,1 0 0 0 0,0 0 0 0 0,2 0 0 0 0,0 1 0 0 0,1 1 0 0 0,-9 118 0 0 0,11 14 10 0 0,2 12 346 0 0,-13-79 150 0 0,1-34-114 0 0,10-49-334 0 0,0-1 0 0 0,-1 1 1 0 0,1 0-1 0 0,-1 0 0 0 0,0 0 1 0 0,0-1-1 0 0,0 1 0 0 0,0-1 1 0 0,0 0-1 0 0,0 1 0 0 0,-1-1 1 0 0,1 0-1 0 0,-1 0 0 0 0,1-1 1 0 0,-1 1-1 0 0,0 0 0 0 0,-1 0-58 0 0,-27-9 272 0 0,8-5-1001 0 0,10 2-3548 0 0,5 1-1092 0 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5T12:12:03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 6328 0 0,'0'0'184'0'0,"4"-7"32"0"0,25-27 2085 0 0,-27 34-1557 0 0,-2 0 51 0 0,9-8 992 0 0,-6 7 2869 0 0,1 9-4464 0 0,0 0-1 0 0,0 0 0 0 0,-1 1 0 0 0,0-1 1 0 0,-1 1-1 0 0,0 0 0 0 0,0 0 0 0 0,-1 0 1 0 0,0 0-1 0 0,0 8-191 0 0,2 16 147 0 0,-7 154 141 0 0,0-151-3070 0 0,4-34 655 0 0,0-2-3291 0 0</inkml:trace>
  <inkml:trace contextRef="#ctx0" brushRef="#br0" timeOffset="276.648">327 103 10336 0 0,'0'0'233'0'0,"0"0"39"0"0,0 0 15 0 0,-1 2-47 0 0,-77 125 5606 0 0,-30 52-4813 0 0,38-45-905 0 0,62-118-317 0 0,-1 5-176 0 0,6-5-5094 0 0,3-16 137 0 0</inkml:trace>
  <inkml:trace contextRef="#ctx0" brushRef="#br0" timeOffset="627.576">306 421 7920 0 0,'18'-3'778'0'0,"2"3"-22"0"0,-6 7 4039 0 0,-5 18-3268 0 0,-7-17-1321 0 0,-13 21 133 0 0,-31 33 221 0 0,29-48-484 0 0,-26 27 130 0 0,29-28 673 0 0,9-12-803 0 0,1-1-11 0 0,0 0 9 0 0,0 0 38 0 0,0 0 14 0 0,0 0 2 0 0,2 1 34 0 0,8 1 35 0 0,0 0 0 0 0,1-1 0 0 0,-1 0 0 0 0,0 0 1 0 0,1-1-1 0 0,-1 0 0 0 0,1-1 0 0 0,-1 0 0 0 0,0-1 0 0 0,0 0 1 0 0,10-4-198 0 0,36-4 173 0 0,33 1-217 0 0,-50 7-5678 0 0,-13 2-871 0 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5T04:02:14.997"/>
    </inkml:context>
    <inkml:brush xml:id="br0">
      <inkml:brushProperty name="width" value="0.05" units="cm"/>
      <inkml:brushProperty name="height" value="0.05" units="cm"/>
      <inkml:brushProperty name="color" value="#E71224"/>
    </inkml:brush>
    <inkml:brush xml:id="br1">
      <inkml:brushProperty name="width" value="0.05" units="cm"/>
      <inkml:brushProperty name="height" value="0.05" units="cm"/>
    </inkml:brush>
  </inkml:definitions>
  <inkml:trace contextRef="#ctx0" brushRef="#br0">10015 62 10064 0 0,'-30'-2'297'0'0,"24"1"-9"0"0,4 0-190 0 0,1-1-1 0 0,-1 1 1 0 0,1-1-1 0 0,-1 1 1 0 0,1 0-1 0 0,-1 0 1 0 0,0 0-1 0 0,1 0 1 0 0,-1 0-1 0 0,0 0 1 0 0,0 0-1 0 0,0 0 1 0 0,0 1-1 0 0,0-1 1 0 0,0 1-1 0 0,0 0 1 0 0,0-1 0 0 0,0 1-1 0 0,0 0 1 0 0,0 0-1 0 0,0 0 1 0 0,-1 1-98 0 0,-1-2 307 0 0,-115 8 2759 0 0,108-7-2850 0 0,0 0 1 0 0,0 0-1 0 0,0 1 1 0 0,0 1-1 0 0,0 0 1 0 0,0 0-1 0 0,0 1 1 0 0,1 1-1 0 0,0 0 1 0 0,-1 0-1 0 0,2 1 1 0 0,-1 0-1 0 0,-3 2-216 0 0,15 17 129 0 0,21 25-3 0 0,5 12 51 0 0,30 28 224 0 0,5 43 175 0 0,-40-43 80 0 0,-22-84-644 0 0,-1 0 0 0 0,0 1 1 0 0,-1-1-1 0 0,1 0 0 0 0,-1 0 0 0 0,0 0 0 0 0,0 0 0 0 0,-1 0 0 0 0,1 0 0 0 0,-1 0 0 0 0,0 0 0 0 0,0-1 0 0 0,-1 1 0 0 0,0-1 0 0 0,0 1 0 0 0,0-1 1 0 0,-1 1-13 0 0,-34 15-6621 0 0,25-17 325 0 0</inkml:trace>
  <inkml:trace contextRef="#ctx0" brushRef="#br0" timeOffset="285.381">9465 478 11224 0 0,'0'0'330'0'0,"0"0"-7"0"0,2-1-206 0 0,94-33 3167 0 0,44 9-195 0 0,-35 15-2806 0 0,-93 9-287 0 0,14-2-1308 0 0,-10 0-2672 0 0,0 0-1750 0 0</inkml:trace>
  <inkml:trace contextRef="#ctx0" brushRef="#br0" timeOffset="505.748">10053 363 12384 0 0,'32'4'602'0'0,"-32"-4"-260"0"0,1 0-45 0 0,4 2-72 0 0,12 20 3110 0 0,-7-5-1770 0 0,35 100 3264 0 0,-36-107-4629 0 0,-7-8-37 0 0,1 20 113 0 0,-3-20-419 0 0,23 14-1143 0 0,-21-15 187 0 0,-2-1-1245 0 0,0 0-4794 0 0</inkml:trace>
  <inkml:trace contextRef="#ctx0" brushRef="#br0" timeOffset="692.791">10069 163 10656 0 0,'29'-3'241'0'0,"-23"3"38"0"0,-6 0 10 0 0,0 0-33 0 0,0 0-83 0 0,0 0 259 0 0,0 0 134 0 0,3 0 30 0 0,2 0-428 0 0,0 0 0 0 0,0 0 0 0 0,0 1 0 0 0,-1-1 0 0 0,1 1 0 0 0,0 0 1 0 0,0 1-1 0 0,-1-1 0 0 0,1 1 0 0 0,-1 0 0 0 0,1 0 0 0 0,-1 0 0 0 0,0 1-168 0 0,16 20-4347 0 0,-15-11-515 0 0</inkml:trace>
  <inkml:trace contextRef="#ctx0" brushRef="#br0" timeOffset="989.594">10419 419 10328 0 0,'0'0'300'0'0,"0"0"0"0"0,3-1-192 0 0,45-14 1441 0 0,-35 5-405 0 0,-11 8-545 0 0,1 1 1 0 0,30-42 936 0 0,-28 35-1180 0 0,-4 7-335 0 0,-1 1-1 0 0,1 0 0 0 0,-1-1 1 0 0,1 1-1 0 0,-1-1 0 0 0,1 1 1 0 0,-1-1-1 0 0,0 1 0 0 0,1-1 1 0 0,-1 1-1 0 0,0-1 0 0 0,0 1 0 0 0,1-1 1 0 0,-1 1-1 0 0,0-1 0 0 0,0 1 1 0 0,0-1-1 0 0,1 0 0 0 0,-1 1 1 0 0,0-1-1 0 0,0 1 0 0 0,0-1 1 0 0,0 0-1 0 0,0 1 0 0 0,0-1 0 0 0,0 1 1 0 0,-1-1-1 0 0,1 1 0 0 0,0-1 1 0 0,0 0-1 0 0,0 1 0 0 0,-1-1 1 0 0,1 1-1 0 0,0-1 0 0 0,0 1 0 0 0,-1-1 1 0 0,1 1-1 0 0,0-1 0 0 0,-1 1 1 0 0,1-1-1 0 0,-1 1 0 0 0,1 0 1 0 0,-1-1-1 0 0,1 1 0 0 0,-1 0 1 0 0,1-1-1 0 0,-1 1 0 0 0,1 0 0 0 0,-1-1-20 0 0,-1 0 65 0 0,1 0-23 0 0,-1 0 0 0 0,1 0 0 0 0,-1 0 0 0 0,0 0 0 0 0,0 0 0 0 0,0 0-1 0 0,1 0 1 0 0,-1 1 0 0 0,0-1 0 0 0,0 1 0 0 0,0-1 0 0 0,0 1 0 0 0,0 0 0 0 0,0 0 0 0 0,0 0 0 0 0,0 0-1 0 0,0 0 1 0 0,0 0 0 0 0,0 0 0 0 0,-2 1-42 0 0,-50 11 279 0 0,-16 29 115 0 0,38-10-139 0 0,30-29-237 0 0,1-1 0 0 0,0 1-1 0 0,0 0 1 0 0,-1 0 0 0 0,1-1-1 0 0,0 1 1 0 0,1 0 0 0 0,-1 0 0 0 0,0 0-1 0 0,0 0 1 0 0,1 1 0 0 0,-1-1 0 0 0,1 0-1 0 0,0 0 1 0 0,0 0 0 0 0,0 0 0 0 0,0 0-1 0 0,0 1 1 0 0,0-1 0 0 0,0 0 0 0 0,1 0-1 0 0,-1 0 1 0 0,1 0 0 0 0,0 0 0 0 0,-1 0-1 0 0,1 0 1 0 0,0 0 0 0 0,0 0-1 0 0,0 0 1 0 0,1 0 0 0 0,-1-1 0 0 0,0 1-1 0 0,1 1-17 0 0,35 39 320 0 0,-26-36-269 0 0,1 0-1 0 0,0-1 0 0 0,0 0 0 0 0,0-1 0 0 0,1 0 1 0 0,0-1-1 0 0,0 0 0 0 0,0-1 0 0 0,0-1 0 0 0,0 0 0 0 0,0-1 1 0 0,0 0-1 0 0,7-1-50 0 0,-15 1-13 0 0,58-12-108 0 0,-36 3-2852 0 0,-14 4-738 0 0,2-1-2491 0 0</inkml:trace>
  <inkml:trace contextRef="#ctx0" brushRef="#br0" timeOffset="1948.964">10975 357 6056 0 0,'-19'-1'176'0'0,"35"-20"1472"0"0,-24 8 1169 0 0,-2 6 1554 0 0,-11 0-2336 0 0,16 8-1922 0 0,0 0-1 0 0,0 1 0 0 0,0-1 1 0 0,0 1-1 0 0,0 0 0 0 0,0 0 1 0 0,0 1-1 0 0,1 0 0 0 0,-1 0 0 0 0,1 0 1 0 0,0 0-1 0 0,0 1 0 0 0,0-1 1 0 0,0 1-1 0 0,0 0 0 0 0,1 0 0 0 0,0 0 1 0 0,0 1-113 0 0,-2 17 170 0 0,-14 27 61 0 0,14-35-131 0 0,4-13-93 0 0,0 0 0 0 0,1 1 0 0 0,-1-1 0 0 0,1 0 1 0 0,-1 1-1 0 0,1-1 0 0 0,-1 0 0 0 0,1 1 0 0 0,0-1 0 0 0,0 1 0 0 0,0-1 0 0 0,0 0 0 0 0,0 1 0 0 0,0-1 0 0 0,0 1 0 0 0,0-1 0 0 0,0 1 1 0 0,1-1-1 0 0,-1 0 0 0 0,1 1 0 0 0,-1-1 0 0 0,1 0 0 0 0,-1 1 0 0 0,1-1 0 0 0,0 0 0 0 0,0 0 0 0 0,-1 0 0 0 0,1 1 0 0 0,0-1 1 0 0,0 0-1 0 0,0 0 0 0 0,1 0-7 0 0,4 2 62 0 0,0 1 1 0 0,0-2-1 0 0,0 1 1 0 0,0-1-1 0 0,0 0 1 0 0,1 0-1 0 0,-1 0 1 0 0,1-1-1 0 0,0 0 0 0 0,-1-1 1 0 0,1 1-1 0 0,0-1 1 0 0,-1 0-1 0 0,5-1-62 0 0,-2 0 36 0 0,0 1-1 0 0,0-1 0 0 0,0-1 0 0 0,0 1 0 0 0,-1-1 1 0 0,1-1-1 0 0,0 0 0 0 0,-1 0 0 0 0,0-1 0 0 0,0 0 1 0 0,0 0-1 0 0,0-1 0 0 0,-1 0 0 0 0,1 0 0 0 0,-1-1-35 0 0,-2 2 32 0 0,0 0 0 0 0,0-1 0 0 0,0 1 0 0 0,0-1 0 0 0,-1 0 0 0 0,0 0 0 0 0,0 0 0 0 0,0-1 0 0 0,-1 1 0 0 0,0-1 0 0 0,0 0 0 0 0,1-3-32 0 0,10-60 124 0 0,-28-59-129 0 0,-11 53-346 0 0,-20-12 111 0 0,37 52 160 0 0,19 94 664 0 0,9 8-244 0 0,-1-10 112 0 0,19 19 244 0 0,-18-31-249 0 0,31 49 114 0 0,-20-53-289 0 0,-21-24-192 0 0,11 0-1132 0 0,-20-17 648 0 0,-1 0-68 0 0,0 0-921 0 0,0 0-3836 0 0,0 0-1644 0 0</inkml:trace>
  <inkml:trace contextRef="#ctx0" brushRef="#br1" timeOffset="42127.15">18653 1864 9072 0 0,'0'0'200'0'0,"-7"0"281"0"0,-74-3 1070 0 0,80 3-1177 0 0,1 0-106 0 0,0 0-48 0 0,0 0-10 0 0,0 0-26 0 0,0 0-96 0 0,0 0-19 0 0,2 1 16 0 0,11 0-8 0 0,-1 0 0 0 0,1 0 0 0 0,0-1 0 0 0,0-1 0 0 0,-1 0 0 0 0,1-1 0 0 0,7-1-77 0 0,25-4 289 0 0,125 2 513 0 0,-6 6-244 0 0,13-19-962 0 0,0-6 1355 0 0,-88 12-148 0 0,134 7-464 0 0,-91 9-339 0 0,16-8 0 0 0,70-14 0 0 0,0 8 182 0 0,-44 17-44 0 0,-77-4-127 0 0,-84 0 256 0 0,-18 1 369 0 0,-181 21-304 0 0,-8-15-116 0 0,61-3-38 0 0,-54-4 116 0 0,-24 2-36 0 0,34 5 68 0 0,-13 17 116 0 0,22-3-362 0 0,-3-9-80 0 0,96-9 64 0 0,-80-5-10 0 0,-49-15 282 0 0,65 11 218 0 0,58 8-284 0 0,46 0-1872 0 0,36-4-3224 0 0,5 5-1575 0 0</inkml:trace>
  <inkml:trace contextRef="#ctx0" brushRef="#br1" timeOffset="45509.994">20225 2085 4752 0 0,'0'0'101'0'0,"0"0"22"0"0,0 0 6 0 0,0-7 6 0 0,5-26 3786 0 0,12 14-1354 0 0,-14 18-2428 0 0,1 0 0 0 0,-1 0 0 0 0,1 1 0 0 0,-1-1 0 0 0,1 1 0 0 0,-1 0 0 0 0,1 0 0 0 0,-1 0 0 0 0,1 0-1 0 0,0 1 1 0 0,-1-1 0 0 0,1 1 0 0 0,-1 0 0 0 0,0 0 0 0 0,1 0 0 0 0,-1 1 0 0 0,0-1 0 0 0,0 1 0 0 0,1 0 0 0 0,-1 0 0 0 0,0 0 0 0 0,-1 0 0 0 0,1 0 0 0 0,0 1 0 0 0,-1-1 0 0 0,1 1 0 0 0,-1 0 0 0 0,0-1 0 0 0,0 2-139 0 0,4 5 120 0 0,-1 0 0 0 0,0 1 1 0 0,0-1-1 0 0,-1 1 0 0 0,-1 0 0 0 0,1 1 0 0 0,-2-1 0 0 0,1 1 0 0 0,-2-1 0 0 0,1 1 0 0 0,-1 0 0 0 0,-1 5-120 0 0,0-8 41 0 0,0 1-1 0 0,1-1 0 0 0,0 0 1 0 0,0 0-1 0 0,1 0 0 0 0,0 0 1 0 0,1 0-1 0 0,0 0 0 0 0,2 6-40 0 0,17 16 147 0 0,-19-29-133 0 0,1 0 0 0 0,-1-1 0 0 0,0 0 0 0 0,0 1 0 0 0,0-1 0 0 0,1 0 0 0 0,-1-1 1 0 0,0 1-1 0 0,0-1 0 0 0,1 1 0 0 0,-1-1 0 0 0,0 0 0 0 0,0 0 0 0 0,0 0 0 0 0,0-1 0 0 0,0 1 0 0 0,0-1 1 0 0,-1 0-1 0 0,1 1 0 0 0,0-1 0 0 0,1-2-14 0 0,50-40 171 0 0,-49 38-176 0 0,-1 1-1 0 0,1-1 1 0 0,1 1 0 0 0,-1 0 0 0 0,1 1 0 0 0,-1-1 0 0 0,1 1 0 0 0,1 0 0 0 0,-1 1 0 0 0,1-1 0 0 0,-1 1-1 0 0,1 1 1 0 0,0-1 0 0 0,0 1 0 0 0,0 0 0 0 0,0 1 0 0 0,0 0 0 0 0,0 0 0 0 0,1 0 0 0 0,-1 1 0 0 0,0 0-1 0 0,6 1 6 0 0,-8 1-9 0 0,-1 1-1 0 0,1-1 0 0 0,-1 1 0 0 0,0 0 0 0 0,0 0 0 0 0,0 0 1 0 0,0 0-1 0 0,-1 1 0 0 0,1 0 0 0 0,-1 0 0 0 0,0 0 0 0 0,0 0 0 0 0,0 0 1 0 0,1 3 9 0 0,21 24-55 0 0,-7-12 70 0 0,1-2 0 0 0,1 0-1 0 0,0-1 1 0 0,1-1 0 0 0,1 0-1 0 0,0-2 1 0 0,1-1 0 0 0,13 5-15 0 0,67 31 64 0 0,-87-38-54 0 0,19 8-10 0 0,-20-4 0 0 0,12 14 300 0 0,-22-20-299 0 0,1-1 0 0 0,-1 0 0 0 0,1 1 0 0 0,1-2 0 0 0,-1 1 0 0 0,1-1 0 0 0,0 0 0 0 0,0 0 0 0 0,1-1 0 0 0,0 0 0 0 0,0-1 0 0 0,5 3-1 0 0,88 22 256 0 0,-63-20-408 0 0,-12-9-640 0 0,-24 0 459 0 0,-2 0-326 0 0,1 0-143 0 0,3-3-27 0 0</inkml:trace>
  <inkml:trace contextRef="#ctx0" brushRef="#br1" timeOffset="45871.143">21361 2294 12496 0 0,'0'0'281'0'0,"0"0"40"0"0,0 0 22 0 0,0 0-39 0 0,-7 5-185 0 0,-12 30-45 0 0,15 6 460 0 0,12 1 274 0 0,39 21-198 0 0,38 47-428 0 0,-63-58-182 0 0,-22-49 13 0 0,0-1 0 0 0,0 0 0 0 0,0 1 0 0 0,0-1 0 0 0,-1 0 0 0 0,1 0 0 0 0,-1 1 0 0 0,0-1 0 0 0,0 0 0 0 0,0 0 0 0 0,0 0 1 0 0,0 0-1 0 0,0 0 0 0 0,0 0 0 0 0,-1 0 0 0 0,1-1 0 0 0,-1 1 0 0 0,1 0 0 0 0,-1-1 0 0 0,0 1 0 0 0,1-1 0 0 0,-1 1 0 0 0,0-1 1 0 0,0 0-1 0 0,0 0 0 0 0,0 0 0 0 0,0 0 0 0 0,0 0 0 0 0,0 0 0 0 0,-1-1 0 0 0,1 1 0 0 0,0-1 0 0 0,0 1 0 0 0,-1-1-13 0 0,-2 2 53 0 0,-120 25 1273 0 0,3-20-1548 0 0,87-7-4709 0 0,44 0-555 0 0</inkml:trace>
  <inkml:trace contextRef="#ctx0" brushRef="#br1" timeOffset="46720.321">21860 2383 10336 0 0,'0'0'233'0'0,"0"0"39"0"0,0 0 15 0 0,0 0 38 0 0,0 0 156 0 0,0 0 67 0 0,0 0 18 0 0,0 0 8 0 0,0 0 28 0 0,0 0 7 0 0,0 0 6 0 0,0 0-54 0 0,0 0-229 0 0,0 0-99 0 0,0 0-17 0 0,0 0-21 0 0,1 2-65 0 0,45 58 498 0 0,-3-1-262 0 0,-9-13-356 0 0,13 19 150 0 0,-41-53-143 0 0,-2-5 8 0 0,1 1 0 0 0,-1 0 1 0 0,-1-1-1 0 0,0 2 0 0 0,0-1 0 0 0,0 0 1 0 0,-1 1-1 0 0,0-1 0 0 0,-1 1 1 0 0,0-1-1 0 0,0 1 0 0 0,-1 0 1 0 0,0-1-1 0 0,0 1 0 0 0,-1 0 1 0 0,-1 2-26 0 0,-13 24 162 0 0,12-34-146 0 0,0 1 0 0 0,0-1 0 0 0,0 1 0 0 0,0-1 0 0 0,0 0 0 0 0,0 0 0 0 0,-1 0 0 0 0,1-1 0 0 0,0 1 0 0 0,-1-1 0 0 0,1 0 0 0 0,-1 0 0 0 0,1 0 0 0 0,0 0 0 0 0,-1-1 0 0 0,1 1 0 0 0,0-1 0 0 0,-1 0 0 0 0,1 0 0 0 0,0 0 0 0 0,0 0 0 0 0,0-1 0 0 0,0 1 0 0 0,0-1 0 0 0,0 0 0 0 0,0 0 0 0 0,1 0 0 0 0,-1 0 0 0 0,0 0 0 0 0,1-1 0 0 0,0 1 0 0 0,0-1 0 0 0,-1 1 0 0 0,2-1 0 0 0,-1 0 0 0 0,0 0 0 0 0,0 0 0 0 0,1 0 0 0 0,-1-2-16 0 0,-2-2 9 0 0,1 3 5 0 0,0 0 0 0 0,1-1 0 0 0,-1 1 0 0 0,1-1 0 0 0,0 0-1 0 0,0 0 1 0 0,1 0 0 0 0,-1 0 0 0 0,1 0 0 0 0,0 0 0 0 0,1 0 0 0 0,-1 0 0 0 0,1-2-14 0 0,0-6 15 0 0,-1 7-7 0 0,0-1 0 0 0,1 1 0 0 0,0 0 0 0 0,0 0 0 0 0,1 0 0 0 0,-1 0-1 0 0,1 0 1 0 0,1 0 0 0 0,-1 0 0 0 0,1 0 0 0 0,0 0 0 0 0,0 1 0 0 0,1-1 0 0 0,-1 1-1 0 0,1-1 1 0 0,1 1 0 0 0,-1 0 0 0 0,4-4-8 0 0,51-33-67 0 0,79-17 3 0 0,-116 51 64 0 0,-1-1 0 0 0,0-1 0 0 0,-1-1 0 0 0,0 0 0 0 0,0-1 0 0 0,13-13 0 0 0,-26 19 5 0 0,-1 0-1 0 0,0 0 1 0 0,0 0-1 0 0,-1 0 0 0 0,1-1 1 0 0,-2 0-1 0 0,1 0 1 0 0,-1 0-1 0 0,0 0 0 0 0,0 0 1 0 0,-1-1-1 0 0,0 1 1 0 0,0-1-1 0 0,-1 0 0 0 0,0 0 1 0 0,0 1-1 0 0,-1-3-4 0 0,-15-69-67 0 0,15 77-456 0 0,-4-11 1093 0 0,0 8-7082 0 0,4 5 810 0 0</inkml:trace>
  <inkml:trace contextRef="#ctx0" brushRef="#br1" timeOffset="47697.016">22568 2629 9584 0 0,'0'0'216'0'0,"0"0"32"0"0,0 0 12 0 0,-8-3 16 0 0,2 1-48 0 0,-1 0 0 0 0,1 1 1 0 0,-1 0-1 0 0,1 0 1 0 0,-1 1-1 0 0,0-1 0 0 0,1 2 1 0 0,-1-1-1 0 0,0 1 0 0 0,1 0 1 0 0,-1 0-1 0 0,1 0 1 0 0,-1 1-1 0 0,1 0 0 0 0,0 1 1 0 0,0-1-1 0 0,0 1 1 0 0,0 0-1 0 0,0 1 0 0 0,1-1 1 0 0,-1 1-1 0 0,1 0 0 0 0,0 1 1 0 0,0-1-1 0 0,0 1 1 0 0,1 0-1 0 0,0 0 0 0 0,0 0 1 0 0,0 1-1 0 0,0 0 0 0 0,0 1-228 0 0,1 0 30 0 0,-1 0 0 0 0,1-1 0 0 0,0 2 0 0 0,0-1 0 0 0,1 0 0 0 0,0 0-1 0 0,1 1 1 0 0,0-1 0 0 0,0 1 0 0 0,0-1 0 0 0,1 1 0 0 0,0 0-1 0 0,0 1-29 0 0,1-8 16 0 0,-1 1-1 0 0,0-1 0 0 0,0 0 0 0 0,1 0 1 0 0,-1 1-1 0 0,1-1 0 0 0,0 0 0 0 0,-1 0 0 0 0,1 0 1 0 0,0 0-1 0 0,-1 0 0 0 0,1 0 0 0 0,0 0 0 0 0,0 0 1 0 0,0 0-1 0 0,0 0 0 0 0,0 0 0 0 0,0 0 1 0 0,0-1-1 0 0,0 1 0 0 0,1 0 0 0 0,-1-1 0 0 0,0 1 1 0 0,0-1-1 0 0,0 1 0 0 0,1-1 0 0 0,-1 0 1 0 0,0 0-1 0 0,1 1 0 0 0,-1-1 0 0 0,0 0 0 0 0,1 0 1 0 0,-1 0-1 0 0,0 0 0 0 0,1 0 0 0 0,-1-1 0 0 0,0 1 1 0 0,0 0-1 0 0,1-1 0 0 0,-1 1 0 0 0,0-1-15 0 0,47-25 420 0 0,-8-20-212 0 0,-22 30-197 0 0,-17 16 42 0 0,0-1 1 0 0,5-2-33 0 0,7-15 96 0 0,-9 12-117 0 0,-4-1 0 0 0,0 0 0 0 0,1 0 0 0 0,1 1-14 0 0,-2 5-92 0 0,0 1-143 0 0,0 0-39 0 0,20 0-3141 0 0,-12 0 1876 0 0</inkml:trace>
  <inkml:trace contextRef="#ctx0" brushRef="#br1" timeOffset="48190.828">22397 2750 6248 0 0,'0'0'133'0'0,"0"0"23"0"0,0 0 15 0 0,0 0 67 0 0,4-8 770 0 0,4-40 2295 0 0,3-41-94 0 0,-11 79-2867 0 0,16-33 872 0 0,-12 0-270 0 0,-4 42-905 0 0,7 1-2395 0 0,-7 0-2965 0 0</inkml:trace>
  <inkml:trace contextRef="#ctx0" brushRef="#br1" timeOffset="58575.348">17816 1716 4232 0 0,'0'0'91'0'0,"0"0"11"0"0,0 0 12 0 0,0-2-10 0 0,0-37 1807 0 0,0 38-1424 0 0,0 1 8 0 0,0 0-14 0 0,1-11 1086 0 0,13-2 969 0 0,-13 13-2323 0 0,-1 0 23 0 0,0 0 11 0 0,15 17 713 0 0,9 78 344 0 0,-8-21-672 0 0,-6-5-672 0 0,-5 13-116 0 0,-4-76 171 0 0,-1 1 0 0 0,0-1 1 0 0,0 1-1 0 0,0 0 0 0 0,-1-1 1 0 0,0 1-1 0 0,0-1 1 0 0,0 1-1 0 0,-1-1 0 0 0,0 0 1 0 0,-2 4-16 0 0,-23-3 483 0 0,27-7-403 0 0,-1-1-3 0 0,0-6-53 0 0,0 1 1 0 0,1 0 0 0 0,-1 0-1 0 0,1-1 1 0 0,0 1-1 0 0,1 0 1 0 0,0 0-1 0 0,0-1 1 0 0,0 1-1 0 0,0 0 1 0 0,1 0 0 0 0,0 0-1 0 0,1 0 1 0 0,-1 0-1 0 0,1 1 1 0 0,0-1-1 0 0,1 1 1 0 0,-1 0-1 0 0,4-5-24 0 0,17-25-160 0 0,-21 33 154 0 0,-1 1 0 0 0,0-1 0 0 0,0 0-1 0 0,1 1 1 0 0,-1-1 0 0 0,1 1 0 0 0,0 0-1 0 0,-1 0 1 0 0,1 0 0 0 0,0 0-1 0 0,0 0 1 0 0,0 1 0 0 0,-1-1 0 0 0,1 1-1 0 0,0 0 1 0 0,0 0 0 0 0,0 0-1 0 0,0 0 1 0 0,1 0 6 0 0,-3 0-2 0 0,29 15 215 0 0,5 23-35 0 0,-20 14 120 0 0,-15-49-257 0 0,0 0 0 0 0,0 0 0 0 0,0 0 0 0 0,0 0 0 0 0,0 0 0 0 0,-1 0 0 0 0,0 0 0 0 0,1-1 0 0 0,-1 1 0 0 0,0 0 0 0 0,0 0 0 0 0,0 0 0 0 0,-1-1-1 0 0,1 1 1 0 0,-1 0 0 0 0,0-1 0 0 0,1 0 0 0 0,-1 1 0 0 0,0-1 0 0 0,0 0 0 0 0,-1 0 0 0 0,1 0 0 0 0,0 0 0 0 0,-1 0 0 0 0,1-1 0 0 0,-1 1 0 0 0,1-1-1 0 0,-1 1 1 0 0,0-1 0 0 0,0 0 0 0 0,1 0 0 0 0,-1 0 0 0 0,-1-1-41 0 0,-9 3 93 0 0,0-1-1 0 0,1-1 1 0 0,-1 0-1 0 0,0-1 1 0 0,0 0-1 0 0,0-1 1 0 0,0 0-1 0 0,1-1 1 0 0,-1-1-1 0 0,-9-3-92 0 0,-57-32-2025 0 0,71 35 959 0 0</inkml:trace>
  <inkml:trace contextRef="#ctx0" brushRef="#br1" timeOffset="104708.011">9664 2014 10512 0 0,'7'-4'233'0'0,"-6"3"39"0"0,2-2 272 0 0,1 1-392 0 0,-3 1 169 0 0,-1 1 95 0 0,1 0 22 0 0,60-4 3463 0 0,71 1-1747 0 0,-69 3-1786 0 0,118-7-224 0 0,-136 4-688 0 0,-42 3 275 0 0,8-1-904 0 0,-6 0 1024 0 0,-1-1-846 0 0,0 2-3228 0 0,-4 0-991 0 0</inkml:trace>
  <inkml:trace contextRef="#ctx0" brushRef="#br1" timeOffset="105180.686">9691 2189 9008 0 0,'10'4'200'0'0,"-8"-4"33"0"0,-2 0 15 0 0,8 0 7 0 0,23-6 433 0 0,-4 3 224 0 0,-1 1 1 0 0,1 1 0 0 0,0 1 0 0 0,0 2 0 0 0,2 1-913 0 0,-25-2 61 0 0,0 0 1 0 0,0 0 0 0 0,0 0 0 0 0,-1 1 0 0 0,1-1 0 0 0,0 1 0 0 0,-1 0 0 0 0,1 0 0 0 0,-1 0 0 0 0,0 0 0 0 0,0 1 0 0 0,0 0-1 0 0,0-1 1 0 0,0 1 0 0 0,-1 0 0 0 0,3 3-62 0 0,-17 31 270 0 0,5-29-270 0 0,0 1 0 0 0,0-1 0 0 0,-1 0 0 0 0,0-1 0 0 0,0 0 0 0 0,0 0 0 0 0,-1-1 0 0 0,-3 2 0 0 0,-93 44 10 0 0,74-45 54 0 0,30-7-11 0 0,1 0 11 0 0,0 0 0 0 0,0 0 0 0 0,12 3 64 0 0,104-11 857 0 0,-57-1-586 0 0,61-6 577 0 0,-68 5-682 0 0,-18-6-2864 0 0,-33 15-3601 0 0</inkml:trace>
  <inkml:trace contextRef="#ctx0" brushRef="#br1" timeOffset="103818.58">9641 1411 10720 0 0,'-13'-6'314'0'0,"10"5"-6"0"0,7 1 2970 0 0,13 3-2633 0 0,48 18 672 0 0,13 20-892 0 0,-58-26-327 0 0,-1 0-1 0 0,-1 1 0 0 0,0 0 1 0 0,-1 2-1 0 0,-1 0 0 0 0,11 16-97 0 0,-21-26 24 0 0,-1-1-1 0 0,-1 1 1 0 0,0-1 0 0 0,0 1-1 0 0,0 0 1 0 0,-1 1-1 0 0,-1-1 1 0 0,1 0-1 0 0,-1 1 1 0 0,0 0-1 0 0,-1 3-23 0 0,-1-7 16 0 0,0 0 0 0 0,-1 0 0 0 0,0 0 0 0 0,0-1 0 0 0,0 1 0 0 0,0 0 1 0 0,-1 0-1 0 0,0-1 0 0 0,0 1 0 0 0,0-1 0 0 0,-1 1 0 0 0,1-1 0 0 0,-1 0 0 0 0,0 0 0 0 0,0 0 0 0 0,-1 0 0 0 0,1-1 0 0 0,-1 1 0 0 0,0-1 0 0 0,0 0 0 0 0,0 0 0 0 0,0-1 0 0 0,-4 3-16 0 0,0-1 23 0 0,-74 26 172 0 0,9-32-65 0 0,70 1-102 0 0,0 0 0 0 0,0 0-1 0 0,0 0 1 0 0,1 0 0 0 0,-1-1-1 0 0,0 1 1 0 0,1 0 0 0 0,-1-1-1 0 0,1 0 1 0 0,0 0 0 0 0,0 0-1 0 0,0 0 1 0 0,0 0 0 0 0,0 0-1 0 0,0 0 1 0 0,0-1 0 0 0,0 1-1 0 0,1-1 1 0 0,-1 1 0 0 0,1-1-1 0 0,0 0 1 0 0,0 1 0 0 0,0-1-1 0 0,0-1-27 0 0,0-3 59 0 0,1 0 0 0 0,0 0 0 0 0,0 0 0 0 0,1 1-1 0 0,0-1 1 0 0,0 0 0 0 0,0 0 0 0 0,1 0 0 0 0,0 1-1 0 0,1-1 1 0 0,-1 1 0 0 0,1-1 0 0 0,0 1 0 0 0,1 0-1 0 0,0 0 1 0 0,0 1 0 0 0,0-1 0 0 0,0 1 0 0 0,2-1-59 0 0,20-35 10 0 0,70-65-10 0 0,33-27 64 0 0,-110 116-48 0 0,-15 11 64 0 0,-4 4 0 0 0,-22-14-80 0 0,16 15 248 0 0,4 2-8463 0 0,2-1 2759 0 0</inkml:trace>
  <inkml:trace contextRef="#ctx0" brushRef="#br1" timeOffset="104354.778">10202 1588 7936 0 0,'-8'-3'457'0'0,"-5"-10"-210"0"0,-1 4 5145 0 0,-6 2-3714 0 0,17 8-1262 0 0,-5 4-322 0 0,0-1-1 0 0,0 1 0 0 0,0 1 1 0 0,1 0-1 0 0,0 0 1 0 0,0 0-1 0 0,0 1 1 0 0,1-1-1 0 0,0 2 1 0 0,0-1-1 0 0,1 1 0 0 0,0 0 1 0 0,-2 3-94 0 0,0 2 24 0 0,3 8 109 0 0,8-9-46 0 0,-4-11-71 0 0,0 0-1 0 0,0 1 1 0 0,0-1 0 0 0,1 1-1 0 0,-1-1 1 0 0,1 0 0 0 0,-1 1 0 0 0,1-1-1 0 0,-1 0 1 0 0,1 0 0 0 0,0 0-1 0 0,0 1 1 0 0,-1-1 0 0 0,1 0-1 0 0,0 0 1 0 0,0 0 0 0 0,0 0 0 0 0,0 0-1 0 0,0 0 1 0 0,1-1 0 0 0,-1 1-1 0 0,0 0 1 0 0,0 0 0 0 0,1-1 0 0 0,-1 1-1 0 0,0-1 1 0 0,0 1 0 0 0,1-1-1 0 0,-1 0 1 0 0,1 1 0 0 0,-1-1-1 0 0,1 0-15 0 0,5 0 93 0 0,26-11 294 0 0,-17-1-306 0 0,-14 11-72 0 0,0 0 0 0 0,1-1 1 0 0,-1 1-1 0 0,0-1 0 0 0,0 1 0 0 0,0-1 1 0 0,0 0-1 0 0,0 0 0 0 0,0 0 0 0 0,-1 0 1 0 0,1 0-1 0 0,-1 0 0 0 0,1-1 0 0 0,-1 1 1 0 0,0 0-1 0 0,0-1 0 0 0,0 1 0 0 0,0-1 1 0 0,0 1-1 0 0,0-1 0 0 0,-1 0 0 0 0,1-1-9 0 0,-1-3 23 0 0,11-8 41 0 0,-5 9-11 0 0,3-4 22 0 0,-12 46-10 0 0,2-30-40 0 0,1-1-1 0 0,1 1 0 0 0,-1-1 1 0 0,1 0-1 0 0,0 1 1 0 0,0-1-1 0 0,0 1 0 0 0,1-1 1 0 0,0 0-1 0 0,0 0 0 0 0,0 0 1 0 0,1 0-1 0 0,-1 0 0 0 0,1-1 1 0 0,0 1-1 0 0,1-1 0 0 0,-1 0 1 0 0,1 0-1 0 0,1 2-24 0 0,18 9 53 0 0,12 1 113 0 0,-5-9-177 0 0,-29-6-78 0 0,-1-1-70 0 0,15 3-1232 0 0,-10-3-3936 0 0,-5 0-205 0 0</inkml:trace>
  <inkml:trace contextRef="#ctx0" brushRef="#br0" timeOffset="-2850.356">7038 315 4688 0 0,'4'-4'261'0'0,"20"-9"-234"0"0,-12 3 904 0 0,2-12 1730 0 0,-13 10 1155 0 0,-2 11-3011 0 0,-1 1-146 0 0,-47-3 1397 0 0,-113 41-319 0 0,63 16-91 0 0,98-53-1623 0 0,-1 0 0 0 0,1 0-1 0 0,-1 0 1 0 0,1 0-1 0 0,-1 0 1 0 0,1 0-1 0 0,0 0 1 0 0,-1 0 0 0 0,1 1-1 0 0,0-1 1 0 0,0 0-1 0 0,0 1 1 0 0,0-1-1 0 0,0 1 1 0 0,0-1-1 0 0,0 1 1 0 0,1 0 0 0 0,-1-1-1 0 0,1 1 1 0 0,-1 0-1 0 0,1-1 1 0 0,-1 1-1 0 0,1 0 1 0 0,0 0 0 0 0,0-1-1 0 0,0 1 1 0 0,0 0-1 0 0,0 0 1 0 0,0-1-1 0 0,1 1 1 0 0,-1 0 0 0 0,0-1-1 0 0,1 1 1 0 0,0 0-1 0 0,-1-1 1 0 0,1 1-1 0 0,0 0 1 0 0,0-1 0 0 0,0 1-1 0 0,0-1 1 0 0,0 0-23 0 0,11 8 18 0 0,1-1 0 0 0,0 0 0 0 0,1-1 0 0 0,0-1 0 0 0,0 0 1 0 0,0-1-1 0 0,5 0-18 0 0,16 7-77 0 0,68 20 77 0 0,0 16 0 0 0,-92-33 11 0 0,-10-13 23 0 0,-1-1-1 0 0,0 1 1 0 0,0-1 0 0 0,-1 1 0 0 0,1-1-1 0 0,0 1 1 0 0,0-1 0 0 0,-1 1-1 0 0,1-1 1 0 0,-1 0 0 0 0,1 1-1 0 0,-1-1 1 0 0,0 1 0 0 0,0-1 0 0 0,1 0-1 0 0,-1 0 1 0 0,0 1 0 0 0,0-1-1 0 0,0 0 1 0 0,0 0 0 0 0,0 0-1 0 0,-1 0 1 0 0,1 0 0 0 0,0 0 0 0 0,0-1-1 0 0,-1 1 1 0 0,1 0 0 0 0,0-1-1 0 0,-2 2-33 0 0,-18 8 332 0 0,0 1 0 0 0,-1-2 0 0 0,0-1 0 0 0,0-1 0 0 0,-22 4-332 0 0,39-10 3 0 0,-18 5 10 0 0,-1 0 1 0 0,0-2-1 0 0,0 0 1 0 0,-1-2 0 0 0,1-1-1 0 0,0-1 1 0 0,-1-1-1 0 0,1 0 1 0 0,0-3 0 0 0,-1 0-1 0 0,-10-4-13 0 0,34 8-50 0 0,0 0-1 0 0,0 0 0 0 0,0 0 0 0 0,1-1 1 0 0,-1 1-1 0 0,0 0 0 0 0,0-1 0 0 0,1 1 1 0 0,-1-1-1 0 0,0 1 0 0 0,1-1 0 0 0,-1 1 1 0 0,0-1-1 0 0,1 1 0 0 0,-1-1 0 0 0,0 1 1 0 0,1-1-1 0 0,-1 0 0 0 0,1 1 1 0 0,0-1-1 0 0,-1 0 0 0 0,1 0 0 0 0,-1 1 1 0 0,1-1-1 0 0,0 0 0 0 0,0 0 0 0 0,-1 0 1 0 0,1 1-1 0 0,0-1 0 0 0,0 0 0 0 0,0 0 1 0 0,0 0-1 0 0,0 0 0 0 0,0 1 0 0 0,0-1 1 0 0,0 0-1 0 0,0 0 0 0 0,1 0 1 0 0,-1 0-1 0 0,0 1 0 0 0,0-1 0 0 0,1 0 1 0 0,-1 0-1 0 0,1 1 0 0 0,-1-1 0 0 0,1 0 1 0 0,-1 1-1 0 0,1-1 0 0 0,-1 0 0 0 0,1 1 1 0 0,-1-1-1 0 0,1 1 0 0 0,0-1 0 0 0,0 0 51 0 0,15-19-6518 0 0,-5 12 553 0 0</inkml:trace>
  <inkml:trace contextRef="#ctx0" brushRef="#br0" timeOffset="-2563.521">7345 325 12264 0 0,'0'0'273'0'0,"-4"7"376"0"0,-22 48 447 0 0,25-48-668 0 0,0-1 1 0 0,0 1-1 0 0,1 0 0 0 0,1-1 0 0 0,-1 1 0 0 0,1 0 1 0 0,0-1-1 0 0,0 1 0 0 0,1-1 0 0 0,0 1 1 0 0,0-1-1 0 0,1 1-428 0 0,59 133 2422 0 0,-6-19-2267 0 0,-54-117-604 0 0,2 4 958 0 0,-3 1-6978 0 0,-1 0-232 0 0</inkml:trace>
  <inkml:trace contextRef="#ctx0" brushRef="#br0" timeOffset="-1886.512">7177 522 8320 0 0,'0'0'190'0'0,"0"0"28"0"0,0 0 7 0 0,4 0-33 0 0,58-10 491 0 0,70-11 5409 0 0,-23 20-2961 0 0,-36 20-1952 0 0,-66-17-1155 0 0,0 1 1 0 0,-1 0-1 0 0,0 0 0 0 0,1 1 1 0 0,-1 0-1 0 0,-1 0 1 0 0,1 1-1 0 0,-1-1 0 0 0,1 1 1 0 0,-1 0-1 0 0,-1 1 0 0 0,1-1 1 0 0,-1 1-1 0 0,0 0 0 0 0,1 1-24 0 0,7 8 72 0 0,-9-9-49 0 0,-3-1 30 0 0,0-4 11 0 0,0-1 3 0 0,0 0 10 0 0,0-20-285 0 0,0 17 139 0 0,0-1-1 0 0,0 0 0 0 0,0 0 1 0 0,1 0-1 0 0,-1 1 0 0 0,1-1 1 0 0,0 0-1 0 0,0 1 0 0 0,0-1 1 0 0,1 0-1 0 0,-1 1 0 0 0,1 0 1 0 0,0-1-1 0 0,0 1 0 0 0,0 0 1 0 0,1-2 69 0 0,68-83-2230 0 0,-50 72 907 0 0,1 2-1 0 0,1 0 0 0 0,1 1 0 0 0,22-9 1324 0 0,39-9-2399 0 0,-51 22 2570 0 0,-21 25 942 0 0,-12-12-916 0 0,-1 0 1 0 0,0 0-1 0 0,0 1 0 0 0,0-1 1 0 0,-1 0-1 0 0,1 0 0 0 0,-1 1 0 0 0,0-1 1 0 0,0 0-1 0 0,-1 0 0 0 0,1 0 1 0 0,-1 0-1 0 0,0-1 0 0 0,0 1 1 0 0,0 0-1 0 0,0-1 0 0 0,-1 1 0 0 0,1-1 1 0 0,-1 0-1 0 0,0 0 0 0 0,0 0 1 0 0,0 0-1 0 0,-1 0 0 0 0,0 0-197 0 0,-9 12 380 0 0,-61 81 913 0 0,62-35-923 0 0,36-39-92 0 0,-15-19-256 0 0,-1-1 1 0 0,0 0-1 0 0,1 0 1 0 0,-1-1-1 0 0,1 0 1 0 0,-1 0-1 0 0,1-1 1 0 0,-1 0-1 0 0,1-1 1 0 0,-1 0-1 0 0,1 0 1 0 0,-1-1-1 0 0,0 0 1 0 0,1 0-1 0 0,-1-1 1 0 0,0 0-1 0 0,0-1-22 0 0,-3 2 18 0 0,-1 0 0 0 0,1-1-1 0 0,-1 0 1 0 0,1 1 0 0 0,-1-1-1 0 0,0-1 1 0 0,0 1 0 0 0,-1-1-1 0 0,1 1 1 0 0,-1-1 0 0 0,1 0-1 0 0,-1 0 1 0 0,-1-1 0 0 0,1 1-1 0 0,0-1 1 0 0,-1 1 0 0 0,0-1-1 0 0,0 0 1 0 0,-1 0 0 0 0,2-3-18 0 0,-4 3 12 0 0,1 1 0 0 0,-1-1 0 0 0,0 1 0 0 0,0-1 0 0 0,0 1 0 0 0,-1 0 0 0 0,1-1 0 0 0,-1 1 1 0 0,0 0-1 0 0,0 0 0 0 0,-1 0 0 0 0,1 0 0 0 0,-1 0 0 0 0,0 1 0 0 0,-3-4-12 0 0,1 3-108 0 0,-1-1-1 0 0,0 1 1 0 0,0 0-1 0 0,0 1 1 0 0,0-1-1 0 0,-1 1 1 0 0,1 0-1 0 0,-1 1 1 0 0,0 0-1 0 0,1 0 1 0 0,-1 0-1 0 0,0 1 1 0 0,0 0-1 0 0,0 0 1 0 0,-7 1 108 0 0,7-1-268 0 0,-6-1-2053 0 0,3 2 991 0 0</inkml:trace>
  <inkml:trace contextRef="#ctx0" brushRef="#br0" timeOffset="-1482.565">8220 394 10776 0 0,'0'0'316'0'0,"0"0"-3"0"0,1 2-202 0 0,40 53 2025 0 0,7 51 3145 0 0,-30-63-4024 0 0,-17-42-1105 0 0,-1-1-7 0 0,0 2-126 0 0,0-1-1 0 0,0 1 1 0 0,-1-1 0 0 0,1 0-1 0 0,-1 1 1 0 0,1-1-1 0 0,-1 1 1 0 0,1-1-1 0 0,-1 0 1 0 0,0 0-1 0 0,1 1 1 0 0,-1-1-1 0 0,0 0 1 0 0,0 0-1 0 0,0 0 1 0 0,0 0 0 0 0,0 0-1 0 0,0 0 1 0 0,0 0-1 0 0,0 0 1 0 0,-1 0-1 0 0,1 0 1 0 0,0-1-1 0 0,-1 1 1 0 0,1-1-1 0 0,0 1 1 0 0,-1-1-1 0 0,1 1 1 0 0,0-1 0 0 0,-1 0-1 0 0,1 1 1 0 0,-1-1-1 0 0,1 0 1 0 0,-1 0-1 0 0,1 0 1 0 0,-1 0-1 0 0,0-1-18 0 0,-55-12 162 0 0,54 11-193 0 0,0 0 0 0 0,0 0 0 0 0,0 0 0 0 0,0 0 0 0 0,1 0 0 0 0,-1-1-1 0 0,1 1 1 0 0,-1-1 0 0 0,1 0 0 0 0,0 1 0 0 0,0-1 0 0 0,0 0 0 0 0,0 0-1 0 0,1-1 1 0 0,-1 1 0 0 0,1 0 0 0 0,0-1 0 0 0,-1 1 0 0 0,2 0 0 0 0,-1-1-1 0 0,0 1 1 0 0,1-1 0 0 0,0 1 0 0 0,-1-1 0 0 0,1 0 0 0 0,1 1 0 0 0,-1-1-1 0 0,1-3 32 0 0,0 2-31 0 0,0-1-1 0 0,0 1 1 0 0,1-1-1 0 0,0 1 1 0 0,0 0-1 0 0,0 0 1 0 0,0 0-1 0 0,1 0 0 0 0,0 0 1 0 0,0 0-1 0 0,0 1 1 0 0,1-1-1 0 0,0 1 1 0 0,-1 0-1 0 0,1 0 1 0 0,1 0-1 0 0,-1 1 0 0 0,1 0 1 0 0,-1-1-1 0 0,1 2 1 0 0,0-1-1 0 0,0 0 1 0 0,0 1-1 0 0,0 0 1 0 0,1 0-1 0 0,-1 1 0 0 0,0-1 1 0 0,1 1-1 0 0,-1 0 1 0 0,1 1-1 0 0,0-1 1 0 0,-1 1-1 0 0,1 0 1 0 0,-1 0-1 0 0,1 1 0 0 0,0 0 1 0 0,-1 0-1 0 0,0 0 1 0 0,1 1-1 0 0,-1 0 1 0 0,0 0-1 0 0,1 0 32 0 0,5 4 75 0 0,23 12 18 0 0,0 2-1 0 0,-1 0 1 0 0,-2 3-1 0 0,5 5-92 0 0,10 12 44 0 0,-45-40-156 0 0,10 7-1021 0 0,-7-4-2055 0 0,-4-2 1838 0 0,1 0-4598 0 0</inkml:trace>
  <inkml:trace contextRef="#ctx0" brushRef="#br0" timeOffset="-955.357">8792 242 12784 0 0,'0'0'289'0'0,"0"0"40"0"0,0 0 22 0 0,-4 7 68 0 0,-64 73 1177 0 0,1 17 1521 0 0,44-38-2485 0 0,22-57-616 0 0,1 0 0 0 0,-1 0 0 0 0,0 0 0 0 0,1 0 0 0 0,-1 0 0 0 0,1 0 0 0 0,0 0 0 0 0,0 1 0 0 0,0-1 0 0 0,0 0 0 0 0,0 0 0 0 0,0 0 0 0 0,1 1 1 0 0,-1-1-1 0 0,1 0 0 0 0,-1 0 0 0 0,1 0 0 0 0,0 0 0 0 0,0 0 0 0 0,0 0 0 0 0,0 0 0 0 0,0 0 0 0 0,0-1 0 0 0,2 3-16 0 0,27 7 169 0 0,-6-13-169 0 0,73-35-688 0 0,-93 36 683 0 0,0 0 1 0 0,0 1-1 0 0,0 0 0 0 0,1 0 0 0 0,-1 0 0 0 0,0 1 0 0 0,0-1 0 0 0,0 1 0 0 0,0 0 0 0 0,0 0 0 0 0,0 0 0 0 0,0 1 0 0 0,0-1 0 0 0,0 1 0 0 0,0 0 0 0 0,-1 0 0 0 0,1 0 1 0 0,-1 1-1 0 0,1-1 0 0 0,-1 1 0 0 0,0 0 0 0 0,0 0 0 0 0,0 0 0 0 0,-1 0 0 0 0,1 0 0 0 0,-1 1 0 0 0,2 2 5 0 0,35 53 405 0 0,-7 34-77 0 0,-30-27-248 0 0,2 24-16 0 0,-8-14 12 0 0,-1-38 144 0 0,-10-25-54 0 0,13-11-132 0 0,0-1 1 0 0,-1 1 0 0 0,1-1 0 0 0,0 0 0 0 0,-1 0-1 0 0,0 0 1 0 0,1 0 0 0 0,-1 0 0 0 0,0-1-1 0 0,1 1 1 0 0,-1-1 0 0 0,0 0 0 0 0,1 0 0 0 0,-1 0-1 0 0,0 0 1 0 0,0 0 0 0 0,1 0 0 0 0,-1-1-1 0 0,0 1 1 0 0,1-1 0 0 0,-1 0 0 0 0,0 0 0 0 0,1 0-1 0 0,-2-1-34 0 0,-22-7 292 0 0,17 7-196 0 0,1-1 0 0 0,-1 0 0 0 0,0 0 0 0 0,1 0 0 0 0,-1-2 0 0 0,1 1 1 0 0,1-1-1 0 0,-1 0 0 0 0,0 0 0 0 0,1-1 0 0 0,0 0 0 0 0,1 0 0 0 0,-1-1 1 0 0,0-1-97 0 0,5 5 8 0 0,0 0-17 0 0,0 1 1 0 0,0 0 0 0 0,0-1 0 0 0,0 1 0 0 0,1-1-1 0 0,-1 1 1 0 0,1-1 0 0 0,0 0 0 0 0,0 0 0 0 0,0 1 0 0 0,0-1-1 0 0,0 0 1 0 0,0 0 0 0 0,1 0 0 0 0,0 0 0 0 0,-1 0 0 0 0,1 0-1 0 0,0 0 1 0 0,1 0 0 0 0,-1 0 0 0 0,0 0 0 0 0,2-2 8 0 0,2-10-849 0 0,-2 6-5146 0 0,-1 8-914 0 0</inkml:trace>
  <inkml:trace contextRef="#ctx0" brushRef="#br0" timeOffset="-5325.663">4679 643 7568 0 0,'0'0'166'0'0,"0"-13"422"0"0,-11-49 2140 0 0,6 48 256 0 0,5 14-2748 0 0,0 0-20 0 0,-11-27 4457 0 0,11 26-4462 0 0,0 1 10 0 0,0 0 3 0 0,0 0 0 0 0,0-1-37 0 0,0-4-139 0 0,0 4 5 0 0,-1 1 1 0 0,-2-3-62 0 0,3 2-83 0 0,0 1-8 0 0,0 0-23 0 0,0 0-112 0 0,0 0-43 0 0,0 0-10 0 0,0 0 9 0 0,0 0 38 0 0,0 0 14 0 0,0 0 2 0 0,0 0 14 0 0,0 0 55 0 0,0 0 26 0 0,0 0 7 0 0,0 0 34 0 0,0 0 135 0 0,0 0 60 0 0,0 0 11 0 0,0 0 4 0 0,0 0 4 0 0,0 0 2 0 0,0 0 0 0 0,0 0 6 0 0,0 0 20 0 0,0 0 8 0 0,0 0 4 0 0,0 0 10 0 0,0 0 34 0 0,0 0 12 0 0,0 0 2 0 0,0 0-2 0 0,0 0-12 0 0,0 0-2 0 0,0 0 0 0 0,0 0-1 0 0,0 0-6 0 0,0 0-1 0 0,0 0 0 0 0,0 0-5 0 0,0 0-23 0 0,0 0-11 0 0,0 0-1 0 0,0 0-16 0 0,0 0-64 0 0,0 0-16 0 0,-1 11 11 0 0,-40 138 578 0 0,38-135-632 0 0,9 48 102 0 0,-3-51-139 0 0,-2-9-60 0 0,-1-2 24 0 0,0 0 106 0 0,2 1 46 0 0,4 3-69 0 0,-4-2 1 0 0,0-1 0 0 0,1 1-1 0 0,-1 0 1 0 0,1-1 0 0 0,-1 1-1 0 0,1-1 1 0 0,-1 0-1 0 0,1 0 1 0 0,0 0 0 0 0,0 0-1 0 0,0 0 1 0 0,0-1-1 0 0,0 1 1 0 0,-1-1 0 0 0,1 0-1 0 0,0 0 1 0 0,0 0 0 0 0,0 0-1 0 0,0 0 1 0 0,0-1-1 0 0,0 1 1 0 0,0-1 0 0 0,0 0-1 0 0,1 0-31 0 0,3-2-2 0 0,1-1 0 0 0,0 0 0 0 0,-1 0 0 0 0,0-1 0 0 0,0 1-1 0 0,0-1 1 0 0,-1-1 0 0 0,0 0 0 0 0,0 1 0 0 0,0-2 0 0 0,-1 1 0 0 0,1-1 0 0 0,-2 0-1 0 0,1 0 1 0 0,1-4 2 0 0,17-37 0 0 0,-19 3 80 0 0,-4 31-224 0 0,0 14 95 0 0,0 2 80 0 0,15 25-45 0 0,47 27-324 0 0,-19-37 404 0 0,-37-15-69 0 0,0-1 1 0 0,0 1-1 0 0,-1-1 0 0 0,1 0 0 0 0,0-1 1 0 0,0 0-1 0 0,0 0 0 0 0,0 0 0 0 0,0 0 0 0 0,-1-1 1 0 0,1 0-1 0 0,0-1 0 0 0,0 1 0 0 0,-1-1 1 0 0,1 0-1 0 0,-1 0 0 0 0,0-1 0 0 0,1 1 0 0 0,-1-1 1 0 0,0 0-1 0 0,0-1 0 0 0,-1 1 0 0 0,5-5 3 0 0,-7 5 30 0 0,0-1-1 0 0,0 0 1 0 0,0 0-1 0 0,0 0 1 0 0,-1 0-1 0 0,1 0 1 0 0,-1 0-1 0 0,0 0 1 0 0,0-1-1 0 0,-1 1 1 0 0,1 0-1 0 0,-1-1 1 0 0,0 1-1 0 0,0 0 1 0 0,-1 0-1 0 0,0-5-29 0 0,-2-5-11 0 0,0 0-1 0 0,-2 0 1 0 0,0 1 0 0 0,0-1-1 0 0,-1 1 1 0 0,-1 0-1 0 0,0 0 1 0 0,0 1 0 0 0,-2-1 11 0 0,-26-32-507 0 0,8 25-332 0 0,26 19 597 0 0,1 1-181 0 0,-15-4-1269 0 0,10 4-1269 0 0,5 0 1280 0 0</inkml:trace>
  <inkml:trace contextRef="#ctx0" brushRef="#br0" timeOffset="-4999.579">5240 381 13128 0 0,'0'0'297'0'0,"0"0"39"0"0,0 0 20 0 0,0 0-29 0 0,-1 12 959 0 0,-9 65 2897 0 0,17 17-2207 0 0,12-11-1266 0 0,-4-36-539 0 0,-15-47-234 0 0,1 0 0 0 0,0 1 0 0 0,-1-1-1 0 0,1 0 1 0 0,0 1 0 0 0,-1-1 0 0 0,1 0 0 0 0,0 0 0 0 0,-1 0-1 0 0,1 0 1 0 0,0 0 0 0 0,-1 0 0 0 0,1 0 0 0 0,0 0 0 0 0,0 0-1 0 0,-1 0 1 0 0,1 0 0 0 0,0 0 0 0 0,-1 0 0 0 0,1-1 0 0 0,0 1-1 0 0,-1 0 1 0 0,1-1 0 0 0,-1 1 0 0 0,1 0 0 0 0,0-1 0 0 0,-1 1 0 0 0,1 0-1 0 0,-1-1 1 0 0,1 1 0 0 0,-1-1 0 0 0,1 1 0 0 0,-1-1 0 0 0,1 0-1 0 0,-1 1 1 0 0,0-1 0 0 0,1 1 0 0 0,-1-1 0 0 0,0 0 0 0 0,1 1-1 0 0,-1-1 1 0 0,0 0 0 0 0,0 1 0 0 0,0-1 0 0 0,0 0 0 0 0,0 0 63 0 0,4-23-6515 0 0,-4 10 741 0 0</inkml:trace>
  <inkml:trace contextRef="#ctx0" brushRef="#br0" timeOffset="-4708.293">5252 305 12176 0 0,'0'0'273'0'0,"0"0"40"0"0,0-7 325 0 0,-1 0-376 0 0,2 2-249 0 0,7 7 3346 0 0,0 1-7500 0 0,3 0-1400 0 0</inkml:trace>
  <inkml:trace contextRef="#ctx0" brushRef="#br0" timeOffset="-4475.35">5528 232 11864 0 0,'0'0'266'0'0,"0"0"44"0"0,0 0 12 0 0,0 0-34 0 0,0 2-189 0 0,0 17-138 0 0,11 161 5820 0 0,10-26-4293 0 0,8-57-1348 0 0,-12-77 311 0 0,-13-15-7104 0 0,-4-5 488 0 0</inkml:trace>
  <inkml:trace contextRef="#ctx0" brushRef="#br0" timeOffset="-4304.127">5375 561 13184 0 0,'0'0'298'0'0,"0"0"46"0"0,0 0 22 0 0,0 0-48 0 0,0 0-115 0 0,3 0 292 0 0,109-12 3416 0 0,37-6-3271 0 0,-103 7-1165 0 0,-28 4-4663 0 0,-6 3-850 0 0</inkml:trace>
  <inkml:trace contextRef="#ctx0" brushRef="#br0" timeOffset="-3964.268">5799 384 13536 0 0,'0'0'306'0'0,"0"0"46"0"0,0 2 22 0 0,-2 9-56 0 0,1 1 0 0 0,0-1 0 0 0,1 1 0 0 0,0-1 1 0 0,1 1-1 0 0,0 0 0 0 0,0-1 0 0 0,3 6-318 0 0,3 34 1462 0 0,20 87 1146 0 0,-21-118-1829 0 0,-5-18-702 0 0,-1-2 3 0 0,0 0 0 0 0,0 0 0 0 0,0 0 0 0 0,26-29 276 0 0,13-73-621 0 0,1 49 134 0 0,-31 51 147 0 0,-5 4 22 0 0,0-1-1 0 0,-1 1 1 0 0,1 0-1 0 0,0 0 1 0 0,-1 1-1 0 0,1-1 0 0 0,-1 1 1 0 0,0-1-1 0 0,0 1 1 0 0,0 0-1 0 0,0 0 1 0 0,0 1-1 0 0,-1-1 1 0 0,1 1-1 0 0,-1-1 1 0 0,0 1-1 0 0,1 2-37 0 0,1 0 19 0 0,51 107 1136 0 0,-41-82-886 0 0,-5-20-209 0 0,6 12-213 0 0,-13-21-34 0 0,-2-2-1041 0 0,0 0-4352 0 0,0 0-1867 0 0</inkml:trace>
  <inkml:trace contextRef="#ctx0" brushRef="#br0" timeOffset="-13054.239">345 480 6792 0 0,'0'0'149'0'0,"0"0"23"0"0,0 0 13 0 0,-5-14 445 0 0,1-32 2786 0 0,4 45-3034 0 0,0-1-140 0 0,9-28 280 0 0,-9-58 2013 0 0,0 87-2216 0 0,0 1-6 0 0,0 0-28 0 0,0 0-11 0 0,-9-7 655 0 0,4 45-693 0 0,6 142 558 0 0,-4-81-476 0 0,-6 19-160 0 0,17-38 284 0 0,-7-75-376 0 0,5 8 150 0 0,-4-11-3814 0 0,1-5 2181 0 0</inkml:trace>
  <inkml:trace contextRef="#ctx0" brushRef="#br0" timeOffset="-12727.408">500 793 7856 0 0,'0'0'174'0'0,"0"0"29"0"0,0 0 13 0 0,0 0 81 0 0,0 0 314 0 0,0 0 130 0 0,0 0 26 0 0,0 0-12 0 0,0 0-83 0 0,0 0-38 0 0,0 0-8 0 0,-9 13 852 0 0,-49 22 335 0 0,-133 12-401 0 0,115-39-1244 0 0,-48 2 51 0 0,123-10-253 0 0,1-1-1 0 0,0 1 1 0 0,-1-1 0 0 0,1 1-1 0 0,0-1 1 0 0,-1 0-1 0 0,1 1 1 0 0,0-1 0 0 0,0 1-1 0 0,0-1 1 0 0,-1 0-1 0 0,1 1 1 0 0,0-1 0 0 0,0 1-1 0 0,0-1 1 0 0,0 0-1 0 0,0 1 1 0 0,0-1 0 0 0,0 0-1 0 0,0 1 1 0 0,0-1 0 0 0,0 1-1 0 0,1-1 1 0 0,-1 0-1 0 0,0 1 1 0 0,0-1 0 0 0,1 1-1 0 0,-1-1 1 0 0,0 1-1 0 0,1-1 1 0 0,-1 0 0 0 0,0 1-1 0 0,1-1 1 0 0,-1 1-1 0 0,1 0 1 0 0,-1-1 0 0 0,1 1-1 0 0,-1-1 1 0 0,1 1 0 0 0,-1 0-1 0 0,1-1 1 0 0,-1 1-1 0 0,1 0 1 0 0,-1 0 0 0 0,1-1-1 0 0,0 1 1 0 0,-1 0-1 0 0,1 0 1 0 0,0 0 0 0 0,-1 0-1 0 0,1 0 1 0 0,-1 0-1 0 0,1 0 35 0 0,26-14-2290 0 0,-13 3-3039 0 0</inkml:trace>
  <inkml:trace contextRef="#ctx0" brushRef="#br0" timeOffset="-12213.476">612 204 10000 0 0,'0'0'292'0'0,"0"0"0"0"0,-8 3 256 0 0,-93 29 2774 0 0,94-30-3186 0 0,-77 30 877 0 0,-1-5-1 0 0,-19 1-1012 0 0,-67 14 1224 0 0,122-28-1405 0 0,47-14 208 0 0,2 0-91 0 0,0 0-6 0 0,0 0-26 0 0,0 0-133 0 0,0 0-54 0 0,0 0-6 0 0,3 0-72 0 0,25-3-1040 0 0,-16 3 613 0 0</inkml:trace>
  <inkml:trace contextRef="#ctx0" brushRef="#br0" timeOffset="-11553.655">543 498 7192 0 0,'0'0'209'0'0,"0"0"88"0"0,0 0 223 0 0,0 0 96 0 0,0 0 22 0 0,-3 8 1962 0 0,6 6-1470 0 0,-3-12-676 0 0,1 0-8 0 0,25 87 1460 0 0,-7-10-1035 0 0,-19-43 321 0 0,0-35-1064 0 0,-1 0-21 0 0,-1 4-68 0 0,1-4 42 0 0,1-1-5 0 0,0-86-355 0 0,16 27-25 0 0,11 5 131 0 0,26 15 317 0 0,-51 39-236 0 0,29 0 55 0 0,-5 17 413 0 0,-21-13-302 0 0,-1 1 0 0 0,0-1-1 0 0,0 1 1 0 0,0 0 0 0 0,-1 0 0 0 0,1 0 0 0 0,-1 0 0 0 0,-1 1 0 0 0,1-1 0 0 0,-1 1-1 0 0,0 0 1 0 0,0 0 0 0 0,0 0 0 0 0,-1 0 0 0 0,0 0 0 0 0,0 0 0 0 0,0 1-74 0 0,-1 51 652 0 0,-39 52-50 0 0,30-92-548 0 0,-5 2-228 0 0,14-19-44 0 0,1-6-1093 0 0,4-1 542 0 0,4-4-4060 0 0,-6-1-939 0 0</inkml:trace>
  <inkml:trace contextRef="#ctx0" brushRef="#br0" timeOffset="-11270.42">920 311 11976 0 0,'0'0'266'0'0,"0"0"44"0"0,0 0 15 0 0,0 0-26 0 0,1 1-198 0 0,3 5 216 0 0,0 0 0 0 0,-1 0 0 0 0,0 0 0 0 0,0 1 0 0 0,-1-1 0 0 0,0 1 0 0 0,0 0 0 0 0,0 0 0 0 0,-1 0 0 0 0,0 0 0 0 0,0 0 0 0 0,-1 0 0 0 0,1 0 0 0 0,-2 0 0 0 0,0 2-317 0 0,4 33 879 0 0,0 66 1056 0 0,-9-12-814 0 0,6-60-955 0 0,-1 39-493 0 0,-2-69-102 0 0,2-5-6650 0 0,1-1 917 0 0</inkml:trace>
  <inkml:trace contextRef="#ctx0" brushRef="#br0" timeOffset="-10987.243">870 601 7256 0 0,'0'0'165'0'0,"0"0"22"0"0,0 0 7 0 0,0 0 20 0 0,0 0 36 0 0,9 7 1533 0 0,43-7-248 0 0,-43 0-1535 0 0</inkml:trace>
  <inkml:trace contextRef="#ctx0" brushRef="#br0" timeOffset="-10588.695">780 591 9072 0 0,'-9'4'893'0'0,"-1"-8"-748"0"0,9 4 381 0 0,1 0 152 0 0,0 0 24 0 0,10-3 1563 0 0,53-7-1372 0 0,32-1 253 0 0,37-2-467 0 0,-36-9-1578 0 0,-87 20-567 0 0,-1 1-3864 0 0</inkml:trace>
  <inkml:trace contextRef="#ctx0" brushRef="#br0" timeOffset="-9891.435">1021 633 7584 0 0,'0'0'222'0'0,"0"0"-15"0"0,65 5 3545 0 0,22-24-64 0 0,-70 13-3340 0 0,64-33 705 0 0,-34 8-874 0 0,-46 30-164 0 0,-1 1-1 0 0,1-1 1 0 0,0 1 0 0 0,-1-1-1 0 0,1 1 1 0 0,-1-1 0 0 0,1 1 0 0 0,0-1-1 0 0,-1 1 1 0 0,1-1 0 0 0,-1 0 0 0 0,0 1-1 0 0,1-1 1 0 0,-1 0 0 0 0,1 1-1 0 0,-1-1 1 0 0,0 0 0 0 0,0 0 0 0 0,1 1-1 0 0,-1-1 1 0 0,0 0 0 0 0,0 0 0 0 0,0 1-1 0 0,0-1 1 0 0,0 0 0 0 0,0 0-1 0 0,0 1 1 0 0,0-1 0 0 0,0 0 0 0 0,0 0-1 0 0,-1 0 1 0 0,1 1 0 0 0,0-1 0 0 0,0 0-1 0 0,-1 1 1 0 0,1-1 0 0 0,-1 0-1 0 0,1 0 1 0 0,0 1 0 0 0,-1-1 0 0 0,1 1-1 0 0,-1-1 1 0 0,1 0 0 0 0,-1 1-1 0 0,0-1-14 0 0,-43-6 267 0 0,-60 34-1030 0 0,79-17 704 0 0,-51 29 44 0 0,56-19-39 0 0,13 14 318 0 0,14-15 64 0 0,48 61 648 0 0,-46-73-895 0 0,-1 0 0 0 0,1 0 0 0 0,0-1 0 0 0,0 0 0 0 0,1-1-1 0 0,0 0 1 0 0,0 0 0 0 0,9 2-81 0 0,47 14 1020 0 0,-53-20-1014 0 0,0-2 1 0 0,-1 1-1 0 0,1-2 1 0 0,-1 0-1 0 0,1 0 0 0 0,-1-1 1 0 0,0 0-1 0 0,0-1 0 0 0,0-1-6 0 0,27-12-1337 0 0,-15-1-1476 0 0,-16 11 1360 0 0</inkml:trace>
  <inkml:trace contextRef="#ctx0" brushRef="#br0" timeOffset="-9220.152">1399 567 6800 0 0,'0'0'200'0'0,"0"0"98"0"0,0 0 288 0 0,0 0 118 0 0,0 0 28 0 0,0 0 25 0 0,0 0 91 0 0,0 0 44 0 0,17 1 1953 0 0,-10 5-2588 0 0,0 1-1 0 0,-1 0 1 0 0,0 1-1 0 0,0 0 1 0 0,0-1-1 0 0,-1 2 1 0 0,0-1-1 0 0,-1 1 1 0 0,0-1-1 0 0,0 1 0 0 0,1 5-256 0 0,29 113 876 0 0,-27-76-604 0 0,-7-50-202 0 0,0-1 15 0 0,0 0-16 0 0,0 0-5 0 0,0 0 0 0 0,-7-1 208 0 0,-12-46-10 0 0,22-19-252 0 0,-1 59-10 0 0,-1-1 0 0 0,1 1 0 0 0,0-1 0 0 0,1 1 0 0 0,-1 0 0 0 0,2 0 0 0 0,-1 0 0 0 0,1 0 0 0 0,0 1 0 0 0,0 0 0 0 0,5-6 0 0 0,68-41-392 0 0,-27 36-257 0 0,19-1-999 0 0,-36 12-3744 0 0,-25 5 458 0 0</inkml:trace>
  <inkml:trace contextRef="#ctx0" brushRef="#br0" timeOffset="-8726.105">2072 478 10328 0 0,'-27'-4'300'0'0,"22"3"0"0"0,-73 9 653 0 0,0 16 1951 0 0,49-11-1762 0 0,-13 13-150 0 0,26-5-469 0 0,-12 27 461 0 0,16-1-539 0 0,12 5-37 0 0,3-7-300 0 0,-3-44-2 0 0,24 11 311 0 0,-21-10-424 0 0,0-1 0 0 0,0 0 0 0 0,0 0 0 0 0,0-1 1 0 0,0 1-1 0 0,0-1 0 0 0,0 0 0 0 0,1 1 0 0 0,-1-1 0 0 0,0-1 0 0 0,0 1 0 0 0,0 0 0 0 0,0-1 0 0 0,0 1 1 0 0,1-1-1 0 0,-1 0 0 0 0,0 0 0 0 0,-1-1 0 0 0,1 1 0 0 0,0 0 0 0 0,0-1 0 0 0,0 0 0 0 0,1-1 7 0 0,44-25 139 0 0,-32 9-84 0 0,2-13-57 0 0,-12 0 2 0 0,-13 5-344 0 0,6 24 143 0 0,2 3 212 0 0,0 1 4 0 0,0-1 0 0 0,0 0 0 0 0,0 1 0 0 0,0-1 0 0 0,0 1 0 0 0,0-1 0 0 0,0 1 0 0 0,0 0 0 0 0,0-1 0 0 0,0 1 1 0 0,0 0-1 0 0,-1-1 0 0 0,1 1 0 0 0,0 0 0 0 0,-1 0 0 0 0,1 0 0 0 0,0 0 0 0 0,-1 0 0 0 0,1 0 0 0 0,-1 0 0 0 0,1 0 0 0 0,-1 0 0 0 0,0 0 0 0 0,1 0 0 0 0,-1 0 0 0 0,0 0 0 0 0,0 1-15 0 0,20 46-62 0 0,-20-45 56 0 0,0 0 1 0 0,0 0-1 0 0,0 0 0 0 0,1 0 1 0 0,-1 0-1 0 0,1 0 1 0 0,-1 0-1 0 0,1 0 0 0 0,0 0 1 0 0,0-1-1 0 0,0 1 1 0 0,0 0-1 0 0,1-1 1 0 0,-1 1-1 0 0,1 0 0 0 0,1 1 6 0 0,4 25 168 0 0,-5-25-342 0 0,1-1-1 0 0,-1 0 1 0 0,1 0-1 0 0,0 0 1 0 0,0 0-1 0 0,1-1 1 0 0,-1 1-1 0 0,0-1 1 0 0,1 0-1 0 0,0 0 1 0 0,-1 0-1 0 0,1-1 1 0 0,0 1-1 0 0,0-1 1 0 0,0 0-1 0 0,0 0 1 0 0,0 0-1 0 0,1 0 175 0 0,-2-2-2073 0 0,7-3-3392 0 0</inkml:trace>
  <inkml:trace contextRef="#ctx0" brushRef="#br0" timeOffset="-8401.803">2348 488 13072 0 0,'14'0'291'0'0,"-17"0"406"0"0,-32 7-253 0 0,-24 17-140 0 0,-9 18 2066 0 0,35 6-1033 0 0,3-2-977 0 0,27-2-273 0 0,11-20 440 0 0,10-13-59 0 0,-11-8-502 0 0,0 0-1 0 0,1 0 1 0 0,-1-1 0 0 0,1 0 0 0 0,0-1 0 0 0,0 1 0 0 0,-1-1 0 0 0,1-1 0 0 0,0 0-1 0 0,7 0 35 0 0,142-4-325 0 0,-79-13-1030 0 0,-68 10-994 0 0,5 0 987 0 0</inkml:trace>
  <inkml:trace contextRef="#ctx0" brushRef="#br0" timeOffset="-8127.57">2636 298 11600 0 0,'0'0'264'0'0,"0"-3"1708"0"0,3 65 1231 0 0,-2 3-1395 0 0,23 32-776 0 0,-8-41-696 0 0,11 16-168 0 0,-20 7-350 0 0,-7-72-14 0 0,0 3-216 0 0,-2-5-4941 0 0,-4 1-775 0 0</inkml:trace>
  <inkml:trace contextRef="#ctx0" brushRef="#br0" timeOffset="-7955.745">2546 581 10912 0 0,'-6'-1'673'0'0,"17"-1"-244"0"0,18-3 47 0 0,33-7 1450 0 0,14-2-1350 0 0,-5-6-695 0 0,-19 8-4612 0 0,-39 9 357 0 0</inkml:trace>
  <inkml:trace contextRef="#ctx0" brushRef="#br0" timeOffset="-7757.108">2952 495 11664 0 0,'0'0'264'0'0,"0"0"34"0"0,0 0 21 0 0,-3 1-36 0 0,-23 13-47 0 0,25-14-132 0 0,0 1 1 0 0,0 0 0 0 0,0 0 0 0 0,-1 0 0 0 0,1-1 0 0 0,0 1 0 0 0,0 0 0 0 0,0 0-1 0 0,1 0 1 0 0,-1 1 0 0 0,0-1 0 0 0,0 0 0 0 0,1 0 0 0 0,-1 0 0 0 0,0 1 0 0 0,1-1-1 0 0,-1 0 1 0 0,1 1 0 0 0,0-1 0 0 0,-1 0 0 0 0,1 1 0 0 0,0-1 0 0 0,0 0 0 0 0,0 1-1 0 0,0-1 1 0 0,0 1 0 0 0,0-1 0 0 0,0 0 0 0 0,1 1 0 0 0,-1-1 0 0 0,0 0-1 0 0,1 2-103 0 0,-4 31 2508 0 0,15 0-1151 0 0,-1 4 246 0 0,-8-13-832 0 0,-4-14-739 0 0,10-2-23 0 0,-8-7 33 0 0,5 1-49 0 0,-4-3-84 0 0,-2 0-62 0 0,2 0-990 0 0,8 0-4065 0 0,5 0-1737 0 0</inkml:trace>
  <inkml:trace contextRef="#ctx0" brushRef="#br0" timeOffset="-6956.319">3103 456 6880 0 0,'0'0'157'0'0,"2"0"23"0"0,29 0 180 0 0,-30 0-484 0 0,2 1-68 0 0,105 10-693 0 0,-60-15 1289 0 0,-47 3 33 0 0,-1 6 5092 0 0,-23 18-4091 0 0,-27 23 10 0 0,6-4-473 0 0,3 0 1 0 0,38-30-577 0 0,-7 25 153 0 0,10-18-256 0 0,10-5-208 0 0,7-11 31 0 0,-12-4-157 0 0,1 0 1 0 0,-1-1-1 0 0,-1 0 1 0 0,1 0-1 0 0,0 0 1 0 0,0 0-1 0 0,-1-1 1 0 0,1 0-1 0 0,-1 0 1 0 0,0 0-1 0 0,0 0 1 0 0,0-1-1 0 0,0 0 1 0 0,-1 0-1 0 0,1 0 1 0 0,-1 0-1 0 0,0-1 38 0 0,41-65-1180 0 0,-42 65 1159 0 0,0 1 0 0 0,1-1 0 0 0,-1 1-1 0 0,1 0 1 0 0,0 0 0 0 0,0 0-1 0 0,1 0 1 0 0,-1 1 0 0 0,1-1 0 0 0,0 1-1 0 0,0 0 1 0 0,0 0 0 0 0,0 0-1 0 0,1 1 1 0 0,-1-1 0 0 0,1 1 0 0 0,-1 0-1 0 0,1 1 1 0 0,0-1 0 0 0,0 1 0 0 0,0 0-1 0 0,0 0 1 0 0,0 0 0 0 0,0 1-1 0 0,0-1 1 0 0,0 1 0 0 0,0 1 0 0 0,2-1 20 0 0,3 5 161 0 0,-1 1 0 0 0,0 0 0 0 0,0 0 0 0 0,0 1 0 0 0,-1 0 0 0 0,0 0 0 0 0,-1 1 0 0 0,1 0 0 0 0,-1 0 0 0 0,-1 1 0 0 0,0 0 0 0 0,0 0 0 0 0,3 7-160 0 0,9 15 816 0 0,-19-9-32 0 0,1-20-768 0 0,0 0-2 0 0,-1-1-1 0 0,1 0 1 0 0,0 0-1 0 0,-1 1 1 0 0,1-1-1 0 0,-1 0 1 0 0,1 0-1 0 0,-1 0 1 0 0,0 0-1 0 0,1 0 1 0 0,-1 0-1 0 0,0 0 1 0 0,0 0-1 0 0,0 0 1 0 0,0 0 0 0 0,0-1-1 0 0,0 1 1 0 0,0 0-1 0 0,0 0 1 0 0,0-1-1 0 0,0 1 1 0 0,0-1-1 0 0,0 1 1 0 0,0-1-1 0 0,-1 1 1 0 0,1-1-1 0 0,0 0 1 0 0,0 0-1 0 0,-1 1-13 0 0,0-1 0 0 0,1 0-1 0 0,-1 0 0 0 0,0-1 0 0 0,1 1 0 0 0,-1 0 1 0 0,1 0-1 0 0,-1-1 0 0 0,1 1 0 0 0,-1-1 0 0 0,1 0 0 0 0,-1 1 1 0 0,1-1-1 0 0,0 0 0 0 0,-1 0 0 0 0,1 0 0 0 0,0 0 1 0 0,-1 0-1 0 0,1 0 0 0 0,0 0 0 0 0,0 0 0 0 0,0 0 1 0 0,0 0-1 0 0,0-1 0 0 0,0 1 0 0 0,1 0 0 0 0,-1-1 1 0 0,0 1-1 0 0,1-1 0 0 0,-1 1 0 0 0,1-1 0 0 0,-1 1 1 0 0,1-1-1 0 0,-1 0 1 0 0,1-4-110 0 0,-1 0 0 0 0,1 0 0 0 0,0 0 1 0 0,1 1-1 0 0,-1-1 0 0 0,1 0 0 0 0,0 0 0 0 0,1 0 1 0 0,-1 1-1 0 0,1-1 0 0 0,0 0 0 0 0,0 1 0 0 0,1 0 1 0 0,0-1-1 0 0,0 1 0 0 0,0 0 0 0 0,1 1 0 0 0,-1-1 1 0 0,1 0-1 0 0,0 1 0 0 0,1 0 0 0 0,-1 0 0 0 0,3-1 110 0 0,2-2-166 0 0,-4 2 148 0 0,1 1 1 0 0,-1-1 0 0 0,1 1 0 0 0,0 0 0 0 0,1 1 0 0 0,-1 0 0 0 0,1 0 0 0 0,0 0 0 0 0,-1 1 0 0 0,1-1 0 0 0,0 2-1 0 0,3-1 18 0 0,-3 3 97 0 0,0 1-1 0 0,0 0 0 0 0,-1 0 0 0 0,1 0 0 0 0,0 1 0 0 0,-1 0 0 0 0,0 0 0 0 0,0 1 0 0 0,0 0 0 0 0,0 0 0 0 0,0 0 0 0 0,-1 1 0 0 0,0 0 1 0 0,0 0-1 0 0,0 0 0 0 0,0 1 0 0 0,1 3-96 0 0,38 64 1250 0 0,-17-7-538 0 0,-26-37-2862 0 0,-1-28-4787 0 0</inkml:trace>
  <inkml:trace contextRef="#ctx0" brushRef="#br1" timeOffset="63713.138">1504 1654 6304 0 0,'11'0'305'0'0,"-11"0"-130"0"0,1 0-29 0 0,4 0-3 0 0,-4 0 441 0 0,-1 0 185 0 0,0 0 30 0 0,-3 8 1952 0 0,-15 13-1337 0 0,16-20-1052 0 0,-16 13 452 0 0,17-13-778 0 0,0-1-1 0 0,0 1 1 0 0,0 0 0 0 0,0 0-1 0 0,0-1 1 0 0,0 1 0 0 0,0-1-1 0 0,0 1 1 0 0,0-1-1 0 0,0 1 1 0 0,-1-1 0 0 0,1 0-1 0 0,0 1 1 0 0,0-1-1 0 0,0 0 1 0 0,-1 0 0 0 0,1 0-1 0 0,0 0 1 0 0,0 0 0 0 0,-1 0-1 0 0,1 0 1 0 0,0-1-1 0 0,0 1 1 0 0,0 0 0 0 0,-1-1-1 0 0,1 1 1 0 0,0-1 0 0 0,0 1-1 0 0,0-1 1 0 0,0 0-1 0 0,0 1 1 0 0,0-1 0 0 0,0 0-1 0 0,0 0 1 0 0,0 1-1 0 0,0-1 1 0 0,1 0 0 0 0,-1 0-1 0 0,0 0 1 0 0,0 0 0 0 0,1 0-1 0 0,-1 0 1 0 0,1-1-1 0 0,-1 1 1 0 0,1 0 0 0 0,-1 0-1 0 0,1 0 1 0 0,0 0 0 0 0,-1-2-36 0 0,22-28 80 0 0,7 23-80 0 0,-26 7 5 0 0,0 1 0 0 0,0 0 1 0 0,1 0-1 0 0,-1-1 0 0 0,0 1 1 0 0,1 0-1 0 0,-1 1 1 0 0,0-1-1 0 0,0 0 0 0 0,1 1 1 0 0,-1-1-1 0 0,0 1 0 0 0,0 0 1 0 0,0 0-1 0 0,0-1 1 0 0,0 1-1 0 0,0 1 0 0 0,0-1 1 0 0,0 0-1 0 0,0 0 0 0 0,0 1 1 0 0,-1-1-1 0 0,1 1 1 0 0,0 0-1 0 0,-1-1 0 0 0,0 1 1 0 0,1 0-1 0 0,-1 0 0 0 0,0 0 1 0 0,0 0-1 0 0,1 1-5 0 0,-2 0 53 0 0,1 0 0 0 0,0 1 0 0 0,-1-1 0 0 0,0 1 0 0 0,0-1 0 0 0,0 0 0 0 0,0 1 0 0 0,-1-1-1 0 0,1 0 1 0 0,-1 1 0 0 0,0-1 0 0 0,0 0 0 0 0,0 1 0 0 0,0-1 0 0 0,0 0 0 0 0,-1 0 0 0 0,0 0 0 0 0,1 0 0 0 0,-1 0 0 0 0,0-1-1 0 0,-1 1 1 0 0,1 0 0 0 0,0-1 0 0 0,-1 0 0 0 0,1 1 0 0 0,-1-1 0 0 0,0 0 0 0 0,0-1 0 0 0,-1 2-53 0 0,-16 2 77 0 0,-8-17 0 0 0,16-18-201 0 0,24-9-360 0 0,21 9 250 0 0,1 26 140 0 0,-7 18-82 0 0,-10 13 176 0 0,-13-4 84 0 0,-5-21-16 0 0,0 7 148 0 0,0-6-192 0 0,-1-1-1 0 0,0 1 0 0 0,0 0 1 0 0,-1-1-1 0 0,1 1 0 0 0,0-1 0 0 0,-1 1 1 0 0,1-1-1 0 0,-1 0 0 0 0,0 0 1 0 0,0 0-1 0 0,0-1 0 0 0,0 1 0 0 0,0-1 1 0 0,0 0-1 0 0,0 1 0 0 0,0-1 1 0 0,0-1-1 0 0,-1 1 0 0 0,1 0 0 0 0,0-1 1 0 0,-1 0-1 0 0,1 1 0 0 0,-1-1 0 0 0,1-1 1 0 0,-1 1-24 0 0,-20-11-14 0 0,11-1-4 0 0,13 11-5 0 0,-1 1 0 0 0,1-1 0 0 0,-1 1 0 0 0,1-1 1 0 0,0 1-1 0 0,-1-1 0 0 0,1 1 0 0 0,0-1 0 0 0,-1 1 0 0 0,1-1 0 0 0,0 0 1 0 0,0 1-1 0 0,-1-1 0 0 0,1 0 0 0 0,0 1 0 0 0,0-1 0 0 0,0 0 0 0 0,0 1 1 0 0,0-1-1 0 0,0 1 0 0 0,0-1 0 0 0,0 0 0 0 0,0 1 0 0 0,0-1 0 0 0,0 0 1 0 0,1 1-1 0 0,-1-1 0 0 0,0 0 0 0 0,0 1 0 0 0,1-1 0 0 0,-1 1 0 0 0,0-1 1 0 0,1 1-1 0 0,-1-1 0 0 0,1 1 0 0 0,-1-1 0 0 0,0 1 0 0 0,1-1 1 0 0,-1 1-1 0 0,1-1 0 0 0,-1 1 0 0 0,1 0 0 0 0,0-1 0 0 0,-1 1 0 0 0,1 0 1 0 0,-1-1-1 0 0,1 1 0 0 0,0 0 0 0 0,-1 0 0 0 0,1 0 23 0 0,13-13-4974 0 0,-6 10-170 0 0</inkml:trace>
  <inkml:trace contextRef="#ctx0" brushRef="#br1" timeOffset="62940.85">1554 2044 6048 0 0,'0'0'133'0'0,"0"0"23"0"0,0 0 11 0 0,0 0 55 0 0,1 7 782 0 0,2 1-430 0 0,-3-6-6 0 0,0-2-34 0 0,0 0-12 0 0,0 0-2 0 0,0 0-20 0 0,0 0-84 0 0,0 0-38 0 0,5 8 1552 0 0,-5-7-1859 0 0,0-1 0 0 0,0 1 0 0 0,0-1 1 0 0,1 0-1 0 0,-1 1 0 0 0,0-1 1 0 0,0 0-1 0 0,0 1 0 0 0,1-1 0 0 0,-1 0 1 0 0,0 1-1 0 0,1-1 0 0 0,-1 0 1 0 0,0 0-1 0 0,1 1 0 0 0,-1-1 0 0 0,0 0 1 0 0,1 0-1 0 0,-1 0 0 0 0,0 1 1 0 0,1-1-1 0 0,-1 0 0 0 0,1 0 0 0 0,-1 0 1 0 0,0 0-1 0 0,1 0 0 0 0,-1 0 1 0 0,1 0-1 0 0,-1 0 0 0 0,0 0 1 0 0,1 0-1 0 0,-1 0 0 0 0,1 0 0 0 0,-1 0 1 0 0,1 0-1 0 0,-1 0 0 0 0,0 0 1 0 0,1 0-1 0 0,-1-1 0 0 0,0 1 0 0 0,1 0 1 0 0,-1 0-1 0 0,1 0 0 0 0,-1-1 1 0 0,0 1-1 0 0,0 0 0 0 0,1-1 0 0 0,-1 1 1 0 0,0 0-1 0 0,1-1 0 0 0,-1 1 1 0 0,0 0-1 0 0,0-1 0 0 0,0 1 0 0 0,1 0 1 0 0,-1-1-1 0 0,0 1 0 0 0,0 0 1 0 0,0-1-1 0 0,0 1 0 0 0,0-1 0 0 0,0 1-71 0 0,12-31 684 0 0,-13-34 331 0 0,-14 30-731 0 0,-12 8-97 0 0,-9 23 119 0 0,30 6-263 0 0,-1 0-1 0 0,1 0 0 0 0,0 1 0 0 0,0 0 1 0 0,0 0-1 0 0,1 0 0 0 0,-1 1 0 0 0,1 0 1 0 0,0 0-1 0 0,0 1 0 0 0,0-1 0 0 0,0 1 1 0 0,-1 3-43 0 0,-5 5 16 0 0,-30 50 146 0 0,25 6-394 0 0,24 0 544 0 0,7-21-312 0 0,-2-33 0 0 0,0-2 0 0 0,-9-12 3 0 0,0-1 0 0 0,0 1-1 0 0,0-1 1 0 0,1 0 0 0 0,-1 0-1 0 0,0 0 1 0 0,1 0 0 0 0,-1-1-1 0 0,0 1 1 0 0,0-1 0 0 0,0-1-1 0 0,0 1 1 0 0,0 0-1 0 0,0-1 1 0 0,0 0 0 0 0,0 0-1 0 0,0 0 1 0 0,-1 0 0 0 0,3-3-3 0 0,5 0 32 0 0,33-39 96 0 0,-17 6-21 0 0,-23 33-97 0 0,0 1 1 0 0,-1-1 0 0 0,1 0-1 0 0,-1 0 1 0 0,-1-1 0 0 0,1 1-1 0 0,-1-1 1 0 0,0 1 0 0 0,0-1-1 0 0,0 0 1 0 0,-1 1 0 0 0,0-1-1 0 0,0 0 1 0 0,-1 0-11 0 0,-3-41 160 0 0,6 7-147 0 0,-19 83 53 0 0,11 12 164 0 0,8 17-230 0 0,4-30 0 0 0,10-7-184 0 0,-16-34 190 0 0,-1 0 0 0 0,1 0-1 0 0,0 0 1 0 0,0 0 0 0 0,0 0-1 0 0,0 0 1 0 0,0-1 0 0 0,0 1-1 0 0,0 0 1 0 0,0-1 0 0 0,1 1 0 0 0,-1-1-1 0 0,0 1 1 0 0,0-1 0 0 0,0 1-1 0 0,1-1 1 0 0,-1 0 0 0 0,0 0-1 0 0,0 0 1 0 0,1 1 0 0 0,-1-1-1 0 0,0 0 1 0 0,1-1 0 0 0,-1 1-1 0 0,0 0 1 0 0,0 0 0 0 0,1-1-1 0 0,-1 1 1 0 0,0 0 0 0 0,0-1 0 0 0,1 1-1 0 0,-1-1 1 0 0,0 0 0 0 0,0 1-1 0 0,0-1 1 0 0,0 0 0 0 0,0 1-1 0 0,0-1 1 0 0,0-1-6 0 0,0 2-6 0 0,69-42-258 0 0,-39 5-2414 0 0,-26 29-2150 0 0,2-2-1457 0 0</inkml:trace>
  <inkml:trace contextRef="#ctx0" brushRef="#br1" timeOffset="64290.208">2033 2003 10680 0 0,'0'0'241'0'0,"0"0"38"0"0,0 0 11 0 0,0 0-28 0 0,0 0-116 0 0,0 0 142 0 0,0 0 86 0 0,0 0 11 0 0,0 0 35 0 0,0 0 124 0 0,0 0 52 0 0,2 0 11 0 0,101-3 2730 0 0,-5-11-1979 0 0,13-7-774 0 0,-104 21-648 0 0,-6 0-264 0 0,2-1-97 0 0,0 0 172 0 0,2 0-202 0 0,0 1-4594 0 0,-5 0-904 0 0</inkml:trace>
  <inkml:trace contextRef="#ctx0" brushRef="#br1" timeOffset="64653.187">1967 2065 9824 0 0,'-15'10'738'0'0,"14"-10"-434"0"0,-5 26 4028 0 0,69 5-1563 0 0,36-26-815 0 0,-44-15-1800 0 0,-2 3-2 0 0,-29 1-140 0 0,26 2 52 0 0,-3-4 0 0 0,-43 7-41 0 0,1 0-919 0 0,-2 1-4665 0 0,-3 0-436 0 0</inkml:trace>
  <inkml:trace contextRef="#ctx0" brushRef="#br1" timeOffset="66735.354">3219 1463 12840 0 0,'0'0'289'0'0,"-3"-7"818"0"0,-4-7-967 0 0,6 12 142 0 0,-4-12 1014 0 0,-1 7 2816 0 0,5 6-3789 0 0,1 1-89 0 0,-4-6 170 0 0,-2 5-380 0 0,5 1-98 0 0,13 10-328 0 0,4 12-4024 0 0,-10-8-1579 0 0</inkml:trace>
  <inkml:trace contextRef="#ctx0" brushRef="#br1" timeOffset="67640.639">2966 2262 10000 0 0,'0'0'292'0'0,"0"0"0"0"0,0 0-132 0 0,2-1 152 0 0,21-11 496 0 0,-20 11-372 0 0,10-5 641 0 0,-3 5-780 0 0,0-1 1 0 0,1 1-1 0 0,-1 1 1 0 0,1-1-1 0 0,-1 2 1 0 0,0 0-1 0 0,1 0 1 0 0,-1 1-1 0 0,0 0 1 0 0,4 1-298 0 0,29 18 527 0 0,-19 6-135 0 0,-23-25-304 0 0,3 18 200 0 0,-7-14-268 0 0,0-1 0 0 0,0 1-1 0 0,0-1 1 0 0,0 0-1 0 0,-1 0 1 0 0,0-1-1 0 0,0 1 1 0 0,0-1-1 0 0,-1 0 1 0 0,1 0 0 0 0,-1 0-1 0 0,0 0 1 0 0,0-1-1 0 0,0 0 1 0 0,-1 0-1 0 0,1 0 1 0 0,-1-1-1 0 0,-1 1-19 0 0,-20 11-89 0 0,22-11 52 0 0,0 0 0 0 0,-1-1 0 0 0,1 1 0 0 0,-1-2 0 0 0,1 1 0 0 0,-1-1-1 0 0,0 1 1 0 0,0-1 0 0 0,0-1 0 0 0,0 1 0 0 0,-4-1 37 0 0,-6 6-88 0 0,-15-1-52 0 0,-6-2 65 0 0,36-3 33 0 0,1 0 84 0 0,19-2 114 0 0,9-2 68 0 0,51 3 372 0 0,-76 1-500 0 0,-3 0 4 0 0,3 1 16 0 0,83 40 570 0 0,-44-15-388 0 0,-33-9-94 0 0,-2-6-98 0 0,-7-8-53 0 0,3 0-96 0 0,7 1-218 0 0,-3-2-5799 0 0,-7-2 262 0 0</inkml:trace>
  <inkml:trace contextRef="#ctx0" brushRef="#br1" timeOffset="66140.991">2558 1965 8784 0 0,'0'0'197'0'0,"0"0"24"0"0,0 0 19 0 0,1-1-337 0 0,2 0 6222 0 0,35 2-3125 0 0,-37 0-2752 0 0,59 5 1065 0 0,-20-5-829 0 0,37 2 140 0 0,-60 5-564 0 0,-2-2-129 0 0,-14-6 122 0 0,-1 0 13 0 0,0 0-20 0 0,5 4-199 0 0,0 1 42 0 0,-3-4-78 0 0,-2-1-326 0 0,0 0-145 0 0,0 0-774 0 0,0 0-3125 0 0,0 0-1339 0 0</inkml:trace>
  <inkml:trace contextRef="#ctx0" brushRef="#br1" timeOffset="66490.731">3119 1650 11312 0 0,'-2'21'4576'0'0,"-1"0"-3685"0"0,-7 31 689 0 0,10-18-781 0 0,6 7-54 0 0,6-7-645 0 0,-14-24 56 0 0,11 2-98 0 0,-2 5-302 0 0,-8-13-6352 0 0,1-4 827 0 0</inkml:trace>
  <inkml:trace contextRef="#ctx0" brushRef="#br1" timeOffset="67089.554">3044 2038 9168 0 0,'-37'9'741'0'0,"28"5"1991"0"0,-1 4 2530 0 0,30-12-4728 0 0,-19-6-300 0 0,2 0-2 0 0,26 0 207 0 0,-26 0-238 0 0,0 0-1 0 0,39-2 175 0 0,-40 2-302 0 0,-2 0 3 0 0,4 0 16 0 0,125-5 367 0 0,-105 5-406 0 0,48-3-1510 0 0,-70 3 128 0 0,-2 0-3171 0 0,0 0-1357 0 0</inkml:trace>
  <inkml:trace contextRef="#ctx0" brushRef="#br1" timeOffset="84318.461">3687 2110 6248 0 0,'0'0'133'0'0,"0"0"23"0"0,0 0 15 0 0,-1 0-15 0 0,-4 0-52 0 0,4 0 264 0 0,1 0 106 0 0,0 0 20 0 0,0 0 34 0 0,0 0 134 0 0,0 0 61 0 0,0 0 12 0 0,0 0-63 0 0,0 0-270 0 0,0 0-119 0 0,0 0-24 0 0,0 0-3 0 0,0 0-2 0 0,0 0-4 0 0,0 0-2 0 0,0 0 5 0 0,0 0 23 0 0,8 15 1751 0 0,5 3-448 0 0,-11-17-1357 0 0,-2-1-81 0 0,2 1-40 0 0,9 2-24 0 0,-1-1-1 0 0,1-1 1 0 0,-1 0-1 0 0,1 0 0 0 0,0-1 1 0 0,-1 0-1 0 0,1-1 1 0 0,0 0-1 0 0,-1-1 0 0 0,10-2-76 0 0,53-16 204 0 0,-2-3-150 0 0,4-4 172 0 0,-66 25-215 0 0,-6 1 32 0 0,14-10 47 0 0,-18 10-71 0 0,1-1 0 0 0,-1 0-1 0 0,0 1 1 0 0,1-1-1 0 0,-1 0 1 0 0,0 1-1 0 0,0 0 1 0 0,0-1 0 0 0,0 1-1 0 0,-1-1 1 0 0,1 1-1 0 0,0 0 1 0 0,0 0 0 0 0,-1 0-1 0 0,1 0 1 0 0,-1 0-1 0 0,1 0 1 0 0,-1 0-1 0 0,1 0 1 0 0,-1 1 0 0 0,0-1-1 0 0,1 0 1 0 0,-1 1-1 0 0,0 0 1 0 0,0-1-1 0 0,1 1 1 0 0,-1 0 0 0 0,0 0-1 0 0,0 0 1 0 0,1 0-1 0 0,-1 0 1 0 0,0 0-19 0 0,-6-1 3 0 0,-156-34 63 0 0,151 30-58 0 0,-44-31 86 0 0,29-6 228 0 0,27 38-305 0 0,0 1-1 0 0,0-1 0 0 0,1 0 0 0 0,0 1 1 0 0,0-1-1 0 0,0 0 0 0 0,0 0 1 0 0,0 1-1 0 0,1-1 0 0 0,-1 0 0 0 0,1 1 1 0 0,0-1-1 0 0,0 1 0 0 0,1-1 1 0 0,-1 1-1 0 0,1-1 0 0 0,-1 1 0 0 0,1 0 1 0 0,1-2-17 0 0,11-13-8 0 0,1 0 1 0 0,1 0 0 0 0,1 2-1 0 0,0 0 1 0 0,17-12 7 0 0,-21 18 15 0 0,98-67-79 0 0,-95 66 66 0 0,2 0-1 0 0,-1 1 1 0 0,1 1-1 0 0,1 1 1 0 0,-1 1-1 0 0,1 0 1 0 0,0 1-1 0 0,13-1-1 0 0,26 4 140 0 0,-43 6-140 0 0,12 7 0 0 0,-16-3-10 0 0,-8-5 14 0 0,0 0 1 0 0,0 0 0 0 0,-1 0-1 0 0,1 0 1 0 0,-1 0 0 0 0,1 1-1 0 0,-1-1 1 0 0,0 1 0 0 0,0-1-1 0 0,0 1 1 0 0,0 0 0 0 0,-1 0-1 0 0,1 0 1 0 0,-1 0 0 0 0,0 0-1 0 0,1 3-4 0 0,1 2 5 0 0,-1 0 0 0 0,-1 0-1 0 0,1 0 1 0 0,-1 0 0 0 0,-1 0-1 0 0,0 0 1 0 0,0 0 0 0 0,0 0-1 0 0,-1 0 1 0 0,0 0 0 0 0,-1 0-1 0 0,1 0 1 0 0,-2 0 0 0 0,1 0-1 0 0,-1-1 1 0 0,-3 7-5 0 0,-27 73 117 0 0,17-45-63 0 0,-13 19-44 0 0,23-44 44 0 0,-8 7 275 0 0,3-5-24 0 0,21 13-305 0 0,2-23 0 0 0,14-6-16 0 0,2 1 16 0 0,66-8-32 0 0,-40-7 96 0 0,-39 5-78 0 0,13 3-341 0 0,-27 3 140 0 0,13-7-2280 0 0,-14 7 1712 0 0,0 0-5826 0 0</inkml:trace>
  <inkml:trace contextRef="#ctx0" brushRef="#br1" timeOffset="84991.185">4321 2370 5904 0 0,'8'-4'340'0'0,"11"-4"-304"0"0,15-8 3861 0 0,-33 15-3074 0 0,-1 1-39 0 0,0 0-167 0 0,0 0-69 0 0,0 0-17 0 0,0 0-17 0 0,-2-1-389 0 0,0 0-1 0 0,0 0 1 0 0,0 0-1 0 0,0 0 1 0 0,0 0-1 0 0,0 0 1 0 0,0 0-1 0 0,0 1 1 0 0,0-1-1 0 0,0 1 1 0 0,-1-1-1 0 0,1 1 1 0 0,0 0-1 0 0,0 0 1 0 0,-1 0-1 0 0,1 0 1 0 0,0 1-1 0 0,0-1 1 0 0,0 0-1 0 0,-1 1 0 0 0,1 0 1 0 0,0-1-1 0 0,0 1 1 0 0,0 0-1 0 0,0 0 1 0 0,0 0-1 0 0,0 0 1 0 0,0 1-1 0 0,0-1-124 0 0,2-1 11 0 0,-61 31 1096 0 0,11 7-199 0 0,26-5-528 0 0,23-32-321 0 0,1-1 27 0 0,0 0-11 0 0,2 2-10 0 0,21 10-1 0 0,-19-11-55 0 0,0 0-1 0 0,0-1 0 0 0,0 1 0 0 0,0-1 1 0 0,1 0-1 0 0,-1-1 0 0 0,0 1 0 0 0,0-1 1 0 0,0 1-1 0 0,0-1 0 0 0,0-1 0 0 0,0 1 0 0 0,0 0 1 0 0,0-1-1 0 0,0 0 0 0 0,-1 0 0 0 0,3-1-8 0 0,40-29 135 0 0,-42 16-82 0 0,-5 16-50 0 0,1 0-1 0 0,0 0 0 0 0,0 0 1 0 0,0 0-1 0 0,-1 0 1 0 0,1-1-1 0 0,0 1 0 0 0,0 0 1 0 0,0 0-1 0 0,0 0 0 0 0,-1 0 1 0 0,1 0-1 0 0,0 0 1 0 0,0 0-1 0 0,0-1 0 0 0,0 1 1 0 0,0 0-1 0 0,0 0 0 0 0,-1 0 1 0 0,1 0-1 0 0,0-1 1 0 0,0 1-1 0 0,0 0 0 0 0,0 0 1 0 0,0 0-1 0 0,0-1 0 0 0,0 1-2 0 0,-3 27 75 0 0,9-3-22 0 0,-5-12-42 0 0,2 0 32 0 0,-1-1-33 0 0,4 11 1 0 0,-6-20-4 0 0,0-2-189 0 0,0 0-98 0 0,0 0-28 0 0,0 0-168 0 0,0 0-689 0 0,0 0-304 0 0,0 0-60 0 0</inkml:trace>
  <inkml:trace contextRef="#ctx0" brushRef="#br1" timeOffset="85710.334">4481 2238 9344 0 0,'0'0'273'0'0,"0"0"-5"0"0,-4 0-18 0 0,5-1 5836 0 0,5-1-6065 0 0,-4 1 22 0 0,3-4-22 0 0,-4 4 38 0 0,-1 1 29 0 0,0 0-7 0 0,0 0-8 0 0,0 0 9 0 0,0 0 36 0 0,0 0 12 0 0,0 0 4 0 0,6 5 410 0 0,11 35 24 0 0,-13 52 192 0 0,-19-25-346 0 0,4-32-232 0 0,10-29-120 0 0,1-5 14 0 0,-3-6 310 0 0,5-2-438 0 0,1 1-1 0 0,0-1 1 0 0,0 1-1 0 0,1 0 1 0 0,-1 0-1 0 0,1 0 1 0 0,1 0-1 0 0,-1 1 1 0 0,1 0-1 0 0,0 0 1 0 0,0 0-1 0 0,1 0 1 0 0,0 0 52 0 0,1-1-39 0 0,-4 4 26 0 0,0-1 1 0 0,-1 1-1 0 0,1 0 0 0 0,0 0 1 0 0,0 0-1 0 0,0 0 0 0 0,0 1 1 0 0,1-1-1 0 0,-1 1 0 0 0,0 0 1 0 0,1 0-1 0 0,-1 0 0 0 0,1 0 1 0 0,-1 0-1 0 0,1 1 0 0 0,0 0 13 0 0,27 13-84 0 0,-19 8 238 0 0,-1 25 534 0 0,-26 5-90 0 0,-4-30-222 0 0,15-19-355 0 0,0 0 0 0 0,0 0 0 0 0,0 0 0 0 0,0 0 0 0 0,-1 0 0 0 0,1-1 0 0 0,0 0 0 0 0,-1 0 0 0 0,1 0 0 0 0,-1-1 0 0 0,1 1 0 0 0,-1-1-1 0 0,1 0 1 0 0,-1 0 0 0 0,1-1 0 0 0,-1 1 0 0 0,1-1 0 0 0,-1 0 0 0 0,1 0 0 0 0,-2-1-21 0 0,-21-11-509 0 0,3-1-3598 0 0,15 10-2079 0 0</inkml:trace>
  <inkml:trace contextRef="#ctx0" brushRef="#br1" timeOffset="88257.224">4990 1944 9152 0 0,'0'0'208'0'0,"0"0"33"0"0,0 0 14 0 0,0 0 59 0 0,0 0 246 0 0,0 0 106 0 0,0 0 26 0 0,0 0 4 0 0,0 0 0 0 0,0 0 0 0 0,0 0 0 0 0,0 0-55 0 0,0 0-229 0 0,0 0-100 0 0,0 0-22 0 0,0 0-7 0 0,0 0-22 0 0,1 0-6 0 0,83-17 1637 0 0,-76 14-1805 0 0,0 0 0 0 0,0 0 0 0 0,0-1 0 0 0,0 0-1 0 0,-1 0 1 0 0,0-1 0 0 0,0 0 0 0 0,0-1 0 0 0,-1 1 0 0 0,0-1 0 0 0,0 0 0 0 0,0-1-1 0 0,3-5-86 0 0,-8 12 5 0 0,0-2 8 0 0,0 1 0 0 0,1-1 0 0 0,-1 1 0 0 0,0-1 0 0 0,0 0 0 0 0,0 1 0 0 0,0-1 0 0 0,0 0 1 0 0,0 0-1 0 0,0 0 0 0 0,-1 0 0 0 0,1 0 0 0 0,-1 0 0 0 0,0 0 0 0 0,1 0 0 0 0,-1 0 0 0 0,0 0 1 0 0,0 0-1 0 0,0 0 0 0 0,0 0 0 0 0,-1 0 0 0 0,1 0 0 0 0,0 0 0 0 0,-1 0 0 0 0,1 0-13 0 0,-24-33 384 0 0,20 33-384 0 0,0-1 0 0 0,0 1 0 0 0,0 0 0 0 0,0 0 0 0 0,-1 0 0 0 0,1 1 0 0 0,0 0 0 0 0,-1 0 0 0 0,1 0 0 0 0,-1 0 0 0 0,0 1 0 0 0,1-1 0 0 0,-1 1 0 0 0,1 0 0 0 0,-1 1 0 0 0,0-1 0 0 0,1 1 0 0 0,-1 0 0 0 0,1 0 0 0 0,-4 1 0 0 0,-40 18 12 0 0,20-2 126 0 0,-17 41 184 0 0,21 24 6 0 0,27-62-181 0 0,3 4-134 0 0,6 1 1 0 0,40 19 367 0 0,-8-27-72 0 0,-31-14-245 0 0,1 2-10 0 0,-1-2-44 0 0,2-1-10 0 0,47 8 128 0 0,-58-12-279 0 0,0 0-1 0 0,0 0 1 0 0,0 0-1 0 0,0 0 1 0 0,0 0-1 0 0,0-1 1 0 0,0 0 0 0 0,-1 0-1 0 0,1 0 1 0 0,-1 0-1 0 0,1-1 1 0 0,-1 1-1 0 0,0-1 1 0 0,0 0-1 0 0,0 0 1 0 0,1-2 151 0 0,4-2-1702 0 0,0 0-5196 0 0</inkml:trace>
  <inkml:trace contextRef="#ctx0" brushRef="#br1" timeOffset="95328.927">5072 1401 6848 0 0,'0'0'157'0'0,"0"0"23"0"0,0 0 11 0 0,0 0 65 0 0,0 0 268 0 0,0 0 116 0 0,0 0 28 0 0,-1-9 2039 0 0,3 3 4353 0 0,38 11-6510 0 0,5-2-420 0 0,26-4 28 0 0,-6-16-92 0 0,-57 14-66 0 0,-35 14 64 0 0,-71 9 0 0 0,29-9-64 0 0,-49-7 11 0 0,60-11 42 0 0,31-4 1 0 0,19 7-43 0 0,4-6-1 0 0,0-7 78 0 0,4 16-248 0 0,16-5 213 0 0,42 6-53 0 0,5 3 0 0 0,55-10 0 0 0,-58 0 0 0 0,-23-2 0 0 0,-5 1 11 0 0,-65 8 226 0 0,10 3-333 0 0,3-2-394 0 0,12 1-5714 0 0,4-1 243 0 0</inkml:trace>
  <inkml:trace contextRef="#ctx0" brushRef="#br1" timeOffset="95910.008">5543 1332 7920 0 0,'0'0'174'0'0,"0"0"29"0"0,0 0 13 0 0,2-1-31 0 0,41-36 2973 0 0,-28 16-479 0 0,-17 24 1727 0 0,-33 42-4124 0 0,4 0-55 0 0,20-27-170 0 0,9-16-45 0 0,1 0-1 0 0,0-1 0 0 0,-1 1 1 0 0,1 0-1 0 0,0 0 0 0 0,0 0 0 0 0,0 0 1 0 0,0 0-1 0 0,1 0 0 0 0,-1 0 0 0 0,0 0 1 0 0,1 0-1 0 0,-1 0 0 0 0,1 1 1 0 0,0-1-1 0 0,0 0 0 0 0,0 0 0 0 0,0 0 1 0 0,0 0-1 0 0,0 1 0 0 0,1-1 1 0 0,-1 0-1 0 0,1 0 0 0 0,0 0-11 0 0,-2 20 229 0 0,14-7-74 0 0,-8-9-106 0 0,15 10 45 0 0,1-6-8 0 0,17-2 74 0 0,16-16-66 0 0,-30-16-3541 0 0,-24 18 2329 0 0</inkml:trace>
  <inkml:trace contextRef="#ctx0" brushRef="#br1" timeOffset="96248.44">5423 1031 7376 0 0,'-2'-3'67'0'0,"9"-12"1024"0"0,17 2 2015 0 0,3 3-365 0 0,-26 10-2348 0 0,22-5 791 0 0,-21 5-982 0 0,-2 0-1 0 0,2 0 5 0 0,5-1 1262 0 0,-31-1-812 0 0,23 2-752 0 0,1 0-161 0 0,0 0-58 0 0,0 0-746 0 0,2 1-3113 0 0,7 1-1334 0 0</inkml:trace>
  <inkml:trace contextRef="#ctx0" brushRef="#br1" timeOffset="96693.537">5881 979 9848 0 0,'0'0'222'0'0,"0"0"30"0"0,0 0 19 0 0,0 0-39 0 0,0-4-185 0 0,0 2 65 0 0,0 1 460 0 0,-8 5 1670 0 0,3-1-1970 0 0,1 0 0 0 0,-1 0 0 0 0,1 0 0 0 0,0 1 0 0 0,0-1 0 0 0,1 1 0 0 0,-1 0 0 0 0,1 0 0 0 0,0 1 0 0 0,0-1 0 0 0,0 1 0 0 0,0-1 0 0 0,1 1 0 0 0,-1 3-272 0 0,-33 67 1535 0 0,17 57-5 0 0,18-80-1170 0 0,29 26-189 0 0,7-59 21 0 0,-29-17-281 0 0,0 0 0 0 0,0-1-1 0 0,0 0 1 0 0,0 0 0 0 0,0 0 0 0 0,0-1-1 0 0,0 0 1 0 0,0 0 0 0 0,1 0 0 0 0,-1-1-1 0 0,0 0 1 0 0,0 0 0 0 0,0-1-1 0 0,0 0 1 0 0,0 0 0 0 0,-1 0 0 0 0,6-3 89 0 0,-3-2-2082 0 0,-3 2-1789 0 0,5-3-2133 0 0</inkml:trace>
  <inkml:trace contextRef="#ctx0" brushRef="#br1" timeOffset="97204.353">6057 1090 9960 0 0,'0'0'222'0'0,"0"0"30"0"0,0 0 20 0 0,0 0-24 0 0,0 0-60 0 0,-1 7 1008 0 0,-21 48 1978 0 0,7 7-1261 0 0,18-40-1584 0 0,-3-16-256 0 0,0 1 0 0 0,1-1 0 0 0,0 0 0 0 0,0 0 0 0 0,1 1 0 0 0,0-1 0 0 0,0 0 0 0 0,0 0 0 0 0,1-1 0 0 0,-1 1 0 0 0,2 0 0 0 0,-1-1 0 0 0,3 4-73 0 0,14 11 364 0 0,-16-20-350 0 0,-1 1-1 0 0,1 0 0 0 0,-1-1 0 0 0,1 0 1 0 0,0 0-1 0 0,-1 0 0 0 0,1 0 1 0 0,-1-1-1 0 0,1 1 0 0 0,0-1 0 0 0,-1 0 1 0 0,1 0-1 0 0,-1 0 0 0 0,0-1 0 0 0,1 1 1 0 0,-1-1-1 0 0,0 0 0 0 0,0 0 0 0 0,2-1-13 0 0,47-62-312 0 0,-39 44 219 0 0,-12 20 28 0 0,-1 1-9 0 0,1 1 14 0 0,17 13 48 0 0,34 24 12 0 0,-14-15 92 0 0,5-22 290 0 0,-29-2-91 0 0,7-11 216 0 0,-19 5-463 0 0,0 1 0 0 0,0 0 0 0 0,-1 0 0 0 0,0 0 0 0 0,0-1-1 0 0,-1 1 1 0 0,0-1 0 0 0,0 1 0 0 0,0 0 0 0 0,-1-1 0 0 0,0 1-1 0 0,0 0 1 0 0,0-1 0 0 0,-1 1 0 0 0,0 0 0 0 0,0 0 0 0 0,-3-3-44 0 0,-1-11 6 0 0,-4-36-648 0 0,9 45-133 0 0,1 5-3573 0 0,0 6-1246 0 0</inkml:trace>
  <inkml:trace contextRef="#ctx0" brushRef="#br1" timeOffset="97909.214">6570 1356 9704 0 0,'0'0'216'0'0,"0"0"32"0"0,0 0 13 0 0,0 0 107 0 0,0 0 365 0 0,0 0 163 0 0,0 0 31 0 0,0 0-8 0 0,0 0-66 0 0,0 0-28 0 0,0 0-8 0 0,0 0-73 0 0,0 0-304 0 0,0 0-137 0 0,8 5 438 0 0,12 41 63 0 0,-8 7-340 0 0,-1-1-176 0 0,-3-25-80 0 0,-7-15-201 0 0,2 9 699 0 0,8-30-432 0 0,52-59-383 0 0,12 32-325 0 0,-67 36 422 0 0,7 10-65 0 0,-3 22-16 0 0,-12-25 87 0 0,0-5 8 0 0,1 0 0 0 0,-1 0-1 0 0,0 0 1 0 0,1 0-1 0 0,-1 1 1 0 0,0-1 0 0 0,0 0-1 0 0,0 0 1 0 0,-1 0-1 0 0,1 0 1 0 0,0 0 0 0 0,-1 0-1 0 0,0 0 1 0 0,1 0-1 0 0,-1 0 1 0 0,0 0 0 0 0,0 0-1 0 0,0 0 1 0 0,0 0 0 0 0,0-1-1 0 0,-1 1 1 0 0,1 0-1 0 0,0-1 1 0 0,-1 1-2 0 0,-2 2 35 0 0,-4 3-5 0 0,1 0 1 0 0,-2 0 0 0 0,1-1 0 0 0,-1 0 0 0 0,0-1-1 0 0,-1 0 1 0 0,1 0 0 0 0,-1-1 0 0 0,0-1 0 0 0,-6 3-31 0 0,-31 3 10 0 0,-34-8-1139 0 0,67-9-147 0 0,13 3-4677 0 0,1-2 328 0 0</inkml:trace>
  <inkml:trace contextRef="#ctx0" brushRef="#br1" timeOffset="98409.439">6882 1329 11144 0 0,'0'0'248'0'0,"0"0"34"0"0,0 0 22 0 0,0 0-29 0 0,0 0-98 0 0,0 0 255 0 0,0 0 131 0 0,-1 5 580 0 0,-46 42 1368 0 0,20 1-995 0 0,24-8-1085 0 0,18-5-287 0 0,-15-35-75 0 0,2 2-5 0 0,18-2-9 0 0,-19-1-60 0 0,46-45-5 0 0,-31 8 10 0 0,-8 18 0 0 0,-5 13 0 0 0,-2 4-10 0 0,-1 3-44 0 0,1 1 1 0 0,5 25 109 0 0,9 32 391 0 0,7-5-34 0 0,-8-26-262 0 0,7-8-31 0 0,5-16-3542 0 0,-19-8 1935 0 0</inkml:trace>
  <inkml:trace contextRef="#ctx0" brushRef="#br1" timeOffset="98734.138">7033 1231 12416 0 0,'0'0'365'0'0,"0"0"-4"0"0,0 0-171 0 0,0 0 126 0 0,0 0 78 0 0,0 0 20 0 0,2 1 50 0 0,4 4-162 0 0,1-1 0 0 0,0 0 0 0 0,0 0 1 0 0,1-1-1 0 0,-1 0 0 0 0,1 0 1 0 0,-1-1-1 0 0,1 0 0 0 0,0-1 1 0 0,0 1-1 0 0,0-1 0 0 0,0-1 1 0 0,0 1-1 0 0,0-2 0 0 0,0 1 0 0 0,0-1 1 0 0,0 0-1 0 0,0-1 0 0 0,5-1-302 0 0,85-10 560 0 0,-46 8-776 0 0,-50 5 55 0 0,-2 0-166 0 0,12-3-4242 0 0,-12 3-1397 0 0</inkml:trace>
  <inkml:trace contextRef="#ctx0" brushRef="#br1" timeOffset="99481.084">7610 1228 9408 0 0,'0'0'273'0'0,"0"0"-5"0"0,0 0-55 0 0,0 0 405 0 0,0 0 190 0 0,0 0 37 0 0,0 0-4 0 0,0 0-53 0 0,0 0-20 0 0,0 2-6 0 0,-1 107 3171 0 0,20-23-3049 0 0,-3-45-572 0 0,7-37-74 0 0,-17-4-226 0 0,-1-1-1 0 0,0 1 1 0 0,1-1 0 0 0,-1 0-1 0 0,0-1 1 0 0,0 1-1 0 0,0-1 1 0 0,1 0-1 0 0,-2 0 1 0 0,1-1-1 0 0,0 1 1 0 0,0-1 0 0 0,-1 0-1 0 0,0 0 1 0 0,1-1-1 0 0,-1 1 1 0 0,0-1-1 0 0,2-4-11 0 0,59-47-320 0 0,-64 54 255 0 0,19 18-78 0 0,3-2 143 0 0,-15-10 35 0 0,0 0-1 0 0,1-1 1 0 0,-1-1 0 0 0,1 1-1 0 0,-1-1 1 0 0,1-1-1 0 0,0 1 1 0 0,0-2-1 0 0,0 1 1 0 0,0-1-1 0 0,3 0-34 0 0,-9-1 28 0 0,57-14 651 0 0,-32-20-222 0 0,-36 6-89 0 0,4 21-359 0 0,0 0 0 0 0,-1 1-1 0 0,0-1 1 0 0,0 1-1 0 0,-1 0 1 0 0,0 0-1 0 0,0 1 1 0 0,0-1 0 0 0,-1 1-1 0 0,0 1 1 0 0,0-1-1 0 0,0 1 1 0 0,-1 0-9 0 0,-2-2-25 0 0,-78-41-2878 0 0,79 37-695 0 0,5 6 1965 0 0</inkml:trace>
  <inkml:trace contextRef="#ctx0" brushRef="#br1" timeOffset="99868.689">8115 1069 10016 0 0,'0'0'230'0'0,"0"0"30"0"0,0 0 18 0 0,0 0 43 0 0,0 0 174 0 0,0 0 75 0 0,0 0 20 0 0,0 0-13 0 0,10 5 902 0 0,38 28 946 0 0,38 82-187 0 0,-81-109-2165 0 0,0 0 0 0 0,0 0-1 0 0,0 0 1 0 0,-1 1-1 0 0,0 0 1 0 0,-1 0-1 0 0,1 0 1 0 0,-1 0-1 0 0,0 1 1 0 0,-1-1-1 0 0,0 1 1 0 0,0 0 0 0 0,-1-1-1 0 0,0 1 1 0 0,0 0-1 0 0,-1 0 1 0 0,0 0-1 0 0,0 0 1 0 0,-1 0-1 0 0,0-1 1 0 0,0 1 0 0 0,-1 0-1 0 0,0-1 1 0 0,-3 7-73 0 0,0-6 34 0 0,-1 1 1 0 0,0-2-1 0 0,0 1 1 0 0,0-1-1 0 0,-1 0 1 0 0,-1 0-1 0 0,1-1 0 0 0,-1 0 1 0 0,0 0-1 0 0,0-1 1 0 0,-1 0-1 0 0,1 0 1 0 0,-1-1-1 0 0,-1 0-34 0 0,-56 36-973 0 0,52-35-509 0 0,9-6-4241 0 0,4-2-114 0 0</inkml:trace>
  <inkml:trace contextRef="#ctx0" brushRef="#br1" timeOffset="100226.272">8418 1027 11432 0 0,'38'-10'1356'0'0,"-37"10"-796"0"0,-1 0 190 0 0,0 0 33 0 0,0 0-23 0 0,0 0-128 0 0,8 20 1441 0 0,-15 54-492 0 0,4 34-254 0 0,6-54-750 0 0,-3-46-470 0 0,1 0 0 0 0,0 0 1 0 0,0 0-1 0 0,1 0 0 0 0,0-1 0 0 0,1 1 0 0 0,0 0 0 0 0,0-1 0 0 0,0 0 0 0 0,2 3-107 0 0,-1-4 38 0 0,0 0 0 0 0,0 0 0 0 0,0 0-1 0 0,1-1 1 0 0,0 1 0 0 0,0-1 0 0 0,0 0 0 0 0,1-1 0 0 0,0 1 0 0 0,0-1-1 0 0,0 0 1 0 0,0-1 0 0 0,1 1 0 0 0,-1-1 0 0 0,1-1 0 0 0,0 1-1 0 0,0-1 1 0 0,0 0 0 0 0,0-1 0 0 0,0 1 0 0 0,0-1 0 0 0,0-1 0 0 0,1 0-38 0 0,34-5-406 0 0,-30-20-4260 0 0,-11 18-2251 0 0</inkml:trace>
  <inkml:trace contextRef="#ctx0" brushRef="#br1" timeOffset="100466.817">8384 1246 12384 0 0,'73'-4'2045'0'0,"-30"8"343"0"0,175-2 1834 0 0,-172 3-4251 0 0,-33-2-335 0 0,-2-1-1388 0 0,-4-2-2645 0 0,-5 0-1844 0 0</inkml:trace>
  <inkml:trace contextRef="#ctx0" brushRef="#br1" timeOffset="103167.84">8653 1979 9704 0 0,'0'0'216'0'0,"0"0"32"0"0,-5-4 248 0 0,1 1-448 0 0,2 0 29 0 0,1 3 316 0 0,1 0 106 0 0,-13-5 2428 0 0,13 5-2790 0 0,0 1 0 0 0,0-1 0 0 0,0 0 0 0 0,0 0 0 0 0,0 0 0 0 0,0 1 0 0 0,0-1 0 0 0,0 0 0 0 0,0 0 0 0 0,-1 0 0 0 0,1 0 0 0 0,0 1 0 0 0,0-1 0 0 0,0 0 0 0 0,0 0 0 0 0,0 0 0 0 0,-1 0 0 0 0,1 1 0 0 0,0-1 0 0 0,0 0 0 0 0,0 0 0 0 0,0 0 0 0 0,-1 0 0 0 0,1 0 0 0 0,0 0-137 0 0,24 14 1262 0 0,69 3-390 0 0,67-20-376 0 0,-94 0-277 0 0,-47 1-161 0 0,-1 1 0 0 0,1 0 0 0 0,0 1 0 0 0,-1 2 0 0 0,1-1-1 0 0,-1 2 1 0 0,3 1-58 0 0,31 17 103 0 0,-50-20-226 0 0,5-1-65 0 0,-5-1-4113 0 0,1-3-1917 0 0</inkml:trace>
  <inkml:trace contextRef="#ctx0" brushRef="#br1" timeOffset="108466.36">10649 1795 6504 0 0,'29'0'141'0'0,"-24"0"23"0"0,-5 0 13 0 0,2 0-19 0 0,21-2-126 0 0,4-10 2136 0 0,11-15 2600 0 0,-37 26-4236 0 0,0 1-443 0 0,0-1 1 0 0,-1 0-1 0 0,1 1 1 0 0,0-1-1 0 0,-1 0 1 0 0,1 1-1 0 0,0-1 1 0 0,-1 0-1 0 0,1 0 1 0 0,-1 0-1 0 0,1 1 1 0 0,-1-1-1 0 0,1 0 1 0 0,-1 0-1 0 0,0 0 1 0 0,1 0-1 0 0,-1 0 1 0 0,0 0-1 0 0,0 0 1 0 0,0 0-1 0 0,0 0 1 0 0,0 0-1 0 0,0 0 1 0 0,0 0-1 0 0,0 0 1 0 0,0 0 0 0 0,0 0-1 0 0,0 0 1 0 0,-1 0-1 0 0,1 0 1 0 0,0 0-1 0 0,-1 0 1 0 0,1 1-1 0 0,-1-1 1 0 0,1 0-1 0 0,-1 0 1 0 0,1 0-1 0 0,-1 0 1 0 0,0 1-1 0 0,1-1 1 0 0,-1 0-1 0 0,0 1 1 0 0,1-1-1 0 0,-1 0 1 0 0,0 1-1 0 0,0-1 1 0 0,0 1-1 0 0,0-1 1 0 0,0 1-1 0 0,0 0-89 0 0,-4-2 64 0 0,-1 1-1 0 0,0 0 0 0 0,0 1 0 0 0,1-1 0 0 0,-1 1 1 0 0,0 0-1 0 0,0 1 0 0 0,0-1 0 0 0,1 1 1 0 0,-1 0-1 0 0,0 1 0 0 0,1-1 0 0 0,-1 1 0 0 0,1 0 1 0 0,-1 1-1 0 0,1-1 0 0 0,0 1 0 0 0,0 0 0 0 0,-1 1-63 0 0,-10 4 175 0 0,10-4-133 0 0,0 0-1 0 0,-1 0 0 0 0,2 1 0 0 0,-1 0 0 0 0,0 0 0 0 0,1 1 0 0 0,0-1 0 0 0,0 1 0 0 0,1 0 1 0 0,0 0-1 0 0,0 1 0 0 0,0-1 0 0 0,1 1 0 0 0,-1 0 0 0 0,2 0 0 0 0,-1 0 0 0 0,1 1 1 0 0,0-1-1 0 0,0 4-41 0 0,6 37 157 0 0,-2-41-141 0 0,0-1 1 0 0,0 1-1 0 0,0-1 1 0 0,1 0-1 0 0,0 1 1 0 0,0-1-1 0 0,1-1 1 0 0,-1 1-1 0 0,1 0 0 0 0,0-1 1 0 0,1 0-1 0 0,0 0 1 0 0,-1 0-1 0 0,2-1 1 0 0,-1 1-1 0 0,0-1 1 0 0,1 0-1 0 0,3 1-16 0 0,54 6 461 0 0,-54-12-371 0 0,16-9 216 0 0,19-15 10 0 0,-38 16-261 0 0,14-41 178 0 0,-19 4-93 0 0,2 1-128 0 0,-10 6-12 0 0,6 36 0 0 0,1 0-13 0 0,0 2-55 0 0,0 1-17 0 0,-3 15 3 0 0,10 46 6 0 0,-3-22 16 0 0,7-12 71 0 0,21-1 166 0 0,-25-24-149 0 0,0 0-1 0 0,1-1 0 0 0,-1 0 0 0 0,0-1 1 0 0,1 1-1 0 0,-1-1 0 0 0,0-1 1 0 0,1 0-1 0 0,-1 0 0 0 0,1 0-27 0 0,5-1 3 0 0,34-17-835 0 0,-32 11-5338 0 0,-4 1-899 0 0</inkml:trace>
  <inkml:trace contextRef="#ctx0" brushRef="#br1" timeOffset="43037.483">18786 3916 3656 0 0,'0'0'72'0'0,"0"0"24"0"0,0 0 0 0 0,0 0 16 0 0,0 0-112 0 0,0 0 0 0 0,0 0 0 0 0,0 0 0 0 0,0 0 0 0 0,0 0 0 0 0,0 0 0 0 0,0 0 0 0 0,0 0 0 0 0,0 0 0 0 0,-7 3 0 0 0,7-3 0 0 0,-5 3 0 0 0</inkml:trace>
  <inkml:trace contextRef="#ctx0" brushRef="#br1" timeOffset="44362.738">18576 3971 4384 0 0,'0'0'127'0'0,"-5"1"26"0"0,-80 16 2031 0 0,48-11-1224 0 0,23-3 89 0 0,-15 1-129 0 0,28-4-721 0 0,1 0 1 0 0,0-6 2669 0 0,6 2-2804 0 0,0 0 1 0 0,0 1 0 0 0,1 0-1 0 0,-1 0 1 0 0,1 0-1 0 0,0 1 1 0 0,0 0-1 0 0,0 0 1 0 0,0 0-1 0 0,0 1 1 0 0,0 0 0 0 0,0 1-1 0 0,0 0-65 0 0,43-8 279 0 0,42-7 199 0 0,94 7-32 0 0,-123 9-370 0 0,71-7-196 0 0,-42 3 936 0 0,49-7-195 0 0,186 5 943 0 0,-194-5-1447 0 0,254 7 60 0 0,-229-11 15 0 0,-15 11-256 0 0,-58-2 64 0 0,-10 5 11 0 0,-66 0 42 0 0,-7 0 11 0 0,-1 0-10 0 0,4 0-33 0 0,-4 0 32 0 0,-1 0 11 0 0,0 0 0 0 0,0 0 0 0 0,0 0 0 0 0,0 0 0 0 0,-7 0 82 0 0,-109 10 263 0 0,-10 5-302 0 0,-107 12 31 0 0,27-19-74 0 0,-34 8 78 0 0,-142 2 636 0 0,148-8 94 0 0,129-2-784 0 0,-8 10-88 0 0,-89 23-2954 0 0,175-36-555 0 0,15-4-2235 0 0</inkml:trace>
  <inkml:trace contextRef="#ctx0" brushRef="#br1" timeOffset="50007.979">20125 4268 9648 0 0,'0'-6'326'0'0,"-1"2"-256"0"0,1-1 1 0 0,0 1-1 0 0,0 0 1 0 0,0-1-1 0 0,1 1 1 0 0,0 0-1 0 0,-1-1 1 0 0,2 1-1 0 0,-1 0 1 0 0,0 0-1 0 0,1 0 1 0 0,0 0 0 0 0,0 0-1 0 0,0 0 1 0 0,0 0-71 0 0,1 1 151 0 0,0 0 1 0 0,0 1 0 0 0,0-1-1 0 0,0 1 1 0 0,1 0 0 0 0,-1 0 0 0 0,1 0-1 0 0,-1 0 1 0 0,1 1 0 0 0,0-1-1 0 0,-1 1 1 0 0,1 0 0 0 0,0 0-1 0 0,0 0 1 0 0,0 1 0 0 0,0-1 0 0 0,0 1-1 0 0,0 0 1 0 0,0 0 0 0 0,0 1-1 0 0,0-1 1 0 0,0 1-152 0 0,5-1 175 0 0,-3 0-29 0 0,-1 1 1 0 0,0 1-1 0 0,1-1 1 0 0,-1 0-1 0 0,0 1 1 0 0,0 0-1 0 0,0 1 1 0 0,0-1-1 0 0,-1 1 1 0 0,1 0 0 0 0,-1 0-1 0 0,1 0 1 0 0,-1 0-1 0 0,0 1 1 0 0,0 0-1 0 0,0 0 1 0 0,-1 0-1 0 0,0 0 1 0 0,1 1-1 0 0,-1-1 1 0 0,-1 1-1 0 0,3 4-146 0 0,23 19 622 0 0,-25-25-602 0 0,1-1 1 0 0,-1-1-1 0 0,1 1 1 0 0,0-1-1 0 0,-1 1 1 0 0,1-1-1 0 0,0 0 1 0 0,0 0-1 0 0,0-1 0 0 0,0 1 1 0 0,0-1-1 0 0,0 0 1 0 0,0 0-1 0 0,0 0 1 0 0,0 0-1 0 0,0-1 1 0 0,0 0-1 0 0,0 0 1 0 0,-1 0-1 0 0,5-1-20 0 0,1 0 41 0 0,57-5-41 0 0,-34 22 134 0 0,22 47 351 0 0,24 24-416 0 0,12-44-5 0 0,6-5-64 0 0,99 39 0 0 0,-166-64-196 0 0,0-1 0 0 0,1-2 0 0 0,0 0 0 0 0,24 2 196 0 0,6-7-1309 0 0,-33-8 413 0 0,-9 1-148 0 0,-11-24-530 0 0,-34-70-2738 0 0,2 25 2080 0 0,-3 33 4098 0 0,21 33 3354 0 0,17 18-4621 0 0,55 51-372 0 0,44 33 49 0 0,-109-95-211 0 0,1 1 1 0 0,0-1-1 0 0,0 0 1 0 0,-1 1 0 0 0,1-1-1 0 0,0 1 1 0 0,-1-1-1 0 0,0 1 1 0 0,1-1 0 0 0,-1 1-1 0 0,0-1 1 0 0,0 1-1 0 0,0 0 1 0 0,0-1 0 0 0,0 1-1 0 0,0-1 1 0 0,0 1-1 0 0,0-1 1 0 0,-1 1 0 0 0,1 0-1 0 0,0-1 1 0 0,-1 1-1 0 0,0-1 1 0 0,1 0 0 0 0,-1 1-1 0 0,0-1 1 0 0,0 1-1 0 0,0-1 1 0 0,0 0 0 0 0,0 0-1 0 0,0 0 1 0 0,0 1 0 0 0,0-1-1 0 0,0 0-65 0 0,-80 40 2101 0 0,-17 1-1421 0 0,9-18-629 0 0,82-22-151 0 0,-6 2-572 0 0,10-3-4464 0 0,3-1-406 0 0</inkml:trace>
  <inkml:trace contextRef="#ctx0" brushRef="#br1" timeOffset="50689.655">21724 4522 11424 0 0,'0'0'416'0'0,"0"0"-244"0"0,0 0-14 0 0,0 0 24 0 0,0 0 2 0 0,1-1-7 0 0,6-3-92 0 0,47-8 1349 0 0,-44 14-1229 0 0,0 1 1 0 0,0 0-1 0 0,0 1 1 0 0,-1 0-1 0 0,1 0 1 0 0,-1 1-1 0 0,0 1 1 0 0,0-1-1 0 0,-1 1 1 0 0,8 7-206 0 0,-8-7 94 0 0,46 45 675 0 0,-39-39-570 0 0,-1 1 0 0 0,-1 0 0 0 0,0 1 1 0 0,0 1-1 0 0,-2 0 0 0 0,0 0 0 0 0,0 1 0 0 0,-2 0 0 0 0,0 1 0 0 0,-1 0 0 0 0,0 1 0 0 0,1 7-199 0 0,-8-21 39 0 0,0 0 0 0 0,0 0-1 0 0,-1 0 1 0 0,1 1-1 0 0,-1-1 1 0 0,0 0-1 0 0,0 0 1 0 0,-1 1-1 0 0,1-1 1 0 0,-1 0-1 0 0,0 0 1 0 0,0 0 0 0 0,0 0-1 0 0,-1 0 1 0 0,1 0-1 0 0,-1 0 1 0 0,0 0-1 0 0,0 0 1 0 0,0-1-1 0 0,-1 1 1 0 0,1-1-1 0 0,-1 1 1 0 0,0-1 0 0 0,0 0-1 0 0,0 0 1 0 0,0-1-1 0 0,-1 1 1 0 0,1-1-1 0 0,-1 1 1 0 0,0-1-1 0 0,1 0 1 0 0,-1 0-1 0 0,0-1 1 0 0,-1 1-39 0 0,-26 1 463 0 0,29-3-432 0 0,0-1 0 0 0,0 0 1 0 0,0 1-1 0 0,0-1 0 0 0,1 0 0 0 0,-1 0 1 0 0,0 0-1 0 0,1 0 0 0 0,-1 0 0 0 0,0-1 1 0 0,1 1-1 0 0,-1 0 0 0 0,1-1 1 0 0,0 1-1 0 0,0-1 0 0 0,-1 1 0 0 0,1-1 1 0 0,0 0-1 0 0,0 1 0 0 0,0-1 0 0 0,1 0 1 0 0,-1 0-1 0 0,0 0 0 0 0,0-1-31 0 0,1-2 17 0 0,0-1-1 0 0,0 0 1 0 0,0 1-1 0 0,1-1 1 0 0,-1 1-1 0 0,1-1 1 0 0,1 1-1 0 0,-1-1 1 0 0,1 1-1 0 0,0-1 1 0 0,0 1-1 0 0,1 0 1 0 0,0-1-17 0 0,4-11 1 0 0,62-134-255 0 0,87-102-609 0 0,-78 156 714 0 0,-74 91 106 0 0,3 1 32 0 0,-4 0-18 0 0,-2 4-115 0 0,-1 1-17 0 0,0 0 7 0 0,0 0-42 0 0,0 0-184 0 0,0 0-78 0 0,0 0-20 0 0,0 0-151 0 0,0 0-627 0 0,0 0-273 0 0,0 0-58 0 0,0 0-11 0 0</inkml:trace>
  <inkml:trace contextRef="#ctx0" brushRef="#br1" timeOffset="51401.007">22406 4791 8640 0 0,'0'0'197'0'0,"0"0"24"0"0,0 0 17 0 0,0 0 10 0 0,0 0 32 0 0,0 0 9 0 0,0 0 6 0 0,5-3 334 0 0,-2 4 2604 0 0,22 39-684 0 0,-20-12-1897 0 0,-2 24 403 0 0,-3 13-376 0 0,-8-10-237 0 0,-2-29-58 0 0,10-24-256 0 0,-5 5 127 0 0,-11 0 946 0 0,17-9-1186 0 0,0 0-1 0 0,0 0 0 0 0,0 0 1 0 0,0 0-1 0 0,0 0 1 0 0,0 0-1 0 0,1 1 0 0 0,-1-1 1 0 0,0 0-1 0 0,1 1 0 0 0,0-1 1 0 0,-1 1-1 0 0,1 0 0 0 0,0-1 1 0 0,-1 1-1 0 0,1 0 1 0 0,0 0-1 0 0,0 0 0 0 0,2 0-14 0 0,1-3-6 0 0,85-34-461 0 0,-5 35 59 0 0,-80 3 405 0 0,1 1 1 0 0,-1 0-1 0 0,1 0 0 0 0,-1 0 0 0 0,0 0 0 0 0,1 1 0 0 0,-1 0 0 0 0,0 0 0 0 0,0 0 0 0 0,0 1 0 0 0,0-1 0 0 0,-1 1 1 0 0,1 1-1 0 0,-1-1 0 0 0,1 1 0 0 0,-1-1 0 0 0,0 1 0 0 0,-1 0 0 0 0,1 0 0 0 0,-1 1 0 0 0,1-1 0 0 0,-1 1 3 0 0,-3-3 21 0 0,1 0 0 0 0,0 0 0 0 0,0 0 0 0 0,-1 0 0 0 0,1 1 0 0 0,-1-1 1 0 0,0 0-1 0 0,1 0 0 0 0,-1 0 0 0 0,0 1 0 0 0,0-1 0 0 0,-1 0 0 0 0,1 0 0 0 0,0 0 0 0 0,-1 0 0 0 0,1 1 0 0 0,-1-1 0 0 0,0 0 0 0 0,0 0 0 0 0,0 0 0 0 0,0 0 0 0 0,0 0 0 0 0,0-1 0 0 0,0 1 0 0 0,-1 0 0 0 0,1 0 0 0 0,-1-1 0 0 0,1 1 0 0 0,-1-1 0 0 0,-1 2-21 0 0,-5 4 118 0 0,-1-1 0 0 0,0 0 0 0 0,0-1-1 0 0,-1 0 1 0 0,1 0 0 0 0,-1-1 0 0 0,0 0 0 0 0,0-1-1 0 0,0 0 1 0 0,-1-1 0 0 0,1 0 0 0 0,-1 0 0 0 0,1-1 0 0 0,-1 0-1 0 0,0-1 1 0 0,-5-1-118 0 0,-33-9 218 0 0,-16-4-417 0 0,64 14 72 0 0,-9-2-711 0 0,6 1-2584 0 0,4 1-3605 0 0</inkml:trace>
  <inkml:trace contextRef="#ctx0" brushRef="#br1" timeOffset="57419.968">17837 3836 8320 0 0,'0'0'190'0'0,"-2"-4"445"0"0,-2 2-466 0 0,0 1-1 0 0,0-1 1 0 0,-1 1-1 0 0,1 1 1 0 0,0-1-1 0 0,-1 1 1 0 0,1-1-1 0 0,0 1 0 0 0,-1 0 1 0 0,1 1-1 0 0,0-1 1 0 0,-1 1-1 0 0,1 0 1 0 0,0 0-1 0 0,0 0 1 0 0,-1 1-1 0 0,1-1 1 0 0,0 1-1 0 0,0 0 1 0 0,1 0-1 0 0,-1 1 1 0 0,0-1-1 0 0,1 1 1 0 0,-1-1-1 0 0,1 1 1 0 0,0 1-169 0 0,-6 1 168 0 0,-12 27 1176 0 0,2 24-295 0 0,11-20-808 0 0,7-35-177 0 0,1-1 2 0 0,5 10 91 0 0,31 28 259 0 0,-31-37-396 0 0,1 0 0 0 0,-1 0 0 0 0,1 0 0 0 0,0-1 0 0 0,-1 1 0 0 0,1-1 0 0 0,-1-1 0 0 0,1 1 0 0 0,-1-1 0 0 0,1 0 0 0 0,-1 0 0 0 0,1-1 0 0 0,-1 1 0 0 0,0-1 0 0 0,0-1 0 0 0,4-1-20 0 0,-5 2 18 0 0,0 0-1 0 0,0 0 0 0 0,0 0 0 0 0,0 0 0 0 0,-1-1 0 0 0,1 0 0 0 0,-1 0 0 0 0,0 0 0 0 0,0 0 0 0 0,0 0 0 0 0,0-1 0 0 0,0 1 0 0 0,-1-1 0 0 0,1 0 0 0 0,-1 0 0 0 0,0 0 0 0 0,0 0 0 0 0,0-2-17 0 0,22-78 301 0 0,-20 58-1 0 0,-6 22 450 0 0,0 14-522 0 0,25 138 446 0 0,-19-57-530 0 0,-7-65-84 0 0,6 10 2 0 0,1-27-422 0 0,-3-5-3861 0 0,-1-10-1583 0 0</inkml:trace>
  <inkml:trace contextRef="#ctx0" brushRef="#br1" timeOffset="-188214.686">17716 5248 9384 0 0,'0'0'208'0'0,"7"-9"514"0"0,-3-10-548 0 0,9 8 5106 0 0,-8 11-5127 0 0,0 1 0 0 0,0 0 0 0 0,-1 0 1 0 0,1 0-1 0 0,-1 1 0 0 0,1 0 0 0 0,-1 0 1 0 0,1 0-1 0 0,-1 0 0 0 0,0 1 0 0 0,0 0 1 0 0,0 0-1 0 0,0 0 0 0 0,-1 0 0 0 0,1 0 1 0 0,-1 1-1 0 0,2 2-153 0 0,3 1 216 0 0,76 69 274 0 0,-40-38-298 0 0,-35-32-150 0 0,0 0 0 0 0,-1 1 0 0 0,0 0 0 0 0,0 0 0 0 0,0 1 0 0 0,-1 0-1 0 0,0 0 1 0 0,-1 1 0 0 0,0 0 0 0 0,3 7-42 0 0,-7-13 15 0 0,-1 1-1 0 0,0-1 1 0 0,0 1-1 0 0,-1 0 1 0 0,1 0-1 0 0,-1-1 1 0 0,0 1-1 0 0,0 0 0 0 0,0 0 1 0 0,0 0-1 0 0,0-1 1 0 0,-1 1-1 0 0,0 0 1 0 0,0 0-1 0 0,0-1 1 0 0,0 1-1 0 0,-1-1 1 0 0,1 1-1 0 0,-1-1 1 0 0,0 0-1 0 0,0 1 1 0 0,0-1-1 0 0,-3 3-14 0 0,2-3 28 0 0,0 0-1 0 0,0-1 1 0 0,0 1-1 0 0,-1 0 1 0 0,0-1-1 0 0,1 0 1 0 0,-1 0-1 0 0,0 0 1 0 0,0 0-1 0 0,0-1 1 0 0,0 1-1 0 0,0-1 1 0 0,0 0-1 0 0,0 0 1 0 0,-1-1-1 0 0,1 1 1 0 0,0-1-1 0 0,-1 0 0 0 0,1 0 1 0 0,0 0-1 0 0,0-1 1 0 0,-1 0-1 0 0,-2 0-27 0 0,4 0 14 0 0,0 0 0 0 0,0 0-1 0 0,0 0 1 0 0,0 0-1 0 0,0 0 1 0 0,0-1-1 0 0,0 0 1 0 0,1 1 0 0 0,-1-1-1 0 0,0 0 1 0 0,1 0-1 0 0,0-1 1 0 0,-1 1-1 0 0,1 0 1 0 0,0-1 0 0 0,0 1-1 0 0,0-1 1 0 0,0 0-1 0 0,1 0 1 0 0,-1 1-1 0 0,1-1 1 0 0,0 0 0 0 0,0 0-1 0 0,0-1 1 0 0,0 1-1 0 0,0 0 1 0 0,1 0-1 0 0,-1 0 1 0 0,1-1 0 0 0,0 1-1 0 0,0 0 1 0 0,0 0-1 0 0,1-2-13 0 0,4-15 11 0 0,1 0 0 0 0,1 0-1 0 0,0 1 1 0 0,2 0 0 0 0,0 1-1 0 0,2 0-10 0 0,44-49-64 0 0,-48 61 36 0 0,0 0-1 0 0,0 0 1 0 0,0 1-1 0 0,1 1 0 0 0,0-1 1 0 0,0 1-1 0 0,1 0 1 0 0,-1 1-1 0 0,5-1 29 0 0,-10 3-28 0 0,31-6-2444 0 0,-32 6 370 0 0,6-3-3926 0 0</inkml:trace>
  <inkml:trace contextRef="#ctx0" brushRef="#br1" timeOffset="-187686.795">18350 5386 9328 0 0,'0'0'208'0'0,"0"0"33"0"0,0 0 15 0 0,-1 1-37 0 0,-26 22-102 0 0,17-15 449 0 0,6-5-283 0 0,0 0-1 0 0,0 0 1 0 0,0 1-1 0 0,1-1 1 0 0,-1 1 0 0 0,1 0-1 0 0,0 0 1 0 0,0 0-1 0 0,1 0 1 0 0,-1 0 0 0 0,1 1-1 0 0,0-1 1 0 0,-2 5-283 0 0,4-7 88 0 0,0 1 0 0 0,-1-1 1 0 0,1 0-1 0 0,0 1 0 0 0,0-1 1 0 0,0 0-1 0 0,1 1 0 0 0,-1-1 1 0 0,0 0-1 0 0,1 1 0 0 0,0-1 0 0 0,-1 0 1 0 0,1 0-1 0 0,0 0 0 0 0,0 0 1 0 0,0 0-1 0 0,0 0 0 0 0,1 0 1 0 0,-1 0-1 0 0,1 0 0 0 0,-1 0 0 0 0,2 1-88 0 0,-1-1 44 0 0,0-1-1 0 0,-1 0 1 0 0,1 1-1 0 0,0-1 1 0 0,0 0-1 0 0,-1 0 1 0 0,1 0-1 0 0,0 0 1 0 0,0 0-1 0 0,0-1 1 0 0,0 1-1 0 0,0 0 1 0 0,1-1-1 0 0,-1 0 0 0 0,0 1 1 0 0,0-1-1 0 0,0 0 1 0 0,0 0-1 0 0,0 0 1 0 0,2-1-44 0 0,-3 1 88 0 0,10-3 42 0 0,20-21 169 0 0,-19 3-170 0 0,-5 9-58 0 0,-6 10-44 0 0,-1 2-97 0 0,0 0-26 0 0,0 2 6 0 0,1 6 114 0 0,0 0 1 0 0,1 0 0 0 0,0 0-1 0 0,0 0 1 0 0,1-1 0 0 0,0 1-1 0 0,0-1 1 0 0,1 0 0 0 0,0 0-1 0 0,0 0 1 0 0,1 0 0 0 0,4 4-25 0 0,15 21 86 0 0,-18-29-54 0 0,3 2 193 0 0,-5-2-1273 0 0,0 0-3479 0 0,4 1-1054 0 0</inkml:trace>
  <inkml:trace contextRef="#ctx0" brushRef="#br1" timeOffset="-187405.608">18704 5428 11376 0 0,'0'0'256'0'0,"0"0"34"0"0,0 0 21 0 0,0 0-35 0 0,2 0-180 0 0,199 0 6042 0 0,-113-4-5692 0 0,-58 3-462 0 0,-28 1-130 0 0,-2 0-78 0 0,0 0-816 0 0,0 0-3313 0 0,0 0-1417 0 0</inkml:trace>
  <inkml:trace contextRef="#ctx0" brushRef="#br1" timeOffset="-187162.964">18852 5285 10080 0 0,'0'0'230'0'0,"0"0"30"0"0,0 0 18 0 0,1 1-45 0 0,5 12 610 0 0,1 0-1 0 0,-2 0 1 0 0,0 0 0 0 0,0 1-1 0 0,-1 0 1 0 0,-1 0 0 0 0,2 13-843 0 0,1 4 791 0 0,-10 114 125 0 0,4-109-1065 0 0,0-35-622 0 0,4 5-2202 0 0,-4-4-2525 0 0</inkml:trace>
  <inkml:trace contextRef="#ctx0" brushRef="#br1" timeOffset="-186138.408">19210 5213 9584 0 0,'0'0'216'0'0,"0"0"32"0"0,0 0 12 0 0,0-1-31 0 0,0-4-57 0 0,8-13 5617 0 0,9 18-4410 0 0,17 20-1227 0 0,-18-5-101 0 0,-2 1 0 0 0,0 1 0 0 0,-1 1 0 0 0,0 0 0 0 0,-2 0 0 0 0,2 5-51 0 0,-12-22-1 0 0,10 17 124 0 0,-1 1 0 0 0,0 0-1 0 0,-1 0 1 0 0,-1 0 0 0 0,-1 1 0 0 0,2 10-123 0 0,-6 36 446 0 0,-6-39-286 0 0,3-26-145 0 0,0 0 1 0 0,0 1 0 0 0,0-1-1 0 0,0 0 1 0 0,-1 0 0 0 0,1 0-1 0 0,0 0 1 0 0,0 0-1 0 0,-1 0 1 0 0,1 0 0 0 0,-1-1-1 0 0,1 1 1 0 0,-1 0 0 0 0,1 0-1 0 0,-1 0 1 0 0,0 0-1 0 0,1 0 1 0 0,-1-1 0 0 0,0 1-1 0 0,1 0 1 0 0,-1-1 0 0 0,0 1-1 0 0,0 0 1 0 0,0-1-1 0 0,0 1 1 0 0,0-1 0 0 0,0 1-1 0 0,0-1 1 0 0,0 0 0 0 0,0 1-1 0 0,0-1 1 0 0,0 0-1 0 0,0 0 1 0 0,0 0 0 0 0,0 0-1 0 0,0 0 1 0 0,0 0 0 0 0,0 0-1 0 0,0 0 1 0 0,0 0 0 0 0,0 0-1 0 0,0 0-15 0 0,-37-25 254 0 0,25 16-178 0 0,9 5-68 0 0,1 1 0 0 0,-1-1-1 0 0,1 1 1 0 0,-1-1-1 0 0,1 0 1 0 0,0 0-1 0 0,1 0 1 0 0,-1-1 0 0 0,1 1-1 0 0,-1-1 1 0 0,2 1-1 0 0,-1-1 1 0 0,0 0-1 0 0,1 0 1 0 0,0 0 0 0 0,0 0-1 0 0,0 0 1 0 0,1 0-1 0 0,-1-3-7 0 0,3 1-5 0 0,-1 1 0 0 0,1-1 0 0 0,1 0 0 0 0,-1 1 0 0 0,1 0 0 0 0,0-1 0 0 0,0 1 0 0 0,1 0 0 0 0,0 1 0 0 0,0-1 0 0 0,0 1 0 0 0,1-1 0 0 0,0 1 1 0 0,0 1-1 0 0,4-5 5 0 0,3-3-8 0 0,52-46-80 0 0,-51 48 74 0 0,0-1 0 0 0,0 0 1 0 0,-2-1-1 0 0,1 0 0 0 0,-1-1 1 0 0,-1 0-1 0 0,0-1 0 0 0,0-2 14 0 0,33-85 64 0 0,-32 33 11 0 0,-15 47-43 0 0,3 18 266 0 0,0 1-1363 0 0,0 0-6605 0 0,1 2 2377 0 0</inkml:trace>
  <inkml:trace contextRef="#ctx0" brushRef="#br1" timeOffset="-185521.58">19739 5278 9472 0 0,'0'0'216'0'0,"0"0"32"0"0,0 0 9 0 0,0 0 46 0 0,0 9 1265 0 0,5 132 3270 0 0,-10-83-4163 0 0,1-4-85 0 0,3-52-502 0 0,0 4-1 0 0,0 0-6 0 0,1-4-1 0 0,0-2 0 0 0,0 0 3 0 0,0 0 10 0 0,0 0 1 0 0,0 0-12 0 0,0 0-2 0 0,63-26 208 0 0,24 0-368 0 0,-68 24 16 0 0,52 4-172 0 0,-51 2 176 0 0,-13 2 50 0 0,-5-4 5 0 0,-1 0-1 0 0,1 0 1 0 0,-1 1 0 0 0,0-1 0 0 0,1 0-1 0 0,-1 1 1 0 0,0-1 0 0 0,-1 1 0 0 0,1-1-1 0 0,0 1 1 0 0,-1-1 0 0 0,1 1 0 0 0,-1-1-1 0 0,0 1 1 0 0,0 0 0 0 0,0-1 0 0 0,0 1-1 0 0,0 0 1 0 0,-1-1 0 0 0,1 1 0 0 0,-1-1-1 0 0,0 1 1 0 0,1-1 0 0 0,-1 1 0 0 0,-1-1-1 0 0,1 0 1 0 0,0 1 0 0 0,0-1 0 0 0,-1 0-1 0 0,1 0 1 0 0,-2 1 5 0 0,-1 3 53 0 0,-1 0-1 0 0,0-1 1 0 0,-1 0-1 0 0,1 0 1 0 0,-1-1-1 0 0,0 1 1 0 0,0-1-1 0 0,-1 0 1 0 0,1-1-1 0 0,-6 3-52 0 0,-8 3-17 0 0,0-1-1 0 0,-1-1 1 0 0,1 0-1 0 0,-1-2 1 0 0,0 0-1 0 0,-1-2 1 0 0,1 0-1 0 0,-4-1 18 0 0,9-2-444 0 0</inkml:trace>
  <inkml:trace contextRef="#ctx0" brushRef="#br1" timeOffset="-190405.195">15615 5489 8752 0 0,'0'0'197'0'0,"0"-7"264"0"0,3-28 347 0 0,22 0 3619 0 0,-22 33-4278 0 0,0-1 0 0 0,0 1 0 0 0,0 0 0 0 0,0 0 0 0 0,1 0 0 0 0,-1 0 0 0 0,1 1 0 0 0,-1-1 0 0 0,1 1 0 0 0,-1 0 0 0 0,1 0 0 0 0,0 0 0 0 0,-1 1 0 0 0,1-1 0 0 0,0 1 0 0 0,0 0 0 0 0,0 0-149 0 0,5 1 104 0 0,0-1 1 0 0,0 2-1 0 0,0-1 1 0 0,0 2-1 0 0,0-1 0 0 0,-1 1 1 0 0,1 0-1 0 0,-1 1 0 0 0,0-1 1 0 0,0 2-1 0 0,0-1-104 0 0,17 11 252 0 0,56 47 393 0 0,-73-52-600 0 0,0 1-1 0 0,-1 0 1 0 0,1 0-1 0 0,-2 1 1 0 0,0-1-1 0 0,0 1 1 0 0,-1 1-1 0 0,-1-1 0 0 0,3 12-44 0 0,24 135 147 0 0,-18-101-40 0 0,5 56 133 0 0,-17-111-174 0 0,1 2 14 0 0,-13 17 358 0 0,-10-16-201 0 0,20-6-229 0 0,-1 0 1 0 0,0 0-1 0 0,1-1 1 0 0,-1 1-1 0 0,1-1 1 0 0,-1 0-1 0 0,1 1 1 0 0,-1-1-1 0 0,1 0 1 0 0,0 0-1 0 0,-1 0 1 0 0,1 0-1 0 0,0 0 1 0 0,-1 0-1 0 0,1 0 0 0 0,0 0 1 0 0,0 0-1 0 0,0-1 1 0 0,0 1-1 0 0,0 0 1 0 0,1-1-1 0 0,-1 1 1 0 0,0-1-1 0 0,1 1 1 0 0,-1-1-1 0 0,0 1 1 0 0,1-1-1 0 0,0 0 0 0 0,-1 1 1 0 0,1-1-1 0 0,0 1 1 0 0,0-1-1 0 0,0 0-8 0 0,1-61 153 0 0,49-102-100 0 0,4 51-53 0 0,32 3-64 0 0,-84 109 61 0 0,3-2 8 0 0,0-1-1 0 0,0 1 0 0 0,-1-1 0 0 0,1-1 0 0 0,-1 1 0 0 0,0-1 1 0 0,-1 1-1 0 0,1-1 0 0 0,-1 0 0 0 0,-1 0 0 0 0,1-1 1 0 0,-1 1-1 0 0,0 0 0 0 0,0-1 0 0 0,-1 0 0 0 0,1-2-4 0 0,-2 8-2 0 0,0-1 0 0 0,0 0 0 0 0,0 0 0 0 0,0 0 0 0 0,0 0 0 0 0,0 0 0 0 0,0 0 0 0 0,-1 0-1 0 0,1 0 1 0 0,-1 1 0 0 0,1-1 0 0 0,-1 0 0 0 0,0 0 0 0 0,1 1 0 0 0,-1-1 0 0 0,0 0 0 0 0,0 1-1 0 0,-1-1 1 0 0,1 1 0 0 0,0-1 0 0 0,0 1 0 0 0,-1 0 0 0 0,1-1 0 0 0,-1 1 0 0 0,1 0 0 0 0,-1 0 0 0 0,1 0-1 0 0,-1 0 1 0 0,0 0 0 0 0,1 0 0 0 0,-1 1 0 0 0,0-1 0 0 0,0 1 0 0 0,0-1 0 0 0,0 1 0 0 0,1-1-1 0 0,-1 1 1 0 0,-1 0 2 0 0,0 0-92 0 0,0 1 0 0 0,1-1 0 0 0,-1 1-1 0 0,0-1 1 0 0,1 1 0 0 0,-1 0-1 0 0,1 0 1 0 0,-1 0 0 0 0,1 1 0 0 0,-1-1-1 0 0,1 1 1 0 0,0-1 0 0 0,0 1 0 0 0,0 0-1 0 0,0-1 1 0 0,0 1 0 0 0,0 0-1 0 0,0 0 1 0 0,0 2 92 0 0,-6 18-6344 0 0,8-15 634 0 0</inkml:trace>
  <inkml:trace contextRef="#ctx0" brushRef="#br1" timeOffset="-189719.584">16381 5777 7792 0 0,'0'0'230'0'0,"0"0"113"0"0,0 0 365 0 0,0 0 157 0 0,0 0 30 0 0,-7 4 637 0 0,-40 56 1991 0 0,27 0-2104 0 0,33-2-623 0 0,-11-55-751 0 0,-1-1 0 0 0,1 1-1 0 0,0 0 1 0 0,0 0-1 0 0,1-1 1 0 0,-1 1-1 0 0,0-1 1 0 0,1 0-1 0 0,0 1 1 0 0,-1-1-1 0 0,1-1 1 0 0,0 1 0 0 0,0 0-1 0 0,0-1 1 0 0,0 1-1 0 0,1-1 1 0 0,1 1-45 0 0,23-6 298 0 0,0-24 60 0 0,-16-61-276 0 0,-12 84-92 0 0,0 2-44 0 0,0-1-10 0 0,0 2-2 0 0,12 75 218 0 0,6-38 61 0 0,-13-26-189 0 0,26 17 178 0 0,-26-24-260 0 0,-3-1-294 0 0,-2-1-91 0 0,6-5-2050 0 0,0 1 740 0 0,2-5-64 0 0</inkml:trace>
  <inkml:trace contextRef="#ctx0" brushRef="#br1" timeOffset="-189251.708">16653 5590 7880 0 0,'0'0'232'0'0,"-8"4"969"0"0,-11 68 2762 0 0,16 28-1497 0 0,5 38-1527 0 0,-8-101-733 0 0,6-36-115 0 0,0-1-22 0 0,0 0 2 0 0,0 0 21 0 0,0 0-16 0 0,0 0-11 0 0,0 0 1 0 0,7-3 76 0 0,68-66 2 0 0,-67 64-158 0 0,-6 3 1 0 0,0 1 1 0 0,0 0-1 0 0,0-1 1 0 0,0 1-1 0 0,0 0 1 0 0,1 0-1 0 0,-1 1 1 0 0,0-1-1 0 0,0 0 1 0 0,1 1-1 0 0,-1-1 1 0 0,0 1-1 0 0,1 0 1 0 0,-1 0-1 0 0,0 0 1 0 0,1 0-1 0 0,-1 0 1 0 0,0 0-1 0 0,2 1 13 0 0,16 16-124 0 0,-19-15 142 0 0,1 1 0 0 0,0 0 0 0 0,-1-1 0 0 0,1 1 0 0 0,-1 0 0 0 0,0-1 0 0 0,0 1 0 0 0,0 0 0 0 0,0 0 0 0 0,-1 0 0 0 0,1 0 0 0 0,-1 0 0 0 0,0 0 0 0 0,1 0 0 0 0,-1 0 0 0 0,-1 0 0 0 0,1 0 0 0 0,0 0 0 0 0,-1 0 0 0 0,1 0 0 0 0,-1 0 0 0 0,0 0 0 0 0,0 0 0 0 0,0 0 0 0 0,-1 0 0 0 0,1-1 0 0 0,-1 1 0 0 0,1-1 0 0 0,-1 1 0 0 0,0-1 0 0 0,0 1 0 0 0,-2 1-18 0 0,-115 74 986 0 0,94-62-1097 0 0,24-15-4 0 0,1-1-67 0 0,0 0-297 0 0,0 0-128 0 0,0 0-680 0 0,0 0-2745 0 0,0 0-1180 0 0</inkml:trace>
  <inkml:trace contextRef="#ctx0" brushRef="#br1" timeOffset="-188971.298">17066 5628 12480 0 0,'0'0'365'0'0,"0"0"-4"0"0,2-1-230 0 0,67-15 3665 0 0,15 5-627 0 0,-2 11-2504 0 0,-82-1-748 0 0,1 1-1 0 0,-1 0 1 0 0,1 0-1 0 0,-1 0 1 0 0,0 0-1 0 0,1-1 1 0 0,-1 1-1 0 0,1 0 1 0 0,-1 0-1 0 0,1 0 1 0 0,-1 0 0 0 0,0 0-1 0 0,1 0 1 0 0,-1 0-1 0 0,1 0 1 0 0,-1 0-1 0 0,1 0 1 0 0,-1 0-1 0 0,1 0 1 0 0,-1 1-1 0 0,0-1 1 0 0,1 0-1 0 0,-1 0 1 0 0,1 0-1 0 0,-1 0 1 0 0,0 1-1 0 0,1-1 1 0 0,-1 0-1 0 0,0 1 1 0 0,1-1-1 0 0,-1 0 1 0 0,0 0-1 0 0,1 1 1 0 0,-1-1-1 0 0,0 1 1 0 0,0-1-1 0 0,1 0 1 0 0,-1 1-1 0 0,0-1 1 0 0,0 0-1 0 0,0 1 1 0 0,0-1-1 0 0,1 1 1 0 0,-1-1-1 0 0,0 1 1 0 0,0-1-1 0 0,0 0 1 0 0,0 1-1 0 0,0-1 1 0 0,0 1-1 0 0,0-1 1 0 0,0 1 0 0 0,0-1-1 0 0,0 1 1 0 0,-1-1-1 0 0,1 0 1 0 0,0 1-1 0 0,0-1 1 0 0,0 1-1 0 0,0-1 1 0 0,-1 0-1 0 0,1 1 1 0 0,0-1-1 0 0,0 0 1 0 0,-1 1-1 0 0,1-1 1 0 0,0 0-1 0 0,-1 1 1 0 0,1-1-1 0 0,0 0 84 0 0,-1 1-777 0 0,-6 7-5401 0 0</inkml:trace>
  <inkml:trace contextRef="#ctx0" brushRef="#br1" timeOffset="-188774.368">16995 5735 8896 0 0,'0'0'200'0'0,"0"0"33"0"0,0 0 14 0 0,2 1-41 0 0,114 23 3900 0 0,46-12-1554 0 0,-123-8-2410 0 0,4-1-651 0 0,-16-2-3571 0 0,-7-1-1073 0 0</inkml:trace>
  <inkml:trace contextRef="#ctx0" brushRef="#br1" timeOffset="-182326.87">15871 6479 6104 0 0,'0'0'133'0'0,"0"0"23"0"0,0 0 12 0 0,-3-10 7 0 0,-6-36 4577 0 0,-8 27-3128 0 0,30 12-433 0 0,-8 7 1907 0 0,44 47-2696 0 0,20 15-82 0 0,-47-47-356 0 0,-13-9 31 0 0,-1 1 0 0 0,1 0 0 0 0,-1 0 0 0 0,-1 0 0 0 0,0 1 0 0 0,0 0 0 0 0,0 1 0 0 0,-1 0 0 0 0,0 0 0 0 0,-1 0-1 0 0,0 1 6 0 0,-2-1 9 0 0,0 1-1 0 0,-1-1 0 0 0,0 1 1 0 0,-1-1-1 0 0,0 1 0 0 0,-1 0 1 0 0,0-1-1 0 0,0 1 0 0 0,-2 7-8 0 0,1 46 128 0 0,1-57-106 0 0,0 0-1 0 0,0 1 1 0 0,-1-1-1 0 0,0 0 1 0 0,0 0-1 0 0,0 0 1 0 0,-1 0-1 0 0,0 0 1 0 0,0-1-1 0 0,0 1 1 0 0,-1 0 0 0 0,0-1-1 0 0,-3 6-21 0 0,-20 11 181 0 0,6-14 1 0 0,19-8-173 0 0,0 0-1 0 0,-1 1 1 0 0,1-1 0 0 0,0 0 0 0 0,0 1-1 0 0,0-1 1 0 0,-1 0 0 0 0,1 0 0 0 0,0 0-1 0 0,0 0 1 0 0,0 0 0 0 0,-1 0 0 0 0,1-1-1 0 0,0 1 1 0 0,0 0 0 0 0,0-1 0 0 0,0 1-1 0 0,-1 0 1 0 0,1-1 0 0 0,0 1 0 0 0,0-1 0 0 0,0 0-1 0 0,0 1 1 0 0,0-1 0 0 0,0 0 0 0 0,0 0-1 0 0,1 0 1 0 0,-1 1 0 0 0,0-1 0 0 0,0 0-1 0 0,0 0 1 0 0,1 0 0 0 0,-1 0 0 0 0,1-1-1 0 0,-1 1 1 0 0,1 0 0 0 0,-1 0 0 0 0,1 0-1 0 0,0 0 1 0 0,-1 0 0 0 0,1-1 0 0 0,0 1-1 0 0,0 0 1 0 0,0 0 0 0 0,0 0 0 0 0,0-1 0 0 0,0 1-1 0 0,0 0 1 0 0,0-1-9 0 0,-3-29 104 0 0,29-47 13 0 0,6 4-53 0 0,30-39 328 0 0,-34 61-376 0 0,-1 18-105 0 0,1 11-90 0 0,-16 5 437 0 0,20-39-2297 0 0,-23 39-3355 0 0,-6 8-18 0 0</inkml:trace>
  <inkml:trace contextRef="#ctx0" brushRef="#br1" timeOffset="-181799.335">16557 6562 9992 0 0,'-27'-14'1188'0'0,"32"9"3984"0"0,-2 3-5323 0 0,151-28 2573 0 0,3 5-895 0 0,91 15-1372 0 0,-237 12 36 0 0,-3-1-1213 0 0,-4-1-3412 0 0,-4 0-1214 0 0</inkml:trace>
  <inkml:trace contextRef="#ctx0" brushRef="#br1" timeOffset="-181536.484">16466 6656 10712 0 0,'0'0'241'0'0,"0"0"38"0"0,0 0 11 0 0,0 0-28 0 0,2 0-169 0 0,79-7 2991 0 0,35-3-1527 0 0,27 2-1193 0 0,-36 8-217 0 0,-34 3-1670 0 0,-57-3-4055 0 0</inkml:trace>
  <inkml:trace contextRef="#ctx0" brushRef="#br1" timeOffset="-180661.664">17502 6299 11112 0 0,'-6'-12'248'0'0,"4"10"34"0"0,-36-18 898 0 0,37 20-625 0 0,1 0 21 0 0,0 0 8 0 0,0 0 7 0 0,-3-10 1146 0 0,13 7-1503 0 0,-1-1 1 0 0,1 2-1 0 0,0 0 0 0 0,0 0 1 0 0,0 0-1 0 0,0 1 1 0 0,0 1-1 0 0,0 0 1 0 0,0 0-1 0 0,0 1 0 0 0,0 0 1 0 0,0 1-1 0 0,0 0 1 0 0,0 1-1 0 0,0 0 0 0 0,6 3-234 0 0,-10-4 18 0 0,0 1-1 0 0,0 1 1 0 0,0-1-1 0 0,-1 1 1 0 0,1 0-1 0 0,-1 0 1 0 0,0 0-1 0 0,0 1 0 0 0,0 0 1 0 0,-1 0-1 0 0,3 2-17 0 0,0 4 0 0 0,0 0 0 0 0,0 0 0 0 0,-1 0 0 0 0,0 1 0 0 0,-1-1 0 0 0,0 2 0 0 0,-1-1 0 0 0,-1 0 0 0 0,0 1 0 0 0,1 7 0 0 0,24 60 64 0 0,-5-12-144 0 0,-11-41 111 0 0,-10-23-17 0 0,-1-1-1 0 0,1 0 1 0 0,0 1 0 0 0,-1-1 0 0 0,0 1-1 0 0,0 0 1 0 0,0-1 0 0 0,0 1 0 0 0,0 0-1 0 0,-1-1 1 0 0,0 1 0 0 0,1 0-1 0 0,-2 0 1 0 0,1 0 0 0 0,0-1 0 0 0,-1 1-1 0 0,0 1-13 0 0,-1-2 15 0 0,0-1-1 0 0,0 1 0 0 0,0 0 0 0 0,0-1 1 0 0,-1 0-1 0 0,1 0 0 0 0,-1 0 1 0 0,0 0-1 0 0,0 0 0 0 0,0 0 0 0 0,0-1 1 0 0,0 1-1 0 0,0-1 0 0 0,0 0 1 0 0,0 0-1 0 0,0 0 0 0 0,-1 0 0 0 0,1 0 1 0 0,0-1-1 0 0,-1 0 0 0 0,1 0 1 0 0,0 0-1 0 0,-1 0 0 0 0,1 0 0 0 0,0 0 1 0 0,-1-1-1 0 0,1 0 0 0 0,-4-1-14 0 0,-32-38 616 0 0,36 35-616 0 0,1 0 0 0 0,-1 0 0 0 0,1 0 0 0 0,1 0 0 0 0,-1 0 0 0 0,1 0 0 0 0,0-1 0 0 0,0 1 0 0 0,0-1 0 0 0,1 1 0 0 0,-1 0 0 0 0,1-1 0 0 0,1 1 0 0 0,-1-1 0 0 0,1 1 0 0 0,0-1 0 0 0,0 1 0 0 0,1 0 0 0 0,-1 0 0 0 0,2-3 0 0 0,41-76 0 0 0,13 15 0 0 0,6 6 0 0 0,42-30 0 0 0,-20 6-1000 0 0,-59 50-1577 0 0,-24 34-436 0 0,-2 3 1300 0 0</inkml:trace>
  <inkml:trace contextRef="#ctx0" brushRef="#br1" timeOffset="-180146.444">18261 6538 11664 0 0,'0'0'264'0'0,"0"0"34"0"0,0 0 21 0 0,0 0-36 0 0,-2 1-186 0 0,-38 29 889 0 0,32-26-706 0 0,0 0 1 0 0,0 1-1 0 0,1 1 1 0 0,0-1-1 0 0,0 1 1 0 0,1 0-1 0 0,-1 1 1 0 0,1 0-1 0 0,1 0 1 0 0,-1 0-1 0 0,1 0 1 0 0,0 1-1 0 0,1 0 1 0 0,0 0-1 0 0,-1 3-280 0 0,4-9 15 0 0,1 0-1 0 0,0 0 1 0 0,0 0 0 0 0,0 0-1 0 0,0 0 1 0 0,1 0 0 0 0,-1-1-1 0 0,1 1 1 0 0,-1 0-1 0 0,1 0 1 0 0,-1 0 0 0 0,1-1-1 0 0,0 1 1 0 0,0 0 0 0 0,0-1-1 0 0,0 1 1 0 0,0 0-1 0 0,0-1 1 0 0,0 1 0 0 0,0-1-1 0 0,1 0 1 0 0,-1 0 0 0 0,1 1-1 0 0,-1-1 1 0 0,2 0-15 0 0,2 5 99 0 0,17-5 157 0 0,-16-1-221 0 0,-1 0 1 0 0,1-1-1 0 0,0 0 0 0 0,-1 0 0 0 0,1 0 0 0 0,0 0 0 0 0,-1-1 0 0 0,0 0 0 0 0,1 0 0 0 0,-1-1 0 0 0,0 1 0 0 0,0-1 0 0 0,0 0 0 0 0,3-4-35 0 0,24-23 533 0 0,-6-29-373 0 0,-25 53-176 0 0,-1 5-73 0 0,0 1-55 0 0,0 0-15 0 0,0 0 15 0 0,0 0 59 0 0,-7 49-70 0 0,7-2 209 0 0,11-12-44 0 0,4-11 158 0 0,4-11-168 0 0,2-12-2664 0 0,-14-3 1233 0 0</inkml:trace>
  <inkml:trace contextRef="#ctx0" brushRef="#br1" timeOffset="-179849.655">18658 6503 12152 0 0,'0'0'356'0'0,"0"0"-7"0"0,2 0-221 0 0,20-6 786 0 0,1 1 0 0 0,-1 1 0 0 0,1 2 0 0 0,0 0 0 0 0,0 1 0 0 0,0 1 1 0 0,23 4-915 0 0,28-2 479 0 0,-4-10-1632 0 0,-52 5-1070 0 0,-10 1 632 0 0</inkml:trace>
  <inkml:trace contextRef="#ctx0" brushRef="#br1" timeOffset="-175596.02">19413 6088 7512 0 0,'0'0'166'0'0,"0"0"29"0"0,0 0 13 0 0,0 0 68 0 0,2-6 574 0 0,0 5 6522 0 0,76 46-6520 0 0,-71-41-833 0 0,0 1 0 0 0,0 0 0 0 0,0 0 0 0 0,-1 0 0 0 0,1 1 0 0 0,-1 0 0 0 0,0 0 0 0 0,-1 0 0 0 0,0 1 0 0 0,0 0-1 0 0,0 0-18 0 0,22 36 64 0 0,-22-32-56 0 0,-1 2-1 0 0,0-1 0 0 0,-1 0 0 0 0,0 1 0 0 0,-1-1 0 0 0,-1 1 0 0 0,0 0 0 0 0,0 0 0 0 0,-2 12-7 0 0,-1-11 39 0 0,-1 1-1 0 0,0-1 0 0 0,-1 1 1 0 0,-1-1-1 0 0,0 0 0 0 0,-1-1 0 0 0,-5 9-38 0 0,8-18 20 0 0,1 0-1 0 0,-1 0 1 0 0,-1 0 0 0 0,1-1-1 0 0,0 1 1 0 0,-1-1-1 0 0,0 0 1 0 0,0 0-1 0 0,0 0 1 0 0,0-1-1 0 0,0 0 1 0 0,-1 1-1 0 0,1-1 1 0 0,-1-1-1 0 0,1 1 1 0 0,-1-1-1 0 0,0 1 1 0 0,1-1-1 0 0,-1-1 1 0 0,0 1-1 0 0,0-1 1 0 0,0 0-1 0 0,0 0 1 0 0,0 0-1 0 0,1-1-19 0 0,-1 0 17 0 0,1-2 0 0 0,0 1-1 0 0,0 0 1 0 0,0-1 0 0 0,0 0-1 0 0,0 0 1 0 0,1 0 0 0 0,0 0-1 0 0,-1-1 1 0 0,1 1-1 0 0,0-1 1 0 0,0 0 0 0 0,1 0-1 0 0,-1 0 1 0 0,1 0 0 0 0,0 0-1 0 0,0-1 1 0 0,1 1-1 0 0,-1-1-16 0 0,-5-9 16 0 0,4 9-8 0 0,1 1-1 0 0,-1-1 1 0 0,1 1 0 0 0,0-1-1 0 0,1 0 1 0 0,-1 0-1 0 0,1 1 1 0 0,0-1-1 0 0,0 0 1 0 0,0-1-1 0 0,1 1 1 0 0,0 0-1 0 0,0 0 1 0 0,0 0-1 0 0,0 0 1 0 0,1 0-1 0 0,0-2-7 0 0,27-49-64 0 0,54-25-8 0 0,-59 57 58 0 0,2 1-1 0 0,0 1 1 0 0,2 2-1 0 0,28-17 15 0 0,-31 20-6 0 0,100-59 6 0 0,-62 35 11 0 0,-58 37-6 0 0,0 0 0 0 0,0 0 0 0 0,0-1 0 0 0,0 1 0 0 0,-1-1 0 0 0,0 0 0 0 0,0 1-1 0 0,0-1 1 0 0,-1-1 0 0 0,1 1 0 0 0,-1 0 0 0 0,-1-1 0 0 0,2-4-5 0 0,-15-19 53 0 0,-25 6-189 0 0,12 25-1461 0 0,18 1-2988 0 0,2 1-840 0 0</inkml:trace>
  <inkml:trace contextRef="#ctx0" brushRef="#br1" timeOffset="-174842.264">19849 6255 8640 0 0,'0'0'197'0'0,"0"0"24"0"0,0 0 17 0 0,0 0 64 0 0,0 0 265 0 0,0 0 117 0 0,0 0 20 0 0,0 0 3 0 0,0 0-17 0 0,0 0-8 0 0,0 0-2 0 0,0 0-60 0 0,0 1-251 0 0,4 93 1264 0 0,-4 97-788 0 0,6-158-602 0 0,-5-32-171 0 0,-1-1 12 0 0,1 1 4 0 0,2 4-13 0 0,-1-4-53 0 0,0 0 0 0 0,0 0 0 0 0,0 0 1 0 0,0 0-1 0 0,0 0 0 0 0,0-1 0 0 0,1 1 1 0 0,-1-1-1 0 0,0 1 0 0 0,0-1 0 0 0,1 0 1 0 0,-1 0-1 0 0,0 0 0 0 0,0 0 0 0 0,1 0 1 0 0,-1-1-1 0 0,0 1 0 0 0,0-1 0 0 0,1 0 1 0 0,-1 1-1 0 0,0-1 0 0 0,0 0 0 0 0,0 0 0 0 0,0 0 1 0 0,0 0-1 0 0,1-2-22 0 0,4 0 14 0 0,19-8 9 0 0,-20 8-23 0 0,0 0 0 0 0,0 0 0 0 0,1 1 0 0 0,-1 0-1 0 0,0 0 1 0 0,1 0 0 0 0,0 1 0 0 0,-1 0 0 0 0,1 0 0 0 0,0 1 0 0 0,0 0-1 0 0,-1 0 1 0 0,1 0 0 0 0,4 2 0 0 0,4 6-11 0 0,-3 23-122 0 0,-15-5 186 0 0,-2 2 339 0 0,-8-2 372 0 0,8-23-707 0 0,-1 0 0 0 0,0 0 0 0 0,1-1-1 0 0,-1 0 1 0 0,0 0 0 0 0,0 0 0 0 0,0 0-1 0 0,-1-1 1 0 0,1 0 0 0 0,0-1-1 0 0,0 1 1 0 0,-1-1 0 0 0,1 0 0 0 0,0-1-1 0 0,-1 1 1 0 0,1-1 0 0 0,0-1 0 0 0,0 1-1 0 0,-4-2-56 0 0,-25-2-115 0 0,1 0-915 0 0,12 2-4066 0 0,2-1-1296 0 0</inkml:trace>
  <inkml:trace contextRef="#ctx0" brushRef="#br1" timeOffset="133341.349">9622 3646 5984 0 0,'0'0'133'0'0,"0"0"23"0"0,0 0 11 0 0,0 0 69 0 0,0 0 286 0 0,0 0 129 0 0,0 0 21 0 0,16-4 2007 0 0,69-9 1807 0 0,12 6-2373 0 0,136 0 542 0 0,113 1-1822 0 0,-256 6-705 0 0,-52 2-793 0 0,-37-2 265 0 0,-1 0-841 0 0,0 0-3474 0 0,0 0-1487 0 0</inkml:trace>
  <inkml:trace contextRef="#ctx0" brushRef="#br1" timeOffset="133944.23">9757 3885 9328 0 0,'0'0'208'0'0,"0"0"33"0"0,0 0 15 0 0,9-4 103 0 0,1-1 369 0 0,0 0 1 0 0,0 1-1 0 0,1 0 1 0 0,0 1 0 0 0,-1 0-1 0 0,1 1 1 0 0,1 0-1 0 0,-1 0 1 0 0,9 1-729 0 0,88 18 2858 0 0,-92 8-2287 0 0,-19-8-498 0 0,-1-11-68 0 0,1-1 0 0 0,-1 0 0 0 0,0 0 0 0 0,-1 0-1 0 0,1-1 1 0 0,-1 1 0 0 0,0-1 0 0 0,0 0 0 0 0,0-1-1 0 0,0 1 1 0 0,-1-1 0 0 0,0 0 0 0 0,1 0 0 0 0,-1-1-1 0 0,0 0 1 0 0,-4 1-5 0 0,-19 11-67 0 0,-61 26-475 0 0,76-33 356 0 0,32-2 52 0 0,68 7 134 0 0,39-11 124 0 0,-59-5-48 0 0,0 1-38 0 0,-38-1-2394 0 0,-13 1 1107 0 0</inkml:trace>
  <inkml:trace contextRef="#ctx0" brushRef="#br1" timeOffset="135038.145">10840 3200 9152 0 0,'0'0'208'0'0,"0"0"33"0"0,0 0 14 0 0,0-1-42 0 0,7-28 2311 0 0,-7 27-1660 0 0,0 2-61 0 0,15-16 5647 0 0,-14 15-6306 0 0,-1 1-15 0 0,0 2-11 0 0,-9 36 72 0 0,9 46 172 0 0,-10 4-136 0 0,10-66-185 0 0,7 49 142 0 0,20 11 44 0 0,-26-68-214 0 0,-1 0-1 0 0,4 0 50 0 0,2-2 14 0 0,-5-10-8 0 0,-1 1-10 0 0,0 8-34 0 0,0-6 35 0 0,0 2 9 0 0,0-6-61 0 0,-1 0 0 0 0,0 0 0 0 0,0 0 0 0 0,0 0 1 0 0,0 0-1 0 0,0 0 0 0 0,0 0 0 0 0,-1-1 0 0 0,1 1 0 0 0,0 0 0 0 0,0 0 0 0 0,-1-1 0 0 0,1 1 1 0 0,0-1-1 0 0,-1 0 0 0 0,1 1 0 0 0,0-1 0 0 0,-1 0 0 0 0,1 0 0 0 0,-1 1 0 0 0,1-1 0 0 0,0 0 1 0 0,-1-1-1 0 0,1 1 0 0 0,-1 0 0 0 0,1 0 0 0 0,0 0 0 0 0,-1-1 0 0 0,1 1 0 0 0,-1-1-7 0 0,1 1-2 0 0,0 0 0 0 0,-1-1 0 0 0,1 1 0 0 0,0 0 0 0 0,0-1 0 0 0,0 1 0 0 0,0-1 0 0 0,0 1 0 0 0,0-1 0 0 0,0 1 0 0 0,0-1 0 0 0,0 0 0 0 0,0 1 0 0 0,0-1 0 0 0,0 0 0 0 0,0 0-1 0 0,0 0 1 0 0,1 0 0 0 0,-1 0 0 0 0,0 0 0 0 0,1 0 0 0 0,-1 0 0 0 0,1 0 0 0 0,-1 0 0 0 0,1 0 0 0 0,-1 0 0 0 0,1 0 0 0 0,0 0 0 0 0,0-1 0 0 0,-1 1 0 0 0,1 0 0 0 0,0 0 0 0 0,0 0 0 0 0,0 0 0 0 0,0-1 0 0 0,0 1-1 0 0,1 0 1 0 0,-1 0 0 0 0,0 0 0 0 0,0 0 0 0 0,1-1 2 0 0,41-56-185 0 0,-36 53 172 0 0,1 0 0 0 0,-1 1 1 0 0,1 0-1 0 0,0 0 0 0 0,0 1 0 0 0,0 0 0 0 0,0 0 1 0 0,0 1-1 0 0,1-1 0 0 0,5 0 13 0 0,61-4-139 0 0,-50 11 139 0 0,-12 3 0 0 0,9 11 16 0 0,-13-4 128 0 0,-7-12-78 0 0,0 0 4 0 0,1 1-47 0 0,-1-1-1 0 0,1 0 0 0 0,-1 0 1 0 0,0 1-1 0 0,0-1 0 0 0,0 1 1 0 0,0-1-1 0 0,-1 1 0 0 0,1-1 1 0 0,0 1-1 0 0,-1-1 0 0 0,0 1 1 0 0,0 0-1 0 0,0-1 0 0 0,0 1 1 0 0,0-1-1 0 0,0 1 1 0 0,-1 0-1 0 0,1-1 0 0 0,-1 1 1 0 0,1-1-1 0 0,-1 1 0 0 0,0-1 1 0 0,0 1-1 0 0,-1-1 0 0 0,1 0 1 0 0,0 1-1 0 0,-1-1 0 0 0,0 1-22 0 0,-3 2 55 0 0,-1 0 0 0 0,0 0 0 0 0,0 0 0 0 0,0-1 0 0 0,-1 0-1 0 0,0 0 1 0 0,1-1 0 0 0,-1 0 0 0 0,0 0 0 0 0,-1 0 0 0 0,1-1 0 0 0,0 0-1 0 0,-1-1 1 0 0,-3 1-55 0 0,-6 2 36 0 0,1-1-1 0 0,0-1 1 0 0,-1-1-1 0 0,1 0 1 0 0,-1-1 0 0 0,-9-1-36 0 0,5-6 10 0 0,-12-20-208 0 0,24 2-2873 0 0,9 15 1796 0 0</inkml:trace>
  <inkml:trace contextRef="#ctx0" brushRef="#br1" timeOffset="131984.228">9618 3058 12608 0 0,'0'0'289'0'0,"-5"-9"694"0"0,2 4-882 0 0,2 0 16 0 0,1 3 434 0 0,13-15 3531 0 0,-7 15-3970 0 0,1 1-1 0 0,-1-1 0 0 0,0 1 0 0 0,1 1 0 0 0,0-1 0 0 0,-1 1 1 0 0,1 0-1 0 0,-1 1 0 0 0,1-1 0 0 0,-1 1 0 0 0,4 1-111 0 0,17 2 116 0 0,67 29 293 0 0,42 33 390 0 0,-105-42-439 0 0,5 7-212 0 0,-20-13-136 0 0,-17-15-11 0 0,2 6 38 0 0,0-7-35 0 0,0 1 0 0 0,-1 0 0 0 0,1-1 0 0 0,-1 1 0 0 0,0 0 0 0 0,0-1 0 0 0,0 1 0 0 0,0 0-1 0 0,-1-1 1 0 0,1 1 0 0 0,-1 0 0 0 0,1-1 0 0 0,-1 1 0 0 0,0-1 0 0 0,0 1 0 0 0,0-1 0 0 0,0 1 0 0 0,-1-1 0 0 0,1 0 0 0 0,-1 1-4 0 0,-4 3 6 0 0,0-1 1 0 0,0-1-1 0 0,0 1 1 0 0,-1-1-1 0 0,1 0 1 0 0,-1-1-1 0 0,0 0 1 0 0,0 0-1 0 0,0 0 1 0 0,0-1-1 0 0,-1 0 1 0 0,1 0-1 0 0,-1-1 1 0 0,1 0 0 0 0,-1 0-1 0 0,1-1 1 0 0,-1 0-1 0 0,0 0 1 0 0,-7-2-7 0 0,10 3-5 0 0,0-1 0 0 0,0 0 0 0 0,0 0 0 0 0,-1-1 0 0 0,1 1 0 0 0,0-1 0 0 0,0 0 1 0 0,0-1-1 0 0,0 1 0 0 0,0-1 0 0 0,0 0 0 0 0,1 0 0 0 0,-1-1 0 0 0,0 1 0 0 0,-1-2 5 0 0,5 1 0 0 0,-1 1 0 0 0,1-1 0 0 0,0 0 0 0 0,-1 1 0 0 0,2-1 0 0 0,-1 0 0 0 0,0 0 0 0 0,0 0 0 0 0,1 1 0 0 0,-1-1 0 0 0,1 0 0 0 0,0 0 0 0 0,0 0 0 0 0,0 0 0 0 0,1 0 0 0 0,-1 0 0 0 0,1 0 0 0 0,42-97 0 0 0,4 47 0 0 0,11-26 0 0 0,-46 59 0 0 0,-6 12 0 0 0,-2 1 0 0 0,1-1 0 0 0,-1-1 0 0 0,0 1 0 0 0,0 0 0 0 0,-1-1 0 0 0,0 0 0 0 0,-1 0 0 0 0,1-6 0 0 0,7-45 0 0 0,8-1 0 0 0,-25 7 0 0 0,-1 32-112 0 0,6 18-5 0 0,1 0-642 0 0,0 4-6239 0 0,1 0 977 0 0</inkml:trace>
  <inkml:trace contextRef="#ctx0" brushRef="#br1" timeOffset="132688.152">10236 3037 10080 0 0,'0'0'230'0'0,"0"0"30"0"0,0 0 18 0 0,0 0 60 0 0,0 0 248 0 0,0 0 107 0 0,0 0 19 0 0,0 0-24 0 0,0 0-128 0 0,0 0-59 0 0,-1 8 454 0 0,-17 143 2363 0 0,6-71-2990 0 0,1-36-48 0 0,10-43-214 0 0,1-1 6 0 0,0 0 6 0 0,0 0 2 0 0,0 0 0 0 0,0 0-1 0 0,0 0-6 0 0,2-1-1 0 0,0 1-59 0 0,1 0 0 0 0,-1-1-1 0 0,1 1 1 0 0,-1-1 0 0 0,1 0-1 0 0,-1 0 1 0 0,0 0-1 0 0,1 0 1 0 0,-1 0 0 0 0,0 0-1 0 0,0-1 1 0 0,0 1 0 0 0,0-1-1 0 0,0 0 1 0 0,0 1 0 0 0,0-1-1 0 0,-1 0 1 0 0,1 0 0 0 0,-1 0-1 0 0,1 0 1 0 0,-1 0-1 0 0,0-1 1 0 0,1 0-13 0 0,0-1 5 0 0,1 1-1 0 0,-1-1 1 0 0,1 1-1 0 0,0-1 1 0 0,0 1-1 0 0,0 0 1 0 0,0 0-1 0 0,1 0 1 0 0,-1 1 0 0 0,1-1-1 0 0,0 1 1 0 0,0 0-1 0 0,0 0 1 0 0,0 0-1 0 0,0 0 1 0 0,0 1-1 0 0,3-1-4 0 0,11 1 0 0 0,-15 1-2 0 0,-1 1-1 0 0,0 0 1 0 0,0 0-1 0 0,0-1 1 0 0,-1 1-1 0 0,1 0 1 0 0,0 1-1 0 0,0-1 1 0 0,0 0-1 0 0,-1 0 1 0 0,1 1-1 0 0,-1-1 1 0 0,1 1-1 0 0,-1 0 1 0 0,0-1-1 0 0,1 1 1 0 0,-1 0 0 0 0,0 0-1 0 0,0-1 1 0 0,0 1-1 0 0,0 0 1 0 0,-1 0-1 0 0,1 0 1 0 0,0 0-1 0 0,-1 1 1 0 0,0-1-1 0 0,1 0 1 0 0,-1 0-1 0 0,0 0 1 0 0,0 1 2 0 0,1 0 2 0 0,-1 38 246 0 0,-1-37-208 0 0,0-1 0 0 0,0 0-1 0 0,-1 0 1 0 0,1 1-1 0 0,-1-1 1 0 0,0 0-1 0 0,1 0 1 0 0,-1-1 0 0 0,-1 1-1 0 0,1 0 1 0 0,0-1-1 0 0,-1 1 1 0 0,1-1 0 0 0,-1 0-1 0 0,1 1 1 0 0,-1-1-1 0 0,0-1 1 0 0,0 1 0 0 0,0 0-1 0 0,0-1 1 0 0,-1 1-1 0 0,1-1 1 0 0,0 0-1 0 0,-1 0 1 0 0,1-1 0 0 0,-2 1-40 0 0,-23 4 205 0 0,22-4-178 0 0,-1 1 0 0 0,1-1 1 0 0,-1 0-1 0 0,1-1 0 0 0,-1 1 1 0 0,0-1-1 0 0,1-1 0 0 0,-1 1 1 0 0,1-1-1 0 0,-1 0 1 0 0,1-1-1 0 0,-4-1-27 0 0,-47-21 128 0 0,50 13 480 0 0,7 9-2639 0 0,-2 1-3931 0 0,2 1-607 0 0</inkml:trace>
  <inkml:trace contextRef="#ctx0" brushRef="#br1" timeOffset="131258.038">8831 3601 9904 0 0,'0'0'222'0'0,"0"0"30"0"0,0 0 20 0 0,0 0 62 0 0,0 0 204 0 0,0 0 94 0 0,0 0 22 0 0,0 0 0 0 0,0 0-4 0 0,0 0-2 0 0,0 0 0 0 0,0 0-31 0 0,0 0-129 0 0,0 0-59 0 0,0 0-12 0 0,0 0 5 0 0,0 0 22 0 0,0 0 10 0 0,1 1 2 0 0,11 1-2 0 0,0 0 0 0 0,0 0 0 0 0,-1-1 0 0 0,1-1 0 0 0,0 0-1 0 0,0 0 1 0 0,9-2-454 0 0,27-1 871 0 0,106 8-343 0 0,-67-4-1010 0 0,-29-7-2809 0 0,-43 3 1792 0 0</inkml:trace>
  <inkml:trace contextRef="#ctx0" brushRef="#br1" timeOffset="113147.377">2149 3784 9384 0 0,'0'0'208'0'0,"0"0"33"0"0,0 0 16 0 0,0 0 63 0 0,0 0 215 0 0,0 0 89 0 0,0 0 16 0 0,9-4 1519 0 0,110-9 3191 0 0,-14-4-4297 0 0,-62 10-827 0 0,-36 7-44 0 0,-6 0-7948 0 0,-8 6 1985 0 0</inkml:trace>
  <inkml:trace contextRef="#ctx0" brushRef="#br1" timeOffset="113448.719">2052 3912 9528 0 0,'0'0'216'0'0,"0"0"32"0"0,0 0 10 0 0,0 0 41 0 0,0 0 126 0 0,0 0 58 0 0,0 0 12 0 0,1 9 1553 0 0,2-7-1863 0 0,-1 1 0 0 0,1-1 0 0 0,0 0 0 0 0,-1 0 0 0 0,1 0 0 0 0,0 0 0 0 0,0 0 1 0 0,1-1-1 0 0,-1 1 0 0 0,0-1 0 0 0,0 0 0 0 0,1 0 0 0 0,-1 0 0 0 0,1 0 0 0 0,-1-1 1 0 0,1 1-1 0 0,-1-1 0 0 0,1 0 0 0 0,-1 0 0 0 0,3-1-185 0 0,111-6 2511 0 0,-51-2-1969 0 0,4-1-466 0 0,-64 9-94 0 0,10-1-3650 0 0,-15 1-2589 0 0</inkml:trace>
  <inkml:trace contextRef="#ctx0" brushRef="#br1" timeOffset="111953.591">1527 3567 11344 0 0,'-4'-8'660'0'0,"-20"-53"1297"0"0,20 47-1640 0 0,0 0 4430 0 0,12 28-2469 0 0,11 29-2146 0 0,-3 1-1 0 0,-2 0 0 0 0,-1 2 0 0 0,-3-1 0 0 0,5 41-131 0 0,-4 14 80 0 0,-14-31-80 0 0,-2-39 143 0 0,4-27-99 0 0,1-3-39 0 0,0 1 0 0 0,0-1 1 0 0,0 0-1 0 0,0 0 1 0 0,0 1-1 0 0,0-1 0 0 0,0 0 1 0 0,0 1-1 0 0,0-1 1 0 0,0 0-1 0 0,0 1 1 0 0,0-1-1 0 0,0 0 0 0 0,0 0 1 0 0,0 1-1 0 0,-1-1 1 0 0,1 0-1 0 0,0 0 0 0 0,0 1 1 0 0,0-1-1 0 0,0 0 1 0 0,-1 0-1 0 0,1 1 1 0 0,0-1-1 0 0,0 0 0 0 0,0 0 1 0 0,-1 0-1 0 0,1 1 1 0 0,0-1-1 0 0,0 0 0 0 0,-1 0 1 0 0,1 0-1 0 0,0 0 1 0 0,-1 0-1 0 0,1 1 1 0 0,0-1-1 0 0,0 0 0 0 0,-1 0 1 0 0,1 0-1 0 0,0 0 1 0 0,-1 0-1 0 0,1 0 0 0 0,0 0 1 0 0,-1 0-1 0 0,1 0 1 0 0,0 0-1 0 0,0 0 1 0 0,-1 0-1 0 0,1-1 0 0 0,0 1 1 0 0,-1 0-1 0 0,1 0 1 0 0,0 0-1 0 0,0 0 0 0 0,-1 0 1 0 0,1 0-1 0 0,0-1 1 0 0,0 1-1 0 0,-1 0 1 0 0,1 0-1 0 0,0 0 0 0 0,0-1 1 0 0,0 1-1 0 0,-1 0 1 0 0,1 0-1 0 0,0-1 0 0 0,0 1 1 0 0,0 0-1 0 0,0-1-5 0 0,-1-4 30 0 0,0-1-1 0 0,1 0 1 0 0,-1 1-1 0 0,1-1 0 0 0,1 0 1 0 0,-1 1-1 0 0,1-1 1 0 0,0 0-1 0 0,0 1 1 0 0,1-1-1 0 0,0 1 0 0 0,0 0 1 0 0,0-1-1 0 0,0 1 1 0 0,1 0-1 0 0,0 0 1 0 0,0 0-1 0 0,2-2-29 0 0,4-8 36 0 0,37-44-26 0 0,2 38-6 0 0,-46 20-11 0 0,1 1-1 0 0,0-1 0 0 0,-1 1 0 0 0,1 0 0 0 0,0 0 1 0 0,-1 1-1 0 0,1-1 0 0 0,-1 0 0 0 0,1 1 1 0 0,0 0-1 0 0,-1-1 0 0 0,1 1 0 0 0,-1 0 1 0 0,0 1-1 0 0,1-1 0 0 0,-1 0 0 0 0,0 0 0 0 0,0 1 1 0 0,1 0-1 0 0,-1-1 0 0 0,0 1 0 0 0,-1 0 1 0 0,1 0-1 0 0,0 0 0 0 0,0 0 0 0 0,-1 0 1 0 0,1 0-1 0 0,-1 1 0 0 0,0-1 0 0 0,0 0 0 0 0,0 1 1 0 0,0-1-1 0 0,0 2 8 0 0,1 1-1 0 0,-1-1 1 0 0,1 1-1 0 0,-1-1 0 0 0,0 1 1 0 0,-1-1-1 0 0,1 1 1 0 0,-1 0-1 0 0,0-1 0 0 0,0 1 1 0 0,0 0-1 0 0,-1-1 1 0 0,0 1-1 0 0,0 0 0 0 0,0-1 1 0 0,0 1-1 0 0,-1-1 1 0 0,1 0-1 0 0,-1 1 0 0 0,-1 0 1 0 0,-3 5 36 0 0,0 0-1 0 0,-1 0 1 0 0,0-1 0 0 0,0 0-1 0 0,-1 0 1 0 0,-1-1-1 0 0,1 1 1 0 0,-1-2 0 0 0,0 0-1 0 0,-8 5-35 0 0,10-8 14 0 0,-1 0 0 0 0,0-1 0 0 0,0 0 0 0 0,0 0 0 0 0,0-1 0 0 0,0 0 0 0 0,0-1 0 0 0,0 1 0 0 0,-1-1 0 0 0,1-1 0 0 0,0 0 0 0 0,-1 0 0 0 0,-7-1-14 0 0,-30-20-642 0 0,33 4-6245 0 0,10 8 31 0 0</inkml:trace>
  <inkml:trace contextRef="#ctx0" brushRef="#br1" timeOffset="112449.705">1659 3341 11920 0 0,'0'-7'576'0'0,"-4"-10"141"0"0,12-2 1248 0 0,-8 17-1515 0 0,0 2-30 0 0,9-3 586 0 0,13 6-381 0 0,-2 15 23 0 0,-19-16-570 0 0,0 0-1 0 0,0 0 0 0 0,0 0 0 0 0,0 0 0 0 0,-1 1 1 0 0,1-1-1 0 0,-1 0 0 0 0,0 0 0 0 0,1 1 0 0 0,-1-1 1 0 0,0 0-1 0 0,0 0 0 0 0,0 1 0 0 0,-1-1 0 0 0,1 0 1 0 0,-1 0-1 0 0,1 1 0 0 0,-1-1 0 0 0,0 0 0 0 0,1 0 1 0 0,-1 0-1 0 0,0 0 0 0 0,-1 0 0 0 0,1 0 0 0 0,0 0 1 0 0,0 0-1 0 0,-1-1 0 0 0,1 1 0 0 0,-1 0 0 0 0,0-1 1 0 0,1 1-1 0 0,-1-1 0 0 0,0 0 0 0 0,0 1 0 0 0,0-1 1 0 0,0 0-1 0 0,0 0 0 0 0,0 0 0 0 0,0 0 0 0 0,-2 0-77 0 0,-10 6 231 0 0,-26 3 82 0 0,13-26-302 0 0,24 12 42 0 0,10-13 22 0 0,16-8 32 0 0,31 11-387 0 0,-28 18 214 0 0,-21-1 5 0 0,1 0-195 0 0,8 7-600 0 0,-7 0-5048 0 0,-6-9-462 0 0</inkml:trace>
  <inkml:trace contextRef="#ctx0" brushRef="#br1" timeOffset="116316.23">3294 4023 10016 0 0,'0'0'230'0'0,"0"0"30"0"0,0 0 18 0 0,2-1-45 0 0,39-11 268 0 0,-29 11-17 0 0,0 0-1 0 0,1 0 1 0 0,-1 1-1 0 0,1 1 1 0 0,-1 0 0 0 0,0 1-1 0 0,1 0 1 0 0,-1 1-1 0 0,1 0-483 0 0,-8-1 125 0 0,-3-2-72 0 0,0 0 0 0 0,1 1 0 0 0,-1-1 0 0 0,0 1 0 0 0,0-1 0 0 0,0 1 0 0 0,1 0 0 0 0,-1 0 0 0 0,0 0 0 0 0,0 0 0 0 0,0 0 0 0 0,-1 0 0 0 0,1 0 0 0 0,0 1 0 0 0,0-1 0 0 0,-1 1 0 0 0,1 0 0 0 0,0-1 0 0 0,-1 1 0 0 0,0 0 0 0 0,1 0 0 0 0,-1 0 0 0 0,0 0 0 0 0,0 0 0 0 0,0 0 0 0 0,0 0 0 0 0,-1 0 0 0 0,1 0 0 0 0,0 0 0 0 0,-1 1 0 0 0,0-1 0 0 0,1 0-53 0 0,-2 3 18 0 0,1 1-1 0 0,-1-1 0 0 0,0 0 0 0 0,0 0 1 0 0,-1 0-1 0 0,1 0 0 0 0,-1 0 0 0 0,0 0 1 0 0,-1 0-1 0 0,1 0 0 0 0,-1-1 0 0 0,0 1 1 0 0,0-1-1 0 0,0 0 0 0 0,-1 0 0 0 0,0 0 1 0 0,1 0-1 0 0,-1-1 0 0 0,-2 2-17 0 0,-90 55 127 0 0,77-51-15 0 0,10 0 22 0 0,24-10 60 0 0,-5-1-141 0 0,129-24 249 0 0,-36 1-281 0 0,-77 21 88 0 0,-10 1-1162 0 0,-2 0-3792 0 0,-5 0-824 0 0</inkml:trace>
  <inkml:trace contextRef="#ctx0" brushRef="#br1" timeOffset="114934.773">2858 3808 6416 0 0,'0'0'141'0'0,"0"0"23"0"0,0 0 13 0 0,0 0 99 0 0,0 0 368 0 0,0 0 164 0 0,0 0 31 0 0,0 0 8 0 0,0 0 1 0 0,0 0 0 0 0,0 0 0 0 0,0 0-46 0 0,0 0-191 0 0,0 0-88 0 0,-17 0 3404 0 0,-46 14-3556 0 0,46-11-318 0 0,11-2-42 0 0,5-1 42 0 0,1 0 29 0 0,0 0 72 0 0,0 0 34 0 0,0 0 4 0 0,14-7 134 0 0,-7 3-266 0 0,0 1 1 0 0,1 1 0 0 0,-1-1 0 0 0,1 1 0 0 0,-1 1-1 0 0,1-1 1 0 0,0 1 0 0 0,-1 1 0 0 0,1-1-1 0 0,0 1 1 0 0,0 1 0 0 0,-1-1 0 0 0,1 1-1 0 0,7 2-60 0 0,59 11 1272 0 0,-39-1-1200 0 0,-23-12-72 0 0,21 5-370 0 0,-32-5 116 0 0,11-5-531 0 0,-9 3 429 0 0,8-4-844 0 0,-6 1-3913 0 0,-4 1-1032 0 0</inkml:trace>
  <inkml:trace contextRef="#ctx0" brushRef="#br1" timeOffset="115883.31">3208 3864 11056 0 0,'0'0'248'0'0,"0"0"34"0"0,0 0 22 0 0,0 0-29 0 0,0 0-100 0 0,0 0 242 0 0,1 1 126 0 0,59 4 2758 0 0,58-8-675 0 0,-32-4-1982 0 0,-4 0-508 0 0,-49 5 315 0 0,-20 2-2167 0 0,0-1-4016 0 0,-13 1 122 0 0</inkml:trace>
  <inkml:trace contextRef="#ctx0" brushRef="#br1" timeOffset="115314.915">3263 3314 8808 0 0,'0'0'257'0'0,"0"0"-2"0"0,9-14 949 0 0,-7 11 6423 0 0,7 33-6787 0 0,-2 89 871 0 0,1-72-1496 0 0,0-30-151 0 0,20 0-72 0 0,9-36-3180 0 0,-33 12 1803 0 0</inkml:trace>
  <inkml:trace contextRef="#ctx0" brushRef="#br1" timeOffset="115560.127">3422 3255 10688 0 0,'0'0'314'0'0,"0"-1"-6"0"0,-4-2-198 0 0,-5-6 1736 0 0,11 15 1775 0 0,7 4-5807 0 0,-6-6-350 0 0,3 3-2693 0 0</inkml:trace>
  <inkml:trace contextRef="#ctx0" brushRef="#br1" timeOffset="117081.47">3928 3857 14112 0 0,'0'0'322'0'0,"0"0"45"0"0,0 0 17 0 0,0 0-45 0 0,0 0-166 0 0,0 0 123 0 0,0 0 78 0 0,0 0 12 0 0,0 0 7 0 0,4 8 420 0 0,-3-5-698 0 0,1 1-1 0 0,0-1 1 0 0,0 0-1 0 0,0 0 1 0 0,0 1-1 0 0,1-2 0 0 0,-1 1 1 0 0,1 0-1 0 0,0 0 1 0 0,0-1-1 0 0,0 0 0 0 0,0 1 1 0 0,0-1-1 0 0,1 0 1 0 0,-1-1-1 0 0,3 2-114 0 0,33 5 532 0 0,38-32 561 0 0,-62 15-873 0 0,-13 9-196 0 0,0-1 0 0 0,-1 1 0 0 0,1-1-1 0 0,0 1 1 0 0,-1-1 0 0 0,1 0-1 0 0,-1 0 1 0 0,1 0 0 0 0,-1 0 0 0 0,1 0-1 0 0,-1 0 1 0 0,0 0 0 0 0,1 0 0 0 0,-1-1-1 0 0,0 1 1 0 0,0 0 0 0 0,0-1 0 0 0,0 1-1 0 0,0-1 1 0 0,0 1 0 0 0,0-1 0 0 0,-1 0-1 0 0,1 1 1 0 0,0-1 0 0 0,-1 0 0 0 0,0 1-1 0 0,1-1 1 0 0,-1 0 0 0 0,0 0 0 0 0,0 1-1 0 0,0-1 1 0 0,0 0 0 0 0,0 0-1 0 0,0 0 1 0 0,0 1 0 0 0,-1-2-24 0 0,-6-10-29 0 0,-2 0 1 0 0,1 0-1 0 0,-1 1 0 0 0,-1 0 1 0 0,0 0-1 0 0,-1 1 1 0 0,-12-10 28 0 0,-31-34-572 0 0,52 52 563 0 0,-1 0-1 0 0,1 0 1 0 0,0-1 0 0 0,0 1-1 0 0,0 0 1 0 0,0-1 0 0 0,1 0-1 0 0,0 1 1 0 0,-1-1 0 0 0,1 0-1 0 0,0 0 1 0 0,1 1 0 0 0,-1-1-1 0 0,1 0 1 0 0,0 0 0 0 0,0 0-1 0 0,0 0 1 0 0,0 0 0 0 0,0 0-1 0 0,1 1 1 0 0,0-1 0 0 0,0 0-1 0 0,0 0 1 0 0,0 1 0 0 0,1-1-1 0 0,-1 0 1 0 0,3-2 9 0 0,2-3-26 0 0,0 0-1 0 0,1 0 1 0 0,0 0-1 0 0,1 1 1 0 0,-1 0-1 0 0,2 1 1 0 0,-1-1 0 0 0,1 2-1 0 0,0-1 1 0 0,0 1-1 0 0,10-4 27 0 0,91-42-72 0 0,29 21 8 0 0,-85 40 75 0 0,-52-6-2 0 0,0-1-1 0 0,0 1 1 0 0,0-1 0 0 0,0 1 0 0 0,-1 0-1 0 0,1 0 1 0 0,-1-1 0 0 0,0 1-1 0 0,1 0 1 0 0,-1 0 0 0 0,0 1 0 0 0,-1-1-1 0 0,1 0 1 0 0,-1 0 0 0 0,1 0-1 0 0,-1 1 1 0 0,0-1 0 0 0,0 0 0 0 0,0 0-1 0 0,-1 0 1 0 0,1 1 0 0 0,-1-1-1 0 0,0 0 1 0 0,1 0 0 0 0,-1 0 0 0 0,-1 0-1 0 0,1 0 1 0 0,0 0 0 0 0,-1 0-1 0 0,-1 1-8 0 0,-86 130 11 0 0,66-97 42 0 0,12-15-179 0 0,10-21 6 0 0,3 11-194 0 0,4-7 286 0 0,-4-2 15 0 0,1 0 0 0 0,0-1 0 0 0,1 1 0 0 0,-1-1 0 0 0,0 1 0 0 0,1-1 0 0 0,-1 0 0 0 0,1-1 0 0 0,-1 1 0 0 0,1-1 0 0 0,0 1 0 0 0,0-1 0 0 0,0 0 0 0 0,2 0 13 0 0,135 19-78 0 0,-100-20 78 0 0,7-4 54 0 0,-36 5-44 0 0,-3 2-20 0 0,-7-2-100 0 0,-2-1-244 0 0,0 0-102 0 0,0 0-1228 0 0,0 0-4829 0 0</inkml:trace>
  <inkml:trace contextRef="#ctx0" brushRef="#br1" timeOffset="118036.568">4485 4067 7776 0 0,'0'0'174'0'0,"0"0"29"0"0,0 0 12 0 0,-9-6 1 0 0,4 4 48 0 0,1 1 0 0 0,-1-1 0 0 0,1 1 1 0 0,-1 0-1 0 0,0 0 0 0 0,0 0 0 0 0,0 1 1 0 0,0-1-1 0 0,1 1 0 0 0,-1 0 0 0 0,0 1 0 0 0,0-1 1 0 0,0 1-1 0 0,0 0 0 0 0,1 0 0 0 0,-1 1 1 0 0,0-1-1 0 0,1 1 0 0 0,-1 0 0 0 0,1 1 1 0 0,0-1-1 0 0,0 1 0 0 0,0-1 0 0 0,0 1 0 0 0,0 0 1 0 0,0 1-1 0 0,1-1 0 0 0,0 1 0 0 0,-1-1 1 0 0,1 1-1 0 0,1 0 0 0 0,-1 0 0 0 0,0 0 0 0 0,-1 4-264 0 0,-37 75 1400 0 0,41-82-1371 0 0,0 1 0 0 0,1 0-1 0 0,-1-1 1 0 0,0 1-1 0 0,1-1 1 0 0,-1 1-1 0 0,1-1 1 0 0,-1 1 0 0 0,1-1-1 0 0,0 1 1 0 0,0-1-1 0 0,-1 1 1 0 0,1-1-1 0 0,0 0 1 0 0,0 0 0 0 0,1 1-1 0 0,-1-1 1 0 0,0 0-1 0 0,0 0 1 0 0,1 0-1 0 0,-1 0 1 0 0,0 0 0 0 0,1-1-1 0 0,-1 1 1 0 0,1 0-1 0 0,-1-1 1 0 0,1 1-1 0 0,0 0-28 0 0,2 0 13 0 0,1-1-1 0 0,0 1 0 0 0,-1-1 1 0 0,1 1-1 0 0,0-1 1 0 0,-1-1-1 0 0,1 1 0 0 0,-1-1 1 0 0,1 0-1 0 0,0 0 0 0 0,-1 0 1 0 0,1 0-1 0 0,-1-1 0 0 0,0 0 1 0 0,0 0-1 0 0,1 0 0 0 0,-1 0 1 0 0,0-1-1 0 0,-1 1 1 0 0,1-1-1 0 0,0 0 0 0 0,-1 0 1 0 0,0 0-1 0 0,0-1 0 0 0,0 1 1 0 0,0-1-1 0 0,0 0 0 0 0,-1 0 1 0 0,1 0-1 0 0,0-2-12 0 0,13-63-539 0 0,-19 50 529 0 0,2 18-17 0 0,2 21 240 0 0,18 67 651 0 0,23 6-404 0 0,-28-76-386 0 0,-12-16-248 0 0,0 0 0 0 0,0 0 0 0 0,0 0 0 0 0,0-1 0 0 0,0 1 0 0 0,0-1 0 0 0,0 0-1 0 0,0 0 1 0 0,0 0 0 0 0,0 0 0 0 0,0 0 0 0 0,0 0 0 0 0,0 0 0 0 0,0 0 0 0 0,0-1 0 0 0,0 1 0 0 0,0-1 0 0 0,0 0 0 0 0,0 1 0 0 0,0-1 0 0 0,0 0 0 0 0,0 0 0 0 0,1-2 174 0 0,4-3-1562 0 0</inkml:trace>
  <inkml:trace contextRef="#ctx0" brushRef="#br1" timeOffset="118499.815">4679 4015 9016 0 0,'0'0'265'0'0,"0"0"-4"0"0,0 0-67 0 0,0 0 328 0 0,0 0 166 0 0,5 8 736 0 0,29 79 2388 0 0,-23-6-2155 0 0,-6 2-415 0 0,-5-81-1164 0 0,0-2 2 0 0,0 0 0 0 0,0 0 0 0 0,0 0 0 0 0,0 0-2 0 0,7-4-1 0 0,53-41-721 0 0,-50 38 552 0 0,1 1 0 0 0,0 0 0 0 0,0 0 1 0 0,1 1-1 0 0,0 0 0 0 0,-1 1 0 0 0,2 0 0 0 0,-1 1 0 0 0,0 1 0 0 0,1 0 0 0 0,5 0 92 0 0,-15 2 29 0 0,0 1 0 0 0,0-1-1 0 0,0 1 1 0 0,0-1 0 0 0,-1 1-1 0 0,1 0 1 0 0,0 0 0 0 0,0 0-1 0 0,-1 1 1 0 0,1-1 0 0 0,-1 1-1 0 0,1-1 1 0 0,-1 1 0 0 0,0 0-1 0 0,0 0 1 0 0,0 0-1 0 0,0 0 1 0 0,0 0 0 0 0,0 0-1 0 0,0 1 1 0 0,-1-1 0 0 0,1 0-1 0 0,-1 1 1 0 0,1 0 0 0 0,-1-1-1 0 0,0 1 1 0 0,0 0 0 0 0,0 0-1 0 0,-1-1 1 0 0,1 1 0 0 0,-1 0-1 0 0,0 0 1 0 0,1 0-1 0 0,-1 0 1 0 0,0 0 0 0 0,-1 0-1 0 0,1 1-28 0 0,0-1 64 0 0,-1 1 0 0 0,1-1 0 0 0,-1 1 0 0 0,0-1 0 0 0,0 0 0 0 0,0 1 0 0 0,0-1-1 0 0,0 0 1 0 0,-1 0 0 0 0,1 0 0 0 0,-1 0 0 0 0,0 0 0 0 0,0 0 0 0 0,0 0 0 0 0,-1-1 0 0 0,1 1-1 0 0,-1-1 1 0 0,1 1 0 0 0,-1-1 0 0 0,0 0 0 0 0,0 0 0 0 0,0 0 0 0 0,0 0-64 0 0,-10 8-36 0 0,-1-1 1 0 0,0-1 0 0 0,0 0 0 0 0,0 0 0 0 0,-1-2-1 0 0,-1 1 1 0 0,1-2 0 0 0,-1 0 0 0 0,1-1-1 0 0,-1-1 1 0 0,0 0 0 0 0,-1-1 0 0 0,1-1-1 0 0,-5-1 36 0 0,-23-6-4297 0 0,36 2 2907 0 0</inkml:trace>
  <inkml:trace contextRef="#ctx0" brushRef="#br1" timeOffset="120092.775">5126 3749 9272 0 0,'0'0'208'0'0,"0"0"33"0"0,0 0 14 0 0,0 0 70 0 0,-5 0 645 0 0,4 1 7254 0 0,4 1-8161 0 0,-1-1 0 0 0,1 0 0 0 0,0 1 0 0 0,-1-1-1 0 0,1 0 1 0 0,0 0 0 0 0,0-1 0 0 0,-1 1 0 0 0,1-1 0 0 0,0 1-1 0 0,0-1 1 0 0,0 0 0 0 0,0 0 0 0 0,0 0 0 0 0,0 0-1 0 0,-1-1 1 0 0,1 1 0 0 0,2-1-63 0 0,102-37 480 0 0,-37-3-285 0 0,-68 40-186 0 0,-1 0 0 0 0,1 0 1 0 0,-1 0-1 0 0,0 0 0 0 0,0-1 0 0 0,0 1 1 0 0,0 0-1 0 0,0 0 0 0 0,0-1 1 0 0,0 1-1 0 0,0-1 0 0 0,0 1 0 0 0,-1-1 1 0 0,1 1-1 0 0,0-1 0 0 0,-1 1 1 0 0,0-1-1 0 0,1 0 0 0 0,-1 1 1 0 0,0-1-1 0 0,0 0 0 0 0,0 1 0 0 0,0-1 1 0 0,0 0-1 0 0,0 1 0 0 0,0-1 1 0 0,0 0-1 0 0,-1 1 0 0 0,1-1 0 0 0,-1 0 1 0 0,0 0-10 0 0,-22-15 146 0 0,-58-1-146 0 0,3 32-72 0 0,1 18 72 0 0,74-29 8 0 0,1 1 0 0 0,-1 0-1 0 0,1-1 1 0 0,-1 1 0 0 0,1 0 0 0 0,1 0-1 0 0,-1 0 1 0 0,0 0 0 0 0,1 0-1 0 0,0 0 1 0 0,0 1 0 0 0,0-1-1 0 0,0 0 1 0 0,1 1 0 0 0,0-1 0 0 0,0 1-1 0 0,0-1 1 0 0,0 2-8 0 0,1 3 13 0 0,0-1 0 0 0,1 1 0 0 0,0-1 0 0 0,0 0 0 0 0,1 1 0 0 0,0-1 0 0 0,0-1 0 0 0,1 1 0 0 0,3 4-13 0 0,78 99 460 0 0,-18-49 232 0 0,-61-59-650 0 0,-1 0-1 0 0,1-1 0 0 0,0 0 1 0 0,0 0-1 0 0,0 0 0 0 0,0-1 1 0 0,0 0-1 0 0,0 0 0 0 0,1-1 1 0 0,-1 1-1 0 0,0-1 0 0 0,4-1-41 0 0,12 0-42 0 0,0-1 0 0 0,0-1 0 0 0,0-1 0 0 0,0-1 0 0 0,-1 0 0 0 0,0-2 0 0 0,0-1 0 0 0,-1 0 0 0 0,13-8 42 0 0,-13 4-2121 0 0,-9 5-2474 0 0,4-1-2494 0 0</inkml:trace>
  <inkml:trace contextRef="#ctx0" brushRef="#br1" timeOffset="121960.449">5505 3055 6504 0 0,'0'0'141'0'0,"0"0"23"0"0,0 0 13 0 0,0 0 51 0 0,-11 5 2344 0 0,6-4 6376 0 0,24-49-8655 0 0,-10 33-157 0 0,-7 9-45 0 0,2 3-3 0 0,0-1 697 0 0,-8 10-550 0 0,-81 120 304 0 0,73-107-475 0 0,-34 69 57 0 0,46-67-136 0 0,8-4 15 0 0,-3-15 20 0 0,0 0-1 0 0,1-1 0 0 0,-1 1 0 0 0,0-1 1 0 0,1 0-1 0 0,-1 0 0 0 0,1-1 0 0 0,0 0 1 0 0,-1 0-1 0 0,1 0 0 0 0,-1-1 0 0 0,1 1 1 0 0,-1-1-1 0 0,1-1 0 0 0,-1 1 0 0 0,1-1 1 0 0,3-2-20 0 0,1 2-4 0 0,58-31-204 0 0,-35-2-2904 0 0,-29 27-3467 0 0</inkml:trace>
  <inkml:trace contextRef="#ctx0" brushRef="#br1" timeOffset="122256.117">5505 2895 11600 0 0,'0'0'264'0'0,"-6"-7"900"0"0,4 5 4861 0 0,13 15-6015 0 0,16 10-2642 0 0,-19-18-3351 0 0</inkml:trace>
  <inkml:trace contextRef="#ctx0" brushRef="#br1" timeOffset="122588.415">5897 2888 11600 0 0,'0'0'264'0'0,"0"0"34"0"0,0 0 21 0 0,0 0-36 0 0,-11-10-175 0 0,9 9 70 0 0,0 1 1 0 0,-1-1-1 0 0,1 1 1 0 0,0 0 0 0 0,-1 0-1 0 0,1 0 1 0 0,0 0 0 0 0,-1 0-1 0 0,1 1 1 0 0,0-1-1 0 0,0 0 1 0 0,-1 1 0 0 0,1 0-1 0 0,0 0 1 0 0,0 0 0 0 0,0 0-1 0 0,0 0 1 0 0,0 0-1 0 0,0 0 1 0 0,0 0 0 0 0,0 1-1 0 0,-1 1-178 0 0,-12 6 809 0 0,-12 14 36 0 0,-13 25 137 0 0,36-41-865 0 0,0 0 1 0 0,1 0 0 0 0,0 0 0 0 0,0 0 0 0 0,1 0-1 0 0,0 1 1 0 0,0-1 0 0 0,0 1 0 0 0,1 0-1 0 0,0-1 1 0 0,1 4-118 0 0,-3 12 107 0 0,14 51 245 0 0,-2-40-352 0 0,6 0 0 0 0,1-15 60 0 0,-9-10-34 0 0,18 7-54 0 0,10-9-936 0 0,-18-11-3120 0 0,-12 3 2044 0 0,2 0-4057 0 0</inkml:trace>
  <inkml:trace contextRef="#ctx0" brushRef="#br1" timeOffset="123429.39">5411 2753 7256 0 0,'0'0'165'0'0,"0"0"22"0"0,0 0 7 0 0,0 0 46 0 0,0 0 150 0 0,4-6 538 0 0,47-16 1454 0 0,-1 9-500 0 0,-24 13-709 0 0,-25 0-842 0 0,12 5 909 0 0,-3 17-434 0 0,-10-21-582 0 0,-11 10 401 0 0,-55 22 223 0 0,-8-12-693 0 0,74-21-151 0 0,-1 0 0 0 0,1 0 1 0 0,0-1-1 0 0,-1 1 0 0 0,1 0 0 0 0,-1-1 0 0 0,1 1 0 0 0,-1 0 0 0 0,1-1 1 0 0,0 1-1 0 0,-1 0 0 0 0,1-1 0 0 0,-1 1 0 0 0,1-1 0 0 0,0 1 1 0 0,0-1-1 0 0,-1 1 0 0 0,1 0 0 0 0,0-1 0 0 0,0 1 0 0 0,0-1 1 0 0,-1 0-1 0 0,1 1 0 0 0,0-1 0 0 0,0 1 0 0 0,0-1 0 0 0,0 1 0 0 0,0-1 1 0 0,0 1-1 0 0,0-1 0 0 0,0 1 0 0 0,0-1 0 0 0,0 1 0 0 0,0-1 1 0 0,1 1-1 0 0,-1-1 0 0 0,0 1 0 0 0,0-1 0 0 0,1 1 0 0 0,-1-1 0 0 0,0 1 1 0 0,0-1-1 0 0,1 1 0 0 0,-1-1 0 0 0,0 1-4 0 0,0 0-6 0 0,12-11-10 0 0,-8 8-16 0 0,0 1-30 0 0,0-1 0 0 0,0 1 0 0 0,0-1 0 0 0,0 1 0 0 0,0 1 0 0 0,1-1 0 0 0,-1 0 0 0 0,1 1 0 0 0,-1 0 0 0 0,1 0 1 0 0,0 1-1 0 0,-1-1 0 0 0,1 1 0 0 0,0 0 0 0 0,-1 0 0 0 0,1 0 0 0 0,0 1 0 0 0,-1 0 0 0 0,3 0 62 0 0,10 3-2054 0 0,-16-4-3738 0 0</inkml:trace>
  <inkml:trace contextRef="#ctx0" brushRef="#br1" timeOffset="127429.017">6041 3165 4520 0 0,'0'0'99'0'0,"0"0"11"0"0,0 0 12 0 0,8-4 11 0 0,16-20 915 0 0,10-29 4520 0 0,-34 51-5068 0 0,3 0 5661 0 0,-6 5-6591 0 0,-25 27 1134 0 0,-10 43-17 0 0,15 23-232 0 0,24-92-452 0 0,-1-1 1 0 0,1 0 0 0 0,0 0 0 0 0,0 0 0 0 0,0 1-1 0 0,1-1 1 0 0,-1 0 0 0 0,1 0 0 0 0,0 0-1 0 0,-1-1 1 0 0,1 1 0 0 0,0 0 0 0 0,1-1-1 0 0,-1 1 1 0 0,0-1 0 0 0,1 0 0 0 0,1 1-4 0 0,2 1 22 0 0,23 10 138 0 0,-24-13-139 0 0,1 0-1 0 0,-1 0 1 0 0,0-1-1 0 0,0 0 1 0 0,1 0-1 0 0,-1 0 1 0 0,0-1-1 0 0,0 0 1 0 0,1 0-1 0 0,-1 0 0 0 0,0 0 1 0 0,0-1-1 0 0,0 0 1 0 0,0 0-1 0 0,-1 0 1 0 0,1-1-1 0 0,-1 0 1 0 0,1 1-1 0 0,-1-2 1 0 0,0 1-1 0 0,0 0 1 0 0,0-1-1 0 0,0 0 0 0 0,-1 0 1 0 0,1 0-1 0 0,1-4-20 0 0,1-1 14 0 0,-1 1-1 0 0,0-1 1 0 0,-1 0 0 0 0,0 0-1 0 0,-1-1 1 0 0,0 1-1 0 0,0-1 1 0 0,-1 0-1 0 0,0 0 1 0 0,-1 0-1 0 0,0 0 1 0 0,-1 0-1 0 0,0-6-13 0 0,0 0-12 0 0,0 15-46 0 0,0 2-10 0 0,-3 28-63 0 0,11 24 120 0 0,-3-42 11 0 0,9 14 0 0 0,-5-13 0 0 0,5-5 0 0 0,24 3 86 0 0,-35-11-72 0 0,0 1 0 0 0,1-1 1 0 0,-1 0-1 0 0,0-1 0 0 0,0 1 0 0 0,0-1 1 0 0,0 1-1 0 0,-1-1 0 0 0,1 0 1 0 0,0 0-1 0 0,-1 0 0 0 0,1 0 0 0 0,-1 0 1 0 0,1-1-1 0 0,-1 1 0 0 0,0-1 1 0 0,0 0-1 0 0,0 1 0 0 0,-1-1 0 0 0,1 0 1 0 0,-1 0-1 0 0,1 0 0 0 0,-1 0 1 0 0,0 0-1 0 0,0-1 0 0 0,0 1 0 0 0,-1 0 1 0 0,1-3-15 0 0,-8-57 213 0 0,-24-71-334 0 0,27 93-1439 0 0,4 41 532 0 0,0 0-247 0 0,0 0-898 0 0,0 0-3408 0 0</inkml:trace>
  <inkml:trace contextRef="#ctx0" brushRef="#br1" timeOffset="128094.505">6586 3176 7376 0 0,'0'0'216'0'0,"0"0"86"0"0,0 0 240 0 0,0 0 104 0 0,0 0 24 0 0,0 0-4 0 0,0 0-22 0 0,0 0-10 0 0,0 0-2 0 0,0 1-36 0 0,-3 129 3103 0 0,-6-19-2180 0 0,-10-61-1096 0 0,18-49-338 0 0,1 1-16 0 0,-10 11 155 0 0,5-14-133 0 0,5-15 146 0 0,1 8-328 0 0,1 0-1 0 0,0 0 1 0 0,1 1-1 0 0,0-1 1 0 0,0 1-1 0 0,1 0 1 0 0,-1 0-1 0 0,1 0 0 0 0,1 1 1 0 0,0-1-1 0 0,0 1 1 0 0,0 0-1 0 0,0 0 1 0 0,1 1-1 0 0,0 0 1 0 0,0 0-1 0 0,1 0 0 0 0,5-3 92 0 0,-9 6-57 0 0,0-1-1 0 0,0 1 1 0 0,0 0-1 0 0,0 0 1 0 0,1 1-1 0 0,-1-1 0 0 0,1 0 1 0 0,0 1-1 0 0,-1 0 1 0 0,1 0-1 0 0,0 0 1 0 0,0 1-1 0 0,-1-1 1 0 0,1 1-1 0 0,0 0 0 0 0,0 0 1 0 0,4 0 57 0 0,-6 2 33 0 0,0 0-1 0 0,1-1 1 0 0,-1 1 0 0 0,0 0 0 0 0,0 0-1 0 0,0 1 1 0 0,0-1 0 0 0,0 0 0 0 0,0 1 0 0 0,-1-1-1 0 0,1 1 1 0 0,-1-1 0 0 0,0 1 0 0 0,0 0-1 0 0,0 0 1 0 0,0 0 0 0 0,0-1 0 0 0,0 1-1 0 0,-1 1-32 0 0,0 1 100 0 0,-1 0 0 0 0,0 0-1 0 0,0 0 1 0 0,0 0-1 0 0,-1 0 1 0 0,1 0-1 0 0,-1-1 1 0 0,0 1 0 0 0,-1-1-1 0 0,1 1 1 0 0,-1-1-1 0 0,0 0 1 0 0,0 0 0 0 0,0 0-1 0 0,0 0 1 0 0,-1 0-1 0 0,0-1 1 0 0,1 1-1 0 0,-5 1-99 0 0,-65 24 544 0 0,47-21-480 0 0,15-4-63 0 0,0 0 1 0 0,0-1-1 0 0,-1 0 0 0 0,1-1 0 0 0,-1 0 0 0 0,0-1 0 0 0,1 0 0 0 0,-1-1 0 0 0,-10-1-1 0 0,-13-12-987 0 0,34 13 668 0 0,4-15-2414 0 0,-1 10-1336 0 0,4 0-960 0 0</inkml:trace>
  <inkml:trace contextRef="#ctx0" brushRef="#br1" timeOffset="128593.829">6940 3324 11024 0 0,'0'0'248'0'0,"0"0"34"0"0,0 0 22 0 0,0 0-29 0 0,-1-1-179 0 0,-1 1 25 0 0,-1-1-1 0 0,1 1 1 0 0,0 0 0 0 0,0 0 0 0 0,0 0-1 0 0,0 0 1 0 0,0 0 0 0 0,-1 0 0 0 0,1 1-1 0 0,0-1 1 0 0,0 1 0 0 0,0 0 0 0 0,0-1-1 0 0,0 1 1 0 0,0 0 0 0 0,0 0 0 0 0,0 0-1 0 0,1 0 1 0 0,-1 1 0 0 0,0-1 0 0 0,0 0-1 0 0,0 2-120 0 0,0-2 71 0 0,-6 4 144 0 0,1 0 0 0 0,-1 0 1 0 0,1 1-1 0 0,0 0 0 0 0,0 0 1 0 0,1 1-1 0 0,0 0 0 0 0,0 0 0 0 0,1 1 1 0 0,-1-1-1 0 0,2 1 0 0 0,-1 0 1 0 0,1 0-1 0 0,0 1 0 0 0,1-1 1 0 0,0 1-1 0 0,0 0 0 0 0,1 1-215 0 0,2-2 108 0 0,10 17 168 0 0,-6-23-225 0 0,-2 0-39 0 0,0-1 0 0 0,-1 1 1 0 0,1-1-1 0 0,1 1 0 0 0,-1-1 0 0 0,0 0 0 0 0,0 0 1 0 0,0 0-1 0 0,1 0 0 0 0,-1-1 0 0 0,0 1 0 0 0,1-1 1 0 0,-1 1-1 0 0,1-1 0 0 0,-1 0 0 0 0,0 0 0 0 0,1 0 0 0 0,-1 0 1 0 0,1 0-1 0 0,-1 0 0 0 0,1-1 0 0 0,-1 1 0 0 0,0-1 1 0 0,1 0-1 0 0,-1 0 0 0 0,0 0 0 0 0,0 0 0 0 0,0 0 1 0 0,1 0-1 0 0,-1 0 0 0 0,0-1 0 0 0,-1 1 0 0 0,2-2-12 0 0,2-1-46 0 0,0-1 0 0 0,0 0 0 0 0,0 0 0 0 0,-1 0 0 0 0,1-1 0 0 0,-1 1 0 0 0,-1-1 0 0 0,1 0 0 0 0,-1 0 0 0 0,0-1 0 0 0,0-2 46 0 0,17-57-548 0 0,-19 61 477 0 0,-6 31 33 0 0,23 83 1188 0 0,-16-105-1086 0 0,5 6 0 0 0,0 0 0 0 0,15 5-1364 0 0,-20-15-3230 0 0,-2 0-1495 0 0</inkml:trace>
  <inkml:trace contextRef="#ctx0" brushRef="#br1" timeOffset="128880.387">7026 3196 12176 0 0,'0'0'273'0'0,"0"0"40"0"0,0 0 23 0 0,0 0-34 0 0,17 0 1858 0 0,110-10 1943 0 0,-45 3-3855 0 0,-22 1-3286 0 0,-58 6-3115 0 0</inkml:trace>
  <inkml:trace contextRef="#ctx0" brushRef="#br1" timeOffset="129440.154">7462 3050 11544 0 0,'0'0'264'0'0,"0"0"34"0"0,0 0 20 0 0,0 0-41 0 0,-5 8-170 0 0,2-3 207 0 0,0 0 1 0 0,0 0-1 0 0,1 0 1 0 0,0 1-1 0 0,0-1 1 0 0,0 1-1 0 0,1 0 1 0 0,-1 0-1 0 0,1-1 1 0 0,1 1-1 0 0,-1 0 1 0 0,1 0-1 0 0,0 0 1 0 0,0 0-1 0 0,1 0 1 0 0,0 0-1 0 0,0 1-314 0 0,0-2 45 0 0,1 0 0 0 0,0 0 0 0 0,-1-1 1 0 0,1 1-1 0 0,1-1 0 0 0,-1 1 0 0 0,1-1 0 0 0,0 0 0 0 0,-1 0 0 0 0,2 0 0 0 0,-1-1 0 0 0,4 4-45 0 0,-6-6 22 0 0,1 0 0 0 0,-1 0 0 0 0,1 0-1 0 0,0 0 1 0 0,-1 0 0 0 0,1 0 0 0 0,0-1-1 0 0,0 1 1 0 0,0-1 0 0 0,0 1 0 0 0,-1-1-1 0 0,1 0 1 0 0,0 1 0 0 0,0-1 0 0 0,0 0-1 0 0,0 0 1 0 0,0-1 0 0 0,0 1 0 0 0,0 0-1 0 0,1-1-21 0 0,5 0 13 0 0,-4 0-16 0 0,0 0 0 0 0,1 0 0 0 0,-1-1 0 0 0,0 0 0 0 0,0 0 0 0 0,0 0 1 0 0,0 0-1 0 0,0 0 0 0 0,-1-1 0 0 0,1 0 0 0 0,-1 0 0 0 0,0 0 0 0 0,3-3 3 0 0,0 1-50 0 0,1-5-50 0 0,-6 9 6 0 0,-1 1 2 0 0,0 0 10 0 0,1 2 5 0 0,19 48 282 0 0,6-12 505 0 0,-23-36-640 0 0,1 0 1 0 0,0 0-1 0 0,-1 0 1 0 0,1-1 0 0 0,0 1-1 0 0,0-1 1 0 0,0 0-1 0 0,0 0 1 0 0,0-1-1 0 0,0 1 1 0 0,0-1 0 0 0,0 0-1 0 0,0 0 1 0 0,0 0-1 0 0,0 0-70 0 0,-1-1 20 0 0,-1 1-1 0 0,1-1 1 0 0,-1 0 0 0 0,1 0-1 0 0,-1 0 1 0 0,1 0-1 0 0,-1 0 1 0 0,0-1-1 0 0,0 1 1 0 0,0-1-1 0 0,1 1 1 0 0,-1-1 0 0 0,-1 0-1 0 0,1 0 1 0 0,0 0-1 0 0,0 0 1 0 0,-1 0-1 0 0,1 0 1 0 0,-1 0-1 0 0,1-1 1 0 0,-1 1 0 0 0,0-1-1 0 0,0 1 1 0 0,0 0-1 0 0,-1-1 1 0 0,1 0-1 0 0,0 1 1 0 0,-1-1-1 0 0,0 1 1 0 0,1-3-20 0 0,-2-4 3 0 0,0 1-1 0 0,0 0 1 0 0,-1-1-1 0 0,0 1 1 0 0,-1 0 0 0 0,1 0-1 0 0,-2 0 1 0 0,1 1 0 0 0,-1-1-1 0 0,0 1 1 0 0,0 0-1 0 0,-2-1-2 0 0,0-3-75 0 0,-45-66-1400 0 0,30 63-355 0 0,11 8-1857 0 0,9 6 2153 0 0</inkml:trace>
  <inkml:trace contextRef="#ctx0" brushRef="#br1" timeOffset="129825.829">7889 2851 8176 0 0,'0'0'182'0'0,"0"0"29"0"0,0 0 13 0 0,2 0-32 0 0,27 2-36 0 0,-21 0 387 0 0,0 1 0 0 0,0-1 0 0 0,0 2-1 0 0,0-1 1 0 0,0 1 0 0 0,-1 0 0 0 0,0 1 0 0 0,0-1 0 0 0,0 2-1 0 0,0-1 1 0 0,-1 1 0 0 0,0 0 0 0 0,0 0 0 0 0,0 0-1 0 0,1 4-542 0 0,1-2 217 0 0,0 1-1 0 0,0 0 0 0 0,-1 0 0 0 0,0 0 0 0 0,-1 1 0 0 0,0 0 0 0 0,0 1 0 0 0,-1-1 0 0 0,-1 1 0 0 0,0 0 0 0 0,0 0 0 0 0,-1 0 0 0 0,0 1 0 0 0,-1-1 0 0 0,0 1 1 0 0,-1-1-1 0 0,-1 1 0 0 0,0 2-216 0 0,-2-3 57 0 0,-2-1 0 0 0,1 0 1 0 0,-2 0-1 0 0,1 0 0 0 0,-1-1 1 0 0,-1 0-1 0 0,1 0 0 0 0,-2 0 1 0 0,1 0-1 0 0,-1-1 0 0 0,0 0 1 0 0,-1-1-1 0 0,-6 6-57 0 0,-5 7-31 0 0,-54 23 89 0 0,50-33-216 0 0,-37 20-2868 0 0,59-30-1665 0 0,1 0-1379 0 0</inkml:trace>
  <inkml:trace contextRef="#ctx0" brushRef="#br1" timeOffset="130173.689">8236 2851 10960 0 0,'0'0'322'0'0,"0"0"-7"0"0,0 0-136 0 0,0 1 183 0 0,-17 73 3546 0 0,11-28-2347 0 0,-2 31-34 0 0,16-9-424 0 0,7-20-518 0 0,-5-30-412 0 0,23 16-57 0 0,40-14 188 0 0,-48-24-1031 0 0,-15 0-2705 0 0,-6 3 652 0 0,-3 0-3456 0 0</inkml:trace>
  <inkml:trace contextRef="#ctx0" brushRef="#br1" timeOffset="130455.965">8126 3072 11976 0 0,'0'0'266'0'0,"0"0"44"0"0,0 0 15 0 0,0 0-26 0 0,2-1-198 0 0,43-12 2239 0 0,61-4 2386 0 0,81-7-3651 0 0,-149 23-1407 0 0,-22 1 117 0 0</inkml:trace>
  <inkml:trace contextRef="#ctx0" brushRef="#br1" timeOffset="175641.239">2594 5652 8496 0 0,'0'0'190'0'0,"0"0"28"0"0,0-1 10 0 0,3-5-26 0 0,5-13 3242 0 0,-8 18-2660 0 0,0 1-42 0 0,0 0-6 0 0,0 0-54 0 0,0 0-223 0 0,0 0-98 0 0,0 0-17 0 0,0 0-13 0 0,0 0-30 0 0,1 1-12 0 0,29 116 1374 0 0,9 108-502 0 0,-15-29-417 0 0,-28-55-396 0 0,4-138-300 0 0,3 4-18 0 0,-2-6 51 0 0,-1-1-5 0 0,0 0-11 0 0,5 8-906 0 0,-4-8 742 0 0,1-1 0 0 0,0 1-1 0 0,-1 0 1 0 0,1 0 0 0 0,0-1 0 0 0,-1 1 0 0 0,1-1-1 0 0,0 1 1 0 0,-1-1 0 0 0,1 0 0 0 0,-1 1 0 0 0,1-1-1 0 0,-1 0 1 0 0,1 0 0 0 0,-1 0 0 0 0,0 0 0 0 0,0 0-1 0 0,1-1 1 0 0,-1 1 0 0 0,0 0 0 0 0,0-1-1 0 0,0 1 1 0 0,0 0 0 0 0,0-1 0 0 0,-1 1 0 0 0,1-1-1 0 0,0 0 100 0 0,15-42-3482 0 0,-8 23-2059 0 0</inkml:trace>
  <inkml:trace contextRef="#ctx0" brushRef="#br1" timeOffset="176344.298">3044 5708 6416 0 0,'0'0'184'0'0,"0"0"74"0"0,0 0 186 0 0,0 0 72 0 0,0 0 18 0 0,0 0-24 0 0,0 0-104 0 0,0 0-44 0 0,0 0-8 0 0,0 0-18 0 0,0 0-67 0 0,0 0-28 0 0,0 0-7 0 0,0 0 2 0 0,0 0 16 0 0,0 0 4 0 0,0 0 0 0 0,0 0 10 0 0,0 0 48 0 0,-11 15 3154 0 0,20 94-1098 0 0,-3-19-1853 0 0,-21 152 270 0 0,15-174-315 0 0,0-67-403 0 0,0-1 1 0 0,0 0 15 0 0,0 0-16 0 0,0 0-5 0 0,0 0 0 0 0,0 0 0 0 0,1-1-10 0 0,42-66-443 0 0,6-6-828 0 0,-47 72 1177 0 0,-1-2 13 0 0,1 1 1 0 0,0 0-1 0 0,0 0 1 0 0,0 0-1 0 0,0 0 1 0 0,0 0-1 0 0,1 1 1 0 0,-1-1-1 0 0,0 0 1 0 0,1 1-1 0 0,-1 0 1 0 0,1 0-1 0 0,0 0 1 0 0,-1 0 0 0 0,1 0-1 0 0,0 0 1 0 0,-1 1-1 0 0,1-1 1 0 0,0 1-1 0 0,0 0 1 0 0,0 0-1 0 0,0 0 1 0 0,-1 0-1 0 0,1 0 1 0 0,0 1-1 0 0,0-1 1 0 0,-1 1-1 0 0,1-1 1 0 0,0 1-1 0 0,0 0 1 0 0,-1 1-1 0 0,2-1 27 0 0,3 7-80 0 0,-4-5 142 0 0,0 1-1 0 0,-1 0 0 0 0,0 0 1 0 0,1 0-1 0 0,-1 0 0 0 0,-1 0 1 0 0,1 1-1 0 0,-1-1 0 0 0,1 1 1 0 0,-1-1-1 0 0,0 1 0 0 0,-1-1 1 0 0,1 1-1 0 0,-1 0 0 0 0,0-1 1 0 0,0 1-1 0 0,-1-1 0 0 0,1 1 1 0 0,-1 0-1 0 0,0-1 0 0 0,0 1 1 0 0,0-1-1 0 0,-1 0 0 0 0,0 1 1 0 0,0-1-1 0 0,0 0 0 0 0,0 0 1 0 0,0 0-1 0 0,-1 0 0 0 0,0-1 1 0 0,0 1-1 0 0,0-1 0 0 0,0 1 1 0 0,-1-1-1 0 0,1 0 0 0 0,-1 0 1 0 0,0-1-1 0 0,1 1 0 0 0,-1-1 1 0 0,0 0-1 0 0,-1 0 0 0 0,1 0-61 0 0,-15 6 108 0 0,0-1 0 0 0,0-1 0 0 0,-1 0 0 0 0,0-2 0 0 0,0 0 0 0 0,-17 0-108 0 0,-14-2 64 0 0,20-11-81 0 0,30 9-80 0 0,1 0-63 0 0,-11-10-687 0 0,11 8 645 0 0,0 0 1 0 0,0 0-1 0 0,0 0 0 0 0,0 0 0 0 0,0 1 1 0 0,1-1-1 0 0,-1 0 0 0 0,0 0 0 0 0,1 0 1 0 0,-1 1-1 0 0,1-1 0 0 0,0 0 0 0 0,0 1 1 0 0,0-1-1 0 0,0 0 0 0 0,0 1 0 0 0,0-1 1 0 0,0 1-1 0 0,0 0 0 0 0,0-1 0 0 0,1 1 1 0 0,-1 0-1 0 0,1-1 202 0 0,9-10-2832 0 0,-1-3-2142 0 0</inkml:trace>
  <inkml:trace contextRef="#ctx0" brushRef="#br1" timeOffset="176802.125">3402 5691 8000 0 0,'0'0'233'0'0,"0"-1"-9"0"0,0-4-39 0 0,0 4 526 0 0,0 1 212 0 0,0-6 591 0 0,2 6 3478 0 0,2 8-4796 0 0,1 0 0 0 0,-1 1-1 0 0,0 0 1 0 0,0-1 0 0 0,-1 1-1 0 0,-1 0 1 0 0,1 1 0 0 0,-2-1 0 0 0,2 7-196 0 0,5 23 575 0 0,23 150 1043 0 0,-30-88-764 0 0,-24 64-234 0 0,19-137-1256 0 0,15-42-756 0 0,16-58-4673 0 0,-22 54 4339 0 0</inkml:trace>
  <inkml:trace contextRef="#ctx0" brushRef="#br1" timeOffset="177226.743">3582 5600 7520 0 0,'0'0'217'0'0,"-1"-1"-6"0"0,0 0-75 0 0,0-1 0 0 0,0 1 0 0 0,0 0 0 0 0,1-1 0 0 0,-1 1 1 0 0,0-1-1 0 0,1 1 0 0 0,-1-1 0 0 0,1 0 0 0 0,-1 1 0 0 0,1-1 0 0 0,0 1 0 0 0,0-1 1 0 0,0 0-1 0 0,-1 1 0 0 0,2-1 0 0 0,-1 0 0 0 0,0 1 0 0 0,0-1 0 0 0,0 0 1 0 0,1 1-1 0 0,-1-1 0 0 0,1 1 0 0 0,-1-1 0 0 0,1 1 0 0 0,0-1 0 0 0,0 1 0 0 0,0-1 1 0 0,-1 1-1 0 0,1 0 0 0 0,1-1 0 0 0,-1 1 0 0 0,0 0 0 0 0,0 0 0 0 0,0 0 1 0 0,0 0-1 0 0,1 0 0 0 0,-1 0 0 0 0,1 0 0 0 0,-1 0 0 0 0,2 0-136 0 0,61-17 2972 0 0,-56 17-2782 0 0,-1-1-31 0 0,0 1 0 0 0,1 0 0 0 0,-1 1 0 0 0,0 0-1 0 0,1 0 1 0 0,-1 0 0 0 0,0 1 0 0 0,1 0 0 0 0,-1 1-1 0 0,6 1-158 0 0,-12-2 17 0 0,0-1 0 0 0,0 1 0 0 0,0-1 0 0 0,0 0 0 0 0,0 1 0 0 0,0 0 0 0 0,0-1 0 0 0,0 1 0 0 0,0-1 0 0 0,-1 1 0 0 0,1 0 0 0 0,0 0 0 0 0,0 0 0 0 0,-1-1 0 0 0,1 1 0 0 0,0 0 0 0 0,-1 0 0 0 0,1 0 0 0 0,-1 0 0 0 0,1 0 0 0 0,-1 0 0 0 0,0 0 0 0 0,1 0 0 0 0,-1 0 0 0 0,0 0 0 0 0,0 0 0 0 0,0 0 0 0 0,0 0 0 0 0,0 0 0 0 0,0 0 0 0 0,0 1 0 0 0,0-1 0 0 0,0 0 0 0 0,0 0 0 0 0,0 0 0 0 0,-1 0 0 0 0,1 0 0 0 0,-1 0 0 0 0,1 0 0 0 0,0 0 0 0 0,-1 0 0 0 0,0 0 0 0 0,1 0-17 0 0,-34 36 445 0 0,-47 8-157 0 0,-21 13-149 0 0,112-54-70 0 0,61-10 363 0 0,66-12-261 0 0,-17 11-1132 0 0,-96 7-942 0 0,-13 0 565 0 0</inkml:trace>
  <inkml:trace contextRef="#ctx0" brushRef="#br1" timeOffset="177550.895">3959 5905 12728 0 0,'0'0'289'0'0,"8"-4"390"0"0,65-13 1230 0 0,17 3 1885 0 0,-75 12-3711 0 0,-1 1-1 0 0,1 0 1 0 0,-1 1-1 0 0,1 0 0 0 0,0 1 1 0 0,12 3-83 0 0,-25-4 1 0 0,-1 0-71 0 0,0 0-1 0 0,-1-1 1 0 0,1 1-1 0 0,0 0 0 0 0,-1 0 1 0 0,1 0-1 0 0,-1 0 0 0 0,1 0 1 0 0,0 0-1 0 0,-1 0 0 0 0,1 0 1 0 0,0 0-1 0 0,-1 0 1 0 0,1 0-1 0 0,0 0 0 0 0,-1 0 1 0 0,1 1-1 0 0,-1-1 0 0 0,1 0 1 0 0,0 0-1 0 0,-1 1 1 0 0,1-1-1 0 0,-1 0 0 0 0,1 1 1 0 0,-1-1-1 0 0,1 1 0 0 0,-1-1 1 0 0,1 1-1 0 0,-1-1 1 0 0,0 1-1 0 0,1-1 0 0 0,-1 1 1 0 0,0-1-1 0 0,1 1 0 0 0,-1-1 1 0 0,0 1-1 0 0,0 0 1 0 0,1-1-1 0 0,-1 1 0 0 0,0-1 1 0 0,0 1-1 0 0,0 0 0 0 0,0-1 1 0 0,0 1-1 0 0,0 0 0 0 0,0-1 1 0 0,0 1-1 0 0,0 0 1 0 0,0-1-1 0 0,0 1 0 0 0,0-1 1 0 0,0 1-1 0 0,-1 0 0 0 0,1-1 1 0 0,0 1 70 0 0,-1 3-2558 0 0,-3 6-3239 0 0</inkml:trace>
  <inkml:trace contextRef="#ctx0" brushRef="#br1" timeOffset="177839.158">3881 6043 7104 0 0,'0'0'208'0'0,"0"0"136"0"0,0 0 445 0 0,0 0 194 0 0,0 0 38 0 0,0 0-26 0 0,0 0-151 0 0,0 0-68 0 0,0 0-10 0 0,1 1-19 0 0,2 1-497 0 0,1 0 0 0 0,-1-1 0 0 0,0 0 0 0 0,0 0 0 0 0,0 0 0 0 0,1 0 0 0 0,-1 0 0 0 0,1-1 0 0 0,-1 1 0 0 0,0-1 0 0 0,1 0 0 0 0,-1 0 0 0 0,1 0 0 0 0,-1-1 0 0 0,2 1-250 0 0,26 0 978 0 0,35 3 36 0 0,45-14-350 0 0,45 8-210 0 0,-136 3-444 0 0,-13 1-10 0 0,0 1-12 0 0,4-2 423 0 0,-9 0-7611 0 0,-2 0 898 0 0</inkml:trace>
  <inkml:trace contextRef="#ctx0" brushRef="#br1" timeOffset="174219.928">1289 5940 9152 0 0,'0'0'208'0'0,"0"0"33"0"0,0 0 14 0 0,-4-7 1 0 0,-2 3-203 0 0,5 3 218 0 0,1 1 69 0 0,0 0 4 0 0,0 0 8 0 0,0 0 34 0 0,23-13 1185 0 0,65 5 504 0 0,-59 9-1763 0 0,-18-1-246 0 0,37 1 365 0 0,1-3 0 0 0,-1-2 0 0 0,25-5-431 0 0,80-9 698 0 0,-47 15-852 0 0,-104 3 24 0 0,-2 0-70 0 0,0 0-22 0 0,0 0-92 0 0,0 0-381 0 0,-1 2-163 0 0,-5 4-34 0 0</inkml:trace>
  <inkml:trace contextRef="#ctx0" brushRef="#br1" timeOffset="174515.982">1442 6196 6480 0 0,'0'0'190'0'0,"15"-8"741"0"0,23 11 2404 0 0,-8-3-2124 0 0,15-1 76 0 0,28-1-239 0 0,91 10-402 0 0,-63-25-825 0 0,-75 12-812 0 0,-10 1-2629 0 0,-8-2-838 0 0</inkml:trace>
  <inkml:trace contextRef="#ctx0" brushRef="#br1" timeOffset="175019.639">1764 5800 8696 0 0,'0'0'197'0'0,"0"0"24"0"0,0 0 18 0 0,0 0 28 0 0,0 0 85 0 0,0 0 37 0 0,0 0 10 0 0,0 0-15 0 0,2 0-67 0 0,44 0 732 0 0,140 63-127 0 0,-152-51-862 0 0,-1 2 1 0 0,-1 1 0 0 0,0 2 0 0 0,-2 1 0 0 0,22 17-61 0 0,-51-35 0 0 0,3 3 1 0 0,0-1 0 0 0,0 1 0 0 0,-1 0 0 0 0,1 0 0 0 0,-1 0 0 0 0,0 0 0 0 0,0 0 0 0 0,0 1 0 0 0,-1 0 0 0 0,1-1 0 0 0,-1 1 0 0 0,1 0 1 0 0,-1 0-1 0 0,-1 0 0 0 0,1 1-1 0 0,-1-3 48 0 0,-1 1-1 0 0,1 0 1 0 0,-1 0 0 0 0,0 0 0 0 0,0-1 0 0 0,0 1 0 0 0,0 0 0 0 0,0 0 0 0 0,-1 0 0 0 0,1-1 0 0 0,-1 1 0 0 0,0 0 0 0 0,0-1-1 0 0,0 1 1 0 0,0 0 0 0 0,0-1 0 0 0,-1 1 0 0 0,1-1 0 0 0,-1 0 0 0 0,1 0 0 0 0,-1 1 0 0 0,0-1 0 0 0,0 0 0 0 0,0 0-1 0 0,-1 0-46 0 0,-6 9 225 0 0,-87 61 1020 0 0,-29 4-173 0 0,5-6-233 0 0,61-26-597 0 0,55-37-200 0 0,0-1-47 0 0,4-4-66 0 0,8 10-447 0 0,7-2-1431 0 0,-4-9-3886 0 0</inkml:trace>
  <inkml:trace contextRef="#ctx0" brushRef="#br1" timeOffset="181570.498">4757 5753 6504 0 0,'0'0'141'0'0,"0"0"23"0"0,-1 0 13 0 0,-47 0 4343 0 0,46 0-4021 0 0,2 0-34 0 0,0 0-7 0 0,0 0-9 0 0,0 0-29 0 0,0 0-17 0 0,0 0-3 0 0,0 0-8 0 0,0 0-32 0 0,0 0-10 0 0,0 0-4 0 0,0 0-13 0 0,0 0-45 0 0,0 0-22 0 0,0 0-2 0 0,0 0 8 0 0,0 0 34 0 0,0 0 12 0 0,0 0 2 0 0,0 0-16 0 0,9 4 360 0 0,-3-1-574 0 0,0-1 0 0 0,-1 1 0 0 0,1-1 0 0 0,1 0 0 0 0,-1 0 0 0 0,0-1 0 0 0,0 0 0 0 0,1 0 0 0 0,-1 0 0 0 0,0-1 0 0 0,1 0 0 0 0,-1 0 0 0 0,0-1-1 0 0,2 0-89 0 0,13 1 133 0 0,65-3 209 0 0,8-4-160 0 0,-18-3-47 0 0,-73 9-92 0 0,3-2-22 0 0,-5 2 36 0 0,1-9 107 0 0,-29-13-94 0 0,-65-16-660 0 0,82 34 563 0 0,0-1 0 0 0,0 1-1 0 0,1-2 1 0 0,0 1 0 0 0,0-1-1 0 0,1-1 1 0 0,-1 1 0 0 0,2-1-1 0 0,-1-1 1 0 0,1 0 0 0 0,0 0-1 0 0,-2-5 28 0 0,6 9-9 0 0,0 0-1 0 0,0 0 1 0 0,0-1 0 0 0,1 0-1 0 0,0 1 1 0 0,0-1-1 0 0,0 0 1 0 0,1 0-1 0 0,0 0 1 0 0,0 0-1 0 0,0-1 1 0 0,1 1-1 0 0,0 0 1 0 0,0 0-1 0 0,1 0 1 0 0,-1 0-1 0 0,1 0 1 0 0,1 0 0 0 0,-1 0-1 0 0,1-1 10 0 0,37-63-64 0 0,-25 54 47 0 0,1 2-1 0 0,0-1 1 0 0,1 2 0 0 0,1 0-1 0 0,0 1 1 0 0,0 1 0 0 0,2 0-1 0 0,11-5 18 0 0,101-28-10 0 0,-123 42-1 0 0,-1 0 0 0 0,1 1 1 0 0,0-1-1 0 0,-1 1 0 0 0,1 1 1 0 0,0-1-1 0 0,0 2 0 0 0,-1-1 1 0 0,1 1-1 0 0,0 0 0 0 0,0 0 1 0 0,5 3 10 0 0,26 14-67 0 0,-24-1-53 0 0,-13-10 112 0 0,0 0 0 0 0,0-1 0 0 0,-1 1 0 0 0,0 0 0 0 0,0 0-1 0 0,-1 0 1 0 0,0 0 0 0 0,0 0 0 0 0,-1-1 0 0 0,1 1 0 0 0,-2 0 0 0 0,1 0 0 0 0,-1 0 0 0 0,0-1 0 0 0,0 1-1 0 0,-1-1 1 0 0,0 0 0 0 0,0 1 0 0 0,-3 3 8 0 0,-1 7 15 0 0,-63 91-15 0 0,31-53 64 0 0,6-7-64 0 0,28-31 0 0 0,1-9 0 0 0,4 10 0 0 0,0-17 20 0 0,0 0 0 0 0,0 0-1 0 0,1 0 1 0 0,-1 0 0 0 0,0 0-1 0 0,1 0 1 0 0,-1 0 0 0 0,1 0-1 0 0,-1 0 1 0 0,1 0 0 0 0,-1 0-1 0 0,1 0 1 0 0,0-1 0 0 0,-1 1-1 0 0,1 0 1 0 0,0 0 0 0 0,0-1-1 0 0,0 1 1 0 0,-1 0-1 0 0,1-1 1 0 0,0 1 0 0 0,0-1-1 0 0,0 1 1 0 0,0-1 0 0 0,0 1-1 0 0,0-1 1 0 0,0 0 0 0 0,0 1-1 0 0,0-1 1 0 0,1 0-20 0 0,3 1 10 0 0,6 6 147 0 0,31-3 74 0 0,-36-4-195 0 0,4 0-36 0 0,-2 0 0 0 0,27-7-1280 0 0,-34 6 694 0 0,6 1-1889 0 0,1 0-3655 0 0</inkml:trace>
  <inkml:trace contextRef="#ctx0" brushRef="#br1" timeOffset="182145.965">5594 5573 8376 0 0,'0'0'190'0'0,"0"0"28"0"0,0 0 8 0 0,0 0 77 0 0,-9-1 972 0 0,5 1-1045 0 0,-1 0 0 0 0,0 0 0 0 0,0 0 0 0 0,0 0 0 0 0,1 1 0 0 0,-1 0 0 0 0,0 0 0 0 0,1 0 0 0 0,-1 1 0 0 0,0-1 0 0 0,1 1 0 0 0,0 0 0 0 0,-1 1 1 0 0,1-1-1 0 0,0 1 0 0 0,0 0 0 0 0,0 0 0 0 0,1 0 0 0 0,-1 0 0 0 0,0 1-230 0 0,-32 37 987 0 0,17-14 76 0 0,19-26-968 0 0,0 0-65 0 0,0 0 0 0 0,-1-1 0 0 0,1 1 1 0 0,-1 0-1 0 0,1-1 0 0 0,0 1 0 0 0,-1 0 0 0 0,1 0 0 0 0,0-1 0 0 0,0 1 0 0 0,-1 0 0 0 0,1 0 0 0 0,0-1 1 0 0,0 1-1 0 0,0 0 0 0 0,0 0 0 0 0,0 0 0 0 0,0-1 0 0 0,0 1 0 0 0,0 0 0 0 0,1 0 0 0 0,-1-1 0 0 0,0 1 1 0 0,0 0-1 0 0,1 0 0 0 0,-1-1 0 0 0,0 1 0 0 0,1 0 0 0 0,-1-1 0 0 0,1 1 0 0 0,-1 0 0 0 0,1-1 0 0 0,0 1-30 0 0,16 1 240 0 0,-14-2-230 0 0,-1-1 0 0 0,1 1 0 0 0,0-1 0 0 0,0 0 0 0 0,-1 0 0 0 0,1 0 0 0 0,0 0 0 0 0,-1 0 0 0 0,1-1-1 0 0,-1 1 1 0 0,1-1 0 0 0,-1 1 0 0 0,0-1 0 0 0,0 0 0 0 0,0 0 0 0 0,0 0 0 0 0,0 0 0 0 0,0-1 0 0 0,0 1 0 0 0,-1 0-1 0 0,1-1 1 0 0,-1 1 0 0 0,0-1 0 0 0,1 0 0 0 0,-1 1 0 0 0,-1-1 0 0 0,1 0 0 0 0,0-2-10 0 0,1-2-43 0 0,0 1 20 0 0,-2 5-35 0 0,5 19 328 0 0,11 40 578 0 0,-5-10-765 0 0,7-21-279 0 0,-16-26 36 0 0,4 5-1166 0 0,1-5-4354 0 0,-6-1 256 0 0</inkml:trace>
  <inkml:trace contextRef="#ctx0" brushRef="#br1" timeOffset="182611.498">5717 5521 9472 0 0,'0'0'216'0'0,"0"0"32"0"0,0 0 9 0 0,0 0 90 0 0,0 0 353 0 0,0 0 150 0 0,0 0 29 0 0,0 0-60 0 0,0 0-283 0 0,0 0-120 0 0,0 0-28 0 0,1 2-19 0 0,7 100 1813 0 0,-12-54-2000 0 0,-3-3-105 0 0,3-25-24 0 0,0-7 22 0 0,3-11-22 0 0,1-2 11 0 0,0 0 0 0 0,16-11-16 0 0,50-44-440 0 0,-48 52 382 0 0,2 23-108 0 0,-8 43 1438 0 0,-12-60-1259 0 0,-1 1-1 0 0,1-1 0 0 0,-1 0 1 0 0,0 1-1 0 0,0-1 0 0 0,-1 0 0 0 0,1 1 1 0 0,-1-1-1 0 0,1 0 0 0 0,-1 0 1 0 0,0 0-1 0 0,0-1 0 0 0,-1 1 0 0 0,1 0 1 0 0,0-1-1 0 0,-1 1 0 0 0,0-1 1 0 0,1 0-1 0 0,-1 0 0 0 0,0 0 0 0 0,0 0 1 0 0,0 0-1 0 0,0-1 0 0 0,-1 1 1 0 0,1-1-1 0 0,0 0 0 0 0,-1 0 0 0 0,-1 0-60 0 0,-5 2-423 0 0,0 0-1 0 0,-1-1 0 0 0,1 0 1 0 0,0-1-1 0 0,-1 0 0 0 0,1-1 1 0 0,-1 0-1 0 0,-8-1 424 0 0,4-2-1298 0 0</inkml:trace>
  <inkml:trace contextRef="#ctx0" brushRef="#br1" timeOffset="183148.378">5749 5078 9848 0 0,'0'0'222'0'0,"0"0"30"0"0,0 0 19 0 0,5-4 8 0 0,23-13 971 0 0,-24 15-1036 0 0,0 1 0 0 0,-1-1 0 0 0,1 1-1 0 0,0 0 1 0 0,0 0 0 0 0,0 0 0 0 0,0 0-1 0 0,0 1 1 0 0,0-1 0 0 0,0 1 0 0 0,0 0 0 0 0,0 0-1 0 0,0 1 1 0 0,0-1 0 0 0,0 1 0 0 0,0 0-1 0 0,0 0 1 0 0,0 0 0 0 0,0 0 0 0 0,-1 1-1 0 0,2 0-213 0 0,-4-1 31 0 0,0-1-1 0 0,0 1 0 0 0,1-1 0 0 0,-1 1 0 0 0,0 0 0 0 0,0 0 0 0 0,0-1 0 0 0,0 1 0 0 0,0 0 0 0 0,0 0 0 0 0,0 0 0 0 0,-1 0 0 0 0,1 0 0 0 0,0 0 0 0 0,0 1 0 0 0,-1-1 0 0 0,1 0 0 0 0,-1 0 0 0 0,1 0 0 0 0,-1 1 0 0 0,1-1 0 0 0,-1 0 0 0 0,0 0 0 0 0,0 1 0 0 0,1-1 0 0 0,-1 0 0 0 0,0 1 0 0 0,0-1 0 0 0,0 0 0 0 0,-1 1 0 0 0,1-1 1 0 0,0 0-1 0 0,0 1 0 0 0,-1-1 0 0 0,1 0 0 0 0,-1 0 0 0 0,1 1 0 0 0,-1 0-30 0 0,-26 42 564 0 0,-58 18-172 0 0,-11-4-318 0 0,90-53-74 0 0,0 0 27 0 0,18 7 434 0 0,-5-10-339 0 0,0 0-1 0 0,1-1 1 0 0,-1 0-1 0 0,0 0 1 0 0,1 0-1 0 0,-1-1 1 0 0,1 0-1 0 0,-1-1 1 0 0,0 1-1 0 0,1-1 1 0 0,-1-1-1 0 0,7-2-121 0 0,-9 3 29 0 0,150-33 903 0 0,-152 34-1221 0 0,3-1 934 0 0,14 2-4480 0 0,-20-1-2840 0 0</inkml:trace>
  <inkml:trace contextRef="#ctx0" brushRef="#br1" timeOffset="185969.255">6395 5504 8232 0 0,'0'0'182'0'0,"0"0"29"0"0,0 0 14 0 0,0 0 79 0 0,0 0 282 0 0,0 0 118 0 0,0 0 28 0 0,0 0-7 0 0,0 0-45 0 0,0 0-21 0 0,0 0-3 0 0,0 0-26 0 0,0 0-106 0 0,0 0-48 0 0,0 0-10 0 0,1 0-24 0 0,7 1-289 0 0,-1-2-1 0 0,0 1 1 0 0,0-1-1 0 0,0 0 1 0 0,0 0 0 0 0,0-1-1 0 0,0 0 1 0 0,0 0-1 0 0,0 0 1 0 0,0-1-1 0 0,-1 0 1 0 0,1-1-1 0 0,-1 1 1 0 0,1-2-153 0 0,5-1 124 0 0,24-19 195 0 0,2-17-81 0 0,-34 26-167 0 0,-12-9-18 0 0,5 23-57 0 0,1 0-1 0 0,-1 0 0 0 0,1 0 0 0 0,-1 0 0 0 0,0 1 0 0 0,1-1 0 0 0,-1 1 0 0 0,0 0 0 0 0,0-1 1 0 0,0 1-1 0 0,-1 0 0 0 0,1 1 0 0 0,0-1 0 0 0,0 1 0 0 0,0-1 0 0 0,0 1 0 0 0,-1 0 0 0 0,1 0 1 0 0,0 0-1 0 0,0 1 0 0 0,-1-1 0 0 0,1 1 0 0 0,0 0 0 0 0,0 0 0 0 0,0 0 0 0 0,0 0 0 0 0,-1 1 5 0 0,-12 8-12 0 0,-12 11 12 0 0,5 11 54 0 0,-8 22 220 0 0,-14 45 205 0 0,36-46-62 0 0,9-50-375 0 0,0-1-1 0 0,0 1 1 0 0,0-1-1 0 0,1 1 0 0 0,-1-1 1 0 0,1 1-1 0 0,0-1 1 0 0,0 0-1 0 0,0 1 0 0 0,0-1 1 0 0,0 0-1 0 0,0 0 1 0 0,1 0-1 0 0,-1 0 1 0 0,1 0-1 0 0,-1 0 0 0 0,1 0 1 0 0,0 0-1 0 0,0-1 1 0 0,0 1-1 0 0,0 0 0 0 0,0-1 1 0 0,0 0-1 0 0,0 0 1 0 0,0 1-1 0 0,1-1 0 0 0,-1 0 1 0 0,0-1-1 0 0,1 1 1 0 0,-1 0-1 0 0,1-1 0 0 0,1 1-41 0 0,81-3 779 0 0,48-20-635 0 0,-55-4-836 0 0,-47 13-4481 0 0,-28 11 3939 0 0,17-5-5482 0 0</inkml:trace>
  <inkml:trace contextRef="#ctx0" brushRef="#br1" timeOffset="186606.582">6442 4753 8808 0 0,'0'0'257'0'0,"0"0"-2"0"0,0 0-61 0 0,0 0 344 0 0,0 0 172 0 0,0 0 33 0 0,0 0 0 0 0,0 0-31 0 0,16 0 1362 0 0,85-7 1855 0 0,19 14-2463 0 0,-62 0-1320 0 0,-51-7-135 0 0,9 0-954 0 0,-4-3-5548 0 0,-11 2 819 0 0</inkml:trace>
  <inkml:trace contextRef="#ctx0" brushRef="#br1" timeOffset="187210.5">7193 4480 7856 0 0,'0'0'174'0'0,"0"0"29"0"0,0 0 13 0 0,0 0 108 0 0,0 0 425 0 0,0 0 181 0 0,0 0 35 0 0,-7 3 622 0 0,-36 31 719 0 0,38-29-2156 0 0,0 0 1 0 0,0 0-1 0 0,0 0 0 0 0,0 1 1 0 0,1 0-1 0 0,0-1 0 0 0,1 2 0 0 0,-1-1 1 0 0,1 0-1 0 0,-2 5-150 0 0,-9 16 376 0 0,-25 91 778 0 0,22-25-606 0 0,16-82-437 0 0,0-1 0 0 0,0 1-1 0 0,1 0 1 0 0,0 0 0 0 0,1-1-1 0 0,0 1 1 0 0,1 0 0 0 0,0-1-1 0 0,3 9-110 0 0,10 29 331 0 0,2-21-206 0 0,37 12 291 0 0,1-32-1210 0 0,-32-18-5438 0 0,-15 8 315 0 0</inkml:trace>
  <inkml:trace contextRef="#ctx0" brushRef="#br1" timeOffset="187931.942">7357 4542 7376 0 0,'0'0'216'0'0,"0"0"121"0"0,0 0 383 0 0,0 0 164 0 0,0 0 39 0 0,0 0-22 0 0,0 0-112 0 0,0 0-49 0 0,0 0-10 0 0,0 0-68 0 0,0 0-274 0 0,0 0-120 0 0,0 0-20 0 0,8 4 376 0 0,51 60 609 0 0,-14 12-649 0 0,-38-57-439 0 0,0 0 0 0 0,-2 0-1 0 0,0 1 1 0 0,-1 0 0 0 0,-1-1-1 0 0,-1 1 1 0 0,-1 1 0 0 0,0 2-145 0 0,-3-17 23 0 0,1 0 1 0 0,-1 0-1 0 0,0-1 1 0 0,-1 1-1 0 0,1 0 1 0 0,-1-1-1 0 0,0 0 1 0 0,-1 0-1 0 0,1 0 1 0 0,-1 0-1 0 0,0 0 1 0 0,0-1-1 0 0,0 0 1 0 0,-1 0-1 0 0,1 0 1 0 0,-1 0-1 0 0,0-1 1 0 0,0 0-1 0 0,-1 0 1 0 0,1 0-1 0 0,-1 0 1 0 0,1-1-1 0 0,-1 0 1 0 0,0 0-1 0 0,0-1 0 0 0,-2 1-23 0 0,-15 8 8 0 0,14-6 8 0 0,0 1 0 0 0,-1-2 0 0 0,1 1 0 0 0,-1-1 0 0 0,0-1 0 0 0,0 1 0 0 0,0-2 0 0 0,-6 1-16 0 0,8-2 0 0 0,1-2 12 0 0,10-23 120 0 0,2 17-110 0 0,0 0 1 0 0,0 0-1 0 0,0 0 0 0 0,1 1 0 0 0,0 0 0 0 0,1 0 0 0 0,0 1 0 0 0,0 0 0 0 0,7-6-22 0 0,13-11 9 0 0,39-27 2 0 0,7-21 106 0 0,-45 43-117 0 0,33-56 160 0 0,-24-9-160 0 0,-23 34 0 0 0,-5-10 0 0 0,-6 44 0 0 0,-4 21-277 0 0,-1-3 536 0 0,2-6-7550 0 0,0 13 1753 0 0</inkml:trace>
  <inkml:trace contextRef="#ctx0" brushRef="#br1" timeOffset="188763.971">7715 4756 7376 0 0,'0'0'216'0'0,"0"0"125"0"0,0 0 400 0 0,0 0 174 0 0,0 0 40 0 0,0 0-31 0 0,0 0-151 0 0,-13 0 1290 0 0,8 1-1890 0 0,-1 1 0 0 0,1 1 0 0 0,0-1 0 0 0,0 1 1 0 0,0 0-1 0 0,0 0 0 0 0,0 0 0 0 0,0 1 0 0 0,1 0 1 0 0,0 0-1 0 0,0 0 0 0 0,-1 1-173 0 0,-12 11 297 0 0,-26 28 575 0 0,20 0-176 0 0,21-39-655 0 0,0 0 0 0 0,1 0 0 0 0,-1 1 1 0 0,1-1-1 0 0,1 0 0 0 0,-1 0 0 0 0,1 1 0 0 0,-1-1 0 0 0,2 1 0 0 0,-1-1 0 0 0,0 0 0 0 0,1 0 0 0 0,0 1 0 0 0,1-1 0 0 0,-1 0 0 0 0,1 0 0 0 0,0 0 0 0 0,0 0 0 0 0,0 0 0 0 0,1 0 0 0 0,0 0-41 0 0,-2-3 26 0 0,1 0 1 0 0,-1-1 0 0 0,0 1-1 0 0,1-1 1 0 0,-1 1-1 0 0,1-1 1 0 0,0 0-1 0 0,-1 0 1 0 0,1 1 0 0 0,0-1-1 0 0,0 0 1 0 0,0-1-1 0 0,0 1 1 0 0,0 0 0 0 0,0 0-1 0 0,0-1 1 0 0,0 1-1 0 0,0-1 1 0 0,0 0 0 0 0,0 0-1 0 0,0 1 1 0 0,0-1-1 0 0,0-1 1 0 0,0 1-1 0 0,1 0 1 0 0,-1 0 0 0 0,0-1-1 0 0,0 1 1 0 0,0-1-1 0 0,0 0 1 0 0,0 1 0 0 0,0-1-1 0 0,-1 0 1 0 0,1 0-1 0 0,1-1-26 0 0,27-46 182 0 0,-26 31-286 0 0,0 1 1 0 0,-1-1 0 0 0,-1 0-1 0 0,0-1 1 0 0,-2 1 0 0 0,0-9 103 0 0,-3 83-74 0 0,26 48 565 0 0,-23-101-448 0 0,1 4-33 0 0,13 25 8 0 0,-13-31-254 0 0,-1-2-59 0 0,0 0-8 0 0,0 0-67 0 0,0 0-280 0 0,0 0-118 0 0,0 0-1019 0 0,0 0-3973 0 0</inkml:trace>
  <inkml:trace contextRef="#ctx0" brushRef="#br1" timeOffset="189445.077">7796 4739 7976 0 0,'0'0'174'0'0,"0"0"29"0"0,0 0 14 0 0,0 0 78 0 0,1-1 277 0 0,5-4 120 0 0,-5 4 20 0 0,-1 1-20 0 0,0 0-111 0 0,0 0-49 0 0,0 0-10 0 0,0 0-21 0 0,0 0-78 0 0,0 0-37 0 0,0 0-8 0 0,0 0-29 0 0,0 0-112 0 0,0 0-49 0 0,0 0-10 0 0,0 0-9 0 0,0 0-28 0 0,0 0-11 0 0,8 14 269 0 0,3 24 129 0 0,-2 21-80 0 0,-14 30 152 0 0,-10-22-266 0 0,8-45-153 0 0,6-21-126 0 0,1-1 14 0 0,0 0-4 0 0,6-8-153 0 0,31-36-625 0 0,36 7-94 0 0,-62 35 723 0 0,-9 1 74 0 0,0 1 1 0 0,0-1-1 0 0,0 1 1 0 0,0-1-1 0 0,0 1 0 0 0,0 0 1 0 0,1 0-1 0 0,-1 0 1 0 0,0 0-1 0 0,0 0 1 0 0,0 1-1 0 0,0-1 0 0 0,0 0 1 0 0,0 1-1 0 0,0 0 1 0 0,0-1-1 0 0,0 1 1 0 0,-1 0-1 0 0,1 0 1 0 0,0 0-1 0 0,0 0 0 0 0,-1 0 1 0 0,1 1-1 0 0,0-1 1 0 0,-1 0-1 0 0,1 1 10 0 0,9 12-11 0 0,-7 26 702 0 0,-16-25 32 0 0,9-10-655 0 0,-1-1 1 0 0,0 0-1 0 0,0 0 0 0 0,0 0 1 0 0,-1-1-1 0 0,0 1 1 0 0,1-1-1 0 0,-1 0 1 0 0,0-1-1 0 0,0 1 0 0 0,-1-1 1 0 0,1 0-1 0 0,0 0 1 0 0,-1-1-1 0 0,-1 1-68 0 0,-15 5 48 0 0,-37 11-281 0 0,-3-12-2023 0 0,53-6 543 0 0,2-3-3884 0 0</inkml:trace>
  <inkml:trace contextRef="#ctx0" brushRef="#br1" timeOffset="190280.978">8356 4476 6736 0 0,'0'0'149'0'0,"0"0"23"0"0,0 0 12 0 0,0 0 101 0 0,0 0 398 0 0,0 0 169 0 0,0 0 39 0 0,0 0-22 0 0,0 0-110 0 0,0 0-45 0 0,0 0-8 0 0,0 0-38 0 0,0 0-151 0 0,0 0-65 0 0,0 0-17 0 0,0 0-22 0 0,-1 1-80 0 0,-13 14 534 0 0,14-14-594 0 0,-19 41 1446 0 0,-17 83-13 0 0,13-54-867 0 0,-16 33-266 0 0,24-65-497 0 0,3-11-22 0 0,-8 15-44 0 0,-6 4 54 0 0,6-20 0 0 0,15-20-64 0 0,-1-3 0 0 0,-3 10-472 0 0,3-13 462 0 0,4 1-9261 0 0,2-2 3961 0 0</inkml:trace>
  <inkml:trace contextRef="#ctx0" brushRef="#br1" timeOffset="190838.033">8411 4711 8696 0 0,'0'0'197'0'0,"0"0"24"0"0,0 0 18 0 0,0 0 73 0 0,0 0 277 0 0,13-10 2085 0 0,-5 7-2331 0 0,-1 0 0 0 0,1 1 0 0 0,0 0 0 0 0,0 0 1 0 0,0 1-1 0 0,0 0 0 0 0,1 1 0 0 0,-1-1 0 0 0,0 2 1 0 0,3-1-344 0 0,-7 1 86 0 0,0 1 1 0 0,0-1-1 0 0,0 0 1 0 0,0 1-1 0 0,0 0 1 0 0,-1 0 0 0 0,1 0-1 0 0,-1 0 1 0 0,0 1-1 0 0,1-1 1 0 0,-1 1 0 0 0,0 0-1 0 0,0 0 1 0 0,-1 0-1 0 0,1 0 1 0 0,-1 0-1 0 0,1 1-86 0 0,1 5 136 0 0,6 43 768 0 0,-13-46-850 0 0,0 0-1 0 0,0-1 1 0 0,0 1-1 0 0,-1-1 1 0 0,0 1-1 0 0,0-1 0 0 0,-1-1 1 0 0,1 1-1 0 0,-1-1 1 0 0,0 1-1 0 0,0-1 1 0 0,0-1-1 0 0,-1 1 0 0 0,0-1 1 0 0,1 0-1 0 0,-1 0 1 0 0,0 0-1 0 0,-1-1-53 0 0,4 0 4 0 0,-98 42 70 0 0,74-30-74 0 0,31-4 0 0 0,77 2 75 0 0,40-12-22 0 0,-52-5-2330 0 0,-60 2-4149 0 0</inkml:trace>
  <inkml:trace contextRef="#ctx0" brushRef="#br1" timeOffset="193678.047">8656 4411 5496 0 0,'0'0'124'0'0,"0"0"17"0"0,0 0 11 0 0,0 0 55 0 0,0 0 203 0 0,0 0 94 0 0,0 0 22 0 0,0 0 6 0 0,0 0 17 0 0,0 0 10 0 0,0 0 1 0 0,0 0-24 0 0,0 0-100 0 0,0 0-42 0 0,0 0-8 0 0,17-1 2698 0 0,0 1-2056 0 0,-15 1-890 0 0,-2-1-22 0 0,0 0-10 0 0,16 7 589 0 0,22 30 425 0 0,-23-18-688 0 0,-14-17-326 0 0,-1-2 4 0 0,0 2 2 0 0,7 26 208 0 0,-7-27-224 0 0,7 16 208 0 0,-2 17 119 0 0,2 22-27 0 0,-3 1-180 0 0,0-21-75 0 0,-12 13 153 0 0,-10 2-45 0 0,-16 22-85 0 0,16-48-23 0 0,-24 37-1557 0 0,42-62 988 0 0,-1 2-218 0 0,-9 6-1521 0 0,9-8-2019 0 0,1 0-1186 0 0</inkml:trace>
  <inkml:trace contextRef="#ctx0" brushRef="#br1" timeOffset="194291.415">9143 4507 9472 0 0,'0'0'216'0'0,"0"0"32"0"0,0 0 9 0 0,0 0 72 0 0,0 0 281 0 0,0 0 118 0 0,0 0 28 0 0,0 0-34 0 0,0 0-156 0 0,0 0-72 0 0,0 0-12 0 0,0 0-34 0 0,0 0-136 0 0,0 0-66 0 0,0 0-12 0 0,0 2 4 0 0,1 59 1299 0 0,-37 100-357 0 0,4-74-824 0 0,-6 6-88 0 0,36-89-237 0 0,2-3-24 0 0,-1 0-1 0 0,1-1 1 0 0,-1 1 0 0 0,1 0-1 0 0,0 0 1 0 0,-1 0-1 0 0,1-1 1 0 0,0 1-1 0 0,0 0 1 0 0,0 0-1 0 0,0 0 1 0 0,-1-1-1 0 0,1 1 1 0 0,0 0 0 0 0,1 0-1 0 0,-1 0 1 0 0,0 0-1 0 0,0-1 1 0 0,0 1-1 0 0,0 0 1 0 0,1 0-1 0 0,-1 0 1 0 0,0-1 0 0 0,1 1-1 0 0,-1 0 1 0 0,0 0-1 0 0,1-1 1 0 0,-1 1-1 0 0,1 0 1 0 0,-1-1-1 0 0,1 1 1 0 0,0-1-1 0 0,-1 1 1 0 0,1 0 0 0 0,0-1-1 0 0,-1 1 1 0 0,1-1-7 0 0,3 3 53 0 0,0-1 0 0 0,0 1 0 0 0,0-1 1 0 0,0 0-1 0 0,0 0 0 0 0,1 0 0 0 0,-1-1 1 0 0,1 1-1 0 0,-1-1 0 0 0,1 0 0 0 0,0 0 1 0 0,-1-1-1 0 0,1 0 0 0 0,0 1 0 0 0,-1-1 0 0 0,1-1 1 0 0,0 1-1 0 0,0-1 0 0 0,-1 0 0 0 0,1 0 1 0 0,-1 0-1 0 0,1-1 0 0 0,1 0-53 0 0,41-5 238 0 0,45-18-216 0 0,-72 8-972 0 0,-16 11-4924 0 0,-4 5-423 0 0</inkml:trace>
  <inkml:trace contextRef="#ctx0" brushRef="#br1" timeOffset="194567.343">8792 4618 8064 0 0,'0'0'233'0'0,"0"0"142"0"0,0 0 446 0 0,0 0 194 0 0,5-4 1057 0 0,1 0-1687 0 0,1 0 0 0 0,0 1 1 0 0,-1-1-1 0 0,1 1 1 0 0,1 0-1 0 0,-1 1 0 0 0,0 0 1 0 0,1 0-1 0 0,-1 1 0 0 0,1 0 1 0 0,5-1-386 0 0,12-2 379 0 0,100 1 502 0 0,-47 6-798 0 0,-24 4-1864 0 0,-42-7-4128 0 0</inkml:trace>
  <inkml:trace contextRef="#ctx0" brushRef="#br1" timeOffset="195720.241">9116 4655 4520 0 0,'0'0'99'0'0,"0"0"11"0"0,0 0 12 0 0,0 0 42 0 0,0 0 132 0 0,0 0 58 0 0,19-3 2081 0 0,29-4 7 0 0,-46 7-2280 0 0,-1 0-2 0 0,80-3 856 0 0,-50 3-819 0 0,24-7 147 0 0,-30 10 43 0 0,-23-3-323 0 0,-2 0 1 0 0,0 0 6 0 0,0 0 1 0 0,0 0 0 0 0,0 0-2 0 0,0 0-4 0 0,0 0-2 0 0,0 0 0 0 0,0 0 17 0 0,0 0 74 0 0,0 0 33 0 0,0 0 4 0 0,0 0-16 0 0,-8 1 22 0 0,-27 5 44 0 0,-4-2-130 0 0,-155-8-584 0 0,136 11-1054 0 0,57-7 874 0 0,1 0-18 0 0</inkml:trace>
  <inkml:trace contextRef="#ctx0" brushRef="#br1" timeOffset="214213.161">4791 6144 4576 0 0,'0'0'101'0'0,"0"0"22"0"0,0 0 5 0 0,0 0 49 0 0,0 0 209 0 0,0 0 93 0 0,0 0 23 0 0,11 0 826 0 0,116 10 1056 0 0,94-10 80 0 0,-99-7-1754 0 0,172 10-322 0 0,-207 4-349 0 0,-1-3 0 0 0,0-4 1 0 0,5-4-40 0 0,-15 1 32 0 0,0 2 0 0 0,63 9-32 0 0,-70-4 0 0 0,-49-4 0 0 0,-1 1 0 0 0,1 1 0 0 0,-1 1 0 0 0,0 0 0 0 0,19 7 0 0 0,0-1 53 0 0,0-2 0 0 0,0-1 1 0 0,0-1-1 0 0,0-3 0 0 0,1-1 1 0 0,8-2-54 0 0,89 3 47 0 0,190-8 130 0 0,-107-15-177 0 0,-8-13 64 0 0,-45 9-64 0 0,141-23 221 0 0,-161 24 48 0 0,16 6-151 0 0,94-3 10 0 0,-123 7-128 0 0,52-6 0 0 0,-8 2 0 0 0,-41 8 0 0 0,-41 3 0 0 0,87-14 0 0 0,7 16 0 0 0,43-2 0 0 0,-96 2 582 0 0,132-22-759 0 0,-172 20-108 0 0,-5 0 573 0 0,5-2-90 0 0,0 4 1 0 0,33 5-199 0 0,-76 0-68 0 0,102 7 205 0 0,41-7-83 0 0,36-7 465 0 0,48 7 167 0 0,63-3-676 0 0,-98 0 564 0 0,-128-8-332 0 0,83-10 84 0 0,-34 7-238 0 0,-38 11 58 0 0,-66 3-92 0 0,156 3 266 0 0,-74 5-86 0 0,0-6 566 0 0,20-9-205 0 0,-75 12-571 0 0,24-3 29 0 0,-96-2-169 0 0,-15 0-104 0 0,5-2-179 0 0,-5 2-2131 0 0,-2 0 1779 0 0</inkml:trace>
  <inkml:trace contextRef="#ctx0" brushRef="#br1" timeOffset="3.647">9645 5236 5616 0 0,'0'0'124'0'0,"0"0"17"0"0,0 0 11 0 0,1-6 7 0 0,10-14 490 0 0,-7 0 1574 0 0,-4 19-1690 0 0,0 1 23 0 0,0 0 11 0 0,-26-15 1567 0 0,19 14-1965 0 0,-1 0 0 0 0,0 0 0 0 0,1 1 0 0 0,-1 0-1 0 0,0 0 1 0 0,1 1 0 0 0,-1 0 0 0 0,1 0 0 0 0,-1 1-1 0 0,1 0 1 0 0,-3 2-169 0 0,-4-1 190 0 0,-1 0-123 0 0,0 0 34 0 0,2 0 0 0 0,-1 1 0 0 0,0 0 0 0 0,1 1 0 0 0,-1 1 1 0 0,2 0-1 0 0,-1 0 0 0 0,-1 2-101 0 0,-28 19 463 0 0,58-12-399 0 0,53 13-144 0 0,1-7 80 0 0,-11 2 0 0 0,-56-22 41 0 0,0 0 0 0 0,0 1 0 0 0,0-1 1 0 0,0 1-1 0 0,0 0 0 0 0,0 0 0 0 0,-1 0 0 0 0,1 0 1 0 0,-1 0-1 0 0,1 0 0 0 0,-1 1 0 0 0,0-1 1 0 0,0 1-1 0 0,0 0 0 0 0,0 0 0 0 0,0 0 1 0 0,-1 0-1 0 0,0 0 0 0 0,1 0 0 0 0,-1 0 1 0 0,0 0-1 0 0,0 0 0 0 0,-1 0 0 0 0,1 1 1 0 0,-1-1-1 0 0,1 0 0 0 0,-1 1 0 0 0,0-1 1 0 0,0 0-1 0 0,-1 1 0 0 0,1-1 0 0 0,-1 1-41 0 0,0 1 100 0 0,-1 1 0 0 0,-1-1 0 0 0,1 0 0 0 0,-1 1 0 0 0,0-1 0 0 0,0 0 0 0 0,0 0 0 0 0,-1-1 0 0 0,0 1 0 0 0,0-1 0 0 0,0 0 0 0 0,-2 2-100 0 0,-84 48 766 0 0,10-33-310 0 0,44-23-2344 0 0,32-6-547 0 0,3-1 1049 0 0</inkml:trace>
  <inkml:trace contextRef="#ctx0" brushRef="#br1" timeOffset="3.647">9723 5258 10080 0 0,'14'29'5730'0'0,"-5"-16"-5054"0"0,3 38 876 0 0,-4-23-1337 0 0,-2 34 411 0 0,-9-8-130 0 0,0-18-322 0 0,3-32-451 0 0,-1 4 801 0 0,2 5-4738 0 0,-1-13 2904 0 0</inkml:trace>
  <inkml:trace contextRef="#ctx0" brushRef="#br1" timeOffset="3.647">9796 5216 11488 0 0,'0'0'264'0'0,"0"0"34"0"0,-2-6 297 0 0,12 29-928 0 0,-7-17-175 0 0,-2-4-32 0 0</inkml:trace>
  <inkml:trace contextRef="#ctx0" brushRef="#br1" timeOffset="3.647">9979 5465 8952 0 0,'0'0'200'0'0,"0"0"33"0"0,0 0 15 0 0,-1 2-36 0 0,-13 46 680 0 0,7-39 5 0 0,-1 7 37 0 0,7-15-462 0 0,1 1-12 0 0,-11 19 720 0 0,11-19-816 0 0,0-2-84 0 0,0 0-38 0 0,-16-2 743 0 0,12-45-226 0 0,16-12-656 0 0,-9 50-78 0 0,44-93 80 0 0,-43 98-124 0 0,-1-1 1 0 0,1 1-1 0 0,1 0 0 0 0,-1 0 0 0 0,0 1 0 0 0,1-1 0 0 0,0 1 0 0 0,0 0 0 0 0,0 0 0 0 0,0 1 0 0 0,0 0 0 0 0,1 0 0 0 0,-1 0 0 0 0,1 0 0 0 0,-1 1 0 0 0,1 0 0 0 0,5-1 19 0 0,41 19-54 0 0,-47-15 54 0 0,1 1 0 0 0,-1 0 0 0 0,0 0 0 0 0,0 1 0 0 0,0-1 0 0 0,0 1 0 0 0,0 0 0 0 0,-1 1 0 0 0,0-1 0 0 0,0 1 0 0 0,0-1 0 0 0,0 1 0 0 0,-1 1 0 0 0,0-1 0 0 0,0 0 0 0 0,0 1 0 0 0,-1-1 0 0 0,2 5 0 0 0,10 29 155 0 0,-11 34 109 0 0,-3-69-338 0 0,0-2-5086 0 0,0-2-160 0 0</inkml:trace>
  <inkml:trace contextRef="#ctx0" brushRef="#br1" timeOffset="3.647">10496 4798 7920 0 0,'17'-86'1213'0'0,"-6"44"1078"0"0,-3 25-805 0 0,-8 16-1028 0 0,0 1-2 0 0,0 0-8 0 0,0 0-35 0 0,0 0-18 0 0,0 0-3 0 0,0 0-44 0 0,0 0-184 0 0,0 0-79 0 0,0 0-18 0 0,3 8 93 0 0,7 80 555 0 0,-8-28-487 0 0,6 51 348 0 0,12-47-162 0 0,-16-45-281 0 0,26-5-2124 0 0,-29-14 500 0 0,-1 0-69 0 0</inkml:trace>
  <inkml:trace contextRef="#ctx0" brushRef="#br1" timeOffset="3.647">10482 5120 9728 0 0,'0'0'284'0'0,"0"0"1"0"0,11-4 155 0 0,115 4 6325 0 0,-15 14-6344 0 0,-71-4-2619 0 0,-29-6-3503 0 0</inkml:trace>
  <inkml:trace contextRef="#ctx0" brushRef="#br1" timeOffset="3.647">10614 5334 11864 0 0,'0'0'266'0'0,"0"0"44"0"0,0 0 12 0 0,0 0-34 0 0,8-10-178 0 0,15 3-110 0 0,24-7 380 0 0,-14 20 1374 0 0,-12 22-217 0 0,-20-23-1490 0 0,0 0 0 0 0,-1 0-1 0 0,0 1 1 0 0,0-1 0 0 0,0 0-1 0 0,-1 0 1 0 0,0 0-1 0 0,0 0 1 0 0,0 0 0 0 0,-1 0-1 0 0,1 0 1 0 0,-1 0-1 0 0,0 0 1 0 0,-1-1 0 0 0,1 1-1 0 0,-1-1 1 0 0,0 0-1 0 0,0 1 1 0 0,0-1 0 0 0,-1-1-1 0 0,1 1 1 0 0,-2 0-47 0 0,-30 34-114 0 0,-12 17 50 0 0,42-46 118 0 0,17 7 90 0 0,58-12 111 0 0,-41-5-236 0 0,47 0-307 0 0,-33-5-1703 0 0,-31 3 1319 0 0</inkml:trace>
  <inkml:trace contextRef="#ctx0" brushRef="#br1" timeOffset="3.647">11108 5282 4112 0 0,'0'0'119'0'0,"0"0"59"0"0,0 0 149 0 0,10 4 1214 0 0,-5-1-1270 0 0,0 0 1 0 0,-1 1-1 0 0,0-1 0 0 0,1 1 0 0 0,-1 0 1 0 0,-1 0-1 0 0,1 0 0 0 0,0 0 0 0 0,-1 0 0 0 0,0 1 1 0 0,0 0-1 0 0,0 0 0 0 0,-1 0 0 0 0,2 4-271 0 0,1 4 269 0 0,0 0 1 0 0,-1 0-1 0 0,0 0 0 0 0,-1 1 0 0 0,0 0 0 0 0,-1 0 0 0 0,-1 2-269 0 0,0 37 1234 0 0,-2-51-1098 0 0,1-1 4 0 0,0 14 176 0 0,0-14-156 0 0,0-1-3 0 0,0 0-10 0 0,0 0-3 0 0,0 0 0 0 0,0 0 17 0 0,0 0 72 0 0,-8-4 746 0 0,-2-71-281 0 0,6-11-450 0 0,-1 3-178 0 0,1 27-45 0 0,3-1 0 0 0,2 1-1 0 0,3-17-24 0 0,4 7 54 0 0,-5-99 598 0 0,6 136-378 0 0,7 12-262 0 0,-1 10-85 0 0,65 0-6 0 0,-25 14 143 0 0,-52-6-61 0 0,1-1 1 0 0,-1 1-1 0 0,0 0 0 0 0,1 1 0 0 0,-1-1 0 0 0,0 0 0 0 0,0 1 0 0 0,0 0 0 0 0,0 0 0 0 0,0-1 0 0 0,-1 2 0 0 0,1-1 0 0 0,-1 0 0 0 0,1 1 0 0 0,-1-1 0 0 0,0 1 0 0 0,1-1 0 0 0,-2 1 0 0 0,1 0 0 0 0,0 0 0 0 0,0 2-3 0 0,9 22 0 0 0,-15-17-5 0 0,-1 0 0 0 0,0-1-1 0 0,0 0 1 0 0,-1 0 0 0 0,0 0-1 0 0,-1 0 1 0 0,0-1 0 0 0,0 0-1 0 0,-1-1 1 0 0,-5 5 5 0 0,-76 37-107 0 0,27-18 107 0 0,57-28 0 0 0,5-9 54 0 0,17 0-54 0 0,0 1 0 0 0,0 1 0 0 0,1 0 0 0 0,-1 1 0 0 0,1 1 0 0 0,0 1 0 0 0,0 0 0 0 0,-1 2 0 0 0,8 0 0 0 0,-5 1-17 0 0,-1 2 0 0 0,0 0 1 0 0,0 0-1 0 0,-1 2 0 0 0,0 0 0 0 0,0 2 0 0 0,15 7 17 0 0,-30-14 5 0 0,1 1 0 0 0,-1-1-1 0 0,1 1 1 0 0,-1 0-1 0 0,0 0 1 0 0,0 0-1 0 0,0 1 1 0 0,0-1-1 0 0,0 1 1 0 0,-1-1-1 0 0,1 1 1 0 0,-1 0 0 0 0,1 0-1 0 0,-1 0 1 0 0,0 0-1 0 0,0 1 1 0 0,-1-1-1 0 0,1 0 1 0 0,-1 1-1 0 0,1-1 1 0 0,-1 1-1 0 0,0 0 1 0 0,0-1 0 0 0,-1 1-1 0 0,1 0 1 0 0,-1-1-1 0 0,0 1 1 0 0,0 0-1 0 0,0 0 1 0 0,0 0-1 0 0,-1-1 1 0 0,1 1-1 0 0,-1 0 1 0 0,0-1 0 0 0,0 1-1 0 0,-1-1 1 0 0,1 1-1 0 0,-1-1 1 0 0,0 1-1 0 0,1-1 1 0 0,-2 0-1 0 0,1 0 1 0 0,0 0-1 0 0,-2 2-4 0 0,-10 5 104 0 0,-1-1-1 0 0,0 0 1 0 0,0 0-1 0 0,-1-2 1 0 0,0 0-1 0 0,-1-1 0 0 0,1 0 1 0 0,-1-1-1 0 0,0-1 1 0 0,-1-1-1 0 0,1-1-103 0 0,12-1 13 0 0,-116 14 516 0 0,99-15-531 0 0,0 0 0 0 0,0-2-1 0 0,0 0 1 0 0,1-1-1 0 0,-1-1 1 0 0,1-2 0 0 0,0 0-1 0 0,0-1 1 0 0,1 0-1 0 0,-18-11 3 0 0,8-2-1033 0 0,22 10-4355 0 0,7 9-286 0 0</inkml:trace>
  <inkml:trace contextRef="#ctx0" brushRef="#br1" timeOffset="3.647">11753 5016 6192 0 0,'0'0'133'0'0,"5"-4"192"0"0,41-58 297 0 0,21-31 2290 0 0,-41 72 122 0 0,-24 20-2742 0 0,-2 1-10 0 0,0 0-14 0 0,0 0-51 0 0,0 0-22 0 0,0 0-3 0 0,0 0 16 0 0,0 2 65 0 0,-23 101 1126 0 0,6-41-976 0 0,2 4-16 0 0,15-60-372 0 0,-1 0-1 0 0,-1 0-1 0 0,2-1 1 0 0,-1 1 0 0 0,1 0-1 0 0,0 0 1 0 0,0 0 0 0 0,0 0-1 0 0,1-1 1 0 0,0 1 0 0 0,0 0-1 0 0,0 0 1 0 0,1-1 0 0 0,0 1-1 0 0,0-1 1 0 0,1 1-1 0 0,-1-1 1 0 0,1 0 0 0 0,0 0-1 0 0,1 0 1 0 0,3 4-34 0 0,-1-4 34 0 0,0-1-1 0 0,1 0 1 0 0,0 0 0 0 0,-1 0-1 0 0,1-1 1 0 0,1 0 0 0 0,-1 0-1 0 0,0-1 1 0 0,1 0 0 0 0,-1 0-1 0 0,1-1 1 0 0,0 0 0 0 0,0 0-1 0 0,-1-1 1 0 0,1 0 0 0 0,4-1-34 0 0,12 2-8 0 0,-12 0-91 0 0,-1-1 0 0 0,0 1-1 0 0,1-2 1 0 0,-1 0 0 0 0,0 0 0 0 0,0-1 0 0 0,1 0-1 0 0,-1-1 1 0 0,-1 0 0 0 0,1-1 0 0 0,0 0 0 0 0,-1-1-1 0 0,6-3 100 0 0,-6 2-1627 0 0,-1-1-4101 0 0</inkml:trace>
  <inkml:trace contextRef="#ctx0" brushRef="#br1" timeOffset="3.647">11832 4985 13448 0 0,'1'-1'30'0'0,"-1"1"0"0"0,1 0 0 0 0,-1 0 1 0 0,0-1-1 0 0,0 1 0 0 0,1 0 0 0 0,-1 0 0 0 0,0-1 1 0 0,1 1-1 0 0,-1 0 0 0 0,0-1 0 0 0,0 1 1 0 0,1-1-1 0 0,-1 1 0 0 0,0 0 0 0 0,0-1 0 0 0,0 1 1 0 0,0-1-1 0 0,0 1 0 0 0,0 0 0 0 0,0-1 1 0 0,1 1-1 0 0,-1-1 0 0 0,0 1 0 0 0,0-1 1 0 0,-1 1-1 0 0,1 0 0 0 0,0-1 0 0 0,0 1 0 0 0,0-1 1 0 0,0 1-1 0 0,0-1 0 0 0,0 1 0 0 0,0 0 1 0 0,-1-1-1 0 0,1 1 0 0 0,0 0 0 0 0,0-1 0 0 0,-1 1 1 0 0,1 0-1 0 0,0-1 0 0 0,-1 1 0 0 0,1 0 1 0 0,0-1-1 0 0,0 1 0 0 0,-1 0 0 0 0,1 0 1 0 0,-1-1-1 0 0,1 1 0 0 0,0 0 0 0 0,-1 0 0 0 0,1 0 1 0 0,-1 0-1 0 0,1-1 0 0 0,0 1 0 0 0,-1 0 1 0 0,1 0-1 0 0,-1 0 0 0 0,1 0 0 0 0,-1 0 0 0 0,1 0 1 0 0,0 0-1 0 0,-1 0 0 0 0,1 0 0 0 0,-1 0 1 0 0,1 1-1 0 0,0-1-30 0 0,80-13 1148 0 0,72 8-914 0 0,74-32-1857 0 0,-199 33 1079 0 0</inkml:trace>
  <inkml:trace contextRef="#ctx0" brushRef="#br1" timeOffset="3.647">12641 5196 8536 0 0,'0'0'249'0'0,"0"0"-1"0"0,0 0-59 0 0,0 0 327 0 0,-12-4 1555 0 0,-45 28 544 0 0,-21 42-659 0 0,70-57-1802 0 0,6-7-134 0 0,0 0-1 0 0,0 0 1 0 0,0 0-1 0 0,0 0 1 0 0,1 0 0 0 0,-1 0-1 0 0,1 0 1 0 0,-1 0 0 0 0,1 1-1 0 0,0-1 1 0 0,0 1-1 0 0,0-1 1 0 0,0 1 0 0 0,0-1-1 0 0,0 1 1 0 0,1 0 0 0 0,0-1-1 0 0,-1 1 1 0 0,1 0-1 0 0,0-1 1 0 0,0 1 0 0 0,0 0-1 0 0,1-1 1 0 0,-1 1-20 0 0,45 38 10 0 0,48-2 54 0 0,-61-22-50 0 0,-9 0 244 0 0,-24 10 334 0 0,-2-24-556 0 0,0 1-1 0 0,-1-1 1 0 0,1 0-1 0 0,-1 0 1 0 0,0 0-1 0 0,0 0 1 0 0,0-1-1 0 0,-1 1 0 0 0,1-1 1 0 0,0 0-1 0 0,-1-1 1 0 0,1 1-1 0 0,-1-1 1 0 0,-2 1-36 0 0,1-1 10 0 0,-113 25 86 0 0,95-31-441 0 0,23 5-29 0 0,-2-1-129 0 0,0 0-845 0 0,2 0-2476 0 0,1 1-1416 0 0</inkml:trace>
  <inkml:trace contextRef="#ctx0" brushRef="#br1" timeOffset="3.647">12894 5295 14768 0 0,'0'0'332'0'0,"0"0"50"0"0,0 0 25 0 0,0 0-47 0 0,0 0-188 0 0,0 0 69 0 0,0 0 58 0 0,1 2 11 0 0,24 53 2210 0 0,-16-26-2280 0 0,21 61-2076 0 0,-29-89 467 0 0,-1-1-2848 0 0,0 0-1216 0 0</inkml:trace>
  <inkml:trace contextRef="#ctx0" brushRef="#br1" timeOffset="3.647">13062 5354 11000 0 0,'0'0'248'0'0,"0"0"34"0"0,0 0 21 0 0,0 0-34 0 0,1 1-174 0 0,35 71 1394 0 0,-27-47-919 0 0,-4-4-193 0 0,-2-10 94 0 0,-2-15 936 0 0,0-3-1466 0 0,0 1 0 0 0,0-1 0 0 0,1 1 0 0 0,0-1 0 0 0,1 1 0 0 0,0 0 0 0 0,-1 0 0 0 0,2 0 0 0 0,-1 0 0 0 0,1 1 0 0 0,0-1 59 0 0,0-1-16 0 0,0 0 0 0 0,1 0 0 0 0,0 0-1 0 0,0 1 1 0 0,1 0 0 0 0,-1 0 0 0 0,1 0 0 0 0,1 1 0 0 0,-1 0-1 0 0,1 0 1 0 0,0 1 0 0 0,0 0 0 0 0,0 0 0 0 0,0 0-1 0 0,1 1 1 0 0,-1 0 0 0 0,1 0 0 0 0,0 1 0 0 0,0 0 0 0 0,0 1-1 0 0,0 0 1 0 0,1 0 16 0 0,0 1 137 0 0,0 0-1 0 0,0 1 1 0 0,-1 0 0 0 0,1 1-1 0 0,-1 0 1 0 0,1 0 0 0 0,-1 1-1 0 0,0 0 1 0 0,0 1-1 0 0,0-1 1 0 0,0 2 0 0 0,0-1-1 0 0,-1 1 1 0 0,0 0 0 0 0,0 0-1 0 0,0 1 1 0 0,-1 0-1 0 0,0 0 1 0 0,4 6-137 0 0,-4-5 77 0 0,0 0-1 0 0,0 0 0 0 0,-1 1 1 0 0,0 0-1 0 0,0 0 1 0 0,-1 0-1 0 0,0 1 0 0 0,0 0 1 0 0,-1-1-1 0 0,-1 1 1 0 0,1 0-1 0 0,-1 0 0 0 0,-1 1 1 0 0,0-1-1 0 0,0 0 1 0 0,-1 2-77 0 0,-6 51-150 0 0,5-61 21 0 0,1-1-58 0 0,0 0-219 0 0,-1 2-240 0 0,-1 2-230 0 0,1-3-3491 0 0,1-1-1053 0 0</inkml:trace>
  <inkml:trace contextRef="#ctx0" brushRef="#br1" timeOffset="3.647">13699 4839 6248 0 0,'9'-10'460'0'0,"2"-22"-272"0"0,8-17 2073 0 0,-6 9 1686 0 0,-13 39-3403 0 0,0 1-2 0 0,-3 24 2836 0 0,6 60-2891 0 0,11-29-295 0 0,33 49-448 0 0,-20-53-1369 0 0,-26-40-3399 0 0,-1 0 130 0 0</inkml:trace>
  <inkml:trace contextRef="#ctx0" brushRef="#br1" timeOffset="3.647">13688 5258 8064 0 0,'0'0'233'0'0,"4"-7"938"0"0,0 2-775 0 0,0 1 0 0 0,0-1 0 0 0,0 1-1 0 0,1 0 1 0 0,0 0 0 0 0,0 1 0 0 0,0 0 0 0 0,0-1 0 0 0,0 2 0 0 0,1-1 0 0 0,-1 1 0 0 0,3-1-396 0 0,5-4 461 0 0,16-4-73 0 0,0 1 1 0 0,0 2 0 0 0,1 1 0 0 0,0 1-1 0 0,18-1-388 0 0,-45 6 14 0 0,163-13-70 0 0,-135 13-1652 0 0,-21 1-1580 0 0,2 0-1697 0 0</inkml:trace>
  <inkml:trace contextRef="#ctx0" brushRef="#br1" timeOffset="3.647">13863 5376 11280 0 0,'0'0'332'0'0,"0"0"-4"0"0,7-4-174 0 0,80-24 416 0 0,-30 18-477 0 0,-56 10-58 0 0,-1 0 0 0 0,1 0-1 0 0,0 0 1 0 0,-1 0 0 0 0,1 0 0 0 0,-1 0 0 0 0,1 0 0 0 0,0 1-1 0 0,-1-1 1 0 0,1 0 0 0 0,-1 0 0 0 0,1 0 0 0 0,-1 1-1 0 0,1-1 1 0 0,0 0 0 0 0,-1 1 0 0 0,1-1 0 0 0,-1 0 0 0 0,0 1-1 0 0,1-1 1 0 0,-1 1 0 0 0,1-1 0 0 0,-1 1 0 0 0,1-1 0 0 0,-1 1-1 0 0,0-1 1 0 0,0 1 0 0 0,1-1 0 0 0,-1 1 0 0 0,0-1-1 0 0,0 1 1 0 0,1 0 0 0 0,-1-1 0 0 0,0 1 0 0 0,0-1 0 0 0,0 1-1 0 0,0 0 1 0 0,0-1 0 0 0,0 1 0 0 0,0-1 0 0 0,0 1 0 0 0,0 0-1 0 0,0-1 1 0 0,0 1 0 0 0,-1 0 0 0 0,1-1 0 0 0,0 1-1 0 0,0-1 1 0 0,-1 1 0 0 0,1-1 0 0 0,0 1 0 0 0,-1-1 0 0 0,1 1-1 0 0,0-1 1 0 0,-1 1-35 0 0,-19 31 440 0 0,-116 102 397 0 0,125-114-741 0 0,11-18 39 0 0,11 8 248 0 0,-7-8-358 0 0,0 0-1 0 0,0-1 0 0 0,0 0 0 0 0,0 1 0 0 0,0-1 0 0 0,0-1 1 0 0,0 1-1 0 0,0-1 0 0 0,0 1 0 0 0,0-1 0 0 0,0 0 0 0 0,0-1 1 0 0,0 1-1 0 0,0-1 0 0 0,0 1 0 0 0,0-1 0 0 0,0-1 0 0 0,1 1-24 0 0,24-4 44 0 0,38-3-205 0 0,-40 3-2404 0 0,-16 3 382 0 0,8-1-3030 0 0</inkml:trace>
  <inkml:trace contextRef="#ctx0" brushRef="#br1" timeOffset="3.647">14233 5794 7072 0 0,'0'0'202'0'0,"0"2"1"0"0,3 40 237 0 0,-2-41-20 0 0,-1-1 11 0 0,0 0 47 0 0,0 0 197 0 0,18 0 1644 0 0,-13-2-2082 0 0,0-1 0 0 0,0 0 0 0 0,0 0 0 0 0,-1-1 0 0 0,1 1 0 0 0,-1-1 0 0 0,0 0 0 0 0,0 0 0 0 0,0-1 0 0 0,-1 1 0 0 0,0-1 0 0 0,0 0 0 0 0,0 0 0 0 0,0 0 0 0 0,-1 0 0 0 0,1 0 0 0 0,-1-2-237 0 0,5-10 126 0 0,-1-1 0 0 0,-1 0-1 0 0,-1-1 1 0 0,0 1 0 0 0,-1-1 0 0 0,-1 1 0 0 0,-1-1 0 0 0,-1-4-126 0 0,3-20 11 0 0,-2-171 508 0 0,-13-59-982 0 0,12 255 461 0 0,-1 7-9 0 0,0 0 0 0 0,1 0 0 0 0,0 0 1 0 0,1 0-1 0 0,0 0 0 0 0,0 0 0 0 0,1 0 0 0 0,1 1 0 0 0,0-1 0 0 0,0 1 1 0 0,1-1-1 0 0,1 1 0 0 0,-1 0 0 0 0,2 1 0 0 0,2-5 11 0 0,-6 12 10 0 0,1-1-1 0 0,0 0 1 0 0,0 1 0 0 0,0-1-1 0 0,0 1 1 0 0,0 0 0 0 0,0 0-1 0 0,1 0 1 0 0,-1 0-1 0 0,1 1 1 0 0,-1-1 0 0 0,1 1-1 0 0,0 0 1 0 0,-1 0 0 0 0,1 1-1 0 0,0-1 1 0 0,0 1-1 0 0,3-1-9 0 0,66 2-168 0 0,26 43 168 0 0,-96-42 0 0 0,-1-1 0 0 0,0 1 0 0 0,1 0 0 0 0,-1 0 0 0 0,0 0 0 0 0,0 0 0 0 0,0 0 0 0 0,0 0 0 0 0,-1 0 0 0 0,1 1 0 0 0,-1-1 0 0 0,1 0 0 0 0,-1 1 0 0 0,0 0 0 0 0,0-1 0 0 0,0 1 0 0 0,0 0 0 0 0,0-1 0 0 0,-1 1 0 0 0,1 0 0 0 0,-1 0 0 0 0,0 0 0 0 0,0-1 0 0 0,0 1 0 0 0,0 2 0 0 0,-1-2 0 0 0,-1 3 0 0 0,0 0 0 0 0,0 0 0 0 0,-1-1 0 0 0,0 1 0 0 0,0 0 0 0 0,0-1 0 0 0,-1 0 0 0 0,0 0 0 0 0,0 0 0 0 0,0 0 0 0 0,-5 4 0 0 0,-107 61-9 0 0,60-41-115 0 0,40-22 43 0 0,15-6-14 0 0,1-1 6 0 0,0 0 7 0 0,0 0 5 0 0,19 4-117 0 0,-6-2 165 0 0,5 1 24 0 0,0 0 0 0 0,0 1 0 0 0,0 1 0 0 0,-1 1 0 0 0,0 0 0 0 0,0 1 0 0 0,6 4 5 0 0,82 76 245 0 0,-104-86-232 0 0,0-1 1 0 0,0 1 0 0 0,0 0-1 0 0,0 0 1 0 0,0-1-1 0 0,0 1 1 0 0,-1 0 0 0 0,1 0-1 0 0,0 0 1 0 0,0 0 0 0 0,-1 0-1 0 0,1 0 1 0 0,-1 0-1 0 0,1 0 1 0 0,-1 1 0 0 0,0-1-1 0 0,1 0 1 0 0,-1 0-1 0 0,0 0 1 0 0,0 0 0 0 0,1 1-1 0 0,-1-1 1 0 0,0 0-1 0 0,0 0 1 0 0,0 0 0 0 0,-1 1-1 0 0,1-1 1 0 0,0 0-1 0 0,-1 1-13 0 0,0 25 536 0 0,-6-20-498 0 0,-1-1 0 0 0,0 0 0 0 0,0 0 0 0 0,-1-1 0 0 0,0 0 0 0 0,0-1-1 0 0,0 1 1 0 0,0-2 0 0 0,-1 0 0 0 0,1 0 0 0 0,-1 0 0 0 0,0-1 0 0 0,0-1-1 0 0,0 0 1 0 0,0 0 0 0 0,0-1 0 0 0,0 0 0 0 0,-2-1-38 0 0,-4 2 22 0 0,-51-1-477 0 0,41-6-4911 0 0,18 3 20 0 0</inkml:trace>
  <inkml:trace contextRef="#ctx0" brushRef="#br1" timeOffset="3.647">14840 4510 10824 0 0,'0'0'241'0'0,"0"0"38"0"0,0 0 14 0 0,0 0-21 0 0,0 0-136 0 0,0 0 81 0 0,0 0 58 0 0,0 0 12 0 0,-4 7 379 0 0,-38 62 1148 0 0,15-2-1505 0 0,-28 12-234 0 0,53-78-139 0 0,1 0 1 0 0,-1 0-1 0 0,0 1 1 0 0,1-1-1 0 0,-1 0 1 0 0,0 0 0 0 0,1 0-1 0 0,-1-1 1 0 0,0 1-1 0 0,0 0 1 0 0,0-1-1 0 0,0 1 1 0 0,0-1 0 0 0,0 0-1 0 0,0 1 1 0 0,0-1-1 0 0,0 0 1 0 0,0 0-1 0 0,0 0 1 0 0,0-1 0 0 0,0 1-1 0 0,0 0 1 0 0,0-1-1 0 0,1 1 1 0 0,-1-1-1 0 0,0 0 1 0 0,0 0 0 0 0,0 0 63 0 0,-5-13-1176 0 0,-6-7 208 0 0,5-16 517 0 0,16 22 426 0 0,19 1-46 0 0,102-2 18 0 0,14 22 541 0 0,-86 1 120 0 0,-56-7-472 0 0,-1 0-35 0 0,-13 14 139 0 0,4-8-208 0 0,-1 0 1 0 0,0-1-1 0 0,-1-1 0 0 0,1 0 1 0 0,-1 0-1 0 0,0-1 0 0 0,0 0 1 0 0,-2-1-33 0 0,-50 13-184 0 0,-20-12-104 0 0,28-21 288 0 0,53 17 0 0 0,1 0 0 0 0,-1 0 0 0 0,0 0 0 0 0,1 0 0 0 0,0 0 0 0 0,-1 0 0 0 0,1-1 0 0 0,0 1 0 0 0,-1-1 0 0 0,1 1 0 0 0,0-1 0 0 0,0 1 0 0 0,0-1 0 0 0,0 0 0 0 0,1 1 0 0 0,-1-1 0 0 0,0 0 0 0 0,1 0 0 0 0,-1 1 0 0 0,1-1 0 0 0,-1 0 0 0 0,1 0 0 0 0,0 0 0 0 0,0 0 0 0 0,0 0 0 0 0,0 0 0 0 0,0 1 0 0 0,0-1 0 0 0,1 0 0 0 0,-1 0 0 0 0,1 0 0 0 0,-1 0 0 0 0,1 1 0 0 0,0-1 0 0 0,-1 0 0 0 0,1 0 0 0 0,0 1 0 0 0,0-1 0 0 0,0 1 0 0 0,1-1 0 0 0,-1 0 0 0 0,17-25 0 0 0,22 1 0 0 0,-1 30 77 0 0,-33 4 43 0 0,31 47 299 0 0,-8-20-315 0 0,11-9 560 0 0,-38-25-504 0 0,-2-1-6 0 0,2 0-22 0 0,35 0 283 0 0,-26-1-394 0 0,-3-4 34 0 0,-8 4-55 0 0,1 1 0 0 0,-1-1 0 0 0,0 0 0 0 0,1 1 1 0 0,-1-1-1 0 0,0 0 0 0 0,1 1 0 0 0,-1-1 0 0 0,0 0 0 0 0,0 1 0 0 0,0-1 0 0 0,0 0 1 0 0,0 0-1 0 0,1 1 0 0 0,-1-1 0 0 0,-1 0 0 0 0,1 0 0 0 0,0 1 0 0 0,0-1 1 0 0,0 0-1 0 0,0 1 0 0 0,0-1 0 0 0,-1 0 0 0 0,1 1 0 0 0,0-1 0 0 0,0 0 0 0 0,-1 1 1 0 0,1-1-1 0 0,-1 0 0 0 0,1 1 0 0 0,0-1 0 0 0,-1 1 0 0 0,1-1 0 0 0,-1 0 0 0 0,-1 0-40 0 0,-1-4-126 0 0,-1 1 0 0 0,0 1 1 0 0,0-1-1 0 0,-1 1 0 0 0,1-1 1 0 0,-1 1-1 0 0,1 0 0 0 0,-1 1 0 0 0,0-1 1 0 0,0 1-1 0 0,0 0 0 0 0,-2 0 166 0 0,-3-2-848 0 0,-2 0-2160 0 0,-3 0-864 0 0</inkml:trace>
  <inkml:trace contextRef="#ctx0" brushRef="#br1" timeOffset="3.647">14899 4923 9008 0 0,'0'0'200'0'0,"0"0"33"0"0,0 0 15 0 0,0 0 35 0 0,0 0 118 0 0,0 0 51 0 0,0 0 11 0 0,0 2 9 0 0,2 2-248 0 0,-1 1 1 0 0,0-1-1 0 0,-1 1 0 0 0,1 0 1 0 0,-1-1-1 0 0,0 1 1 0 0,0 0-1 0 0,0-1 1 0 0,-1 1-1 0 0,0 0 1 0 0,0-1-1 0 0,0 1 0 0 0,0-1 1 0 0,-1 1-225 0 0,-5 40 1138 0 0,12 46 205 0 0,28-32 65 0 0,-24-48-1159 0 0,34 22 501 0 0,-35-30-702 0 0,1-2 0 0 0,0 1 0 0 0,-1-1 0 0 0,1 0-1 0 0,0-1 1 0 0,0 0 0 0 0,0-1 0 0 0,-1 1 0 0 0,1-2 0 0 0,0 1 0 0 0,4-3-48 0 0,29-18-272 0 0,-30-7-3511 0 0,-12 22 2417 0 0</inkml:trace>
  <inkml:trace contextRef="#ctx0" brushRef="#br1" timeOffset="3.647">14848 5036 14336 0 0,'0'0'330'0'0,"0"0"45"0"0,0 0 17 0 0,0 0-47 0 0,0-1-225 0 0,0 0-106 0 0,1 0-1 0 0,-1 0 0 0 0,0 1 1 0 0,0-1-1 0 0,1 0 0 0 0,-1 0 1 0 0,1 0-1 0 0,-1 0 1 0 0,1 0-1 0 0,-1 1 0 0 0,1-1 1 0 0,-1 0-1 0 0,1 0 1 0 0,0 1-1 0 0,-1-1 0 0 0,1 0 1 0 0,0 1-1 0 0,0-1 0 0 0,0 1 1 0 0,-1-1-1 0 0,1 1 1 0 0,0 0-1 0 0,0-1 0 0 0,0 1 1 0 0,0 0-1 0 0,0-1 1 0 0,0 1-1 0 0,0 0 0 0 0,0 0 1 0 0,0 0-1 0 0,-1 0 0 0 0,2 0-13 0 0,2-1 99 0 0,131-20 1155 0 0,-60 14-1028 0 0,2-2 274 0 0,-16 3-1516 0 0,-21 0-3541 0 0,-16-1-955 0 0</inkml:trace>
  <inkml:trace contextRef="#ctx0" brushRef="#br1" timeOffset="3.647">8415 6538 7920 0 0,'8'-3'133'0'0,"34"-28"550"0"0,-26 4 411 0 0,-15 26-744 0 0,1-5 242 0 0,-2 7 2186 0 0,9 48-2456 0 0,-9 5-498 0 0,-3 0 0 0 0,-2 0 0 0 0,-9 37 176 0 0,-11 78 510 0 0,14-96-691 0 0,7 6 266 0 0,11-7 194 0 0,-6-58 54 0 0,-2-13-134 0 0,1-1 8 0 0,8-4 333 0 0,29-55 1295 0 0,-24-9-1007 0 0,-9-42-815 0 0,-7 57-28 0 0,-10-151-59 0 0,13 72 74 0 0,8 19 64 0 0,1 29-80 0 0,6 19-192 0 0,3 47 155 0 0,19 19 46 0 0,28 22 283 0 0,42 23-764 0 0,-69-21 424 0 0,-37-22 59 0 0,1 0-1 0 0,-1 1 0 0 0,1-1 0 0 0,-1 1 0 0 0,0-1 0 0 0,0 1 0 0 0,-1 0 0 0 0,1-1 0 0 0,-1 1 1 0 0,0 0-1 0 0,0-1 0 0 0,0 1 0 0 0,0 0 0 0 0,0-1 0 0 0,-1 1 0 0 0,0 0 0 0 0,0-1 0 0 0,0 1 0 0 0,0-1 1 0 0,0 1-1 0 0,-1-1 0 0 0,0 0 0 0 0,0 1 0 0 0,0-1 0 0 0,0 0 0 0 0,0 0 0 0 0,0 0 0 0 0,-1-1 1 0 0,1 1-1 0 0,-1 0 0 0 0,0-1 0 0 0,0 0 0 0 0,0 0 0 0 0,0 0 0 0 0,0 0 0 0 0,0 0 0 0 0,-1 0 0 0 0,-2 0 6 0 0,-76 44-425 0 0,4-17-187 0 0,31-16 298 0 0,82-5 130 0 0,54 19-14 0 0,2 22 188 0 0,24 35 452 0 0,-112-81-431 0 0,1 1 1 0 0,-1 0-1 0 0,1 0 0 0 0,-1 0 0 0 0,0 0 1 0 0,0 1-1 0 0,-1-1 0 0 0,0 1 0 0 0,0 0 0 0 0,0 0 1 0 0,0 0-1 0 0,1 4-11 0 0,-4-5 63 0 0,1-1 0 0 0,-1 1 1 0 0,0 0-1 0 0,0 0 0 0 0,0-1 1 0 0,0 1-1 0 0,-1-1 0 0 0,1 1 1 0 0,-1-1-1 0 0,0 0 0 0 0,0 0 1 0 0,0 1-1 0 0,-1-1 0 0 0,1-1 0 0 0,-1 1 1 0 0,1 0-1 0 0,-1-1 0 0 0,0 1 1 0 0,0-1-1 0 0,0 0 0 0 0,0 0 1 0 0,-1 0-1 0 0,1 0 0 0 0,-1 0 0 0 0,-2 0-63 0 0,-5 3 120 0 0,1-1-1 0 0,-1-1 0 0 0,0 0 0 0 0,0 0 0 0 0,-1-1 0 0 0,1-1 1 0 0,0 0-1 0 0,0 0 0 0 0,-1-1 0 0 0,1 0 0 0 0,-11-2-119 0 0,4-1 34 0 0,0-1 0 0 0,1 0-1 0 0,0-1 1 0 0,0-1 0 0 0,0 0-1 0 0,0-2 1 0 0,-14-8-34 0 0,25 13-14 0 0,0-1 0 0 0,0 0 0 0 0,1 0-1 0 0,-1-1 1 0 0,1 0 0 0 0,0 0 0 0 0,0 0 0 0 0,0 0-1 0 0,1-1 1 0 0,0 0 0 0 0,-1-2 14 0 0,-1-28-5697 0 0,8 25-28 0 0</inkml:trace>
  <inkml:trace contextRef="#ctx0" brushRef="#br1" timeOffset="3.647">8007 6890 5552 0 0,'0'0'124'0'0,"3"-7"169"0"0,40-89 1732 0 0,12-26-131 0 0,-52 113-1800 0 0,0-1 1 0 0,-1 0 0 0 0,0 1 0 0 0,0-1 0 0 0,-1 0-1 0 0,0 0 1 0 0,-1 0 0 0 0,0 0 0 0 0,-1 0 0 0 0,0-2-95 0 0,0-19 492 0 0,1-30 658 0 0,0 60 2987 0 0,4 24-4073 0 0,-1 33 255 0 0,1 24 588 0 0,2-40-793 0 0,0-9 71 0 0,-1 0-1 0 0,-1 0 0 0 0,-2 0 1 0 0,-1 1-1 0 0,-1 10-184 0 0,-3 59 218 0 0,-9 44 646 0 0,12-131-864 0 0,0 0 0 0 0,1-1 0 0 0,1 1 0 0 0,-1 0 0 0 0,2 0 0 0 0,5 24-189 0 0,-4-24 178 0 0,0 1 11 0 0,1 29 64 0 0,-5-30-64 0 0,0-3 11 0 0,0-9 42 0 0,0-2 11 0 0,0 0 0 0 0,0 0 3 0 0,0 0-27 0 0,0 0-144 0 0,0 0-25 0 0,0 0-139 0 0,0 0-616 0 0,0 0-275 0 0,3 0-51 0 0</inkml:trace>
  <inkml:trace contextRef="#ctx0" brushRef="#br1" timeOffset="3.647">9006 6337 6192 0 0,'10'-9'133'0'0,"-8"7"23"0"0,-1 1 13 0 0,10-33 13 0 0,-7 12 707 0 0,-4 20-410 0 0,7-21 1345 0 0,-7 22-1388 0 0,0 1-52 0 0,0 0-28 0 0,11-12 2465 0 0,-10 11-2626 0 0,-1 1-3 0 0,0 0-11 0 0,0 0-44 0 0,0 0-17 0 0,0 31 671 0 0,4 28-172 0 0,-1-4-141 0 0,2 14-125 0 0,6 21 215 0 0,-4-15-248 0 0,6 34 36 0 0,-5-33-68 0 0,-1 35-148 0 0,-10-9-12 0 0,6-68-48 0 0,4-19 70 0 0,-6-14-286 0 0,-1-1-39 0 0,0 0-8 0 0,0 0-46 0 0,0 0-191 0 0,0 0-85 0 0,0 0-1071 0 0,0 0-4205 0 0</inkml:trace>
  <inkml:trace contextRef="#ctx0" brushRef="#br1" timeOffset="3.647">9267 6324 10600 0 0,'0'0'308'0'0,"-1"-14"120"0"0,-1 11-372 0 0,2 2 232 0 0,0 1 90 0 0,3-14 772 0 0,0 11-982 0 0,1 0-1 0 0,-1 1 1 0 0,1-1 0 0 0,0 1 0 0 0,0 0 0 0 0,0 0 0 0 0,0 0 0 0 0,0 0 0 0 0,0 1 0 0 0,1 0 0 0 0,-1-1-1 0 0,0 2 1 0 0,1-1 0 0 0,-1 0 0 0 0,3 1-168 0 0,0 0 47 0 0,-1 0-1 0 0,1 0 1 0 0,-1 1-1 0 0,0 0 0 0 0,1 0 1 0 0,-1 0-1 0 0,0 1 1 0 0,0 0-1 0 0,0 0 1 0 0,0 0-1 0 0,0 1 1 0 0,0 0-1 0 0,2 2-46 0 0,11 17 64 0 0,-16-13-8 0 0,-4-4-19 0 0,0 0-1 0 0,0-1 1 0 0,0 1-1 0 0,-1-1 1 0 0,0 0-1 0 0,0 1 1 0 0,0-1-1 0 0,0 0 1 0 0,-1 0-1 0 0,1 0 1 0 0,-1 0 0 0 0,0-1-1 0 0,0 1 1 0 0,-3 2-37 0 0,-2 2 133 0 0,-23 16 387 0 0,30-23-529 0 0,2-1 57 0 0,-1 0-1 0 0,0 0 0 0 0,0 0 1 0 0,0 0-1 0 0,1 0 0 0 0,-1 0 0 0 0,0 0 1 0 0,0 0-1 0 0,1 0 0 0 0,-1 0 0 0 0,0 0 1 0 0,0 0-1 0 0,0 0 0 0 0,1 0 0 0 0,-1 1 1 0 0,0-1-1 0 0,0 0 0 0 0,0 0 1 0 0,1 0-1 0 0,-1 0 0 0 0,0 0 0 0 0,0 0 1 0 0,0 1-1 0 0,0-1 0 0 0,1 0 0 0 0,-1 0 1 0 0,0 0-1 0 0,0 0 0 0 0,0 1 0 0 0,0-1 1 0 0,0 0-1 0 0,0 0 0 0 0,1 0 1 0 0,-1 1-1 0 0,0-1 0 0 0,0 0 0 0 0,0 0 1 0 0,0 0-1 0 0,0 1 0 0 0,0-1 0 0 0,0 0 1 0 0,0 0-1 0 0,0 1 0 0 0,0-1 0 0 0,0 0 1 0 0,0 0-1 0 0,0 0 0 0 0,0 1 1 0 0,0-1-1 0 0,-1 0 0 0 0,1 0 0 0 0,0 1 1 0 0,0-1-1 0 0,0 0 0 0 0,0 0 0 0 0,0 0 1 0 0,0 0-1 0 0,0 1 0 0 0,-1-1 1 0 0,1 0-1 0 0,0 0 0 0 0,0 0-47 0 0,1 0-147 0 0,146-6 832 0 0,-42-4-601 0 0,-70 8-74 0 0,-6 0-1290 0 0,0 2-3363 0 0,-1 0-1915 0 0</inkml:trace>
  <inkml:trace contextRef="#ctx0" brushRef="#br1" timeOffset="3.647">14552 8011 5584 0 0,'-33'17'352'0'0,"-6"3"481"0"0,19 1 782 0 0,17 7-175 0 0,-4-20-1154 0 0,7 9 341 0 0,4 18-78 0 0,-5-8-208 0 0,-5-9-56 0 0,-1 8 1005 0 0,7-25-1054 0 0,0-1-10 0 0,8 7 1054 0 0,10-29 434 0 0,-13 10-1570 0 0,3-38 356 0 0,-7 16-283 0 0,10-39 110 0 0,23-79-86 0 0,-9 49-177 0 0,-7 3-64 0 0,0-3-89 0 0,-2-57-358 0 0,-11 87 383 0 0,-2 28 64 0 0,-6 29-10 0 0,4 14-33 0 0,4 0 22 0 0,50 12-161 0 0,27 21 118 0 0,15 10 64 0 0,-39 4-10 0 0,-56-41 4 0 0,0-1 0 0 0,-1 0 0 0 0,1 1 0 0 0,-1-1 0 0 0,0 1 0 0 0,0-1 0 0 0,0 1 0 0 0,0-1 0 0 0,-1 1 1 0 0,0 0-1 0 0,1-1 0 0 0,-1 1 0 0 0,0 0 0 0 0,-1-1 0 0 0,1 1 0 0 0,-1 0 0 0 0,0-1 0 0 0,0 2 6 0 0,-1 0-1 0 0,-1 0 1 0 0,1 0-1 0 0,-1 0 0 0 0,0-1 0 0 0,0 1 0 0 0,-1-1 1 0 0,1 0-1 0 0,-1 0 0 0 0,0 0 0 0 0,0-1 1 0 0,0 1-1 0 0,-1-1 0 0 0,0 0 1 0 0,-17 16-1 0 0,-69 39-9 0 0,12-14-44 0 0,59-36 54 0 0,13-7 2 0 0,7-1-6 0 0,13 0 60 0 0,157 22-46 0 0,-90-7-10 0 0,-29 13 0 0 0,-42-21 0 0 0,-9-5 16 0 0,0 0 0 0 0,0 0 0 0 0,-1 0 0 0 0,0 0 0 0 0,1-1-1 0 0,-1 1 1 0 0,0 0 0 0 0,0 0 0 0 0,0 0 0 0 0,0-1 0 0 0,0 1-1 0 0,0 0 1 0 0,0-1 0 0 0,0 1 0 0 0,-1-1 0 0 0,1 0 0 0 0,-1 1-1 0 0,1-1 1 0 0,-1 0 0 0 0,0 0 0 0 0,1 0 0 0 0,-1 0 0 0 0,0 0-1 0 0,-1 0-15 0 0,-31 10 105 0 0,0-2 0 0 0,-1-1 0 0 0,0-2 0 0 0,0-2 0 0 0,-1-1 0 0 0,1-1 0 0 0,-16-3-105 0 0,-14-2-431 0 0,21-2-5368 0 0,25 1 635 0 0</inkml:trace>
  <inkml:trace contextRef="#ctx0" brushRef="#br1" timeOffset="3.647">15131 7481 9408 0 0,'-54'-5'1049'0'0,"48"0"463"0"0,75-2 1049 0 0,217-16-4085 0 0,-284 23 131 0 0,-2 0-2892 0 0</inkml:trace>
  <inkml:trace contextRef="#ctx0" brushRef="#br1" timeOffset="3.647">15097 7569 6120 0 0,'0'0'176'0'0,"3"0"-4"0"0,7 0-70 0 0,32-11 1602 0 0,22-2 2380 0 0,-17 5-2050 0 0,1-2-922 0 0,19 3-288 0 0,-23 14-1386 0 0,-43-7-378 0 0,2 0-2712 0 0,10 0-1162 0 0</inkml:trace>
  <inkml:trace contextRef="#ctx0" brushRef="#br1" timeOffset="3.647">15093 7665 9328 0 0,'13'-2'208'0'0,"-11"1"33"0"0,-2 1 15 0 0,2 0-37 0 0,2 0-107 0 0,-2 0 232 0 0,-2 0 85 0 0,0 0 10 0 0,0 0 15 0 0,0 0 62 0 0,2 0 27 0 0,9-3 8 0 0,-9 2-19 0 0,19-2 728 0 0,63-3-492 0 0,41-6-715 0 0,-59-1-42 0 0,11-4-1333 0 0,-59 16-2346 0 0,-7-1-1190 0 0</inkml:trace>
  <inkml:trace contextRef="#ctx0" brushRef="#br1" timeOffset="3.647">16222 7139 5440 0 0,'0'0'124'0'0,"0"0"17"0"0,0 0 10 0 0,0 0 7 0 0,0 0 30 0 0,0 0 18 0 0,0 0 2 0 0,0 0 4 0 0,0 0 17 0 0,0 0 10 0 0,0 0 1 0 0,-12-2 761 0 0,-58 18 1646 0 0,63-15-2549 0 0,1 0 0 0 0,0 1 1 0 0,-1 0-1 0 0,1 0 0 0 0,0 0 1 0 0,1 1-1 0 0,-1 0 0 0 0,0 0 1 0 0,1 1-1 0 0,-1-1 1 0 0,1 1-1 0 0,0 0 0 0 0,0 1 1 0 0,1-1-1 0 0,-1 1 0 0 0,1 0 1 0 0,-1 1-99 0 0,-13 19 177 0 0,6 6 359 0 0,4 16-97 0 0,18 13-10 0 0,29 9 134 0 0,-2-21-217 0 0,-34-44-322 0 0,0 1-1 0 0,0-1 1 0 0,-1 1-1 0 0,1 0 1 0 0,-1-1 0 0 0,0 1-1 0 0,-1 0 1 0 0,1 1-1 0 0,-1-1 1 0 0,0 0-1 0 0,0 0 1 0 0,0 1-1 0 0,-1-1 1 0 0,0 0 0 0 0,0 1-1 0 0,-1-1 1 0 0,1 0-1 0 0,-1 0 1 0 0,0 1-1 0 0,0-1 1 0 0,-1 0-1 0 0,0 0 1 0 0,0 0 0 0 0,-1 2-24 0 0,-36 35 0 0 0,4-18 16 0 0,-35 7 177 0 0,26-21 0 0 0,72-34-194 0 0,-22 22-18 0 0,0 0 1 0 0,0 1-1 0 0,0 0 0 0 0,0 0 1 0 0,0 0-1 0 0,1 1 1 0 0,-1 0-1 0 0,0 0 0 0 0,0 0 1 0 0,0 1-1 0 0,1 0 1 0 0,-1 0-1 0 0,0 1 0 0 0,0 0 1 0 0,-1 0-1 0 0,1 0 1 0 0,0 0-1 0 0,-1 1 1 0 0,6 3 18 0 0,-4-1-8 0 0,-1 0 0 0 0,1 0 0 0 0,-1 1 0 0 0,0 0 0 0 0,0 0 0 0 0,0 0 0 0 0,-1 1 0 0 0,0 0 0 0 0,3 6 8 0 0,25 91-64 0 0,-32-45 64 0 0,-1-40 2 0 0,-1 0 1 0 0,-1 0 0 0 0,0 0 0 0 0,-2 0 0 0 0,0 0-1 0 0,-1 0 1 0 0,-1 0-3 0 0,-8 32 197 0 0,11 27-133 0 0,14-62-64 0 0,-6-12-66 0 0,-1-1 1 0 0,1 0-1 0 0,0 0 1 0 0,0 0-1 0 0,1-1 1 0 0,-1 0-1 0 0,0 0 1 0 0,1 0-1 0 0,0 0 1 0 0,-1-1-1 0 0,1 0 1 0 0,0 0-1 0 0,-1-1 1 0 0,1 0-1 0 0,0 0 1 0 0,0 0-1 0 0,-1 0 1 0 0,6-2 65 0 0,2-2-5349 0 0</inkml:trace>
  <inkml:trace contextRef="#ctx0" brushRef="#br1" timeOffset="3.647">16665 7350 4328 0 0,'0'0'125'0'0,"1"0"-3"0"0,10-9-97 0 0,12-18 3543 0 0,-23 26-3127 0 0,-5-10 3390 0 0,-70 97-1871 0 0,30 18-1080 0 0,12-28-368 0 0,22-44-207 0 0,2 1 1 0 0,1 0 0 0 0,1 0 0 0 0,0 21-306 0 0,5-42 14 0 0,14 78 234 0 0,-11-86-241 0 0,0-1 0 0 0,0 1 1 0 0,1-1-1 0 0,-1 1 0 0 0,1-1 1 0 0,0 0-1 0 0,0 1 0 0 0,0-1 1 0 0,0 0-1 0 0,0-1 0 0 0,1 1 1 0 0,-1 0-1 0 0,1-1 0 0 0,0 1 1 0 0,0-1-1 0 0,0 0 0 0 0,0 0 1 0 0,0 0-1 0 0,1 0 0 0 0,0 0-7 0 0,24 8-697 0 0,-17-10 24 0 0,1 0-28 0 0</inkml:trace>
  <inkml:trace contextRef="#ctx0" brushRef="#br1" timeOffset="3.647">16915 7516 9648 0 0,'0'0'216'0'0,"0"0"32"0"0,0 0 12 0 0,-8 4 26 0 0,-4 13-188 0 0,-20 59 1895 0 0,28-10-1182 0 0,13-30-283 0 0,-5-28-475 0 0,-1-6-30 0 0,0 0-1 0 0,0 0 1 0 0,0 0 0 0 0,1 0 0 0 0,-1 0-1 0 0,0-1 1 0 0,1 0 0 0 0,-1 0 0 0 0,1 0-1 0 0,0 0 1 0 0,-1 0 0 0 0,1-1 0 0 0,-1 1-1 0 0,1-1 1 0 0,0 0 0 0 0,0 0 0 0 0,-1-1-1 0 0,1 1 1 0 0,0-1 0 0 0,-1 0 0 0 0,1 0 0 0 0,-1 0-1 0 0,1 0 1 0 0,-1 0 0 0 0,0-1 0 0 0,1 0-1 0 0,-1 0 1 0 0,0 0 0 0 0,0 0 0 0 0,3-2-23 0 0,25-14 64 0 0,-21 13-64 0 0,-2 4-15 0 0,16 21-176 0 0,-20-15 204 0 0,0 1-1 0 0,0-2 1 0 0,0 1 0 0 0,1 0-1 0 0,-1-1 1 0 0,1 0-1 0 0,0 0 1 0 0,0 0 0 0 0,1 0-1 0 0,-1-1 1 0 0,1 0 0 0 0,0 0-1 0 0,0-1 1 0 0,0 0-1 0 0,0 0 1 0 0,0 0 0 0 0,0 0-1 0 0,0-1 1 0 0,1 0-1 0 0,-1-1 1 0 0,1 1 0 0 0,-1-1-1 0 0,0-1 1 0 0,4 1-13 0 0,67-21 433 0 0,-56 9-170 0 0,-17 12-241 0 0,0-1 1 0 0,-1-1 0 0 0,0 1 0 0 0,1 0 0 0 0,-1-1 0 0 0,1 1 0 0 0,-1-1 0 0 0,0 0 0 0 0,0 0 0 0 0,0-1 0 0 0,0 1 0 0 0,-1-1 0 0 0,1 1 0 0 0,-1-1 0 0 0,1 0 0 0 0,-1 0-1 0 0,0 0 1 0 0,0 0 0 0 0,0 0 0 0 0,0 0 0 0 0,-1-1 0 0 0,1 1 0 0 0,-1-1 0 0 0,0 1 0 0 0,0-1 0 0 0,0 1 0 0 0,-1-1 0 0 0,1 0 0 0 0,-1 1 0 0 0,0-1 0 0 0,0-1-23 0 0,-3-2 21 0 0,0 0 0 0 0,-1 0 1 0 0,0 0-1 0 0,0 1 0 0 0,-1-1 1 0 0,0 1-1 0 0,0 0 0 0 0,0 1 1 0 0,-1-1-1 0 0,0 1 0 0 0,0 0 1 0 0,0 0-1 0 0,-3 0-21 0 0,-4-3-193 0 0,0 1-1 0 0,-1 1 1 0 0,1 0 0 0 0,-1 1 0 0 0,-1 0 0 0 0,1 1-1 0 0,-1 1 1 0 0,0 0 193 0 0,7 1-390 0 0,0 1-215 0 0</inkml:trace>
  <inkml:trace contextRef="#ctx0" brushRef="#br1" timeOffset="3.647">17374 7973 6304 0 0,'0'0'141'0'0,"0"0"23"0"0,0 0 11 0 0,-7-2 85 0 0,3 1 2352 0 0,-43 1 58 0 0,46 0-2588 0 0,1 0-5 0 0,-16 0 310 0 0,16 0-334 0 0,4-4-42 0 0,7-4-11 0 0,-6 4 0 0 0,1 5 10 0 0,-5 0 45 0 0,-1-1 16 0 0,0 0 1 0 0,0 0 0 0 0,0 0 5 0 0,0 14 134 0 0,1 137 535 0 0,-2-59-555 0 0,-13-19 30 0 0,14-72-193 0 0,0-1-1 0 0,0 1 0 0 0,0-1 0 0 0,0 1 1 0 0,0-1-1 0 0,0 0 0 0 0,0 1 1 0 0,0-1-1 0 0,0 1 0 0 0,-1-1 0 0 0,1 1 1 0 0,0-1-1 0 0,0 0 0 0 0,0 1 1 0 0,-1-1-1 0 0,1 0 0 0 0,0 1 0 0 0,0-1 1 0 0,-1 0-1 0 0,1 1 0 0 0,0-1 1 0 0,-1 0-1 0 0,1 1 0 0 0,0-1 1 0 0,-1 0-1 0 0,1 0 0 0 0,-1 0 0 0 0,1 1 1 0 0,0-1-1 0 0,-1 0 0 0 0,1 0 1 0 0,-1 0-1 0 0,1 0 0 0 0,0 0 0 0 0,-1 0 1 0 0,1 0-1 0 0,-1 0 0 0 0,1 0 1 0 0,-1 0-1 0 0,1 0 0 0 0,-1 0 1 0 0,1 0-1 0 0,0 0 0 0 0,-1 0 0 0 0,1 0 1 0 0,-1 0-1 0 0,1-1 0 0 0,0 1 1 0 0,-1 0-1 0 0,1 0 0 0 0,-1-1-27 0 0,1-2-31 0 0,-1 0 0 0 0,1 0 0 0 0,-1 0-1 0 0,1 0 1 0 0,0 0 0 0 0,1 0 0 0 0,-1 0 0 0 0,0 0 0 0 0,1 0-1 0 0,-1 0 1 0 0,1 0 0 0 0,0 0 0 0 0,0 0 0 0 0,0 0-1 0 0,1 0 1 0 0,-1 0 0 0 0,1 0 0 0 0,-1 1 0 0 0,1-1 0 0 0,0 1-1 0 0,0-1 1 0 0,0 1 0 0 0,1 0 0 0 0,-1 0 0 0 0,0 0-1 0 0,1 0 32 0 0,70-41-1573 0 0,-4 35 319 0 0,-32 17 963 0 0,-18 11 284 0 0,-20-17 26 0 0,1 0-1 0 0,-1 0 1 0 0,0 0-1 0 0,0 0 1 0 0,0 0-1 0 0,0-1 1 0 0,0 1-1 0 0,-1 0 1 0 0,1 0-1 0 0,-1-1 1 0 0,0 1-1 0 0,1-1 1 0 0,-1 0-1 0 0,-1 1 1 0 0,1-1-1 0 0,0 0 1 0 0,0 0-1 0 0,-1 0 1 0 0,1 0-1 0 0,-1-1 1 0 0,0 1-1 0 0,1-1 1 0 0,-1 0-1 0 0,0 1 1 0 0,-1-1-19 0 0,-2 2 35 0 0,-83 31 285 0 0,37-13-256 0 0,-36 0-188 0 0,79-18-1574 0 0,5-3-2360 0 0</inkml:trace>
  <inkml:trace contextRef="#ctx0" brushRef="#br1" timeOffset="3.647">17681 8126 10480 0 0,'0'0'306'0'0,"-8"1"104"0"0,-132 84 698 0 0,75-31 1762 0 0,65-54-2846 0 0,-1 0-1 0 0,1 0 0 0 0,-1 0 1 0 0,1 1-1 0 0,-1-1 1 0 0,1 0-1 0 0,0 1 0 0 0,-1-1 1 0 0,1 0-1 0 0,0 1 1 0 0,-1-1-1 0 0,1 1 1 0 0,0-1-1 0 0,-1 0 0 0 0,1 1 1 0 0,0-1-1 0 0,0 1 1 0 0,-1-1-1 0 0,1 1 0 0 0,0-1 1 0 0,0 1-1 0 0,0-1 1 0 0,0 1-1 0 0,0-1 0 0 0,0 1 1 0 0,0-1-1 0 0,0 1 1 0 0,0-1-1 0 0,0 1 0 0 0,0-1 1 0 0,0 1-1 0 0,0-1 1 0 0,0 1-1 0 0,0-1 1 0 0,0 1-1 0 0,1-1 0 0 0,-1 1 1 0 0,0-1-1 0 0,0 1 1 0 0,1-1-1 0 0,-1 1 0 0 0,0-1 1 0 0,1 0-1 0 0,-1 1 1 0 0,0-1-1 0 0,1 1 0 0 0,-1-1 1 0 0,1 0-1 0 0,-1 0 1 0 0,0 1-1 0 0,1-1 0 0 0,-1 0-22 0 0,8 0 9 0 0,-1-1 0 0 0,1 0 0 0 0,-1 0 0 0 0,0 0 0 0 0,1-1 0 0 0,-1-1 1 0 0,0 1-1 0 0,-1-1 0 0 0,1 0 0 0 0,0-1 0 0 0,-1 1 0 0 0,1-1 0 0 0,-1-1 1 0 0,0 1-1 0 0,-1-1 0 0 0,1 0 0 0 0,-1 0 0 0 0,3-4-10 0 0,65-57-1885 0 0,-65 69 1500 0 0,-16 94 1286 0 0,9-56-248 0 0,14-6-531 0 0,-15-34-46 0 0,2 1-4 0 0,-1-1-260 0 0,9 6 353 0 0,-7-7-4737 0 0,-3 0-385 0 0</inkml:trace>
  <inkml:trace contextRef="#ctx0" brushRef="#br1" timeOffset="3.647">17474 7717 8952 0 0,'0'0'200'0'0,"0"0"33"0"0,0 0 15 0 0,2 0-36 0 0,67-20 1215 0 0,71-1 3110 0 0,19 4-4440 0 0,-142 16-111 0 0,3-1-4429 0 0,-18 1-486 0 0</inkml:trace>
  <inkml:trace contextRef="#ctx0" brushRef="#br1" timeOffset="3.647">18257 7537 5496 0 0,'0'0'124'0'0,"0"0"17"0"0,0-10 170 0 0,-1-56 1119 0 0,13 17 1684 0 0,3 9-1604 0 0,-11 29 1708 0 0,-11 22-2250 0 0,-33 76-137 0 0,21-44-599 0 0,-8 29 232 0 0,0 39 22 0 0,38-63-276 0 0,9-40 14 0 0,-16-8-202 0 0,0-1-1 0 0,-1 1 0 0 0,1-1 1 0 0,0 0-1 0 0,0 0 0 0 0,-1 0 1 0 0,1 0-1 0 0,0-1 0 0 0,-1 1 1 0 0,1-1-1 0 0,-1 0 0 0 0,0 0 1 0 0,0 0-1 0 0,1-1 0 0 0,1-1-21 0 0,53-54 64 0 0,8-19-373 0 0,-59 65 232 0 0,-6 11 17 0 0,-1 1-31 0 0,0 0 19 0 0,4 10 1 0 0,8 42 71 0 0,-8-43 0 0 0,-2-6 23 0 0,0-1 0 0 0,0 0-1 0 0,-1 0 1 0 0,1 0-1 0 0,0 0 1 0 0,1 0-1 0 0,-1 0 1 0 0,0-1-1 0 0,0 1 1 0 0,1-1-1 0 0,-1 0 1 0 0,1 1-1 0 0,-1-1 1 0 0,1 0 0 0 0,0 0-1 0 0,-1-1 1 0 0,1 1-1 0 0,0-1 1 0 0,0 1-1 0 0,-1-1 1 0 0,1 0-1 0 0,0 0 1 0 0,0 0-1 0 0,0 0 1 0 0,-1 0-1 0 0,1-1 1 0 0,0 1 0 0 0,0-1-1 0 0,-1 0 1 0 0,1 0-1 0 0,-1 0 1 0 0,3-1-23 0 0,0 0 76 0 0,0-1 0 0 0,0 1 0 0 0,0-1 1 0 0,-1 0-1 0 0,1 0 0 0 0,-1 0 0 0 0,0 0 0 0 0,0-1 0 0 0,0 0 1 0 0,0 0-1 0 0,-1 0 0 0 0,0 0 0 0 0,1-1 0 0 0,-1 0-76 0 0,21-37 372 0 0,-15-13-292 0 0,-10 24-210 0 0,1 11-749 0 0,0 19 406 0 0,0 1-781 0 0,0 0-3195 0 0,0 0-1373 0 0</inkml:trace>
  <inkml:trace contextRef="#ctx0" brushRef="#br1" timeOffset="3.647">18840 7516 11488 0 0,'12'-3'880'0'0,"73"-17"1609"0"0,-34 13 288 0 0,33 23-2457 0 0,-83-15-507 0 0,27 9-5064 0 0,-12-3-137 0 0</inkml:trace>
  <inkml:trace contextRef="#ctx0" brushRef="#br1" timeOffset="3.647">19475 7084 12496 0 0,'0'0'281'0'0,"0"0"40"0"0,0 0 22 0 0,0 0-39 0 0,-1 0-197 0 0,-2-3-73 0 0,2 2 82 0 0,1 1 34 0 0,0 0 2 0 0,0 0 37 0 0,5 46 2325 0 0,18-1-1404 0 0,1 6-968 0 0,34 39-256 0 0,-36-56-3817 0 0,-21-32 2565 0 0</inkml:trace>
  <inkml:trace contextRef="#ctx0" brushRef="#br1" timeOffset="3.647">19377 7552 11256 0 0,'0'0'256'0'0,"0"0"34"0"0,0 0 21 0 0,0 0-35 0 0,2 0-63 0 0,43-7 3561 0 0,16-1-1497 0 0,-42 8-2253 0 0,0 0 0 0 0,0 1 0 0 0,0 1 0 0 0,0 1 0 0 0,-1 1 0 0 0,2 1-24 0 0,15 0-3103 0 0,-34-5 1937 0 0</inkml:trace>
  <inkml:trace contextRef="#ctx0" brushRef="#br1" timeOffset="3.647">19342 7732 7856 0 0,'0'0'174'0'0,"0"0"29"0"0,0 0 13 0 0,8 2 7 0 0,148 41 7559 0 0,-121-12-6917 0 0,-15-4-579 0 0,-19-24-268 0 0,0 0 1 0 0,-1 0-1 0 0,1 0 1 0 0,-1 0 0 0 0,1 1-1 0 0,-1-1 1 0 0,0 0-1 0 0,0 0 1 0 0,0 0-1 0 0,-1 0 1 0 0,1 0 0 0 0,-1 0-1 0 0,0 1 1 0 0,0-1-1 0 0,0 0 1 0 0,0-1-1 0 0,0 1 1 0 0,-1 0 0 0 0,1 0-1 0 0,-1 0 1 0 0,0-1-1 0 0,1 1 1 0 0,-1-1-1 0 0,-1 1 1 0 0,1-1-1 0 0,-1 1-18 0 0,-9 10 17 0 0,1-2 0 0 0,-2 1-1 0 0,0-1 1 0 0,0-1-1 0 0,-1 0 1 0 0,0-1 0 0 0,0-1-1 0 0,-1 0 1 0 0,-1 0-17 0 0,-41 12-4 0 0,56-19-44 0 0,1-1 94 0 0,0 0 56 0 0,27 10 351 0 0,-4-8-135 0 0,0 0-1 0 0,0-2 1 0 0,0 0-1 0 0,0-1 1 0 0,22-5-318 0 0,114-14 787 0 0,-109 19-1122 0 0,-47 2-2678 0 0,-3-1-3488 0 0</inkml:trace>
  <inkml:trace contextRef="#ctx0" brushRef="#br1" timeOffset="3.647">19860 7365 4328 0 0,'4'-17'763'0'0,"8"3"1268"0"0,18-11 541 0 0,-15 8-1110 0 0,8-4 508 0 0,-22 21-1776 0 0,-1 0-2 0 0,3-2 2392 0 0,-30 134-721 0 0,21-69-1295 0 0,5-18-136 0 0,5-28-233 0 0,-3-16-118 0 0,-1 1-1 0 0,6 30 612 0 0,-5-31-750 0 0,12 6 80 0 0,-11-6-180 0 0,0 0-1 0 0,0-1 0 0 0,0 1 1 0 0,0-1-1 0 0,1 0 0 0 0,-1 1 1 0 0,0-1-1 0 0,0 0 0 0 0,0 0 1 0 0,0-1-1 0 0,1 1 0 0 0,-1 0 1 0 0,0-1-1 0 0,0 0 0 0 0,0 1 1 0 0,0-1-1 0 0,0 0 0 0 0,0 0 1 0 0,0 0-1 0 0,0 0 1 0 0,0 0-1 0 0,1-2 159 0 0,9-6-6005 0 0</inkml:trace>
  <inkml:trace contextRef="#ctx0" brushRef="#br1" timeOffset="3.647">19931 7025 12096 0 0,'0'0'273'0'0,"0"0"40"0"0,0 0 21 0 0,-1 0-44 0 0,-2-2-156 0 0,13-10 522 0 0,-7 11-546 0 0,0 0 1 0 0,0 0 0 0 0,0 0 0 0 0,0 0-1 0 0,0 0 1 0 0,1 1 0 0 0,-1 0-1 0 0,0-1 1 0 0,0 1 0 0 0,0 0 0 0 0,0 0-1 0 0,1 1 1 0 0,-1-1 0 0 0,0 1 0 0 0,0 0-1 0 0,0-1 1 0 0,0 1 0 0 0,0 1 0 0 0,1-1-111 0 0,19 16 74 0 0,-19-6 143 0 0,-4-9-171 0 0,0 1 0 0 0,0-1 0 0 0,0 1 0 0 0,0-1 0 0 0,0 1-1 0 0,-1-1 1 0 0,0 1 0 0 0,1-1 0 0 0,-1 1 0 0 0,0-1 0 0 0,0 0-1 0 0,0 0 1 0 0,0 1 0 0 0,0-1 0 0 0,-1 0 0 0 0,1 0 0 0 0,-1 0-1 0 0,0 0 1 0 0,1 0 0 0 0,-1-1 0 0 0,0 1 0 0 0,0 0 0 0 0,0-1-1 0 0,0 1 1 0 0,0-1 0 0 0,0 0 0 0 0,-1 0 0 0 0,1 0-1 0 0,0 0 1 0 0,-1 0 0 0 0,1 0 0 0 0,0-1 0 0 0,-1 1 0 0 0,1-1-1 0 0,-2 1-45 0 0,-6 5 124 0 0,9-5-111 0 0,-1 0-1 0 0,0-1 0 0 0,0 1 1 0 0,0 0-1 0 0,0-1 0 0 0,0 0 1 0 0,0 1-1 0 0,0-1 0 0 0,0 0 1 0 0,0 0-1 0 0,0 0 0 0 0,0 0 0 0 0,1 0 1 0 0,-1-1-1 0 0,0 1 0 0 0,0-1 1 0 0,0 1-1 0 0,0-1 0 0 0,0 0 1 0 0,0 1-1 0 0,1-1 0 0 0,-1 0 1 0 0,0 0-1 0 0,1 0 0 0 0,-1 0 1 0 0,0-1-1 0 0,1 1 0 0 0,0 0 0 0 0,-1-1 1 0 0,1 1-1 0 0,0-1 0 0 0,0 1 1 0 0,-1-1-1 0 0,1 0 0 0 0,1 0 1 0 0,-1 1-1 0 0,0-1 0 0 0,0 0 1 0 0,1 0-1 0 0,-1 0 0 0 0,1 0 0 0 0,-1 0 1 0 0,1 0-13 0 0,14-11-208 0 0,-12 13 106 0 0,11-3-1905 0 0,-4 4-2055 0 0,-4 1-1268 0 0</inkml:trace>
  <inkml:trace contextRef="#ctx0" brushRef="#br1" timeOffset="3.647">20187 7067 9552 0 0,'0'0'276'0'0,"0"0"2"0"0,17 0 80 0 0,-12 1-120 0 0,0 1 1 0 0,0 0-1 0 0,0-1 0 0 0,0 2 1 0 0,0-1-1 0 0,-1 0 1 0 0,1 1-1 0 0,-1 0 0 0 0,1 0 1 0 0,-1 1-1 0 0,0-1 1 0 0,0 1-1 0 0,1 1-238 0 0,6 5 523 0 0,27 19 531 0 0,-30-22-947 0 0,-1-1 1 0 0,0 1-1 0 0,-1 1 1 0 0,0-1 0 0 0,0 1-1 0 0,0 0 1 0 0,-1 0-1 0 0,0 1 1 0 0,-1 0 0 0 0,3 7-108 0 0,32 72 518 0 0,-23-11-139 0 0,-16-65-273 0 0,0 0-1 0 0,-1 0 1 0 0,0 0 0 0 0,-1 0 0 0 0,0 0 0 0 0,0-1 0 0 0,-2 1-1 0 0,0 1-105 0 0,-4 7 13 0 0,6-15 27 0 0,0 1 0 0 0,-1-1-1 0 0,1 0 1 0 0,-1 1-1 0 0,0-1 1 0 0,-1 0 0 0 0,1-1-1 0 0,-1 1 1 0 0,0-1-1 0 0,0 1 1 0 0,0-1-1 0 0,-5 3-39 0 0,0 0 49 0 0,-1-1-1 0 0,0 0 0 0 0,0-1 0 0 0,-1 0 1 0 0,1-1-1 0 0,-1 0 0 0 0,0-1 1 0 0,0 0-1 0 0,0-1 0 0 0,-1 0-48 0 0,11-1 14 0 0,0-1 0 0 0,-1 0 0 0 0,1 0 0 0 0,0 1 0 0 0,-1-1 0 0 0,1 0 0 0 0,-1 0 0 0 0,1 0 0 0 0,0-1 0 0 0,-1 1 0 0 0,1 0 0 0 0,0 0 0 0 0,-1-1 0 0 0,1 1 1 0 0,0-1-1 0 0,-1 1 0 0 0,1-1 0 0 0,0 0 0 0 0,0 1 0 0 0,0-1 0 0 0,0 0 0 0 0,0 0 0 0 0,0 0 0 0 0,0 0 0 0 0,0 0 0 0 0,0 0 0 0 0,0 0 0 0 0,0 0 0 0 0,0 0 0 0 0,1 0 0 0 0,-1-1 0 0 0,0 1 0 0 0,1 0 0 0 0,-1 0 0 0 0,1-1 0 0 0,-1 1 0 0 0,1 0 0 0 0,0-1 0 0 0,0 1 0 0 0,0 0 0 0 0,-1-1 0 0 0,1 1 0 0 0,0-1 0 0 0,1 1 0 0 0,-1 0 0 0 0,0-2-14 0 0,28-76 568 0 0,8 16-352 0 0,87-83-16 0 0,-34 43-200 0 0,-66 80 3 0 0,-2-1-1 0 0,-1-1 0 0 0,-1 0 0 0 0,-1-2 0 0 0,7-14-2 0 0,-22 37 13 0 0,0-1 0 0 0,0 1-1 0 0,0-1 1 0 0,-1 0 0 0 0,1 0 0 0 0,-1 0-1 0 0,0 0 1 0 0,-1 0 0 0 0,1-1 0 0 0,-1 1-1 0 0,0 0 1 0 0,-1-1 0 0 0,1 1 0 0 0,-1-1 0 0 0,0 1-1 0 0,0-1 1 0 0,-1 1 0 0 0,1-1 0 0 0,-1 1-1 0 0,-1-1 1 0 0,1 1 0 0 0,-1 0 0 0 0,0 0-1 0 0,0 0 1 0 0,0 0 0 0 0,-1 0 0 0 0,0 0 0 0 0,0 1-1 0 0,0-1 1 0 0,0 1 0 0 0,-1 0 0 0 0,1-1-1 0 0,-5-2-12 0 0,-27 0-993 0 0,12 10-5075 0 0,15 1 66 0 0</inkml:trace>
  <inkml:trace contextRef="#ctx0" brushRef="#br1" timeOffset="3.647">21035 7097 5208 0 0,'0'0'116'0'0,"0"0"17"0"0,0 0 11 0 0,1 1-19 0 0,2 2-37 0 0,-3-2 232 0 0,0-1 92 0 0,0 0 18 0 0,0 0-9 0 0,0 0-45 0 0,0 0-21 0 0,16 44 5013 0 0,-5-14-4594 0 0,-10-28-676 0 0,-1-2 3 0 0,4 17 294 0 0,15 42 869 0 0,-8-32-762 0 0,5 35 155 0 0,-15 22-74 0 0,-14-23-122 0 0,-34 31 215 0 0,27-58-428 0 0,-50 38 520 0 0,69-71-1074 0 0,-7 9 678 0 0,12-11-4780 0 0,6-5-1329 0 0</inkml:trace>
  <inkml:trace contextRef="#ctx0" brushRef="#br1" timeOffset="3.647">21144 6918 12728 0 0,'0'0'289'0'0,"-8"-15"802"0"0,6 11-1031 0 0,1 2 185 0 0,1 2 72 0 0,0 0 17 0 0,0 0 4 0 0,0 0 12 0 0,0 0 2 0 0,0 0 0 0 0,0 0-33 0 0,54 4 433 0 0,-5 12-421 0 0,-25 5-251 0 0,-19-12-27 0 0,-5 10-38 0 0,-3-13 59 0 0,-1 1-1 0 0,0-1 0 0 0,-1 0 1 0 0,1 0-1 0 0,-1 0 1 0 0,0-1-1 0 0,0 0 1 0 0,-1 0-1 0 0,0 0 1 0 0,0-1-1 0 0,0 0 0 0 0,-1 1-73 0 0,-1 6 1294 0 0,31-13-635 0 0,-10 0-676 0 0,99-12 247 0 0,-14 3-1338 0 0,-64 8-1271 0 0,-14 3 1149 0 0</inkml:trace>
  <inkml:trace contextRef="#ctx0" brushRef="#br1" timeOffset="3.647">21455 7424 6104 0 0,'0'0'133'0'0,"0"0"23"0"0,0 0 12 0 0,-2 0-23 0 0,-10 0-23 0 0,12 0 351 0 0,0 0 147 0 0,-14-9 2787 0 0,14 9-3327 0 0,0-1 1 0 0,-1 1 0 0 0,1-1-1 0 0,0 1 1 0 0,0-1-1 0 0,0 1 1 0 0,0-1 0 0 0,-1 1-1 0 0,1-1 1 0 0,0 1-1 0 0,0-1 1 0 0,0 1 0 0 0,0-1-1 0 0,0 1 1 0 0,0-1 0 0 0,1 1-1 0 0,-1-1 1 0 0,0 1-1 0 0,0-1 1 0 0,0 0 0 0 0,0 1-1 0 0,1 0 1 0 0,-1-1 0 0 0,0 1-1 0 0,0-1 1 0 0,1 1-1 0 0,-1-1 1 0 0,0 1 0 0 0,1-1-1 0 0,-1 1 1 0 0,1 0 0 0 0,-1-1-1 0 0,0 1 1 0 0,1 0-1 0 0,-1-1 1 0 0,1 1 0 0 0,-1 0-1 0 0,1 0 1 0 0,-1-1 0 0 0,1 1-1 0 0,-1 0 1 0 0,1 0-1 0 0,-1 0 1 0 0,1 0 0 0 0,-1 0-1 0 0,1 0 1 0 0,-1 0-1 0 0,1 0 1 0 0,-1 0 0 0 0,1 0-1 0 0,0 0 1 0 0,-1 0 0 0 0,1 0-1 0 0,-1 0 1 0 0,1 0-1 0 0,-1 0 1 0 0,1 1 0 0 0,-1-1-1 0 0,1 0 1 0 0,-1 0 0 0 0,1 1-1 0 0,-1-1-80 0 0,101 7 1007 0 0,-36-1-890 0 0,-13-6-64 0 0,27-1-47 0 0,-32-1-2805 0 0,-46 2 1985 0 0</inkml:trace>
  <inkml:trace contextRef="#ctx0" brushRef="#br1" timeOffset="3.647">21530 7316 10880 0 0,'0'0'248'0'0,"0"-3"784"0"0,4 9 3462 0 0,3 26-3111 0 0,17 43-415 0 0,-12-50-726 0 0,18 17-106 0 0,-21-16-217 0 0,-1-9-62 0 0,-2 1 0 0 0,0 0 0 0 0,-1 0 0 0 0,-1 1 0 0 0,0-1 0 0 0,-2 1 0 0 0,0 3 143 0 0,-4 0-5476 0 0,2-12-45 0 0</inkml:trace>
  <inkml:trace contextRef="#ctx0" brushRef="#br1" timeOffset="3.647">22000 7530 11832 0 0,'0'0'266'0'0,"0"0"44"0"0,-1 1 12 0 0,-25 12 76 0 0,25-13-357 0 0,1 0 1 0 0,-1 0 0 0 0,1 0-1 0 0,-1 0 1 0 0,0 1 0 0 0,1-1 0 0 0,-1 0-1 0 0,1 0 1 0 0,-1 0 0 0 0,1 0 0 0 0,-1 1-1 0 0,1-1 1 0 0,-1 0 0 0 0,1 1-1 0 0,-1-1 1 0 0,1 0 0 0 0,-1 1 0 0 0,1-1-1 0 0,-1 0 1 0 0,1 1 0 0 0,0-1-1 0 0,-1 1 1 0 0,1-1 0 0 0,0 1 0 0 0,-1-1-1 0 0,1 1 1 0 0,0-1 0 0 0,0 1 0 0 0,-1-1-1 0 0,1 1 1 0 0,0 0 0 0 0,0-1-1 0 0,0 1 1 0 0,0-1 0 0 0,0 1 0 0 0,0-1-1 0 0,0 1 1 0 0,0 0 0 0 0,0-1-1 0 0,0 1 1 0 0,0-1 0 0 0,0 1 0 0 0,0-1-1 0 0,0 1 1 0 0,1 0 0 0 0,-1-1 0 0 0,0 1-1 0 0,0-1-41 0 0,1 1 462 0 0,1 0 2 0 0,23 13 830 0 0,39-8 59 0 0,40-17-113 0 0,0-16-1128 0 0,-81 0-15 0 0,-22 23-70 0 0,0-1-29 0 0,0 1-1 0 0,-1-1 0 0 0,1 1 0 0 0,-1-1 0 0 0,-1 0 1 0 0,1 1-1 0 0,0-1 0 0 0,-1 1 0 0 0,0-1 0 0 0,0 1 1 0 0,-1-1-1 0 0,1 1 0 0 0,-1 0 0 0 0,0 0 0 0 0,0 0 1 0 0,0 0-1 0 0,-1 0 0 0 0,1 0 0 0 0,-1 0 0 0 0,0 1 3 0 0,-12-25-272 0 0,-23-58-349 0 0,33-4 542 0 0,6 82 68 0 0,1 1-1 0 0,-1 0 1 0 0,1 0-1 0 0,0 0 1 0 0,1-1-1 0 0,0 2 1 0 0,0-1-1 0 0,0 0 1 0 0,1 1-1 0 0,0-1 1 0 0,0 1-1 0 0,1 0 0 0 0,-1 1 1 0 0,1-1-1 0 0,1 1 1 0 0,-1 0-1 0 0,1 0 1 0 0,0 0-1 0 0,0 1 1 0 0,1-1 11 0 0,-2 2-14 0 0,90-42-226 0 0,-85 43 221 0 0,10-4-9 0 0,1 2 0 0 0,-1 0 0 0 0,1 1 0 0 0,0 1 0 0 0,0 2-1 0 0,12 0 29 0 0,2 15 0 0 0,-30-10 12 0 0,-2 20 128 0 0,-3-17-124 0 0,-1 1 0 0 0,0-1 0 0 0,-1 0 0 0 0,0 0 0 0 0,0 0 0 0 0,0 0 0 0 0,-1 0 0 0 0,0-1 0 0 0,-1 1 0 0 0,0-1 0 0 0,0 0 0 0 0,-2 3-16 0 0,-17 63 144 0 0,-24 44 0 0 0,36-72-144 0 0,13-24 0 0 0,1-18 7 0 0,-1 0 0 0 0,0 0 1 0 0,0-1-1 0 0,1 1 0 0 0,0 0 0 0 0,-1-1 0 0 0,1 0 0 0 0,0 1 0 0 0,0-1 0 0 0,0 0 0 0 0,1-1 0 0 0,-1 1 0 0 0,0-1 0 0 0,1 1 0 0 0,-1-1 0 0 0,1 0 0 0 0,-1 0 0 0 0,1 0 0 0 0,-1-1 0 0 0,1 1 0 0 0,0-1 0 0 0,-1 0 0 0 0,1 0 0 0 0,0 0 0 0 0,-1-1 0 0 0,1 1 0 0 0,0-1 0 0 0,-1 0 0 0 0,2 0-7 0 0,106-8-380 0 0,-70 6-4871 0 0,-18 1-633 0 0</inkml:trace>
  <inkml:trace contextRef="#ctx0" brushRef="#br1" timeOffset="3.647">22732 7658 10336 0 0,'13'-8'233'0'0,"-38"-15"1680"0"0,4 20 242 0 0,-43 41-106 0 0,41-9-1432 0 0,18-1-41 0 0,5-14-222 0 0,30 1 52 0 0,-23-21-252 0 0,7-5-73 0 0,24-22-230 0 0,-37 32 95 0 0,13-6-138 0 0,-12 6 139 0 0,26-16-203 0 0,-20 14 256 0 0,6 23-104 0 0,-13-19-93 0 0,-1-1-25 0 0,0 2-71 0 0,0-2-6535 0 0,3-2 2286 0 0</inkml:trace>
  <inkml:trace contextRef="#ctx0" brushRef="#br1" timeOffset="3.647">22705 7644 4624 0 0,'4'-1'261'0'0,"9"-3"2493"0"0,-20 4-1418 0 0,-15 2 113 0 0,-79 43 2556 0 0,66-20-3082 0 0,-4 32 356 0 0,39-56-1249 0 0,0 0 0 0 0,0 0 0 0 0,-1 1 0 0 0,1-1 0 0 0,0 0 0 0 0,0 0 0 0 0,0 0 0 0 0,0 1 0 0 0,0-1 0 0 0,1 0 0 0 0,-1 0 0 0 0,0 0 0 0 0,0 1 0 0 0,1-1 0 0 0,-1 0 0 0 0,1 0 0 0 0,-1 0 0 0 0,1 0 0 0 0,0 0 0 0 0,-1 0 0 0 0,1 0 0 0 0,0 0 0 0 0,-1 0 0 0 0,1 0 0 0 0,0 0 0 0 0,0 0 0 0 0,0 0 0 0 0,0-1 0 0 0,0 1 0 0 0,0 0 0 0 0,0-1 0 0 0,0 1 0 0 0,0-1 0 0 0,1 1 0 0 0,-1-1 0 0 0,0 0 0 0 0,0 1 0 0 0,0-1 0 0 0,1 0 0 0 0,-1 0 0 0 0,0 0 0 0 0,0 0 0 0 0,1 0 0 0 0,-1 0 0 0 0,0 0 0 0 0,0 0 0 0 0,0 0 0 0 0,1 0 0 0 0,-1-1 0 0 0,0 1 0 0 0,0-1 0 0 0,0 1 0 0 0,0-1 0 0 0,1 1-30 0 0,46-21 188 0 0,10-24-138 0 0,-29 20-177 0 0,3 1 52 0 0,-17 18 3 0 0,-13 6 0 0 0,-2 0 0 0 0,0 0 2 0 0,0 0 4 0 0,0 0 24 0 0,6 22 436 0 0,-5-21-322 0 0,0 1 0 0 0,11 35 288 0 0,-10-19-278 0 0,10 0-156 0 0,-11-17-48 0 0,1-1 0 0 0,0 1 0 0 0,0-1-1 0 0,0 1 1 0 0,-1-1 0 0 0,1 0 0 0 0,0 1 0 0 0,0-1-1 0 0,0 0 1 0 0,0 0 0 0 0,0 0 0 0 0,0-1-1 0 0,0 1 1 0 0,0 0 0 0 0,-1-1 0 0 0,1 1-1 0 0,0-1 1 0 0,0 0 0 0 0,0 1 0 0 0,-1-1-1 0 0,1 0 1 0 0,0 0 0 0 0,-1 0 0 0 0,1 0 0 0 0,0-1 122 0 0,9-15-3139 0 0,-6 7 1526 0 0</inkml:trace>
  <inkml:trace contextRef="#ctx0" brushRef="#br1" timeOffset="3.647">22907 7513 7456 0 0,'0'0'166'0'0,"0"0"29"0"0,0 0 12 0 0,0 0 17 0 0,1 2 66 0 0,-2 89 4074 0 0,4 29-1192 0 0,0-112-2756 0 0,6-18-957 0 0,38-31-1511 0 0,-45 39 1995 0 0,-1 1-1 0 0,1 0 1 0 0,-1 0 0 0 0,1 0-1 0 0,-1 0 1 0 0,1 0 0 0 0,0 0 0 0 0,0 0-1 0 0,-1 1 1 0 0,1-1 0 0 0,0 0-1 0 0,0 1 1 0 0,0 0 0 0 0,0-1 0 0 0,0 1-1 0 0,0 0 1 0 0,-1 0 0 0 0,1 0-1 0 0,0 0 1 0 0,0 0 0 0 0,0 1 0 0 0,0-1-1 0 0,0 1 1 0 0,0-1 0 0 0,-1 1-1 0 0,1-1 1 0 0,0 1 0 0 0,0 0 0 0 0,-1 0-1 0 0,1 0 1 0 0,1 1 57 0 0,5 19 535 0 0,-7-16-334 0 0,-1-1 0 0 0,0 1 0 0 0,0 0 0 0 0,0-1 0 0 0,-1 1 0 0 0,1 0 0 0 0,-1-1 0 0 0,0 1 0 0 0,-1-1 0 0 0,1 1 0 0 0,-1-1 0 0 0,0 0 0 0 0,0 0 1 0 0,0 1-1 0 0,0-1 0 0 0,-1 0 0 0 0,0-1 0 0 0,0 1 0 0 0,0-1 0 0 0,0 1 0 0 0,0-1 0 0 0,-1 0 0 0 0,-2 2-201 0 0,3-2 31 0 0,-55 30 422 0 0,30-33-5547 0 0,21-2-352 0 0</inkml:trace>
  <inkml:trace contextRef="#ctx0" brushRef="#br1" timeOffset="3.647">22857 6807 10768 0 0,'1'-1'57'0'0,"-1"0"1"0"0,1 0 0 0 0,-1 0 0 0 0,1 0 0 0 0,-1 0-1 0 0,1 0 1 0 0,0 1 0 0 0,0-1 0 0 0,-1 0 0 0 0,1 0 0 0 0,0 1-1 0 0,0-1 1 0 0,0 1 0 0 0,0-1 0 0 0,0 1 0 0 0,0-1-1 0 0,0 1 1 0 0,0-1 0 0 0,0 1 0 0 0,0 0 0 0 0,0-1-1 0 0,0 1 1 0 0,0 0 0 0 0,0 0 0 0 0,0 0 0 0 0,0 0-1 0 0,0 0 1 0 0,0 0 0 0 0,1 0 0 0 0,-1 0 0 0 0,0 1-1 0 0,0-1 1 0 0,1 1-58 0 0,16-2 1261 0 0,-14 1-1202 0 0,-1 0 1 0 0,0 0 0 0 0,0 0 0 0 0,0 0-1 0 0,0 0 1 0 0,1 1 0 0 0,-1-1-1 0 0,0 1 1 0 0,0 0 0 0 0,0 0 0 0 0,0 0-1 0 0,0 0 1 0 0,-1 1 0 0 0,1-1 0 0 0,0 1-1 0 0,0 0 1 0 0,-1 0 0 0 0,1 0-1 0 0,-1 0 1 0 0,1 0-60 0 0,-2 1 31 0 0,0 0-1 0 0,0 0 1 0 0,0-1 0 0 0,0 1-1 0 0,0 0 1 0 0,-1 0-1 0 0,0 0 1 0 0,1 0-1 0 0,-1 0 1 0 0,0 0 0 0 0,0 0-1 0 0,0-1 1 0 0,-1 1-1 0 0,1 0 1 0 0,-1 0-1 0 0,0 0 1 0 0,0 0 0 0 0,0 0-1 0 0,0-1 1 0 0,0 1-1 0 0,0 0 1 0 0,-1-1-1 0 0,1 1 1 0 0,-1-1 0 0 0,0 0-1 0 0,0 1 1 0 0,0-1-1 0 0,0 0 1 0 0,0 0 0 0 0,-1 0-31 0 0,-36 40 344 0 0,-11 1-127 0 0,49-41-132 0 0,1-2 11 0 0,-2 8 145 0 0,3-5-208 0 0,1 0-1 0 0,0 0 0 0 0,0-1 0 0 0,0 1 0 0 0,0-1 0 0 0,0 1 0 0 0,1-1 0 0 0,-1 0 1 0 0,1 0-1 0 0,0 0 0 0 0,0 0 0 0 0,-1 0 0 0 0,1-1 0 0 0,0 1 0 0 0,0-1 0 0 0,1 0 1 0 0,-1 0-1 0 0,0 0 0 0 0,0 0 0 0 0,0 0 0 0 0,3-1-32 0 0,55 9-1124 0 0,-44-7-3006 0 0,-5 1-1226 0 0</inkml:trace>
  <inkml:trace contextRef="#ctx0" brushRef="#br1" timeOffset="3.647">7473 2061 3456 0 0,'0'0'76'0'0,"0"0"16"0"0,0 0 4 0 0,0 0 8 0 0,0 0 35 0 0,3-7 178 0 0,-13-37 1635 0 0,9 43-1707 0 0,0-13 466 0 0,-10-22 213 0 0,11 34-852 0 0,-2-4 70 0 0,1 3-71 0 0,1 2 14 0 0,0 1-15 0 0,0 0-1 0 0,0 0 16 0 0,0-49 2395 0 0,-4 41-346 0 0,7 73-1246 0 0,-5 5-302 0 0,1-14-300 0 0,1-54-222 0 0,0 27 128 0 0,0-23-128 0 0,0-4 6 0 0,0-2 29 0 0,0 0 12 0 0,0 2 1 0 0,0 6-32 0 0,0-7-126 0 0,1 1-20 0 0,2 5 23 0 0,-3-5 86 0 0,0-2 22 0 0,0 0 4 0 0,0 0-3 0 0,1 1-13 0 0,2 4-42 0 0,1 2-11 0 0,6 20 17 0 0,-9-26 64 0 0,3 21-67 0 0,-4-5 35 0 0,0-16-118 0 0,0-1 1 0 0,1 2 14 0 0,3 18 249 0 0,-4-3-56 0 0,12-35-75 0 0,37-92 63 0 0,-9 53-127 0 0,-22 42 0 0 0,30 1 0 0 0,40 8-69 0 0,-51 8 13 0 0,52 23 46 0 0,-86-23 7 0 0,0 0 1 0 0,0 1-1 0 0,0-1 1 0 0,-1 1-1 0 0,1-1 1 0 0,-1 1-1 0 0,0 0 1 0 0,0 0-1 0 0,0 0 1 0 0,0 1-1 0 0,0-1 1 0 0,-1 0-1 0 0,1 1 1 0 0,-1-1 0 0 0,0 0-1 0 0,0 1 1 0 0,-1 0-1 0 0,1-1 1 0 0,0 1-1 0 0,-1-1 1 0 0,0 1-1 0 0,0 0 1 0 0,0-1-1 0 0,-1 1 1 0 0,1 0-1 0 0,-2 3 4 0 0,-6 4 42 0 0,-2-1 1 0 0,1 0 0 0 0,-1 0 0 0 0,-1-1-1 0 0,0 0 1 0 0,0 0 0 0 0,-1-2 0 0 0,0 1-1 0 0,0-2 1 0 0,-1 1 0 0 0,1-2 0 0 0,-2 0-1 0 0,1 0 1 0 0,0-1 0 0 0,-1-1 0 0 0,0 0-1 0 0,0-1-43 0 0,6 1-52 0 0,0-1-1 0 0,0 0 1 0 0,-1 0-1 0 0,1-1 0 0 0,0 0 1 0 0,-1-1-1 0 0,1 0 1 0 0,-1 0-1 0 0,1-1 0 0 0,-1 0 1 0 0,1 0-1 0 0,0-1 0 0 0,0 0 1 0 0,-1 0-1 0 0,-2-2 53 0 0,6 0-32 0 0,1 0-4978 0 0,0 2 170 0 0</inkml:trace>
  <inkml:trace contextRef="#ctx0" brushRef="#br1" timeOffset="3.647">7617 3826 6504 0 0,'0'0'141'0'0,"5"-15"390"0"0,-10-30 2349 0 0,-22 18-1066 0 0,-16 21-952 0 0,-12 30-138 0 0,13 4 84 0 0,36-25-745 0 0,1 0 1 0 0,-1 1 0 0 0,1 0 0 0 0,0 0-1 0 0,0 0 1 0 0,0 0 0 0 0,1 1 0 0 0,0 0-1 0 0,-1 0 1 0 0,2 0 0 0 0,-1 1 0 0 0,1-1-1 0 0,-1 1 1 0 0,1 1-64 0 0,-16 23 293 0 0,-3 37 58 0 0,25-55-205 0 0,1 10 92 0 0,-3-20-224 0 0,0-1 1 0 0,0 0-1 0 0,0 0 1 0 0,0 1-1 0 0,0-1 1 0 0,1 0-1 0 0,-1 0 1 0 0,0 0-1 0 0,1 0 1 0 0,-1-1-1 0 0,0 1 1 0 0,1 0-1 0 0,-1-1 1 0 0,1 1-1 0 0,-1 0 1 0 0,1-1-1 0 0,-1 0 1 0 0,1 1-1 0 0,0-1 1 0 0,-1 0 0 0 0,1 0-1 0 0,-1 0 1 0 0,1 0-1 0 0,0 0 1 0 0,1 0-15 0 0,0-1 44 0 0,24-13 220 0 0,-17 7-219 0 0,-1-1 0 0 0,0-1-1 0 0,0 1 1 0 0,-1-1-1 0 0,0-1 1 0 0,-1 0-1 0 0,0 0 1 0 0,0 0-1 0 0,-1-1 1 0 0,0 0-1 0 0,1-6-44 0 0,14-21 66 0 0,4-25 10 0 0,-15 43-65 0 0,-9 19 21 0 0,-1 1-80 0 0,3 18-43 0 0,-4 119 419 0 0,21-78 223 0 0,-19-58-454 0 0,-1-1-1 0 0,19 10 200 0 0,-12-9-253 0 0,0-1-1 0 0,0 0 1 0 0,0 0-1 0 0,-1 0 1 0 0,1-1-1 0 0,0 0 1 0 0,0 0-1 0 0,0-1 1 0 0,-1 0-1 0 0,1 0 1 0 0,-1-1-1 0 0,0 0 1 0 0,1 0-1 0 0,-1 0 1 0 0,0 0-1 0 0,-1-1 1 0 0,1 0-1 0 0,4-5-42 0 0,3 1 35 0 0,6-8-969 0 0,-15 13-3590 0 0,5 1-1537 0 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5T12:12:14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19133 3198 5064 0 0,'0'0'108'0'0,"-12"-4"285"0"0,-37 4 1032 0 0,48 0-1146 0 0,1 0-30 0 0,0 0-7 0 0,0 0-20 0 0,0 0-71 0 0,0 0-30 0 0,0 0-7 0 0,0 0-4 0 0,0 0-4 0 0,0 0-2 0 0,8 0 117 0 0,42 4 535 0 0,211-24 393 0 0,-105 6-257 0 0,3-1 387 0 0,43-5 48 0 0,-32 1-403 0 0,34 9-32 0 0,80 15-564 0 0,-90 8-265 0 0,-54 1-63 0 0,-70-7 64 0 0,-49-5-550 0 0,-7-1-3611 0 0,-1-1-1063 0 0</inkml:trace>
  <inkml:trace contextRef="#ctx0" brushRef="#br0" timeOffset="-41133.648">2454 3925 8232 0 0,'-23'-6'182'0'0,"18"4"29"0"0,5 2 14 0 0,2-14 73 0 0,3 12-181 0 0,-2-6 842 0 0,2-6 1361 0 0,-20-2-626 0 0,5 3 10 0 0,25-9-335 0 0,-12 20-1155 0 0,16-7 107 0 0,-18 9-176 0 0,1-1 1 0 0,9-1 4 0 0,-8 2 2 0 0,-3 0 0 0 0,0 0-6 0 0,0 0-29 0 0,0 0-12 0 0,0 0-1 0 0,0 0-1 0 0,0 2-7 0 0,9 14 81 0 0,-8-12-93 0 0,14 53 159 0 0,-2-23-172 0 0,23 78 63 0 0,-13-22-122 0 0,-9-18 228 0 0,-9-13-93 0 0,-1-18-94 0 0,7-10 183 0 0,-12-24 98 0 0,3-11 51 0 0,21-34-256 0 0,-3 1 299 0 0,-1-1-676 0 0,-7 14 16 0 0,4 2 64 0 0,42-2-141 0 0,-19 21 178 0 0,-16 6 67 0 0,-7 9 11 0 0,-16-11 51 0 0,1 0 0 0 0,0 0-1 0 0,-1 0 1 0 0,1 0 0 0 0,-1 0-1 0 0,1 0 1 0 0,-1 0 0 0 0,0 0 0 0 0,1 0-1 0 0,-1 1 1 0 0,0-1 0 0 0,0 0 0 0 0,0 0-1 0 0,0 0 1 0 0,0 0 0 0 0,0 1 0 0 0,0-1-1 0 0,0 0 1 0 0,0 0 0 0 0,-1 0 0 0 0,1 0-1 0 0,0 0 1 0 0,-1 1 0 0 0,1-1-1 0 0,-1 0 1 0 0,1 0 0 0 0,-1 0 0 0 0,1 0-1 0 0,-1 0 1 0 0,0 0 0 0 0,0 0 0 0 0,0-1-1 0 0,0 2 3 0 0,-9 29-53 0 0,-15 0 53 0 0,-12 10 64 0 0,13-16-11 0 0,17-21-201 0 0,-48 17-234 0 0,18-29-4017 0 0,29 1-1479 0 0</inkml:trace>
  <inkml:trace contextRef="#ctx0" brushRef="#br0" timeOffset="-40683.648">2567 3558 12496 0 0,'-4'-14'1356'0'0,"-7"1"-1302"0"0,11 13-33 0 0,-1 0 0 0 0,1 0 0 0 0,-1-1 0 0 0,1 1-1 0 0,0 0 1 0 0,-1 0 0 0 0,1 0 0 0 0,0 0 0 0 0,-1-1 0 0 0,1 1-1 0 0,0 0 1 0 0,0 0 0 0 0,-1-1 0 0 0,1 1 0 0 0,0 0-1 0 0,-1-1 1 0 0,1 1 0 0 0,0 0 0 0 0,0 0 0 0 0,0-1 0 0 0,-1 1-1 0 0,1-1 1 0 0,0 1 0 0 0,0 0 0 0 0,0-1 0 0 0,0 1 0 0 0,0 0-1 0 0,0-1 1 0 0,0 1 0 0 0,0-1 0 0 0,0 1 0 0 0,0 0 0 0 0,0-1-1 0 0,0 1 1 0 0,0 0 0 0 0,0-1 0 0 0,0 1 0 0 0,0-1 0 0 0,0 1-1 0 0,0 0 1 0 0,0-1 0 0 0,1 1 0 0 0,-1 0 0 0 0,0-1-1 0 0,0 1 1 0 0,0 0 0 0 0,1-1 0 0 0,-1 1 0 0 0,0 0 0 0 0,1 0-1 0 0,-1-1 1 0 0,0 1 0 0 0,0 0 0 0 0,1 0 0 0 0,-1-1 0 0 0,0 1-1 0 0,1 0 1 0 0,-1 0 0 0 0,0 0 0 0 0,1 0 0 0 0,-1 0 0 0 0,1-1-1 0 0,-1 1-20 0 0,0 0 11 0 0,14-14 664 0 0,-4 7-675 0 0,6 7 0 0 0,-3 6-2 0 0,-5 5 25 0 0,7 22 601 0 0,-26-8 634 0 0,8-22-1199 0 0,0-1-1 0 0,-1 0 0 0 0,1 0 0 0 0,0 0 0 0 0,-1-1 0 0 0,1 1 0 0 0,-1-1 0 0 0,1 0 0 0 0,-1 0 0 0 0,0 0 1 0 0,0 0-1 0 0,1 0 0 0 0,-1-1 0 0 0,0 0 0 0 0,0 0 0 0 0,0 0 0 0 0,1 0 0 0 0,-1-1 0 0 0,-1 1-58 0 0,-14-16 214 0 0,17 14-221 0 0,1-1 1 0 0,0 0-1 0 0,0 0 1 0 0,0 0-1 0 0,1-1 0 0 0,-1 1 1 0 0,1 0-1 0 0,0 0 1 0 0,-1 0-1 0 0,1 0 1 0 0,1 0-1 0 0,-1 0 1 0 0,0-1-1 0 0,1 1 0 0 0,0 0 1 0 0,-1 0-1 0 0,1 0 1 0 0,1 0-1 0 0,-1 0 1 0 0,0 1-1 0 0,1-1 1 0 0,-1 0-1 0 0,1 0 0 0 0,0 0 7 0 0,13-32 0 0 0,-15 32-16 0 0,22-18-165 0 0,-7 18-278 0 0,-13 3 55 0 0,10 10-2086 0 0,3 2 1031 0 0,1 0-11 0 0</inkml:trace>
  <inkml:trace contextRef="#ctx0" brushRef="#br0" timeOffset="-40353.648">3088 3979 14368 0 0,'13'-6'330'0'0,"-10"5"45"0"0,-3 1 17 0 0,0-1-47 0 0,11-16-163 0 0,-10 14-77 0 0,2 0 1 0 0,-1 1 0 0 0,0-1 0 0 0,0 1 0 0 0,1 0 0 0 0,0-1 0 0 0,-1 1 0 0 0,1 0 0 0 0,0 1 0 0 0,0-1 0 0 0,0 0 0 0 0,0 1 0 0 0,0 0 0 0 0,0-1 0 0 0,1 1 0 0 0,-1 1 0 0 0,1-1-106 0 0,21-10 1014 0 0,-12 6-789 0 0,0 1 0 0 0,0 0-1 0 0,1 0 1 0 0,-1 2 0 0 0,1 0-1 0 0,0 0 1 0 0,-1 1 0 0 0,8 1-225 0 0,10-1-73 0 0,26 1 100 0 0,-21 9-2771 0 0,-23-3 1289 0 0</inkml:trace>
  <inkml:trace contextRef="#ctx0" brushRef="#br0" timeOffset="-40093.648">3115 4132 13536 0 0,'-19'-6'306'0'0,"15"5"46"0"0,4 1 22 0 0,-1-1-49 0 0,14-9 214 0 0,49-9 860 0 0,-7 8-503 0 0,84 7-2357 0 0,-119 4-4389 0 0</inkml:trace>
  <inkml:trace contextRef="#ctx0" brushRef="#br0" timeOffset="-39453.648">4614 3263 14112 0 0,'0'0'312'0'0,"0"0"64"0"0,0 0 8 0 0,7-7 8 0 0,-3-3-312 0 0,-4 10-80 0 0,0 0 0 0 0,0 0 0 0 0,0 0 0 0 0,0 0 96 0 0,0 0-96 0 0,0 0 96 0 0,7 7-96 0 0,2 3 0 0 0,-5-3 0 0 0,-1 11-4240 0 0,2-4-824 0 0</inkml:trace>
  <inkml:trace contextRef="#ctx0" brushRef="#br0" timeOffset="-38983.648">4427 4188 12032 0 0,'0'0'356'0'0,"-1"-1"-8"0"0,-2-2-171 0 0,3 2 119 0 0,0 1 79 0 0,9-10 602 0 0,0 4-791 0 0,1 0 0 0 0,0 1 1 0 0,0 1-1 0 0,1-1 0 0 0,0 2 0 0 0,-1 0 1 0 0,1 0-1 0 0,0 1 0 0 0,1 0 0 0 0,-1 0 1 0 0,0 2-1 0 0,0-1 0 0 0,5 2-186 0 0,-13-2 51 0 0,1 1 0 0 0,-1 1 0 0 0,1-1 0 0 0,-1 0-1 0 0,1 1 1 0 0,-1-1 0 0 0,0 1 0 0 0,1 0 0 0 0,-1 0 0 0 0,0 1 0 0 0,0-1 0 0 0,1 1-1 0 0,-1-1 1 0 0,0 1 0 0 0,0 0 0 0 0,-1 0 0 0 0,1 0 0 0 0,0 1 0 0 0,-1-1-1 0 0,1 1-50 0 0,-6 32 80 0 0,-40 64 131 0 0,35-63-142 0 0,9-34-30 0 0,1 0-1 0 0,0 0 0 0 0,0 0 0 0 0,-1 0 0 0 0,1 0 1 0 0,0 0-1 0 0,0-1 0 0 0,1 1 0 0 0,-1-1 1 0 0,0 1-1 0 0,1-1 0 0 0,-1 0 0 0 0,0 0 0 0 0,1 0 1 0 0,-1 0-1 0 0,1 0 0 0 0,0 0 0 0 0,-1-1 0 0 0,1 0 1 0 0,0 1-1 0 0,-1-1 0 0 0,1 0 0 0 0,0 0 0 0 0,-1 0 1 0 0,1-1-1 0 0,0 1 0 0 0,-1-1 0 0 0,1 1 0 0 0,1-1-38 0 0,33-3 63 0 0,147-23-438 0 0,-158 19-133 0 0</inkml:trace>
  <inkml:trace contextRef="#ctx0" brushRef="#br0" timeOffset="-39923.648">3800 3955 15344 0 0,'0'0'348'0'0,"1"-1"49"0"0,34-18 583 0 0,89-6 2294 0 0,8 8-2898 0 0,-47-3-4683 0 0,-68 16-1777 0 0</inkml:trace>
  <inkml:trace contextRef="#ctx0" brushRef="#br0" timeOffset="-39723.648">4486 3502 15808 0 0,'0'0'362'0'0,"0"0"47"0"0,0 0 27 0 0,0 0-54 0 0,0 0-216 0 0,0 0 26 0 0,1 1 38 0 0,2 3-43 0 0,0 1 0 0 0,0-1 0 0 0,0 1 0 0 0,0 0 0 0 0,-1 0 0 0 0,0 0 0 0 0,0 0 1 0 0,-1 0-1 0 0,1 0 0 0 0,-1 0 0 0 0,0 1 0 0 0,0 1-187 0 0,5 20 536 0 0,6 83 141 0 0,0-24-545 0 0,-5-70-326 0 0,-6-14-109 0 0,-1-2-893 0 0,0 0-3685 0 0,0 0-1576 0 0</inkml:trace>
  <inkml:trace contextRef="#ctx0" brushRef="#br0" timeOffset="-39263.648">4420 3969 14768 0 0,'0'0'332'0'0,"0"0"50"0"0,0 0 25 0 0,0 0-47 0 0,0-1-232 0 0,14-18 962 0 0,72-19 2362 0 0,-27 30-2974 0 0,61 2-388 0 0,-16 9-720 0 0,-61 4-5737 0 0,-26-4 133 0 0</inkml:trace>
  <inkml:trace contextRef="#ctx0" brushRef="#br0" timeOffset="-3279.358">24772 33 4112 0 0,'0'0'119'0'0,"0"0"47"0"0,0 0 97 0 0,0 0 38 0 0,-13-5 1586 0 0,-106-17 2345 0 0,29 18-3355 0 0,56 2-754 0 0,0 2 0 0 0,1 2 0 0 0,-1 0 0 0 0,1 2 0 0 0,-11 4-123 0 0,-19 2 50 0 0,-191 17 242 0 0,114-23-148 0 0,-192 9 54 0 0,267-13-198 0 0,-309 12 0 0 0,133 4-332 0 0,-78 8-260 0 0,184-12 496 0 0,-127-7 96 0 0,173-5-58 0 0,-199 8 248 0 0,34 2 190 0 0,-66 11-128 0 0,-49-4 468 0 0,229-6-614 0 0,-113-1 212 0 0,16-2 10 0 0,-16 5-8 0 0,-82-12-160 0 0,141 5-160 0 0,-50 1 0 0 0,-37 7 0 0 0,-154 12 0 0 0,189-14 64 0 0,124-2-64 0 0,-246-4 0 0 0,134 1 0 0 0,25-6 0 0 0,-45-4 245 0 0,-762-25-272 0 0,465 11 90 0 0,206 5-136 0 0,-246-8 73 0 0,-16 6 176 0 0,144 11-43 0 0,-23 6-122 0 0,-16 4 338 0 0,-234-3-458 0 0,157-4 21 0 0,229 3 88 0 0,-495 11 392 0 0,319-3-592 0 0,-103 2 200 0 0,-170 8 64 0 0,-186-7-22 0 0,-528 14 385 0 0,1248-20-353 0 0,-179 9-10 0 0,106-12 0 0 0,-74 12 78 0 0,-223 1 259 0 0,133-2-26 0 0,157-11-106 0 0,-101 12-258 0 0,-3 4 289 0 0,-3-4-46 0 0,229 0-115 0 0,-104-2-11 0 0,163 4-11 0 0,45-2-117 0 0,26-5 64 0 0,-79-9 0 0 0,118-10 64 0 0,21 4-10 0 0,7-10 108 0 0,20 12-243 0 0,33 9-2526 0 0,-21-6-3544 0 0</inkml:trace>
  <inkml:trace contextRef="#ctx0" brushRef="#br0" timeOffset="-1004.695">19090 1099 6392 0 0,'0'0'141'0'0,"0"0"23"0"0,0 0 12 0 0,-16 3 680 0 0,-14-3 1247 0 0,30 0-1831 0 0,0 0 0 0 0,0 0-8 0 0,0 0-35 0 0,0 0-18 0 0,-7-1 1411 0 0,24-3-1391 0 0,0 1 0 0 0,0 1 0 0 0,0 0 0 0 0,0 1 0 0 0,1 1 0 0 0,11 2-231 0 0,106 5 256 0 0,72-11 176 0 0,-90 4-192 0 0,33 1-112 0 0,61 2 80 0 0,77-30 736 0 0,-117 23-433 0 0,-31-13 47 0 0,-35-4 38 0 0,-38 7-802 0 0,137-20 470 0 0,-125 24-118 0 0,-19 5-82 0 0,-2-5 70 0 0,-49 8-104 0 0,-7 1 52 0 0,2 1 133 0 0,-3 0-5945 0 0,-1 0 154 0 0</inkml:trace>
  <inkml:trace contextRef="#ctx0" brushRef="#br0" timeOffset="1047.805">1578 1047 6248 0 0,'1'-1'133'0'0,"41"-64"480"0"0,-8 9 2541 0 0,-10 12-464 0 0,-24 44-2659 0 0,0 1 0 0 0,-1-1 0 0 0,1 0 0 0 0,-1 0 0 0 0,1 0 0 0 0,0 0 0 0 0,-1 0 0 0 0,1 0 0 0 0,-1 0 0 0 0,1 0 0 0 0,0 0 0 0 0,-1 0 0 0 0,1 0 0 0 0,-1 0 0 0 0,1 0 0 0 0,0 0 0 0 0,-1 0 0 0 0,1 0 0 0 0,0 0 0 0 0,-1-1 0 0 0,1 1 0 0 0,-1 0 0 0 0,1 0 0 0 0,0 0 0 0 0,0-1 0 0 0,-1 1 0 0 0,1 0 0 0 0,0-1 0 0 0,-1 1 0 0 0,1 0 0 0 0,0 0 0 0 0,0-1 0 0 0,-1 1 0 0 0,1 0 0 0 0,0-1 0 0 0,0 1-1 0 0,0-1 1 0 0,0 1 0 0 0,-1 0 0 0 0,1-1 0 0 0,0 1 0 0 0,0 0 0 0 0,0-1 0 0 0,0 1 0 0 0,0-1 0 0 0,0 1 0 0 0,0 0 0 0 0,0-1 0 0 0,0 1 0 0 0,0-1 0 0 0,0 1 0 0 0,0 0 0 0 0,1-1 0 0 0,-1 1 0 0 0,0-1 0 0 0,0 1 0 0 0,0 0 0 0 0,0-1 0 0 0,1 1 0 0 0,-1 0 0 0 0,0-1 0 0 0,0 1 0 0 0,1 0 0 0 0,-1-1-31 0 0,-63 33 453 0 0,19 16-63 0 0,-6 31 204 0 0,49-75-575 0 0,0 0 0 0 0,0 0 0 0 0,1-1 0 0 0,0 1 0 0 0,-1 0 0 0 0,1 0 0 0 0,0 0 0 0 0,1 0 0 0 0,-1 0 0 0 0,1-1 0 0 0,0 1-1 0 0,0 0 1 0 0,0 0 0 0 0,0-1 0 0 0,1 1 0 0 0,-1-1 0 0 0,1 1 0 0 0,0-1 0 0 0,0 0 0 0 0,0 0 0 0 0,0 1 0 0 0,1-1 0 0 0,-1-1 0 0 0,1 1 0 0 0,0 0 0 0 0,0-1 0 0 0,0 1 0 0 0,0-1 0 0 0,1 0-20 0 0,11 8 53 0 0,1-2 0 0 0,1 1 0 0 0,0-2 0 0 0,0 0 0 0 0,0-1-1 0 0,1-1 1 0 0,13 2-52 0 0,133 6-53 0 0,-158-13-135 0 0,0 0 1 0 0,0-1-1 0 0,0 0 1 0 0,0 0-1 0 0,0-1 1 0 0,0 1-1 0 0,0-1 1 0 0,0 0-1 0 0,0-1 1 0 0,-1 0-1 0 0,1 1 1 0 0,0-2 187 0 0,26-39-4414 0 0,-29 29 473 0 0</inkml:trace>
  <inkml:trace contextRef="#ctx0" brushRef="#br0" timeOffset="1349.865">1986 873 7688 0 0,'5'-63'2440'0'0,"-3"54"2231"0"0,4 19-3632 0 0,6 22-913 0 0,11 95 677 0 0,-1-10-75 0 0,-12-58-509 0 0,-3-29-154 0 0,16 0-15 0 0,-21-29-126 0 0,0 0 1 0 0,-1 0 0 0 0,1 0-1 0 0,0 0 1 0 0,0 0-1 0 0,0 0 1 0 0,0 0 0 0 0,0-1-1 0 0,0 1 1 0 0,0-1 0 0 0,0 1-1 0 0,0-1 1 0 0,0 0-1 0 0,0 0 1 0 0,0 0 0 0 0,0 0-1 0 0,0 0 1 0 0,0 0-1 0 0,0-1 1 0 0,0 1 0 0 0,0-1-1 0 0,0 1 1 0 0,0-1-1 0 0,1 0 76 0 0,18-9-4999 0 0,-6 0 243 0 0</inkml:trace>
  <inkml:trace contextRef="#ctx0" brushRef="#br0" timeOffset="1698.82">2356 894 9072 0 0,'14'-7'516'0'0,"-24"10"-96"0"0,-47 36 1285 0 0,18 2-253 0 0,35-37-1351 0 0,1 1-1 0 0,0-1 1 0 0,0 1 0 0 0,0 0 0 0 0,0 0 0 0 0,1 0-1 0 0,0 0 1 0 0,0 0 0 0 0,0 0 0 0 0,0 1-1 0 0,1-1 1 0 0,0 1-101 0 0,6 47 650 0 0,15-27-402 0 0,-18-24-184 0 0,45 14 336 0 0,-30-19-326 0 0,5-7 49 0 0,52-28-63 0 0,-24-3-291 0 0,-37 21 115 0 0,-10 2-96 0 0,-3 17 202 0 0,1 0 0 0 0,-1 0-1 0 0,0 0 1 0 0,1 0 0 0 0,-1 0-1 0 0,0 0 1 0 0,0-1 0 0 0,0 1-1 0 0,0 0 1 0 0,0 0 0 0 0,0 0-1 0 0,0 0 1 0 0,0 0 0 0 0,0 0-1 0 0,0 0 1 0 0,-1 0 0 0 0,1 0-1 0 0,0 0 1 0 0,-1 0 0 0 0,1 0 0 0 0,-1 0-1 0 0,1 0 1 0 0,-1 0 0 0 0,1 0-1 0 0,-1 1 1 0 0,0-1 0 0 0,0 0-1 0 0,1 0 1 0 0,-1 1 0 0 0,0-1-1 0 0,0 0 1 0 0,0 1 0 0 0,0-1-1 0 0,1 1 1 0 0,-1-1 0 0 0,0 1-1 0 0,0-1 1 0 0,0 1 0 0 0,0 0-1 0 0,0-1 1 0 0,0 1 0 0 0,0 0 0 0 0,-1 0-1 0 0,1 0 1 0 0,0 0 0 0 0,0 0 10 0 0,-56-8-504 0 0,35 13 84 0 0,0 1-8 0 0,18 1-812 0 0,-10-3 696 0 0</inkml:trace>
  <inkml:trace contextRef="#ctx0" brushRef="#br0" timeOffset="2056.936">2753 838 10224 0 0,'-39'12'1109'0'0,"6"12"-1098"0"0,-24 31 758 0 0,30-1 630 0 0,24-46-1178 0 0,1 2-105 0 0,3-7-99 0 0,1 0 1 0 0,-1-1-1 0 0,0 1 0 0 0,1-1 0 0 0,0 1 1 0 0,-1-1-1 0 0,1 0 0 0 0,0 1 1 0 0,0-1-1 0 0,0 0 0 0 0,1 0 0 0 0,-1 0 1 0 0,0-1-1 0 0,1 1 0 0 0,-1-1 1 0 0,1 1-1 0 0,1 0-17 0 0,11 8 91 0 0,14 7 211 0 0,-27-17-206 0 0,-2 0 0 0 0,0 0 4 0 0,0 0 17 0 0,9 9 319 0 0,-9-7-427 0 0,-1 1 0 0 0,1-1 0 0 0,-1 0 0 0 0,1 0-1 0 0,-1 1 1 0 0,0-1 0 0 0,0 0 0 0 0,0 0 0 0 0,0 0 0 0 0,0 0 0 0 0,0 0 0 0 0,0 0 0 0 0,-1 0 0 0 0,1 0 0 0 0,-1 0 0 0 0,0-1-1 0 0,1 1 1 0 0,-1 0 0 0 0,0-1 0 0 0,0 0 0 0 0,0 1 0 0 0,0-1 0 0 0,0 0 0 0 0,0 0 0 0 0,0 0 0 0 0,-1 0-9 0 0,0 1 11 0 0,-59 22-742 0 0,37-17-1089 0 0,15-3-2949 0 0</inkml:trace>
  <inkml:trace contextRef="#ctx0" brushRef="#br0" timeOffset="2676.494">2987 988 7920 0 0,'6'3'2884'0'0,"35"-13"-96"0"0,7-11-2388 0 0,-14-4-320 0 0,-21-13 64 0 0,-27 18-80 0 0,11 18-62 0 0,1 0 1 0 0,0 0 0 0 0,0 0 0 0 0,-1 0-1 0 0,1 0 1 0 0,-1 1 0 0 0,0-1 0 0 0,1 1 0 0 0,-1 0-1 0 0,0-1 1 0 0,0 1 0 0 0,0 1 0 0 0,0-1 0 0 0,0 0-1 0 0,0 1 1 0 0,0-1 0 0 0,0 1 0 0 0,0 0-1 0 0,0 0 1 0 0,0 0 0 0 0,0 1 0 0 0,0-1 0 0 0,-2 1-3 0 0,-29 9 0 0 0,21-5 20 0 0,-41 46 584 0 0,23-14-198 0 0,30 9-54 0 0,1-44-345 0 0,0 0 0 0 0,0 0 0 0 0,0 0 0 0 0,1 0 0 0 0,-1 0 0 0 0,0 0 0 0 0,1-1 0 0 0,0 1 0 0 0,-1 0 0 0 0,1 0-1 0 0,0 0 1 0 0,0-1 0 0 0,0 1 0 0 0,0-1 0 0 0,0 1 0 0 0,1 0 0 0 0,-1-1 0 0 0,0 0 0 0 0,1 1 0 0 0,-1-1 0 0 0,1 0 0 0 0,1 1-7 0 0,11 14 81 0 0,27 15 63 0 0,-15-17-65 0 0,-17-11-220 0 0,0 0 0 0 0,0 0-1 0 0,1 0 1 0 0,-1-1-1 0 0,0-1 1 0 0,1 0-1 0 0,0 0 1 0 0,-1-1 0 0 0,1 0-1 0 0,-1 0 1 0 0,1-1-1 0 0,-1-1 1 0 0,8-1 141 0 0,6-1-1081 0 0</inkml:trace>
  <inkml:trace contextRef="#ctx0" brushRef="#br0" timeOffset="3128.999">3539 828 10480 0 0,'0'0'306'0'0,"-3"0"-4"0"0,-32-2-182 0 0,23 4 83 0 0,0 1 1 0 0,1 0 0 0 0,-1 1-1 0 0,0 0 1 0 0,1 1-1 0 0,0 0 1 0 0,0 1 0 0 0,-6 5-204 0 0,2-3 131 0 0,-43 44 869 0 0,-9 37-464 0 0,56-40-456 0 0,14-29 90 0 0,3-14-95 0 0,27 0 80 0 0,28-25-73 0 0,-4-32-74 0 0,-36 27-161 0 0,0-22-266 0 0,3-8-133 0 0,16-37-686 0 0,-13 47 492 0 0,-19 9 633 0 0,-6 35 229 0 0,-2 0 11 0 0,0 0 17 0 0,0 0 66 0 0,0 0 29 0 0,0 0 8 0 0,-3 0-23 0 0,-16 2-18 0 0,19 10-54 0 0,-6 20 194 0 0,12 30-89 0 0,14-4-52 0 0,-18 0-59 0 0,-1-55-146 0 0,-1 0 0 0 0,1 0 0 0 0,0 0 0 0 0,-1 0 0 0 0,0 0 0 0 0,0 0 0 0 0,1 0 0 0 0,-2 0 0 0 0,1 0 0 0 0,0 0 0 0 0,-1 0 0 0 0,1 0 0 0 0,-1 0 0 0 0,0 0 0 0 0,0 0 0 0 0,-1 2 0 0 0,-5 36 0 0 0,11 1-3974 0 0,-14-21-532 0 0</inkml:trace>
  <inkml:trace contextRef="#ctx0" brushRef="#br0" timeOffset="12140.347">4349 843 7920 0 0,'0'0'174'0'0,"0"0"29"0"0,0 0 13 0 0,-5-13 2039 0 0,0 11-2056 0 0,1 0-1 0 0,0 1 1 0 0,-1-1 0 0 0,1 1 0 0 0,-1 0 0 0 0,0 0 0 0 0,1 0-1 0 0,-1 1 1 0 0,0 0 0 0 0,1 0 0 0 0,-1 0 0 0 0,0 0 0 0 0,1 1 0 0 0,-4 0-199 0 0,-87 38 968 0 0,63-14-836 0 0,27-19-120 0 0,5 4-12 0 0,3-7 4 0 0,0 1 0 0 0,0-1 1 0 0,0 0-1 0 0,0 0 1 0 0,0 0-1 0 0,1 0 1 0 0,-1-1-1 0 0,1 1 1 0 0,0-1-1 0 0,0 0 1 0 0,0 0-1 0 0,0 0 0 0 0,0-1 1 0 0,0 1-1 0 0,0-1 1 0 0,1 0-1 0 0,-1 0 1 0 0,0-1-1 0 0,1 1 1 0 0,-1-1-1 0 0,1 0-4 0 0,10 3 24 0 0,99 21 139 0 0,-20 5-251 0 0,-79-16 98 0 0,-14-12 27 0 0,0-1 0 0 0,0 1 1 0 0,0 0-1 0 0,0 0 0 0 0,0 1 0 0 0,0-1 0 0 0,0 0 0 0 0,0 0 0 0 0,0 0 0 0 0,0 1 0 0 0,-1-1 1 0 0,1 0-1 0 0,0 1 0 0 0,-1-1 0 0 0,1 1 0 0 0,-1-1 0 0 0,0 1 0 0 0,1-1 0 0 0,-1 1 0 0 0,0-1 0 0 0,0 1 1 0 0,0-1-1 0 0,0 1 0 0 0,0-1 0 0 0,0 1 0 0 0,-1-1 0 0 0,1 0 0 0 0,0 1 0 0 0,-1-1 0 0 0,1 1 1 0 0,-1-1-1 0 0,1 1 0 0 0,-1-1 0 0 0,0 0 0 0 0,0 0 0 0 0,0 1 0 0 0,1-1 0 0 0,-1 0 0 0 0,0 0 1 0 0,0 0-1 0 0,-1 0 0 0 0,1 0 0 0 0,0 0 0 0 0,0 0 0 0 0,0 0 0 0 0,-1 0 0 0 0,1-1 0 0 0,-1 1-37 0 0,0 1 71 0 0,-5 4-3 0 0,-1-1 1 0 0,1 0-1 0 0,-1 0 0 0 0,0-1 0 0 0,0 0 0 0 0,-1-1 1 0 0,1 1-1 0 0,-1-2 0 0 0,0 1 0 0 0,0-1 0 0 0,0-1-68 0 0,7 0 3 0 0,-39 9-404 0 0,39-10 153 0 0,2 0-342 0 0,0 0-149 0 0,0 0-26 0 0</inkml:trace>
  <inkml:trace contextRef="#ctx0" brushRef="#br0" timeOffset="12982.99">4461 860 9072 0 0,'0'0'200'0'0,"0"0"33"0"0,0 0 15 0 0,-3 6 53 0 0,-23 28 1935 0 0,25-32-1614 0 0,0-1-44 0 0,1 3-470 0 0,0-1 0 0 0,0 0 0 0 0,0 0-1 0 0,0 1 1 0 0,1-1 0 0 0,-1 0 0 0 0,1 0 0 0 0,0 0-1 0 0,0 0 1 0 0,0 0 0 0 0,0 0 0 0 0,1 0 0 0 0,-1 0-1 0 0,1 0 1 0 0,-1 0 0 0 0,1-1 0 0 0,0 1 0 0 0,0-1-1 0 0,1 1 1 0 0,0 0-108 0 0,-1-1 30 0 0,1 0 0 0 0,-1 0-1 0 0,1 0 1 0 0,-1-1 0 0 0,1 1-1 0 0,0-1 1 0 0,0 1 0 0 0,-1-1-1 0 0,1 0 1 0 0,0 0 0 0 0,0-1 0 0 0,0 1-1 0 0,0-1 1 0 0,0 1 0 0 0,0-1-1 0 0,0 0 1 0 0,0 0 0 0 0,0 0-1 0 0,0 0 1 0 0,0-1 0 0 0,0 1-1 0 0,0-1 1 0 0,0 0 0 0 0,0 0 0 0 0,2-1-30 0 0,73-40 121 0 0,-64 34-146 0 0,70-54-1012 0 0,-61 39 833 0 0,-22 22 145 0 0,-1 1-6 0 0,0 0 1 0 0,1 2 21 0 0,14 42 355 0 0,-3 1 1 0 0,-1 1-1 0 0,4 45-312 0 0,-7 110 971 0 0,-7-191-871 0 0,-1 0 0 0 0,-1 0 1 0 0,0 0-1 0 0,0 0 0 0 0,-1 0 0 0 0,0-1 1 0 0,0 1-1 0 0,-1 0 0 0 0,-1-1 0 0 0,-4 9-100 0 0,-15 14 252 0 0,11-21-191 0 0,-31 12-50 0 0,41-23-7 0 0,-1 1-1 0 0,1-1 0 0 0,-1 0 1 0 0,1 0-1 0 0,-1 0 0 0 0,1 0 1 0 0,0-1-1 0 0,-1 1 0 0 0,1-1 1 0 0,-1 1-1 0 0,1-1 0 0 0,-1 0 0 0 0,1 0 1 0 0,0 0-1 0 0,0 0 0 0 0,-1 0 1 0 0,1-1-1 0 0,0 1 0 0 0,0-1 1 0 0,0 1-1 0 0,1-1 0 0 0,-1 0 1 0 0,0 1-1 0 0,0-1 0 0 0,1 0 1 0 0,-1 0-1 0 0,1 0 0 0 0,0-1 0 0 0,0 1-3 0 0,-2-5-22 0 0,1 0-1 0 0,-1 0 0 0 0,2 0 0 0 0,-1 0 0 0 0,1 0 0 0 0,0 0 0 0 0,1 0 0 0 0,-1-1 0 0 0,1 1 1 0 0,1 0-1 0 0,0 0 0 0 0,0-1 0 0 0,0 1 0 0 0,1 0 0 0 0,0 0 0 0 0,0 0 0 0 0,0 0 0 0 0,2 0 23 0 0,14-35-843 0 0,2 0-1 0 0,2 2 1 0 0,1 1-1 0 0,21-26 844 0 0,-6 16-1907 0 0,1 2 1 0 0,2 2-1 0 0,33-27 1907 0 0,-21 20 43 0 0,-14 7 2121 0 0,-39 44-1583 0 0,0 1 10 0 0,0 0-34 0 0,0 0-144 0 0,-27 20 714 0 0,-16 22-808 0 0,42-40-311 0 0,0 1 1 0 0,0-1 0 0 0,0 1 0 0 0,0 0 0 0 0,0-1 0 0 0,0 1-1 0 0,1-1 1 0 0,-1 1 0 0 0,1 0 0 0 0,0 0 0 0 0,-1-1 0 0 0,1 1-1 0 0,1 0 1 0 0,-1 0 0 0 0,0-1 0 0 0,1 1 0 0 0,-1 0 0 0 0,1-1 0 0 0,0 1-1 0 0,0-1 1 0 0,0 1 0 0 0,0-1 0 0 0,0 1 0 0 0,1-1 0 0 0,-1 1-1 0 0,1-1 1 0 0,1 1-9 0 0,117 89 922 0 0,-118-90-862 0 0,-1 0 0 0 0,0 0 0 0 0,1 1 1 0 0,-1-1-1 0 0,0 1 0 0 0,0-1 0 0 0,-1 1 1 0 0,1-1-1 0 0,0 1 0 0 0,-1 0 0 0 0,1-1 1 0 0,-1 1-1 0 0,0 0 0 0 0,0-1 0 0 0,0 1 1 0 0,-1 0-1 0 0,1-1 0 0 0,0 1 1 0 0,-1-1-1 0 0,0 1 0 0 0,0 0 0 0 0,1-1 1 0 0,-1 1-1 0 0,-1-1 0 0 0,1 0 0 0 0,0 1 1 0 0,-1-1-1 0 0,1 0 0 0 0,-1 0 0 0 0,0 0 1 0 0,1 0-1 0 0,-1 0 0 0 0,0 0 0 0 0,0 0 1 0 0,0-1-1 0 0,-1 1-60 0 0,-84 51-390 0 0,70-51-4817 0 0,10-4-117 0 0</inkml:trace>
  <inkml:trace contextRef="#ctx0" brushRef="#br0" timeOffset="13276.179">5369 732 12552 0 0,'0'0'281'0'0,"0"0"40"0"0,0 0 23 0 0,7 6 74 0 0,20 57-190 0 0,-18 16 1029 0 0,-13 77-405 0 0,-7-71-1929 0 0,10-73-4363 0 0</inkml:trace>
  <inkml:trace contextRef="#ctx0" brushRef="#br0" timeOffset="14095.671">5280 870 8208 0 0,'0'0'234'0'0,"0"0"6"0"0,2 1-149 0 0,112 12 329 0 0,-85-12 100 0 0,0-1 1 0 0,0-1-1 0 0,0-2 0 0 0,0 0 0 0 0,13-5-520 0 0,-34 7-5 0 0,0-1 0 0 0,0 1 0 0 0,-1-2 0 0 0,1 1 0 0 0,0-1 0 0 0,-1 0 0 0 0,0 0 0 0 0,1-1 0 0 0,-2 0 0 0 0,1-1 0 0 0,0 1 0 0 0,-1-1 0 0 0,0 0 0 0 0,0-1 0 0 0,0 0 0 0 0,-1 1 0 0 0,1-2 0 0 0,1-3 5 0 0,-6 8-66 0 0,0-1 0 0 0,0 1 0 0 0,-1 0 0 0 0,1 0 0 0 0,-1-1 0 0 0,1 1 0 0 0,-1 0 0 0 0,0-1 0 0 0,0 1 0 0 0,0 0 0 0 0,0-1 0 0 0,-1 1 0 0 0,1 0 0 0 0,0-1 0 0 0,-1 1 0 0 0,0 0 0 0 0,0 0 0 0 0,1-1 0 0 0,-1 1 0 0 0,-1 0 0 0 0,1 0 0 0 0,0 0 0 0 0,0 0 0 0 0,-1 0 0 0 0,1 1 0 0 0,-1-1 0 0 0,1 0 0 0 0,-1 1 0 0 0,0-1 0 0 0,0 1 0 0 0,0-1 0 0 0,0 1 0 0 0,0 0 0 0 0,0 0 0 0 0,0 0 0 0 0,0 0 0 0 0,0 0 0 0 0,-1 0 0 0 0,1 1 0 0 0,0-1 0 0 0,0 1 0 0 0,-1 0 0 0 0,-1-1 66 0 0,-45 0 1359 0 0,43 2-1195 0 0,0 1 0 0 0,0 0 0 0 0,0 0 0 0 0,1 0 0 0 0,-1 0 0 0 0,1 1 0 0 0,-1 0 0 0 0,1 0 0 0 0,0 1-1 0 0,0-1 1 0 0,1 1 0 0 0,-1 0 0 0 0,1 0 0 0 0,0 1 0 0 0,0-1 0 0 0,0 1 0 0 0,0 0 0 0 0,1 0 0 0 0,0 0 0 0 0,0 1 0 0 0,0-1 0 0 0,1 1 0 0 0,0 0 0 0 0,0-1 0 0 0,0 1 0 0 0,1 0 0 0 0,0 0 0 0 0,0 2-164 0 0,0-3 71 0 0,0 0 1 0 0,0 0-1 0 0,1 0 1 0 0,0 0 0 0 0,0 0-1 0 0,0 0 1 0 0,1 0 0 0 0,-1 0-1 0 0,1 0 1 0 0,0 0 0 0 0,1-1-1 0 0,-1 1 1 0 0,1 0-1 0 0,0-1 1 0 0,0 1 0 0 0,1-1-1 0 0,-1 1 1 0 0,1-1 0 0 0,0 0-1 0 0,0 0 1 0 0,0 0 0 0 0,1 0-72 0 0,-1-2 24 0 0,-1 1 1 0 0,1-1-1 0 0,-1 0 1 0 0,1 0 0 0 0,0 0-1 0 0,0 0 1 0 0,0 0-1 0 0,0-1 1 0 0,0 1 0 0 0,1-1-1 0 0,-1 0 1 0 0,0 0-1 0 0,1 0 1 0 0,-1-1 0 0 0,0 1-1 0 0,1-1 1 0 0,-1 1 0 0 0,1-1-1 0 0,-1 0 1 0 0,1-1-1 0 0,-1 1 1 0 0,1-1 0 0 0,-1 1-1 0 0,0-1 1 0 0,1 0-1 0 0,0 0-24 0 0,128-78-458 0 0,1-22-3027 0 0,-118 91 3104 0 0,42-12-172 0 0,-36 45 1159 0 0,-17-7-164 0 0,0 0 0 0 0,-1 0 1 0 0,-1 1-1 0 0,0-1 1 0 0,-1 1-1 0 0,-1 15-442 0 0,0-30 170 0 0,-2 14 657 0 0,1-8-270 0 0,3-17-596 0 0,2-2-78 0 0,0 1 1 0 0,1 0-1 0 0,0 0 0 0 0,0 0 1 0 0,1 1-1 0 0,1 0 1 0 0,0 0-1 0 0,0 0 1 0 0,0 1-1 0 0,1 0 0 0 0,5-3 117 0 0,7-10-274 0 0,27-4 0 0 0,-18 23 221 0 0,-25 3 96 0 0,-1 1 1 0 0,1 0-1 0 0,-1 0 0 0 0,0 0 1 0 0,0 0-1 0 0,0 1 0 0 0,0-1 1 0 0,0 1-1 0 0,-1 0 0 0 0,1 0 1 0 0,-1 0-1 0 0,1 0 0 0 0,-1 0 1 0 0,0 0-1 0 0,0 1 0 0 0,0 1-43 0 0,3 4 142 0 0,19 53 747 0 0,-13-32 1573 0 0,5-43-2230 0 0,68-83-880 0 0,-80 93 632 0 0,1-1 0 0 0,-1 1 0 0 0,1 0 0 0 0,-1 0 0 0 0,1 1 0 0 0,0 0 0 0 0,0-1 0 0 0,0 2 0 0 0,0-1 0 0 0,1 0 0 0 0,-1 1 0 0 0,0 0 0 0 0,1 1 0 0 0,-1-1 0 0 0,0 1 0 0 0,1 0 0 0 0,-1 0 0 0 0,1 0 0 0 0,-1 1 0 0 0,0 0 0 0 0,1 0 0 0 0,-1 0 0 0 0,0 1 0 0 0,0 0 0 0 0,0 0 0 0 0,0 0 0 0 0,0 1 0 0 0,0-1 0 0 0,-1 1 0 0 0,1 0 0 0 0,-1 1 16 0 0,35 28-10 0 0,0 19-1841 0 0,-30-34 855 0 0,2-4-10 0 0</inkml:trace>
  <inkml:trace contextRef="#ctx0" brushRef="#br0" timeOffset="15273.478">6521 1175 8328 0 0,'-2'-4'482'0'0,"-11"-9"24"0"0,12 13-52 0 0,-11-8 1034 0 0,9 7-1283 0 0,0 0-1 0 0,0 0 1 0 0,0 0-1 0 0,0 1 1 0 0,0-1-1 0 0,0 1 1 0 0,-1 0-1 0 0,1-1 1 0 0,0 2-1 0 0,0-1 1 0 0,0 0-1 0 0,0 0 1 0 0,0 1-1 0 0,0 0 0 0 0,-1 0 1 0 0,1 0-1 0 0,1 0 1 0 0,-1 0-1 0 0,-2 1-204 0 0,-21 6 673 0 0,-44 9-204 0 0,-16-2-235 0 0,46-14-188 0 0,1-2 0 0 0,0-1 0 0 0,-1-2-1 0 0,1-2 1 0 0,1-1 0 0 0,-1-2-1 0 0,-21-9-45 0 0,32 9 17 0 0,-1 1 0 0 0,0 1 0 0 0,0 2 0 0 0,0 1-1 0 0,0 1 1 0 0,-1 1 0 0 0,-15 2-17 0 0,26 3 51 0 0,0 1 1 0 0,1 0 0 0 0,0 1-1 0 0,0 1 1 0 0,0 1 0 0 0,0 1-1 0 0,-7 5-51 0 0,-26 10 620 0 0,49-23-601 0 0,-26 13 168 0 0,0-2 0 0 0,0-1 0 0 0,-1-1 0 0 0,-1-2 0 0 0,1-1 0 0 0,-12 0-187 0 0,27-4 22 0 0,0-1-1 0 0,-1 0 0 0 0,1-1 1 0 0,-1-1-1 0 0,1 0 0 0 0,-1-1 1 0 0,1-1-1 0 0,0 0 0 0 0,-4-2-21 0 0,-9-6-132 0 0,0 2-1 0 0,0 2 0 0 0,-1 0 0 0 0,0 2 0 0 0,-6 0 133 0 0,-78 19-192 0 0,44 5 196 0 0,0 2-1 0 0,-45 23-3 0 0,93-36 4 0 0,-147 30 231 0 0,57-34-107 0 0,-150-11-654 0 0,233 8 499 0 0,0 1 0 0 0,0 2 0 0 0,1 1 0 0 0,-1 1 0 0 0,1 1-1 0 0,1 2 1 0 0,-1 0 0 0 0,-10 7 27 0 0,-40 15 191 0 0,-73 31 25 0 0,17-28 114 0 0,113-30-319 0 0,-1-2-1 0 0,1 0 0 0 0,0-1 1 0 0,-1-1-1 0 0,1-1 0 0 0,-1-1 0 0 0,-14-3-10 0 0,-28-23 160 0 0,2-3-10 0 0,29 18-111 0 0,19 8-29 0 0,0 0 0 0 0,0 1 1 0 0,0 0-1 0 0,0 1 0 0 0,0 1 1 0 0,-1 0-1 0 0,0 0 0 0 0,-3 1-10 0 0,6 1-17 0 0,1 1 0 0 0,-1 0 1 0 0,1 1-1 0 0,0 0 0 0 0,0 0 0 0 0,0 1 1 0 0,0 1-1 0 0,0-1 0 0 0,0 1 0 0 0,1 0 0 0 0,0 1 1 0 0,-6 4 16 0 0,-33 16 18 0 0,-20 11-18 0 0,-45 14 64 0 0,104-47-80 0 0,0-1 0 0 0,-1 0 0 0 0,1-1 0 0 0,-1 0 0 0 0,1 0 0 0 0,0-1 0 0 0,-1 0 0 0 0,1 0 0 0 0,-1-1 0 0 0,1 0 0 0 0,-1-1 0 0 0,1 0 0 0 0,-5-1 16 0 0,-45-18 99 0 0,-16-14 234 0 0,-10 15-333 0 0,12 20-12 0 0,43 8 18 0 0,-1 3 0 0 0,2 0 0 0 0,0 2 0 0 0,0 1 0 0 0,-6 5-6 0 0,30-17 30 0 0,-9 6 91 0 0,-1-1 0 0 0,0 0 0 0 0,0-1-1 0 0,-1-1 1 0 0,1-1 0 0 0,-1 0 0 0 0,-5 1-121 0 0,-13 1 98 0 0,0-2 1 0 0,-1-1 0 0 0,1-1-1 0 0,-27-3-98 0 0,48 0-21 0 0,0 0-10 0 0,1-1 1 0 0,-1 2 0 0 0,0 0-1 0 0,1 0 1 0 0,-1 1-1 0 0,0 1 1 0 0,1 0-1 0 0,-4 1 31 0 0,7 2-1485 0 0,6-4-5308 0 0</inkml:trace>
  <inkml:trace contextRef="#ctx0" brushRef="#br0" timeOffset="17217.101">19904 1326 5096 0 0,'0'0'108'0'0,"0"0"17"0"0,0 0 14 0 0,0 0 15 0 0,0 0 0 0 0,0 0-2 0 0,0 0 0 0 0,0 0 33 0 0,0 0 142 0 0,0 0 66 0 0,0 0 14 0 0,0 0 2 0 0,0 0 7 0 0,0 0 7 0 0,0 0 1 0 0,0 0-18 0 0,1-14 2721 0 0,9 6-3026 0 0,2 6 71 0 0,35 6 723 0 0,-18 10-860 0 0,-1 20-35 0 0,-26-29 22 0 0,0-1 0 0 0,-1 1 0 0 0,0 0 0 0 0,0 0 0 0 0,-1 0 0 0 0,1 1 0 0 0,-1-1 0 0 0,0 0 0 0 0,-1 0 0 0 0,1 0 0 0 0,-1 0 0 0 0,0 0 0 0 0,0 0 0 0 0,-1 0 0 0 0,1 0 0 0 0,-1-1 0 0 0,0 1 0 0 0,0 0 0 0 0,-1-1 0 0 0,1 1 0 0 0,-1-1 0 0 0,0 0 0 0 0,-3 2-22 0 0,-103 140 955 0 0,103-139-954 0 0,0 0 0 0 0,1 0 0 0 0,0 1 1 0 0,1-1-1 0 0,0 1 0 0 0,0 1 0 0 0,0-1 0 0 0,1 0 1 0 0,-2 9-2 0 0,5-13 0 0 0,1 0 0 0 0,-1 0 0 0 0,1-1 0 0 0,0 1 0 0 0,0 0 0 0 0,0 0 0 0 0,0-1 0 0 0,1 1 0 0 0,-1-1 0 0 0,1 1 0 0 0,0-1 0 0 0,0 0 0 0 0,0 0 0 0 0,0 0 0 0 0,1 0 0 0 0,-1 0 0 0 0,1 0 0 0 0,0-1 0 0 0,0 1 0 0 0,0-1 0 0 0,0 1 0 0 0,4 0 0 0 0,70 55 0 0 0,-18-3 0 0 0,-52-45 0 0 0,-6-3 0 0 0,-1-1 0 0 0,1 0 0 0 0,-1 0 0 0 0,-1 1 0 0 0,1-1 0 0 0,-1 0 0 0 0,0 0 0 0 0,-1 0 0 0 0,1 0 0 0 0,-1 0 0 0 0,0 0 0 0 0,-1 0 0 0 0,1-1 0 0 0,-1 1 0 0 0,0-1 0 0 0,-1 1 0 0 0,1-1 0 0 0,-1 0 0 0 0,0-1 0 0 0,0 1 0 0 0,-1-1 0 0 0,1 1 0 0 0,-5 2 0 0 0,8-6 0 0 0,-51 55 0 0 0,14 27 0 0 0,38-79-2 0 0,1 0 1 0 0,-1 1 0 0 0,1-1 0 0 0,0 0 0 0 0,0 0 0 0 0,1 0-1 0 0,-1 0 1 0 0,1 0 0 0 0,0 0 0 0 0,0-1 0 0 0,0 1 0 0 0,1 0-1 0 0,-1-1 1 0 0,1 0 0 0 0,1 2 1 0 0,4 7-56 0 0,9 13 47 0 0,-10-16 9 0 0,0 0-1 0 0,-1 0 1 0 0,0 1 0 0 0,0 0-1 0 0,-1 0 1 0 0,0 1 0 0 0,-1-1-1 0 0,0 1 1 0 0,-1 0-1 0 0,0 0 1 0 0,0 0 0 0 0,-1 1-1 0 0,-1-1 1 0 0,0 1 0 0 0,-1 7 0 0 0,-10 57 0 0 0,3-56 3 0 0,0 0 0 0 0,-1 0 0 0 0,0-1 0 0 0,-2 0 1 0 0,0-1-1 0 0,-2 0-3 0 0,-3 9 45 0 0,3 2 19 0 0,11-5-64 0 0,1-23-53 0 0,1 0 0 0 0,-1 1 1 0 0,1-1-1 0 0,-1 0 1 0 0,1-1-1 0 0,-1 1 0 0 0,1 0 1 0 0,0 0-1 0 0,-1 0 1 0 0,1 0-1 0 0,0 0 1 0 0,0-1-1 0 0,0 1 0 0 0,-1 0 1 0 0,1-1-1 0 0,0 1 1 0 0,0 0-1 0 0,0-1 1 0 0,0 1-1 0 0,0-1 0 0 0,0 0 1 0 0,0 1-1 0 0,0-1 1 0 0,0 0-1 0 0,1 0 1 0 0,-1 1-1 0 0,0-1 0 0 0,0 0 1 0 0,0 0-1 0 0,1 0 53 0 0,6 0-3396 0 0,0 2-1054 0 0</inkml:trace>
  <inkml:trace contextRef="#ctx0" brushRef="#br0" timeOffset="17579.285">20102 2682 10768 0 0,'0'0'241'0'0,"0"0"38"0"0,0 0 13 0 0,0 0-26 0 0,0 1-171 0 0,-34 60 1030 0 0,25-36-551 0 0,-6 65 442 0 0,14-85-1004 0 0,1-4 32 0 0,0-1-1 0 0,0 0 1 0 0,0 1 0 0 0,0-1 0 0 0,0 1-1 0 0,0-1 1 0 0,0 0 0 0 0,0 1-1 0 0,0-1 1 0 0,0 1 0 0 0,0-1-1 0 0,0 0 1 0 0,0 1 0 0 0,0-1 0 0 0,-1 0-1 0 0,1 1 1 0 0,0-1 0 0 0,0 0-1 0 0,0 1 1 0 0,-1-1 0 0 0,1 0 0 0 0,0 1-1 0 0,-1-1 1 0 0,1 0 0 0 0,0 0-1 0 0,0 1 1 0 0,-1-1 0 0 0,1 0 0 0 0,0 0-1 0 0,-1 1 1 0 0,1-1 0 0 0,-1 0-1 0 0,1 0 1 0 0,0 0 0 0 0,-1 0-1 0 0,1 0 1 0 0,-1 0 0 0 0,1 0 0 0 0,0 0-1 0 0,-1 0 1 0 0,1 0 0 0 0,-1 0-1 0 0,1 0 1 0 0,0 0 0 0 0,-1 0 0 0 0,1 0-1 0 0,-1 0 1 0 0,1 0 0 0 0,0 0-1 0 0,-1 0 1 0 0,1-1 0 0 0,0 1-1 0 0,-1 0 1 0 0,1 0 0 0 0,0 0 0 0 0,-1-1-1 0 0,1 1 1 0 0,0 0 0 0 0,-1 0-1 0 0,1-1 1 0 0,0 1 0 0 0,0 0 0 0 0,-1-1-1 0 0,1 1 1 0 0,0 0 0 0 0,0-1-1 0 0,0 1 1 0 0,0-1 0 0 0,-1 1-1 0 0,1 0-43 0 0,-82-45 1232 0 0,-105-23 96 0 0,78 47-1064 0 0,82 15-360 0 0,26 5 2 0 0,1 1-192 0 0,0 0-822 0 0,7 0-1902 0 0,-5 0 1453 0 0</inkml:trace>
  <inkml:trace contextRef="#ctx0" brushRef="#br0" timeOffset="21930.822">20433 1670 6992 0 0,'0'0'157'0'0,"-11"-8"380"0"0,-25 1 609 0 0,36 7-768 0 0,0 0-20 0 0,0 0-6 0 0,0 0 0 0 0,0 0 26 0 0,0 0 112 0 0,0 0 43 0 0,0 0 10 0 0,0 0-41 0 0,27 17 549 0 0,13 3-777 0 0,0 1 0 0 0,-1 2 1 0 0,29 24-275 0 0,-58-38 0 0 0,0 1 0 0 0,-1-1 0 0 0,0 2 0 0 0,-1-1 0 0 0,0 1 0 0 0,0 1 0 0 0,-1 0 0 0 0,-1-1 0 0 0,5 13 0 0 0,-6-11 17 0 0,0 1 1 0 0,-2 0 0 0 0,1 1-1 0 0,-2-1 1 0 0,0 0 0 0 0,0 1 0 0 0,-2 6-18 0 0,-1-7 39 0 0,0 0 0 0 0,-1 0 0 0 0,-1 0 1 0 0,-1-1-1 0 0,0 1 0 0 0,0-1 0 0 0,-1 0 1 0 0,-1 0-1 0 0,-3 5-39 0 0,3-8 39 0 0,0-1 0 0 0,-1 0 0 0 0,0 0 0 0 0,0-1 0 0 0,-1 0 1 0 0,0 0-1 0 0,0-1 0 0 0,-1 0 0 0 0,0 0 0 0 0,0-1 0 0 0,-1 0 0 0 0,0-1 0 0 0,0 0 0 0 0,0 0 1 0 0,-8 1-40 0 0,16-4 32 0 0,0-1 0 0 0,0 0 0 0 0,-1 0 0 0 0,1 0 1 0 0,0 0-1 0 0,-1 0 0 0 0,1-1 0 0 0,0 1 0 0 0,-1-1 1 0 0,1 1-1 0 0,-1-1 0 0 0,1 0 0 0 0,-1 0 0 0 0,1 0 1 0 0,0 0-1 0 0,-1-1 0 0 0,1 1 0 0 0,-1-1 0 0 0,1 1 1 0 0,0-1-1 0 0,-1 0 0 0 0,1 0 0 0 0,0 0 0 0 0,0 0 1 0 0,-1 0-1 0 0,1 0 0 0 0,0-1 0 0 0,0 1 0 0 0,1-1 1 0 0,-1 1-1 0 0,0-1 0 0 0,0 0 0 0 0,1 0 0 0 0,-1 0 1 0 0,1 0-1 0 0,-1 0 0 0 0,1 0 0 0 0,0 0 0 0 0,0 0 1 0 0,0-1-1 0 0,0 1 0 0 0,0 0 0 0 0,1-1 0 0 0,-1 1 1 0 0,1 0-1 0 0,-1-2-32 0 0,3-6 104 0 0,0 0 1 0 0,0 0 0 0 0,1 0-1 0 0,0 0 1 0 0,0 0 0 0 0,1 0-1 0 0,1 1 1 0 0,0 0-1 0 0,0 0 1 0 0,1 0 0 0 0,0 0-1 0 0,6-6-104 0 0,16-27 87 0 0,73-84 4 0 0,16 16-38 0 0,15-35-41 0 0,-114 122 35 0 0,-7 10-35 0 0,0-1 1 0 0,-1-1 0 0 0,-1 0 0 0 0,0 0 0 0 0,-1 0 0 0 0,5-15-13 0 0,-12 27 5 0 0,1 1 0 0 0,-1-1 0 0 0,0 1 0 0 0,0-1 0 0 0,0 0-1 0 0,0 1 1 0 0,0-1 0 0 0,0 0 0 0 0,-1 1 0 0 0,1-1 0 0 0,-1 0 0 0 0,0 0-1 0 0,0 0 1 0 0,0 0 0 0 0,0 1 0 0 0,0-1 0 0 0,-1 0 0 0 0,0 0-1 0 0,1 1 1 0 0,-1-1 0 0 0,0 0 0 0 0,0 0 0 0 0,0 1 0 0 0,0-1 0 0 0,-1 1-1 0 0,1 0 1 0 0,-1-1 0 0 0,0 1 0 0 0,1 0 0 0 0,-1 0 0 0 0,0 0-1 0 0,0 0 1 0 0,-1 0 0 0 0,1 0 0 0 0,0 0 0 0 0,0 1 0 0 0,-1-1 0 0 0,1 1-1 0 0,-1 0 1 0 0,0 0 0 0 0,-1-1-5 0 0,-58-3-847 0 0,35 10-4116 0 0,11-1-697 0 0</inkml:trace>
  <inkml:trace contextRef="#ctx0" brushRef="#br0" timeOffset="-79843.648">2823 2472 7456 0 0,'10'-6'166'0'0,"-8"5"29"0"0,-7-4 185 0 0,-24-11-73 0 0,28 15-179 0 0,2-20 1414 0 0,-12-4 668 0 0,10 24-1836 0 0,0-1-318 0 0,0 1 1 0 0,1 0-1 0 0,-1-1 0 0 0,0 1 0 0 0,0 0 1 0 0,0 0-1 0 0,0-1 0 0 0,0 1 0 0 0,0 0 0 0 0,-1 0 1 0 0,1 0-1 0 0,0 0 0 0 0,0 0 0 0 0,-1 1 0 0 0,1-1 1 0 0,-1 0-1 0 0,1 0 0 0 0,-1 1 0 0 0,1-1 1 0 0,-1 1-1 0 0,1 0 0 0 0,-1-1 0 0 0,1 1 0 0 0,-1 0 1 0 0,0 0-57 0 0,-2-1 52 0 0,-1 0 0 0 0,1 1 0 0 0,-1 0 0 0 0,1 0 0 0 0,-1 0 0 0 0,1 0 0 0 0,-1 1 0 0 0,1 0 0 0 0,-1 0 0 0 0,1 0 0 0 0,0 0 0 0 0,-1 1 1 0 0,1-1-1 0 0,0 1 0 0 0,0 0 0 0 0,0 1 0 0 0,0-1-52 0 0,-27 25 636 0 0,8-3-324 0 0,7 1-108 0 0,-13 30 66 0 0,4 21 66 0 0,25-69-294 0 0,0 1 0 0 0,1 0-1 0 0,-1-1 1 0 0,1 1-1 0 0,1-1 1 0 0,-1 1 0 0 0,1-1-1 0 0,1 1 1 0 0,-1-1-1 0 0,2 0-41 0 0,26 30 368 0 0,-6-25 184 0 0,-12-18-312 0 0,31-16 175 0 0,-8-6-210 0 0,15-37-19 0 0,-34 23-53 0 0,-14 40-129 0 0,-1 0 0 0 0,0 0 0 0 0,0-1 0 0 0,0 1-1 0 0,0-1 1 0 0,0 1 0 0 0,-1-1 0 0 0,1 1 0 0 0,-1-1 0 0 0,0 0 0 0 0,1 1-1 0 0,-1-1 1 0 0,0 1 0 0 0,-1-1 0 0 0,1 0 0 0 0,0 1 0 0 0,-1-1 0 0 0,0 1 0 0 0,1-1-1 0 0,-2-1-3 0 0,2-4 0 0 0,2 2 0 0 0,-7 4 0 0 0,1 28-72 0 0,4 36 72 0 0,-1 31 140 0 0,-3-45 144 0 0,11 11 52 0 0,-1-42-234 0 0,-6-15-90 0 0,1 0 0 0 0,-1 0 0 0 0,1-1 0 0 0,-1 1 0 0 0,1 0 0 0 0,0-1 0 0 0,0 1 1 0 0,0-1-1 0 0,0 1 0 0 0,0-1 0 0 0,0 1 0 0 0,0-1 0 0 0,0 0 0 0 0,0 1 0 0 0,1-1 1 0 0,-1 0-1 0 0,0 0 0 0 0,1 0 0 0 0,-1 0 0 0 0,1 0 0 0 0,0 0 0 0 0,1 0-12 0 0,-1 0-2 0 0,0 0-1 0 0,0-1 0 0 0,1 1 0 0 0,-1 0 1 0 0,0-1-1 0 0,1 0 0 0 0,-1 0 0 0 0,0 1 1 0 0,1-1-1 0 0,-1-1 0 0 0,0 1 1 0 0,1 0-1 0 0,-1 0 0 0 0,0-1 0 0 0,1 0 1 0 0,-1 1-1 0 0,0-1 0 0 0,0 0 0 0 0,0 0 1 0 0,0 0-1 0 0,0 0 0 0 0,0 0 0 0 0,0-1 1 0 0,0 1-1 0 0,0-1 0 0 0,0 1 0 0 0,-1-1 1 0 0,1 0-1 0 0,0 1 0 0 0,-1-1 1 0 0,0 0-1 0 0,1 0 0 0 0,0-1 3 0 0,9-32-5933 0 0,-10 14-275 0 0</inkml:trace>
  <inkml:trace contextRef="#ctx0" brushRef="#br0" timeOffset="-79313.648">2613 2192 7312 0 0,'4'-7'828'0'0,"-8"-3"-224"0"0,4 9-356 0 0,7-4 497 0 0,55-35 2470 0 0,-60 39-2887 0 0,21 19 1588 0 0,-43 10-1267 0 0,18-27-638 0 0,1 0-2 0 0,0-1 1 0 0,0 0-1 0 0,0 1 1 0 0,0-1-1 0 0,0 0 1 0 0,0 0-1 0 0,0 0 1 0 0,0 1 0 0 0,0-1-1 0 0,0 0 1 0 0,0-1-1 0 0,0 1 1 0 0,0 0-1 0 0,0 0 1 0 0,0 0-1 0 0,0 0 1 0 0,0-1 0 0 0,0 1-1 0 0,0 0 1 0 0,0-1-1 0 0,0 1 1 0 0,0-1-1 0 0,0 1 1 0 0,1-1-1 0 0,-1 0 1 0 0,0 1 0 0 0,0-1-1 0 0,1 0 1 0 0,-1 0-1 0 0,0 1 1 0 0,1-1-1 0 0,-1 0 1 0 0,0 0-1 0 0,1 0 1 0 0,-1 0-1 0 0,1 0-8 0 0,-9-22 175 0 0,2 1-150 0 0,9 9 28 0 0,17-1-54 0 0,-10 14 0 0 0,0-1 0 0 0,0 4 16 0 0,5 25 519 0 0,-21-11-151 0 0,6-15-364 0 0,0 0 0 0 0,0 0 0 0 0,-1 0-1 0 0,1 0 1 0 0,0 0 0 0 0,-1 0-1 0 0,0-1 1 0 0,1 1 0 0 0,-1 0-1 0 0,0-1 1 0 0,0 1 0 0 0,1-1-1 0 0,-1 0 1 0 0,0 0 0 0 0,-1 1 0 0 0,1-1-1 0 0,0-1 1 0 0,0 1 0 0 0,0 0-1 0 0,0 0 1 0 0,-1-1 0 0 0,1 0-1 0 0,0 1 1 0 0,-1-1 0 0 0,1 0-1 0 0,-1 0-19 0 0,-5-3-2959 0 0,8 3 1399 0 0</inkml:trace>
  <inkml:trace contextRef="#ctx0" brushRef="#br0" timeOffset="-78873.648">3181 2453 7248 0 0,'23'4'3176'0'0,"-4"0"488"0"0,-17-4-3111 0 0,-1 0-96 0 0,86 1 2287 0 0,-71-3-2576 0 0,46-7 395 0 0,64-6-366 0 0,-119 16-222 0 0,3 0-307 0 0,-6-2-5724 0 0,-14 7 723 0 0</inkml:trace>
  <inkml:trace contextRef="#ctx0" brushRef="#br0" timeOffset="-78613.648">3243 2596 8720 0 0,'-15'3'197'0'0,"12"-2"24"0"0,1 0 19 0 0,-34 11 691 0 0,35-12-196 0 0,1 0 29 0 0,0 0 8 0 0,0 0 17 0 0,0 0 10 0 0,0 0 1 0 0,0 0-80 0 0,0 0-335 0 0,0 0-141 0 0,0 0-27 0 0,2 1 6 0 0,25 12 651 0 0,-25-13-584 0 0,14 0 132 0 0,137-5 1097 0 0,-59 1-2601 0 0,-31 3-3813 0 0,-62 1-1086 0 0</inkml:trace>
  <inkml:trace contextRef="#ctx0" brushRef="#br0" timeOffset="-72913.648">3866 2426 5640 0 0,'0'0'165'0'0,"-8"0"22"0"0,-40-3 4126 0 0,40 0-753 0 0,22 6-3351 0 0,0-1 1 0 0,1 0-1 0 0,-1-1 1 0 0,1 0-1 0 0,-1-1 0 0 0,14-2-209 0 0,15 1 311 0 0,98-9 281 0 0,-51-14-464 0 0,-70 19-255 0 0,54-25-2898 0 0,-63 23 2193 0 0</inkml:trace>
  <inkml:trace contextRef="#ctx0" brushRef="#br0" timeOffset="-72533.649">4543 1931 10280 0 0,'11'-23'1025'0'0,"-8"11"-1077"0"0,3 0 2881 0 0,-6 12-2375 0 0,0 0-6 0 0,0 0-28 0 0,0 0-119 0 0,0 0-56 0 0,0 0-11 0 0,-9 99 1965 0 0,14-37-1151 0 0,-5-61-984 0 0,0-1 6 0 0,6 7 292 0 0,7 5-415 0 0,-12-10 69 0 0,-1-2-148 0 0,0 0-76 0 0,0 0-16 0 0,0 0-75 0 0,7-3-2744 0 0,-7 3-2813 0 0</inkml:trace>
  <inkml:trace contextRef="#ctx0" brushRef="#br0" timeOffset="-72263.649">4481 1776 9488 0 0,'0'0'276'0'0,"1"-6"101"0"0,10-36 1930 0 0,0 35-356 0 0,-2 7-3855 0 0,-7 0-141 0 0,-1 0-2453 0 0</inkml:trace>
  <inkml:trace contextRef="#ctx0" brushRef="#br0" timeOffset="-71853.649">4423 2347 7920 0 0,'0'0'174'0'0,"0"0"29"0"0,0 0 13 0 0,1 0-31 0 0,56-22 1270 0 0,5 5 1608 0 0,53 1-1279 0 0,-4 6-896 0 0,-2 2-888 0 0,-29 15-404 0 0,-78-7-83 0 0,-2 0-600 0 0,0 0-2391 0 0,0 0-1018 0 0</inkml:trace>
  <inkml:trace contextRef="#ctx0" brushRef="#br0" timeOffset="-71403.649">4509 2489 8232 0 0,'0'0'182'0'0,"0"0"29"0"0,0 0 14 0 0,0 0-1 0 0,0 0-52 0 0,0 0-20 0 0,2 0-6 0 0,73-12 1900 0 0,-62 11-1886 0 0,-2-1-53 0 0,0 1 0 0 0,-1 0 0 0 0,1 1 1 0 0,0 0-1 0 0,0 0 0 0 0,0 1 1 0 0,-1 1-1 0 0,1-1 0 0 0,-1 2 0 0 0,1 0 1 0 0,-1 0-1 0 0,0 1-107 0 0,-5 6 515 0 0,-5 11-251 0 0,-37 31-264 0 0,12-23 0 0 0,-69 59-132 0 0,72-62 992 0 0,17-18 440 0 0,5-8-1273 0 0,0 0 1 0 0,-1 1-1 0 0,1-1 0 0 0,0 0 1 0 0,0 0-1 0 0,-1 1 0 0 0,1-1 1 0 0,0 0-1 0 0,0 1 0 0 0,-1-1 1 0 0,1 0-1 0 0,0 1 0 0 0,0-1 1 0 0,0 1-1 0 0,0-1 0 0 0,-1 0 1 0 0,1 1-1 0 0,0-1 0 0 0,0 1 1 0 0,0-1-1 0 0,0 0 0 0 0,0 1 1 0 0,0-1-1 0 0,0 1 0 0 0,0-1 1 0 0,0 0-1 0 0,0 1 0 0 0,0-1 1 0 0,1 1-1 0 0,-1-1 0 0 0,0 0 1 0 0,0 1-1 0 0,0-1 0 0 0,0 0 1 0 0,1 1-1 0 0,-1-1 0 0 0,0 0 1 0 0,0 1-1 0 0,1-1 0 0 0,-1 0 1 0 0,0 1-1 0 0,0-1 0 0 0,1 0 1 0 0,-1 0-1 0 0,0 1 1 0 0,1-1-1 0 0,-1 0 0 0 0,1 0 1 0 0,-1 0-29 0 0,9 4 120 0 0,0-1 0 0 0,0 0-1 0 0,0 0 1 0 0,0-1-1 0 0,0-1 1 0 0,1 1-1 0 0,-1-1 1 0 0,1-1-1 0 0,-1 0 1 0 0,1 0-1 0 0,5-2-118 0 0,14 1 134 0 0,25-3-6 0 0,32-12-982 0 0,-66 12-1609 0 0,-13 1 1015 0 0</inkml:trace>
  <inkml:trace contextRef="#ctx0" brushRef="#br0" timeOffset="-69003.649">5373 2243 5904 0 0,'-5'1'281'0'0,"-17"6"46"0"0,5-3-258 0 0,3 3 736 0 0,13-5-335 0 0,-10 7 664 0 0,2 29 1170 0 0,35-15-1414 0 0,-21-20-826 0 0,0 0 1 0 0,1 0-1 0 0,-1-1 0 0 0,1 0 1 0 0,-1 0-1 0 0,1 0 1 0 0,0 0-1 0 0,0-1 1 0 0,0 0-1 0 0,0 0 1 0 0,0-1-1 0 0,0 0 1 0 0,0 0-1 0 0,0 0 1 0 0,6-2-65 0 0,6 2 201 0 0,175-30 1103 0 0,-184 29-1257 0 0,0-2 0 0 0,-1 1 0 0 0,1-1 1 0 0,-1 0-1 0 0,0-1 0 0 0,0 0 0 0 0,0 0 1 0 0,0-1-1 0 0,-1 0 0 0 0,0-1 1 0 0,1 0-48 0 0,8-22 202 0 0,-17 23-195 0 0,-1 1 0 0 0,1 0 0 0 0,-1-1 0 0 0,0 1-1 0 0,0 0 1 0 0,0 0 0 0 0,-1 0 0 0 0,1 0 0 0 0,-1 1 0 0 0,0-1-1 0 0,0 1 1 0 0,-1 0 0 0 0,1 0 0 0 0,0 0 0 0 0,-4-2-7 0 0,-70-58-537 0 0,-20-23-106 0 0,88 78 669 0 0,2-1 1 0 0,-1 0-1 0 0,1 0 0 0 0,0-1 1 0 0,1 0-1 0 0,0 0 0 0 0,0 0 1 0 0,1-1-1 0 0,1 0 0 0 0,0 0 1 0 0,0 0-1 0 0,-1-8-26 0 0,5 16 4 0 0,0 0 1 0 0,0 0-1 0 0,0 0 1 0 0,0 0-1 0 0,1 0 0 0 0,-1-1 1 0 0,1 1-1 0 0,0 0 1 0 0,0 0-1 0 0,0 0 1 0 0,0 0-1 0 0,0 1 0 0 0,1-1 1 0 0,-1 0-1 0 0,1 0 1 0 0,0 1-1 0 0,0-1 1 0 0,0 1-1 0 0,0 0 0 0 0,0-1 1 0 0,1 1-1 0 0,-1 0 1 0 0,1 0-1 0 0,1-1-4 0 0,67-36 85 0 0,10 7-157 0 0,-73 30 70 0 0,18-6 168 0 0,1 1 1 0 0,0 1 0 0 0,1 1 0 0 0,-1 2 0 0 0,13 0-167 0 0,-29 3 38 0 0,0 0 1 0 0,0 0 0 0 0,0 1-1 0 0,0 1 1 0 0,0 0 0 0 0,0 0-1 0 0,0 1 1 0 0,-1 0 0 0 0,1 1-1 0 0,-1 0 1 0 0,0 1 0 0 0,0 0-1 0 0,0 1 1 0 0,-1 0 0 0 0,0 0-1 0 0,0 1 1 0 0,0 0 0 0 0,4 6-39 0 0,-9-7 16 0 0,0 1 0 0 0,0 0 0 0 0,-1-1 1 0 0,0 1-1 0 0,-1 0 0 0 0,1 0 0 0 0,-1 1 1 0 0,0-1-1 0 0,-1 0 0 0 0,0 1 1 0 0,0-1-1 0 0,-1 1 0 0 0,0-1 0 0 0,0 1 1 0 0,-1-1-1 0 0,1 1 0 0 0,-2-1 0 0 0,1 1 1 0 0,-1-1-1 0 0,0 0 0 0 0,-1 0 1 0 0,1 0-1 0 0,-2 0 0 0 0,1 0 0 0 0,-1 0 1 0 0,0-1-1 0 0,0 0 0 0 0,0 0 0 0 0,-5 5-16 0 0,-87 127 1510 0 0,95-135-1494 0 0,0-1 1 0 0,0 0-1 0 0,1 1 1 0 0,-1 0-1 0 0,1-1 1 0 0,-1 1-1 0 0,1-1 1 0 0,0 1-1 0 0,0-1 1 0 0,0 1-1 0 0,0-1 1 0 0,1 1-1 0 0,-1 0 1 0 0,1-1-1 0 0,0 1 1 0 0,-1-1-1 0 0,1 0 1 0 0,0 1-1 0 0,0-1 1 0 0,1 0-1 0 0,-1 1 1 0 0,0-1-1 0 0,1 0 1 0 0,-1 0-1 0 0,1 0 1 0 0,0 0-1 0 0,0 0 1 0 0,0-1-1 0 0,0 1 1 0 0,0 0-1 0 0,0-1 1 0 0,0 0-1 0 0,0 1 1 0 0,0-1-1 0 0,1 0 1 0 0,-1 0-1 0 0,2 0-16 0 0,71 27-1010 0 0,-37-18-3502 0 0,-26-6 2827 0 0</inkml:trace>
  <inkml:trace contextRef="#ctx0" brushRef="#br0" timeOffset="-68533.649">6140 2364 8952 0 0,'0'0'200'0'0,"0"0"33"0"0,0 0 15 0 0,-5 7 7 0 0,2-4-197 0 0,-33 39 2405 0 0,-14-1-904 0 0,-24 32-975 0 0,36-22-84 0 0,37-50-447 0 0,0 0 0 0 0,0 1 0 0 0,0-1 0 0 0,0 1 0 0 0,1-1 1 0 0,-1 0-1 0 0,0 1 0 0 0,1-1 0 0 0,0 1 0 0 0,-1 0 0 0 0,1-1 1 0 0,0 1-1 0 0,0-1 0 0 0,0 1 0 0 0,0-1 0 0 0,0 1 0 0 0,0 0 1 0 0,0-1-1 0 0,0 1 0 0 0,1-1 0 0 0,-1 1 0 0 0,0-1 0 0 0,1 1 1 0 0,0 0-54 0 0,0-1 80 0 0,18-1 133 0 0,-14-2-186 0 0,-1 0-1 0 0,1-1 1 0 0,-1 1 0 0 0,1-1 0 0 0,-1 0 0 0 0,0 0-1 0 0,0 0 1 0 0,0 0 0 0 0,-1-1 0 0 0,1 0 0 0 0,-1 0 0 0 0,0 0-1 0 0,1-2-26 0 0,5-4 41 0 0,11-26 26 0 0,-19 35-127 0 0,11 20 158 0 0,10 40 674 0 0,-11-25-905 0 0,16-16-190 0 0,-5-31-2432 0 0,-11 4-2617 0 0</inkml:trace>
  <inkml:trace contextRef="#ctx0" brushRef="#br0" timeOffset="-68173.648">6224 2315 9016 0 0,'0'0'265'0'0,"0"0"-4"0"0,0 0-59 0 0,0 0 363 0 0,0 0 184 0 0,0 0 34 0 0,2 2-51 0 0,30 73 1126 0 0,-23-41-1603 0 0,0 52 307 0 0,-6-4 86 0 0,-3-80-546 0 0,1-1-4 0 0,0 5-108 0 0,9 1 691 0 0,57-62-737 0 0,-26 30-514 0 0,1 12 311 0 0,-40 13 262 0 0,1 0 0 0 0,-1 0-1 0 0,1 0 1 0 0,-1 1 0 0 0,0-1-1 0 0,0 1 1 0 0,1-1 0 0 0,-1 1 0 0 0,0 0-1 0 0,0 0 1 0 0,0 0 0 0 0,0 0-1 0 0,0 0 1 0 0,0 0 0 0 0,0 0 0 0 0,0 1-1 0 0,0-1 1 0 0,0 1 0 0 0,-1 0-1 0 0,1-1 1 0 0,-1 1 0 0 0,1 0 0 0 0,-1 0-1 0 0,1 0 1 0 0,-1 0 0 0 0,0 0-1 0 0,0 0 1 0 0,0 1-3 0 0,1 0 10 0 0,-1 0 42 0 0,-1 0 1 0 0,1 0-1 0 0,-1 0 1 0 0,1 0-1 0 0,-1 1 1 0 0,0-1-1 0 0,0 0 1 0 0,-1 0-1 0 0,1 1 1 0 0,-1-1-1 0 0,1 0 1 0 0,-1 0-1 0 0,0 0 1 0 0,0 0-1 0 0,0 0 1 0 0,-1 0 0 0 0,1 0-1 0 0,-1 0 1 0 0,0 0-1 0 0,0-1 1 0 0,1 1-1 0 0,-2-1 1 0 0,1 1-1 0 0,0-1 1 0 0,0 0-1 0 0,-1 0 1 0 0,1 0-1 0 0,-1 0 1 0 0,0 0-1 0 0,0 0-52 0 0,-51 26 895 0 0,53-27-897 0 0,-9 3-139 0 0,0 0 1 0 0,0-1-1 0 0,0 0 0 0 0,-1-1 0 0 0,0 0 0 0 0,1-1 0 0 0,-1 0 1 0 0,0 0-1 0 0,0-1 0 0 0,0 0 0 0 0,1-1 0 0 0,-2-1 141 0 0,-4-4-6058 0 0</inkml:trace>
  <inkml:trace contextRef="#ctx0" brushRef="#br0" timeOffset="-65523.648">6751 2246 5904 0 0,'0'0'169'0'0,"0"0"23"0"0,-7 4 1031 0 0,7-3 4486 0 0,60-12-4989 0 0,-44 3-629 0 0,0 0-1 0 0,-1-2 1 0 0,-1 1 0 0 0,1-2-1 0 0,-2 0 1 0 0,1-1 0 0 0,-2 0-1 0 0,10-11-90 0 0,-20 21 6 0 0,0 0-1 0 0,-1 0 0 0 0,1 0 1 0 0,-1 0-1 0 0,1 0 0 0 0,-1-1 1 0 0,0 1-1 0 0,1 0 0 0 0,-1-1 1 0 0,0 1-1 0 0,-1-1 0 0 0,1 0 1 0 0,0 1-1 0 0,-1-1 0 0 0,0 1 1 0 0,1-1-1 0 0,-1 0 0 0 0,0 1 1 0 0,0-1-1 0 0,-1 0 0 0 0,1 1 1 0 0,0-1-1 0 0,-1 0 0 0 0,0 0-5 0 0,-2 2 4 0 0,0-1 0 0 0,0 1-1 0 0,0 0 1 0 0,0 0 0 0 0,0 0-1 0 0,0 0 1 0 0,-1 0-1 0 0,1 1 1 0 0,0 0 0 0 0,-1 0-1 0 0,1-1 1 0 0,0 2 0 0 0,0-1-1 0 0,-1 0 1 0 0,1 1 0 0 0,0-1-1 0 0,0 1 1 0 0,-1 0 0 0 0,1 0-1 0 0,-1 1-3 0 0,-6 1 45 0 0,2 0 14 0 0,1 1 1 0 0,0 0 0 0 0,0 0 0 0 0,0 1 0 0 0,1 0-1 0 0,0 0 1 0 0,-1 1 0 0 0,2-1 0 0 0,-1 2 0 0 0,-3 3-60 0 0,2-2 104 0 0,-2 1 17 0 0,0 1 1 0 0,1-1-1 0 0,0 1 0 0 0,1 1 0 0 0,0 0 1 0 0,0 0-1 0 0,1 0 0 0 0,1 1 0 0 0,0-1 1 0 0,0 2-1 0 0,1-1 0 0 0,1 0 0 0 0,0 1 0 0 0,0 4-121 0 0,3-12 43 0 0,0 1 0 0 0,1-1 0 0 0,0 1 0 0 0,0-1 0 0 0,0 1 0 0 0,0-1-1 0 0,1 0 1 0 0,0 0 0 0 0,0 1 0 0 0,1-1 0 0 0,-1-1 0 0 0,1 1 0 0 0,0 0-1 0 0,0-1 1 0 0,1 1 0 0 0,-1-1 0 0 0,1 0 0 0 0,0 0 0 0 0,0 0-1 0 0,0-1 1 0 0,1 1 0 0 0,-1-1 0 0 0,1 0 0 0 0,0-1 0 0 0,0 1 0 0 0,0-1-1 0 0,0 0 1 0 0,0 0 0 0 0,0 0 0 0 0,1-1 0 0 0,-1 0 0 0 0,0 0 0 0 0,1 0-1 0 0,-1 0 1 0 0,1-1 0 0 0,4-1-43 0 0,14 2 72 0 0,-1-2 0 0 0,1-1 1 0 0,0-1-1 0 0,-1-1 0 0 0,0-2 0 0 0,0 0 0 0 0,8-4-72 0 0,-8 2 29 0 0,8-3-1346 0 0,-11 2-2738 0 0,3-5-1961 0 0</inkml:trace>
  <inkml:trace contextRef="#ctx0" brushRef="#br0" timeOffset="-65243.649">6703 1634 12528 0 0,'0'-17'1378'0'0,"2"16"-1279"0"0,0 0-1 0 0,1 0 1 0 0,-1 0-1 0 0,1 0 1 0 0,-1 0-1 0 0,1 0 1 0 0,-1 1-1 0 0,1 0 1 0 0,0-1-1 0 0,-1 1 1 0 0,1 0-1 0 0,0 0 1 0 0,-1 0-1 0 0,1 1 1 0 0,0-1-1 0 0,-1 0 1 0 0,1 1-1 0 0,-1 0 1 0 0,3 1-99 0 0,8 0 320 0 0,74 6 539 0 0,-10-8-795 0 0,6-7-1352 0 0,-61 6-2568 0 0,1 1-1253 0 0</inkml:trace>
  <inkml:trace contextRef="#ctx0" brushRef="#br0" timeOffset="-65043.649">7292 1419 11672 0 0,'0'0'341'0'0,"0"0"-1"0"0,-1 2-219 0 0,-5 7 49 0 0,0 1 0 0 0,1 0-1 0 0,0 1 1 0 0,1-1 0 0 0,0 1-1 0 0,1 0 1 0 0,0 0 0 0 0,0 2-170 0 0,-12 70 1670 0 0,26 4-872 0 0,8-40-637 0 0,-3-36-4670 0 0,-7-7-619 0 0</inkml:trace>
  <inkml:trace contextRef="#ctx0" brushRef="#br0" timeOffset="-64813.649">7388 1129 13536 0 0,'0'0'306'0'0,"0"0"46"0"0,0 0 22 0 0,0 0-49 0 0,0 0-230 0 0,0 0-158 0 0,1 2 4 0 0,3 24-647 0 0,0-15 354 0 0</inkml:trace>
  <inkml:trace contextRef="#ctx0" brushRef="#br0" timeOffset="-63813.648">7622 1299 9216 0 0,'0'0'208'0'0,"0"0"33"0"0,-11 0 270 0 0,8-1-324 0 0,-1 1 0 0 0,0 0 1 0 0,0 1-1 0 0,0-1 0 0 0,1 1 1 0 0,-1-1-1 0 0,0 1 1 0 0,1 0-1 0 0,-1 1 0 0 0,0-1 1 0 0,1 1-1 0 0,0-1 0 0 0,-1 1 1 0 0,1 0-1 0 0,0 0 0 0 0,0 0 1 0 0,0 1-1 0 0,0-1 0 0 0,0 1 1 0 0,1 0-1 0 0,-1 0 1 0 0,1 0-1 0 0,-1 0-187 0 0,-8 12 206 0 0,1-1 1 0 0,0 1-1 0 0,1 0 1 0 0,0 1-1 0 0,2 0 1 0 0,0 1-1 0 0,1-1 1 0 0,0 1 0 0 0,1 2-207 0 0,-8 54 335 0 0,22 41-1 0 0,-5-104-268 0 0,-2-7-64 0 0,0-1-1 0 0,1 1 0 0 0,-1-1 0 0 0,1 1 0 0 0,0-1 0 0 0,0 0 0 0 0,0 0 0 0 0,0 0 0 0 0,0-1 0 0 0,0 1 0 0 0,0-1 0 0 0,0 0 0 0 0,1 1 0 0 0,-1-1 0 0 0,1-1 0 0 0,-1 1 0 0 0,1 0 0 0 0,-1-1 0 0 0,1 0 0 0 0,-1 0 0 0 0,1 0 0 0 0,0 0-1 0 0,67-24-4786 0 0,-55 14 118 0 0</inkml:trace>
  <inkml:trace contextRef="#ctx0" brushRef="#br0" timeOffset="-63303.648">7828 1286 9760 0 0,'0'0'284'0'0,"0"0"1"0"0,0 0-132 0 0,0 0 131 0 0,-1 1 72 0 0,-63 79 2810 0 0,40-24-2166 0 0,22-51-956 0 0,0 1 0 0 0,0-1 0 0 0,1 0 0 0 0,0 0 0 0 0,0 1 0 0 0,0-1 0 0 0,0 0 0 0 0,1 1 0 0 0,0-1 0 0 0,0 1 0 0 0,0-1 0 0 0,1 1 0 0 0,0-1-44 0 0,-1-3 76 0 0,0-2 0 0 0,6 6 304 0 0,29-23-624 0 0,-28 10 160 0 0,-6 7 44 0 0,0-1 1 0 0,0 1 0 0 0,0 0 0 0 0,0 0 0 0 0,0 0 0 0 0,0 0 0 0 0,1 0 0 0 0,-1 0 0 0 0,0 0 0 0 0,0 0-1 0 0,0 0 1 0 0,0 0 0 0 0,0 1 0 0 0,0-1 0 0 0,0 0 0 0 0,0 1 0 0 0,0-1 0 0 0,0 1 0 0 0,0-1 0 0 0,0 1 0 0 0,0-1-1 0 0,-1 1 1 0 0,1 0 0 0 0,0-1 0 0 0,0 1 0 0 0,-1 0 0 0 0,1 0 0 0 0,0-1 0 0 0,-1 1 0 0 0,1 0 0 0 0,0 0-1 0 0,-1 0 1 0 0,1 0 0 0 0,-1 0 0 0 0,0 0 39 0 0,23 39 190 0 0,-22-36-133 0 0,0 1 0 0 0,1-1 0 0 0,-1 0-1 0 0,1 0 1 0 0,0-1 0 0 0,0 1 0 0 0,0 0 0 0 0,1-1 0 0 0,-1 1 0 0 0,1-1 0 0 0,0 0 0 0 0,0 0 0 0 0,0 0-1 0 0,0 0 1 0 0,0 0 0 0 0,1-1 0 0 0,0 1 0 0 0,-1-1 0 0 0,1 0 0 0 0,0 0 0 0 0,0 0 0 0 0,0-1 0 0 0,0 0-1 0 0,0 1 1 0 0,0-1 0 0 0,0-1 0 0 0,1 1 0 0 0,-1 0 0 0 0,0-1 0 0 0,0 0 0 0 0,1 0 0 0 0,-1-1 0 0 0,0 1-1 0 0,0-1 1 0 0,1 0 0 0 0,-1 0 0 0 0,0 0 0 0 0,0 0 0 0 0,0-1 0 0 0,2-1-57 0 0,42-38 768 0 0,-9-18-996 0 0,-9-28 646 0 0,-20-21-641 0 0,-9 61-4076 0 0,-1 47 3310 0 0</inkml:trace>
  <inkml:trace contextRef="#ctx0" brushRef="#br0" timeOffset="-62863.648">8272 1419 8176 0 0,'0'0'182'0'0,"0"2"29"0"0,-16 83 608 0 0,-10 2 1161 0 0,9-30-590 0 0,14-45-991 0 0,3-10-342 0 0,0-1 0 0 0,-1 1-1 0 0,1-1 1 0 0,0 0 0 0 0,-1 1-1 0 0,1-1 1 0 0,0 1 0 0 0,-1-1 0 0 0,0 0-1 0 0,1 1 1 0 0,-1-1 0 0 0,0 0-1 0 0,0 1 1 0 0,1-1 0 0 0,-1 0 0 0 0,0 0-1 0 0,0 0 1 0 0,0 0 0 0 0,-1 0-1 0 0,1 0 1 0 0,0 0 0 0 0,0 0 0 0 0,0 0-1 0 0,-2 0-56 0 0,-2 4 792 0 0,5-9-872 0 0,0-1 0 0 0,0 1 0 0 0,1-1 0 0 0,-1 1 0 0 0,1-1 0 0 0,0 1 0 0 0,0-1 0 0 0,1 1 0 0 0,-1 0 0 0 0,1 0 0 0 0,0 0 0 0 0,0 0 0 0 0,0 0 0 0 0,1 0 0 0 0,-1 0 0 0 0,1 1 0 0 0,0-1 0 0 0,0 1 0 0 0,0 0 0 0 0,1 0 0 0 0,-1 0 0 0 0,1 0 0 0 0,-1 1 0 0 0,1-1 0 0 0,2 0 80 0 0,51-19-1021 0 0,-32 17 904 0 0,-2 11 17 0 0,-21-5 141 0 0,1 0 0 0 0,-1 0 0 0 0,1 0 1 0 0,-1 1-1 0 0,0-1 0 0 0,0 0 0 0 0,1 1 0 0 0,-1 0 1 0 0,0 0-1 0 0,0-1 0 0 0,-1 1 0 0 0,1 0 1 0 0,0 1-1 0 0,-1-1 0 0 0,1 0 0 0 0,-1 0 1 0 0,1 1-1 0 0,-1-1 0 0 0,0 0 0 0 0,0 1 0 0 0,0 0 1 0 0,-1-1-1 0 0,1 1 0 0 0,-1-1 0 0 0,1 1 1 0 0,-1 1-42 0 0,-3 31 656 0 0,1-30-572 0 0,0 0 0 0 0,0 1 0 0 0,0-1 0 0 0,-1 0 1 0 0,0-1-1 0 0,0 1 0 0 0,0 0 0 0 0,0-1 0 0 0,-1 0 0 0 0,0 0 1 0 0,0 0-1 0 0,0 0 0 0 0,0 0 0 0 0,0-1 0 0 0,-1 0 1 0 0,0 0-1 0 0,1 0 0 0 0,-1 0 0 0 0,0-1 0 0 0,-1 0 1 0 0,-2 1-85 0 0,-75 21 456 0 0,77-22-728 0 0,0-1 1 0 0,-1 0-1 0 0,1 0 1 0 0,-1 0 0 0 0,1-1-1 0 0,-1 0 1 0 0,1 0-1 0 0,-1-1 1 0 0,1 0 0 0 0,0 0-1 0 0,-5-2 272 0 0,2 0-4774 0 0</inkml:trace>
  <inkml:trace contextRef="#ctx0" brushRef="#br0" timeOffset="-62473.648">8633 1496 11408 0 0,'0'0'332'0'0,"0"0"-4"0"0,-1 1-210 0 0,-106 85 528 0 0,25-10 650 0 0,36-32-552 0 0,31-23 144 0 0,13-21-647 0 0,2 0-94 0 0,0 0-41 0 0,0 0-8 0 0,9 0 84 0 0,34-27 126 0 0,30-25-367 0 0,-15 18-219 0 0,-57 34 209 0 0,1 1 11 0 0,8 15 47 0 0,4 70 967 0 0,-5-58-780 0 0,-4-15 177 0 0,-3-9-5384 0 0,-2-4-478 0 0</inkml:trace>
  <inkml:trace contextRef="#ctx0" brushRef="#br0" timeOffset="-62233.649">8665 1454 11488 0 0,'0'0'264'0'0,"0"0"34"0"0,0 0 20 0 0,0 0-41 0 0,2 1-181 0 0,82 37 1451 0 0,-72-32-1487 0 0,0-1 0 0 0,0 1 1 0 0,0-2-1 0 0,0 0 0 0 0,1 0 1 0 0,0-2-1 0 0,0 1 0 0 0,0-1 1 0 0,0-1-1 0 0,0 0 1 0 0,12-2-61 0 0,17 1-1202 0 0,-22-3-3732 0 0</inkml:trace>
  <inkml:trace contextRef="#ctx0" brushRef="#br0" timeOffset="-61863.648">9222 1326 12392 0 0,'0'0'364'0'0,"-2"2"-8"0"0,-36 48 36 0 0,-12 54 1265 0 0,50-43-426 0 0,27-62-848 0 0,78-70-2108 0 0,-93 65 1581 0 0,34-7-58 0 0,-23 22 202 0 0,10 29 307 0 0,21 14 1019 0 0,-23-62 422 0 0,-27 5-1719 0 0,0 1 0 0 0,0-1 0 0 0,0 0 0 0 0,-1 0 0 0 0,0 0 0 0 0,0 0 1 0 0,0-1-1 0 0,0 1 0 0 0,-1-1 0 0 0,0 0 0 0 0,0 0 0 0 0,-1 0 0 0 0,0 0 0 0 0,0 0 0 0 0,0 0 1 0 0,0 0-1 0 0,-1 0 0 0 0,-1-5-29 0 0,0-3-56 0 0,1 3-135 0 0,-1 0 0 0 0,-1 0 0 0 0,1 0 1 0 0,-2 1-1 0 0,1-1 0 0 0,-2 1 0 0 0,1 0 0 0 0,-1 0 1 0 0,-1 0-1 0 0,-3-7 191 0 0,-8-10-1317 0 0,9 20 645 0 0</inkml:trace>
  <inkml:trace contextRef="#ctx0" brushRef="#br0" timeOffset="-61583.648">9610 1116 9760 0 0,'20'30'1016'0'0,"39"89"1209"0"0,-32-37-414 0 0,-13 2-633 0 0,-6 12-609 0 0,-34-20-185 0 0,21-69-283 0 0,0-1 0 0 0,-1 1 0 0 0,0-2 0 0 0,0 1-1 0 0,0-1 1 0 0,0 0 0 0 0,-1 0 0 0 0,0 0 0 0 0,0-1-1 0 0,-3 1-100 0 0,-28 7-2226 0 0,30-14-3475 0 0</inkml:trace>
  <inkml:trace contextRef="#ctx0" brushRef="#br0" timeOffset="-61303.648">9956 1116 11672 0 0,'0'0'341'0'0,"-3"7"120"0"0,-17 69-159 0 0,1 31 1000 0 0,14-81-1043 0 0,1 1-1 0 0,1 0 0 0 0,1 0 1 0 0,2 0-1 0 0,0 0 1 0 0,2 0-1 0 0,1 0 0 0 0,1 0 1 0 0,1-1-1 0 0,4 9-258 0 0,18 6 479 0 0,-26-39-508 0 0,0-1 0 0 0,1 1 0 0 0,-1-1 1 0 0,1 0-1 0 0,-1 1 0 0 0,1-1 0 0 0,-1 0 0 0 0,1 0 1 0 0,0 0-1 0 0,-1-1 0 0 0,1 1 0 0 0,0 0 0 0 0,0-1 1 0 0,0 1-1 0 0,0-1 0 0 0,0 1 0 0 0,0-1 0 0 0,-1 0 1 0 0,1 0-1 0 0,0 0 0 0 0,0 0 0 0 0,0 0 0 0 0,0 0 1 0 0,0-1-1 0 0,1 1 29 0 0,5-4-5893 0 0</inkml:trace>
  <inkml:trace contextRef="#ctx0" brushRef="#br0" timeOffset="-61053.648">9781 1326 15176 0 0,'11'-7'202'0'0,"1"1"0"0"0,0 1 1 0 0,0 0-1 0 0,0 0 1 0 0,1 1-1 0 0,-1 1 1 0 0,1 0-1 0 0,0 0 1 0 0,0 2-1 0 0,0-1 0 0 0,5 2-202 0 0,13-4 532 0 0,14-2-273 0 0,1 2-1 0 0,-1 2 1 0 0,1 2 0 0 0,39 5-259 0 0,-35-2-154 0 0,-34-3 74 0 0</inkml:trace>
  <inkml:trace contextRef="#ctx0" brushRef="#br0" timeOffset="-57273.648">9050 2022 4328 0 0,'0'0'125'0'0,"0"0"45"0"0,0 0 100 0 0,0 0 46 0 0,0 0 11 0 0,0 0-2 0 0,0 0-12 0 0,-1-2-7 0 0,-6-20 1022 0 0,-16-5 1142 0 0,8 11-718 0 0,14 14-1654 0 0,1 2 3 0 0,0 0 22 0 0,0 0 5 0 0,0 0 0 0 0,0 0-11 0 0,0 0-38 0 0,-7 11 235 0 0,7 40 224 0 0,24 47 159 0 0,-5-40-378 0 0,4 49 153 0 0,-19-71-40 0 0,3-15 120 0 0,-3-7-470 0 0,-3-13-28 0 0,-1-1 10 0 0,0 0 0 0 0,11-13 117 0 0,24-70 81 0 0,-33 76-269 0 0,1 1 0 0 0,0-1-1 0 0,0 1 1 0 0,0 0 0 0 0,1 0-1 0 0,0 0 1 0 0,0 1 0 0 0,0-1-1 0 0,1 1 1 0 0,0 0 0 0 0,0 0-1 0 0,0 1 1 0 0,0 0-1 0 0,1 0 1 0 0,0 0 0 0 0,0 0-1 0 0,0 1 1 0 0,0 0 0 0 0,1 0-1 0 0,-1 1 1 0 0,1-1 0 0 0,-1 2-1 0 0,8-2 8 0 0,-8 2-4 0 0,0 1 0 0 0,1 0 0 0 0,-1 0 0 0 0,0 1 1 0 0,0-1-1 0 0,1 1 0 0 0,-1 1 0 0 0,0-1 0 0 0,0 1 0 0 0,0 0 0 0 0,0 1 0 0 0,-1-1 0 0 0,1 1 0 0 0,-1 0 0 0 0,1 1 0 0 0,-1-1 0 0 0,0 1 0 0 0,0 0 0 0 0,0 0 4 0 0,54 63 19 0 0,-56-63 39 0 0,0-1 1 0 0,-1 1-1 0 0,1 0 0 0 0,-1 0 0 0 0,0 1 0 0 0,0-1 0 0 0,0 0 1 0 0,-1 1-1 0 0,0-1 0 0 0,1 1 0 0 0,-1-1 0 0 0,-1 1 1 0 0,1 0-1 0 0,-1-1 0 0 0,0 1 0 0 0,0 0 0 0 0,0 0 0 0 0,-1-1 1 0 0,0 1-1 0 0,0-1 0 0 0,0 1 0 0 0,0 0 0 0 0,0-1 0 0 0,-1 0 1 0 0,0 1-1 0 0,0-1 0 0 0,0 0 0 0 0,-1 0 0 0 0,0 0 1 0 0,1 0-1 0 0,-1-1 0 0 0,0 1 0 0 0,-3 1-58 0 0,-4 3 116 0 0,0 0-1 0 0,-1-1 1 0 0,0-1-1 0 0,0 0 1 0 0,0 0-1 0 0,-1-1 0 0 0,0-1 1 0 0,0 0-1 0 0,0 0 1 0 0,-1-1-1 0 0,1-1 1 0 0,-1 0-1 0 0,-12 0-115 0 0,-25-6 176 0 0,-7-13-90 0 0,56 16-194 0 0,1 1-38 0 0,-3-3-321 0 0,-1 1-806 0 0,3 0-3437 0 0,1 2-1143 0 0</inkml:trace>
  <inkml:trace contextRef="#ctx0" brushRef="#br0" timeOffset="-46383.648">10385 2118 6104 0 0,'0'0'133'0'0,"0"0"23"0"0,0 0 12 0 0,-9-11 1728 0 0,9 11-1807 0 0,-1 0 0 0 0,1-1 0 0 0,0 1 1 0 0,0 0-1 0 0,-1 0 0 0 0,1-1 0 0 0,0 1 0 0 0,0 0 0 0 0,0-1 0 0 0,0 1 0 0 0,0 0 1 0 0,-1-1-1 0 0,1 1 0 0 0,0 0 0 0 0,0-1 0 0 0,0 1 0 0 0,0 0 0 0 0,0-1 0 0 0,0 1 1 0 0,0 0-1 0 0,0-1 0 0 0,0 1 0 0 0,0-1 0 0 0,0 1 0 0 0,0 0 0 0 0,0-1 0 0 0,1 1 1 0 0,-1 0-1 0 0,0-1 0 0 0,0 1 0 0 0,0 0 0 0 0,0 0 0 0 0,1-1 0 0 0,-1 1 0 0 0,0 0 1 0 0,0-1-1 0 0,0 1 0 0 0,1 0 0 0 0,-1 0 0 0 0,0 0 0 0 0,1-1 0 0 0,-1 1 0 0 0,0 0 1 0 0,0 0-1 0 0,1 0 0 0 0,-1-1 0 0 0,0 1 0 0 0,1 0 0 0 0,-1 0 0 0 0,0 0 0 0 0,1 0 1 0 0,-1 0-1 0 0,0 0 0 0 0,1 0 0 0 0,-1 0 0 0 0,0 0 0 0 0,1 0-89 0 0,5-2-185 0 0,-5 2 311 0 0,18 2 380 0 0,95 20 766 0 0,-2-11-688 0 0,4-11-338 0 0,-2-8 61 0 0,-88 5 177 0 0,-25 3-399 0 0,-1 0-16 0 0,0 0-5 0 0,0 0-29 0 0,0 0-124 0 0,0 0-58 0 0,0 0-731 0 0,1-1-3028 0 0,1-5-1300 0 0</inkml:trace>
  <inkml:trace contextRef="#ctx0" brushRef="#br0" timeOffset="-45793.648">11140 1406 12384 0 0,'0'0'281'0'0,"0"0"40"0"0,-4-6 318 0 0,0 2-523 0 0,3 3-25 0 0,1 1 5 0 0,0 0 0 0 0,3-1-16 0 0,5 2 51 0 0,-1 0 0 0 0,1 1 1 0 0,0-1-1 0 0,0 2 1 0 0,0-1-1 0 0,-1 1 0 0 0,0 0 1 0 0,1 0-1 0 0,-1 1 1 0 0,0 0-1 0 0,-1 0 1 0 0,1 1-1 0 0,-1 0 0 0 0,0 0 1 0 0,5 5-132 0 0,0-1 73 0 0,97 94 714 0 0,-100-94-713 0 0,0 1-1 0 0,-1 0 0 0 0,-1 0 0 0 0,1 0 0 0 0,-2 1 0 0 0,1 0 0 0 0,-2 0 1 0 0,1 0-1 0 0,-1 1 0 0 0,-1-1 0 0 0,0 1 0 0 0,-1 0 0 0 0,0 0 0 0 0,-1 9-73 0 0,0-16 16 0 0,-1 0-1 0 0,0 0 0 0 0,-1 0 0 0 0,1 0 1 0 0,-1 0-1 0 0,0 0 0 0 0,0 0 0 0 0,0-1 1 0 0,-1 1-1 0 0,0 0 0 0 0,0-1 0 0 0,0 1 1 0 0,-1-1-1 0 0,1 1 0 0 0,-1-1 0 0 0,0 0 0 0 0,0 0 1 0 0,0 0-1 0 0,-1-1 0 0 0,0 1 0 0 0,1-1 1 0 0,-1 0-1 0 0,0 0 0 0 0,-1 0 0 0 0,1 0 1 0 0,0-1-1 0 0,-1 0 0 0 0,-2 1-15 0 0,-38 4 128 0 0,18-28 43 0 0,26 20-168 0 0,0-1 1 0 0,0 1-1 0 0,0-1 1 0 0,0 0 0 0 0,0 0-1 0 0,0 1 1 0 0,0-1-1 0 0,0 0 1 0 0,0 0-1 0 0,1 0 1 0 0,-1 0-1 0 0,1 0 1 0 0,0 0 0 0 0,-1 0-1 0 0,1 0 1 0 0,0 1-1 0 0,0-1 1 0 0,0 0-1 0 0,1 0 1 0 0,-1 0-1 0 0,0-1-3 0 0,10-34 7 0 0,2 1 0 0 0,1 1-1 0 0,2 0 1 0 0,1 0-1 0 0,2 2 1 0 0,1 0-1 0 0,2 1 1 0 0,1 1-1 0 0,1 1 1 0 0,2 1-1 0 0,7-6-6 0 0,65-75 0 0 0,-53 68 0 0 0,-39 38-26 0 0,0-2-172 0 0,-4 4-3330 0 0,-1 2 3521 0 0,0 0-5529 0 0</inkml:trace>
  <inkml:trace contextRef="#ctx0" brushRef="#br0" timeOffset="-44953.648">11338 1887 12496 0 0,'-26'9'1388'0'0,"25"-8"-1211"0"0,1-1 42 0 0,20 14 635 0 0,-11-11-497 0 0,1 0 0 0 0,0 0-1 0 0,0-1 1 0 0,0 0 0 0 0,1-1 0 0 0,-1 0 0 0 0,0 0-1 0 0,1-1 1 0 0,4-1-357 0 0,37 3 686 0 0,97-6 594 0 0,22-2-1746 0 0,-136 3-1746 0 0,-23 2-4197 0 0</inkml:trace>
  <inkml:trace contextRef="#ctx0" brushRef="#br0" timeOffset="-44123.648">11350 2261 9648 0 0,'-5'-1'1337'0'0,"16"-6"598"0"0,40-3-543 0 0,-49 10-1184 0 0,0 0-3 0 0,36 0 756 0 0,-36 0-775 0 0,35 19 893 0 0,-36 14-791 0 0,-2-27-277 0 0,-1 0-1 0 0,0 0 1 0 0,0 1-1 0 0,-1-1 1 0 0,1-1-1 0 0,-1 1 1 0 0,-1 0-1 0 0,1-1 1 0 0,-1 1-1 0 0,0-1 1 0 0,0 0-1 0 0,-1 0 1 0 0,1-1-1 0 0,-1 1 1 0 0,-4 2-11 0 0,-90 55-408 0 0,62-38 394 0 0,10-14 4 0 0,26-9-44 0 0,2 0 1 0 0,14 6 42 0 0,50-4 129 0 0,83-18-33 0 0,4-9 136 0 0,-40 13-2218 0 0,-103 8 857 0 0,0-1-10 0 0</inkml:trace>
  <inkml:trace contextRef="#ctx0" brushRef="#br0" timeOffset="-42723.648">12634 1749 7136 0 0,'0'0'208'0'0,"0"-1"-10"0"0,-11-22 861 0 0,11 22-516 0 0,-35-18 3373 0 0,-37 28-22 0 0,-21 48-2332 0 0,86-52-1481 0 0,-1 1 54 0 0,-1 1 0 0 0,1 0 1 0 0,1 1-1 0 0,-1 0 0 0 0,1 0 1 0 0,0 0-1 0 0,1 1 0 0 0,-4 6-135 0 0,-25 51 380 0 0,32-56-371 0 0,2-7-2 0 0,0-1 1 0 0,0 1-1 0 0,0-1 1 0 0,1 0 0 0 0,-1 1-1 0 0,1 0 1 0 0,-1-1-1 0 0,1 1 1 0 0,0-1-1 0 0,0 1 1 0 0,0-1 0 0 0,1 1-1 0 0,-1-1 1 0 0,1 1-1 0 0,-1-1 1 0 0,1 1 0 0 0,0-1-1 0 0,0 1 1 0 0,0-1-1 0 0,0 0-7 0 0,1 1 19 0 0,-1-1-1 0 0,1 0 0 0 0,0 0 0 0 0,0 0 1 0 0,0 0-1 0 0,0 0 0 0 0,0 0 0 0 0,0 0 0 0 0,1-1 1 0 0,-1 1-1 0 0,1-1 0 0 0,-1 1 0 0 0,1-1 1 0 0,-1 0-1 0 0,1 0 0 0 0,0 0 0 0 0,0-1 1 0 0,-1 1-1 0 0,1-1 0 0 0,0 1 0 0 0,0-1 0 0 0,0 0 1 0 0,0 0-1 0 0,-1 0 0 0 0,1-1 0 0 0,0 1 1 0 0,0 0-1 0 0,0-1 0 0 0,-1 0 0 0 0,1 0 1 0 0,0 0-1 0 0,-1 0 0 0 0,1 0 0 0 0,1-1-18 0 0,13-2 59 0 0,-8 0-40 0 0,0 1 0 0 0,0-2 0 0 0,-1 1 0 0 0,1-1 0 0 0,-1 0 0 0 0,-1-1 0 0 0,1 1 0 0 0,-1-2 0 0 0,6-4-19 0 0,-9 7 40 0 0,58-78 117 0 0,-43 27-96 0 0,-19 52 33 0 0,0-1-65 0 0,5 22 191 0 0,9 35 261 0 0,19 40-127 0 0,-7-59 159 0 0,-25-32-372 0 0,22 15 947 0 0,-8-7-832 0 0,-7-8-256 0 0,-2-1-12 0 0,2-4-708 0 0,-6 3-2881 0 0,-2 0-3817 0 0</inkml:trace>
  <inkml:trace contextRef="#ctx0" brushRef="#br0" timeOffset="-38363.648">5330 4142 12552 0 0,'0'0'281'0'0,"0"0"40"0"0,0 0 23 0 0,0 0-34 0 0,2-1-202 0 0,5 0-133 0 0,0-1 373 0 0,-1 1 0 0 0,1-1 0 0 0,-1 0 0 0 0,1 0-1 0 0,-1-1 1 0 0,0 0 0 0 0,0 0 0 0 0,0-1 0 0 0,0 1 0 0 0,3-4-348 0 0,-1 0 633 0 0,0 1-407 0 0,-1-1 1 0 0,1 0-1 0 0,-1 0 0 0 0,0 0 1 0 0,-1-1-1 0 0,1 0 1 0 0,-1-1-1 0 0,-1 1 1 0 0,0-1-1 0 0,0 0 0 0 0,-1 0 1 0 0,0-1-1 0 0,-1 1 1 0 0,1-3-227 0 0,-2-5-25 0 0,-2 0 1 0 0,0 1 0 0 0,-1-1 0 0 0,0 0-1 0 0,-2 1 1 0 0,0 0 0 0 0,0-1 0 0 0,-2 1-1 0 0,0 0 1 0 0,-1 1 0 0 0,0-1 0 0 0,-1 1-1 0 0,-1 0 1 0 0,0 1 0 0 0,-1 0 0 0 0,-1 0-1 0 0,0 1 1 0 0,-7-6 24 0 0,-14-27-426 0 0,-29-77-1155 0 0,50 43 1403 0 0,37 18 164 0 0,-21 56-11 0 0,0 0 1 0 0,0 0-1 0 0,1 1 1 0 0,0-1-1 0 0,0 2 1 0 0,0-1-1 0 0,1 1 1 0 0,-1 0-1 0 0,1 0 1 0 0,0 1-1 0 0,0 0 0 0 0,0 1 1 0 0,0 0-1 0 0,1 0 1 0 0,-1 1-1 0 0,1 0 1 0 0,7 0 24 0 0,-11 0 7 0 0,16-1 18 0 0,0 0-1 0 0,1 2 0 0 0,-1 0 0 0 0,0 2 0 0 0,1 0 0 0 0,-1 1 0 0 0,0 2 1 0 0,-1 0-1 0 0,14 5-24 0 0,44 22 326 0 0,-70-27-234 0 0,1 1-1 0 0,-1 0 0 0 0,0 0 0 0 0,0 0 0 0 0,-1 1 0 0 0,0 0 1 0 0,0 1-1 0 0,4 7-91 0 0,10 37 520 0 0,-17-39-492 0 0,-1 0 0 0 0,-1 0 1 0 0,1 0-1 0 0,-2 0 0 0 0,0 0 1 0 0,-1 1-1 0 0,0-1 0 0 0,-1 0 0 0 0,-1 9-28 0 0,-10 47 0 0 0,-3 14 680 0 0,27-64-304 0 0,25 14 144 0 0,-11-17-280 0 0,-7-9-176 0 0,15 5-4 0 0,-16-5-25 0 0,28 0-3863 0 0,-44-6 2488 0 0,-2-1-10 0 0</inkml:trace>
  <inkml:trace contextRef="#ctx0" brushRef="#br0" timeOffset="-37413.648">5996 4125 8808 0 0,'0'0'257'0'0,"0"0"-2"0"0,0 0-41 0 0,0 0 426 0 0,0 0 206 0 0,0 0 39 0 0,0 0-13 0 0,-11 0 1375 0 0,11 0-2225 0 0,-7-1 266 0 0,0 1 1 0 0,-1 0-1 0 0,1 1 0 0 0,0-1 0 0 0,0 2 0 0 0,0-1 0 0 0,0 1 0 0 0,0 0 0 0 0,0 0 0 0 0,-4 3-288 0 0,-61 37 1248 0 0,54-27-948 0 0,11-10-190 0 0,0 1 1 0 0,1-1-1 0 0,0 1 1 0 0,0 0-1 0 0,0 0 1 0 0,1 1-1 0 0,-1 0 1 0 0,2 0-1 0 0,-1 0 1 0 0,1 0-1 0 0,0 1 1 0 0,0 0-1 0 0,0 3-110 0 0,4-10 18 0 0,0 0-1 0 0,0-1 1 0 0,0 1-1 0 0,0 0 1 0 0,0 0-1 0 0,0 0 0 0 0,0 0 1 0 0,0 0-1 0 0,0 0 1 0 0,0-1-1 0 0,1 1 1 0 0,-1 0-1 0 0,0 0 0 0 0,1 0 1 0 0,-1-1-1 0 0,0 1 1 0 0,1 0-1 0 0,-1 0 1 0 0,1-1-1 0 0,0 1 0 0 0,-1 0 1 0 0,1-1-1 0 0,-1 1 1 0 0,1-1-1 0 0,0 1 1 0 0,-1 0-1 0 0,1-1 0 0 0,0 0 1 0 0,0 1-1 0 0,-1-1 1 0 0,1 1-1 0 0,0-1 1 0 0,0 0-1 0 0,0 0 0 0 0,0 1 1 0 0,-1-1-1 0 0,1 0 1 0 0,0 0-1 0 0,0 0 1 0 0,0 0-1 0 0,0 0 0 0 0,0 0 1 0 0,0 0-1 0 0,-1 0-17 0 0,43-5 401 0 0,-29-1-378 0 0,0-1-1 0 0,0 0 0 0 0,-1 0 1 0 0,0-2-1 0 0,-1 1 0 0 0,0-2 1 0 0,0 0-1 0 0,0-1-22 0 0,43-41-595 0 0,-29 35 235 0 0,-25 16 264 0 0,-1 1 27 0 0,23 32 106 0 0,-15 15-26 0 0,22 18-108 0 0,-29-64-47 0 0,1 0 0 0 0,-1-1 0 0 0,1 1 0 0 0,-1-1 0 0 0,1 1 0 0 0,-1-1 0 0 0,1 0 0 0 0,0 1 1 0 0,-1-1-1 0 0,1 0 0 0 0,0 0 0 0 0,-1 0 0 0 0,1-1 0 0 0,0 1 0 0 0,-1 0 0 0 0,1 0 0 0 0,-1-1 0 0 0,1 1 1 0 0,-1-1-1 0 0,1 0 0 0 0,-1 1 0 0 0,1-1 0 0 0,-1 0 0 0 0,1 0 0 0 0,-1 0 0 0 0,0 0 0 0 0,1 0 0 0 0,-1 0 144 0 0,5-4-620 0 0,-1-1 0 0 0,1 0 0 0 0,-1 1 0 0 0,-1-2-1 0 0,1 1 1 0 0,-1 0 0 0 0,0-1 0 0 0,0 0-1 0 0,-1 0 1 0 0,1-2 620 0 0,12-23-1705 0 0,11-31-1365 0 0,-4 13 2017 0 0,-19 37 1472 0 0,2 1-1 0 0,-1-1 0 0 0,1 1 0 0 0,1 1 1 0 0,0-1-1 0 0,1 1 0 0 0,4-3-418 0 0,14-20 4488 0 0,-25 33-3516 0 0,-1 1-63 0 0,0 0-11 0 0,2 1-66 0 0,2 6-689 0 0,0 0 1 0 0,0 1 0 0 0,-1-1 0 0 0,0 1 0 0 0,0 0 0 0 0,0 0 0 0 0,-1 0 0 0 0,-1 0 0 0 0,1 0 0 0 0,-1 0 0 0 0,-1 0 0 0 0,1 0-1 0 0,-2 1 1 0 0,1-1 0 0 0,-1 0 0 0 0,0 0 0 0 0,0 1 0 0 0,-1-1 0 0 0,-2 6-144 0 0,1 0 121 0 0,-28 114 250 0 0,11-69 1082 0 0,36-80-1090 0 0,-7 9-369 0 0,1 0 0 0 0,0 1 0 0 0,1 0 1 0 0,0 0-1 0 0,1 1 0 0 0,0 1 0 0 0,0 0 0 0 0,1 1 0 0 0,0 0 0 0 0,11-4 6 0 0,-21 9-13 0 0,0 2-1 0 0,0-1 1 0 0,0 0-1 0 0,0 0 0 0 0,0 1 1 0 0,1 0-1 0 0,-1 0 1 0 0,0 0-1 0 0,1 0 1 0 0,-1 0-1 0 0,1 1 0 0 0,-1-1 1 0 0,1 1-1 0 0,-1 0 1 0 0,1 0-1 0 0,-1 0 0 0 0,1 1 1 0 0,-1-1-1 0 0,1 1 1 0 0,-1 0-1 0 0,1 0 1 0 0,-1 0-1 0 0,0 0 0 0 0,1 1 1 0 0,-1-1-1 0 0,0 1 1 0 0,0 0-1 0 0,0 0 0 0 0,0 0 1 0 0,-1 0-1 0 0,1 0 1 0 0,0 1-1 0 0,-1-1 1 0 0,0 1-1 0 0,1 0 0 0 0,-1 0 1 0 0,0 0-1 0 0,0 0 1 0 0,-1 0-1 0 0,1 0 1 0 0,-1 0-1 0 0,0 0 0 0 0,1 1 14 0 0,-5 38 24 0 0,-15-6 487 0 0,5-21-84 0 0,9-11-368 0 0,-1 0 0 0 0,1-1 1 0 0,-1 1-1 0 0,0-1 0 0 0,0 0 1 0 0,0 0-1 0 0,-1-1 1 0 0,1 0-1 0 0,-1 0 0 0 0,1 0 1 0 0,-1 0-1 0 0,0-1 0 0 0,1 0 1 0 0,-7 0-60 0 0,3 1 31 0 0,-69 1 56 0 0,46-6-6385 0 0,16-1-610 0 0</inkml:trace>
  <inkml:trace contextRef="#ctx0" brushRef="#br0" timeOffset="-36093.648">6751 3821 7976 0 0,'0'0'174'0'0,"0"0"29"0"0,0 0 14 0 0,0-1-26 0 0,12-18 1414 0 0,76-44 2877 0 0,-49 31-4121 0 0,-12-2 46 0 0,-26 34-319 0 0,-1 0 0 0 0,0 0-2 0 0,0 0-4 0 0,0 0-2 0 0,-3-2-44 0 0,0 0 0 0 0,0 1 0 0 0,0 0 0 0 0,0 0 0 0 0,0 0 1 0 0,0 0-1 0 0,-1 1 0 0 0,1-1 0 0 0,0 1 0 0 0,0-1 0 0 0,-1 1 1 0 0,1 0-1 0 0,0 1 0 0 0,0-1 0 0 0,0 0 0 0 0,-1 1 0 0 0,1 0 1 0 0,0 0-1 0 0,0 0 0 0 0,0 0 0 0 0,0 0 0 0 0,0 1 0 0 0,-3 1-36 0 0,1 0 67 0 0,-1 1-1 0 0,1 1 1 0 0,0-1-1 0 0,0 1 1 0 0,0-1-1 0 0,1 2 1 0 0,-1-1-1 0 0,1 0 1 0 0,1 1-1 0 0,-1 0 1 0 0,1-1-1 0 0,0 1 1 0 0,0 1-1 0 0,0 0-66 0 0,-11 73 520 0 0,37 26-263 0 0,-22-102-234 0 0,1 0-1 0 0,0 0 0 0 0,0 0 1 0 0,1 0-1 0 0,-1 0 0 0 0,1-1 0 0 0,0 0 1 0 0,0 1-1 0 0,0-1 0 0 0,0 0 1 0 0,0 0-1 0 0,1 0 0 0 0,-1-1 0 0 0,1 1 1 0 0,0-1-1 0 0,0 0 0 0 0,0 0 0 0 0,0 0 1 0 0,0-1-1 0 0,0 1 0 0 0,0-1 1 0 0,1 0-1 0 0,0 0-22 0 0,102 3 451 0 0,22-34-247 0 0,-43 0-666 0 0,-52 10-4947 0 0,-15 4-555 0 0</inkml:trace>
  <inkml:trace contextRef="#ctx0" brushRef="#br0" timeOffset="-35833.649">6824 3312 13184 0 0,'-15'-35'1436'0'0,"14"33"-1408"0"0,1 2 53 0 0,0 0 22 0 0,31 0 1017 0 0,63 11 389 0 0,-13-5-1091 0 0,52-3-2371 0 0,-114-3-3805 0 0</inkml:trace>
  <inkml:trace contextRef="#ctx0" brushRef="#br0" timeOffset="-35563.648">7463 3066 14368 0 0,'0'0'330'0'0,"0"0"45"0"0,0 0 17 0 0,0 0-47 0 0,-1 2-225 0 0,-34 59 1456 0 0,31-47-1429 0 0,0 0-1 0 0,1 1 1 0 0,1-1 0 0 0,0 1-1 0 0,1-1 1 0 0,0 1 0 0 0,1 0-1 0 0,1-1 1 0 0,0 1 0 0 0,1 0-1 0 0,1-1 1 0 0,0 0 0 0 0,1 0-1 0 0,1 0 1 0 0,0 0 0 0 0,1 0-1 0 0,6 10-146 0 0,29 11-182 0 0,-23-28-899 0 0,-4-7-3693 0 0,-3-2-1236 0 0</inkml:trace>
  <inkml:trace contextRef="#ctx0" brushRef="#br0" timeOffset="-35363.648">7586 3014 13648 0 0,'-23'-49'3327'0'0,"39"67"-4052"0"0,-8-7-3225 0 0,0-1-1334 0 0</inkml:trace>
  <inkml:trace contextRef="#ctx0" brushRef="#br0" timeOffset="-35093.648">7949 2997 13736 0 0,'0'0'400'0'0,"-8"-3"144"0"0,5 2-450 0 0,-1 1 0 0 0,0 0 0 0 0,0 0 0 0 0,0 0 0 0 0,0 0 0 0 0,0 1 0 0 0,1-1 1 0 0,-1 1-1 0 0,0 0 0 0 0,0 0 0 0 0,1 0 0 0 0,-1 1 0 0 0,0-1 0 0 0,1 1 1 0 0,0 0-1 0 0,-1 0 0 0 0,1 0 0 0 0,0 0 0 0 0,0 1 0 0 0,-3 2-94 0 0,2-1 197 0 0,-7 4 57 0 0,1 0 1 0 0,1 1-1 0 0,-1 0 0 0 0,1 0 1 0 0,1 1-1 0 0,0 0 0 0 0,0 1 0 0 0,1 0 1 0 0,0 0-1 0 0,-3 9-254 0 0,-12 45 669 0 0,20-43-622 0 0,-1-6-28 0 0,1 0 1 0 0,0 1 0 0 0,2-1-1 0 0,0 1 1 0 0,0-1-1 0 0,2 1 1 0 0,0-1-1 0 0,1 1 1 0 0,1-1 0 0 0,0 0-1 0 0,1-1 1 0 0,2 3-20 0 0,32 37 128 0 0,-34-50-169 0 0,0-1 0 0 0,0-1 0 0 0,1 1 0 0 0,-1-1 0 0 0,1 0 1 0 0,0 0-1 0 0,0 0 0 0 0,0-1 0 0 0,0 0 0 0 0,0 0 0 0 0,0-1 0 0 0,1 1 1 0 0,-1-1-1 0 0,5-1 41 0 0,19-5-1556 0 0,-12-3-3200 0 0,-2-2-1061 0 0</inkml:trace>
  <inkml:trace contextRef="#ctx0" brushRef="#br0" timeOffset="-34683.649">8088 3129 14600 0 0,'0'0'330'0'0,"0"0"45"0"0,-4 1 377 0 0,0 2-677 0 0,0-1 0 0 0,-1 2 0 0 0,1-1-1 0 0,0 0 1 0 0,0 1 0 0 0,1 0 0 0 0,-1 0 0 0 0,1 0 0 0 0,0 0 0 0 0,0 0 0 0 0,0 1 0 0 0,0 0-1 0 0,1-1 1 0 0,0 1 0 0 0,0 0 0 0 0,0 0 0 0 0,0 4-75 0 0,-2-1 197 0 0,1 0-58 0 0,0 0 0 0 0,1 0-1 0 0,-1 1 1 0 0,2-1 0 0 0,-1 0-1 0 0,1 1 1 0 0,0-1 0 0 0,1 1-1 0 0,0-1 1 0 0,1 8-139 0 0,10 12 113 0 0,-10-26-93 0 0,0-1-1 0 0,1 1 0 0 0,0 0 0 0 0,-1-1 1 0 0,1 1-1 0 0,0-1 0 0 0,0 0 0 0 0,0 1 1 0 0,0-1-1 0 0,0 0 0 0 0,0 0 0 0 0,0 0 1 0 0,0 0-1 0 0,1-1 0 0 0,-1 1 0 0 0,0-1 1 0 0,0 1-1 0 0,1-1 0 0 0,-1 0 0 0 0,0 0 1 0 0,1 0-1 0 0,-1 0 0 0 0,0 0 0 0 0,1 0 1 0 0,-1-1-1 0 0,0 1 0 0 0,0-1 0 0 0,1 1 1 0 0,-1-1-1 0 0,0 0 0 0 0,0 0 0 0 0,0 0 1 0 0,0 0-1 0 0,0 0 0 0 0,0-1 0 0 0,0 1 1 0 0,0-1-21 0 0,-2 2-3 0 0,81-39-2292 0 0,-18 10 1416 0 0,-55 28 753 0 0,16 35 353 0 0,5 21 1134 0 0,-1-55 467 0 0,-24-3-1767 0 0,-1 1 0 0 0,1-2-1 0 0,-1 1 1 0 0,0 0 0 0 0,0-1 0 0 0,0 1 0 0 0,-1-1 0 0 0,1 0 0 0 0,-1 0 0 0 0,0 0 0 0 0,0 0-1 0 0,0 0 1 0 0,0-1-60 0 0,1-13-27 0 0,0 1 0 0 0,-1-1 0 0 0,0 0 0 0 0,-2 1 0 0 0,0-1 0 0 0,-1 0 0 0 0,-2-10 27 0 0,10-58-3636 0 0,-3 81-557 0 0,0-1-1244 0 0</inkml:trace>
  <inkml:trace contextRef="#ctx0" brushRef="#br0" timeOffset="-34093.648">8564 3263 12872 0 0,'0'0'289'0'0,"0"0"40"0"0,0 0 23 0 0,0 0-36 0 0,0 2-206 0 0,0 50 1443 0 0,-4-29-543 0 0,-5 34 406 0 0,9-54-1352 0 0,0-3-62 0 0,0 0-1 0 0,0 1 0 0 0,-1-1 0 0 0,1 0 0 0 0,0 1 0 0 0,0-1 0 0 0,0 0 0 0 0,0 0 0 0 0,0 1 0 0 0,0-1 0 0 0,0 0 0 0 0,0 0 0 0 0,0 1 0 0 0,0-1 1 0 0,0 0-1 0 0,0 1 0 0 0,0-1 0 0 0,1 0 0 0 0,-1 0 0 0 0,0 1 0 0 0,0-1 0 0 0,0 0 0 0 0,0 0 0 0 0,0 1 0 0 0,1-1 0 0 0,-1 0 0 0 0,0 0 0 0 0,0 0 1 0 0,0 1-1 0 0,0-1 0 0 0,1 0 0 0 0,-1 0 0 0 0,0 0 0 0 0,0 0 0 0 0,1 1 0 0 0,-1-1 0 0 0,0 0 0 0 0,0 0 0 0 0,1 0 0 0 0,-1 0 0 0 0,0 0 0 0 0,0 0 1 0 0,1 0-1 0 0,-1 0 0 0 0,0 0 0 0 0,1 0 0 0 0,-1 0 0 0 0,0 0 0 0 0,0 0 0 0 0,1 0 0 0 0,-1 0 0 0 0,0 0 0 0 0,1 0 0 0 0,-1 0 0 0 0,0 0 0 0 0,0 0 1 0 0,1 0-1 0 0,-1-1-1 0 0,0 1 1 0 0,58-6-85 0 0,1 0-673 0 0,-2 25 226 0 0,-54-17 579 0 0,10 21-108 0 0,-15 12 973 0 0,0-31-774 0 0,-33 19 119 0 0,-11-19-184 0 0,4-11-63 0 0,23-7 224 0 0,-2 0-239 0 0,-1 3-1014 0 0,21 11 693 0 0,-11 6-852 0 0,8-5-3643 0 0,4-1-49 0 0</inkml:trace>
  <inkml:trace contextRef="#ctx0" brushRef="#br0" timeOffset="-33703.648">9096 3250 9408 0 0,'-72'-11'701'0'0,"-10"42"1324"0"0,-4 28 1625 0 0,83-55-3537 0 0,0 0 0 0 0,0 0 0 0 0,0 0 0 0 0,0 0 0 0 0,1 1 0 0 0,-1-1-1 0 0,1 1 1 0 0,0-1 0 0 0,1 1 0 0 0,-1 0 0 0 0,1 0 0 0 0,0 0 0 0 0,0 0 0 0 0,0 0 0 0 0,1 0 0 0 0,0 4-113 0 0,23 17 415 0 0,-21-25-407 0 0,1 1-1 0 0,0-1 0 0 0,-1 0 1 0 0,1 0-1 0 0,0 0 0 0 0,0 0 1 0 0,0 0-1 0 0,0-1 1 0 0,0 0-1 0 0,0 1 0 0 0,0-1 1 0 0,0 0-1 0 0,0 0 1 0 0,0-1-1 0 0,0 1 0 0 0,0-1 1 0 0,0 1-1 0 0,0-1 0 0 0,0 0 1 0 0,0 0-1 0 0,-1 0 1 0 0,1 0-1 0 0,0-1 0 0 0,-1 1 1 0 0,1-1-1 0 0,2-1-7 0 0,47-30-892 0 0,-45 30 807 0 0,-6 2 5 0 0,1 1-10 0 0,-1 1 81 0 0,0-1-1 0 0,0 0 0 0 0,1 1 0 0 0,-1-1 0 0 0,0 1 0 0 0,0-1 0 0 0,-1 1 0 0 0,1-1 0 0 0,0 1 0 0 0,0 0 0 0 0,0-1 0 0 0,0 1 0 0 0,0 0 1 0 0,-1 0-1 0 0,1 0 0 0 0,0 0 0 0 0,-1-1 0 0 0,1 1 0 0 0,-1 0 0 0 0,1 0 0 0 0,-1 0 0 0 0,1 0 0 0 0,-1 0 0 0 0,0 1 0 0 0,1-1 0 0 0,-1 0 1 0 0,0 0-1 0 0,0 0 0 0 0,0 0 0 0 0,0 0 0 0 0,0 0 0 0 0,0 0 0 0 0,0 0 0 0 0,0 1 10 0 0,6 23 16 0 0,41 51 147 0 0,-33-63-427 0 0,-12-11-987 0 0,-2-2-4279 0 0</inkml:trace>
  <inkml:trace contextRef="#ctx0" brushRef="#br0" timeOffset="-33453.648">9306 3322 10600 0 0,'6'-3'210'0'0,"-1"0"1"0"0,0 1-1 0 0,1 0 1 0 0,0 0-1 0 0,-1 0 1 0 0,1 1-1 0 0,0-1 1 0 0,0 1-1 0 0,0 1 1 0 0,0-1-1 0 0,0 1 1 0 0,-1 0-1 0 0,1 1 1 0 0,0-1-1 0 0,0 1 1 0 0,0 0 0 0 0,0 0-1 0 0,0 1 1 0 0,2 1-211 0 0,117 21 1354 0 0,-101-24-2599 0 0,-22 0-4032 0 0</inkml:trace>
  <inkml:trace contextRef="#ctx0" brushRef="#br0" timeOffset="-33073.648">9723 3118 11912 0 0,'0'0'349'0'0,"0"0"-2"0"0,0 0-117 0 0,-1 1 344 0 0,-3 4-211 0 0,-1 1 0 0 0,1 0 0 0 0,1 0 0 0 0,-1 0 0 0 0,1 0 0 0 0,0 0 0 0 0,0 1 0 0 0,1-1-1 0 0,0 1 1 0 0,0 0 0 0 0,1 0 0 0 0,-1 3-363 0 0,3 69 1631 0 0,30-51-1315 0 0,28-25-277 0 0,14-30-1334 0 0,17-14-1019 0 0,-18 34 1742 0 0,-71 7 664 0 0,16 12 727 0 0,-4-1-311 0 0,-11-10-250 0 0,-2-1 6 0 0,0 0 6 0 0,0 0 2 0 0,0 0 8 0 0,0 0 35 0 0,-5-11 658 0 0,-77-98-426 0 0,25 29-599 0 0,9 1-3216 0 0,44 72 2042 0 0</inkml:trace>
  <inkml:trace contextRef="#ctx0" brushRef="#br0" timeOffset="-32753.648">10166 2855 11888 0 0,'0'0'266'0'0,"0"0"44"0"0,0 0 14 0 0,0 0-31 0 0,3 0-193 0 0,8 2 149 0 0,0 1 0 0 0,-1 1 0 0 0,1 0 0 0 0,-1 0 1 0 0,0 1-1 0 0,0 0 0 0 0,-1 1 0 0 0,1 0 0 0 0,-1 1 0 0 0,0-1 0 0 0,-1 2 0 0 0,0-1 1 0 0,0 1-1 0 0,-1 1 0 0 0,1-1 0 0 0,-2 1 0 0 0,1 1 0 0 0,-2-1 0 0 0,1 1 0 0 0,2 5-249 0 0,-4-6 65 0 0,0 0 0 0 0,0 0-1 0 0,-1 0 1 0 0,0 0 0 0 0,0 1-1 0 0,-1-1 1 0 0,-1 1 0 0 0,1 0-1 0 0,-2-1 1 0 0,1 1 0 0 0,-1 0-1 0 0,-1 0 1 0 0,0-1 0 0 0,-1 8-65 0 0,0-9 26 0 0,0-1 0 0 0,-1 0 0 0 0,1 0 1 0 0,-1 0-1 0 0,-1 0 0 0 0,1-1 0 0 0,-1 1 1 0 0,0-1-1 0 0,-1 0 0 0 0,1 0 0 0 0,-1 0 0 0 0,0-1 1 0 0,-1 0-1 0 0,0 0 0 0 0,1 0 0 0 0,-1-1 1 0 0,-1 0-1 0 0,-3 2-26 0 0,-19 11-170 0 0,-26 13-58 0 0,15-13-5642 0 0,25-12 157 0 0</inkml:trace>
  <inkml:trace contextRef="#ctx0" brushRef="#br0" timeOffset="-32443.649">10556 2807 12544 0 0,'0'0'365'0'0,"0"0"-4"0"0,-5 4-215 0 0,-4 10 208 0 0,1 0 1 0 0,0 1 0 0 0,0 0-1 0 0,2 0 1 0 0,0 0 0 0 0,0 1-1 0 0,2 0 1 0 0,0 0-1 0 0,-1 9-354 0 0,1 93 2872 0 0,6-107-2733 0 0,1 0-1 0 0,0-1 1 0 0,0 1-1 0 0,1-1 1 0 0,1 0 0 0 0,-1 0-1 0 0,2 0 1 0 0,-1 0-1 0 0,6 5-138 0 0,-7-10 39 0 0,-1-1 0 0 0,1 0 0 0 0,1 0 0 0 0,-1 0 0 0 0,1 0 0 0 0,0-1 0 0 0,-1 1 0 0 0,2-1 0 0 0,-1 0 0 0 0,0-1 0 0 0,0 1 0 0 0,1-1 0 0 0,0 0 1 0 0,-1-1-1 0 0,4 1-39 0 0,30 3-6056 0 0,-31-5-496 0 0</inkml:trace>
  <inkml:trace contextRef="#ctx0" brushRef="#br0" timeOffset="-32203.648">10412 3049 16807 0 0,'5'-7'980'0'0,"3"2"-913"0"0,1 1 0 0 0,-1-1 0 0 0,1 1 0 0 0,0 1-1 0 0,0 0 1 0 0,0 0 0 0 0,0 0 0 0 0,1 1-1 0 0,-1 1 1 0 0,0 0 0 0 0,1 0 0 0 0,6 1-67 0 0,29-4 488 0 0,119 2 730 0 0,-115 8-2522 0 0,-27-2-5471 0 0</inkml:trace>
  <inkml:trace contextRef="#ctx0" brushRef="#br0" timeOffset="-31473.649">10618 3672 8032 0 0,'0'0'182'0'0,"0"0"29"0"0,0 0 12 0 0,0 0 78 0 0,0 0 326 0 0,0 0 143 0 0,0 0 29 0 0,0 0-20 0 0,0 0-118 0 0,1 1-56 0 0,1 1-450 0 0,0 1 0 0 0,0-1 0 0 0,0 0 0 0 0,0 0 0 0 0,0-1 0 0 0,0 1 0 0 0,0 0-1 0 0,0-1 1 0 0,1 1 0 0 0,-1-1 0 0 0,1 0 0 0 0,-1 0 0 0 0,1 0 0 0 0,-1 0 0 0 0,1 0 0 0 0,0 0 0 0 0,1 0-155 0 0,84 12 2370 0 0,84-16-398 0 0,-41-1-1953 0 0,-55-3-3341 0 0,-65 7-2829 0 0</inkml:trace>
  <inkml:trace contextRef="#ctx0" brushRef="#br0" timeOffset="-31213.649">10852 3568 10720 0 0,'0'0'314'0'0,"0"0"-6"0"0,0 0-118 0 0,0 0 234 0 0,1 2 120 0 0,8 24 1146 0 0,-4 7-108 0 0,-1 61 509 0 0,-4 39-548 0 0,21-51-1294 0 0,4-51-372 0 0,-11-21-5245 0 0,-3-5-716 0 0</inkml:trace>
  <inkml:trace contextRef="#ctx0" brushRef="#br0" timeOffset="-30603.649">11514 3076 10656 0 0,'0'0'241'0'0,"0"0"38"0"0,0 0 10 0 0,0-2-33 0 0,26-22 217 0 0,-13 15 841 0 0,-8 9-1087 0 0,1 0-1 0 0,0 0 1 0 0,0 0 0 0 0,0 1 0 0 0,0 0 0 0 0,0 0 0 0 0,0 1 0 0 0,0-1 0 0 0,-1 1 0 0 0,1 0 0 0 0,-1 1 0 0 0,1 0 0 0 0,-1-1 0 0 0,0 2 0 0 0,0-1-1 0 0,0 1-226 0 0,8 3 277 0 0,49 48 187 0 0,-42-36-441 0 0,-1 1-1 0 0,-1 1 0 0 0,-2 1 0 0 0,0 0 0 0 0,0 1 1 0 0,-2 1-1 0 0,-2 0 0 0 0,0 1 0 0 0,-1 0 0 0 0,-1 1 0 0 0,-1 0-22 0 0,-7-21 14 0 0,-1 0 0 0 0,1-1 0 0 0,-1 1 0 0 0,1 0 0 0 0,-1 0 0 0 0,-1 0 0 0 0,1 0 0 0 0,-1 1 0 0 0,0-1 0 0 0,0 0 0 0 0,0 0 0 0 0,-1 0 0 0 0,0 0 0 0 0,0 0 0 0 0,0 0 0 0 0,0 0 0 0 0,-1 0 0 0 0,0-1 0 0 0,0 1-14 0 0,-1-1 22 0 0,1 0 1 0 0,-1 0-1 0 0,0 0 1 0 0,0 0-1 0 0,0-1 1 0 0,0 1-1 0 0,0-1 1 0 0,-1 0-1 0 0,0 0 1 0 0,0 0-1 0 0,1-1 1 0 0,-2 1-1 0 0,1-1 1 0 0,0 0-1 0 0,0 0 1 0 0,-3 0-23 0 0,2 0 16 0 0,0 0-1 0 0,-1-1 1 0 0,1 0 0 0 0,0 0 0 0 0,-1 0 0 0 0,1 0 0 0 0,-1-1-1 0 0,1 0 1 0 0,-1 0 0 0 0,1-1 0 0 0,-1 0 0 0 0,1 0-1 0 0,0 0 1 0 0,-1 0 0 0 0,1-1 0 0 0,0 0 0 0 0,0 0 0 0 0,0 0-1 0 0,0-1 1 0 0,0 1 0 0 0,1-1 0 0 0,-1-1 0 0 0,1 1-1 0 0,0 0 1 0 0,0-1 0 0 0,0 0 0 0 0,0 0 0 0 0,1 0 0 0 0,-1-1-1 0 0,-1-3-15 0 0,2-3 41 0 0,0 1 1 0 0,1-1-1 0 0,0 0 0 0 0,1 0 0 0 0,0-1 0 0 0,1 1 0 0 0,0 0 0 0 0,1 0 0 0 0,0 0 0 0 0,0 0 0 0 0,1 0 0 0 0,1 0 0 0 0,0 1 1 0 0,2-5-42 0 0,-1 0 51 0 0,55-99 450 0 0,-44 91-361 0 0,2 0 0 0 0,1 1 0 0 0,0 1-1 0 0,2 0 1 0 0,3 0-140 0 0,89-99 684 0 0,-100 108-891 0 0,-11 11 105 0 0,-1 1-4 0 0,0 0 2 0 0,0 0-44 0 0,0 0-184 0 0,0 0-78 0 0,8 17-1133 0 0,-4-8-957 0 0,-4 0-3462 0 0</inkml:trace>
  <inkml:trace contextRef="#ctx0" brushRef="#br0" timeOffset="-29753.648">11553 3745 9416 0 0,'0'0'208'0'0,"0"0"33"0"0,2-1 16 0 0,22-6 754 0 0,0 1 0 0 0,0 1 0 0 0,1 1-1 0 0,0 1 1 0 0,1 1-1011 0 0,40-5 1421 0 0,133 3 949 0 0,-40 8-2066 0 0,-38 2-309 0 0,-81-2-2372 0 0,-29-4-3744 0 0</inkml:trace>
  <inkml:trace contextRef="#ctx0" brushRef="#br0" timeOffset="-15663.649">11649 3997 4984 0 0,'0'0'143'0'0,"-4"-2"107"0"0,-2-3 236 0 0,4-15 6517 0 0,3 19-6583 0 0,18-9 691 0 0,-15 8-970 0 0,1 0 0 0 0,-1 0 0 0 0,1 1 0 0 0,-1-1 0 0 0,1 1 0 0 0,0 0 0 0 0,-1 1 0 0 0,1-1 0 0 0,0 1 0 0 0,0 0 0 0 0,-1 0 0 0 0,1 0 0 0 0,4 1-141 0 0,46 13 345 0 0,-44-10-342 0 0,-9-3 4 0 0,1 0 0 0 0,-1 0 0 0 0,0 0 0 0 0,0 0 0 0 0,0 0 0 0 0,0 1 0 0 0,0-1 0 0 0,0 1 0 0 0,0-1 0 0 0,-1 1 0 0 0,1 0 0 0 0,-1-1 0 0 0,1 1 0 0 0,-1 0 0 0 0,1 0 0 0 0,-1 0 0 0 0,0 0 0 0 0,0 1 0 0 0,0-1 0 0 0,0 0 0 0 0,0 0 0 0 0,-1 1 0 0 0,1-1-7 0 0,0 2 31 0 0,0 0-1 0 0,-1 0 0 0 0,1 1 0 0 0,-1-1 0 0 0,0 0 0 0 0,0 0 0 0 0,-1 0 0 0 0,1 0 0 0 0,-1 0 0 0 0,0 0 0 0 0,0 0 1 0 0,0 0-1 0 0,0 0 0 0 0,-1 0 0 0 0,0 0 0 0 0,1-1 0 0 0,-1 1 0 0 0,-1-1 0 0 0,1 1 0 0 0,0-1 0 0 0,-3 3-30 0 0,-66 58 335 0 0,-35-4 613 0 0,106-60-934 0 0,0 0 0 0 0,1 0 0 0 0,-1 0 0 0 0,0 0 0 0 0,1 0 0 0 0,-1 0 0 0 0,0 0 0 0 0,0 0 0 0 0,1 0 0 0 0,-1 0 0 0 0,0 0 0 0 0,1 0-1 0 0,-1 1 1 0 0,0-1 0 0 0,0 0 0 0 0,1 0 0 0 0,-1 0 0 0 0,0 0 0 0 0,0 1 0 0 0,0-1 0 0 0,1 0 0 0 0,-1 0 0 0 0,0 1 0 0 0,0-1 0 0 0,0 0 0 0 0,1 0 0 0 0,-1 1 0 0 0,0-1 0 0 0,0 0 0 0 0,0 0 0 0 0,0 1 0 0 0,0-1-1 0 0,0 0 1 0 0,0 1 0 0 0,0-1 0 0 0,0 0 0 0 0,0 0 0 0 0,0 1 0 0 0,0-1 0 0 0,0 0 0 0 0,0 1 0 0 0,0-1 0 0 0,0 0 0 0 0,0 1 0 0 0,0-1 0 0 0,0 0 0 0 0,0 0 0 0 0,0 1 0 0 0,0-1 0 0 0,-1 0 0 0 0,1 1 0 0 0,0-1-1 0 0,0 0 1 0 0,0 0 0 0 0,-1 0 0 0 0,1 1 0 0 0,0-1 0 0 0,0 0 0 0 0,0 0 0 0 0,-1 0 0 0 0,1 1 0 0 0,0-1 0 0 0,0 0 0 0 0,-1 0 0 0 0,1 0 0 0 0,0 0 0 0 0,-1 0 0 0 0,1 0 0 0 0,0 0-14 0 0,26 10 230 0 0,62-3 97 0 0,-29-11-342 0 0,38 8 7 0 0,-31-8-4089 0 0,-50 4 2643 0 0</inkml:trace>
  <inkml:trace contextRef="#ctx0" brushRef="#br0" timeOffset="-13693.649">12801 3371 8328 0 0,'0'0'241'0'0,"0"0"0"0"0,0-2-150 0 0,-11-38 2330 0 0,-12 23 361 0 0,-1 14-1529 0 0,17 3-1123 0 0,0 1 1 0 0,0 0-1 0 0,1 0 1 0 0,-1 0-1 0 0,1 1 1 0 0,-1 0-1 0 0,1 0 1 0 0,0 1-1 0 0,0-1 1 0 0,0 1-1 0 0,0 1 1 0 0,0-1-1 0 0,0 1 1 0 0,1 0-1 0 0,0 0 1 0 0,0 1-1 0 0,0 0 1 0 0,0 0-1 0 0,1 0 1 0 0,0 0-1 0 0,0 0 1 0 0,0 1-1 0 0,1 0 1 0 0,0 0-1 0 0,-1 2-130 0 0,-15 54 348 0 0,30-14-142 0 0,28-10 628 0 0,-34-36-823 0 0,-1 1-1 0 0,1-1 1 0 0,-1-1-1 0 0,1 1 1 0 0,0-1-1 0 0,-1 1 1 0 0,1-2-1 0 0,0 1 1 0 0,0 0-1 0 0,0-1 0 0 0,0 0 1 0 0,0 0-1 0 0,0 0 1 0 0,0-1-1 0 0,0 0 1 0 0,0 0-1 0 0,0 0 1 0 0,-1 0-1 0 0,3-1-10 0 0,-3-1 2 0 0,0 1-1 0 0,0-1 1 0 0,0 0-1 0 0,-1 0 1 0 0,1 0 0 0 0,-1 0-1 0 0,0-1 1 0 0,1 1-1 0 0,-2-1 1 0 0,1 0-1 0 0,0 0 1 0 0,-1 0 0 0 0,0 0-1 0 0,0 0 1 0 0,0-1-1 0 0,0 1 1 0 0,-1-1-1 0 0,1 1 1 0 0,-1-1 0 0 0,0 1-1 0 0,-1-1 1 0 0,1 0-1 0 0,-1-1-1 0 0,-4-112-581 0 0,4 116 559 0 0,-1-1-6 0 0,1 0-1 0 0,0 0 0 0 0,-1 0 0 0 0,0 0 0 0 0,0 0 1 0 0,0 0-1 0 0,0 0 0 0 0,0 1 0 0 0,-1-1 1 0 0,1 0-1 0 0,-1 1 0 0 0,0-1 0 0 0,0 1 0 0 0,0 0 1 0 0,0-1-1 0 0,0 1 0 0 0,-1-1 29 0 0,2 4-59 0 0,0 15 152 0 0,1 1-1 0 0,1-1 1 0 0,0 1-1 0 0,1-1 0 0 0,1 1 1 0 0,0-1-1 0 0,1 0 1 0 0,1-1-1 0 0,1 1 0 0 0,0 0-92 0 0,22 30 152 0 0,-17-34-40 0 0,10-4 75 0 0,29-11-1770 0 0,-43-1-5196 0 0</inkml:trace>
  <inkml:trace contextRef="#ctx0" brushRef="#br0" timeOffset="3.647">21095 2108 6072 0 0,'0'0'133'0'0,"0"0"23"0"0,0 0 12 0 0,0 0-23 0 0,2-2-71 0 0,-1 1 150 0 0,-1 1 60 0 0,0 0 4 0 0,0 0 14 0 0,0 0 62 0 0,0 0 27 0 0,-2-1-284 0 0,1 0 0 0 0,0 0 1 0 0,-1-1-1 0 0,1 1 0 0 0,-1 0 0 0 0,1 0 0 0 0,-1 0 1 0 0,1 0-1 0 0,-1 1 0 0 0,0-1 0 0 0,1 0 0 0 0,-1 1 0 0 0,0-1 1 0 0,0 1-1 0 0,0 0 0 0 0,1-1 0 0 0,-1 1 0 0 0,0 0 1 0 0,0 0-1 0 0,0 0 0 0 0,0 0 0 0 0,1 1 0 0 0,-1-1 0 0 0,0 0 1 0 0,0 1-1 0 0,0 0-107 0 0,-5-1 217 0 0,-68 18 754 0 0,40-1-515 0 0,-24 13 482 0 0,56-27-885 0 0,-1 0 0 0 0,0 0-1 0 0,1 0 1 0 0,0 1 0 0 0,0-1 0 0 0,0 1-1 0 0,0 0 1 0 0,0 0 0 0 0,1 0 0 0 0,-1 0-1 0 0,1 0 1 0 0,0 0 0 0 0,1 1 0 0 0,-1-1-1 0 0,1 1 1 0 0,0-1 0 0 0,0 1 0 0 0,0 2-53 0 0,0 21 128 0 0,8 19 141 0 0,25-26-16 0 0,41-48 30 0 0,-12-17-262 0 0,-32 6 43 0 0,-10 8 3 0 0,-18 29-3 0 0,-1 1 3 0 0,-2 0-30 0 0,0 1-4 0 0,-1 0 0 0 0,1 0 0 0 0,-1 1 0 0 0,1-1 0 0 0,-1 1 0 0 0,1-1 0 0 0,0 1 0 0 0,0 0 0 0 0,0 0 0 0 0,0 0 0 0 0,0 0 0 0 0,0 0 0 0 0,0 0 0 0 0,1 1 0 0 0,-1-1 0 0 0,1 0 0 0 0,0 1 0 0 0,-1 0-33 0 0,-5 9 144 0 0,-12 48 519 0 0,18-58-598 0 0,1 0-1 0 0,11 41 188 0 0,-3-35-768 0 0,5-6 308 0 0</inkml:trace>
  <inkml:trace contextRef="#ctx0" brushRef="#br0" timeOffset="3.647">11902 1451 4176 0 0,'13'0'91'0'0,"-10"0"11"0"0,-3 0 12 0 0,1 0-10 0 0,4 0-46 0 0,19-2 641 0 0,-22 1-449 0 0,8 1 64 0 0,-8 0 2754 0 0,-3 0-2952 0 0,-15 10 304 0 0,-54 32 732 0 0,8 6-736 0 0,54-42-385 0 0,1 0-1 0 0,0 1 1 0 0,0-1 0 0 0,0 1 0 0 0,1 1 0 0 0,0-1 0 0 0,1 1 0 0 0,-1 0 0 0 0,-1 5-31 0 0,3-7 104 0 0,-30 78 2 0 0,33-58-32 0 0,1-24-18 0 0,1-1 19 0 0,2 4-3 0 0,31-5 156 0 0,10-20 0 0 0,25-32-73 0 0,41-45-145 0 0,-92 73 44 0 0,-16 17-54 0 0,-3 6 0 0 0,0 1 0 0 0,1-1 0 0 0,-1 1 0 0 0,0-1 0 0 0,1 1 0 0 0,-1-1 0 0 0,0 1 0 0 0,0-1 0 0 0,1 1 0 0 0,-1-1 0 0 0,0 1 0 0 0,0 0 0 0 0,0 0 0 0 0,0-1 0 0 0,0 1 0 0 0,1 0 0 0 0,-1 0 0 0 0,0 0 0 0 0,0 0 0 0 0,0 0 0 0 0,0 0 0 0 0,0 0 0 0 0,0 0 0 0 0,1 0 0 0 0,-1 1 0 0 0,0-1 0 0 0,0 0 0 0 0,0 0 0 0 0,0 1 0 0 0,1-1 0 0 0,-1 1 0 0 0,0-1 0 0 0,0 1 0 0 0,0-1 0 0 0,-2 2 58 0 0,-1-1 0 0 0,0 1 1 0 0,1 0-1 0 0,-1 1 0 0 0,1-1 1 0 0,-1 0-1 0 0,1 1 0 0 0,0 0 1 0 0,0 0-1 0 0,0 0 0 0 0,1 0 1 0 0,-1 0-1 0 0,1 0 0 0 0,0 1 1 0 0,-1-1-1 0 0,1 1 1 0 0,1 0-1 0 0,-1 0 0 0 0,1-1 1 0 0,-1 1-1 0 0,1 0-58 0 0,-6 48 943 0 0,11 0-551 0 0,-7-36-318 0 0,15 0 97 0 0,-9-15-185 0 0,11 8-4167 0 0,-5-6-589 0 0</inkml:trace>
  <inkml:trace contextRef="#ctx0" brushRef="#br0" timeOffset="3.647">12237 3226 5192 0 0,'0'0'151'0'0,"0"0"6"0"0,0 0-71 0 0,0 0 25 0 0,0 0 137 0 0,-8-5 1528 0 0,-18 6 1487 0 0,-2 12-2583 0 0,-11 15-147 0 0,13-5-12 0 0,2 0-250 0 0,-5 35 404 0 0,29-58-657 0 0,0 1 1 0 0,-1-1 0 0 0,1 0-1 0 0,0 1 1 0 0,0-1 0 0 0,-1 1-1 0 0,1-1 1 0 0,0 1 0 0 0,0-1-1 0 0,0 0 1 0 0,0 1 0 0 0,0-1 0 0 0,0 1-1 0 0,0-1 1 0 0,0 1 0 0 0,0-1-1 0 0,0 1 1 0 0,0-1 0 0 0,0 1-1 0 0,0-1 1 0 0,0 1 0 0 0,0-1-1 0 0,0 0 1 0 0,1 1 0 0 0,-1-1 0 0 0,0 1-1 0 0,0-1 1 0 0,1 1 0 0 0,-1-1-1 0 0,0 0 1 0 0,0 1 0 0 0,1-1-1 0 0,-1 0 1 0 0,0 1 0 0 0,1-1-1 0 0,-1 0 1 0 0,0 0 0 0 0,1 1-1 0 0,-1-1 1 0 0,1 0 0 0 0,-1 0 0 0 0,1 1-1 0 0,-1-1 1 0 0,0 0 0 0 0,1 0-1 0 0,-1 0 1 0 0,1 0 0 0 0,-1 0-1 0 0,1 0 1 0 0,-1 0 0 0 0,1 0-1 0 0,-1 0 1 0 0,1 0 0 0 0,-1 0 0 0 0,1 0-1 0 0,-1 0-18 0 0,21 7 228 0 0,0-10-150 0 0,-11 0-44 0 0,-4 1-19 0 0,1 0 1 0 0,-1-1 0 0 0,0 1 0 0 0,0-1 0 0 0,0 0-1 0 0,0-1 1 0 0,0 1 0 0 0,-1-1 0 0 0,1 0 0 0 0,3-5-16 0 0,16-25 74 0 0,-22 3 44 0 0,-3 19-102 0 0,0 10 64 0 0,0-1 927 0 0,-14 34-591 0 0,1 13-58 0 0,10 39-60 0 0,5-76-287 0 0,3 14-1365 0 0,-5-21-4470 0 0</inkml:trace>
  <inkml:trace contextRef="#ctx0" brushRef="#br0" timeOffset="3.647">9767 4021 8416 0 0,'0'-2'24'0'0,"0"1"1"0"0,0-1-1 0 0,0 1 1 0 0,-1-1-1 0 0,1 1 1 0 0,0-1-1 0 0,0 0 1 0 0,-1 1-1 0 0,1-1 1 0 0,-1 1-1 0 0,0 0 1 0 0,1-1-1 0 0,-1 1 1 0 0,0-1-1 0 0,0 1 1 0 0,0 0-1 0 0,0 0 1 0 0,0-1-1 0 0,0 1 1 0 0,0 0-1 0 0,0 0 1 0 0,0 0-1 0 0,-1 0 1 0 0,1 0-1 0 0,0 0 1 0 0,-1 1-1 0 0,1-1 1 0 0,-1 0-1 0 0,1 1 1 0 0,0-1-1 0 0,-1 1 1 0 0,0-1-1 0 0,0 1-24 0 0,-5-3 233 0 0,-46-13 758 0 0,-14 29 1049 0 0,60-11-1903 0 0,-1 0 0 0 0,1 1 0 0 0,0 0 0 0 0,0 0 0 0 0,1 1 0 0 0,-1 0 1 0 0,1 0-1 0 0,-1 0 0 0 0,1 1 0 0 0,1 0 0 0 0,-1 0 0 0 0,1 0 0 0 0,0 1 1 0 0,-2 2-138 0 0,-36 54 728 0 0,20 3-136 0 0,21-61-545 0 0,0 1 0 0 0,1-1 0 0 0,-1 1 0 0 0,1 0 0 0 0,0 0 0 0 0,0 0 1 0 0,1-1-1 0 0,0 1 0 0 0,-1 0 0 0 0,2 0 0 0 0,-1 0 0 0 0,0 0 0 0 0,1 0 1 0 0,0 0-1 0 0,0-1 0 0 0,1 1 0 0 0,-1 0 0 0 0,1-1 0 0 0,0 1 0 0 0,0-1 0 0 0,0 1 1 0 0,1-1-1 0 0,0 0 0 0 0,0 0 0 0 0,0 0 0 0 0,0-1 0 0 0,0 1 0 0 0,2 1-47 0 0,2 0 114 0 0,-6-4 39 0 0,-1-1 20 0 0,3 0 3 0 0,12-5-83 0 0,-1-1 0 0 0,0 0 0 0 0,0 0 0 0 0,-1-2 0 0 0,0 0 0 0 0,0 0 0 0 0,-1-1 0 0 0,0-1-1 0 0,0 0 1 0 0,-1 0 0 0 0,-1-1 0 0 0,1-1 0 0 0,-2 0 0 0 0,0 0 0 0 0,0-1 0 0 0,-1 0 0 0 0,-1 0-1 0 0,6-15-92 0 0,22-44 224 0 0,-27 58 17 0 0,-9 17 230 0 0,-26 58-551 0 0,8-18 80 0 0,9-16 65 0 0,8-24-39 0 0,0 0-1 0 0,0 0 1 0 0,1 0 0 0 0,0 1 0 0 0,-1-1 0 0 0,1 0-1 0 0,0 1 1 0 0,1-1 0 0 0,-1 1 0 0 0,0-1 0 0 0,1 1-1 0 0,0-1 1 0 0,0 1 0 0 0,0-1 0 0 0,0 1 0 0 0,1-1-1 0 0,-1 1 1 0 0,1-1 0 0 0,1 2-26 0 0,-2-4 50 0 0,1 1 1 0 0,0-1-1 0 0,0 0 1 0 0,0 1-1 0 0,0-1 1 0 0,0 0-1 0 0,1 0 1 0 0,-1 0-1 0 0,0 0 1 0 0,0 0-1 0 0,1 0 1 0 0,-1-1-1 0 0,0 1 0 0 0,1 0 1 0 0,-1-1-1 0 0,1 1 1 0 0,-1-1-1 0 0,1 1 1 0 0,-1-1-1 0 0,1 0 1 0 0,-1 0-1 0 0,1 1 1 0 0,0-1-1 0 0,-1 0 1 0 0,1 0-1 0 0,-1-1 0 0 0,1 1 1 0 0,-1 0-1 0 0,1 0 1 0 0,-1-1-1 0 0,1 1 1 0 0,0-1-51 0 0,12-1-82 0 0,82-28 6 0 0,-3 1-2961 0 0,-83 29 1982 0 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8T15:49:02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1033 32 3744 0 0,'0'0'83'0'0,"0"0"11"0"0,2-7 96 0 0,10-16 971 0 0,-11 22-808 0 0,-1 1 26 0 0,0 0 86 0 0,0 0 42 0 0,0 0 5 0 0,0 0-16 0 0,0 0-66 0 0,0 0-22 0 0,8 1 984 0 0,-5 7-1230 0 0,0 0 0 0 0,-1 1-1 0 0,0-1 1 0 0,0 0-1 0 0,-1 1 1 0 0,0 0 0 0 0,-1-1-1 0 0,0 1 1 0 0,0-1-1 0 0,-1 1 1 0 0,0 0 0 0 0,-1 4-162 0 0,-1 33 240 0 0,-16 279 966 0 0,24-223-750 0 0,5 1 0 0 0,17 73-456 0 0,10 139 514 0 0,-19-129-343 0 0,-5-44 36 0 0,5 80 517 0 0,-9-102-578 0 0,14 77 195 0 0,-12-41-21 0 0,-4-17-96 0 0,-7-8 128 0 0,5 0 16 0 0,18 98 179 0 0,-19 65 53 0 0,-1-273-498 0 0,-1-12-5494 0 0,0-1-520 0 0</inkml:trace>
  <inkml:trace contextRef="#ctx0" brushRef="#br0" timeOffset="860.65">1172 3137 6272 0 0,'8'1'356'0'0,"78"5"1120"0"0,-19-8-614 0 0,114-6 396 0 0,76 5-654 0 0,104-7-96 0 0,-53 20-455 0 0,270-21-1056 0 0,-253-6 937 0 0,15-3 550 0 0,-99 2-42 0 0,-56 12-288 0 0,53-3-68 0 0,-93-1-44 0 0,119 0 148 0 0,39-6 380 0 0,-27 6-381 0 0,91-2 710 0 0,-204 13-403 0 0,160-11 445 0 0,-143-8-354 0 0,-84 11-321 0 0,-37 1-202 0 0,7-1-282 0 0,-66 7 32 0 0,0 0-240 0 0,0 0-108 0 0,0 0-16 0 0</inkml:trace>
  <inkml:trace contextRef="#ctx0" brushRef="#br0" timeOffset="1177.898">6403 2674 11912 0 0,'0'0'349'0'0,"0"0"-2"0"0,0 0-202 0 0,0 0-16 0 0,0 0 21 0 0,17 1 298 0 0,76 81 960 0 0,13 37 231 0 0,-83-90-1240 0 0,29 54 458 0 0,-50-80-819 0 0,-2 1 0 0 0,1-1 0 0 0,0 0-1 0 0,-1 0 1 0 0,1 0 0 0 0,-1 0 0 0 0,0 1-1 0 0,0-1 1 0 0,0 0 0 0 0,-1 0 0 0 0,1 0-1 0 0,-1 1 1 0 0,1-1 0 0 0,-1 0 0 0 0,0 0-1 0 0,0 0 1 0 0,-1 0 0 0 0,1 0 0 0 0,-1 0-1 0 0,1-1 1 0 0,-1 1 0 0 0,0 0-1 0 0,0-1 1 0 0,0 1 0 0 0,0-1 0 0 0,-1 1-38 0 0,-71 48 321 0 0,27-35-3784 0 0,40-14 1368 0 0,-12 4-3729 0 0</inkml:trace>
  <inkml:trace contextRef="#ctx0" brushRef="#br0" timeOffset="1608.46">7294 2477 12608 0 0,'0'0'289'0'0,"0"0"40"0"0,0 0 21 0 0,0 0-46 0 0,1 0-203 0 0,4-2-74 0 0,-3 2 1 0 0,-1-1 0 0 0,1 1 0 0 0,-1 0 1 0 0,1 0-1 0 0,0 0 0 0 0,-1 1 0 0 0,1-1 1 0 0,-1 0-1 0 0,1 1 0 0 0,-1-1 0 0 0,1 1 0 0 0,-1-1 1 0 0,1 1-1 0 0,-1 0 0 0 0,0-1 0 0 0,1 1 1 0 0,-1 0-1 0 0,0 0 0 0 0,0 0 0 0 0,1 0 1 0 0,-1 0-1 0 0,0 0 0 0 0,0 0 0 0 0,0 1 1 0 0,0-1-1 0 0,0 0 0 0 0,-1 1 0 0 0,1-1 1 0 0,0 0-1 0 0,-1 1 0 0 0,1-1 0 0 0,-1 1 1 0 0,1-1-1 0 0,-1 1 0 0 0,0-1 0 0 0,1 1 1 0 0,-1-1-1 0 0,0 1 0 0 0,0 0 0 0 0,0-1 0 0 0,0 1 1 0 0,0-1-1 0 0,-1 1 0 0 0,1 0-28 0 0,-9 174 1973 0 0,-2-65-1229 0 0,11-94-642 0 0,10 105 441 0 0,-10-117-518 0 0,2 0-1 0 0,-1 0 1 0 0,0 0-1 0 0,1-1 1 0 0,0 1-1 0 0,0 0 1 0 0,1-1-1 0 0,-1 0 1 0 0,1 1-1 0 0,0-1 1 0 0,0 0-1 0 0,0 0 1 0 0,1-1-1 0 0,-1 1 1 0 0,1-1-1 0 0,0 0 1 0 0,0 0-1 0 0,0 0 1 0 0,0 0-1 0 0,1 0 1 0 0,-1-1-1 0 0,2 1-24 0 0,65 12 44 0 0,-37-17-5245 0 0,-8-4-809 0 0</inkml:trace>
  <inkml:trace contextRef="#ctx0" brushRef="#br0" timeOffset="1916.103">7399 2789 17023 0 0,'0'0'498'0'0,"0"0"-9"0"0,2 1-298 0 0,93 25 497 0 0,135-1 522 0 0,-135-20-3353 0 0,-70-5-1148 0 0,19 1-3006 0 0</inkml:trace>
  <inkml:trace contextRef="#ctx0" brushRef="#br0" timeOffset="6124.069">1087 717 5696 0 0,'0'0'132'0'0,"0"0"17"0"0,3-7 143 0 0,18-4 877 0 0,-19 12-1039 0 0,0-1-29 0 0,-1 0 58 0 0,10 2 36 0 0,0 0 0 0 0,-1 1 0 0 0,0 1 1 0 0,1-1-1 0 0,-1 2 0 0 0,-1-1 0 0 0,1 2 1 0 0,-1-1-1 0 0,0 1 0 0 0,0 1 0 0 0,0-1 1 0 0,-1 1-1 0 0,0 1 0 0 0,-1 0 0 0 0,1 0 1 0 0,-1 1-196 0 0,21 29 398 0 0,51 69 321 0 0,-40-17-364 0 0,-9-14-67 0 0,10 1 153 0 0,8 1 204 0 0,1 10-83 0 0,-15 8-165 0 0,-18 0-256 0 0,-4-26-34 0 0,-4-1 16 0 0,11 25 149 0 0,7-29-48 0 0,4 54 222 0 0,-9-44-199 0 0,-6-23-124 0 0,-9-1 23 0 0,12 12 75 0 0,2-4-13 0 0,-8 23 48 0 0,3-19-82 0 0,-9-18-54 0 0,8 3-35 0 0,-13-40-73 0 0,0 1 0 0 0,1-1-1 0 0,0 0 1 0 0,1 0 0 0 0,0 0 0 0 0,0 0-1 0 0,1-1 1 0 0,0 1 0 0 0,0-1-1 0 0,1 1-11 0 0,21 30 0 0 0,6 34 128 0 0,-10-27-110 0 0,-13-10 236 0 0,17 21-247 0 0,3-15-22 0 0,-6-9 26 0 0,13 11 160 0 0,-16-1-150 0 0,-24-37 4 0 0,4-5-24 0 0,-1 0 1 0 0,1 1-1 0 0,0-1 1 0 0,0 0-1 0 0,-1 0 1 0 0,1 1 0 0 0,0-1-1 0 0,-1 0 1 0 0,1 1-1 0 0,0-1 1 0 0,0 0-1 0 0,0 1 1 0 0,-1-1-1 0 0,1 0 1 0 0,0 1 0 0 0,0-1-1 0 0,0 0 1 0 0,0 1-1 0 0,0-1 1 0 0,0 1-1 0 0,0-1 1 0 0,0 0-1 0 0,0 1 1 0 0,0-1-1 0 0,0 1 1 0 0,0-1 0 0 0,0 0-1 0 0,0 1 1 0 0,0-1-1 0 0,0 0 1 0 0,0 1-1 0 0,0-1 1 0 0,0 1-1 0 0,1-1 1 0 0,-1 0-1 0 0,0 1 1 0 0,0-1 0 0 0,1 0-1 0 0,-1 0 1 0 0,0 1-1 0 0,0-1 1 0 0,1 0-1 0 0,-1 1 1 0 0,0-1-1 0 0,0 0 1 0 0,1 0 0 0 0,-1 0-1 0 0,0 1 1 0 0,1-1-1 0 0,-1 0 1 0 0,1 0-1 0 0,-1 0 1 0 0,0 0-2 0 0,14 17 10 0 0,15 9-10 0 0,-10-9 0 0 0,6-7 0 0 0,-3 7 66 0 0,-14-10-8 0 0,2 0-32 0 0,13 6 115 0 0,26-15-13 0 0,-34-2-105 0 0,1 0 0 0 0,-1-1 1 0 0,0-1-1 0 0,0 0 0 0 0,-1-1 0 0 0,1 0 0 0 0,0-2-23 0 0,-11 7 9 0 0,47-35 1 0 0,4-8 54 0 0,0-21 11 0 0,-15 14-22 0 0,-8-4 11 0 0,-28 48-56 0 0,0-1 0 0 0,0 1 0 0 0,0-1-1 0 0,-1 0 1 0 0,-1 0 0 0 0,1-1-1 0 0,-1 1 1 0 0,-1-1 0 0 0,0-3-8 0 0,6-27-6 0 0,-5-44 6 0 0,23-2-88 0 0,18-91 152 0 0,-17 91-128 0 0,-13 0-74 0 0,-19-65 20 0 0,14 97 118 0 0,-12-3-53 0 0,23-79-179 0 0,-1 54 112 0 0,1 6 41 0 0,-7-15 9 0 0,5-5 16 0 0,18 5-36 0 0,4 32-30 0 0,-35 53 97 0 0,1-1 8 0 0,1-1-1 0 0,-1 1 0 0 0,1 1 1 0 0,1-1-1 0 0,-1 1 0 0 0,1 0 1 0 0,0 0-1 0 0,0 1 0 0 0,1 0 1 0 0,-1 0-1 0 0,3 0 16 0 0,21-4-85 0 0,-18 10-22 0 0,17 10 12 0 0,-4 2-18 0 0,22 22 92 0 0,-40-27 30 0 0,0 1-1 0 0,0 0 1 0 0,-1 0 0 0 0,0 0 0 0 0,0 1 0 0 0,-1 0 0 0 0,-1 1 0 0 0,0-1-1 0 0,0 1 1 0 0,-1 0 0 0 0,3 10-9 0 0,16 56-267 0 0,-12-32 207 0 0,17 59 60 0 0,-17-62 0 0 0,9 13 0 0 0,8 23 0 0 0,-12-42 0 0 0,19 13 0 0 0,42 36 584 0 0,-65-74-662 0 0,0-1-1 0 0,1-1 0 0 0,0 0 1 0 0,0 0-1 0 0,1-1 0 0 0,14 5 79 0 0,-28-12 1 0 0,5 1 8 0 0,0 1 0 0 0,-1-1 1 0 0,1 0-1 0 0,0 0 0 0 0,0 0 1 0 0,0-1-1 0 0,1 0 0 0 0,-1 0 1 0 0,0 0-1 0 0,0 0 0 0 0,1-1 0 0 0,-1 0 1 0 0,0 0-1 0 0,1-1 0 0 0,-1 1-9 0 0,0-2 20 0 0,0 1-1 0 0,0-1 0 0 0,-1 0 1 0 0,1 0-1 0 0,-1-1 0 0 0,0 1 1 0 0,1-1-1 0 0,-1 0 0 0 0,0 0 1 0 0,-1 0-1 0 0,1-1 0 0 0,-1 1 1 0 0,1-1-1 0 0,-1 0 0 0 0,0 0 1 0 0,0 0-1 0 0,-1 0 0 0 0,3-5-19 0 0,30-67 0 0 0,3-14-80 0 0,17-59-365 0 0,-49 130 411 0 0,1 0-1 0 0,1 0 1 0 0,1 1 0 0 0,0 0-1 0 0,1 1 1 0 0,1 0 0 0 0,1 1-1 0 0,7-9 35 0 0,-5 7-45 0 0,21-24 34 0 0,12 0 11 0 0,30-6-240 0 0,-42 37 176 0 0,-7 8 0 0 0,34 17-90 0 0,-11 42 38 0 0,-44-47 114 0 0,52 67 2 0 0,22-3 64 0 0,17 5 0 0 0,-49-42-53 0 0,2-1 42 0 0,12 7 65 0 0,-12-22-118 0 0,-47-20 13 0 0,0 1 0 0 0,-1-1 0 0 0,1 0 0 0 0,0 0 0 0 0,-1 0 1 0 0,1-1-1 0 0,0 1 0 0 0,-1-1 0 0 0,1 0 0 0 0,-1 0 0 0 0,1 0 0 0 0,-1 0 0 0 0,1-1 1 0 0,-1 1-1 0 0,0-1 0 0 0,1 0 0 0 0,-1 0 0 0 0,0 0 0 0 0,0 0 0 0 0,-1-1 1 0 0,1 1-1 0 0,0-1 0 0 0,-1 0 0 0 0,0 0 0 0 0,1 0 0 0 0,1-3-13 0 0,58-98-24 0 0,-57 97-7 0 0,1 0 0 0 0,0 1 0 0 0,0-1 0 0 0,0 1 0 0 0,1 1 0 0 0,0-1 0 0 0,0 1 0 0 0,1 1 0 0 0,-1-1 0 0 0,1 1 0 0 0,0 0 0 0 0,0 1 0 0 0,0 0 0 0 0,5-1 30 0 0,7 3-59 0 0,7 5 36 0 0,-16-2-4 0 0,0 0-1 0 0,0 1 1 0 0,0 0-1 0 0,-1 1 1 0 0,1 0-1 0 0,-1 1 0 0 0,0 0 1 0 0,0 1-1 0 0,7 5 29 0 0,69 40-74 0 0,-52-34 74 0 0,18-11 53 0 0,-21-11 11 0 0,77-22-64 0 0,68 13-256 0 0,57 14-553 0 0,-163 4 517 0 0,47 4 356 0 0,55-3-80 0 0,-34-8 166 0 0,-137 3-235 0 0,-1 0-11 0 0,0 0 43 0 0,0 0 139 0 0,0 0 14 0 0,0 0-44 0 0,0 0-130 0 0,0 0-17 0 0,0 0 12 0 0,0 0 13 0 0,0 0 2 0 0,-1-1 0 0 0,-20-5-112 0 0,-8 6 85 0 0,-87 3-980 0 0,2 0 254 0 0,-19 4 84 0 0,23 5-3059 0 0,93-10 744 0 0</inkml:trace>
  <inkml:trace contextRef="#ctx0" brushRef="#br0" timeOffset="6471.583">4811 1672 7920 0 0,'0'0'174'0'0,"-8"-1"245"0"0,-106-3-179 0 0,-2 19-532 0 0,100-13-1775 0 0,-2-1-687 0 0</inkml:trace>
  <inkml:trace contextRef="#ctx0" brushRef="#br0" timeOffset="6750.452">4017 1709 4808 0 0,'0'0'96'0'0,"0"0"32"0"0,-12 5 0 0 0,1-5 16 0 0,11 0-144 0 0,-16 0 0 0 0,-7 0 0 0 0,3 0-1400 0 0,1 2-304 0 0</inkml:trace>
  <inkml:trace contextRef="#ctx0" brushRef="#br0" timeOffset="6751.452">3312 1744 10208 0 0,'-2'-1'298'0'0,"-58"-5"116"0"0,-11 13-340 0 0,-32-1-452 0 0,32 1-65 0 0,14 4-3133 0 0,44-11 731 0 0</inkml:trace>
  <inkml:trace contextRef="#ctx0" brushRef="#br0" timeOffset="7022.508">2344 1803 6192 0 0,'-36'0'128'0'0,"25"0"32"0"0,-5 0 8 0 0,-3 3 16 0 0,-13 1-184 0 0,9-1 0 0 0,8-3 0 0 0</inkml:trace>
  <inkml:trace contextRef="#ctx0" brushRef="#br0" timeOffset="7207.903">1475 1869 7600 0 0,'0'0'166'0'0,"0"0"29"0"0,-5 0 198 0 0,-60 10-302 0 0,27 0-27 0 0,-33 4-211 0 0,-49-13-1415 0 0,112-2 1314 0 0</inkml:trace>
  <inkml:trace contextRef="#ctx0" brushRef="#br0" timeOffset="15143.013">1083 585 3536 0 0,'0'0'76'0'0,"0"0"16"0"0,7-3 91 0 0,51-18 651 0 0,-43 15 693 0 0,-13 5-1319 0 0,-2 1-20 0 0,0 0-84 0 0,0 0-31 0 0,0 0 18 0 0,0 0 5 0 0,0 0 0 0 0,0 0 0 0 0,-2 15 845 0 0,-36 15-602 0 0,-31-12-171 0 0,6-9-88 0 0,-23-12 705 0 0,88-4-317 0 0,63-13-340 0 0,75-2-141 0 0,-51 10-251 0 0,-58 7 176 0 0</inkml:trace>
  <inkml:trace contextRef="#ctx0" brushRef="#br0" timeOffset="15811.583">561 572 7520 0 0,'0'-2'217'0'0,"-20"-25"767"0"0,13 8-856 0 0,7 17-54 0 0,-1 1-1 0 0,1-1 0 0 0,-1 0 1 0 0,1 0-1 0 0,0 1 1 0 0,0-1-1 0 0,0 0 1 0 0,0 0-1 0 0,0 0 1 0 0,0 1-1 0 0,0-1 1 0 0,0 0-1 0 0,1 0 1 0 0,-1 1-1 0 0,1-1 1 0 0,-1 0-1 0 0,1 1 0 0 0,0-1 1 0 0,0 1-1 0 0,0-1 1 0 0,-1 1-1 0 0,2-1 1 0 0,-1 1-1 0 0,0-1 1 0 0,0 1-1 0 0,0 0 1 0 0,2-2-74 0 0,10-20 791 0 0,13-35-631 0 0,-18 44 1032 0 0,-7 19-32 0 0,-14 38-890 0 0,10-22-147 0 0,2-1 0 0 0,0 1 0 0 0,1 0 0 0 0,1 0 0 0 0,1 0 0 0 0,3 6-123 0 0,6 65 202 0 0,-10-35 181 0 0,-5-34-4656 0 0,3-16-639 0 0</inkml:trace>
  <inkml:trace contextRef="#ctx0" brushRef="#br0" timeOffset="16464.623">152 1640 8496 0 0,'0'0'190'0'0,"0"0"28"0"0,0 0 10 0 0,-11-7 90 0 0,9 6-159 0 0,0 0-1 0 0,0 0 0 0 0,0 0 1 0 0,-1 1-1 0 0,1-1 0 0 0,0 1 0 0 0,0-1 1 0 0,-1 1-1 0 0,1 0 0 0 0,0 0 0 0 0,-1 0 1 0 0,1 0-1 0 0,0 0 0 0 0,0 0 1 0 0,-1 1-1 0 0,1-1 0 0 0,0 1 0 0 0,0-1 1 0 0,-1 1-1 0 0,1 0 0 0 0,0 0 1 0 0,0 0-1 0 0,0 0 0 0 0,0 0 0 0 0,0 1 1 0 0,1-1-1 0 0,-1 1 0 0 0,0-1-158 0 0,-6 7 130 0 0,1 0-1 0 0,0 0 0 0 0,0 0 1 0 0,1 1-1 0 0,0-1 0 0 0,1 2 1 0 0,0-1-1 0 0,0 0 0 0 0,1 1 1 0 0,0 0-1 0 0,1 0 0 0 0,0 0 1 0 0,1 1-1 0 0,0-1 0 0 0,0 1 1 0 0,1-1-1 0 0,0 1 0 0 0,1 5-129 0 0,0-7 26 0 0,0-6-22 0 0,-1 0 1 0 0,1 0-1 0 0,0-1 0 0 0,0 1 1 0 0,1 0-1 0 0,-1 0 1 0 0,1 0-1 0 0,-1-1 0 0 0,1 1 1 0 0,0 0-1 0 0,0-1 0 0 0,0 1 1 0 0,0-1-1 0 0,0 1 0 0 0,1-1 1 0 0,-1 1-1 0 0,1-1 0 0 0,-1 0 1 0 0,1 0-1 0 0,0 0 1 0 0,1 1-5 0 0,-1-1 12 0 0,-1-1 0 0 0,1 0 0 0 0,0 1 1 0 0,0-1-1 0 0,0 0 0 0 0,1 0 0 0 0,-1 0 1 0 0,0 0-1 0 0,0 0 0 0 0,0-1 0 0 0,1 1 1 0 0,-1-1-1 0 0,0 0 0 0 0,1 1 0 0 0,-1-1 1 0 0,0 0-1 0 0,1 0 0 0 0,-1 0 0 0 0,0-1 1 0 0,1 1-1 0 0,-1 0 0 0 0,0-1 1 0 0,1 0-1 0 0,-1 1 0 0 0,0-1 0 0 0,0 0 1 0 0,0 0-1 0 0,0-1 0 0 0,0 1 0 0 0,2-1-12 0 0,55-50 326 0 0,-55 46-306 0 0,0 1 0 0 0,-1-1-1 0 0,0 0 1 0 0,0 0 0 0 0,0-1 0 0 0,-1 1 0 0 0,0 0 0 0 0,0-1 0 0 0,-1 1 0 0 0,1-1-1 0 0,-1-3-19 0 0,-5-32 112 0 0,-7 20-48 0 0,-14 9-260 0 0,24 13 176 0 0,0 0-76 0 0,-11 3-2847 0 0,12-3 565 0 0,0 0-2692 0 0</inkml:trace>
  <inkml:trace contextRef="#ctx0" brushRef="#br0" timeOffset="16753.954">406 1692 12608 0 0,'0'0'289'0'0,"0"0"40"0"0,0 0 21 0 0,0 0-46 0 0,0 0-166 0 0,0 0 65 0 0,0 0 49 0 0,0 0 11 0 0,0 2-6 0 0,7 19 594 0 0,-4-12-815 0 0,-2 8-623 0 0,-1-17 238 0 0</inkml:trace>
  <inkml:trace contextRef="#ctx0" brushRef="#br0" timeOffset="17017.86">608 1623 8536 0 0,'0'0'249'0'0,"0"0"-1"0"0,2 1-156 0 0,42 41 604 0 0,-32-23 1140 0 0,-10-13-1632 0 0,0 0 0 0 0,0 0 0 0 0,0 0 0 0 0,-1 0 0 0 0,0 0 0 0 0,0 1 1 0 0,-1-1-1 0 0,0 0 0 0 0,0 0 0 0 0,0 1 0 0 0,-1-1 0 0 0,0 0 0 0 0,0 0 0 0 0,-1 0 0 0 0,-1 4-204 0 0,2-6-47 0 0,0-1 0 0 0,-1 0 0 0 0,1 0 0 0 0,-1 1 0 0 0,0-1 0 0 0,0 0 0 0 0,0 0 0 0 0,0-1 0 0 0,-1 1 0 0 0,1 0 0 0 0,-1-1 0 0 0,0 1 0 0 0,1-1 0 0 0,-1 0 0 0 0,0 0 0 0 0,0 0 0 0 0,-1 0 0 0 0,1-1-1 0 0,0 1 1 0 0,-1-1 0 0 0,1 0 0 0 0,-1 0 0 0 0,1 0 0 0 0,-1 0 0 0 0,0-1 47 0 0,-4 0-518 0 0</inkml:trace>
  <inkml:trace contextRef="#ctx0" brushRef="#br0" timeOffset="17018.86">561 1606 9936 0 0,'78'-42'2081'0'0,"-19"22"214"0"0,46 4-371 0 0,-59 17-6372 0 0,-31-1-620 0 0</inkml:trace>
  <inkml:trace contextRef="#ctx0" brushRef="#br0" timeOffset="18723.696">6551 1588 6304 0 0,'0'0'141'0'0,"0"0"23"0"0,0 0 11 0 0,0 0 10 0 0,0 0 40 0 0,0 0 21 0 0,0 0 2 0 0,0 0 40 0 0,0 0 169 0 0,2 1 78 0 0,7 0-66 0 0,1 0 1 0 0,0-1-1 0 0,0 0 1 0 0,0-1 0 0 0,0 0-1 0 0,0-1 1 0 0,0 1-1 0 0,0-2 1 0 0,-1 0 0 0 0,9-3-470 0 0,24 2 341 0 0,-12 2-4353 0 0,-15 1-285 0 0</inkml:trace>
  <inkml:trace contextRef="#ctx0" brushRef="#br0" timeOffset="18918.366">7096 1550 11488 0 0,'0'0'264'0'0,"0"0"34"0"0,0 0 20 0 0,0 0-41 0 0,14-6-130 0 0,14-5 621 0 0,11 0 272 0 0,31-9 1221 0 0,37 5-981 0 0,-35 13-6724 0 0,-53 2-13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1T11:44:05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33 11912 0 0,'0'-15'818'0'0,"-1"3"-804"0"0,-1 7-4 0 0,1 4 44 0 0,1 1 10 0 0,0 0 0 0 0,0 0 64 0 0,0 0 266 0 0,0 0 112 0 0,0 0 26 0 0,0 0-3 0 0,0 0-28 0 0,0 0-11 0 0,0 0-3 0 0,0 0-27 0 0,0 0-117 0 0,0 0-50 0 0,0 0-6 0 0,0 0-4 0 0,0 0 5 0 0,-7 15 585 0 0,-49 152 411 0 0,24-68-1037 0 0,-41 75 83 0 0,53-127-688 0 0,19-46-114 0 0,1-1-140 0 0,0 0-783 0 0,0 0-3183 0 0,0 0-1366 0 0</inkml:trace>
  <inkml:trace contextRef="#ctx0" brushRef="#br0" timeOffset="502.172">311 51 9648 0 0,'1'-1'216'0'0,"6"-3"-133"0"0,0-1 1 0 0,0 1 0 0 0,0 1 0 0 0,0-1-1 0 0,1 1 1 0 0,-1 0 0 0 0,1 1 0 0 0,0 0-1 0 0,0 0 1 0 0,8 0-84 0 0,-3 1-80 0 0,-3-1 360 0 0,0 1 1 0 0,0 0 0 0 0,0 1-1 0 0,0 0 1 0 0,0 0 0 0 0,0 1-1 0 0,0 0 1 0 0,-1 1 0 0 0,1 0 0 0 0,0 1-1 0 0,-1 0 1 0 0,1 1 0 0 0,-1-1-1 0 0,2 3-280 0 0,-8-3 81 0 0,0 2 0 0 0,-1-1 0 0 0,1 0 0 0 0,-1 0 0 0 0,0 1 0 0 0,0-1 0 0 0,0 1 0 0 0,-1 0 0 0 0,1 0 0 0 0,-1-1 0 0 0,0 1 0 0 0,-1 0 0 0 0,1 0 0 0 0,-1 0 0 0 0,0 0 0 0 0,0 0 0 0 0,-1 0 0 0 0,1 0 0 0 0,-1 0 0 0 0,0 0 0 0 0,-1 0 0 0 0,1-1 0 0 0,-1 1 0 0 0,0-1 0 0 0,0 1-1 0 0,-2 2-80 0 0,-6 16 165 0 0,-2-1 0 0 0,0 0 0 0 0,-2-1 0 0 0,0 0-1 0 0,-1-1 1 0 0,-1-1 0 0 0,-1-1 0 0 0,-1 0 0 0 0,0-1-1 0 0,-3 1-164 0 0,17-16 42 0 0,-1 1 0 0 0,1 1 0 0 0,0-1 0 0 0,-1 0 0 0 0,2 1 0 0 0,-1 0 0 0 0,0 0 0 0 0,1 0 0 0 0,0 1 0 0 0,0-1 0 0 0,0 1 0 0 0,0-1 0 0 0,1 1 0 0 0,-1 0 0 0 0,1 0-1 0 0,1 0 1 0 0,-1 0 0 0 0,1 1 0 0 0,0-1 0 0 0,0 0 0 0 0,0 1 0 0 0,1-1 0 0 0,0 0 0 0 0,0 1 0 0 0,0-1 0 0 0,1 1 0 0 0,0-1 0 0 0,0 0 0 0 0,0 1 0 0 0,0-1 0 0 0,1 0-1 0 0,0 0 1 0 0,1 2-42 0 0,-1-4 31 0 0,-1-1 0 0 0,1 1 0 0 0,0-1 0 0 0,0 0 0 0 0,0 0 0 0 0,0 0 0 0 0,1 0 0 0 0,-1 0 0 0 0,0 0 0 0 0,1-1 0 0 0,-1 1 0 0 0,1-1 0 0 0,-1 1 0 0 0,1-1 0 0 0,0 0 0 0 0,0 0 0 0 0,0-1 0 0 0,-1 1 0 0 0,1 0 0 0 0,0-1 0 0 0,0 0 0 0 0,0 1 0 0 0,0-1 0 0 0,0-1 0 0 0,0 1 0 0 0,0 0 0 0 0,0-1 0 0 0,0 1 0 0 0,-1-1 0 0 0,1 0 0 0 0,0 0 0 0 0,0 0 0 0 0,-1 0 0 0 0,1 0 0 0 0,0-1 0 0 0,-1 1 0 0 0,1-1 0 0 0,-1 0 0 0 0,0 0 0 0 0,1 0-31 0 0,17-39 543 0 0,-20 32-490 0 0,0-1-1 0 0,-1 1 1 0 0,0-1 0 0 0,-1 1 0 0 0,0 0-1 0 0,-1 0 1 0 0,0 0 0 0 0,0 0 0 0 0,-1 0-1 0 0,0 1 1 0 0,-1-1-53 0 0,-8-23 65 0 0,-4-10-50 0 0,5 11-2 0 0,0 0-1 0 0,2-1 1 0 0,1 0 0 0 0,-1-18-13 0 0,9 45-168 0 0,0 1 0 0 0,1-1 1 0 0,0 1-1 0 0,0-1 0 0 0,0 1 1 0 0,1-1-1 0 0,-1 1 1 0 0,1 0-1 0 0,0-1 0 0 0,0 1 1 0 0,1-1-1 0 0,-1 1 0 0 0,1 0 1 0 0,0 0-1 0 0,2-3 168 0 0,3-1-1171 0 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8T15:49:49.5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60 98 5440 0 0,'0'-15'416'0'0,"-3"2"-264"0"0,-7-2 4490 0 0,1 19-3409 0 0,-3 23-1535 0 0,12-25 729 0 0,-7 19-241 0 0,2-1 1 0 0,0 1-1 0 0,2 1 1 0 0,0-1 0 0 0,1 1-1 0 0,1 6-186 0 0,7 76 214 0 0,-5-98-206 0 0,1 0 0 0 0,-1 0 0 0 0,1-1 0 0 0,0 1 0 0 0,0 0 0 0 0,1 0 0 0 0,0-1 0 0 0,0 0 0 0 0,0 1 0 0 0,0-1 0 0 0,1 0 0 0 0,0-1 0 0 0,0 1 0 0 0,1-1 0 0 0,-1 0 0 0 0,1 1-8 0 0,11 1 107 0 0,-13-6-77 0 0,1 0 0 0 0,0 0 0 0 0,0-1 0 0 0,-1 1 0 0 0,1-1 0 0 0,0 0 0 0 0,-1 0 1 0 0,1 0-1 0 0,0-1 0 0 0,-1 0 0 0 0,0 1 0 0 0,1-1 0 0 0,-1 0 0 0 0,0 0 0 0 0,0-1 0 0 0,0 1 1 0 0,0-1-1 0 0,-1 0 0 0 0,1 1 0 0 0,-1-1 0 0 0,1 0 0 0 0,-1 0 0 0 0,0-1 0 0 0,0 1 0 0 0,-1 0 1 0 0,1-1-1 0 0,0 1 0 0 0,-1-1 0 0 0,0 1 0 0 0,0-1 0 0 0,0 0 0 0 0,-1 0 0 0 0,1 1 1 0 0,-1-2-31 0 0,28-180 294 0 0,-25 130 252 0 0,-3 53-434 0 0,0 2 0 0 0,0 0-8 0 0,8 18-32 0 0,-5-6-69 0 0,1-1 1 0 0,0 1 0 0 0,0 0 0 0 0,1-1-1 0 0,0 0 1 0 0,1 0 0 0 0,0-1 0 0 0,1 1-1 0 0,0-2 1 0 0,1 1 0 0 0,0-1 0 0 0,1 0-1 0 0,0 0 1 0 0,0-1 0 0 0,0 0 0 0 0,6 2-4 0 0,-10-7 31 0 0,1 0 1 0 0,0 0 0 0 0,-1 0-1 0 0,1-1 1 0 0,1 0 0 0 0,-1 0-1 0 0,0 0 1 0 0,0-1 0 0 0,1 0-1 0 0,-1 0 1 0 0,1-1 0 0 0,5 0-32 0 0,-9 0 20 0 0,0 0 1 0 0,0-1-1 0 0,0 0 1 0 0,0 1 0 0 0,0-1-1 0 0,0 0 1 0 0,0 0 0 0 0,0-1-1 0 0,-1 1 1 0 0,1-1 0 0 0,0 1-1 0 0,-1-1 1 0 0,1 0 0 0 0,-1 0-1 0 0,0 0 1 0 0,1 0 0 0 0,-1 0-1 0 0,0-1 1 0 0,0 1 0 0 0,-1-1-1 0 0,1 1 1 0 0,0-1-1 0 0,-1 0 1 0 0,1 0 0 0 0,-1 1-1 0 0,0-1 1 0 0,0 0 0 0 0,0 0-1 0 0,-1 0 1 0 0,1-2-21 0 0,2-6 55 0 0,-1 1-1 0 0,-1-1 1 0 0,0 0-1 0 0,0 1 1 0 0,-1-1-1 0 0,0 0 1 0 0,-1 1-1 0 0,-1-7-54 0 0,-3-44 80 0 0,9 13-80 0 0,7 14-904 0 0,9 15-2425 0 0,-12 12-1533 0 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8T15:49:49.8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0 176 7256 0 0,'0'0'165'0'0,"0"0"22"0"0,0 0 7 0 0,2 0-23 0 0,31 6 1669 0 0,-32-5-1541 0 0,0 0-3 0 0,29 36 1358 0 0,-28-28-1453 0 0,0-1 0 0 0,0 0 0 0 0,0 1-1 0 0,-1 0 1 0 0,-1-1 0 0 0,1 1 0 0 0,-1 0-1 0 0,-1-1 1 0 0,0 1 0 0 0,0 0 0 0 0,0-1 0 0 0,-1 1-201 0 0,-10 72 1288 0 0,-4 2-261 0 0,6-45-605 0 0,5-14-109 0 0,5-24-254 0 0,0 0 31 0 0,0 0 4 0 0,0 0-12 0 0,0 0-26 0 0,0 0-101 0 0,0 0-47 0 0,0 0-11 0 0,-1-6-591 0 0,-2-5 42 0 0,2 1-25 0 0</inkml:trace>
  <inkml:trace contextRef="#ctx0" brushRef="#br0" timeOffset="402.226">242 114 10512 0 0,'4'-8'505'0'0,"47"-74"2472"0"0,-33 59-1275 0 0,-18 22-1496 0 0,0 1-36 0 0,0 0-12 0 0,0 0-5 0 0,0 0-13 0 0,0 0-50 0 0,2 1-34 0 0,29 33-46 0 0,-16-9 1 0 0,-4 54-54 0 0,-19 10-10 0 0,-3 8 42 0 0,-5 10 11 0 0,8-55 0 0 0,5-25 0 0 0,3-19-1145 0 0,0-8 603 0 0</inkml:trace>
  <inkml:trace contextRef="#ctx0" brushRef="#br0" timeOffset="591.574">187 304 12384 0 0,'0'0'281'0'0,"0"0"40"0"0,0 0 21 0 0,0 0-45 0 0,0 0-149 0 0,0 0 108 0 0,16-3 707 0 0,120-15 373 0 0,32-13-2002 0 0,-107 6-2815 0 0,-49 15-1036 0 0</inkml:trace>
  <inkml:trace contextRef="#ctx0" brushRef="#br0" timeOffset="1020.412">686 65 10392 0 0,'0'0'233'0'0,"0"0"39"0"0,0 0 15 0 0,0 0-37 0 0,0 0-82 0 0,0 0 243 0 0,0 0 124 0 0,0 0 29 0 0,0 0-54 0 0,0 0-239 0 0,0 0-102 0 0,0 0-17 0 0,0 2-10 0 0,11 52 446 0 0,9 12-34 0 0,-5-4-8 0 0,13 137 423 0 0,-24-158-759 0 0,-4-40-146 0 0,0-1 0 0 0,0 0 2 0 0,0 0 4 0 0,0 0 2 0 0,0 0 0 0 0,2-17 144 0 0,7-77 56 0 0,-8 91-272 0 0,1 0 0 0 0,-1-1 0 0 0,1 1 0 0 0,-1 0 0 0 0,1-1 0 0 0,0 1 0 0 0,1 0 0 0 0,-1 1 0 0 0,0-1 0 0 0,1 0 0 0 0,-1 1 0 0 0,1-1 0 0 0,0 1 0 0 0,0 0 0 0 0,0 0 0 0 0,0 0 0 0 0,0 0 0 0 0,1 0 0 0 0,-1 1 0 0 0,0-1 0 0 0,1 1 0 0 0,-1 0 0 0 0,1 0 0 0 0,0 0 0 0 0,0 1 0 0 0,4 2-6 0 0,0 0 0 0 0,0 1 0 0 0,0 0-1 0 0,0 0 1 0 0,0 1 0 0 0,-1 0 0 0 0,0 0 0 0 0,0 1-1 0 0,0 0 1 0 0,0 1 0 0 0,-1-1 0 0 0,1 1-1 0 0,-2 0 1 0 0,1 0 0 0 0,-1 1 0 0 0,1 0-1 0 0,-2 0 1 0 0,1 0 0 0 0,-1 1 0 0 0,1 1 6 0 0,18 25-12 0 0,1-2-236 0 0,23 27 78 0 0,-9-27-5363 0 0,-26-25 349 0 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8T15:49:51.5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337 403 10328 0 0,'26'-13'600'0'0,"2"-1"966"0"0,-52 0-1052 0 0,11 12-377 0 0,-1 1 0 0 0,1 0 0 0 0,-1 1 1 0 0,0 1-1 0 0,1 0 0 0 0,-1 0 1 0 0,0 2-1 0 0,1-1 0 0 0,0 2 0 0 0,0 0 1 0 0,0 0-1 0 0,0 2 0 0 0,1-1 0 0 0,-1 2 1 0 0,2-1-1 0 0,-1 2 0 0 0,1-1 0 0 0,0 2 1 0 0,0-1-1 0 0,1 1 0 0 0,0 1 1 0 0,1 0-1 0 0,-2 3-137 0 0,3-4 16 0 0,1 0 1 0 0,0 1-1 0 0,0 0 0 0 0,1 0 1 0 0,0 0-1 0 0,1 1 0 0 0,0 0 1 0 0,-3 9-17 0 0,7-14-3 0 0,-1-3 10 0 0,0 1 1 0 0,1-1-1 0 0,0 0 0 0 0,0 1 1 0 0,0-1-1 0 0,0 1 1 0 0,0 0-1 0 0,1-1 0 0 0,-1 1 1 0 0,1-1-1 0 0,0 1 1 0 0,0 0-1 0 0,0-1 0 0 0,1 1 1 0 0,-1 0-1 0 0,1-1 1 0 0,0 1-1 0 0,0-1 0 0 0,0 1 1 0 0,1-1-1 0 0,-1 0 1 0 0,1 1-1 0 0,-1-1 0 0 0,1 0 1 0 0,0 0-1 0 0,1 0 1 0 0,-1 0-1 0 0,0-1 0 0 0,1 2-6 0 0,3-1 23 0 0,-1-1 1 0 0,1 1 0 0 0,0-1 0 0 0,0 1 0 0 0,0-2 0 0 0,0 1 0 0 0,0-1 0 0 0,0 0 0 0 0,0 0 0 0 0,0 0 0 0 0,1-1 0 0 0,-1 0 0 0 0,0 0 0 0 0,0-1 0 0 0,0 0 0 0 0,1 0 0 0 0,-1 0 0 0 0,0-1 0 0 0,0 0 0 0 0,-1 0 0 0 0,1 0 0 0 0,0-1 0 0 0,-1 0 0 0 0,3-2-25 0 0,4-2 26 0 0,-1 0 1 0 0,0-1 0 0 0,-1 0-1 0 0,0-1 1 0 0,0 0-1 0 0,-1 0 1 0 0,0-1 0 0 0,-1 0-1 0 0,0-1 1 0 0,0 0-1 0 0,-1-2-26 0 0,60-115 99 0 0,-21 46-46 0 0,-4-9-53 0 0,-30 61 64 0 0,-12 29 3 0 0,0 1 8 0 0,0 0-3 0 0,-2 0 2 0 0,-9 10-4 0 0,-11 26-60 0 0,11 39-10 0 0,3-30 0 0 0,7 97 102 0 0,2-80 44 0 0,3-41-88 0 0,-3-11-24 0 0,0-1 1 0 0,1 1-1 0 0,1-1 0 0 0,-1 1 0 0 0,1-1 1 0 0,1 0-1 0 0,0 0 0 0 0,0-1 0 0 0,1 1 0 0 0,5 6-34 0 0,-6-12-144 0 0,0-1 0 0 0,0 1 0 0 0,0-1-1 0 0,0 0 1 0 0,1 0 0 0 0,-1 0-1 0 0,1-1 1 0 0,0 1 0 0 0,-1-1 0 0 0,1 0-1 0 0,0-1 1 0 0,0 1 0 0 0,-1-1 0 0 0,1 0-1 0 0,0 0 1 0 0,0 0 0 0 0,0-1-1 0 0,-1 0 1 0 0,1 0 0 0 0,0 0 0 0 0,-1 0-1 0 0,1-1 1 0 0,-1 0 0 0 0,1 0-1 0 0,-1 0 1 0 0,0 0 0 0 0,0-1 0 0 0,0 0-1 0 0,0 0 1 0 0,0 0 0 0 0,-1 0 0 0 0,1 0-1 0 0,1-3 145 0 0,16-11-5118 0 0</inkml:trace>
  <inkml:trace contextRef="#ctx0" brushRef="#br0" timeOffset="440.046">913 434 8144 0 0,'0'0'234'0'0,"0"-1"6"0"0,-16-21 478 0 0,7 16 1075 0 0,3 4-1563 0 0,0 0 1 0 0,1 0-1 0 0,-1 1 0 0 0,0 0 1 0 0,0 0-1 0 0,0 0 0 0 0,0 1 0 0 0,0 0 1 0 0,0 0-1 0 0,0 0 0 0 0,0 1 1 0 0,0 0-1 0 0,0 0 0 0 0,1 0 1 0 0,-7 3-231 0 0,4-2 94 0 0,-1 0 0 0 0,1 0 0 0 0,0 1 1 0 0,-1 0-1 0 0,1 0 0 0 0,1 1 1 0 0,-1 0-1 0 0,0 0 0 0 0,1 1 1 0 0,0 0-1 0 0,0 0-94 0 0,-5 6 90 0 0,3-4-37 0 0,2 0 0 0 0,-1 0 0 0 0,1 0 0 0 0,0 1 0 0 0,0 0 0 0 0,1 1 0 0 0,0 0 1 0 0,-2 4-54 0 0,-19 53 176 0 0,26-62-166 0 0,0 0 1 0 0,1 1-1 0 0,-1-1 1 0 0,1 0-1 0 0,0 1 1 0 0,0-1-1 0 0,0 1 1 0 0,1-1-1 0 0,-1 0 1 0 0,1 1-1 0 0,0-1 1 0 0,1 0-1 0 0,-1 0 1 0 0,0 0-1 0 0,1 0 1 0 0,0 0 0 0 0,0 0-1 0 0,1 0 1 0 0,-1 0-1 0 0,3 2-10 0 0,-3-4 19 0 0,1 1 0 0 0,0 0 0 0 0,0-1 0 0 0,0 0 0 0 0,1 1 0 0 0,-1-1 0 0 0,0-1 0 0 0,1 1 0 0 0,-1 0 0 0 0,1-1 0 0 0,0 0 0 0 0,-1 0 0 0 0,1 0 0 0 0,0 0 0 0 0,0 0 0 0 0,0-1 0 0 0,0 0 0 0 0,0 0 0 0 0,0 0 0 0 0,-1 0 0 0 0,1-1 0 0 0,0 1-1 0 0,0-1 1 0 0,0 0 0 0 0,-1 0 0 0 0,3-1-19 0 0,3-1 32 0 0,0 0 0 0 0,0-1 0 0 0,0 0 0 0 0,0 0 0 0 0,-1-1 0 0 0,0 0 0 0 0,0 0 0 0 0,0-1 0 0 0,-1 0 0 0 0,4-4-32 0 0,87-122 152 0 0,-101 172-88 0 0,2-34-58 0 0,1 0 0 0 0,-1 0 0 0 0,1 0 0 0 0,1 0 0 0 0,-1 0 0 0 0,1 0 0 0 0,0 0 0 0 0,1 0 0 0 0,-1 0 0 0 0,1 0-1 0 0,0 0 1 0 0,0-1 0 0 0,1 1 0 0 0,0-1 0 0 0,0 1 0 0 0,0-1 0 0 0,1 0 0 0 0,0-1 0 0 0,-1 1 0 0 0,2 0-1 0 0,-1-1-5 0 0,2 0-87 0 0,0 0 0 0 0,0 0-1 0 0,0-1 1 0 0,1 0-1 0 0,-1 0 1 0 0,1-1-1 0 0,-1 1 1 0 0,1-1 0 0 0,0-1-1 0 0,0 0 1 0 0,0 0-1 0 0,0 0 1 0 0,0 0-1 0 0,0-1 1 0 0,0-1-1 0 0,0 1 1 0 0,0-1 0 0 0,0 0-1 0 0,5-2 88 0 0,1-1-3965 0 0,-2-6-1220 0 0</inkml:trace>
  <inkml:trace contextRef="#ctx0" brushRef="#br0" timeOffset="946.52">519 192 3680 0 0,'0'0'83'0'0,"0"0"11"0"0,0-13 113 0 0,-11-30 41 0 0,6-21 2024 0 0,10 5 1016 0 0,-5 58-3128 0 0,0 1 0 0 0,3-8 333 0 0,-5 5-403 0 0,-3 3 3808 0 0,1 8-4363 0 0,-66 138 931 0 0,57-120-446 0 0,-44 121 142 0 0,55-72-4316 0 0,8-62-444 0 0</inkml:trace>
  <inkml:trace contextRef="#ctx0" brushRef="#br0" timeOffset="1925.657">1338 413 7056 0 0,'0'0'157'0'0,"0"0"23"0"0,0 0 12 0 0,3-3 7 0 0,4 0-89 0 0,9 4 4898 0 0,-4 39-3974 0 0,-15-26-796 0 0,-19 124 636 0 0,0-49-661 0 0,3-47 54 0 0,19-41-257 0 0,0-1 1 0 0,-1 0 0 0 0,1 0-1 0 0,0 1 1 0 0,0-1 0 0 0,-1 0 0 0 0,1 0-1 0 0,0 1 1 0 0,-1-1 0 0 0,1 0-1 0 0,0 0 1 0 0,-1 0 0 0 0,1 0 0 0 0,-1 1-1 0 0,1-1 1 0 0,0 0 0 0 0,-1 0-1 0 0,1 0 1 0 0,-1 0 0 0 0,1 0 0 0 0,0 0-1 0 0,-1 0 1 0 0,1 0 0 0 0,0 0 0 0 0,-1 0-1 0 0,1 0 1 0 0,-1 0 0 0 0,1-1-1 0 0,0 1 1 0 0,-1 0 0 0 0,1 0 0 0 0,0 0-1 0 0,-1 0 1 0 0,1-1 0 0 0,0 1-1 0 0,-1 0 1 0 0,1 0 0 0 0,0-1 0 0 0,-1 1-1 0 0,1 0 1 0 0,0 0 0 0 0,0-1-1 0 0,-1 1 1 0 0,1 0 0 0 0,0-1 0 0 0,0 1-1 0 0,0 0 1 0 0,-1-1 0 0 0,1 1-1 0 0,0-1-9 0 0,-1-7 18 0 0,-1-1 1 0 0,2 0-1 0 0,-1 0 1 0 0,1 1 0 0 0,1-1-1 0 0,-1 0 1 0 0,2 0-1 0 0,-1 1 1 0 0,1-1 0 0 0,0 1-1 0 0,1-1 1 0 0,0 1-1 0 0,0 0 1 0 0,1 0-1 0 0,0 0 1 0 0,0 0 0 0 0,1 1-1 0 0,0 0 1 0 0,0 0-1 0 0,1 0-18 0 0,-2 1-26 0 0,0 1 1 0 0,-1-1 0 0 0,2 1-1 0 0,-1 0 1 0 0,1 1 0 0 0,-1-1 0 0 0,1 1-1 0 0,1 0 1 0 0,-1 0 0 0 0,0 0-1 0 0,1 1 1 0 0,0 0 0 0 0,0 0 0 0 0,0 0-1 0 0,0 1 1 0 0,0 0 0 0 0,1 0-1 0 0,-1 0 1 0 0,5 0 24 0 0,-9 2-5 0 0,-1 1-1 0 0,1-1 1 0 0,0 0-1 0 0,0 0 0 0 0,0 1 1 0 0,-1-1-1 0 0,1 1 1 0 0,0 0-1 0 0,0-1 1 0 0,-1 1-1 0 0,1 0 1 0 0,-1 0-1 0 0,1 0 1 0 0,0 0-1 0 0,-1 0 0 0 0,0 0 1 0 0,1 1-1 0 0,-1-1 1 0 0,0 0-1 0 0,0 1 1 0 0,0-1-1 0 0,0 1 1 0 0,0-1-1 0 0,0 1 1 0 0,0 0-1 0 0,0-1 0 0 0,0 1 1 0 0,-1 0-1 0 0,1 0 1 0 0,-1-1-1 0 0,1 2 6 0 0,4 61-93 0 0,-5-55 70 0 0,-4 83-51 0 0,-11-26 227 0 0,14-62-174 0 0,1-4 38 0 0,0 1 0 0 0,0-1 0 0 0,0 1 0 0 0,0-1 0 0 0,0 1 0 0 0,0 0 0 0 0,0-1 0 0 0,0 1 0 0 0,-1-1 0 0 0,1 1 0 0 0,0-1 0 0 0,0 1 0 0 0,0-1 0 0 0,-1 1 0 0 0,1-1 0 0 0,0 1 0 0 0,-1-1 0 0 0,1 1 0 0 0,0-1 0 0 0,-1 0 0 0 0,1 1 0 0 0,-1-1 0 0 0,1 0 0 0 0,0 1 0 0 0,-1-1 0 0 0,1 0 0 0 0,-1 1 0 0 0,1-1 0 0 0,-1 0 0 0 0,1 0 0 0 0,-1 0 0 0 0,1 1 0 0 0,-1-1 0 0 0,0 0 0 0 0,1 0 0 0 0,-1 0 0 0 0,1 0 0 0 0,-1 0 0 0 0,1 0 0 0 0,-1 0 0 0 0,1 0 0 0 0,-1 0 0 0 0,0 0 0 0 0,1 0 0 0 0,-1-1 0 0 0,1 1 0 0 0,-1 0 0 0 0,1 0 0 0 0,-1 0 0 0 0,1-1 1 0 0,-1 1-19 0 0,-1-2 17 0 0,1-1-1 0 0,-1 1 0 0 0,0 0 0 0 0,1-1 0 0 0,0 1 0 0 0,-1-1 0 0 0,1 1 0 0 0,0-1 0 0 0,1 0 0 0 0,-1 1 0 0 0,0-1 0 0 0,1 0 0 0 0,-1 0 0 0 0,1 1 0 0 0,0-1 0 0 0,0 0 0 0 0,0 0 0 0 0,0 0 0 0 0,1 1 0 0 0,-1-1 0 0 0,1 0 0 0 0,-1 0 0 0 0,1 1 0 0 0,0-2-15 0 0,0-1 26 0 0,3-8-16 0 0,0-1-1 0 0,1 1 1 0 0,1 0 0 0 0,0 0-1 0 0,0 0 1 0 0,2 1 0 0 0,-1 0-1 0 0,5-5-9 0 0,-9 12-11 0 0,0 0 0 0 0,0 0 0 0 0,0 1 0 0 0,1-1 0 0 0,0 1 0 0 0,-1 0 0 0 0,1 0 0 0 0,1 0 0 0 0,-1 0 0 0 0,1 1-1 0 0,-1 0 1 0 0,1 0 0 0 0,0 0 0 0 0,0 1 0 0 0,0-1 0 0 0,1 1 0 0 0,-1 0 0 0 0,0 1 0 0 0,1-1 0 0 0,-1 1-1 0 0,1 0 1 0 0,0 0 0 0 0,-1 1 0 0 0,1 0 0 0 0,0 0 0 0 0,-1 0 0 0 0,1 1 0 0 0,0-1 0 0 0,-1 2 0 0 0,1-1-1 0 0,0 1 12 0 0,-2 1-4 0 0,0 0 0 0 0,-1 0 0 0 0,1 1 0 0 0,-1-1 0 0 0,0 1 0 0 0,0 0 0 0 0,-1 0 0 0 0,1 0 0 0 0,-1 0 0 0 0,1 1 0 0 0,-1-1 0 0 0,-1 1 0 0 0,1-1 0 0 0,-1 1 0 0 0,1 4 4 0 0,5 9-4 0 0,23 78 4 0 0,-25-79 56 0 0,-2-13-3385 0 0,-3-4 2219 0 0</inkml:trace>
  <inkml:trace contextRef="#ctx0" brushRef="#br0" timeOffset="2253.684">1890 411 8808 0 0,'0'0'197'0'0,"0"0"24"0"0,2 0 19 0 0,7 0-29 0 0,-8 0-148 0 0,1 0 0 0 0,0 0 0 0 0,-1 1 1 0 0,1 0-1 0 0,0-1 0 0 0,-1 1 0 0 0,1 0 0 0 0,-1-1 0 0 0,1 1 1 0 0,-1 0-1 0 0,1 0 0 0 0,-1 0 0 0 0,0 0 0 0 0,1 1 0 0 0,-1-1 0 0 0,0 0 1 0 0,0 1-1 0 0,0-1 0 0 0,0 0 0 0 0,0 1 0 0 0,0-1 0 0 0,0 1 0 0 0,0 0 1 0 0,-1-1-1 0 0,1 1-63 0 0,0 1 38 0 0,5 67 1075 0 0,-7-47-816 0 0,1 95 1155 0 0,0-38-687 0 0,7 47 84 0 0,-2-2-601 0 0,14-64 94 0 0,-18-60-446 0 0,-1-1-66 0 0,0 0-12 0 0,-1-34-2410 0 0,-3 21-2272 0 0</inkml:trace>
  <inkml:trace contextRef="#ctx0" brushRef="#br0" timeOffset="2550.728">2068 510 10016 0 0,'0'0'230'0'0,"8"-13"541"0"0,-5 10-684 0 0,1 1 0 0 0,-1-1 0 0 0,0 1 0 0 0,1-1 0 0 0,-1 1-1 0 0,1 0 1 0 0,0 1 0 0 0,-1-1 0 0 0,1 0 0 0 0,0 1 0 0 0,0 0 0 0 0,0 0 0 0 0,0 0 0 0 0,0 1 0 0 0,1-1 0 0 0,-1 1-1 0 0,0 0 1 0 0,0 0 0 0 0,0 0 0 0 0,0 1 0 0 0,0-1 0 0 0,0 1 0 0 0,0 0 0 0 0,0 0 0 0 0,0 1 0 0 0,0-1 0 0 0,0 1-1 0 0,0 0 1 0 0,-1 0 0 0 0,1 0 0 0 0,-1 0 0 0 0,1 1 0 0 0,-1-1 0 0 0,0 1 0 0 0,0 0 0 0 0,0 0 0 0 0,0 0 0 0 0,1 3-87 0 0,8 8 62 0 0,0 0 0 0 0,-1 1 0 0 0,0 1 0 0 0,-1 0 0 0 0,-1 0 0 0 0,-1 1 0 0 0,0 0 1 0 0,-1 0-1 0 0,-1 1 0 0 0,-1 1-62 0 0,-4-16 24 0 0,-1 1 0 0 0,-1-1 0 0 0,1 0 1 0 0,0 1-1 0 0,-1-1 0 0 0,0 0 0 0 0,1 0 0 0 0,-1 0 0 0 0,-1 1 1 0 0,1-1-1 0 0,0 0 0 0 0,-1 0 0 0 0,1 0 0 0 0,-1-1 1 0 0,-2 3-25 0 0,-3-1 47 0 0,0-1 0 0 0,-1 0 1 0 0,1 0-1 0 0,-1 0 0 0 0,1-1 1 0 0,-1-1-1 0 0,0 1 0 0 0,0-1 1 0 0,0 0-1 0 0,0-1 0 0 0,0 0 1 0 0,0 0-1 0 0,0-1 0 0 0,0 0 1 0 0,0-1-1 0 0,-3 0-47 0 0,-15-1 37 0 0,-139-27 134 0 0,117 14-295 0 0,47 15-4 0 0,1 1-141 0 0,0 0-621 0 0,0 0-271 0 0,0 0-56 0 0</inkml:trace>
  <inkml:trace contextRef="#ctx0" brushRef="#br0" timeOffset="2905.36">2446 438 9704 0 0,'0'0'216'0'0,"0"0"32"0"0,0 0 13 0 0,0 0 24 0 0,0 0 18 0 0,2 1 8 0 0,2 5-56 0 0,1 1 0 0 0,-1-1 0 0 0,0 1 0 0 0,-1 0 0 0 0,1 0 1 0 0,-2 0-1 0 0,1 0 0 0 0,-1 0 0 0 0,0 1 0 0 0,0-1 1 0 0,-1 1-1 0 0,1 4-255 0 0,1 4 300 0 0,5 36 602 0 0,26 91 587 0 0,-22-102-1341 0 0,-9-35-58 0 0,2 1-1880 0 0,-5-7-3827 0 0</inkml:trace>
  <inkml:trace contextRef="#ctx0" brushRef="#br0" timeOffset="3346.64">2707 382 10712 0 0,'0'0'241'0'0,"0"0"38"0"0,7 3 273 0 0,0-1-540 0 0,0 0 0 0 0,0 0 0 0 0,-1 0 0 0 0,1 1 0 0 0,-1 0 0 0 0,0 0 0 0 0,1 1 0 0 0,-2 0 1 0 0,1 0-1 0 0,0 0 0 0 0,-1 1 0 0 0,1-1 0 0 0,0 3-12 0 0,2 2 1 0 0,-1 2 0 0 0,1-1 0 0 0,-2 1 0 0 0,1 0 0 0 0,-2 0 0 0 0,1 0 0 0 0,-2 1 0 0 0,0 0 0 0 0,0 0 0 0 0,-1 0 0 0 0,0 1-1 0 0,13 108-64 0 0,-16-96 94 0 0,1-15-1 0 0,0 1 0 0 0,-1-1 1 0 0,0 0-1 0 0,-1 0 0 0 0,0 0 0 0 0,-1 0 1 0 0,0 0-1 0 0,-1 0 0 0 0,0 0 0 0 0,0 0 1 0 0,-3 5-30 0 0,-6-4 1064 0 0,-11-14 976 0 0,20-2-1949 0 0,0-1 0 0 0,0 1 0 0 0,1 0 0 0 0,0-1 0 0 0,0 1 0 0 0,0-1 0 0 0,1 0 0 0 0,0 0 0 0 0,0 1 0 0 0,0-1 0 0 0,1 0 0 0 0,0 0 0 0 0,0-4-91 0 0,16-93 206 0 0,-13 87-197 0 0,1 1 0 0 0,0-1 1 0 0,1 1-1 0 0,0 0 0 0 0,1 0 1 0 0,1 1-1 0 0,0 0 0 0 0,2-1-9 0 0,12-2-60 0 0,-6 17 48 0 0,-11 3 7 0 0,1 1 0 0 0,-2 0 0 0 0,1 0 0 0 0,0 0 0 0 0,-1 1 0 0 0,0-1 0 0 0,1 1 0 0 0,-2-1-1 0 0,1 1 1 0 0,-1 0 0 0 0,0 0 0 0 0,0 0 0 0 0,0 1 0 0 0,0-1 0 0 0,-1 3 5 0 0,4 6 12 0 0,5 12-150 0 0,-9-17 76 0 0,0-1-1 0 0,2 0 1 0 0,-1 0 0 0 0,1 0 0 0 0,0 0 0 0 0,0 0 0 0 0,1-1 0 0 0,0 0 0 0 0,0 1 0 0 0,1-1 0 0 0,0-1-1 0 0,0 1 1 0 0,1-1 0 0 0,0 0 0 0 0,0 0 0 0 0,0-1 0 0 0,1 1 0 0 0,-1-1 0 0 0,1-1 0 0 0,1 1 0 0 0,-1-1-1 0 0,1-1 1 0 0,-1 1 0 0 0,3-1 62 0 0,8 1-922 0 0</inkml:trace>
  <inkml:trace contextRef="#ctx0" brushRef="#br0" timeOffset="3930.19">3489 517 12784 0 0,'-6'0'618'0'0,"-1"0"-558"0"0,0 1 1 0 0,0 0-1 0 0,1 1 0 0 0,-1-1 0 0 0,0 1 0 0 0,0 0 0 0 0,1 1 1 0 0,-1 0-1 0 0,1 0 0 0 0,0 0 0 0 0,0 1 0 0 0,0 0 1 0 0,0 0-1 0 0,1 0 0 0 0,-3 3-60 0 0,-46 35 361 0 0,30-21-305 0 0,-60 69 235 0 0,69-63 29 0 0,14-25-253 0 0,3-1-3 0 0,1 1-56 0 0,0 0 0 0 0,0 0 0 0 0,0 0 1 0 0,0 0-1 0 0,1-1 0 0 0,-1 1 1 0 0,1-1-1 0 0,-1 0 0 0 0,1 0 1 0 0,0 0-1 0 0,-1-1 0 0 0,1 1 1 0 0,0-1-1 0 0,-1 0 0 0 0,1 0 1 0 0,0 0-1 0 0,0 0 0 0 0,-1-1 1 0 0,1 0-1 0 0,0 1 0 0 0,-1-1 1 0 0,1-1-1 0 0,-1 1 0 0 0,1 0 1 0 0,-1-1-1 0 0,0 0 0 0 0,1 0 1 0 0,-1 0-1 0 0,0 0-8 0 0,16-10-302 0 0,-1 0 1 0 0,0-2-1 0 0,-1 0 1 0 0,0-1-1 0 0,-1-1 1 0 0,6-8 301 0 0,-10 8-250 0 0,1 1 0 0 0,0 1 1 0 0,1 0-1 0 0,1 0 0 0 0,0 1 1 0 0,1 1-1 0 0,0 1 0 0 0,7-3 250 0 0,-13 9 0 0 0,7 20 188 0 0,-15-12-152 0 0,0 1 0 0 0,0 0 0 0 0,0 0 0 0 0,-1 1 0 0 0,1-1 0 0 0,-1 0 0 0 0,0 0 0 0 0,0 1 0 0 0,-1-1 0 0 0,1 1 0 0 0,-1-1 0 0 0,0 0 0 0 0,-1 5-36 0 0,2 11 127 0 0,3 176 900 0 0,4 97 1094 0 0,0-126-1335 0 0,-8-165-763 0 0,1 0 0 0 0,-1 0 0 0 0,0 0-1 0 0,0 0 1 0 0,0 0 0 0 0,0 0 0 0 0,0 0-1 0 0,0 0 1 0 0,-1 0 0 0 0,1-1-1 0 0,0 1 1 0 0,-1 0 0 0 0,0 0 0 0 0,1 0-1 0 0,-1 0 1 0 0,0-1 0 0 0,0 1 0 0 0,0 0-1 0 0,0-1 1 0 0,0 1 0 0 0,-1 0-1 0 0,1-1 1 0 0,0 0 0 0 0,-1 1 0 0 0,1-1-1 0 0,-1 0 1 0 0,1 0 0 0 0,-1 0 0 0 0,0 0-1 0 0,0 0 1 0 0,1 0 0 0 0,-1 0-1 0 0,0 0 1 0 0,0-1 0 0 0,0 1 0 0 0,0-1-1 0 0,0 1 1 0 0,1-1 0 0 0,-1 0 0 0 0,0 0-1 0 0,0 0 1 0 0,0 0 0 0 0,0 0-1 0 0,-1 0-22 0 0,-63-25 720 0 0,47 10-529 0 0,12 11-155 0 0,0 0 0 0 0,1-1 0 0 0,0 0 0 0 0,0 0 0 0 0,0-1 0 0 0,1 1 0 0 0,0-1 0 0 0,0-1 0 0 0,0 1 0 0 0,1-1 0 0 0,0 1 0 0 0,0-1 0 0 0,0-1-36 0 0,-7-18 185 0 0,-5-31 269 0 0,17 49-387 0 0,0-1 1 0 0,1 0 0 0 0,-1 1 0 0 0,2-1-1 0 0,-1 1 1 0 0,1 0 0 0 0,1 0 0 0 0,-1 0-1 0 0,1 0 1 0 0,1 1 0 0 0,-1-1 0 0 0,1 1-1 0 0,1 0 1 0 0,-1 0 0 0 0,1 1 0 0 0,0 0-68 0 0,8-5 9 0 0,0 2 1 0 0,1 0 0 0 0,0 0 0 0 0,1 1 0 0 0,-1 1-1 0 0,1 1 1 0 0,1 0 0 0 0,-1 1 0 0 0,1 1-1 0 0,0 1 1 0 0,0 0 0 0 0,0 1 0 0 0,0 0 0 0 0,1 2-1 0 0,10 1-9 0 0,155 12-394 0 0,-147-9-1157 0 0,-2 2-5255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9-11T11:44:44.27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1,'0'0,"0"0,0 0,0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1T11:44:50.9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253 95 10776 0 0,'0'-1'63'0'0,"-1"0"0"0"0,0 0 0 0 0,1 0 0 0 0,-1 1 1 0 0,0-1-1 0 0,0 0 0 0 0,0 0 0 0 0,0 0 0 0 0,0 0 1 0 0,0 1-1 0 0,0-1 0 0 0,0 1 0 0 0,0-1 0 0 0,0 1 0 0 0,0-1 1 0 0,0 1-1 0 0,0-1 0 0 0,-1 1 0 0 0,1 0 0 0 0,0 0 1 0 0,0-1-1 0 0,0 1 0 0 0,-1 0 0 0 0,1 0 0 0 0,0 0 0 0 0,0 0 1 0 0,0 1-1 0 0,-1-1 0 0 0,1 0 0 0 0,0 0 0 0 0,0 1 1 0 0,0-1-1 0 0,0 1 0 0 0,-1-1 0 0 0,1 1 0 0 0,0-1 1 0 0,0 1-1 0 0,0 0 0 0 0,0 0 0 0 0,0-1 0 0 0,0 2-63 0 0,-2 3 199 0 0,0 0-1 0 0,0 0 0 0 0,1 1 1 0 0,-1-1-1 0 0,2 1 0 0 0,-1 0 1 0 0,0 0-1 0 0,1-1 0 0 0,0 1 1 0 0,0 0-1 0 0,1 0 0 0 0,0 4-198 0 0,0-9 30 0 0,-1 34 633 0 0,2-1 1 0 0,1 1-1 0 0,1-1 1 0 0,8 31-664 0 0,-8-50 99 0 0,21 98 313 0 0,-11-26-50 0 0,-9-43-418 0 0,-9-36-765 0 0,-7-9-1424 0 0,5 1-3672 0 0</inkml:trace>
  <inkml:trace contextRef="#ctx0" brushRef="#br0" timeOffset="1437.617">1 278 10336 0 0,'2'-2'125'0'0,"-1"0"0"0"0,1 1 0 0 0,0-1 0 0 0,1 0 1 0 0,-1 1-1 0 0,0-1 0 0 0,0 1 0 0 0,1 0 0 0 0,-1-1 0 0 0,1 1 1 0 0,-1 0-1 0 0,1 1 0 0 0,-1-1 0 0 0,1 0 0 0 0,0 1 0 0 0,-1 0 1 0 0,2-1-126 0 0,48-5 1946 0 0,81-9-372 0 0,-58 0-1113 0 0,-67 14-459 0 0,0 0 0 0 0,-1 0 0 0 0,1 1 0 0 0,0 0 0 0 0,0 0-1 0 0,-1 1 1 0 0,1-1 0 0 0,-1 2 0 0 0,1-1 0 0 0,-1 1 0 0 0,3 1-2 0 0,30 19 184 0 0,-6 13 136 0 0,-8 34 8 0 0,-24-53-258 0 0,-6 15 89 0 0,-20 23-143 0 0,14-30 6 0 0,10-23 80 0 0,0-1 6 0 0,0 0-4 0 0,-9 3 35 0 0,9-3-144 0 0,0 1 0 0 0,0-1 0 0 0,0 0-1 0 0,-1 0 1 0 0,1 1 0 0 0,0-1-1 0 0,0 0 1 0 0,-1 0 0 0 0,1 1-1 0 0,0-1 1 0 0,-1 0 0 0 0,1 0 0 0 0,0 0-1 0 0,-1 0 1 0 0,1 1 0 0 0,0-1-1 0 0,-1 0 1 0 0,1 0 0 0 0,0 0-1 0 0,-1 0 1 0 0,1 0 0 0 0,0 0 0 0 0,-1 0-1 0 0,1 0 1 0 0,0 0 0 0 0,-1 0-1 0 0,1 0 1 0 0,0 0 0 0 0,-1 0 0 0 0,1 0-1 0 0,0 0 1 0 0,-1 0 0 0 0,1-1-1 0 0,0 1 1 0 0,-1 0 0 0 0,1 0-1 0 0,0 0 1 0 0,-1-1 0 0 0,1 1 0 0 0,0 0-1 0 0,0 0 1 0 0,-1 0 0 0 0,1-1-1 0 0,0 1 1 0 0,0 0 0 0 0,0-1-1 0 0,-1 1 1 0 0,1 0 0 0 0,0-1 0 0 0,0 1-1 0 0,0 0 1 0 0,0 0 0 0 0,0-1-1 0 0,-1 1 1 0 0,1-1 0 0 0,0 1 0 0 0,0 0-1 0 0,0-1 1 0 0,0 1 0 0 0,0 0-1 0 0,0-1 1 0 0,0 1 0 0 0,0 0-1 0 0,0-1 1 0 0,1 1 0 0 0,-1 0 5 0 0,0-5-13 0 0,1 1-1 0 0,-1-1 1 0 0,1 1 0 0 0,0 0-1 0 0,1-1 1 0 0,-1 1 0 0 0,1 0 0 0 0,0 0-1 0 0,0 0 1 0 0,0 0 0 0 0,0 0 0 0 0,1 1-1 0 0,0-1 1 0 0,0 1 0 0 0,0-1 0 0 0,2-1 13 0 0,12-15-194 0 0,33-20 6 0 0,62-12 10 0 0,-82 42 192 0 0,38-17-67 0 0,2 3 42 0 0,-48 10 22 0 0,-21 13 32 0 0,2-4-22 0 0,-3 4 35 0 0,-4-8 253 0 0,1 7-305 0 0,1 1-1 0 0,0-1 1 0 0,-1 1-1 0 0,1 0 0 0 0,-1 0 1 0 0,0 0-1 0 0,1 0 0 0 0,-1 0 1 0 0,0 0-1 0 0,0 1 1 0 0,0-1-1 0 0,1 1 0 0 0,-1 0 1 0 0,0 0-1 0 0,0 0 0 0 0,0 0 1 0 0,0 0-1 0 0,1 1 0 0 0,-4 0-3 0 0,-57 16 128 0 0,34-2-62 0 0,15 10 84 0 0,12-22-149 0 0,0 0-1 0 0,0 1 1 0 0,1-1-1 0 0,0 1 1 0 0,-1 0 0 0 0,1-1-1 0 0,1 1 1 0 0,-1 0-1 0 0,1 0 1 0 0,-1-1-1 0 0,1 1 1 0 0,0 0-1 0 0,0 0 1 0 0,1 0-1 0 0,-1 0 1 0 0,1-1-1 0 0,0 1 1 0 0,0 0-1 0 0,0-1 1 0 0,0 1-1 0 0,1 0 0 0 0,1 1 26 0 0,0-1 1 0 0,0 0-1 0 0,0 0 0 0 0,1 0 1 0 0,-1 0-1 0 0,1 0 0 0 0,0-1 0 0 0,0 0 1 0 0,1 0-1 0 0,-1 0 0 0 0,0 0 1 0 0,1-1-1 0 0,0 0 0 0 0,-1 1 0 0 0,1-2 1 0 0,0 1-1 0 0,0-1 0 0 0,0 1 1 0 0,1-1-1 0 0,-1-1 0 0 0,5 1-26 0 0,101-9-128 0 0,-93 4-247 0 0,-1 0-1 0 0,1-2 1 0 0,-1 0-1 0 0,0 0 1 0 0,-1-2 0 0 0,0 0-1 0 0,2-2 376 0 0,83-63-3542 0 0,-54 30 2318 0 0,-47 42 1284 0 0,0 0 1 0 0,0 1 0 0 0,0-1 0 0 0,0 0 0 0 0,-1 0-1 0 0,1 1 1 0 0,0-1 0 0 0,0 0 0 0 0,-1 1-1 0 0,1-1 1 0 0,0 0 0 0 0,-1 1 0 0 0,1-1-1 0 0,0 0 1 0 0,-1 1 0 0 0,1-1 0 0 0,-1 1-1 0 0,1-1 1 0 0,-1 1 0 0 0,0-1 0 0 0,1 1 0 0 0,-1-1-1 0 0,1 1 1 0 0,-1-1 0 0 0,0 1 0 0 0,1 0-1 0 0,-1 0 1 0 0,0-1 0 0 0,0 1 0 0 0,1 0-1 0 0,-1 0 1 0 0,0 0 0 0 0,1 0 0 0 0,-1-1 0 0 0,0 1-1 0 0,0 0 1 0 0,1 0 0 0 0,-1 1 0 0 0,0-1-1 0 0,0 0 1 0 0,1 0 0 0 0,-1 0 0 0 0,0 0-1 0 0,0 1 1 0 0,1-1 0 0 0,-1 0 0 0 0,0 1 0 0 0,1-1-1 0 0,-1 0 1 0 0,1 1 0 0 0,-1-1 0 0 0,0 1-61 0 0,-11 4 335 0 0,0 1 0 0 0,0 0 0 0 0,0 1 0 0 0,1 0 0 0 0,0 1 0 0 0,1 0 0 0 0,0 1-1 0 0,-7 7-334 0 0,-31 44 651 0 0,28-18 28 0 0,19-41-670 0 0,1-1 1 0 0,0 1-1 0 0,-1 0 1 0 0,1-1-1 0 0,0 1 1 0 0,0-1-1 0 0,-1 1 1 0 0,1 0-1 0 0,0 0 1 0 0,0-1-1 0 0,0 1 1 0 0,0 0-1 0 0,0-1 1 0 0,0 1-1 0 0,0 0 1 0 0,0-1-1 0 0,0 1 0 0 0,0 0 1 0 0,0-1-1 0 0,1 1 1 0 0,-1 0-1 0 0,0-1 1 0 0,0 1-1 0 0,1 0 1 0 0,-1-1-1 0 0,0 1 1 0 0,1-1-1 0 0,-1 1 1 0 0,1-1-1 0 0,-1 1 1 0 0,1-1-1 0 0,-1 1 1 0 0,1-1-1 0 0,-1 1 1 0 0,1-1-1 0 0,-1 1 1 0 0,1-1-1 0 0,-1 0 1 0 0,1 1-1 0 0,0-1-9 0 0,1 1 51 0 0,-1 0 45 0 0,43-18 160 0 0,27-19-336 0 0,-42 30 14 0 0,-11 9 63 0 0,35 34 384 0 0,-9-8-77 0 0,-42-27-291 0 0,1 0 0 0 0,0 0 0 0 0,0 0 0 0 0,0-1 0 0 0,0 1 0 0 0,0-1-1 0 0,0 0 1 0 0,0 0 0 0 0,1 0 0 0 0,-1 0 0 0 0,0-1 0 0 0,0 1 0 0 0,1-1 0 0 0,-1 0-1 0 0,1 0 1 0 0,-1 0 0 0 0,0 0 0 0 0,1-1 0 0 0,-1 1 0 0 0,0-1 0 0 0,1 0 0 0 0,-1 0-1 0 0,1 0-12 0 0,0-3-109 0 0,-1 1 0 0 0,0 0 0 0 0,0-1 0 0 0,0 0 0 0 0,0 0 0 0 0,-1 0 0 0 0,1 0-1 0 0,-1 0 1 0 0,0 0 0 0 0,-1 0 0 0 0,1-1 0 0 0,-1 1 0 0 0,1-1 0 0 0,-1 0 0 0 0,-1 1-1 0 0,1-1 1 0 0,-1 0 0 0 0,1 1 0 0 0,-2-4 109 0 0,13-159-5702 0 0,-9 88 5552 0 0,-3 53 5323 0 0,13 63-4277 0 0,17 100-69 0 0,-26-46-724 0 0,-8-79-794 0 0,-13-3-4577 0 0,8-11 442 0 0</inkml:trace>
  <inkml:trace contextRef="#ctx0" brushRef="#br0" timeOffset="1713.846">1311 263 9008 0 0,'0'0'200'0'0,"7"-4"281"0"0,103-34 1432 0 0,-29 21-1371 0 0,20 1-3990 0 0,-88 13-288 0 0</inkml:trace>
  <inkml:trace contextRef="#ctx0" brushRef="#br0" timeOffset="2965.602">1690 153 9960 0 0,'0'0'222'0'0,"0"0"30"0"0,0 0 20 0 0,0 0-24 0 0,3 6-146 0 0,1 23 843 0 0,1 22 1246 0 0,0 65 670 0 0,-4-101-2420 0 0,-1-16 456 0 0,3-9-695 0 0,33-76-2509 0 0,-34 82 2240 0 0,0 1-1 0 0,1 0 0 0 0,-1-1 0 0 0,1 1 0 0 0,-1 0 0 0 0,1 0 0 0 0,0 1 0 0 0,0-1 0 0 0,0 1 0 0 0,0-1 0 0 0,1 1 0 0 0,-1 0 0 0 0,1 0 0 0 0,-1 1 0 0 0,1-1 0 0 0,0 1 0 0 0,0-1 0 0 0,0 1 0 0 0,-1 0 1 0 0,1 1-1 0 0,4-1 68 0 0,-5 2 38 0 0,-1-1 0 0 0,0 1 0 0 0,1 0 0 0 0,-1 0 0 0 0,0 0 0 0 0,1 1 0 0 0,-1-1 1 0 0,0 0-1 0 0,0 1 0 0 0,0 0 0 0 0,0-1 0 0 0,0 1 0 0 0,-1 0 0 0 0,1 0 0 0 0,0 0 1 0 0,-1 0-1 0 0,1 0 0 0 0,-1 0 0 0 0,0 1 0 0 0,0-1 0 0 0,0 0 0 0 0,0 1 0 0 0,0-1 1 0 0,0 1-1 0 0,-1-1-38 0 0,5 8 235 0 0,11 44 876 0 0,-16-52-944 0 0,-1 19 584 0 0,1-19-5 0 0,8-26-1102 0 0,-6 21 297 0 0,0 0 0 0 0,0-1-1 0 0,0 1 1 0 0,0 0-1 0 0,0 0 1 0 0,0 0-1 0 0,1 0 1 0 0,-1 0 0 0 0,1 1-1 0 0,0-1 1 0 0,0 1-1 0 0,0 0 1 0 0,0 0-1 0 0,0 0 1 0 0,1 0 0 0 0,-1 0-1 0 0,1 1 1 0 0,-1-1-1 0 0,1 1 1 0 0,-1 0-1 0 0,3 0 60 0 0,0-2-17 0 0,29 3-146 0 0,89 58 674 0 0,-38-37 34 0 0,-35-19 71 0 0,-46-2-615 0 0,-1 0 1 0 0,0-1-1 0 0,0 1 0 0 0,0-1 0 0 0,0 0 0 0 0,0 0 0 0 0,0-1 0 0 0,0 1 0 0 0,-1-1 0 0 0,1 0 0 0 0,0 0 0 0 0,-1 0 0 0 0,0 0 0 0 0,1-1 0 0 0,-1 1 0 0 0,0-1 1 0 0,0 0-1 0 0,0 0 0 0 0,-1 0 0 0 0,1 0 0 0 0,-1-1 0 0 0,1 1 0 0 0,-1-1 0 0 0,0 1 0 0 0,0-1 0 0 0,-1 0 0 0 0,1 0 0 0 0,-1 1 0 0 0,0-1 0 0 0,0 0 0 0 0,0 0 1 0 0,-1-1-1 0 0,1 1 0 0 0,-1 0 0 0 0,0-1-1 0 0,0 2-34 0 0,0 1 0 0 0,0-1 0 0 0,0 0 0 0 0,0 1 1 0 0,0-1-1 0 0,-1 1 0 0 0,1-1 0 0 0,-1 0 0 0 0,1 1 0 0 0,-1-1 0 0 0,0 1 1 0 0,0-1-1 0 0,-1 1 0 0 0,1 0 0 0 0,0-1 0 0 0,-1 1 0 0 0,1 0 0 0 0,-1 0 1 0 0,0 0-1 0 0,0 0 0 0 0,0 0 0 0 0,0 0 0 0 0,0 1 0 0 0,0-1 0 0 0,0 1 1 0 0,0-1-1 0 0,-1 1 0 0 0,1 0 0 0 0,-1 0 0 0 0,1 0 0 0 0,-1 0 1 0 0,1 0-1 0 0,-1 1 0 0 0,1-1 0 0 0,-1 1 0 0 0,0-1 34 0 0,-1 2 2 0 0,1 0-1 0 0,-1 0 0 0 0,0 0 1 0 0,1 0-1 0 0,-1 0 1 0 0,1 1-1 0 0,-1-1 1 0 0,1 1-1 0 0,-1 0 1 0 0,1 0-1 0 0,0 0 0 0 0,0 0 1 0 0,0 1-1 0 0,1-1 1 0 0,-1 1-1 0 0,0 0 1 0 0,1 0-1 0 0,0 0 1 0 0,-1 0-1 0 0,1 0 0 0 0,1 1 1 0 0,-1-1-1 0 0,0 0 1 0 0,1 1-1 0 0,0-1 1 0 0,0 1-1 0 0,0 0 0 0 0,0-1 1 0 0,0 1-1 0 0,1 0 1 0 0,-1 0-1 0 0,1 0 1 0 0,0-1-1 0 0,0 1 1 0 0,1 0-1 0 0,-1 0 0 0 0,2 3-1 0 0,1 1 14 0 0,-2-5-16 0 0,-1-1 0 0 0,1 1 0 0 0,0-1 0 0 0,0 1 0 0 0,0-1 0 0 0,0 0 0 0 0,1 0 0 0 0,-1 0 0 0 0,0 1 0 0 0,1-1 0 0 0,0 0 0 0 0,-1-1 0 0 0,1 1 0 0 0,0 0-1 0 0,0 0 1 0 0,0-1 0 0 0,0 1 0 0 0,0-1 0 0 0,1 0 0 0 0,-1 1 0 0 0,0-1 2 0 0,33 8 333 0 0,-23-9-289 0 0,1-1-1 0 0,-1-1 0 0 0,0-1 0 0 0,0 1 1 0 0,0-2-1 0 0,0 0 0 0 0,0 0 0 0 0,-1-1 0 0 0,1 0 1 0 0,-1-1-1 0 0,-1-1 0 0 0,3-1-43 0 0,44-33-743 0 0,-6 8-209 0 0,-6 12 355 0 0,-31 21 464 0 0,-13 0 136 0 0,1 1 0 0 0,-1 0 0 0 0,0-1-1 0 0,1 1 1 0 0,-1 0 0 0 0,0 0 0 0 0,0 0 0 0 0,1 0 0 0 0,-1 0 0 0 0,0 0 0 0 0,0 1 0 0 0,0-1-1 0 0,0 0 1 0 0,-1 0 0 0 0,1 1 0 0 0,0-1 0 0 0,0 0 0 0 0,-1 1 0 0 0,1-1 0 0 0,-1 1 0 0 0,1-1-1 0 0,-1 1 1 0 0,0-1 0 0 0,0 1 0 0 0,0-1 0 0 0,1 1 0 0 0,-1 0 0 0 0,-1-1 0 0 0,1 1 0 0 0,0 0-3 0 0,2 9 125 0 0,12 85 689 0 0,-6-81 34 0 0,-7-15-773 0 0,1 0 10 0 0,35-21 188 0 0,-14 2-442 0 0,13-7-100 0 0,-6 16-22 0 0,-9 21 286 0 0,49 33 377 0 0,-61-39-276 0 0,0-1 0 0 0,0 0 0 0 0,1 0 1 0 0,-1-1-1 0 0,1 0 0 0 0,0-1 0 0 0,0 0 0 0 0,0-1 0 0 0,0 0 0 0 0,0 0 0 0 0,2-1-96 0 0,17-8 448 0 0,-20 6-390 0 0,0 0-1 0 0,-1 0 0 0 0,1-1 0 0 0,0 0 0 0 0,-1 0 1 0 0,0-1-1 0 0,0 0 0 0 0,0 0 0 0 0,0-1 1 0 0,-1 0-1 0 0,1-1-57 0 0,29-39 184 0 0,-18-23-56 0 0,-4-62-870 0 0,-24 50 337 0 0,8 71 394 0 0,-3 3 11 0 0,-5 30 0 0 0,-1 32 0 0 0,10 10-64 0 0,29 25 64 0 0,5-39 0 0 0,-31-49-25 0 0,0 1 52 0 0,0 0 0 0 0,0-1-1 0 0,1 1 1 0 0,-1-1 0 0 0,1 0 0 0 0,0 0-1 0 0,0 0 1 0 0,0-1 0 0 0,0 1-1 0 0,1-1 1 0 0,-1 0 0 0 0,1 0 0 0 0,-1-1-1 0 0,1 1 1 0 0,-1-1 0 0 0,1 0-1 0 0,0 0 1 0 0,0-1 0 0 0,0 1 0 0 0,-1-1-1 0 0,1 0 1 0 0,0-1 0 0 0,0 1-1 0 0,1-1-26 0 0,-5 1-183 0 0,5-3-417 0 0,-3-1-4226 0 0,-3-5-1268 0 0</inkml:trace>
  <inkml:trace contextRef="#ctx0" brushRef="#br0" timeOffset="3254.491">2970 164 12784 0 0,'0'0'289'0'0,"0"0"40"0"0,3-1 22 0 0,18-3 68 0 0,41-12 1418 0 0,151-20-819 0 0,-190 33-5151 0 0,-1 1-1409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1T11:44:45.5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441 390 13560 0 0,'1'-6'134'0'0,"0"-1"0"0"0,0 1 0 0 0,-1-1 0 0 0,0 0 0 0 0,0 1 1 0 0,-1-1-1 0 0,0 1 0 0 0,0-1 0 0 0,-1 1 0 0 0,0-1 1 0 0,-1-4-135 0 0,-34-49 12 0 0,28 49 7 0 0,-36-23 116 0 0,36 32-34 0 0,-1 0 0 0 0,1 0 0 0 0,-1 1 0 0 0,1 0 0 0 0,-1 1 0 0 0,0 0 0 0 0,0 0-1 0 0,1 1 1 0 0,-1 1 0 0 0,1 0 0 0 0,-1 0 0 0 0,1 0 0 0 0,0 1 0 0 0,-1 1 0 0 0,1 0 0 0 0,1 0 0 0 0,-1 0 0 0 0,1 1-1 0 0,-7 5-100 0 0,-32 32 243 0 0,46-40-248 0 0,-1 0 0 0 0,1 1 0 0 0,0-1 0 0 0,-1 0 0 0 0,1 0 0 0 0,0 1 0 0 0,0-1 0 0 0,1 0 0 0 0,-1 1 0 0 0,0-1 0 0 0,1 1 0 0 0,-1-1 0 0 0,1 1 0 0 0,0-1 0 0 0,0 1 0 0 0,0-1 0 0 0,0 1 0 0 0,1-1 0 0 0,-1 1 0 0 0,0-1 0 0 0,1 1 0 0 0,0-1 0 0 0,0 0 0 0 0,0 1 0 0 0,0-1 0 0 0,0 0 0 0 0,0 0 0 0 0,0 1 0 0 0,1-1 0 0 0,-1 0 1 0 0,1 0 3 0 0,95 64-231 0 0,-60-43 211 0 0,34 32-75 0 0,-68-52 104 0 0,0 1 0 0 0,0 0 0 0 0,0 0 0 0 0,-1 0-1 0 0,1 0 1 0 0,-1 0 0 0 0,0 0 0 0 0,0 1 0 0 0,0-1 0 0 0,-1 1 0 0 0,0 0-1 0 0,0-1 1 0 0,0 1 0 0 0,0 0 0 0 0,-1-1 0 0 0,1 1 0 0 0,-1 0 0 0 0,0 0-1 0 0,-1 2-7 0 0,1-3 51 0 0,-1 1 0 0 0,0-1-1 0 0,0 1 1 0 0,0-1-1 0 0,0 0 1 0 0,-1 0-1 0 0,0 0 1 0 0,0 1-1 0 0,0-1 1 0 0,0-1-1 0 0,-1 1 1 0 0,1 0-1 0 0,-1-1 1 0 0,0 1-1 0 0,0-1 1 0 0,0 0-1 0 0,0 0 1 0 0,-3 2-51 0 0,-2 1 31 0 0,0 0-1 0 0,0 0 1 0 0,-1-1 0 0 0,0 0-1 0 0,0 0 1 0 0,0-1 0 0 0,-1 0 0 0 0,1 0-1 0 0,-1-1 1 0 0,0-1 0 0 0,0 0-1 0 0,0 0 1 0 0,0-1 0 0 0,0 0 0 0 0,0-1-1 0 0,0 0 1 0 0,-1 0 0 0 0,1-1-1 0 0,0-1 1 0 0,0 1 0 0 0,0-2 0 0 0,0 1-1 0 0,1-2 1 0 0,-1 1 0 0 0,1-1-1 0 0,-4-2-30 0 0,-22-38-833 0 0,32 22-4588 0 0,6 9 56 0 0</inkml:trace>
  <inkml:trace contextRef="#ctx0" brushRef="#br0" timeOffset="1110.838">431 654 10680 0 0,'43'20'1249'0'0,"-42"-19"-1170"0"0,0-1 1 0 0,0 0-1 0 0,0 1 0 0 0,0-1 0 0 0,0 0 1 0 0,-1 0-1 0 0,1 0 0 0 0,0 1 1 0 0,0-1-1 0 0,0 0 0 0 0,0 0 0 0 0,0 0 1 0 0,0 0-1 0 0,0-1 0 0 0,0 1 1 0 0,0 0-1 0 0,0 0 0 0 0,0-1 0 0 0,0 1 1 0 0,0 0-1 0 0,0-1 0 0 0,-1 1 1 0 0,1-1-1 0 0,0 1 0 0 0,0-1 0 0 0,0 1 1 0 0,-1-1-1 0 0,1 0 0 0 0,0 1 1 0 0,-1-1-1 0 0,1 0 0 0 0,-1 1 0 0 0,1-1 1 0 0,0 0-1 0 0,-1 0 0 0 0,0 0 1 0 0,1 0-1 0 0,-1 1 0 0 0,1-1 0 0 0,-1-1-79 0 0,10-10 588 0 0,-4 3-416 0 0,0 0 0 0 0,0 0 0 0 0,-1 0 1 0 0,0 0-1 0 0,-1-1 0 0 0,0 0 1 0 0,0 0-1 0 0,-1 0 0 0 0,0-1 1 0 0,-1 1-1 0 0,0-1 0 0 0,-1 1 0 0 0,0-7-172 0 0,-1 13 13 0 0,1-1-1 0 0,-1 1 1 0 0,0-1-1 0 0,0 1 1 0 0,-1-1-1 0 0,1 1 1 0 0,-1 0-1 0 0,0-1 0 0 0,0 1 1 0 0,-1 0-1 0 0,1-1 1 0 0,-1 1-1 0 0,0 0 1 0 0,0 0-1 0 0,0 0 1 0 0,-1 1-1 0 0,1-1 0 0 0,-1 0-12 0 0,0 3 18 0 0,1 0-1 0 0,0 1 0 0 0,0-1 0 0 0,-1 1 0 0 0,1-1 0 0 0,-1 1 0 0 0,1 0 1 0 0,0 0-1 0 0,-1 0 0 0 0,1 0 0 0 0,0 0 0 0 0,-1 1 0 0 0,1-1 0 0 0,-1 1 1 0 0,1-1-1 0 0,0 1 0 0 0,0 0 0 0 0,-1 0 0 0 0,1 0 0 0 0,0 0 0 0 0,0 1 1 0 0,0-1-1 0 0,0 0 0 0 0,0 1 0 0 0,1-1 0 0 0,-1 1 0 0 0,0 0 0 0 0,-1 1-17 0 0,-3 3 0 0 0,-1 1 0 0 0,1-1 0 0 0,0 1 0 0 0,0 0 0 0 0,1 1 0 0 0,0-1 0 0 0,0 1 0 0 0,1 0 0 0 0,0 0 0 0 0,0 1 0 0 0,0 3 0 0 0,5 53 0 0 0,30-23 0 0 0,-27-39-2 0 0,-1-1-1 0 0,1 0 1 0 0,-1 0 0 0 0,1 0-1 0 0,0 0 1 0 0,0 0-1 0 0,0-1 1 0 0,0 0-1 0 0,0 0 1 0 0,0 0-1 0 0,1 0 1 0 0,-1-1-1 0 0,0 1 1 0 0,0-1-1 0 0,1 0 1 0 0,-1-1-1 0 0,0 1 1 0 0,0-1 0 0 0,1 1-1 0 0,-1-1 1 0 0,0 0-1 0 0,0-1 1 0 0,0 1-1 0 0,0-1 1 0 0,0 0-1 0 0,-1 0 1 0 0,4-2 2 0 0,13-11-254 0 0,0-1-1 0 0,-2 0 1 0 0,1-2 0 0 0,-2 0 0 0 0,-1-1-1 0 0,15-20 255 0 0,2 9-574 0 0,-23 33 413 0 0,-4 5 182 0 0,-1 0 0 0 0,-1 0 0 0 0,0 0 0 0 0,0 1 0 0 0,0 0 0 0 0,-1 0 0 0 0,0 0 0 0 0,-1 0 0 0 0,1 6-21 0 0,1 13 338 0 0,1-12-238 0 0,-5-15-17 0 0,0-1-10 0 0,0 0 3 0 0,0 0 16 0 0,0 0 11 0 0,0 0 29 0 0,7-6 169 0 0,54-80-946 0 0,-54 77 590 0 0,-5 6 43 0 0,0 0 0 0 0,0 1 0 0 0,0 0 0 0 0,0-1-1 0 0,0 1 1 0 0,1 0 0 0 0,-1 0 0 0 0,1 0 0 0 0,-1 0 0 0 0,1 1 0 0 0,0-1 0 0 0,-1 1-1 0 0,1-1 1 0 0,0 1 0 0 0,0 0 0 0 0,0 0 0 0 0,2 0 12 0 0,15 0-54 0 0,11 21 425 0 0,-28-15-222 0 0,14 45 443 0 0,-18 19-108 0 0,-6-42-358 0 0,50-116-2311 0 0,5 29-635 0 0,7 21-1598 0 0,-27 28 5184 0 0,-17 24 1266 0 0,-10-12-1471 0 0,0 0-28 0 0,2 37 1417 0 0,0 15-267 0 0,4-1-347 0 0,11 7-73 0 0,-3-33-666 0 0,-15-25-521 0 0,11 21 282 0 0,6-16-525 0 0,-12-14-6301 0 0,-4-2 586 0 0</inkml:trace>
  <inkml:trace contextRef="#ctx0" brushRef="#br0" timeOffset="1354.01">1199 369 12320 0 0,'-4'-3'602'0'0,"-6"-29"477"0"0,10 31-711 0 0,0 1 15 0 0,0 0-25 0 0,0 0-104 0 0,0 0-44 0 0,0 0-8 0 0,1 1-36 0 0,15 4-4550 0 0,-6-1-582 0 0</inkml:trace>
  <inkml:trace contextRef="#ctx0" brushRef="#br0" timeOffset="1922.809">1646 396 8960 0 0,'0'0'264'0'0,"0"0"-8"0"0,0 0-88 0 0,-8-9 2258 0 0,2 7-2202 0 0,-1 1-1 0 0,0 0 0 0 0,1 0 0 0 0,-1 1 1 0 0,0 0-1 0 0,0 0 0 0 0,0 1 0 0 0,0-1 1 0 0,1 1-1 0 0,-1 1 0 0 0,0-1 0 0 0,1 1 1 0 0,-1 1-1 0 0,-3 1-223 0 0,7-4 45 0 0,-12 5 170 0 0,-1-1 1 0 0,1 2 0 0 0,-1 0-1 0 0,2 1 1 0 0,-1 0-1 0 0,1 1 1 0 0,0 1-1 0 0,0 0 1 0 0,-1 3-216 0 0,3-2 194 0 0,1 0 0 0 0,1 1 0 0 0,0 1 1 0 0,0-1-1 0 0,1 1 0 0 0,-5 11-194 0 0,12-20 50 0 0,1 0 1 0 0,0 1-1 0 0,0 0 0 0 0,1-1 0 0 0,-1 1 0 0 0,1 0 1 0 0,0-1-1 0 0,0 1 0 0 0,0 0 0 0 0,0-1 0 0 0,1 1 1 0 0,-1 0-1 0 0,1-1 0 0 0,0 1 0 0 0,0-1 0 0 0,0 1 1 0 0,1-1-1 0 0,-1 1 0 0 0,1-1 0 0 0,0 0 0 0 0,-1 0 1 0 0,2 0-1 0 0,-1 0 0 0 0,0 0 0 0 0,1 0 0 0 0,-1-1-50 0 0,49 32 688 0 0,-40-31-636 0 0,1-1-1 0 0,-1 0 0 0 0,0 0 1 0 0,1-1-1 0 0,0-1 0 0 0,-1 0 1 0 0,1 0-1 0 0,-1-1 0 0 0,1-1 1 0 0,-1 0-1 0 0,6-1-51 0 0,-12 2 27 0 0,7-2-136 0 0,-1 0-1 0 0,0-1 0 0 0,0 0 1 0 0,0 0-1 0 0,-1-1 1 0 0,1-1-1 0 0,-1 0 0 0 0,-1 0 1 0 0,6-5 109 0 0,2-1-462 0 0</inkml:trace>
  <inkml:trace contextRef="#ctx0" brushRef="#br0" timeOffset="2234.378">1771 214 9880 0 0,'0'-7'853'0'0,"1"6"5749"0"0,14 81-4851 0 0,-4-4-1262 0 0,-4-27-233 0 0,-6-37-324 0 0,0-1-1 0 0,0 1 0 0 0,1-1 0 0 0,1 1 1 0 0,0-1-1 0 0,0 0 0 0 0,1 0 0 0 0,1 0 0 0 0,0-1 1 0 0,0 1-1 0 0,1-1 0 0 0,1 1 69 0 0,27 22-1173 0 0,-30-31 874 0 0,0 0 1 0 0,0-1-1 0 0,0 0 1 0 0,0 0 0 0 0,0 0-1 0 0,0 0 1 0 0,0 0-1 0 0,1-1 1 0 0,-1 0-1 0 0,0 0 1 0 0,0 0-1 0 0,1 0 1 0 0,-1-1-1 0 0,0 1 1 0 0,0-1-1 0 0,0 0 1 0 0,0 0 0 0 0,0-1-1 0 0,0 1 1 0 0,2-2 298 0 0,10-3-1152 0 0</inkml:trace>
  <inkml:trace contextRef="#ctx0" brushRef="#br0" timeOffset="2635.848">2165 403 10680 0 0,'0'0'241'0'0,"3"-13"590"0"0,-4 12-744 0 0,1 0-1 0 0,-1 0 1 0 0,1-1 0 0 0,-1 1 0 0 0,0 0 0 0 0,1 0 0 0 0,-1 0 0 0 0,0 0 0 0 0,0 0-1 0 0,0 0 1 0 0,0 0 0 0 0,0 0 0 0 0,0 1 0 0 0,0-1 0 0 0,0 0 0 0 0,0 1 0 0 0,0-1 0 0 0,0 0-1 0 0,0 1 1 0 0,-1-1 0 0 0,1 1 0 0 0,0 0 0 0 0,0-1 0 0 0,-1 1 0 0 0,1 0 0 0 0,0 0 0 0 0,0 0-1 0 0,-1 0 1 0 0,1 0 0 0 0,0 0 0 0 0,-1 0 0 0 0,1 0 0 0 0,0 0 0 0 0,0 1 0 0 0,-1-1-1 0 0,1 1 1 0 0,0-1 0 0 0,0 1 0 0 0,0-1 0 0 0,-1 1-87 0 0,-48 27 1724 0 0,44-23-1670 0 0,0 0-1 0 0,1 0 1 0 0,-1 0-1 0 0,1 1 1 0 0,0-1-1 0 0,0 1 1 0 0,1 0-1 0 0,-1 1 1 0 0,1-1-1 0 0,1 1 1 0 0,-1 0-1 0 0,1 0 1 0 0,1 0-1 0 0,-1 0 1 0 0,1 0-1 0 0,0 1 0 0 0,1-1 1 0 0,-1 1-1 0 0,1 4-53 0 0,7 23 152 0 0,-6-34-133 0 0,1 0-1 0 0,-1 0 0 0 0,1 0 0 0 0,-1 0 0 0 0,1-1 0 0 0,0 1 0 0 0,-1 0 0 0 0,1 0 0 0 0,0 0 0 0 0,0 0 0 0 0,-1-1 0 0 0,1 1 0 0 0,0 0 0 0 0,0-1 0 0 0,0 1 0 0 0,0-1 0 0 0,0 1 0 0 0,0-1 1 0 0,0 1-1 0 0,0-1 0 0 0,0 1 0 0 0,0-1 0 0 0,0 0 0 0 0,0 0 0 0 0,1 0 0 0 0,-1 0 0 0 0,0 0 0 0 0,0 0 0 0 0,0 0 0 0 0,0 0 0 0 0,0 0 0 0 0,0 0 0 0 0,0 0 0 0 0,0-1 0 0 0,0 1-18 0 0,1-1 118 0 0,8-4-29 0 0,-3 1-89 0 0,-1 0 0 0 0,1-1 0 0 0,-1 0 1 0 0,0 0-1 0 0,-1 0 0 0 0,1-1 0 0 0,-1 0 0 0 0,0 0 0 0 0,0 0 0 0 0,-1-1 0 0 0,0 0 0 0 0,1-2 0 0 0,11-12-66 0 0,-14 19 67 0 0,-2 2-5 0 0,0 0 0 0 0,0 1 0 0 0,-1-1 0 0 0,1 1 0 0 0,0-1 0 0 0,0 0-1 0 0,0 1 1 0 0,0-1 0 0 0,0 0 0 0 0,0 1 0 0 0,0-1 0 0 0,0 1-1 0 0,0-1 1 0 0,0 0 0 0 0,0 1 0 0 0,1-1 0 0 0,-1 0 0 0 0,0 1-1 0 0,0-1 1 0 0,0 0 0 0 0,0 1 0 0 0,0-1 0 0 0,1 0 0 0 0,-1 1-1 0 0,0-1 1 0 0,0 0 0 0 0,1 1 0 0 0,-1-1 0 0 0,0 0 0 0 0,0 0 0 0 0,1 0-1 0 0,-1 1 1 0 0,0-1 0 0 0,1 0 0 0 0,-1 0 0 0 0,0 0 0 0 0,1 1-1 0 0,-1-1 1 0 0,0 0 0 0 0,1 0 0 0 0,-1 0 0 0 0,1 0 0 0 0,-1 0-1 0 0,0 0 1 0 0,1 0 0 0 0,-1 0 0 0 0,0 0 0 0 0,1 0 0 0 0,-1 0-1 0 0,1 0 1 0 0,-1 0 0 0 0,0 0 0 0 0,1 0 0 0 0,-1-1 0 0 0,0 1 0 0 0,1 0-1 0 0,-1 0 1 0 0,0 0 0 0 0,1 0 0 0 0,-1-1 0 0 0,0 1 0 0 0,0 0-1 0 0,1 0 1 0 0,-1-1 0 0 0,0 1 0 0 0,0 0 0 0 0,1-1 0 0 0,-1 1-1 0 0,0 0 5 0 0,38 93 191 0 0,-18-76-1480 0 0,-3-14-3942 0 0,-4-6-63 0 0</inkml:trace>
  <inkml:trace contextRef="#ctx0" brushRef="#br0" timeOffset="2953.143">2471 360 11864 0 0,'-13'1'1285'0'0,"6"0"-1398"0"0,5-1 174 0 0,-1 0 0 0 0,1 0 0 0 0,-1 0 0 0 0,1 0 0 0 0,-1 0 0 0 0,1 1 0 0 0,-1-1 0 0 0,1 1 0 0 0,-1 0-1 0 0,1 0 1 0 0,0 0 0 0 0,-1 0 0 0 0,1 0 0 0 0,0 0 0 0 0,0 1 0 0 0,0-1 0 0 0,0 1 0 0 0,0-1 0 0 0,0 1-1 0 0,0 0 1 0 0,0 0 0 0 0,1 0 0 0 0,-1 0 0 0 0,1 0 0 0 0,0 0 0 0 0,-1 0 0 0 0,1 0 0 0 0,0 1 0 0 0,0-1 0 0 0,0 2-61 0 0,11 22 16 0 0,10-2 109 0 0,70 36-96 0 0,-88-60 63 0 0,8 22 680 0 0,-11-19-697 0 0,-1 0-1 0 0,1 0 0 0 0,0-1 1 0 0,-1 1-1 0 0,0 0 0 0 0,0-1 1 0 0,1 1-1 0 0,-1-1 0 0 0,-1 0 0 0 0,1 1 1 0 0,0-1-1 0 0,-1 0 0 0 0,1 0 1 0 0,-1-1-1 0 0,1 1 0 0 0,-1 0 1 0 0,0-1-1 0 0,0 0 0 0 0,0 1 1 0 0,1-1-1 0 0,-1 0 0 0 0,0-1 1 0 0,-1 1-1 0 0,1 0 0 0 0,0-1-74 0 0,-17 8 286 0 0,-34 16-95 0 0,-2 10-1866 0 0,55-33 493 0 0,1-6-1829 0 0,3-1 1462 0 0</inkml:trace>
  <inkml:trace contextRef="#ctx0" brushRef="#br0" timeOffset="3312.707">2770 298 11256 0 0,'0'0'256'0'0,"0"0"34"0"0,-4 3 297 0 0,-52 33 504 0 0,36-5 45 0 0,20-30-1008 0 0,9 14 128 0 0,-6-9-204 0 0,1-1 1 0 0,-1 0-1 0 0,1 0 1 0 0,0 0-1 0 0,0 0 1 0 0,0-1-1 0 0,1 0 1 0 0,0 0-1 0 0,0 0 1 0 0,0 0-1 0 0,0-1 1 0 0,0 0-1 0 0,1 0 1 0 0,0 0 0 0 0,0 0-53 0 0,11 12 260 0 0,4 19 554 0 0,-34-19 205 0 0,-68 35-223 0 0,30-23-602 0 0,-36 14-1578 0 0,83-45-2465 0 0,4 3 2635 0 0</inkml:trace>
  <inkml:trace contextRef="#ctx0" brushRef="#br0" timeOffset="3582.42">2922 444 13072 0 0,'0'1'155'0'0,"-1"0"1"0"0,1 1 0 0 0,0-1-1 0 0,0 1 1 0 0,0-1-1 0 0,0 1 1 0 0,0-1 0 0 0,0 1-1 0 0,0-1 1 0 0,0 0 0 0 0,0 1-1 0 0,1-1 1 0 0,-1 1 0 0 0,1-1-1 0 0,-1 0 1 0 0,1 1-1 0 0,-1-1 1 0 0,1 0 0 0 0,0 1-1 0 0,0-1 1 0 0,-1 0 0 0 0,1 0-1 0 0,0 0 1 0 0,0 0 0 0 0,0 0-1 0 0,0 0 1 0 0,1 0 0 0 0,-1 0-1 0 0,0 0 1 0 0,0 0-156 0 0,16 14 1120 0 0,-20-9-781 0 0,7 12 580 0 0,-2 10-117 0 0,-2-5-477 0 0,10-14-132 0 0,-3-4-206 0 0,34-10-1503 0 0,-39-7-4453 0 0,4 3-36 0 0</inkml:trace>
  <inkml:trace contextRef="#ctx0" brushRef="#br0" timeOffset="3751.096">2976 328 9760 0 0,'19'-5'222'0'0,"-23"-8"572"0"0,0 10-704 0 0,3 3 372 0 0,-10-6 1283 0 0,2 8-794 0 0,12 8-990 0 0,19 10-1642 0 0,-10-14-2783 0 0</inkml:trace>
  <inkml:trace contextRef="#ctx0" brushRef="#br0" timeOffset="4628.355">3363 354 10016 0 0,'0'0'230'0'0,"0"0"30"0"0,0 0 18 0 0,-2 1-45 0 0,-70 31 1094 0 0,-3 19 1373 0 0,36-24-1647 0 0,12 3-583 0 0,-7 27 50 0 0,37-16-248 0 0,11-35-86 0 0,-3-2-131 0 0,0 0 0 0 0,1-1 0 0 0,-1-1 0 0 0,1 0 1 0 0,-1 0-1 0 0,1-1 0 0 0,0-1 0 0 0,0 0 0 0 0,0-1 0 0 0,-1 0 0 0 0,2-1-55 0 0,-1 1-29 0 0,0-2 0 0 0,0 0-1 0 0,-1 0 1 0 0,1-1-1 0 0,-1 0 1 0 0,0-1-1 0 0,0 0 1 0 0,0-1-1 0 0,-1 0 1 0 0,4-3 29 0 0,63-35-735 0 0,7-11 386 0 0,-63 47 317 0 0,-69 19 636 0 0,22 1-269 0 0,-11 12-96 0 0,-7 12-156 0 0,43-27-24 0 0,-5 7 47 0 0,15-6-26 0 0,-8-9-62 0 0,0 0 0 0 0,0 0 0 0 0,0 0 0 0 0,0 0 0 0 0,0 0-1 0 0,0 0 1 0 0,0-1 0 0 0,0 1 0 0 0,0 0 0 0 0,1-1 0 0 0,-1 1-1 0 0,0-1 1 0 0,1 1 0 0 0,-1-1 0 0 0,0 0 0 0 0,1 1 0 0 0,-1-1-1 0 0,0 0 1 0 0,1 0 0 0 0,-1 0 0 0 0,1 0 0 0 0,-1 0-1 0 0,0 0 1 0 0,1-1 0 0 0,-1 1 0 0 0,0 0 0 0 0,1-1 0 0 0,-1 1-1 0 0,0-1 1 0 0,1 1 0 0 0,-1-1 0 0 0,0 0 0 0 0,0 1 0 0 0,0-1-1 0 0,1-1-17 0 0,9-10 16 0 0,38-12-45 0 0,-6 4-126 0 0,-40 18 171 0 0,-1 1-29 0 0,0 0-1 0 0,0 0 1 0 0,-1 1 0 0 0,1-1-1 0 0,0 0 1 0 0,0 1-1 0 0,0-1 1 0 0,0 1-1 0 0,0-1 1 0 0,0 1 0 0 0,0 0-1 0 0,0 0 1 0 0,0 0-1 0 0,0 0 1 0 0,0 0-1 0 0,0 0 1 0 0,0 1 0 0 0,0-1-1 0 0,0 1 1 0 0,0-1-1 0 0,0 1 1 0 0,0 0 0 0 0,-1 0-1 0 0,1 0 1 0 0,0 0-1 0 0,0 0 1 0 0,-1 0-1 0 0,2 1 14 0 0,48 24 49 0 0,-36-22 46 0 0,-4-2 32 0 0,0 1 0 0 0,0-2-1 0 0,0 0 1 0 0,0 0 0 0 0,1-1-1 0 0,-1 0 1 0 0,0 0 0 0 0,0-2-1 0 0,1 1 1 0 0,-1-2 0 0 0,0 1-1 0 0,6-4-126 0 0,-8 4 87 0 0,0-1-1 0 0,-1 0 0 0 0,0-1 0 0 0,1 0 1 0 0,-1 0-1 0 0,-1 0 0 0 0,1-1 0 0 0,-1-1 1 0 0,0 1-1 0 0,5-5-86 0 0,35-41 247 0 0,-28 11-135 0 0,12-44 40 0 0,-18-19-260 0 0,-27 7-270 0 0,-20 27 208 0 0,-11 33 167 0 0,15 17 272 0 0,29 19-173 0 0,-1 1-16 0 0,-10 10-64 0 0,-8 22-16 0 0,-7 37-93 0 0,23 1-40 0 0,4 3 119 0 0,6-2 14 0 0,39 18 11 0 0,37 3 282 0 0,-29-36-29 0 0,-12-17-2045 0 0,-32-33-5301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1T11:44:55.6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22 11200 0 0,'0'0'256'0'0,"0"0"34"0"0,0 0 20 0 0,0 0-40 0 0,-1 0-175 0 0,-3 0-39 0 0,3 0 179 0 0,1 0 77 0 0,0 0 9 0 0,0 0 14 0 0,0 0 34 0 0,0 0 14 0 0,0 0 1 0 0,0 0-12 0 0,50 5 1150 0 0,129-22-1245 0 0,-125 13-869 0 0,-17 2-3794 0 0,-8-1-783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1T11:45:02.6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81 434 6736 0 0,'0'0'149'0'0,"0"0"23"0"0,-14 5 203 0 0,-14-4 1358 0 0,27-2-1481 0 0,-1 0 0 0 0,0-1 0 0 0,1 1 0 0 0,-1 0 0 0 0,1-1 0 0 0,-1 1 0 0 0,1 0-1 0 0,0-1 1 0 0,0 0 0 0 0,-1 1 0 0 0,1-1 0 0 0,0 0 0 0 0,0 0 0 0 0,1 1 0 0 0,-1-1 0 0 0,0 0 0 0 0,1 0 0 0 0,-1 0 0 0 0,1 0 0 0 0,-1 0 0 0 0,1 0-1 0 0,0 0 1 0 0,0 0 0 0 0,0-1-252 0 0,-6-26 947 0 0,-4-67 48 0 0,10 73-941 0 0,10-51 706 0 0,-7 60-686 0 0,0 30-305 0 0,24 169 84 0 0,13-62 147 0 0,-7-58 94 0 0,-21-50-28 0 0,-7-12-50 0 0,-4-2 60 0 0,12-8 160 0 0,11-41 269 0 0,-14 19-386 0 0,20-52 121 0 0,-6 40-252 0 0,-10 32-128 0 0,-11 12 106 0 0,1 0-1 0 0,-1 0 0 0 0,0 1 0 0 0,0-1 0 0 0,-1 1 0 0 0,1 0 0 0 0,-1 0 0 0 0,0 0 1 0 0,0 0-1 0 0,0 0 0 0 0,0 1 0 0 0,1 3 35 0 0,-1-2-32 0 0,26 69-72 0 0,-24-62 69 0 0,34 59 27 0 0,-36-70 67 0 0,12 0 253 0 0,-9-6-268 0 0,-1 1 0 0 0,0-1 0 0 0,0 0 0 0 0,0 0-1 0 0,-1-1 1 0 0,1 1 0 0 0,-1-1 0 0 0,0 1 0 0 0,-1-1 0 0 0,1 0 0 0 0,-1 0 0 0 0,0 0 0 0 0,0-1 0 0 0,0 1 0 0 0,-1 0 0 0 0,0-1 0 0 0,0 1 0 0 0,0-1 0 0 0,-1 0 0 0 0,0-2-44 0 0,2 1 13 0 0,11-97 141 0 0,20-24-78 0 0,3 57-594 0 0,-24 65-763 0 0,-8 6-1957 0 0,2 5 1748 0 0</inkml:trace>
  <inkml:trace contextRef="#ctx0" brushRef="#br0" timeOffset="429.198">564 467 8032 0 0,'2'0'182'0'0,"7"-2"122"0"0,0 1-1 0 0,0-1 0 0 0,-1 0 0 0 0,1-1 0 0 0,-1 0 0 0 0,1-1 0 0 0,-1 1 1 0 0,0-2-1 0 0,0 1 0 0 0,-1-1 0 0 0,8-5-303 0 0,29-26 2633 0 0,-5 0-1559 0 0,-39 35-1061 0 0,1 0 1 0 0,-1 1 0 0 0,0-1 0 0 0,1 0 0 0 0,-1 0 0 0 0,0 1 0 0 0,0-1 0 0 0,0 0-1 0 0,1 0 1 0 0,-1 1 0 0 0,0-1 0 0 0,0 0 0 0 0,0 0 0 0 0,0 1 0 0 0,-1-1 0 0 0,1 0 0 0 0,0 0-1 0 0,0 1 1 0 0,0-1 0 0 0,-1 0 0 0 0,1 0 0 0 0,0 1 0 0 0,-1-1 0 0 0,1 0 0 0 0,0 1 0 0 0,-1-1-1 0 0,1 1 1 0 0,-1-1 0 0 0,1 0 0 0 0,-1 1 0 0 0,1-1 0 0 0,-1 1 0 0 0,0-1 0 0 0,1 1-1 0 0,-1-1 1 0 0,1 1 0 0 0,-1 0 0 0 0,0-1 0 0 0,0 1 0 0 0,1 0 0 0 0,-1 0 0 0 0,0-1 0 0 0,1 1-1 0 0,-1 0 1 0 0,0 0 0 0 0,0 0 0 0 0,0 0 0 0 0,1 0 0 0 0,-1 0 0 0 0,0 0 0 0 0,0 0 0 0 0,1 0-1 0 0,-1 0 1 0 0,0 1 0 0 0,0-1 0 0 0,1 0 0 0 0,-1 0 0 0 0,0 1-14 0 0,-6 0 26 0 0,1-1 0 0 0,-1 2 0 0 0,1-1 0 0 0,-1 1 0 0 0,1 0 0 0 0,-1 0 0 0 0,1 0 0 0 0,0 1 1 0 0,0 0-1 0 0,1 1 0 0 0,-1-1 0 0 0,0 1 0 0 0,1 0 0 0 0,0 0 0 0 0,0 1 0 0 0,0-1 0 0 0,1 1 0 0 0,-1 2-26 0 0,2-1 21 0 0,0 0-1 0 0,0 0 1 0 0,1 1 0 0 0,0-1-1 0 0,0 1 1 0 0,1-1 0 0 0,0 1-1 0 0,0 0 1 0 0,1 0-1 0 0,0-1 1 0 0,0 1 0 0 0,0 0-1 0 0,1 0 1 0 0,0-1 0 0 0,1 3-22 0 0,-1-4 19 0 0,1-1-1 0 0,0 1 0 0 0,0-1 0 0 0,1 0 0 0 0,-1 0 0 0 0,1 0 0 0 0,0 0 0 0 0,0 0 0 0 0,0-1 0 0 0,0 1 0 0 0,1-1 0 0 0,-1 0 0 0 0,1 0 0 0 0,0 0 0 0 0,0-1 0 0 0,0 1 0 0 0,0-1 0 0 0,1 0 0 0 0,-1 0 0 0 0,1 0 0 0 0,-1-1 0 0 0,1 0 0 0 0,-1 0 0 0 0,1 0 0 0 0,0 0 0 0 0,0-1 0 0 0,-1 1 0 0 0,1-1 0 0 0,0 0 0 0 0,0-1 1 0 0,1 0-19 0 0,52-13-990 0 0,-13-1-2208 0 0,-34 7 1670 0 0</inkml:trace>
  <inkml:trace contextRef="#ctx0" brushRef="#br0" timeOffset="931.504">986 347 7880 0 0,'-9'0'79'0'0,"-15"-2"-10"0"0,34 2 393 0 0,-8 0 125 0 0,-2 0 172 0 0,0 0 29 0 0,-3 0-48 0 0,-18 5 214 0 0,19-4-538 0 0,2 1-329 0 0,-1 0-1 0 0,1 0 1 0 0,-1 1-1 0 0,1-1 0 0 0,-1 0 1 0 0,0 0-1 0 0,0 0 1 0 0,0 0-1 0 0,0 0 0 0 0,0 0 1 0 0,-1 0-1 0 0,1-1 1 0 0,-1 1-1 0 0,1 0 1 0 0,-1-1-1 0 0,1 1 0 0 0,-1-1 1 0 0,0 1-1 0 0,0-1 1 0 0,-1 1-87 0 0,-16 15 383 0 0,8 16 105 0 0,-7 4 42 0 0,8-2-120 0 0,15-24-109 0 0,-9 4 123 0 0,31 9 456 0 0,-26-24-792 0 0,12 4 54 0 0,-1-1 292 0 0,6-15-350 0 0,-9-6 3 0 0,-3 12-10 0 0,2 3-61 0 0,2 1-26 0 0,-6 1-45 0 0,19-5-69 0 0,-14 7 113 0 0,33 7-70 0 0,-40-8-4 0 0,6-3-582 0 0,-6 2 539 0 0,0-1 0 0 0,1 1 0 0 0,-1-1 0 0 0,0 1 0 0 0,0-1-1 0 0,0 0 1 0 0,0 0 0 0 0,0 0 0 0 0,0 0 0 0 0,0 0 0 0 0,-1 0 0 0 0,1-1 0 0 0,-1 1 0 0 0,0-1-1 0 0,0 1 1 0 0,0-1 0 0 0,0 1 0 0 0,0-1 0 0 0,0 0 128 0 0,15-27-1479 0 0,1-19-1729 0 0,-6 18-421 0 0,-5 16 1773 0 0</inkml:trace>
  <inkml:trace contextRef="#ctx0" brushRef="#br0" timeOffset="1186.509">1174 168 7712 0 0,'0'0'174'0'0,"0"0"29"0"0,0 0 12 0 0,0 0-3 0 0,0 0-18 0 0,0 0-8 0 0,0 0-2 0 0,0 0-20 0 0,0 0-80 0 0,0 0-8 0 0,0 0 46 0 0,0 0 8 0 0,0 0-2 0 0,1 2-22 0 0,8 26-834 0 0,-9-26-2578 0 0</inkml:trace>
  <inkml:trace contextRef="#ctx0" brushRef="#br0" timeOffset="2614.285">1087 360 7376 0 0,'-22'-3'146'0'0,"23"5"2825"0"0,0 28 625 0 0,-4-9-2544 0 0,2-20-905 0 0,1-1-3 0 0,-3 14 248 0 0,16 12 80 0 0,-12-25-382 0 0,4 2-15 0 0,-4-3 10 0 0,10 6 248 0 0,-9-7-321 0 0,0 0-1 0 0,0 0 0 0 0,1 0 1 0 0,-1 0-1 0 0,0 0 0 0 0,0 0 1 0 0,0-1-1 0 0,-1 1 0 0 0,1-1 1 0 0,0 1-1 0 0,0-1 0 0 0,-1 0 1 0 0,1 0-1 0 0,-1 0 0 0 0,0 1 1 0 0,1-1-1 0 0,-1-1 0 0 0,0 1 0 0 0,0 0 1 0 0,0 0-1 0 0,-1 0 0 0 0,1-1 1 0 0,0 1-1 0 0,-1 0 0 0 0,1-1 1 0 0,-1 1-1 0 0,0 0 0 0 0,0-1 1 0 0,0 1-1 0 0,0 0 0 0 0,0-1 1 0 0,-1 1-1 0 0,1 0 0 0 0,-1-1 0 0 0,1 1 1 0 0,-1 0-1 0 0,-1-2-11 0 0,-15-17 53 0 0,14 16-58 0 0,0 1 0 0 0,0 0 0 0 0,0 0 0 0 0,-1 0 0 0 0,1 0-1 0 0,-1 1 1 0 0,0-1 0 0 0,0 1 0 0 0,-1 0 0 0 0,1 0 0 0 0,0 1-1 0 0,-1-1 1 0 0,0 1 0 0 0,0 0 0 0 0,1 0 0 0 0,-6-1 5 0 0,5 3-17 0 0,0 0 1 0 0,0 0 0 0 0,0 0-1 0 0,0 0 1 0 0,0 1 0 0 0,0 0-1 0 0,0 0 1 0 0,1 0 0 0 0,-1 1-1 0 0,0 0 1 0 0,1 0 0 0 0,-1 0-1 0 0,1 0 1 0 0,0 1 0 0 0,0-1-1 0 0,-3 4 17 0 0,-28 18-72 0 0,1 11 72 0 0,10 2 11 0 0,10 12 106 0 0,22-21-205 0 0,-5-10 88 0 0,9 2 64 0 0,7-11 68 0 0,-18-8-46 0 0,19-4 104 0 0,-10 3-179 0 0,0-1 0 0 0,-1 0-1 0 0,1-1 1 0 0,0 0 0 0 0,-1 0-1 0 0,1-1 1 0 0,-1-1 0 0 0,0 1-1 0 0,3-3-10 0 0,39-27-190 0 0,-41 18 19 0 0,-9 14 143 0 0,0 0 1 0 0,1 0-1 0 0,-1-1 1 0 0,0 1-1 0 0,0 0 0 0 0,0-1 1 0 0,0 1-1 0 0,-1-1 1 0 0,1 1-1 0 0,0-1 1 0 0,-1 1-1 0 0,1-1 1 0 0,-1 0-1 0 0,1 1 0 0 0,-1-1 1 0 0,0 0-1 0 0,1 1 1 0 0,-1-1-1 0 0,0 0 1 0 0,0 0-1 0 0,-1 1 1 0 0,1-2 27 0 0,2-7-302 0 0,-2 10 286 0 0,0 0 1 0 0,0 0-1 0 0,0 0 0 0 0,0 0 0 0 0,0 0 0 0 0,-1 0 0 0 0,1 0 0 0 0,0 0 0 0 0,0 0 0 0 0,0 0 1 0 0,0 0-1 0 0,0 0 0 0 0,0 0 0 0 0,0 0 0 0 0,-1-1 0 0 0,1 1 0 0 0,0 0 0 0 0,0 0 1 0 0,0 0-1 0 0,0 0 0 0 0,0 0 0 0 0,0 0 16 0 0,-12 29-293 0 0,11-21 299 0 0,1-5 1 0 0,-1 0 0 0 0,1-1 0 0 0,0 1 1 0 0,0 0-1 0 0,0-1 0 0 0,0 1 1 0 0,0 0-1 0 0,1-1 0 0 0,-1 1 0 0 0,1 0 1 0 0,0-1-1 0 0,0 1 0 0 0,0-1 1 0 0,0 1-1 0 0,0-1 0 0 0,0 1 1 0 0,1-1-1 0 0,1 2-7 0 0,-1-3 36 0 0,1 0-1 0 0,0 0 1 0 0,0 0 0 0 0,-1-1-1 0 0,1 1 1 0 0,0-1 0 0 0,0 0-1 0 0,0 1 1 0 0,0-1 0 0 0,0-1-1 0 0,0 1 1 0 0,-1 0 0 0 0,1-1-1 0 0,0 1 1 0 0,0-1 0 0 0,0 0-1 0 0,0 0-34 0 0,56-22 286 0 0,-9-16-95 0 0,10-58-717 0 0,-3-53-1637 0 0,-40 109 1541 0 0,0-3 66 0 0,10-14 427 0 0,-27 58 155 0 0,-1 0 0 0 0,1 0 0 0 0,0-1 0 0 0,0 1 0 0 0,0 0 0 0 0,0 0 0 0 0,-1 0 0 0 0,1-1 0 0 0,0 1 0 0 0,0 0 0 0 0,0 0 0 0 0,0-1 0 0 0,0 1 0 0 0,0 0 0 0 0,0 0 0 0 0,0-1 0 0 0,0 1 0 0 0,0 0 0 0 0,0 0 0 0 0,0-1 0 0 0,0 1 0 0 0,0 0 0 0 0,0 0 0 0 0,0-1 0 0 0,0 1 0 0 0,0 0 0 0 0,0 0 0 0 0,0-1 0 0 0,0 1 0 0 0,0 0 0 0 0,0 0 0 0 0,0-1 1 0 0,1 1-1 0 0,-1 0 0 0 0,0 0 0 0 0,0 0 0 0 0,0-1 0 0 0,0 1 0 0 0,1 0 0 0 0,-1 0 0 0 0,0 0 0 0 0,0 0 0 0 0,0-1 0 0 0,1 1 0 0 0,-1 0 0 0 0,0 0 0 0 0,0 0 0 0 0,1 0 0 0 0,-1 0 0 0 0,0 0 0 0 0,0 0 0 0 0,1 0 0 0 0,-1 0 0 0 0,0 0 0 0 0,0 0 0 0 0,1 0 0 0 0,-1 0 0 0 0,0 0 0 0 0,0 0 0 0 0,1 0 0 0 0,-1 0 0 0 0,0 0 0 0 0,0 0 0 0 0,1 0 0 0 0,-1 0 0 0 0,0 0 0 0 0,0 0 0 0 0,1 0 1 0 0,-1 1-1 0 0,0-1-27 0 0,1 0 5 0 0,-1 1 0 0 0,0-1 0 0 0,1 1 0 0 0,-1-1 0 0 0,1 1 0 0 0,-1 0-1 0 0,0-1 1 0 0,0 1 0 0 0,1-1 0 0 0,-1 1 0 0 0,0 0 0 0 0,0-1 0 0 0,0 1 0 0 0,0 0 0 0 0,1-1 0 0 0,-1 1 0 0 0,0-1 0 0 0,0 1 0 0 0,-1 0 0 0 0,1-1 0 0 0,0 1 0 0 0,0 0 0 0 0,0-1 0 0 0,0 1 0 0 0,0 0 0 0 0,-1-1 0 0 0,1 1 0 0 0,0-1 0 0 0,0 1 0 0 0,-1 0 0 0 0,1-1 0 0 0,-1 1 0 0 0,1-1 0 0 0,0 1 0 0 0,-1-1 0 0 0,1 1 0 0 0,-1-1 0 0 0,1 0 0 0 0,-1 1 0 0 0,1-1 0 0 0,-1 0 0 0 0,0 1-5 0 0,-2 2 23 0 0,-21 78 326 0 0,18-48-270 0 0,-32 137 97 0 0,-2-32 92 0 0,40-138-256 0 0,1 0 0 0 0,-1 0 1 0 0,0 0-1 0 0,0 0 1 0 0,1 0-1 0 0,-1 0 1 0 0,0 0-1 0 0,0 1 1 0 0,0-1-1 0 0,1 0 0 0 0,-1 0 1 0 0,0 0-1 0 0,0 1 1 0 0,0-1-1 0 0,1 0 1 0 0,-1 0-1 0 0,0 0 1 0 0,0 1-1 0 0,0-1 0 0 0,0 0 1 0 0,0 0-1 0 0,0 1 1 0 0,0-1-1 0 0,0 0 1 0 0,1 1-1 0 0,-1-1 1 0 0,0 0-1 0 0,0 0 0 0 0,0 1 1 0 0,0-1-1 0 0,0 0 1 0 0,0 0-1 0 0,0 1 1 0 0,-1-1-1 0 0,1 0 1 0 0,0 0-1 0 0,0 1 0 0 0,0-1 1 0 0,0 0-1 0 0,0 0 1 0 0,0 1-1 0 0,0-1 1 0 0,-1 0-1 0 0,1 0 1 0 0,0 1-1 0 0,0-1 1 0 0,0 0-1 0 0,-1 0-12 0 0,21-16 92 0 0,36-62-1441 0 0,54-33-458 0 0,-83 76 1614 0 0,-26 34 269 0 0,-1 1 20 0 0,0 0 81 0 0,0 0 42 0 0,-13 15 411 0 0,1 21-54 0 0,12-27-462 0 0,-22 24 233 0 0,12-23-224 0 0,2-2-51 0 0,2 0 1 0 0,-1 1-1 0 0,1 0 0 0 0,1 0 0 0 0,0 0 0 0 0,0 1 0 0 0,1 0 1 0 0,-4 10-73 0 0,17 26 639 0 0,-9-44-535 0 0,29 13 288 0 0,47-17-1827 0 0,-57 1-4257 0 0</inkml:trace>
  <inkml:trace contextRef="#ctx0" brushRef="#br0" timeOffset="3070.408">2252 149 10392 0 0,'0'0'233'0'0,"-4"-14"576"0"0,2 10-612 0 0,0 0 0 0 0,0 0 0 0 0,0 0 0 0 0,0 0 0 0 0,-1 1-1 0 0,0-1 1 0 0,0 1 0 0 0,0 0 0 0 0,0 0 0 0 0,0 0 0 0 0,0 0-1 0 0,-1 1 1 0 0,0-1 0 0 0,1 1 0 0 0,-1 0 0 0 0,0 0 0 0 0,0 0-1 0 0,0 1 1 0 0,0-1 0 0 0,0 1 0 0 0,-1 0 0 0 0,1 0 0 0 0,0 0-1 0 0,-1 1 1 0 0,1 0 0 0 0,0 0 0 0 0,-1 0 0 0 0,1 0 0 0 0,0 0-1 0 0,-5 2-196 0 0,-2 2 178 0 0,7-3-138 0 0,0 1 0 0 0,0 0 0 0 0,0 0 0 0 0,0 0 1 0 0,1 1-1 0 0,-1-1 0 0 0,1 1 0 0 0,-1 0 0 0 0,1 0 1 0 0,0 0-1 0 0,0 0 0 0 0,0 0 0 0 0,1 1 0 0 0,-1 0 0 0 0,0 1-40 0 0,-26 37-88 0 0,-1 10 152 0 0,-5 56-128 0 0,16-13 75 0 0,18 8 120 0 0,-5-53-11 0 0,5-34-98 0 0,7-1 42 0 0,-1-3 28 0 0,-5-7-12 0 0,0 7-80 0 0,-3-1-213 0 0,2-9-571 0 0,0-2-221 0 0,-8 2-32 0 0</inkml:trace>
  <inkml:trace contextRef="#ctx0" brushRef="#br0" timeOffset="3419.763">1730 411 8032 0 0,'10'-1'393'0'0,"109"-17"1470"0"0,75-6 769 0 0,-99 10-1782 0 0,-13-4-602 0 0,-80 20-163 0 0,-1-1-1 0 0,0 1 1 0 0,-1-1-1 0 0,1 1 0 0 0,0-1 1 0 0,0 1-1 0 0,-1 0 1 0 0,1-1-1 0 0,-1 1 0 0 0,1 0 1 0 0,-1 0-1 0 0,0-1 1 0 0,1 1-1 0 0,-1 0 1 0 0,0 0-1 0 0,0-1 0 0 0,0 1 1 0 0,-1 0-1 0 0,1 0 1 0 0,0-1-1 0 0,-1 1 1 0 0,0 2-85 0 0,-22 88 3307 0 0,21-68-2587 0 0,2-23-580 0 0,7 14 248 0 0,3-18-1223 0 0,-5-2-4255 0 0,-1 0-1152 0 0</inkml:trace>
  <inkml:trace contextRef="#ctx0" brushRef="#br0" timeOffset="4188.633">2420 366 6592 0 0,'17'-9'149'0'0,"-13"8"23"0"0,8-18 264 0 0,-12 18-80 0 0,3 1 3681 0 0,13 0-3869 0 0,-14 0-48 0 0,-2 0-6 0 0,0 0 3 0 0,0 0 23 0 0,0 0 11 0 0,0 0 1 0 0,0 0 1 0 0,0 0 7 0 0,0 0 7 0 0,0 0 1 0 0,0 0-2 0 0,0 0-4 0 0,0 0-2 0 0,0 0 0 0 0,34 3 480 0 0,-26-4-444 0 0,-1 1-96 0 0,0-1 1 0 0,-1 0 0 0 0,1 0 0 0 0,0 0 0 0 0,0-1 0 0 0,0 0 0 0 0,-1 0-1 0 0,1-1 1 0 0,-1 1 0 0 0,1-1 0 0 0,-1-1 0 0 0,0 1 0 0 0,-1-1 0 0 0,6-4-101 0 0,-10 7 77 0 0,2-16 171 0 0,-3 16-244 0 0,0-1 1 0 0,-1 0 0 0 0,1 0-1 0 0,-1 0 1 0 0,0 0 0 0 0,1 0-1 0 0,-1 1 1 0 0,0-1 0 0 0,0 0-1 0 0,0 1 1 0 0,0-1 0 0 0,-1 1-1 0 0,1-1 1 0 0,0 1 0 0 0,-1-1-1 0 0,1 1 1 0 0,-1 0 0 0 0,1 0-1 0 0,-1-1 1 0 0,1 1-1 0 0,-1 1 1 0 0,0-1 0 0 0,0 0-1 0 0,1 0 1 0 0,-1 0 0 0 0,0 1-1 0 0,0-1 1 0 0,0 1 0 0 0,0 0-1 0 0,0 0 1 0 0,0-1 0 0 0,0 1-1 0 0,0 0 1 0 0,0 0 0 0 0,0 1-1 0 0,1-1 1 0 0,-1 0 0 0 0,0 1-1 0 0,0-1 1 0 0,0 1-1 0 0,0 0 1 0 0,0-1 0 0 0,1 1-5 0 0,-80 44-70 0 0,70-36 76 0 0,3-3 65 0 0,1 0 1 0 0,-1 0-1 0 0,2 1 1 0 0,-1 0-1 0 0,1 0 1 0 0,0 0-1 0 0,0 1 0 0 0,1 0 1 0 0,0 0-1 0 0,-4 9-71 0 0,9 44 447 0 0,3-37-102 0 0,7-14-95 0 0,-6-6-172 0 0,0-1 0 0 0,1 0 0 0 0,-1-1-1 0 0,1 1 1 0 0,0-1 0 0 0,-1 0 0 0 0,1 0 0 0 0,0 0 0 0 0,0-1 0 0 0,1 1 0 0 0,-1-1 0 0 0,0 0 0 0 0,0-1 0 0 0,0 1 0 0 0,1-1 0 0 0,-1 0-1 0 0,0-1 1 0 0,5 0-78 0 0,2-1-100 0 0,1 0 0 0 0,-1 0 0 0 0,0-2 0 0 0,0 1 0 0 0,0-2-1 0 0,0 1 1 0 0,-1-1 0 0 0,0-1 0 0 0,0 0 0 0 0,0-1-1 0 0,-1 0 1 0 0,0-1 0 0 0,0 0 0 0 0,-1 0 0 0 0,0-1 0 0 0,0 0-1 0 0,-1-1 1 0 0,-1 0 0 0 0,1 0 0 0 0,-1-1 0 0 0,-1 0-1 0 0,0-1 101 0 0,42-86-8379 0 0,-41 71 4335 0 0</inkml:trace>
  <inkml:trace contextRef="#ctx0" brushRef="#br0" timeOffset="4453.898">2818 9 10224 0 0,'-28'-8'1109'0'0,"-2"26"892"0"0,26-11-1832 0 0,0 0-1 0 0,1 0 0 0 0,0 0 0 0 0,0 0 0 0 0,0 0 1 0 0,1 1-1 0 0,0-1 0 0 0,0 1 0 0 0,1 0 1 0 0,0-1-1 0 0,1 7-168 0 0,-2 3 255 0 0,-5 152 1400 0 0,21-36 527 0 0,-2-94-1669 0 0,-11-36-519 0 0,0-1 0 0 0,1 0 0 0 0,-1 0-1 0 0,1 0 1 0 0,-1 0 0 0 0,1 0 0 0 0,-1 0 0 0 0,1-1 0 0 0,0 1 0 0 0,0 0-1 0 0,0-1 1 0 0,0 1 0 0 0,0-1 0 0 0,0 0 0 0 0,0 0 0 0 0,1 0 0 0 0,-1 0-1 0 0,1 0 7 0 0,28 2-2884 0 0,-18-8-3247 0 0</inkml:trace>
  <inkml:trace contextRef="#ctx0" brushRef="#br0" timeOffset="4976.706">3130 462 9760 0 0,'0'0'222'0'0,"0"0"30"0"0,0 0 18 0 0,-10-7 2 0 0,5 6-130 0 0,0 1 0 0 0,0-1-1 0 0,0 1 1 0 0,0 0 0 0 0,0 0 0 0 0,0 1 0 0 0,0-1 0 0 0,0 1 0 0 0,0 0 0 0 0,0 0 0 0 0,0 1 0 0 0,0 0 0 0 0,1 0 0 0 0,-1 0-1 0 0,-2 2-141 0 0,3-3 42 0 0,-112 62 1812 0 0,112-60-1758 0 0,-1 1 1 0 0,1 0-1 0 0,1 0 1 0 0,-1 1-1 0 0,0-1 1 0 0,1 1-1 0 0,0 0 1 0 0,0 0-1 0 0,1 0 1 0 0,-1 0-1 0 0,1 0 1 0 0,0 0-1 0 0,0 1 1 0 0,1-1-1 0 0,0 1 1 0 0,-1 2-97 0 0,2-6 55 0 0,0 0 1 0 0,0 0 0 0 0,1 0 0 0 0,-1 0 0 0 0,0 0 0 0 0,1 0 0 0 0,-1-1 0 0 0,1 1 0 0 0,0 0 0 0 0,-1 0 0 0 0,1 0 0 0 0,0-1 0 0 0,0 1 0 0 0,0 0 0 0 0,1-1 0 0 0,-1 1 0 0 0,0-1 0 0 0,1 1 0 0 0,-1-1 0 0 0,0 0 0 0 0,1 1 0 0 0,0-1 0 0 0,-1 0 0 0 0,1 0 0 0 0,0 0 0 0 0,-1 0 0 0 0,1-1 0 0 0,0 1-1 0 0,0 0 1 0 0,0-1 0 0 0,0 1 0 0 0,0-1 0 0 0,0 0 0 0 0,0 1 0 0 0,0-1 0 0 0,1 0-56 0 0,70-15 577 0 0,-63 9-563 0 0,0 0-1 0 0,0-2 1 0 0,0 1-1 0 0,-1-1 1 0 0,-1 0-1 0 0,1-1 1 0 0,-1 0-1 0 0,-1 0 1 0 0,0-1-1 0 0,0 0 1 0 0,-1 0-1 0 0,0-1 1 0 0,4-10-14 0 0,2-9-544 0 0,-1 0 1 0 0,-1-1-1 0 0,-1 0 1 0 0,1-20 543 0 0,3-118-1689 0 0,-22 139 2445 0 0,9 29-504 0 0,0 1 3 0 0,0 0-17 0 0,0 0-78 0 0,0 0-31 0 0,-10 296 1398 0 0,17-221-303 0 0,6-18-350 0 0,-6-37-639 0 0,-3-3-202 0 0,-4-15 27 0 0,5 3-442 0 0,-4-4-2720 0 0,-1-1-3325 0 0</inkml:trace>
  <inkml:trace contextRef="#ctx0" brushRef="#br0" timeOffset="5260.045">2467 200 14368 0 0,'0'0'330'0'0,"-7"-11"782"0"0,-20-13 365 0 0,22 18 282 0 0,4 6-1975 0 0,1 0-81 0 0,0 0-1187 0 0,0 0-4669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1T11:45:08.9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1 501 10136 0 0,'0'0'230'0'0,"0"0"30"0"0,0 0 19 0 0,2 0-40 0 0,96-10 3497 0 0,24-19-1809 0 0,-119 28-1865 0 0,0 1-30 0 0,0-1 0 0 0,-1 1 0 0 0,1-1 0 0 0,-1 0 0 0 0,1 0 0 0 0,0 0 0 0 0,-1 0 0 0 0,0-1 0 0 0,1 1 0 0 0,-1-1 0 0 0,0 1 0 0 0,0-1 0 0 0,1 0 0 0 0,-1 0 0 0 0,-1 0 0 0 0,1 0 0 0 0,0 0 0 0 0,0 0 0 0 0,-1 0 0 0 0,2-2-32 0 0,-3 3 8 0 0,1 0-1 0 0,-1 1 1 0 0,1-1 0 0 0,-1 1 0 0 0,0-1-1 0 0,1 0 1 0 0,-1 1 0 0 0,0-1-1 0 0,0 0 1 0 0,1 0 0 0 0,-1 1 0 0 0,0-1-1 0 0,0 0 1 0 0,0 0 0 0 0,0 1 0 0 0,0-1-1 0 0,0 0 1 0 0,0 0 0 0 0,0 1 0 0 0,0-1-1 0 0,0 0 1 0 0,0 0 0 0 0,0 0 0 0 0,-1 1-1 0 0,1-1 1 0 0,0 0 0 0 0,-1 1 0 0 0,1-1-1 0 0,0 0 1 0 0,-1 1 0 0 0,1-1 0 0 0,-1 0-1 0 0,1 1 1 0 0,-1-1 0 0 0,1 1 0 0 0,-1-1-1 0 0,1 1 1 0 0,-1-1 0 0 0,0 1 0 0 0,1-1-1 0 0,-1 1 1 0 0,0 0 0 0 0,1-1 0 0 0,-1 1-1 0 0,0 0 1 0 0,1 0 0 0 0,-1-1 0 0 0,0 1-1 0 0,0 0 1 0 0,1 0 0 0 0,-1 0-1 0 0,-1 0-7 0 0,-2-1 10 0 0,1-1 0 0 0,-1 1-1 0 0,0 1 1 0 0,0-1 0 0 0,-1 1-1 0 0,1-1 1 0 0,0 1-1 0 0,0 0 1 0 0,0 0 0 0 0,0 1-1 0 0,0-1 1 0 0,0 1-1 0 0,0 0 1 0 0,0 0 0 0 0,0 1-1 0 0,0-1 1 0 0,1 1-1 0 0,-1-1 1 0 0,0 1 0 0 0,1 1-1 0 0,0-1 1 0 0,-1 0 0 0 0,1 1-1 0 0,-2 2-9 0 0,-58 46-25 0 0,32-3-29 0 0,26-34 54 0 0,9 28 0 0 0,-4-30 0 0 0,11-2-28 0 0,-3-2-300 0 0,12 7 94 0 0,0-11-4527 0 0,-1-4-711 0 0</inkml:trace>
  <inkml:trace contextRef="#ctx0" brushRef="#br0" timeOffset="209.538">721 375 12296 0 0,'-6'6'586'0'0,"-64"45"172"0"0,23-21-519 0 0,-2-2 0 0 0,-1-3 0 0 0,0-1 0 0 0,-38 10-239 0 0,53-24-846 0 0,10-6-2966 0 0,11-3-470 0 0</inkml:trace>
  <inkml:trace contextRef="#ctx0" brushRef="#br0" timeOffset="417.02">206 369 9848 0 0,'13'0'163'0'0,"32"9"698"0"0,16 42 2636 0 0,25 59-580 0 0,-82-104-2895 0 0,0-1 0 0 0,0 1 0 0 0,1-1 0 0 0,0 0 0 0 0,0 0 0 0 0,0-1 0 0 0,0 1 0 0 0,1-1 0 0 0,0 0 0 0 0,0-1 0 0 0,0 0 0 0 0,0 1 0 0 0,0-2 0 0 0,0 1 0 0 0,1-1 0 0 0,0 0 0 0 0,-1 0-1 0 0,1-1 1 0 0,3 1-22 0 0,38-6-818 0 0,-17-5-4350 0 0,-20 4 115 0 0</inkml:trace>
  <inkml:trace contextRef="#ctx0" brushRef="#br0" timeOffset="698.195">920 411 10912 0 0,'0'0'248'0'0,"0"0"34"0"0,0 0 20 0 0,-1 0-38 0 0,-1-1-114 0 0,0 0 1 0 0,-1 0 0 0 0,1 0-1 0 0,-1 0 1 0 0,1 1 0 0 0,-1-1-1 0 0,1 1 1 0 0,-1 0 0 0 0,0 0-1 0 0,1 0 1 0 0,-1 0 0 0 0,1 0-1 0 0,-1 0 1 0 0,1 1 0 0 0,-1-1-1 0 0,1 1 1 0 0,-1 0 0 0 0,1 0-1 0 0,-1 0 1 0 0,1 0 0 0 0,0 0-1 0 0,0 0 1 0 0,-1 1 0 0 0,1-1 0 0 0,0 1-151 0 0,-14 6 247 0 0,-6 1-9 0 0,2 1 1 0 0,-1 1-1 0 0,1 1 0 0 0,1 1 0 0 0,0 0 0 0 0,-15 15-238 0 0,32-26 27 0 0,0 0-1 0 0,-1 0 1 0 0,1 0-1 0 0,0 0 1 0 0,0 0-1 0 0,0 0 1 0 0,0 0-1 0 0,1 1 1 0 0,-1-1 0 0 0,1 0-1 0 0,-1 1 1 0 0,1 0-1 0 0,0-1 1 0 0,0 1-1 0 0,0 0 1 0 0,0 0-1 0 0,0-1 1 0 0,1 1-1 0 0,-1 0 1 0 0,1 0-1 0 0,0 0 1 0 0,0 0-1 0 0,0 0 1 0 0,0 0-1 0 0,1 0 1 0 0,-1-1-1 0 0,1 1 1 0 0,-1 0-1 0 0,1 0 1 0 0,0 0-1 0 0,0-1 1 0 0,0 1-1 0 0,1 0 1 0 0,-1-1-1 0 0,1 1 1 0 0,-1-1-1 0 0,1 0 1 0 0,0 1-1 0 0,0-1 1 0 0,0 0-1 0 0,1 1-26 0 0,10 5 103 0 0,0 0 0 0 0,0-1 0 0 0,0 0 0 0 0,1-1 0 0 0,0-1 0 0 0,0 0 0 0 0,1-1 0 0 0,-1-1 0 0 0,1 0 0 0 0,0-1 0 0 0,7 0-103 0 0,-13-2-456 0 0,1 0 0 0 0,-1-1 0 0 0,0 0 0 0 0,0-1 0 0 0,1 0 0 0 0,-1 0-1 0 0,0-1 1 0 0,-1 0 0 0 0,7-3 456 0 0,-1 0-1750 0 0</inkml:trace>
  <inkml:trace contextRef="#ctx0" brushRef="#br0" timeOffset="979.379">1112 543 12384 0 0,'0'0'281'0'0,"0"0"40"0"0,0 0 21 0 0,0 0-45 0 0,-3 3-186 0 0,0 1 230 0 0,0 1 0 0 0,0-1 1 0 0,1 1-1 0 0,-1 0 0 0 0,1-1 1 0 0,0 1-1 0 0,1 0 0 0 0,-1 0 1 0 0,1 0-1 0 0,0 1 0 0 0,1-1 1 0 0,-1 0-1 0 0,1 0 0 0 0,0 0 1 0 0,0 1-1 0 0,0-1 0 0 0,1 0 1 0 0,0 4-342 0 0,0 15 682 0 0,14 15 243 0 0,4-21-813 0 0,-17-17-219 0 0,0 0-1 0 0,-1 1 0 0 0,1-1 1 0 0,0 0-1 0 0,0 0 0 0 0,0-1 1 0 0,0 1-1 0 0,0 0 0 0 0,0-1 1 0 0,0 1-1 0 0,0-1 0 0 0,0 0 1 0 0,0 0-1 0 0,1 1 0 0 0,-1-1 1 0 0,0-1-1 0 0,0 1 0 0 0,0 0 1 0 0,0 0-1 0 0,0-1 0 0 0,0 1 1 0 0,0-1-1 0 0,0 0 0 0 0,0 0 0 0 0,0 1 1 0 0,0-1-1 0 0,0-1 0 0 0,0 1 1 0 0,1-1 107 0 0,1-3-6725 0 0</inkml:trace>
  <inkml:trace contextRef="#ctx0" brushRef="#br0" timeOffset="1195.629">1240 190 13040 0 0,'-4'-39'3857'0'0,"6"39"-7924"0"0,4 0-1443 0 0</inkml:trace>
  <inkml:trace contextRef="#ctx0" brushRef="#br0" timeOffset="1383.027">1398 181 10600 0 0,'0'0'308'0'0,"1"2"-2"0"0,-2 61 120 0 0,-9 13 1174 0 0,10 52 1919 0 0,7-49-1887 0 0,3 6-894 0 0,-4-37-729 0 0,-14-39-5542 0 0,7-9-320 0 0</inkml:trace>
  <inkml:trace contextRef="#ctx0" brushRef="#br0" timeOffset="2437.887">1197 369 7920 0 0,'67'-2'593'0'0,"13"-7"-290"0"0,22-6 2058 0 0,99-12-852 0 0,-93-3-3366 0 0,-78 12-644 0 0,-30 17 2262 0 0,0 1 23 0 0,0-1 41 0 0,0-2 157 0 0,0 2 92 0 0,-24-5 2261 0 0,13 7-1834 0 0,1 1 0 0 0,0 1 0 0 0,-1-1-1 0 0,1 2 1 0 0,0 0 0 0 0,0 0 0 0 0,1 0 0 0 0,-1 1 0 0 0,1 1-1 0 0,0 0 1 0 0,-5 4-501 0 0,-3 1 330 0 0,-24 23 317 0 0,-6 22-127 0 0,27-24 264 0 0,20-31-630 0 0,0-1-29 0 0,12 13 960 0 0,-6-12-1090 0 0,1 0-1 0 0,-1 0 1 0 0,1-1-1 0 0,-1 0 0 0 0,1 0 1 0 0,-1-1-1 0 0,1 1 1 0 0,-1-1-1 0 0,0-1 0 0 0,1 1 1 0 0,-1-1-1 0 0,0-1 1 0 0,0 1-1 0 0,0-1 0 0 0,2-1 6 0 0,42-20-496 0 0,-18 7 168 0 0,-1 13 78 0 0,-22 7 196 0 0,19 36-90 0 0,-21-27 248 0 0,44 48 528 0 0,-4-27 48 0 0,-35-30-432 0 0,-10-2-222 0 0,-1 0 0 0 0,1-1 0 0 0,0 1 0 0 0,-1-1 0 0 0,1 1 0 0 0,0-1 0 0 0,-1 0 0 0 0,1 0 0 0 0,0 0 0 0 0,0 0 0 0 0,-1 0 0 0 0,1 0 0 0 0,0 0 0 0 0,0 0 0 0 0,-1-1 0 0 0,1 1 0 0 0,0-1 0 0 0,-1 1 0 0 0,1-1 0 0 0,-1 0 0 0 0,1 0 0 0 0,0 1 0 0 0,-1-1 0 0 0,1-1-26 0 0,5-2 79 0 0,1-1-19 0 0,1 0 1 0 0,-1-1-1 0 0,1 0 1 0 0,-2 0-1 0 0,1-1 1 0 0,-1 0 0 0 0,0 0-1 0 0,4-6-60 0 0,6-16-217 0 0,-1 0 1 0 0,-1-1-1 0 0,-2 0 1 0 0,-1-2-1 0 0,-1 1 1 0 0,-2-1-1 0 0,5-30 217 0 0,-12 51-75 0 0,0-1-1 0 0,-1 0 1 0 0,0 1 0 0 0,-1-1-1 0 0,-1 0 1 0 0,0 0 0 0 0,0 1-1 0 0,-1-2 76 0 0,-11-27-62 0 0,8 34 130 0 0,-14 6 125 0 0,15 3-190 0 0,1 0-1 0 0,0 1 0 0 0,0 0 1 0 0,0 0-1 0 0,0 0 1 0 0,1 0-1 0 0,-1 0 1 0 0,1 0-1 0 0,0 1 1 0 0,1-1-1 0 0,-1 1 0 0 0,1-1 1 0 0,-1 1-1 0 0,2 0 1 0 0,-1 2-3 0 0,-4 8-37 0 0,-9 104 27 0 0,11-61 9 0 0,2-33 16 0 0,1 0 0 0 0,1 0-1 0 0,1 0 1 0 0,1-1 0 0 0,2 3-15 0 0,4 12 186 0 0,-9-38-111 0 0,1 0-10 0 0,1 2-25 0 0,-1-2-128 0 0,26-36-1761 0 0,-9 10 927 0 0,-13 17 735 0 0,0 0-1 0 0,0 0 1 0 0,1 0-1 0 0,1 1 0 0 0,-1 0 1 0 0,1 0-1 0 0,0 1 1 0 0,1 0-1 0 0,-1 0 0 0 0,1 1 1 0 0,7-4 187 0 0,49-12 468 0 0,-59 20-315 0 0,-1 0 1 0 0,0 1-1 0 0,0-1 0 0 0,1 1 1 0 0,-1 0-1 0 0,0 1 1 0 0,1-1-1 0 0,-1 0 0 0 0,0 1 1 0 0,0 0-1 0 0,0 0 1 0 0,0 1-1 0 0,1-1 0 0 0,-2 1 1 0 0,1 0-1 0 0,0 0 0 0 0,0 0 1 0 0,0 0-1 0 0,-1 1 1 0 0,0-1-1 0 0,1 1 0 0 0,-1 0-153 0 0,5 7 311 0 0,-1-1 0 0 0,-1 1-1 0 0,0 0 1 0 0,0 0 0 0 0,-1 1-1 0 0,0 0 1 0 0,-1 0 0 0 0,1 3-311 0 0,-4-10 58 0 0,3 6 61 0 0,0 1-1 0 0,1-1 1 0 0,0 0-1 0 0,0 0 1 0 0,1-1 0 0 0,0 1-1 0 0,0-1 1 0 0,1 0-1 0 0,1-1 1 0 0,0 1-119 0 0,-6-7 16 0 0,0-1 0 0 0,0 1 0 0 0,0 0-1 0 0,0-1 1 0 0,0 1 0 0 0,1-1 0 0 0,-1 1 0 0 0,0-1 0 0 0,1 0 0 0 0,-1 0 0 0 0,1 0 0 0 0,-1-1 0 0 0,1 1 0 0 0,-1 0 0 0 0,1-1 0 0 0,0 0 0 0 0,-1 0 0 0 0,1 1 0 0 0,0-1 0 0 0,-1-1 0 0 0,1 1 0 0 0,-1 0 0 0 0,1-1 0 0 0,0 1-1 0 0,-1-1 1 0 0,2-1-16 0 0,23-19-6719 0 0,-20 12 7 0 0</inkml:trace>
  <inkml:trace contextRef="#ctx0" brushRef="#br0" timeOffset="2737.55">1992 360 12728 0 0,'0'0'289'0'0,"13"-3"695"0"0,161-41 3934 0 0,-32 23-2664 0 0,-1 6-1644 0 0,-133 15-950 0 0,0 0 0 0 0,1-1-1 0 0,-1 0 1 0 0,0 0-1 0 0,0-1 1 0 0,0 0 0 0 0,0 0-1 0 0,0-1 1 0 0,-1 0-1 0 0,1 0 341 0 0,6-4-6723 0 0</inkml:trace>
  <inkml:trace contextRef="#ctx0" brushRef="#br0" timeOffset="2945.536">2523 1 11808 0 0,'0'0'140'0'0,"0"0"0"0"0,-1 0 0 0 0,1 0 0 0 0,0 0 0 0 0,0 0 0 0 0,0 0 0 0 0,0 0-1 0 0,-1 0 1 0 0,1 0 0 0 0,0 0 0 0 0,0 0 0 0 0,0 0 0 0 0,0 0 0 0 0,-1 0 0 0 0,1 0 0 0 0,0 0 0 0 0,0 0 0 0 0,0 0 0 0 0,-1 0 0 0 0,1 0 0 0 0,0 0 0 0 0,0 0 0 0 0,0 0 0 0 0,0 0 0 0 0,-1 0 0 0 0,1 0 0 0 0,0 0 0 0 0,0 0 0 0 0,0 0 0 0 0,0 0-140 0 0,3 12 2263 0 0,-1-6-3722 0 0,4 3 22 0 0,-2 0-4137 0 0</inkml:trace>
  <inkml:trace contextRef="#ctx0" brushRef="#br0" timeOffset="3615.261">2671 407 10080 0 0,'-7'5'490'0'0,"-29"12"68"0"0,-35 51 3151 0 0,71-66-3644 0 0,0-1 0 0 0,1 1 0 0 0,-1-1 1 0 0,0 0-1 0 0,1 1 0 0 0,-1-1 0 0 0,1 0 0 0 0,-1 1 1 0 0,1-1-1 0 0,-1 0 0 0 0,1 1 0 0 0,0-1 0 0 0,0 0 1 0 0,0 0-1 0 0,0 0 0 0 0,0 0 0 0 0,0 0 0 0 0,0 0 1 0 0,0 0-1 0 0,0 0 0 0 0,0 0 0 0 0,1-1 0 0 0,-1 1 1 0 0,0 0-1 0 0,0-1 0 0 0,1 1 0 0 0,-1-1 0 0 0,1 1 1 0 0,-1-1-1 0 0,0 0 0 0 0,1 1 0 0 0,-1-1 0 0 0,1 0 1 0 0,-1 0-1 0 0,1 0 0 0 0,-1 0 0 0 0,0 0 0 0 0,1-1 0 0 0,0 1-65 0 0,62-21 92 0 0,33-27 44 0 0,-6 16-136 0 0,-88 30-3 0 0,1 1-1 0 0,-1 0 1 0 0,1 0-1 0 0,-1 1 0 0 0,1-1 1 0 0,-1 1-1 0 0,1 0 1 0 0,0 0-1 0 0,-1 0 0 0 0,1 0 1 0 0,-1 0-1 0 0,1 1 1 0 0,-1 0-1 0 0,1 0 0 0 0,-1 0 1 0 0,1 0-1 0 0,-1 0 1 0 0,0 1-1 0 0,1-1 0 0 0,-1 1 4 0 0,41 52 194 0 0,-17 8 852 0 0,-27-61-886 0 0,0-1 0 0 0,0 0-1 0 0,0 0-6 0 0,0 0-1 0 0,0 0 0 0 0,0 0-14 0 0,0 0-54 0 0,0 0 8 0 0,0 0 5 0 0,4-10 98 0 0,56-70-113 0 0,-22 33-82 0 0,-34 43 1 0 0,0 0-1 0 0,0 1 0 0 0,1-1 0 0 0,-1 1 0 0 0,1 0 0 0 0,0 1 1 0 0,0-1-1 0 0,-1 1 0 0 0,2 0 0 0 0,-1 0 0 0 0,0 0 0 0 0,0 1 1 0 0,1 0-1 0 0,1 0 0 0 0,13-5 13 0 0,-15 6 40 0 0,0 0-1 0 0,0 0 0 0 0,0 1 1 0 0,1-1-1 0 0,-1 1 0 0 0,0 0 1 0 0,0 1-1 0 0,0-1 0 0 0,0 1 0 0 0,-1 0 1 0 0,1 0-1 0 0,0 1 0 0 0,-1 0 1 0 0,1-1-1 0 0,-1 1 0 0 0,0 1 1 0 0,0-1-1 0 0,0 0 0 0 0,-1 1 1 0 0,1 0-1 0 0,-1 0 0 0 0,0 0 0 0 0,0 0 1 0 0,1 3-53 0 0,14 17 96 0 0,36 25 368 0 0,-52-47-436 0 0,0 0 0 0 0,0 0 0 0 0,0-1 0 0 0,1 1-1 0 0,-1 0 1 0 0,0-1 0 0 0,0 0 0 0 0,1 1 0 0 0,-1-1 0 0 0,1 0-1 0 0,0 0 1 0 0,-1 0 0 0 0,1-1 0 0 0,-1 1 0 0 0,1-1 0 0 0,0 1-1 0 0,0-1 1 0 0,-1 0 0 0 0,1 0 0 0 0,0 0 0 0 0,0 0-1 0 0,-1-1 1 0 0,1 1-28 0 0,31-30-32 0 0,-15-3-5270 0 0,-18 28-1235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1T11:45:24.8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187 1 7568 0 0,'0'0'166'0'0,"0"0"29"0"0,0 0 14 0 0,0 0 31 0 0,0 0 82 0 0,-12 2 786 0 0,-39 13 1532 0 0,-35 21-186 0 0,55 3-1692 0 0,30-36-744 0 0,0-1 1 0 0,0 1 0 0 0,0-1-1 0 0,0 1 1 0 0,1-1 0 0 0,-1 1-1 0 0,1 0 1 0 0,0-1 0 0 0,0 1-1 0 0,0 0 1 0 0,0-1 0 0 0,0 1-1 0 0,0 0 1 0 0,1-1 0 0 0,-1 1-1 0 0,1 0 1 0 0,0-1 0 0 0,0 2-19 0 0,2 0 13 0 0,-1 0 0 0 0,0 0 0 0 0,1 0 0 0 0,0 0 0 0 0,0-1 0 0 0,0 1 0 0 0,0-1 0 0 0,0 0 0 0 0,1 0 0 0 0,-1 0 0 0 0,1 0 0 0 0,0-1 0 0 0,0 1 0 0 0,0-1 0 0 0,0 0 0 0 0,0 0 0 0 0,1 0 0 0 0,-1-1 0 0 0,1 0 0 0 0,-1 0 0 0 0,1 0 0 0 0,-1 0 0 0 0,1-1 0 0 0,0 1 0 0 0,-1-1 0 0 0,2 0-13 0 0,68-10 184 0 0,-62 7-67 0 0,0 0-1 0 0,0-1 1 0 0,0-1 0 0 0,-1 0-1 0 0,1 0 1 0 0,-1-1 0 0 0,0-1-1 0 0,0-1-116 0 0,-3 2 112 0 0,24-28 240 0 0,-29 23-268 0 0,-6-18 180 0 0,0 25-265 0 0,-40-25 78 0 0,32 29-60 0 0,-1-1-1 0 0,1 1 0 0 0,0 1 1 0 0,0 0-1 0 0,0 0 0 0 0,0 1 1 0 0,0 1-1 0 0,0 0 0 0 0,0 0 0 0 0,1 1 1 0 0,-1 1-1 0 0,1 0 0 0 0,0 0 1 0 0,1 0-1 0 0,-1 2 0 0 0,1-1 0 0 0,0 1 1 0 0,-5 5-17 0 0,12-11 4 0 0,0 0 1 0 0,1 1 0 0 0,-1-1-1 0 0,0 0 1 0 0,0 1-1 0 0,1-1 1 0 0,-1 1-1 0 0,0 0 1 0 0,1-1 0 0 0,0 1-1 0 0,-1 0 1 0 0,1 0-1 0 0,0 0 1 0 0,0 0 0 0 0,0 0-1 0 0,0 0 1 0 0,0 0-1 0 0,1 1 1 0 0,-1-1-1 0 0,1 0 1 0 0,-1 0 0 0 0,1 1-1 0 0,0-1 1 0 0,0 0-1 0 0,0 0 1 0 0,0 1 0 0 0,0-1-1 0 0,1 0 1 0 0,-1 0-1 0 0,1 1 1 0 0,-1-1-1 0 0,2 2-4 0 0,8 9-7 0 0,17 7 89 0 0,-20-18-67 0 0,0-1-1 0 0,0 0 1 0 0,0-1-1 0 0,0 0 1 0 0,0 0-1 0 0,0-1 1 0 0,-1 1-1 0 0,1-1 1 0 0,0-1-1 0 0,0 1 1 0 0,-1-1-1 0 0,1-1 0 0 0,-1 1 1 0 0,1-1-1 0 0,-1 0 1 0 0,0 0-1 0 0,0-1 1 0 0,0 0-1 0 0,-1 0 1 0 0,1 0-1 0 0,-1-1 1 0 0,0 0-1 0 0,0 0-14 0 0,15-42 259 0 0,-21 45-256 0 0,1 1 0 0 0,0-1-1 0 0,0 0 1 0 0,-1 0 0 0 0,1 1 0 0 0,-1-1-1 0 0,1 0 1 0 0,-1 0 0 0 0,0 1 0 0 0,1-1-1 0 0,-1 1 1 0 0,0-1 0 0 0,0 1 0 0 0,0-1-1 0 0,-1 1 1 0 0,1-1 0 0 0,0 1 0 0 0,0 0-1 0 0,-1 0 1 0 0,1 0 0 0 0,-1-1 0 0 0,1 1-1 0 0,-1 1 1 0 0,1-1 0 0 0,-1 0 0 0 0,0 0-1 0 0,1 1 1 0 0,-1-1 0 0 0,0 1 0 0 0,0-1-1 0 0,-1 1-2 0 0,-2-1-5 0 0,-1 0-1 0 0,1 1 0 0 0,0 0 0 0 0,-1 0 0 0 0,1 1 0 0 0,0-1 1 0 0,0 1-1 0 0,-1 0 0 0 0,1 1 0 0 0,0-1 0 0 0,0 1 1 0 0,0 0-1 0 0,1 0 0 0 0,-1 1 0 0 0,0-1 0 0 0,1 1 0 0 0,-1 0 1 0 0,1 0-1 0 0,0 1 0 0 0,0-1 0 0 0,0 1 0 0 0,1 0 6 0 0,-14 26-10 0 0,16-29 8 0 0,1 1 0 0 0,0-1 0 0 0,0 0 0 0 0,0 1 0 0 0,0-1 0 0 0,0 1 0 0 0,0-1 1 0 0,0 0-1 0 0,1 1 0 0 0,-1-1 0 0 0,0 1 0 0 0,1-1 0 0 0,-1 0 0 0 0,1 0 0 0 0,-1 1 0 0 0,1-1 0 0 0,0 0 0 0 0,0 0 1 0 0,-1 0-1 0 0,1 0 0 0 0,0 1 0 0 0,0-1 0 0 0,0 0 0 0 0,0-1 0 0 0,0 1 0 0 0,1 0 0 0 0,-1 0 0 0 0,1 0 2 0 0,2 1 5 0 0,0 0-1 0 0,0-1 0 0 0,0 1 0 0 0,1-1 1 0 0,-1 0-1 0 0,0-1 0 0 0,0 1 1 0 0,1-1-1 0 0,-1 1 0 0 0,1-1 0 0 0,-1-1 1 0 0,0 1-1 0 0,1-1 0 0 0,-1 1 0 0 0,3-2-4 0 0,0 0 12 0 0,1 0 0 0 0,-1 0-1 0 0,0-1 1 0 0,0 0 0 0 0,0 0-1 0 0,-1-1 1 0 0,1 0 0 0 0,-1 0-1 0 0,0-1 1 0 0,0 1-1 0 0,4-5-11 0 0,10-32 128 0 0,-51 13-138 0 0,25 28-11 0 0,-1 0 0 0 0,1 0 1 0 0,0 0-1 0 0,0 1 0 0 0,-1 0 0 0 0,1 0 1 0 0,0 0-1 0 0,0 1 0 0 0,0 0 0 0 0,0 0 1 0 0,0 1-1 0 0,1 0 0 0 0,-1 0 0 0 0,1 0 1 0 0,0 0-1 0 0,-1 1 0 0 0,1 0 0 0 0,1 0 21 0 0,-49 64-64 0 0,52-66 64 0 0,1 0 0 0 0,-1-1 0 0 0,1 1 0 0 0,0-1 0 0 0,0 1 0 0 0,0 0 0 0 0,0-1 0 0 0,0 1 0 0 0,0 0 0 0 0,1-1 0 0 0,-1 1 0 0 0,0-1 0 0 0,1 1 0 0 0,-1 0 0 0 0,1-1 0 0 0,0 1 0 0 0,-1-1 0 0 0,1 0 0 0 0,0 1 0 0 0,0-1 0 0 0,0 0 0 0 0,0 1 0 0 0,0-1 0 0 0,0 0 0 0 0,0 0 0 0 0,1 0 0 0 0,-1 0 0 0 0,0 0 0 0 0,1 0 0 0 0,-1 0 0 0 0,0 0 0 0 0,1 0 0 0 0,-1-1 0 0 0,1 1 0 0 0,-1-1 0 0 0,1 1 0 0 0,1-1 0 0 0,5 2 3 0 0,0-2 1 0 0,1 1-1 0 0,-1-1 0 0 0,0 0 0 0 0,0-1 0 0 0,0 0 0 0 0,1 0 0 0 0,-1 0 0 0 0,0-1 0 0 0,0-1 0 0 0,-1 1 0 0 0,1-1 0 0 0,0-1 0 0 0,-1 0 0 0 0,0 1 0 0 0,0-2 0 0 0,0 1 0 0 0,0-1 0 0 0,-1 0 0 0 0,0-1 0 0 0,2-1-3 0 0,-6 5-12 0 0,0 0 0 0 0,0 0 0 0 0,0-1 0 0 0,0 1 0 0 0,0 0 0 0 0,-1-1 0 0 0,1 1 0 0 0,-1-1 0 0 0,1 0 0 0 0,-1 1 0 0 0,0-1 0 0 0,0 0 0 0 0,0 0 0 0 0,-1 0 0 0 0,1 0 0 0 0,0 1 0 0 0,-1-1-1 0 0,0 0 1 0 0,0 0 0 0 0,0 0 0 0 0,0 0 0 0 0,0 0 0 0 0,-1 0 0 0 0,1 0 0 0 0,-1-1 12 0 0,-8-11-133 0 0,5 13 117 0 0,0 1 0 0 0,0 0 0 0 0,1 0 0 0 0,-1 0 0 0 0,0 0 0 0 0,0 1 0 0 0,0-1 0 0 0,0 1 0 0 0,0 0 0 0 0,0 1 0 0 0,0-1 1 0 0,0 0-1 0 0,0 1 0 0 0,0 0 0 0 0,0 0 0 0 0,1 0 0 0 0,-1 1 0 0 0,0-1 0 0 0,1 1 0 0 0,-4 2 16 0 0,0-2-1 0 0,1 1 0 0 0,-1 0 1 0 0,1 1-1 0 0,0-1 0 0 0,0 1 0 0 0,0 0 0 0 0,1 1 1 0 0,-1 0-1 0 0,1-1 0 0 0,0 2 0 0 0,0-1 0 0 0,1 1 1 0 0,0-1-1 0 0,0 1 0 0 0,0 0 0 0 0,0 1 0 0 0,1-1 0 0 0,0 2 1 0 0,6 5 0 0 0,-3-10 4 0 0,17 13 67 0 0,-11-16-53 0 0,1 0 0 0 0,0-1 0 0 0,0 0-1 0 0,-1-1 1 0 0,1 1 0 0 0,-1-1 0 0 0,1 0 0 0 0,-1-1 0 0 0,0 0-1 0 0,1 0 1 0 0,-1 0 0 0 0,-1-1 0 0 0,1 1 0 0 0,-1-1 0 0 0,1-1-1 0 0,2-2-17 0 0,32-49 288 0 0,-31 10-90 0 0,-22 34-202 0 0,-7 12-123 0 0,7 4 106 0 0,0 0 0 0 0,0 1 0 0 0,1 0 0 0 0,0 0 0 0 0,0 2 0 0 0,1-1 0 0 0,-7 6 21 0 0,-24 15-72 0 0,20-9 72 0 0,-29 36 0 0 0,49-48 0 0 0,5-1-10 0 0,3-5 2 0 0,1 1 0 0 0,0-1 0 0 0,-1 0 0 0 0,1-1 0 0 0,-1 1 0 0 0,1-1 0 0 0,-1-1 0 0 0,1 1 1 0 0,-1-1-1 0 0,0 0 0 0 0,0-1 0 0 0,1 0 0 0 0,-2 1 0 0 0,5-4 8 0 0,-2 2-7 0 0,1-1-10 0 0,-1-1-1 0 0,1 0 0 0 0,-1-1 1 0 0,0 0-1 0 0,0 0 0 0 0,-1-1 0 0 0,0 0 1 0 0,-1 0-1 0 0,0-1 0 0 0,0 0 0 0 0,3-6 18 0 0,4-4-33 0 0,-4-36-43 0 0,-10 53 72 0 0,-1 1 0 0 0,0 0-1 0 0,0 0 1 0 0,0-1 0 0 0,0 1-1 0 0,0 0 1 0 0,0 1 0 0 0,0-1-1 0 0,0 0 1 0 0,0 0-1 0 0,0 1 1 0 0,-1 0 0 0 0,1-1-1 0 0,0 1 1 0 0,0 0 0 0 0,0 0-1 0 0,-1 0 1 0 0,1 0 0 0 0,0 1-1 0 0,0-1 1 0 0,-1 0-1 0 0,1 1 1 0 0,0 0 0 0 0,0-1-1 0 0,0 1 1 0 0,0 0 0 0 0,0 0-1 0 0,0 0 1 0 0,0 0 0 0 0,0 1-1 0 0,0-1 1 0 0,1 1-1 0 0,-2 0 5 0 0,-90 67-64 0 0,63-39 11 0 0,9 13 42 0 0,41-22-122 0 0,46-26 122 0 0,-59 3 21 0 0,0 0-1 0 0,0-1 0 0 0,0 0 0 0 0,0 0 0 0 0,-1 0 0 0 0,1-1 0 0 0,-1 0 1 0 0,0 0-1 0 0,0-1 0 0 0,-1 1 0 0 0,1-1 0 0 0,-1 0 0 0 0,0-1 0 0 0,-1 0 1 0 0,1 1-1 0 0,-1-1 0 0 0,0-1 0 0 0,0 1 0 0 0,-1 0 0 0 0,0-1 0 0 0,2-4-9 0 0,-5 10 3 0 0,0 0 0 0 0,0 1 0 0 0,0-1 0 0 0,1 0 0 0 0,-1 0 0 0 0,0 0 0 0 0,0 1 0 0 0,0-1 0 0 0,0 0 0 0 0,0 0 0 0 0,0 0 0 0 0,0 1 0 0 0,-1-1 0 0 0,1 0 0 0 0,0 0 0 0 0,0 1 0 0 0,-1-1 0 0 0,1 0 0 0 0,0 0 0 0 0,-1 1 0 0 0,1-1 0 0 0,-1 0 0 0 0,1 1 0 0 0,-1-1 0 0 0,1 0 0 0 0,-1 1 0 0 0,1-1 0 0 0,-1 1 0 0 0,1-1 0 0 0,-1 1 0 0 0,0-1 0 0 0,1 1 0 0 0,-1 0 0 0 0,0-1-1 0 0,0 1 1 0 0,1 0 0 0 0,-1-1 0 0 0,0 1 0 0 0,0 0 0 0 0,0 0 0 0 0,1 0 0 0 0,-1 0 0 0 0,0 0 0 0 0,0 0 0 0 0,0 0-3 0 0,-38 3 63 0 0,36-3-68 0 0,-87 43 54 0 0,64-26-34 0 0,-18 22-15 0 0,33-19 0 0 0,14-4 0 0 0,14 4 0 0 0,-12-18-5 0 0,0 0-1 0 0,1 0 0 0 0,0-1 0 0 0,-1 0 0 0 0,1 0 1 0 0,0-1-1 0 0,-1 1 0 0 0,1-1 0 0 0,0-1 0 0 0,0 1 0 0 0,-1-1 1 0 0,1 0-1 0 0,-1 0 0 0 0,1-1 0 0 0,-1 1 0 0 0,1-1 1 0 0,-1 0-1 0 0,0-1 0 0 0,0 1 0 0 0,0-1 0 0 0,0 0 0 0 0,2-2 6 0 0,1-1 12 0 0,-1 0 0 0 0,1 0-1 0 0,-1-1 1 0 0,-1 0 0 0 0,1 0-1 0 0,-1-1 1 0 0,-1 1 0 0 0,1-1-1 0 0,-1-1 1 0 0,-1 1-1 0 0,3-6-11 0 0,-4 7 7 0 0,-2 6-1 0 0,0 0 0 0 0,-1 0 1 0 0,1 0-1 0 0,0-1 0 0 0,-1 1 0 0 0,1 0 1 0 0,-1-1-1 0 0,1 1 0 0 0,-1-1 0 0 0,0 1 1 0 0,0 0-1 0 0,1-1 0 0 0,-1 1 0 0 0,0-1 1 0 0,0 1-1 0 0,0-1 0 0 0,-1 1 0 0 0,1-1 1 0 0,0 1-1 0 0,-1 0 0 0 0,1-1 0 0 0,0 1 1 0 0,-1 0-1 0 0,0-1 0 0 0,1 1 0 0 0,-1 0 1 0 0,0-1-1 0 0,0 0-6 0 0,-3 1 3 0 0,0-1 0 0 0,1 1 0 0 0,-1 0 1 0 0,0 0-1 0 0,0 1 0 0 0,0-1 0 0 0,0 1 1 0 0,1 0-1 0 0,-1 0 0 0 0,0 0 0 0 0,0 0 1 0 0,0 1-1 0 0,0-1 0 0 0,0 1 0 0 0,0 0 1 0 0,1 0-1 0 0,-1 1 0 0 0,0-1 0 0 0,1 1 1 0 0,-1 0-1 0 0,1 0 0 0 0,0 0 0 0 0,-2 1-3 0 0,-76 63-128 0 0,60-42 111 0 0,5 7-3167 0 0,18-26 2122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1T11:45:25.9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227 273 9904 0 0,'0'0'222'0'0,"0"0"30"0"0,0 0 20 0 0,8-11 14 0 0,-7 8-168 0 0,0 2 30 0 0,0 0 1 0 0,0 0 0 0 0,0 0 0 0 0,0 0 0 0 0,0 0-1 0 0,-1 0 1 0 0,1 0 0 0 0,0 0 0 0 0,-1 0-1 0 0,1 0 1 0 0,-1 0 0 0 0,1 0 0 0 0,-1 0-1 0 0,1-1 1 0 0,-1 1 0 0 0,0 0 0 0 0,0 0-1 0 0,0-1 1 0 0,0 1 0 0 0,0 0 0 0 0,0 0-1 0 0,0 0 1 0 0,0-1 0 0 0,0 1 0 0 0,0 0-1 0 0,0 0 1 0 0,-1-1 0 0 0,1 1 0 0 0,-1 0-1 0 0,1 0 1 0 0,-1 0 0 0 0,1 0 0 0 0,-1 0 0 0 0,0 0-1 0 0,1 0 1 0 0,-1 0 0 0 0,0 0 0 0 0,0 0-1 0 0,0 0 1 0 0,0 0 0 0 0,0 0-149 0 0,-10-2 692 0 0,9 2-579 0 0,0 0-1 0 0,0 0 1 0 0,0 0 0 0 0,0 0 0 0 0,0 1 0 0 0,0-1 0 0 0,-1 1 0 0 0,1 0-1 0 0,0-1 1 0 0,0 1 0 0 0,-1 0 0 0 0,1 0 0 0 0,0 0 0 0 0,0 1 0 0 0,0-1-1 0 0,-1 0 1 0 0,1 1 0 0 0,0 0 0 0 0,0-1 0 0 0,0 1 0 0 0,0 0 0 0 0,0 0-1 0 0,0 0 1 0 0,0 0 0 0 0,0 1-113 0 0,-53 28 1113 0 0,6 13-783 0 0,27-20-248 0 0,19-20-75 0 0,0 0 0 0 0,1-1-1 0 0,-1 1 1 0 0,0 0-1 0 0,1 1 1 0 0,-1-1-1 0 0,1 0 1 0 0,0 1 0 0 0,0-1-1 0 0,1 1 1 0 0,-1-1-1 0 0,1 1 1 0 0,0 0-1 0 0,-1 0 1 0 0,2 0-7 0 0,-9 21 53 0 0,6-14-53 0 0,9 1 12 0 0,-3-9-9 0 0,0 0 1 0 0,0-1-1 0 0,0 1 0 0 0,1-1 0 0 0,-1 0 0 0 0,1 1 0 0 0,0-2 0 0 0,-1 1 0 0 0,1 0 1 0 0,0-1-1 0 0,0 1 0 0 0,0-1 0 0 0,0-1 0 0 0,0 1 0 0 0,1 0 0 0 0,-1-1 1 0 0,0 0-1 0 0,0 0 0 0 0,0 0 0 0 0,1 0 0 0 0,-1-1 0 0 0,0 0 0 0 0,0 0-3 0 0,38-34 151 0 0,-22-31-242 0 0,-13 12 19 0 0,-4-5 72 0 0,-18 43 0 0 0,13 16 0 0 0,0 1 0 0 0,1-1 0 0 0,-1 1 0 0 0,0-1 0 0 0,0 1 0 0 0,0 0 0 0 0,0 0 0 0 0,0 0 0 0 0,1 0 0 0 0,-1 0 0 0 0,0 0 0 0 0,1 0 0 0 0,-1 0 0 0 0,1 1 0 0 0,-1-1 0 0 0,1 1 0 0 0,0-1 0 0 0,0 1 0 0 0,-1 0 0 0 0,1-1 0 0 0,0 2 0 0 0,-11 12 0 0 0,3 17 64 0 0,2-18-55 0 0,6-13-7 0 0,0 0 0 0 0,0 1 0 0 0,1-1 0 0 0,-1 1 1 0 0,0-1-1 0 0,0 0 0 0 0,1 1 0 0 0,-1 0 0 0 0,1-1 0 0 0,-1 1 0 0 0,1-1 0 0 0,0 1 0 0 0,0 0 0 0 0,0-1 0 0 0,0 1 0 0 0,0-1 0 0 0,0 1 0 0 0,0 0 0 0 0,0-1 0 0 0,1 1 0 0 0,-1 0 0 0 0,0-1 0 0 0,1 1 0 0 0,0-1 0 0 0,-1 1 0 0 0,1-1 0 0 0,1 2-2 0 0,9 29 54 0 0,9-2-44 0 0,-2-17 1 0 0,-17-11 2 0 0,1-1-157 0 0,25 6-593 0 0,-18-12-527 0 0,-6 4 1115 0 0,16-11-5943 0 0,-8 0-57 0 0</inkml:trace>
  <inkml:trace contextRef="#ctx0" brushRef="#br0" timeOffset="276.852">322 0 11552 0 0,'-23'0'673'0'0,"12"20"568"0"0,6-11-703 0 0,1 1-1 0 0,0-1 0 0 0,0 1 0 0 0,1 0 1 0 0,0 1-1 0 0,1-1 0 0 0,0 0 0 0 0,1 1 1 0 0,0 9-538 0 0,0-11 153 0 0,0 17 219 0 0,1 1 0 0 0,1 0-1 0 0,2-1 1 0 0,4 23-372 0 0,0 0 132 0 0,3 24-768 0 0,-10-72-281 0 0,0-1-274 0 0,0 0-937 0 0,0 0-3546 0 0</inkml:trace>
  <inkml:trace contextRef="#ctx0" brushRef="#br0" timeOffset="1441.178">224 258 6896 0 0,'74'-6'485'0'0,"74"6"-264"0"0,0 6-1095 0 0,-147-5 714 0 0,-10 10 130 0 0,1-2 780 0 0,-65 12 1051 0 0,61-17-1403 0 0,1-1 0 0 0,0 2 0 0 0,0 0 0 0 0,0 0 0 0 0,1 0 0 0 0,0 2 0 0 0,0-1 0 0 0,0 1 0 0 0,1 1 0 0 0,0-1 0 0 0,1 2 1 0 0,-1-1-1 0 0,1 2-398 0 0,8-9 189 0 0,0 9 78 0 0,0-9-265 0 0,0 0 0 0 0,0 0 1 0 0,0 0-1 0 0,0 0 1 0 0,0 0-1 0 0,1 0 1 0 0,-1 0-1 0 0,0-1 1 0 0,1 1-1 0 0,-1 0 1 0 0,1 0-1 0 0,-1 0 1 0 0,1 0-1 0 0,-1-1 1 0 0,1 1-1 0 0,-1 0 1 0 0,1 0-1 0 0,0-1 1 0 0,-1 1-1 0 0,1-1 0 0 0,0 1 1 0 0,0 0-1 0 0,0-1 1 0 0,-1 1-1 0 0,1-1 1 0 0,0 0-1 0 0,0 1 1 0 0,0-1-1 0 0,0 0 1 0 0,0 0-1 0 0,0 1-2 0 0,1-1 18 0 0,4 1 28 0 0,-1 0-1 0 0,1 0 0 0 0,0-1 1 0 0,0 0-1 0 0,0-1 1 0 0,-1 1-1 0 0,1-1 0 0 0,0 0 1 0 0,-1 0-1 0 0,1-1 1 0 0,0 0-1 0 0,-1 0 0 0 0,0 0 1 0 0,1 0-1 0 0,-1-1 1 0 0,0 0-1 0 0,0 0 0 0 0,-1 0 1 0 0,1-1-1 0 0,-1 0 1 0 0,1 0-46 0 0,8-8 67 0 0,37-48 186 0 0,-17-4-24 0 0,-32 62-232 0 0,-1 1 0 0 0,1-1-1 0 0,0 0 1 0 0,0 1 0 0 0,0-1 0 0 0,0 1 0 0 0,0-1 0 0 0,0 1 0 0 0,0-1-1 0 0,0 1 1 0 0,1 0 0 0 0,-1 0 0 0 0,0 0 0 0 0,1 0 0 0 0,-1 0 0 0 0,1 0-1 0 0,-1 0 1 0 0,1 0 0 0 0,0 0 0 0 0,-1 0 0 0 0,1 1 0 0 0,0-1 0 0 0,-1 1-1 0 0,1 0 1 0 0,0-1 0 0 0,0 1 0 0 0,-1 0 0 0 0,3 0 3 0 0,-3 0-53 0 0,0 1-11 0 0,23 10 108 0 0,-6 7 256 0 0,-12-10-176 0 0,-1-1 1 0 0,0 0-1 0 0,0 1 1 0 0,-1 0 0 0 0,0 0-1 0 0,0 1 1 0 0,-1-1 0 0 0,0 1-1 0 0,0 0 1 0 0,-1 0-125 0 0,11 32 560 0 0,-6-18-87 0 0,-6-22-361 0 0,1 13 680 0 0,-3-17-827 0 0,0-1 0 0 0,0 0 0 0 0,0 0-1 0 0,0 1 1 0 0,1-1 0 0 0,-1 0-1 0 0,1 0 1 0 0,0 0 0 0 0,1 0 0 0 0,-1 0-1 0 0,1 0 1 0 0,-1 0 0 0 0,1 1 0 0 0,0-1-1 0 0,1 0 1 0 0,-1 1 0 0 0,0-1 0 0 0,1 0-1 0 0,0 1 1 0 0,0 0 0 0 0,0-1-1 0 0,3-2 36 0 0,18-15-149 0 0,32-17 0 0 0,-30 37 42 0 0,-23 2 150 0 0,6 2-33 0 0,7 15 44 0 0,-9-4 20 0 0,4 8 144 0 0,-11-6-54 0 0,-8 35-79 0 0,8-24 102 0 0,1-26-97 0 0,0-1 8 0 0,0 0-1 0 0,0 0-21 0 0,0 0-11 0 0,0 0 1 0 0,0 0 4 0 0,8-12 200 0 0,21-57-100 0 0,-12 30-170 0 0,-12 29-27 0 0,-4 8 23 0 0,-1 0-1 0 0,1 0 0 0 0,0 0 0 0 0,0 0 0 0 0,0 0 0 0 0,0 0 0 0 0,1 0 1 0 0,-1 1-1 0 0,0-1 0 0 0,1 1 0 0 0,-1-1 0 0 0,1 1 0 0 0,0-1 1 0 0,-1 1-1 0 0,1 0 0 0 0,0 0 0 0 0,0-1 0 0 0,0 2 0 0 0,0-1 0 0 0,0 0 5 0 0,3-2-7 0 0,-3 2-1 0 0,0 0 1 0 0,0 0 0 0 0,0 0-1 0 0,0 0 1 0 0,0 0-1 0 0,0 0 1 0 0,0 1-1 0 0,0-1 1 0 0,0 1 0 0 0,0 0-1 0 0,0-1 1 0 0,0 1-1 0 0,0 0 1 0 0,0 0 0 0 0,1 0-1 0 0,-1 1 1 0 0,0-1-1 0 0,0 0 1 0 0,0 1-1 0 0,0 0 1 0 0,0-1 0 0 0,0 1-1 0 0,0 0 1 0 0,0 0-1 0 0,0 0 1 0 0,0 0-1 0 0,1 1 8 0 0,11 9-12 0 0,29 63 348 0 0,-28-29 115 0 0,-1-16-210 0 0,1-13-181 0 0,25-6-1372 0 0,-32-13-1190 0 0,1 0 1053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8T15:25:41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23 13184 0 0,'7'-4'642'0'0,"-2"1"-574"0"0,0 1 0 0 0,0 0 0 0 0,0 0 0 0 0,0 0 0 0 0,1 1 0 0 0,-1-1 0 0 0,0 1 0 0 0,1 0 0 0 0,-1 1 0 0 0,1-1 0 0 0,-1 1 0 0 0,2 1-68 0 0,13-2-16 0 0,-5 0 203 0 0,0 1 0 0 0,1 0-1 0 0,-1 1 1 0 0,0 0 0 0 0,0 1-1 0 0,0 1 1 0 0,0 0 0 0 0,0 1-1 0 0,-1 1 1 0 0,1 0-1 0 0,2 3-186 0 0,-15-7 28 0 0,0 0-1 0 0,-1 0 0 0 0,1 0 0 0 0,0 1 0 0 0,-1-1 0 0 0,1 1 0 0 0,-1-1 1 0 0,1 1-1 0 0,-1 0 0 0 0,0-1 0 0 0,1 1 0 0 0,-1 0 0 0 0,0 0 0 0 0,0 0 1 0 0,0 0-1 0 0,-1 0 0 0 0,1 0 0 0 0,0 0 0 0 0,-1 0 0 0 0,1 0 0 0 0,-1 0 1 0 0,0 0-1 0 0,0 1 0 0 0,0-1 0 0 0,0 0 0 0 0,0 0 0 0 0,0 0 0 0 0,-1 0 1 0 0,1 1-1 0 0,-1-1 0 0 0,1 0 0 0 0,-1 0 0 0 0,0 1-27 0 0,-41 63 430 0 0,36-58-378 0 0,-94 106 578 0 0,37-27-438 0 0,55-76-193 0 0,1 0-1 0 0,1 1 1 0 0,0 0-1 0 0,0 0 0 0 0,1 0 1 0 0,1 1-1 0 0,0 0 1 0 0,1-1-1 0 0,0 2 0 0 0,-1 9 2 0 0,5-18 34 0 0,0 0 0 0 0,0 0 0 0 0,1 0 0 0 0,-1-1 0 0 0,1 1 0 0 0,0 0 0 0 0,1-1 0 0 0,-1 0 0 0 0,1 1 0 0 0,-1-1-1 0 0,1 0 1 0 0,1 0 0 0 0,-1-1 0 0 0,0 1 0 0 0,1-1 0 0 0,0 0 0 0 0,0 1 0 0 0,0-2 0 0 0,0 1 0 0 0,0 0 0 0 0,0-1 0 0 0,1 0-1 0 0,-1 0 1 0 0,1 0 0 0 0,0 0 0 0 0,0-1 0 0 0,-1 0 0 0 0,1 0 0 0 0,0 0 0 0 0,0-1 0 0 0,0 0 0 0 0,0 1 0 0 0,0-2 0 0 0,0 1-1 0 0,0-1 1 0 0,0 1 0 0 0,0-1 0 0 0,0-1 0 0 0,-1 1 0 0 0,1-1 0 0 0,0 1 0 0 0,-1-2 0 0 0,1 1 0 0 0,-1 0 0 0 0,0-1 0 0 0,0 0-1 0 0,0 0 1 0 0,0 0 0 0 0,0 0 0 0 0,-1 0 0 0 0,1-1 0 0 0,-1 0 0 0 0,0 0 0 0 0,0 0 0 0 0,0 0-34 0 0,-3 0 71 0 0,0-1 0 0 0,0 1 0 0 0,0-1 1 0 0,-1 1-1 0 0,1-1 0 0 0,-1 1 0 0 0,0 0 0 0 0,-1-1 1 0 0,1 1-1 0 0,-1 0 0 0 0,0 0 0 0 0,0 0 0 0 0,0 0 1 0 0,0 0-1 0 0,0 1 0 0 0,-1-1 0 0 0,0 1 1 0 0,0-1-1 0 0,0 1 0 0 0,0 0 0 0 0,-1 0-71 0 0,2 1 27 0 0,-127-130 161 0 0,-45-20-188 0 0,120 114-846 0 0,53 38 248 0 0,1 0-843 0 0,0 0-3421 0 0,0 0-1470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1T11:45:35.1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42 530 9384 0 0,'0'0'208'0'0,"-14"-6"514"0"0,12 5-582 0 0,0-1 0 0 0,0 1 0 0 0,0-1 0 0 0,0 0 0 0 0,0 0 0 0 0,0 0-1 0 0,1 0 1 0 0,-1 0 0 0 0,1 0 0 0 0,-1 0 0 0 0,1 0 0 0 0,0-1 0 0 0,0 1 0 0 0,0 0-1 0 0,0-1 1 0 0,1 1 0 0 0,-1-1 0 0 0,1 1 0 0 0,-1-1 0 0 0,1 0 0 0 0,0 1 0 0 0,0-2-140 0 0,24-58 2792 0 0,16-1-1970 0 0,-31 53-794 0 0,-1 0 0 0 0,2 1 1 0 0,-1 0-1 0 0,1 1 0 0 0,1 0 0 0 0,-1 0 0 0 0,1 1 0 0 0,0 1 0 0 0,1 0 0 0 0,1 0-28 0 0,44-5 0 0 0,-49 13 0 0 0,11 16 54 0 0,6 15-33 0 0,12 42 174 0 0,-18-40 145 0 0,-6-15-564 0 0,-12-18 140 0 0,10 7 334 0 0,7-2-138 0 0,-13-8-112 0 0,-1 0 0 0 0,1 0 0 0 0,-1 0 0 0 0,1-1 0 0 0,-1 1 0 0 0,0-1 0 0 0,1 0 0 0 0,-1-1 0 0 0,0 1 0 0 0,0-1 0 0 0,-1 1 0 0 0,1-1 0 0 0,0 0 0 0 0,-1-1 0 0 0,3-2 0 0 0,-3 3 0 0 0,47-49 82 0 0,-41 42-111 0 0,0-1-1 0 0,0 2 1 0 0,1-1-1 0 0,0 1 1 0 0,1 1-1 0 0,0 0 1 0 0,0 0-1 0 0,1 1 0 0 0,5-2 30 0 0,-11 7-21 0 0,0 0 0 0 0,0 0-1 0 0,0 0 1 0 0,0 1-1 0 0,0 0 1 0 0,1 0 0 0 0,-1 1-1 0 0,0-1 1 0 0,1 1-1 0 0,-1 1 1 0 0,0-1 0 0 0,1 1-1 0 0,-1 0 1 0 0,0 1-1 0 0,0 0 1 0 0,0 0-1 0 0,3 1 22 0 0,102 45-60 0 0,-55-36 60 0 0,13-16 0 0 0,-21-7 0 0 0,57-55 0 0 0,-95 60-18 0 0,1 1-1 0 0,0 0 0 0 0,1 0 0 0 0,-1 1 0 0 0,1 1 0 0 0,0 0 0 0 0,0 0 0 0 0,0 1 0 0 0,0 1 0 0 0,0 0 0 0 0,5 1 19 0 0,-5 0 20 0 0,1 1-1 0 0,-1 1 1 0 0,1 0-1 0 0,-1 1 1 0 0,1 0-1 0 0,-1 1 1 0 0,0 0-1 0 0,4 3-19 0 0,22 8 208 0 0,14 8-132 0 0,-6-13-414 0 0,-45-10-621 0 0,1 0-3031 0 0,10 0-1298 0 0</inkml:trace>
  <inkml:trace contextRef="#ctx0" brushRef="#br0" timeOffset="338.78">1317 4 9384 0 0,'46'-4'1038'0'0,"-45"4"-722"0"0,2 2 75 0 0,55 45 2276 0 0,-11-13-1787 0 0,0-3-298 0 0,63 32 1543 0 0,-70-30-1022 0 0,-39-6-558 0 0,-3-23-489 0 0,0 0-1 0 0,-1 0 0 0 0,0 0 0 0 0,1 0 1 0 0,-1-1-1 0 0,0 1 0 0 0,-1-1 1 0 0,1 0-1 0 0,-1 1 0 0 0,1-2 0 0 0,-1 1 1 0 0,0 0-1 0 0,-2 0-55 0 0,5-2 9 0 0,-121 59 338 0 0,81-44-607 0 0,0 5-5364 0 0,24-12-486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1T11:45:41.8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1 130 10720 0 0,'0'0'314'0'0,"0"0"-6"0"0,0 12 42 0 0,16 131 4075 0 0,-5-60-3091 0 0,2 12-500 0 0,-13-94-749 0 0,0-1-16 0 0,0 0 1 0 0,0 0 15 0 0,0 0-14 0 0,0 0-1 0 0,0 0 2 0 0,0 0 0 0 0,10-66-378 0 0,-8 56 210 0 0,0-1-1 0 0,1 1 1 0 0,0-1 0 0 0,0 1 0 0 0,1 0-1 0 0,1 1 1 0 0,0-1 0 0 0,0 1 0 0 0,1-1-1 0 0,0 2 1 0 0,0-1 0 0 0,1 1 0 0 0,0 0-1 0 0,1 0 1 0 0,0 1 0 0 0,0 0 0 0 0,0 0-1 0 0,1 1 1 0 0,0 0 0 0 0,0 0-1 0 0,3 0 97 0 0,0 1-39 0 0,1 0 1 0 0,0 1-1 0 0,0 0 0 0 0,0 0 0 0 0,0 2 0 0 0,1 0 0 0 0,-1 0 0 0 0,4 1 39 0 0,86 1-511 0 0,-102 0 238 0 0,-1 0 1 0 0,0 0 25 0 0,0 0 107 0 0,0 0 48 0 0,0 0 11 0 0,-24 33-38 0 0,-50 45 1398 0 0,68-71-1190 0 0,0 0 1 0 0,0 1-1 0 0,1-1 1 0 0,0 1 0 0 0,1 0-1 0 0,-1 1 1 0 0,1-1-1 0 0,1 1 1 0 0,0 0-1 0 0,0 0-89 0 0,-4 35 160 0 0,7-43-158 0 0,0 0 0 0 0,0 0-1 0 0,1 0 1 0 0,-1 0 0 0 0,0 0-1 0 0,1 0 1 0 0,-1-1 0 0 0,0 1-1 0 0,1 0 1 0 0,-1 0-1 0 0,1-1 1 0 0,-1 1 0 0 0,1 0-1 0 0,0 0 1 0 0,-1-1 0 0 0,1 1-1 0 0,0-1 1 0 0,-1 1-1 0 0,1 0 1 0 0,0-1 0 0 0,0 0-1 0 0,0 1 1 0 0,-1-1 0 0 0,1 1-1 0 0,0-1 1 0 0,0 0-1 0 0,0 0 1 0 0,0 1 0 0 0,0-1-1 0 0,0 0 1 0 0,0 0 0 0 0,0 0-2 0 0,2 1 31 0 0,0-1-17 0 0,0 0-1 0 0,0 0 1 0 0,1-1-1 0 0,-1 1 0 0 0,0-1 1 0 0,0 1-1 0 0,0-1 0 0 0,0 0 1 0 0,0 0-1 0 0,1 0 0 0 0,-2-1 1 0 0,1 1-1 0 0,0-1 0 0 0,0 0 1 0 0,0 1-1 0 0,-1-1 0 0 0,1-1 1 0 0,-1 1-1 0 0,0 0 0 0 0,1 0 1 0 0,-1-1-1 0 0,0 1 0 0 0,0-1 1 0 0,-1 0-14 0 0,19-16 59 0 0,-16 16-55 0 0,0 0 0 0 0,-1 0-1 0 0,0-1 1 0 0,1 1-1 0 0,-1-1 1 0 0,0 0-1 0 0,-1 0 1 0 0,1 0-1 0 0,-1-1 1 0 0,0 1 0 0 0,0 0-1 0 0,0-1 1 0 0,0 0-1 0 0,-1 1 1 0 0,0-1-1 0 0,0 0 1 0 0,0 0-1 0 0,0-4-3 0 0,12-48 790 0 0,0 31-1173 0 0,-12 25-73 0 0,12 3 281 0 0,20 28 223 0 0,-24-18 135 0 0,36 37 178 0 0,-11-28-233 0 0,16-15-1306 0 0,-43-9 589 0 0</inkml:trace>
  <inkml:trace contextRef="#ctx0" brushRef="#br0" timeOffset="821.324">852 240 11072 0 0,'0'0'324'0'0,"0"0"-3"0"0,-4-7 170 0 0,-2 1-362 0 0,5 5 13 0 0,-1 0-1 0 0,1 0 1 0 0,0 0-1 0 0,0-1 1 0 0,-1 1-1 0 0,1 0 1 0 0,0 0-1 0 0,-1 1 1 0 0,1-1-1 0 0,-1 0 1 0 0,1 0-1 0 0,-1 1 1 0 0,1-1-1 0 0,-1 1 1 0 0,0-1-1 0 0,1 1 1 0 0,-1 0-1 0 0,0 0 1 0 0,1 0-1 0 0,-1 0 1 0 0,0 0-1 0 0,1 0 1 0 0,-1 0-1 0 0,0 0 1 0 0,1 0-1 0 0,-1 1 1 0 0,0-1-1 0 0,1 1 1 0 0,-1 0-1 0 0,0-1-141 0 0,-3 2 118 0 0,0 0 1 0 0,1 0-1 0 0,-1 0 0 0 0,1 1 1 0 0,-1 0-1 0 0,1 0 0 0 0,0 0 1 0 0,0 0-1 0 0,0 0 0 0 0,0 1 1 0 0,0 0-1 0 0,1 0 0 0 0,0 0 1 0 0,0 0-1 0 0,0 0 0 0 0,0 1 1 0 0,1-1-1 0 0,-1 1 0 0 0,1 0 0 0 0,1 0 1 0 0,-1-1-1 0 0,0 1 0 0 0,1 2-118 0 0,-1 0 82 0 0,1-5-73 0 0,0 0-1 0 0,0 1 1 0 0,0-1-1 0 0,0 0 1 0 0,0 0-1 0 0,0 1 1 0 0,1-1-1 0 0,-1 0 1 0 0,1 1-1 0 0,0-1 1 0 0,0 1-1 0 0,0-1 1 0 0,0 0 0 0 0,0 1-1 0 0,0-1 1 0 0,1 1-1 0 0,-1-1 1 0 0,1 0-1 0 0,0 1 1 0 0,-1-1-1 0 0,1 0 1 0 0,0 0-1 0 0,0 0 1 0 0,1 1-1 0 0,-1-1 1 0 0,0 0-1 0 0,1 0 1 0 0,-1-1-1 0 0,1 1 1 0 0,0 0 0 0 0,-1 0-1 0 0,1-1 1 0 0,0 1-1 0 0,0-1 1 0 0,0 0-1 0 0,0 1 1 0 0,1-1-9 0 0,1 0 3 0 0,-1-1 0 0 0,1 1 1 0 0,0-1-1 0 0,0 0 0 0 0,0 0 0 0 0,0 0 1 0 0,0 0-1 0 0,0-1 0 0 0,-1 1 1 0 0,1-1-1 0 0,0 0 0 0 0,0-1 1 0 0,-1 1-1 0 0,1 0 0 0 0,0-1 0 0 0,-1 0 1 0 0,0 0-1 0 0,1 0 0 0 0,-1 0 1 0 0,0-1-1 0 0,0 1 0 0 0,0-1 0 0 0,0 0 1 0 0,-1 1-1 0 0,1-2-3 0 0,13-9-25 0 0,-8 4-115 0 0,-1 0 0 0 0,0 0 0 0 0,0-1 0 0 0,-1 1 0 0 0,0-2-1 0 0,-1 1 1 0 0,0-1 0 0 0,0 1 0 0 0,-1-1 0 0 0,-1-1 0 0 0,0 1 0 0 0,0 0 0 0 0,-1-1 0 0 0,-1 1 0 0 0,0-1-1 0 0,-1 0 1 0 0,0-10 140 0 0,1 9-121 0 0,1-5-3 0 0,-1-1-1 0 0,0 0 0 0 0,-2 1 0 0 0,0-1 0 0 0,-1 0 0 0 0,-1 0 125 0 0,-17 61 1179 0 0,12 47-643 0 0,8-76-502 0 0,0-1 0 0 0,1 1 0 0 0,0 0 0 0 0,1-1 0 0 0,0 1 0 0 0,1-1 0 0 0,1 0 0 0 0,1 4-34 0 0,36 30 10 0 0,-39-45-73 0 0,-1 1 0 0 0,1-1-1 0 0,0 0 1 0 0,0 0-1 0 0,0 0 1 0 0,0 0 0 0 0,0 0-1 0 0,0 0 1 0 0,0-1-1 0 0,1 1 1 0 0,-1-1 0 0 0,0 1-1 0 0,0-1 1 0 0,0 0-1 0 0,1 0 1 0 0,-1 0 0 0 0,0 0-1 0 0,0 0 1 0 0,0 0-1 0 0,1-1 1 0 0,-1 1 0 0 0,0-1-1 0 0,0 1 1 0 0,0-1-1 0 0,0 0 1 0 0,0 0 0 0 0,0 0-1 0 0,0 0 1 0 0,0 0-1 0 0,0-1 1 0 0,0 1 63 0 0,55-48-5485 0 0,-30 25 1969 0 0,-27 24 3344 0 0,0 0 48 0 0,8-2 382 0 0,-5 2 3127 0 0,0 54 2234 0 0,-6-10-3353 0 0,10-15-1825 0 0,0-10-364 0 0,-7-18-132 0 0,0 0 0 0 0,0 0 0 0 0,1 0 0 0 0,-1 0 0 0 0,1 0 0 0 0,-1 0 0 0 0,1 0 1 0 0,-1-1-1 0 0,1 1 0 0 0,0 0 0 0 0,0 0 0 0 0,-1 0 0 0 0,1 0 0 0 0,0-1 0 0 0,0 1 0 0 0,0 0 0 0 0,0-1 0 0 0,-1 1 0 0 0,1-1 0 0 0,0 1 0 0 0,0-1 0 0 0,0 1 0 0 0,0-1 0 0 0,1 0 0 0 0,-1 1 0 0 0,0-1 0 0 0,0 0 0 0 0,0 0 0 0 0,0 0 0 0 0,0 0 0 0 0,0 0 0 0 0,0 0 0 0 0,0 0 0 0 0,0 0 0 0 0,0 0 0 0 0,1-1 0 0 0,-1 1 55 0 0,0-1-4277 0 0,-1 1-1307 0 0</inkml:trace>
  <inkml:trace contextRef="#ctx0" brushRef="#br0" timeOffset="1087.99">1233 90 10448 0 0,'0'0'224'0'0,"0"0"56"0"0,0-3 8 0 0,0-3 8 0 0,-4 6-232 0 0,4 0-64 0 0,0 0 0 0 0,0 0 0 0 0,0 0 0 0 0,0 0 64 0 0,0 0-64 0 0,0 0 64 0 0,0 0-64 0 0,0 0 0 0 0,4 6-64 0 0,2 3-4608 0 0</inkml:trace>
  <inkml:trace contextRef="#ctx0" brushRef="#br0" timeOffset="1807.919">1455 166 14336 0 0,'0'0'330'0'0,"0"0"45"0"0,0 0 17 0 0,-3 0-47 0 0,-3 1-216 0 0,-1 0-1 0 0,0 1 1 0 0,1 0-1 0 0,-1 0 0 0 0,1 0 1 0 0,-1 1-1 0 0,1 0 1 0 0,0 0-1 0 0,0 0 1 0 0,0 1-1 0 0,1 0 0 0 0,-5 4-128 0 0,4-2 138 0 0,1-1-1 0 0,-1 1 0 0 0,1 0 0 0 0,1 0 0 0 0,-1 1 0 0 0,1-1 0 0 0,0 1 1 0 0,1 0-1 0 0,-1 0 0 0 0,1 0 0 0 0,1 1 0 0 0,-1-1 0 0 0,1 1 0 0 0,1-1 1 0 0,-1 1-1 0 0,1 0 0 0 0,1 0 0 0 0,-1-1 0 0 0,1 1 0 0 0,1 0 0 0 0,0 1-137 0 0,-1-8-2 0 0,0 0 0 0 0,0 1 0 0 0,1-1-1 0 0,-1 0 1 0 0,1 0 0 0 0,-1 0-1 0 0,1 1 1 0 0,0-1 0 0 0,-1 0-1 0 0,1 0 1 0 0,0 0 0 0 0,0 0 0 0 0,0 0-1 0 0,0 0 1 0 0,0 0 0 0 0,0 0-1 0 0,0-1 1 0 0,0 1 0 0 0,0 0 0 0 0,0 0-1 0 0,0-1 1 0 0,0 1 0 0 0,1-1-1 0 0,-1 1 1 0 0,0-1 0 0 0,0 0 0 0 0,1 1-1 0 0,-1-1 1 0 0,0 0 0 0 0,0 0-1 0 0,1 0 1 0 0,-1 0 0 0 0,0 0-1 0 0,1 0 1 0 0,-1 0 0 0 0,0 0 0 0 0,1-1-1 0 0,-1 1 1 0 0,0 0 2 0 0,30-19-459 0 0,43-55-767 0 0,-60 54 1099 0 0,-5 30 170 0 0,17 65 867 0 0,-3-62-732 0 0,-20-13-228 0 0,0-1 1 0 0,0 1-1 0 0,-1-1 0 0 0,1 0 1 0 0,0 0-1 0 0,-1 0 1 0 0,1 0-1 0 0,-1 0 1 0 0,1 0-1 0 0,-1-1 0 0 0,1 0 1 0 0,-1 1-1 0 0,0-1 1 0 0,0 0-1 0 0,0 0 1 0 0,0 0-1 0 0,0 0 0 0 0,0 0 1 0 0,0-1-1 0 0,-1 1 1 0 0,1 0-1 0 0,-1-1 1 0 0,0 1-1 0 0,0-1 0 0 0,0 0 1 0 0,0 1-1 0 0,0-1 1 0 0,0 0-1 0 0,-1 0 1 0 0,1 1-1 0 0,-1-1 0 0 0,0 0 1 0 0,0-1 49 0 0,2-3-168 0 0,12-52-856 0 0,7-9-57 0 0,-18 56 942 0 0,3 10 880 0 0,-9 123 2388 0 0,2-94-2587 0 0,9 55 760 0 0,-7-79-1238 0 0,3 0 0 0 0,-2-2-101 0 0,-1 0-1 0 0,0-1 0 0 0,0 1 1 0 0,1 0-1 0 0,-1-1 1 0 0,0 1-1 0 0,1-1 0 0 0,-1 0 1 0 0,0 1-1 0 0,1-1 0 0 0,-1 0 1 0 0,1 0-1 0 0,-1 0 1 0 0,1 0-1 0 0,-1 0 0 0 0,0 0 1 0 0,1 0-1 0 0,-1-1 1 0 0,1 1-1 0 0,-1 0 0 0 0,0-1 1 0 0,1 1-1 0 0,-1-1 0 0 0,0 0 1 0 0,0 1-1 0 0,1-1 1 0 0,-1 0-1 0 0,0 0 0 0 0,0 1 1 0 0,0-1-1 0 0,0 0 0 0 0,0 0 1 0 0,0-1-1 0 0,0 1 1 0 0,0 0-1 0 0,0 0 38 0 0,28-45-1946 0 0,18-32 252 0 0,-47 78 1641 0 0,11 1 816 0 0,-8 3-597 0 0,-1 1 0 0 0,1-1-1 0 0,-1 1 1 0 0,0 0 0 0 0,-1 0 0 0 0,1 0-1 0 0,-1 0 1 0 0,0 0 0 0 0,0 0-1 0 0,-1 0 1 0 0,0 1 0 0 0,0 0-166 0 0,4 23 486 0 0,11 17-119 0 0,-13-46-616 0 0,0 1 0 0 0,-1-1-1 0 0,1 1 1 0 0,0-1 0 0 0,0 0 0 0 0,0 0 0 0 0,-1 0 0 0 0,1 0 0 0 0,0 0 0 0 0,0-1 0 0 0,0 1 0 0 0,-1 0 0 0 0,1-1 0 0 0,0 0 0 0 0,0 1-1 0 0,-1-1 1 0 0,1 0 0 0 0,0 0 0 0 0,-1 1 0 0 0,1-1 0 0 0,-1-1 0 0 0,1 1 0 0 0,-1 0 0 0 0,0 0 0 0 0,1 0 0 0 0,-1-1 0 0 0,1 0 249 0 0,4-5-1664 0 0</inkml:trace>
  <inkml:trace contextRef="#ctx0" brushRef="#br0" timeOffset="2231.014">2097 276 10512 0 0,'0'1'33'0'0,"0"-1"0"0"0,0 0 1 0 0,0 0-1 0 0,0 0 0 0 0,-1 0 1 0 0,1 1-1 0 0,0-1 0 0 0,0 0 1 0 0,0 0-1 0 0,0 0 0 0 0,0 1 1 0 0,0-1-1 0 0,0 0 1 0 0,0 0-1 0 0,0 0 0 0 0,0 1 1 0 0,0-1-1 0 0,0 0 0 0 0,0 0 1 0 0,0 1-1 0 0,0-1 0 0 0,0 0 1 0 0,0 0-1 0 0,0 0 0 0 0,0 1 1 0 0,0-1-1 0 0,0 0 0 0 0,0 0 1 0 0,1 0-1 0 0,-1 1 0 0 0,0-1 1 0 0,0 0-1 0 0,0 0 0 0 0,0 0 1 0 0,0 0-1 0 0,1 1 1 0 0,-1-1-1 0 0,0 0 0 0 0,0 0 1 0 0,0 0-1 0 0,0 0 0 0 0,1 0 1 0 0,-1 0-1 0 0,0 1-33 0 0,-7 4 178 0 0,-4 34 2810 0 0,4-7-1236 0 0,-6-4-363 0 0,-1 7-1076 0 0,14-33-217 0 0,-5 3 80 0 0,-12 4-96 0 0,16-8-16 0 0,21-17 192 0 0,-2-7-256 0 0,44-55-14 0 0,-38 42-252 0 0,-7 15 142 0 0,-10 18 112 0 0,0 2 12 0 0,15 17 0 0 0,-12-6 12 0 0,-7-6 44 0 0,-1 1 0 0 0,0-1-1 0 0,0 1 1 0 0,0 0 0 0 0,0 0 0 0 0,-1 0-1 0 0,0 0 1 0 0,0 0 0 0 0,0 0-1 0 0,-1 1 1 0 0,0-1 0 0 0,0 0-1 0 0,0 0 1 0 0,0 0 0 0 0,-1 1-1 0 0,0-1 1 0 0,0 0 0 0 0,-1 0-1 0 0,1 0 1 0 0,-1 0 0 0 0,-2 3-56 0 0,3 16 102 0 0,1-22-43 0 0,2-1-4 0 0,5 3-71 0 0,-6-3-128 0 0,-1-1-74 0 0,0 0-26 0 0,6 0-2490 0 0,2 0 1373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1T11:45:37.6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418 299 10080 0 0,'-4'-7'490'0'0,"0"-1"-265"0"0,-1 0 0 0 0,0 1 0 0 0,-1-1-1 0 0,1 1 1 0 0,-1 1 0 0 0,-1-1-1 0 0,0 1 1 0 0,1 0 0 0 0,-6-3-225 0 0,7 5 325 0 0,0 1 0 0 0,-1 0 0 0 0,1 1 0 0 0,0-1 0 0 0,-1 1 0 0 0,1 0 0 0 0,-1 1 0 0 0,0-1 0 0 0,1 1 0 0 0,-1 0 0 0 0,0 0 0 0 0,0 1 1 0 0,0 0-1 0 0,0 0 0 0 0,0 0 0 0 0,0 1 0 0 0,1-1 0 0 0,-4 2-325 0 0,-2 0 273 0 0,1 1 0 0 0,-1 0 1 0 0,1 1-1 0 0,0 0 0 0 0,0 0 0 0 0,0 1 1 0 0,1 0-1 0 0,-1 1 0 0 0,-5 4-273 0 0,-1 3 126 0 0,1 0 0 0 0,0 0-1 0 0,0 1 1 0 0,2 1 0 0 0,0 1-1 0 0,-1 1-125 0 0,10-11 24 0 0,0 0 0 0 0,0 0 0 0 0,1 1-1 0 0,0-1 1 0 0,0 1 0 0 0,0 0-1 0 0,1 0 1 0 0,0 0 0 0 0,0 0 0 0 0,1 0-1 0 0,0 0 1 0 0,0 1 0 0 0,1-1 0 0 0,0 0-1 0 0,0 0 1 0 0,1 1 0 0 0,-1-1 0 0 0,3 5-24 0 0,29 44 10 0 0,8-37-211 0 0,-27-18-99 0 0,-1 0 0 0 0,0-1 0 0 0,0-1 0 0 0,0 0 0 0 0,0-1 1 0 0,0 0-1 0 0,0-1 0 0 0,0 0 0 0 0,0-1 0 0 0,-1 0 0 0 0,0 0 0 0 0,0-2 0 0 0,0 1 0 0 0,0-1 0 0 0,-1-1 0 0 0,0 0 0 0 0,-1-1 1 0 0,5-4 298 0 0,26-20-2740 0 0,-19 14-2365 0 0</inkml:trace>
  <inkml:trace contextRef="#ctx0" brushRef="#br0" timeOffset="691.526">522 94 8624 0 0,'0'0'250'0'0,"0"0"4"0"0,0-1-88 0 0,1 0 1 0 0,-1 0-1 0 0,0 0 1 0 0,0 0-1 0 0,0 0 1 0 0,0 0-1 0 0,-1 0 1 0 0,1-1-1 0 0,0 1 1 0 0,0 0-1 0 0,0 0 1 0 0,-1 0 0 0 0,1 0-1 0 0,-1 0 1 0 0,1 0-1 0 0,-1 1 1 0 0,1-1-1 0 0,-1 0 1 0 0,0 0-1 0 0,1 0 1 0 0,-1 0-1 0 0,0 1 1 0 0,1-1-1 0 0,-1 0 1 0 0,0 0-1 0 0,0 1 1 0 0,0-1-1 0 0,0 1 1 0 0,0-1-1 0 0,0 1 1 0 0,0-1 0 0 0,0 1-1 0 0,0 0 1 0 0,0-1-1 0 0,0 1 1 0 0,0 0-1 0 0,0 0 1 0 0,0 0-1 0 0,0 0-166 0 0,-16 13 1569 0 0,4 1-1177 0 0,0 0 0 0 0,0 2-1 0 0,2-1 1 0 0,0 1-1 0 0,0 1 1 0 0,2 0-1 0 0,-3 6-391 0 0,11-21 18 0 0,-3 6 30 0 0,0 1-1 0 0,1 0 1 0 0,0 0-1 0 0,0 0 1 0 0,1 0-1 0 0,0 1 1 0 0,1-1-1 0 0,0 0 1 0 0,0 1-1 0 0,1-1 1 0 0,0 1-1 0 0,1-1 1 0 0,0 1-1 0 0,1 3-47 0 0,-2-9-10 0 0,1-1 0 0 0,-1 1-1 0 0,1-1 1 0 0,0 1-1 0 0,1-1 1 0 0,-1 0 0 0 0,0 1-1 0 0,1-1 1 0 0,0 0 0 0 0,0 0-1 0 0,0 0 1 0 0,0 0-1 0 0,0 0 1 0 0,0 0 0 0 0,1-1-1 0 0,0 1 1 0 0,-1-1 0 0 0,1 0-1 0 0,0 0 1 0 0,0 0-1 0 0,0 0 1 0 0,0 0 0 0 0,1-1-1 0 0,-1 1 1 0 0,0-1 0 0 0,1 0-1 0 0,-1 0 1 0 0,1 0-1 0 0,-1 0 1 0 0,1-1 0 0 0,-1 1-1 0 0,1-1 1 0 0,0 0 0 0 0,-1 0-1 0 0,1 0 1 0 0,-1-1-1 0 0,4 0 11 0 0,0-1-209 0 0,0 0 0 0 0,0-1-1 0 0,0 0 1 0 0,0 0 0 0 0,0 0-1 0 0,-1-1 1 0 0,1 0 0 0 0,-1 0-1 0 0,0-1 1 0 0,-1 0 0 0 0,1 0-1 0 0,-1 0 1 0 0,0-1 0 0 0,0 1-1 0 0,0-1 1 0 0,-1 0 0 0 0,0-1-1 0 0,3-5 211 0 0,-3 5-38 0 0,-1 1 0 0 0,1-1 1 0 0,-1-1-1 0 0,0 1 1 0 0,-1 0-1 0 0,0-1 1 0 0,0 1-1 0 0,0-1 0 0 0,-1 0 1 0 0,0 0-1 0 0,-1 1 1 0 0,0-1-1 0 0,0 0 1 0 0,-1-5 36 0 0,1 13 31 0 0,0-1 0 0 0,0 1 0 0 0,0-1 1 0 0,-1 1-1 0 0,1 0 0 0 0,0-1 0 0 0,0 1 1 0 0,-1 0-1 0 0,1-1 0 0 0,0 1 0 0 0,-1 0 1 0 0,1-1-1 0 0,0 1 0 0 0,-1 0 0 0 0,1-1 1 0 0,-1 1-1 0 0,1 0 0 0 0,0 0 0 0 0,-1 0 1 0 0,1-1-1 0 0,-1 1 0 0 0,1 0 1 0 0,-1 0-1 0 0,1 0 0 0 0,0 0 0 0 0,-1 0 1 0 0,1 0-1 0 0,-1 0 0 0 0,1 0 0 0 0,-1 0 1 0 0,1 0-1 0 0,-1 0 0 0 0,1 0 0 0 0,-1 0 1 0 0,1 0-1 0 0,0 0 0 0 0,-1 1 0 0 0,1-1 1 0 0,-1 0-1 0 0,1 0 0 0 0,-1 0 0 0 0,1 1 1 0 0,0-1-1 0 0,-1 0 0 0 0,1 1 1 0 0,0-1-1 0 0,-1 0 0 0 0,1 1 0 0 0,0-1 1 0 0,0 0-1 0 0,-1 1 0 0 0,1-1 0 0 0,0 1 1 0 0,0-1-1 0 0,-1 0 0 0 0,1 1 0 0 0,0-1 1 0 0,0 1-1 0 0,0-1 0 0 0,0 1 0 0 0,0-1-31 0 0,-21 29 348 0 0,14-13-123 0 0,-1 1 0 0 0,2 0 1 0 0,0 0-1 0 0,1 1 0 0 0,1-1 0 0 0,1 1 0 0 0,0 0 0 0 0,1 5-225 0 0,8-1-12 0 0,18-24 32 0 0,-20-1-10 0 0,1-1 0 0 0,-2-1-1 0 0,1 1 1 0 0,-1 0 0 0 0,1-1-1 0 0,-1 1 1 0 0,0-1-1 0 0,-1 0 1 0 0,1 0 0 0 0,-1 0-1 0 0,0-1 1 0 0,0 1 0 0 0,-1 0-1 0 0,0-1 1 0 0,1-1-10 0 0,8-25-25 0 0,11-33 185 0 0,-15 48-181 0 0,-6 16-83 0 0,3 18-216 0 0,8 56 365 0 0,13-16 295 0 0,-23-55-390 0 0,0 0-1 0 0,1-1 0 0 0,-1 1 0 0 0,1 0 0 0 0,-1-1 0 0 0,1 1 1 0 0,0-1-1 0 0,0 0 0 0 0,-1 0 0 0 0,1 0 0 0 0,0 1 0 0 0,0-1 1 0 0,0-1-1 0 0,0 1 0 0 0,0 0 0 0 0,1-1 0 0 0,-1 1 0 0 0,0-1 1 0 0,0 1-1 0 0,0-1 0 0 0,0 0 0 0 0,1 0 0 0 0,-1 0 1 0 0,0 0-1 0 0,0 0 0 0 0,0-1 0 0 0,1 1 0 0 0,-1-1 0 0 0,0 1 1 0 0,1-1 50 0 0,36-26-5209 0 0,-31 15 3595 0 0</inkml:trace>
  <inkml:trace contextRef="#ctx0" brushRef="#br0" timeOffset="1008.202">879 113 9280 0 0,'0'0'268'0'0,"-1"0"4"0"0,-4 0-76 0 0,2 1-38 0 0,0 0 0 0 0,0 0 0 0 0,0 0 0 0 0,1 0 0 0 0,-1 0 0 0 0,0 1 0 0 0,1-1 0 0 0,-1 1 0 0 0,1 0 0 0 0,-1 0 0 0 0,1 0 0 0 0,0 0 1 0 0,-1 0-1 0 0,1 0 0 0 0,1 0 0 0 0,-1 1 0 0 0,0-1 0 0 0,0 1 0 0 0,1 0 0 0 0,-1-1 0 0 0,1 1 0 0 0,0 0 0 0 0,0 0 0 0 0,0 0 0 0 0,0 0 0 0 0,1 0 0 0 0,-1 0 1 0 0,1 0-1 0 0,0 0-158 0 0,0 2 43 0 0,0-1 1 0 0,0 1-1 0 0,0 0 1 0 0,1-1 0 0 0,0 1-1 0 0,0-1 1 0 0,0 1 0 0 0,1-1-1 0 0,0 0 1 0 0,-1 1 0 0 0,1-1-1 0 0,1 0 1 0 0,-1 0 0 0 0,1 0-1 0 0,-1-1 1 0 0,1 1-1 0 0,0-1-43 0 0,4 8 159 0 0,27 31 940 0 0,-24-19 317 0 0,-8-10-830 0 0,-4-10-507 0 0,1 1 0 0 0,-1 0 0 0 0,-1-1 0 0 0,1 1 0 0 0,0-1 0 0 0,-1 1 0 0 0,0-1 0 0 0,1 0 0 0 0,-1 0 0 0 0,-1-1 0 0 0,1 1 0 0 0,0 0 0 0 0,-1-1 0 0 0,1 0 0 0 0,-1 0 0 0 0,1 0 0 0 0,-1 0 0 0 0,0-1 1 0 0,0 1-1 0 0,-1-1-79 0 0,2 0 40 0 0,-84 31-903 0 0,78-44-3554 0 0,9 4-1093 0 0</inkml:trace>
  <inkml:trace contextRef="#ctx0" brushRef="#br0" timeOffset="1336.933">1037 92 10136 0 0,'0'0'230'0'0,"0"0"30"0"0,-6 6 258 0 0,-34 50 458 0 0,38-27 136 0 0,3-28-851 0 0,0 1-12 0 0,11 16 394 0 0,1-1 1 0 0,1-1-1 0 0,0 0 0 0 0,1-1 0 0 0,13 10-643 0 0,-27-24 41 0 0,22 24 1217 0 0,-22-24-932 0 0,-1-1 2 0 0,0 2-258 0 0,-1 1 0 0 0,1 0-1 0 0,-1 0 1 0 0,1-1 0 0 0,-1 1-1 0 0,0 0 1 0 0,0-1 0 0 0,0 1-1 0 0,-1-1 1 0 0,1 1 0 0 0,0-1-1 0 0,-1 0 1 0 0,0 1 0 0 0,1-1-1 0 0,-1 0 1 0 0,0 0 0 0 0,0 0-1 0 0,0-1 1 0 0,-1 1 0 0 0,1 0-1 0 0,0-1 1 0 0,0 1 0 0 0,-1-1-1 0 0,1 0 1 0 0,-2 1-70 0 0,-72 22-336 0 0,62-21 1 0 0,13-2-82 0 0,-4-1-1398 0 0,4-5-3689 0 0,3-3 218 0 0</inkml:trace>
  <inkml:trace contextRef="#ctx0" brushRef="#br0" timeOffset="1586.709">1209 184 12672 0 0,'0'0'289'0'0,"0"0"40"0"0,0 0 21 0 0,0 0-46 0 0,6 7 501 0 0,-3 1-204 0 0,0 0 1 0 0,0 0-1 0 0,0 0 0 0 0,-1 1 1 0 0,-1-1-1 0 0,1 1 0 0 0,-1-1 1 0 0,-1 1-1 0 0,0 0 1 0 0,0-1-1 0 0,0 2-601 0 0,0-9 18 0 0,-3 91 1119 0 0,2-89-986 0 0,2 1-608 0 0,-2 6-5198 0 0,1-10 4129 0 0</inkml:trace>
  <inkml:trace contextRef="#ctx0" brushRef="#br0" timeOffset="1781.655">1272 109 9880 0 0,'0'0'290'0'0,"0"0"-3"0"0,-6-6-1922 0 0,6 6-2155 0 0</inkml:trace>
  <inkml:trace contextRef="#ctx0" brushRef="#br0" timeOffset="2861.557">1491 149 9008 0 0,'-6'3'433'0'0,"-75"54"688"0"0,-3 20 2947 0 0,82-75-3993 0 0,0 1-1 0 0,0 0 1 0 0,0 0-1 0 0,0 0 1 0 0,0 0-1 0 0,1 0 1 0 0,-1 0-1 0 0,1 0 1 0 0,0 1-1 0 0,0-1 1 0 0,0 0-1 0 0,0 1 1 0 0,1-1-1 0 0,-1 1 1 0 0,1-1-1 0 0,0 1 1 0 0,0-1-1 0 0,0 1 1 0 0,0-1-1 0 0,1 1 1 0 0,0-1-1 0 0,-1 1 1 0 0,2 1-75 0 0,-1-4 80 0 0,35 17 109 0 0,28-23 74 0 0,-43 0-193 0 0,45-24 66 0 0,-44 14-83 0 0,41-32 11 0 0,-29 7 0 0 0,-32 37-68 0 0,1 1-1 0 0,0 0 0 0 0,-1 0 1 0 0,1 0-1 0 0,0 0 0 0 0,0 0 1 0 0,0 0-1 0 0,0 1 0 0 0,0-1 0 0 0,0 1 1 0 0,1 0-1 0 0,-1 0 0 0 0,0 0 1 0 0,1 0-1 0 0,-1 1 0 0 0,1-1 0 0 0,1 1 5 0 0,1 0 0 0 0,1-1 0 0 0,-1-1 16 0 0,-5 1 59 0 0,-1 1 0 0 0,0 0 11 0 0,0 0-11 0 0,0 0-10 0 0,0 0-1 0 0,-24-11 336 0 0,18 10-308 0 0,4 0-66 0 0,1 1 0 0 0,-1-1 0 0 0,0 1 0 0 0,1 0 0 0 0,-1 0 0 0 0,0 0 0 0 0,0 0 0 0 0,1 0 1 0 0,-1 0-1 0 0,0 0 0 0 0,1 1 0 0 0,-1-1 0 0 0,0 0 0 0 0,1 1 0 0 0,-1 0 0 0 0,0-1 0 0 0,1 1 0 0 0,-1 0 0 0 0,1 0 0 0 0,-1 0 1 0 0,1 0-1 0 0,0 0 0 0 0,-1 0 0 0 0,0 1-26 0 0,-44 55 248 0 0,15 20 128 0 0,39-33 108 0 0,11-31-454 0 0,-16-13 1 0 0,1 0-1 0 0,0-1 0 0 0,-1 1 1 0 0,1-1-1 0 0,-1 0 0 0 0,1 0 1 0 0,-1 0-1 0 0,0-1 0 0 0,1 1 1 0 0,-1-1-1 0 0,0 1 0 0 0,0-1 1 0 0,0 0-1 0 0,0 0 0 0 0,0-1 1 0 0,1-1-31 0 0,53-45 10 0 0,-8 6-22 0 0,-4 10-233 0 0,-44 33 165 0 0,-1 0 7 0 0,5 3-71 0 0,3 32-30 0 0,27 4 121 0 0,5-19 106 0 0,11-17 41 0 0,-17-14 39 0 0,-27 9-124 0 0,-1-1 1 0 0,0 1-1 0 0,0-1 1 0 0,0-1-1 0 0,0 1 1 0 0,0-1-1 0 0,-1 0 0 0 0,0-1 1 0 0,0 1-1 0 0,0-1 1 0 0,0 0-1 0 0,-1 0 1 0 0,1-1-1 0 0,-2 1 0 0 0,3-4-9 0 0,27-48 72 0 0,-13-36-74 0 0,-13 63-53 0 0,-6 27 48 0 0,0 1 1 0 0,0 0 0 0 0,0-1 0 0 0,-1 1-1 0 0,1-1 1 0 0,-1 0 0 0 0,1 1 0 0 0,-1-1 0 0 0,0 1-1 0 0,0-1 1 0 0,0 1 0 0 0,0-1 0 0 0,-1 0-1 0 0,1 1 1 0 0,-1-1 0 0 0,1 1 0 0 0,-1-1 0 0 0,0 1-1 0 0,-1-3 7 0 0,-8-25 0 0 0,7 24 0 0 0,3 6 0 0 0,-1-1 0 0 0,1 1 0 0 0,0-1 0 0 0,-1 1 0 0 0,1 0 0 0 0,-1 0 0 0 0,1-1 0 0 0,0 1 0 0 0,-1 0 0 0 0,1 0 0 0 0,-1-1 0 0 0,1 1 0 0 0,-1 0 0 0 0,1 0 0 0 0,-1 0 0 0 0,1 0 0 0 0,-1 0 0 0 0,1 0 0 0 0,-1 0 0 0 0,1 0 0 0 0,-1 0 0 0 0,1 0 0 0 0,-1 0 0 0 0,1 0 0 0 0,-1 0 0 0 0,1 0 0 0 0,-1 0 0 0 0,1 1 0 0 0,-1-1 0 0 0,1 0 0 0 0,-1 0 0 0 0,1 1 0 0 0,-1-1 0 0 0,1 0 0 0 0,0 0 0 0 0,-1 1 0 0 0,1-1 0 0 0,0 1 0 0 0,-1-1 0 0 0,1 0 0 0 0,0 1 0 0 0,-1-1 0 0 0,1 1 0 0 0,0-1 0 0 0,-1 1 0 0 0,1-1 0 0 0,-11 31 0 0 0,-9 28-12 0 0,-2 12-48 0 0,21-13 60 0 0,18 20 0 0 0,-15-71 1 0 0,1 0 0 0 0,-1 0 0 0 0,2 0 0 0 0,-1 0 0 0 0,1 0 0 0 0,0 0 0 0 0,0-1 0 0 0,1 0 0 0 0,-1 0 0 0 0,1 0 0 0 0,3 1-1 0 0,-4-3-137 0 0,1 0 0 0 0,0 0 0 0 0,1-1-1 0 0,-1 0 1 0 0,0 0 0 0 0,1-1 0 0 0,0 1 0 0 0,0-1 0 0 0,-1 0-1 0 0,1-1 1 0 0,0 1 0 0 0,0-1 0 0 0,1-1 0 0 0,-1 1 0 0 0,0-1-1 0 0,4 0 138 0 0,4-2-6383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1T11:45:47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0 287 11256 0 0,'0'0'256'0'0,"0"0"34"0"0,1 1 21 0 0,27 100 2434 0 0,10 64 1211 0 0,-23-82-2979 0 0,3 23-806 0 0,-20-14 162 0 0,1-77-421 0 0,1-13 74 0 0,1 1 1 0 0,-1-1 0 0 0,0 0-1 0 0,0 1 1 0 0,-1-1 0 0 0,1 0 0 0 0,0 1-1 0 0,-1-1 1 0 0,1 0 0 0 0,-1 0-1 0 0,0 1 1 0 0,0-1 0 0 0,0 0-1 0 0,0 0 1 0 0,0 0 0 0 0,0 0 0 0 0,0 0-1 0 0,-1 0 1 0 0,1 0 0 0 0,-1-1-1 0 0,1 1 1 0 0,-1 0 0 0 0,-1 0 13 0 0,2-2-198 0 0,0 0 1 0 0,0-1-1 0 0,-1 1 1 0 0,1 0-1 0 0,0-1 1 0 0,0 1-1 0 0,0-1 1 0 0,-1 1-1 0 0,1-1 1 0 0,0 1-1 0 0,0-1 1 0 0,0 0-1 0 0,0 1 1 0 0,0-1-1 0 0,0 0 1 0 0,0 0-1 0 0,0 0 1 0 0,1 0-1 0 0,-1 0 1 0 0,0 0-1 0 0,0 0 1 0 0,1 0-1 0 0,-1 0 1 0 0,1 0-1 0 0,-1-1 1 0 0,1 1-1 0 0,-1 0 1 0 0,1-1 197 0 0,-4-4-2826 0 0,-3-4-2159 0 0</inkml:trace>
  <inkml:trace contextRef="#ctx0" brushRef="#br0" timeOffset="246.991">57 344 5696 0 0,'95'-36'2217'0'0,"-32"33"2670"0"0,-63 25-2273 0 0,-3-17-2512 0 0,0-1-1 0 0,-1 1 0 0 0,0 0 1 0 0,0-1-1 0 0,0 0 0 0 0,-1 0 0 0 0,1 0 1 0 0,-1-1-1 0 0,0 1 0 0 0,0-1 1 0 0,0 0-1 0 0,0-1 0 0 0,-1 1 1 0 0,1-1-1 0 0,-3 1-101 0 0,-17 9 124 0 0,-56 19-1352 0 0,57-30-492 0 0,18-1 986 0 0</inkml:trace>
  <inkml:trace contextRef="#ctx0" brushRef="#br0" timeOffset="1135.275">148 437 7672 0 0,'0'0'224'0'0,"0"0"68"0"0,0 0 160 0 0,0 0 69 0 0,7-21 3032 0 0,32-26-266 0 0,-22 37-2449 0 0,-12 7-646 0 0,-1 0 0 0 0,1 0 0 0 0,-1 0 0 0 0,1 1 0 0 0,0 0-1 0 0,0 0 1 0 0,0 0 0 0 0,0 0 0 0 0,1 1 0 0 0,-1 0-1 0 0,0 0 1 0 0,1 0 0 0 0,-1 1 0 0 0,5 0-192 0 0,-8 0 161 0 0,-1 1-8 0 0,44 15 479 0 0,-7 15-54 0 0,-20-10-426 0 0,-15-11-92 0 0,6 10-34 0 0,-9-17-4 0 0,0 0 0 0 0,-1 0 0 0 0,1 0 1 0 0,0 0-1 0 0,-1 0 0 0 0,0 0 0 0 0,0 0 0 0 0,0-1 0 0 0,0 1 0 0 0,0 0 0 0 0,0 0 0 0 0,-1-1 0 0 0,0 1 0 0 0,1-1 0 0 0,-1 1 0 0 0,0-1 0 0 0,0 0 0 0 0,0 0 0 0 0,0 0 0 0 0,-1 0 0 0 0,1 0 0 0 0,0 0 0 0 0,-1 0 0 0 0,0-1 1 0 0,1 1-1 0 0,-4 0-22 0 0,-78 27 533 0 0,83-29-531 0 0,-16 4 35 0 0,0-1 0 0 0,0-1-1 0 0,-1 0 1 0 0,1-1-1 0 0,-1-1 1 0 0,1-1 0 0 0,-9-1-37 0 0,-3-2 60 0 0,21 3-84 0 0,0 0 0 0 0,0 0 0 0 0,1 0-1 0 0,-1-1 1 0 0,1 0 0 0 0,-1 0 0 0 0,1-1 0 0 0,0 0 0 0 0,0 0-1 0 0,0-1 1 0 0,-3-2 24 0 0,10 6-86 0 0,0-1 0 0 0,0 1-1 0 0,-1-1 1 0 0,1 1 0 0 0,0 0 0 0 0,0-1-1 0 0,0 1 1 0 0,0-1 0 0 0,0 1-1 0 0,-1-1 1 0 0,1 1 0 0 0,0-1 0 0 0,0 1-1 0 0,0 0 1 0 0,0-1 0 0 0,1 1 0 0 0,-1-1-1 0 0,0 1 1 0 0,0-1 0 0 0,0 1-1 0 0,0-1 1 0 0,0 1 0 0 0,0 0 0 0 0,1-1-1 0 0,-1 1 1 0 0,0-1 0 0 0,0 1-1 0 0,1 0 1 0 0,-1-1 0 0 0,0 1 0 0 0,1 0-1 0 0,-1-1 1 0 0,0 1 0 0 0,1 0-1 0 0,-1-1 1 0 0,0 1 0 0 0,1 0 0 0 0,-1 0-1 0 0,1 0 1 0 0,-1-1 0 0 0,1 1-1 0 0,-1 0 1 0 0,0 0 0 0 0,1 0 0 0 0,-1 0-1 0 0,1 0 1 0 0,-1 0 0 0 0,1 0-1 0 0,-1 0 1 0 0,1 0 0 0 0,-1 0 86 0 0,7-4-3086 0 0,0-1-2571 0 0</inkml:trace>
  <inkml:trace contextRef="#ctx0" brushRef="#br0" timeOffset="1874.857">660 368 11864 0 0,'0'0'266'0'0,"0"0"44"0"0,0 0 12 0 0,0 0-34 0 0,-15 4 1430 0 0,5 0-1369 0 0,0 1 0 0 0,1 1 1 0 0,0 0-1 0 0,0 0 0 0 0,0 0 0 0 0,0 1 1 0 0,1 1-1 0 0,0-1 0 0 0,1 1 1 0 0,0 1-1 0 0,0-1 0 0 0,0 3-349 0 0,-3 16 187 0 0,10-25-144 0 0,2 4-22 0 0,16 4 108 0 0,-12-9-112 0 0,-1 0 0 0 0,1-1-1 0 0,0 0 1 0 0,0 0 0 0 0,0 0 0 0 0,-1-1-1 0 0,1 0 1 0 0,0 0 0 0 0,-1-1-1 0 0,1 0 1 0 0,0 1 0 0 0,-1-2-1 0 0,0 1 1 0 0,0-1 0 0 0,0 0 0 0 0,0 0-1 0 0,0 0 1 0 0,0 0 0 0 0,-1-1-1 0 0,1 0 1 0 0,-1 0 0 0 0,0 0-1 0 0,2-4-16 0 0,-5 7 1 0 0,1-1-1 0 0,-1 1 1 0 0,0-1-1 0 0,0 1 1 0 0,0-1-1 0 0,0 0 0 0 0,0 0 1 0 0,0 1-1 0 0,-1-1 1 0 0,1 0-1 0 0,-1 0 1 0 0,1 0-1 0 0,-1 0 0 0 0,1 0 1 0 0,-1 0-1 0 0,0 0 1 0 0,0 0-1 0 0,0 0 1 0 0,0 0-1 0 0,-1 0 0 0 0,1 0 1 0 0,0 0-1 0 0,-1 0 1 0 0,1 1-1 0 0,-1-1 1 0 0,0 0-1 0 0,0 0 0 0 0,0-1 0 0 0,-19-28-66 0 0,-27-9-377 0 0,46 39 426 0 0,-1 0-1 0 0,1 0 1 0 0,0-1 0 0 0,0 1 0 0 0,-1 0-1 0 0,1 0 1 0 0,0-1 0 0 0,0 1-1 0 0,0 0 1 0 0,1-1 0 0 0,-1 1 0 0 0,0-1-1 0 0,0 0 1 0 0,1 1 0 0 0,-1-1-1 0 0,1 1 1 0 0,-1-1 0 0 0,1 0-1 0 0,0 1 1 0 0,0-1 0 0 0,0 0 0 0 0,0 0-1 0 0,0 1 1 0 0,0-1 0 0 0,0 0-1 0 0,0 1 1 0 0,1-1 0 0 0,-1 0 0 0 0,1 1-1 0 0,-1-1 1 0 0,1 1 0 0 0,0-1-1 0 0,-1 1 1 0 0,1-1 0 0 0,1-1 17 0 0,44-52-206 0 0,-21 22 217 0 0,-23 30 42 0 0,-1 3 11 0 0,-1 0-21 0 0,0 0-86 0 0,0 0-21 0 0,0 0-32 0 0,0 0-134 0 0,0 0-61 0 0,0 0-12 0 0,0 0-59 0 0,0 0-248 0 0,0 0-107 0 0,0 0-917 0 0,0 0-3602 0 0</inkml:trace>
  <inkml:trace contextRef="#ctx0" brushRef="#br0" timeOffset="3230.03">741 225 8432 0 0,'-1'-1'76'0'0,"1"1"-1"0"0,0 0 1 0 0,0 0 0 0 0,0-1 0 0 0,1 1 0 0 0,-1 0 0 0 0,0 0 0 0 0,0 0-1 0 0,0-1 1 0 0,0 1 0 0 0,0 0 0 0 0,0 0 0 0 0,0 0 0 0 0,0-1-1 0 0,0 1 1 0 0,0 0 0 0 0,0 0 0 0 0,1 0 0 0 0,-1-1 0 0 0,0 1 0 0 0,0 0-1 0 0,0 0 1 0 0,0 0 0 0 0,1 0 0 0 0,-1 0 0 0 0,0-1 0 0 0,0 1 0 0 0,0 0-1 0 0,1 0 1 0 0,-1 0 0 0 0,0 0 0 0 0,0 0 0 0 0,0 0 0 0 0,1 0-1 0 0,-1 0 1 0 0,0 0 0 0 0,0 0 0 0 0,1 0 0 0 0,-1 0 0 0 0,0 0 0 0 0,0 0-1 0 0,0 0 1 0 0,1 0 0 0 0,-1 0 0 0 0,0 0-76 0 0,-22-1 3947 0 0,-14 12-3387 0 0,30-9-209 0 0,-3 3-163 0 0,0 0-1 0 0,0 0 0 0 0,0 0 0 0 0,0 1 0 0 0,1 1 0 0 0,0 0 0 0 0,1 0 0 0 0,-1 0 0 0 0,1 1 0 0 0,1 0 0 0 0,-1 0 0 0 0,2 1 0 0 0,-5 6-187 0 0,7-10 52 0 0,-1 1 0 0 0,1 0 0 0 0,0-1 0 0 0,1 1 0 0 0,-1 1-1 0 0,1-1 1 0 0,0 0 0 0 0,1 1 0 0 0,-1-1 0 0 0,1 1 0 0 0,1-1-1 0 0,-1 1 1 0 0,1-1 0 0 0,0 1 0 0 0,1-1 0 0 0,-1 1 0 0 0,1-1-1 0 0,1 1 1 0 0,-1-1 0 0 0,1 1 0 0 0,0-1 0 0 0,1 0 0 0 0,-1 0-1 0 0,2 1-51 0 0,-1-4 16 0 0,0 0-1 0 0,1 0 0 0 0,-1-1 0 0 0,1 0 0 0 0,0 1 1 0 0,0-1-1 0 0,-1-1 0 0 0,1 1 0 0 0,0-1 1 0 0,1 1-1 0 0,-1-1 0 0 0,0 0 0 0 0,0-1 0 0 0,5 1-15 0 0,-8 0 5 0 0,6-2 16 0 0,0 1 1 0 0,0-1-1 0 0,0 0 1 0 0,0 0-1 0 0,0-1 1 0 0,0 0 0 0 0,-1 0-1 0 0,1-1 1 0 0,-1 1-1 0 0,2-2-21 0 0,-3 2 6 0 0,4-1 10 0 0,1 0 0 0 0,-1-1 0 0 0,0 0-1 0 0,0-1 1 0 0,0 0 0 0 0,-1 0 0 0 0,0-1 0 0 0,0 0 0 0 0,0 0-1 0 0,-1-1 1 0 0,1 0 0 0 0,-2 0 0 0 0,1-1 0 0 0,-1 0 0 0 0,0 0 0 0 0,-1 0-1 0 0,1-2-15 0 0,-5 5-5 0 0,0 1-1 0 0,0 0 0 0 0,-1-1 1 0 0,1 1-1 0 0,-1-1 1 0 0,0 1-1 0 0,-1 0 0 0 0,1-1 1 0 0,-1 1-1 0 0,1-1 0 0 0,-1 1 1 0 0,-1 0-1 0 0,1 0 0 0 0,-1-1 1 0 0,1 1-1 0 0,-1 0 0 0 0,0 0 1 0 0,-1 1-1 0 0,1-1 1 0 0,-1 0-1 0 0,1 1 0 0 0,-1-1 1 0 0,0 1-1 0 0,0 0 0 0 0,-1 0 1 0 0,-1-1 5 0 0,-45-22-251 0 0,11 16-78 0 0,37 10 223 0 0,-11 0-278 0 0,11 2-4811 0 0,4 1 5122 0 0,39 32-346 0 0,-20-27 403 0 0,29 4-144 0 0,22-22 324 0 0,-20-10 122 0 0,10-28 624 0 0,-38 12-486 0 0,-23 6-88 0 0,-1-94 615 0 0,-7 94-105 0 0,0 26-812 0 0,-12 17 6 0 0,18-11-26 0 0,-4 8 34 0 0,0 0-1 0 0,0 0 1 0 0,1 0 0 0 0,1 0-1 0 0,0 1 1 0 0,0-1 0 0 0,1 1 0 0 0,-1 7-48 0 0,-7 32 172 0 0,1 28 47 0 0,14 27-139 0 0,-4-101-73 0 0,0 0 0 0 0,0 0-1 0 0,0 0 1 0 0,0 0 0 0 0,1 0-1 0 0,-1 0 1 0 0,1 0 0 0 0,0 0 0 0 0,0-1-1 0 0,0 1 1 0 0,1-1 0 0 0,0 1-1 0 0,-1-1 1 0 0,1 0 0 0 0,0 0 0 0 0,0 0-1 0 0,1-1 1 0 0,-1 1 0 0 0,0-1-1 0 0,1 1 1 0 0,0-1 0 0 0,-1 0 0 0 0,1-1-1 0 0,0 1 1 0 0,0-1 0 0 0,0 1-1 0 0,0-1-6 0 0,17-1 43 0 0,0-1 0 0 0,0 0 0 0 0,0-2 0 0 0,0 0-1 0 0,0-1 1 0 0,-1-2 0 0 0,0 0 0 0 0,0-1 0 0 0,-1 0-1 0 0,5-4-42 0 0,-16 7 23 0 0,-1 0-1 0 0,0-1 0 0 0,0 0 0 0 0,0 0 1 0 0,-1-1-1 0 0,0 1 0 0 0,0-1 0 0 0,0-1 0 0 0,0 1 1 0 0,-1-1-1 0 0,0 0 0 0 0,-1 0 0 0 0,0 0 1 0 0,0-1-1 0 0,1-3-22 0 0,-4 8-4 0 0,0 1 0 0 0,-1 0 0 0 0,1-1 1 0 0,-1 1-1 0 0,0-1 0 0 0,0 1 0 0 0,0-1 0 0 0,0 1 0 0 0,0-1 1 0 0,0 1-1 0 0,-1 0 0 0 0,1-1 0 0 0,-1 1 0 0 0,0-1 1 0 0,1 1-1 0 0,-1 0 0 0 0,0 0 0 0 0,-1-1 0 0 0,1 1 1 0 0,0 0-1 0 0,-1 0 0 0 0,1 0 0 0 0,-1 0 0 0 0,1 1 1 0 0,-1-1-1 0 0,0 0 0 0 0,0 1 0 0 0,0-1 0 0 0,0 1 1 0 0,0-1-1 0 0,0 1 0 0 0,0 0 0 0 0,0 0 0 0 0,-1 0 1 0 0,1 0-1 0 0,0 0 0 0 0,-1 1 0 0 0,1-1 0 0 0,0 1 0 0 0,-1-1 1 0 0,1 1-1 0 0,-1 0 0 0 0,1 0 0 0 0,-1 0 0 0 0,1 0 1 0 0,0 1-1 0 0,-1-1 0 0 0,1 1 0 0 0,-1-1 0 0 0,1 1 1 0 0,0 0-1 0 0,-1 0 0 0 0,1 0 0 0 0,0 0 0 0 0,-1 1 4 0 0,-4 1 19 0 0,1 0-1 0 0,0 0 0 0 0,1 0 1 0 0,-1 1-1 0 0,1 0 1 0 0,-1 0-1 0 0,1 1 0 0 0,0-1 1 0 0,1 1-1 0 0,-1 0 0 0 0,1 0 1 0 0,0 1-1 0 0,0 0 0 0 0,0-1 1 0 0,1 1-1 0 0,0 0 0 0 0,0 1-18 0 0,-12 43 256 0 0,14-47-240 0 0,1 0 0 0 0,0 1 0 0 0,0-1 0 0 0,0 0 0 0 0,0 0 0 0 0,0 0 0 0 0,1 0 0 0 0,0 0 0 0 0,-1 0 0 0 0,1 0 0 0 0,0 0 0 0 0,0 0-1 0 0,1 0 1 0 0,-1-1 0 0 0,1 1 0 0 0,-1 0 0 0 0,1-1 0 0 0,0 1 0 0 0,0-1 0 0 0,0 0 0 0 0,0 1 0 0 0,1-1 0 0 0,-1 0 0 0 0,0 0 0 0 0,1 0 0 0 0,0-1-1 0 0,-1 1 1 0 0,1-1 0 0 0,0 1 0 0 0,0-1 0 0 0,0 0 0 0 0,-1 0 0 0 0,1 0 0 0 0,0-1 0 0 0,1 1 0 0 0,-1-1 0 0 0,0 1 0 0 0,2-1-16 0 0,13 2-345 0 0,0-1 1 0 0,1 0-1 0 0,-1-2 1 0 0,0 0 0 0 0,0-1-1 0 0,11-3 345 0 0,-12 2-1099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1T11:45:46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267 23 13256 0 0,'-3'-16'772'0'0,"3"16"-746"0"0,0 1 1 0 0,0-1 0 0 0,1 0-1 0 0,-1 1 1 0 0,0-1 0 0 0,0 0 0 0 0,1 1-1 0 0,-1-1 1 0 0,0 0 0 0 0,0 1 0 0 0,1-1-1 0 0,-1 0 1 0 0,0 0 0 0 0,1 0 0 0 0,-1 1-1 0 0,1-1 1 0 0,-1 0 0 0 0,0 0-1 0 0,1 0 1 0 0,-1 0 0 0 0,0 0 0 0 0,1 0-1 0 0,-1 0 1 0 0,1 0 0 0 0,-1 0 0 0 0,0 0-1 0 0,1 0 1 0 0,-1 0 0 0 0,1 0-1 0 0,-1 0 1 0 0,0 0 0 0 0,1 0 0 0 0,-1 0-1 0 0,1 0 1 0 0,-1 0 0 0 0,0-1 0 0 0,1 1-1 0 0,-1 0 1 0 0,0 0 0 0 0,1 0-1 0 0,-1-1 1 0 0,0 1 0 0 0,1 0 0 0 0,-1 0-1 0 0,0-1 1 0 0,0 1 0 0 0,1 0 0 0 0,-1-1-1 0 0,0 1 1 0 0,0 0 0 0 0,1-1-1 0 0,-1 1 1 0 0,0 0 0 0 0,0-1 0 0 0,0 1-1 0 0,0-1 1 0 0,0 1 0 0 0,0 0 0 0 0,0-1-1 0 0,0 1 1 0 0,0-1 0 0 0,0 1-1 0 0,0 0 1 0 0,0-1 0 0 0,0 1 0 0 0,0-1-1 0 0,0 1-26 0 0,2 27 1685 0 0,-2-25-1846 0 0,22 167 2354 0 0,-13-102-1793 0 0,-8-9-172 0 0,-2-57-160 0 0,1-1-4 0 0,0 0 0 0 0,-21 5 376 0 0,-58-26-99 0 0,68 16-340 0 0,0 1 0 0 0,0 1-1 0 0,0 0 1 0 0,0 0 0 0 0,-1 1-1 0 0,1 1 1 0 0,-1 0 0 0 0,0 0 0 0 0,1 1-1 0 0,-1 1 1 0 0,0 0 0 0 0,1 0-1 0 0,7 0-11 0 0,0 1 0 0 0,0 0 1 0 0,0 0-1 0 0,0 0 0 0 0,1 0 1 0 0,-1 0-1 0 0,1 1 0 0 0,-1 0 1 0 0,1-1-1 0 0,0 1 0 0 0,0 0 1 0 0,0 1-1 0 0,1-1 1 0 0,-1 0-1 0 0,1 1 0 0 0,0 0 1 0 0,-1 1 10 0 0,2-3-1 0 0,0 0 0 0 0,0 0 0 0 0,0 0 1 0 0,0 0-1 0 0,1 0 0 0 0,-1 0 1 0 0,0 0-1 0 0,1 0 0 0 0,0 0 1 0 0,0 0-1 0 0,0 0 0 0 0,0 1 1 0 0,0-1-1 0 0,0 0 0 0 0,0 0 0 0 0,0 0 1 0 0,1 0-1 0 0,-1 0 0 0 0,1 0 1 0 0,0 0-1 0 0,0 0 0 0 0,-1 0 1 0 0,1 0-1 0 0,0 0 0 0 0,1-1 1 0 0,-1 1-1 0 0,0 0 0 0 0,0-1 0 0 0,1 1 1 0 0,-1-1-1 0 0,1 1 0 0 0,0-1 1 0 0,-1 1-1 0 0,1-1 0 0 0,0 0 1 0 0,8 3 30 0 0,0 0 0 0 0,0-1 0 0 0,0 0 1 0 0,1-1-1 0 0,-1 0 0 0 0,1 0 0 0 0,0-1 0 0 0,-1-1 0 0 0,1 0 0 0 0,0 0 0 0 0,0-1 0 0 0,-1 0 0 0 0,1-1 0 0 0,-1 0 0 0 0,2-1-30 0 0,10 0-196 0 0,-1-1 0 0 0,1 0 0 0 0,-1-2 0 0 0,0 0 0 0 0,-1-1 0 0 0,0-2 0 0 0,0 0 0 0 0,1-1 196 0 0,42-40-5317 0 0,-55 40 4144 0 0</inkml:trace>
  <inkml:trace contextRef="#ctx0" brushRef="#br0" timeOffset="359.049">435 119 10824 0 0,'0'0'241'0'0,"0"0"38"0"0,5-4 286 0 0,8-2 1330 0 0,-12 8 1650 0 0,58 90 1047 0 0,-23-30-3631 0 0,-26-26-730 0 0,-6-13-85 0 0,-4-22-74 0 0,0-1 0 0 0,0 0-44 0 0,0 0-184 0 0,0 0-78 0 0,15 5-1900 0 0,-4-36-2071 0 0,-10 18 3004 0 0,-27-56-3422 0 0,15 22 3489 0 0,-3-29 1748 0 0,14 43 1045 0 0,0 7 994 0 0,0 17-312 0 0,24 27-4598 0 0,-18-15 1547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1T11:45:52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222 395 9384 0 0,'0'0'208'0'0,"-6"-15"560"0"0,-24-12 1721 0 0,27 25-2196 0 0,-1 1 0 0 0,1-1 0 0 0,0 1 0 0 0,-1-1 0 0 0,1 1 0 0 0,-1 0 0 0 0,0 0 0 0 0,1 0 0 0 0,-1 1 0 0 0,0 0 0 0 0,1-1 0 0 0,-1 1 0 0 0,0 0 0 0 0,0 1 0 0 0,1-1 0 0 0,-1 1 0 0 0,0-1 0 0 0,1 1 0 0 0,-1 0 0 0 0,-2 2-293 0 0,-2 0 122 0 0,1 1 0 0 0,-1 0 0 0 0,1 0 0 0 0,0 1 0 0 0,1 0 0 0 0,-1 0 0 0 0,1 1 0 0 0,0 0 0 0 0,0 0 0 0 0,0 0 0 0 0,1 1 0 0 0,0-1 0 0 0,-4 8-122 0 0,8-11 18 0 0,-1-1-13 0 0,1 0 0 0 0,-1 1-1 0 0,1-1 1 0 0,0 1-1 0 0,0-1 1 0 0,0 1 0 0 0,0 0-1 0 0,0-1 1 0 0,0 1-1 0 0,1 0 1 0 0,-1 0-1 0 0,1-1 1 0 0,0 1 0 0 0,0 0-1 0 0,0 0 1 0 0,0 0-1 0 0,1-1 1 0 0,-1 1-1 0 0,1 0 1 0 0,-1 0 0 0 0,1-1-1 0 0,0 1 1 0 0,0-1-1 0 0,0 1-4 0 0,22 24 0 0 0,0-18 0 0 0,-18-8 2 0 0,1-1 0 0 0,-1 0 0 0 0,0 0 0 0 0,0-1 0 0 0,0 1 0 0 0,1-1-1 0 0,-1 0 1 0 0,0-1 0 0 0,0 1 0 0 0,0-1 0 0 0,-1 0 0 0 0,1 0 0 0 0,0 0-1 0 0,-1-1 1 0 0,1 0 0 0 0,-1 0 0 0 0,0 0 0 0 0,0 0 0 0 0,0-1 0 0 0,0 1-1 0 0,-1-1 1 0 0,1 0 0 0 0,-1 0 0 0 0,0 0 0 0 0,0-1 0 0 0,0 1 0 0 0,-1-1-1 0 0,2-4-1 0 0,4-55-324 0 0,-8 64 323 0 0,0-1 0 0 0,0 1-1 0 0,0 0 1 0 0,-1-1-1 0 0,1 1 1 0 0,0 0 0 0 0,0-1-1 0 0,0 1 1 0 0,-1 0-1 0 0,1-1 1 0 0,0 1 0 0 0,-1 0-1 0 0,1-1 1 0 0,0 1-1 0 0,0 0 1 0 0,-1 0 0 0 0,1 0-1 0 0,-1-1 1 0 0,1 1-1 0 0,0 0 1 0 0,-1 0 0 0 0,1 0-1 0 0,0 0 1 0 0,-1 0-1 0 0,1 0 1 0 0,-1-1 0 0 0,1 1-1 0 0,0 0 1 0 0,-1 0-1 0 0,1 0 1 0 0,0 0 0 0 0,-1 0-1 0 0,1 1 1 0 0,-1-1-1 0 0,1 0 1 0 0,0 0 0 0 0,-1 0-1 0 0,1 0 1 0 0,0 0-1 0 0,-1 0 1 0 0,1 1-1 0 0,-1-1 1 0 0,1 0 0 0 0,0 0-1 0 0,0 1 1 0 0,-1-1-1 0 0,1 0 1 0 0,0 0 0 0 0,-1 1-1 0 0,1-1 1 0 0,0 0-1 0 0,0 1 1 0 0,0-1 0 0 0,-1 0-1 0 0,1 1 1 0 0,0-1-1 0 0,0 0 1 0 0,0 1 1 0 0,-23 73-631 0 0,23-64 631 0 0,7-1 19 0 0,-5-7-4 0 0,0 0 0 0 0,1 0 0 0 0,-1 0 0 0 0,1-1 0 0 0,-1 1 0 0 0,1-1 0 0 0,-1 0 0 0 0,1 0 0 0 0,0 0 0 0 0,0 0 0 0 0,-1 0 0 0 0,1-1 0 0 0,0 1 0 0 0,0-1 0 0 0,0 1 0 0 0,0-1 0 0 0,0 0 0 0 0,0 0 0 0 0,0-1 0 0 0,0 1 1 0 0,-1-1-1 0 0,1 1 0 0 0,0-1 0 0 0,0 0 0 0 0,0 0 0 0 0,-1 0 0 0 0,1 0 0 0 0,0-1 0 0 0,-1 1 0 0 0,1-1 0 0 0,-1 1 0 0 0,0-1 0 0 0,2-2-15 0 0,4-2-226 0 0,0-1 1 0 0,0 0 0 0 0,-1 0 0 0 0,0-1-1 0 0,0 0 1 0 0,-1 0 0 0 0,0 0-1 0 0,0-1 1 0 0,-1 0 225 0 0,22-60-2470 0 0,-14 3-752 0 0,-8 48 3029 0 0,1 36 760 0 0,38 158 2955 0 0,-21-50-1925 0 0,-16 15-325 0 0,-6-25-264 0 0,-9-157-2130 0 0,2-35-1058 0 0,29-126-6237 0 0,-3 134 5761 0 0,-16 59 2726 0 0,1-1 0 0 0,0 1 1 0 0,1 0-1 0 0,0 1 0 0 0,0-1 0 0 0,1 1 0 0 0,0 0 1 0 0,1 1-1 0 0,0-1-70 0 0,-4 5 217 0 0,-1 0 1 0 0,1 0 0 0 0,1 1-1 0 0,-1-1 1 0 0,0 1-1 0 0,0 0 1 0 0,1 0 0 0 0,0 0-1 0 0,-1 1 1 0 0,1 0-1 0 0,0-1 1 0 0,-1 2 0 0 0,1-1-1 0 0,0 1 1 0 0,0-1-218 0 0,-3 1 537 0 0,-2 0-28 0 0,11 8 981 0 0,-5-2-1125 0 0,-5-5-264 0 0,0 0-1 0 0,0 0 1 0 0,0 0-1 0 0,0 0 1 0 0,0 0-1 0 0,0 0 1 0 0,0 0-1 0 0,0 0 1 0 0,-1 0-1 0 0,1 0 1 0 0,0 0-1 0 0,-1 1 1 0 0,1-1-1 0 0,-1 0 1 0 0,1 1 0 0 0,-1-1-1 0 0,0 0 1 0 0,1 1-1 0 0,-1-1 1 0 0,0 0-1 0 0,0 1 1 0 0,0-1-1 0 0,0 0 1 0 0,0 1-1 0 0,-1-1-100 0 0,1 3 102 0 0,-1 0 1 0 0,0 0-1 0 0,-1 0 0 0 0,1 0 0 0 0,-1 0 0 0 0,1-1 1 0 0,-1 1-1 0 0,0 0 0 0 0,0-1 0 0 0,-1 0 0 0 0,1 1 1 0 0,-1-1-1 0 0,0 0 0 0 0,0 0 0 0 0,0-1 0 0 0,0 1 1 0 0,0 0-1 0 0,0-1 0 0 0,-1 0 0 0 0,-2 2-102 0 0,-10 5-41 0 0,0-1-1 0 0,0 0 0 0 0,-1-1 1 0 0,0-1-1 0 0,0 0 1 0 0,0-1-1 0 0,-1-1 1 0 0,-1-1 41 0 0,-23 7-1056 0 0,-18 5-2184 0 0,49-15-1302 0 0</inkml:trace>
  <inkml:trace contextRef="#ctx0" brushRef="#br0" timeOffset="591.834">745 369 10856 0 0,'0'0'241'0'0,"0"0"38"0"0,0 6 286 0 0,6 125 2598 0 0,4 20-98 0 0,-3-45-2381 0 0,-6-97-653 0 0,-1-7-7 0 0,1 0-1 0 0,-1 0 1 0 0,0 0-1 0 0,0 0 1 0 0,0 0-1 0 0,0 0 1 0 0,0 0-1 0 0,0 0 1 0 0,0 0-1 0 0,0 1 1 0 0,-1-1-1 0 0,1 0 1 0 0,-1 0-1 0 0,0-1 1 0 0,0 1-1 0 0,1 0 1 0 0,-1 0-1 0 0,0 0 1 0 0,-1 0-1 0 0,1-1 1 0 0,0 1-1 0 0,0 0 1 0 0,-1-1-1 0 0,1 1 1 0 0,-1-1-1 0 0,0 1-23 0 0,0-3-9 0 0,-1 0 0 0 0,1 1 0 0 0,0-1 0 0 0,0 0 0 0 0,-1 0 0 0 0,1 0 0 0 0,0 0 0 0 0,0-1 0 0 0,0 1 0 0 0,0 0 0 0 0,0-1 0 0 0,1 0 0 0 0,-1 1-1 0 0,0-1 1 0 0,1 0 0 0 0,-1 0 0 0 0,1 0 0 0 0,0 0 0 0 0,-1 0 0 0 0,1 0 0 0 0,0 0 0 0 0,0 0 0 0 0,0-1 0 0 0,1 1 0 0 0,-1 0 0 0 0,1-1 0 0 0,-1 1 0 0 0,1 0-1 0 0,0-1 1 0 0,-1 0 9 0 0,-3-13-230 0 0,1 1-1 0 0,0-1 1 0 0,1-1-1 0 0,1 1 1 0 0,0 0-1 0 0,1 0 1 0 0,1 0-1 0 0,0-1 1 0 0,1 1-1 0 0,1 0 0 0 0,4-13 231 0 0,-3 13-211 0 0,1 0 0 0 0,1 0 0 0 0,0 1 0 0 0,1-1 0 0 0,0 2-1 0 0,1-1 1 0 0,1 1 0 0 0,0 0 0 0 0,1 0 0 0 0,1 1 0 0 0,0 1-1 0 0,0 0 1 0 0,10-7 211 0 0,-11 11-151 0 0,0-1 104 0 0,0 1 0 0 0,0 0 0 0 0,1 0 0 0 0,0 1 0 0 0,0 1 1 0 0,1 0-1 0 0,0 0 0 0 0,0 1 0 0 0,0 1 47 0 0,-11 3 67 0 0,1 1 0 0 0,-1 0 0 0 0,0 0 0 0 0,1 0 0 0 0,-1 0 0 0 0,0 0-1 0 0,1 1 1 0 0,-1-1 0 0 0,0 0 0 0 0,0 0 0 0 0,1 1 0 0 0,-1-1 0 0 0,0 1 0 0 0,0-1 0 0 0,0 1 0 0 0,1 0 0 0 0,-1 0 0 0 0,0-1 0 0 0,0 1 0 0 0,0 0-1 0 0,0 0 1 0 0,0 0 0 0 0,-1 0 0 0 0,1 0 0 0 0,0 0 0 0 0,0 0 0 0 0,0 0 0 0 0,-1 0 0 0 0,1 0 0 0 0,-1 1 0 0 0,1-1 0 0 0,-1 0 0 0 0,1 0 0 0 0,-1 1 0 0 0,0-1-1 0 0,0 0 1 0 0,0 1 0 0 0,1-1 0 0 0,-1 0 0 0 0,0 0 0 0 0,0 1 0 0 0,-1-1 0 0 0,1 0 0 0 0,0 1 0 0 0,-1 0-67 0 0,0 3 83 0 0,0 0 0 0 0,0 0-1 0 0,-1-1 1 0 0,1 1 0 0 0,-1 0 0 0 0,0-1 0 0 0,-1 1 0 0 0,1-1-1 0 0,-1 0 1 0 0,0 0 0 0 0,0 0 0 0 0,0 0 0 0 0,-1 0 0 0 0,1-1-1 0 0,-1 0 1 0 0,0 1 0 0 0,0-1 0 0 0,0-1 0 0 0,-3 3-83 0 0,-3 3 87 0 0,-4 1-101 0 0,-1 0 1 0 0,0-1-1 0 0,-1-1 1 0 0,0 0-1 0 0,0-1 0 0 0,0-1 1 0 0,-1 0-1 0 0,1-1 0 0 0,-2-1 14 0 0,10 0-138 0 0,-24-6-1499 0 0,23-6-531 0 0,11 0 1400 0 0</inkml:trace>
  <inkml:trace contextRef="#ctx0" brushRef="#br0" timeOffset="1137.805">1013 276 10512 0 0,'4'6'505'0'0,"16"92"2111"0"0,-30-9 696 0 0,-3-73-2404 0 0,12-16-959 0 0,-12-18 240 0 0,12 14-254 0 0,0-1 0 0 0,0 0 0 0 0,1 1 0 0 0,-1-1 0 0 0,1 0 0 0 0,0 0-1 0 0,1 1 1 0 0,-1-1 0 0 0,1 0 0 0 0,0 1 0 0 0,0-1 0 0 0,0 1-1 0 0,1-1 1 0 0,-1 1 0 0 0,2-1 65 0 0,-1-1-135 0 0,0 0-20 0 0,1 0 0 0 0,-1 0 0 0 0,1 1 0 0 0,0-1 0 0 0,0 1 0 0 0,1 0 0 0 0,0 0 0 0 0,0 0 0 0 0,0 0 0 0 0,0 1 0 0 0,1-1 0 0 0,0 1 0 0 0,1-1 155 0 0,-4 3-28 0 0,0 0 0 0 0,0 0 1 0 0,1 0-1 0 0,-1 0 0 0 0,0 1 1 0 0,1-1-1 0 0,-1 1 0 0 0,1-1 1 0 0,-1 1-1 0 0,1 0 0 0 0,-1 0 1 0 0,1 0-1 0 0,0 0 0 0 0,0 1 1 0 0,-1-1-1 0 0,1 1 0 0 0,0 0 1 0 0,0-1-1 0 0,0 1 0 0 0,0 1 1 0 0,0-1-1 0 0,-1 0 0 0 0,1 1 1 0 0,0-1-1 0 0,0 1 0 0 0,-1 0 1 0 0,1 0-1 0 0,0 0 1 0 0,-1 0-1 0 0,1 0 0 0 0,-1 1 1 0 0,1-1-1 0 0,-1 1 0 0 0,0 0 1 0 0,2 1 27 0 0,0 4 144 0 0,-1 0 0 0 0,1 0 0 0 0,-1 0 0 0 0,0 1 0 0 0,-1 0 1 0 0,0-1-1 0 0,0 1 0 0 0,-1 0 0 0 0,0 0 0 0 0,0 0 0 0 0,-1 1-144 0 0,2 14 520 0 0,10 28 73 0 0,-9-50-567 0 0,-1 1 0 0 0,1-1 1 0 0,-1 0-1 0 0,1 0 0 0 0,-1 0 0 0 0,1 0 0 0 0,0 0 0 0 0,-1-1 0 0 0,1 1 1 0 0,0-1-1 0 0,-1 0 0 0 0,1 0 0 0 0,0 0 0 0 0,0 0 0 0 0,-1 0 0 0 0,1-1 1 0 0,0 1-1 0 0,0-1 0 0 0,-1 0 0 0 0,1 1 0 0 0,-1-1 0 0 0,1 0 0 0 0,1-2-26 0 0,5-1 112 0 0,-1 0 0 0 0,-1 0-1 0 0,1-1 1 0 0,-1-1-1 0 0,1 1 1 0 0,-2-1 0 0 0,1 0-1 0 0,-1-1 1 0 0,1 0-1 0 0,-1-1-111 0 0,-4 3 53 0 0,-1 0 0 0 0,0 0 0 0 0,0 0 0 0 0,-1 0 0 0 0,1 0 0 0 0,-1 0 0 0 0,0 0 0 0 0,-1 0 0 0 0,1 0 0 0 0,-1 0 0 0 0,0 0 0 0 0,0 0 0 0 0,0 1 0 0 0,-2-4-53 0 0,1 4-51 0 0,-1 0 1 0 0,1-1 0 0 0,-1 1-1 0 0,0 0 1 0 0,0 0 0 0 0,0 1-1 0 0,0-1 1 0 0,-1 1 0 0 0,1-1-1 0 0,-1 1 1 0 0,0 0 0 0 0,0 1-1 0 0,0-1 1 0 0,-1 1 0 0 0,1-1-1 0 0,-1 1 1 0 0,1 1 0 0 0,-1-1-1 0 0,1 1 1 0 0,-1-1 0 0 0,0 1-1 0 0,0 1 1 0 0,0-1 0 0 0,-4 1 50 0 0,-10 4-2857 0 0,18-4-2635 0 0</inkml:trace>
  <inkml:trace contextRef="#ctx0" brushRef="#br0" timeOffset="1452.062">1744 203 10776 0 0,'0'0'316'0'0,"0"0"-3"0"0,-6 13-190 0 0,-76 91 3647 0 0,-92 63-1597 0 0,76-115-3791 0 0,89-50 87 0 0,1-4-3703 0 0</inkml:trace>
  <inkml:trace contextRef="#ctx0" brushRef="#br0" timeOffset="1735.696">1357 246 8664 0 0,'35'2'1690'0'0,"-33"-2"-826"0"0,12 7 902 0 0,70 62 2225 0 0,16 26-1827 0 0,-76-84-2050 0 0,2-14-2407 0 0,-11-11-3565 0 0,-8 6 1068 0 0</inkml:trace>
  <inkml:trace contextRef="#ctx0" brushRef="#br0" timeOffset="1899.45">1785 248 11312 0 0,'7'4'857'0'0,"-3"-2"-657"0"0,-1 1 1 0 0,0-1 0 0 0,0 1-1 0 0,0-1 1 0 0,0 1-1 0 0,0 0 1 0 0,0 0-1 0 0,-1 0 1 0 0,1 0-1 0 0,-1 1 1 0 0,0-1-1 0 0,0 1 1 0 0,0-1-1 0 0,-1 1 1 0 0,1 0-1 0 0,-1 0 1 0 0,0-1-1 0 0,0 1 1 0 0,0 0-1 0 0,0 4-200 0 0,3 7 723 0 0,7 44 1510 0 0,5-17-1273 0 0,-5-18-380 0 0,-6-19-512 0 0,-4-4-38 0 0,-1-1-148 0 0,0 0-66 0 0,0 0-9 0 0,0 0-178 0 0,6-3-2134 0 0,-2-3 1039 0 0</inkml:trace>
  <inkml:trace contextRef="#ctx0" brushRef="#br0" timeOffset="2084.743">1882 118 7200 0 0,'2'0'165'0'0,"1"0"-139"0"0,0 1 1 0 0,0 0-1 0 0,0 0 0 0 0,0 0 1 0 0,0 0-1 0 0,0 0 0 0 0,-1 1 1 0 0,1-1-1 0 0,0 1 0 0 0,-1 0 0 0 0,1-1 1 0 0,-1 1-1 0 0,1 1 0 0 0,-1-1 1 0 0,0 0-1 0 0,0 0 0 0 0,0 1 1 0 0,0 0-1 0 0,-1-1 0 0 0,1 1 0 0 0,-1 0 1 0 0,2 2-27 0 0,47 88-2267 0 0,-44-81-170 0 0</inkml:trace>
  <inkml:trace contextRef="#ctx0" brushRef="#br0" timeOffset="2587.504">2034 374 9008 0 0,'0'0'200'0'0,"0"0"33"0"0,0 0 15 0 0,0 0 60 0 0,0 0 225 0 0,0 0 99 0 0,0 0 22 0 0,0 0-25 0 0,0 0-112 0 0,0 0-49 0 0,0 0-10 0 0,0 0-25 0 0,0 0-94 0 0,0 0-41 0 0,0 0-8 0 0,0 0-16 0 0,0 0-55 0 0,0 0-26 0 0,0 0-7 0 0,0 0-22 0 0,10-15-4 0 0,-8 7-153 0 0,1 1 0 0 0,0 0 0 0 0,1-1 0 0 0,-1 2 0 0 0,1-1 1 0 0,1 0-1 0 0,-1 1 0 0 0,1 0 0 0 0,0 0 0 0 0,1 0 1 0 0,-1 1-1 0 0,1-1 0 0 0,0 1 0 0 0,0 1 0 0 0,5-3-7 0 0,12-5-234 0 0,-21 12 241 0 0,0 0-1 0 0,0 1 1 0 0,0-1 0 0 0,-1 0-1 0 0,1 1 1 0 0,0-1 0 0 0,-1 1-1 0 0,1 0 1 0 0,0 0 0 0 0,-1-1-1 0 0,1 1 1 0 0,-1 0 0 0 0,1 0-1 0 0,-1 0 1 0 0,0 1 0 0 0,1-1-1 0 0,-1 0 1 0 0,0 0 0 0 0,0 1-1 0 0,0-1 1 0 0,0 1 0 0 0,0-1-1 0 0,0 1 1 0 0,0-1 0 0 0,0 1-1 0 0,-1 0 1 0 0,1-1 0 0 0,-1 1-1 0 0,1 0 1 0 0,-1 0-7 0 0,1 0 12 0 0,39 126 2128 0 0,-38-122-1354 0 0,-2-14-447 0 0,-2-5-350 0 0,27-72-442 0 0,-22 79 434 0 0,0 1 0 0 0,0 0 1 0 0,1 0-1 0 0,-1 0 0 0 0,1 1 0 0 0,0-1 0 0 0,1 1 1 0 0,-1 0-1 0 0,1 0 0 0 0,-1 0 0 0 0,1 1 0 0 0,0 0 1 0 0,1 0-1 0 0,-1 0 0 0 0,0 0 0 0 0,1 1 0 0 0,0 0 0 0 0,4-1 19 0 0,-6 1 20 0 0,0 1-1 0 0,0 0 0 0 0,-1 1 1 0 0,1-1-1 0 0,0 0 0 0 0,0 1 0 0 0,0 0 1 0 0,0 0-1 0 0,0 0 0 0 0,0 0 1 0 0,-1 1-1 0 0,1 0 0 0 0,0 0 1 0 0,0 0-1 0 0,0 0 0 0 0,-1 0 0 0 0,3 2-19 0 0,61 42 334 0 0,40 50-1446 0 0,-89-86-4545 0 0,-11-5 101 0 0</inkml:trace>
  <inkml:trace contextRef="#ctx0" brushRef="#br0" timeOffset="3529.612">2768 248 10392 0 0,'0'-6'505'0'0,"0"4"-383"0"0,0 0-1 0 0,1 0 1 0 0,-1 0-1 0 0,0-1 1 0 0,0 1-1 0 0,0 0 1 0 0,-1 0-1 0 0,1-1 1 0 0,-1 1-1 0 0,1 0 1 0 0,-1 0-1 0 0,1 0 1 0 0,-1 0-1 0 0,0 0 1 0 0,0 0-1 0 0,0 0 1 0 0,0 0-1 0 0,-1 0 1 0 0,1 0-1 0 0,0 1 1 0 0,-1-1-1 0 0,0 0 1 0 0,1 1-1 0 0,-1-1 1 0 0,0 1 0 0 0,1 0-1 0 0,-1-1 1 0 0,-2 0-122 0 0,2 3 154 0 0,0-1 1 0 0,0 0 0 0 0,0 1-1 0 0,-1-1 1 0 0,1 1-1 0 0,0 0 1 0 0,0-1 0 0 0,0 1-1 0 0,0 0 1 0 0,0 0 0 0 0,1 0-1 0 0,-1 1 1 0 0,0-1 0 0 0,0 0-1 0 0,1 1 1 0 0,-1-1 0 0 0,1 1-1 0 0,-1 0 1 0 0,1-1 0 0 0,0 1-1 0 0,-2 2-154 0 0,-6 6 998 0 0,0-1-941 0 0,2 0-1 0 0,-1 1 1 0 0,1 0 0 0 0,1 0-1 0 0,0 0 1 0 0,0 1 0 0 0,1 0 0 0 0,0 0-1 0 0,0 4-56 0 0,-2 14 264 0 0,10-10-109 0 0,-2-16-99 0 0,1-1-46 0 0,-1-1 0 0 0,1 1-1 0 0,0-1 1 0 0,-1 0 0 0 0,1 1-1 0 0,0-1 1 0 0,0 0 0 0 0,0 0 0 0 0,0 0-1 0 0,0 0 1 0 0,0-1 0 0 0,0 1 0 0 0,0 0-1 0 0,0-1 1 0 0,0 0 0 0 0,1 1 0 0 0,-1-1-1 0 0,0 0 1 0 0,0 0 0 0 0,0 0-1 0 0,1 0 1 0 0,-1-1 0 0 0,0 1 0 0 0,0 0-1 0 0,0-1 1 0 0,0 0 0 0 0,0 1 0 0 0,0-1-1 0 0,0 0 1 0 0,0 0 0 0 0,0 0 0 0 0,0 0-1 0 0,0-1 1 0 0,-1 1 0 0 0,1 0-1 0 0,0-1 1 0 0,-1 1 0 0 0,1-1 0 0 0,-1 0-1 0 0,1-1-9 0 0,56-89 0 0 0,-54 80-23 0 0,15-12-71 0 0,-16 22 27 0 0,11 12-82 0 0,57 105 466 0 0,-68-112-300 0 0,0 0 0 0 0,-1 0 1 0 0,1 0-1 0 0,1 0 0 0 0,-1 0 0 0 0,0-1 0 0 0,1 1 0 0 0,-1-1 0 0 0,1 0 0 0 0,0 0 0 0 0,0 0 0 0 0,0-1 0 0 0,0 1 0 0 0,2-1-17 0 0,49 5 401 0 0,-49-6-383 0 0,-1 0 0 0 0,0-1 0 0 0,1 1 0 0 0,-1-1 0 0 0,0 0 0 0 0,1 0 0 0 0,-1-1 0 0 0,0 0 0 0 0,0 0 0 0 0,0 0-1 0 0,0 0 1 0 0,-1-1 0 0 0,1 0 0 0 0,-1 0 0 0 0,1 0 0 0 0,-1-1 0 0 0,0 1 0 0 0,0-1 0 0 0,-1 0 0 0 0,1 0 0 0 0,-1 0 0 0 0,0-1-1 0 0,0 1 1 0 0,0-1 0 0 0,0 1 0 0 0,-1-1 0 0 0,0 0 0 0 0,0 0 0 0 0,0 0 0 0 0,-1-1 0 0 0,0 1 0 0 0,1-1-18 0 0,1-15-227 0 0,0 0 0 0 0,-1 0 1 0 0,0-1-1 0 0,-2 1 0 0 0,-3-20 227 0 0,-4-19-869 0 0,-9 14 702 0 0,15 45 106 0 0,-15 27 66 0 0,15 49 434 0 0,5-3-203 0 0,-5-60-62 0 0,2 1 0 0 0,-1-1-1 0 0,2 1 1 0 0,0-1 0 0 0,0 1 0 0 0,1-1-1 0 0,1 0 1 0 0,0 0 0 0 0,1-1 0 0 0,0 1 0 0 0,0-1-1 0 0,6 8-173 0 0,43 26 1332 0 0,-53-44-1221 0 0,0-1-48 0 0,14 4 21 0 0,2-5-210 0 0,-17 0-176 0 0,0-17-1430 0 0,-13-42-2446 0 0,13 58 4049 0 0,-1-3-120 0 0,1 0 1 0 0,0 0-1 0 0,0-1 1 0 0,1 1-1 0 0,-1 0 1 0 0,1 0-1 0 0,0 0 1 0 0,1 0-1 0 0,-1 0 1 0 0,1 1-1 0 0,0-1 1 0 0,2-3 248 0 0,-3 6 82 0 0,0 0 1 0 0,1 1-1 0 0,-1-1 0 0 0,1 0 1 0 0,-1 1-1 0 0,1-1 1 0 0,-1 1-1 0 0,1-1 1 0 0,0 1-1 0 0,0 0 1 0 0,0 0-1 0 0,0 0 1 0 0,0 0-1 0 0,0 0 1 0 0,0 0-1 0 0,0 1 1 0 0,0-1-1 0 0,0 1 1 0 0,1-1-1 0 0,-1 1 0 0 0,0 0 1 0 0,0 0-1 0 0,0 0 1 0 0,1 0-1 0 0,-1 0 1 0 0,0 0-1 0 0,0 1 1 0 0,0-1-1 0 0,0 1 1 0 0,1 0-83 0 0,64 28 3179 0 0,-55-23-3041 0 0,43 29 1382 0 0,-30-11-489 0 0,38 12-214 0 0,-47-30-805 0 0,-11-5 119 0 0,-3-1-1776 0 0,-1 0-3932 0 0,-1 0-1255 0 0</inkml:trace>
  <inkml:trace contextRef="#ctx0" brushRef="#br0" timeOffset="5620.754">3472 52 15896 0 0,'-25'-26'1597'0'0,"5"11"-969"0"0,-2 5 1416 0 0,22 10-1930 0 0,0 0-183 0 0,0 0-54 0 0,0 0-5 0 0,0 0-160 0 0,0 0-672 0 0,0 0-293 0 0,1 1-56 0 0,8 6-16 0 0</inkml:trace>
  <inkml:trace contextRef="#ctx0" brushRef="#br0" timeOffset="6298.949">3734 165 12152 0 0,'0'0'356'0'0,"-15"7"136"0"0,-27 25-35 0 0,19-16 323 0 0,1 2-1 0 0,0 0 1 0 0,2 1 0 0 0,0 1-1 0 0,-10 14-779 0 0,26-31 53 0 0,1 0 0 0 0,0 1 0 0 0,1 0 0 0 0,-1 0-1 0 0,0 0 1 0 0,1 0 0 0 0,0 0 0 0 0,0 0 0 0 0,0 0-1 0 0,1 1 1 0 0,-1-1 0 0 0,1 1 0 0 0,0-1 0 0 0,0 1-1 0 0,1-1 1 0 0,-1 1 0 0 0,1 0 0 0 0,0-1 0 0 0,1 1-1 0 0,-1 1-52 0 0,12 4 114 0 0,-7-9-90 0 0,0 0 1 0 0,0 0-1 0 0,1 0 1 0 0,-1-1-1 0 0,1 0 1 0 0,-1 0-1 0 0,0-1 0 0 0,1 1 1 0 0,-1-1-1 0 0,0 0 1 0 0,0 0-1 0 0,1-1 1 0 0,-1 0-1 0 0,0 0 1 0 0,0 0-1 0 0,-1 0 1 0 0,1-1-1 0 0,0 0 1 0 0,-1 0-1 0 0,0 0 0 0 0,1 0 1 0 0,-1-1-1 0 0,0 0-24 0 0,11-6-8 0 0,65-58 58 0 0,-54 48-51 0 0,-21 15-9 0 0,0 0 1 0 0,0 1-1 0 0,1-1 0 0 0,-1 2 0 0 0,1-1 1 0 0,0 0-1 0 0,0 1 0 0 0,0 0 0 0 0,0 1 0 0 0,0-1 1 0 0,1 1-1 0 0,-1 0 0 0 0,1 1 0 0 0,6-2 10 0 0,-10 4 10 0 0,0 0-1 0 0,0 0 0 0 0,0 1 1 0 0,-1-1-1 0 0,1 1 0 0 0,0-1 1 0 0,-1 1-1 0 0,1 0 0 0 0,-1 0 1 0 0,0 0-1 0 0,0 0 0 0 0,1 0 1 0 0,-1 0-1 0 0,-1 1 0 0 0,1-1 1 0 0,0 1-1 0 0,-1-1 0 0 0,1 1 1 0 0,-1 0-1 0 0,0 0 0 0 0,1-1 1 0 0,-1 1-1 0 0,-1 0 0 0 0,1 0 1 0 0,0 0-1 0 0,-1 0 0 0 0,0 0 0 0 0,1 0 1 0 0,-1 0-1 0 0,0 1 0 0 0,-1-1 1 0 0,1 2-10 0 0,3 16 116 0 0,-2-13-73 0 0,-1-1-1 0 0,1 0 1 0 0,-1 1-1 0 0,-1-1 1 0 0,1 0 0 0 0,-1 1-1 0 0,-1-1 1 0 0,1 0-1 0 0,-1 0 1 0 0,0 0-1 0 0,-1 0 1 0 0,0 0 0 0 0,0 0-1 0 0,0-1 1 0 0,-1 1-1 0 0,0 0-42 0 0,-2 0 80 0 0,6-7-70 0 0,-1 0 0 0 0,1 0-1 0 0,-1 0 1 0 0,1 0 0 0 0,-1 0-1 0 0,1 0 1 0 0,-1 0 0 0 0,1 0-1 0 0,-1 0 1 0 0,1 0 0 0 0,-1 0-1 0 0,1 0 1 0 0,-1 0-1 0 0,1 0 1 0 0,0-1 0 0 0,-1 1-1 0 0,1 0 1 0 0,-1 0 0 0 0,1-1-1 0 0,-1 1 1 0 0,1 0 0 0 0,0 0-1 0 0,-1-1 1 0 0,1 1 0 0 0,0-1-1 0 0,-1 1 1 0 0,1 0 0 0 0,0-1-1 0 0,0 1 1 0 0,-1-1 0 0 0,1 1-1 0 0,0 0 1 0 0,0-1-1 0 0,0 1 1 0 0,-1-1 0 0 0,1 1-1 0 0,0-1 1 0 0,0 1 0 0 0,0-1-1 0 0,0 1 1 0 0,0-1 0 0 0,0 1-10 0 0,0-8-10 0 0,0 1 0 0 0,0 0 0 0 0,1 0-1 0 0,0-1 1 0 0,1 1 0 0 0,0 0 0 0 0,0 0 0 0 0,0 0 0 0 0,1 0 0 0 0,0 0 0 0 0,0 1 0 0 0,1-1 0 0 0,-1 1 0 0 0,3-2 10 0 0,5-14-143 0 0,-5 13 111 0 0,-1 0 0 0 0,1 0 1 0 0,1 1-1 0 0,-1-1 0 0 0,2 1 0 0 0,-1 1 1 0 0,1-1-1 0 0,0 1 0 0 0,0 1 0 0 0,10-6 32 0 0,4 5-60 0 0,-13 8 60 0 0,-5 1 30 0 0,-1 1 0 0 0,1 0-1 0 0,0 0 1 0 0,-1 1 0 0 0,1-1-1 0 0,-1 1 1 0 0,0-1 0 0 0,0 1 0 0 0,-1 0-1 0 0,1 0 1 0 0,-1 1 0 0 0,0-1-1 0 0,0 0 1 0 0,0 1 0 0 0,-1-1-1 0 0,1 1 1 0 0,-1 0 0 0 0,0 1-30 0 0,1 2 33 0 0,25 78 489 0 0,-17-38-141 0 0,-9-20-78 0 0,-2-17-3670 0 0,1-11-3295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1T11:47:22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215 145 10224 0 0,'5'-4'1018'0'0,"-5"3"-980"0"0,0 1 0 0 0,0 0 0 0 0,0 0 0 0 0,0-1 0 0 0,-1 1 0 0 0,1 0 0 0 0,0 0 0 0 0,0-1 0 0 0,0 1 0 0 0,0 0-1 0 0,0 0 1 0 0,0-1 0 0 0,0 1 0 0 0,0 0 0 0 0,0-1 0 0 0,0 1 0 0 0,1 0 0 0 0,-1 0 0 0 0,0-1 0 0 0,0 1 0 0 0,0 0 0 0 0,0 0 0 0 0,0-1-1 0 0,0 1 1 0 0,0 0 0 0 0,1 0 0 0 0,-1 0 0 0 0,0-1 0 0 0,0 1 0 0 0,0 0 0 0 0,1 0 0 0 0,-1 0 0 0 0,0 0 0 0 0,0-1 0 0 0,0 1 0 0 0,1 0-1 0 0,-1 0 1 0 0,0 0 0 0 0,0 0 0 0 0,1 0 0 0 0,-1 0 0 0 0,0 0 0 0 0,0 0 0 0 0,1 0 0 0 0,-1 0 0 0 0,0 0 0 0 0,0 0 0 0 0,1 0-38 0 0,-20 1 3437 0 0,7 17-2490 0 0,0 8-228 0 0,31 42 138 0 0,-9-4-441 0 0,-2 8-268 0 0,-19-1 192 0 0,4-2-332 0 0,10-58-26 0 0,-2 22-261 0 0,-2-32-24 0 0,-12 8-3650 0 0,13-9 2115 0 0</inkml:trace>
  <inkml:trace contextRef="#ctx0" brushRef="#br0" timeOffset="1483.127">20 396 8952 0 0,'-20'-4'681'0'0,"23"-5"266"0"0,1 3 3047 0 0,96 15-1506 0 0,-20-18-1647 0 0,13-20-401 0 0,-29 11-440 0 0,-36 12 224 0 0,-23 7-170 0 0,4 11 23 0 0,-7 1-11 0 0,0 1 0 0 0,-1 0 0 0 0,-1 0 0 0 0,0 0 1 0 0,-1 0-1 0 0,-1-1 0 0 0,-1 5-66 0 0,1 1-18 0 0,-18 32 210 0 0,17-45-128 0 0,1-1 0 0 0,-17-7 72 0 0,18 0-132 0 0,0 0 0 0 0,0 0 0 0 0,1 0 0 0 0,-1 0-1 0 0,0-1 1 0 0,1 1 0 0 0,-1 0 0 0 0,1 0 0 0 0,0-1-1 0 0,0 1 1 0 0,0 0 0 0 0,0 0 0 0 0,0-1-1 0 0,1 1 1 0 0,-1 0 0 0 0,0 0 0 0 0,1-1 0 0 0,0 1-1 0 0,0-1-3 0 0,11-38-97 0 0,33-7-208 0 0,-12 26 203 0 0,8 5-63 0 0,35 2 154 0 0,9-6-53 0 0,-73 18 64 0 0,0-1 0 0 0,-1-1 0 0 0,0 0 0 0 0,1-1 0 0 0,-2 0 0 0 0,1 0 0 0 0,-1-1 0 0 0,5-4 0 0 0,-5 4 0 0 0,-8 5 0 0 0,0 0 0 0 0,0 0 0 0 0,0 0 0 0 0,-1 0 0 0 0,1 0 0 0 0,-1 0 0 0 0,1-1 0 0 0,-1 1 0 0 0,0 0 0 0 0,0-1 0 0 0,0 1 0 0 0,0-1 0 0 0,0 1 0 0 0,-1-1 0 0 0,1 0 0 0 0,-1 1 0 0 0,0-1 0 0 0,0 0 0 0 0,0 1 0 0 0,0-1 0 0 0,0 0 0 0 0,0 0 0 0 0,-20-16 0 0 0,-7 19 1 0 0,19 4 82 0 0,-53 40 223 0 0,43-26-224 0 0,13-15-82 0 0,1 1 0 0 0,1-1 0 0 0,-1 1 0 0 0,1 0 0 0 0,-1 0 0 0 0,1 0 0 0 0,0 1 0 0 0,0-1 0 0 0,1 1 0 0 0,0 0 0 0 0,-1 0 0 0 0,2-1 0 0 0,-1 2 0 0 0,0 0 0 0 0,-6 60 0 0 0,12-30 0 0 0,-1-28 0 0 0,-4-6 0 0 0,1-2 0 0 0,0 1 0 0 0,0-1 0 0 0,0 1 0 0 0,-1-1 0 0 0,1 1 0 0 0,0 0 0 0 0,0-1 0 0 0,0 1 0 0 0,0-1 0 0 0,0 1 0 0 0,0-1 0 0 0,0 1 0 0 0,0 0 0 0 0,1-1 0 0 0,-1 1 0 0 0,0-1 0 0 0,0 1 0 0 0,0-1 0 0 0,1 1 0 0 0,-1-1 0 0 0,0 1 0 0 0,0-1 0 0 0,1 1 0 0 0,-1-1 0 0 0,0 1 0 0 0,1-1 0 0 0,-1 0 0 0 0,1 1 0 0 0,-1-1 0 0 0,1 0 0 0 0,-1 1 0 0 0,0-1 0 0 0,1 0 0 0 0,-1 1 0 0 0,1-1 0 0 0,0 0 0 0 0,-1 0 0 0 0,1 0 0 0 0,-1 1 0 0 0,1-1 0 0 0,-1 0 0 0 0,1 0 0 0 0,-1 0 0 0 0,1 0 0 0 0,0 0 0 0 0,-1 0 0 0 0,1 0 0 0 0,-1 0 0 0 0,1 0 0 0 0,-1 0 0 0 0,1-1 0 0 0,-1 1 0 0 0,1 0 0 0 0,-1 0 0 0 0,1 0 0 0 0,-1-1 0 0 0,1 1 0 0 0,11-1 0 0 0,-1-1 0 0 0,1 0 0 0 0,-1-1 0 0 0,0 0 0 0 0,0-1 0 0 0,-1 0 0 0 0,1 0 0 0 0,7-6 0 0 0,-5 5-62 0 0,0-2 0 0 0,-1 1 0 0 0,0-2 0 0 0,0 0 0 0 0,-1 0 0 0 0,0-1 0 0 0,0 0 0 0 0,-1-1 0 0 0,0 0 0 0 0,3-5 62 0 0,22-32-172 0 0,-27 35 172 0 0,-7 3 12 0 0,-15 29 115 0 0,6-10-100 0 0,1 1 0 0 0,1 0 0 0 0,-1 0 0 0 0,2 0 0 0 0,0 1 0 0 0,0 0 0 0 0,1 0 0 0 0,-3 12-27 0 0,-5 12 53 0 0,11-29-41 0 0,1-6 47 0 0,0-1 6 0 0,1-1-1 0 0,56-89 80 0 0,-47 80-157 0 0,16 7-118 0 0,-8 20 191 0 0,19 19 35 0 0,-34-34-46 0 0,0 0 0 0 0,0-1 1 0 0,1 1-1 0 0,-1-1 0 0 0,0 0 0 0 0,1 1 0 0 0,-1-2 0 0 0,1 1 0 0 0,-1 0 1 0 0,1-1-1 0 0,0 1 0 0 0,-1-1 0 0 0,1 0 0 0 0,0-1 0 0 0,-1 1 1 0 0,1 0-1 0 0,-1-1 0 0 0,3 0-49 0 0,14-1 412 0 0,-7-6 232 0 0,42-19 447 0 0,-48 19-1046 0 0,1 1-1 0 0,-1-1 1 0 0,0 0 0 0 0,-1 0 0 0 0,0-1-1 0 0,0 0 1 0 0,-1 0 0 0 0,0 0-1 0 0,-1-1 1 0 0,0 1 0 0 0,0-1 0 0 0,-1 0-1 0 0,1-8-44 0 0,19-59-14 0 0,-20 63-48 0 0,-2 6 29 0 0,1 1 0 0 0,-1-1 0 0 0,0 0 0 0 0,-1 0 0 0 0,0 0 0 0 0,0 0 0 0 0,-1 0 0 0 0,0 0 0 0 0,-2-7 33 0 0,-16-26-199 0 0,8 44 139 0 0,5 0 52 0 0,1 0-1 0 0,0 0 0 0 0,0 0 0 0 0,0 1 1 0 0,1-1-1 0 0,-1 1 0 0 0,1 1 0 0 0,0-1 1 0 0,0 0-1 0 0,0 1 0 0 0,1 0 0 0 0,-1 1 9 0 0,-4 4-32 0 0,3-1 20 0 0,0 0-1 0 0,1-1 1 0 0,1 2 0 0 0,-1-1-1 0 0,2 0 1 0 0,-1 1 0 0 0,1-1-1 0 0,0 1 1 0 0,1 0 0 0 0,0-1-1 0 0,1 1 1 0 0,0 0 0 0 0,1 0-1 0 0,0 1 13 0 0,-1 6 1 0 0,1-10-14 0 0,1 0 1 0 0,-1 0-1 0 0,1 0 1 0 0,1-1-1 0 0,-1 1 0 0 0,1-1 1 0 0,0 0-1 0 0,1 0 1 0 0,-1 0-1 0 0,1 0 0 0 0,0 0 1 0 0,1-1-1 0 0,-1 0 0 0 0,1 0 1 0 0,0 0-1 0 0,2 1 13 0 0,4 6 43 0 0,2-2 32 0 0,19-5 62 0 0,-30-5-229 0 0,-2 0-66 0 0,2 0-960 0 0,5-2-3933 0 0,-2-1-1689 0 0</inkml:trace>
  <inkml:trace contextRef="#ctx0" brushRef="#br0" timeOffset="1765.31">1003 160 13584 0 0,'0'0'384'0'0,"7"-4"88"0"0,9 1-376 0 0,-2-3-96 0 0,6 0 0 0 0,-3 3 0 0 0,0 0 0 0 0,6-2 64 0 0,1-1-64 0 0,3 2 64 0 0,-3 1-64 0 0,6-3 0 0 0,3 4-80 0 0,5-2-3824 0 0,-5 1-760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1T11:47:26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192 586 7344 0 0,'0'0'165'0'0,"0"0"22"0"0,6-3 185 0 0,7-13 276 0 0,-12 16 16 0 0,-1-20 1930 0 0,0 19-2450 0 0,0 0 0 0 0,0-1 0 0 0,-1 1 0 0 0,1-1 0 0 0,-1 1 0 0 0,1 0 1 0 0,-1-1-1 0 0,0 1 0 0 0,1 0 0 0 0,-1-1 0 0 0,0 1 0 0 0,0 0 0 0 0,0 0 0 0 0,0 0 0 0 0,0 0 0 0 0,0 0 0 0 0,0 0 0 0 0,0 0 0 0 0,0 0 0 0 0,-1 0 0 0 0,1 1 0 0 0,0-1 0 0 0,-1 0 0 0 0,1 1 0 0 0,0-1 0 0 0,-1 1 0 0 0,1-1 0 0 0,-1 1 0 0 0,1 0 0 0 0,-1 0 0 0 0,1-1 0 0 0,-1 1 0 0 0,1 0 0 0 0,0 0 0 0 0,-1 1 0 0 0,1-1 0 0 0,-1 0-144 0 0,-5 1 105 0 0,0 0-1 0 0,0 1 0 0 0,0-1 1 0 0,0 1-1 0 0,1 1 0 0 0,-1-1 1 0 0,1 1-1 0 0,0 1 0 0 0,-1-1 1 0 0,1 1-1 0 0,1 0 0 0 0,-1 0 1 0 0,0 1-1 0 0,1-1 0 0 0,0 1 1 0 0,0 0-1 0 0,-2 4-104 0 0,-42 64 141 0 0,39-32-88 0 0,10-32-53 0 0,3-3 11 0 0,13 9 330 0 0,-15-14-239 0 0,22-2 284 0 0,-17-1-326 0 0,0 1-1 0 0,-1-2 0 0 0,1 1 0 0 0,-1-1 0 0 0,1 0 0 0 0,-1 0 0 0 0,0 0 0 0 0,0-1 1 0 0,-1 1-1 0 0,1-1 0 0 0,-1 0 0 0 0,0-1 0 0 0,0 1 0 0 0,0-1 0 0 0,0 0 1 0 0,-1 0-1 0 0,1-1-59 0 0,35-63 317 0 0,-38 63-304 0 0,13 51-85 0 0,-4-30 72 0 0,-5-15 17 0 0,0 0-1 0 0,0-1 1 0 0,-1 0-1 0 0,1 1 1 0 0,-1-1-1 0 0,1-1 1 0 0,-1 1-1 0 0,1-1 1 0 0,-1 0-1 0 0,0 0 1 0 0,1 0-1 0 0,-1 0 0 0 0,0-1 1 0 0,-1 0-1 0 0,1 1 1 0 0,0-2-1 0 0,2-1-16 0 0,6-8 27 0 0,0 0 0 0 0,-1-1 0 0 0,0-1 0 0 0,-1 1 0 0 0,-1-1 0 0 0,0-1 0 0 0,-1 0 0 0 0,-1 0 0 0 0,-1-1 0 0 0,0 0 0 0 0,-1 0 0 0 0,0 0 0 0 0,-2 0 0 0 0,0-1 0 0 0,-1 0 0 0 0,0-5-27 0 0,-12-72-88 0 0,0 80 72 0 0,-6 25-213 0 0,8 3 207 0 0,1 1-1 0 0,0 1 1 0 0,1-1 0 0 0,0 1-1 0 0,1 0 1 0 0,1 1 0 0 0,0-1 0 0 0,1 1-1 0 0,1 0 1 0 0,1-1 0 0 0,0 6 22 0 0,0-10-6 0 0,1 1 0 0 0,0 0 0 0 0,0-1 0 0 0,2 1 0 0 0,-1 0 0 0 0,1-1 0 0 0,1 1 0 0 0,0-1 0 0 0,4 7 6 0 0,16 35-32 0 0,-23-52-137 0 0,11-5-730 0 0,-2-16-3686 0 0,-9 11-1321 0 0</inkml:trace>
  <inkml:trace contextRef="#ctx0" brushRef="#br0" timeOffset="913.133">280 537 7920 0 0,'0'0'174'0'0,"0"0"29"0"0,0 0 13 0 0,7 0 60 0 0,93-10 2523 0 0,150 10-1846 0 0,-179-1-878 0 0,-55 2-1 0 0,-9 20 590 0 0,-50 48 1483 0 0,15-34-1759 0 0,5 22 610 0 0,23-56-872 0 0,4 11 430 0 0,43-6 420 0 0,-39-10-901 0 0,1 0 0 0 0,-1-1-1 0 0,0 0 1 0 0,0-1 0 0 0,-1 1 0 0 0,1-2 0 0 0,-1 1 0 0 0,-1-1 0 0 0,1 0 0 0 0,0-2-75 0 0,23-21 95 0 0,18-25 43 0 0,-46 53-134 0 0,1 0 0 0 0,-1 0 0 0 0,0 0 0 0 0,0 0 0 0 0,0 0 0 0 0,-1-1 0 0 0,1 1 0 0 0,0-1 0 0 0,-1 1 0 0 0,0-1 0 0 0,1 1 0 0 0,-1-1 0 0 0,0 0 0 0 0,0 0-1 0 0,-1 1 1 0 0,1-1 0 0 0,-1 0 0 0 0,1 0 0 0 0,-1 0 0 0 0,0 0 0 0 0,0 0-4 0 0,-3-6 82 0 0,3 8-66 0 0,-1 0 0 0 0,1 0-1 0 0,0 0 1 0 0,0 0-1 0 0,-1 0 1 0 0,1 0-1 0 0,-1 0 1 0 0,1 0-1 0 0,-1 0 1 0 0,1 0-1 0 0,-1 1 1 0 0,0-1 0 0 0,1 0-1 0 0,-1 0 1 0 0,0 0-1 0 0,1 1 1 0 0,-1-1-1 0 0,0 1 1 0 0,0-1-1 0 0,0 0 1 0 0,0 1 0 0 0,0-1-1 0 0,0 1 1 0 0,0 0-1 0 0,0-1 1 0 0,0 1-1 0 0,0 0 1 0 0,0 0-1 0 0,0-1-15 0 0,-36-9 196 0 0,-30 13-136 0 0,44 4-70 0 0,5-1-44 0 0,9 1 54 0 0,14-12 8 0 0,-4 2-8 0 0,-12-3 0 0 0,-28 9 0 0 0,15 6-384 0 0,11 7-1780 0 0,9-2-489 0 0,1-8 1287 0 0</inkml:trace>
  <inkml:trace contextRef="#ctx0" brushRef="#br0" timeOffset="1603.187">956 503 9152 0 0,'0'0'208'0'0,"0"0"33"0"0,0 0 14 0 0,0 0 23 0 0,0 2 97 0 0,-19 89 3196 0 0,14-31-884 0 0,6-60-2479 0 0,-1 0-66 0 0,0 0-29 0 0,0 0-8 0 0,0 0 2 0 0,0 0 10 0 0,0 0 3 0 0,11-9 283 0 0,24-54 176 0 0,-29 55-556 0 0,0 0 0 0 0,0 0 0 0 0,1 0 0 0 0,0 1 0 0 0,1 0 0 0 0,-1 0 0 0 0,1 1 0 0 0,1 0 0 0 0,-1 1 0 0 0,1 0 0 0 0,0 0 0 0 0,0 1 0 0 0,0 0 0 0 0,2 0-23 0 0,-1 2 0 0 0,1 8 0 0 0,16 25 96 0 0,-24-28-59 0 0,-1 1-1 0 0,1-1 0 0 0,-1 1 0 0 0,0 0 0 0 0,0 0 1 0 0,-1 0-1 0 0,1 1 0 0 0,-1-1 0 0 0,0 0 1 0 0,0 0-1 0 0,0 1 0 0 0,0-1 0 0 0,-1 1 0 0 0,0-1 1 0 0,0 1-1 0 0,0-1 0 0 0,0 0 0 0 0,-1 1 0 0 0,0 0-36 0 0,1-3 32 0 0,0 0-1 0 0,0 0 0 0 0,-1-1 0 0 0,1 1 1 0 0,0 0-1 0 0,-1 0 0 0 0,1-1 1 0 0,-1 1-1 0 0,0-1 0 0 0,0 1 0 0 0,1 0 1 0 0,-1-1-1 0 0,0 1 0 0 0,0-1 0 0 0,0 0 1 0 0,-1 1-1 0 0,1-1 0 0 0,0 0 1 0 0,0 0-1 0 0,-1 0 0 0 0,1 0 0 0 0,-2 1-31 0 0,-5-35 406 0 0,8 32-407 0 0,0-7-3 0 0,1 1 0 0 0,0 0 0 0 0,1 1 0 0 0,-1-1 0 0 0,1 0-1 0 0,1 0 1 0 0,-1 1 0 0 0,1-1 0 0 0,0 1 0 0 0,0 0 0 0 0,1 0-1 0 0,0 0 1 0 0,0 0 0 0 0,1 0 0 0 0,2-1 4 0 0,3-3-15 0 0,-3 6 5 0 0,0 5-44 0 0,12 17-10 0 0,-2 15 64 0 0,-7-9-13 0 0,-4 0-134 0 0,0-2-2485 0 0,-5-19-3855 0 0</inkml:trace>
  <inkml:trace contextRef="#ctx0" brushRef="#br0" timeOffset="1929.041">1445 461 12240 0 0,'0'0'273'0'0,"0"0"40"0"0,0 0 23 0 0,2 0-34 0 0,28 6 875 0 0,77 3 2229 0 0,-26-11-3759 0 0,-66 1-1057 0 0,-1-1-4466 0 0</inkml:trace>
  <inkml:trace contextRef="#ctx0" brushRef="#br0" timeOffset="2286.113">2148 207 9528 0 0,'0'-13'722'0'0,"-3"8"-429"0"0,0-1 0 0 0,0 1-1 0 0,0 0 1 0 0,-1 0 0 0 0,0 0-1 0 0,0 1 1 0 0,0-1 0 0 0,0 1-1 0 0,-1 0 1 0 0,0 0 0 0 0,0 1-1 0 0,0-1 1 0 0,0 1 0 0 0,0 0-1 0 0,-1 0 1 0 0,1 1 0 0 0,-1 0-1 0 0,0 0 1 0 0,0 0 0 0 0,0 1-1 0 0,0-1 1 0 0,0 2-1 0 0,0-1 1 0 0,0 0 0 0 0,0 1-1 0 0,0 0 1 0 0,0 1 0 0 0,-3 0-293 0 0,5-1 49 0 0,1 0-1 0 0,-1 0 1 0 0,0 1 0 0 0,1 0 0 0 0,-1-1 0 0 0,0 1-1 0 0,1 1 1 0 0,-1-1 0 0 0,1 0 0 0 0,-1 1 0 0 0,1 0-1 0 0,0 0 1 0 0,0 0 0 0 0,0 0 0 0 0,0 0 0 0 0,0 1-1 0 0,0-1 1 0 0,0 1 0 0 0,1 0 0 0 0,0-1 0 0 0,-1 1 0 0 0,1 1-1 0 0,0-1 1 0 0,0 0 0 0 0,1 0 0 0 0,-1 1 0 0 0,1-1-1 0 0,-1 1 1 0 0,1-1 0 0 0,0 1 0 0 0,0 0 0 0 0,1-1-1 0 0,-1 4-48 0 0,23 135 74 0 0,-1-33 64 0 0,-10 62 768 0 0,-14-147-801 0 0,1-13-70 0 0,-2 18 142 0 0,4-28-213 0 0,0-1 0 0 0,0 0 0 0 0,-1 1 0 0 0,1-1 0 0 0,0 1-1 0 0,0-1 1 0 0,0 0 0 0 0,-1 1 0 0 0,1-1 0 0 0,0 0 0 0 0,0 1 0 0 0,-1-1 0 0 0,1 0 0 0 0,0 0 0 0 0,-1 1 0 0 0,1-1 0 0 0,0 0 0 0 0,-1 0 0 0 0,1 0-1 0 0,-1 1 1 0 0,1-1 0 0 0,0 0 0 0 0,-1 0 0 0 0,1 0 0 0 0,-1 0 0 0 0,1 0 0 0 0,0 0 0 0 0,-1 0 0 0 0,1 0 0 0 0,-1 0 0 0 0,1 0 0 0 0,0 0 0 0 0,-1 0 0 0 0,1 0-1 0 0,-1 0 1 0 0,1 0 0 0 0,-1 0 0 0 0,1 0 0 0 0,0-1 0 0 0,-1 1 0 0 0,1 0 0 0 0,0 0 0 0 0,-1 0 0 0 0,1-1 0 0 0,0 1 0 0 0,-1 0 0 0 0,1 0 0 0 0,0-1-1 0 0,-1 1 1 0 0,1 0 0 0 0,0-1 0 0 0,0 1 0 0 0,-1 0 0 0 0,1-1 36 0 0,-11-8-2817 0 0,5 2 1364 0 0</inkml:trace>
  <inkml:trace contextRef="#ctx0" brushRef="#br0" timeOffset="2645.158">1815 494 8896 0 0,'0'0'200'0'0,"0"0"33"0"0,0 0 14 0 0,13-9 78 0 0,-1 4 94 0 0,0 0-1 0 0,0 1 1 0 0,1 0 0 0 0,-1 0 0 0 0,1 1-1 0 0,0 1 1 0 0,0 0 0 0 0,9 1-419 0 0,-2-1 111 0 0,119-5-2227 0 0,-74 13-2473 0 0,-63-6 4505 0 0,-2 0 427 0 0,14 23 4678 0 0,-5 46 1817 0 0,7-30-3974 0 0,-16-38-2672 0 0,2 0-16 0 0,3 5-66 0 0,-4-4-29 0 0,-1-2-8 0 0,2 1-13 0 0,4 3-85 0 0,-4-3-178 0 0,-2-1-102 0 0,6-3-5971 0 0,2 0-398 0 0</inkml:trace>
  <inkml:trace contextRef="#ctx0" brushRef="#br0" timeOffset="2940.104">2158 175 8376 0 0,'0'0'184'0'0,"0"0"40"0"0,4 5 0 0 0,-4-5 16 0 0,0 0-240 0 0,6 6 0 0 0,-2 0 0 0 0,0 0 0 0 0,-1 3 0 0 0,4 0 0 0 0,-4-3 0 0 0</inkml:trace>
  <inkml:trace contextRef="#ctx0" brushRef="#br0" timeOffset="3928.986">2270 437 9280 0 0,'0'0'268'0'0,"0"0"4"0"0,13 0 429 0 0,-4-3-157 0 0,0 0 0 0 0,-1 0 0 0 0,1-1-1 0 0,-1 0 1 0 0,1 0 0 0 0,-1-1 0 0 0,-1 0 0 0 0,1-1 0 0 0,-1 0 0 0 0,0 0-1 0 0,1-1-543 0 0,3-26 530 0 0,-11 33-428 0 0,0 0 2 0 0,0 0 8 0 0,-23-6 598 0 0,18 7-691 0 0,0 1 0 0 0,0-1 0 0 0,1 1 0 0 0,-1 0 0 0 0,1 1 0 0 0,-1-1 0 0 0,1 1 0 0 0,0 0 0 0 0,0 0 0 0 0,0 0 0 0 0,0 0 0 0 0,0 1 0 0 0,1-1 0 0 0,0 1 0 0 0,-1 0 0 0 0,1 0 0 0 0,1 1 0 0 0,-1-1 0 0 0,1 0-1 0 0,0 1 1 0 0,0 0 0 0 0,0-1 0 0 0,0 1 0 0 0,1 0 0 0 0,0 0-19 0 0,0-1 21 0 0,1 0-1 0 0,-1 0 0 0 0,1 0 0 0 0,0-1 0 0 0,1 1 0 0 0,-1 0 1 0 0,1 0-1 0 0,0 0 0 0 0,0-1 0 0 0,0 1 0 0 0,0 0 0 0 0,0-1 0 0 0,1 1 1 0 0,0-1-1 0 0,0 1 0 0 0,0-1 0 0 0,0 0 0 0 0,0 0 0 0 0,1 0 1 0 0,-1 0-1 0 0,1 0 0 0 0,0 0 0 0 0,0-1 0 0 0,0 0 0 0 0,0 1 1 0 0,0-1-1 0 0,0 0 0 0 0,1 0 0 0 0,-1-1 0 0 0,1 1 0 0 0,-1-1 0 0 0,1 0 1 0 0,0 0-1 0 0,-1 0 0 0 0,1 0 0 0 0,0 0 0 0 0,0-1 0 0 0,0 0 1 0 0,0 0-1 0 0,-1 0 0 0 0,1 0 0 0 0,3-1-20 0 0,45 1 255 0 0,56-36 71 0 0,-52-12-668 0 0,-50 39 98 0 0,0 0 0 0 0,-1-1-1 0 0,0 0 1 0 0,0 0 0 0 0,-1-1 0 0 0,-1 1 0 0 0,0-1 0 0 0,0 0 0 0 0,-1 0 0 0 0,-1 0-1 0 0,0-1 245 0 0,-7-40-983 0 0,6 49 883 0 0,-27-10-67 0 0,26 13 124 0 0,-1 2 22 0 0,1-2-7 0 0,1 0 87 0 0,0 0 9 0 0,0 0-30 0 0,0 0-74 0 0,0 0 80 0 0,0 0 27 0 0,0 0 20 0 0,0 0-27 0 0,4-27-128 0 0,2-96-72 0 0,-2 69 208 0 0,-6 32 339 0 0,0 15 154 0 0,0 12 233 0 0,-3 77-445 0 0,6 82 230 0 0,3-12 352 0 0,1-107-775 0 0,-5-43-168 0 0,0 0 1 0 0,0 0-1 0 0,0 0 1 0 0,0 0 0 0 0,0-1-1 0 0,1 1 1 0 0,-1 0-1 0 0,1 0 1 0 0,-1 0-1 0 0,1 0 1 0 0,0 0 0 0 0,0 0-1 0 0,0-1 1 0 0,-1 1-1 0 0,2 0 1 0 0,-1-1-1 0 0,0 1 1 0 0,0 0-1 0 0,1-1 1 0 0,-1 0 0 0 0,0 1-1 0 0,1-1 1 0 0,-1 0-1 0 0,1 0 1 0 0,0 0-1 0 0,1 1 8 0 0,6 1-1096 0 0,1 0-3383 0 0,0 0-1501 0 0</inkml:trace>
  <inkml:trace contextRef="#ctx0" brushRef="#br0" timeOffset="4445.472">3091 360 11312 0 0,'-12'1'212'0'0,"0"1"1"0"0,-1 1-1 0 0,1 0 0 0 0,0 0 1 0 0,0 1-1 0 0,1 1 1 0 0,-1 0-1 0 0,1 0 1 0 0,0 1-1 0 0,0 1 0 0 0,1 0 1 0 0,0 0-1 0 0,0 1 1 0 0,1 0-1 0 0,-1 2-212 0 0,3-4 202 0 0,1 1 1 0 0,0 0-1 0 0,0 1 0 0 0,0-1 0 0 0,1 1 1 0 0,0 0-1 0 0,1 1 0 0 0,0-1 0 0 0,0 1 0 0 0,0 0 1 0 0,1 0-1 0 0,-1 6-202 0 0,4-13 32 0 0,-1 1 0 0 0,1-1-1 0 0,0 0 1 0 0,0 1 0 0 0,-1-1 0 0 0,2 1 0 0 0,-1-1 0 0 0,0 0 0 0 0,0 1 0 0 0,1-1 0 0 0,-1 0-1 0 0,1 1 1 0 0,0-1 0 0 0,0 0 0 0 0,0 0 0 0 0,0 0 0 0 0,0 0 0 0 0,0 1 0 0 0,0-2 0 0 0,1 1-1 0 0,-1 0 1 0 0,1 0 0 0 0,-1 0 0 0 0,1-1 0 0 0,0 1 0 0 0,0-1 0 0 0,0 1 0 0 0,0-1 0 0 0,0 0-1 0 0,0 1 1 0 0,0-1 0 0 0,0 0 0 0 0,0-1 0 0 0,0 1 0 0 0,1 0 0 0 0,-1-1 0 0 0,0 1 0 0 0,1-1-1 0 0,-1 1 1 0 0,0-1 0 0 0,1 0 0 0 0,-1 0 0 0 0,1 0 0 0 0,-1-1 0 0 0,0 1 0 0 0,1 0 0 0 0,-1-1-1 0 0,1 0-31 0 0,5-1-47 0 0,0-1 0 0 0,-1 0-1 0 0,1 0 1 0 0,-1 0 0 0 0,0-1-1 0 0,0 0 1 0 0,0-1-1 0 0,-1 0 1 0 0,1 0 0 0 0,-1 0-1 0 0,0-1 1 0 0,-1 1-1 0 0,1-1 1 0 0,-1-1 0 0 0,0 1-1 0 0,-1-1 1 0 0,0 0 0 0 0,0 0-1 0 0,0 0 1 0 0,-1-1-1 0 0,0 1 1 0 0,0-1 0 0 0,-1 0-1 0 0,0 1 1 0 0,0-1-1 0 0,0-8 48 0 0,9-52-421 0 0,-4-1-1 0 0,-2 1 0 0 0,-4-1 0 0 0,-3-19 422 0 0,1-6 2263 0 0,1 92-1871 0 0,0 2-32 0 0,0 0-9 0 0,0 0-6 0 0,0 0-30 0 0,-1 18 146 0 0,-2 18-295 0 0,2 1 0 0 0,1-1 0 0 0,2 0-1 0 0,6 36-165 0 0,-7-67 16 0 0,2 21 58 0 0,1 0 1 0 0,1 0-1 0 0,1 0 1 0 0,1-1-1 0 0,2 0 1 0 0,1 2-75 0 0,35 54 308 0 0,-19-51-6249 0 0,-13-20-711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1T11:47:33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8952 0 0,'0'0'200'0'0,"0"0"33"0"0,0 0 15 0 0,0 0 55 0 0,0 0 203 0 0,0 0 94 0 0,0 0 22 0 0,0 0-14 0 0,0 0-67 0 0,0 0-28 0 0,0 0-7 0 0,4-19 5109 0 0,-3 19-5595 0 0,6 0 3155 0 0,-5 1-3132 0 0,1 2-33 0 0,2 2-10 0 0,0 25-60 0 0,-3 63 48 0 0,5 11 12 0 0,3-23 54 0 0,-9 22 264 0 0,-1-96-256 0 0,0-4 3 0 0,0 3-41 0 0,0-4 19 0 0,0 2-22 0 0,0-1 32 0 0,3 3 11 0 0,-2-5 2 0 0,-1-1-36 0 0,0 0-158 0 0,0 0-40 0 0,0 0 0 0 0,0 0-45 0 0,0 0-190 0 0,0 0-79 0 0,12-14-4002 0 0,-12 13 2603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1T11:47:35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6 12096 0 0,'0'0'273'0'0,"0"0"40"0"0,0 0 21 0 0,0-1-44 0 0,0-3-79 0 0,0 3 381 0 0,0 1 189 0 0,0 0 34 0 0,0 0-48 0 0,0 0-234 0 0,-27 27 1197 0 0,-33 9-1255 0 0,47-30-384 0 0,12-5-173 0 0,1-1-76 0 0,14-4-1468 0 0,7 1-1252 0 0,-8 3 1393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8T15:25:40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767 24 9936 0 0,'0'0'292'0'0,"-1"-1"0"0"0,-2-2-271 0 0,-1 1 1 0 0,1-1-1 0 0,-1 1 1 0 0,0 0-1 0 0,0 0 1 0 0,0 0-1 0 0,0 1 1 0 0,0-1-1 0 0,0 1 1 0 0,-1 0-1 0 0,1 0 1 0 0,0 1-1 0 0,-1-1 1 0 0,1 1 0 0 0,0 0-1 0 0,-1 0 1 0 0,1 1-1 0 0,-1-1 1 0 0,-1 1-22 0 0,-7 0 200 0 0,-12-2-11 0 0,0 2-1 0 0,0 1 1 0 0,1 0-1 0 0,-1 2 1 0 0,-2 2-189 0 0,-58 15 384 0 0,48-10-172 0 0,27-9-96 0 0,0 0 0 0 0,0 1-1 0 0,0 0 1 0 0,0 1 0 0 0,1 0-1 0 0,0 1 1 0 0,0 0 0 0 0,0 0-1 0 0,0 0 1 0 0,1 1 0 0 0,0 1-1 0 0,0 0 1 0 0,0 0 0 0 0,-4 6-116 0 0,9-8 25 0 0,1-1 0 0 0,0 1 1 0 0,0 0-1 0 0,0 0 1 0 0,0 0-1 0 0,1 1 1 0 0,0-1-1 0 0,0 0 1 0 0,0 0-1 0 0,1 1 1 0 0,0-1-1 0 0,0 1 0 0 0,0-1 1 0 0,1 0-1 0 0,0 0 1 0 0,0 1-1 0 0,0-1 1 0 0,0 0-1 0 0,1 0 1 0 0,0 0-1 0 0,0 0 1 0 0,1 0-26 0 0,38 85 226 0 0,25 27-28 0 0,-45-65-198 0 0,-20-50 9 0 0,0-1 1 0 0,0 1-1 0 0,0-1 1 0 0,-1 1-1 0 0,1-1 1 0 0,-1 1-1 0 0,1 0 1 0 0,-1-1 0 0 0,0 1-1 0 0,1-1 1 0 0,-1 1-1 0 0,0 0 1 0 0,0-1-1 0 0,0 1 1 0 0,0 0-1 0 0,0-1 1 0 0,-1 1 0 0 0,1 0-1 0 0,0-1 1 0 0,-1 1-1 0 0,1-1 1 0 0,-1 1-1 0 0,0-1 1 0 0,0 1-1 0 0,1-1 1 0 0,-1 1 0 0 0,0-1-1 0 0,0 1 1 0 0,0-1-1 0 0,0 0 1 0 0,0 0-1 0 0,-1 0 1 0 0,1 0-1 0 0,0 1 1 0 0,-1-2 0 0 0,1 1-1 0 0,0 0 1 0 0,-1 0-1 0 0,1 0 1 0 0,-1-1-1 0 0,1 1 1 0 0,-3 0-10 0 0,-13 4 174 0 0,-1-1 0 0 0,0-1 1 0 0,1-1-1 0 0,-1 0 0 0 0,-1-1 1 0 0,1-1-1 0 0,0-1 0 0 0,-10-2-174 0 0,-37 0 143 0 0,-31-2-55 0 0,70 0-23 0 0,25 5-5 0 0,1 0 16 0 0,19-6 80 0 0,56 12-156 0 0,26 4 3 0 0,-60-5 19 0 0,1-1 0 0 0,-1-2 0 0 0,1-2 0 0 0,16-3-22 0 0,-31 0 8 0 0,1-1 0 0 0,-1-2 0 0 0,0 0 0 0 0,0-2 0 0 0,-1-1 0 0 0,0-1 0 0 0,-1-1 0 0 0,7-5-8 0 0,-22 10 5 0 0,0-1 1 0 0,0-1-1 0 0,-1 1 0 0 0,0-2 1 0 0,0 1-1 0 0,-1-1 0 0 0,0 0 1 0 0,-1-1-1 0 0,0 0 0 0 0,4-7-5 0 0,-9 15 4 0 0,-1-1-1 0 0,1 0 1 0 0,-1 1-1 0 0,1-1 1 0 0,-1 0-1 0 0,0 0 1 0 0,0 0-1 0 0,0 0 1 0 0,0 1-1 0 0,-1-1 1 0 0,1-1-1 0 0,-1 1 0 0 0,0 0 1 0 0,0 0-1 0 0,0 0 1 0 0,0 0-1 0 0,0 0 1 0 0,-1 0-1 0 0,0 0 1 0 0,1 0-1 0 0,-1 0 1 0 0,0 0-1 0 0,0 0 0 0 0,-1 1 1 0 0,1-1-1 0 0,0 0 1 0 0,-1 1-1 0 0,0-1 1 0 0,0 1-1 0 0,1-1 1 0 0,-2 1-1 0 0,1 0 1 0 0,0 0-1 0 0,0 0 1 0 0,-1 0-1 0 0,1 0 0 0 0,-3-1-3 0 0,1 2 0 0 0,0 0 0 0 0,-1 0 0 0 0,1 0 0 0 0,0 1 0 0 0,-1-1 0 0 0,1 1 0 0 0,-1 0 0 0 0,1 1 0 0 0,0-1 0 0 0,-1 1 0 0 0,1-1 0 0 0,0 1 0 0 0,-1 1 0 0 0,1-1 0 0 0,0 1 0 0 0,0-1 0 0 0,0 1 0 0 0,-3 2 0 0 0,1 0 0 0 0,1 0 0 0 0,0 1 0 0 0,0-1 0 0 0,0 1 0 0 0,1 0 0 0 0,0 0 0 0 0,-1 0 0 0 0,2 1 0 0 0,-1 0 0 0 0,1-1 0 0 0,0 1 0 0 0,0 1 0 0 0,0-1 0 0 0,1 0 0 0 0,0 1 0 0 0,0-1 0 0 0,1 1 0 0 0,0-1 0 0 0,0 1 0 0 0,0 0 0 0 0,1-1 0 0 0,0 1 0 0 0,0 0 0 0 0,1-1 0 0 0,0 4 0 0 0,1-5 15 0 0,-1 0 0 0 0,1-1-1 0 0,-1 1 1 0 0,1-1-1 0 0,1 1 1 0 0,-1-1-1 0 0,1 0 1 0 0,-1 0-1 0 0,1 0 1 0 0,0 0-1 0 0,1-1 1 0 0,-1 1-1 0 0,1-1 1 0 0,-1 0-1 0 0,1 0 1 0 0,0 0-1 0 0,0 0 1 0 0,0 0-1 0 0,1-1 1 0 0,-1 0 0 0 0,1 0-1 0 0,-1 0 1 0 0,1-1-1 0 0,0 0 1 0 0,0 1-15 0 0,9 2 45 0 0,1-1 1 0 0,-1 0 0 0 0,1-1-1 0 0,0-1 1 0 0,0 0-1 0 0,0-1 1 0 0,11-2-46 0 0,-13 0 3 0 0,0 0-1 0 0,-1-2 1 0 0,0 1-1 0 0,0-1 1 0 0,0-1-1 0 0,0 0 1 0 0,-1-1-1 0 0,1 0 1 0 0,-1-1-1 0 0,-1 0 1 0 0,0 0-1 0 0,0-1 1 0 0,0-1-1 0 0,-1 0 1 0 0,0 0-1 0 0,-1-1 1 0 0,0 0-1 0 0,6-9-2 0 0,83-125-208 0 0,-94 137 198 0 0,5 14-104 0 0,-6-3 107 0 0,0 1-1 0 0,0-1 1 0 0,-1 1-1 0 0,0-1 1 0 0,0 1-1 0 0,0 0 1 0 0,-1 0-1 0 0,1 0 0 0 0,-1-1 1 0 0,0 1-1 0 0,-1 0 1 0 0,0 4 7 0 0,0 9-2 0 0,2 98 29 0 0,4 1 0 0 0,5 3-27 0 0,2 6 64 0 0,-5 29 337 0 0,-7-154-309 0 0,0-1-16 0 0,0 0-11 0 0,0 0 10 0 0,-7-6 172 0 0,3 0-215 0 0,0-1 1 0 0,0 0-1 0 0,1 0 1 0 0,0 0-1 0 0,0-1 1 0 0,1 1-1 0 0,0-1 1 0 0,0 1 0 0 0,1-1-1 0 0,0 0 1 0 0,0-5-33 0 0,-3-12 46 0 0,0-2-52 0 0,1 0-1 0 0,1 0 1 0 0,1-1 0 0 0,2 1 0 0 0,1 0 0 0 0,0-1 0 0 0,3 1 0 0 0,0 0 0 0 0,1 1-1 0 0,5-10 7 0 0,48-114-64 0 0,-56 143 57 0 0,0 0-1 0 0,1 0 1 0 0,0 0-1 0 0,0 1 1 0 0,1-1-1 0 0,-1 1 1 0 0,2 0-1 0 0,-1 0 0 0 0,0 1 1 0 0,1 0-1 0 0,0-1 1 0 0,1 2-1 0 0,-1-1 1 0 0,1 1-1 0 0,0 0 1 0 0,-1 1-1 0 0,2-1 0 0 0,-1 1 1 0 0,0 1-1 0 0,1-1 1 0 0,-1 1-1 0 0,1 1 1 0 0,0-1-1 0 0,2 1 8 0 0,-7 2-5 0 0,1 0 0 0 0,-1-1 0 0 0,0 2 0 0 0,1-1 0 0 0,-1 0 1 0 0,0 1-1 0 0,0-1 0 0 0,1 1 0 0 0,-1 0 0 0 0,0 0 0 0 0,-1 0 0 0 0,1 1 0 0 0,0-1 0 0 0,-1 1 0 0 0,1-1 0 0 0,-1 1 0 0 0,0 0 1 0 0,0 0-1 0 0,0 0 0 0 0,0 0 0 0 0,0 0 0 0 0,-1 0 0 0 0,0 1 0 0 0,1-1 0 0 0,-1 0 0 0 0,0 1 0 0 0,0 2 5 0 0,1 2-12 0 0,-1 1-1 0 0,1-1 1 0 0,-2 0-1 0 0,1 1 1 0 0,-1-1-1 0 0,0 1 1 0 0,-1-1-1 0 0,0 0 0 0 0,0 1 1 0 0,-1-1-1 0 0,-1 4 13 0 0,1-6 7 0 0,-1 0 0 0 0,0 0 0 0 0,0 0 0 0 0,0 0-1 0 0,0-1 1 0 0,-1 0 0 0 0,0 0 0 0 0,0 0-1 0 0,0 0 1 0 0,-1 0 0 0 0,0-1 0 0 0,0 0 0 0 0,0 0-1 0 0,0 0 1 0 0,-1 0 0 0 0,1-1 0 0 0,-1 0 0 0 0,0 0-1 0 0,0-1 1 0 0,0 0 0 0 0,0 0 0 0 0,-1 0-1 0 0,1-1-6 0 0,-138 22 379 0 0,143-23-323 0 0,1 0 21 0 0,10-13 83 0 0,128-74-129 0 0,-82 41-129 0 0,-1-1 0 0 0,-4-4-1 0 0,45-54 99 0 0,8-9-10 0 0,-72 76-108 0 0,-29 33 133 0 0,-45 98 58 0 0,34-53-73 0 0,3 1 0 0 0,1-1 0 0 0,1 1 0 0 0,3 7 0 0 0,-1 52 0 0 0,2-87 24 0 0,1 1-1 0 0,0 0 1 0 0,0-1-1 0 0,1 1 0 0 0,1-1 1 0 0,0 0-1 0 0,1 0 1 0 0,1 0-1 0 0,5 8-23 0 0,0-8 125 0 0,-9-14-6427 0 0,5-7 381 0 0</inkml:trace>
  <inkml:trace contextRef="#ctx0" brushRef="#br0" timeOffset="291.83">1669 339 11720 0 0,'0'-4'101'0'0,"-1"0"0"0"0,1 0 1 0 0,1 0-1 0 0,-1 0 0 0 0,1 0 1 0 0,-1 0-1 0 0,1 0 0 0 0,0 0 1 0 0,0 0-1 0 0,1 1 0 0 0,-1-1 1 0 0,1 0-1 0 0,0 1 0 0 0,0-1 1 0 0,0 1-1 0 0,1 0 0 0 0,-1-1 1 0 0,1 1-1 0 0,-1 0 0 0 0,1 1 1 0 0,0-1-1 0 0,0 0 0 0 0,1 1 1 0 0,-1 0-1 0 0,0-1 0 0 0,1 1 1 0 0,-1 1-1 0 0,1-1 0 0 0,0 0 1 0 0,1 1-102 0 0,13-2 238 0 0,1 1 1 0 0,-1 1-1 0 0,0 1 1 0 0,1 1-1 0 0,-1 1 1 0 0,0 0-1 0 0,1 1 1 0 0,-1 1-1 0 0,-1 1 1 0 0,3 1-239 0 0,152 52-2275 0 0,-146-53 1437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1T11:47:35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24 312 10080 0 0,'0'0'230'0'0,"0"0"30"0"0,0 0 18 0 0,0 0 39 0 0,0 0 156 0 0,0 0 67 0 0,0 0 18 0 0,0 12 866 0 0,-4 122 1265 0 0,-10-61-1763 0 0,9-43-440 0 0,4-28-298 0 0,1-2 10 0 0,0 4 808 0 0,0-9-572 0 0,9-77-280 0 0,23-35-1250 0 0,-28 105 979 0 0,0 0 0 0 0,1 0 0 0 0,1 0 0 0 0,0 1 1 0 0,0 0-1 0 0,1 0 0 0 0,0 1 0 0 0,2-1 117 0 0,14-4-105 0 0,6 51 734 0 0,-25-26-540 0 0,-1 0 0 0 0,0 1 0 0 0,0-1-1 0 0,-1 1 1 0 0,-1 0 0 0 0,0 0 0 0 0,0-1 0 0 0,-1 1 0 0 0,0 0 0 0 0,-1 0-1 0 0,-2 7-88 0 0,-19 83 418 0 0,10-73-291 0 0,6-16-2894 0 0,6-13 528 0 0,0-2-3483 0 0</inkml:trace>
  <inkml:trace contextRef="#ctx0" brushRef="#br0" timeOffset="188.817">266 126 13248 0 0,'0'0'298'0'0,"0"0"46"0"0,0 0 22 0 0,0 0-48 0 0,1 2-208 0 0,57 84 3749 0 0,-35-64-3833 0 0,-11-12-5090 0 0,-5-4-729 0 0</inkml:trace>
  <inkml:trace contextRef="#ctx0" brushRef="#br0" timeOffset="26329.36">300 55 8032 0 0,'0'0'182'0'0,"0"0"29"0"0,0 0 12 0 0,0-16 1 0 0,-8-22 5730 0 0,8 38-5330 0 0,0 0-44 0 0,-2 5 3164 0 0,2 80-2641 0 0,-11 115-302 0 0,11-167-728 0 0,7 47 183 0 0,3-20 30 0 0,-10-59-220 0 0,0-1-16 0 0,0 0-130 0 0,0 0-59 0 0,0 0-12 0 0,1-1 42 0 0,0 1-1 0 0,0-1 0 0 0,0 1 0 0 0,0-1 1 0 0,0 1-1 0 0,-1-1 0 0 0,1 1 0 0 0,0-1 1 0 0,0 0-1 0 0,-1 0 0 0 0,1 1 0 0 0,0-1 0 0 0,-1 0 1 0 0,1 0-1 0 0,0 0 0 0 0,-1 1 0 0 0,1-1 1 0 0,-1 0-1 0 0,0 0 0 0 0,1 0 0 0 0,-1 0 1 0 0,0 0-1 0 0,0 0 0 0 0,1 0 0 0 0,-1 0 1 0 0,0 0-1 0 0,0 0 0 0 0,0 0 0 0 0,0 0 1 0 0,0 0-1 0 0,-1 0 0 0 0,1 0 0 0 0,0 0 1 0 0,0 0-1 0 0,-1 0 0 0 0,1 0 110 0 0,0-5-869 0 0,0-5-550 0 0</inkml:trace>
  <inkml:trace contextRef="#ctx0" brushRef="#br0" timeOffset="27097.581">152 275 8688 0 0,'-5'4'505'0'0,"5"-4"-451"0"0,-1 1-1 0 0,1-1 1 0 0,-1 1-1 0 0,1-1 1 0 0,-1 1 0 0 0,1-1-1 0 0,0 1 1 0 0,-1-1 0 0 0,1 1-1 0 0,0 0 1 0 0,-1-1-1 0 0,1 1 1 0 0,0 0 0 0 0,0-1-1 0 0,-1 1 1 0 0,1 0-1 0 0,0-1 1 0 0,0 1 0 0 0,0 0-1 0 0,0-1 1 0 0,0 1-1 0 0,0 0 1 0 0,0-1 0 0 0,0 1-1 0 0,0 0 1 0 0,0-1-1 0 0,0 1 1 0 0,1 0 0 0 0,-1-1-1 0 0,0 1 1 0 0,0 0 0 0 0,1-1-1 0 0,-1 1 1 0 0,0-1-1 0 0,1 1 1 0 0,-1-1 0 0 0,1 1-1 0 0,-1-1 1 0 0,1 1-1 0 0,-1-1 1 0 0,1 1 0 0 0,-1-1-1 0 0,1 1 1 0 0,-1-1-1 0 0,1 0 1 0 0,0 1 0 0 0,-1-1-1 0 0,1 0 1 0 0,-1 1-1 0 0,1-1 1 0 0,0 0 0 0 0,-1 0-1 0 0,1 0 1 0 0,0 0 0 0 0,-1 0-1 0 0,1 0 1 0 0,0 0-54 0 0,0 1 115 0 0,6 2 158 0 0,0 0 0 0 0,0 0 0 0 0,1 0 0 0 0,-1-1 1 0 0,1 0-1 0 0,-1-1 0 0 0,1 0 0 0 0,0 0 1 0 0,0-1-1 0 0,-1 0 0 0 0,1 0 0 0 0,1 0-273 0 0,3-1 331 0 0,13 0 148 0 0,0-1-1 0 0,0-1 1 0 0,0-1-1 0 0,-1-2 1 0 0,0 0 0 0 0,23-10-479 0 0,58-23 664 0 0,-53 13-456 0 0,-51 25-197 0 0,0 0 0 0 0,0 0 0 0 0,0 0 0 0 0,0 1 0 0 0,0-1 0 0 0,0 0 0 0 0,-1 0 0 0 0,1 0 0 0 0,0 0 0 0 0,0 0 0 0 0,-1-1 0 0 0,1 1 0 0 0,-1 0 0 0 0,1 0 0 0 0,-1 0 0 0 0,0 0 0 0 0,1-1 0 0 0,-1 1 0 0 0,0 0 0 0 0,0 0 0 0 0,0-1 0 0 0,0 1 0 0 0,0 0 0 0 0,0 0 0 0 0,0-1 0 0 0,0 1 0 0 0,0 0 0 0 0,-1 0 0 0 0,1-1 0 0 0,0 1 0 0 0,-1 0-11 0 0,-4 0 1 0 0,0 0 0 0 0,0 1 0 0 0,0-1 0 0 0,-1 1 0 0 0,1 1 0 0 0,0-1 0 0 0,0 1 0 0 0,0 0-1 0 0,0 0 1 0 0,0 0 0 0 0,0 1 0 0 0,0-1 0 0 0,0 2-1 0 0,-7 1 1 0 0,2-1 2 0 0,1 1-1 0 0,0 0 1 0 0,0 1-1 0 0,0 0 1 0 0,1 0-1 0 0,0 1 0 0 0,0 0 1 0 0,0 1-1 0 0,1-1 1 0 0,-1 1-1 0 0,2 1 0 0 0,-1 0 1 0 0,1-1-1 0 0,0 2 1 0 0,1-1-1 0 0,0 1 1 0 0,0 0-1 0 0,1 0 0 0 0,0 0 1 0 0,1 0-1 0 0,0 1 1 0 0,-1 6-3 0 0,3-11 5 0 0,1 1 0 0 0,1-1 1 0 0,-1 1-1 0 0,1-1 0 0 0,0 1 1 0 0,0-1-1 0 0,1 0 0 0 0,0 0 1 0 0,0 1-1 0 0,0-1 0 0 0,0 0 1 0 0,1-1-1 0 0,0 1 0 0 0,1 1-5 0 0,15 10 12 0 0,23-2 130 0 0,-34-12-130 0 0,1-1 1 0 0,-1-1-1 0 0,1 0 1 0 0,-1 0 0 0 0,1 0-1 0 0,-1-1 1 0 0,1 0-1 0 0,-1-1 1 0 0,0 0 0 0 0,0 0-1 0 0,1-1 1 0 0,-2 0-1 0 0,1-1 1 0 0,0 1 0 0 0,-1-1-1 0 0,1-1 1 0 0,-1 1-1 0 0,5-5-12 0 0,15-20-492 0 0,19-40-1292 0 0,-46 69 1690 0 0,0 0 4 0 0,0 0 5 0 0,0 0 10 0 0,0 0 3 0 0,11 18-88 0 0,-5 164 82 0 0,-10-140 2794 0 0,13-126-1858 0 0,-6 70-939 0 0,1 1 0 0 0,0 0 0 0 0,1 0 0 0 0,1 0-1 0 0,0 0 1 0 0,1 1 0 0 0,0 0 0 0 0,1 1 0 0 0,0 0-1 0 0,1 0 1 0 0,0 0 0 0 0,0 1 0 0 0,2 1 0 0 0,-1-1-1 0 0,1 2 1 0 0,0 0 0 0 0,1 0 0 0 0,0 1 0 0 0,0 0-1 0 0,9-3 82 0 0,26-4-1281 0 0,-15 7-4533 0 0,-18 7 422 0 0</inkml:trace>
  <inkml:trace contextRef="#ctx0" brushRef="#br0" timeOffset="27507.721">1131 303 10568 0 0,'0'0'233'0'0,"0"0"39"0"0,-10 4 372 0 0,0-2-355 0 0,1 0 0 0 0,0 0 0 0 0,0 1 0 0 0,-1 0 0 0 0,2 1 0 0 0,-1 0 0 0 0,0 0 0 0 0,1 1 0 0 0,0 0 0 0 0,0 1 0 0 0,0-1 0 0 0,1 2 0 0 0,0-1 0 0 0,0 1 0 0 0,0 0 0 0 0,1 0 0 0 0,0 1 0 0 0,1 0 0 0 0,0 0 0 0 0,0 0 0 0 0,0 0 0 0 0,1 1 0 0 0,0 0 0 0 0,1 0 0 0 0,0 1-289 0 0,-1 5 50 0 0,2 32 72 0 0,21-15 33 0 0,9-32 239 0 0,-20-3-359 0 0,-1 0-1 0 0,1 0 0 0 0,-1-1 1 0 0,0 0-1 0 0,0 0 0 0 0,0-1 0 0 0,-1 0 1 0 0,0 0-1 0 0,0-1 0 0 0,0 1 1 0 0,0-2-1 0 0,-1 1 0 0 0,0 0 1 0 0,0-1-1 0 0,-1 0 0 0 0,0 0 0 0 0,0 0 1 0 0,-1-1-1 0 0,2-2-34 0 0,17-28 76 0 0,-8 14-76 0 0,-5 16-73 0 0,-4 17-2 0 0,5 25 63 0 0,20 55 12 0 0,-29-87-46 0 0,0 1 0 0 0,1-1 0 0 0,-1 0 0 0 0,1 1 0 0 0,0-1 0 0 0,0 0 0 0 0,0 0 0 0 0,0 0 0 0 0,0 0 0 0 0,0-1 0 0 0,0 1 0 0 0,1 0 0 0 0,-1-1 0 0 0,1 0 0 0 0,-1 1 0 0 0,1-1 0 0 0,2 1 46 0 0,30 2-3279 0 0,-23-6-2659 0 0</inkml:trace>
  <inkml:trace contextRef="#ctx0" brushRef="#br0" timeOffset="27788.073">1468 288 10800 0 0,'0'0'241'0'0,"0"0"38"0"0,-14-8 385 0 0,7 8-388 0 0,1 1 0 0 0,-1 1 0 0 0,1-1 1 0 0,0 1-1 0 0,-1 0 0 0 0,1 1 0 0 0,0-1 0 0 0,0 1 1 0 0,0 0-1 0 0,1 1 0 0 0,-1-1 0 0 0,1 1 1 0 0,0 0-1 0 0,0 1 0 0 0,0-1 0 0 0,0 1 0 0 0,1 1-276 0 0,-2-2 129 0 0,0 1 0 0 0,0 0 0 0 0,1 1 0 0 0,-1 0 0 0 0,1-1 0 0 0,1 1 0 0 0,-1 1 0 0 0,1-1 0 0 0,0 1 0 0 0,1 0 0 0 0,0 0 0 0 0,0 0 0 0 0,0 0 0 0 0,1 0 0 0 0,0 0 0 0 0,0 1 0 0 0,1-1 0 0 0,0 1 0 0 0,0 0-1 0 0,1-1 1 0 0,0 7-129 0 0,1-10 16 0 0,0 1 0 0 0,0-1 0 0 0,0 0 0 0 0,0 0 0 0 0,1 0 0 0 0,0 0 0 0 0,-1 0 0 0 0,2 0 0 0 0,-1 0 0 0 0,0-1 0 0 0,1 1 0 0 0,-1-1 0 0 0,1 1 0 0 0,0-1 0 0 0,0 0-1 0 0,1 0 1 0 0,-1-1 0 0 0,1 1 0 0 0,-1-1 0 0 0,1 1 0 0 0,0-1 0 0 0,0 0 0 0 0,3 1-16 0 0,20 4 68 0 0,2-1 0 0 0,-1-1 1 0 0,0-1-1 0 0,1-2 0 0 0,0 0 0 0 0,-1-2 0 0 0,9-2-68 0 0,81-25-2677 0 0,-104 22-3709 0 0</inkml:trace>
  <inkml:trace contextRef="#ctx0" brushRef="#br0" timeOffset="28469.43">1561 171 7016 0 0,'2'1'257'0'0,"36"12"2023"0"0,-27 15 1947 0 0,9 8-664 0 0,-20-36-3395 0 0,0 0-5 0 0,0 0-23 0 0,0 0-11 0 0,0 0-1 0 0,0 0 6 0 0,22 0 340 0 0,-20 0-322 0 0,0 0-33 0 0,108-45 490 0 0,-24 4-289 0 0,-85 40-241 0 0,10-5 834 0 0,-8 26 87 0 0,-3-19-928 0 0,0-1 0 0 0,0 0 0 0 0,0 0 0 0 0,0 0 0 0 0,0 0 0 0 0,0 0-1 0 0,0 15 752 0 0,9-20-813 0 0,-6 4-20 0 0,-3 1-45 0 0,0 0-20 0 0,0 0-31 0 0,0 0-60 0 0,0 0 2 0 0,0 0 4 0 0,0 0-41 0 0,0 0-172 0 0,0 0-71 0 0,0 0-18 0 0,0 0-143 0 0,0 0-592 0 0,0 0-255 0 0,0 0-53 0 0</inkml:trace>
  <inkml:trace contextRef="#ctx0" brushRef="#br0" timeOffset="28834.168">1812 4 10656 0 0,'0'0'241'0'0,"0"0"38"0"0,0 0 10 0 0,0 0-33 0 0,0 0-81 0 0,0 0 263 0 0,0 0 136 0 0,0 0 30 0 0,0 0 1 0 0,0 0-10 0 0,0 2-3 0 0,12 35 1438 0 0,-8 50-274 0 0,-20 125-399 0 0,22-83-866 0 0,4-76-344 0 0,-2-2-213 0 0,-7-48 286 0 0,-1-1-1362 0 0,1 0-4710 0 0,-1-2-281 0 0</inkml:trace>
  <inkml:trace contextRef="#ctx0" brushRef="#br0" timeOffset="29079.926">1989 341 11544 0 0,'0'0'264'0'0,"0"0"34"0"0,5 8 297 0 0,-3 20-488 0 0,9 12 2334 0 0,-14 55 1757 0 0,8-25-2744 0 0,5-60-1252 0 0,0-10-1759 0 0,-5-4-4009 0 0,1-2-462 0 0</inkml:trace>
  <inkml:trace contextRef="#ctx0" brushRef="#br0" timeOffset="29331.783">2094 241 4464 0 0,'0'0'96'0'0,"0"0"16"0"0,0 0 8 0 0,6 2 8 0 0,4 1-128 0 0,-10-3 0 0 0,0 0 0 0 0,8 6-1952 0 0</inkml:trace>
  <inkml:trace contextRef="#ctx0" brushRef="#br0" timeOffset="29922.737">2305 345 9488 0 0,'-4'7'653'0'0,"-89"73"4228"0"0,56-27-2862 0 0,23-21-1391 0 0,14-11-522 0 0,0-20-30 0 0,5 8 64 0 0,-3-8-115 0 0,1 1 0 0 0,0-1-1 0 0,0 0 1 0 0,0 0-1 0 0,-1 0 1 0 0,1 0-1 0 0,0 0 1 0 0,1-1-1 0 0,-1 1 1 0 0,0-1-1 0 0,0 0 1 0 0,0 0-1 0 0,0 0 1 0 0,0 0-1 0 0,0-1 1 0 0,0 1-1 0 0,0-1 1 0 0,0 1-1 0 0,0-1 1 0 0,0 0-1 0 0,0-1 1 0 0,0 1 0 0 0,0 0-1 0 0,-1-1 1 0 0,1 1-1 0 0,-1-1 1 0 0,1 0-1 0 0,1-1-24 0 0,4-1-36 0 0,36-34 100 0 0,13-28 61 0 0,-53 61-135 0 0,-1 0 0 0 0,1 1 0 0 0,0 0 0 0 0,0-1 0 0 0,1 1 0 0 0,-1 0 0 0 0,1 1 0 0 0,0-1 0 0 0,0 1-1 0 0,0 0 1 0 0,0 1 0 0 0,1-1 0 0 0,-1 1 0 0 0,1 0 0 0 0,-1 0 0 0 0,1 0 0 0 0,0 1 0 0 0,0 0 0 0 0,0 0 0 0 0,-1 1-1 0 0,1-1 1 0 0,0 1 0 0 0,0 1 0 0 0,0-1 0 0 0,0 1 0 0 0,0 0 0 0 0,0 0 0 0 0,4 2 10 0 0,23 36-54 0 0,-13 32 254 0 0,-17-51 88 0 0,-3-19-194 0 0,0-1-12 0 0,-2 7 445 0 0,1-7-462 0 0,-5-7 63 0 0,-5-52 150 0 0,12 55-274 0 0,0-1 1 0 0,0 1 0 0 0,0 0-1 0 0,1 0 1 0 0,0 1-1 0 0,-1-1 1 0 0,1 0 0 0 0,1 1-1 0 0,-1-1 1 0 0,0 1-1 0 0,1-1 1 0 0,0 1 0 0 0,0 0-1 0 0,0 0 1 0 0,0 0 0 0 0,2 0-5 0 0,15-20 0 0 0,-16 19-5 0 0,0 0 0 0 0,1 0 0 0 0,-1 0 0 0 0,1 0 0 0 0,0 1 0 0 0,0 0-1 0 0,1 0 1 0 0,-1 0 0 0 0,1 0 0 0 0,-1 1 0 0 0,1 0 0 0 0,0 0 0 0 0,-1 1-1 0 0,4-1 6 0 0,-6 1 7 0 0,-1 1 0 0 0,1 0 0 0 0,0 0 0 0 0,-1 0 0 0 0,1 0 0 0 0,0 0 0 0 0,-1 0 0 0 0,1 0 0 0 0,-1 1 0 0 0,1 0 0 0 0,0-1 0 0 0,-1 1 0 0 0,1 0 0 0 0,-1 0 0 0 0,0 1 0 0 0,1-1-1 0 0,-1 0 1 0 0,0 1 0 0 0,0-1 0 0 0,0 1 0 0 0,0 0 0 0 0,0-1 0 0 0,0 1 0 0 0,0 0 0 0 0,-1 0 0 0 0,1 1 0 0 0,-1-1 0 0 0,1 0 0 0 0,-1 0 0 0 0,0 1 0 0 0,0-1 0 0 0,0 1-7 0 0,10 15 101 0 0,-6-10-4 0 0,-1 1 1 0 0,0 1-1 0 0,0-1 0 0 0,-1 1 0 0 0,0-1 0 0 0,-1 1 0 0 0,0 0 0 0 0,-1 0 0 0 0,0 0 0 0 0,0 0 0 0 0,-1 4-97 0 0,0 62 712 0 0,0-75-661 0 0,0-1-123 0 0,0 0-51 0 0,0 0-965 0 0,0 0-4030 0 0,0 0-1723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1T11:48:06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181 204 9648 0 0,'10'-14'953'0'0,"2"-55"4558"0"0,-12 68-5410 0 0,0 0 1 0 0,-1-1-1 0 0,1 1 1 0 0,0 0 0 0 0,-1 0-1 0 0,1 0 1 0 0,0 0 0 0 0,-1 0-1 0 0,1 0 1 0 0,-1 0-1 0 0,0 0 1 0 0,1 1 0 0 0,-1-1-1 0 0,0 0 1 0 0,0 0-1 0 0,1 0 1 0 0,-1 1 0 0 0,0-1-1 0 0,0 0 1 0 0,0 1 0 0 0,0-1-1 0 0,0 1 1 0 0,0-1-1 0 0,0 1 1 0 0,0-1 0 0 0,0 1-1 0 0,0 0 1 0 0,0-1 0 0 0,0 1-1 0 0,0 0 1 0 0,-1 0-1 0 0,1 0 1 0 0,0 0 0 0 0,0 0-1 0 0,0 0 1 0 0,0 0 0 0 0,0 0-1 0 0,0 1 1 0 0,0-1-1 0 0,0 0 1 0 0,0 1 0 0 0,0-1-1 0 0,0 1 1 0 0,0-1 0 0 0,-1 1-102 0 0,-45 28 368 0 0,44-27-270 0 0,-10 10-19 0 0,1 0 1 0 0,0 2-1 0 0,1 0 0 0 0,0 0 0 0 0,1 1 0 0 0,1 0 0 0 0,-5 11-79 0 0,12-23 9 0 0,-18 54 120 0 0,20-46-70 0 0,3-4 6 0 0,-2-5-53 0 0,0 0 0 0 0,0-1 0 0 0,1 1 0 0 0,-1-1 0 0 0,0 1 0 0 0,1-1 0 0 0,-1 0 0 0 0,1 0 0 0 0,0 0 0 0 0,-1 0-1 0 0,1 0 1 0 0,0 0 0 0 0,0 0 0 0 0,-1 0 0 0 0,1-1 0 0 0,0 1 0 0 0,0-1 0 0 0,0 1 0 0 0,0-1 0 0 0,0 0 0 0 0,0 1 0 0 0,0-1 0 0 0,0 0-1 0 0,0-1 1 0 0,0 1 0 0 0,0 0 0 0 0,0 0 0 0 0,0-1 0 0 0,-1 1 0 0 0,1-1 0 0 0,0 0 0 0 0,0 1 0 0 0,0-1 0 0 0,0 0 0 0 0,-1 0 0 0 0,1 0-1 0 0,-1-1 1 0 0,1 1 0 0 0,-1 0 0 0 0,1 0 0 0 0,-1-1 0 0 0,1 1 0 0 0,-1-1 0 0 0,0 1 0 0 0,0-1 0 0 0,0 0 0 0 0,0 1 0 0 0,0-1-1 0 0,0 0 1 0 0,0 0 0 0 0,-1 0-12 0 0,5-6 0 0 0,-1 1 0 0 0,0-2 0 0 0,-1 1 0 0 0,0 0 0 0 0,0-1 0 0 0,-1 1 0 0 0,0-1 0 0 0,0 0 0 0 0,-1 1 0 0 0,0-1 0 0 0,-1-7 0 0 0,8-34-13 0 0,-8 49-54 0 0,0 1-15 0 0,0 21-92 0 0,5 64 86 0 0,0-59 88 0 0,1-13 0 0 0,2-2 0 0 0,2-2 0 0 0,-5-8 9 0 0,-1 0-1 0 0,1 0 1 0 0,0 0-1 0 0,-1-1 0 0 0,1 0 1 0 0,0 0-1 0 0,-1 0 1 0 0,1 0-1 0 0,0-1 0 0 0,-1 0 1 0 0,1 0-1 0 0,0 0 1 0 0,-1 0-1 0 0,1-1 0 0 0,-1 0 1 0 0,0 0-1 0 0,1 0 1 0 0,-1 0-1 0 0,0-1 0 0 0,0 1 1 0 0,-1-1-1 0 0,1 0 1 0 0,-1 0-1 0 0,1-1 0 0 0,-1 1 1 0 0,0-1-1 0 0,0 0 1 0 0,0 0-1 0 0,-1 0 0 0 0,2-2-8 0 0,36-47 130 0 0,31-50-133 0 0,13-13-268 0 0,-81 114 247 0 0,-3 1-36 0 0,8 19-97 0 0,22 150-62 0 0,-7-78 219 0 0,-3-6 144 0 0,-20-83-109 0 0,0 1-1 0 0,0 0 1 0 0,0 0-1 0 0,0 0 1 0 0,0-1-1 0 0,0 1 1 0 0,0 0-1 0 0,-1 0 1 0 0,1-1-1 0 0,-1 1 1 0 0,1 0-1 0 0,-1-1 1 0 0,1 1-1 0 0,-1 0 0 0 0,0-1 1 0 0,0 1-1 0 0,0-1 1 0 0,0 1-1 0 0,0-1 1 0 0,0 1-1 0 0,0-1 1 0 0,-1 0-1 0 0,1 0 1 0 0,0 0-1 0 0,-1 0 1 0 0,1 0-1 0 0,-1 0 1 0 0,1 0-1 0 0,-1 0 1 0 0,0 0-1 0 0,1-1 1 0 0,-1 1-1 0 0,0 0 0 0 0,0-1 1 0 0,0 1-35 0 0,-8-1 33 0 0,0 1 0 0 0,0-2 0 0 0,0 1 0 0 0,0-1 0 0 0,0-1 0 0 0,0 0-1 0 0,0 0 1 0 0,0-1 0 0 0,1 0 0 0 0,-5-3-33 0 0,-16-11-2104 0 0,29 15-3154 0 0,1-3-1683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1T11:48:23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242 403 10824 0 0,'0'0'241'0'0,"0"0"38"0"0,0 0 14 0 0,0 0-21 0 0,-7-6 2041 0 0,3 5 3826 0 0,0 7-6043 0 0,0 0 0 0 0,1 0 1 0 0,0 1-1 0 0,0-1 0 0 0,1 1 1 0 0,-1 0-1 0 0,1 0 0 0 0,1-1 1 0 0,0 2-1 0 0,0-1 0 0 0,0 0 1 0 0,1 6-97 0 0,-4 18 86 0 0,1 34-74 0 0,3 2-12 0 0,0-13 54 0 0,-4 20-44 0 0,-16 19-10 0 0,-2-18 155 0 0,22-76-150 0 0,0 1 1 0 0,0 0-1 0 0,0-1 0 0 0,0 1 1 0 0,0 0-1 0 0,-1 0 0 0 0,1-1 1 0 0,0 1-1 0 0,0 0 0 0 0,0 0 1 0 0,-1 0-1 0 0,1-1 0 0 0,0 1 1 0 0,0 0-1 0 0,-1 0 0 0 0,1 0 1 0 0,0 0-1 0 0,-1-1 1 0 0,1 1-1 0 0,0 0 0 0 0,0 0 1 0 0,-1 0-1 0 0,1 0 0 0 0,0 0 1 0 0,-1 0-1 0 0,1 0 0 0 0,0 0 1 0 0,-1 0-1 0 0,1 0 0 0 0,0 0 1 0 0,-1 0-1 0 0,1 0 0 0 0,0 0 1 0 0,0 0-1 0 0,-1 0 0 0 0,1 0 1 0 0,0 1-1 0 0,-1-1 0 0 0,1 0 1 0 0,0 0-1 0 0,0 0 0 0 0,-1 0 1 0 0,1 1-1 0 0,0-1 0 0 0,0 0 1 0 0,-1 0-1 0 0,1 1 0 0 0,0-1 1 0 0,0 0-1 0 0,0 0 1 0 0,0 1-1 0 0,-1-1 0 0 0,1 0 1 0 0,0 0-1 0 0,0 1 0 0 0,0-1 1 0 0,0 0-1 0 0,0 1 0 0 0,0-1 1 0 0,0 0-1 0 0,0 1-5 0 0,-9-27 117 0 0,-7-221-53 0 0,2 39-262 0 0,20 56 145 0 0,-5 139 52 0 0,0 0 0 0 0,1 0-1 0 0,1 0 1 0 0,0 1 0 0 0,0-1 0 0 0,2 1 0 0 0,-1 0 0 0 0,1 0-1 0 0,2-1 2 0 0,21-22-208 0 0,-26 33 202 0 0,1 1-1 0 0,0-1 1 0 0,0 1-1 0 0,-1 0 1 0 0,1 0-1 0 0,0 0 1 0 0,0 0-1 0 0,0 1 0 0 0,0-1 1 0 0,1 1-1 0 0,-1-1 1 0 0,0 1-1 0 0,0 0 1 0 0,0 1-1 0 0,0-1 1 0 0,0 0-1 0 0,0 1 1 0 0,0 0-1 0 0,0-1 0 0 0,0 1 1 0 0,0 1-1 0 0,1-1 7 0 0,26 30 287 0 0,-6 26-766 0 0,-7 45 629 0 0,-25-57-308 0 0,6-39 158 0 0,0 0-1 0 0,-1 0 1 0 0,0 0-1 0 0,0 0 1 0 0,0 0-1 0 0,-1-1 0 0 0,0 1 1 0 0,0-1-1 0 0,0 0 1 0 0,-1 0-1 0 0,0-1 1 0 0,0 1-1 0 0,0-1 1 0 0,0 0-1 0 0,-1-1 0 0 0,1 1 1 0 0,-1-1-1 0 0,0 0 1 0 0,0 0 0 0 0,-4 1-161 0 0,1 1 1 0 0,-1-1 0 0 0,0-1-1 0 0,0 0 1 0 0,0 0 0 0 0,0-1-1 0 0,-1-1 1 0 0,1 0 0 0 0,0 0-1 0 0,-1-1 1 0 0,1 0-1 0 0,-1 0 1 0 0,1-1 0 0 0,-1-1-1 0 0,-1 0 161 0 0,-21-16-1819 0 0,23 8-3301 0 0,6 4-124 0 0</inkml:trace>
  <inkml:trace contextRef="#ctx0" brushRef="#br0" timeOffset="651.994">447 562 9296 0 0,'5'-4'449'0'0,"78"-46"566"0"0,-68 40-407 0 0,-2-1 0 0 0,1-1 0 0 0,-2 0 0 0 0,1-1 0 0 0,-2 0 0 0 0,0-1 0 0 0,0 0 0 0 0,-1 0 0 0 0,1-5-608 0 0,-8 14 54 0 0,0 0 1 0 0,0-1-1 0 0,-1 1 1 0 0,0-1-1 0 0,0 0 1 0 0,0 1-1 0 0,-1-1 1 0 0,1 0-1 0 0,-1 0 1 0 0,-1 0-1 0 0,1 0 1 0 0,-1 0-1 0 0,0 0 1 0 0,-1 0-1 0 0,1 0 1 0 0,-1 0 0 0 0,-1 0-1 0 0,1 0 1 0 0,-1 1-1 0 0,0-2-54 0 0,1 6 27 0 0,-1-1 0 0 0,1 1 1 0 0,-1-1-1 0 0,0 1 0 0 0,0-1 0 0 0,1 1 0 0 0,-1 0 0 0 0,0 0 1 0 0,0 0-1 0 0,0 0 0 0 0,0 0 0 0 0,-1 1 0 0 0,1-1 0 0 0,0 0 1 0 0,0 1-1 0 0,0 0 0 0 0,0-1 0 0 0,-1 1 0 0 0,1 0 0 0 0,0 0 0 0 0,0 0 1 0 0,0 1-1 0 0,-1-1 0 0 0,1 0 0 0 0,0 1 0 0 0,0 0 0 0 0,-1-1-27 0 0,-5 6 51 0 0,-1-1-1 0 0,1 1 1 0 0,0 0-1 0 0,0 1 0 0 0,0-1 1 0 0,1 2-1 0 0,0-1 0 0 0,1 1 1 0 0,0 0-1 0 0,0 0 0 0 0,0 1 1 0 0,1 0-1 0 0,1 0 0 0 0,-1 0 1 0 0,1 0-1 0 0,1 1 0 0 0,-3 9-50 0 0,4-11 0 0 0,1 0 0 0 0,0 1 0 0 0,0-1 0 0 0,1 1 0 0 0,0-1 0 0 0,0 1 0 0 0,1-1 0 0 0,0 1 0 0 0,0-1 0 0 0,1 0 0 0 0,0 1 0 0 0,1-1 0 0 0,-1 0 0 0 0,2-1 0 0 0,2 7 0 0 0,-4-11 5 0 0,0 1 0 0 0,0-1 0 0 0,0 0 0 0 0,0 0-1 0 0,1-1 1 0 0,-1 1 0 0 0,1 0 0 0 0,0-1 0 0 0,0 1-1 0 0,0-1 1 0 0,0 0 0 0 0,0 0 0 0 0,0 0-1 0 0,1-1 1 0 0,-1 1 0 0 0,1-1 0 0 0,-1 0 0 0 0,1 0-1 0 0,-1 0 1 0 0,1 0 0 0 0,0 0 0 0 0,-1-1 0 0 0,1 0-1 0 0,0 0 1 0 0,-1 0 0 0 0,1 0 0 0 0,0 0-1 0 0,0-1 1 0 0,-1 0 0 0 0,1 0 0 0 0,-1 0 0 0 0,1 0-1 0 0,-1 0 1 0 0,1-1 0 0 0,-1 1 0 0 0,0-1 0 0 0,1 0-1 0 0,-1 0 1 0 0,2-2-5 0 0,91-95-631 0 0,-91 92 604 0 0,2 0-1 0 0,-1 0 0 0 0,1 0 0 0 0,0 1 1 0 0,0 0-1 0 0,1 1 0 0 0,-1-1 0 0 0,1 1 1 0 0,1 1-1 0 0,-1-1 0 0 0,8-1 28 0 0,-12 7-53 0 0,17 27-35 0 0,1 46-30 0 0,-14-40 172 0 0,-30-1 438 0 0,20-34-463 0 0,1 1 1 0 0,-1-1-1 0 0,1 0 1 0 0,-1 0-1 0 0,1 0 0 0 0,0-1 1 0 0,-1 1-1 0 0,1 0 1 0 0,0 0-1 0 0,0-1 1 0 0,0 1-1 0 0,0-1 1 0 0,0 1-1 0 0,0-1 0 0 0,0 1 1 0 0,0-1-1 0 0,0 1 1 0 0,1-1-1 0 0,-1 0 1 0 0,1 0-1 0 0,-1 1 1 0 0,1-1-1 0 0,0 0 0 0 0,0 0 1 0 0,0 1-1 0 0,0-1 1 0 0,0 0-1 0 0,0 0 1 0 0,0 1-1 0 0,0-1 1 0 0,1 0-1 0 0,-1 0 1 0 0,1 1-1 0 0,-1-1 0 0 0,1 0-29 0 0,33-64 144 0 0,5 7-156 0 0,-16 11-204 0 0,-4 29-227 0 0,3-5-744 0 0,-9 8-3532 0 0,-8 5-895 0 0</inkml:trace>
  <inkml:trace contextRef="#ctx0" brushRef="#br0" timeOffset="1325.12">1127 3 7776 0 0,'1'-1'114'0'0,"-1"1"0"0"0,0 0 1 0 0,1 0-1 0 0,-1-1 1 0 0,0 1-1 0 0,1 0 0 0 0,-1 0 1 0 0,1 0-1 0 0,-1 0 0 0 0,0-1 1 0 0,1 1-1 0 0,-1 0 0 0 0,1 0 1 0 0,-1 0-1 0 0,0 0 1 0 0,1 0-1 0 0,-1 0 0 0 0,1 0 1 0 0,-1 0-1 0 0,0 0 0 0 0,1 0 1 0 0,-1 0-1 0 0,1 0 0 0 0,-1 1 1 0 0,0-1-1 0 0,1 0 1 0 0,-1 0-1 0 0,0 0 0 0 0,1 0 1 0 0,-1 1-1 0 0,0-1 0 0 0,1 0 1 0 0,-1 0-1 0 0,0 1 0 0 0,1-1 1 0 0,-1 0-1 0 0,0 1 1 0 0,0-1-1 0 0,1 0 0 0 0,-1 1 1 0 0,0-1-1 0 0,0 0 0 0 0,0 1 1 0 0,1-1-1 0 0,-1 0 0 0 0,0 1 1 0 0,0-1-1 0 0,0 1 1 0 0,0-1-1 0 0,0 0 0 0 0,0 1 1 0 0,0-1-1 0 0,0 1 0 0 0,0-1 1 0 0,0 1-115 0 0,6 14 795 0 0,3 24 640 0 0,-2 30-28 0 0,-4 43-268 0 0,-7-44-790 0 0,5 15-181 0 0,3-17-42 0 0,-4-21-1334 0 0,-4-36-3251 0 0,0 0-1487 0 0</inkml:trace>
  <inkml:trace contextRef="#ctx0" brushRef="#br0" timeOffset="2359.826">962 341 10000 0 0,'20'-4'292'0'0,"2"-17"112"0"0,47-9 101 0 0,-28 15 1290 0 0,2 7 167 0 0,-37 12-1690 0 0,39 11-46 0 0,-16-5-216 0 0,-21-9 68 0 0,1-1 0 0 0,0 0 0 0 0,-1-1 0 0 0,1 0 0 0 0,-1 0 0 0 0,1-1 0 0 0,-1 0 0 0 0,1 0 0 0 0,6-4-78 0 0,-4 3 80 0 0,4-9 80 0 0,8-6-49 0 0,24-15 121 0 0,-31 27-149 0 0,-16 6-83 0 0,0 0 0 0 0,1 1 0 0 0,-1-1 0 0 0,0 0 0 0 0,0 0 0 0 0,1 0 0 0 0,-1 0 0 0 0,0 0 0 0 0,0 0 0 0 0,1 0 0 0 0,-1 0 0 0 0,0 0 0 0 0,1 0 0 0 0,-1 0-1 0 0,0 0 1 0 0,0 0 0 0 0,1 0 0 0 0,-1 0 0 0 0,0 0 0 0 0,0 0 0 0 0,1 0 0 0 0,-1 0 0 0 0,0-1 0 0 0,0 1 0 0 0,1 0 0 0 0,-1 0 0 0 0,0 0 0 0 0,0 0 0 0 0,0-1 0 0 0,1 1 0 0 0,-1 0 0 0 0,0 0 0 0 0,0 0 0 0 0,0-1 0 0 0,1 1 0 0 0,-1 0 0 0 0,0 0 0 0 0,0-1 0 0 0,0 1-1 0 0,0 0 1 0 0,0 0 0 0 0,0-1 0 0 0,0 1 0 0 0,0 0 0 0 0,0 0 0 0 0,0-1 0 0 0,0 1 0 0 0,0 0 0 0 0,0 0 0 0 0,0-1 0 0 0,0 1 0 0 0,0 0 0 0 0,0-1 0 0 0,0 1 0 0 0,0 0 0 0 0,0 0 0 0 0,0-1 0 0 0,0 1 0 0 0,0 0 0 0 0,0 0 0 0 0,-1-1 0 0 0,1 1 0 0 0,0 0 0 0 0,0 0 0 0 0,0 0-1 0 0,-1-1 1 0 0,1-4 456 0 0,5 8-389 0 0,-14 15 77 0 0,3 20 56 0 0,3-10-40 0 0,8-9-43 0 0,-1 4-10 0 0,-2 33 138 0 0,-5-51-225 0 0,3-4-15 0 0,-1 0 1 0 0,1 1 0 0 0,-1-1 0 0 0,1 0 0 0 0,0 0 0 0 0,-1 1 0 0 0,1-1 0 0 0,0 0 0 0 0,0 1 0 0 0,0-1 0 0 0,0 0 0 0 0,0 0 0 0 0,0 1 0 0 0,0-1 0 0 0,0 0 0 0 0,1 1-1 0 0,-1-1 1 0 0,0 0 0 0 0,1 0 0 0 0,-1 1 0 0 0,1-1 0 0 0,0 0 0 0 0,-1 0 0 0 0,1 0 0 0 0,0 0 0 0 0,0 0 0 0 0,-1 0 0 0 0,1 0 0 0 0,0 0 0 0 0,0 0 0 0 0,0 0 0 0 0,0-1-1 0 0,0 1 1 0 0,0 0 0 0 0,1 0 0 0 0,-1-1 0 0 0,0 1 0 0 0,0-1 0 0 0,2 1-6 0 0,28 16 133 0 0,-28-16-106 0 0,1 0 0 0 0,-1 0 0 0 0,1-1-1 0 0,-1 1 1 0 0,1-1 0 0 0,0 0-1 0 0,-1 0 1 0 0,1 0 0 0 0,-1-1-1 0 0,1 1 1 0 0,-1-1 0 0 0,1 0-1 0 0,-1 0 1 0 0,1 0 0 0 0,-1 0-1 0 0,0-1 1 0 0,2 0-27 0 0,9-3 58 0 0,-12 4-53 0 0,0 0-1 0 0,1 0 1 0 0,-1 0-1 0 0,0 0 0 0 0,0-1 1 0 0,0 1-1 0 0,0-1 0 0 0,0 1 1 0 0,0-1-1 0 0,0 0 1 0 0,0 0-1 0 0,-1 0 0 0 0,1 0 1 0 0,-1 0-1 0 0,1 0 1 0 0,-1 0-1 0 0,0-1 0 0 0,0 1 1 0 0,0 0-1 0 0,0-1 0 0 0,0 1 1 0 0,-1-1-1 0 0,1 1 1 0 0,-1-1-5 0 0,3-7-8 0 0,0-22-200 0 0,1-10-426 0 0,-22 44 338 0 0,16-2 224 0 0,1 2 0 0 0,0 1 61 0 0,0 0 0 0 0,1 0 0 0 0,-1 0 0 0 0,1 1 0 0 0,-1-1 0 0 0,1 0 0 0 0,0 0 0 0 0,0 1 0 0 0,0-1 0 0 0,1 0 0 0 0,-1 0 0 0 0,1 0 0 0 0,0 1 0 0 0,0-1 0 0 0,0 0 0 0 0,0 0 0 0 0,0 0 0 0 0,1 0 0 0 0,-1-1 0 0 0,1 1-1 0 0,1 2 12 0 0,21 23 0 0 0,-23-26 8 0 0,1 0 0 0 0,0 0-1 0 0,0 0 1 0 0,0-1-1 0 0,0 1 1 0 0,0 0-1 0 0,0-1 1 0 0,1 1-1 0 0,-1-1 1 0 0,0 0 0 0 0,1 0-1 0 0,-1 0 1 0 0,1 0-1 0 0,-1 0 1 0 0,1 0-1 0 0,0-1 1 0 0,-1 1-1 0 0,1-1 1 0 0,0 0 0 0 0,-1 0-1 0 0,1 0 1 0 0,0 0-1 0 0,-1 0 1 0 0,3-1-8 0 0,1-1-73 0 0,0 0 1 0 0,0-1 0 0 0,0 0 0 0 0,0 0-1 0 0,0-1 1 0 0,-1 1 0 0 0,0-1-1 0 0,1 0 1 0 0,-1-1 0 0 0,-1 1-1 0 0,1-1 1 0 0,0 0 0 0 0,-1-1 72 0 0,18-39-1716 0 0,-2-6-897 0 0,-23 31 1367 0 0,20 4 812 0 0,-17 15 465 0 0,1 1 0 0 0,0 0 0 0 0,-1-1 0 0 0,1 1 1 0 0,0 0-1 0 0,0-1 0 0 0,-1 1 0 0 0,1 0 0 0 0,0 0 1 0 0,0 0-1 0 0,-1-1 0 0 0,1 1 0 0 0,0 0 0 0 0,0 0 0 0 0,0 0 1 0 0,-1 1-1 0 0,1-1 0 0 0,0 0 0 0 0,0 0 0 0 0,-1 0 1 0 0,1 0-1 0 0,0 1 0 0 0,0-1 0 0 0,-1 0 0 0 0,1 1 0 0 0,0-1 1 0 0,-1 0-1 0 0,1 1 0 0 0,-1-1 0 0 0,1 1 0 0 0,0-1 1 0 0,-1 1-1 0 0,1 0 0 0 0,-1-1 0 0 0,1 1 0 0 0,-1 0-31 0 0,7 4 198 0 0,-2 15 500 0 0,1 33 802 0 0,-8-18-761 0 0,8 7 324 0 0,11-17 1931 0 0,-14-49-1733 0 0,20-41-717 0 0,21 1-528 0 0,-6 32-16 0 0,-35 29-46 0 0,1 0 0 0 0,-1 0 0 0 0,1 0 0 0 0,0 0 0 0 0,0 1-1 0 0,0 0 1 0 0,0 0 0 0 0,0 0 0 0 0,1 0 0 0 0,-1 0 0 0 0,1 1 0 0 0,-1 0-1 0 0,3 0 47 0 0,16 3-4921 0 0,-21-1-909 0 0</inkml:trace>
  <inkml:trace contextRef="#ctx0" brushRef="#br0" timeOffset="2910.821">2205 54 12608 0 0,'0'0'289'0'0,"0"0"40"0"0,0 0 21 0 0,0 0-46 0 0,3 8-192 0 0,3 70 932 0 0,11 43 1207 0 0,28 81-203 0 0,-42-195-1980 0 0,-1 0-1 0 0,1 0 1 0 0,0 0-1 0 0,1 0 0 0 0,-1-1 1 0 0,1 0-1 0 0,1 0 1 0 0,-1 0-1 0 0,1 0 1 0 0,0 0-1 0 0,1-1 0 0 0,-1 0 1 0 0,1 0-1 0 0,0-1 1 0 0,0 1-1 0 0,4 1-67 0 0,-7-5 26 0 0,0 0-1 0 0,1 0 1 0 0,-1-1-1 0 0,0 1 1 0 0,0-1-1 0 0,1 0 1 0 0,-1 0-1 0 0,0 0 1 0 0,1 0-1 0 0,-1 0 1 0 0,0-1-1 0 0,1 0 1 0 0,-1 1-1 0 0,0-1 1 0 0,0-1-1 0 0,0 1 1 0 0,0 0-1 0 0,0-1 1 0 0,0 1-1 0 0,0-1 1 0 0,0 0-1 0 0,-1 0 1 0 0,1 0-1 0 0,-1 0 1 0 0,1 0 0 0 0,-1-1-1 0 0,0 1 1 0 0,0-1-1 0 0,0 0 1 0 0,0 1-1 0 0,0-1 1 0 0,-1 0-1 0 0,1 0 1 0 0,-1 0-1 0 0,0 0 1 0 0,0 0-1 0 0,0-1 1 0 0,0 1-1 0 0,-1 0 1 0 0,1 0-1 0 0,-1-1 1 0 0,0 1-1 0 0,0-2-25 0 0,-1-4 23 0 0,-1 0 0 0 0,-1-1 0 0 0,1 1 0 0 0,-2 0 0 0 0,1 1-1 0 0,-1-1 1 0 0,0 0 0 0 0,-1 1 0 0 0,0 0 0 0 0,-1 0 0 0 0,1 1 0 0 0,-1-1-1 0 0,-1 1 1 0 0,-6-6-23 0 0,-72-54-392 0 0,85 67 364 0 0,0-1 0 0 0,-1 1-1 0 0,1-1 1 0 0,0 1 0 0 0,-1-1-1 0 0,1 1 1 0 0,0-1 0 0 0,0 1 0 0 0,0-1-1 0 0,0 1 1 0 0,0-1 0 0 0,0 1-1 0 0,-1-1 1 0 0,1 1 0 0 0,0-1-1 0 0,0 0 1 0 0,1 1 0 0 0,-1-1-1 0 0,0 1 1 0 0,0-1 0 0 0,0 1-1 0 0,0-1 1 0 0,0 1 0 0 0,1-1 0 0 0,-1 1-1 0 0,0-1 1 0 0,0 1 0 0 0,1-1-1 0 0,-1 1 1 0 0,0-1 0 0 0,1 1-1 0 0,-1 0 1 0 0,0-1 0 0 0,1 1-1 0 0,-1 0 1 0 0,1-1 0 0 0,-1 1-1 0 0,1 0 1 0 0,-1-1 0 0 0,0 1-1 0 0,1 0 1 0 0,-1 0 0 0 0,1-1 0 0 0,-1 1-1 0 0,1 0 1 0 0,0 0 0 0 0,-1 0-1 0 0,1 0 1 0 0,-1 0 0 0 0,1 0-1 0 0,-1 0 1 0 0,1 0 0 0 0,-1 0-1 0 0,1 0 29 0 0,36-12-1975 0 0,59 0-3642 0 0,-79 12 4027 0 0</inkml:trace>
  <inkml:trace contextRef="#ctx0" brushRef="#br0" timeOffset="3623.914">2787 235 10680 0 0,'0'0'241'0'0,"0"0"38"0"0,0 0 11 0 0,-10-4 76 0 0,2 3-89 0 0,-1 0 1 0 0,1 1 0 0 0,0 0 0 0 0,-1 1 0 0 0,1 0 0 0 0,0 0 0 0 0,0 1-1 0 0,-1 0 1 0 0,1 1 0 0 0,0-1 0 0 0,1 1 0 0 0,-1 1 0 0 0,0 0 0 0 0,1 0 0 0 0,0 0-1 0 0,0 1 1 0 0,0 0 0 0 0,1 0 0 0 0,0 1 0 0 0,-1 0-278 0 0,3-1 40 0 0,0-1 0 0 0,1 1 1 0 0,0 1-1 0 0,0-1 0 0 0,0 0 0 0 0,0 1 1 0 0,1 0-1 0 0,0-1 0 0 0,0 1 0 0 0,0 0 1 0 0,1 0-1 0 0,0 0 0 0 0,0 0 1 0 0,1 0-1 0 0,-1 0 0 0 0,2 0 0 0 0,-1 0 1 0 0,0 1-1 0 0,1-1 0 0 0,1 5-40 0 0,8 10 123 0 0,13-3 119 0 0,-22-17-170 0 0,-1-1 0 0 0,16-5 144 0 0,-11 3-215 0 0,0-1 0 0 0,0 1 0 0 0,-1-1-1 0 0,1 0 1 0 0,-1-1 0 0 0,0 1 0 0 0,0-1-1 0 0,0 0 1 0 0,0 0 0 0 0,-1 0 0 0 0,1 0-1 0 0,-1-1 1 0 0,0 1 0 0 0,-1-1-1 0 0,1 0 1 0 0,-1 0 0 0 0,0 0 0 0 0,0 0-1 0 0,1-3 0 0 0,4-8-42 0 0,13-27-36 0 0,-19 42-9 0 0,-1 1 10 0 0,0 0 11 0 0,0 0 2 0 0,16 44-64 0 0,-13-33 191 0 0,0-1 0 0 0,1 0-1 0 0,1 1 1 0 0,-1-2 0 0 0,2 1-1 0 0,-1 0 1 0 0,1-1 0 0 0,1 0-1 0 0,-1-1 1 0 0,9 9-63 0 0,-13-17 25 0 0,-1 1-1 0 0,1 0 1 0 0,0 0 0 0 0,0-1 0 0 0,0 1-1 0 0,0-1 1 0 0,0 0 0 0 0,0 1-1 0 0,0-1 1 0 0,0 0 0 0 0,0 0-1 0 0,0 0 1 0 0,0-1 0 0 0,0 1-1 0 0,0 0 1 0 0,0-1 0 0 0,0 1 0 0 0,0-1-1 0 0,0 0 1 0 0,0 1 0 0 0,0-1-1 0 0,0 0 1 0 0,0 0 0 0 0,-1-1-1 0 0,1 1 1 0 0,-1 0 0 0 0,2-2-25 0 0,0-1-26 0 0,0 1 0 0 0,-1-1 0 0 0,1 0 0 0 0,-1-1 0 0 0,0 1 0 0 0,0 0 0 0 0,-1-1 0 0 0,1 1 0 0 0,-1-1 0 0 0,0 1 0 0 0,0-1 0 0 0,-1 1 0 0 0,1-1 0 0 0,-1 0 0 0 0,0-2 26 0 0,14-148-2935 0 0,1 73 1205 0 0,-14 69 1681 0 0,-1 12 129 0 0,0 1 19 0 0,0 0 7 0 0,-1 1 46 0 0,-2 11 55 0 0,1 0 0 0 0,0 1 0 0 0,1-1 0 0 0,1 0 0 0 0,-1 0 0 0 0,2 1 0 0 0,0-1 0 0 0,0 0 0 0 0,1 0 0 0 0,1 1 0 0 0,2 6-207 0 0,28 44 1716 0 0,-8-24-305 0 0,3 11-307 0 0,-27-37-857 0 0,7 12-242 0 0,-3-18 10 0 0,-4-6-141 0 0,-1-1-20 0 0,7 7-55 0 0,-4-5-5286 0 0,-3-2 3432 0 0,0 0-3907 0 0</inkml:trace>
  <inkml:trace contextRef="#ctx0" brushRef="#br0" timeOffset="3938.285">2767 266 11144 0 0,'78'-6'3346'0'0,"-11"-4"-1443"0"0,44-4-1161 0 0,-18 2-3160 0 0,-82 8-2947 0 0</inkml:trace>
  <inkml:trace contextRef="#ctx0" brushRef="#br0" timeOffset="4200.834">3134 281 12208 0 0,'4'7'922'0'0,"12"30"-399"0"0,18 60 5465 0 0,-14-40-3832 0 0,-8-44-2365 0 0,-10-13-3632 0 0,1-2-2706 0 0</inkml:trace>
  <inkml:trace contextRef="#ctx0" brushRef="#br0" timeOffset="4400.389">3241 131 13880 0 0,'0'0'314'0'0,"0"0"46"0"0,0 0 22 0 0,0 0-49 0 0,0 0-230 0 0,0 0-169 0 0,0 0-50 0 0,0 9-132 0 0,9 37-780 0 0,3-29-3273 0 0,-5-11 152 0 0</inkml:trace>
  <inkml:trace contextRef="#ctx0" brushRef="#br0" timeOffset="4962.92">3525 220 12208 0 0,'0'0'273'0'0,"-39"21"3031"0"0,-35 34-1219 0 0,49-2-1365 0 0,15-36-558 0 0,-8 37 279 0 0,18-53-409 0 0,0 1-1 0 0,0-1 1 0 0,0 1 0 0 0,0-1 0 0 0,0 1-1 0 0,1 0 1 0 0,-1-1 0 0 0,0 1 0 0 0,1-1-1 0 0,-1 1 1 0 0,1-1 0 0 0,0 0 0 0 0,-1 1-1 0 0,1-1 1 0 0,0 1 0 0 0,0-1 0 0 0,0 0-1 0 0,0 0 1 0 0,0 1 0 0 0,0-1 0 0 0,0 0-1 0 0,0 0 1 0 0,0 0 0 0 0,1 0 0 0 0,-1 0 0 0 0,0-1-1 0 0,1 1 1 0 0,-1 0-32 0 0,3 0 37 0 0,-1 0 0 0 0,1 0 0 0 0,0 0 0 0 0,-1-1 0 0 0,1 1 0 0 0,0-1 0 0 0,0 0 0 0 0,0 0 0 0 0,-1-1 0 0 0,1 1 0 0 0,0-1-1 0 0,0 1 1 0 0,-1-1 0 0 0,1-1 0 0 0,-1 1 0 0 0,1 0 0 0 0,-1-1 0 0 0,1 0 0 0 0,-1 1 0 0 0,0-1 0 0 0,1-1-37 0 0,48-50 248 0 0,15-38-131 0 0,-59 84-130 0 0,12-8-66 0 0,-17 14 18 0 0,-1 1 52 0 0,0 0-1 0 0,1 0 1 0 0,-1 0-1 0 0,0 0 1 0 0,0 1-1 0 0,0-1 1 0 0,1 1 0 0 0,-1 0-1 0 0,0 0 1 0 0,0 0-1 0 0,0 0 1 0 0,0 0-1 0 0,0 0 1 0 0,0 0 0 0 0,-1 0-1 0 0,1 1 1 0 0,0-1-1 0 0,-1 1 1 0 0,1 0-1 0 0,-1-1 1 0 0,1 1 0 0 0,-1 0-1 0 0,0 0 1 0 0,0 0-1 0 0,0 0 1 0 0,0 0-1 0 0,0 0 1 0 0,0 0 0 0 0,0 0-1 0 0,0 2 10 0 0,2 3-4 0 0,1 74 4 0 0,-14-39 232 0 0,-16-21 120 0 0,16-42-66 0 0,10 16-291 0 0,0 0 0 0 0,0 1 0 0 0,1-1 0 0 0,0 0 0 0 0,0 1 0 0 0,0-1 0 0 0,0 0 0 0 0,1 1 0 0 0,0-1 0 0 0,0 1 0 0 0,0 0 0 0 0,0 0 0 0 0,1 0 0 0 0,-1 0 0 0 0,2-1 5 0 0,76-89-683 0 0,-76 90 677 0 0,0 1-1 0 0,0 1 0 0 0,0-1 0 0 0,1 1 0 0 0,-1-1 0 0 0,1 1 0 0 0,-1 0 0 0 0,1 1 1 0 0,0-1-1 0 0,0 1 0 0 0,-1 0 0 0 0,1 0 0 0 0,0 1 0 0 0,0-1 0 0 0,0 1 1 0 0,0 0-1 0 0,0 1 0 0 0,0-1 0 0 0,0 1 0 0 0,0 0 0 0 0,0 0 0 0 0,0 0 1 0 0,-1 1-1 0 0,1 0 0 0 0,0 0 0 0 0,-1 0 0 0 0,1 0 7 0 0,4 5 85 0 0,0 0-1 0 0,-1 1 1 0 0,0 0-1 0 0,0 0 1 0 0,0 1 0 0 0,-1 0-1 0 0,-1 1 1 0 0,1-1-1 0 0,-1 3-84 0 0,18 50 656 0 0,-14-25-112 0 0,-11-26-330 0 0,19 20-406 0 0,-18-31-1558 0 0,0 2-5793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1T11:49:19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186 207 13072 0 0,'0'0'288'0'0,"0"0"56"0"0,0 0 8 0 0,0 0 24 0 0,0 0-304 0 0,0 0-72 0 0,0 0 0 0 0,0 0 0 0 0,10 4 0 0 0,-4-2 0 0 0,0 1 0 0 0,2 0-88 0 0,-5 4-80 0 0,4-5-24 0 0,-1 4 0 0 0,1 1-3528 0 0,-3 1-712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1T11:49:17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434 215 11256 0 0,'17'-81'1876'0'0,"-17"79"-1709"0"0,0 0 1 0 0,0 0 0 0 0,0 0-1 0 0,-1 1 1 0 0,1-1-1 0 0,-1 0 1 0 0,1 0 0 0 0,-1 1-1 0 0,0-1 1 0 0,0 1 0 0 0,0-1-1 0 0,0 0 1 0 0,0 1 0 0 0,0 0-1 0 0,0-1 1 0 0,0 1-1 0 0,0-1 1 0 0,-1 1 0 0 0,1 0-1 0 0,0 0 1 0 0,-1 0 0 0 0,1 0-1 0 0,-1 0 1 0 0,0 0 0 0 0,1 0-1 0 0,-1 1 1 0 0,0-1-1 0 0,1 0 1 0 0,-1 1 0 0 0,0 0-1 0 0,0-1 1 0 0,1 1 0 0 0,-1 0-1 0 0,0 0 1 0 0,0 0 0 0 0,0 0-1 0 0,1 0 1 0 0,-1 0-1 0 0,0 0 1 0 0,0 1 0 0 0,0-1-168 0 0,-45 15 1169 0 0,39-10-1107 0 0,-1 1 0 0 0,1 0 0 0 0,0 0 0 0 0,0 1 0 0 0,1 0 0 0 0,0 0 0 0 0,0 0 0 0 0,1 1 0 0 0,-1 0 0 0 0,2 0 0 0 0,-1 1-1 0 0,1 0 1 0 0,1 0 0 0 0,-1 0 0 0 0,2 0-62 0 0,-8 70 176 0 0,8 62-98 0 0,3-132-58 0 0,0 0 1 0 0,0 0 0 0 0,1 1-1 0 0,0-1 1 0 0,1 0-1 0 0,0 0 1 0 0,1 0 0 0 0,-1-1-1 0 0,4 6-20 0 0,9 40 151 0 0,0 69 283 0 0,-13-85-274 0 0,0-27-77 0 0,-4-2 10 0 0,2-8-149 0 0,0 0 0 0 0,-1 1 0 0 0,1-1-1 0 0,-1 0 1 0 0,1 0 0 0 0,-1 0 0 0 0,0 0-1 0 0,1 0 1 0 0,-1 0 0 0 0,0 0 0 0 0,0 0 0 0 0,0 0-1 0 0,0 0 1 0 0,0 0 0 0 0,0 0 0 0 0,0-1-1 0 0,0 1 1 0 0,0 0 0 0 0,0-1 0 0 0,0 1-1 0 0,0-1 1 0 0,-1 1 0 0 0,1-1 0 0 0,0 0 0 0 0,0 1-1 0 0,0-1 1 0 0,-1 0 0 0 0,1 0 0 0 0,0 0-1 0 0,0 0 1 0 0,-1 0 0 0 0,1 0 0 0 0,0 0-1 0 0,-1 0 1 0 0,1-1 0 0 0,0 1 0 0 0,0 0 0 0 0,0-1-1 0 0,-1 1 1 0 0,1-1 56 0 0,-20-6-2586 0 0,6 1-2644 0 0,1 2-568 0 0</inkml:trace>
  <inkml:trace contextRef="#ctx0" brushRef="#br0" timeOffset="389.947">0 657 10272 0 0,'0'0'298'0'0,"0"-1"-3"0"0,10-13-95 0 0,-2 7 241 0 0,0-1 0 0 0,1 1 1 0 0,-1 1-1 0 0,2-1 0 0 0,-1 1 0 0 0,1 1 1 0 0,0 0-1 0 0,0 0 0 0 0,0 1 0 0 0,1 0 1 0 0,-1 1-1 0 0,2 0-441 0 0,18-7 503 0 0,-3 2-272 0 0,-1 2-1 0 0,1 0 0 0 0,0 2 0 0 0,0 1 0 0 0,19 1-230 0 0,-24 0 57 0 0,113 6-161 0 0,-103 1-184 0 0,-30-3 235 0 0,4 2 42 0 0,0 0 25 0 0,-2 0 99 0 0,-1 1 260 0 0,-2-3-223 0 0,1 0-1 0 0,-1 0 1 0 0,0 0 0 0 0,0-1 0 0 0,1 2 0 0 0,-2-1 0 0 0,1 0 0 0 0,0 0 0 0 0,0 0 0 0 0,-1 0 0 0 0,1 1-1 0 0,-1-1 1 0 0,1 0 0 0 0,-1 0 0 0 0,0 1 0 0 0,0-1 0 0 0,0 0 0 0 0,0 1 0 0 0,-1-1 0 0 0,1 1-150 0 0,-5 43 2069 0 0,-1 17-912 0 0,6-62-1131 0 0,0-1-138 0 0,0 0-80 0 0,0 0-22 0 0,10-13-2608 0 0,-7 7 1388 0 0</inkml:trace>
  <inkml:trace contextRef="#ctx0" brushRef="#br0" timeOffset="553.749">525 238 12440 0 0,'0'0'281'0'0,"0"-11"798"0"0,0 6-1026 0 0,0 4 223 0 0,0 1 92 0 0,0 0 15 0 0,0 0-26 0 0,0 0-112 0 0,0 0-49 0 0,0 0-10 0 0,8 3-721 0 0,-2 2-3194 0 0,-2 2-1263 0 0</inkml:trace>
  <inkml:trace contextRef="#ctx0" brushRef="#br0" timeOffset="1726.879">677 547 10656 0 0,'0'0'309'0'0,"0"0"3"0"0,0 0-115 0 0,0 0 263 0 0,15 5 2103 0 0,37-23 1283 0 0,12-15-1446 0 0,-27 10-1520 0 0,-38 22-860 0 0,1 1 0 0 0,-1-1 0 0 0,1 0 0 0 0,0 1 0 0 0,-1-1 0 0 0,1 0 0 0 0,-1 1 0 0 0,0-1 0 0 0,1 1 0 0 0,-1-1 0 0 0,1 0 0 0 0,-1 1 0 0 0,0 0 0 0 0,1-1 0 0 0,-1 1 0 0 0,0-1 0 0 0,0 1 0 0 0,1 0 0 0 0,-1 0 0 0 0,0-1 0 0 0,0 1 0 0 0,0 0 0 0 0,1 0 0 0 0,-1 0 0 0 0,0 0 0 0 0,0 0 0 0 0,0 0 0 0 0,1 0 0 0 0,-1 0 0 0 0,0 0 0 0 0,0 0 0 0 0,0 1 0 0 0,1-1 0 0 0,-1 0 0 0 0,0 0 0 0 0,0 1-20 0 0,-47 11 72 0 0,43-11-72 0 0,-1 1 0 0 0,1 1 0 0 0,0-1 0 0 0,0 1 0 0 0,0-1 0 0 0,0 1 0 0 0,0 1 0 0 0,1-1 0 0 0,-1 1 0 0 0,1 0 0 0 0,0 0 0 0 0,0 0 0 0 0,0 0 0 0 0,1 1 0 0 0,0-1 0 0 0,0 1 0 0 0,0 0 0 0 0,0 0 0 0 0,1 0 0 0 0,-8 25 0 0 0,10-19 0 0 0,9 14 0 0 0,-5-20 0 0 0,-1 1 0 0 0,1-1 0 0 0,1 1 0 0 0,-1-1 0 0 0,1 0 0 0 0,-1-1 0 0 0,1 1 0 0 0,1-1 0 0 0,-1 0 0 0 0,1 0 0 0 0,-1-1 0 0 0,1 1 0 0 0,0-1 0 0 0,0-1 0 0 0,1 1 0 0 0,-1-1 0 0 0,1 0 0 0 0,3 0 0 0 0,0 0 19 0 0,0-2 0 0 0,-1 1 0 0 0,1-1 0 0 0,0 0 0 0 0,0-1 0 0 0,0-1 0 0 0,-1 1 0 0 0,1-1 0 0 0,0-1 0 0 0,-1 0 0 0 0,0 0 0 0 0,1-1-1 0 0,-2 0 1 0 0,1-1 0 0 0,0 0 0 0 0,-1 0 0 0 0,0-1 0 0 0,0 0 0 0 0,0 0 0 0 0,-1-1 0 0 0,0 0 0 0 0,0 0 0 0 0,-1 0 0 0 0,0-1 0 0 0,0 0 0 0 0,-1-1 0 0 0,0 1-1 0 0,0-1 1 0 0,-1 0 0 0 0,1-3-19 0 0,10-32-127 0 0,-2-1 0 0 0,-2-1 0 0 0,-2 0-1 0 0,-2 0 1 0 0,-2-1 0 0 0,-2 0 0 0 0,-3-16 127 0 0,-3 50 153 0 0,0 18-72 0 0,-1 116-81 0 0,-3 5 0 0 0,5-68-24 0 0,0-42-14 0 0,1 0 0 0 0,0 0 0 0 0,2 0 0 0 0,-1 0 0 0 0,2 0 0 0 0,0 0 0 0 0,1-1 0 0 0,1 1 0 0 0,0-1 0 0 0,3 4 38 0 0,-6-17-94 0 0,-1-1 0 0 0,1 0 0 0 0,0 0-1 0 0,0 0 1 0 0,0 1 0 0 0,0-1 0 0 0,0 0 0 0 0,0 0-1 0 0,0 0 1 0 0,0-1 0 0 0,0 1 0 0 0,0 0-1 0 0,0 0 1 0 0,1-1 0 0 0,-1 1 0 0 0,0 0 0 0 0,1-1-1 0 0,-1 1 1 0 0,0-1 0 0 0,1 0 0 0 0,-1 1-1 0 0,1-1 1 0 0,-1 0 0 0 0,1 0 0 0 0,-1 0 0 0 0,0 0-1 0 0,1 0 1 0 0,-1 0 0 0 0,1-1 0 0 0,-1 1-1 0 0,1 0 1 0 0,-1-1 0 0 0,0 1 0 0 0,1-1 0 0 0,0 0 94 0 0,51-27-3439 0 0,-46 23 2890 0 0,7-4-82 0 0,-1 0 0 0 0,0-2 0 0 0,0 0 0 0 0,-1 0 0 0 0,-1-1 0 0 0,0 0 0 0 0,0-1 0 0 0,5-10 631 0 0,54-86 991 0 0,-57 75 2804 0 0,-14 33-3665 0 0,1 1 0 0 0,-1-1 1 0 0,0 1-1 0 0,0-1 0 0 0,0 1 1 0 0,0 0-1 0 0,0-1 0 0 0,0 1 1 0 0,0 0-1 0 0,0 0 0 0 0,0-1 1 0 0,0 1-1 0 0,0 0 0 0 0,0 0 1 0 0,0 0-1 0 0,0 0 0 0 0,0 0 1 0 0,0 1-1 0 0,0-1 0 0 0,1 0 1 0 0,-1 0-1 0 0,0 1 0 0 0,0-1 1 0 0,0 0-1 0 0,0 1 0 0 0,0-1 1 0 0,0 1-1 0 0,0-1 0 0 0,1 1 1 0 0,-1 0-1 0 0,0-1 0 0 0,0 1 1 0 0,1 0-1 0 0,-1-1 0 0 0,0 1 1 0 0,1 0-1 0 0,-1 0-130 0 0,-29 26 1041 0 0,-3 21-138 0 0,28-39-796 0 0,2-5-90 0 0,0 0-1 0 0,1 0 1 0 0,-1 1-1 0 0,1-1 1 0 0,0 1-1 0 0,0 0 1 0 0,1-1-1 0 0,-1 1 1 0 0,1 0-1 0 0,0 0 1 0 0,0 0-1 0 0,1 0 1 0 0,-1 0-1 0 0,1 0 1 0 0,1 0-1 0 0,-1 0 1 0 0,0 0-1 0 0,1 0 1 0 0,0 0-1 0 0,1 2-16 0 0,-2-6 16 0 0,1 0-1 0 0,-1 0 1 0 0,0 0-1 0 0,1 0 1 0 0,-1 0-1 0 0,1 0 1 0 0,-1-1-1 0 0,1 1 0 0 0,0 0 1 0 0,-1 0-1 0 0,1 0 1 0 0,0-1-1 0 0,0 1 1 0 0,-1 0-1 0 0,1-1 1 0 0,0 1-1 0 0,0-1 0 0 0,0 1 1 0 0,0-1-1 0 0,0 1 1 0 0,0-1-1 0 0,0 0 1 0 0,0 1-1 0 0,0-1 1 0 0,0 0-1 0 0,0 0 1 0 0,0 0-1 0 0,0 0 0 0 0,0 0 1 0 0,0 0-1 0 0,0 0 1 0 0,0 0-1 0 0,0 0 1 0 0,0 0-1 0 0,0 0 1 0 0,0-1-1 0 0,0 1 1 0 0,0 0-1 0 0,1-1-15 0 0,2 0 25 0 0,1 0-1 0 0,0-1 1 0 0,0 1 0 0 0,-1-1 0 0 0,1 0-1 0 0,-1 0 1 0 0,1 0 0 0 0,-1-1-1 0 0,0 0 1 0 0,0 0 0 0 0,0 0-1 0 0,0 0 1 0 0,-1 0 0 0 0,1-1 0 0 0,-1 0-1 0 0,0 0 1 0 0,1-1-25 0 0,26-41 147 0 0,7-82 23 0 0,-23 11-482 0 0,-13 65 148 0 0,-10-122-56 0 0,9 174 222 0 0,0 0 0 0 0,-1 1 0 0 0,1-1 0 0 0,0 0-1 0 0,0 0 1 0 0,-1 0 0 0 0,1 0 0 0 0,0 0 0 0 0,-1 0-1 0 0,1 1 1 0 0,0-1 0 0 0,0 0 0 0 0,-1 0 0 0 0,1 0-1 0 0,0 0 1 0 0,-1 0 0 0 0,1 0 0 0 0,0 0 0 0 0,0 0-1 0 0,-1 0 1 0 0,1 0 0 0 0,0 0 0 0 0,-1-1 0 0 0,1 1-1 0 0,0 0 1 0 0,0 0 0 0 0,-1 0 0 0 0,1 0 0 0 0,0 0-1 0 0,0 0 1 0 0,-1-1 0 0 0,1 1 0 0 0,0 0 0 0 0,0 0-1 0 0,0 0 1 0 0,-1-1 0 0 0,1 1 0 0 0,0 0 0 0 0,0 0-1 0 0,0-1 1 0 0,0 1 0 0 0,-1 0 0 0 0,1 0 0 0 0,0-1-1 0 0,0 1 1 0 0,0 0 0 0 0,0 0 0 0 0,0-1 0 0 0,0 1-1 0 0,0 0 1 0 0,0-1 0 0 0,0 1 0 0 0,0 0 0 0 0,0 0-1 0 0,0-1 1 0 0,0 1 0 0 0,0 0 0 0 0,0-1 0 0 0,0 1-1 0 0,0 0 1 0 0,0 0 0 0 0,0-1 0 0 0,1 1 0 0 0,-1 0-1 0 0,0 0 1 0 0,0-1-2 0 0,-9 25 17 0 0,-6 116-17 0 0,12-97 47 0 0,1 0 1 0 0,3 0-1 0 0,4 31-47 0 0,8 55 274 0 0,15-13 54 0 0,18-20 76 0 0,-33-81-1193 0 0,-12-15-200 0 0,-1 0-61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1T11:49:13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13 329 8928 0 0,'0'0'200'0'0,"-1"-8"486"0"0,-3-1-1805 0 0,-3 1 5839 0 0,6 7 1136 0 0,6 6-4954 0 0,0 0-817 0 0,-1 1 1 0 0,0 0 0 0 0,0 1-1 0 0,-1-1 1 0 0,0 1-1 0 0,0 0 1 0 0,-1 0 0 0 0,0 0-1 0 0,0 0 1 0 0,1 6-86 0 0,-3-13 1 0 0,24 107 286 0 0,-8-14 67 0 0,-20-120-94 0 0,2 1-1 0 0,0-1 0 0 0,1 0 0 0 0,2 0 0 0 0,1-3-259 0 0,-2 25-11 0 0,1 0 1 0 0,-1-1-1 0 0,1 1 0 0 0,0 0 0 0 0,1 0 0 0 0,-1 0 1 0 0,1 0-1 0 0,0 0 0 0 0,0 0 0 0 0,0 0 0 0 0,1 1 0 0 0,0-1 1 0 0,0 1-1 0 0,0-1 0 0 0,0 1 0 0 0,1 0 0 0 0,-1 0 0 0 0,1 1 1 0 0,0-1-1 0 0,0 1 0 0 0,1 0 0 0 0,-1 0 0 0 0,1 0 0 0 0,-1 1 1 0 0,1-1-1 0 0,0 1 0 0 0,0 0 0 0 0,0 1 0 0 0,0-1 0 0 0,0 1 1 0 0,1 0-1 0 0,-1 0 0 0 0,3 0 11 0 0,68 13-365 0 0,-66-9 272 0 0,-1 0-1 0 0,0 1 1 0 0,0 0 0 0 0,-1 0 0 0 0,1 1 0 0 0,-1 0 0 0 0,0 1 0 0 0,0-1 0 0 0,-1 2 0 0 0,1-1 0 0 0,3 6 93 0 0,-7 38-118 0 0,-13 26-42 0 0,13-5 160 0 0,4-55-10 0 0,-7-15 8 0 0,0 0 0 0 0,0 1 0 0 0,0-1 0 0 0,0 0 0 0 0,0 0 0 0 0,1 0 1 0 0,-1 0-1 0 0,0 0 0 0 0,0 0 0 0 0,1 0 0 0 0,-1 0 0 0 0,1 0 0 0 0,-1 0 1 0 0,1-1-1 0 0,-1 1 0 0 0,1-1 0 0 0,-1 1 0 0 0,1-1 0 0 0,-1 1 0 0 0,1-1 0 0 0,0 0 1 0 0,-1 0-1 0 0,1 0 0 0 0,0 0 0 0 0,-1 0 0 0 0,2 0 2 0 0,3-1-5 0 0,-1 0 22 0 0,0-1-1 0 0,1 0 1 0 0,-1 0-1 0 0,0 0 1 0 0,0-1-1 0 0,0 0 0 0 0,-1 0 1 0 0,1 0-1 0 0,-1 0 1 0 0,1-1-1 0 0,-1 0 1 0 0,0 0-1 0 0,-1 0 1 0 0,1 0-1 0 0,-1-1 0 0 0,0 1 1 0 0,0-1-1 0 0,0 0 1 0 0,0 0-1 0 0,-1 0 1 0 0,0 0-1 0 0,0 0 1 0 0,0-1-1 0 0,-1 1 0 0 0,0 0 1 0 0,0-1-1 0 0,0 0 1 0 0,-1 1-1 0 0,1-1 1 0 0,-2-2-17 0 0,-5-26 292 0 0,-21-20 90 0 0,23 50-459 0 0,0 1-1 0 0,0-1 0 0 0,-1 1 0 0 0,1-1 1 0 0,-1 1-1 0 0,0 1 0 0 0,0-1 1 0 0,0 1-1 0 0,0-1 0 0 0,0 1 0 0 0,-1 1 1 0 0,1-1-1 0 0,0 1 0 0 0,-1 0 1 0 0,1 0-1 0 0,-1 1 0 0 0,1-1 0 0 0,-1 1 1 0 0,0 1-1 0 0,1-1 0 0 0,-1 1 0 0 0,1 0 1 0 0,-1 0-1 0 0,-4 2 78 0 0,-10 11-3427 0 0,19-13 2144 0 0</inkml:trace>
  <inkml:trace contextRef="#ctx0" brushRef="#br0" timeOffset="312.55">731 101 12384 0 0,'0'0'281'0'0,"0"0"40"0"0,0 0 21 0 0,0 0-45 0 0,0 0-126 0 0,0 0 205 0 0,0 0 110 0 0,0 0 24 0 0,0 2-4 0 0,-4 119 3255 0 0,-6 37-2415 0 0,4-62-1138 0 0,-2-45-876 0 0,4-45 36 0 0,-5 7-640 0 0,2-8-3881 0 0,-3-4-567 0 0</inkml:trace>
  <inkml:trace contextRef="#ctx0" brushRef="#br0" timeOffset="916.998">616 359 7728 0 0,'0'0'225'0'0,"7"-4"38"0"0,12-5 273 0 0,2 0-1 0 0,0 2 1 0 0,0 0 0 0 0,0 1 0 0 0,0 1 0 0 0,1 1 0 0 0,0 1-1 0 0,0 1 1 0 0,0 1 0 0 0,13 1-536 0 0,10-3 424 0 0,109 3 1170 0 0,-153 0-1530 0 0,-1 0 0 0 0,0 0 0 0 0,0 0 4 0 0,0 0 16 0 0,0 0 4 0 0,0 0 0 0 0,0 0-4 0 0,0 0-16 0 0,-7 3 60 0 0,-10 2 18 0 0,0 2 1 0 0,1 1-1 0 0,-1 0 1 0 0,1 1 0 0 0,1 0-1 0 0,0 1 1 0 0,0 1 0 0 0,1 1-1 0 0,-5 5-146 0 0,4-2 154 0 0,10-11-138 0 0,0 1 0 0 0,0 0 0 0 0,0-1 0 0 0,1 1 0 0 0,0 1 0 0 0,0-1 0 0 0,0 1 1 0 0,0-1-1 0 0,1 1 0 0 0,0 0 0 0 0,0 1 0 0 0,1-1 0 0 0,0 0 0 0 0,0 1 0 0 0,0-1 0 0 0,1 1 0 0 0,0 0-16 0 0,5 5 131 0 0,15-2 31 0 0,-15-9-129 0 0,1 0 0 0 0,0-1-1 0 0,0 1 1 0 0,0-1 0 0 0,0 0-1 0 0,0-1 1 0 0,0 1-1 0 0,-1-1 1 0 0,1 0 0 0 0,0 0-1 0 0,0 0 1 0 0,-1-1-1 0 0,1 1 1 0 0,-1-1 0 0 0,1-1-1 0 0,-1 1 1 0 0,0 0-1 0 0,0-1 1 0 0,0 0 0 0 0,0 0-1 0 0,0 0 1 0 0,-1 0 0 0 0,4-4-33 0 0,1-2 59 0 0,0-1 0 0 0,-1 0 1 0 0,0 0-1 0 0,0 0 1 0 0,-1 0-1 0 0,-1-1 1 0 0,0 0-1 0 0,0 0 1 0 0,-1-2-60 0 0,3-11 309 0 0,-16 45-296 0 0,8-15-21 0 0,0 1-1 0 0,0-1 0 0 0,1 0 0 0 0,0 1 1 0 0,0-1-1 0 0,1 1 0 0 0,0-1 1 0 0,0 0-1 0 0,0 0 0 0 0,1 1 0 0 0,1 1 9 0 0,-2-5 13 0 0,0 0 0 0 0,1 0-1 0 0,-1 0 1 0 0,1-1 0 0 0,0 1-1 0 0,0-1 1 0 0,0 1 0 0 0,0-1-1 0 0,0 0 1 0 0,1 0 0 0 0,-1 0-1 0 0,1 0 1 0 0,-1 0 0 0 0,1-1-1 0 0,0 1 1 0 0,-1-1 0 0 0,1 1-1 0 0,0-1 1 0 0,0 0 0 0 0,0 0-1 0 0,0-1 1 0 0,0 1 0 0 0,0 0-1 0 0,3-1-12 0 0,53-9 176 0 0,11-18-576 0 0,-33-9-3585 0 0,-30 22 2619 0 0</inkml:trace>
  <inkml:trace contextRef="#ctx0" brushRef="#br0" timeOffset="1177.259">1195 0 10960 0 0,'0'0'322'0'0,"0"0"-7"0"0,-2 12-114 0 0,11 96 4890 0 0,17 32-1615 0 0,-13-66-2328 0 0,12 19-787 0 0,-24-89-438 0 0,1 1-1 0 0,-1-1 1 0 0,0 0 0 0 0,0 1-1 0 0,-1-1 1 0 0,1 1 0 0 0,-1-1-1 0 0,0 1 1 0 0,0-1 0 0 0,-1 1-1 0 0,1-1 1 0 0,-1 1 0 0 0,0-1-1 0 0,0 0 1 0 0,0 1 0 0 0,-1-1 77 0 0,2-3-1100 0 0,-10-5-5240 0 0,0 2 631 0 0</inkml:trace>
  <inkml:trace contextRef="#ctx0" brushRef="#br0" timeOffset="1563.62">1181 388 10280 0 0,'0'0'230'0'0,"0"0"30"0"0,0 0 20 0 0,14-2 78 0 0,190-25 4560 0 0,-113 18-3645 0 0,-47 6-781 0 0,-42 3-398 0 0,13 16 664 0 0,-10 54 1162 0 0,-5-19-1032 0 0,19 30 22 0 0,-18-74-846 0 0,1 0-88 0 0,-1-6-371 0 0,-1-1-112 0 0,0 0-6 0 0,-7-8-4086 0 0,4 1 2384 0 0</inkml:trace>
  <inkml:trace contextRef="#ctx0" brushRef="#br0" timeOffset="1848.438">1633 212 11432 0 0,'0'0'256'0'0,"0"0"34"0"0,0 0 22 0 0,0 0-30 0 0,1-1-185 0 0,10-3 0 0 0,-10 4 351 0 0,7-3 1364 0 0,34 31-281 0 0,-4 15-2454 0 0,-29-25-1337 0 0,-5-10 1078 0 0</inkml:trace>
  <inkml:trace contextRef="#ctx0" brushRef="#br0" timeOffset="2651.495">1633 473 12496 0 0,'14'0'281'0'0,"-11"0"40"0"0,-3 0 22 0 0,0 0-39 0 0,12-10 597 0 0,36-76 4675 0 0,-30 53-4896 0 0,35-48-239 0 0,-16 70-441 0 0,-32 13 8 0 0,-1 0-1 0 0,1 0 1 0 0,-1 0 0 0 0,0 1-1 0 0,0 0 1 0 0,0 0-1 0 0,0 0 1 0 0,-1 0-1 0 0,1 0 1 0 0,-1 1-1 0 0,0 0 1 0 0,0-1-1 0 0,0 1 1 0 0,0 0-1 0 0,-1 1 1 0 0,0-1-1 0 0,0 0 1 0 0,0 1 0 0 0,0-1-1 0 0,0 4-7 0 0,10 15 49 0 0,12 24 90 0 0,-14-32-86 0 0,-8-12-45 0 0,-1 0 1 0 0,1-1-1 0 0,0 1 1 0 0,-1-1-1 0 0,1 1 1 0 0,0-1-1 0 0,1 0 1 0 0,-1 0-1 0 0,0 0 1 0 0,0 0 0 0 0,1 0-1 0 0,0 0 1 0 0,-1-1-1 0 0,1 1 1 0 0,0-1-1 0 0,2 1-8 0 0,5 0-94 0 0,-1-1 0 0 0,1 0-1 0 0,-1 0 1 0 0,1-1-1 0 0,0-1 1 0 0,-1 0 0 0 0,1 0-1 0 0,-1 0 1 0 0,1-1 0 0 0,-1-1-1 0 0,0 0 1 0 0,0 0-1 0 0,0-1 1 0 0,1 0 94 0 0,85-62-2760 0 0,-48 1 1222 0 0,-44 56 1528 0 0,-2 8 32 0 0,-1 0 0 0 0,1 0 0 0 0,-1 0 0 0 0,1 0 0 0 0,-1 0 0 0 0,1 0 0 0 0,-1 0 0 0 0,1 0 0 0 0,-1 0 0 0 0,0 0 0 0 0,0 0 0 0 0,1 0 0 0 0,-1-1 0 0 0,0 1 0 0 0,0 0 0 0 0,0 0 0 0 0,0 0 0 0 0,0 0 0 0 0,-1 0 0 0 0,1 0 0 0 0,0 0 1 0 0,0 0-1 0 0,-1-1 0 0 0,1 1 0 0 0,-1 0 0 0 0,1 0 0 0 0,-1 0 0 0 0,1 0 0 0 0,-1 1 0 0 0,1-1 0 0 0,-1 0 0 0 0,0 0 0 0 0,0 0 0 0 0,1 0 0 0 0,-1 1 0 0 0,0-1 0 0 0,0 0 0 0 0,0 1 0 0 0,0-1 0 0 0,0 1 0 0 0,0-1 0 0 0,0 1 0 0 0,0-1 0 0 0,0 1 0 0 0,0-1 0 0 0,-1 1-22 0 0,-3 0 91 0 0,0 0-1 0 0,0 0 0 0 0,0 0 1 0 0,0 1-1 0 0,0 0 0 0 0,0 0 1 0 0,1 0-1 0 0,-1 1 0 0 0,0-1 0 0 0,1 1 1 0 0,-1 0-1 0 0,1 0 0 0 0,-1 1 1 0 0,1-1-1 0 0,0 1 0 0 0,0 0 1 0 0,0 0-1 0 0,1 1 0 0 0,-1-1 0 0 0,1 1 1 0 0,0 0-1 0 0,-1 0 0 0 0,2 0 1 0 0,-3 4-91 0 0,-2-1 40 0 0,4-4-21 0 0,1 0 0 0 0,-1 0-1 0 0,0 1 1 0 0,1-1 0 0 0,0 1-1 0 0,0 0 1 0 0,0 0-1 0 0,0-1 1 0 0,0 1 0 0 0,1 0-1 0 0,0 1 1 0 0,0-1-1 0 0,0 0 1 0 0,0 0 0 0 0,1 0-1 0 0,-1 1 1 0 0,1-1 0 0 0,0 0-1 0 0,1 1 1 0 0,-1-1-1 0 0,1 0 1 0 0,0 0 0 0 0,0 0-1 0 0,0 1 1 0 0,0-1-1 0 0,1 0 1 0 0,-1-1 0 0 0,2 4-19 0 0,-1-5 19 0 0,1-1 1 0 0,-1 1-1 0 0,0 0 1 0 0,0-1-1 0 0,1 1 0 0 0,-1-1 1 0 0,1 0-1 0 0,-1 0 1 0 0,1 0-1 0 0,0 0 1 0 0,-1 0-1 0 0,1 0 1 0 0,0-1-1 0 0,-1 1 0 0 0,1-1 1 0 0,0 0-1 0 0,0 0 1 0 0,0 0-1 0 0,-1 0 1 0 0,1 0-1 0 0,0-1 1 0 0,0 1-1 0 0,-1-1 0 0 0,1 0 1 0 0,0 0-1 0 0,-1 0 1 0 0,1 0-1 0 0,-1 0 1 0 0,1-1-20 0 0,21-11 155 0 0,37-33 162 0 0,1-59-32 0 0,-43 75-154 0 0,-18 30-131 0 0,-1 0 0 0 0,1 0 0 0 0,-1 0 1 0 0,1 0-1 0 0,0 0 0 0 0,-1 0 0 0 0,1 0 1 0 0,-1 0-1 0 0,1 0 0 0 0,-1 0 0 0 0,1 1 0 0 0,-1-1 1 0 0,1 0-1 0 0,-1 0 0 0 0,1 1 0 0 0,-1-1 1 0 0,1 0-1 0 0,-1 1 0 0 0,1-1 0 0 0,-1 1 0 0 0,1-1 1 0 0,-1 0-1 0 0,0 1 0 0 0,1-1 0 0 0,-1 1 1 0 0,0-1-1 0 0,1 1 0 0 0,-1-1 0 0 0,0 1 1 0 0,0-1-1 0 0,0 1 0 0 0,1 0 0 0 0,-1-1 0 0 0,0 1 1 0 0,0-1-1 0 0,0 1 0 0 0,0-1 0 0 0,0 1 1 0 0,0 0-1 0 0,0-1 0 0 0,0 1 0 0 0,0-1 1 0 0,0 1-1 0 0,0-1 0 0 0,-1 1 0 0 0,1-1 0 0 0,11 54-98 0 0,-3 18 44 0 0,2 94 108 0 0,-20 117 1100 0 0,-13-221 358 0 0,23-60-1218 0 0,-28 3 319 0 0,21-6-509 0 0,-1 0 1 0 0,1 0-1 0 0,-1-1 1 0 0,1 0-1 0 0,0-1 0 0 0,0 0 1 0 0,0 0-1 0 0,0 0 1 0 0,0-1-1 0 0,1 0 1 0 0,-1 0-1 0 0,1 0 0 0 0,0-1 1 0 0,0 0-1 0 0,1 0 1 0 0,0-1-1 0 0,0 0 1 0 0,0 0-1 0 0,0 0 0 0 0,1 0 1 0 0,0-1-1 0 0,0 1 1 0 0,1-1-1 0 0,0 0 0 0 0,-2-5-104 0 0,4 5 43 0 0,0 0-1 0 0,0 1 0 0 0,1-1 0 0 0,0 0 0 0 0,0 0 0 0 0,1 1 1 0 0,-1-1-1 0 0,1 0 0 0 0,1 1 0 0 0,-1-1 0 0 0,1 1 0 0 0,1-1 0 0 0,0-2-42 0 0,0 2-36 0 0,0-1-1 0 0,0 1 1 0 0,1 1-1 0 0,-1-1 0 0 0,2 0 1 0 0,-1 1-1 0 0,1 0 1 0 0,-1 0-1 0 0,2 0 0 0 0,-1 1 1 0 0,1 0-1 0 0,0 0 0 0 0,5-4 37 0 0,56-27-1093 0 0,-47 28 132 0 0,20-7-1607 0 0,-12 6-3479 0 0,-2 2-1264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1T11:49:29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27 290 7248 0 0,'0'0'209'0'0,"-13"-3"38"0"0,0-3 3570 0 0,19 5 467 0 0,4-1-4417 0 0,108 0 2460 0 0,61-1-1037 0 0,49-48-38 0 0,-222 49-1612 0 0,37-14 368 0 0,-29-5-7345 0 0,-16 17 1789 0 0</inkml:trace>
  <inkml:trace contextRef="#ctx0" brushRef="#br0" timeOffset="305.7">401 15 8120 0 0,'0'0'182'0'0,"0"0"29"0"0,0 0 12 0 0,15-9 1385 0 0,-9 7-1348 0 0,0 1 1 0 0,1 0 0 0 0,-1 0 0 0 0,1 1 0 0 0,-1 0-1 0 0,1 0 1 0 0,-1 1 0 0 0,1-1 0 0 0,-1 1-1 0 0,1 1 1 0 0,0 0-261 0 0,8 0 212 0 0,176 43 1358 0 0,-181-42-1351 0 0,0 0-1 0 0,0 1 0 0 0,0 1 1 0 0,-1-1-1 0 0,0 1 0 0 0,0 1 1 0 0,0 0-1 0 0,3 4-218 0 0,-10-9 45 0 0,0 1-1 0 0,0 0 1 0 0,0 0 0 0 0,-1-1-1 0 0,1 1 1 0 0,-1 0-1 0 0,1 1 1 0 0,-1-1 0 0 0,0 0-1 0 0,1 0 1 0 0,-1 0-1 0 0,-1 1 1 0 0,1-1 0 0 0,0 0-1 0 0,0 1 1 0 0,-1-1-1 0 0,0 1 1 0 0,1-1 0 0 0,-1 1-1 0 0,0-1 1 0 0,0 1-1 0 0,0-1 1 0 0,-1 1 0 0 0,1-1-1 0 0,0 1 1 0 0,-1-1-1 0 0,0 1 1 0 0,0-1 0 0 0,1 0-1 0 0,-1 1 1 0 0,-1-1-1 0 0,1 0 1 0 0,0 0 0 0 0,0 0-1 0 0,-1 0 1 0 0,1 0-1 0 0,-2 1-44 0 0,-92 84 523 0 0,32-39-1826 0 0,42-33-3003 0 0,-2-3-1423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1T11:49:28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12 147 6968 0 0,'0'0'157'0'0,"0"0"23"0"0,-5 3 171 0 0,0-1-213 0 0,4-2 409 0 0,1 0 162 0 0,0 0 26 0 0,0 0 1 0 0,0 0-25 0 0,0 0-9 0 0,0 0-4 0 0,0 0-36 0 0,0 0-139 0 0,0 0-62 0 0,0 0-11 0 0,0 0-13 0 0,25 12 1933 0 0,-23-11-2108 0 0,110 7 596 0 0,32-1-407 0 0,-81-5-371 0 0,59 4-1183 0 0,-118-6 833 0 0,8 0-1087 0 0,-5-2-2943 0 0,-3-2-944 0 0</inkml:trace>
  <inkml:trace contextRef="#ctx0" brushRef="#br0" timeOffset="366.94">412 39 8376 0 0,'0'0'190'0'0,"0"0"28"0"0,0 0 8 0 0,0 0 57 0 0,0 0 192 0 0,-6-18 3861 0 0,31 1-1667 0 0,-24 16-2347 0 0,6-1 296 0 0,-3 2-573 0 0,-1 0 0 0 0,1 0 0 0 0,-1 0 0 0 0,1 1 0 0 0,-1 0 0 0 0,1-1 0 0 0,-1 1 0 0 0,1 0 0 0 0,-1 1 0 0 0,0-1 0 0 0,0 1 0 0 0,0-1 0 0 0,0 1 0 0 0,0 0 0 0 0,0 0 0 0 0,0 0 0 0 0,0 1-1 0 0,-1-1 1 0 0,1 1 0 0 0,0 0-45 0 0,18 14 19 0 0,6 21-107 0 0,52 60 99 0 0,-76-95 13 0 0,0 0 0 0 0,-1 0 0 0 0,0 1 0 0 0,0 0 0 0 0,0-1 0 0 0,0 1 0 0 0,0 0-1 0 0,-1 0 1 0 0,1 0 0 0 0,-1 0 0 0 0,0 0 0 0 0,-1 0 0 0 0,1 0 0 0 0,-1 0 0 0 0,1 0 0 0 0,-1 0 0 0 0,-1 0 0 0 0,1 1 0 0 0,0-1 0 0 0,-1 0-1 0 0,0 0 1 0 0,0 0 0 0 0,0 0 0 0 0,-1 0 0 0 0,1 0 0 0 0,-1-1 0 0 0,0 1 0 0 0,0 0 0 0 0,0-1 0 0 0,0 1 0 0 0,-1-1 0 0 0,0 0 0 0 0,1 0-1 0 0,-2 1-23 0 0,-60 43 246 0 0,-30 1-108 0 0,-4 2-3232 0 0,81-41 1725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1T11:49:31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0 332 8808 0 0,'0'0'257'0'0,"0"0"-2"0"0,0 0-86 0 0,0 0 236 0 0,0 0 126 0 0,10-5 1458 0 0,95-8 2514 0 0,16 3-2614 0 0,60-18-608 0 0,-97 24-1129 0 0,-29 2-88 0 0,-14-2-12 0 0,-39 4-121 0 0,-1 0-50 0 0,24-14-3015 0 0,-24 11-3075 0 0</inkml:trace>
  <inkml:trace contextRef="#ctx0" brushRef="#br0" timeOffset="293.324">373 0 11488 0 0,'0'0'264'0'0,"0"0"34"0"0,0 0 20 0 0,1 0-41 0 0,24 8 54 0 0,-23-7-211 0 0,-2-1 12 0 0,2 1 52 0 0,18 2 114 0 0,0 1 1 0 0,-1 1 0 0 0,0 1 0 0 0,0 1 0 0 0,-1 0-1 0 0,1 2 1 0 0,-2 0 0 0 0,1 1 0 0 0,-1 0 0 0 0,0 2-299 0 0,-14-9 61 0 0,0 0 0 0 0,0 0 0 0 0,0 1 0 0 0,0-1 0 0 0,-1 0 0 0 0,1 1 0 0 0,-1 0 0 0 0,0-1 0 0 0,0 1 0 0 0,0 0 1 0 0,-1 0-1 0 0,0 0 0 0 0,1 1 0 0 0,-1-1 0 0 0,-1 0 0 0 0,1 0 0 0 0,0 0 0 0 0,-1 1 0 0 0,0-1 0 0 0,0 0 0 0 0,0 1 1 0 0,-1-1-1 0 0,0 0 0 0 0,1 0 0 0 0,-1 1 0 0 0,-1-1 0 0 0,1 0 0 0 0,-2 3-61 0 0,3-6 3 0 0,-9 18 104 0 0,0-1 0 0 0,-2 0 0 0 0,1 0 0 0 0,-2-1-1 0 0,-9 10-106 0 0,-18 17-5135 0 0,19-23-673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1T11:49:33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30 235 8432 0 0,'0'0'190'0'0,"-7"-2"458"0"0,-5-2-560 0 0,11 4 147 0 0,-9-5 641 0 0,10 5-801 0 0,1-1 0 0 0,-1 1 0 0 0,1 0 0 0 0,-1 0 0 0 0,0 0 0 0 0,0 0 0 0 0,1-1 0 0 0,-1 1 0 0 0,0 0-1 0 0,1 0 1 0 0,-1-1 0 0 0,0 1 0 0 0,0 0 0 0 0,1 0 0 0 0,-1-1 0 0 0,0 1 0 0 0,0 0 0 0 0,0-1 0 0 0,1 1 0 0 0,-1 0 0 0 0,0-1 0 0 0,0 1 0 0 0,0 0 0 0 0,0-1 0 0 0,0 1 0 0 0,0 0 0 0 0,0-1-1 0 0,0 1 1 0 0,0 0 0 0 0,0-1 0 0 0,0 1 0 0 0,0-1 0 0 0,0 1 0 0 0,0 0 0 0 0,0-1 0 0 0,0 1 0 0 0,0 0 0 0 0,0-1 0 0 0,0 1 0 0 0,-1 0 0 0 0,1-1 0 0 0,0 1 0 0 0,0 0 0 0 0,0-1 0 0 0,-1 1 0 0 0,1 0-1 0 0,0 0 1 0 0,0-1 0 0 0,-1 1 0 0 0,1 0 0 0 0,0 0 0 0 0,-1-1-75 0 0,40-2 675 0 0,78-6 859 0 0,-19 1-846 0 0,67-1 172 0 0,-44 17-680 0 0,-57-2-238 0 0,-36-5-674 0 0,-23-4-413 0 0,-4 2-3470 0 0,-1 1-458 0 0</inkml:trace>
  <inkml:trace contextRef="#ctx0" brushRef="#br0" timeOffset="270.609">340 29 11832 0 0,'0'0'266'0'0,"0"0"44"0"0,-5-6 300 0 0,-2 0-511 0 0,5 1 5 0 0,3 4-15 0 0,0 0 0 0 0,-1 0-1 0 0,1 1 1 0 0,0-1 0 0 0,0 0 0 0 0,0 0 0 0 0,0 0 0 0 0,-1 1-1 0 0,1-1 1 0 0,0 1 0 0 0,0-1 0 0 0,0 0 0 0 0,1 1 0 0 0,-1 0-1 0 0,0-1 1 0 0,0 1 0 0 0,0 0 0 0 0,0-1 0 0 0,0 1 0 0 0,0 0-1 0 0,0 0 1 0 0,1 0 0 0 0,-1 0 0 0 0,0 0 0 0 0,0 0 0 0 0,0 1-1 0 0,0-1 1 0 0,0 0 0 0 0,1 0 0 0 0,0 1-89 0 0,3-1 176 0 0,5 1-165 0 0,0 1-1 0 0,0 0 0 0 0,0 0 1 0 0,0 1-1 0 0,-1 0 1 0 0,1 1-1 0 0,-1 0 1 0 0,8 4-11 0 0,2 2-98 0 0,1-2 229 0 0,0 2 0 0 0,-1 0 1 0 0,-1 2-1 0 0,0 0 1 0 0,-1 0-1 0 0,0 2 0 0 0,12 12-131 0 0,-26-23 29 0 0,0 0-1 0 0,0 0 0 0 0,-1 1 0 0 0,1-1 1 0 0,-1 0-1 0 0,0 1 0 0 0,0 0 0 0 0,0 0 0 0 0,0-1 1 0 0,-1 1-1 0 0,1 0 0 0 0,-1 0 0 0 0,0 1 0 0 0,0-1 1 0 0,-1 0-1 0 0,1 0 0 0 0,-1 0 0 0 0,0 0 0 0 0,0 4-28 0 0,-2-2 22 0 0,1 0 0 0 0,-1 1 0 0 0,0-1-1 0 0,0 0 1 0 0,-1 0 0 0 0,1-1 0 0 0,-1 1-1 0 0,-1 0 1 0 0,1-1 0 0 0,-1 0 0 0 0,0 0-1 0 0,0 0 1 0 0,0 0 0 0 0,-1-1-1 0 0,-3 4-21 0 0,-51 35-6355 0 0,47-34 1409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8T15:27:38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54 197 10856 0 0,'0'0'241'0'0,"-8"-1"699"0"0,-34-28 1063 0 0,41 28-1587 0 0,1-1 0 0 0,-3-27 1273 0 0,27-10-267 0 0,38-5-1330 0 0,81-4 48 0 0,-137 47-142 0 0,0 0 0 0 0,0 0 0 0 0,0 1 0 0 0,-1 0 0 0 0,1 0 0 0 0,0 0 0 0 0,0 1 0 0 0,0 0 0 0 0,0 0 0 0 0,-1 0 0 0 0,1 1 0 0 0,0-1 0 0 0,-1 2 0 0 0,1-1 0 0 0,-1 0 0 0 0,0 1-1 0 0,0 0 1 0 0,0 0 0 0 0,0 1 0 0 0,-1 0 0 0 0,1-1 0 0 0,-1 1 0 0 0,0 1 0 0 0,0-1 0 0 0,0 1 0 0 0,-1-1 0 0 0,1 1 0 0 0,-1 0 0 0 0,0 0 0 0 0,-1 1 0 0 0,1-1 0 0 0,-1 0 0 0 0,0 1 0 0 0,0 0-1 0 0,0 5 3 0 0,0-1 0 0 0,-1 0 0 0 0,0 1 0 0 0,-1-1 0 0 0,0 1 0 0 0,0-1 0 0 0,-1 1 0 0 0,-1-1 0 0 0,0 1 0 0 0,0-1 0 0 0,-3 7 0 0 0,-6 10 0 0 0,-1 0 0 0 0,-1-1 0 0 0,-2-1 0 0 0,0 0 0 0 0,-15 17 0 0 0,24-34 4 0 0,-12 17 10 0 0,-2-1-1 0 0,0 0 1 0 0,-1-2 0 0 0,-1 0-1 0 0,-2-2 1 0 0,-25 19-14 0 0,-27 8 69 0 0,75-46 8 0 0,1-1 109 0 0,0 0 28 0 0,0 0 2 0 0,1-1-4 0 0,18-8-61 0 0,-1 1 0 0 0,1 2 0 0 0,1-1 0 0 0,-1 2 0 0 0,1 1 0 0 0,0 1 0 0 0,0 0 0 0 0,0 1 0 0 0,0 1-1 0 0,0 1 1 0 0,1 1-151 0 0,150 12-2806 0 0,-151-13 1468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1T11:49:43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330 363 11728 0 0,'-4'-7'688'0'0,"3"3"-501"0"0,0 1 0 0 0,0-1 1 0 0,0 0-1 0 0,-1 1 1 0 0,1-1-1 0 0,-1 1 0 0 0,0 0 1 0 0,0-1-1 0 0,-1 1 0 0 0,1 0 1 0 0,0 0-1 0 0,-1 0 1 0 0,0 1-1 0 0,0-1 0 0 0,0 0 1 0 0,0 1-1 0 0,0 0 1 0 0,0 0-1 0 0,-1 0 0 0 0,1 0 1 0 0,-1 1-1 0 0,1-1 0 0 0,-1 1 1 0 0,0 0-1 0 0,1 0 1 0 0,-1 0-1 0 0,0 0 0 0 0,0 1 1 0 0,0 0-1 0 0,1-1 1 0 0,-1 1-1 0 0,0 1 0 0 0,0-1 1 0 0,0 1-1 0 0,-3 0-187 0 0,-4 1 129 0 0,-1 1 0 0 0,1 1 0 0 0,-1 0-1 0 0,1 0 1 0 0,0 1 0 0 0,1 0 0 0 0,-1 1 0 0 0,1 0 0 0 0,0 1 0 0 0,1 0-1 0 0,-8 6-128 0 0,9-3 15 0 0,-1 0-1 0 0,2 0 0 0 0,-1 1 1 0 0,1 0-1 0 0,1 0 1 0 0,0 1-1 0 0,0-1 0 0 0,1 1 1 0 0,1 1-1 0 0,0-1 0 0 0,1 1 1 0 0,0-1-1 0 0,-1 13-14 0 0,3-23 18 0 0,1 1 0 0 0,-1 0-1 0 0,1 0 1 0 0,0 0 0 0 0,0 0 0 0 0,0 0 0 0 0,0 0 0 0 0,1 0-1 0 0,-1 0 1 0 0,1 0 0 0 0,-1-1 0 0 0,1 1 0 0 0,0 0-1 0 0,0 0 1 0 0,0-1 0 0 0,1 1 0 0 0,-1 0 0 0 0,1-1 0 0 0,-1 1-1 0 0,1-1 1 0 0,0 0 0 0 0,0 0 0 0 0,0 0 0 0 0,0 0-1 0 0,0 0 1 0 0,1 0 0 0 0,-1 0 0 0 0,1 0 0 0 0,-1-1 0 0 0,1 0-1 0 0,-1 1 1 0 0,1-1 0 0 0,0 0 0 0 0,0 0 0 0 0,-1 0-1 0 0,1-1 1 0 0,0 1 0 0 0,0-1 0 0 0,0 1 0 0 0,0-1-1 0 0,0 0 1 0 0,0 0 0 0 0,0-1 0 0 0,0 1 0 0 0,-1 0 0 0 0,1-1-1 0 0,2 0-17 0 0,7-7 61 0 0,-1-1 1 0 0,1 0-1 0 0,-1 0 0 0 0,-1-1 0 0 0,0-1 0 0 0,0 0 0 0 0,-1 0 0 0 0,-1 0 0 0 0,1-1 0 0 0,-2-1 0 0 0,0 1 1 0 0,0-1-1 0 0,0-5-61 0 0,13-19 51 0 0,-10 14-30 0 0,-9 52 198 0 0,-1-15-139 0 0,-1-2-73 0 0,1 0-1 0 0,0 0 0 0 0,1 0 0 0 0,0 0 1 0 0,1 0-1 0 0,1 0 0 0 0,0 0 0 0 0,1 3-6 0 0,6-3 0 0 0,21-6 11 0 0,-23-10 8 0 0,1 0-1 0 0,-1 0 1 0 0,0 0 0 0 0,0-1-1 0 0,-1 0 1 0 0,0-1 0 0 0,0 1-1 0 0,0-2 1 0 0,0 1 0 0 0,-1-1-1 0 0,2-2-18 0 0,143-161-154 0 0,-108 135 151 0 0,-42 34-64 0 0,8-1-130 0 0,-4 10 198 0 0,-1 0 1 0 0,1 0-1 0 0,-2 0 0 0 0,1 0 1 0 0,-1 1-1 0 0,0-1 1 0 0,-1 1-1 0 0,0 0 0 0 0,0 0 1 0 0,-1 0-1 0 0,0 0 0 0 0,-1 0 1 0 0,0 0-1 0 0,0 0 0 0 0,-1 0-1 0 0,3 23-31 0 0,10 205-33 0 0,10-59 136 0 0,-10-84-58 0 0,-12-92 50 0 0,0-2 2 0 0,0-2-12 0 0,-36-209-1284 0 0,22 53 654 0 0,25-27 240 0 0,-11 181 347 0 0,0-1 0 0 0,0 0 0 0 0,1 1 0 0 0,-1-1 0 0 0,1 1 0 0 0,0-1 0 0 0,0 1 0 0 0,1 0-1 0 0,-1-1 1 0 0,1 1 0 0 0,0 0 0 0 0,0 0 0 0 0,0 0 0 0 0,1 0 0 0 0,-1 0 0 0 0,1 1 0 0 0,0-1 0 0 0,0 1 0 0 0,1-1-1 0 0,-1 1 1 0 0,0 0 0 0 0,1 1 0 0 0,0-1 0 0 0,0 1 0 0 0,0-1 0 0 0,0 1 0 0 0,0 0 0 0 0,0 1 0 0 0,1-1-1 0 0,-1 1 1 0 0,0-1 0 0 0,1 1 0 0 0,-1 1 0 0 0,1-1-11 0 0,0 0 4 0 0,0 1 1 0 0,0 0-1 0 0,0 0 0 0 0,0 0 1 0 0,0 1-1 0 0,0 0 0 0 0,0 0 1 0 0,0 0-1 0 0,-1 0 0 0 0,1 1 1 0 0,0 0-1 0 0,-1 0 0 0 0,1 0 1 0 0,-1 0-1 0 0,0 1 0 0 0,0-1 1 0 0,0 1-1 0 0,0 0 0 0 0,0 1 1 0 0,0-1-1 0 0,-1 1 0 0 0,0-1 0 0 0,0 1 1 0 0,0 0-1 0 0,0 0 0 0 0,0 1 1 0 0,-1-1-1 0 0,0 0 0 0 0,0 1 1 0 0,0-1-1 0 0,0 1 0 0 0,-1 0 1 0 0,1 2-5 0 0,-2 1 46 0 0,0-1 0 0 0,-1 1 0 0 0,0 0 1 0 0,0-1-1 0 0,-1 1 0 0 0,0-1 0 0 0,0 1 0 0 0,-1-1 1 0 0,1 0-1 0 0,-2 0 0 0 0,1 0 0 0 0,-1 0 0 0 0,0-1 1 0 0,0 1-1 0 0,-1-1 0 0 0,0 0 0 0 0,0 0 0 0 0,-1-1 1 0 0,1 0-1 0 0,-1 0 0 0 0,0 0 0 0 0,0 0 0 0 0,-1-1 1 0 0,0 0-1 0 0,1-1 0 0 0,-8 4-46 0 0,9-5-45 0 0,0 0-1 0 0,0-1 1 0 0,0 1 0 0 0,0-1 0 0 0,0 0-1 0 0,0-1 1 0 0,0 1 0 0 0,0-1 0 0 0,0 0-1 0 0,0 0 1 0 0,0 0 0 0 0,0-1-1 0 0,0 0 1 0 0,0 0 0 0 0,0 0 0 0 0,0 0-1 0 0,0-1 1 0 0,0 0 0 0 0,0 0 0 0 0,1 0-1 0 0,-1-1 1 0 0,-3-2 45 0 0,7 3-121 0 0,0 0 0 0 0,0 1 0 0 0,0-1 0 0 0,0 0 0 0 0,1 0 0 0 0,-1 1 0 0 0,0-1 0 0 0,1 0 0 0 0,0 0 0 0 0,-1 0 0 0 0,1 0 0 0 0,0 0 0 0 0,0 0 0 0 0,0 1 0 0 0,0-1 0 0 0,0 0 0 0 0,1 0 0 0 0,-1 0 0 0 0,1 0 0 0 0,-1 0 0 0 0,1 1 0 0 0,-1-1 0 0 0,1 0 0 0 0,0 0 0 0 0,0 1 0 0 0,0-1 0 0 0,1-1 121 0 0,20-26-5127 0 0,-9 17 211 0 0</inkml:trace>
  <inkml:trace contextRef="#ctx0" brushRef="#br0" timeOffset="1123.763">858 330 9344 0 0,'0'0'273'0'0,"0"0"-5"0"0,1 0-172 0 0,2 1 89 0 0,0-1 0 0 0,0 1 0 0 0,0 0-1 0 0,0 0 1 0 0,0 0 0 0 0,0 0 0 0 0,-1 1 0 0 0,1-1 0 0 0,-1 1-1 0 0,1-1 1 0 0,-1 1 0 0 0,1 0 0 0 0,-1 0 0 0 0,0 0 0 0 0,0 0 0 0 0,0 0-1 0 0,0 1 1 0 0,0-1 0 0 0,-1 1 0 0 0,1-1 0 0 0,-1 1 0 0 0,1 0-1 0 0,-1-1 1 0 0,0 1 0 0 0,0 0 0 0 0,0 0 0 0 0,0 1-185 0 0,0-2 94 0 0,9 23 405 0 0,-1 1-1 0 0,-1-1 0 0 0,-1 1 1 0 0,-2 0-1 0 0,0 1-498 0 0,22 129 1492 0 0,-25-137-1329 0 0,0 1-1 0 0,-1-1 1 0 0,-1 1 0 0 0,-1 0-1 0 0,-1-1 1 0 0,-1 1-163 0 0,-10 64 269 0 0,12-70-203 0 0,1-13 4 0 0,0-1 2 0 0,0 0 0 0 0,0 0 10 0 0,0 0 36 0 0,0 0 12 0 0,-9-12 218 0 0,0-14-308 0 0,2 0 1 0 0,0-1-1 0 0,2 0 0 0 0,1 0 1 0 0,2 0-1 0 0,0-20-40 0 0,1-7-124 0 0,2 0-1 0 0,3 0 0 0 0,2 0 1 0 0,4-7 124 0 0,-10 54-6 0 0,1 0 1 0 0,0 0 0 0 0,0-1-1 0 0,1 1 1 0 0,0 0 0 0 0,0 0-1 0 0,1 1 1 0 0,-1-1 0 0 0,2 0-1 0 0,-1 1 1 0 0,1 0 0 0 0,0-1-1 0 0,0 1 1 0 0,0 1 0 0 0,1-1-1 0 0,0 1 1 0 0,0 0 0 0 0,1 0-1 0 0,-1 0 1 0 0,1 1 0 0 0,0 0-1 0 0,0 0 1 0 0,1 0 0 0 0,-1 1-1 0 0,6-2 6 0 0,-3 3-8 0 0,1 1-1 0 0,-1 1 0 0 0,1-1 0 0 0,-1 2 0 0 0,1-1 0 0 0,-1 1 1 0 0,1 0-1 0 0,-1 1 0 0 0,0 0 0 0 0,1 1 0 0 0,-1 0 0 0 0,0 0 1 0 0,-1 1-1 0 0,1 0 0 0 0,-1 1 0 0 0,6 4 9 0 0,-9-6 9 0 0,0 0 1 0 0,0 1-1 0 0,-1-1 0 0 0,0 1 1 0 0,1 0-1 0 0,-1 1 0 0 0,-1-1 1 0 0,1 1-1 0 0,-1-1 0 0 0,0 1 1 0 0,0 0-1 0 0,0 0 0 0 0,-1 1 1 0 0,1-1-1 0 0,-1 1 0 0 0,-1-1 1 0 0,1 1-1 0 0,-1-1 0 0 0,0 1 1 0 0,0 0-1 0 0,0 0 0 0 0,-1-1 1 0 0,0 1-1 0 0,0 0 0 0 0,-1 0 1 0 0,0 0-1 0 0,0 2-9 0 0,-1-2 36 0 0,0 0-1 0 0,0-1 1 0 0,0 1-1 0 0,-1 0 1 0 0,0-1-1 0 0,0 0 1 0 0,0 0-1 0 0,-1 0 1 0 0,0 0-1 0 0,0-1 1 0 0,0 1-1 0 0,0-1 1 0 0,-1 0 0 0 0,1 0-1 0 0,-1 0 1 0 0,0-1-1 0 0,0 0 1 0 0,-1 0-1 0 0,1 0 1 0 0,-1-1-1 0 0,1 1 1 0 0,-1-1-1 0 0,-4 0-35 0 0,-3 2-14 0 0,0-1 0 0 0,-1 0 0 0 0,1-1 0 0 0,-1-1 0 0 0,0 0 0 0 0,1-1-1 0 0,-1-1 1 0 0,1 0 0 0 0,-1 0 0 0 0,-1-2 14 0 0,12 3-61 0 0,0 0 0 0 0,0-1 0 0 0,0 1-1 0 0,1-1 1 0 0,-1 1 0 0 0,0-1 0 0 0,0 0 0 0 0,1 0 0 0 0,-1 0-1 0 0,0-1 1 0 0,1 1 0 0 0,-1-1 0 0 0,1 1 0 0 0,0-1 0 0 0,-1 0 0 0 0,1 0-1 0 0,0 0 1 0 0,0 0 0 0 0,0 0 0 0 0,0 0 0 0 0,1-1 0 0 0,-1 1 0 0 0,1-1-1 0 0,-1 1 1 0 0,1-1 0 0 0,0 1 0 0 0,0-1 0 0 0,0 0 0 0 0,0 0-1 0 0,0 1 1 0 0,1-1 0 0 0,-1 0 0 0 0,1 0 0 0 0,0 0 0 0 0,0 0 0 0 0,0 0-1 0 0,0 0 1 0 0,0 0 0 0 0,1 1 0 0 0,-1-1 0 0 0,1 0 0 0 0,0 0 0 0 0,0 0-1 0 0,0 0 62 0 0,3-4-306 0 0,0 0 0 0 0,1 1 0 0 0,0 0 0 0 0,0 0 0 0 0,0 0 0 0 0,1 0 0 0 0,0 1 0 0 0,0 0 0 0 0,0 0 0 0 0,1 0 0 0 0,-1 1 0 0 0,1 0 0 0 0,0 0 0 0 0,1 1 0 0 0,-1 0 0 0 0,4-1 306 0 0,15-9-783 0 0,126-31-1529 0 0,-146 42 2469 0 0,-1 1 1 0 0,0 0-1 0 0,0 0 1 0 0,1 0-1 0 0,-1 1 1 0 0,0 0-1 0 0,1 0 1 0 0,-1 0-1 0 0,0 1 1 0 0,1-1-1 0 0,-1 1 1 0 0,0 1-1 0 0,0-1 1 0 0,0 1-1 0 0,0 0 1 0 0,0 0-1 0 0,0 0 1 0 0,0 0-1 0 0,0 1 1 0 0,-1 0-1 0 0,0 0 1 0 0,4 3-158 0 0,0 3 316 0 0,-1 1 1 0 0,-1-1-1 0 0,1 1 0 0 0,-1 0 1 0 0,-1 1-1 0 0,0-1 0 0 0,-1 1 0 0 0,2 5-316 0 0,22 113 2486 0 0,-28-127-2216 0 0,0-2-16 0 0,-11 3 796 0 0,9-5-1030 0 0,0-1-1 0 0,0 0 1 0 0,0 1-1 0 0,0-1 1 0 0,0 0-1 0 0,1 0 0 0 0,-1 0 1 0 0,1 0-1 0 0,0 0 1 0 0,0-1-1 0 0,0 1 1 0 0,0 0-1 0 0,1-1 1 0 0,-1 1-1 0 0,1 0 0 0 0,0-1 1 0 0,0 1-1 0 0,0-1 1 0 0,0 1-1 0 0,0 0 1 0 0,1-1-1 0 0,0 1 1 0 0,0 0-1 0 0,0-3-19 0 0,1-4-55 0 0,0 0-1 0 0,0-1 1 0 0,1 2 0 0 0,1-1-1 0 0,-1 0 1 0 0,2 1 0 0 0,-1-1-1 0 0,1 1 1 0 0,0 0 0 0 0,1 1-1 0 0,0-1 1 0 0,1 1 0 0 0,0 0-1 0 0,0 1 1 0 0,0 0 0 0 0,7-5 55 0 0,-8 8-66 0 0,0-1 1 0 0,1 1-1 0 0,0 0 0 0 0,0 0 1 0 0,0 1-1 0 0,0 0 1 0 0,0 1-1 0 0,1-1 0 0 0,-1 1 1 0 0,1 0-1 0 0,0 1 1 0 0,-1 0-1 0 0,1 0 0 0 0,0 1 1 0 0,0 0-1 0 0,0 0 1 0 0,-1 1-1 0 0,1 0 0 0 0,0 1 1 0 0,6 1 65 0 0,-10 0 5 0 0,-1 1 0 0 0,1-1 1 0 0,-1 1-1 0 0,0-1 1 0 0,0 1-1 0 0,0 0 0 0 0,-1 0 1 0 0,1 1-1 0 0,-1-1 0 0 0,0 0 1 0 0,0 1-1 0 0,-1-1 1 0 0,1 1-1 0 0,-1 0 0 0 0,0-1 1 0 0,-1 1-1 0 0,1 0 0 0 0,-1 0 1 0 0,1 0-1 0 0,-2-1 1 0 0,1 1-1 0 0,0 0 0 0 0,-1 0 1 0 0,0 0-1 0 0,0-1 0 0 0,0 1 1 0 0,-1-1-1 0 0,-1 5-5 0 0,-1 18 76 0 0,4 69 0 0 0,1-93-62 0 0,0-1-1 0 0,0 1 1 0 0,1 0-1 0 0,-1-1 0 0 0,1 1 1 0 0,0-1-1 0 0,-1 1 1 0 0,1-1-1 0 0,0 0 0 0 0,0 1 1 0 0,1-1-1 0 0,-1-1 1 0 0,0 1-1 0 0,1 0 1 0 0,-1 0-1 0 0,1-1 0 0 0,-1 1 1 0 0,1-1-1 0 0,0 0 1 0 0,0 0-1 0 0,-1 0 0 0 0,1 0 1 0 0,0 0-1 0 0,0-1 1 0 0,0 0-1 0 0,0 1 0 0 0,0-1 1 0 0,0 0-1 0 0,0 0 1 0 0,0 0-1 0 0,0-1 0 0 0,0 1 1 0 0,0-1-1 0 0,0 0 1 0 0,0 1-1 0 0,-1-1 0 0 0,1-1 1 0 0,0 1-1 0 0,0 0 1 0 0,-1-1-1 0 0,1 1 1 0 0,-1-1-1 0 0,1 0 0 0 0,-1 0 1 0 0,0 0-1 0 0,0 0 1 0 0,0 0-1 0 0,0 0 0 0 0,0-1 1 0 0,0 1-1 0 0,-1-1 1 0 0,1 1-1 0 0,-1-1 0 0 0,1 0-13 0 0,4-7 40 0 0,-1 1-1 0 0,0-2 1 0 0,0 1-1 0 0,-1 0 1 0 0,0-1-1 0 0,-1 0 0 0 0,0 0 1 0 0,-1 0-1 0 0,0 0 1 0 0,-1 0-1 0 0,0-1 1 0 0,-1 1-1 0 0,0 0 0 0 0,-1-4-39 0 0,0 10-4 0 0,0 1-1 0 0,0-1 1 0 0,-1 0-1 0 0,0 1 0 0 0,0-1 1 0 0,0 1-1 0 0,0 0 1 0 0,0 0-1 0 0,-1 0 1 0 0,0 0-1 0 0,0 0 0 0 0,0 0 1 0 0,0 1-1 0 0,-1-1 1 0 0,0 1-1 0 0,1 0 1 0 0,-1 0-1 0 0,0 0 0 0 0,0 1 1 0 0,-1-1-1 0 0,1 1 1 0 0,0 0-1 0 0,-1 1 0 0 0,0-1 1 0 0,1 1-1 0 0,-1-1 1 0 0,0 1-1 0 0,1 1 1 0 0,-1-1-1 0 0,-3 1 5 0 0,-52 6-1303 0 0,58-6 739 0 0,2 0-106 0 0,0 0-701 0 0,0 2-2846 0 0,0 5-1216 0 0</inkml:trace>
  <inkml:trace contextRef="#ctx0" brushRef="#br0" timeOffset="1402.668">2319 171 13824 0 0,'0'0'314'0'0,"0"0"46"0"0,0 0 22 0 0,0 0-50 0 0,-7 13-166 0 0,-53 64 2087 0 0,-48 40-854 0 0,51-49-1243 0 0,28-37-171 0 0,18-18-193 0 0,-1-1 1 0 0,0 0-1 0 0,0 0 0 0 0,-1-1 1 0 0,0-1-1 0 0,-16 9 208 0 0,9-14-3563 0 0,10-7-1847 0 0</inkml:trace>
  <inkml:trace contextRef="#ctx0" brushRef="#br0" timeOffset="1784.08">2003 261 11720 0 0,'0'0'264'0'0,"0"0"34"0"0,7 0 310 0 0,1 1-364 0 0,0 2-1 0 0,0-1 0 0 0,0 1 1 0 0,0 0-1 0 0,0 0 1 0 0,-1 1-1 0 0,0 0 0 0 0,0 0 1 0 0,0 1-1 0 0,0 0 1 0 0,0 0-1 0 0,-1 1 0 0 0,0 0 1 0 0,3 4-244 0 0,1-1 35 0 0,68 82 841 0 0,-63-75-835 0 0,-12-12-30 0 0,0 1 1 0 0,0-1-1 0 0,1 0 0 0 0,0 0 0 0 0,0 0 1 0 0,0 0-1 0 0,0 0 0 0 0,1-1 0 0 0,-1 0 1 0 0,1 0-1 0 0,0 0 0 0 0,0-1 0 0 0,0 1 1 0 0,0-1-1 0 0,0-1 0 0 0,1 1 0 0 0,-1-1 1 0 0,1 1-1 0 0,-1-1 0 0 0,1-1 0 0 0,-1 1 1 0 0,1-1-1 0 0,2 0-11 0 0,2-4-193 0 0,0 0 1 0 0,0 0 0 0 0,-1-1-1 0 0,1-1 1 0 0,-1 1 0 0 0,0-1-1 0 0,-1-1 1 0 0,0 0 0 0 0,0 0-1 0 0,0 0 1 0 0,4-7 192 0 0,25-33-25 0 0,-3 12 998 0 0,-33 34-595 0 0,-1 1 8 0 0,0 0 6 0 0,0 0 6 0 0,0 0 2 0 0,0 0 0 0 0,13 10 960 0 0,18 51-234 0 0,2-1-936 0 0,-17-30-764 0 0,-10-28-5442 0 0,-4-1-341 0 0</inkml:trace>
  <inkml:trace contextRef="#ctx0" brushRef="#br0" timeOffset="3050.267">2757 258 12840 0 0,'0'0'289'0'0,"0"0"40"0"0,0 9 339 0 0,17 129 535 0 0,6-55 611 0 0,-10-39-270 0 0,-13-43-1218 0 0,0-1-113 0 0,0 0-48 0 0,0 0-6 0 0,0 0-10 0 0,3-1-120 0 0,-1 0 0 0 0,0-1 1 0 0,0 1-1 0 0,0-1 0 0 0,0 1 0 0 0,0-1 0 0 0,-1 0 0 0 0,1 0 0 0 0,0 0 0 0 0,-1 0 0 0 0,0 0 0 0 0,1 0 0 0 0,-1 0 0 0 0,0 0 0 0 0,0-1 0 0 0,0 1 0 0 0,0 0 0 0 0,-1-1 0 0 0,1 1 0 0 0,0-1 0 0 0,-1 1 0 0 0,0-2-29 0 0,0 4 1 0 0,34-96-477 0 0,-33 93 456 0 0,0 0 0 0 0,0 0 0 0 0,1 0-1 0 0,-1 0 1 0 0,1 0 0 0 0,0 0 0 0 0,-1 0-1 0 0,1 1 1 0 0,1-1 0 0 0,-1 1-1 0 0,0-1 1 0 0,0 1 0 0 0,1 0 0 0 0,0 0-1 0 0,-1 0 1 0 0,1 0 0 0 0,0 0 0 0 0,0 1-1 0 0,0-1 1 0 0,0 1 0 0 0,0 0 0 0 0,0 0-1 0 0,0 0 1 0 0,0 0 0 0 0,1 1-1 0 0,-1-1 1 0 0,0 1 0 0 0,1 0 0 0 0,-1 0-1 0 0,0 0 1 0 0,0 0 0 0 0,1 1 0 0 0,-1-1-1 0 0,0 1 1 0 0,0 0 0 0 0,1 0 0 0 0,-1 0-1 0 0,0 0 1 0 0,0 0 0 0 0,2 2 20 0 0,5 8 130 0 0,-1 0 0 0 0,0 0 0 0 0,0 1 0 0 0,-2 0 0 0 0,1 0 1 0 0,-1 1-1 0 0,-1 0 0 0 0,0 2-130 0 0,23 41 601 0 0,-28-55-441 0 0,-1-1-10 0 0,0 0-137 0 0,0 1 1 0 0,1-1-1 0 0,-1 0 1 0 0,0 0-1 0 0,0 0 1 0 0,1 0-1 0 0,-1 1 0 0 0,0-1 1 0 0,1 0-1 0 0,-1 0 1 0 0,0 0-1 0 0,1 0 1 0 0,-1 0-1 0 0,1 0 1 0 0,-1 0-1 0 0,0 0 1 0 0,1 0-1 0 0,-1 0 1 0 0,0 0-1 0 0,1 0 1 0 0,-1 0-1 0 0,0 0 0 0 0,1 0 1 0 0,-1 0-1 0 0,1 0 1 0 0,-1 0-1 0 0,0-1 1 0 0,1 1-1 0 0,-1 0 1 0 0,0 0-1 0 0,0 0 1 0 0,1-1-1 0 0,-1 1 1 0 0,0 0-1 0 0,1 0 1 0 0,-1-1-1 0 0,0 1 0 0 0,0 0 1 0 0,0-1-1 0 0,1 1 1 0 0,-1 0-1 0 0,0 0 1 0 0,0-1-1 0 0,0 1 1 0 0,0 0-1 0 0,0-1 1 0 0,1 1-1 0 0,-1-1 1 0 0,0 1-1 0 0,0 0 1 0 0,0-1-1 0 0,0 1 1 0 0,0 0-1 0 0,0-1 0 0 0,0 1 1 0 0,0 0-1 0 0,0-1 1 0 0,-1 1-1 0 0,1-1-13 0 0,45-100 264 0 0,-44 98-270 0 0,1 0-1 0 0,0 1 1 0 0,0-1-1 0 0,0 1 0 0 0,0-1 1 0 0,0 1-1 0 0,1 0 1 0 0,-1 0-1 0 0,1 0 0 0 0,-1 0 1 0 0,1 0-1 0 0,0 0 1 0 0,0 1-1 0 0,-1-1 1 0 0,1 1-1 0 0,1 0 0 0 0,-1 0 1 0 0,0 0-1 0 0,0 0 1 0 0,0 1-1 0 0,0-1 0 0 0,1 1 1 0 0,-1 0-1 0 0,0 0 1 0 0,0 0-1 0 0,0 0 0 0 0,1 1 1 0 0,-1-1-1 0 0,0 1 1 0 0,0 0-1 0 0,0-1 1 0 0,0 2-1 0 0,0-1 0 0 0,2 1 7 0 0,118 110-64 0 0,-113-105-18 0 0,-1-1-1 0 0,2 0 1 0 0,-1 0-1 0 0,1-1 0 0 0,0 0 1 0 0,0-1-1 0 0,0 0 0 0 0,0-1 1 0 0,1 0-1 0 0,-1 0 1 0 0,1-2-1 0 0,0 1 0 0 0,0-2 1 0 0,0 1-1 0 0,-1-2 1 0 0,1 0-1 0 0,0 0 0 0 0,0-1 1 0 0,-1 0-1 0 0,1-1 1 0 0,-1 0-1 0 0,0-1 0 0 0,0 0 1 0 0,2-2 82 0 0,-3 0-185 0 0,-1 0-1 0 0,0 0 1 0 0,0-1 0 0 0,-1 0 0 0 0,0-1-1 0 0,0 0 1 0 0,-1 0 0 0 0,1-1 0 0 0,-2 0-1 0 0,0 0 1 0 0,0 0 0 0 0,0-1 0 0 0,2-7 185 0 0,-7 15 12 0 0,0 1 1 0 0,0-1 0 0 0,0 0-1 0 0,0 0 1 0 0,0 0-1 0 0,0 0 1 0 0,-1 0 0 0 0,1 0-1 0 0,-1 0 1 0 0,0 0 0 0 0,1 0-1 0 0,-1 0 1 0 0,0 0-1 0 0,0 0 1 0 0,0 0 0 0 0,0 0-1 0 0,-1 0 1 0 0,1 0-1 0 0,-1 0 1 0 0,1 0 0 0 0,-1 0-1 0 0,0 0 1 0 0,1 0 0 0 0,-1 0-1 0 0,0 0 1 0 0,0 0-1 0 0,0 1 1 0 0,-1-1 0 0 0,1 0-1 0 0,0 1 1 0 0,-1-1-1 0 0,1 1 1 0 0,-1-1 0 0 0,1 1-1 0 0,-1 0 1 0 0,0 0-1 0 0,0-1 1 0 0,1 1 0 0 0,-1 1-1 0 0,0-1 1 0 0,0 0 0 0 0,0 0-1 0 0,0 1 1 0 0,0-1-1 0 0,0 1 1 0 0,0-1 0 0 0,0 1-1 0 0,0 0 1 0 0,0 0-1 0 0,-1 0-12 0 0,-10 0 80 0 0,1 0 0 0 0,0 1 0 0 0,0 0-1 0 0,-1 1 1 0 0,1 0 0 0 0,0 1-1 0 0,0 1 1 0 0,1-1 0 0 0,-1 2 0 0 0,1 0-1 0 0,0 0 1 0 0,0 1 0 0 0,0 1-1 0 0,1-1 1 0 0,0 2 0 0 0,0-1 0 0 0,1 1-1 0 0,0 1 1 0 0,-6 7-80 0 0,-5 28 236 0 0,19-43-163 0 0,1-1 1 0 0,0 0 4 0 0,7 6 82 0 0,-4-5-148 0 0,1-1 0 0 0,-1 1 0 0 0,0-1 0 0 0,1 0-1 0 0,-1 0 1 0 0,1 0 0 0 0,-1 0 0 0 0,1-1 0 0 0,-1 0-1 0 0,1 1 1 0 0,-1-1 0 0 0,0 0 0 0 0,0-1 0 0 0,1 1-1 0 0,-1 0 1 0 0,0-1 0 0 0,0 0 0 0 0,0 0-1 0 0,0 0 1 0 0,-1 0 0 0 0,1 0 0 0 0,-1 0 0 0 0,1-1-1 0 0,-1 1 1 0 0,0-1 0 0 0,2-1-12 0 0,-1-1-22 0 0,4-4-68 0 0,0 0 1 0 0,1 1-1 0 0,0-1 1 0 0,0 2-1 0 0,0-1 0 0 0,1 1 1 0 0,0 0-1 0 0,1 1 1 0 0,0 0-1 0 0,0 1 0 0 0,0 0 1 0 0,8-3 89 0 0,-17 9-9 0 0,1-1 0 0 0,0 1 0 0 0,-1 0 0 0 0,1 0 0 0 0,0 0 0 0 0,-1 0 0 0 0,1 0 1 0 0,-1 0-1 0 0,1 0 0 0 0,-1 1 0 0 0,0-1 0 0 0,0 0 0 0 0,1 1 0 0 0,-1-1 0 0 0,0 1 0 0 0,0-1 0 0 0,0 1 1 0 0,-1 0-1 0 0,1-1 0 0 0,0 1 0 0 0,-1 0 0 0 0,1 0 0 0 0,-1-1 0 0 0,1 1 0 0 0,-1 0 0 0 0,0 1 9 0 0,1-2-10 0 0,29 56 237 0 0,-27-52-181 0 0,1-1 0 0 0,-1 1-1 0 0,1-1 1 0 0,0 0 0 0 0,0 0 0 0 0,0 0 0 0 0,1 0-1 0 0,-1-1 1 0 0,1 1 0 0 0,0-1 0 0 0,0-1-1 0 0,0 1 1 0 0,0-1 0 0 0,0 1 0 0 0,3-1-46 0 0,-2 0 66 0 0,-1-1 1 0 0,1 0-1 0 0,-1-1 1 0 0,1 1 0 0 0,0-1-1 0 0,-1-1 1 0 0,1 1-1 0 0,-1-1 1 0 0,1 1-1 0 0,-1-2 1 0 0,1 1 0 0 0,-1-1-1 0 0,1 1 1 0 0,2-3-67 0 0,2-1 29 0 0,-1-1 1 0 0,1-1-1 0 0,-1 1 1 0 0,0-2-1 0 0,-1 1 1 0 0,0-1 0 0 0,0-1-1 0 0,0 1 1 0 0,-1-1-1 0 0,-1-1 1 0 0,1 1-1 0 0,1-5-29 0 0,4-14-317 0 0,0 0-1 0 0,-2 0 0 0 0,-1-1 1 0 0,-2-1-1 0 0,-1 1 1 0 0,-1-1-1 0 0,-1 0 0 0 0,-2 0 1 0 0,-1-25 317 0 0,-14-1 618 0 0,12 55-598 0 0,0 1 0 0 0,1 0-1 0 0,-1 0 1 0 0,0 0 0 0 0,0 0-1 0 0,0 0 1 0 0,1 0 0 0 0,-1 0-1 0 0,0 0 1 0 0,0 0 0 0 0,0 0-1 0 0,1 0 1 0 0,-1 0 0 0 0,0 0-1 0 0,0 1 1 0 0,0-1 0 0 0,1 0-1 0 0,-1 0 1 0 0,0 1 0 0 0,1-1-1 0 0,-1 1 1 0 0,0-1 0 0 0,1 1-1 0 0,-1-1 1 0 0,0 1-1 0 0,1-1 1 0 0,-1 1 0 0 0,1 0-1 0 0,-1-1 1 0 0,1 1 0 0 0,-1 0-1 0 0,1-1 1 0 0,-1 1 0 0 0,1 0-1 0 0,0 0-19 0 0,-7 11 10 0 0,1 0-1 0 0,1 1 0 0 0,0 0 0 0 0,1 0 0 0 0,0 0 0 0 0,1 0 0 0 0,0 1 1 0 0,2 0-1 0 0,-1-1 0 0 0,1 1 0 0 0,1 0 0 0 0,1-1 0 0 0,0 1 0 0 0,1 4-9 0 0,0-6 118 0 0,0 0 0 0 0,1 0 0 0 0,1 0-1 0 0,0-1 1 0 0,0 1 0 0 0,1-1 0 0 0,1 0 0 0 0,-1 0-1 0 0,2-1 1 0 0,0 0 0 0 0,0 0 0 0 0,1 0-118 0 0,46 38 682 0 0,-47-44-622 0 0,0 0 0 0 0,1-1 0 0 0,0 0-1 0 0,0 0 1 0 0,0-1 0 0 0,0 1-1 0 0,0-2 1 0 0,0 1 0 0 0,1-1 0 0 0,-1-1-1 0 0,0 1 1 0 0,1-1 0 0 0,-1-1 0 0 0,1 0-1 0 0,4-1-59 0 0,37-24-917 0 0,-49 25 752 0 0,0 0 0 0 0,0 0 0 0 0,0-1 0 0 0,-1 1 0 0 0,1 0 0 0 0,0-1 0 0 0,-1 1 0 0 0,1-1 0 0 0,-1 1 0 0 0,1-1 0 0 0,-1 1 0 0 0,0-1 0 0 0,1 1 0 0 0,-1-1 0 0 0,0 0 0 0 0,0 1 0 0 0,0-1 0 0 0,0 1 0 0 0,-1-1 0 0 0,1 1 0 0 0,0-1 0 0 0,-1 1 0 0 0,1-2 165 0 0,-9-10-3625 0 0,4 5-1853 0 0</inkml:trace>
  <inkml:trace contextRef="#ctx0" brushRef="#br0" timeOffset="3333.056">4063 210 12120 0 0,'0'0'273'0'0,"-8"-2"375"0"0,-11 0-149 0 0,19 5 5743 0 0,31 10-5266 0 0,99-18 759 0 0,-52-4-1661 0 0,-35 2-520 0 0,-41 7 155 0 0,-2 0-12 0 0,12 0-1296 0 0,-7 0-1612 0 0,0-2-3002 0 0</inkml:trace>
  <inkml:trace contextRef="#ctx0" brushRef="#br0" timeOffset="3762.446">4413 282 10944 0 0,'0'0'248'0'0,"0"0"34"0"0,-3-7 377 0 0,0 6-542 0 0,3 0 438 0 0,0-4 604 0 0,0 5 5800 0 0,3 50-5787 0 0,-2-40-1108 0 0,-1 0 0 0 0,1 0-1 0 0,1 0 1 0 0,0 0 0 0 0,0 0-1 0 0,1 0 1 0 0,0 0 0 0 0,1-1-1 0 0,0 1 1 0 0,1-1 0 0 0,0 0 0 0 0,0-1-1 0 0,1 1 1 0 0,0-1 0 0 0,0 0-1 0 0,1 0 1 0 0,2 1-64 0 0,40 14-212 0 0,-14-31-4140 0 0,-29 3 2921 0 0</inkml:trace>
  <inkml:trace contextRef="#ctx0" brushRef="#br0" timeOffset="3943.825">4588 111 13128 0 0,'0'0'288'0'0,"0"0"56"0"0,0 0 8 0 0,0 0 32 0 0,0 0-312 0 0,0 0-72 0 0,0 0 0 0 0,0 0 0 0 0,0 0-96 0 0,0 0-40 0 0,0 0-8 0 0,0 0 0 0 0,7 7-496 0 0,0-5-96 0 0,3 4-16 0 0,0 3-8 0 0</inkml:trace>
  <inkml:trace contextRef="#ctx0" brushRef="#br0" timeOffset="4546.99">4861 222 12640 0 0,'-2'1'289'0'0,"-74"31"806"0"0,49-23-353 0 0,1 1 0 0 0,0 2 0 0 0,0 0-1 0 0,-23 17-741 0 0,28-8 1016 0 0,32-4 328 0 0,-5-15-1331 0 0,-1-1 0 0 0,1 0 0 0 0,0 0-1 0 0,0-1 1 0 0,0 0 0 0 0,-1 0-1 0 0,1 0 1 0 0,0 0 0 0 0,0-1 0 0 0,0 0-1 0 0,0 0 1 0 0,-1-1 0 0 0,1 0-1 0 0,-1 0 1 0 0,1 0 0 0 0,-1 0 0 0 0,2-2-13 0 0,16-4-9 0 0,27-13-22 0 0,35-7-10 0 0,-38 26-165 0 0,-37 3 124 0 0,1 7 86 0 0,-10-3 41 0 0,1-1 0 0 0,-1 1 0 0 0,-1-1 0 0 0,1 1 0 0 0,-1-1 0 0 0,1 1 0 0 0,-1 0 0 0 0,-1-1 0 0 0,1 1 0 0 0,-1-1 0 0 0,1 1 0 0 0,-1-1 0 0 0,-1 1 0 0 0,1-1 0 0 0,-1 0-1 0 0,1 1 1 0 0,-3 2-45 0 0,-23 66 944 0 0,26-72-837 0 0,1-1-23 0 0,0 0-11 0 0,0 0-1 0 0,0 0-1 0 0,0 0-6 0 0,0 0-1 0 0,4-8 54 0 0,4-4-238 0 0,0 1 0 0 0,1 0 0 0 0,0 1 0 0 0,1-1 1 0 0,0 2-1 0 0,1 0 0 0 0,0 0 0 0 0,0 1 0 0 0,1 0 1 0 0,0 1-1 0 0,0 0 0 0 0,1 1 0 0 0,0 0 0 0 0,10-2 120 0 0,-15 4-55 0 0,1 1 0 0 0,0 0 0 0 0,0 1-1 0 0,0 0 1 0 0,0 0 0 0 0,0 1-1 0 0,0 0 1 0 0,1 1 0 0 0,-1 0 0 0 0,0 0-1 0 0,1 1 1 0 0,-1 0 0 0 0,0 0-1 0 0,0 1 1 0 0,2 1 55 0 0,-7 0 66 0 0,-1-1-1 0 0,1 1 0 0 0,-1 0 1 0 0,0 0-1 0 0,0 0 1 0 0,0 1-1 0 0,0-1 1 0 0,0 1-1 0 0,-1-1 1 0 0,1 1-1 0 0,-1 0 0 0 0,0 0 1 0 0,0 0-1 0 0,-1 0 1 0 0,1 1-1 0 0,-1-1 1 0 0,0 0-1 0 0,0 1 1 0 0,0-1-1 0 0,-1 1 0 0 0,1-1-65 0 0,6 23 205 0 0,10 63 253 0 0,-8-22-270 0 0,-4-26-176 0 0,1-20-534 0 0,-2-13-5455 0 0,2-1-387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1T11:49:35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67 454 12728 0 0,'-7'-16'968'0'0,"7"14"-663"0"0,-3 0-198 0 0,0-3-42 0 0,3 4 211 0 0,-17-2 1611 0 0,-13 42-1002 0 0,29-35-867 0 0,-1 1 0 0 0,1 0 0 0 0,0-1 1 0 0,1 1-1 0 0,-1 0 0 0 0,1 0 0 0 0,-1 0 0 0 0,2 0 1 0 0,-1 0-1 0 0,0 0 0 0 0,1-1 0 0 0,0 1 0 0 0,0 0 0 0 0,1 3-18 0 0,0-3 19 0 0,-1 0 0 0 0,1 0 0 0 0,-1-1 0 0 0,1 1 0 0 0,0 0 0 0 0,1-1 0 0 0,-1 1 0 0 0,1-1 0 0 0,0 0 0 0 0,0 0 0 0 0,1 0 0 0 0,-1 0 0 0 0,1-1 0 0 0,-1 1 0 0 0,1-1 0 0 0,0 0 0 0 0,1 0 0 0 0,-1-1 0 0 0,0 1 0 0 0,5 1-19 0 0,38-3 432 0 0,-13-23-144 0 0,6-19-5 0 0,-9 5-136 0 0,-17 32-149 0 0,-10 5-5 0 0,0 0-1 0 0,0 0 0 0 0,0 0 0 0 0,0 1 1 0 0,0 0-1 0 0,0-1 0 0 0,0 1 0 0 0,-1 0 1 0 0,1 1-1 0 0,-1-1 0 0 0,1 1 0 0 0,-1 0 1 0 0,0-1-1 0 0,0 1 0 0 0,0 1 0 0 0,1 1 8 0 0,21 17 0 0 0,-21-19 0 0 0,39 13 0 0 0,1-25 14 0 0,-42 7 3 0 0,-1 2 3 0 0,1-1-1 0 0,0 0 1 0 0,-1 0 0 0 0,1 0-1 0 0,-1 0 1 0 0,0-1 0 0 0,1 1-1 0 0,-1 0 1 0 0,0-1 0 0 0,1 1-1 0 0,-1-1 1 0 0,0 1 0 0 0,0-1-1 0 0,0 1 1 0 0,-1-1-1 0 0,1 0 1 0 0,0 1 0 0 0,-1-1-1 0 0,1 0 1 0 0,-1 0 0 0 0,1 1-1 0 0,-1-1 1 0 0,0 0-20 0 0,10-34 780 0 0,-6-38-139 0 0,-1 28-561 0 0,3 7-80 0 0,1 13-489 0 0,-3 17-1414 0 0,7 9-2086 0 0,-2 0 2171 0 0</inkml:trace>
  <inkml:trace contextRef="#ctx0" brushRef="#br0" timeOffset="425.077">670 461 11024 0 0,'8'0'248'0'0,"-6"0"34"0"0,5 0 297 0 0,17 0 1104 0 0,-24 0-1143 0 0,1-2-118 0 0,4 0-224 0 0,-1-1-1 0 0,0 0 1 0 0,-1 0-1 0 0,1-1 1 0 0,0 1-1 0 0,-1-1 1 0 0,0 0-1 0 0,0 0 1 0 0,0 0-1 0 0,0 0 1 0 0,-1 0-1 0 0,0-1 1 0 0,1 1-1 0 0,-1-2-197 0 0,-5-27 1076 0 0,3 32-1001 0 0,-13-11 118 0 0,-37 1 159 0 0,46 11-328 0 0,1 0-1 0 0,0 0 0 0 0,-1 0 1 0 0,1 1-1 0 0,-1 0 0 0 0,1-1 0 0 0,0 1 1 0 0,0 1-1 0 0,-1-1 0 0 0,1 0 1 0 0,0 1-1 0 0,0-1 0 0 0,0 1 1 0 0,1 0-1 0 0,-1 0 0 0 0,0 0 0 0 0,1 0 1 0 0,-1 1-1 0 0,1-1 0 0 0,-1 1 1 0 0,1 0-1 0 0,0-1 0 0 0,0 1 0 0 0,1 0 1 0 0,-1 0-1 0 0,1 0 0 0 0,-1 0 1 0 0,1 1-1 0 0,0-1 0 0 0,0 0 1 0 0,0 0-1 0 0,0 1 0 0 0,1-1 0 0 0,-1 3-23 0 0,-8 39-304 0 0,37 15 184 0 0,-13-37 120 0 0,-10-19 16 0 0,0-1-1 0 0,0 0 0 0 0,0 0 0 0 0,0-1 0 0 0,0 1 0 0 0,1-1 0 0 0,-1 0 0 0 0,1 0 0 0 0,0-1 1 0 0,-1 0-1 0 0,1 0 0 0 0,0 0 0 0 0,0-1 0 0 0,0 0 0 0 0,3 0-15 0 0,4 1-40 0 0,1-2 0 0 0,-1 1 1 0 0,0-1-1 0 0,1-1 0 0 0,-1-1 0 0 0,0 0 0 0 0,9-3 40 0 0,-5 0-515 0 0,3-1-5123 0 0,-7 1-132 0 0</inkml:trace>
  <inkml:trace contextRef="#ctx0" brushRef="#br0" timeOffset="21336.18">1256 443 6736 0 0,'1'-9'505'0'0,"-2"-19"-213"0"0,-12 10 2272 0 0,11 15-2316 0 0,1 1-1 0 0,0-1 1 0 0,-1 0-1 0 0,1 1 1 0 0,-1-1-1 0 0,0 1 0 0 0,0 0 1 0 0,0 0-1 0 0,0 0 1 0 0,0 0-1 0 0,-1 0 1 0 0,1 0-1 0 0,-1 0 1 0 0,1 1-1 0 0,-1-1 0 0 0,0 1 1 0 0,1 0-1 0 0,-1 0 1 0 0,0 0-1 0 0,-2-1-247 0 0,-90 20 2409 0 0,35 27-1123 0 0,55-39-1225 0 0,1 0-1 0 0,-1 0 1 0 0,1 0 0 0 0,0 0 0 0 0,1 1 0 0 0,0-1 0 0 0,0 1 0 0 0,0 0-1 0 0,1 0 1 0 0,0 0 0 0 0,0 0-61 0 0,5 21 139 0 0,-3-26 37 0 0,29 13 288 0 0,-22-15-462 0 0,-1 1 0 0 0,0-1 0 0 0,0 0 1 0 0,1-1-1 0 0,-1 0 0 0 0,0 0 0 0 0,0 0 0 0 0,0-1 1 0 0,0 1-1 0 0,0-1 0 0 0,0-1 0 0 0,-1 1 0 0 0,1-1 1 0 0,-1 0-1 0 0,1 0 0 0 0,-1-1 0 0 0,0 0 0 0 0,0 0 1 0 0,-1 0-1 0 0,1 0 0 0 0,-1-1 0 0 0,0 0 0 0 0,1-1-2 0 0,58-89-10 0 0,-50 108-140 0 0,11 61-258 0 0,13 22 408 0 0,-19-61 54 0 0,-16-34-37 0 0,0 0 0 0 0,0 0 0 0 0,0 0 0 0 0,0 0 0 0 0,0-1 0 0 0,0 1 0 0 0,1-1 0 0 0,-1 1 0 0 0,0-1 0 0 0,0 0 0 0 0,1 0 0 0 0,-1 0 0 0 0,0 0 0 0 0,0 0 0 0 0,0-1 0 0 0,1 1 0 0 0,-1-1 0 0 0,0 1 0 0 0,0-1-1 0 0,0 0 1 0 0,0 0 0 0 0,0 0 0 0 0,0 0 0 0 0,0 0 0 0 0,0 0 0 0 0,0 0 0 0 0,1-2-17 0 0,7-7 11 0 0,0 0 0 0 0,0 0 0 0 0,-1-1 0 0 0,0 0 0 0 0,-1-1 0 0 0,0 0 0 0 0,-1 0 0 0 0,-1-1 0 0 0,0 0 0 0 0,0-2-11 0 0,2-2-95 0 0,43-133-1296 0 0,-4-54 423 0 0,-37 142 1191 0 0,-6 32 1346 0 0,8 40-1458 0 0,9 21-110 0 0,-19-8 43 0 0,-2-1 0 0 0,0 0-1 0 0,-1 0 1 0 0,-2 0 0 0 0,0 0-1 0 0,-1 0 1 0 0,-1 0 0 0 0,-8 20-44 0 0,-11 30 56 0 0,-5 3-110 0 0,12-24 126 0 0,24-46 0 0 0,80-68-632 0 0,-6-20 192 0 0,-34 26 176 0 0,30-33 0 0 0,-54 58 203 0 0,-60 56 32 0 0,26-14-59 0 0,0-2 19 0 0,1 0 0 0 0,1 1 0 0 0,-1-1 0 0 0,1 2 0 0 0,1 0 1 0 0,0 0-1 0 0,0 0 0 0 0,1 1 0 0 0,0 0 0 0 0,1 0 1 0 0,0 1-1 0 0,1 0 0 0 0,-3 9-3 0 0,7-17 25 0 0,1 0 0 0 0,0 0 0 0 0,1 0 0 0 0,-1-1 1 0 0,1 1-1 0 0,-1 0 0 0 0,1-1 0 0 0,0 1 0 0 0,1 0 0 0 0,-1-1 0 0 0,1 1 0 0 0,-1-1 0 0 0,1 0 1 0 0,0 1-1 0 0,0-1 0 0 0,0 0 0 0 0,1 0 0 0 0,-1 0 0 0 0,1-1 0 0 0,0 1 0 0 0,-1-1 0 0 0,1 1 0 0 0,0-1 1 0 0,3 2-26 0 0,83 39 292 0 0,39-8-39 0 0,-65-16-1774 0 0,-57-17-3046 0 0,-5-2-1483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1T11:49:57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474 248 11000 0 0,'14'-35'1197'0'0,"-8"8"67"0"0,-6 26-565 0 0,-17-12 2032 0 0,11 15-2607 0 0,-1 0-1 0 0,1 0 1 0 0,0 0-1 0 0,0 1 1 0 0,0-1-1 0 0,0 1 1 0 0,0 1-1 0 0,1-1 1 0 0,-1 1-1 0 0,1 0 1 0 0,0 1-1 0 0,0-1 1 0 0,1 1-1 0 0,-1 0 0 0 0,-1 2-123 0 0,-3 2 76 0 0,1 1-1 0 0,0 0 0 0 0,0 1 0 0 0,1 0 0 0 0,1 0 0 0 0,0 0 1 0 0,0 1-1 0 0,1-1 0 0 0,0 1 0 0 0,1 1 0 0 0,1-1 1 0 0,0 1-1 0 0,0 1-75 0 0,-4 201 761 0 0,7-72-353 0 0,0-138-453 0 0,0-1-1 0 0,-1 1 1 0 0,0-1 0 0 0,0 0-1 0 0,0 1 1 0 0,0-1 0 0 0,-1 0-1 0 0,1 0 1 0 0,-1 0 0 0 0,0 0-1 0 0,-1 0 1 0 0,1-1 0 0 0,0 1-1 0 0,-1 0 1 0 0,0-1 0 0 0,0 0-1 0 0,0 0 1 0 0,0 0 0 0 0,-1 0-1 0 0,1 0 1 0 0,-1-1 0 0 0,0 1-1 0 0,0-1 1 0 0,1 0 0 0 0,-1 0-1 0 0,-3 0 46 0 0,-42 7-6182 0 0,38-11 1005 0 0</inkml:trace>
  <inkml:trace contextRef="#ctx0" brushRef="#br0" timeOffset="362.979">3 694 7248 0 0,'-1'-13'456'0'0,"0"10"-238"0"0,1 1 1 0 0,0-1 0 0 0,0 0-1 0 0,0 0 1 0 0,0 0-1 0 0,0 0 1 0 0,0 0 0 0 0,1 0-1 0 0,-1 1 1 0 0,1-1 0 0 0,0 0-1 0 0,0 0 1 0 0,0 1-1 0 0,0-1 1 0 0,0 0 0 0 0,1 1-1 0 0,-1-1 1 0 0,1 1-1 0 0,0 0 1 0 0,0-1 0 0 0,0 1-219 0 0,-1 0 94 0 0,47-23 2181 0 0,101-20 308 0 0,-88 30-2116 0 0,-1 3 0 0 0,1 2-1 0 0,11 2-466 0 0,15 15 704 0 0,-84-6-645 0 0,0 0-1 0 0,1 0 1 0 0,-1 0-1 0 0,-1 1 0 0 0,1-1 1 0 0,0 1-1 0 0,0 0 1 0 0,0 0-1 0 0,-1 0 0 0 0,1 0 1 0 0,-1 0-1 0 0,0 0 1 0 0,1 1-1 0 0,-1-1 0 0 0,0 1 1 0 0,-1 0-1 0 0,1-1 1 0 0,0 1-1 0 0,-1 0 0 0 0,1 0-58 0 0,8 58 1032 0 0,-7-8-288 0 0,-6-38-588 0 0,2-9-96 0 0,1-5-26 0 0,0-1-172 0 0,0 0-103 0 0,0 0-23 0 0,0 0-177 0 0,0 0-719 0 0,0 0-315 0 0,0 0-56 0 0</inkml:trace>
  <inkml:trace contextRef="#ctx0" brushRef="#br0" timeOffset="549.538">618 353 12896 0 0,'0'0'297'0'0,"0"0"39"0"0,0 0 16 0 0,4-7 67 0 0,3-19 37 0 0,-6 25 37 0 0,-1 1 19 0 0,0 0-41 0 0,0 0-201 0 0,0 0-87 0 0,0 0-21 0 0,1 0-28 0 0,0 0-208 0 0,0 1 0 0 0,0-1-1 0 0,0 0 1 0 0,0 1 0 0 0,0-1 0 0 0,0 0 0 0 0,0 1 0 0 0,-1-1 0 0 0,1 1-1 0 0,0-1 1 0 0,0 1 0 0 0,0 0 0 0 0,0-1 0 0 0,-1 1 0 0 0,1 0 0 0 0,0 0-1 0 0,-1-1 1 0 0,1 1 0 0 0,-1 0 0 0 0,1 0 0 0 0,0 0 0 0 0,-1 0 0 0 0,0 0-1 0 0,1 0 1 0 0,-1 0 0 0 0,0 0 0 0 0,1 0 0 0 0,-1 0 0 0 0,0 0 0 0 0,0 0-1 0 0,0 0 75 0 0,1 4-1221 0 0,3 3-3784 0 0</inkml:trace>
  <inkml:trace contextRef="#ctx0" brushRef="#br0" timeOffset="2121.757">727 592 8208 0 0,'0'0'234'0'0,"0"0"6"0"0,1-1-149 0 0,8-2 612 0 0,0-1 0 0 0,-1 0 0 0 0,0-1 0 0 0,0 0 0 0 0,-1 0 0 0 0,1-1 0 0 0,-1 0 0 0 0,5-5-703 0 0,-4 4 316 0 0,-3 2-87 0 0,1-1 0 0 0,-1 0 1 0 0,0-1-1 0 0,0 1 0 0 0,-1-1 0 0 0,0 0 0 0 0,0 0 1 0 0,-1-1-1 0 0,1 1 0 0 0,-2-1 0 0 0,1 1 0 0 0,-1-2-229 0 0,-2 8 24 0 0,0 0-1 0 0,0 0 0 0 0,-1 0 0 0 0,1 0 0 0 0,-1 0 0 0 0,1-1 0 0 0,-1 1 0 0 0,1 0 0 0 0,-1 0 0 0 0,0 0 0 0 0,1 0 0 0 0,-1 1 0 0 0,0-1 0 0 0,0 0 0 0 0,1 0 0 0 0,-1 0 0 0 0,0 1 0 0 0,0-1 0 0 0,0 0 0 0 0,0 1 0 0 0,0-1 0 0 0,0 0 0 0 0,0 1 0 0 0,0 0 0 0 0,-1-1 0 0 0,1 1 0 0 0,0 0 0 0 0,0-1 0 0 0,0 1 1 0 0,0 0-1 0 0,0 0 0 0 0,-1 0 0 0 0,1 0 0 0 0,0 0 0 0 0,0 0 0 0 0,0 0 0 0 0,-1 1 0 0 0,1-1 0 0 0,0 0 0 0 0,0 1 0 0 0,0-1 0 0 0,0 1 0 0 0,0-1 0 0 0,0 1 0 0 0,0-1 0 0 0,0 1 0 0 0,0 0-23 0 0,-6 3 14 0 0,1 1 0 0 0,0 0 0 0 0,0 0 1 0 0,1 0-1 0 0,0 1 0 0 0,0-1 0 0 0,0 1 0 0 0,0 1 0 0 0,1-1 0 0 0,0 1 0 0 0,1-1 1 0 0,-1 1-1 0 0,1 0 0 0 0,1 1 0 0 0,-1-1 0 0 0,1 0 0 0 0,0 1 0 0 0,1-1 0 0 0,0 1 1 0 0,0-1-1 0 0,1 1 0 0 0,-1 2-14 0 0,8 18 292 0 0,-5-25-230 0 0,0 1 0 0 0,0-1 0 0 0,0 0 0 0 0,0 1 0 0 0,1-1 1 0 0,-1 0-1 0 0,1 0 0 0 0,0-1 0 0 0,-1 1 0 0 0,1 0 0 0 0,1-1 0 0 0,-1 0 0 0 0,0 0 1 0 0,1 0-1 0 0,0 1-62 0 0,5-1 52 0 0,0 1 0 0 0,0-1 0 0 0,0 0 1 0 0,0-1-1 0 0,1 0 0 0 0,-1-1 0 0 0,0 0 1 0 0,0 0-1 0 0,1-1 0 0 0,-1 0 0 0 0,0-1 1 0 0,0 0-1 0 0,0 0 0 0 0,0-1 0 0 0,0 0 1 0 0,0-1-53 0 0,62-29 221 0 0,-63 25-219 0 0,1 0 1 0 0,-1-1-1 0 0,-1 0 0 0 0,0-1 1 0 0,0 0-1 0 0,-1 0 0 0 0,0 0 1 0 0,0-1-1 0 0,-1 0 0 0 0,-1 0 1 0 0,0 0-1 0 0,0 0 0 0 0,-1-1 1 0 0,-1 0-1 0 0,0 1 0 0 0,0-6-2 0 0,4-60-146 0 0,-2 55 92 0 0,0 3 54 0 0,13-32-64 0 0,-1-12 75 0 0,-9 2 300 0 0,-7 61-241 0 0,4-20 994 0 0,-2 16-988 0 0,-2 3 16 0 0,1 0-12 0 0,1-3-52 0 0,-1 3 31 0 0,3 7 6 0 0,-1 5-81 0 0,0 0 1 0 0,-1 0-1 0 0,0 0 0 0 0,-1 0 0 0 0,0 0 0 0 0,0 0 1 0 0,-1 1-1 0 0,-1-1 0 0 0,0 4 16 0 0,0 20-2 0 0,11 204-327 0 0,-9-235 250 0 0,0-1 1 0 0,0 1-1 0 0,0 0 1 0 0,1 0-1 0 0,-1-1 1 0 0,1 1-1 0 0,0-1 1 0 0,0 0-1 0 0,0 1 1 0 0,1-1-1 0 0,-1 0 1 0 0,1 0-1 0 0,0 0 0 0 0,-1-1 1 0 0,1 1-1 0 0,0-1 1 0 0,1 1-1 0 0,-1-1 1 0 0,0 0-1 0 0,1 0 1 0 0,1 0 78 0 0,1 0-245 0 0,0 0 1 0 0,0-1-1 0 0,1 0 1 0 0,-1 0 0 0 0,1 0-1 0 0,-1-1 1 0 0,1 0-1 0 0,-1 0 1 0 0,0-1-1 0 0,1 0 1 0 0,-1 0-1 0 0,1 0 1 0 0,-1-1 0 0 0,0 0-1 0 0,0 0 1 0 0,0-1-1 0 0,0 1 1 0 0,0-1-1 0 0,4-4 245 0 0,3-1-156 0 0,-1-1 0 0 0,0-1 0 0 0,-1 0 0 0 0,0 0 0 0 0,-1-1 0 0 0,0 0 0 0 0,8-13 156 0 0,-14 19 24 0 0,-1 2 107 0 0,0-1 1 0 0,0 1 0 0 0,0-1-1 0 0,0 0 1 0 0,-1 0-1 0 0,1-1 1 0 0,-1 1 0 0 0,0 0-1 0 0,0-1 1 0 0,-1 0 0 0 0,1 1-1 0 0,-1-1 1 0 0,0 0 0 0 0,0 1-1 0 0,-1-1 1 0 0,0 0 0 0 0,1 0-1 0 0,-2 0 1 0 0,1 0-132 0 0,-1 3 80 0 0,-1 1 0 0 0,1 0 0 0 0,-1 0 0 0 0,0 0 0 0 0,1 0 0 0 0,-1 0 0 0 0,0 0 0 0 0,0 0 1 0 0,1 0-1 0 0,-1 1 0 0 0,0-1 0 0 0,0 1 0 0 0,0-1 0 0 0,0 1 0 0 0,0 0 0 0 0,0 0 0 0 0,0 0 0 0 0,0 0 0 0 0,0 0 0 0 0,0 0 1 0 0,0 1-1 0 0,0-1 0 0 0,1 1 0 0 0,-1-1 0 0 0,0 1 0 0 0,0-1 0 0 0,0 1 0 0 0,0 0 0 0 0,1 0 0 0 0,-1 0 0 0 0,0 0 0 0 0,1 1-80 0 0,-12 3 56 0 0,1 1-1 0 0,1 0 1 0 0,-1 1-1 0 0,1 1 1 0 0,0 0-1 0 0,0 0 1 0 0,1 1-1 0 0,0 0 1 0 0,1 1-1 0 0,0 0 1 0 0,1 1-1 0 0,0 0 0 0 0,0 0 1 0 0,1 0-1 0 0,-1 5-55 0 0,-13 58-76 0 0,37-46 263 0 0,-12-26-148 0 0,17 1 191 0 0,-10-5-205 0 0,-1 0-1 0 0,0 0 1 0 0,0-1-1 0 0,0 0 1 0 0,0 0 0 0 0,0-1-1 0 0,-1-1 1 0 0,0 0-1 0 0,0 0 1 0 0,0 0-1 0 0,0-1 1 0 0,-1-1-1 0 0,0 1 1 0 0,0-1-1 0 0,3-5-24 0 0,4-5-26 0 0,-2-1 0 0 0,0 0 1 0 0,-1 0-1 0 0,-1-1 0 0 0,-1-1 0 0 0,1-3 26 0 0,-8 16-41 0 0,20-44-226 0 0,-3-1 0 0 0,-3 0 0 0 0,0-6 267 0 0,6-89-40 0 0,-23 110 484 0 0,0 37-437 0 0,0 0 1 0 0,0 0-1 0 0,0 0 0 0 0,0 1 0 0 0,0-1 1 0 0,0 0-1 0 0,0 0 0 0 0,0 0 0 0 0,0 0 1 0 0,0 1-1 0 0,-1-1 0 0 0,1 0 1 0 0,0 0-1 0 0,0 0 0 0 0,0 0 0 0 0,0 1 1 0 0,0-1-1 0 0,-1 0 0 0 0,1 0 0 0 0,0 0 1 0 0,0 0-1 0 0,0 0 0 0 0,-1 0 1 0 0,1 0-1 0 0,0 0 0 0 0,0 1 0 0 0,0-1 1 0 0,-1 0-1 0 0,1 0 0 0 0,0 0 0 0 0,0 0 1 0 0,0 0-1 0 0,-1 0 0 0 0,1 0 1 0 0,0 0-1 0 0,0 0 0 0 0,0 0 0 0 0,-1 0 1 0 0,1-1-1 0 0,0 1 0 0 0,0 0 0 0 0,0 0 1 0 0,-1 0-1 0 0,1 0 0 0 0,0 0 1 0 0,0 0-1 0 0,0 0 0 0 0,-1 0 0 0 0,1-1 1 0 0,0 1-1 0 0,0 0 0 0 0,0 0 0 0 0,0 0 1 0 0,0 0-1 0 0,0-1 0 0 0,-1 1 0 0 0,1 0 1 0 0,0 0-1 0 0,0 0 0 0 0,0-1 1 0 0,0 1-1 0 0,0 0 0 0 0,0 0 0 0 0,0 0-7 0 0,-7 16-32 0 0,1 1 0 0 0,1 0 0 0 0,0 0 0 0 0,1 0 0 0 0,1 1 0 0 0,1-1 0 0 0,0 17 32 0 0,-5 24-56 0 0,-13 130 252 0 0,6-83 256 0 0,8 3 420 0 0,12-79-514 0 0,8-19-36 0 0,10-7-274 0 0,-19-4 141 0 0,0-1-1045 0 0,-2 1-2819 0 0,-3 1 2113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1T11:50:01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0 524 8808 0 0,'0'0'257'0'0,"0"0"-2"0"0,0 0-93 0 0,0 0 209 0 0,0 0 114 0 0,0 0 25 0 0,0 0 11 0 0,0 0 39 0 0,0 0 16 0 0,0 0 7 0 0,2-1-15 0 0,197-55 3158 0 0,-167 47-3526 0 0,-23 8-172 0 0,0-1 0 0 0,-1 0 0 0 0,1-1 0 0 0,-1 0 0 0 0,0 0 0 0 0,0-1 0 0 0,0 0 0 0 0,0-1 0 0 0,3-2-28 0 0,-10 7 11 0 0,0-1 1 0 0,0 0-1 0 0,0 0 0 0 0,0 0 0 0 0,-1 0 0 0 0,1 1 1 0 0,0-1-1 0 0,0 0 0 0 0,-1 0 0 0 0,1 0 0 0 0,-1 0 1 0 0,1-1-1 0 0,-1 1 0 0 0,1 0 0 0 0,-1 0 0 0 0,0 0 1 0 0,1 0-1 0 0,-1 0 0 0 0,0-1 0 0 0,0 1 0 0 0,0 0 0 0 0,0 0 1 0 0,0 0-1 0 0,0 0 0 0 0,0-1 0 0 0,0 1 0 0 0,-1 0 1 0 0,1 0-1 0 0,0 0 0 0 0,-1 0 0 0 0,1 0 0 0 0,-1-1 1 0 0,1 1-1 0 0,-1 0 0 0 0,0 0 0 0 0,1 0 0 0 0,-1 0 1 0 0,0 1-1 0 0,0-1 0 0 0,1 0 0 0 0,-1 0 0 0 0,0 0 1 0 0,0 1-1 0 0,0-1 0 0 0,0 0 0 0 0,0 1 0 0 0,0-1 1 0 0,0 1-1 0 0,0-1 0 0 0,0 1 0 0 0,-1-1 0 0 0,1 1 1 0 0,0 0-1 0 0,0 0 0 0 0,-1-1-11 0 0,-6 1 45 0 0,0 0 1 0 0,-1 0-1 0 0,1 0 0 0 0,0 1 1 0 0,-1 0-1 0 0,1 1 0 0 0,0 0 1 0 0,0 0-1 0 0,0 0 0 0 0,1 1 1 0 0,-1 1-1 0 0,0-1 0 0 0,1 1 1 0 0,0 0-1 0 0,0 1 0 0 0,-5 4-45 0 0,-82 72 872 0 0,91-78-861 0 0,0 1-1 0 0,0 0 1 0 0,1 0-1 0 0,0 0 1 0 0,0 1-1 0 0,0-1 0 0 0,0 0 1 0 0,0 1-1 0 0,1-1 1 0 0,0 1-1 0 0,0 0 0 0 0,0-1 1 0 0,1 1-1 0 0,0 0 1 0 0,0-1-1 0 0,0 1 1 0 0,0 0-1 0 0,0 0 0 0 0,1-1 1 0 0,0 1-1 0 0,0 0 1 0 0,1-1-1 0 0,-1 1 1 0 0,1-1-1 0 0,0 0 0 0 0,0 1 1 0 0,0-1-1 0 0,1 0 1 0 0,-1 0-1 0 0,1 0 1 0 0,0-1-1 0 0,0 1 0 0 0,0-1 1 0 0,1 0-1 0 0,-1 1 1 0 0,1-1-1 0 0,0-1 0 0 0,0 1 1 0 0,0-1-1 0 0,0 1 1 0 0,0-1-1 0 0,1 0 1 0 0,-1-1-1 0 0,1 1-10 0 0,32-8-3069 0 0,-21 3-3304 0 0</inkml:trace>
  <inkml:trace contextRef="#ctx0" brushRef="#br0" timeOffset="483.349">677 309 12608 0 0,'0'0'289'0'0,"0"0"40"0"0,0 0 21 0 0,0 0-46 0 0,-1 11-192 0 0,-3-1 316 0 0,0 0 0 0 0,-1 0 0 0 0,0-1 0 0 0,0 0 1 0 0,-1 0-1 0 0,-1 0 0 0 0,0-1 0 0 0,0 0 0 0 0,0 0 0 0 0,-1-1 1 0 0,0 1-1 0 0,0-2 0 0 0,-5 3-428 0 0,-41 39 481 0 0,-2-5-323 0 0,15-14-172 0 0,14-20-1266 0 0,19-15-1112 0 0,10-42-1077 0 0,28-24 3143 0 0,2 39 2506 0 0,-31 33-2078 0 0,0 0 1 0 0,0-1 0 0 0,1 1 0 0 0,-1 0-1 0 0,0 0 1 0 0,1 0 0 0 0,-1 0-1 0 0,0 1 1 0 0,1-1 0 0 0,-1 0 0 0 0,0 0-1 0 0,0 1 1 0 0,1-1 0 0 0,-1 1 0 0 0,0-1-1 0 0,0 1 1 0 0,0 0 0 0 0,0-1 0 0 0,1 1-1 0 0,-1 0 1 0 0,0 0 0 0 0,0 0 0 0 0,-1 0-1 0 0,1 0 1 0 0,0 0 0 0 0,0 0-103 0 0,6 5 391 0 0,54 63 1418 0 0,-21-26-1313 0 0,7 3-176 0 0,10-15-162 0 0,-3-17-356 0 0,0-14-2450 0 0,-40-4-1819 0 0,-1 3-1329 0 0</inkml:trace>
  <inkml:trace contextRef="#ctx0" brushRef="#br0" timeOffset="789.376">1033 362 9016 0 0,'7'-38'785'0'0,"-7"5"5838"0"0,-24 39-4057 0 0,-1 9-2126 0 0,2 1 0 0 0,-1 1-1 0 0,2 1 1 0 0,0 1 0 0 0,-6 9-440 0 0,23-24 37 0 0,0 0 0 0 0,0 1 1 0 0,1 0-1 0 0,0 0 0 0 0,0 0 1 0 0,0 1-1 0 0,0-1 0 0 0,1 1 1 0 0,0 0-1 0 0,0 0 0 0 0,1 0 1 0 0,-1 0-1 0 0,2 0 0 0 0,-1 1 1 0 0,0 4-38 0 0,1-7 14 0 0,1 0 1 0 0,0 0 0 0 0,1 0 0 0 0,-1 0 0 0 0,1 0-1 0 0,0 0 1 0 0,0 0 0 0 0,0 0 0 0 0,0 0 0 0 0,0-1-1 0 0,1 1 1 0 0,0 0 0 0 0,0-1 0 0 0,0 1 0 0 0,0-1-1 0 0,1 0 1 0 0,-1 1 0 0 0,1-1 0 0 0,0 0 0 0 0,0 0-15 0 0,28 17 126 0 0,16 6-39 0 0,3-10-55 0 0,-3-17-409 0 0,-3-5-1233 0 0,-23 1-4003 0 0,-5 3-717 0 0</inkml:trace>
  <inkml:trace contextRef="#ctx0" brushRef="#br0" timeOffset="1052.712">1283 407 13648 0 0,'0'0'306'0'0,"0"0"46"0"0,0 0 23 0 0,0 0-43 0 0,0 0-119 0 0,6 8 1642 0 0,12 40 1975 0 0,-6-8-1736 0 0,-2 9-1172 0 0,-4-40-790 0 0,5 21-37 0 0,-11-29-242 0 0,0-1-206 0 0,3-1-339 0 0,-1-3-2901 0 0,-1-7 1066 0 0,0 4-3803 0 0</inkml:trace>
  <inkml:trace contextRef="#ctx0" brushRef="#br0" timeOffset="1233.446">1323 173 11600 0 0,'0'-6'562'0'0,"0"-91"1773"0"0,19 69-3344 0 0,-15 22-3855 0 0</inkml:trace>
  <inkml:trace contextRef="#ctx0" brushRef="#br0" timeOffset="1401.309">1582 6 11488 0 0,'-3'36'1264'0'0,"-17"47"1265"0"0,17-43-1632 0 0,2 1 0 0 0,2-1 1 0 0,1 0-1 0 0,2 0 0 0 0,6 18-897 0 0,10 67 96 0 0,-19-97-2237 0 0,-1-26 1010 0 0</inkml:trace>
  <inkml:trace contextRef="#ctx0" brushRef="#br0" timeOffset="1616.312">1535 368 8320 0 0,'0'0'190'0'0,"13"-6"445"0"0,21-8-538 0 0,114 4 2474 0 0,-64 7-2171 0 0,34 6-1217 0 0,-101-2-3283 0 0</inkml:trace>
  <inkml:trace contextRef="#ctx0" brushRef="#br0" timeOffset="2083.131">2061 296 9880 0 0,'-1'-1'42'0'0,"1"0"-1"0"0,-1-1 1 0 0,1 1 0 0 0,-1 0 0 0 0,0-1 0 0 0,1 1 0 0 0,-1 0 0 0 0,0 0-1 0 0,0 0 1 0 0,0 0 0 0 0,0 0 0 0 0,0 0 0 0 0,0 0 0 0 0,0 0 0 0 0,0 0 0 0 0,0 0-1 0 0,-1 0 1 0 0,1 1 0 0 0,0-1 0 0 0,0 1 0 0 0,-1-1 0 0 0,1 1 0 0 0,0-1-1 0 0,-1 1 1 0 0,1-1 0 0 0,-1 1 0 0 0,1 0 0 0 0,0 0 0 0 0,-1 0 0 0 0,0 0-42 0 0,-25-5 1964 0 0,17 6-1633 0 0,1 1 0 0 0,0 0 0 0 0,0 0 0 0 0,0 1 0 0 0,1 1 0 0 0,-1-1 0 0 0,1 1 0 0 0,0 1 0 0 0,0-1 0 0 0,0 1 0 0 0,0 1 0 0 0,1-1 0 0 0,0 1 0 0 0,0 1 0 0 0,1-1 0 0 0,-1 1 0 0 0,-4 8-331 0 0,5-9 54 0 0,1 2 0 0 0,0-1 0 0 0,0 1-1 0 0,0-1 1 0 0,1 1 0 0 0,0 0-1 0 0,1 1 1 0 0,-1-1 0 0 0,2 1 0 0 0,-1 0-1 0 0,1-1 1 0 0,1 1 0 0 0,-1 0-1 0 0,1 2-53 0 0,2-9 30 0 0,0 1 0 0 0,-1-1 0 0 0,1 0 0 0 0,0 1 0 0 0,0-1 0 0 0,1 0-1 0 0,-1 0 1 0 0,0 1 0 0 0,1-1 0 0 0,-1 0 0 0 0,1 0 0 0 0,-1-1 0 0 0,1 1 0 0 0,0 0-1 0 0,0 0 1 0 0,0-1 0 0 0,0 1 0 0 0,0-1 0 0 0,0 0 0 0 0,1 0 0 0 0,-1 0-1 0 0,0 0 1 0 0,1 0 0 0 0,-1 0 0 0 0,1 0 0 0 0,-1-1 0 0 0,1 1 0 0 0,-1-1 0 0 0,1 0-1 0 0,1 0-29 0 0,27 1 128 0 0,26-20-62 0 0,34-44-814 0 0,-90 62 738 0 0,-1 0 0 0 0,1 0 0 0 0,0 1 0 0 0,0-1 0 0 0,0 0 1 0 0,0 1-1 0 0,0-1 0 0 0,1 0 0 0 0,-1 1 0 0 0,0-1 0 0 0,0 1 1 0 0,0 0-1 0 0,0-1 0 0 0,1 1 0 0 0,-1 0 0 0 0,0 0 0 0 0,0 0 0 0 0,1-1 1 0 0,-1 1-1 0 0,0 1 0 0 0,0-1 0 0 0,1 0 0 0 0,-1 0 0 0 0,0 0 1 0 0,0 1-1 0 0,1-1 0 0 0,-1 0 0 0 0,0 1 0 0 0,0 0 0 0 0,0-1 0 0 0,0 1 1 0 0,0-1-1 0 0,0 1 0 0 0,0 0 0 0 0,0 0 0 0 0,0 0 0 0 0,0-1 1 0 0,0 1-1 0 0,0 0 0 0 0,-1 0 0 0 0,1 0 0 0 0,0 0 0 0 0,-1 1 0 0 0,1-1 10 0 0,23 25 264 0 0,9-3 214 0 0,14-2 39 0 0,0-11-133 0 0,-44-9-427 0 0,1-1-1 0 0,0 1 1 0 0,0-1 0 0 0,0 0-1 0 0,0 0 1 0 0,-1 0 0 0 0,1 0-1 0 0,0-1 1 0 0,0 1 0 0 0,0-1-1 0 0,-1 0 1 0 0,1 0 0 0 0,0-1-1 0 0,-1 1 1 0 0,1-1 0 0 0,-1 1-1 0 0,0-1 1 0 0,1-1 43 0 0,4-10-1737 0 0,-5 3-3000 0 0,4 1-1199 0 0</inkml:trace>
  <inkml:trace contextRef="#ctx0" brushRef="#br0" timeOffset="2331.457">2353 15 12896 0 0,'0'0'297'0'0,"0"-10"810"0"0,0 6-979 0 0,0 3 472 0 0,0 1 200 0 0,0 0 37 0 0,-4 22 1324 0 0,12 85-220 0 0,2-2-911 0 0,-1 24-546 0 0,-13-7-350 0 0,0-107-1067 0 0,-2-6-5125 0 0,1-3-582 0 0</inkml:trace>
  <inkml:trace contextRef="#ctx0" brushRef="#br0" timeOffset="2674.482">2292 230 10800 0 0,'14'-2'812'0'0,"50"8"746"0"0,-48-5-469 0 0,0 1 0 0 0,0 1-1 0 0,0 0 1 0 0,0 1-1 0 0,-1 1 1 0 0,10 4-1089 0 0,16 12 1580 0 0,-35-17-1467 0 0,-1 0-1 0 0,0 1 1 0 0,0 0 0 0 0,0 0 0 0 0,0 0-1 0 0,-1 0 1 0 0,0 1 0 0 0,0 0 0 0 0,0 0-1 0 0,-1 0 1 0 0,0 0 0 0 0,0 0-1 0 0,-1 1 1 0 0,1 0-113 0 0,3 7 123 0 0,25 64 389 0 0,-17-61-440 0 0,11 19 91 0 0,10-17-2599 0 0,-33-18 960 0 0,3-5-55 0 0</inkml:trace>
  <inkml:trace contextRef="#ctx0" brushRef="#br0" timeOffset="2941.53">2801 36 13016 0 0,'0'0'297'0'0,"-4"-7"818"0"0,4 3-1031 0 0,0 3 288 0 0,-7-1 1100 0 0,4 25-813 0 0,9 14-1578 0 0,-2-19-3840 0 0,0-1-130 0 0</inkml:trace>
  <inkml:trace contextRef="#ctx0" brushRef="#br0" timeOffset="7152.101">3144 456 8064 0 0,'0'0'233'0'0,"-6"-6"38"0"0,-4 3 206 0 0,0-1 0 0 0,0 1 1 0 0,-1 1-1 0 0,1 0 0 0 0,0 0 1 0 0,-1 1-1 0 0,0 0 0 0 0,1 1 1 0 0,-1 0-1 0 0,1 1 0 0 0,-4 1-477 0 0,-54 18 1918 0 0,66-19-1864 0 0,0 0 0 0 0,0 0 0 0 0,1 0 0 0 0,-1 0 0 0 0,0 0 0 0 0,1 0 0 0 0,-1 1 0 0 0,1-1 0 0 0,-1 0 0 0 0,1 1 0 0 0,-1-1 0 0 0,1 1 0 0 0,0 0 0 0 0,0-1 0 0 0,0 1 0 0 0,0 0 0 0 0,0 0 1 0 0,0-1-1 0 0,1 1 0 0 0,-1 0 0 0 0,0 0 0 0 0,1 0 0 0 0,0 0 0 0 0,-1 0 0 0 0,1 0 0 0 0,0 0 0 0 0,0 0 0 0 0,0 0 0 0 0,0 0 0 0 0,0 0 0 0 0,1 0 0 0 0,-1 0 0 0 0,1 0 0 0 0,-1 0 0 0 0,1 1-54 0 0,2 1 33 0 0,0 1-1 0 0,0-1 1 0 0,1 1-1 0 0,-1-1 1 0 0,1 0-1 0 0,0 0 1 0 0,0-1-1 0 0,0 1 1 0 0,1-1-1 0 0,-1 0 1 0 0,1 0-1 0 0,0 0 0 0 0,0-1 1 0 0,0 1-1 0 0,0-1 1 0 0,0-1-1 0 0,0 1 1 0 0,0-1-1 0 0,1 1 1 0 0,-1-2-1 0 0,1 1 1 0 0,-1 0-1 0 0,1-1 0 0 0,-1 0 1 0 0,1-1-1 0 0,-1 1 1 0 0,1-1-1 0 0,-1 0 1 0 0,4-1-33 0 0,7-1 65 0 0,-1-1 0 0 0,1 0 1 0 0,-1-1-1 0 0,0-1 0 0 0,0-1 1 0 0,-1 0-1 0 0,0 0 0 0 0,0-1 1 0 0,0-1-1 0 0,-1-1 0 0 0,4-4-65 0 0,-15 11 8 0 0,-1 0-1 0 0,1 0 0 0 0,-1 0 1 0 0,0 0-1 0 0,0-1 1 0 0,-1 1-1 0 0,1 0 0 0 0,0-1 1 0 0,-1 1-1 0 0,0-1 0 0 0,0 1 1 0 0,0 0-1 0 0,0-1 0 0 0,-1 1 1 0 0,1 0-1 0 0,-1-1 0 0 0,0 1 1 0 0,0 0-1 0 0,0-1 1 0 0,0 1-1 0 0,-1 0 0 0 0,1 0 1 0 0,-1 0-1 0 0,0 0 0 0 0,0 1 1 0 0,0-1-1 0 0,0 0 0 0 0,0 1 1 0 0,0-1-1 0 0,-1 1 0 0 0,0 0 1 0 0,1 0-1 0 0,-1 0 1 0 0,-1-1-8 0 0,-8-11-3 0 0,10 12-1 0 0,0 1-1 0 0,0-1 0 0 0,0 1 0 0 0,0-1 0 0 0,1 0 0 0 0,-1 0 0 0 0,0 0 0 0 0,1 0 1 0 0,-1 0-1 0 0,1 0 0 0 0,0 0 0 0 0,0 0 0 0 0,-1-1 0 0 0,2 1 0 0 0,-1 0 1 0 0,0-1-1 0 0,0 1 0 0 0,1-1 0 0 0,-1 1 0 0 0,1-1 0 0 0,0 1 0 0 0,0-1 0 0 0,0 1 1 0 0,0-1-1 0 0,0 1 0 0 0,0-1 0 0 0,1 1 0 0 0,-1-1 0 0 0,1 1 0 0 0,0-1 1 0 0,0 1-1 0 0,0 0 0 0 0,0 0 0 0 0,0-1 0 0 0,0 1 0 0 0,1 0 0 0 0,-1 0 0 0 0,1 0 1 0 0,-1 0-1 0 0,2-1 5 0 0,4 0-14 0 0,-1 1 0 0 0,1 0 0 0 0,-1 1 1 0 0,1-1-1 0 0,0 1 0 0 0,0 1 0 0 0,-1-1 1 0 0,1 1-1 0 0,0 0 0 0 0,0 1 0 0 0,0-1 0 0 0,-1 1 1 0 0,1 1-1 0 0,0-1 0 0 0,-1 1 0 0 0,1 1 1 0 0,-1-1-1 0 0,0 1 0 0 0,1 0 0 0 0,-2 0 0 0 0,1 1 1 0 0,0 0-1 0 0,-1 0 0 0 0,1 0 0 0 0,-1 1 1 0 0,0-1-1 0 0,0 1 0 0 0,-1 0 0 0 0,0 1 0 0 0,4 4 14 0 0,68 94 76 0 0,-75-102-56 0 0,0 0 0 0 0,0 0 0 0 0,0 1 0 0 0,-1-1 0 0 0,1 0 0 0 0,-1 0 0 0 0,0 0 0 0 0,0 1 0 0 0,0-1 0 0 0,0 0 0 0 0,0 0 0 0 0,0 0 0 0 0,0 1 0 0 0,-1-1 0 0 0,1 0 0 0 0,-1 0 0 0 0,0 0 0 0 0,1 0 0 0 0,-1 0 0 0 0,0 0 0 0 0,0 0 0 0 0,-1 0 0 0 0,1 0 0 0 0,0 0 0 0 0,-1 0 0 0 0,1-1 0 0 0,-2 2-20 0 0,2-2 83 0 0,-26 0 490 0 0,26-3-558 0 0,1 1-1 0 0,-1 0 0 0 0,0-1 0 0 0,0 1 0 0 0,1-1 0 0 0,-1 1 0 0 0,1 0 0 0 0,0-1 1 0 0,-1 1-1 0 0,1-1 0 0 0,0 1 0 0 0,0-1 0 0 0,0 0 0 0 0,0 1 0 0 0,0-1 0 0 0,0 1 1 0 0,0-1-1 0 0,0 1 0 0 0,1-1 0 0 0,-1 1 0 0 0,0-1 0 0 0,1 1 0 0 0,0 0 0 0 0,-1-1 1 0 0,1 1-1 0 0,0-1 0 0 0,0 1 0 0 0,-1 0 0 0 0,1 0 0 0 0,0 0 0 0 0,0-1 0 0 0,1 1 1 0 0,-1 0-1 0 0,0 0 0 0 0,0 0-14 0 0,4-6 25 0 0,66-73 103 0 0,-68 76-133 0 0,0 1 0 0 0,0 0 0 0 0,0 0-1 0 0,0 0 1 0 0,0 0 0 0 0,1 1 0 0 0,-1-1-1 0 0,1 1 1 0 0,0 0 0 0 0,0 0 0 0 0,0 0-1 0 0,0 0 1 0 0,0 1 0 0 0,0-1 0 0 0,0 1-1 0 0,0 0 1 0 0,0 1 0 0 0,1-1 0 0 0,-1 1-1 0 0,0 0 1 0 0,1 0 0 0 0,-1 0 0 0 0,0 0-1 0 0,1 1 1 0 0,-1 0 0 0 0,0 0 0 0 0,0 0-1 0 0,0 0 1 0 0,1 0 0 0 0,-1 1 0 0 0,-1 0-1 0 0,1 0 6 0 0,8 7 2 0 0,-2 0-1 0 0,1 0 0 0 0,-1 1 1 0 0,-1 1-1 0 0,0 0 1 0 0,0 0-1 0 0,7 12-1 0 0,12 16 358 0 0,10 0 258 0 0,-2-27-226 0 0,73-9-688 0 0,-85-6-604 0 0,1-1-4962 0 0,-11 2-589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1T11:50:15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335 552 5728 0 0,'0'0'132'0'0,"0"0"17"0"0,10-11 170 0 0,21-57 2913 0 0,-17 41-1568 0 0,22-61 1137 0 0,-9-1-690 0 0,-20 44-1034 0 0,-4 22 648 0 0,-2 23-1656 0 0,15 19 49 0 0,1 47-33 0 0,6 129 43 0 0,-19-130 0 0 0,-3-63-85 0 0,0 1-19 0 0,0 0 42 0 0,-1 4 13 0 0,0-6-7 0 0,0-1-1 0 0,0 0 14 0 0,0 0-16 0 0,0 0-5 0 0,21-27 214 0 0,47-99-204 0 0,-11 81-171 0 0,-42 37 58 0 0,-13 7 35 0 0,1 1 0 0 0,-1-1 0 0 0,0 1 0 0 0,1-1 0 0 0,-1 1 0 0 0,1 0 0 0 0,-1 0 0 0 0,0 0 0 0 0,1 0 0 0 0,-1 0 0 0 0,1 1 0 0 0,-1-1 0 0 0,0 1 0 0 0,1-1 0 0 0,-1 1 0 0 0,0 0 0 0 0,0 0 0 0 0,1 0 0 0 0,-1 0 0 0 0,0 1 0 0 0,0-1 0 0 0,0 0 0 0 0,-1 1 0 0 0,1-1 0 0 0,0 1 0 0 0,0 0 0 0 0,-1 0 0 0 0,1-1 0 0 0,0 2 4 0 0,4 3-54 0 0,28 57-208 0 0,-14-2 273 0 0,-18-54 28 0 0,-1 0-1 0 0,1 1 0 0 0,-1-1 1 0 0,0 0-1 0 0,-1 0 1 0 0,1 0-1 0 0,-2 1 1 0 0,1-1-1 0 0,-1 0 1 0 0,0 0-1 0 0,0 0 0 0 0,-3 7-38 0 0,1-10 14 0 0,0-1 0 0 0,0 1 0 0 0,0-1 0 0 0,-1 0 0 0 0,0 0 0 0 0,1 0 0 0 0,-1-1 0 0 0,0 1 0 0 0,0-1 0 0 0,-1 0-1 0 0,1 0 1 0 0,0 0 0 0 0,-1-1 0 0 0,1 0 0 0 0,-1 1 0 0 0,1-1 0 0 0,-1-1 0 0 0,0 1 0 0 0,1-1 0 0 0,-1 0 0 0 0,0 0 0 0 0,1 0-1 0 0,-1-1 1 0 0,0 1 0 0 0,1-1 0 0 0,-1 0 0 0 0,1-1 0 0 0,-1 1 0 0 0,1-1 0 0 0,0 0 0 0 0,-1 0 0 0 0,-1-2-14 0 0,-72-43-880 0 0,73 43 490 0 0,-6-5-4997 0 0,5 1-681 0 0</inkml:trace>
  <inkml:trace contextRef="#ctx0" brushRef="#br0" timeOffset="517.813">43 271 10384 0 0,'-33'-11'792'0'0,"32"11"-463"0"0,1 0 103 0 0,0 0 16 0 0,-9-2 1987 0 0,10 10 246 0 0,22 27-1608 0 0,-16-4-358 0 0,11 25 62 0 0,-8-11-300 0 0,-5 0-77 0 0,17 5-89 0 0,11 11-107 0 0,-21-17-77 0 0,-4-34-61 0 0,-7-9-54 0 0,0 0 0 0 0,0 0 0 0 0,0 0 0 0 0,0 0 0 0 0,0 0 0 0 0,-1 0 0 0 0,1 1 0 0 0,0-1 0 0 0,-1 0 0 0 0,1 0 0 0 0,0 1 0 0 0,-1-1 0 0 0,0 1 0 0 0,1-1 0 0 0,-1 0 0 0 0,0 1 0 0 0,1-1 0 0 0,-1 1 0 0 0,0-1 0 0 0,0 1 0 0 0,0-1 0 0 0,-1 0 0 0 0,1 1 0 0 0,0-1 0 0 0,-1 2-12 0 0,0 0 37 0 0,0-1-35 0 0,0 0-1 0 0,0 0 1 0 0,1 0-1 0 0,-1 0 0 0 0,0 0 1 0 0,1-1-1 0 0,-1 1 1 0 0,1 0-1 0 0,0 0 0 0 0,0 0 1 0 0,0 0-1 0 0,0 0 1 0 0,0 0-1 0 0,0 0 0 0 0,0 0 1 0 0,1 0-1 0 0,-1 0 1 0 0,1 0-1 0 0,-1 0 1 0 0,1 0-1 0 0,0 0 0 0 0,0 0-1 0 0,22 40-596 0 0,-19-31-142 0 0,6-2-461 0 0,27-1-3045 0 0,-27-9-1382 0 0</inkml:trace>
  <inkml:trace contextRef="#ctx0" brushRef="#br0" timeOffset="943.115">941 104 9960 0 0,'0'0'222'0'0,"0"0"30"0"0,0 0 20 0 0,0 0-24 0 0,0 0-125 0 0,0 0 52 0 0,1 1 38 0 0,7 9 287 0 0,0 0 0 0 0,-1 0 0 0 0,0 1 0 0 0,-1 0 0 0 0,0 0 0 0 0,-1 0 0 0 0,0 1 0 0 0,-1-1 0 0 0,0 1 0 0 0,-1 0 0 0 0,1 8-500 0 0,2 0 145 0 0,28 135 840 0 0,-6 18-513 0 0,-12-79-258 0 0,7-54-41 0 0,-22-39-162 0 0,-1-1-170 0 0,0 0-81 0 0,0 0-792 0 0,0 0-3265 0 0,0 0-1396 0 0</inkml:trace>
  <inkml:trace contextRef="#ctx0" brushRef="#br0" timeOffset="1330.355">1178 47 11312 0 0,'0'0'256'0'0,"1"-1"34"0"0,22-25 404 0 0,-20 24-564 0 0,1-1 1 0 0,-1 1-1 0 0,1 0 1 0 0,0 0-1 0 0,0 1 1 0 0,0-1 0 0 0,0 1-1 0 0,0 0 1 0 0,1 0-1 0 0,-1 0 1 0 0,0 0-1 0 0,0 1 1 0 0,1 0-1 0 0,-1 0 1 0 0,0 0 0 0 0,1 0-1 0 0,-1 1 1 0 0,0 0-1 0 0,0-1 1 0 0,1 2-1 0 0,-1-1 1 0 0,0 0-1 0 0,0 1 1 0 0,0 0 0 0 0,3 2-131 0 0,-5-2 56 0 0,0 0 1 0 0,0 1 0 0 0,1-1 0 0 0,-2 1-1 0 0,1-1 1 0 0,0 1 0 0 0,-1 0 0 0 0,1 0-1 0 0,-1 0 1 0 0,0 0 0 0 0,0 0 0 0 0,0 0-1 0 0,0 0 1 0 0,-1 0 0 0 0,1 1 0 0 0,-1-1-1 0 0,0 0 1 0 0,0 0 0 0 0,0 1 0 0 0,0-1-1 0 0,0 0 1 0 0,-1 0 0 0 0,1 0 0 0 0,-2 3-57 0 0,-30 70 736 0 0,21-29-428 0 0,21-41-157 0 0,57 21 167 0 0,32-21-2278 0 0,-86-8 885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1T11:45:30.664"/>
    </inkml:context>
    <inkml:brush xml:id="br0">
      <inkml:brushProperty name="width" value="0.05" units="cm"/>
      <inkml:brushProperty name="height" value="0.05" units="cm"/>
      <inkml:brushProperty name="color" value="#E71224"/>
    </inkml:brush>
    <inkml:brush xml:id="br1">
      <inkml:brushProperty name="width" value="0.05" units="cm"/>
      <inkml:brushProperty name="height" value="0.05" units="cm"/>
    </inkml:brush>
  </inkml:definitions>
  <inkml:trace contextRef="#ctx0" brushRef="#br0">1740 165 12064 0 0,'-8'3'586'0'0,"-92"39"1773"0"0,99-41-2318 0 0,0-1 1 0 0,0 1-1 0 0,1 0 0 0 0,-1-1 0 0 0,0 1 1 0 0,0 0-1 0 0,0 0 0 0 0,1 0 1 0 0,-1-1-1 0 0,0 1 0 0 0,1 0 1 0 0,-1 0-1 0 0,1 0 0 0 0,-1 0 1 0 0,1 0-1 0 0,0 0 0 0 0,-1 0 1 0 0,1 0-1 0 0,0 0 0 0 0,0 0 1 0 0,-1 1-1 0 0,1-1 0 0 0,0 0 0 0 0,0 0 1 0 0,0 0-1 0 0,0 0 0 0 0,1 0 1 0 0,-1 0-1 0 0,0 0 0 0 0,0 0 1 0 0,1 0-1 0 0,-1 0 0 0 0,0 0 1 0 0,1 0-1 0 0,-1 0 0 0 0,1 0 1 0 0,0 0-1 0 0,-1 0 0 0 0,1 0 1 0 0,0 0-1 0 0,-1 0 0 0 0,1-1 1 0 0,0 1-1 0 0,0 0 0 0 0,0-1 0 0 0,0 1 1 0 0,0 0-1 0 0,0-1-41 0 0,50 28 162 0 0,28-1 62 0 0,-56-20 209 0 0,1 1 1 0 0,-1 1-1 0 0,-1 0 0 0 0,1 2 1 0 0,13 10-434 0 0,-13 8 1278 0 0,-22-28-1040 0 0,-4 15 367 0 0,-1-12-557 0 0,1 0 0 0 0,-1 0 1 0 0,0 0-1 0 0,-1-1 0 0 0,1 1 0 0 0,-1-1 0 0 0,1 0 0 0 0,-1-1 1 0 0,0 1-1 0 0,0-1 0 0 0,0 0 0 0 0,0 0 0 0 0,-1-1 0 0 0,1 1 1 0 0,0-1-1 0 0,-1 0 0 0 0,1-1 0 0 0,-1 1 0 0 0,1-1-48 0 0,-4 2 18 0 0,-101 15-2448 0 0,99-18 1257 0 0,8 0-4602 0 0,3 1 58 0 0</inkml:trace>
  <inkml:trace contextRef="#ctx0" brushRef="#br0" timeOffset="279.409">2089 82 13704 0 0,'0'0'306'0'0,"0"0"46"0"0,0 0 24 0 0,0 0-38 0 0,1 2-220 0 0,-2 91 4055 0 0,1-85-3882 0 0,0 10 24 0 0,0 0 0 0 0,1 0 1 0 0,1 0-1 0 0,0-1 1 0 0,2 1-1 0 0,1 5-315 0 0,18 47 105 0 0,-22-68-358 0 0,-1-2-104 0 0,0 0-887 0 0,0 0-3625 0 0,0 0-1551 0 0</inkml:trace>
  <inkml:trace contextRef="#ctx0" brushRef="#br0" timeOffset="623.386">2066 315 9384 0 0,'5'-1'449'0'0,"127"-19"4212"0"0,-56 6-1570 0 0,-42 5-2237 0 0,21-7 146 0 0,-54 16-848 0 0,10-8 1080 0 0,-12 7-1396 0 0,-56 22-6125 0 0,53-18 959 0 0</inkml:trace>
  <inkml:trace contextRef="#ctx0" brushRef="#br0" timeOffset="1599.09">2137 198 9072 0 0,'0'0'200'0'0,"0"0"33"0"0,0 0 15 0 0,-1-1-36 0 0,-2-1-169 0 0,-16-9 4197 0 0,18 10-3586 0 0,1 1-12 0 0,0 0-44 0 0,0 0-173 0 0,0 0-75 0 0,0 0-20 0 0,-9 21 974 0 0,7 48 96 0 0,3-67-1363 0 0,0 0-1 0 0,-1 0 1 0 0,1 1-1 0 0,0-1 1 0 0,0 0-1 0 0,0 0 1 0 0,0 0-1 0 0,0 0 0 0 0,0 0 1 0 0,1-1-1 0 0,-1 1 1 0 0,1 0-1 0 0,-1-1 1 0 0,1 1-1 0 0,0 0 1 0 0,0-1-1 0 0,0 0 0 0 0,0 0 1 0 0,-1 1-1 0 0,1-1 1 0 0,1 0-1 0 0,-1 0 1 0 0,0-1-1 0 0,0 1 0 0 0,0 0 1 0 0,0-1-1 0 0,2 1-36 0 0,62-2 339 0 0,-48-6-294 0 0,0 0 0 0 0,0 0 0 0 0,-1-2 0 0 0,0 0 0 0 0,-1-1 0 0 0,0-1 0 0 0,-1 0 0 0 0,0-1 0 0 0,8-9-45 0 0,-7-5 11 0 0,-15 25 21 0 0,9 6-128 0 0,10 56 13 0 0,-6-10 222 0 0,-1 14 21 0 0,-10 8-83 0 0,-5-19-17 0 0,5 2 16 0 0,0 40 236 0 0,-4-86-250 0 0,1-8-40 0 0,-1 0 0 0 0,1 1 0 0 0,0-1 0 0 0,0 0 0 0 0,-1 0 0 0 0,0 0 0 0 0,1 1 0 0 0,-1-1-1 0 0,0 0 1 0 0,0 0 0 0 0,0 0 0 0 0,0 0 0 0 0,0 0 0 0 0,-1 0 0 0 0,1-1 0 0 0,0 1 0 0 0,-1 0 0 0 0,0-1 0 0 0,1 1 0 0 0,-1-1-1 0 0,0 1 1 0 0,0-1-22 0 0,0 1 30 0 0,-1 1 0 0 0,0-1 0 0 0,0 0-1 0 0,0 0 1 0 0,0 0 0 0 0,0-1 0 0 0,0 1-1 0 0,0-1 1 0 0,-1 1 0 0 0,1-1 0 0 0,0 0-1 0 0,-1 0 1 0 0,1-1 0 0 0,-1 1 0 0 0,1-1-1 0 0,-1 0 1 0 0,0 1 0 0 0,1-2 0 0 0,-1 1-1 0 0,1 0 1 0 0,-1-1 0 0 0,1 1 0 0 0,-1-1 0 0 0,1 0-1 0 0,-2-1-29 0 0,-45-31 96 0 0,48 28-155 0 0,0-1-1 0 0,0 1 1 0 0,0-1-1 0 0,0 1 1 0 0,1-1-1 0 0,0 0 1 0 0,0 1 0 0 0,0-1-1 0 0,1 0 1 0 0,0 0-1 0 0,0 0 1 0 0,1 1-1 0 0,-1-1 1 0 0,1 0-1 0 0,0 0 1 0 0,1 1-1 0 0,0-1 1 0 0,-1 1-1 0 0,2-1 1 0 0,-1 1 0 0 0,1-1 59 0 0,69-105-1492 0 0,-69 107 1472 0 0,65-92-1548 0 0,42-20-789 0 0,-66 60 2410 0 0,-44 54 143 0 0,3-2 1039 0 0,1 18 120 0 0,-2-5-1613 0 0,22 28 291 0 0,-18-29 126 0 0,-1-1 0 0 0,0 1 0 0 0,0 0-1 0 0,0 1 1 0 0,-1-1 0 0 0,0 1-1 0 0,-1 0 1 0 0,0 0 0 0 0,0 0-1 0 0,-1 0 1 0 0,0 0 0 0 0,-1 4-159 0 0,-1-9 71 0 0,-1 0 1 0 0,0 0-1 0 0,-1 0 1 0 0,1 0-1 0 0,-1 0 1 0 0,0 0-1 0 0,0 0 1 0 0,0 0-1 0 0,0 0 1 0 0,0-1-1 0 0,-1 0 1 0 0,0 1-1 0 0,0-1 1 0 0,0 0-1 0 0,0 0 0 0 0,0 0 1 0 0,-1-1-1 0 0,1 1 1 0 0,-1-1-1 0 0,1 0 1 0 0,-1 0-1 0 0,0 0 1 0 0,-3 1-72 0 0,-6 5 46 0 0,-61 20-298 0 0,45-25-998 0 0,28-3-209 0 0,0-1-3586 0 0,-5-1-1536 0 0</inkml:trace>
  <inkml:trace contextRef="#ctx0" brushRef="#br0" timeOffset="1875.303">2796 63 13536 0 0,'0'0'306'0'0,"0"0"46"0"0,0 0 22 0 0,0 0-49 0 0,7 4-202 0 0,-1-2-38 0 0,4 16 1567 0 0,-6-10-1132 0 0,-2 0 0 0 0,1 0 0 0 0,-1 0 0 0 0,0 1 0 0 0,-1-1 0 0 0,0 1 0 0 0,0-1 0 0 0,-1 1 0 0 0,0 3-520 0 0,3 27 712 0 0,-8 54-266 0 0,4-83-650 0 0,0 0 0 0 0,-1 0-1 0 0,0 0 1 0 0,-1 0-1 0 0,0 0 1 0 0,0-1 0 0 0,-1 1-1 0 0,0-1 1 0 0,-1 0-1 0 0,-4 7 205 0 0,-4-4-3212 0 0,6-9 1373 0 0</inkml:trace>
  <inkml:trace contextRef="#ctx0" brushRef="#br0" timeOffset="2603.356">2804 294 8496 0 0,'105'-15'880'0'0,"1"-9"2192"0"0,-35 3-668 0 0,27-15-97 0 0,-63 19-1651 0 0,-34 16-546 0 0,-1 1 22 0 0,-7-11 296 0 0,0 9-398 0 0,1 0 0 0 0,-1 1 1 0 0,0 0-1 0 0,0 1 0 0 0,0 0 0 0 0,0 0 1 0 0,0 0-1 0 0,0 1 0 0 0,0 0 1 0 0,0 0-1 0 0,1 1 0 0 0,-1 0 0 0 0,0 0 1 0 0,1 0-1 0 0,-1 1 0 0 0,1 0 0 0 0,-6 4-30 0 0,-61 40-12 0 0,56-18 376 0 0,31-7-892 0 0,-10-19 530 0 0,1 0 0 0 0,-1-1 0 0 0,1 1 0 0 0,0-1-1 0 0,0-1 1 0 0,0 1 0 0 0,0-1 0 0 0,0 1-1 0 0,0-1 1 0 0,0-1 0 0 0,0 1 0 0 0,1-1 0 0 0,-1 0-1 0 0,0 0 1 0 0,0 0 0 0 0,1-1 0 0 0,-1 0-1 0 0,0 0 1 0 0,0 0 0 0 0,0-1 0 0 0,0 1 0 0 0,0-1-2 0 0,23-4 35 0 0,152-53 82 0 0,-161 60-117 0 0,-16 0 10 0 0,0 0-1 0 0,-1 0 0 0 0,1 0 1 0 0,-1 0-1 0 0,1 0 0 0 0,-1 1 0 0 0,1-1 1 0 0,-1 1-1 0 0,0-1 0 0 0,0 1 1 0 0,0 0-1 0 0,0 0 0 0 0,0 0 0 0 0,0 0 1 0 0,0 0-1 0 0,0 1 0 0 0,-1-1 1 0 0,1 0-1 0 0,-1 1 0 0 0,0-1 0 0 0,1 3-9 0 0,19 24 269 0 0,6 1 59 0 0,-19-23-208 0 0,-6-6-106 0 0,-1 0 0 0 0,0 1 0 0 0,0-1 0 0 0,1 0 0 0 0,-1 0 0 0 0,1 0 1 0 0,-1 0-1 0 0,1 0 0 0 0,-1 0 0 0 0,1-1 0 0 0,-1 1 0 0 0,1 0 0 0 0,0-1 0 0 0,-1 1 0 0 0,1-1 0 0 0,0 0 0 0 0,0 0 0 0 0,-1 1 0 0 0,1-1 0 0 0,0 0 0 0 0,0 0 0 0 0,-1-1 0 0 0,1 1 0 0 0,0 0 0 0 0,0-1 0 0 0,-1 1 1 0 0,1-1-1 0 0,0 1 0 0 0,-1-1 0 0 0,1 0-14 0 0,109-73-555 0 0,-106 73 548 0 0,-1-1-1 0 0,0 1 1 0 0,1 0 0 0 0,-1 1-1 0 0,1-1 1 0 0,-1 1 0 0 0,1 0-1 0 0,-1 0 1 0 0,1 0 0 0 0,-1 1-1 0 0,1 0 1 0 0,-1-1 0 0 0,1 1-1 0 0,-1 1 1 0 0,0-1 0 0 0,0 1-1 0 0,1 0 1 0 0,-1 0 0 0 0,0 0-1 0 0,3 2 8 0 0,144 94 1224 0 0,-47-79-80 0 0,-34-14-1000 0 0,-13-1-240 0 0,-36-1 310 0 0,-11-2-1478 0 0,1 0-5179 0 0,-11-1 169 0 0</inkml:trace>
  <inkml:trace contextRef="#ctx0" brushRef="#br0" timeOffset="-1740.238">372 70 9584 0 0,'0'0'216'0'0,"0"0"32"0"0,0 0 12 0 0,0-15 16 0 0,0 13-97 0 0,-1 0 1 0 0,1-1 0 0 0,0 1 0 0 0,-1 0 0 0 0,0 0 0 0 0,1 0-1 0 0,-1 0 1 0 0,0 0 0 0 0,0 0 0 0 0,0 0 0 0 0,0 0 0 0 0,-1 0-1 0 0,1 1 1 0 0,-1-1 0 0 0,1 0 0 0 0,-1 1 0 0 0,1-1-1 0 0,-1 1 1 0 0,0-1 0 0 0,1 1 0 0 0,-1 0 0 0 0,0 0 0 0 0,-2-1-180 0 0,-29-9 2079 0 0,25 11-1906 0 0,-1 0-1 0 0,1 0 1 0 0,0 0-1 0 0,0 1 1 0 0,0 1-1 0 0,0-1 1 0 0,0 1-1 0 0,0 1 1 0 0,0-1-1 0 0,0 1 1 0 0,1 1-1 0 0,-1 0 1 0 0,1 0-1 0 0,0 0 0 0 0,0 1 1 0 0,0-1-1 0 0,-2 4-172 0 0,-25 23 218 0 0,-44 53 304 0 0,35 14-282 0 0,39-50-176 0 0,4-45-62 0 0,0 1 0 0 0,1-1 0 0 0,0 0 0 0 0,-1 1 0 0 0,1-1 0 0 0,1 0 0 0 0,-1 0-1 0 0,0 0 1 0 0,1 0 0 0 0,-1 0 0 0 0,1 0 0 0 0,0-1 0 0 0,0 1 0 0 0,0 0 0 0 0,1-1-1 0 0,-1 0 1 0 0,0 1 0 0 0,1-1 0 0 0,0 0 0 0 0,-1 0 0 0 0,1 0 0 0 0,0-1 0 0 0,0 1 0 0 0,0-1-1 0 0,0 0 1 0 0,0 1 0 0 0,0-1 0 0 0,1-1 0 0 0,-1 1 0 0 0,0 0 0 0 0,1-1 0 0 0,-1 1 0 0 0,0-1-1 0 0,1 0-1 0 0,24-2-188 0 0,-1-1 0 0 0,0-1 0 0 0,0-2 0 0 0,0 0 0 0 0,0-2 0 0 0,-1-1 0 0 0,-1-1 0 0 0,1-1 0 0 0,-2-1 0 0 0,21-13 188 0 0,2-22-3975 0 0,-37 32-1569 0 0</inkml:trace>
  <inkml:trace contextRef="#ctx0" brushRef="#br0" timeOffset="-1443.432">104 238 9528 0 0,'0'0'216'0'0,"0"0"32"0"0,0 0 10 0 0,12 9 12 0 0,110 62 4480 0 0,-38-5-3394 0 0,-38-40-1834 0 0,-45-26 98 0 0</inkml:trace>
  <inkml:trace contextRef="#ctx0" brushRef="#br0" timeOffset="-1187.544">524 359 13912 0 0,'0'0'406'0'0,"0"0"-4"0"0,0 0-222 0 0,0 0 18 0 0,0 0 33 0 0,0 0 8 0 0,0 0 35 0 0,0 0 145 0 0,0 0 58 0 0,11 13 742 0 0,42 14-2959 0 0,-43-27 683 0 0</inkml:trace>
  <inkml:trace contextRef="#ctx0" brushRef="#br0" timeOffset="-615.328">753 440 8376 0 0,'0'0'190'0'0,"0"0"28"0"0,2 0 8 0 0,6 1-28 0 0,-3 1-13 0 0,-3-2 41 0 0,0 0 1 0 0,-1 0-1 0 0,1-1 1 0 0,0 1-1 0 0,0-1 0 0 0,-1 1 1 0 0,1-1-1 0 0,-1 0 0 0 0,1 0 1 0 0,-1 1-1 0 0,1-1 0 0 0,-1 0 1 0 0,1 0-1 0 0,-1-1 0 0 0,0 1 1 0 0,0 0-1 0 0,1 0 1 0 0,-1-1-1 0 0,0 1 0 0 0,0-1 1 0 0,0 1-1 0 0,-1-1 0 0 0,1 1 1 0 0,0-1-1 0 0,0 1 0 0 0,-1-1 1 0 0,1-1-227 0 0,15-56 1790 0 0,-5-28-1550 0 0,-1 45-260 0 0,-1 43 4 0 0,56 107 1071 0 0,-64-107-1034 0 0,-1 0 1 0 0,1 0-1 0 0,-1 0 0 0 0,1 0 1 0 0,0 0-1 0 0,-1-1 0 0 0,1 1 1 0 0,0 0-1 0 0,0 0 0 0 0,-1 0 1 0 0,1-1-1 0 0,0 1 0 0 0,0 0 1 0 0,0-1-1 0 0,0 1 0 0 0,0-1 1 0 0,0 1-1 0 0,0-1 0 0 0,0 1 1 0 0,0-1-1 0 0,0 0 0 0 0,0 0 1 0 0,0 1-1 0 0,1-1 0 0 0,-1 0 1 0 0,0 0-1 0 0,0 0 0 0 0,0 0 1 0 0,0 0-1 0 0,0-1 0 0 0,0 1 1 0 0,0 0-1 0 0,1 0 0 0 0,-1-1 1 0 0,0 1-1 0 0,0 0 0 0 0,0-1 1 0 0,0 1-1 0 0,0-1 0 0 0,0 0 1 0 0,-1 1-1 0 0,1-1 0 0 0,0 0 1 0 0,0 1-1 0 0,0-2-21 0 0,23-63 157 0 0,16-58-925 0 0,-37 116 702 0 0,-3 7 76 0 0,0 0 0 0 0,0 1 1 0 0,0-1-1 0 0,0 0 0 0 0,1 1 1 0 0,-1-1-1 0 0,0 0 0 0 0,0 0 1 0 0,1 1-1 0 0,-1-1 0 0 0,0 0 1 0 0,0 0-1 0 0,1 0 0 0 0,-1 1 1 0 0,0-1-1 0 0,1 0 0 0 0,-1 0 1 0 0,0 0-1 0 0,0 0 0 0 0,1 0 1 0 0,-1 0-1 0 0,0 0 0 0 0,1 0 1 0 0,-1 1-1 0 0,1-1 0 0 0,-1 0 1 0 0,0 0-1 0 0,1-1 0 0 0,-1 1 1 0 0,0 0-1 0 0,1 0 0 0 0,-1 0 1 0 0,0 0-1 0 0,1 0 0 0 0,-1 0 1 0 0,0 0-1 0 0,0 0 0 0 0,1-1 1 0 0,-1 1-1 0 0,0 0 0 0 0,1 0 0 0 0,-1 0 1 0 0,0-1-1 0 0,0 1 0 0 0,1 0 1 0 0,-1 0-1 0 0,0-1 0 0 0,0 1 1 0 0,0 0-1 0 0,1-1 0 0 0,-1 1 1 0 0,0 0-1 0 0,0 0 0 0 0,0-1 1 0 0,0 1-11 0 0,53 176 1010 0 0,-46-158-1155 0 0,2 6-276 0 0,-1-9-5164 0 0,-4-9-551 0 0</inkml:trace>
  <inkml:trace contextRef="#ctx0" brushRef="#br0" timeOffset="-370.976">1296 366 14976 0 0,'0'0'340'0'0,"0"0"50"0"0,0 0 24 0 0,0 0-55 0 0,3 7 1095 0 0,29 45 2300 0 0,-13-36-6021 0 0,-15-14-2121 0 0,-3-1-2084 0 0</inkml:trace>
  <inkml:trace contextRef="#ctx0" brushRef="#br1" timeOffset="-128289.222">0 1170 12416 0 0,'20'-19'1424'0'0,"-5"15"-979"0"0,0 1 0 0 0,-1 1 1 0 0,1 0-1 0 0,0 1 0 0 0,0 1 1 0 0,15 1-446 0 0,-7-1 411 0 0,34 6 68 0 0,-32 0-1410 0 0,-22-6-3074 0 0,-3 0-1349 0 0</inkml:trace>
  <inkml:trace contextRef="#ctx0" brushRef="#br1" timeOffset="-128110.97">14 1376 11344 0 0,'0'0'332'0'0,"0"0"-4"0"0,0 0-198 0 0,2 1-56 0 0,125 19 1334 0 0,-28-11-1240 0 0,-84-11-459 0 0,1 4-26 0 0</inkml:trace>
  <inkml:trace contextRef="#ctx0" brushRef="#br1" timeOffset="-127824.632">762 1104 14768 0 0,'0'0'332'0'0,"0"0"50"0"0,0 0 25 0 0,0 0-47 0 0,0 0-216 0 0,0 0-48 0 0,2 12 264 0 0,-12 60 2518 0 0,-1-12-2439 0 0,3 1 1 0 0,1-1-1 0 0,3 46-439 0 0,3-88-113 0 0,5 36-595 0 0,-4-52 576 0 0,1-1-1 0 0,-1 0 1 0 0,1 0-1 0 0,0 0 1 0 0,-1 0 0 0 0,1 0-1 0 0,0-1 1 0 0,0 1 0 0 0,0 0-1 0 0,0 0 1 0 0,0 0 0 0 0,0-1-1 0 0,0 1 1 0 0,0 0 0 0 0,0-1-1 0 0,0 1 1 0 0,0-1-1 0 0,0 1 1 0 0,0-1 0 0 0,0 0-1 0 0,1 1 1 0 0,-1-1 0 0 0,0 0-1 0 0,0 0 1 0 0,0 0 0 0 0,1 0-1 0 0,-1 0 133 0 0,7-2-6106 0 0</inkml:trace>
  <inkml:trace contextRef="#ctx0" brushRef="#br1" timeOffset="-127564.774">1101 1119 13968 0 0,'0'0'408'0'0,"0"0"-2"0"0,0 1-235 0 0,-37 115 2587 0 0,23 51-992 0 0,15-139-1776 0 0,0 10-27 0 0,-3-14-5364 0 0,0-15-636 0 0</inkml:trace>
  <inkml:trace contextRef="#ctx0" brushRef="#br1" timeOffset="-127291.614">862 1329 12264 0 0,'35'-14'1347'0'0,"-15"10"-1350"0"0,33 2 3 0 0,21 4 54 0 0,-40 0-519 0 0,-6 1-3032 0 0,-5-3-675 0 0</inkml:trace>
  <inkml:trace contextRef="#ctx0" brushRef="#br1" timeOffset="-127033.33">1384 1359 11672 0 0,'-54'74'2484'0'0,"35"-35"-855"0"0,17-31-1338 0 0,2-6-231 0 0,-1 0 1 0 0,1-1-1 0 0,-1 1 0 0 0,1 0 0 0 0,0 0 0 0 0,0 0 0 0 0,-1 0 0 0 0,1 0 0 0 0,0-1 0 0 0,1 1 1 0 0,-1 0-1 0 0,0 0 0 0 0,1 0 0 0 0,-1 0 0 0 0,1-1 0 0 0,-1 1 0 0 0,1 0 0 0 0,0-1 1 0 0,-1 1-1 0 0,1 0 0 0 0,0-1 0 0 0,0 1 0 0 0,1-1 0 0 0,-1 1 0 0 0,0-1 0 0 0,1 1-60 0 0,4 1 89 0 0,0-1 0 0 0,0 0 0 0 0,1 0 0 0 0,-1 0-1 0 0,1-1 1 0 0,0 0 0 0 0,-1 0 0 0 0,1-1-1 0 0,0 0 1 0 0,-1 0 0 0 0,1-1 0 0 0,0 1-1 0 0,-1-1 1 0 0,1-1 0 0 0,-1 1 0 0 0,1-1-1 0 0,-1 0 1 0 0,0-1 0 0 0,0 0 0 0 0,0 0-1 0 0,1 0-88 0 0,2-1 24 0 0,16-14 39 0 0,-22 12-76 0 0,0-5-54 0 0,-4 8-81 0 0,1 1-1 0 0,-1 0 1 0 0,0-1 0 0 0,0 1-1 0 0,0 0 1 0 0,-1-1 0 0 0,1 1-1 0 0,0 0 1 0 0,-1 0-1 0 0,0 0 1 0 0,1 0 0 0 0,-1 0-1 0 0,0 0 1 0 0,0 1 0 0 0,0-1-1 0 0,0 1 1 0 0,0-1 0 0 0,0 1-1 0 0,-1 0 1 0 0,1 0 0 0 0,0 0-1 0 0,-1 0 1 0 0,1 0-1 0 0,0 0 1 0 0,-1 1 0 0 0,-1-1 148 0 0,-8-4-3593 0 0,2 1-1611 0 0</inkml:trace>
  <inkml:trace contextRef="#ctx0" brushRef="#br1" timeOffset="-126660.884">1721 1272 12384 0 0,'3'-13'281'0'0,"-2"11"40"0"0,-1 2 21 0 0,0 0-45 0 0,46-1 190 0 0,-15-5 234 0 0,59 1 859 0 0,-26 8-1506 0 0,-7-7-1021 0 0,-36 2-1243 0 0,-14 2 1056 0 0</inkml:trace>
  <inkml:trace contextRef="#ctx0" brushRef="#br1" timeOffset="-126430.818">1885 1191 11600 0 0,'0'0'264'0'0,"0"0"34"0"0,0 0 21 0 0,-10 9 72 0 0,-3 24 1129 0 0,3-5 24 0 0,9 156 823 0 0,19-106-2167 0 0,-14-68-572 0 0,3 1-384 0 0,2-5-3965 0 0,-2-3-733 0 0</inkml:trace>
  <inkml:trace contextRef="#ctx0" brushRef="#br1" timeOffset="-125812.576">2424 1104 12152 0 0,'0'0'273'0'0,"0"0"40"0"0,0 0 22 0 0,0 0-39 0 0,0 0-164 0 0,0 0 44 0 0,0 0 43 0 0,0 19 998 0 0,7 59 1100 0 0,3 61-1537 0 0,10-28-195 0 0,-10-78 275 0 0,0-45-577 0 0,15-49 322 0 0,4 8-477 0 0,6-6-116 0 0,61-66 167 0 0,23-61 126 0 0,-79 110-89 0 0,-10 20-166 0 0,-13 19-70 0 0,-10 24-54 0 0,-10 11-6155 0 0,3 3 4503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1T11:50:30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38 4624 0 0,'4'-13'288'0'0,"1"-12"3949"0"0,-7 35 143 0 0,-1 95-1027 0 0,-13-3-1492 0 0,2 112-679 0 0,11-189-1088 0 0,8 35 65 0 0,23-42-2747 0 0,6-30-1529 0 0,-25 7-884 0 0</inkml:trace>
  <inkml:trace contextRef="#ctx0" brushRef="#br0" timeOffset="412.494">366 49 9280 0 0,'0'0'268'0'0,"0"0"4"0"0,0 0-116 0 0,0 0 156 0 0,0 0 82 0 0,0 0 20 0 0,0 0-4 0 0,0 0-22 0 0,0 0-10 0 0,-10 12 834 0 0,-10 30 1440 0 0,6-4-1405 0 0,11 50 401 0 0,-17-5-672 0 0,13 0-261 0 0,4 11-219 0 0,6-57-333 0 0,0-23-97 0 0,-3 1-39 0 0,6-11-316 0 0,-4-3-2081 0 0,-4-16 710 0 0,0 4-2935 0 0,2 2-829 0 0</inkml:trace>
  <inkml:trace contextRef="#ctx0" brushRef="#br0" timeOffset="1001.068">107 240 6208 0 0,'0'0'182'0'0,"0"0"-8"0"0,-4-2-138 0 0,-2 2 16 0 0,5 0 210 0 0,3-2 5750 0 0,33-4-5058 0 0,127-7 1539 0 0,-147 13-2630 0 0,11 0-562 0 0,-10 0-3336 0 0,-2 0-915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1T11:50:35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1 112 11344 0 0,'0'0'332'0'0,"0"0"-4"0"0,0 0-168 0 0,0 0 65 0 0,0 14 832 0 0,0 2-667 0 0,0 0 0 0 0,1 0 0 0 0,1 0 0 0 0,1 0 0 0 0,0 0 0 0 0,1 0 0 0 0,2 5-390 0 0,23 78 942 0 0,-25-90-860 0 0,38 59 773 0 0,-4-55 916 0 0,-30-13-1470 0 0,3-13 523 0 0,38-79 825 0 0,-41 70-1536 0 0,61-190 29 0 0,-47 134-142 0 0,-18 53-148 0 0,-5 24 80 0 0,1 1 4 0 0,0-3-29 0 0,0 2-6411 0 0,0 1 4782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1T11:50:37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12 10960 0 0,'0'0'322'0'0,"0"0"-7"0"0,0-1-204 0 0,0-4-39 0 0,0 4 237 0 0,3-4 310 0 0,-1 5 4064 0 0,0 5-4541 0 0,1 0 0 0 0,-2 0 0 0 0,1 1 0 0 0,0-1 0 0 0,-1 0-1 0 0,0 1 1 0 0,0-1 0 0 0,-1 1 0 0 0,1-1 0 0 0,-1 1 0 0 0,0-1-1 0 0,-1 1 1 0 0,0 5-142 0 0,0 7 216 0 0,-15 146 1264 0 0,-14 81 188 0 0,29-143-1085 0 0,14-54-184 0 0,-12-47-503 0 0,-1-1-82 0 0,0 0-26 0 0,0 0-49 0 0,2-2-33 0 0,-1 0 0 0 0,1 0 1 0 0,0 0-1 0 0,0 0 0 0 0,-1 0 1 0 0,0 0-1 0 0,1 0 0 0 0,-1 0 0 0 0,0 0 1 0 0,0-1-1 0 0,0 1 0 0 0,0 0 0 0 0,0-1 1 0 0,-1 1-1 0 0,1-1 0 0 0,-1 1 0 0 0,0-1 1 0 0,1 1 293 0 0,-1 1-58 0 0,2-14-1687 0 0</inkml:trace>
  <inkml:trace contextRef="#ctx0" brushRef="#br0" timeOffset="295.863">304 39 12496 0 0,'0'0'281'0'0,"0"0"40"0"0,0 0 22 0 0,0 0-39 0 0,0 0-133 0 0,0 15 1073 0 0,0 134 3227 0 0,10-43-2931 0 0,13 51-544 0 0,-10-87-726 0 0,-21-46-1629 0 0,-10-19-5435 0 0,11-7 638 0 0</inkml:trace>
  <inkml:trace contextRef="#ctx0" brushRef="#br0" timeOffset="768.348">102 404 10336 0 0,'0'0'233'0'0,"0"0"39"0"0,0 0 15 0 0,0 0 9 0 0,0 0 34 0 0,0 0 20 0 0,7-3 356 0 0,5 0-293 0 0,1 0 1 0 0,0 1-1 0 0,0 0 0 0 0,0 1 0 0 0,0 1 0 0 0,0 0 0 0 0,7 2-413 0 0,10-2 39 0 0,189-3-39 0 0,-191 3 25 0 0,147-11-4063 0 0,-171 17 7223 0 0,-15 28-2170 0 0,-10 8 215 0 0,16-24-855 0 0,-4 42 825 0 0,10-57-1153 0 0,-1-1 0 0 0,1 0 1 0 0,-1 0-1 0 0,1 1 0 0 0,0-1 1 0 0,0 0-1 0 0,0 0 0 0 0,0 0 1 0 0,1 0-1 0 0,-1 0 0 0 0,1 0 1 0 0,-1 0-1 0 0,1 0 0 0 0,-1-1 1 0 0,1 1-1 0 0,0 0 0 0 0,0-1 1 0 0,0 0-1 0 0,0 1 0 0 0,0-1 1 0 0,0 0-1 0 0,0 0 0 0 0,0 0 1 0 0,1 0-1 0 0,-1 0 0 0 0,0-1 1 0 0,1 1-1 0 0,-1-1 0 0 0,0 0 1 0 0,1 1-1 0 0,-1-1 0 0 0,0 0 1 0 0,1 0-1 0 0,-1-1 0 0 0,1 1 1 0 0,-1 0-1 0 0,1-1-47 0 0,3 1 77 0 0,0-1 0 0 0,-1 0 0 0 0,1-1 0 0 0,-1 1 0 0 0,1-1 0 0 0,-1 0 0 0 0,0 0 0 0 0,0-1 0 0 0,1 1 0 0 0,-2-1 0 0 0,1 0 0 0 0,0-1 0 0 0,-1 1 0 0 0,1-1 0 0 0,1-2-77 0 0,-5 4 1 0 0,0 0 0 0 0,0 1-1 0 0,1-1 1 0 0,-2 0 0 0 0,1-1-1 0 0,0 1 1 0 0,0 0-1 0 0,-1 0 1 0 0,1 0 0 0 0,-1 0-1 0 0,0-1 1 0 0,1 1 0 0 0,-1 0-1 0 0,0 0 1 0 0,-1 0 0 0 0,1-1-1 0 0,0 1 1 0 0,0 0 0 0 0,-1 0-1 0 0,0 0 1 0 0,1 0-1 0 0,-1-1 1 0 0,0 1 0 0 0,0 0-1 0 0,0 0 1 0 0,0 1 0 0 0,0-1-1 0 0,0 0 1 0 0,-1 0 0 0 0,1 0-1 0 0,-1 1 1 0 0,1-1-1 0 0,-1 1 1 0 0,0-1 0 0 0,1 1-1 0 0,-1 0 1 0 0,0-1 0 0 0,0 1-1 0 0,0 0 1 0 0,0 0 0 0 0,0 1-1 0 0,0-1 1 0 0,0 0 0 0 0,-1 1-1 0 0,1-1 1 0 0,0 1-1 0 0,0 0 1 0 0,0-1 0 0 0,-1 1-1 0 0,0 0 0 0 0,-69 7-3392 0 0,54-5-3271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1T11:50:36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341 0 11664 0 0,'0'0'264'0'0,"0"0"34"0"0,0 0 21 0 0,0 0-36 0 0,0 0-159 0 0,-6 11 388 0 0,-28 32 2510 0 0,16-25-2566 0 0,-1 0 1 0 0,-1-1-1 0 0,-1-1 0 0 0,0-1 0 0 0,-22 11-456 0 0,-20 17 592 0 0,-8 13 112 0 0,69-55-693 0 0,0 1-1 0 0,0 0 0 0 0,0 1 0 0 0,0-1 0 0 0,0 0 1 0 0,1 0-1 0 0,-1 1 0 0 0,1-1 0 0 0,-1 1 0 0 0,1-1 1 0 0,0 1-1 0 0,0 0 0 0 0,0-1 0 0 0,0 1 1 0 0,1 0-1 0 0,-1 0 0 0 0,1 0 0 0 0,0 0 0 0 0,-1-1 1 0 0,1 1-1 0 0,1 0 0 0 0,-1 0 0 0 0,0 0 0 0 0,1 0 1 0 0,-1 0-1 0 0,1-1 0 0 0,0 1 0 0 0,0 0 0 0 0,0-1 1 0 0,0 1-1 0 0,0 0 0 0 0,1-1 0 0 0,-1 0 1 0 0,1 1-1 0 0,0-1 0 0 0,0 0 0 0 0,0 0 0 0 0,1 1-10 0 0,64 68 136 0 0,9 14 754 0 0,-73-82-837 0 0,1 1-28 0 0,0 1 192 0 0,8 4-5581 0 0,-4-9 3860 0 0</inkml:trace>
  <inkml:trace contextRef="#ctx0" brushRef="#br0" timeOffset="495.344">721 98 13072 0 0,'0'0'297'0'0,"0"0"39"0"0,-13-2 451 0 0,2 3-786 0 0,1 0 0 0 0,0 1 0 0 0,0 1 1 0 0,-1-1-1 0 0,1 2 0 0 0,1-1 0 0 0,-1 1 1 0 0,0 1-1 0 0,-1 1-1 0 0,-18 8 510 0 0,-79 56 2062 0 0,31-3-1551 0 0,16 21-529 0 0,61-85-437 0 0,3 3 19 0 0,0-1-63 0 0,0-1-1 0 0,0-1 1 0 0,0 1-1 0 0,1 0 1 0 0,-1-1-1 0 0,1 1 1 0 0,0-1-1 0 0,0 0 1 0 0,0-1-1 0 0,0 1 1 0 0,1-1-1 0 0,-1 0 1 0 0,1 0-1 0 0,3 1-10 0 0,3 2 63 0 0,127 61 563 0 0,-1-12-510 0 0,-108-47-3928 0 0,-28-7-2187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8T15:27:39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50 18719 0 0,'-5'-29'1090'0'0,"1"21"-897"0"0,3 7-180 0 0,0 0 0 0 0,0 0 0 0 0,0 0-1 0 0,0 0 1 0 0,0 0 0 0 0,0 0 0 0 0,0 0 0 0 0,0 1-1 0 0,0-1 1 0 0,-1 0 0 0 0,1 1 0 0 0,0-1 0 0 0,-1 1-1 0 0,1 0 1 0 0,0-1 0 0 0,-1 1 0 0 0,1 0 0 0 0,-1 0 0 0 0,1 0-1 0 0,0 0 1 0 0,-1 0 0 0 0,1 0 0 0 0,0 0 0 0 0,-1 0-1 0 0,1 0 1 0 0,-1 1 0 0 0,1-1 0 0 0,0 1 0 0 0,-1-1 0 0 0,1 1-1 0 0,-1 0-12 0 0,-6 13 16 0 0,0 22-693 0 0,11-20-3449 0 0,-2-13 2620 0 0,2 8-4568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1T11:50:46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27 186 5552 0 0,'0'0'124'0'0,"0"0"17"0"0,0 0 11 0 0,-1 0-20 0 0,-14 0 775 0 0,13 0-578 0 0,2 0 107 0 0,0 0 48 0 0,0 0 11 0 0,-8-5 3057 0 0,60-80-1851 0 0,25 5-602 0 0,-53 65-595 0 0,-7 14 86 0 0,-17 2-524 0 0,7 4 62 0 0,44 74 819 0 0,-24-18-477 0 0,50 107 648 0 0,-35-44-494 0 0,0-41-362 0 0,-39-75 316 0 0,0-3-2106 0 0,-2-3-4501 0 0,-1-2 491 0 0</inkml:trace>
  <inkml:trace contextRef="#ctx0" brushRef="#br0" timeOffset="252.818">323 263 11312 0 0,'0'0'256'0'0,"-8"1"621"0"0,-3 6-503 0 0,-1 1 1 0 0,1 1-1 0 0,0 0 1 0 0,1 0-1 0 0,0 1 0 0 0,0 0 1 0 0,-4 8-375 0 0,-33 31 2189 0 0,-42 49-463 0 0,86-96-1884 0 0,1 0 79 0 0,0-1 1 0 0,0 0 0 0 0,1 1-1 0 0,-1-1 1 0 0,1 1 0 0 0,-1-1 0 0 0,1 1-1 0 0,0 0 1 0 0,0-1 0 0 0,0 1-1 0 0,0 0 1 0 0,0 0 0 0 0,0 0-1 0 0,0 0 1 0 0,0 0 0 0 0,1 0-1 0 0,-1 0 1 0 0,1 0 0 0 0,0 0-1 0 0,-1 0 1 0 0,1 1 78 0 0,1-3-4246 0 0,4 0-1326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1T11:50:50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238 300 9648 0 0,'0'0'216'0'0,"-4"-2"292"0"0,-5 2-217 0 0,0-1 1 0 0,0 1 0 0 0,0 1 0 0 0,1 0-1 0 0,-1 0 1 0 0,0 0 0 0 0,1 1-1 0 0,-1 1 1 0 0,1-1 0 0 0,-1 1 0 0 0,1 1-1 0 0,0 0 1 0 0,0 0 0 0 0,1 0 0 0 0,-1 1-1 0 0,1 0 1 0 0,0 0 0 0 0,1 1-1 0 0,-1 0 1 0 0,-1 3-292 0 0,-26 42 1107 0 0,11-2-793 0 0,19-39-291 0 0,2 0 30 0 0,4-1 1 0 0,-1-6-41 0 0,1 0 0 0 0,-1-1 0 0 0,1 1 0 0 0,0 0 0 0 0,0-1 0 0 0,0 0 0 0 0,0 1 0 0 0,0-1 0 0 0,0 0 0 0 0,1 0 0 0 0,-1 0 0 0 0,1 0 0 0 0,-1-1 0 0 0,1 1 0 0 0,0-1 0 0 0,-1 1 0 0 0,1-1 0 0 0,0 0 0 0 0,0 0 0 0 0,0 0 0 0 0,0-1 0 0 0,0 1 0 0 0,0-1 0 0 0,0 1 0 0 0,1-1 0 0 0,-1 0 0 0 0,3 0-13 0 0,1-1 30 0 0,0 1 1 0 0,0-1-1 0 0,-1 0 0 0 0,1 0 0 0 0,0-1 0 0 0,0 1 0 0 0,0-2 0 0 0,-1 1 1 0 0,0-1-1 0 0,1 0 0 0 0,-1 0 0 0 0,2-2-30 0 0,46-42 227 0 0,-17-22 43 0 0,-17-2-142 0 0,-10 5-140 0 0,0-37-273 0 0,-14 14 73 0 0,-5 50 201 0 0,9 38 8 0 0,0 0-1 0 0,0 0 0 0 0,0 0 0 0 0,0 0 0 0 0,0 0 0 0 0,-1 0 0 0 0,1 0 0 0 0,0 0 1 0 0,0 0-1 0 0,-1 1 0 0 0,1-1 0 0 0,-1 0 0 0 0,1 0 0 0 0,-1 0 0 0 0,1 0 0 0 0,-1 0 0 0 0,1 1 1 0 0,-1-1-1 0 0,0 0 0 0 0,1 0 0 0 0,-1 1 0 0 0,0-1 0 0 0,0 1 0 0 0,0-1 0 0 0,1 0 1 0 0,-1 1-1 0 0,0 0 0 0 0,0-1 0 0 0,0 1 0 0 0,0-1 0 0 0,0 1 0 0 0,0 0 0 0 0,-1 0 4 0 0,-5 2 0 0 0,-10 66 0 0 0,-6-3 0 0 0,5 6 0 0 0,10 58 432 0 0,14-78 184 0 0,-4-5-8 0 0,-2-11-120 0 0,3-32-444 0 0,0 0 0 0 0,0 0-1 0 0,0-1 1 0 0,1 1 0 0 0,-1-1-1 0 0,1 1 1 0 0,0-1-1 0 0,-1 0 1 0 0,1-1 0 0 0,0 1-1 0 0,0-1 1 0 0,0 1 0 0 0,1-1-1 0 0,-1 0 1 0 0,0-1 0 0 0,0 1-1 0 0,1-1 1 0 0,-1 0 0 0 0,0 0-1 0 0,0 0 1 0 0,1 0-1 0 0,-1-1 1 0 0,0 0 0 0 0,0 0-1 0 0,2 0-43 0 0,9-1 67 0 0,46-16-125 0 0,-38 7-6161 0 0,-12 4-429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1T11:50:49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22 5192 0 0,'-14'0'151'0'0,"11"0"82"0"0,3 0 243 0 0,0 0 106 0 0,0 0 24 0 0,0 0-5 0 0,0 0-28 0 0,0 0-11 0 0,0 0-2 0 0,0 0-14 0 0,0 0-54 0 0,0 0-20 0 0,0 0-6 0 0,0 0-20 0 0,2 1-71 0 0,60 58 1601 0 0,2 1-967 0 0,63 35 200 0 0,-93-68-1067 0 0,-1 0-4 0 0,-32-25-74 0 0,-1-1-48 0 0,0 0-1 0 0,0 1 1 0 0,0-1-1 0 0,0 1 1 0 0,0-1-1 0 0,0 1 1 0 0,0-1-1 0 0,0 1 1 0 0,0-1-1 0 0,-1 1 1 0 0,1-1-1 0 0,-1 0 1 0 0,1 1-1 0 0,-1-1 1 0 0,1 0-1 0 0,-1 1 1 0 0,0-1-1 0 0,0 0 1 0 0,0 0-1 0 0,0 0 1 0 0,0 1-1 0 0,0-1 1 0 0,0 0-1 0 0,0 0 1 0 0,0-1-1 0 0,0 1 1 0 0,0 0-1 0 0,-1 0 1 0 0,1 0-1 0 0,-1 0-15 0 0,-11 7 95 0 0,-58 22 295 0 0,-26-1-380 0 0,34-14-603 0 0,62-15 282 0 0,1 0-67 0 0,0 0-282 0 0,0 0-127 0 0,0 0-851 0 0,0 0-3330 0 0</inkml:trace>
  <inkml:trace contextRef="#ctx0" brushRef="#br0" timeOffset="424.314">380 10 10944 0 0,'-14'-8'427'0'0,"28"6"149"0"0,-8 2-483 0 0,-4 1-11 0 0,59 40 2332 0 0,-46-31-2122 0 0,16 19 364 0 0,-5-2-370 0 0,-2 4-136 0 0,28 23 55 0 0,-46-50-184 0 0,-1 2 1 0 0,1-1-1 0 0,-1 0 0 0 0,0 1 1 0 0,-1 0-1 0 0,1 0 0 0 0,-1 1 1 0 0,0-1-1 0 0,-1 1 0 0 0,2 4-21 0 0,-7 13 107 0 0,3-23-96 0 0,0 0-1 0 0,-1 0 1 0 0,1 1 0 0 0,-1-1-1 0 0,0 0 1 0 0,1 1 0 0 0,-1-1 0 0 0,0 0-1 0 0,0 1 1 0 0,0-1 0 0 0,0 1-1 0 0,0-1 1 0 0,0 0 0 0 0,0 1 0 0 0,0-1-1 0 0,-1 0 1 0 0,1 1 0 0 0,0-1-1 0 0,-1 0 1 0 0,1 1 0 0 0,-1-1 0 0 0,0 0-1 0 0,1 0 1 0 0,-1 0 0 0 0,0 1-1 0 0,0-1 1 0 0,1 0 0 0 0,-1 0-1 0 0,-1 0-10 0 0,-91 53 948 0 0,-37-10-2293 0 0,123-43-319 0 0,7-1 810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1T11:50:58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1 238 2384 0 0,'14'15'257'0'0,"19"-49"3540"0"0,-25 27-2852 0 0,0 0-1 0 0,-1 0 1 0 0,0-1-1 0 0,0 0 1 0 0,-1 0-1 0 0,0-1 1 0 0,0 0-1 0 0,2-6-944 0 0,-8 14 654 0 0,0 1 2 0 0,0 0-22 0 0,0 0-89 0 0,0 0-38 0 0,0 0-10 0 0,0 0-23 0 0,0 0-96 0 0,0 0-39 0 0,0 0-10 0 0,0 0-18 0 0,0 0-75 0 0,0 0-39 0 0,0 0-5 0 0,1 7 167 0 0,-8 75 701 0 0,-3 59-295 0 0,7-87-754 0 0,3-53 16 0 0,0-1-102 0 0,0 0-49 0 0,0 0-11 0 0,0 0-53 0 0,0 0-218 0 0,6-16-1350 0 0,1-11-1727 0 0,-3 13 1485 0 0</inkml:trace>
  <inkml:trace contextRef="#ctx0" brushRef="#br0" timeOffset="258.039">206 14 11968 0 0,'0'0'349'0'0,"-5"-9"142"0"0,1 4-419 0 0,9 16 3900 0 0,13 13-9475 0 0,-8-17 618 0 0</inkml:trace>
  <inkml:trace contextRef="#ctx0" brushRef="#br0" timeOffset="812.884">607 89 9528 0 0,'0'0'216'0'0,"0"0"32"0"0,-10 9 280 0 0,-91 63 2272 0 0,80-57-2173 0 0,0 2 1 0 0,1 0 0 0 0,1 1-1 0 0,1 1 1 0 0,-5 8-628 0 0,16-18 156 0 0,3-5-102 0 0,-1 0 0 0 0,1 1 0 0 0,0 0-1 0 0,1 0 1 0 0,-1 0 0 0 0,1 1 0 0 0,0-1 0 0 0,0 1-1 0 0,1-1 1 0 0,0 1 0 0 0,0 0 0 0 0,0 0-1 0 0,0 0 1 0 0,1 0 0 0 0,0 0 0 0 0,1 0-1 0 0,-1 1 1 0 0,1 2-54 0 0,9 3 127 0 0,-8-11-123 0 0,0 0 0 0 0,-1 0 0 0 0,1 0 1 0 0,0-1-1 0 0,0 1 0 0 0,0 0 0 0 0,0-1 1 0 0,0 1-1 0 0,0-1 0 0 0,0 1 0 0 0,0-1 1 0 0,0 0-1 0 0,0 1 0 0 0,0-1 0 0 0,0 0 1 0 0,1 0-1 0 0,-1 1 0 0 0,0-1 0 0 0,0 0 0 0 0,0 0 1 0 0,0 0-1 0 0,0-1 0 0 0,1 1 0 0 0,-1 0 1 0 0,0 0-1 0 0,0-1 0 0 0,0 1 0 0 0,0 0 1 0 0,0-1-1 0 0,0 1 0 0 0,0-1 0 0 0,0 1 0 0 0,0-1 1 0 0,0 0-1 0 0,0 1 0 0 0,0-1 0 0 0,-1 0 1 0 0,1 0-1 0 0,0 0 0 0 0,0 0-4 0 0,6-3 20 0 0,0-1-21 0 0,-1 0 0 0 0,0 0 0 0 0,1 0 1 0 0,-2-1-1 0 0,1 0 0 0 0,-1 0 0 0 0,0 0 0 0 0,0-1 0 0 0,0 1 0 0 0,-1-1 0 0 0,0-1 0 0 0,1-2 1 0 0,24-64 72 0 0,-27 73-69 0 0,-1 1-1 0 0,0 0 0 0 0,0 0 0 0 0,0 0 0 0 0,0 1 0 0 0,0-1 0 0 0,0 0 1 0 0,0 0-1 0 0,0 0 0 0 0,0 1 0 0 0,0-1 0 0 0,0 0 0 0 0,0 1 0 0 0,0-1 1 0 0,0 1-1 0 0,0 0 0 0 0,0-1 0 0 0,0 1 0 0 0,-1-1 0 0 0,1 1 0 0 0,0 0 1 0 0,0 0-1 0 0,-1 0 0 0 0,1-1 0 0 0,0 1 0 0 0,-1 0 0 0 0,1 0 1 0 0,-1 0-1 0 0,1 0 0 0 0,-1 0 0 0 0,0 0 0 0 0,1 0 0 0 0,-1 0 0 0 0,0 0-2 0 0,1 0 18 0 0,42 111 83 0 0,-23-38-83 0 0,-6 19 556 0 0,-10 35 506 0 0,-4-118-988 0 0,0 0-1 0 0,-1 0 0 0 0,0 0 1 0 0,-1 0-1 0 0,0 0 0 0 0,0 0 0 0 0,-1-1 1 0 0,0 1-1 0 0,-1-1 0 0 0,0 0 1 0 0,0 0-1 0 0,-1 0 0 0 0,0 0 0 0 0,-1-1 1 0 0,0 0-1 0 0,0 0 0 0 0,-5 5-91 0 0,4-9 35 0 0,0 1-1 0 0,0-1 0 0 0,0 0 0 0 0,0-1 1 0 0,0 0-1 0 0,-1 0 0 0 0,0 0 0 0 0,1-1 1 0 0,-1 0-1 0 0,0-1 0 0 0,0 0 0 0 0,0 0 1 0 0,0 0-1 0 0,0-1 0 0 0,0-1 0 0 0,-1 1-34 0 0,6-1 6 0 0,0 1 0 0 0,-1-1 0 0 0,1 0 0 0 0,0 0 0 0 0,0 0-1 0 0,0-1 1 0 0,0 1 0 0 0,0-1 0 0 0,0 1 0 0 0,1-1 0 0 0,-1 0-1 0 0,0 0 1 0 0,1 0 0 0 0,0-1 0 0 0,-1 1 0 0 0,1-1 0 0 0,0 1 0 0 0,0-1-1 0 0,0 1 1 0 0,1-1 0 0 0,-1 0 0 0 0,1 0 0 0 0,-1 0 0 0 0,1 0-1 0 0,0 0 1 0 0,0 0 0 0 0,0-1 0 0 0,1 1 0 0 0,-1 0 0 0 0,1 0 0 0 0,0-1-1 0 0,0 1 1 0 0,0 0 0 0 0,0 0 0 0 0,0-1 0 0 0,1 1 0 0 0,-1 0-1 0 0,1 0 1 0 0,0-2-6 0 0,33-103-1316 0 0,-5 60 28 0 0,-7 19-4087 0 0,-6 11-725 0 0</inkml:trace>
  <inkml:trace contextRef="#ctx0" brushRef="#br0" timeOffset="1610.721">735 170 10240 0 0,'0'0'298'0'0,"0"0"-3"0"0,0 0-103 0 0,0 0 260 0 0,0 0 129 0 0,0 0 26 0 0,0 0 1 0 0,0 0-28 0 0,0 0-17 0 0,0 8 977 0 0,0 234 2119 0 0,0-241-3589 0 0,0 4 380 0 0,15-76-436 0 0,18-18-644 0 0,-8 50 262 0 0,-8 21 340 0 0,-15 17 114 0 0,-1 1-66 0 0,0 0 0 0 0,0 0 0 0 0,0 0 0 0 0,0 0 0 0 0,-1 1 1 0 0,1-1-1 0 0,0 0 0 0 0,0 1 0 0 0,0-1 0 0 0,0 0 0 0 0,0 1 0 0 0,0-1 1 0 0,0 1-1 0 0,-1 0 0 0 0,1-1 0 0 0,0 1 0 0 0,0-1 0 0 0,-1 1 0 0 0,1 0 0 0 0,-1 0 1 0 0,1-1-1 0 0,0 1 0 0 0,-1 0 0 0 0,1 0 0 0 0,-1 0 0 0 0,0 0 0 0 0,1 0 1 0 0,-1 0-1 0 0,0-1 0 0 0,1 1 0 0 0,-1 0 0 0 0,0 1-20 0 0,0-1 10 0 0,24 156-50 0 0,-23-153 62 0 0,-1-2-66 0 0,0 0-1 0 0,1 0 1 0 0,-1 0 0 0 0,0 1-1 0 0,1-1 1 0 0,-1 0 0 0 0,1 0-1 0 0,0 0 1 0 0,0 0 0 0 0,0 0-1 0 0,0 0 1 0 0,0 0 0 0 0,0 0-1 0 0,0 0 1 0 0,1-1 0 0 0,-1 1-1 0 0,1 0 1 0 0,-1-1 0 0 0,1 1-1 0 0,0-1 1 0 0,-1 0 0 0 0,1 1-1 0 0,0-1 1 0 0,0 0 0 0 0,0 0-1 0 0,0 0 1 0 0,0 0 0 0 0,0-1-1 0 0,0 1 1 0 0,1-1 0 0 0,-1 1-1 0 0,0-1 1 0 0,0 1 0 0 0,0-1-1 0 0,0 0 1 0 0,1 0-1 0 0,-1 0 1 0 0,0-1 0 0 0,0 1-1 0 0,1 0 45 0 0,9-5-328 0 0,-1-1 0 0 0,0 0 0 0 0,0 0-1 0 0,-1-1 1 0 0,0 0 0 0 0,0-1 0 0 0,0 0-1 0 0,-1-1 1 0 0,-1 1 0 0 0,5-7 328 0 0,31-38-581 0 0,-35 40 418 0 0,-3 6 1307 0 0,-7 20-248 0 0,-5 69 730 0 0,7-80-1601 0 0,-1 0 1 0 0,0 0-1 0 0,1 1 0 0 0,-1-1 0 0 0,1 0 1 0 0,0 0-1 0 0,0 0 0 0 0,0 0 1 0 0,0 0-1 0 0,0 0 0 0 0,0 0 1 0 0,0 0-1 0 0,1 0 0 0 0,-1-1 1 0 0,1 1-1 0 0,-1 0 0 0 0,1-1 0 0 0,0 1 1 0 0,0-1-1 0 0,0 0 0 0 0,-1 1 1 0 0,1-1-1 0 0,0 0 0 0 0,0 0 1 0 0,1 0-1 0 0,-1-1 0 0 0,0 1 1 0 0,0 0-1 0 0,0-1 0 0 0,1 0 1 0 0,-1 1-1 0 0,0-1 0 0 0,0 0 0 0 0,1 0 1 0 0,-1 0-26 0 0,2 0 37 0 0,0-1 0 0 0,0 1 0 0 0,0-1 0 0 0,0 1-1 0 0,-1-1 1 0 0,1 0 0 0 0,0-1 0 0 0,0 1 0 0 0,-1-1 0 0 0,1 1 0 0 0,-1-1 0 0 0,1 0 0 0 0,-1-1 0 0 0,0 1 0 0 0,0 0 0 0 0,0-1 0 0 0,0 0 0 0 0,1-1-37 0 0,-1 1 37 0 0,0 1-5 0 0,-1 0 1 0 0,1-1-1 0 0,-1 1 0 0 0,0-1 0 0 0,0 1 0 0 0,0-1 0 0 0,0 0 0 0 0,0 0 0 0 0,0 0 0 0 0,-1 0 0 0 0,0 0 0 0 0,0 0 1 0 0,1 0-1 0 0,-2 0 0 0 0,1 0 0 0 0,0-1 0 0 0,-1 1 0 0 0,1 0 0 0 0,-1 0 0 0 0,0-1 0 0 0,0 1 0 0 0,0 0 0 0 0,-1-1 0 0 0,1 1 1 0 0,-1 0-1 0 0,0 0 0 0 0,0-1 0 0 0,0 1 0 0 0,0 0 0 0 0,0 0 0 0 0,-1 0 0 0 0,1 0 0 0 0,-1 0 0 0 0,0 1 0 0 0,0-1 0 0 0,0 0 1 0 0,0 1-1 0 0,-1-1 0 0 0,1 1 0 0 0,0 0 0 0 0,-1 0 0 0 0,0 0 0 0 0,1 0 0 0 0,-1 0 0 0 0,0 1 0 0 0,0-1 0 0 0,0 1-32 0 0,-4-1-44 0 0,1 0-1 0 0,-1 0 1 0 0,1 1-1 0 0,-1 0 1 0 0,0 1 0 0 0,1-1-1 0 0,-1 1 1 0 0,0 0-1 0 0,1 1 1 0 0,-1 0-1 0 0,1 0 1 0 0,-1 0-1 0 0,1 1 1 0 0,-4 1 44 0 0,-16 2-915 0 0,15 2-4635 0 0,11-7 382 0 0</inkml:trace>
  <inkml:trace contextRef="#ctx0" brushRef="#br0" timeOffset="2301.498">1361 146 8952 0 0,'0'0'200'0'0,"0"0"33"0"0,0 0 15 0 0,1 0-36 0 0,22 3-63 0 0,-18 0 258 0 0,0 1 0 0 0,-1-1 0 0 0,1 1 0 0 0,-1 0 0 0 0,1 0 0 0 0,-1 1 0 0 0,-1-1 0 0 0,1 1 0 0 0,-1 0 0 0 0,1 0 0 0 0,-1 0 0 0 0,1 4-407 0 0,29 61 1921 0 0,-33 33-569 0 0,-26-73-170 0 0,1-43-930 0 0,23 11-211 0 0,1-1-34 0 0,0 0 0 0 0,0 0 0 0 0,1 1 0 0 0,-1-1 0 0 0,1 0 0 0 0,0 0-1 0 0,0 0 1 0 0,0 0 0 0 0,0 0 0 0 0,1 1 0 0 0,-1-1 0 0 0,1 0 0 0 0,-1 0 0 0 0,1 0 0 0 0,0 1 0 0 0,0-1 0 0 0,0 0-1 0 0,1 1 1 0 0,-1-1 0 0 0,0 1 0 0 0,1-1 0 0 0,1-1-7 0 0,-1 1 5 0 0,3-5-19 0 0,0 1 0 0 0,0 0-1 0 0,1 0 1 0 0,0 0 0 0 0,0 1-1 0 0,1 0 1 0 0,0 0 0 0 0,0 1-1 0 0,0-1 1 0 0,0 2 0 0 0,1-1-1 0 0,0 1 1 0 0,0 0 0 0 0,0 1-1 0 0,1-1 1 0 0,-1 2 0 0 0,1-1-1 0 0,-1 1 1 0 0,1 1 0 0 0,0-1-1 0 0,0 2 1 0 0,0-1 0 0 0,0 1-1 0 0,1 0 15 0 0,-4 0-14 0 0,5 2 5 0 0,-1-2-1 0 0,0 1 1 0 0,1-1-1 0 0,-1-1 1 0 0,1 0-1 0 0,-1-1 1 0 0,0 0-1 0 0,0 0 1 0 0,0-1-1 0 0,0 0 1 0 0,0-1-1 0 0,0 0 1 0 0,-1 0-1 0 0,0-1 0 0 0,0-1 1 0 0,0 1-1 0 0,1-3 10 0 0,-9 7 0 0 0,0-1 0 0 0,1 1 0 0 0,-1-1 0 0 0,0 1 0 0 0,0-1 0 0 0,0 0 0 0 0,-1 1-1 0 0,1-1 1 0 0,0 0 0 0 0,-1 0 0 0 0,1 0 0 0 0,-1 0 0 0 0,0 1 0 0 0,1-1 0 0 0,-1 0-1 0 0,0 0 1 0 0,0 0 0 0 0,0 0 0 0 0,0 0 0 0 0,-1 0 0 0 0,1 0 0 0 0,0 0 0 0 0,-1 1-1 0 0,1-1 1 0 0,-1 0 0 0 0,0 0 0 0 0,0 1 0 0 0,0-1 0 0 0,0 0 0 0 0,0 1-1 0 0,0-1 1 0 0,0 1 0 0 0,0-1 0 0 0,0 1 0 0 0,-1-1 0 0 0,1 1 0 0 0,-1 0 0 0 0,1 0-1 0 0,-1 0 1 0 0,1 0 0 0 0,-1 0 0 0 0,0 0 0 0 0,-12 0 53 0 0,7 4-33 0 0,0-1-1 0 0,0 2 0 0 0,0-1 0 0 0,1 1 0 0 0,-1 0 1 0 0,1 0-1 0 0,0 0 0 0 0,0 1 0 0 0,1 0 1 0 0,-1 0-1 0 0,1 1 0 0 0,0 0 0 0 0,1 0 0 0 0,-1 0 1 0 0,1 0-1 0 0,-2 5-19 0 0,-3 2 166 0 0,6-9-95 0 0,-1 1 1 0 0,1 0-1 0 0,0 1 0 0 0,1-1 1 0 0,-1 0-1 0 0,1 1 1 0 0,0 0-1 0 0,1-1 0 0 0,0 1 1 0 0,-1 0-1 0 0,2 0 1 0 0,-1 0-1 0 0,1 0 1 0 0,0 0-1 0 0,0 0 0 0 0,1 4-71 0 0,1-5 36 0 0,1-1-1 0 0,0 1 1 0 0,0-1 0 0 0,1 0-1 0 0,-1 0 1 0 0,1 0-1 0 0,0-1 1 0 0,0 1-1 0 0,0-1 1 0 0,0 0-1 0 0,1 0 1 0 0,3 1-36 0 0,49 8 93 0 0,19-11-853 0 0,-44-5-4741 0 0,-9-2-1029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1T11:51:04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25 4952 0 0,'0'0'108'0'0,"0"0"17"0"0,0-1 11 0 0,-2-23 7840 0 0,2 42-3524 0 0,3-5-5474 0 0,19 142 4614 0 0,-25-23-2356 0 0,-2-87-1042 0 0,4-36-172 0 0,-3 20 94 0 0,7-25 17 0 0,-2-2-3568 0 0,-1-2 1617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1T11:51:05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96 6392 0 0,'0'0'141'0'0,"0"0"23"0"0,0 0 12 0 0,0 0 39 0 0,14 10 2769 0 0,84-8 2047 0 0,-76-4-4698 0 0,116-11 1438 0 0,106-16 277 0 0,-90 10-1201 0 0,-7 17-432 0 0,-5 18-349 0 0,-68-9-1427 0 0,-71-5 1247 0 0,-1-1-1505 0 0,0 0-3502 0 0,-2-1-215 0 0</inkml:trace>
  <inkml:trace contextRef="#ctx0" brushRef="#br0" timeOffset="574.096">1 417 9528 0 0,'0'0'216'0'0,"0"0"32"0"0,0 0 10 0 0,0-1-34 0 0,0-9-74 0 0,0 8 382 0 0,0 2 153 0 0,0 0 19 0 0,0 0-4 0 0,0 0-43 0 0,0 0-17 0 0,0 0-6 0 0,0 0-34 0 0,0 0-135 0 0,0 0-60 0 0,3 7 372 0 0,1 3-536 0 0,-1 0-1 0 0,0 1 1 0 0,-1-1-1 0 0,0 1 0 0 0,-1-1 1 0 0,0 1-1 0 0,-1-1 0 0 0,0 1 1 0 0,-2 10-241 0 0,3 34 407 0 0,14 28 182 0 0,-13-81-576 0 0,-1-1 0 0 0,0 0-1 0 0,0 0 1 0 0,0 0-1 0 0,0 0 1 0 0,1 0 0 0 0,-1-1-1 0 0,0 1 1 0 0,1 0 0 0 0,-1-1-1 0 0,0 1 1 0 0,1-1-1 0 0,-1 1 1 0 0,1-1 0 0 0,-1 0-1 0 0,1 1 1 0 0,-1-1-1 0 0,1 0 1 0 0,-1 0 0 0 0,1 0-1 0 0,-1 0 1 0 0,1 0 0 0 0,-1-1-1 0 0,1 1 1 0 0,-1 0-1 0 0,1-1 1 0 0,-1 1 0 0 0,1-1-1 0 0,-1 1 1 0 0,1-1-1 0 0,-1 0 1 0 0,0 1 0 0 0,0-1-1 0 0,1 0 1 0 0,-1 0 0 0 0,0 0-1 0 0,0 0 1 0 0,0 0-1 0 0,0-1-12 0 0,3-1-18 0 0,0-1-1 0 0,0 0 1 0 0,-1 0-1 0 0,1 0 1 0 0,-1-1-1 0 0,0 0 1 0 0,-1 1-1 0 0,1-1 0 0 0,-1 0 1 0 0,0 0-1 0 0,0 0 1 0 0,1-4 18 0 0,8-19-270 0 0,-1-6-90 0 0,-9 33 280 0 0,-1 1 0 0 0,0 0-4 0 0,0 0-9 0 0,8 18-44 0 0,17 54 105 0 0,12-25 466 0 0,-34-46-373 0 0,-1 0 0 0 0,1 0-1 0 0,0 0 1 0 0,0-1-1 0 0,0 0 1 0 0,0 1-1 0 0,0-1 1 0 0,1 0 0 0 0,-1 0-1 0 0,0-1 1 0 0,0 1-1 0 0,0-1 1 0 0,0 1-1 0 0,0-1 1 0 0,-1 0 0 0 0,1 0-1 0 0,0 0 1 0 0,0-1-1 0 0,0 1 1 0 0,-1-1-1 0 0,2 0-60 0 0,-2-1 22 0 0,1 0-1 0 0,-1 0 0 0 0,-1 0 0 0 0,1-1 1 0 0,0 1-1 0 0,-1 0 0 0 0,1-1 1 0 0,-1 1-1 0 0,0-1 0 0 0,0 1 0 0 0,-1-1 1 0 0,1 1-1 0 0,-1-1 0 0 0,0 0 1 0 0,0 1-1 0 0,0-1 0 0 0,0 0 0 0 0,0 1 1 0 0,-1-1-1 0 0,0-1-21 0 0,1-11 46 0 0,-2-1-40 0 0,0 1-1 0 0,-1-1 0 0 0,0 1 1 0 0,-1 0-1 0 0,-1 0 0 0 0,-3-7-5 0 0,-3-8-545 0 0,-5 4-790 0 0,16 26 713 0 0,0 1-136 0 0,0 0-710 0 0,0 0-2861 0 0,0 0-1229 0 0</inkml:trace>
  <inkml:trace contextRef="#ctx0" brushRef="#br0" timeOffset="823.303">399 572 11920 0 0,'0'0'266'0'0,"0"0"44"0"0,0 0 14 0 0,7 3 69 0 0,112-2 3305 0 0,-28-13-2298 0 0,-85 10-1670 0 0,37-15 606 0 0,-30-10-6875 0 0,-13 18 1437 0 0</inkml:trace>
  <inkml:trace contextRef="#ctx0" brushRef="#br0" timeOffset="1056.428">553 392 11432 0 0,'0'0'256'0'0,"0"0"34"0"0,0 0 22 0 0,3 7 67 0 0,0 74 2254 0 0,1 118 2720 0 0,16-100-5531 0 0,-12-92-1970 0 0,-2-5-2055 0 0,1-1-1883 0 0</inkml:trace>
  <inkml:trace contextRef="#ctx0" brushRef="#br0" timeOffset="1536.416">833 422 12208 0 0,'0'0'273'0'0,"-4"6"376"0"0,-32 69 841 0 0,32-67-1237 0 0,1 0 0 0 0,0 0 1 0 0,0 0-1 0 0,1 0 0 0 0,0 1 1 0 0,1-1-1 0 0,0 0 0 0 0,0 1 0 0 0,0-1 1 0 0,1 1-1 0 0,1-1 0 0 0,0 1 1 0 0,0-1-1 0 0,1 4-253 0 0,-2-10 20 0 0,1-1-1 0 0,0 1 0 0 0,-1-1 1 0 0,1 1-1 0 0,0-1 1 0 0,0 0-1 0 0,0 1 0 0 0,0-1 1 0 0,0 0-1 0 0,0 0 1 0 0,0 1-1 0 0,0-1 0 0 0,1 0 1 0 0,-1 0-1 0 0,0 0 1 0 0,1-1-1 0 0,-1 1 0 0 0,1 0 1 0 0,-1 0-1 0 0,1-1 1 0 0,-1 1-1 0 0,1-1 0 0 0,-1 1 1 0 0,1-1-1 0 0,0 0 1 0 0,-1 1-1 0 0,1-1 0 0 0,-1 0 1 0 0,1 0-1 0 0,0 0 1 0 0,-1-1-1 0 0,1 1 0 0 0,0 0 1 0 0,-1-1-1 0 0,1 1-19 0 0,51-23 90 0 0,51-46-610 0 0,-85 77 695 0 0,42 64 1058 0 0,-59-70-1188 0 0,1-1 0 0 0,-1 1 0 0 0,0 0 0 0 0,1-1 0 0 0,0 1 0 0 0,-1-1 0 0 0,1 0-1 0 0,0 1 1 0 0,0-1 0 0 0,-1-1 0 0 0,1 1 0 0 0,0 0 0 0 0,0-1 0 0 0,0 1 0 0 0,0-1-1 0 0,0 0 1 0 0,0 0 0 0 0,0 0 0 0 0,0-1 0 0 0,0 1 0 0 0,0-1 0 0 0,0 1 0 0 0,-1-1-1 0 0,1 0 1 0 0,0 0 0 0 0,0 0 0 0 0,-1-1 0 0 0,1 1 0 0 0,0 0 0 0 0,-1-1 0 0 0,1 0-1 0 0,-1 0 1 0 0,0 0 0 0 0,0 0 0 0 0,0 0 0 0 0,0 0 0 0 0,0 0 0 0 0,0-1 0 0 0,0 1-1 0 0,-1-1 1 0 0,2-2-45 0 0,1-9-121 0 0,-1 1 1 0 0,0-2-1 0 0,-1 1 0 0 0,0 0 0 0 0,-1 0 0 0 0,-1-1 0 0 0,0 1 1 0 0,-1 0-1 0 0,-1 0 0 0 0,0-1 0 0 0,-1 1 121 0 0,-11-32-2924 0 0,11 41-1414 0 0,-1-1-1294 0 0</inkml:trace>
  <inkml:trace contextRef="#ctx0" brushRef="#br0" timeOffset="2106.696">1220 692 10880 0 0,'0'0'248'0'0,"0"0"34"0"0,0 15 377 0 0,6 62 2277 0 0,4 28 1066 0 0,-10-72-2564 0 0,28-84-1733 0 0,46-2-709 0 0,-71 52 995 0 0,0 0 0 0 0,1 0 0 0 0,-1 1 0 0 0,1-1 0 0 0,-1 1 0 0 0,0 0 0 0 0,1 0 0 0 0,-1 0-1 0 0,1 0 1 0 0,-1 0 0 0 0,1 1 0 0 0,-1 0 0 0 0,0 0 0 0 0,1 0 0 0 0,-1 0 0 0 0,0 0 0 0 0,0 0 0 0 0,0 1 0 0 0,0 0 0 0 0,0 0 0 0 0,0-1 0 0 0,0 2 0 0 0,-1-1-1 0 0,1 0 1 0 0,0 1 9 0 0,-2-2 19 0 0,0 1-1 0 0,0-1 0 0 0,0 0 0 0 0,0 1 0 0 0,0-1 1 0 0,0 1-1 0 0,-1-1 0 0 0,1 1 0 0 0,0 0 0 0 0,-1-1 1 0 0,1 1-1 0 0,-1-1 0 0 0,0 1 0 0 0,0 0 0 0 0,0 0 1 0 0,1-1-1 0 0,-2 1 0 0 0,1 0 0 0 0,0-1 0 0 0,0 1 1 0 0,0 0-1 0 0,-1-1 0 0 0,1 1 0 0 0,-1 0 0 0 0,1-1 1 0 0,-1 1-1 0 0,0-1 0 0 0,0 1 0 0 0,1-1 0 0 0,-1 1 1 0 0,0-1-1 0 0,0 0 0 0 0,0 1 0 0 0,-1-1 0 0 0,1 0 1 0 0,0 0-1 0 0,0 0 0 0 0,-1 0 0 0 0,1 0 0 0 0,-2 1-18 0 0,-44 24 264 0 0,-29-2-546 0 0,45-16-55 0 0,6-2-1205 0 0,9-3-3338 0 0,6-2-662 0 0</inkml:trace>
  <inkml:trace contextRef="#ctx0" brushRef="#br0" timeOffset="2571.745">1691 773 11224 0 0,'-5'1'134'0'0,"-1"0"0"0"0,1 1 1 0 0,-1 0-1 0 0,1 0 1 0 0,-1 0-1 0 0,1 1 0 0 0,0 0 1 0 0,0 0-1 0 0,0 0 0 0 0,0 1 1 0 0,1-1-1 0 0,-2 2-134 0 0,-17 12 1316 0 0,17-13-988 0 0,0-1 1 0 0,0 1-1 0 0,1 0 1 0 0,-1 1-1 0 0,1-1 1 0 0,0 1-1 0 0,0 0 0 0 0,1 1 1 0 0,-1-1-1 0 0,1 1 1 0 0,0 0-1 0 0,1 0 1 0 0,0 0-1 0 0,0 0 1 0 0,0 0-1 0 0,-1 5-328 0 0,3-3 130 0 0,1-6-28 0 0,4 3 82 0 0,13 4-96 0 0,27-30-180 0 0,30-71-138 0 0,-71 89 202 0 0,-3 3 89 0 0,0 0 20 0 0,0 0 3 0 0,4 21 351 0 0,-4 53 46 0 0,9-11-785 0 0,-9-59 414 0 0,8 6-4703 0 0,-5-12 3197 0 0</inkml:trace>
  <inkml:trace contextRef="#ctx0" brushRef="#br0" timeOffset="3013.763">1830 0 10880 0 0,'0'0'248'0'0,"0"0"34"0"0,0 0 20 0 0,0 0-38 0 0,0 0-80 0 0,0 0 297 0 0,0 0 154 0 0,0 0 33 0 0,0 0 14 0 0,0 0 45 0 0,0 0 17 0 0,6 8 1304 0 0,36 143 1590 0 0,-17-46-3510 0 0,-24-101-339 0 0,0 0 0 0 0,0 0 1 0 0,-1 1-1 0 0,1-1 0 0 0,-1 0 0 0 0,0 1 0 0 0,0-1 0 0 0,0 0 0 0 0,-1 0 0 0 0,0 1 0 0 0,0-1 0 0 0,0 0 0 0 0,0 0 0 0 0,-2 3 211 0 0,1 2-6878 0 0</inkml:trace>
  <inkml:trace contextRef="#ctx0" brushRef="#br0" timeOffset="3279.439">1640 219 10600 0 0,'0'0'308'0'0,"0"0"-2"0"0,12-10 69 0 0,-3 5 35 0 0,0 0 0 0 0,0 1 0 0 0,1 0-1 0 0,0 0 1 0 0,0 1 0 0 0,0 1 0 0 0,0-1 0 0 0,0 1 0 0 0,0 1 0 0 0,9 0-410 0 0,160-4 1605 0 0,-104 9-1687 0 0,-42-4-4899 0 0,-20 0-281 0 0</inkml:trace>
  <inkml:trace contextRef="#ctx0" brushRef="#br0" timeOffset="3664.72">2102 222 7400 0 0,'0'0'165'0'0,"0"0"22"0"0,7 3 191 0 0,1-1-8 0 0,1-1-1 0 0,0 0 1 0 0,-1-1-1 0 0,1 0 1 0 0,-1 0-1 0 0,1-1 1 0 0,0 0-1 0 0,-1-1 1 0 0,1 1-1 0 0,-1-2 1 0 0,8-2-370 0 0,-5 2 245 0 0,-2 1-73 0 0,0-1 0 0 0,0 0 0 0 0,0 0 0 0 0,0-1 0 0 0,-1 0 0 0 0,1 0 0 0 0,-1-1 0 0 0,0 0 0 0 0,-1-1 0 0 0,1 1 0 0 0,-1-2 0 0 0,3-2-172 0 0,-9 8 6 0 0,0 0 0 0 0,0 0 1 0 0,0 0-1 0 0,0 0 0 0 0,-1 0 1 0 0,1 0-1 0 0,0 0 1 0 0,-1 0-1 0 0,1 0 0 0 0,-1-1 1 0 0,1 1-1 0 0,-1 0 0 0 0,1 0 1 0 0,-1-1-1 0 0,0 1 1 0 0,0 0-1 0 0,0 0 0 0 0,0-1 1 0 0,0 1-1 0 0,0 0 1 0 0,0-1-1 0 0,0 1 0 0 0,0 0 1 0 0,0 0-1 0 0,-1-1 0 0 0,1 1 1 0 0,0 0-1 0 0,-1 0 1 0 0,1 0-1 0 0,-1 0 0 0 0,0-1 1 0 0,1 1-1 0 0,-1 0 0 0 0,0 0 1 0 0,0 0-1 0 0,0 0 1 0 0,1 0-1 0 0,-1 1 0 0 0,0-1 1 0 0,0 0-1 0 0,0 0 0 0 0,-1 0 1 0 0,1 1-1 0 0,0-1 1 0 0,0 1-1 0 0,0-1-6 0 0,-2 0 10 0 0,0 0 0 0 0,0 0-1 0 0,0 0 1 0 0,0 0 0 0 0,-1 0 0 0 0,1 1-1 0 0,0-1 1 0 0,0 1 0 0 0,0 0 0 0 0,0 0-1 0 0,0 0 1 0 0,-1 1 0 0 0,1-1 0 0 0,0 1 0 0 0,0 0-1 0 0,0 0 1 0 0,0 0 0 0 0,-2 1-10 0 0,-1 2 133 0 0,0 0 0 0 0,1 1 0 0 0,-1-1 0 0 0,1 1 0 0 0,0 1 0 0 0,1-1 0 0 0,-1 1 0 0 0,1-1 1 0 0,0 1-1 0 0,1 0 0 0 0,-1 1 0 0 0,1-1 0 0 0,0 1 0 0 0,1-1 0 0 0,0 1 0 0 0,0 0 0 0 0,0 0 0 0 0,1 0 0 0 0,0 0 0 0 0,0 0 0 0 0,1 3-133 0 0,0-6 43 0 0,0 0-1 0 0,1-1 0 0 0,-1 1 0 0 0,1 0 0 0 0,0-1 1 0 0,0 1-1 0 0,1-1 0 0 0,-1 1 0 0 0,1-1 0 0 0,-1 0 1 0 0,1 0-1 0 0,0 1 0 0 0,0-1 0 0 0,1 0 0 0 0,-1-1 0 0 0,1 1 1 0 0,-1 0-1 0 0,1-1 0 0 0,0 1 0 0 0,0-1 0 0 0,0 0 1 0 0,0 0-1 0 0,0 0 0 0 0,1 0 0 0 0,-1-1 0 0 0,0 0 0 0 0,1 1 1 0 0,0-1-1 0 0,-1 0 0 0 0,1 0 0 0 0,-1-1 0 0 0,1 1 1 0 0,0-1-1 0 0,0 0 0 0 0,-1 0 0 0 0,1 0 0 0 0,0 0 1 0 0,-1-1-1 0 0,3 0-42 0 0,71-20-211 0 0,-33-9-3103 0 0,-31 18 1762 0 0</inkml:trace>
  <inkml:trace contextRef="#ctx0" brushRef="#br0" timeOffset="3965.063">2536 121 10448 0 0,'0'10'793'0'0,"10"99"2707"0"0,4-59-18 0 0,-14-49-2907 0 0,2 3 2216 0 0,32-65-2709 0 0,27-20-1426 0 0,-57 77 1219 0 0,-1 0-1 0 0,1 0 1 0 0,0 1 0 0 0,1-1-1 0 0,-1 1 1 0 0,1 0-1 0 0,-1 0 1 0 0,1 0-1 0 0,0 1 1 0 0,0 0-1 0 0,0 0 1 0 0,1 0-1 0 0,-1 0 1 0 0,0 1-1 0 0,1 0 1 0 0,-1 0-1 0 0,0 0 1 0 0,1 1-1 0 0,5 0 126 0 0,22 13-1769 0 0,-26-8 1099 0 0</inkml:trace>
  <inkml:trace contextRef="#ctx0" brushRef="#br0" timeOffset="4642.384">2917 90 11864 0 0,'0'11'898'0'0,"23"119"4075"0"0,-22-92-2974 0 0,-1-37-1910 0 0,0-1 1 0 0,0 0 4 0 0,0 0-2 0 0,0 0-16 0 0,0 0-4 0 0,19-19-36 0 0,38-70-1792 0 0,-48 76 1377 0 0,22-15-675 0 0,-29 28 989 0 0,7 9 146 0 0,11 79 1280 0 0,-17-40 199 0 0,-2-47-1533 0 0,0-1-1 0 0,-1 0 0 0 0,1 1 0 0 0,0-1 0 0 0,0 0 1 0 0,0 1-1 0 0,-1-1 0 0 0,1 0 0 0 0,0 0 0 0 0,0 0 1 0 0,0 0-1 0 0,0 0 0 0 0,-1 0 0 0 0,1 0 1 0 0,0 0-1 0 0,0 0 0 0 0,0-1 0 0 0,0 1 0 0 0,-1 0 1 0 0,1 0-1 0 0,0-1 0 0 0,0 1 0 0 0,-1-1 0 0 0,1 1 1 0 0,0 0-1 0 0,-1-1 0 0 0,1 1 0 0 0,0-1 0 0 0,-1 0 1 0 0,1 1-1 0 0,-1-1 0 0 0,1 1 0 0 0,-1-1 1 0 0,1 0-1 0 0,-1 0 0 0 0,1 1 0 0 0,-1-1 0 0 0,1 0-26 0 0,109-145-1421 0 0,-109 144 1433 0 0,0 1 0 0 0,0-1 0 0 0,0 1 0 0 0,1-1-1 0 0,-1 1 1 0 0,0-1 0 0 0,0 1 0 0 0,1 0 0 0 0,-1 0 0 0 0,1-1 0 0 0,-1 1 0 0 0,1 0 0 0 0,-1 1-1 0 0,1-1 1 0 0,0 0 0 0 0,0 0 0 0 0,-1 1 0 0 0,1-1 0 0 0,0 1 0 0 0,0-1 0 0 0,0 1 0 0 0,0 0-1 0 0,-1-1 1 0 0,1 1 0 0 0,0 0 0 0 0,0 0 0 0 0,0 1 0 0 0,0-1 0 0 0,0 0 0 0 0,-1 1-1 0 0,1-1 1 0 0,0 1 0 0 0,0-1 0 0 0,-1 1 0 0 0,1 0 0 0 0,0 0 0 0 0,-1 0 0 0 0,1 0 0 0 0,0 0-1 0 0,-1 0 1 0 0,0 0 0 0 0,1 1 0 0 0,-1-1 0 0 0,0 0 0 0 0,1 1 0 0 0,-1 0-12 0 0,48 111 1969 0 0,-13-47-1664 0 0,-16-37-229 0 0,3-1-2201 0 0,-22-23 994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1T11:51:10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29 102 6072 0 0,'0'0'133'0'0,"0"0"23"0"0,0 0 12 0 0,1-14 559 0 0,31-22 3497 0 0,-12 30-1824 0 0,-19 5-2284 0 0,0 1 0 0 0,1 0 1 0 0,-1-1-1 0 0,0 1 1 0 0,0 0-1 0 0,1 0 1 0 0,-1 0-1 0 0,0 0 0 0 0,1 0 1 0 0,-1 0-1 0 0,0 0 1 0 0,0 1-1 0 0,1-1 0 0 0,-1 0 1 0 0,0 1-1 0 0,0-1 1 0 0,0 1-1 0 0,1-1 1 0 0,-1 1-1 0 0,0 0 0 0 0,0 0 1 0 0,0-1-1 0 0,0 1 1 0 0,0 0-1 0 0,0 0 1 0 0,0 0-1 0 0,-1 0 0 0 0,1 0 1 0 0,0 0-1 0 0,0 0 1 0 0,-1 0-1 0 0,1 0-116 0 0,6 7 170 0 0,-6-7-139 0 0,-1 1-1 0 0,0-1 0 0 0,0 1 0 0 0,0-1 1 0 0,0 1-1 0 0,0-1 0 0 0,0 1 1 0 0,0-1-1 0 0,0 1 0 0 0,-1-1 0 0 0,1 1 1 0 0,-1-1-1 0 0,1 1 0 0 0,-1-1 0 0 0,1 0 1 0 0,-1 1-1 0 0,0-1 0 0 0,0 0 0 0 0,0 1 1 0 0,1-1-1 0 0,-1 0 0 0 0,-1 0 0 0 0,0 1-30 0 0,0 0 25 0 0,-1 0 0 0 0,0 0 0 0 0,0 0-1 0 0,0-1 1 0 0,0 1 0 0 0,0-1 0 0 0,-1 0-1 0 0,1 0 1 0 0,0 0 0 0 0,-1 0 0 0 0,1 0-1 0 0,0-1 1 0 0,-1 0 0 0 0,1 1 0 0 0,-1-1-1 0 0,1-1 1 0 0,-1 1 0 0 0,1 0 0 0 0,0-1-1 0 0,-1 0 1 0 0,1 1 0 0 0,0-1 0 0 0,-1-1-1 0 0,1 1 1 0 0,0 0-25 0 0,1-1-3 0 0,0 1 1 0 0,0 0-1 0 0,0-1 0 0 0,0 1 1 0 0,0-1-1 0 0,1 1 0 0 0,-1-1 1 0 0,0 0-1 0 0,1 0 0 0 0,0 0 1 0 0,-1 0-1 0 0,1 0 0 0 0,0 0 1 0 0,0 0-1 0 0,0 0 0 0 0,0 0 1 0 0,0-1-1 0 0,1 1 0 0 0,-1 0 1 0 0,1-1-1 0 0,-1 1 0 0 0,1 0 1 0 0,0-1-1 0 0,0 1 0 0 0,0-1 1 0 0,0 1-1 0 0,0 0 0 0 0,1-1 1 0 0,-1 1-1 0 0,1 0 0 0 0,0-1 1 0 0,-1 1-1 0 0,1 0 0 0 0,0 0 1 0 0,0 0-1 0 0,0 0 0 0 0,1 0 1 0 0,-1 0-1 0 0,0 0 0 0 0,1 0 1 0 0,-1 0-1 0 0,1 0 0 0 0,1-1 3 0 0,-1 1 19 0 0,0 1 0 0 0,0-1 0 0 0,0 0 0 0 0,0 0-1 0 0,0 1 1 0 0,0-1 0 0 0,0 1 0 0 0,1 0 0 0 0,-1 0-1 0 0,0 0 1 0 0,1 0 0 0 0,-1 0 0 0 0,1 0 0 0 0,-1 1-1 0 0,1-1 1 0 0,0 1 0 0 0,-1 0 0 0 0,1 0 0 0 0,-1 0 0 0 0,1 0-1 0 0,0 0 1 0 0,-1 0 0 0 0,1 1 0 0 0,-1-1 0 0 0,1 1-1 0 0,-1-1 1 0 0,1 1 0 0 0,-1 0 0 0 0,1 1-19 0 0,2 0 102 0 0,0 1 0 0 0,-1-1 1 0 0,1 1-1 0 0,-1 0 0 0 0,0 0 1 0 0,0 1-1 0 0,0-1 0 0 0,0 1 1 0 0,-1 0-1 0 0,0 0 1 0 0,1 0-1 0 0,-1 1 0 0 0,-1-1 1 0 0,1 1-1 0 0,-1-1 0 0 0,1 1 1 0 0,-1 0-1 0 0,-1 0 0 0 0,1 0 1 0 0,-1 0-1 0 0,0 0 0 0 0,0 0 1 0 0,0 1-1 0 0,-1-1 0 0 0,0 3-102 0 0,-1-5 39 0 0,-1 0 0 0 0,0 0 0 0 0,0-1 0 0 0,0 1 0 0 0,0 0 0 0 0,-1-1-1 0 0,1 1 1 0 0,-1-1 0 0 0,1 0 0 0 0,-1 1 0 0 0,0-1 0 0 0,0-1 0 0 0,0 1 0 0 0,0 0-1 0 0,0-1 1 0 0,0 1 0 0 0,0-1 0 0 0,-1 0 0 0 0,1 0 0 0 0,0 0 0 0 0,-1-1-1 0 0,1 1 1 0 0,-1-1 0 0 0,1 0 0 0 0,-1 0 0 0 0,1 0-39 0 0,1 0 3 0 0,-1 0 1 0 0,1 0-1 0 0,0 0 1 0 0,0 0-1 0 0,0-1 1 0 0,0 1-1 0 0,0 0 1 0 0,0-1-1 0 0,0 0 0 0 0,0 1 1 0 0,1-1-1 0 0,-1 0 1 0 0,0 0-1 0 0,0 0 1 0 0,0 0-1 0 0,1 0 1 0 0,-1-1-1 0 0,1 1 1 0 0,-1 0-1 0 0,1-1 0 0 0,-1 1 1 0 0,1-1-1 0 0,0 0 1 0 0,0 1-1 0 0,-1-1 1 0 0,1 0-1 0 0,1 0 1 0 0,-1 0-1 0 0,0 0 0 0 0,0 1 1 0 0,1-1-1 0 0,-1 0 1 0 0,1 0-1 0 0,-1-2-3 0 0,1-1-12 0 0,0 1-1 0 0,0 0 0 0 0,0 0 1 0 0,0-1-1 0 0,1 1 1 0 0,0 0-1 0 0,0 0 0 0 0,0 0 1 0 0,0 0-1 0 0,1 0 1 0 0,0 0-1 0 0,-1 0 0 0 0,1 0 1 0 0,1 1-1 0 0,-1-1 0 0 0,0 1 1 0 0,1-1-1 0 0,0 1 1 0 0,0 0-1 0 0,0 0 0 0 0,0 0 1 0 0,0 0-1 0 0,1 1 1 0 0,-1-1-1 0 0,1 1 0 0 0,3-2 13 0 0,9 3-145 0 0,-13 2 109 0 0,0 0 0 0 0,0 0 0 0 0,-1 0 0 0 0,1 0-1 0 0,0 0 1 0 0,-1 1 0 0 0,1-1 0 0 0,-1 1 0 0 0,1-1 0 0 0,-1 1 0 0 0,0 0 0 0 0,0 0 0 0 0,0 0-1 0 0,0 1 1 0 0,0-1 0 0 0,0 0 0 0 0,0 1 0 0 0,-1-1 0 0 0,0 1 0 0 0,1-1 0 0 0,-1 1 0 0 0,0 0 0 0 0,0 0-1 0 0,0-1 1 0 0,0 4 36 0 0,-1 29-4929 0 0,-4-28-1373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1T11:51:11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1 103 13016 0 0,'0'0'381'0'0,"0"0"-5"0"0,4-6-221 0 0,1 4-134 0 0,14-11 1042 0 0,36 33 2875 0 0,-54-19-3912 0 0,0-1 1 0 0,-1 1-1 0 0,1 0 0 0 0,-1 0 0 0 0,1 0 1 0 0,0-1-1 0 0,-1 1 0 0 0,0 0 1 0 0,1 0-1 0 0,-1 0 0 0 0,0 0 0 0 0,1 0 1 0 0,-1 0-1 0 0,0 0 0 0 0,0 0 0 0 0,0 0 1 0 0,0 0-1 0 0,0 0 0 0 0,0 0 1 0 0,0 0-1 0 0,0 0 0 0 0,0 0 0 0 0,0 0 1 0 0,0 0-1 0 0,-1 0 0 0 0,1 0 1 0 0,0 0-1 0 0,-1 0 0 0 0,1 0 0 0 0,-1-1 1 0 0,1 1-1 0 0,-1 0 0 0 0,1 0 0 0 0,-1 0 1 0 0,0-1-1 0 0,1 1 0 0 0,-1 0 1 0 0,0-1-1 0 0,0 1 0 0 0,1 0 0 0 0,-1-1 1 0 0,0 1-1 0 0,0-1 0 0 0,0 1 0 0 0,0-1 1 0 0,0 0-1 0 0,0 1 0 0 0,0-1 1 0 0,0 0-1 0 0,0 0 0 0 0,0 1-26 0 0,-1-1 13 0 0,0 0-1 0 0,-1 0 1 0 0,1 1 0 0 0,0-1-1 0 0,-1-1 1 0 0,1 1 0 0 0,0 0-1 0 0,0 0 1 0 0,-1-1 0 0 0,1 1-1 0 0,0-1 1 0 0,0 0-1 0 0,0 0 1 0 0,-1 0 0 0 0,1 0-1 0 0,0 0 1 0 0,0 0 0 0 0,1-1-1 0 0,-1 1 1 0 0,0 0 0 0 0,0-1-1 0 0,1 0 1 0 0,-1 1 0 0 0,1-1-1 0 0,-1 0 1 0 0,1 0 0 0 0,0 0-1 0 0,-1 0 1 0 0,1 0-1 0 0,0 0 1 0 0,1 0 0 0 0,-1 0-1 0 0,0 0 1 0 0,0 0 0 0 0,1-2-13 0 0,-1-4 4 0 0,0 6-13 0 0,1 0 0 0 0,-1 0 0 0 0,1 0-1 0 0,0 0 1 0 0,0 0 0 0 0,0-1-1 0 0,0 1 1 0 0,0 0 0 0 0,0 0-1 0 0,0 0 1 0 0,1 0 0 0 0,-1 0 0 0 0,1 0-1 0 0,0 0 1 0 0,0 0 0 0 0,0 0-1 0 0,0 0 1 0 0,0 0 0 0 0,1-1 9 0 0,-1 0-10 0 0,1 1 0 0 0,0 0 0 0 0,-1 0 0 0 0,1-1 0 0 0,0 1 0 0 0,0 1 0 0 0,0-1 0 0 0,0 0 0 0 0,0 0 0 0 0,1 1 0 0 0,-1-1 0 0 0,1 1 0 0 0,-1 0 0 0 0,1 0 0 0 0,-1 0 0 0 0,1 0 0 0 0,-1 0 0 0 0,1 0 0 0 0,0 1 0 0 0,0-1 0 0 0,-1 1 0 0 0,1 0 0 0 0,0 0 0 0 0,0 0 0 0 0,-1 0 0 0 0,1 0 0 0 0,0 1 0 0 0,0-1 0 0 0,1 1 10 0 0,2 1 20 0 0,0 0-1 0 0,0 0 1 0 0,0 1-1 0 0,0 0 1 0 0,0 0-1 0 0,-1 0 1 0 0,0 0-1 0 0,1 1 1 0 0,-1 0-1 0 0,-1 0 1 0 0,1 0-1 0 0,-1 1 1 0 0,1 0-1 0 0,-1 0 1 0 0,0 0-1 0 0,-1 0 1 0 0,1 0-1 0 0,-1 1 1 0 0,0 0-1 0 0,-1-1 1 0 0,1 3-20 0 0,-3-5 40 0 0,0-1 1 0 0,0 0 0 0 0,0 0-1 0 0,0 1 1 0 0,-1-1-1 0 0,1 0 1 0 0,-1 0 0 0 0,1 1-1 0 0,-1-1 1 0 0,0 0-1 0 0,0 0 1 0 0,0 0 0 0 0,0 0-1 0 0,-1 0 1 0 0,1 0-1 0 0,0 0 1 0 0,-1-1 0 0 0,1 1-1 0 0,-1 0 1 0 0,0-1 0 0 0,1 1-1 0 0,-1-1 1 0 0,0 1-1 0 0,0-1 1 0 0,0 0 0 0 0,0 0-1 0 0,0 0 1 0 0,0 0-1 0 0,-1 0 1 0 0,1-1 0 0 0,0 1-1 0 0,0-1 1 0 0,0 1 0 0 0,-1-1-1 0 0,1 0 1 0 0,0 0-1 0 0,-1 0 1 0 0,1 0 0 0 0,0 0-1 0 0,-1 0 1 0 0,1-1-1 0 0,0 1 1 0 0,0-1 0 0 0,0 1-1 0 0,-1-1 1 0 0,1 0-1 0 0,0 0 1 0 0,0 0 0 0 0,0 0-1 0 0,-2-2-40 0 0,0 1 29 0 0,-1 0 0 0 0,1 0-1 0 0,0-1 1 0 0,0 1 0 0 0,0-1-1 0 0,0 0 1 0 0,0 0 0 0 0,0-1-1 0 0,1 1 1 0 0,0-1 0 0 0,0 1-1 0 0,0-1 1 0 0,0 0 0 0 0,0-1-1 0 0,1 1 1 0 0,0 0 0 0 0,-1-1-1 0 0,2 1 1 0 0,-1-1 0 0 0,0 1-1 0 0,1-1 1 0 0,0 0 0 0 0,0 0-1 0 0,0-3-28 0 0,1 6-8 0 0,0-1 0 0 0,0 1 0 0 0,1-1 0 0 0,-1 1 0 0 0,0 0 1 0 0,1-1-1 0 0,0 1 0 0 0,-1-1 0 0 0,1 1 0 0 0,0 0 0 0 0,0-1 0 0 0,0 1 0 0 0,0 0 0 0 0,1 0 0 0 0,-1 0 0 0 0,1 0 0 0 0,-1 0 0 0 0,1 0 0 0 0,0 1 0 0 0,0-1 0 0 0,-1 0 0 0 0,1 1 0 0 0,0-1 0 0 0,0 1 0 0 0,1 0 0 0 0,-1 0 0 0 0,0 0 0 0 0,0 0 0 0 0,1 0 0 0 0,-1 0 0 0 0,0 0 0 0 0,1 1 0 0 0,-1-1 0 0 0,1 1 1 0 0,-1 0-1 0 0,1 0 0 0 0,-1 0 0 0 0,1 0 8 0 0,43 4-2265 0 0,-29-2-2539 0 0,1-2-2096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1T11:51:12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67 7976 0 0,'0'0'174'0'0,"0"0"29"0"0,0 0 14 0 0,0-1-26 0 0,2-4-152 0 0,5-18 2546 0 0,-6 22-1826 0 0,-1 1 10 0 0,20-11 2180 0 0,-13 11-2696 0 0,0 0-1 0 0,0 0 1 0 0,0 1-1 0 0,0 0 1 0 0,0 1-1 0 0,0-1 1 0 0,0 1-1 0 0,0 1 0 0 0,-1-1 1 0 0,1 1-1 0 0,3 2-252 0 0,-9-4 232 0 0,2 10 975 0 0,-6-8-1140 0 0,0-1 0 0 0,-1 1 0 0 0,0-1 0 0 0,0 0 0 0 0,1 0 0 0 0,-1 0 0 0 0,0-1 0 0 0,-1 0 0 0 0,1 1 0 0 0,0-1 0 0 0,0 0-1 0 0,-1-1 1 0 0,1 1 0 0 0,-3-1-67 0 0,-3 1 34 0 0,1-1 0 0 0,-1 0 0 0 0,1-1-1 0 0,-1 0 1 0 0,1 0 0 0 0,-1-1 0 0 0,1-1 0 0 0,0 1-1 0 0,-4-3-33 0 0,5-1 54 0 0,14-12 28 0 0,-1 14-63 0 0,0 1-1 0 0,0 0 1 0 0,0 0 0 0 0,0 0-1 0 0,1 0 1 0 0,-1 1-1 0 0,1 0 1 0 0,0 0-1 0 0,-1 1 1 0 0,1-1 0 0 0,0 1-1 0 0,0 0 1 0 0,3 1-19 0 0,48-6 333 0 0,-29 0 482 0 0,-27 6-757 0 0,-1 0-118 0 0,-10 10-3625 0 0,7-5 2382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1T11:51:13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12208 0 0,'0'0'273'0'0,"0"0"40"0"0,0 0 23 0 0,0 0-34 0 0,1 0-201 0 0,4-3 3 0 0,-4 3 379 0 0,33 4 2015 0 0,-30-3-2301 0 0,1 1 0 0 0,-1 0 0 0 0,0 0 0 0 0,0 1 0 0 0,0-1 0 0 0,0 1 0 0 0,0 0 0 0 0,-1 0 0 0 0,1 0 0 0 0,-1 0 0 0 0,0 1 0 0 0,0-1-1 0 0,0 1 1 0 0,0 0 0 0 0,-1 0 0 0 0,1 0 0 0 0,-1 0 0 0 0,0 0 0 0 0,0 1 0 0 0,-1-1 0 0 0,1 2-197 0 0,-1-5 133 0 0,-1 1-104 0 0,0-1-1 0 0,-1 1 0 0 0,1 0 0 0 0,0-1 0 0 0,-1 1 0 0 0,1 0 0 0 0,-1-1 1 0 0,1 1-1 0 0,-1-1 0 0 0,0 1 0 0 0,1-1 0 0 0,-1 1 0 0 0,0-1 0 0 0,0 0 1 0 0,0 1-1 0 0,0-1 0 0 0,0 0 0 0 0,-1 0 0 0 0,1 0 0 0 0,0 1 1 0 0,-1-2-1 0 0,1 1 0 0 0,0 0 0 0 0,-1 0 0 0 0,1 0 0 0 0,-1 0 0 0 0,1-1 1 0 0,-1 1-1 0 0,0-1 0 0 0,1 1 0 0 0,-1-1 0 0 0,1 0 0 0 0,-1 0 1 0 0,0 0-1 0 0,1 0 0 0 0,-1 0 0 0 0,0 0 0 0 0,1 0 0 0 0,-1 0 0 0 0,0 0 1 0 0,1-1-1 0 0,-1 1 0 0 0,0-1 0 0 0,1 1-28 0 0,-1-1-2 0 0,0 0 1 0 0,0 0-1 0 0,0 1 0 0 0,0-1 1 0 0,0 0-1 0 0,0-1 0 0 0,0 1 1 0 0,0 0-1 0 0,1-1 0 0 0,-1 1 1 0 0,1 0-1 0 0,-1-1 0 0 0,1 0 1 0 0,-1 1-1 0 0,1-1 0 0 0,0 0 1 0 0,0 0-1 0 0,0 0 0 0 0,0 0 1 0 0,0 0-1 0 0,0 0 0 0 0,0 0 0 0 0,1 0 1 0 0,-1 0-1 0 0,1 0 0 0 0,0 0 1 0 0,-1 0-1 0 0,1-1 0 0 0,0 1 1 0 0,0 0-1 0 0,1 0 0 0 0,-1 0 1 0 0,0 0-1 0 0,1-1 0 0 0,-1 1 1 0 0,1 0-1 0 0,-1 0 0 0 0,1 0 1 0 0,0 0-1 0 0,0 0 0 0 0,0 0 1 0 0,0 1-1 0 0,0-1 0 0 0,1 0 1 0 0,-1 0-1 0 0,1 1 0 0 0,0-2 2 0 0,2-1-28 0 0,0 0-1 0 0,0 1 1 0 0,1-1-1 0 0,-1 1 1 0 0,1 0-1 0 0,0 0 1 0 0,0 1-1 0 0,0-1 1 0 0,0 1-1 0 0,0 0 1 0 0,1 0-1 0 0,-1 1 1 0 0,0-1-1 0 0,1 1 1 0 0,-1 1-1 0 0,1-1 1 0 0,0 1-1 0 0,4 0 29 0 0,-6 1-4 0 0,-1 0 0 0 0,0 0 0 0 0,0 0 0 0 0,0 0 1 0 0,0 1-1 0 0,0-1 0 0 0,0 1 0 0 0,0 0 0 0 0,-1 0 0 0 0,1 0 0 0 0,-1 0 0 0 0,1 0 1 0 0,-1 1-1 0 0,0-1 0 0 0,0 1 0 0 0,0 0 0 0 0,2 2 4 0 0,9 11 155 0 0,-12-15-120 0 0,0 1 0 0 0,0-1 0 0 0,-1 1 0 0 0,1-1 0 0 0,-1 1 0 0 0,1-1 0 0 0,-1 1 0 0 0,1-1 0 0 0,-1 1 0 0 0,0-1 0 0 0,0 1 0 0 0,0 0 0 0 0,0-1 0 0 0,0 1 0 0 0,0-1 0 0 0,0 1 0 0 0,-1 0 0 0 0,1-1 0 0 0,-1 1 0 0 0,1-1 0 0 0,-1 1 0 0 0,1-1 0 0 0,-1 0 0 0 0,0 1 0 0 0,0-1 0 0 0,0 1 0 0 0,0-1 0 0 0,0 0 0 0 0,0 0 0 0 0,0 0 0 0 0,0 0 0 0 0,0 1 0 0 0,-1-1-35 0 0,-1 1 23 0 0,0-1 0 0 0,0 1 0 0 0,0-1-1 0 0,0 1 1 0 0,-1-1 0 0 0,1 0 0 0 0,0 0 0 0 0,-1 0 0 0 0,1-1-1 0 0,-1 1 1 0 0,1-1 0 0 0,-1 0 0 0 0,1 0 0 0 0,0 0 0 0 0,-1-1-1 0 0,1 1 1 0 0,-1-1 0 0 0,1 0 0 0 0,-1 0 0 0 0,1 0 0 0 0,0 0 0 0 0,0 0-1 0 0,0-1 1 0 0,-1 1 0 0 0,1-1 0 0 0,1 0 0 0 0,-1 0 0 0 0,0 0-1 0 0,0 0 1 0 0,0-1-23 0 0,2 1-97 0 0,-1 0 1 0 0,0 1-1 0 0,0-1 0 0 0,1 0 0 0 0,-1 0 0 0 0,1 0 0 0 0,-1 0 1 0 0,1 0-1 0 0,0-1 0 0 0,0 1 0 0 0,0 0 0 0 0,0-1 0 0 0,0 1 1 0 0,1 0-1 0 0,-1-1 0 0 0,1 1 0 0 0,0-1 0 0 0,-1 1 0 0 0,1-1 97 0 0,1-3-5295 0 0,-1 1-1729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8T15:27:40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87 13216 0 0,'1'-3'82'0'0,"-1"0"-1"0"0,1-1 1 0 0,-1 1 0 0 0,1 0 0 0 0,0 0 0 0 0,0 0 0 0 0,0 0 0 0 0,1 0 0 0 0,-1 0 0 0 0,1 1 0 0 0,-1-1 0 0 0,1 0-1 0 0,0 1 1 0 0,0-1 0 0 0,0 1 0 0 0,1 0 0 0 0,-1-1 0 0 0,1 1 0 0 0,-1 0 0 0 0,1 0 0 0 0,-1 1 0 0 0,1-1 0 0 0,2-1-82 0 0,68-20 2355 0 0,-62 23-2224 0 0,0 1 0 0 0,0 0-1 0 0,0 1 1 0 0,0 0 0 0 0,0 1-1 0 0,-1 1 1 0 0,1-1 0 0 0,-1 1-1 0 0,7 4-130 0 0,-15-6 0 0 0,1 0 0 0 0,0 1 0 0 0,-1-1 0 0 0,0 1 0 0 0,1-1 0 0 0,-1 1 0 0 0,0 0 0 0 0,0 0 0 0 0,-1-1 0 0 0,1 1 0 0 0,0 1 0 0 0,-1-1 0 0 0,0 0 0 0 0,0 0 0 0 0,0 0 0 0 0,0 1 0 0 0,0-1 0 0 0,-1 1 0 0 0,0-1 0 0 0,1 0 0 0 0,-1 1 0 0 0,0-1 0 0 0,-1 1 0 0 0,1-1 0 0 0,-1 0 0 0 0,1 1 0 0 0,-1-1 0 0 0,0 0 0 0 0,0 1 0 0 0,-1-1 0 0 0,1 0 0 0 0,-1 0 0 0 0,1 0 0 0 0,-1 0 0 0 0,0 0 0 0 0,0-1 0 0 0,-1 2 0 0 0,-60 66-14 0 0,12-25-188 0 0,33-28 202 0 0,15-12 0 0 0,52 12-74 0 0,167 42-108 0 0,-115-15 182 0 0,-93-41 50 0 0,-1 0-1 0 0,0 0 0 0 0,0 1 0 0 0,-1 0 0 0 0,1 0 0 0 0,-1 1 0 0 0,0 0 0 0 0,0 0 0 0 0,0 0 0 0 0,-1 1 0 0 0,0 0 0 0 0,0 0 1 0 0,0 0-1 0 0,-1 0 0 0 0,0 1 0 0 0,1 1-49 0 0,-5-3 54 0 0,-1 0 1 0 0,1-1-1 0 0,-1 1 0 0 0,1 0 1 0 0,-1-1-1 0 0,-1 1 1 0 0,1-1-1 0 0,-1 1 1 0 0,1-1-1 0 0,-1 0 0 0 0,-1 1 1 0 0,1-1-1 0 0,-1 0 1 0 0,1 0-1 0 0,-1-1 0 0 0,0 1 1 0 0,0-1-1 0 0,-1 1 1 0 0,1-1-1 0 0,-1 0 1 0 0,0 0-1 0 0,1 0 0 0 0,-1-1 1 0 0,0 0-1 0 0,-1 1 1 0 0,1-1-1 0 0,-2 0-54 0 0,-17 9 111 0 0,0-1 1 0 0,-1-1-1 0 0,0-1 1 0 0,-1-1-1 0 0,0-1 0 0 0,0-1 1 0 0,-22 1-112 0 0,14-1 43 0 0,-87-4 103 0 0,110-1-271 0 0,1-1-1 0 0,-1-1 1 0 0,0 0-1 0 0,1 0 0 0 0,-1-1 1 0 0,1 0-1 0 0,0-1 1 0 0,0 0-1 0 0,0 0 0 0 0,-6-4 126 0 0,7 1-4902 0 0,-1-4-1643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1T11:51:14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46 10912 0 0,'0'0'248'0'0,"0"0"34"0"0,0 0 20 0 0,0 0-38 0 0,1 0-171 0 0,4 0-36 0 0,-4 0 183 0 0,-1 0 76 0 0,0 0 18 0 0,3 19 1474 0 0,-4-16-1678 0 0,-1 0 1 0 0,1 1 0 0 0,0-1-1 0 0,-1-1 1 0 0,1 1 0 0 0,-1 0-1 0 0,0 0 1 0 0,0 0 0 0 0,0-1-1 0 0,0 1 1 0 0,0-1 0 0 0,-1 0-1 0 0,1 0 1 0 0,-1 0-1 0 0,0 0 1 0 0,1 0 0 0 0,-1 0-1 0 0,0-1 1 0 0,0 1 0 0 0,0-1-1 0 0,0 0 1 0 0,0 0 0 0 0,-1 0-1 0 0,1 0 1 0 0,0-1 0 0 0,0 1-1 0 0,-4-1-130 0 0,6 0 24 0 0,-1 0-1 0 0,1 0 0 0 0,-1 0 1 0 0,1-1-1 0 0,-1 1 1 0 0,1-1-1 0 0,-1 1 0 0 0,1-1 1 0 0,0 0-1 0 0,-1 1 0 0 0,1-1 1 0 0,0 0-1 0 0,0 0 0 0 0,-1 0 1 0 0,1 0-1 0 0,0 0 0 0 0,0 0 1 0 0,0 0-1 0 0,0-1 0 0 0,0 1 1 0 0,0 0-1 0 0,0 0 1 0 0,1-1-1 0 0,-1 1 0 0 0,0-1 1 0 0,1 1-1 0 0,-1 0 0 0 0,1-1 1 0 0,0 1-1 0 0,-1-1 0 0 0,1 1 1 0 0,0-1-1 0 0,0 0 0 0 0,0 1 1 0 0,0-1-1 0 0,0 1 0 0 0,0-2-23 0 0,21-36 658 0 0,-18 35-643 0 0,1 0 1 0 0,0 1-1 0 0,0 0 1 0 0,0-1-1 0 0,0 2 1 0 0,1-1-1 0 0,-1 0 1 0 0,1 1 0 0 0,0 0-1 0 0,-1 0 1 0 0,1 0-1 0 0,0 1 1 0 0,0 0-1 0 0,0 0 1 0 0,1 0-1 0 0,-1 0 1 0 0,0 1-1 0 0,0 0 1 0 0,0 0-1 0 0,5 1-15 0 0,-7 0 19 0 0,0 0-1 0 0,0 0 0 0 0,-1 1 0 0 0,1 0 0 0 0,0-1 0 0 0,0 1 1 0 0,-1 0-1 0 0,1 0 0 0 0,-1 0 0 0 0,0 1 0 0 0,1-1 0 0 0,-1 0 1 0 0,0 1-1 0 0,0 0 0 0 0,-1-1 0 0 0,1 1 0 0 0,0 0 1 0 0,-1 0-1 0 0,1 1-18 0 0,-2-1 56 0 0,1-1 0 0 0,-1 1 0 0 0,0-1 0 0 0,0 1 0 0 0,0 0 0 0 0,0-1 0 0 0,-1 1 0 0 0,1-1 0 0 0,-1 1 0 0 0,1 0 1 0 0,-1-1-1 0 0,0 1 0 0 0,0-1 0 0 0,0 0 0 0 0,0 1 0 0 0,0-1 0 0 0,-1 0 0 0 0,1 0 0 0 0,-1 0 0 0 0,1 0 0 0 0,-1 0 0 0 0,0 0 0 0 0,0 0 0 0 0,0 0 1 0 0,0-1-1 0 0,0 1 0 0 0,0-1 0 0 0,0 1 0 0 0,-1-1 0 0 0,1 0 0 0 0,0 0 0 0 0,-1 0 0 0 0,1 0 0 0 0,-1 0 0 0 0,-2 0-56 0 0,2-1 11 0 0,-1 0 0 0 0,0 0 0 0 0,0 0-1 0 0,1 0 1 0 0,-1-1 0 0 0,0 1 0 0 0,1-1-1 0 0,-1 0 1 0 0,0 0 0 0 0,1-1 0 0 0,-1 1-1 0 0,1-1 1 0 0,0 1 0 0 0,-1-1 0 0 0,1 0-1 0 0,0 0 1 0 0,0-1-11 0 0,2 2-94 0 0,1 0 0 0 0,-1 0 0 0 0,1 0 0 0 0,0 0 0 0 0,-1 0 1 0 0,1 0-1 0 0,0 0 0 0 0,-1-1 0 0 0,1 1 0 0 0,0 0 0 0 0,0 0 0 0 0,0 0 0 0 0,0 0 0 0 0,0-1 0 0 0,0 1 0 0 0,0 0 1 0 0,1 0-1 0 0,-1 0 0 0 0,0 0 0 0 0,1 0 0 0 0,-1 0 0 0 0,1 0 0 0 0,-1-1 0 0 0,1 1 0 0 0,-1 0 0 0 0,1 0 0 0 0,0 1 1 0 0,-1-1-1 0 0,1 0 0 0 0,0 0 0 0 0,0 0 0 0 0,0 0 0 0 0,0 1 0 0 0,-1-1 0 0 0,1 0 0 0 0,0 1 0 0 0,1-1 94 0 0,14-5-3241 0 0,-6 3 1579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1T11:51:14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93 9936 0 0,'0'0'292'0'0,"0"-1"0"0"0,0-3-256 0 0,11-30 942 0 0,5 10 1609 0 0,2 18-914 0 0,13 12-564 0 0,-30-6-917 0 0,3 33 928 0 0,-7-27-1027 0 0,-1-1 0 0 0,0 0 0 0 0,0 0 0 0 0,0-1-1 0 0,0 1 1 0 0,-1-1 0 0 0,1 0 0 0 0,-1 0 0 0 0,0-1-1 0 0,-1 1 1 0 0,1-1 0 0 0,0 0 0 0 0,-1 0 0 0 0,0-1-1 0 0,0 0 1 0 0,0 0 0 0 0,0 0 0 0 0,0-1 0 0 0,0 0-1 0 0,-1 0-92 0 0,5-1 20 0 0,-1 0-1 0 0,1-1 0 0 0,0 1 0 0 0,0-1 1 0 0,0 1-1 0 0,0-1 0 0 0,0 0 0 0 0,0 0 0 0 0,0 0 1 0 0,0 0-1 0 0,1 0 0 0 0,-1-1 0 0 0,0 1 1 0 0,1 0-1 0 0,-1-1 0 0 0,1 1 0 0 0,-1-1 0 0 0,1 0 1 0 0,0 0-1 0 0,-1 1 0 0 0,1-1 0 0 0,0 0 1 0 0,0 0-1 0 0,0 0 0 0 0,1 0 0 0 0,-1 0 0 0 0,0 0 1 0 0,1 0-1 0 0,-1 0 0 0 0,1 0 0 0 0,0-1 1 0 0,0 1-1 0 0,0 0 0 0 0,0 0 0 0 0,0 0 0 0 0,0 0 1 0 0,0-1-1 0 0,1 1 0 0 0,-1 0 0 0 0,1 0 1 0 0,0 0-1 0 0,-1 0 0 0 0,1 0 0 0 0,0 0 0 0 0,0 0 1 0 0,0 0-1 0 0,1 1 0 0 0,-1-1 0 0 0,0 0 1 0 0,1 1-1 0 0,-1-1 0 0 0,1 1 0 0 0,-1-1 0 0 0,1 1 1 0 0,1-1-20 0 0,-1-2-4 0 0,1 1-1 0 0,0 0 1 0 0,0 0 0 0 0,0 0 0 0 0,0 0 0 0 0,1 0 0 0 0,-1 1 0 0 0,1-1-1 0 0,-1 1 1 0 0,1 0 0 0 0,0 0 0 0 0,0 0 0 0 0,0 1 0 0 0,0 0 0 0 0,0-1-1 0 0,0 1 1 0 0,0 1 0 0 0,1-1 0 0 0,-1 0 0 0 0,0 1 0 0 0,1 0 0 0 0,-1 0 0 0 0,0 1-1 0 0,0-1 1 0 0,1 1 0 0 0,-1 0 0 0 0,0 0 0 0 0,0 0 0 0 0,2 1 4 0 0,19 22 220 0 0,-18-11-3861 0 0,-4-9 1226 0 0,3 5-4102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1T11:51:20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0 149 12208 0 0,'12'-18'273'0'0,"-7"-18"779"0"0,9-37-813 0 0,-8 52 995 0 0,-5 20-726 0 0,-1 1 18 0 0,0 0-28 0 0,0 0-122 0 0,0 0-51 0 0,0 0-6 0 0,0 0-32 0 0,0 0-114 0 0,0 0-49 0 0,2 7 113 0 0,-1 23 327 0 0,15 56 595 0 0,-14-33-620 0 0,4 29-125 0 0,-5-17 12 0 0,8-3 184 0 0,-3-19-402 0 0,4 14-196 0 0,-9-41 72 0 0,1 1-4 0 0,-6 0-9 0 0,0-3-95 0 0,3-13-76 0 0,1-1-11 0 0,0 0-67 0 0,0 0-280 0 0,0 0-118 0 0,0 0-850 0 0,2 0-3461 0 0,6 0-1483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1T11:51:25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12264 0 0,'0'0'273'0'0,"0"0"40"0"0,0 0 23 0 0,1-1-33 0 0,5-5 4423 0 0,0 16-3528 0 0,0 17-829 0 0,12 184 1727 0 0,-4-75-1719 0 0,2 5-161 0 0,-12-26-2441 0 0,-4-114 324 0 0,0-1-4796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1T11:51:27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48 7600 0 0,'0'0'166'0'0,"0"0"29"0"0,-6 1 198 0 0,-19 11-355 0 0,25-11 50 0 0,-1-1 0 0 0,0 1-1 0 0,0-1 1 0 0,0 1 0 0 0,0-1 0 0 0,0 0 0 0 0,0 1 0 0 0,0-1 0 0 0,0 0 0 0 0,0 0-1 0 0,0 1 1 0 0,0-1 0 0 0,0 0 0 0 0,0 0 0 0 0,0 0 0 0 0,0 0 0 0 0,0-1 0 0 0,0 1 0 0 0,0 0-1 0 0,0 0 1 0 0,0-1 0 0 0,0 1 0 0 0,0 0 0 0 0,0-1 0 0 0,0 1 0 0 0,0-1 0 0 0,1 1-1 0 0,-1-1 1 0 0,0 0 0 0 0,0 1 0 0 0,0-1 0 0 0,1 0 0 0 0,-1 1 0 0 0,0-1 0 0 0,0 0-88 0 0,14-19 1296 0 0,-8 17-836 0 0,-2 1-300 0 0,0-1 1 0 0,0 1-1 0 0,1 0 1 0 0,-1 0-1 0 0,1 0 1 0 0,-1 0-1 0 0,1 0 1 0 0,0 1-1 0 0,0 0 1 0 0,0 0-1 0 0,0 0 1 0 0,0 0-1 0 0,0 0 1 0 0,0 1 0 0 0,0 0-161 0 0,0 0 77 0 0,-1 0 1 0 0,1 0 0 0 0,0 0-1 0 0,-1 1 1 0 0,1-1 0 0 0,-1 1 0 0 0,1 0-1 0 0,-1 0 1 0 0,1 1 0 0 0,-1-1-1 0 0,0 1 1 0 0,1-1 0 0 0,-1 1 0 0 0,0 0-1 0 0,0 0 1 0 0,0 1 0 0 0,-1-1-1 0 0,1 1 1 0 0,0-1 0 0 0,-1 1 0 0 0,0 0-1 0 0,1 0 1 0 0,-1 0 0 0 0,0 1-78 0 0,-1-3 65 0 0,-1 1 1 0 0,1-1-1 0 0,-1 1 0 0 0,1-1 1 0 0,-1 1-1 0 0,0-1 0 0 0,1 1 1 0 0,-1 0-1 0 0,0-1 1 0 0,0 1-1 0 0,0-1 0 0 0,0 1 1 0 0,-1 0-1 0 0,1-1 0 0 0,0 1 1 0 0,-1-1-1 0 0,1 1 1 0 0,-1-1-1 0 0,1 1 0 0 0,-1-1 1 0 0,0 1-1 0 0,0-1 0 0 0,1 1 1 0 0,-1-1-1 0 0,0 0 1 0 0,0 0-1 0 0,0 1 0 0 0,-1-1 1 0 0,1 0-1 0 0,0 0 0 0 0,0 0 1 0 0,-1 0-1 0 0,1 0 1 0 0,0-1-1 0 0,-1 1 0 0 0,1 0 1 0 0,-1 0-66 0 0,-2 1 46 0 0,0-1 0 0 0,0 1 0 0 0,0 0 0 0 0,-1-1 0 0 0,1 0 0 0 0,0 0 1 0 0,-1 0-1 0 0,1-1 0 0 0,-1 1 0 0 0,1-1 0 0 0,-1 0 0 0 0,1 0 0 0 0,-1-1 0 0 0,1 0 0 0 0,-3 0-46 0 0,5 0 12 0 0,1-1 0 0 0,-1 1 0 0 0,0-1-1 0 0,0 1 1 0 0,1-1 0 0 0,-1 0 0 0 0,1 0-1 0 0,0 1 1 0 0,0-1 0 0 0,-1 0 0 0 0,1 0 0 0 0,0 0-1 0 0,0-1 1 0 0,1 1 0 0 0,-1 0 0 0 0,0 0-1 0 0,1 0 1 0 0,-1-1 0 0 0,1 1 0 0 0,0 0-1 0 0,0-1 1 0 0,0 1 0 0 0,0 0 0 0 0,0 0-1 0 0,0-1 1 0 0,1 1 0 0 0,-1 0 0 0 0,1-1 0 0 0,0 1-1 0 0,-1 0 1 0 0,1 0 0 0 0,0 0 0 0 0,0 0-1 0 0,1-1-11 0 0,0 0 39 0 0,0 0-1 0 0,0 0 0 0 0,0 0 0 0 0,1 1 1 0 0,-1-1-1 0 0,1 1 0 0 0,-1 0 0 0 0,1 0 1 0 0,0 0-1 0 0,0 0 0 0 0,-1 0 0 0 0,2 0 1 0 0,-1 1-1 0 0,0 0 0 0 0,0-1 1 0 0,0 1-1 0 0,1 0 0 0 0,-1 1 0 0 0,0-1 1 0 0,1 1-1 0 0,-1-1 0 0 0,1 1 0 0 0,1 0-38 0 0,35 9 176 0 0,-34-7-225 0 0,8 15-1876 0 0,-14-14-3019 0 0,-3 1-1569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1T11:51:27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10 126 11912 0 0,'-9'-59'953'0'0,"31"11"615"0"0,-21 47-1175 0 0,-1 1 30 0 0,24-2 1773 0 0,-22 2-2111 0 0,0 1-1 0 0,1-1 1 0 0,-1 1 0 0 0,1 0 0 0 0,-1 0 0 0 0,0 0 0 0 0,0 0-1 0 0,1 0 1 0 0,-1 1 0 0 0,0-1 0 0 0,0 1 0 0 0,0-1 0 0 0,0 1-1 0 0,-1 0 1 0 0,1 0 0 0 0,0 0 0 0 0,-1 0 0 0 0,1 0-1 0 0,-1 0 1 0 0,0 0 0 0 0,0 0 0 0 0,0 0 0 0 0,0 1 0 0 0,0-1-1 0 0,0 1 1 0 0,0-1 0 0 0,-1 0 0 0 0,0 1 0 0 0,1-1 0 0 0,-1 1-1 0 0,0-1 1 0 0,0 1 0 0 0,0-1 0 0 0,0 1 0 0 0,-1-1 0 0 0,1 1-1 0 0,-1 0-84 0 0,1-2 22 0 0,-1 0 0 0 0,0 0 0 0 0,1 0 0 0 0,-1 0 0 0 0,0-1-1 0 0,1 1 1 0 0,-1 0 0 0 0,0 0 0 0 0,0-1 0 0 0,0 1 0 0 0,0 0-1 0 0,0-1 1 0 0,0 1 0 0 0,0-1 0 0 0,0 1 0 0 0,0-1 0 0 0,0 0-1 0 0,0 1 1 0 0,0-1 0 0 0,0 0 0 0 0,0 0 0 0 0,0 0-1 0 0,0 0 1 0 0,-1 0 0 0 0,1 0 0 0 0,0 0 0 0 0,0 0 0 0 0,0 0-1 0 0,0 0 1 0 0,0 0 0 0 0,0-1 0 0 0,0 1 0 0 0,0-1 0 0 0,0 1-1 0 0,0-1 1 0 0,0 1 0 0 0,0-1 0 0 0,0 1 0 0 0,0-1-22 0 0,-34-28 100 0 0,24-29-224 0 0,11 57 18 0 0,16-5-288 0 0,-12 7 382 0 0,0 0 0 0 0,0 1 0 0 0,1 0 0 0 0,-1 0-1 0 0,0 0 1 0 0,0 0 0 0 0,-1 1 0 0 0,1 0 0 0 0,0-1 0 0 0,-1 1-1 0 0,0 0 1 0 0,0 1 0 0 0,0-1 0 0 0,0 1 0 0 0,0-1 0 0 0,0 1-1 0 0,-1 0 1 0 0,1 1 12 0 0,13 16 219 0 0,-14-19-167 0 0,0 0-1 0 0,0 0 0 0 0,-1 1 0 0 0,1-1 0 0 0,-1 0 0 0 0,0 1 0 0 0,0 0 1 0 0,0-1-1 0 0,0 1 0 0 0,0-1 0 0 0,0 1 0 0 0,-1 0 0 0 0,1 0 1 0 0,-1-1-1 0 0,0 1 0 0 0,0 0 0 0 0,0 0 0 0 0,0-1 0 0 0,-1 4-51 0 0,-5 18-680 0 0,6-23-258 0 0,0-1-56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1T11:51:25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49 8032 0 0,'40'-36'952'0'0,"-20"23"1950"0"0,-20 14-2786 0 0,0-1-1 0 0,0 0 1 0 0,0 1-1 0 0,0-1 1 0 0,0 0-1 0 0,0 1 1 0 0,0-1-1 0 0,0 1 1 0 0,0-1 0 0 0,0 0-1 0 0,0 1 1 0 0,0-1-1 0 0,0 0 1 0 0,0 1-1 0 0,0-1 1 0 0,0 0-1 0 0,0 1 1 0 0,1-1-1 0 0,-1 1 1 0 0,0-1-1 0 0,0 0 1 0 0,0 0-1 0 0,0 1 1 0 0,1-1-1 0 0,-1 0 1 0 0,0 1-1 0 0,1-1 1 0 0,-1 0-1 0 0,0 0 1 0 0,0 1-1 0 0,1-1 1 0 0,-1 0-1 0 0,0 0 1 0 0,1 0 0 0 0,-1 1-1 0 0,0-1 1 0 0,1 0-1 0 0,-1 0 1 0 0,1 0-1 0 0,-1 0 1 0 0,0 0-1 0 0,1 0 1 0 0,-1 0-1 0 0,0 0 1 0 0,1 0-1 0 0,-1 0 1 0 0,1 0-1 0 0,-1 0 1 0 0,0 0-1 0 0,1 0 1 0 0,-1 0-1 0 0,0 0 1 0 0,1 0-1 0 0,-1-1 1 0 0,0 1-1 0 0,1 0-115 0 0,-51 64 1403 0 0,-97 36-804 0 0,109-71-533 0 0,15-5-66 0 0,17-5 0 0 0,8-17 0 0 0,16 22 80 0 0,56 36 387 0 0,23 35-310 0 0,-53-41-93 0 0,-25-30-372 0 0,-18-23-84 0 0,-1-1-109 0 0,6 2-5439 0 0,2-2-110 0 0</inkml:trace>
  <inkml:trace contextRef="#ctx0" brushRef="#br0" timeOffset="452.449">689 100 12728 0 0,'1'-24'1454'0'0,"-2"23"-1131"0"0,1 1 102 0 0,0 0 21 0 0,0 0 7 0 0,-15 0 1455 0 0,-75 40-383 0 0,-72 67-1270 0 0,92-55-181 0 0,61-42-10 0 0,8-8 0 0 0,1-2 6 0 0,14 23 619 0 0,47 30-264 0 0,-7-34-301 0 0,22 4-40 0 0,-21-5-369 0 0,8 0-4791 0 0,-53-17 3606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1T11:51:23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96 12496 0 0,'0'0'281'0'0,"-10"-15"794"0"0,7 10-994 0 0,3 4 278 0 0,0 1 119 0 0,0 0 24 0 0,0 0-17 0 0,0 0-77 0 0,0 0-31 0 0,0 0-8 0 0,8 18 566 0 0,17 65 480 0 0,-1 2-845 0 0,-13-54-280 0 0,-2 1 0 0 0,0 0-1 0 0,-3 1 1 0 0,1 13-290 0 0,12 55 568 0 0,5 28 137 0 0,-14-83-701 0 0,-7-42-145 0 0,-3-3-206 0 0,0-1-66 0 0,0 0-10 0 0,0 0-134 0 0,0 0-560 0 0,0 0-246 0 0,-1-1-49 0 0,-5-4-10 0 0</inkml:trace>
  <inkml:trace contextRef="#ctx0" brushRef="#br0" timeOffset="488.43">192 48 9512 0 0,'0'0'346'0'0,"0"0"-210"0"0,0 0-41 0 0,8-19 2181 0 0,4 7-921 0 0,-11 11-941 0 0,17-9 841 0 0,-16 9-1191 0 0,0 0 0 0 0,1 0 1 0 0,-1 1-1 0 0,0-1 0 0 0,0 0 1 0 0,1 1-1 0 0,-1 0 0 0 0,0-1 1 0 0,1 1-1 0 0,-1 0 0 0 0,0 0 0 0 0,1 0 1 0 0,-1 1-1 0 0,0-1 0 0 0,1 0 1 0 0,-1 1-1 0 0,0 0 0 0 0,0-1 1 0 0,0 1-1 0 0,1 0 0 0 0,-1 0 1 0 0,0 0-1 0 0,0 0 0 0 0,0 1 0 0 0,0-1 1 0 0,-1 1-1 0 0,1-1 0 0 0,0 1 1 0 0,-1-1-1 0 0,1 1 0 0 0,-1 0 1 0 0,1 0-1 0 0,-1 0 0 0 0,0 0 0 0 0,1 1-64 0 0,4 16 304 0 0,-7-13-221 0 0,-1 0 0 0 0,-1-1 0 0 0,1 1 0 0 0,-1 0 0 0 0,0-1 0 0 0,0 1 0 0 0,-1-1-1 0 0,1 0 1 0 0,-1 0 0 0 0,0-1 0 0 0,-1 1 0 0 0,1-1 0 0 0,-1 0 0 0 0,0 0 0 0 0,0 0 0 0 0,0-1-1 0 0,0 1 1 0 0,-1-1 0 0 0,1-1 0 0 0,-1 1 0 0 0,0-1 0 0 0,0 0 0 0 0,0 0 0 0 0,0 0-1 0 0,-4-1-82 0 0,-16 11 0 0 0,22-9 12 0 0,18 6 128 0 0,21 0-588 0 0,1-1 0 0 0,-1-2 0 0 0,1-2 0 0 0,3 0 448 0 0,-23-2-4534 0 0,-2 1-1427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1T11:51:21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 9280 0 0,'0'0'268'0'0,"0"0"4"0"0,0 0-122 0 0,0 0 137 0 0,0 0 81 0 0,0 0 15 0 0,0 0 27 0 0,0 0 113 0 0,0 0 48 0 0,0 0 6 0 0,0 0-8 0 0,0 0-55 0 0,0 0-30 0 0,0 0-4 0 0,0 0-30 0 0,0 1-123 0 0,-10 76 1095 0 0,5 28-436 0 0,12-1-752 0 0,24 73 418 0 0,-21-139-108 0 0,-10-37-480 0 0,0-1 0 0 0,0-1-10 0 0,10-44 20 0 0,-8 39-127 0 0,-1-1 0 0 0,1 1 1 0 0,0-1-1 0 0,0 1 0 0 0,1 0 0 0 0,0 0 0 0 0,0 0 0 0 0,1 0 0 0 0,-1 0 0 0 0,1 1 0 0 0,0-1 0 0 0,1 1 0 0 0,-1 0 0 0 0,1 1 0 0 0,0-1 0 0 0,0 1 0 0 0,1 0 0 0 0,5-4 53 0 0,-9 7-8 0 0,0 0 0 0 0,0 0 0 0 0,0 0 0 0 0,0 0 0 0 0,0 1 0 0 0,0-1 0 0 0,0 0 0 0 0,0 1 1 0 0,1 0-1 0 0,-1-1 0 0 0,0 1 0 0 0,0 0 0 0 0,0 0 0 0 0,1 0 0 0 0,-1 0 0 0 0,0 1 0 0 0,0-1 0 0 0,0 0 0 0 0,1 1 0 0 0,-1 0 0 0 0,0 0 0 0 0,0-1 0 0 0,0 1 0 0 0,0 0 0 0 0,0 1 0 0 0,0-1 0 0 0,-1 0 0 0 0,2 1 8 0 0,2 1 28 0 0,-1 0-1 0 0,1 1 0 0 0,-1-1 0 0 0,0 1 0 0 0,0 0 0 0 0,-1 0 0 0 0,1 0 0 0 0,-1 1 0 0 0,0-1 0 0 0,0 1 0 0 0,0 0 0 0 0,0-1 0 0 0,0 3-27 0 0,12 29 616 0 0,-14-33-568 0 0,-1 0 0 0 0,0 1 0 0 0,0-1 0 0 0,-1 0 0 0 0,1 0 0 0 0,-1 0 0 0 0,0 0 0 0 0,1 1 0 0 0,-1-1 0 0 0,-1 0-1 0 0,1 0 1 0 0,0-1 0 0 0,-1 1 0 0 0,1 0 0 0 0,-1 0 0 0 0,0-1 0 0 0,0 1 0 0 0,0-1 0 0 0,0 1 0 0 0,-1-1 0 0 0,1 0-1 0 0,0 0 1 0 0,-1 0 0 0 0,0 0 0 0 0,1-1 0 0 0,-1 1 0 0 0,0-1 0 0 0,0 1 0 0 0,0-1 0 0 0,0 0 0 0 0,0 0-48 0 0,-8 3-26 0 0,1 0 0 0 0,-1-1 0 0 0,0-1 0 0 0,0 1 0 0 0,0-2 0 0 0,0 0 0 0 0,0 0 0 0 0,0-1 0 0 0,0 0 0 0 0,-1-1 0 0 0,-8-1 26 0 0,-40-20-1239 0 0,27-8-2735 0 0,28 24 2522 0 0,2-5-10 0 0</inkml:trace>
  <inkml:trace contextRef="#ctx0" brushRef="#br0" timeOffset="784.495">482 174 6736 0 0,'0'0'149'0'0,"0"0"23"0"0,4-5 171 0 0,9-16 202 0 0,-10-2 2487 0 0,-4 23-2877 0 0,1 0 0 0 0,0 0-1 0 0,0 0 1 0 0,-1 0 0 0 0,1 0 0 0 0,0 0 0 0 0,-1-1-1 0 0,1 1 1 0 0,0 0 0 0 0,0 0 0 0 0,-1 0 0 0 0,1 0-1 0 0,0 0 1 0 0,0-1 0 0 0,-1 1 0 0 0,1 0-1 0 0,0 0 1 0 0,0 0 0 0 0,0-1 0 0 0,-1 1 0 0 0,1 0-1 0 0,0 0 1 0 0,0-1 0 0 0,0 1 0 0 0,0 0 0 0 0,0 0-1 0 0,0-1 1 0 0,-1 1 0 0 0,1 0 0 0 0,0 0 0 0 0,0-1-1 0 0,0 1 1 0 0,0 0 0 0 0,0-1 0 0 0,0 1 0 0 0,0 0-1 0 0,0 0 1 0 0,0-1 0 0 0,0 1 0 0 0,0 0 0 0 0,0-1-1 0 0,1 1 1 0 0,-1 0 0 0 0,0 0 0 0 0,0-1-1 0 0,0 1 1 0 0,0 0 0 0 0,0 0 0 0 0,0-1 0 0 0,1 1-1 0 0,-1 0-154 0 0,-1 0 220 0 0,-32 39 512 0 0,-31 66-52 0 0,47-42-208 0 0,13-15-360 0 0,17 2 135 0 0,-3-38 82 0 0,2 4-11 0 0,-10-13-333 0 0,0 1 0 0 0,0-1-1 0 0,1 0 1 0 0,-1 0 0 0 0,1 0 0 0 0,0 0 0 0 0,0-1 0 0 0,0 1 0 0 0,0-1 0 0 0,0 1-1 0 0,1-1 1 0 0,-1 0 0 0 0,1 0 0 0 0,-1-1 0 0 0,3 2 15 0 0,65 7-1055 0 0,-24-23-5206 0 0,-40 7 815 0 0</inkml:trace>
  <inkml:trace contextRef="#ctx0" brushRef="#br0" timeOffset="1068.402">715 154 11000 0 0,'-7'-9'1208'0'0,"5"6"-1144"0"0,1 3 266 0 0,1 0 109 0 0,0 0 17 0 0,-11 19 1435 0 0,9-10-1700 0 0,0 0 1 0 0,1 0 0 0 0,0 1-1 0 0,0-1 1 0 0,1 0 0 0 0,0 1 0 0 0,1-1-1 0 0,0 0 1 0 0,0 1 0 0 0,1-1-1 0 0,0 0 1 0 0,1 0 0 0 0,0 0 0 0 0,1 0-192 0 0,3 19 247 0 0,-3-20-169 0 0,1 0-1 0 0,0 0 0 0 0,0 0 1 0 0,0-1-1 0 0,1 0 0 0 0,0 0 1 0 0,0 0-1 0 0,1-1 0 0 0,2 2-77 0 0,68 32-145 0 0,-70-40-2511 0 0,-7 0-3254 0 0</inkml:trace>
  <inkml:trace contextRef="#ctx0" brushRef="#br0" timeOffset="1373.149">604 297 10768 0 0,'0'0'241'0'0,"6"-12"596"0"0,-1 6-740 0 0,0 1 0 0 0,0 0 0 0 0,0 0 0 0 0,0 0 0 0 0,1 1 0 0 0,0-1 0 0 0,0 1 0 0 0,0 1 0 0 0,1-1 0 0 0,-1 1 0 0 0,1 0 0 0 0,-1 1 0 0 0,1-1 0 0 0,0 1 0 0 0,0 1 0 0 0,0-1 0 0 0,5 1-97 0 0,-2-1 209 0 0,118-4-569 0 0,-114 6 48 0 0</inkml:trace>
  <inkml:trace contextRef="#ctx0" brushRef="#br0" timeOffset="1656.129">981 88 11224 0 0,'0'0'330'0'0,"1"0"-7"0"0,2 1-267 0 0,-1-1 0 0 0,0 1 1 0 0,1 0-1 0 0,-1 0 0 0 0,0 0 0 0 0,1 0 0 0 0,-1 0 1 0 0,0 0-1 0 0,0 0 0 0 0,0 1 0 0 0,0-1 1 0 0,0 1-1 0 0,0 0 0 0 0,-1 0 0 0 0,1 0 0 0 0,0-1 1 0 0,-1 1-1 0 0,1 1 0 0 0,-1-1 0 0 0,0 0 0 0 0,0 0 1 0 0,0 1-57 0 0,2 1 167 0 0,74 142 4111 0 0,-75-141-4174 0 0,0 0 0 0 0,0 0-1 0 0,0 0 1 0 0,-1 0 0 0 0,0 0-1 0 0,0 0 1 0 0,0 0 0 0 0,-1 1-1 0 0,1-1 1 0 0,-1 0-1 0 0,-1 1 1 0 0,1-1 0 0 0,-1 0-1 0 0,0 1 1 0 0,0-1 0 0 0,0 0-1 0 0,-1 0 1 0 0,0 0 0 0 0,0 0-1 0 0,0 0 1 0 0,0-1-1 0 0,-3 4-103 0 0,-72 59-22 0 0,38-48-6171 0 0,24-16 321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1T11:51:35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56 6248 0 0,'0'0'133'0'0,"0"0"23"0"0,-6-4 171 0 0,-14-18 4769 0 0,25 17-1670 0 0,20-2-2862 0 0,63 10 365 0 0,30-12 210 0 0,38-2-523 0 0,-81 20-519 0 0,-49 7-2930 0 0,-25-15-2969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8T15:27:39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1 539 14712 0 0,'0'0'332'0'0,"0"0"50"0"0,0 0 25 0 0,0 0-48 0 0,0 0-253 0 0,4-7-271 0 0,12-17-1640 0 0,-9 14 1141 0 0</inkml:trace>
  <inkml:trace contextRef="#ctx0" brushRef="#br0" timeOffset="384.125">288 96 10336 0 0,'29'-26'727'0'0,"-24"21"-422"0"0,0-1 0 0 0,1 1 1 0 0,-1 1-1 0 0,1-1 0 0 0,0 1 1 0 0,0 0-1 0 0,1 0 0 0 0,-1 0 0 0 0,1 1 1 0 0,0 0-1 0 0,1 0-305 0 0,15-3 833 0 0,-18 3-700 0 0,1 1 1 0 0,-1 0 0 0 0,1 1 0 0 0,0-1-1 0 0,-1 1 1 0 0,1 0 0 0 0,0 0 0 0 0,0 1-1 0 0,0 0 1 0 0,0 0 0 0 0,0 0 0 0 0,-1 1-1 0 0,1 0 1 0 0,0 0 0 0 0,0 1 0 0 0,-1-1-1 0 0,2 1-133 0 0,-5 0 14 0 0,1-1 0 0 0,-1 1 0 0 0,1 0-1 0 0,-1 0 1 0 0,0 0 0 0 0,0 0-1 0 0,0 0 1 0 0,0 1 0 0 0,0-1-1 0 0,-1 0 1 0 0,1 1 0 0 0,-1-1-1 0 0,1 1 1 0 0,-1 0 0 0 0,0 0-1 0 0,0-1 1 0 0,0 1 0 0 0,0 0 0 0 0,-1 0-1 0 0,1 0 1 0 0,-1 0 0 0 0,0 0-1 0 0,1 0 1 0 0,-1 0 0 0 0,-1 0-1 0 0,1 0 1 0 0,0 0 0 0 0,-1 0-1 0 0,1 0 1 0 0,-2 1-14 0 0,-29 72 208 0 0,-19 17-45 0 0,3-17 31 0 0,32-54-175 0 0,0 1-1 0 0,2 1 0 0 0,0 0 1 0 0,2 1-1 0 0,1 0 0 0 0,1 0 0 0 0,-1 10-18 0 0,1 25 0 0 0,9-56 0 0 0,0-1 0 0 0,0 1 0 0 0,0-1 0 0 0,1 1 0 0 0,-1-1 0 0 0,1 1 0 0 0,0-1 0 0 0,0 0 0 0 0,0 1 0 0 0,0-1 0 0 0,0 0 0 0 0,1 0 0 0 0,-1 0 0 0 0,1 0-1 0 0,0 0 1 0 0,0 0 0 0 0,0 0 0 0 0,1 0 0 0 0,-1-1 0 0 0,1 1 0 0 0,-1-1 0 0 0,1 0 0 0 0,0 0 0 0 0,0 0 0 0 0,-1 0 0 0 0,2 0 0 0 0,-1-1 0 0 0,2 2 0 0 0,1-1 18 0 0,0 1 0 0 0,0-1 0 0 0,0 0 1 0 0,0 0-1 0 0,0-1 0 0 0,1 0 0 0 0,-1 0 1 0 0,1 0-1 0 0,-1-1 0 0 0,1 0 0 0 0,-1 0 1 0 0,0-1-1 0 0,1 1 0 0 0,-1-1 0 0 0,1-1-18 0 0,6-2 37 0 0,-7 3-17 0 0,0 0-1 0 0,-1-1 1 0 0,1 1-1 0 0,-1-1 1 0 0,1-1 0 0 0,-1 1-1 0 0,0-1 1 0 0,0 0-1 0 0,0 0 1 0 0,0 0 0 0 0,-1-1-1 0 0,1 0 1 0 0,-1 1-1 0 0,0-2 1 0 0,4-3-20 0 0,-6 4 18 0 0,1 0-1 0 0,-1 0 1 0 0,0 0 0 0 0,0 0-1 0 0,-1-1 1 0 0,1 1 0 0 0,-1 0-1 0 0,0-1 1 0 0,0 1 0 0 0,-1-1 0 0 0,1 1-1 0 0,-1-1 1 0 0,0 1 0 0 0,0-1-1 0 0,0 1 1 0 0,-1-1 0 0 0,0 1-1 0 0,0-1 1 0 0,0 1 0 0 0,0-1-1 0 0,0 1 1 0 0,-1 0 0 0 0,0 0-1 0 0,0 0 1 0 0,0 0 0 0 0,-1 0-1 0 0,0-1-17 0 0,-6-8 30 0 0,0 0 0 0 0,-1 1 0 0 0,0 0-1 0 0,-1 1 1 0 0,-1 0 0 0 0,0 1-1 0 0,-7-6-29 0 0,-117-77 72 0 0,16 0-648 0 0,74 49-2270 0 0,46 43-3179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1T11:51:35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0 11464 0 0,'0'0'333'0'0,"0"0"0"0"0,-4 0-199 0 0,-14 3 66 0 0,17-3-96 0 0,1 0-7 0 0,-5 5 734 0 0,6-4-670 0 0,-1 1 1 0 0,1-1 0 0 0,0 1 0 0 0,1-1 0 0 0,-1 1 0 0 0,0-1 0 0 0,0 0 0 0 0,1 1 0 0 0,-1-1 0 0 0,0 0 0 0 0,1 0-1 0 0,-1 0 1 0 0,1 0 0 0 0,0 0 0 0 0,-1 0 0 0 0,1-1 0 0 0,0 1 0 0 0,-1 0 0 0 0,1-1 0 0 0,0 0 0 0 0,0 1 0 0 0,-1-1-1 0 0,1 0 1 0 0,0 0 0 0 0,0 0 0 0 0,0 0 0 0 0,0 0 0 0 0,-1 0 0 0 0,1 0 0 0 0,1-1-162 0 0,132-16 2317 0 0,-104 13-1969 0 0,1 1 1 0 0,-1 2-1 0 0,1 1 0 0 0,21 4-348 0 0,48 7-80 0 0,-66-3-37 0 0,-13-2-5907 0 0,-9-3-794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1T11:51:45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1660 21 7568 0 0,'10'-3'361'0'0,"-10"3"-152"0"0,6-3 13 0 0,0 0-134 0 0,-5 3 362 0 0,-1 0 134 0 0,0 0 22 0 0,0 0 31 0 0,0 0 124 0 0,0 0 58 0 0,0 0 12 0 0,0 0-38 0 0,0 0-162 0 0,-15-6 1327 0 0,-39 2-1258 0 0,0 3 0 0 0,0 2 0 0 0,-11 3-700 0 0,-66 2 413 0 0,-138 3 395 0 0,8 8-533 0 0,67-5-222 0 0,92-6-48 0 0,-143-2-207 0 0,74-10-162 0 0,117 8-137 0 0,46-4 808 0 0,5 1-1970 0 0,0 1-4214 0 0,3 0 757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1T11:51:46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506 233 11376 0 0,'-11'-3'337'0'0,"0"1"1"0"0,0 0-1 0 0,0 1 1 0 0,0 0-1 0 0,-1 1 1 0 0,1 0-1 0 0,0 1 1 0 0,0 0-1 0 0,0 0 1 0 0,-3 2-338 0 0,-13 1 481 0 0,-265 22 1369 0 0,231-32-237 0 0,74-6-1414 0 0,222-134-878 0 0,-146 80 471 0 0,-52 41 148 0 0,-28 20 64 0 0,-9 5 72 0 0,0 0 0 0 0,0 0-4 0 0,7 7 60 0 0,4 68 332 0 0,-19 32 636 0 0,1-65-836 0 0,-8 85 240 0 0,11-43 34 0 0,17-63 332 0 0,7-7-870 0 0,-9-13-309 0 0,-8-1-6167 0 0,-3 0-90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1T11:51:38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97 776 7376 0 0,'0'0'216'0'0,"-13"-6"32"0"0,-20-1 736 0 0,4 18 545 0 0,8 5-90 0 0,20-15-1185 0 0,1-1-39 0 0,0 0-20 0 0,5 22 1419 0 0,1-18-1517 0 0,0 0-1 0 0,0-1 1 0 0,1 0 0 0 0,0 0-1 0 0,0 0 1 0 0,-1-1-1 0 0,1 0 1 0 0,1 0-1 0 0,-1 0 1 0 0,0-1 0 0 0,0 0-1 0 0,1-1 1 0 0,-1 0-1 0 0,5 0-96 0 0,2 1 154 0 0,171-6 90 0 0,-83-10-132 0 0,-89 9-16 0 0,-12 6-6 0 0,-1 0-11 0 0,-4-10 66 0 0,-16-16 476 0 0,-9 8-485 0 0,0-1-1 0 0,1-1 0 0 0,1-2 1 0 0,1-1-1 0 0,1 0 0 0 0,-4-8-135 0 0,18 16 184 0 0,0-1-1 0 0,0 0 0 0 0,2 0 0 0 0,0-1 0 0 0,1 0 0 0 0,1-1 0 0 0,0 0 1 0 0,1 0-1 0 0,1 0 0 0 0,1 0 0 0 0,-1-16-183 0 0,4 22 58 0 0,1 0 0 0 0,0-1 1 0 0,1 1-1 0 0,1-1 0 0 0,-1 1 0 0 0,2 0 0 0 0,0 0 0 0 0,0 0 1 0 0,1 0-1 0 0,1 1 0 0 0,0-1 0 0 0,1 1 0 0 0,0 0 1 0 0,0 1-1 0 0,1 0 0 0 0,0 0 0 0 0,1 0 0 0 0,0 1 0 0 0,6-5-58 0 0,-3 4-12 0 0,0 0 1 0 0,0 1-1 0 0,2 0 0 0 0,-1 0 0 0 0,1 2 0 0 0,0-1 0 0 0,0 2 0 0 0,1 0 0 0 0,0 0 0 0 0,0 1 0 0 0,1 1 1 0 0,-1 1-1 0 0,6-1 12 0 0,-11 3-13 0 0,0 0 0 0 0,0 0 0 0 0,0 1 0 0 0,-1 1 0 0 0,1 0 0 0 0,0 0 0 0 0,0 0 0 0 0,0 1 0 0 0,-1 1 0 0 0,1-1 0 0 0,-1 1 0 0 0,0 1 0 0 0,0-1 0 0 0,0 2 0 0 0,0-1 0 0 0,0 1 0 0 0,-1 0 0 0 0,0 0 0 0 0,0 1 0 0 0,-1 0 0 0 0,1 0 0 0 0,2 4 13 0 0,3 4-26 0 0,0 1 0 0 0,-1 0 0 0 0,-1 1 0 0 0,0 0 0 0 0,-1 0 0 0 0,0 1 0 0 0,-2 0 0 0 0,0 0 0 0 0,-1 1 0 0 0,-1 0 0 0 0,0 0 0 0 0,0 7 26 0 0,-4 74-64 0 0,-13 9 128 0 0,7-38-64 0 0,3-46 54 0 0,-10 7 95 0 0,11-29-106 0 0,-1 2-22 0 0,22 11-184 0 0,30-11-2679 0 0,-40-4-3483 0 0</inkml:trace>
  <inkml:trace contextRef="#ctx0" brushRef="#br0" timeOffset="485.832">600 743 8120 0 0,'0'0'182'0'0,"0"0"29"0"0,0 0 12 0 0,0 0 65 0 0,7-3 946 0 0,106-18 6390 0 0,-33 15-6529 0 0,-28 15-3842 0 0,-42-6 1845 0 0</inkml:trace>
  <inkml:trace contextRef="#ctx0" brushRef="#br0" timeOffset="2445.812">1030 563 7112 0 0,'0'0'157'0'0,"0"0"23"0"0,-9-15 265 0 0,-9 1 2765 0 0,18 13-2778 0 0,-3-2 4475 0 0,3 4-4751 0 0,0 5 164 0 0,-23 103 846 0 0,15-57-894 0 0,-8 17 66 0 0,9-50-186 0 0,7-17-64 0 0,3 5 243 0 0,0 9-262 0 0,8 2 531 0 0,8-4-565 0 0,-17-13 8 0 0,22-8 191 0 0,-18-1-186 0 0,11-19-136 0 0,-16 24 51 0 0,0 0 0 0 0,1 0 0 0 0,-1 0 0 0 0,1 0 0 0 0,0 0 0 0 0,0 0 0 0 0,0 1 0 0 0,0-1 0 0 0,0 1 0 0 0,1-1 0 0 0,-1 1 0 0 0,1 0 0 0 0,0 0 0 0 0,-1 0 0 0 0,1 1 0 0 0,3-3 37 0 0,-3 3-37 0 0,1-1 11 0 0,1 0 1 0 0,0 0-1 0 0,0 1 0 0 0,0-1 1 0 0,0 1-1 0 0,0 0 1 0 0,0 1-1 0 0,1-1 0 0 0,-1 1 1 0 0,0 0-1 0 0,0 0 0 0 0,1 0 1 0 0,0 1 25 0 0,3 2-80 0 0,-2 0 2 0 0,0 3 62 0 0,-1 0 16 0 0,2 17 11 0 0,-9-20 13 0 0,0-1 0 0 0,0 0 0 0 0,0 1 0 0 0,0-1 0 0 0,0 0 0 0 0,0 1 0 0 0,-1-1 0 0 0,1 0 0 0 0,-1 0 0 0 0,0 0 0 0 0,1 0 0 0 0,-1 0 0 0 0,0-1-1 0 0,0 1 1 0 0,0-1 0 0 0,-1 1 0 0 0,1-1 0 0 0,0 1 0 0 0,0-1 0 0 0,-1 0 0 0 0,1 0 0 0 0,-1 0 0 0 0,1-1 0 0 0,-1 1 0 0 0,0-1-24 0 0,-4 3 94 0 0,-108 18 144 0 0,83-18-220 0 0,-11 5-51 0 0,42-8-140 0 0,-12 3-491 0 0,9-2-5861 0 0,4-1 1081 0 0</inkml:trace>
  <inkml:trace contextRef="#ctx0" brushRef="#br0" timeOffset="2958.651">1425 662 10224 0 0,'-14'0'1109'0'0,"8"0"-842"0"0,1 0 1 0 0,0 0-1 0 0,-1 0 0 0 0,1 1 1 0 0,0 0-1 0 0,-1 0 0 0 0,1 0 1 0 0,0 1-1 0 0,0-1 0 0 0,0 1 1 0 0,0 1-1 0 0,0-1 0 0 0,0 0 1 0 0,1 1-1 0 0,-1 0 0 0 0,1 0 1 0 0,0 1-1 0 0,-1 0-267 0 0,-25 40 1214 0 0,21-32-974 0 0,7-11-112 0 0,4 15 1410 0 0,13-9-1108 0 0,-14-6-239 0 0,0-1-112 0 0,3-1-125 0 0,0 0 0 0 0,0 0 1 0 0,-1 0-1 0 0,1 0 0 0 0,-1-1 0 0 0,1 1 1 0 0,-1-1-1 0 0,1 0 0 0 0,-1 0 1 0 0,0 0-1 0 0,0-1 0 0 0,0 1 1 0 0,0-1-1 0 0,0 1 0 0 0,-1-1 0 0 0,1 0 1 0 0,-1 0-1 0 0,0 0 0 0 0,0-1 46 0 0,29-26-147 0 0,-11 10-3 0 0,-20 20 68 0 0,0 0-22 0 0,7 4-124 0 0,4 75 162 0 0,-1-46 130 0 0,0-3-336 0 0,-8-21 168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1T11:52:18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10720 0 0,'0'0'314'0'0,"0"0"-6"0"0,0 0-169 0 0,0 0 22 0 0,0 0 30 0 0,0 0 8 0 0,0 0 33 0 0,0 0 134 0 0,0 0 61 0 0,0 0 12 0 0,0 0-9 0 0,0 0-36 0 0,0 0-12 0 0,0 3-4 0 0,5 19 128 0 0,-1 1 1 0 0,-1 1 0 0 0,-2-1 0 0 0,0 0 0 0 0,-2 13-507 0 0,1-15 177 0 0,4 68 290 0 0,-4-79-397 0 0,1-1 1 0 0,0 1-1 0 0,1 0 0 0 0,0-1 0 0 0,0 0 0 0 0,1 1 1 0 0,0-1-1 0 0,1 0 0 0 0,1 2-70 0 0,26 35-416 0 0,-27-40-2132 0 0,1-2-3298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1T11:52:18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1463 212 9648 0 0,'0'0'216'0'0,"0"0"32"0"0,0 0 12 0 0,14 0 16 0 0,202 10 4369 0 0,-134-5-5490 0 0,-79-4-446 0 0,2 2-3498 0 0</inkml:trace>
  <inkml:trace contextRef="#ctx0" brushRef="#br0" timeOffset="203.318">1534 321 10680 0 0,'0'0'241'0'0,"0"0"38"0"0,0 0 11 0 0,0 0-28 0 0,7 5-158 0 0,97 23 2472 0 0,-54-28-2216 0 0,26-3-550 0 0,-50 0-3726 0 0,-10 3-682 0 0</inkml:trace>
  <inkml:trace contextRef="#ctx0" brushRef="#br0" timeOffset="-1700.82">252 148 9280 0 0,'15'-25'637'0'0,"-15"1"-513"0"0,0 22-75 0 0,-1 1 1 0 0,0-1-1 0 0,0 0 1 0 0,0 0-1 0 0,0 1 1 0 0,0-1-1 0 0,0 1 1 0 0,0-1-1 0 0,-1 1 1 0 0,1-1-1 0 0,-1 1 0 0 0,1 0 1 0 0,-1 0-1 0 0,1-1 1 0 0,-1 1-1 0 0,0 0 1 0 0,1 1-1 0 0,-1-1 1 0 0,0 0-1 0 0,0 0 0 0 0,0 1 1 0 0,0-1-1 0 0,0 1-49 0 0,-4-1 165 0 0,-1 0-1 0 0,1 1 0 0 0,0 0 0 0 0,0 0 1 0 0,0 0-1 0 0,-1 1 0 0 0,1 0 0 0 0,0 0 1 0 0,0 1-1 0 0,0-1 0 0 0,0 1 0 0 0,1 1 1 0 0,-1-1-1 0 0,0 1 0 0 0,1 0 1 0 0,0 0-1 0 0,0 1 0 0 0,0-1 0 0 0,0 1 1 0 0,-3 3-165 0 0,-12 17 270 0 0,-7 12-19 0 0,-2 12 213 0 0,11 3 0 0 0,16-45-486 0 0,-1 1 0 0 0,1-1 1 0 0,0 1-1 0 0,0-1 0 0 0,1 1 0 0 0,0 0 1 0 0,0 0-1 0 0,0-1 0 0 0,1 1 1 0 0,0 5 21 0 0,9 30 117 0 0,0-16-29 0 0,-11-21-19 0 0,1-4 21 0 0,1-1-16 0 0,6 7 184 0 0,-2-7-207 0 0,0 1 0 0 0,0-1 0 0 0,0 0 0 0 0,0 0 0 0 0,0 0 0 0 0,0 0 0 0 0,0-1 0 0 0,0 0 0 0 0,0 0 0 0 0,0 0 0 0 0,0 0 0 0 0,-1-1 0 0 0,1 1 0 0 0,0-1 0 0 0,-1 0 0 0 0,1 0 0 0 0,-1 0 0 0 0,3-3-51 0 0,8-3 97 0 0,22-20 117 0 0,-7-15-44 0 0,-28 43-167 0 0,0-1-1 0 0,-1 1 0 0 0,1-1 0 0 0,-1 1 0 0 0,1 0 0 0 0,-1-1 0 0 0,1 1 0 0 0,-1-1 1 0 0,1 1-1 0 0,-1-1 0 0 0,1 1 0 0 0,-1-1 0 0 0,1 0 0 0 0,-1 1 0 0 0,0-1 0 0 0,1 0 0 0 0,-1 1 1 0 0,0-1-1 0 0,0 0 0 0 0,0 1 0 0 0,1-1 0 0 0,-1 0 0 0 0,0 1 0 0 0,0-1 0 0 0,0 0 1 0 0,0 0-1 0 0,0 1 0 0 0,0-1 0 0 0,0 0 0 0 0,-1 1 0 0 0,1-1 0 0 0,0 0 0 0 0,0 1 1 0 0,0-1-1 0 0,-1 0 0 0 0,1 1 0 0 0,0-1 0 0 0,-1 0 0 0 0,1 1-2 0 0,9-40 117 0 0,3 5-117 0 0,-6 17 0 0 0,1 9 176 0 0,-2 4-176 0 0,-5 4-64 0 0,-6 2 38 0 0,0 5-17 0 0,-2 30-237 0 0,16-5 259 0 0,-2 15-33 0 0,-7 19 321 0 0,0-29-320 0 0,-4-15 38 0 0,5 3 16 0 0,9-11-7 0 0,-7-10 1 0 0,0 0 0 0 0,0 0-1 0 0,1-1 1 0 0,-1 1 0 0 0,0-1 0 0 0,1 0 0 0 0,0 0-1 0 0,-1 0 1 0 0,1 0 0 0 0,0 0 0 0 0,0-1 0 0 0,0 1-1 0 0,0-1 1 0 0,0 0 0 0 0,0 1 0 0 0,1-2 0 0 0,-1 1-1 0 0,2 0 6 0 0,22 2-2198 0 0,-26-3 1337 0 0</inkml:trace>
  <inkml:trace contextRef="#ctx0" brushRef="#br0" timeOffset="-1333.818">639 97 10104 0 0,'0'0'230'0'0,"0"0"30"0"0,0 0 19 0 0,-10-3 8 0 0,-34 29 346 0 0,38-19-343 0 0,-1-1-1 0 0,1 1 1 0 0,1 0 0 0 0,-1 0-1 0 0,1 1 1 0 0,0-1 0 0 0,1 1-1 0 0,0 0 1 0 0,-3 7-290 0 0,1-3 144 0 0,-1 5 17 0 0,1 1 0 0 0,0 0 1 0 0,1 0-1 0 0,1 1 0 0 0,1-1 1 0 0,0 13-162 0 0,1-17 47 0 0,1 1 1 0 0,0 0 0 0 0,1 0-1 0 0,1 0 1 0 0,1 0 0 0 0,0 0-1 0 0,0 0 1 0 0,2-1 0 0 0,3 10-48 0 0,9-8-127 0 0,-14-14-6 0 0,-1-1 0 0 0,1 1-1 0 0,0-1 1 0 0,0 0 0 0 0,0 1 0 0 0,0-1 0 0 0,0 0-1 0 0,0 0 1 0 0,0 0 0 0 0,1-1 0 0 0,-1 1-1 0 0,0 0 1 0 0,0-1 0 0 0,1 0 0 0 0,-1 1-1 0 0,0-1 1 0 0,1 0 0 0 0,-1 0 0 0 0,0 0-1 0 0,1 0 1 0 0,-1-1 0 0 0,0 1 0 0 0,1-1-1 0 0,-1 1 1 0 0,0-1 0 0 0,0 0 0 0 0,1 0 0 0 0,-1 0-1 0 0,1-1 134 0 0,10-5-734 0 0</inkml:trace>
  <inkml:trace contextRef="#ctx0" brushRef="#br0" timeOffset="-1013.467">814 263 8640 0 0,'-18'7'1054'0'0,"15"-4"-996"0"0,0-1 0 0 0,0 1 0 0 0,0-1 0 0 0,0 1 1 0 0,1 0-1 0 0,-1 0 0 0 0,1 1 0 0 0,0-1 0 0 0,0 0 0 0 0,0 1 0 0 0,0-1 0 0 0,0 1 0 0 0,1 0 0 0 0,0-1 0 0 0,0 1 0 0 0,0 0 0 0 0,0 0 0 0 0,0 0 0 0 0,1 0 0 0 0,0 0 0 0 0,0 0 0 0 0,0 0 0 0 0,0-1 0 0 0,0 1 0 0 0,1 0 0 0 0,0 0 0 0 0,0 0 0 0 0,0 0 0 0 0,0 0 0 0 0,0-1 0 0 0,1 1 0 0 0,0-1 0 0 0,0 1 0 0 0,0-1 0 0 0,0 1 0 0 0,0-1 0 0 0,1 0 0 0 0,-1 0 1 0 0,1 0-1 0 0,0-1 0 0 0,0 1 0 0 0,1 0-58 0 0,-2-2 38 0 0,1 1 0 0 0,-1-1 0 0 0,1 0 0 0 0,-1-1 0 0 0,1 1 0 0 0,0 0 1 0 0,-1-1-1 0 0,1 1 0 0 0,0-1 0 0 0,-1 0 0 0 0,1 0 0 0 0,0 0 0 0 0,0 0 0 0 0,-1 0 1 0 0,1-1-1 0 0,0 1 0 0 0,-1-1 0 0 0,1 0 0 0 0,0 0 0 0 0,-1 0 0 0 0,1 0 1 0 0,-1 0-1 0 0,0 0 0 0 0,1-1 0 0 0,-1 1 0 0 0,0-1 0 0 0,0 0 0 0 0,0 1 0 0 0,0-1 1 0 0,1-1-39 0 0,-2 2 10 0 0,0-1 0 0 0,0 1 0 0 0,0-1 0 0 0,0 0 0 0 0,0 1 1 0 0,-1-1-1 0 0,1 0 0 0 0,0 0 0 0 0,-1 1 0 0 0,1-1 0 0 0,-1 0 0 0 0,0 0 1 0 0,0 0-1 0 0,0 0 0 0 0,0 0 0 0 0,0 0 0 0 0,0 1 0 0 0,0-1 0 0 0,0 0 1 0 0,-1 0-1 0 0,1 0 0 0 0,-1 0 0 0 0,1 0 0 0 0,-1 1 0 0 0,0-1 1 0 0,0 0-1 0 0,0 1 0 0 0,0-1 0 0 0,0 1 0 0 0,0-1 0 0 0,0 1 0 0 0,0-1 1 0 0,-1 0-11 0 0,-51-40 317 0 0,1 12-869 0 0,32 18-1722 0 0,16 9-1788 0 0</inkml:trace>
  <inkml:trace contextRef="#ctx0" brushRef="#br0" timeOffset="-369.278">1063 1 3888 0 0,'0'0'83'0'0,"0"0"11"0"0,0 0 12 0 0,0 0 52 0 0,0 0 177 0 0,0 0 76 0 0,0 0 18 0 0,0 0 32 0 0,0 0 123 0 0,0 0 51 0 0,0 0 6 0 0,0 0-28 0 0,0 0-137 0 0,0 0-57 0 0,0 0-16 0 0,0 0-29 0 0,0 0-106 0 0,0 0-48 0 0,0 0-10 0 0,0 0-8 0 0,0 0-22 0 0,0 0-10 0 0,0 0-2 0 0,0 0 4 0 0,0 0 16 0 0,5 9 382 0 0,51 41 948 0 0,-10 10-937 0 0,-19 17-298 0 0,-17-28-94 0 0,-10-43-174 0 0,1 6 75 0 0,-1 0 0 0 0,0 0 0 0 0,-1 0 0 0 0,-1 0 1 0 0,0 0-1 0 0,0-1 0 0 0,-1 1 0 0 0,0-1 1 0 0,-5 9-91 0 0,-12 21 408 0 0,-70 46 375 0 0,14-36-1329 0 0,67-42-1599 0 0,9-9 1325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1T11:52:30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49 11720 0 0,'1'-1'32'0'0,"-1"0"1"0"0,1 0 0 0 0,-1 0 0 0 0,0-1 0 0 0,0 1 0 0 0,1 0-1 0 0,-1 0 1 0 0,0-1 0 0 0,0 1 0 0 0,0 0 0 0 0,-1 0-1 0 0,1 0 1 0 0,0-1 0 0 0,0 1 0 0 0,0 0 0 0 0,-1 0 0 0 0,1 0-1 0 0,-1 0 1 0 0,1 0 0 0 0,-1-1 0 0 0,1 1 0 0 0,-1 0-1 0 0,0 0 1 0 0,0 0 0 0 0,1 0 0 0 0,-1 1 0 0 0,0-1 0 0 0,0 0-1 0 0,0 0 1 0 0,0 0 0 0 0,0 1 0 0 0,0-1 0 0 0,0 0-1 0 0,0 1 1 0 0,0-1 0 0 0,0 1 0 0 0,0 0 0 0 0,-1-1 0 0 0,1 1-33 0 0,-3-2 153 0 0,-1 0 0 0 0,1 1 1 0 0,-1-1-1 0 0,1 1 0 0 0,-1 0 1 0 0,1 1-1 0 0,-1-1 0 0 0,0 1 1 0 0,0 0-1 0 0,1 0 0 0 0,-1 0 1 0 0,0 1-1 0 0,1-1 0 0 0,-1 1 1 0 0,1 1-1 0 0,-1-1 0 0 0,1 0 1 0 0,-1 1-1 0 0,1 0 0 0 0,0 0 1 0 0,0 0-1 0 0,0 1 0 0 0,-4 2-153 0 0,-29 49 633 0 0,36-53-612 0 0,-1 1-1 0 0,1 0 1 0 0,0 0-1 0 0,0 0 1 0 0,0 1-1 0 0,0-1 1 0 0,1 0-1 0 0,-1 0 0 0 0,0 0 1 0 0,1 1-1 0 0,0-1 1 0 0,-1 0-1 0 0,1 1 1 0 0,0-1-1 0 0,0 0 1 0 0,1 0-1 0 0,-1 1 0 0 0,0-1 1 0 0,1 0-1 0 0,-1 1 1 0 0,1-1-1 0 0,0 0 1 0 0,0 0-1 0 0,-1 0 1 0 0,2 0-1 0 0,-1 0 0 0 0,0 0 1 0 0,0 0-1 0 0,1 0 1 0 0,-1 0-1 0 0,1 0 1 0 0,-1-1-1 0 0,1 1 1 0 0,0-1-1 0 0,-1 1 0 0 0,1-1 1 0 0,0 0-1 0 0,0 1 1 0 0,0-1-1 0 0,0 0 1 0 0,0 0-1 0 0,3 0-20 0 0,-1 0 3 0 0,1-1 1 0 0,-1 0-1 0 0,1 0 0 0 0,0 0 0 0 0,-1-1 0 0 0,1 1 1 0 0,-1-1-1 0 0,1 0 0 0 0,-1 0 0 0 0,0-1 1 0 0,1 1-1 0 0,-1-1 0 0 0,0 0 0 0 0,0 0 0 0 0,0-1 1 0 0,0 1-1 0 0,-1-1 0 0 0,1 0 0 0 0,0 0 1 0 0,-1 0-1 0 0,0 0 0 0 0,0 0 0 0 0,0-1 0 0 0,1-1-3 0 0,26-37-890 0 0,-21 20 724 0 0,-1 25-175 0 0,26 64 714 0 0,18-14-437 0 0,-19-22 216 0 0,-32-30-262 0 0,1 0-734 0 0,16 6-1555 0 0,-10-4 1153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1T11:52:31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12 120 5328 0 0,'0'0'116'0'0,"0"0"17"0"0,0 0 12 0 0,-1 1-14 0 0,-8 8 304 0 0,7-8 7 0 0,7 15 1169 0 0,23 9 392 0 0,-3-18-1195 0 0,76 0 448 0 0,-7-20-335 0 0,46-4-344 0 0,34 7-107 0 0,0-8 10 0 0,-106 4-416 0 0,94-7 888 0 0,-51 12-952 0 0,20 1 64 0 0,-53-3 136 0 0,8 3-136 0 0,-25-10-64 0 0,68-12 128 0 0,-94 24-54 0 0,-1 4 43 0 0,-32 2-53 0 0,-2 0 0 0 0,-12 0 0 0 0,-112 14-64 0 0,-165 25 80 0 0,-47 6-80 0 0,100-2 0 0 0,57-20 0 0 0,4-17-830 0 0,104-1-2127 0 0,58-5 1169 0 0,13 0 1180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1T11:52:32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13 107 7112 0 0,'1'0'18'0'0,"0"-1"0"0"0,0 0 0 0 0,0 0 0 0 0,-1 1 0 0 0,1-1-1 0 0,0 0 1 0 0,-1 0 0 0 0,1 0 0 0 0,-1 0 0 0 0,1 0 0 0 0,-1 0 0 0 0,1 1 0 0 0,-1-1 0 0 0,0-1 0 0 0,1 1 0 0 0,-1 0 0 0 0,0 0 0 0 0,0 0 0 0 0,0 0 0 0 0,0 0 0 0 0,0 0 0 0 0,0 0 0 0 0,0 0 0 0 0,0 0 0 0 0,0 0-1 0 0,0 0 1 0 0,-1 0 0 0 0,1 0 0 0 0,0 0 0 0 0,-1 0 0 0 0,1 0 0 0 0,-1 0 0 0 0,1 0 0 0 0,-1 0 0 0 0,1 0 0 0 0,-1 0 0 0 0,0 1 0 0 0,1-1 0 0 0,-1 0 0 0 0,0 0 0 0 0,0 1-18 0 0,-9-37 360 0 0,14 20 704 0 0,18 2 890 0 0,-21 15-1788 0 0,21 5 1162 0 0,2 44-322 0 0,-13-8-242 0 0,19 29 138 0 0,17 41-166 0 0,-43-66-547 0 0,-4-20-168 0 0,-14-12 288 0 0,-5-8-127 0 0,8-11-153 0 0,13 1 6 0 0,-2-1-2 0 0,12-24 8 0 0,-10 28-39 0 0,1-1 0 0 0,0 1 0 0 0,0 0 0 0 0,0 0 0 0 0,0 0 0 0 0,0 0 0 0 0,0 0 0 0 0,1 1 0 0 0,-1-1 0 0 0,1 1-1 0 0,-1 0 1 0 0,1 0 0 0 0,-1 1 0 0 0,1-1 0 0 0,-1 0 0 0 0,1 1 0 0 0,0 0 0 0 0,-1 0 0 0 0,1 0 0 0 0,0 1-1 0 0,0-1-1 0 0,20 9 11 0 0,-5 3 42 0 0,-12-5-53 0 0,-5-4 16 0 0,-1-1 0 0 0,1 1 0 0 0,0 0 0 0 0,-1 0-1 0 0,0 0 1 0 0,1 0 0 0 0,-1 0 0 0 0,0 0 0 0 0,-1 1-1 0 0,1-1 1 0 0,-1 0 0 0 0,1 0 0 0 0,-1 1-1 0 0,0-1 1 0 0,0 0 0 0 0,0 1 0 0 0,-1-1 0 0 0,1 0-1 0 0,-1 0 1 0 0,0 0 0 0 0,0 1 0 0 0,0-1-1 0 0,0 0 1 0 0,0 0 0 0 0,-1 0 0 0 0,1 0 0 0 0,-1-1-1 0 0,0 1 1 0 0,0 0 0 0 0,0-1 0 0 0,0 1 0 0 0,0-1-1 0 0,-1 0 1 0 0,1 1 0 0 0,-1-1 0 0 0,1 0-1 0 0,-2 0-15 0 0,-7 4 37 0 0,0-1 0 0 0,0 0-1 0 0,-1 0 1 0 0,0-1 0 0 0,0-1-1 0 0,0 0 1 0 0,-1 0 0 0 0,1-2-1 0 0,0 1 1 0 0,-7-1-37 0 0,9-1-322 0 0,0-1 0 0 0,0 1 1 0 0,1-1-1 0 0,-1-1 0 0 0,0 0 0 0 0,1-1 0 0 0,-1 0 1 0 0,-6-3 321 0 0,15 6-364 0 0,-5-3 455 0 0,3 0-4557 0 0,3-3-155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1T11:52:27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 11144 0 0,'0'0'248'0'0,"11"-9"709"0"0,46-20 1534 0 0,21 25-381 0 0,-45 10-1968 0 0,-22-5-304 0 0,0 1 0 0 0,0 0 0 0 0,0 1 1 0 0,0 0-1 0 0,-1 1 0 0 0,1 0 1 0 0,9 6 161 0 0,-17-8-3916 0 0,2 5-1264 0 0</inkml:trace>
  <inkml:trace contextRef="#ctx0" brushRef="#br0" timeOffset="301.274">41 223 9472 0 0,'-29'14'1058'0'0,"27"-13"-678"0"0,2-1 103 0 0,0 0 12 0 0,18 12 1033 0 0,-9-8-1320 0 0,0-1 1 0 0,0 0-1 0 0,0-1 1 0 0,0 0-1 0 0,0 0 1 0 0,1-1-1 0 0,-1 0 1 0 0,1 0-1 0 0,-1-1 1 0 0,1-1-1 0 0,-1 1 1 0 0,1-2-1 0 0,-1 1-208 0 0,-6 0 34 0 0,91-8 662 0 0,-53 4-1603 0 0,1 1-3444 0 0,-29 2-631 0 0</inkml:trace>
  <inkml:trace contextRef="#ctx0" brushRef="#br0" timeOffset="576.531">590 29 8552 0 0,'0'0'190'0'0,"0"0"28"0"0,-2 0 11 0 0,-5 4-55 0 0,0 0 0 0 0,-1 1-1 0 0,1-1 1 0 0,1 2 0 0 0,-1-1 0 0 0,1 1-1 0 0,0 0 1 0 0,0 0 0 0 0,0 0 0 0 0,1 1 0 0 0,0 0-1 0 0,-2 4-173 0 0,6-9 87 0 0,0 1 0 0 0,-1-1 0 0 0,1 1 0 0 0,0-1 0 0 0,0 1 0 0 0,0 0 0 0 0,1 0-1 0 0,-1-1 1 0 0,1 1 0 0 0,-1 0 0 0 0,1 0 0 0 0,0 0 0 0 0,0-1 0 0 0,0 1 0 0 0,0 0-1 0 0,1 0 1 0 0,-1 0 0 0 0,1 0 0 0 0,0-1 0 0 0,0 1 0 0 0,0 0 0 0 0,0-1 0 0 0,0 1 0 0 0,0-1-1 0 0,1 1 1 0 0,-1-1 0 0 0,1 0 0 0 0,0 1 0 0 0,-1-1 0 0 0,1 0 0 0 0,0 0 0 0 0,1 0 0 0 0,-1 0-1 0 0,0-1 1 0 0,0 1 0 0 0,1-1 0 0 0,-1 1 0 0 0,1-1 0 0 0,-1 0 0 0 0,1 0 0 0 0,0 0 0 0 0,0 0-87 0 0,17 4 190 0 0,1 0 0 0 0,-1-2 0 0 0,1 0 1 0 0,0-2-1 0 0,0 0 0 0 0,0-1 1 0 0,0-2-1 0 0,0 0 0 0 0,0-1 0 0 0,0-1 1 0 0,13-4-191 0 0,-11 3 86 0 0,-16 4-49 0 0,-1 0 0 0 0,1-1-1 0 0,0 0 1 0 0,-1-1-1 0 0,0 1 1 0 0,0-1-1 0 0,0 0 1 0 0,0-1-1 0 0,0 0 1 0 0,0 0-1 0 0,-1 0 1 0 0,0 0-1 0 0,0-1 1 0 0,0 0-1 0 0,0 0 1 0 0,-1 0-1 0 0,0-1 1 0 0,0 1-1 0 0,0-1 1 0 0,-1 0-1 0 0,0 0 1 0 0,0 0-1 0 0,2-6-36 0 0,-5 9 7 0 0,0 0 0 0 0,0 0 0 0 0,0 0-1 0 0,0 1 1 0 0,-1-1 0 0 0,1 0 0 0 0,-1 0 0 0 0,0 1-1 0 0,1-1 1 0 0,-1 1 0 0 0,0-1 0 0 0,-1 0-1 0 0,1 1 1 0 0,0 0 0 0 0,-1-1 0 0 0,1 1-1 0 0,-1 0 1 0 0,0 0 0 0 0,0 0 0 0 0,0 0-1 0 0,0 0 1 0 0,0 0 0 0 0,0 0 0 0 0,0 1-1 0 0,-1-1 1 0 0,1 1 0 0 0,-1 0 0 0 0,1-1 0 0 0,-1 1-1 0 0,-2 0-6 0 0,-84-21-125 0 0,2 19-1862 0 0,61 6-3799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D41BD-ED9B-433C-B886-F6E089DB2D2F}" type="datetimeFigureOut">
              <a:rPr lang="en-US" smtClean="0"/>
              <a:t>18-Sep-18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79C9-9779-4731-A0D1-51F09F3BD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390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D41BD-ED9B-433C-B886-F6E089DB2D2F}" type="datetimeFigureOut">
              <a:rPr lang="en-US" smtClean="0"/>
              <a:t>18-Sep-18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79C9-9779-4731-A0D1-51F09F3BD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469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493" y="5772215"/>
            <a:ext cx="2105978" cy="3315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D41BD-ED9B-433C-B886-F6E089DB2D2F}" type="datetimeFigureOut">
              <a:rPr lang="en-US" smtClean="0"/>
              <a:t>18-Sep-18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00467" y="5772215"/>
            <a:ext cx="3158966" cy="3315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10429" y="5772215"/>
            <a:ext cx="2105978" cy="3315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AB79C9-9779-4731-A0D1-51F09F3BD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012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830367" rtl="0" eaLnBrk="1" latinLnBrk="0" hangingPunct="1">
        <a:lnSpc>
          <a:spcPct val="90000"/>
        </a:lnSpc>
        <a:spcBef>
          <a:spcPct val="0"/>
        </a:spcBef>
        <a:buNone/>
        <a:defRPr sz="399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7592" indent="-207592" algn="l" defTabSz="830367" rtl="0" eaLnBrk="1" latinLnBrk="0" hangingPunct="1">
        <a:lnSpc>
          <a:spcPct val="90000"/>
        </a:lnSpc>
        <a:spcBef>
          <a:spcPts val="908"/>
        </a:spcBef>
        <a:buFont typeface="Arial" panose="020B0604020202020204" pitchFamily="34" charset="0"/>
        <a:buChar char="•"/>
        <a:defRPr sz="2543" kern="1200">
          <a:solidFill>
            <a:schemeClr val="tx1"/>
          </a:solidFill>
          <a:latin typeface="+mn-lt"/>
          <a:ea typeface="+mn-ea"/>
          <a:cs typeface="+mn-cs"/>
        </a:defRPr>
      </a:lvl1pPr>
      <a:lvl2pPr marL="622775" indent="-207592" algn="l" defTabSz="830367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2179" kern="1200">
          <a:solidFill>
            <a:schemeClr val="tx1"/>
          </a:solidFill>
          <a:latin typeface="+mn-lt"/>
          <a:ea typeface="+mn-ea"/>
          <a:cs typeface="+mn-cs"/>
        </a:defRPr>
      </a:lvl2pPr>
      <a:lvl3pPr marL="1037958" indent="-207592" algn="l" defTabSz="830367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816" kern="1200">
          <a:solidFill>
            <a:schemeClr val="tx1"/>
          </a:solidFill>
          <a:latin typeface="+mn-lt"/>
          <a:ea typeface="+mn-ea"/>
          <a:cs typeface="+mn-cs"/>
        </a:defRPr>
      </a:lvl3pPr>
      <a:lvl4pPr marL="1453142" indent="-207592" algn="l" defTabSz="830367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5" kern="1200">
          <a:solidFill>
            <a:schemeClr val="tx1"/>
          </a:solidFill>
          <a:latin typeface="+mn-lt"/>
          <a:ea typeface="+mn-ea"/>
          <a:cs typeface="+mn-cs"/>
        </a:defRPr>
      </a:lvl4pPr>
      <a:lvl5pPr marL="1868325" indent="-207592" algn="l" defTabSz="830367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5" kern="1200">
          <a:solidFill>
            <a:schemeClr val="tx1"/>
          </a:solidFill>
          <a:latin typeface="+mn-lt"/>
          <a:ea typeface="+mn-ea"/>
          <a:cs typeface="+mn-cs"/>
        </a:defRPr>
      </a:lvl5pPr>
      <a:lvl6pPr marL="2283508" indent="-207592" algn="l" defTabSz="830367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5" kern="1200">
          <a:solidFill>
            <a:schemeClr val="tx1"/>
          </a:solidFill>
          <a:latin typeface="+mn-lt"/>
          <a:ea typeface="+mn-ea"/>
          <a:cs typeface="+mn-cs"/>
        </a:defRPr>
      </a:lvl6pPr>
      <a:lvl7pPr marL="2698692" indent="-207592" algn="l" defTabSz="830367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5" kern="1200">
          <a:solidFill>
            <a:schemeClr val="tx1"/>
          </a:solidFill>
          <a:latin typeface="+mn-lt"/>
          <a:ea typeface="+mn-ea"/>
          <a:cs typeface="+mn-cs"/>
        </a:defRPr>
      </a:lvl7pPr>
      <a:lvl8pPr marL="3113875" indent="-207592" algn="l" defTabSz="830367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5" kern="1200">
          <a:solidFill>
            <a:schemeClr val="tx1"/>
          </a:solidFill>
          <a:latin typeface="+mn-lt"/>
          <a:ea typeface="+mn-ea"/>
          <a:cs typeface="+mn-cs"/>
        </a:defRPr>
      </a:lvl8pPr>
      <a:lvl9pPr marL="3529058" indent="-207592" algn="l" defTabSz="830367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30367" rtl="0" eaLnBrk="1" latinLnBrk="0" hangingPunct="1">
        <a:defRPr sz="1635" kern="1200">
          <a:solidFill>
            <a:schemeClr val="tx1"/>
          </a:solidFill>
          <a:latin typeface="+mn-lt"/>
          <a:ea typeface="+mn-ea"/>
          <a:cs typeface="+mn-cs"/>
        </a:defRPr>
      </a:lvl1pPr>
      <a:lvl2pPr marL="415183" algn="l" defTabSz="830367" rtl="0" eaLnBrk="1" latinLnBrk="0" hangingPunct="1">
        <a:defRPr sz="1635" kern="1200">
          <a:solidFill>
            <a:schemeClr val="tx1"/>
          </a:solidFill>
          <a:latin typeface="+mn-lt"/>
          <a:ea typeface="+mn-ea"/>
          <a:cs typeface="+mn-cs"/>
        </a:defRPr>
      </a:lvl2pPr>
      <a:lvl3pPr marL="830367" algn="l" defTabSz="830367" rtl="0" eaLnBrk="1" latinLnBrk="0" hangingPunct="1">
        <a:defRPr sz="1635" kern="1200">
          <a:solidFill>
            <a:schemeClr val="tx1"/>
          </a:solidFill>
          <a:latin typeface="+mn-lt"/>
          <a:ea typeface="+mn-ea"/>
          <a:cs typeface="+mn-cs"/>
        </a:defRPr>
      </a:lvl3pPr>
      <a:lvl4pPr marL="1245550" algn="l" defTabSz="830367" rtl="0" eaLnBrk="1" latinLnBrk="0" hangingPunct="1">
        <a:defRPr sz="1635" kern="1200">
          <a:solidFill>
            <a:schemeClr val="tx1"/>
          </a:solidFill>
          <a:latin typeface="+mn-lt"/>
          <a:ea typeface="+mn-ea"/>
          <a:cs typeface="+mn-cs"/>
        </a:defRPr>
      </a:lvl4pPr>
      <a:lvl5pPr marL="1660733" algn="l" defTabSz="830367" rtl="0" eaLnBrk="1" latinLnBrk="0" hangingPunct="1">
        <a:defRPr sz="1635" kern="1200">
          <a:solidFill>
            <a:schemeClr val="tx1"/>
          </a:solidFill>
          <a:latin typeface="+mn-lt"/>
          <a:ea typeface="+mn-ea"/>
          <a:cs typeface="+mn-cs"/>
        </a:defRPr>
      </a:lvl5pPr>
      <a:lvl6pPr marL="2075917" algn="l" defTabSz="830367" rtl="0" eaLnBrk="1" latinLnBrk="0" hangingPunct="1">
        <a:defRPr sz="1635" kern="1200">
          <a:solidFill>
            <a:schemeClr val="tx1"/>
          </a:solidFill>
          <a:latin typeface="+mn-lt"/>
          <a:ea typeface="+mn-ea"/>
          <a:cs typeface="+mn-cs"/>
        </a:defRPr>
      </a:lvl6pPr>
      <a:lvl7pPr marL="2491100" algn="l" defTabSz="830367" rtl="0" eaLnBrk="1" latinLnBrk="0" hangingPunct="1">
        <a:defRPr sz="1635" kern="1200">
          <a:solidFill>
            <a:schemeClr val="tx1"/>
          </a:solidFill>
          <a:latin typeface="+mn-lt"/>
          <a:ea typeface="+mn-ea"/>
          <a:cs typeface="+mn-cs"/>
        </a:defRPr>
      </a:lvl7pPr>
      <a:lvl8pPr marL="2906283" algn="l" defTabSz="830367" rtl="0" eaLnBrk="1" latinLnBrk="0" hangingPunct="1">
        <a:defRPr sz="1635" kern="1200">
          <a:solidFill>
            <a:schemeClr val="tx1"/>
          </a:solidFill>
          <a:latin typeface="+mn-lt"/>
          <a:ea typeface="+mn-ea"/>
          <a:cs typeface="+mn-cs"/>
        </a:defRPr>
      </a:lvl8pPr>
      <a:lvl9pPr marL="3321467" algn="l" defTabSz="830367" rtl="0" eaLnBrk="1" latinLnBrk="0" hangingPunct="1">
        <a:defRPr sz="163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.png"/><Relationship Id="rId18" Type="http://schemas.openxmlformats.org/officeDocument/2006/relationships/customXml" Target="../ink/ink9.xml"/><Relationship Id="rId26" Type="http://schemas.openxmlformats.org/officeDocument/2006/relationships/customXml" Target="../ink/ink13.xml"/><Relationship Id="rId39" Type="http://schemas.openxmlformats.org/officeDocument/2006/relationships/image" Target="../media/image19.png"/><Relationship Id="rId21" Type="http://schemas.openxmlformats.org/officeDocument/2006/relationships/image" Target="../media/image10.png"/><Relationship Id="rId34" Type="http://schemas.openxmlformats.org/officeDocument/2006/relationships/customXml" Target="../ink/ink17.xml"/><Relationship Id="rId42" Type="http://schemas.openxmlformats.org/officeDocument/2006/relationships/customXml" Target="../ink/ink21.xml"/><Relationship Id="rId47" Type="http://schemas.openxmlformats.org/officeDocument/2006/relationships/image" Target="../media/image23.png"/><Relationship Id="rId50" Type="http://schemas.openxmlformats.org/officeDocument/2006/relationships/customXml" Target="../ink/ink25.xml"/><Relationship Id="rId55" Type="http://schemas.openxmlformats.org/officeDocument/2006/relationships/image" Target="../media/image27.png"/><Relationship Id="rId7" Type="http://schemas.openxmlformats.org/officeDocument/2006/relationships/image" Target="../media/image3.png"/><Relationship Id="rId12" Type="http://schemas.openxmlformats.org/officeDocument/2006/relationships/customXml" Target="../ink/ink6.xml"/><Relationship Id="rId17" Type="http://schemas.openxmlformats.org/officeDocument/2006/relationships/image" Target="../media/image8.png"/><Relationship Id="rId25" Type="http://schemas.openxmlformats.org/officeDocument/2006/relationships/image" Target="../media/image12.png"/><Relationship Id="rId33" Type="http://schemas.openxmlformats.org/officeDocument/2006/relationships/image" Target="../media/image16.png"/><Relationship Id="rId38" Type="http://schemas.openxmlformats.org/officeDocument/2006/relationships/customXml" Target="../ink/ink19.xml"/><Relationship Id="rId46" Type="http://schemas.openxmlformats.org/officeDocument/2006/relationships/customXml" Target="../ink/ink23.xml"/><Relationship Id="rId2" Type="http://schemas.openxmlformats.org/officeDocument/2006/relationships/customXml" Target="../ink/ink1.xml"/><Relationship Id="rId16" Type="http://schemas.openxmlformats.org/officeDocument/2006/relationships/customXml" Target="../ink/ink8.xml"/><Relationship Id="rId20" Type="http://schemas.openxmlformats.org/officeDocument/2006/relationships/customXml" Target="../ink/ink10.xml"/><Relationship Id="rId29" Type="http://schemas.openxmlformats.org/officeDocument/2006/relationships/image" Target="../media/image14.png"/><Relationship Id="rId41" Type="http://schemas.openxmlformats.org/officeDocument/2006/relationships/image" Target="../media/image20.png"/><Relationship Id="rId54" Type="http://schemas.openxmlformats.org/officeDocument/2006/relationships/customXml" Target="../ink/ink2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1" Type="http://schemas.openxmlformats.org/officeDocument/2006/relationships/image" Target="../media/image5.png"/><Relationship Id="rId24" Type="http://schemas.openxmlformats.org/officeDocument/2006/relationships/customXml" Target="../ink/ink12.xml"/><Relationship Id="rId32" Type="http://schemas.openxmlformats.org/officeDocument/2006/relationships/customXml" Target="../ink/ink16.xml"/><Relationship Id="rId37" Type="http://schemas.openxmlformats.org/officeDocument/2006/relationships/image" Target="../media/image18.png"/><Relationship Id="rId40" Type="http://schemas.openxmlformats.org/officeDocument/2006/relationships/customXml" Target="../ink/ink20.xml"/><Relationship Id="rId45" Type="http://schemas.openxmlformats.org/officeDocument/2006/relationships/image" Target="../media/image22.png"/><Relationship Id="rId53" Type="http://schemas.openxmlformats.org/officeDocument/2006/relationships/image" Target="../media/image26.png"/><Relationship Id="rId5" Type="http://schemas.openxmlformats.org/officeDocument/2006/relationships/image" Target="../media/image2.png"/><Relationship Id="rId15" Type="http://schemas.openxmlformats.org/officeDocument/2006/relationships/image" Target="../media/image7.png"/><Relationship Id="rId23" Type="http://schemas.openxmlformats.org/officeDocument/2006/relationships/image" Target="../media/image11.png"/><Relationship Id="rId28" Type="http://schemas.openxmlformats.org/officeDocument/2006/relationships/customXml" Target="../ink/ink14.xml"/><Relationship Id="rId36" Type="http://schemas.openxmlformats.org/officeDocument/2006/relationships/customXml" Target="../ink/ink18.xml"/><Relationship Id="rId49" Type="http://schemas.openxmlformats.org/officeDocument/2006/relationships/image" Target="../media/image24.png"/><Relationship Id="rId57" Type="http://schemas.openxmlformats.org/officeDocument/2006/relationships/image" Target="../media/image28.png"/><Relationship Id="rId10" Type="http://schemas.openxmlformats.org/officeDocument/2006/relationships/customXml" Target="../ink/ink5.xml"/><Relationship Id="rId19" Type="http://schemas.openxmlformats.org/officeDocument/2006/relationships/image" Target="../media/image9.png"/><Relationship Id="rId31" Type="http://schemas.openxmlformats.org/officeDocument/2006/relationships/image" Target="../media/image15.png"/><Relationship Id="rId44" Type="http://schemas.openxmlformats.org/officeDocument/2006/relationships/customXml" Target="../ink/ink22.xml"/><Relationship Id="rId52" Type="http://schemas.openxmlformats.org/officeDocument/2006/relationships/customXml" Target="../ink/ink26.xml"/><Relationship Id="rId4" Type="http://schemas.openxmlformats.org/officeDocument/2006/relationships/customXml" Target="../ink/ink2.xml"/><Relationship Id="rId9" Type="http://schemas.openxmlformats.org/officeDocument/2006/relationships/image" Target="../media/image4.png"/><Relationship Id="rId14" Type="http://schemas.openxmlformats.org/officeDocument/2006/relationships/customXml" Target="../ink/ink7.xml"/><Relationship Id="rId22" Type="http://schemas.openxmlformats.org/officeDocument/2006/relationships/customXml" Target="../ink/ink11.xml"/><Relationship Id="rId27" Type="http://schemas.openxmlformats.org/officeDocument/2006/relationships/image" Target="../media/image13.png"/><Relationship Id="rId30" Type="http://schemas.openxmlformats.org/officeDocument/2006/relationships/customXml" Target="../ink/ink15.xml"/><Relationship Id="rId35" Type="http://schemas.openxmlformats.org/officeDocument/2006/relationships/image" Target="../media/image17.png"/><Relationship Id="rId43" Type="http://schemas.openxmlformats.org/officeDocument/2006/relationships/image" Target="../media/image21.png"/><Relationship Id="rId48" Type="http://schemas.openxmlformats.org/officeDocument/2006/relationships/customXml" Target="../ink/ink24.xml"/><Relationship Id="rId56" Type="http://schemas.openxmlformats.org/officeDocument/2006/relationships/customXml" Target="../ink/ink28.xml"/><Relationship Id="rId8" Type="http://schemas.openxmlformats.org/officeDocument/2006/relationships/customXml" Target="../ink/ink4.xml"/><Relationship Id="rId51" Type="http://schemas.openxmlformats.org/officeDocument/2006/relationships/image" Target="../media/image25.png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301.xml"/><Relationship Id="rId13" Type="http://schemas.openxmlformats.org/officeDocument/2006/relationships/image" Target="../media/image169.png"/><Relationship Id="rId3" Type="http://schemas.openxmlformats.org/officeDocument/2006/relationships/image" Target="../media/image303.png"/><Relationship Id="rId7" Type="http://schemas.openxmlformats.org/officeDocument/2006/relationships/image" Target="../media/image166.png"/><Relationship Id="rId12" Type="http://schemas.openxmlformats.org/officeDocument/2006/relationships/customXml" Target="../ink/ink303.xml"/><Relationship Id="rId2" Type="http://schemas.openxmlformats.org/officeDocument/2006/relationships/customXml" Target="../ink/ink29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00.xml"/><Relationship Id="rId11" Type="http://schemas.openxmlformats.org/officeDocument/2006/relationships/image" Target="../media/image168.png"/><Relationship Id="rId5" Type="http://schemas.openxmlformats.org/officeDocument/2006/relationships/image" Target="../media/image165.png"/><Relationship Id="rId15" Type="http://schemas.openxmlformats.org/officeDocument/2006/relationships/image" Target="../media/image170.png"/><Relationship Id="rId10" Type="http://schemas.openxmlformats.org/officeDocument/2006/relationships/customXml" Target="../ink/ink302.xml"/><Relationship Id="rId4" Type="http://schemas.openxmlformats.org/officeDocument/2006/relationships/customXml" Target="../ink/ink299.xml"/><Relationship Id="rId9" Type="http://schemas.openxmlformats.org/officeDocument/2006/relationships/image" Target="../media/image167.png"/><Relationship Id="rId14" Type="http://schemas.openxmlformats.org/officeDocument/2006/relationships/customXml" Target="../ink/ink30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308.xml"/><Relationship Id="rId13" Type="http://schemas.openxmlformats.org/officeDocument/2006/relationships/image" Target="../media/image174.png"/><Relationship Id="rId3" Type="http://schemas.openxmlformats.org/officeDocument/2006/relationships/image" Target="../media/image232.png"/><Relationship Id="rId7" Type="http://schemas.openxmlformats.org/officeDocument/2006/relationships/image" Target="../media/image251.png"/><Relationship Id="rId12" Type="http://schemas.openxmlformats.org/officeDocument/2006/relationships/customXml" Target="../ink/ink310.xml"/><Relationship Id="rId17" Type="http://schemas.openxmlformats.org/officeDocument/2006/relationships/image" Target="../media/image176.png"/><Relationship Id="rId2" Type="http://schemas.openxmlformats.org/officeDocument/2006/relationships/customXml" Target="../ink/ink305.xml"/><Relationship Id="rId16" Type="http://schemas.openxmlformats.org/officeDocument/2006/relationships/customXml" Target="../ink/ink31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07.xml"/><Relationship Id="rId11" Type="http://schemas.openxmlformats.org/officeDocument/2006/relationships/image" Target="../media/image173.png"/><Relationship Id="rId5" Type="http://schemas.openxmlformats.org/officeDocument/2006/relationships/image" Target="../media/image241.png"/><Relationship Id="rId15" Type="http://schemas.openxmlformats.org/officeDocument/2006/relationships/image" Target="../media/image175.png"/><Relationship Id="rId10" Type="http://schemas.openxmlformats.org/officeDocument/2006/relationships/customXml" Target="../ink/ink309.xml"/><Relationship Id="rId4" Type="http://schemas.openxmlformats.org/officeDocument/2006/relationships/customXml" Target="../ink/ink306.xml"/><Relationship Id="rId9" Type="http://schemas.openxmlformats.org/officeDocument/2006/relationships/image" Target="../media/image266.png"/><Relationship Id="rId14" Type="http://schemas.openxmlformats.org/officeDocument/2006/relationships/customXml" Target="../ink/ink311.xml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customXml" Target="../ink/ink41.xml"/><Relationship Id="rId117" Type="http://schemas.openxmlformats.org/officeDocument/2006/relationships/image" Target="../media/image58.png"/><Relationship Id="rId21" Type="http://schemas.openxmlformats.org/officeDocument/2006/relationships/image" Target="../media/image1011.png"/><Relationship Id="rId42" Type="http://schemas.openxmlformats.org/officeDocument/2006/relationships/customXml" Target="../ink/ink49.xml"/><Relationship Id="rId47" Type="http://schemas.openxmlformats.org/officeDocument/2006/relationships/image" Target="../media/image231.png"/><Relationship Id="rId63" Type="http://schemas.openxmlformats.org/officeDocument/2006/relationships/image" Target="../media/image31.png"/><Relationship Id="rId68" Type="http://schemas.openxmlformats.org/officeDocument/2006/relationships/customXml" Target="../ink/ink62.xml"/><Relationship Id="rId84" Type="http://schemas.openxmlformats.org/officeDocument/2006/relationships/customXml" Target="../ink/ink70.xml"/><Relationship Id="rId89" Type="http://schemas.openxmlformats.org/officeDocument/2006/relationships/image" Target="../media/image44.png"/><Relationship Id="rId112" Type="http://schemas.openxmlformats.org/officeDocument/2006/relationships/customXml" Target="../ink/ink84.xml"/><Relationship Id="rId133" Type="http://schemas.openxmlformats.org/officeDocument/2006/relationships/image" Target="../media/image66.png"/><Relationship Id="rId138" Type="http://schemas.openxmlformats.org/officeDocument/2006/relationships/customXml" Target="../ink/ink96.xml"/><Relationship Id="rId154" Type="http://schemas.openxmlformats.org/officeDocument/2006/relationships/customXml" Target="../ink/ink104.xml"/><Relationship Id="rId159" Type="http://schemas.openxmlformats.org/officeDocument/2006/relationships/image" Target="../media/image79.png"/><Relationship Id="rId175" Type="http://schemas.openxmlformats.org/officeDocument/2006/relationships/image" Target="../media/image87.png"/><Relationship Id="rId170" Type="http://schemas.openxmlformats.org/officeDocument/2006/relationships/customXml" Target="../ink/ink112.xml"/><Relationship Id="rId16" Type="http://schemas.openxmlformats.org/officeDocument/2006/relationships/customXml" Target="../ink/ink36.xml"/><Relationship Id="rId107" Type="http://schemas.openxmlformats.org/officeDocument/2006/relationships/image" Target="../media/image53.png"/><Relationship Id="rId11" Type="http://schemas.openxmlformats.org/officeDocument/2006/relationships/image" Target="../media/image510.png"/><Relationship Id="rId32" Type="http://schemas.openxmlformats.org/officeDocument/2006/relationships/customXml" Target="../ink/ink44.xml"/><Relationship Id="rId37" Type="http://schemas.openxmlformats.org/officeDocument/2006/relationships/image" Target="../media/image180.png"/><Relationship Id="rId53" Type="http://schemas.openxmlformats.org/officeDocument/2006/relationships/image" Target="../media/image265.png"/><Relationship Id="rId58" Type="http://schemas.openxmlformats.org/officeDocument/2006/relationships/customXml" Target="../ink/ink57.xml"/><Relationship Id="rId74" Type="http://schemas.openxmlformats.org/officeDocument/2006/relationships/customXml" Target="../ink/ink65.xml"/><Relationship Id="rId79" Type="http://schemas.openxmlformats.org/officeDocument/2006/relationships/image" Target="../media/image39.png"/><Relationship Id="rId102" Type="http://schemas.openxmlformats.org/officeDocument/2006/relationships/customXml" Target="../ink/ink79.xml"/><Relationship Id="rId123" Type="http://schemas.openxmlformats.org/officeDocument/2006/relationships/image" Target="../media/image61.png"/><Relationship Id="rId144" Type="http://schemas.openxmlformats.org/officeDocument/2006/relationships/customXml" Target="../ink/ink99.xml"/><Relationship Id="rId149" Type="http://schemas.openxmlformats.org/officeDocument/2006/relationships/image" Target="../media/image74.png"/><Relationship Id="rId5" Type="http://schemas.openxmlformats.org/officeDocument/2006/relationships/image" Target="../media/image230.png"/><Relationship Id="rId90" Type="http://schemas.openxmlformats.org/officeDocument/2006/relationships/customXml" Target="../ink/ink73.xml"/><Relationship Id="rId95" Type="http://schemas.openxmlformats.org/officeDocument/2006/relationships/image" Target="../media/image47.png"/><Relationship Id="rId160" Type="http://schemas.openxmlformats.org/officeDocument/2006/relationships/customXml" Target="../ink/ink107.xml"/><Relationship Id="rId165" Type="http://schemas.openxmlformats.org/officeDocument/2006/relationships/image" Target="../media/image82.png"/><Relationship Id="rId181" Type="http://schemas.openxmlformats.org/officeDocument/2006/relationships/image" Target="../media/image90.png"/><Relationship Id="rId186" Type="http://schemas.openxmlformats.org/officeDocument/2006/relationships/customXml" Target="../ink/ink120.xml"/><Relationship Id="rId22" Type="http://schemas.openxmlformats.org/officeDocument/2006/relationships/customXml" Target="../ink/ink39.xml"/><Relationship Id="rId27" Type="http://schemas.openxmlformats.org/officeDocument/2006/relationships/image" Target="../media/image1310.png"/><Relationship Id="rId43" Type="http://schemas.openxmlformats.org/officeDocument/2006/relationships/image" Target="../media/image2110.png"/><Relationship Id="rId48" Type="http://schemas.openxmlformats.org/officeDocument/2006/relationships/customXml" Target="../ink/ink52.xml"/><Relationship Id="rId64" Type="http://schemas.openxmlformats.org/officeDocument/2006/relationships/customXml" Target="../ink/ink60.xml"/><Relationship Id="rId69" Type="http://schemas.openxmlformats.org/officeDocument/2006/relationships/image" Target="../media/image34.png"/><Relationship Id="rId113" Type="http://schemas.openxmlformats.org/officeDocument/2006/relationships/image" Target="../media/image56.png"/><Relationship Id="rId118" Type="http://schemas.openxmlformats.org/officeDocument/2006/relationships/customXml" Target="../ink/ink87.xml"/><Relationship Id="rId134" Type="http://schemas.openxmlformats.org/officeDocument/2006/relationships/customXml" Target="../ink/ink94.xml"/><Relationship Id="rId139" Type="http://schemas.openxmlformats.org/officeDocument/2006/relationships/image" Target="../media/image69.png"/><Relationship Id="rId80" Type="http://schemas.openxmlformats.org/officeDocument/2006/relationships/customXml" Target="../ink/ink68.xml"/><Relationship Id="rId85" Type="http://schemas.openxmlformats.org/officeDocument/2006/relationships/image" Target="../media/image42.png"/><Relationship Id="rId150" Type="http://schemas.openxmlformats.org/officeDocument/2006/relationships/customXml" Target="../ink/ink102.xml"/><Relationship Id="rId155" Type="http://schemas.openxmlformats.org/officeDocument/2006/relationships/image" Target="../media/image77.png"/><Relationship Id="rId171" Type="http://schemas.openxmlformats.org/officeDocument/2006/relationships/image" Target="../media/image85.png"/><Relationship Id="rId176" Type="http://schemas.openxmlformats.org/officeDocument/2006/relationships/customXml" Target="../ink/ink115.xml"/><Relationship Id="rId12" Type="http://schemas.openxmlformats.org/officeDocument/2006/relationships/customXml" Target="../ink/ink34.xml"/><Relationship Id="rId17" Type="http://schemas.openxmlformats.org/officeDocument/2006/relationships/image" Target="../media/image810.png"/><Relationship Id="rId33" Type="http://schemas.openxmlformats.org/officeDocument/2006/relationships/image" Target="../media/image1610.png"/><Relationship Id="rId38" Type="http://schemas.openxmlformats.org/officeDocument/2006/relationships/customXml" Target="../ink/ink47.xml"/><Relationship Id="rId59" Type="http://schemas.openxmlformats.org/officeDocument/2006/relationships/image" Target="../media/image29.png"/><Relationship Id="rId103" Type="http://schemas.openxmlformats.org/officeDocument/2006/relationships/image" Target="../media/image51.png"/><Relationship Id="rId108" Type="http://schemas.openxmlformats.org/officeDocument/2006/relationships/customXml" Target="../ink/ink82.xml"/><Relationship Id="rId124" Type="http://schemas.openxmlformats.org/officeDocument/2006/relationships/customXml" Target="../ink/ink90.xml"/><Relationship Id="rId129" Type="http://schemas.openxmlformats.org/officeDocument/2006/relationships/image" Target="../media/image64.png"/><Relationship Id="rId54" Type="http://schemas.openxmlformats.org/officeDocument/2006/relationships/customXml" Target="../ink/ink55.xml"/><Relationship Id="rId70" Type="http://schemas.openxmlformats.org/officeDocument/2006/relationships/customXml" Target="../ink/ink63.xml"/><Relationship Id="rId75" Type="http://schemas.openxmlformats.org/officeDocument/2006/relationships/image" Target="../media/image37.png"/><Relationship Id="rId91" Type="http://schemas.openxmlformats.org/officeDocument/2006/relationships/image" Target="../media/image45.png"/><Relationship Id="rId96" Type="http://schemas.openxmlformats.org/officeDocument/2006/relationships/customXml" Target="../ink/ink76.xml"/><Relationship Id="rId140" Type="http://schemas.openxmlformats.org/officeDocument/2006/relationships/customXml" Target="../ink/ink97.xml"/><Relationship Id="rId145" Type="http://schemas.openxmlformats.org/officeDocument/2006/relationships/image" Target="../media/image72.png"/><Relationship Id="rId161" Type="http://schemas.openxmlformats.org/officeDocument/2006/relationships/image" Target="../media/image80.png"/><Relationship Id="rId166" Type="http://schemas.openxmlformats.org/officeDocument/2006/relationships/customXml" Target="../ink/ink110.xml"/><Relationship Id="rId182" Type="http://schemas.openxmlformats.org/officeDocument/2006/relationships/customXml" Target="../ink/ink118.xml"/><Relationship Id="rId187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1.xml"/><Relationship Id="rId23" Type="http://schemas.openxmlformats.org/officeDocument/2006/relationships/image" Target="../media/image1110.png"/><Relationship Id="rId28" Type="http://schemas.openxmlformats.org/officeDocument/2006/relationships/customXml" Target="../ink/ink42.xml"/><Relationship Id="rId49" Type="http://schemas.openxmlformats.org/officeDocument/2006/relationships/image" Target="../media/image240.png"/><Relationship Id="rId114" Type="http://schemas.openxmlformats.org/officeDocument/2006/relationships/customXml" Target="../ink/ink85.xml"/><Relationship Id="rId119" Type="http://schemas.openxmlformats.org/officeDocument/2006/relationships/image" Target="../media/image59.png"/><Relationship Id="rId44" Type="http://schemas.openxmlformats.org/officeDocument/2006/relationships/customXml" Target="../ink/ink50.xml"/><Relationship Id="rId60" Type="http://schemas.openxmlformats.org/officeDocument/2006/relationships/customXml" Target="../ink/ink58.xml"/><Relationship Id="rId65" Type="http://schemas.openxmlformats.org/officeDocument/2006/relationships/image" Target="../media/image32.png"/><Relationship Id="rId81" Type="http://schemas.openxmlformats.org/officeDocument/2006/relationships/image" Target="../media/image40.png"/><Relationship Id="rId86" Type="http://schemas.openxmlformats.org/officeDocument/2006/relationships/customXml" Target="../ink/ink71.xml"/><Relationship Id="rId130" Type="http://schemas.openxmlformats.org/officeDocument/2006/relationships/customXml" Target="../ink/ink92.xml"/><Relationship Id="rId135" Type="http://schemas.openxmlformats.org/officeDocument/2006/relationships/image" Target="../media/image67.png"/><Relationship Id="rId151" Type="http://schemas.openxmlformats.org/officeDocument/2006/relationships/image" Target="../media/image75.png"/><Relationship Id="rId156" Type="http://schemas.openxmlformats.org/officeDocument/2006/relationships/customXml" Target="../ink/ink105.xml"/><Relationship Id="rId177" Type="http://schemas.openxmlformats.org/officeDocument/2006/relationships/image" Target="../media/image88.png"/><Relationship Id="rId172" Type="http://schemas.openxmlformats.org/officeDocument/2006/relationships/customXml" Target="../ink/ink113.xml"/><Relationship Id="rId13" Type="http://schemas.openxmlformats.org/officeDocument/2006/relationships/image" Target="../media/image610.png"/><Relationship Id="rId18" Type="http://schemas.openxmlformats.org/officeDocument/2006/relationships/customXml" Target="../ink/ink37.xml"/><Relationship Id="rId39" Type="http://schemas.openxmlformats.org/officeDocument/2006/relationships/image" Target="../media/image1910.png"/><Relationship Id="rId109" Type="http://schemas.openxmlformats.org/officeDocument/2006/relationships/image" Target="../media/image54.png"/><Relationship Id="rId34" Type="http://schemas.openxmlformats.org/officeDocument/2006/relationships/customXml" Target="../ink/ink45.xml"/><Relationship Id="rId50" Type="http://schemas.openxmlformats.org/officeDocument/2006/relationships/customXml" Target="../ink/ink53.xml"/><Relationship Id="rId55" Type="http://schemas.openxmlformats.org/officeDocument/2006/relationships/image" Target="../media/image270.png"/><Relationship Id="rId76" Type="http://schemas.openxmlformats.org/officeDocument/2006/relationships/customXml" Target="../ink/ink66.xml"/><Relationship Id="rId97" Type="http://schemas.openxmlformats.org/officeDocument/2006/relationships/image" Target="../media/image48.png"/><Relationship Id="rId104" Type="http://schemas.openxmlformats.org/officeDocument/2006/relationships/customXml" Target="../ink/ink80.xml"/><Relationship Id="rId120" Type="http://schemas.openxmlformats.org/officeDocument/2006/relationships/customXml" Target="../ink/ink88.xml"/><Relationship Id="rId125" Type="http://schemas.openxmlformats.org/officeDocument/2006/relationships/image" Target="../media/image62.png"/><Relationship Id="rId141" Type="http://schemas.openxmlformats.org/officeDocument/2006/relationships/image" Target="../media/image70.png"/><Relationship Id="rId146" Type="http://schemas.openxmlformats.org/officeDocument/2006/relationships/customXml" Target="../ink/ink100.xml"/><Relationship Id="rId167" Type="http://schemas.openxmlformats.org/officeDocument/2006/relationships/image" Target="../media/image83.png"/><Relationship Id="rId188" Type="http://schemas.openxmlformats.org/officeDocument/2006/relationships/customXml" Target="../ink/ink121.xml"/><Relationship Id="rId7" Type="http://schemas.openxmlformats.org/officeDocument/2006/relationships/image" Target="../media/image335.png"/><Relationship Id="rId71" Type="http://schemas.openxmlformats.org/officeDocument/2006/relationships/image" Target="../media/image35.png"/><Relationship Id="rId92" Type="http://schemas.openxmlformats.org/officeDocument/2006/relationships/customXml" Target="../ink/ink74.xml"/><Relationship Id="rId162" Type="http://schemas.openxmlformats.org/officeDocument/2006/relationships/customXml" Target="../ink/ink108.xml"/><Relationship Id="rId183" Type="http://schemas.openxmlformats.org/officeDocument/2006/relationships/image" Target="../media/image91.png"/><Relationship Id="rId2" Type="http://schemas.openxmlformats.org/officeDocument/2006/relationships/customXml" Target="../ink/ink29.xml"/><Relationship Id="rId29" Type="http://schemas.openxmlformats.org/officeDocument/2006/relationships/image" Target="../media/image1410.png"/><Relationship Id="rId24" Type="http://schemas.openxmlformats.org/officeDocument/2006/relationships/customXml" Target="../ink/ink40.xml"/><Relationship Id="rId40" Type="http://schemas.openxmlformats.org/officeDocument/2006/relationships/customXml" Target="../ink/ink48.xml"/><Relationship Id="rId45" Type="http://schemas.openxmlformats.org/officeDocument/2006/relationships/image" Target="../media/image2210.png"/><Relationship Id="rId66" Type="http://schemas.openxmlformats.org/officeDocument/2006/relationships/customXml" Target="../ink/ink61.xml"/><Relationship Id="rId87" Type="http://schemas.openxmlformats.org/officeDocument/2006/relationships/image" Target="../media/image43.png"/><Relationship Id="rId110" Type="http://schemas.openxmlformats.org/officeDocument/2006/relationships/customXml" Target="../ink/ink83.xml"/><Relationship Id="rId115" Type="http://schemas.openxmlformats.org/officeDocument/2006/relationships/image" Target="../media/image57.png"/><Relationship Id="rId131" Type="http://schemas.openxmlformats.org/officeDocument/2006/relationships/image" Target="../media/image65.png"/><Relationship Id="rId136" Type="http://schemas.openxmlformats.org/officeDocument/2006/relationships/customXml" Target="../ink/ink95.xml"/><Relationship Id="rId157" Type="http://schemas.openxmlformats.org/officeDocument/2006/relationships/image" Target="../media/image78.png"/><Relationship Id="rId178" Type="http://schemas.openxmlformats.org/officeDocument/2006/relationships/customXml" Target="../ink/ink116.xml"/><Relationship Id="rId61" Type="http://schemas.openxmlformats.org/officeDocument/2006/relationships/image" Target="../media/image30.png"/><Relationship Id="rId82" Type="http://schemas.openxmlformats.org/officeDocument/2006/relationships/customXml" Target="../ink/ink69.xml"/><Relationship Id="rId152" Type="http://schemas.openxmlformats.org/officeDocument/2006/relationships/customXml" Target="../ink/ink103.xml"/><Relationship Id="rId173" Type="http://schemas.openxmlformats.org/officeDocument/2006/relationships/image" Target="../media/image86.png"/><Relationship Id="rId19" Type="http://schemas.openxmlformats.org/officeDocument/2006/relationships/image" Target="../media/image910.png"/><Relationship Id="rId14" Type="http://schemas.openxmlformats.org/officeDocument/2006/relationships/customXml" Target="../ink/ink35.xml"/><Relationship Id="rId30" Type="http://schemas.openxmlformats.org/officeDocument/2006/relationships/customXml" Target="../ink/ink43.xml"/><Relationship Id="rId35" Type="http://schemas.openxmlformats.org/officeDocument/2006/relationships/image" Target="../media/image172.png"/><Relationship Id="rId56" Type="http://schemas.openxmlformats.org/officeDocument/2006/relationships/customXml" Target="../ink/ink56.xml"/><Relationship Id="rId77" Type="http://schemas.openxmlformats.org/officeDocument/2006/relationships/image" Target="../media/image38.png"/><Relationship Id="rId100" Type="http://schemas.openxmlformats.org/officeDocument/2006/relationships/customXml" Target="../ink/ink78.xml"/><Relationship Id="rId105" Type="http://schemas.openxmlformats.org/officeDocument/2006/relationships/image" Target="../media/image52.png"/><Relationship Id="rId126" Type="http://schemas.openxmlformats.org/officeDocument/2006/relationships/customXml" Target="../ink/ink91.xml"/><Relationship Id="rId147" Type="http://schemas.openxmlformats.org/officeDocument/2006/relationships/image" Target="../media/image73.png"/><Relationship Id="rId168" Type="http://schemas.openxmlformats.org/officeDocument/2006/relationships/customXml" Target="../ink/ink111.xml"/><Relationship Id="rId8" Type="http://schemas.openxmlformats.org/officeDocument/2006/relationships/customXml" Target="../ink/ink32.xml"/><Relationship Id="rId51" Type="http://schemas.openxmlformats.org/officeDocument/2006/relationships/image" Target="../media/image250.png"/><Relationship Id="rId72" Type="http://schemas.openxmlformats.org/officeDocument/2006/relationships/customXml" Target="../ink/ink64.xml"/><Relationship Id="rId93" Type="http://schemas.openxmlformats.org/officeDocument/2006/relationships/image" Target="../media/image46.png"/><Relationship Id="rId98" Type="http://schemas.openxmlformats.org/officeDocument/2006/relationships/customXml" Target="../ink/ink77.xml"/><Relationship Id="rId121" Type="http://schemas.openxmlformats.org/officeDocument/2006/relationships/image" Target="../media/image60.png"/><Relationship Id="rId142" Type="http://schemas.openxmlformats.org/officeDocument/2006/relationships/customXml" Target="../ink/ink98.xml"/><Relationship Id="rId163" Type="http://schemas.openxmlformats.org/officeDocument/2006/relationships/image" Target="../media/image81.png"/><Relationship Id="rId184" Type="http://schemas.openxmlformats.org/officeDocument/2006/relationships/customXml" Target="../ink/ink119.xml"/><Relationship Id="rId189" Type="http://schemas.openxmlformats.org/officeDocument/2006/relationships/image" Target="../media/image63.png"/><Relationship Id="rId3" Type="http://schemas.openxmlformats.org/officeDocument/2006/relationships/image" Target="../media/image171.png"/><Relationship Id="rId25" Type="http://schemas.openxmlformats.org/officeDocument/2006/relationships/image" Target="../media/image1210.png"/><Relationship Id="rId46" Type="http://schemas.openxmlformats.org/officeDocument/2006/relationships/customXml" Target="../ink/ink51.xml"/><Relationship Id="rId67" Type="http://schemas.openxmlformats.org/officeDocument/2006/relationships/image" Target="../media/image33.png"/><Relationship Id="rId116" Type="http://schemas.openxmlformats.org/officeDocument/2006/relationships/customXml" Target="../ink/ink86.xml"/><Relationship Id="rId137" Type="http://schemas.openxmlformats.org/officeDocument/2006/relationships/image" Target="../media/image68.png"/><Relationship Id="rId158" Type="http://schemas.openxmlformats.org/officeDocument/2006/relationships/customXml" Target="../ink/ink106.xml"/><Relationship Id="rId20" Type="http://schemas.openxmlformats.org/officeDocument/2006/relationships/customXml" Target="../ink/ink38.xml"/><Relationship Id="rId41" Type="http://schemas.openxmlformats.org/officeDocument/2006/relationships/image" Target="../media/image2010.png"/><Relationship Id="rId62" Type="http://schemas.openxmlformats.org/officeDocument/2006/relationships/customXml" Target="../ink/ink59.xml"/><Relationship Id="rId83" Type="http://schemas.openxmlformats.org/officeDocument/2006/relationships/image" Target="../media/image41.png"/><Relationship Id="rId88" Type="http://schemas.openxmlformats.org/officeDocument/2006/relationships/customXml" Target="../ink/ink72.xml"/><Relationship Id="rId111" Type="http://schemas.openxmlformats.org/officeDocument/2006/relationships/image" Target="../media/image55.png"/><Relationship Id="rId132" Type="http://schemas.openxmlformats.org/officeDocument/2006/relationships/customXml" Target="../ink/ink93.xml"/><Relationship Id="rId153" Type="http://schemas.openxmlformats.org/officeDocument/2006/relationships/image" Target="../media/image76.png"/><Relationship Id="rId174" Type="http://schemas.openxmlformats.org/officeDocument/2006/relationships/customXml" Target="../ink/ink114.xml"/><Relationship Id="rId179" Type="http://schemas.openxmlformats.org/officeDocument/2006/relationships/image" Target="../media/image89.png"/><Relationship Id="rId15" Type="http://schemas.openxmlformats.org/officeDocument/2006/relationships/image" Target="../media/image710.png"/><Relationship Id="rId36" Type="http://schemas.openxmlformats.org/officeDocument/2006/relationships/customXml" Target="../ink/ink46.xml"/><Relationship Id="rId57" Type="http://schemas.openxmlformats.org/officeDocument/2006/relationships/image" Target="../media/image2810.png"/><Relationship Id="rId106" Type="http://schemas.openxmlformats.org/officeDocument/2006/relationships/customXml" Target="../ink/ink81.xml"/><Relationship Id="rId10" Type="http://schemas.openxmlformats.org/officeDocument/2006/relationships/customXml" Target="../ink/ink33.xml"/><Relationship Id="rId31" Type="http://schemas.openxmlformats.org/officeDocument/2006/relationships/image" Target="../media/image1510.png"/><Relationship Id="rId52" Type="http://schemas.openxmlformats.org/officeDocument/2006/relationships/customXml" Target="../ink/ink54.xml"/><Relationship Id="rId73" Type="http://schemas.openxmlformats.org/officeDocument/2006/relationships/image" Target="../media/image36.png"/><Relationship Id="rId78" Type="http://schemas.openxmlformats.org/officeDocument/2006/relationships/customXml" Target="../ink/ink67.xml"/><Relationship Id="rId94" Type="http://schemas.openxmlformats.org/officeDocument/2006/relationships/customXml" Target="../ink/ink75.xml"/><Relationship Id="rId99" Type="http://schemas.openxmlformats.org/officeDocument/2006/relationships/image" Target="../media/image49.png"/><Relationship Id="rId101" Type="http://schemas.openxmlformats.org/officeDocument/2006/relationships/image" Target="../media/image50.png"/><Relationship Id="rId122" Type="http://schemas.openxmlformats.org/officeDocument/2006/relationships/customXml" Target="../ink/ink89.xml"/><Relationship Id="rId143" Type="http://schemas.openxmlformats.org/officeDocument/2006/relationships/image" Target="../media/image71.png"/><Relationship Id="rId148" Type="http://schemas.openxmlformats.org/officeDocument/2006/relationships/customXml" Target="../ink/ink101.xml"/><Relationship Id="rId164" Type="http://schemas.openxmlformats.org/officeDocument/2006/relationships/customXml" Target="../ink/ink109.xml"/><Relationship Id="rId169" Type="http://schemas.openxmlformats.org/officeDocument/2006/relationships/image" Target="../media/image84.png"/><Relationship Id="rId185" Type="http://schemas.openxmlformats.org/officeDocument/2006/relationships/image" Target="../media/image92.png"/><Relationship Id="rId4" Type="http://schemas.openxmlformats.org/officeDocument/2006/relationships/customXml" Target="../ink/ink30.xml"/><Relationship Id="rId9" Type="http://schemas.openxmlformats.org/officeDocument/2006/relationships/image" Target="../media/image410.png"/><Relationship Id="rId180" Type="http://schemas.openxmlformats.org/officeDocument/2006/relationships/customXml" Target="../ink/ink11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125.xml"/><Relationship Id="rId13" Type="http://schemas.openxmlformats.org/officeDocument/2006/relationships/image" Target="../media/image97.png"/><Relationship Id="rId18" Type="http://schemas.openxmlformats.org/officeDocument/2006/relationships/customXml" Target="../ink/ink130.xml"/><Relationship Id="rId3" Type="http://schemas.openxmlformats.org/officeDocument/2006/relationships/image" Target="../media/image560.png"/><Relationship Id="rId21" Type="http://schemas.openxmlformats.org/officeDocument/2006/relationships/image" Target="../media/image101.png"/><Relationship Id="rId7" Type="http://schemas.openxmlformats.org/officeDocument/2006/relationships/image" Target="../media/image96.png"/><Relationship Id="rId12" Type="http://schemas.openxmlformats.org/officeDocument/2006/relationships/customXml" Target="../ink/ink127.xml"/><Relationship Id="rId17" Type="http://schemas.openxmlformats.org/officeDocument/2006/relationships/image" Target="../media/image99.png"/><Relationship Id="rId2" Type="http://schemas.openxmlformats.org/officeDocument/2006/relationships/customXml" Target="../ink/ink122.xml"/><Relationship Id="rId16" Type="http://schemas.openxmlformats.org/officeDocument/2006/relationships/customXml" Target="../ink/ink129.xml"/><Relationship Id="rId20" Type="http://schemas.openxmlformats.org/officeDocument/2006/relationships/customXml" Target="../ink/ink13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24.xml"/><Relationship Id="rId11" Type="http://schemas.openxmlformats.org/officeDocument/2006/relationships/image" Target="../media/image95.png"/><Relationship Id="rId5" Type="http://schemas.openxmlformats.org/officeDocument/2006/relationships/image" Target="../media/image930.png"/><Relationship Id="rId15" Type="http://schemas.openxmlformats.org/officeDocument/2006/relationships/image" Target="../media/image98.png"/><Relationship Id="rId23" Type="http://schemas.openxmlformats.org/officeDocument/2006/relationships/image" Target="../media/image102.png"/><Relationship Id="rId10" Type="http://schemas.openxmlformats.org/officeDocument/2006/relationships/customXml" Target="../ink/ink126.xml"/><Relationship Id="rId19" Type="http://schemas.openxmlformats.org/officeDocument/2006/relationships/image" Target="../media/image100.png"/><Relationship Id="rId4" Type="http://schemas.openxmlformats.org/officeDocument/2006/relationships/customXml" Target="../ink/ink123.xml"/><Relationship Id="rId9" Type="http://schemas.openxmlformats.org/officeDocument/2006/relationships/image" Target="../media/image94.png"/><Relationship Id="rId14" Type="http://schemas.openxmlformats.org/officeDocument/2006/relationships/customXml" Target="../ink/ink128.xml"/><Relationship Id="rId22" Type="http://schemas.openxmlformats.org/officeDocument/2006/relationships/customXml" Target="../ink/ink132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20.png"/><Relationship Id="rId18" Type="http://schemas.openxmlformats.org/officeDocument/2006/relationships/customXml" Target="../ink/ink141.xml"/><Relationship Id="rId26" Type="http://schemas.openxmlformats.org/officeDocument/2006/relationships/customXml" Target="../ink/ink145.xml"/><Relationship Id="rId39" Type="http://schemas.openxmlformats.org/officeDocument/2006/relationships/image" Target="../media/image115.png"/><Relationship Id="rId3" Type="http://schemas.openxmlformats.org/officeDocument/2006/relationships/image" Target="../media/image103.png"/><Relationship Id="rId21" Type="http://schemas.openxmlformats.org/officeDocument/2006/relationships/image" Target="../media/image106.png"/><Relationship Id="rId34" Type="http://schemas.openxmlformats.org/officeDocument/2006/relationships/customXml" Target="../ink/ink149.xml"/><Relationship Id="rId42" Type="http://schemas.openxmlformats.org/officeDocument/2006/relationships/customXml" Target="../ink/ink153.xml"/><Relationship Id="rId47" Type="http://schemas.openxmlformats.org/officeDocument/2006/relationships/image" Target="../media/image410.png"/><Relationship Id="rId50" Type="http://schemas.openxmlformats.org/officeDocument/2006/relationships/customXml" Target="../ink/ink157.xml"/><Relationship Id="rId7" Type="http://schemas.openxmlformats.org/officeDocument/2006/relationships/image" Target="../media/image990.png"/><Relationship Id="rId12" Type="http://schemas.openxmlformats.org/officeDocument/2006/relationships/customXml" Target="../ink/ink138.xml"/><Relationship Id="rId17" Type="http://schemas.openxmlformats.org/officeDocument/2006/relationships/image" Target="../media/image104.png"/><Relationship Id="rId25" Type="http://schemas.openxmlformats.org/officeDocument/2006/relationships/image" Target="../media/image108.png"/><Relationship Id="rId33" Type="http://schemas.openxmlformats.org/officeDocument/2006/relationships/image" Target="../media/image112.png"/><Relationship Id="rId38" Type="http://schemas.openxmlformats.org/officeDocument/2006/relationships/customXml" Target="../ink/ink151.xml"/><Relationship Id="rId46" Type="http://schemas.openxmlformats.org/officeDocument/2006/relationships/customXml" Target="../ink/ink155.xml"/><Relationship Id="rId2" Type="http://schemas.openxmlformats.org/officeDocument/2006/relationships/customXml" Target="../ink/ink133.xml"/><Relationship Id="rId16" Type="http://schemas.openxmlformats.org/officeDocument/2006/relationships/customXml" Target="../ink/ink140.xml"/><Relationship Id="rId20" Type="http://schemas.openxmlformats.org/officeDocument/2006/relationships/customXml" Target="../ink/ink142.xml"/><Relationship Id="rId29" Type="http://schemas.openxmlformats.org/officeDocument/2006/relationships/image" Target="../media/image110.png"/><Relationship Id="rId41" Type="http://schemas.openxmlformats.org/officeDocument/2006/relationships/image" Target="../media/image116.png"/><Relationship Id="rId54" Type="http://schemas.openxmlformats.org/officeDocument/2006/relationships/image" Target="../media/image121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35.xml"/><Relationship Id="rId11" Type="http://schemas.openxmlformats.org/officeDocument/2006/relationships/image" Target="../media/image1010.png"/><Relationship Id="rId24" Type="http://schemas.openxmlformats.org/officeDocument/2006/relationships/customXml" Target="../ink/ink144.xml"/><Relationship Id="rId32" Type="http://schemas.openxmlformats.org/officeDocument/2006/relationships/customXml" Target="../ink/ink148.xml"/><Relationship Id="rId37" Type="http://schemas.openxmlformats.org/officeDocument/2006/relationships/image" Target="../media/image114.png"/><Relationship Id="rId40" Type="http://schemas.openxmlformats.org/officeDocument/2006/relationships/customXml" Target="../ink/ink152.xml"/><Relationship Id="rId45" Type="http://schemas.openxmlformats.org/officeDocument/2006/relationships/image" Target="../media/image118.png"/><Relationship Id="rId53" Type="http://schemas.openxmlformats.org/officeDocument/2006/relationships/customXml" Target="../ink/ink159.xml"/><Relationship Id="rId5" Type="http://schemas.openxmlformats.org/officeDocument/2006/relationships/image" Target="../media/image980.png"/><Relationship Id="rId15" Type="http://schemas.openxmlformats.org/officeDocument/2006/relationships/image" Target="../media/image1030.png"/><Relationship Id="rId23" Type="http://schemas.openxmlformats.org/officeDocument/2006/relationships/image" Target="../media/image107.png"/><Relationship Id="rId28" Type="http://schemas.openxmlformats.org/officeDocument/2006/relationships/customXml" Target="../ink/ink146.xml"/><Relationship Id="rId36" Type="http://schemas.openxmlformats.org/officeDocument/2006/relationships/customXml" Target="../ink/ink150.xml"/><Relationship Id="rId49" Type="http://schemas.openxmlformats.org/officeDocument/2006/relationships/image" Target="../media/image119.png"/><Relationship Id="rId10" Type="http://schemas.openxmlformats.org/officeDocument/2006/relationships/customXml" Target="../ink/ink137.xml"/><Relationship Id="rId19" Type="http://schemas.openxmlformats.org/officeDocument/2006/relationships/image" Target="../media/image105.png"/><Relationship Id="rId31" Type="http://schemas.openxmlformats.org/officeDocument/2006/relationships/image" Target="../media/image111.png"/><Relationship Id="rId44" Type="http://schemas.openxmlformats.org/officeDocument/2006/relationships/customXml" Target="../ink/ink154.xml"/><Relationship Id="rId52" Type="http://schemas.openxmlformats.org/officeDocument/2006/relationships/image" Target="../media/image120.png"/><Relationship Id="rId4" Type="http://schemas.openxmlformats.org/officeDocument/2006/relationships/customXml" Target="../ink/ink134.xml"/><Relationship Id="rId9" Type="http://schemas.openxmlformats.org/officeDocument/2006/relationships/image" Target="../media/image1000.png"/><Relationship Id="rId14" Type="http://schemas.openxmlformats.org/officeDocument/2006/relationships/customXml" Target="../ink/ink139.xml"/><Relationship Id="rId22" Type="http://schemas.openxmlformats.org/officeDocument/2006/relationships/customXml" Target="../ink/ink143.xml"/><Relationship Id="rId27" Type="http://schemas.openxmlformats.org/officeDocument/2006/relationships/image" Target="../media/image109.png"/><Relationship Id="rId30" Type="http://schemas.openxmlformats.org/officeDocument/2006/relationships/customXml" Target="../ink/ink147.xml"/><Relationship Id="rId35" Type="http://schemas.openxmlformats.org/officeDocument/2006/relationships/image" Target="../media/image113.png"/><Relationship Id="rId43" Type="http://schemas.openxmlformats.org/officeDocument/2006/relationships/image" Target="../media/image117.png"/><Relationship Id="rId48" Type="http://schemas.openxmlformats.org/officeDocument/2006/relationships/customXml" Target="../ink/ink156.xml"/><Relationship Id="rId8" Type="http://schemas.openxmlformats.org/officeDocument/2006/relationships/customXml" Target="../ink/ink136.xml"/><Relationship Id="rId51" Type="http://schemas.openxmlformats.org/officeDocument/2006/relationships/customXml" Target="../ink/ink158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2.png"/><Relationship Id="rId3" Type="http://schemas.openxmlformats.org/officeDocument/2006/relationships/image" Target="../media/image1211.png"/><Relationship Id="rId12" Type="http://schemas.openxmlformats.org/officeDocument/2006/relationships/customXml" Target="../ink/ink163.xml"/><Relationship Id="rId2" Type="http://schemas.openxmlformats.org/officeDocument/2006/relationships/customXml" Target="../ink/ink16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62.xml"/><Relationship Id="rId11" Type="http://schemas.openxmlformats.org/officeDocument/2006/relationships/image" Target="../media/image123.png"/><Relationship Id="rId5" Type="http://schemas.openxmlformats.org/officeDocument/2006/relationships/image" Target="../media/image1200.png"/><Relationship Id="rId15" Type="http://schemas.openxmlformats.org/officeDocument/2006/relationships/image" Target="../media/image124.png"/><Relationship Id="rId4" Type="http://schemas.openxmlformats.org/officeDocument/2006/relationships/customXml" Target="../ink/ink161.xml"/><Relationship Id="rId14" Type="http://schemas.openxmlformats.org/officeDocument/2006/relationships/customXml" Target="../ink/ink164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0.png"/><Relationship Id="rId18" Type="http://schemas.openxmlformats.org/officeDocument/2006/relationships/customXml" Target="../ink/ink173.xml"/><Relationship Id="rId26" Type="http://schemas.openxmlformats.org/officeDocument/2006/relationships/customXml" Target="../ink/ink177.xml"/><Relationship Id="rId39" Type="http://schemas.openxmlformats.org/officeDocument/2006/relationships/image" Target="../media/image143.png"/><Relationship Id="rId21" Type="http://schemas.openxmlformats.org/officeDocument/2006/relationships/image" Target="../media/image134.png"/><Relationship Id="rId34" Type="http://schemas.openxmlformats.org/officeDocument/2006/relationships/customXml" Target="../ink/ink181.xml"/><Relationship Id="rId42" Type="http://schemas.openxmlformats.org/officeDocument/2006/relationships/customXml" Target="../ink/ink185.xml"/><Relationship Id="rId47" Type="http://schemas.openxmlformats.org/officeDocument/2006/relationships/image" Target="../media/image147.png"/><Relationship Id="rId50" Type="http://schemas.openxmlformats.org/officeDocument/2006/relationships/customXml" Target="../ink/ink189.xml"/><Relationship Id="rId55" Type="http://schemas.openxmlformats.org/officeDocument/2006/relationships/image" Target="../media/image151.png"/><Relationship Id="rId63" Type="http://schemas.openxmlformats.org/officeDocument/2006/relationships/image" Target="../media/image155.png"/><Relationship Id="rId7" Type="http://schemas.openxmlformats.org/officeDocument/2006/relationships/image" Target="../media/image127.png"/><Relationship Id="rId2" Type="http://schemas.openxmlformats.org/officeDocument/2006/relationships/customXml" Target="../ink/ink165.xml"/><Relationship Id="rId16" Type="http://schemas.openxmlformats.org/officeDocument/2006/relationships/customXml" Target="../ink/ink172.xml"/><Relationship Id="rId20" Type="http://schemas.openxmlformats.org/officeDocument/2006/relationships/customXml" Target="../ink/ink174.xml"/><Relationship Id="rId29" Type="http://schemas.openxmlformats.org/officeDocument/2006/relationships/image" Target="../media/image138.png"/><Relationship Id="rId41" Type="http://schemas.openxmlformats.org/officeDocument/2006/relationships/image" Target="../media/image144.png"/><Relationship Id="rId54" Type="http://schemas.openxmlformats.org/officeDocument/2006/relationships/customXml" Target="../ink/ink191.xml"/><Relationship Id="rId62" Type="http://schemas.openxmlformats.org/officeDocument/2006/relationships/customXml" Target="../ink/ink19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67.xml"/><Relationship Id="rId11" Type="http://schemas.openxmlformats.org/officeDocument/2006/relationships/image" Target="../media/image129.png"/><Relationship Id="rId24" Type="http://schemas.openxmlformats.org/officeDocument/2006/relationships/customXml" Target="../ink/ink176.xml"/><Relationship Id="rId32" Type="http://schemas.openxmlformats.org/officeDocument/2006/relationships/customXml" Target="../ink/ink180.xml"/><Relationship Id="rId37" Type="http://schemas.openxmlformats.org/officeDocument/2006/relationships/image" Target="../media/image142.png"/><Relationship Id="rId40" Type="http://schemas.openxmlformats.org/officeDocument/2006/relationships/customXml" Target="../ink/ink184.xml"/><Relationship Id="rId45" Type="http://schemas.openxmlformats.org/officeDocument/2006/relationships/image" Target="../media/image146.png"/><Relationship Id="rId53" Type="http://schemas.openxmlformats.org/officeDocument/2006/relationships/image" Target="../media/image150.png"/><Relationship Id="rId58" Type="http://schemas.openxmlformats.org/officeDocument/2006/relationships/customXml" Target="../ink/ink193.xml"/><Relationship Id="rId5" Type="http://schemas.openxmlformats.org/officeDocument/2006/relationships/image" Target="../media/image126.png"/><Relationship Id="rId15" Type="http://schemas.openxmlformats.org/officeDocument/2006/relationships/image" Target="../media/image131.png"/><Relationship Id="rId23" Type="http://schemas.openxmlformats.org/officeDocument/2006/relationships/image" Target="../media/image135.png"/><Relationship Id="rId28" Type="http://schemas.openxmlformats.org/officeDocument/2006/relationships/customXml" Target="../ink/ink178.xml"/><Relationship Id="rId36" Type="http://schemas.openxmlformats.org/officeDocument/2006/relationships/customXml" Target="../ink/ink182.xml"/><Relationship Id="rId49" Type="http://schemas.openxmlformats.org/officeDocument/2006/relationships/image" Target="../media/image148.png"/><Relationship Id="rId57" Type="http://schemas.openxmlformats.org/officeDocument/2006/relationships/image" Target="../media/image152.png"/><Relationship Id="rId61" Type="http://schemas.openxmlformats.org/officeDocument/2006/relationships/image" Target="../media/image154.png"/><Relationship Id="rId10" Type="http://schemas.openxmlformats.org/officeDocument/2006/relationships/customXml" Target="../ink/ink169.xml"/><Relationship Id="rId19" Type="http://schemas.openxmlformats.org/officeDocument/2006/relationships/image" Target="../media/image133.png"/><Relationship Id="rId31" Type="http://schemas.openxmlformats.org/officeDocument/2006/relationships/image" Target="../media/image139.png"/><Relationship Id="rId44" Type="http://schemas.openxmlformats.org/officeDocument/2006/relationships/customXml" Target="../ink/ink186.xml"/><Relationship Id="rId52" Type="http://schemas.openxmlformats.org/officeDocument/2006/relationships/customXml" Target="../ink/ink190.xml"/><Relationship Id="rId60" Type="http://schemas.openxmlformats.org/officeDocument/2006/relationships/customXml" Target="../ink/ink194.xml"/><Relationship Id="rId4" Type="http://schemas.openxmlformats.org/officeDocument/2006/relationships/customXml" Target="../ink/ink166.xml"/><Relationship Id="rId9" Type="http://schemas.openxmlformats.org/officeDocument/2006/relationships/image" Target="../media/image128.png"/><Relationship Id="rId14" Type="http://schemas.openxmlformats.org/officeDocument/2006/relationships/customXml" Target="../ink/ink171.xml"/><Relationship Id="rId22" Type="http://schemas.openxmlformats.org/officeDocument/2006/relationships/customXml" Target="../ink/ink175.xml"/><Relationship Id="rId27" Type="http://schemas.openxmlformats.org/officeDocument/2006/relationships/image" Target="../media/image137.png"/><Relationship Id="rId30" Type="http://schemas.openxmlformats.org/officeDocument/2006/relationships/customXml" Target="../ink/ink179.xml"/><Relationship Id="rId35" Type="http://schemas.openxmlformats.org/officeDocument/2006/relationships/image" Target="../media/image141.png"/><Relationship Id="rId43" Type="http://schemas.openxmlformats.org/officeDocument/2006/relationships/image" Target="../media/image145.png"/><Relationship Id="rId48" Type="http://schemas.openxmlformats.org/officeDocument/2006/relationships/customXml" Target="../ink/ink188.xml"/><Relationship Id="rId56" Type="http://schemas.openxmlformats.org/officeDocument/2006/relationships/customXml" Target="../ink/ink192.xml"/><Relationship Id="rId8" Type="http://schemas.openxmlformats.org/officeDocument/2006/relationships/customXml" Target="../ink/ink168.xml"/><Relationship Id="rId51" Type="http://schemas.openxmlformats.org/officeDocument/2006/relationships/image" Target="../media/image149.png"/><Relationship Id="rId3" Type="http://schemas.openxmlformats.org/officeDocument/2006/relationships/image" Target="../media/image125.png"/><Relationship Id="rId12" Type="http://schemas.openxmlformats.org/officeDocument/2006/relationships/customXml" Target="../ink/ink170.xml"/><Relationship Id="rId17" Type="http://schemas.openxmlformats.org/officeDocument/2006/relationships/image" Target="../media/image132.png"/><Relationship Id="rId25" Type="http://schemas.openxmlformats.org/officeDocument/2006/relationships/image" Target="../media/image136.png"/><Relationship Id="rId33" Type="http://schemas.openxmlformats.org/officeDocument/2006/relationships/image" Target="../media/image140.png"/><Relationship Id="rId38" Type="http://schemas.openxmlformats.org/officeDocument/2006/relationships/customXml" Target="../ink/ink183.xml"/><Relationship Id="rId46" Type="http://schemas.openxmlformats.org/officeDocument/2006/relationships/customXml" Target="../ink/ink187.xml"/><Relationship Id="rId59" Type="http://schemas.openxmlformats.org/officeDocument/2006/relationships/image" Target="../media/image15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199.xml"/><Relationship Id="rId13" Type="http://schemas.openxmlformats.org/officeDocument/2006/relationships/image" Target="../media/image1500.png"/><Relationship Id="rId18" Type="http://schemas.openxmlformats.org/officeDocument/2006/relationships/customXml" Target="../ink/ink204.xml"/><Relationship Id="rId26" Type="http://schemas.openxmlformats.org/officeDocument/2006/relationships/customXml" Target="../ink/ink208.xml"/><Relationship Id="rId3" Type="http://schemas.openxmlformats.org/officeDocument/2006/relationships/image" Target="../media/image125.png"/><Relationship Id="rId21" Type="http://schemas.openxmlformats.org/officeDocument/2006/relationships/image" Target="../media/image1540.png"/><Relationship Id="rId7" Type="http://schemas.openxmlformats.org/officeDocument/2006/relationships/image" Target="../media/image1470.png"/><Relationship Id="rId12" Type="http://schemas.openxmlformats.org/officeDocument/2006/relationships/customXml" Target="../ink/ink201.xml"/><Relationship Id="rId17" Type="http://schemas.openxmlformats.org/officeDocument/2006/relationships/image" Target="../media/image1520.png"/><Relationship Id="rId25" Type="http://schemas.openxmlformats.org/officeDocument/2006/relationships/image" Target="../media/image156.png"/><Relationship Id="rId2" Type="http://schemas.openxmlformats.org/officeDocument/2006/relationships/customXml" Target="../ink/ink196.xml"/><Relationship Id="rId16" Type="http://schemas.openxmlformats.org/officeDocument/2006/relationships/customXml" Target="../ink/ink203.xml"/><Relationship Id="rId20" Type="http://schemas.openxmlformats.org/officeDocument/2006/relationships/customXml" Target="../ink/ink205.xml"/><Relationship Id="rId29" Type="http://schemas.openxmlformats.org/officeDocument/2006/relationships/image" Target="../media/image158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98.xml"/><Relationship Id="rId11" Type="http://schemas.openxmlformats.org/officeDocument/2006/relationships/image" Target="../media/image1490.png"/><Relationship Id="rId24" Type="http://schemas.openxmlformats.org/officeDocument/2006/relationships/customXml" Target="../ink/ink207.xml"/><Relationship Id="rId5" Type="http://schemas.openxmlformats.org/officeDocument/2006/relationships/image" Target="../media/image1460.png"/><Relationship Id="rId15" Type="http://schemas.openxmlformats.org/officeDocument/2006/relationships/image" Target="../media/image1511.png"/><Relationship Id="rId23" Type="http://schemas.openxmlformats.org/officeDocument/2006/relationships/image" Target="../media/image1550.png"/><Relationship Id="rId28" Type="http://schemas.openxmlformats.org/officeDocument/2006/relationships/customXml" Target="../ink/ink209.xml"/><Relationship Id="rId10" Type="http://schemas.openxmlformats.org/officeDocument/2006/relationships/customXml" Target="../ink/ink200.xml"/><Relationship Id="rId19" Type="http://schemas.openxmlformats.org/officeDocument/2006/relationships/image" Target="../media/image1530.png"/><Relationship Id="rId31" Type="http://schemas.openxmlformats.org/officeDocument/2006/relationships/image" Target="../media/image159.png"/><Relationship Id="rId4" Type="http://schemas.openxmlformats.org/officeDocument/2006/relationships/customXml" Target="../ink/ink197.xml"/><Relationship Id="rId9" Type="http://schemas.openxmlformats.org/officeDocument/2006/relationships/image" Target="../media/image1480.png"/><Relationship Id="rId14" Type="http://schemas.openxmlformats.org/officeDocument/2006/relationships/customXml" Target="../ink/ink202.xml"/><Relationship Id="rId22" Type="http://schemas.openxmlformats.org/officeDocument/2006/relationships/customXml" Target="../ink/ink206.xml"/><Relationship Id="rId27" Type="http://schemas.openxmlformats.org/officeDocument/2006/relationships/image" Target="../media/image157.png"/><Relationship Id="rId30" Type="http://schemas.openxmlformats.org/officeDocument/2006/relationships/customXml" Target="../ink/ink21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214.xml"/><Relationship Id="rId13" Type="http://schemas.openxmlformats.org/officeDocument/2006/relationships/image" Target="../media/image192.png"/><Relationship Id="rId18" Type="http://schemas.openxmlformats.org/officeDocument/2006/relationships/customXml" Target="../ink/ink219.xml"/><Relationship Id="rId26" Type="http://schemas.openxmlformats.org/officeDocument/2006/relationships/customXml" Target="../ink/ink223.xml"/><Relationship Id="rId3" Type="http://schemas.openxmlformats.org/officeDocument/2006/relationships/image" Target="../media/image187.png"/><Relationship Id="rId21" Type="http://schemas.openxmlformats.org/officeDocument/2006/relationships/image" Target="../media/image196.png"/><Relationship Id="rId34" Type="http://schemas.openxmlformats.org/officeDocument/2006/relationships/customXml" Target="../ink/ink227.xml"/><Relationship Id="rId7" Type="http://schemas.openxmlformats.org/officeDocument/2006/relationships/image" Target="../media/image189.png"/><Relationship Id="rId12" Type="http://schemas.openxmlformats.org/officeDocument/2006/relationships/customXml" Target="../ink/ink216.xml"/><Relationship Id="rId17" Type="http://schemas.openxmlformats.org/officeDocument/2006/relationships/image" Target="../media/image194.png"/><Relationship Id="rId25" Type="http://schemas.openxmlformats.org/officeDocument/2006/relationships/image" Target="../media/image198.png"/><Relationship Id="rId33" Type="http://schemas.openxmlformats.org/officeDocument/2006/relationships/image" Target="../media/image160.png"/><Relationship Id="rId2" Type="http://schemas.openxmlformats.org/officeDocument/2006/relationships/customXml" Target="../ink/ink211.xml"/><Relationship Id="rId16" Type="http://schemas.openxmlformats.org/officeDocument/2006/relationships/customXml" Target="../ink/ink218.xml"/><Relationship Id="rId20" Type="http://schemas.openxmlformats.org/officeDocument/2006/relationships/customXml" Target="../ink/ink220.xml"/><Relationship Id="rId29" Type="http://schemas.openxmlformats.org/officeDocument/2006/relationships/image" Target="../media/image20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13.xml"/><Relationship Id="rId11" Type="http://schemas.openxmlformats.org/officeDocument/2006/relationships/image" Target="../media/image191.png"/><Relationship Id="rId24" Type="http://schemas.openxmlformats.org/officeDocument/2006/relationships/customXml" Target="../ink/ink222.xml"/><Relationship Id="rId32" Type="http://schemas.openxmlformats.org/officeDocument/2006/relationships/customXml" Target="../ink/ink226.xml"/><Relationship Id="rId37" Type="http://schemas.openxmlformats.org/officeDocument/2006/relationships/image" Target="../media/image162.png"/><Relationship Id="rId5" Type="http://schemas.openxmlformats.org/officeDocument/2006/relationships/image" Target="../media/image188.png"/><Relationship Id="rId15" Type="http://schemas.openxmlformats.org/officeDocument/2006/relationships/image" Target="../media/image193.png"/><Relationship Id="rId23" Type="http://schemas.openxmlformats.org/officeDocument/2006/relationships/image" Target="../media/image197.png"/><Relationship Id="rId28" Type="http://schemas.openxmlformats.org/officeDocument/2006/relationships/customXml" Target="../ink/ink224.xml"/><Relationship Id="rId36" Type="http://schemas.openxmlformats.org/officeDocument/2006/relationships/customXml" Target="../ink/ink228.xml"/><Relationship Id="rId10" Type="http://schemas.openxmlformats.org/officeDocument/2006/relationships/customXml" Target="../ink/ink215.xml"/><Relationship Id="rId19" Type="http://schemas.openxmlformats.org/officeDocument/2006/relationships/image" Target="../media/image195.png"/><Relationship Id="rId31" Type="http://schemas.openxmlformats.org/officeDocument/2006/relationships/image" Target="../media/image201.png"/><Relationship Id="rId4" Type="http://schemas.openxmlformats.org/officeDocument/2006/relationships/customXml" Target="../ink/ink212.xml"/><Relationship Id="rId9" Type="http://schemas.openxmlformats.org/officeDocument/2006/relationships/image" Target="../media/image190.png"/><Relationship Id="rId14" Type="http://schemas.openxmlformats.org/officeDocument/2006/relationships/customXml" Target="../ink/ink217.xml"/><Relationship Id="rId22" Type="http://schemas.openxmlformats.org/officeDocument/2006/relationships/customXml" Target="../ink/ink221.xml"/><Relationship Id="rId27" Type="http://schemas.openxmlformats.org/officeDocument/2006/relationships/image" Target="../media/image199.png"/><Relationship Id="rId30" Type="http://schemas.openxmlformats.org/officeDocument/2006/relationships/customXml" Target="../ink/ink225.xml"/><Relationship Id="rId35" Type="http://schemas.openxmlformats.org/officeDocument/2006/relationships/image" Target="../media/image161.png"/></Relationships>
</file>

<file path=ppt/slides/_rels/slide9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41.xml"/><Relationship Id="rId117" Type="http://schemas.openxmlformats.org/officeDocument/2006/relationships/image" Target="../media/image293.png"/><Relationship Id="rId21" Type="http://schemas.openxmlformats.org/officeDocument/2006/relationships/image" Target="../media/image211.png"/><Relationship Id="rId42" Type="http://schemas.openxmlformats.org/officeDocument/2006/relationships/customXml" Target="../ink/ink249.xml"/><Relationship Id="rId47" Type="http://schemas.openxmlformats.org/officeDocument/2006/relationships/image" Target="../media/image224.png"/><Relationship Id="rId63" Type="http://schemas.openxmlformats.org/officeDocument/2006/relationships/image" Target="../media/image254.png"/><Relationship Id="rId68" Type="http://schemas.openxmlformats.org/officeDocument/2006/relationships/customXml" Target="../ink/ink262.xml"/><Relationship Id="rId84" Type="http://schemas.openxmlformats.org/officeDocument/2006/relationships/customXml" Target="../ink/ink270.xml"/><Relationship Id="rId89" Type="http://schemas.openxmlformats.org/officeDocument/2006/relationships/image" Target="../media/image279.png"/><Relationship Id="rId112" Type="http://schemas.openxmlformats.org/officeDocument/2006/relationships/customXml" Target="../ink/ink284.xml"/><Relationship Id="rId133" Type="http://schemas.openxmlformats.org/officeDocument/2006/relationships/image" Target="../media/image301.png"/><Relationship Id="rId138" Type="http://schemas.openxmlformats.org/officeDocument/2006/relationships/customXml" Target="../ink/ink297.xml"/><Relationship Id="rId16" Type="http://schemas.openxmlformats.org/officeDocument/2006/relationships/customXml" Target="../ink/ink236.xml"/><Relationship Id="rId107" Type="http://schemas.openxmlformats.org/officeDocument/2006/relationships/image" Target="../media/image288.png"/><Relationship Id="rId11" Type="http://schemas.openxmlformats.org/officeDocument/2006/relationships/image" Target="../media/image206.png"/><Relationship Id="rId32" Type="http://schemas.openxmlformats.org/officeDocument/2006/relationships/customXml" Target="../ink/ink244.xml"/><Relationship Id="rId37" Type="http://schemas.openxmlformats.org/officeDocument/2006/relationships/image" Target="../media/image219.png"/><Relationship Id="rId53" Type="http://schemas.openxmlformats.org/officeDocument/2006/relationships/image" Target="../media/image227.png"/><Relationship Id="rId58" Type="http://schemas.openxmlformats.org/officeDocument/2006/relationships/customXml" Target="../ink/ink257.xml"/><Relationship Id="rId74" Type="http://schemas.openxmlformats.org/officeDocument/2006/relationships/customXml" Target="../ink/ink265.xml"/><Relationship Id="rId79" Type="http://schemas.openxmlformats.org/officeDocument/2006/relationships/image" Target="../media/image263.png"/><Relationship Id="rId102" Type="http://schemas.openxmlformats.org/officeDocument/2006/relationships/customXml" Target="../ink/ink279.xml"/><Relationship Id="rId123" Type="http://schemas.openxmlformats.org/officeDocument/2006/relationships/image" Target="../media/image296.png"/><Relationship Id="rId128" Type="http://schemas.openxmlformats.org/officeDocument/2006/relationships/customXml" Target="../ink/ink292.xml"/><Relationship Id="rId5" Type="http://schemas.openxmlformats.org/officeDocument/2006/relationships/image" Target="../media/image203.png"/><Relationship Id="rId90" Type="http://schemas.openxmlformats.org/officeDocument/2006/relationships/customXml" Target="../ink/ink273.xml"/><Relationship Id="rId95" Type="http://schemas.openxmlformats.org/officeDocument/2006/relationships/image" Target="../media/image282.png"/><Relationship Id="rId22" Type="http://schemas.openxmlformats.org/officeDocument/2006/relationships/customXml" Target="../ink/ink239.xml"/><Relationship Id="rId27" Type="http://schemas.openxmlformats.org/officeDocument/2006/relationships/image" Target="../media/image214.png"/><Relationship Id="rId43" Type="http://schemas.openxmlformats.org/officeDocument/2006/relationships/image" Target="../media/image222.png"/><Relationship Id="rId48" Type="http://schemas.openxmlformats.org/officeDocument/2006/relationships/customXml" Target="../ink/ink252.xml"/><Relationship Id="rId64" Type="http://schemas.openxmlformats.org/officeDocument/2006/relationships/customXml" Target="../ink/ink260.xml"/><Relationship Id="rId69" Type="http://schemas.openxmlformats.org/officeDocument/2006/relationships/image" Target="../media/image258.png"/><Relationship Id="rId113" Type="http://schemas.openxmlformats.org/officeDocument/2006/relationships/image" Target="../media/image291.png"/><Relationship Id="rId118" Type="http://schemas.openxmlformats.org/officeDocument/2006/relationships/customXml" Target="../ink/ink287.xml"/><Relationship Id="rId134" Type="http://schemas.openxmlformats.org/officeDocument/2006/relationships/customXml" Target="../ink/ink295.xml"/><Relationship Id="rId139" Type="http://schemas.openxmlformats.org/officeDocument/2006/relationships/image" Target="../media/image164.png"/><Relationship Id="rId8" Type="http://schemas.openxmlformats.org/officeDocument/2006/relationships/customXml" Target="../ink/ink232.xml"/><Relationship Id="rId51" Type="http://schemas.openxmlformats.org/officeDocument/2006/relationships/image" Target="../media/image226.png"/><Relationship Id="rId72" Type="http://schemas.openxmlformats.org/officeDocument/2006/relationships/customXml" Target="../ink/ink264.xml"/><Relationship Id="rId80" Type="http://schemas.openxmlformats.org/officeDocument/2006/relationships/customXml" Target="../ink/ink268.xml"/><Relationship Id="rId85" Type="http://schemas.openxmlformats.org/officeDocument/2006/relationships/image" Target="../media/image277.png"/><Relationship Id="rId93" Type="http://schemas.openxmlformats.org/officeDocument/2006/relationships/image" Target="../media/image281.png"/><Relationship Id="rId98" Type="http://schemas.openxmlformats.org/officeDocument/2006/relationships/customXml" Target="../ink/ink277.xml"/><Relationship Id="rId121" Type="http://schemas.openxmlformats.org/officeDocument/2006/relationships/image" Target="../media/image295.png"/><Relationship Id="rId3" Type="http://schemas.openxmlformats.org/officeDocument/2006/relationships/image" Target="../media/image202.png"/><Relationship Id="rId12" Type="http://schemas.openxmlformats.org/officeDocument/2006/relationships/customXml" Target="../ink/ink234.xml"/><Relationship Id="rId17" Type="http://schemas.openxmlformats.org/officeDocument/2006/relationships/image" Target="../media/image209.png"/><Relationship Id="rId25" Type="http://schemas.openxmlformats.org/officeDocument/2006/relationships/image" Target="../media/image213.png"/><Relationship Id="rId33" Type="http://schemas.openxmlformats.org/officeDocument/2006/relationships/image" Target="../media/image217.png"/><Relationship Id="rId38" Type="http://schemas.openxmlformats.org/officeDocument/2006/relationships/customXml" Target="../ink/ink247.xml"/><Relationship Id="rId46" Type="http://schemas.openxmlformats.org/officeDocument/2006/relationships/customXml" Target="../ink/ink251.xml"/><Relationship Id="rId59" Type="http://schemas.openxmlformats.org/officeDocument/2006/relationships/image" Target="../media/image252.png"/><Relationship Id="rId67" Type="http://schemas.openxmlformats.org/officeDocument/2006/relationships/image" Target="../media/image256.png"/><Relationship Id="rId103" Type="http://schemas.openxmlformats.org/officeDocument/2006/relationships/image" Target="../media/image286.png"/><Relationship Id="rId108" Type="http://schemas.openxmlformats.org/officeDocument/2006/relationships/customXml" Target="../ink/ink282.xml"/><Relationship Id="rId116" Type="http://schemas.openxmlformats.org/officeDocument/2006/relationships/customXml" Target="../ink/ink286.xml"/><Relationship Id="rId124" Type="http://schemas.openxmlformats.org/officeDocument/2006/relationships/customXml" Target="../ink/ink290.xml"/><Relationship Id="rId129" Type="http://schemas.openxmlformats.org/officeDocument/2006/relationships/image" Target="../media/image299.png"/><Relationship Id="rId137" Type="http://schemas.openxmlformats.org/officeDocument/2006/relationships/image" Target="../media/image163.png"/><Relationship Id="rId20" Type="http://schemas.openxmlformats.org/officeDocument/2006/relationships/customXml" Target="../ink/ink238.xml"/><Relationship Id="rId41" Type="http://schemas.openxmlformats.org/officeDocument/2006/relationships/image" Target="../media/image221.png"/><Relationship Id="rId54" Type="http://schemas.openxmlformats.org/officeDocument/2006/relationships/customXml" Target="../ink/ink255.xml"/><Relationship Id="rId62" Type="http://schemas.openxmlformats.org/officeDocument/2006/relationships/customXml" Target="../ink/ink259.xml"/><Relationship Id="rId70" Type="http://schemas.openxmlformats.org/officeDocument/2006/relationships/customXml" Target="../ink/ink263.xml"/><Relationship Id="rId75" Type="http://schemas.openxmlformats.org/officeDocument/2006/relationships/image" Target="../media/image261.png"/><Relationship Id="rId83" Type="http://schemas.openxmlformats.org/officeDocument/2006/relationships/image" Target="../media/image276.png"/><Relationship Id="rId88" Type="http://schemas.openxmlformats.org/officeDocument/2006/relationships/customXml" Target="../ink/ink272.xml"/><Relationship Id="rId91" Type="http://schemas.openxmlformats.org/officeDocument/2006/relationships/image" Target="../media/image280.png"/><Relationship Id="rId96" Type="http://schemas.openxmlformats.org/officeDocument/2006/relationships/customXml" Target="../ink/ink276.xml"/><Relationship Id="rId111" Type="http://schemas.openxmlformats.org/officeDocument/2006/relationships/image" Target="../media/image290.png"/><Relationship Id="rId132" Type="http://schemas.openxmlformats.org/officeDocument/2006/relationships/customXml" Target="../ink/ink29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31.xml"/><Relationship Id="rId15" Type="http://schemas.openxmlformats.org/officeDocument/2006/relationships/image" Target="../media/image208.png"/><Relationship Id="rId23" Type="http://schemas.openxmlformats.org/officeDocument/2006/relationships/image" Target="../media/image212.png"/><Relationship Id="rId28" Type="http://schemas.openxmlformats.org/officeDocument/2006/relationships/customXml" Target="../ink/ink242.xml"/><Relationship Id="rId36" Type="http://schemas.openxmlformats.org/officeDocument/2006/relationships/customXml" Target="../ink/ink246.xml"/><Relationship Id="rId49" Type="http://schemas.openxmlformats.org/officeDocument/2006/relationships/image" Target="../media/image225.png"/><Relationship Id="rId57" Type="http://schemas.openxmlformats.org/officeDocument/2006/relationships/image" Target="../media/image229.png"/><Relationship Id="rId106" Type="http://schemas.openxmlformats.org/officeDocument/2006/relationships/customXml" Target="../ink/ink281.xml"/><Relationship Id="rId114" Type="http://schemas.openxmlformats.org/officeDocument/2006/relationships/customXml" Target="../ink/ink285.xml"/><Relationship Id="rId119" Type="http://schemas.openxmlformats.org/officeDocument/2006/relationships/image" Target="../media/image294.png"/><Relationship Id="rId127" Type="http://schemas.openxmlformats.org/officeDocument/2006/relationships/image" Target="../media/image298.png"/><Relationship Id="rId10" Type="http://schemas.openxmlformats.org/officeDocument/2006/relationships/customXml" Target="../ink/ink233.xml"/><Relationship Id="rId31" Type="http://schemas.openxmlformats.org/officeDocument/2006/relationships/image" Target="../media/image216.png"/><Relationship Id="rId44" Type="http://schemas.openxmlformats.org/officeDocument/2006/relationships/customXml" Target="../ink/ink250.xml"/><Relationship Id="rId52" Type="http://schemas.openxmlformats.org/officeDocument/2006/relationships/customXml" Target="../ink/ink254.xml"/><Relationship Id="rId60" Type="http://schemas.openxmlformats.org/officeDocument/2006/relationships/customXml" Target="../ink/ink258.xml"/><Relationship Id="rId65" Type="http://schemas.openxmlformats.org/officeDocument/2006/relationships/image" Target="../media/image255.png"/><Relationship Id="rId73" Type="http://schemas.openxmlformats.org/officeDocument/2006/relationships/image" Target="../media/image260.png"/><Relationship Id="rId78" Type="http://schemas.openxmlformats.org/officeDocument/2006/relationships/customXml" Target="../ink/ink267.xml"/><Relationship Id="rId81" Type="http://schemas.openxmlformats.org/officeDocument/2006/relationships/image" Target="../media/image264.png"/><Relationship Id="rId86" Type="http://schemas.openxmlformats.org/officeDocument/2006/relationships/customXml" Target="../ink/ink271.xml"/><Relationship Id="rId94" Type="http://schemas.openxmlformats.org/officeDocument/2006/relationships/customXml" Target="../ink/ink275.xml"/><Relationship Id="rId99" Type="http://schemas.openxmlformats.org/officeDocument/2006/relationships/image" Target="../media/image284.png"/><Relationship Id="rId101" Type="http://schemas.openxmlformats.org/officeDocument/2006/relationships/image" Target="../media/image285.png"/><Relationship Id="rId122" Type="http://schemas.openxmlformats.org/officeDocument/2006/relationships/customXml" Target="../ink/ink289.xml"/><Relationship Id="rId130" Type="http://schemas.openxmlformats.org/officeDocument/2006/relationships/customXml" Target="../ink/ink293.xml"/><Relationship Id="rId135" Type="http://schemas.openxmlformats.org/officeDocument/2006/relationships/image" Target="../media/image302.png"/><Relationship Id="rId4" Type="http://schemas.openxmlformats.org/officeDocument/2006/relationships/customXml" Target="../ink/ink230.xml"/><Relationship Id="rId9" Type="http://schemas.openxmlformats.org/officeDocument/2006/relationships/image" Target="../media/image205.png"/><Relationship Id="rId13" Type="http://schemas.openxmlformats.org/officeDocument/2006/relationships/image" Target="../media/image207.png"/><Relationship Id="rId18" Type="http://schemas.openxmlformats.org/officeDocument/2006/relationships/customXml" Target="../ink/ink237.xml"/><Relationship Id="rId39" Type="http://schemas.openxmlformats.org/officeDocument/2006/relationships/image" Target="../media/image220.png"/><Relationship Id="rId109" Type="http://schemas.openxmlformats.org/officeDocument/2006/relationships/image" Target="../media/image289.png"/><Relationship Id="rId34" Type="http://schemas.openxmlformats.org/officeDocument/2006/relationships/customXml" Target="../ink/ink245.xml"/><Relationship Id="rId50" Type="http://schemas.openxmlformats.org/officeDocument/2006/relationships/customXml" Target="../ink/ink253.xml"/><Relationship Id="rId55" Type="http://schemas.openxmlformats.org/officeDocument/2006/relationships/image" Target="../media/image228.png"/><Relationship Id="rId76" Type="http://schemas.openxmlformats.org/officeDocument/2006/relationships/customXml" Target="../ink/ink266.xml"/><Relationship Id="rId97" Type="http://schemas.openxmlformats.org/officeDocument/2006/relationships/image" Target="../media/image283.png"/><Relationship Id="rId104" Type="http://schemas.openxmlformats.org/officeDocument/2006/relationships/customXml" Target="../ink/ink280.xml"/><Relationship Id="rId120" Type="http://schemas.openxmlformats.org/officeDocument/2006/relationships/customXml" Target="../ink/ink288.xml"/><Relationship Id="rId125" Type="http://schemas.openxmlformats.org/officeDocument/2006/relationships/image" Target="../media/image297.png"/><Relationship Id="rId7" Type="http://schemas.openxmlformats.org/officeDocument/2006/relationships/image" Target="../media/image204.png"/><Relationship Id="rId71" Type="http://schemas.openxmlformats.org/officeDocument/2006/relationships/image" Target="../media/image259.png"/><Relationship Id="rId92" Type="http://schemas.openxmlformats.org/officeDocument/2006/relationships/customXml" Target="../ink/ink274.xml"/><Relationship Id="rId2" Type="http://schemas.openxmlformats.org/officeDocument/2006/relationships/customXml" Target="../ink/ink229.xml"/><Relationship Id="rId29" Type="http://schemas.openxmlformats.org/officeDocument/2006/relationships/image" Target="../media/image215.png"/><Relationship Id="rId24" Type="http://schemas.openxmlformats.org/officeDocument/2006/relationships/customXml" Target="../ink/ink240.xml"/><Relationship Id="rId40" Type="http://schemas.openxmlformats.org/officeDocument/2006/relationships/customXml" Target="../ink/ink248.xml"/><Relationship Id="rId45" Type="http://schemas.openxmlformats.org/officeDocument/2006/relationships/image" Target="../media/image223.png"/><Relationship Id="rId66" Type="http://schemas.openxmlformats.org/officeDocument/2006/relationships/customXml" Target="../ink/ink261.xml"/><Relationship Id="rId87" Type="http://schemas.openxmlformats.org/officeDocument/2006/relationships/image" Target="../media/image278.png"/><Relationship Id="rId110" Type="http://schemas.openxmlformats.org/officeDocument/2006/relationships/customXml" Target="../ink/ink283.xml"/><Relationship Id="rId115" Type="http://schemas.openxmlformats.org/officeDocument/2006/relationships/image" Target="../media/image292.png"/><Relationship Id="rId131" Type="http://schemas.openxmlformats.org/officeDocument/2006/relationships/image" Target="../media/image300.png"/><Relationship Id="rId136" Type="http://schemas.openxmlformats.org/officeDocument/2006/relationships/customXml" Target="../ink/ink296.xml"/><Relationship Id="rId61" Type="http://schemas.openxmlformats.org/officeDocument/2006/relationships/image" Target="../media/image253.png"/><Relationship Id="rId82" Type="http://schemas.openxmlformats.org/officeDocument/2006/relationships/customXml" Target="../ink/ink269.xml"/><Relationship Id="rId19" Type="http://schemas.openxmlformats.org/officeDocument/2006/relationships/image" Target="../media/image210.png"/><Relationship Id="rId14" Type="http://schemas.openxmlformats.org/officeDocument/2006/relationships/customXml" Target="../ink/ink235.xml"/><Relationship Id="rId30" Type="http://schemas.openxmlformats.org/officeDocument/2006/relationships/customXml" Target="../ink/ink243.xml"/><Relationship Id="rId35" Type="http://schemas.openxmlformats.org/officeDocument/2006/relationships/image" Target="../media/image218.png"/><Relationship Id="rId56" Type="http://schemas.openxmlformats.org/officeDocument/2006/relationships/customXml" Target="../ink/ink256.xml"/><Relationship Id="rId77" Type="http://schemas.openxmlformats.org/officeDocument/2006/relationships/image" Target="../media/image262.png"/><Relationship Id="rId100" Type="http://schemas.openxmlformats.org/officeDocument/2006/relationships/customXml" Target="../ink/ink278.xml"/><Relationship Id="rId105" Type="http://schemas.openxmlformats.org/officeDocument/2006/relationships/image" Target="../media/image287.png"/><Relationship Id="rId126" Type="http://schemas.openxmlformats.org/officeDocument/2006/relationships/customXml" Target="../ink/ink29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8948C0F-B84B-4D10-9101-433D66265069}"/>
                  </a:ext>
                </a:extLst>
              </p14:cNvPr>
              <p14:cNvContentPartPr/>
              <p14:nvPr/>
            </p14:nvContentPartPr>
            <p14:xfrm>
              <a:off x="6701454" y="293210"/>
              <a:ext cx="66240" cy="2037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8948C0F-B84B-4D10-9101-433D6626506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92454" y="284570"/>
                <a:ext cx="83880" cy="22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9DD604E-5CA6-4E52-AE07-6200D7A6CA7E}"/>
                  </a:ext>
                </a:extLst>
              </p14:cNvPr>
              <p14:cNvContentPartPr/>
              <p14:nvPr/>
            </p14:nvContentPartPr>
            <p14:xfrm>
              <a:off x="6885054" y="265850"/>
              <a:ext cx="174600" cy="2257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9DD604E-5CA6-4E52-AE07-6200D7A6CA7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876414" y="256850"/>
                <a:ext cx="192240" cy="24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292EDD1-0195-41C7-B09E-41BDF2127B83}"/>
                  </a:ext>
                </a:extLst>
              </p14:cNvPr>
              <p14:cNvContentPartPr/>
              <p14:nvPr/>
            </p14:nvContentPartPr>
            <p14:xfrm>
              <a:off x="8266374" y="165770"/>
              <a:ext cx="22680" cy="2246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292EDD1-0195-41C7-B09E-41BDF2127B8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257734" y="157130"/>
                <a:ext cx="40320" cy="24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862BDBD-9F5C-46BB-B166-9790F81CBEA1}"/>
                  </a:ext>
                </a:extLst>
              </p14:cNvPr>
              <p14:cNvContentPartPr/>
              <p14:nvPr/>
            </p14:nvContentPartPr>
            <p14:xfrm>
              <a:off x="8407854" y="196730"/>
              <a:ext cx="165240" cy="2217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862BDBD-9F5C-46BB-B166-9790F81CBEA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398854" y="188090"/>
                <a:ext cx="182880" cy="23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12E69C1-9E0B-4FAA-9802-66917F2F1C25}"/>
                  </a:ext>
                </a:extLst>
              </p14:cNvPr>
              <p14:cNvContentPartPr/>
              <p14:nvPr/>
            </p14:nvContentPartPr>
            <p14:xfrm>
              <a:off x="7267734" y="183770"/>
              <a:ext cx="768240" cy="3636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12E69C1-9E0B-4FAA-9802-66917F2F1C2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259094" y="174770"/>
                <a:ext cx="785880" cy="38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5654DB6-CE97-474C-B8D5-462D41AD16AB}"/>
                  </a:ext>
                </a:extLst>
              </p14:cNvPr>
              <p14:cNvContentPartPr/>
              <p14:nvPr/>
            </p14:nvContentPartPr>
            <p14:xfrm>
              <a:off x="1693494" y="1903490"/>
              <a:ext cx="165600" cy="2289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5654DB6-CE97-474C-B8D5-462D41AD16A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684494" y="1894850"/>
                <a:ext cx="183240" cy="24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45D4BCBA-AA55-4C58-A72A-A04092CB7FD1}"/>
                  </a:ext>
                </a:extLst>
              </p14:cNvPr>
              <p14:cNvContentPartPr/>
              <p14:nvPr/>
            </p14:nvContentPartPr>
            <p14:xfrm>
              <a:off x="2296854" y="2029850"/>
              <a:ext cx="24120" cy="306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45D4BCBA-AA55-4C58-A72A-A04092CB7FD1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288214" y="2021210"/>
                <a:ext cx="4176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F8E62E0-1FA5-431A-A46B-AA1ED73436A1}"/>
                  </a:ext>
                </a:extLst>
              </p14:cNvPr>
              <p14:cNvContentPartPr/>
              <p14:nvPr/>
            </p14:nvContentPartPr>
            <p14:xfrm>
              <a:off x="2434374" y="1873250"/>
              <a:ext cx="206280" cy="2379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F8E62E0-1FA5-431A-A46B-AA1ED73436A1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425374" y="1864610"/>
                <a:ext cx="223920" cy="25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A87A645B-4661-4DFE-A1AE-D0E77726554F}"/>
                  </a:ext>
                </a:extLst>
              </p14:cNvPr>
              <p14:cNvContentPartPr/>
              <p14:nvPr/>
            </p14:nvContentPartPr>
            <p14:xfrm>
              <a:off x="1999854" y="1876130"/>
              <a:ext cx="209880" cy="2505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A87A645B-4661-4DFE-A1AE-D0E77726554F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991214" y="1867490"/>
                <a:ext cx="227520" cy="26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B98E8DBF-2FBD-4580-92DE-402F5AF6C7DC}"/>
                  </a:ext>
                </a:extLst>
              </p14:cNvPr>
              <p14:cNvContentPartPr/>
              <p14:nvPr/>
            </p14:nvContentPartPr>
            <p14:xfrm>
              <a:off x="1621854" y="2523410"/>
              <a:ext cx="148320" cy="22212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B98E8DBF-2FBD-4580-92DE-402F5AF6C7DC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613214" y="2514770"/>
                <a:ext cx="165960" cy="23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1C2F6748-BC4A-4984-BE92-4E97B224CF1C}"/>
                  </a:ext>
                </a:extLst>
              </p14:cNvPr>
              <p14:cNvContentPartPr/>
              <p14:nvPr/>
            </p14:nvContentPartPr>
            <p14:xfrm>
              <a:off x="1920294" y="2657690"/>
              <a:ext cx="39600" cy="900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1C2F6748-BC4A-4984-BE92-4E97B224CF1C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911294" y="2648690"/>
                <a:ext cx="5724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C642402D-578F-4DF7-88C7-BAFECB821B10}"/>
                  </a:ext>
                </a:extLst>
              </p14:cNvPr>
              <p14:cNvContentPartPr/>
              <p14:nvPr/>
            </p14:nvContentPartPr>
            <p14:xfrm>
              <a:off x="2049174" y="2454650"/>
              <a:ext cx="159480" cy="26208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C642402D-578F-4DF7-88C7-BAFECB821B10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040174" y="2446010"/>
                <a:ext cx="177120" cy="27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7A3BF23B-F2D5-428B-923F-BA7A5A63AB6A}"/>
                  </a:ext>
                </a:extLst>
              </p14:cNvPr>
              <p14:cNvContentPartPr/>
              <p14:nvPr/>
            </p14:nvContentPartPr>
            <p14:xfrm>
              <a:off x="2330694" y="2447090"/>
              <a:ext cx="18360" cy="72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7A3BF23B-F2D5-428B-923F-BA7A5A63AB6A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322054" y="2438450"/>
                <a:ext cx="3600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A3F5A2E7-8749-4A9E-AF7D-D90FEB686FBB}"/>
                  </a:ext>
                </a:extLst>
              </p14:cNvPr>
              <p14:cNvContentPartPr/>
              <p14:nvPr/>
            </p14:nvContentPartPr>
            <p14:xfrm>
              <a:off x="2308374" y="2654450"/>
              <a:ext cx="22680" cy="3204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A3F5A2E7-8749-4A9E-AF7D-D90FEB686FBB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299734" y="2645810"/>
                <a:ext cx="4032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B359640E-4BAF-4DA8-9737-AB53E35C26F6}"/>
                  </a:ext>
                </a:extLst>
              </p14:cNvPr>
              <p14:cNvContentPartPr/>
              <p14:nvPr/>
            </p14:nvContentPartPr>
            <p14:xfrm>
              <a:off x="2460294" y="2456090"/>
              <a:ext cx="169200" cy="2757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B359640E-4BAF-4DA8-9737-AB53E35C26F6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451294" y="2447078"/>
                <a:ext cx="186840" cy="2934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C7985726-A43C-4297-B771-7934CF17D071}"/>
                  </a:ext>
                </a:extLst>
              </p14:cNvPr>
              <p14:cNvContentPartPr/>
              <p14:nvPr/>
            </p14:nvContentPartPr>
            <p14:xfrm>
              <a:off x="2986254" y="1612970"/>
              <a:ext cx="6251040" cy="120060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C7985726-A43C-4297-B771-7934CF17D071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977255" y="1603973"/>
                <a:ext cx="6268679" cy="12182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EDADA4A6-AE81-4190-8CA8-C6A720DA2187}"/>
                  </a:ext>
                </a:extLst>
              </p14:cNvPr>
              <p14:cNvContentPartPr/>
              <p14:nvPr/>
            </p14:nvContentPartPr>
            <p14:xfrm>
              <a:off x="1515294" y="3421970"/>
              <a:ext cx="171360" cy="17856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EDADA4A6-AE81-4190-8CA8-C6A720DA2187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506654" y="3413330"/>
                <a:ext cx="189000" cy="19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11867C37-A401-4D09-8693-7371B670E61E}"/>
                  </a:ext>
                </a:extLst>
              </p14:cNvPr>
              <p14:cNvContentPartPr/>
              <p14:nvPr/>
            </p14:nvContentPartPr>
            <p14:xfrm>
              <a:off x="1874214" y="3533210"/>
              <a:ext cx="40680" cy="1656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11867C37-A401-4D09-8693-7371B670E61E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865214" y="3524210"/>
                <a:ext cx="5832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DCBBAB04-C77D-4A49-ACE0-19B17F406919}"/>
                  </a:ext>
                </a:extLst>
              </p14:cNvPr>
              <p14:cNvContentPartPr/>
              <p14:nvPr/>
            </p14:nvContentPartPr>
            <p14:xfrm>
              <a:off x="2342574" y="3381650"/>
              <a:ext cx="256320" cy="21924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DCBBAB04-C77D-4A49-ACE0-19B17F406919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333574" y="3372650"/>
                <a:ext cx="273960" cy="23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8FEE9D9F-F3EA-47A6-A4A8-4A43AAE4F8E3}"/>
                  </a:ext>
                </a:extLst>
              </p14:cNvPr>
              <p14:cNvContentPartPr/>
              <p14:nvPr/>
            </p14:nvContentPartPr>
            <p14:xfrm>
              <a:off x="1997334" y="3345290"/>
              <a:ext cx="231120" cy="28080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8FEE9D9F-F3EA-47A6-A4A8-4A43AAE4F8E3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988694" y="3336650"/>
                <a:ext cx="248760" cy="29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84FB79B7-E11A-45C3-BFB1-CD9B4B3D113A}"/>
                  </a:ext>
                </a:extLst>
              </p14:cNvPr>
              <p14:cNvContentPartPr/>
              <p14:nvPr/>
            </p14:nvContentPartPr>
            <p14:xfrm>
              <a:off x="1606014" y="4042610"/>
              <a:ext cx="165960" cy="20952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84FB79B7-E11A-45C3-BFB1-CD9B4B3D113A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597014" y="4033610"/>
                <a:ext cx="183600" cy="22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8B622749-7A6B-4C16-9437-056EAA6341B9}"/>
                  </a:ext>
                </a:extLst>
              </p14:cNvPr>
              <p14:cNvContentPartPr/>
              <p14:nvPr/>
            </p14:nvContentPartPr>
            <p14:xfrm>
              <a:off x="1876734" y="4172210"/>
              <a:ext cx="67680" cy="2268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8B622749-7A6B-4C16-9437-056EAA6341B9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867734" y="4163210"/>
                <a:ext cx="8532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43" name="Ink 142">
                <a:extLst>
                  <a:ext uri="{FF2B5EF4-FFF2-40B4-BE49-F238E27FC236}">
                    <a16:creationId xmlns:a16="http://schemas.microsoft.com/office/drawing/2014/main" id="{2459A388-4C62-4537-90FF-04E0F87EED32}"/>
                  </a:ext>
                </a:extLst>
              </p14:cNvPr>
              <p14:cNvContentPartPr/>
              <p14:nvPr/>
            </p14:nvContentPartPr>
            <p14:xfrm>
              <a:off x="2494134" y="3930290"/>
              <a:ext cx="95040" cy="229680"/>
            </p14:xfrm>
          </p:contentPart>
        </mc:Choice>
        <mc:Fallback xmlns="">
          <p:pic>
            <p:nvPicPr>
              <p:cNvPr id="143" name="Ink 142">
                <a:extLst>
                  <a:ext uri="{FF2B5EF4-FFF2-40B4-BE49-F238E27FC236}">
                    <a16:creationId xmlns:a16="http://schemas.microsoft.com/office/drawing/2014/main" id="{2459A388-4C62-4537-90FF-04E0F87EED32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2485494" y="3921290"/>
                <a:ext cx="112680" cy="24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62" name="Ink 161">
                <a:extLst>
                  <a:ext uri="{FF2B5EF4-FFF2-40B4-BE49-F238E27FC236}">
                    <a16:creationId xmlns:a16="http://schemas.microsoft.com/office/drawing/2014/main" id="{3E01BC48-735D-4043-9721-3D6F745F4009}"/>
                  </a:ext>
                </a:extLst>
              </p14:cNvPr>
              <p14:cNvContentPartPr/>
              <p14:nvPr/>
            </p14:nvContentPartPr>
            <p14:xfrm>
              <a:off x="2944134" y="3272210"/>
              <a:ext cx="3270600" cy="862920"/>
            </p14:xfrm>
          </p:contentPart>
        </mc:Choice>
        <mc:Fallback xmlns="">
          <p:pic>
            <p:nvPicPr>
              <p:cNvPr id="162" name="Ink 161">
                <a:extLst>
                  <a:ext uri="{FF2B5EF4-FFF2-40B4-BE49-F238E27FC236}">
                    <a16:creationId xmlns:a16="http://schemas.microsoft.com/office/drawing/2014/main" id="{3E01BC48-735D-4043-9721-3D6F745F4009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935493" y="3263210"/>
                <a:ext cx="3288242" cy="88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63" name="Ink 162">
                <a:extLst>
                  <a:ext uri="{FF2B5EF4-FFF2-40B4-BE49-F238E27FC236}">
                    <a16:creationId xmlns:a16="http://schemas.microsoft.com/office/drawing/2014/main" id="{2447588D-F31E-436F-8879-5BD2D9E9A2A7}"/>
                  </a:ext>
                </a:extLst>
              </p14:cNvPr>
              <p14:cNvContentPartPr/>
              <p14:nvPr/>
            </p14:nvContentPartPr>
            <p14:xfrm>
              <a:off x="2072934" y="3962330"/>
              <a:ext cx="301680" cy="199440"/>
            </p14:xfrm>
          </p:contentPart>
        </mc:Choice>
        <mc:Fallback xmlns="">
          <p:pic>
            <p:nvPicPr>
              <p:cNvPr id="163" name="Ink 162">
                <a:extLst>
                  <a:ext uri="{FF2B5EF4-FFF2-40B4-BE49-F238E27FC236}">
                    <a16:creationId xmlns:a16="http://schemas.microsoft.com/office/drawing/2014/main" id="{2447588D-F31E-436F-8879-5BD2D9E9A2A7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063934" y="3953330"/>
                <a:ext cx="319320" cy="21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70" name="Ink 169">
                <a:extLst>
                  <a:ext uri="{FF2B5EF4-FFF2-40B4-BE49-F238E27FC236}">
                    <a16:creationId xmlns:a16="http://schemas.microsoft.com/office/drawing/2014/main" id="{46F1BFF2-290F-4AC5-BE04-157F5226C11E}"/>
                  </a:ext>
                </a:extLst>
              </p14:cNvPr>
              <p14:cNvContentPartPr/>
              <p14:nvPr/>
            </p14:nvContentPartPr>
            <p14:xfrm>
              <a:off x="6347934" y="3731210"/>
              <a:ext cx="974880" cy="311760"/>
            </p14:xfrm>
          </p:contentPart>
        </mc:Choice>
        <mc:Fallback xmlns="">
          <p:pic>
            <p:nvPicPr>
              <p:cNvPr id="170" name="Ink 169">
                <a:extLst>
                  <a:ext uri="{FF2B5EF4-FFF2-40B4-BE49-F238E27FC236}">
                    <a16:creationId xmlns:a16="http://schemas.microsoft.com/office/drawing/2014/main" id="{46F1BFF2-290F-4AC5-BE04-157F5226C11E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6338934" y="3722210"/>
                <a:ext cx="992520" cy="32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77" name="Ink 176">
                <a:extLst>
                  <a:ext uri="{FF2B5EF4-FFF2-40B4-BE49-F238E27FC236}">
                    <a16:creationId xmlns:a16="http://schemas.microsoft.com/office/drawing/2014/main" id="{DE947480-C871-4761-A187-D9403B19534A}"/>
                  </a:ext>
                </a:extLst>
              </p14:cNvPr>
              <p14:cNvContentPartPr/>
              <p14:nvPr/>
            </p14:nvContentPartPr>
            <p14:xfrm>
              <a:off x="8340534" y="3643010"/>
              <a:ext cx="79200" cy="148680"/>
            </p14:xfrm>
          </p:contentPart>
        </mc:Choice>
        <mc:Fallback xmlns="">
          <p:pic>
            <p:nvPicPr>
              <p:cNvPr id="177" name="Ink 176">
                <a:extLst>
                  <a:ext uri="{FF2B5EF4-FFF2-40B4-BE49-F238E27FC236}">
                    <a16:creationId xmlns:a16="http://schemas.microsoft.com/office/drawing/2014/main" id="{DE947480-C871-4761-A187-D9403B19534A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8331534" y="3634010"/>
                <a:ext cx="96840" cy="16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78" name="Ink 177">
                <a:extLst>
                  <a:ext uri="{FF2B5EF4-FFF2-40B4-BE49-F238E27FC236}">
                    <a16:creationId xmlns:a16="http://schemas.microsoft.com/office/drawing/2014/main" id="{1D84C06D-DD65-42FF-B2BC-79785A237635}"/>
                  </a:ext>
                </a:extLst>
              </p14:cNvPr>
              <p14:cNvContentPartPr/>
              <p14:nvPr/>
            </p14:nvContentPartPr>
            <p14:xfrm>
              <a:off x="7554654" y="3547250"/>
              <a:ext cx="695520" cy="333720"/>
            </p14:xfrm>
          </p:contentPart>
        </mc:Choice>
        <mc:Fallback xmlns="">
          <p:pic>
            <p:nvPicPr>
              <p:cNvPr id="178" name="Ink 177">
                <a:extLst>
                  <a:ext uri="{FF2B5EF4-FFF2-40B4-BE49-F238E27FC236}">
                    <a16:creationId xmlns:a16="http://schemas.microsoft.com/office/drawing/2014/main" id="{1D84C06D-DD65-42FF-B2BC-79785A237635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7545654" y="3538250"/>
                <a:ext cx="713160" cy="351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85614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20" name="Ink 919">
                <a:extLst>
                  <a:ext uri="{FF2B5EF4-FFF2-40B4-BE49-F238E27FC236}">
                    <a16:creationId xmlns:a16="http://schemas.microsoft.com/office/drawing/2014/main" id="{FB561BEA-34C5-4FA5-8B69-FF2C68EC1188}"/>
                  </a:ext>
                </a:extLst>
              </p14:cNvPr>
              <p14:cNvContentPartPr/>
              <p14:nvPr/>
            </p14:nvContentPartPr>
            <p14:xfrm>
              <a:off x="303087" y="135921"/>
              <a:ext cx="8965440" cy="6035760"/>
            </p14:xfrm>
          </p:contentPart>
        </mc:Choice>
        <mc:Fallback xmlns="">
          <p:pic>
            <p:nvPicPr>
              <p:cNvPr id="920" name="Ink 919">
                <a:extLst>
                  <a:ext uri="{FF2B5EF4-FFF2-40B4-BE49-F238E27FC236}">
                    <a16:creationId xmlns:a16="http://schemas.microsoft.com/office/drawing/2014/main" id="{FB561BEA-34C5-4FA5-8B69-FF2C68EC118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4087" y="126921"/>
                <a:ext cx="8983080" cy="605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2059BA4-B546-4184-8FDD-BE4A36BEFC3E}"/>
                  </a:ext>
                </a:extLst>
              </p14:cNvPr>
              <p14:cNvContentPartPr/>
              <p14:nvPr/>
            </p14:nvContentPartPr>
            <p14:xfrm>
              <a:off x="1589454" y="5244290"/>
              <a:ext cx="53640" cy="3488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2059BA4-B546-4184-8FDD-BE4A36BEFC3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80454" y="5235290"/>
                <a:ext cx="71280" cy="36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54882C6-C504-43E8-9445-A14654142C2D}"/>
                  </a:ext>
                </a:extLst>
              </p14:cNvPr>
              <p14:cNvContentPartPr/>
              <p14:nvPr/>
            </p14:nvContentPartPr>
            <p14:xfrm>
              <a:off x="1648494" y="4728770"/>
              <a:ext cx="93960" cy="3852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54882C6-C504-43E8-9445-A14654142C2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639854" y="4719770"/>
                <a:ext cx="111600" cy="40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4E2F9B3-CCEE-4D94-A492-DBEBA5ED0C31}"/>
                  </a:ext>
                </a:extLst>
              </p14:cNvPr>
              <p14:cNvContentPartPr/>
              <p14:nvPr/>
            </p14:nvContentPartPr>
            <p14:xfrm>
              <a:off x="1721214" y="4601690"/>
              <a:ext cx="38160" cy="63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4E2F9B3-CCEE-4D94-A492-DBEBA5ED0C3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712574" y="4593050"/>
                <a:ext cx="55800" cy="8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2BBB0FA-7500-4482-91A3-E33CBBD76F58}"/>
                  </a:ext>
                </a:extLst>
              </p14:cNvPr>
              <p14:cNvContentPartPr/>
              <p14:nvPr/>
            </p14:nvContentPartPr>
            <p14:xfrm>
              <a:off x="1551654" y="4575410"/>
              <a:ext cx="95760" cy="241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2BBB0FA-7500-4482-91A3-E33CBBD76F5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542654" y="4566410"/>
                <a:ext cx="11340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9B25F0D-44A1-4E77-B493-CC80E2FFFFF4}"/>
                  </a:ext>
                </a:extLst>
              </p14:cNvPr>
              <p14:cNvContentPartPr/>
              <p14:nvPr/>
            </p14:nvContentPartPr>
            <p14:xfrm>
              <a:off x="1327374" y="4594130"/>
              <a:ext cx="123480" cy="151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9B25F0D-44A1-4E77-B493-CC80E2FFFFF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318734" y="4585490"/>
                <a:ext cx="14112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2F0888DC-911B-4DC3-BC05-84A08F4CFDF8}"/>
                  </a:ext>
                </a:extLst>
              </p14:cNvPr>
              <p14:cNvContentPartPr/>
              <p14:nvPr/>
            </p14:nvContentPartPr>
            <p14:xfrm>
              <a:off x="988254" y="4621490"/>
              <a:ext cx="106920" cy="54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2F0888DC-911B-4DC3-BC05-84A08F4CFDF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79614" y="4612490"/>
                <a:ext cx="124560" cy="23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544692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46" name="Ink 745">
                <a:extLst>
                  <a:ext uri="{FF2B5EF4-FFF2-40B4-BE49-F238E27FC236}">
                    <a16:creationId xmlns:a16="http://schemas.microsoft.com/office/drawing/2014/main" id="{41239070-A682-4EB6-BFCD-C107FFD48EB0}"/>
                  </a:ext>
                </a:extLst>
              </p14:cNvPr>
              <p14:cNvContentPartPr/>
              <p14:nvPr/>
            </p14:nvContentPartPr>
            <p14:xfrm>
              <a:off x="8780454" y="2492090"/>
              <a:ext cx="105480" cy="483480"/>
            </p14:xfrm>
          </p:contentPart>
        </mc:Choice>
        <mc:Fallback xmlns="">
          <p:pic>
            <p:nvPicPr>
              <p:cNvPr id="746" name="Ink 745">
                <a:extLst>
                  <a:ext uri="{FF2B5EF4-FFF2-40B4-BE49-F238E27FC236}">
                    <a16:creationId xmlns:a16="http://schemas.microsoft.com/office/drawing/2014/main" id="{41239070-A682-4EB6-BFCD-C107FFD48EB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771814" y="2483090"/>
                <a:ext cx="123120" cy="50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50" name="Ink 749">
                <a:extLst>
                  <a:ext uri="{FF2B5EF4-FFF2-40B4-BE49-F238E27FC236}">
                    <a16:creationId xmlns:a16="http://schemas.microsoft.com/office/drawing/2014/main" id="{16015D9D-5125-486B-AE05-8B42B2639958}"/>
                  </a:ext>
                </a:extLst>
              </p14:cNvPr>
              <p14:cNvContentPartPr/>
              <p14:nvPr/>
            </p14:nvContentPartPr>
            <p14:xfrm>
              <a:off x="8992494" y="2398130"/>
              <a:ext cx="215640" cy="225720"/>
            </p14:xfrm>
          </p:contentPart>
        </mc:Choice>
        <mc:Fallback xmlns="">
          <p:pic>
            <p:nvPicPr>
              <p:cNvPr id="750" name="Ink 749">
                <a:extLst>
                  <a:ext uri="{FF2B5EF4-FFF2-40B4-BE49-F238E27FC236}">
                    <a16:creationId xmlns:a16="http://schemas.microsoft.com/office/drawing/2014/main" id="{16015D9D-5125-486B-AE05-8B42B263995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983494" y="2389476"/>
                <a:ext cx="233280" cy="2433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16" name="Ink 815">
                <a:extLst>
                  <a:ext uri="{FF2B5EF4-FFF2-40B4-BE49-F238E27FC236}">
                    <a16:creationId xmlns:a16="http://schemas.microsoft.com/office/drawing/2014/main" id="{07607EDD-88C1-41C8-95DD-5A99F4901F17}"/>
                  </a:ext>
                </a:extLst>
              </p14:cNvPr>
              <p14:cNvContentPartPr/>
              <p14:nvPr/>
            </p14:nvContentPartPr>
            <p14:xfrm>
              <a:off x="378774" y="100250"/>
              <a:ext cx="8292960" cy="3005280"/>
            </p14:xfrm>
          </p:contentPart>
        </mc:Choice>
        <mc:Fallback xmlns="">
          <p:pic>
            <p:nvPicPr>
              <p:cNvPr id="816" name="Ink 815">
                <a:extLst>
                  <a:ext uri="{FF2B5EF4-FFF2-40B4-BE49-F238E27FC236}">
                    <a16:creationId xmlns:a16="http://schemas.microsoft.com/office/drawing/2014/main" id="{07607EDD-88C1-41C8-95DD-5A99F4901F1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70134" y="91250"/>
                <a:ext cx="8310600" cy="302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74" name="Ink 873">
                <a:extLst>
                  <a:ext uri="{FF2B5EF4-FFF2-40B4-BE49-F238E27FC236}">
                    <a16:creationId xmlns:a16="http://schemas.microsoft.com/office/drawing/2014/main" id="{0987DAB4-0A2B-45B9-99BC-D395CB8FB3E1}"/>
                  </a:ext>
                </a:extLst>
              </p14:cNvPr>
              <p14:cNvContentPartPr/>
              <p14:nvPr/>
            </p14:nvContentPartPr>
            <p14:xfrm>
              <a:off x="187974" y="3210290"/>
              <a:ext cx="8918280" cy="1571040"/>
            </p14:xfrm>
          </p:contentPart>
        </mc:Choice>
        <mc:Fallback xmlns="">
          <p:pic>
            <p:nvPicPr>
              <p:cNvPr id="874" name="Ink 873">
                <a:extLst>
                  <a:ext uri="{FF2B5EF4-FFF2-40B4-BE49-F238E27FC236}">
                    <a16:creationId xmlns:a16="http://schemas.microsoft.com/office/drawing/2014/main" id="{0987DAB4-0A2B-45B9-99BC-D395CB8FB3E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78974" y="3201290"/>
                <a:ext cx="8935920" cy="158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E486E717-39D6-49C9-95D7-D6FEAF596A27}"/>
                  </a:ext>
                </a:extLst>
              </p14:cNvPr>
              <p14:cNvContentPartPr/>
              <p14:nvPr/>
            </p14:nvContentPartPr>
            <p14:xfrm>
              <a:off x="4985334" y="4580450"/>
              <a:ext cx="2840400" cy="114084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E486E717-39D6-49C9-95D7-D6FEAF596A2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976334" y="4571810"/>
                <a:ext cx="2858040" cy="115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19A315AB-BDB9-468F-B6D7-E02C411E8D4D}"/>
                  </a:ext>
                </a:extLst>
              </p14:cNvPr>
              <p14:cNvContentPartPr/>
              <p14:nvPr/>
            </p14:nvContentPartPr>
            <p14:xfrm>
              <a:off x="4669614" y="218330"/>
              <a:ext cx="184320" cy="15948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19A315AB-BDB9-468F-B6D7-E02C411E8D4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660614" y="209330"/>
                <a:ext cx="20196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AE253F10-7E94-4911-95B1-C793994966E9}"/>
                  </a:ext>
                </a:extLst>
              </p14:cNvPr>
              <p14:cNvContentPartPr/>
              <p14:nvPr/>
            </p14:nvContentPartPr>
            <p14:xfrm>
              <a:off x="4948974" y="142730"/>
              <a:ext cx="405360" cy="21384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AE253F10-7E94-4911-95B1-C793994966E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939974" y="133745"/>
                <a:ext cx="423000" cy="2314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744" name="Ink 743">
                <a:extLst>
                  <a:ext uri="{FF2B5EF4-FFF2-40B4-BE49-F238E27FC236}">
                    <a16:creationId xmlns:a16="http://schemas.microsoft.com/office/drawing/2014/main" id="{FAC67362-4F46-4D21-8364-C93A5450A7A1}"/>
                  </a:ext>
                </a:extLst>
              </p14:cNvPr>
              <p14:cNvContentPartPr/>
              <p14:nvPr/>
            </p14:nvContentPartPr>
            <p14:xfrm>
              <a:off x="5524254" y="74690"/>
              <a:ext cx="1432800" cy="475560"/>
            </p14:xfrm>
          </p:contentPart>
        </mc:Choice>
        <mc:Fallback>
          <p:pic>
            <p:nvPicPr>
              <p:cNvPr id="744" name="Ink 743">
                <a:extLst>
                  <a:ext uri="{FF2B5EF4-FFF2-40B4-BE49-F238E27FC236}">
                    <a16:creationId xmlns:a16="http://schemas.microsoft.com/office/drawing/2014/main" id="{FAC67362-4F46-4D21-8364-C93A5450A7A1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515612" y="66050"/>
                <a:ext cx="1450444" cy="493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53000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A4DC8E73-2A68-4A37-A6DD-9CD341473843}"/>
                  </a:ext>
                </a:extLst>
              </p14:cNvPr>
              <p14:cNvContentPartPr/>
              <p14:nvPr/>
            </p14:nvContentPartPr>
            <p14:xfrm>
              <a:off x="8158287" y="111081"/>
              <a:ext cx="204120" cy="2206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A4DC8E73-2A68-4A37-A6DD-9CD34147384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149647" y="102441"/>
                <a:ext cx="221760" cy="23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6C333FB-FCA8-4487-88BB-3C8CFDA555A9}"/>
                  </a:ext>
                </a:extLst>
              </p14:cNvPr>
              <p14:cNvContentPartPr/>
              <p14:nvPr/>
            </p14:nvContentPartPr>
            <p14:xfrm>
              <a:off x="8558247" y="150321"/>
              <a:ext cx="309240" cy="2617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6C333FB-FCA8-4487-88BB-3C8CFDA555A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549247" y="141681"/>
                <a:ext cx="326880" cy="27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C60EA6ED-3B19-428A-9881-EF3A4EB5E3D7}"/>
                  </a:ext>
                </a:extLst>
              </p14:cNvPr>
              <p14:cNvContentPartPr/>
              <p14:nvPr/>
            </p14:nvContentPartPr>
            <p14:xfrm>
              <a:off x="9027687" y="170841"/>
              <a:ext cx="211680" cy="2080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C60EA6ED-3B19-428A-9881-EF3A4EB5E3D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019047" y="161841"/>
                <a:ext cx="229320" cy="2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CCF2EA33-0EE7-417D-9EBE-4C452F984E41}"/>
                  </a:ext>
                </a:extLst>
              </p14:cNvPr>
              <p14:cNvContentPartPr/>
              <p14:nvPr/>
            </p14:nvContentPartPr>
            <p14:xfrm>
              <a:off x="1099047" y="1521561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CCF2EA33-0EE7-417D-9EBE-4C452F984E4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90407" y="151292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1F0C0DC3-2385-4AC8-8105-3382B8260B6C}"/>
                  </a:ext>
                </a:extLst>
              </p14:cNvPr>
              <p14:cNvContentPartPr/>
              <p14:nvPr/>
            </p14:nvContentPartPr>
            <p14:xfrm>
              <a:off x="2096607" y="193521"/>
              <a:ext cx="1206360" cy="2300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1F0C0DC3-2385-4AC8-8105-3382B8260B6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087964" y="184521"/>
                <a:ext cx="1224005" cy="24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4BE00D80-FD41-401C-92B7-4D70CA22D65B}"/>
                  </a:ext>
                </a:extLst>
              </p14:cNvPr>
              <p14:cNvContentPartPr/>
              <p14:nvPr/>
            </p14:nvContentPartPr>
            <p14:xfrm>
              <a:off x="467967" y="127281"/>
              <a:ext cx="1476360" cy="26028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4BE00D80-FD41-401C-92B7-4D70CA22D65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58967" y="118641"/>
                <a:ext cx="1494000" cy="27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591A168A-7E82-4DAC-904C-52C9AEFD450F}"/>
                  </a:ext>
                </a:extLst>
              </p14:cNvPr>
              <p14:cNvContentPartPr/>
              <p14:nvPr/>
            </p14:nvContentPartPr>
            <p14:xfrm>
              <a:off x="3511047" y="352641"/>
              <a:ext cx="126360" cy="100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591A168A-7E82-4DAC-904C-52C9AEFD450F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502407" y="344001"/>
                <a:ext cx="144000" cy="2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000B8F40-87CE-45E6-87E3-FBCE22C92977}"/>
                  </a:ext>
                </a:extLst>
              </p14:cNvPr>
              <p14:cNvContentPartPr/>
              <p14:nvPr/>
            </p14:nvContentPartPr>
            <p14:xfrm>
              <a:off x="3804807" y="129801"/>
              <a:ext cx="1149120" cy="23904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000B8F40-87CE-45E6-87E3-FBCE22C92977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795807" y="121161"/>
                <a:ext cx="1166760" cy="25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68B6C065-8D4B-45BB-A3D6-8A781F3A1144}"/>
                  </a:ext>
                </a:extLst>
              </p14:cNvPr>
              <p14:cNvContentPartPr/>
              <p14:nvPr/>
            </p14:nvContentPartPr>
            <p14:xfrm>
              <a:off x="5199087" y="156441"/>
              <a:ext cx="1255320" cy="26496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68B6C065-8D4B-45BB-A3D6-8A781F3A1144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190445" y="147801"/>
                <a:ext cx="1272965" cy="28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30756964-29E6-423F-8029-7AB2E119B844}"/>
                  </a:ext>
                </a:extLst>
              </p14:cNvPr>
              <p14:cNvContentPartPr/>
              <p14:nvPr/>
            </p14:nvContentPartPr>
            <p14:xfrm>
              <a:off x="7532080" y="624441"/>
              <a:ext cx="118800" cy="8028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30756964-29E6-423F-8029-7AB2E119B844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523440" y="615801"/>
                <a:ext cx="136440" cy="9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4DD64470-E5E8-423A-AE5F-7B2E16450065}"/>
                  </a:ext>
                </a:extLst>
              </p14:cNvPr>
              <p14:cNvContentPartPr/>
              <p14:nvPr/>
            </p14:nvContentPartPr>
            <p14:xfrm>
              <a:off x="7486360" y="864561"/>
              <a:ext cx="435960" cy="16092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4DD64470-E5E8-423A-AE5F-7B2E16450065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477360" y="855581"/>
                <a:ext cx="453600" cy="1785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37CDC46F-9E84-4486-8CF3-1FC2CAAA64DA}"/>
                  </a:ext>
                </a:extLst>
              </p14:cNvPr>
              <p14:cNvContentPartPr/>
              <p14:nvPr/>
            </p14:nvContentPartPr>
            <p14:xfrm>
              <a:off x="6627400" y="616881"/>
              <a:ext cx="601560" cy="19116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37CDC46F-9E84-4486-8CF3-1FC2CAAA64DA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618755" y="607881"/>
                <a:ext cx="619211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5949CC7B-2772-4660-A6EF-EE5E9A615E07}"/>
                  </a:ext>
                </a:extLst>
              </p14:cNvPr>
              <p14:cNvContentPartPr/>
              <p14:nvPr/>
            </p14:nvContentPartPr>
            <p14:xfrm>
              <a:off x="6424000" y="1194321"/>
              <a:ext cx="806040" cy="16740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5949CC7B-2772-4660-A6EF-EE5E9A615E07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415360" y="1185662"/>
                <a:ext cx="823680" cy="1850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FE81F3A9-04CC-4818-ACFA-68E467841748}"/>
                  </a:ext>
                </a:extLst>
              </p14:cNvPr>
              <p14:cNvContentPartPr/>
              <p14:nvPr/>
            </p14:nvContentPartPr>
            <p14:xfrm>
              <a:off x="6473680" y="849081"/>
              <a:ext cx="786960" cy="20088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FE81F3A9-04CC-4818-ACFA-68E467841748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465040" y="840441"/>
                <a:ext cx="804600" cy="21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8B7C1D5A-2767-4FDA-A280-BF9606DC2FF8}"/>
                  </a:ext>
                </a:extLst>
              </p14:cNvPr>
              <p14:cNvContentPartPr/>
              <p14:nvPr/>
            </p14:nvContentPartPr>
            <p14:xfrm>
              <a:off x="1998687" y="864561"/>
              <a:ext cx="498600" cy="32436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8B7C1D5A-2767-4FDA-A280-BF9606DC2FF8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989680" y="855571"/>
                <a:ext cx="516253" cy="3419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5C6CB154-AEFF-448E-A43A-550AEC89D681}"/>
                  </a:ext>
                </a:extLst>
              </p14:cNvPr>
              <p14:cNvContentPartPr/>
              <p14:nvPr/>
            </p14:nvContentPartPr>
            <p14:xfrm>
              <a:off x="1700247" y="923241"/>
              <a:ext cx="212400" cy="15408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5C6CB154-AEFF-448E-A43A-550AEC89D681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691607" y="914601"/>
                <a:ext cx="23004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5CC86187-6014-486D-B118-71F0566A6611}"/>
                  </a:ext>
                </a:extLst>
              </p14:cNvPr>
              <p14:cNvContentPartPr/>
              <p14:nvPr/>
            </p14:nvContentPartPr>
            <p14:xfrm>
              <a:off x="2707527" y="827841"/>
              <a:ext cx="1480320" cy="30096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5CC86187-6014-486D-B118-71F0566A6611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698887" y="819201"/>
                <a:ext cx="1497960" cy="31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13CE7C12-1682-4EA9-B036-234A59BFEFAC}"/>
                  </a:ext>
                </a:extLst>
              </p14:cNvPr>
              <p14:cNvContentPartPr/>
              <p14:nvPr/>
            </p14:nvContentPartPr>
            <p14:xfrm>
              <a:off x="1499367" y="1517241"/>
              <a:ext cx="477360" cy="20736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13CE7C12-1682-4EA9-B036-234A59BFEFAC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490374" y="1508586"/>
                <a:ext cx="494987" cy="2250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BB38BF9D-1FC6-409D-A17A-4443AD3A14D0}"/>
                  </a:ext>
                </a:extLst>
              </p14:cNvPr>
              <p14:cNvContentPartPr/>
              <p14:nvPr/>
            </p14:nvContentPartPr>
            <p14:xfrm>
              <a:off x="2142687" y="1376121"/>
              <a:ext cx="1156680" cy="262080"/>
            </p14:xfrm>
          </p:contentPart>
        </mc:Choice>
        <mc:Fallback xmlns=""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BB38BF9D-1FC6-409D-A17A-4443AD3A14D0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134044" y="1367133"/>
                <a:ext cx="1174325" cy="2796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FE197835-8902-4B83-94B6-A96B9230AA2B}"/>
                  </a:ext>
                </a:extLst>
              </p14:cNvPr>
              <p14:cNvContentPartPr/>
              <p14:nvPr/>
            </p14:nvContentPartPr>
            <p14:xfrm>
              <a:off x="3464967" y="1517241"/>
              <a:ext cx="23040" cy="163080"/>
            </p14:xfrm>
          </p:contentPart>
        </mc:Choice>
        <mc:Fallback xmlns=""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FE197835-8902-4B83-94B6-A96B9230AA2B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456327" y="1508241"/>
                <a:ext cx="4068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83719C95-9640-46E2-B600-58F2F1B51AAF}"/>
                  </a:ext>
                </a:extLst>
              </p14:cNvPr>
              <p14:cNvContentPartPr/>
              <p14:nvPr/>
            </p14:nvContentPartPr>
            <p14:xfrm>
              <a:off x="3466407" y="1390161"/>
              <a:ext cx="36720" cy="25560"/>
            </p14:xfrm>
          </p:contentPart>
        </mc:Choice>
        <mc:Fallback xmlns=""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83719C95-9640-46E2-B600-58F2F1B51AAF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457407" y="1381161"/>
                <a:ext cx="5436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62" name="Ink 161">
                <a:extLst>
                  <a:ext uri="{FF2B5EF4-FFF2-40B4-BE49-F238E27FC236}">
                    <a16:creationId xmlns:a16="http://schemas.microsoft.com/office/drawing/2014/main" id="{83E1613C-6422-477B-AEAF-CFEB423CCF16}"/>
                  </a:ext>
                </a:extLst>
              </p14:cNvPr>
              <p14:cNvContentPartPr/>
              <p14:nvPr/>
            </p14:nvContentPartPr>
            <p14:xfrm>
              <a:off x="3581607" y="1488081"/>
              <a:ext cx="1007280" cy="213120"/>
            </p14:xfrm>
          </p:contentPart>
        </mc:Choice>
        <mc:Fallback xmlns="">
          <p:pic>
            <p:nvPicPr>
              <p:cNvPr id="162" name="Ink 161">
                <a:extLst>
                  <a:ext uri="{FF2B5EF4-FFF2-40B4-BE49-F238E27FC236}">
                    <a16:creationId xmlns:a16="http://schemas.microsoft.com/office/drawing/2014/main" id="{83E1613C-6422-477B-AEAF-CFEB423CCF16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572607" y="1479441"/>
                <a:ext cx="1024920" cy="23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63" name="Ink 162">
                <a:extLst>
                  <a:ext uri="{FF2B5EF4-FFF2-40B4-BE49-F238E27FC236}">
                    <a16:creationId xmlns:a16="http://schemas.microsoft.com/office/drawing/2014/main" id="{6DD350FA-4A80-476A-A26C-5D13E195FA2B}"/>
                  </a:ext>
                </a:extLst>
              </p14:cNvPr>
              <p14:cNvContentPartPr/>
              <p14:nvPr/>
            </p14:nvContentPartPr>
            <p14:xfrm>
              <a:off x="4746207" y="1564761"/>
              <a:ext cx="202680" cy="147240"/>
            </p14:xfrm>
          </p:contentPart>
        </mc:Choice>
        <mc:Fallback xmlns="">
          <p:pic>
            <p:nvPicPr>
              <p:cNvPr id="163" name="Ink 162">
                <a:extLst>
                  <a:ext uri="{FF2B5EF4-FFF2-40B4-BE49-F238E27FC236}">
                    <a16:creationId xmlns:a16="http://schemas.microsoft.com/office/drawing/2014/main" id="{6DD350FA-4A80-476A-A26C-5D13E195FA2B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737207" y="1555761"/>
                <a:ext cx="220320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8F37C8F6-D5C6-42CB-81B8-29F0EFC33BA0}"/>
                  </a:ext>
                </a:extLst>
              </p14:cNvPr>
              <p14:cNvContentPartPr/>
              <p14:nvPr/>
            </p14:nvContentPartPr>
            <p14:xfrm>
              <a:off x="5095407" y="1537041"/>
              <a:ext cx="1434960" cy="342000"/>
            </p14:xfrm>
          </p:contentPart>
        </mc:Choice>
        <mc:Fallback xmlns=""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8F37C8F6-D5C6-42CB-81B8-29F0EFC33BA0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086407" y="1528050"/>
                <a:ext cx="1452600" cy="3596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11" name="Ink 210">
                <a:extLst>
                  <a:ext uri="{FF2B5EF4-FFF2-40B4-BE49-F238E27FC236}">
                    <a16:creationId xmlns:a16="http://schemas.microsoft.com/office/drawing/2014/main" id="{54013554-5BF1-4B38-849E-A64D5EB39530}"/>
                  </a:ext>
                </a:extLst>
              </p14:cNvPr>
              <p14:cNvContentPartPr/>
              <p14:nvPr/>
            </p14:nvContentPartPr>
            <p14:xfrm>
              <a:off x="3500247" y="2277561"/>
              <a:ext cx="20880" cy="15480"/>
            </p14:xfrm>
          </p:contentPart>
        </mc:Choice>
        <mc:Fallback xmlns="">
          <p:pic>
            <p:nvPicPr>
              <p:cNvPr id="211" name="Ink 210">
                <a:extLst>
                  <a:ext uri="{FF2B5EF4-FFF2-40B4-BE49-F238E27FC236}">
                    <a16:creationId xmlns:a16="http://schemas.microsoft.com/office/drawing/2014/main" id="{54013554-5BF1-4B38-849E-A64D5EB39530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491607" y="2268921"/>
                <a:ext cx="3852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12" name="Ink 211">
                <a:extLst>
                  <a:ext uri="{FF2B5EF4-FFF2-40B4-BE49-F238E27FC236}">
                    <a16:creationId xmlns:a16="http://schemas.microsoft.com/office/drawing/2014/main" id="{76BC629F-1924-4EFC-BFD7-70FD24B3B244}"/>
                  </a:ext>
                </a:extLst>
              </p14:cNvPr>
              <p14:cNvContentPartPr/>
              <p14:nvPr/>
            </p14:nvContentPartPr>
            <p14:xfrm>
              <a:off x="2726967" y="2157681"/>
              <a:ext cx="551880" cy="288720"/>
            </p14:xfrm>
          </p:contentPart>
        </mc:Choice>
        <mc:Fallback xmlns="">
          <p:pic>
            <p:nvPicPr>
              <p:cNvPr id="212" name="Ink 211">
                <a:extLst>
                  <a:ext uri="{FF2B5EF4-FFF2-40B4-BE49-F238E27FC236}">
                    <a16:creationId xmlns:a16="http://schemas.microsoft.com/office/drawing/2014/main" id="{76BC629F-1924-4EFC-BFD7-70FD24B3B244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717967" y="2148681"/>
                <a:ext cx="569520" cy="30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13" name="Ink 212">
                <a:extLst>
                  <a:ext uri="{FF2B5EF4-FFF2-40B4-BE49-F238E27FC236}">
                    <a16:creationId xmlns:a16="http://schemas.microsoft.com/office/drawing/2014/main" id="{D3B61690-5CFA-45E9-B65C-E74223EDF6D4}"/>
                  </a:ext>
                </a:extLst>
              </p14:cNvPr>
              <p14:cNvContentPartPr/>
              <p14:nvPr/>
            </p14:nvContentPartPr>
            <p14:xfrm>
              <a:off x="1673967" y="2217801"/>
              <a:ext cx="881280" cy="326160"/>
            </p14:xfrm>
          </p:contentPart>
        </mc:Choice>
        <mc:Fallback xmlns="">
          <p:pic>
            <p:nvPicPr>
              <p:cNvPr id="213" name="Ink 212">
                <a:extLst>
                  <a:ext uri="{FF2B5EF4-FFF2-40B4-BE49-F238E27FC236}">
                    <a16:creationId xmlns:a16="http://schemas.microsoft.com/office/drawing/2014/main" id="{D3B61690-5CFA-45E9-B65C-E74223EDF6D4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664967" y="2208811"/>
                <a:ext cx="898920" cy="3437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218" name="Ink 217">
                <a:extLst>
                  <a:ext uri="{FF2B5EF4-FFF2-40B4-BE49-F238E27FC236}">
                    <a16:creationId xmlns:a16="http://schemas.microsoft.com/office/drawing/2014/main" id="{65C160E5-1AFB-43D9-8CC4-F877CAF8C4E5}"/>
                  </a:ext>
                </a:extLst>
              </p14:cNvPr>
              <p14:cNvContentPartPr/>
              <p14:nvPr/>
            </p14:nvContentPartPr>
            <p14:xfrm>
              <a:off x="945327" y="1601481"/>
              <a:ext cx="291960" cy="124920"/>
            </p14:xfrm>
          </p:contentPart>
        </mc:Choice>
        <mc:Fallback xmlns="">
          <p:pic>
            <p:nvPicPr>
              <p:cNvPr id="218" name="Ink 217">
                <a:extLst>
                  <a:ext uri="{FF2B5EF4-FFF2-40B4-BE49-F238E27FC236}">
                    <a16:creationId xmlns:a16="http://schemas.microsoft.com/office/drawing/2014/main" id="{65C160E5-1AFB-43D9-8CC4-F877CAF8C4E5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936687" y="1592841"/>
                <a:ext cx="30960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219" name="Ink 218">
                <a:extLst>
                  <a:ext uri="{FF2B5EF4-FFF2-40B4-BE49-F238E27FC236}">
                    <a16:creationId xmlns:a16="http://schemas.microsoft.com/office/drawing/2014/main" id="{887F00DD-1A88-4102-9BBB-A1D281A8FBB0}"/>
                  </a:ext>
                </a:extLst>
              </p14:cNvPr>
              <p14:cNvContentPartPr/>
              <p14:nvPr/>
            </p14:nvContentPartPr>
            <p14:xfrm>
              <a:off x="957207" y="1016481"/>
              <a:ext cx="236880" cy="169200"/>
            </p14:xfrm>
          </p:contentPart>
        </mc:Choice>
        <mc:Fallback xmlns="">
          <p:pic>
            <p:nvPicPr>
              <p:cNvPr id="219" name="Ink 218">
                <a:extLst>
                  <a:ext uri="{FF2B5EF4-FFF2-40B4-BE49-F238E27FC236}">
                    <a16:creationId xmlns:a16="http://schemas.microsoft.com/office/drawing/2014/main" id="{887F00DD-1A88-4102-9BBB-A1D281A8FBB0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948567" y="1007841"/>
                <a:ext cx="254520" cy="18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222" name="Ink 221">
                <a:extLst>
                  <a:ext uri="{FF2B5EF4-FFF2-40B4-BE49-F238E27FC236}">
                    <a16:creationId xmlns:a16="http://schemas.microsoft.com/office/drawing/2014/main" id="{B190EDB1-A25D-45B4-B762-CF40E568A7B9}"/>
                  </a:ext>
                </a:extLst>
              </p14:cNvPr>
              <p14:cNvContentPartPr/>
              <p14:nvPr/>
            </p14:nvContentPartPr>
            <p14:xfrm>
              <a:off x="1035327" y="2298441"/>
              <a:ext cx="231120" cy="141480"/>
            </p14:xfrm>
          </p:contentPart>
        </mc:Choice>
        <mc:Fallback xmlns="">
          <p:pic>
            <p:nvPicPr>
              <p:cNvPr id="222" name="Ink 221">
                <a:extLst>
                  <a:ext uri="{FF2B5EF4-FFF2-40B4-BE49-F238E27FC236}">
                    <a16:creationId xmlns:a16="http://schemas.microsoft.com/office/drawing/2014/main" id="{B190EDB1-A25D-45B4-B762-CF40E568A7B9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1026327" y="2289441"/>
                <a:ext cx="248760" cy="1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225" name="Ink 224">
                <a:extLst>
                  <a:ext uri="{FF2B5EF4-FFF2-40B4-BE49-F238E27FC236}">
                    <a16:creationId xmlns:a16="http://schemas.microsoft.com/office/drawing/2014/main" id="{E88F9546-B118-4EF8-950E-224A4AB47768}"/>
                  </a:ext>
                </a:extLst>
              </p14:cNvPr>
              <p14:cNvContentPartPr/>
              <p14:nvPr/>
            </p14:nvContentPartPr>
            <p14:xfrm>
              <a:off x="1033887" y="3028161"/>
              <a:ext cx="240480" cy="132480"/>
            </p14:xfrm>
          </p:contentPart>
        </mc:Choice>
        <mc:Fallback xmlns="">
          <p:pic>
            <p:nvPicPr>
              <p:cNvPr id="225" name="Ink 224">
                <a:extLst>
                  <a:ext uri="{FF2B5EF4-FFF2-40B4-BE49-F238E27FC236}">
                    <a16:creationId xmlns:a16="http://schemas.microsoft.com/office/drawing/2014/main" id="{E88F9546-B118-4EF8-950E-224A4AB47768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1024887" y="3019161"/>
                <a:ext cx="258120" cy="15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239" name="Ink 238">
                <a:extLst>
                  <a:ext uri="{FF2B5EF4-FFF2-40B4-BE49-F238E27FC236}">
                    <a16:creationId xmlns:a16="http://schemas.microsoft.com/office/drawing/2014/main" id="{44DA4DD2-B085-445D-AD4B-11D17714D1DA}"/>
                  </a:ext>
                </a:extLst>
              </p14:cNvPr>
              <p14:cNvContentPartPr/>
              <p14:nvPr/>
            </p14:nvContentPartPr>
            <p14:xfrm>
              <a:off x="3610767" y="2218521"/>
              <a:ext cx="1922040" cy="349560"/>
            </p14:xfrm>
          </p:contentPart>
        </mc:Choice>
        <mc:Fallback xmlns="">
          <p:pic>
            <p:nvPicPr>
              <p:cNvPr id="239" name="Ink 238">
                <a:extLst>
                  <a:ext uri="{FF2B5EF4-FFF2-40B4-BE49-F238E27FC236}">
                    <a16:creationId xmlns:a16="http://schemas.microsoft.com/office/drawing/2014/main" id="{44DA4DD2-B085-445D-AD4B-11D17714D1DA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3602127" y="2209872"/>
                <a:ext cx="1939680" cy="3672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247" name="Ink 246">
                <a:extLst>
                  <a:ext uri="{FF2B5EF4-FFF2-40B4-BE49-F238E27FC236}">
                    <a16:creationId xmlns:a16="http://schemas.microsoft.com/office/drawing/2014/main" id="{672518BB-FB39-46ED-9B7A-225B01A535C8}"/>
                  </a:ext>
                </a:extLst>
              </p14:cNvPr>
              <p14:cNvContentPartPr/>
              <p14:nvPr/>
            </p14:nvContentPartPr>
            <p14:xfrm>
              <a:off x="1673967" y="2891001"/>
              <a:ext cx="725760" cy="224280"/>
            </p14:xfrm>
          </p:contentPart>
        </mc:Choice>
        <mc:Fallback xmlns="">
          <p:pic>
            <p:nvPicPr>
              <p:cNvPr id="247" name="Ink 246">
                <a:extLst>
                  <a:ext uri="{FF2B5EF4-FFF2-40B4-BE49-F238E27FC236}">
                    <a16:creationId xmlns:a16="http://schemas.microsoft.com/office/drawing/2014/main" id="{672518BB-FB39-46ED-9B7A-225B01A535C8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664967" y="2882015"/>
                <a:ext cx="743400" cy="2418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249" name="Ink 248">
                <a:extLst>
                  <a:ext uri="{FF2B5EF4-FFF2-40B4-BE49-F238E27FC236}">
                    <a16:creationId xmlns:a16="http://schemas.microsoft.com/office/drawing/2014/main" id="{CBE1C191-F3AB-4A45-96FE-223634E25CCC}"/>
                  </a:ext>
                </a:extLst>
              </p14:cNvPr>
              <p14:cNvContentPartPr/>
              <p14:nvPr/>
            </p14:nvContentPartPr>
            <p14:xfrm>
              <a:off x="2503047" y="2827641"/>
              <a:ext cx="595080" cy="305640"/>
            </p14:xfrm>
          </p:contentPart>
        </mc:Choice>
        <mc:Fallback xmlns="">
          <p:pic>
            <p:nvPicPr>
              <p:cNvPr id="249" name="Ink 248">
                <a:extLst>
                  <a:ext uri="{FF2B5EF4-FFF2-40B4-BE49-F238E27FC236}">
                    <a16:creationId xmlns:a16="http://schemas.microsoft.com/office/drawing/2014/main" id="{CBE1C191-F3AB-4A45-96FE-223634E25CCC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2494407" y="2819001"/>
                <a:ext cx="612720" cy="32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264" name="Ink 263">
                <a:extLst>
                  <a:ext uri="{FF2B5EF4-FFF2-40B4-BE49-F238E27FC236}">
                    <a16:creationId xmlns:a16="http://schemas.microsoft.com/office/drawing/2014/main" id="{443D503D-471E-4391-949A-A6DC84F7045C}"/>
                  </a:ext>
                </a:extLst>
              </p14:cNvPr>
              <p14:cNvContentPartPr/>
              <p14:nvPr/>
            </p14:nvContentPartPr>
            <p14:xfrm>
              <a:off x="3359847" y="2872641"/>
              <a:ext cx="1436040" cy="241560"/>
            </p14:xfrm>
          </p:contentPart>
        </mc:Choice>
        <mc:Fallback xmlns="">
          <p:pic>
            <p:nvPicPr>
              <p:cNvPr id="264" name="Ink 263">
                <a:extLst>
                  <a:ext uri="{FF2B5EF4-FFF2-40B4-BE49-F238E27FC236}">
                    <a16:creationId xmlns:a16="http://schemas.microsoft.com/office/drawing/2014/main" id="{443D503D-471E-4391-949A-A6DC84F7045C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3350849" y="2863641"/>
                <a:ext cx="1453676" cy="25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269" name="Ink 268">
                <a:extLst>
                  <a:ext uri="{FF2B5EF4-FFF2-40B4-BE49-F238E27FC236}">
                    <a16:creationId xmlns:a16="http://schemas.microsoft.com/office/drawing/2014/main" id="{F02C830D-C909-4677-A7E4-4D1327EB0C89}"/>
                  </a:ext>
                </a:extLst>
              </p14:cNvPr>
              <p14:cNvContentPartPr/>
              <p14:nvPr/>
            </p14:nvContentPartPr>
            <p14:xfrm>
              <a:off x="1859727" y="3985761"/>
              <a:ext cx="532080" cy="286560"/>
            </p14:xfrm>
          </p:contentPart>
        </mc:Choice>
        <mc:Fallback xmlns="">
          <p:pic>
            <p:nvPicPr>
              <p:cNvPr id="269" name="Ink 268">
                <a:extLst>
                  <a:ext uri="{FF2B5EF4-FFF2-40B4-BE49-F238E27FC236}">
                    <a16:creationId xmlns:a16="http://schemas.microsoft.com/office/drawing/2014/main" id="{F02C830D-C909-4677-A7E4-4D1327EB0C89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1850727" y="3977121"/>
                <a:ext cx="549720" cy="30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282" name="Ink 281">
                <a:extLst>
                  <a:ext uri="{FF2B5EF4-FFF2-40B4-BE49-F238E27FC236}">
                    <a16:creationId xmlns:a16="http://schemas.microsoft.com/office/drawing/2014/main" id="{32F5C53A-FD03-4F02-A591-E054D33DA05C}"/>
                  </a:ext>
                </a:extLst>
              </p14:cNvPr>
              <p14:cNvContentPartPr/>
              <p14:nvPr/>
            </p14:nvContentPartPr>
            <p14:xfrm>
              <a:off x="7487607" y="1173801"/>
              <a:ext cx="1488073" cy="563040"/>
            </p14:xfrm>
          </p:contentPart>
        </mc:Choice>
        <mc:Fallback xmlns="">
          <p:pic>
            <p:nvPicPr>
              <p:cNvPr id="282" name="Ink 281">
                <a:extLst>
                  <a:ext uri="{FF2B5EF4-FFF2-40B4-BE49-F238E27FC236}">
                    <a16:creationId xmlns:a16="http://schemas.microsoft.com/office/drawing/2014/main" id="{32F5C53A-FD03-4F02-A591-E054D33DA05C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7478608" y="1165167"/>
                <a:ext cx="1505711" cy="5806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283" name="Ink 282">
                <a:extLst>
                  <a:ext uri="{FF2B5EF4-FFF2-40B4-BE49-F238E27FC236}">
                    <a16:creationId xmlns:a16="http://schemas.microsoft.com/office/drawing/2014/main" id="{80899A18-8927-48ED-891B-32B61E469123}"/>
                  </a:ext>
                </a:extLst>
              </p14:cNvPr>
              <p14:cNvContentPartPr/>
              <p14:nvPr/>
            </p14:nvContentPartPr>
            <p14:xfrm>
              <a:off x="7278447" y="1548201"/>
              <a:ext cx="132120" cy="201600"/>
            </p14:xfrm>
          </p:contentPart>
        </mc:Choice>
        <mc:Fallback xmlns="">
          <p:pic>
            <p:nvPicPr>
              <p:cNvPr id="283" name="Ink 282">
                <a:extLst>
                  <a:ext uri="{FF2B5EF4-FFF2-40B4-BE49-F238E27FC236}">
                    <a16:creationId xmlns:a16="http://schemas.microsoft.com/office/drawing/2014/main" id="{80899A18-8927-48ED-891B-32B61E469123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7269447" y="1539201"/>
                <a:ext cx="149760" cy="21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284" name="Ink 283">
                <a:extLst>
                  <a:ext uri="{FF2B5EF4-FFF2-40B4-BE49-F238E27FC236}">
                    <a16:creationId xmlns:a16="http://schemas.microsoft.com/office/drawing/2014/main" id="{5F9B7911-01E4-45B9-BB14-4235B250B685}"/>
                  </a:ext>
                </a:extLst>
              </p14:cNvPr>
              <p14:cNvContentPartPr/>
              <p14:nvPr/>
            </p14:nvContentPartPr>
            <p14:xfrm>
              <a:off x="7831767" y="1969401"/>
              <a:ext cx="109440" cy="161280"/>
            </p14:xfrm>
          </p:contentPart>
        </mc:Choice>
        <mc:Fallback xmlns="">
          <p:pic>
            <p:nvPicPr>
              <p:cNvPr id="284" name="Ink 283">
                <a:extLst>
                  <a:ext uri="{FF2B5EF4-FFF2-40B4-BE49-F238E27FC236}">
                    <a16:creationId xmlns:a16="http://schemas.microsoft.com/office/drawing/2014/main" id="{5F9B7911-01E4-45B9-BB14-4235B250B685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7823127" y="1960761"/>
                <a:ext cx="127080" cy="17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290" name="Ink 289">
                <a:extLst>
                  <a:ext uri="{FF2B5EF4-FFF2-40B4-BE49-F238E27FC236}">
                    <a16:creationId xmlns:a16="http://schemas.microsoft.com/office/drawing/2014/main" id="{6363D6FD-F058-4B2A-AA7C-478AA853C778}"/>
                  </a:ext>
                </a:extLst>
              </p14:cNvPr>
              <p14:cNvContentPartPr/>
              <p14:nvPr/>
            </p14:nvContentPartPr>
            <p14:xfrm>
              <a:off x="8463207" y="1911801"/>
              <a:ext cx="285120" cy="237240"/>
            </p14:xfrm>
          </p:contentPart>
        </mc:Choice>
        <mc:Fallback xmlns="">
          <p:pic>
            <p:nvPicPr>
              <p:cNvPr id="290" name="Ink 289">
                <a:extLst>
                  <a:ext uri="{FF2B5EF4-FFF2-40B4-BE49-F238E27FC236}">
                    <a16:creationId xmlns:a16="http://schemas.microsoft.com/office/drawing/2014/main" id="{6363D6FD-F058-4B2A-AA7C-478AA853C778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8454207" y="1902801"/>
                <a:ext cx="302760" cy="25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291" name="Ink 290">
                <a:extLst>
                  <a:ext uri="{FF2B5EF4-FFF2-40B4-BE49-F238E27FC236}">
                    <a16:creationId xmlns:a16="http://schemas.microsoft.com/office/drawing/2014/main" id="{FC580C8A-3D93-4D39-A0E0-D5E8F1306421}"/>
                  </a:ext>
                </a:extLst>
              </p14:cNvPr>
              <p14:cNvContentPartPr/>
              <p14:nvPr/>
            </p14:nvContentPartPr>
            <p14:xfrm>
              <a:off x="8077647" y="1938801"/>
              <a:ext cx="259920" cy="199440"/>
            </p14:xfrm>
          </p:contentPart>
        </mc:Choice>
        <mc:Fallback xmlns="">
          <p:pic>
            <p:nvPicPr>
              <p:cNvPr id="291" name="Ink 290">
                <a:extLst>
                  <a:ext uri="{FF2B5EF4-FFF2-40B4-BE49-F238E27FC236}">
                    <a16:creationId xmlns:a16="http://schemas.microsoft.com/office/drawing/2014/main" id="{FC580C8A-3D93-4D39-A0E0-D5E8F1306421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8068647" y="1929817"/>
                <a:ext cx="277560" cy="2170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294" name="Ink 293">
                <a:extLst>
                  <a:ext uri="{FF2B5EF4-FFF2-40B4-BE49-F238E27FC236}">
                    <a16:creationId xmlns:a16="http://schemas.microsoft.com/office/drawing/2014/main" id="{58CC988D-43C0-4E70-B0C2-B56D1155A344}"/>
                  </a:ext>
                </a:extLst>
              </p14:cNvPr>
              <p14:cNvContentPartPr/>
              <p14:nvPr/>
            </p14:nvContentPartPr>
            <p14:xfrm>
              <a:off x="4969407" y="848361"/>
              <a:ext cx="152640" cy="193320"/>
            </p14:xfrm>
          </p:contentPart>
        </mc:Choice>
        <mc:Fallback xmlns="">
          <p:pic>
            <p:nvPicPr>
              <p:cNvPr id="294" name="Ink 293">
                <a:extLst>
                  <a:ext uri="{FF2B5EF4-FFF2-40B4-BE49-F238E27FC236}">
                    <a16:creationId xmlns:a16="http://schemas.microsoft.com/office/drawing/2014/main" id="{58CC988D-43C0-4E70-B0C2-B56D1155A344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4960767" y="839361"/>
                <a:ext cx="170280" cy="21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297" name="Ink 296">
                <a:extLst>
                  <a:ext uri="{FF2B5EF4-FFF2-40B4-BE49-F238E27FC236}">
                    <a16:creationId xmlns:a16="http://schemas.microsoft.com/office/drawing/2014/main" id="{2DC89DCB-6408-4C40-B434-DDF754E659F4}"/>
                  </a:ext>
                </a:extLst>
              </p14:cNvPr>
              <p14:cNvContentPartPr/>
              <p14:nvPr/>
            </p14:nvContentPartPr>
            <p14:xfrm>
              <a:off x="5576727" y="866361"/>
              <a:ext cx="147600" cy="192600"/>
            </p14:xfrm>
          </p:contentPart>
        </mc:Choice>
        <mc:Fallback xmlns="">
          <p:pic>
            <p:nvPicPr>
              <p:cNvPr id="297" name="Ink 296">
                <a:extLst>
                  <a:ext uri="{FF2B5EF4-FFF2-40B4-BE49-F238E27FC236}">
                    <a16:creationId xmlns:a16="http://schemas.microsoft.com/office/drawing/2014/main" id="{2DC89DCB-6408-4C40-B434-DDF754E659F4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5568087" y="857721"/>
                <a:ext cx="165240" cy="21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298" name="Ink 297">
                <a:extLst>
                  <a:ext uri="{FF2B5EF4-FFF2-40B4-BE49-F238E27FC236}">
                    <a16:creationId xmlns:a16="http://schemas.microsoft.com/office/drawing/2014/main" id="{AEF4385F-0B8D-4164-9741-40D07F1BD847}"/>
                  </a:ext>
                </a:extLst>
              </p14:cNvPr>
              <p14:cNvContentPartPr/>
              <p14:nvPr/>
            </p14:nvContentPartPr>
            <p14:xfrm>
              <a:off x="5251647" y="882561"/>
              <a:ext cx="234720" cy="152640"/>
            </p14:xfrm>
          </p:contentPart>
        </mc:Choice>
        <mc:Fallback xmlns="">
          <p:pic>
            <p:nvPicPr>
              <p:cNvPr id="298" name="Ink 297">
                <a:extLst>
                  <a:ext uri="{FF2B5EF4-FFF2-40B4-BE49-F238E27FC236}">
                    <a16:creationId xmlns:a16="http://schemas.microsoft.com/office/drawing/2014/main" id="{AEF4385F-0B8D-4164-9741-40D07F1BD847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5242647" y="873561"/>
                <a:ext cx="252360" cy="17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305" name="Ink 304">
                <a:extLst>
                  <a:ext uri="{FF2B5EF4-FFF2-40B4-BE49-F238E27FC236}">
                    <a16:creationId xmlns:a16="http://schemas.microsoft.com/office/drawing/2014/main" id="{A25503A3-5485-4361-9619-79162B82FCE8}"/>
                  </a:ext>
                </a:extLst>
              </p14:cNvPr>
              <p14:cNvContentPartPr/>
              <p14:nvPr/>
            </p14:nvContentPartPr>
            <p14:xfrm>
              <a:off x="6053727" y="2269641"/>
              <a:ext cx="678240" cy="318960"/>
            </p14:xfrm>
          </p:contentPart>
        </mc:Choice>
        <mc:Fallback xmlns="">
          <p:pic>
            <p:nvPicPr>
              <p:cNvPr id="305" name="Ink 304">
                <a:extLst>
                  <a:ext uri="{FF2B5EF4-FFF2-40B4-BE49-F238E27FC236}">
                    <a16:creationId xmlns:a16="http://schemas.microsoft.com/office/drawing/2014/main" id="{A25503A3-5485-4361-9619-79162B82FCE8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6045082" y="2260641"/>
                <a:ext cx="695889" cy="33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306" name="Ink 305">
                <a:extLst>
                  <a:ext uri="{FF2B5EF4-FFF2-40B4-BE49-F238E27FC236}">
                    <a16:creationId xmlns:a16="http://schemas.microsoft.com/office/drawing/2014/main" id="{8805A7AC-8D81-4BE2-9FE7-A5D1B2DB738C}"/>
                  </a:ext>
                </a:extLst>
              </p14:cNvPr>
              <p14:cNvContentPartPr/>
              <p14:nvPr/>
            </p14:nvContentPartPr>
            <p14:xfrm>
              <a:off x="7140207" y="2174241"/>
              <a:ext cx="9360" cy="146880"/>
            </p14:xfrm>
          </p:contentPart>
        </mc:Choice>
        <mc:Fallback xmlns="">
          <p:pic>
            <p:nvPicPr>
              <p:cNvPr id="306" name="Ink 305">
                <a:extLst>
                  <a:ext uri="{FF2B5EF4-FFF2-40B4-BE49-F238E27FC236}">
                    <a16:creationId xmlns:a16="http://schemas.microsoft.com/office/drawing/2014/main" id="{8805A7AC-8D81-4BE2-9FE7-A5D1B2DB738C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7131207" y="2165241"/>
                <a:ext cx="27000" cy="16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320" name="Ink 319">
                <a:extLst>
                  <a:ext uri="{FF2B5EF4-FFF2-40B4-BE49-F238E27FC236}">
                    <a16:creationId xmlns:a16="http://schemas.microsoft.com/office/drawing/2014/main" id="{C0486518-4896-4783-AF37-E0B2064E97E0}"/>
                  </a:ext>
                </a:extLst>
              </p14:cNvPr>
              <p14:cNvContentPartPr/>
              <p14:nvPr/>
            </p14:nvContentPartPr>
            <p14:xfrm>
              <a:off x="6996567" y="2379081"/>
              <a:ext cx="1235880" cy="358920"/>
            </p14:xfrm>
          </p:contentPart>
        </mc:Choice>
        <mc:Fallback xmlns="">
          <p:pic>
            <p:nvPicPr>
              <p:cNvPr id="320" name="Ink 319">
                <a:extLst>
                  <a:ext uri="{FF2B5EF4-FFF2-40B4-BE49-F238E27FC236}">
                    <a16:creationId xmlns:a16="http://schemas.microsoft.com/office/drawing/2014/main" id="{C0486518-4896-4783-AF37-E0B2064E97E0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6987924" y="2370081"/>
                <a:ext cx="1253525" cy="37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321" name="Ink 320">
                <a:extLst>
                  <a:ext uri="{FF2B5EF4-FFF2-40B4-BE49-F238E27FC236}">
                    <a16:creationId xmlns:a16="http://schemas.microsoft.com/office/drawing/2014/main" id="{51CE6230-A914-458D-BF02-9E564305BFFA}"/>
                  </a:ext>
                </a:extLst>
              </p14:cNvPr>
              <p14:cNvContentPartPr/>
              <p14:nvPr/>
            </p14:nvContentPartPr>
            <p14:xfrm>
              <a:off x="5787687" y="2280081"/>
              <a:ext cx="58680" cy="58680"/>
            </p14:xfrm>
          </p:contentPart>
        </mc:Choice>
        <mc:Fallback xmlns="">
          <p:pic>
            <p:nvPicPr>
              <p:cNvPr id="321" name="Ink 320">
                <a:extLst>
                  <a:ext uri="{FF2B5EF4-FFF2-40B4-BE49-F238E27FC236}">
                    <a16:creationId xmlns:a16="http://schemas.microsoft.com/office/drawing/2014/main" id="{51CE6230-A914-458D-BF02-9E564305BFFA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5779047" y="2271441"/>
                <a:ext cx="76320" cy="7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322" name="Ink 321">
                <a:extLst>
                  <a:ext uri="{FF2B5EF4-FFF2-40B4-BE49-F238E27FC236}">
                    <a16:creationId xmlns:a16="http://schemas.microsoft.com/office/drawing/2014/main" id="{7835A2D3-5BA8-43EF-9736-D0A9951E275D}"/>
                  </a:ext>
                </a:extLst>
              </p14:cNvPr>
              <p14:cNvContentPartPr/>
              <p14:nvPr/>
            </p14:nvContentPartPr>
            <p14:xfrm>
              <a:off x="5760327" y="2450001"/>
              <a:ext cx="68400" cy="60480"/>
            </p14:xfrm>
          </p:contentPart>
        </mc:Choice>
        <mc:Fallback xmlns="">
          <p:pic>
            <p:nvPicPr>
              <p:cNvPr id="322" name="Ink 321">
                <a:extLst>
                  <a:ext uri="{FF2B5EF4-FFF2-40B4-BE49-F238E27FC236}">
                    <a16:creationId xmlns:a16="http://schemas.microsoft.com/office/drawing/2014/main" id="{7835A2D3-5BA8-43EF-9736-D0A9951E275D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5751687" y="2441361"/>
                <a:ext cx="86040" cy="7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323" name="Ink 322">
                <a:extLst>
                  <a:ext uri="{FF2B5EF4-FFF2-40B4-BE49-F238E27FC236}">
                    <a16:creationId xmlns:a16="http://schemas.microsoft.com/office/drawing/2014/main" id="{F2AEAD04-DC93-4A41-8CB7-07FAB3590C06}"/>
                  </a:ext>
                </a:extLst>
              </p14:cNvPr>
              <p14:cNvContentPartPr/>
              <p14:nvPr/>
            </p14:nvContentPartPr>
            <p14:xfrm>
              <a:off x="6779487" y="1576281"/>
              <a:ext cx="62280" cy="29520"/>
            </p14:xfrm>
          </p:contentPart>
        </mc:Choice>
        <mc:Fallback xmlns="">
          <p:pic>
            <p:nvPicPr>
              <p:cNvPr id="323" name="Ink 322">
                <a:extLst>
                  <a:ext uri="{FF2B5EF4-FFF2-40B4-BE49-F238E27FC236}">
                    <a16:creationId xmlns:a16="http://schemas.microsoft.com/office/drawing/2014/main" id="{F2AEAD04-DC93-4A41-8CB7-07FAB3590C06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6770847" y="1567641"/>
                <a:ext cx="7992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324" name="Ink 323">
                <a:extLst>
                  <a:ext uri="{FF2B5EF4-FFF2-40B4-BE49-F238E27FC236}">
                    <a16:creationId xmlns:a16="http://schemas.microsoft.com/office/drawing/2014/main" id="{70F0C41C-5057-45A5-9F6E-7EE1AE64C9C9}"/>
                  </a:ext>
                </a:extLst>
              </p14:cNvPr>
              <p14:cNvContentPartPr/>
              <p14:nvPr/>
            </p14:nvContentPartPr>
            <p14:xfrm>
              <a:off x="6745647" y="1715601"/>
              <a:ext cx="74520" cy="46440"/>
            </p14:xfrm>
          </p:contentPart>
        </mc:Choice>
        <mc:Fallback xmlns="">
          <p:pic>
            <p:nvPicPr>
              <p:cNvPr id="324" name="Ink 323">
                <a:extLst>
                  <a:ext uri="{FF2B5EF4-FFF2-40B4-BE49-F238E27FC236}">
                    <a16:creationId xmlns:a16="http://schemas.microsoft.com/office/drawing/2014/main" id="{70F0C41C-5057-45A5-9F6E-7EE1AE64C9C9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6737007" y="1706961"/>
                <a:ext cx="9216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325" name="Ink 324">
                <a:extLst>
                  <a:ext uri="{FF2B5EF4-FFF2-40B4-BE49-F238E27FC236}">
                    <a16:creationId xmlns:a16="http://schemas.microsoft.com/office/drawing/2014/main" id="{9130068B-DC1A-45D0-893E-D96BD63195AF}"/>
                  </a:ext>
                </a:extLst>
              </p14:cNvPr>
              <p14:cNvContentPartPr/>
              <p14:nvPr/>
            </p14:nvContentPartPr>
            <p14:xfrm>
              <a:off x="4502487" y="849081"/>
              <a:ext cx="61560" cy="43200"/>
            </p14:xfrm>
          </p:contentPart>
        </mc:Choice>
        <mc:Fallback xmlns="">
          <p:pic>
            <p:nvPicPr>
              <p:cNvPr id="325" name="Ink 324">
                <a:extLst>
                  <a:ext uri="{FF2B5EF4-FFF2-40B4-BE49-F238E27FC236}">
                    <a16:creationId xmlns:a16="http://schemas.microsoft.com/office/drawing/2014/main" id="{9130068B-DC1A-45D0-893E-D96BD63195AF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4493847" y="840441"/>
                <a:ext cx="79200" cy="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326" name="Ink 325">
                <a:extLst>
                  <a:ext uri="{FF2B5EF4-FFF2-40B4-BE49-F238E27FC236}">
                    <a16:creationId xmlns:a16="http://schemas.microsoft.com/office/drawing/2014/main" id="{625DA5F1-1CA8-4303-AEC1-B8EC12A6502E}"/>
                  </a:ext>
                </a:extLst>
              </p14:cNvPr>
              <p14:cNvContentPartPr/>
              <p14:nvPr/>
            </p14:nvContentPartPr>
            <p14:xfrm>
              <a:off x="4472967" y="987321"/>
              <a:ext cx="65160" cy="47880"/>
            </p14:xfrm>
          </p:contentPart>
        </mc:Choice>
        <mc:Fallback xmlns="">
          <p:pic>
            <p:nvPicPr>
              <p:cNvPr id="326" name="Ink 325">
                <a:extLst>
                  <a:ext uri="{FF2B5EF4-FFF2-40B4-BE49-F238E27FC236}">
                    <a16:creationId xmlns:a16="http://schemas.microsoft.com/office/drawing/2014/main" id="{625DA5F1-1CA8-4303-AEC1-B8EC12A6502E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4464327" y="978321"/>
                <a:ext cx="82800" cy="6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327" name="Ink 326">
                <a:extLst>
                  <a:ext uri="{FF2B5EF4-FFF2-40B4-BE49-F238E27FC236}">
                    <a16:creationId xmlns:a16="http://schemas.microsoft.com/office/drawing/2014/main" id="{161E7A43-69E4-4B59-95FF-595DAFBAF92D}"/>
                  </a:ext>
                </a:extLst>
              </p14:cNvPr>
              <p14:cNvContentPartPr/>
              <p14:nvPr/>
            </p14:nvContentPartPr>
            <p14:xfrm>
              <a:off x="5575287" y="2971461"/>
              <a:ext cx="34560" cy="198360"/>
            </p14:xfrm>
          </p:contentPart>
        </mc:Choice>
        <mc:Fallback xmlns="">
          <p:pic>
            <p:nvPicPr>
              <p:cNvPr id="327" name="Ink 326">
                <a:extLst>
                  <a:ext uri="{FF2B5EF4-FFF2-40B4-BE49-F238E27FC236}">
                    <a16:creationId xmlns:a16="http://schemas.microsoft.com/office/drawing/2014/main" id="{161E7A43-69E4-4B59-95FF-595DAFBAF92D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5566287" y="2962461"/>
                <a:ext cx="522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337" name="Ink 336">
                <a:extLst>
                  <a:ext uri="{FF2B5EF4-FFF2-40B4-BE49-F238E27FC236}">
                    <a16:creationId xmlns:a16="http://schemas.microsoft.com/office/drawing/2014/main" id="{7E665B76-F66A-47BF-AFDD-5E6C5700637D}"/>
                  </a:ext>
                </a:extLst>
              </p14:cNvPr>
              <p14:cNvContentPartPr/>
              <p14:nvPr/>
            </p14:nvContentPartPr>
            <p14:xfrm>
              <a:off x="6855447" y="2983701"/>
              <a:ext cx="25920" cy="231120"/>
            </p14:xfrm>
          </p:contentPart>
        </mc:Choice>
        <mc:Fallback xmlns="">
          <p:pic>
            <p:nvPicPr>
              <p:cNvPr id="337" name="Ink 336">
                <a:extLst>
                  <a:ext uri="{FF2B5EF4-FFF2-40B4-BE49-F238E27FC236}">
                    <a16:creationId xmlns:a16="http://schemas.microsoft.com/office/drawing/2014/main" id="{7E665B76-F66A-47BF-AFDD-5E6C5700637D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6846447" y="2975061"/>
                <a:ext cx="43560" cy="24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338" name="Ink 337">
                <a:extLst>
                  <a:ext uri="{FF2B5EF4-FFF2-40B4-BE49-F238E27FC236}">
                    <a16:creationId xmlns:a16="http://schemas.microsoft.com/office/drawing/2014/main" id="{64BBE599-7BED-411B-834B-4E65DCEF1FDB}"/>
                  </a:ext>
                </a:extLst>
              </p14:cNvPr>
              <p14:cNvContentPartPr/>
              <p14:nvPr/>
            </p14:nvContentPartPr>
            <p14:xfrm>
              <a:off x="5257767" y="2961921"/>
              <a:ext cx="64440" cy="41400"/>
            </p14:xfrm>
          </p:contentPart>
        </mc:Choice>
        <mc:Fallback xmlns="">
          <p:pic>
            <p:nvPicPr>
              <p:cNvPr id="338" name="Ink 337">
                <a:extLst>
                  <a:ext uri="{FF2B5EF4-FFF2-40B4-BE49-F238E27FC236}">
                    <a16:creationId xmlns:a16="http://schemas.microsoft.com/office/drawing/2014/main" id="{64BBE599-7BED-411B-834B-4E65DCEF1FDB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5248767" y="2953281"/>
                <a:ext cx="82080" cy="5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339" name="Ink 338">
                <a:extLst>
                  <a:ext uri="{FF2B5EF4-FFF2-40B4-BE49-F238E27FC236}">
                    <a16:creationId xmlns:a16="http://schemas.microsoft.com/office/drawing/2014/main" id="{18102B7E-0047-4ECC-8963-9B53B75E3AE1}"/>
                  </a:ext>
                </a:extLst>
              </p14:cNvPr>
              <p14:cNvContentPartPr/>
              <p14:nvPr/>
            </p14:nvContentPartPr>
            <p14:xfrm>
              <a:off x="5269647" y="3106281"/>
              <a:ext cx="45000" cy="55440"/>
            </p14:xfrm>
          </p:contentPart>
        </mc:Choice>
        <mc:Fallback xmlns="">
          <p:pic>
            <p:nvPicPr>
              <p:cNvPr id="339" name="Ink 338">
                <a:extLst>
                  <a:ext uri="{FF2B5EF4-FFF2-40B4-BE49-F238E27FC236}">
                    <a16:creationId xmlns:a16="http://schemas.microsoft.com/office/drawing/2014/main" id="{18102B7E-0047-4ECC-8963-9B53B75E3AE1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5261007" y="3097641"/>
                <a:ext cx="62640" cy="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340" name="Ink 339">
                <a:extLst>
                  <a:ext uri="{FF2B5EF4-FFF2-40B4-BE49-F238E27FC236}">
                    <a16:creationId xmlns:a16="http://schemas.microsoft.com/office/drawing/2014/main" id="{5383A422-5EBD-441A-B8F5-31060A0B67D2}"/>
                  </a:ext>
                </a:extLst>
              </p14:cNvPr>
              <p14:cNvContentPartPr/>
              <p14:nvPr/>
            </p14:nvContentPartPr>
            <p14:xfrm>
              <a:off x="6425607" y="2966781"/>
              <a:ext cx="248400" cy="183600"/>
            </p14:xfrm>
          </p:contentPart>
        </mc:Choice>
        <mc:Fallback xmlns="">
          <p:pic>
            <p:nvPicPr>
              <p:cNvPr id="340" name="Ink 339">
                <a:extLst>
                  <a:ext uri="{FF2B5EF4-FFF2-40B4-BE49-F238E27FC236}">
                    <a16:creationId xmlns:a16="http://schemas.microsoft.com/office/drawing/2014/main" id="{5383A422-5EBD-441A-B8F5-31060A0B67D2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6416607" y="2957781"/>
                <a:ext cx="266040" cy="20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341" name="Ink 340">
                <a:extLst>
                  <a:ext uri="{FF2B5EF4-FFF2-40B4-BE49-F238E27FC236}">
                    <a16:creationId xmlns:a16="http://schemas.microsoft.com/office/drawing/2014/main" id="{0DD1C4ED-C064-4E7B-9394-C77F68CFF7CE}"/>
                  </a:ext>
                </a:extLst>
              </p14:cNvPr>
              <p14:cNvContentPartPr/>
              <p14:nvPr/>
            </p14:nvContentPartPr>
            <p14:xfrm>
              <a:off x="6206727" y="2891541"/>
              <a:ext cx="140040" cy="258120"/>
            </p14:xfrm>
          </p:contentPart>
        </mc:Choice>
        <mc:Fallback xmlns="">
          <p:pic>
            <p:nvPicPr>
              <p:cNvPr id="341" name="Ink 340">
                <a:extLst>
                  <a:ext uri="{FF2B5EF4-FFF2-40B4-BE49-F238E27FC236}">
                    <a16:creationId xmlns:a16="http://schemas.microsoft.com/office/drawing/2014/main" id="{0DD1C4ED-C064-4E7B-9394-C77F68CFF7CE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6198065" y="2882541"/>
                <a:ext cx="157725" cy="27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342" name="Ink 341">
                <a:extLst>
                  <a:ext uri="{FF2B5EF4-FFF2-40B4-BE49-F238E27FC236}">
                    <a16:creationId xmlns:a16="http://schemas.microsoft.com/office/drawing/2014/main" id="{B21D33B0-68F9-4727-8D34-B37B323F252F}"/>
                  </a:ext>
                </a:extLst>
              </p14:cNvPr>
              <p14:cNvContentPartPr/>
              <p14:nvPr/>
            </p14:nvContentPartPr>
            <p14:xfrm>
              <a:off x="5724327" y="2958141"/>
              <a:ext cx="402480" cy="196560"/>
            </p14:xfrm>
          </p:contentPart>
        </mc:Choice>
        <mc:Fallback xmlns="">
          <p:pic>
            <p:nvPicPr>
              <p:cNvPr id="342" name="Ink 341">
                <a:extLst>
                  <a:ext uri="{FF2B5EF4-FFF2-40B4-BE49-F238E27FC236}">
                    <a16:creationId xmlns:a16="http://schemas.microsoft.com/office/drawing/2014/main" id="{B21D33B0-68F9-4727-8D34-B37B323F252F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5715687" y="2949501"/>
                <a:ext cx="420120" cy="21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343" name="Ink 342">
                <a:extLst>
                  <a:ext uri="{FF2B5EF4-FFF2-40B4-BE49-F238E27FC236}">
                    <a16:creationId xmlns:a16="http://schemas.microsoft.com/office/drawing/2014/main" id="{B7033730-E55F-439B-8150-EF2BCB74BFCE}"/>
                  </a:ext>
                </a:extLst>
              </p14:cNvPr>
              <p14:cNvContentPartPr/>
              <p14:nvPr/>
            </p14:nvContentPartPr>
            <p14:xfrm>
              <a:off x="2568207" y="4148121"/>
              <a:ext cx="178200" cy="20520"/>
            </p14:xfrm>
          </p:contentPart>
        </mc:Choice>
        <mc:Fallback xmlns="">
          <p:pic>
            <p:nvPicPr>
              <p:cNvPr id="343" name="Ink 342">
                <a:extLst>
                  <a:ext uri="{FF2B5EF4-FFF2-40B4-BE49-F238E27FC236}">
                    <a16:creationId xmlns:a16="http://schemas.microsoft.com/office/drawing/2014/main" id="{B7033730-E55F-439B-8150-EF2BCB74BFCE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2559567" y="4139481"/>
                <a:ext cx="19584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344" name="Ink 343">
                <a:extLst>
                  <a:ext uri="{FF2B5EF4-FFF2-40B4-BE49-F238E27FC236}">
                    <a16:creationId xmlns:a16="http://schemas.microsoft.com/office/drawing/2014/main" id="{B464B97F-2111-458A-9A17-A9540434B218}"/>
                  </a:ext>
                </a:extLst>
              </p14:cNvPr>
              <p14:cNvContentPartPr/>
              <p14:nvPr/>
            </p14:nvContentPartPr>
            <p14:xfrm>
              <a:off x="2549487" y="4228761"/>
              <a:ext cx="192600" cy="13320"/>
            </p14:xfrm>
          </p:contentPart>
        </mc:Choice>
        <mc:Fallback xmlns="">
          <p:pic>
            <p:nvPicPr>
              <p:cNvPr id="344" name="Ink 343">
                <a:extLst>
                  <a:ext uri="{FF2B5EF4-FFF2-40B4-BE49-F238E27FC236}">
                    <a16:creationId xmlns:a16="http://schemas.microsoft.com/office/drawing/2014/main" id="{B464B97F-2111-458A-9A17-A9540434B218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2540847" y="4219761"/>
                <a:ext cx="21024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354" name="Ink 353">
                <a:extLst>
                  <a:ext uri="{FF2B5EF4-FFF2-40B4-BE49-F238E27FC236}">
                    <a16:creationId xmlns:a16="http://schemas.microsoft.com/office/drawing/2014/main" id="{CE627B50-44DD-4103-B207-11221FFF5AA7}"/>
                  </a:ext>
                </a:extLst>
              </p14:cNvPr>
              <p14:cNvContentPartPr/>
              <p14:nvPr/>
            </p14:nvContentPartPr>
            <p14:xfrm>
              <a:off x="2992647" y="4234521"/>
              <a:ext cx="606240" cy="21600"/>
            </p14:xfrm>
          </p:contentPart>
        </mc:Choice>
        <mc:Fallback xmlns="">
          <p:pic>
            <p:nvPicPr>
              <p:cNvPr id="354" name="Ink 353">
                <a:extLst>
                  <a:ext uri="{FF2B5EF4-FFF2-40B4-BE49-F238E27FC236}">
                    <a16:creationId xmlns:a16="http://schemas.microsoft.com/office/drawing/2014/main" id="{CE627B50-44DD-4103-B207-11221FFF5AA7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2983647" y="4225881"/>
                <a:ext cx="62388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355" name="Ink 354">
                <a:extLst>
                  <a:ext uri="{FF2B5EF4-FFF2-40B4-BE49-F238E27FC236}">
                    <a16:creationId xmlns:a16="http://schemas.microsoft.com/office/drawing/2014/main" id="{ED977C6C-ED32-4A8E-8969-CDBB65EA26CE}"/>
                  </a:ext>
                </a:extLst>
              </p14:cNvPr>
              <p14:cNvContentPartPr/>
              <p14:nvPr/>
            </p14:nvContentPartPr>
            <p14:xfrm>
              <a:off x="3217647" y="4331361"/>
              <a:ext cx="182160" cy="172440"/>
            </p14:xfrm>
          </p:contentPart>
        </mc:Choice>
        <mc:Fallback xmlns="">
          <p:pic>
            <p:nvPicPr>
              <p:cNvPr id="355" name="Ink 354">
                <a:extLst>
                  <a:ext uri="{FF2B5EF4-FFF2-40B4-BE49-F238E27FC236}">
                    <a16:creationId xmlns:a16="http://schemas.microsoft.com/office/drawing/2014/main" id="{ED977C6C-ED32-4A8E-8969-CDBB65EA26CE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3209007" y="4322361"/>
                <a:ext cx="199800" cy="1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356" name="Ink 355">
                <a:extLst>
                  <a:ext uri="{FF2B5EF4-FFF2-40B4-BE49-F238E27FC236}">
                    <a16:creationId xmlns:a16="http://schemas.microsoft.com/office/drawing/2014/main" id="{CF7C17FC-00B5-4351-A232-069821395641}"/>
                  </a:ext>
                </a:extLst>
              </p14:cNvPr>
              <p14:cNvContentPartPr/>
              <p14:nvPr/>
            </p14:nvContentPartPr>
            <p14:xfrm>
              <a:off x="3049527" y="3806481"/>
              <a:ext cx="521280" cy="285840"/>
            </p14:xfrm>
          </p:contentPart>
        </mc:Choice>
        <mc:Fallback xmlns="">
          <p:pic>
            <p:nvPicPr>
              <p:cNvPr id="356" name="Ink 355">
                <a:extLst>
                  <a:ext uri="{FF2B5EF4-FFF2-40B4-BE49-F238E27FC236}">
                    <a16:creationId xmlns:a16="http://schemas.microsoft.com/office/drawing/2014/main" id="{CF7C17FC-00B5-4351-A232-069821395641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3040531" y="3770841"/>
                <a:ext cx="740151" cy="34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363" name="Ink 362">
                <a:extLst>
                  <a:ext uri="{FF2B5EF4-FFF2-40B4-BE49-F238E27FC236}">
                    <a16:creationId xmlns:a16="http://schemas.microsoft.com/office/drawing/2014/main" id="{7E79E43B-876C-4E1A-968D-5D23D8707ED0}"/>
                  </a:ext>
                </a:extLst>
              </p14:cNvPr>
              <p14:cNvContentPartPr/>
              <p14:nvPr/>
            </p14:nvContentPartPr>
            <p14:xfrm>
              <a:off x="9172767" y="3278361"/>
              <a:ext cx="29520" cy="150120"/>
            </p14:xfrm>
          </p:contentPart>
        </mc:Choice>
        <mc:Fallback xmlns="">
          <p:pic>
            <p:nvPicPr>
              <p:cNvPr id="363" name="Ink 362">
                <a:extLst>
                  <a:ext uri="{FF2B5EF4-FFF2-40B4-BE49-F238E27FC236}">
                    <a16:creationId xmlns:a16="http://schemas.microsoft.com/office/drawing/2014/main" id="{7E79E43B-876C-4E1A-968D-5D23D8707ED0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9164127" y="3269361"/>
                <a:ext cx="47160" cy="16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369" name="Ink 368">
                <a:extLst>
                  <a:ext uri="{FF2B5EF4-FFF2-40B4-BE49-F238E27FC236}">
                    <a16:creationId xmlns:a16="http://schemas.microsoft.com/office/drawing/2014/main" id="{D0F76444-180D-468D-B254-9D667992B1B3}"/>
                  </a:ext>
                </a:extLst>
              </p14:cNvPr>
              <p14:cNvContentPartPr/>
              <p14:nvPr/>
            </p14:nvContentPartPr>
            <p14:xfrm>
              <a:off x="8403807" y="3282681"/>
              <a:ext cx="653040" cy="203760"/>
            </p14:xfrm>
          </p:contentPart>
        </mc:Choice>
        <mc:Fallback xmlns="">
          <p:pic>
            <p:nvPicPr>
              <p:cNvPr id="369" name="Ink 368">
                <a:extLst>
                  <a:ext uri="{FF2B5EF4-FFF2-40B4-BE49-F238E27FC236}">
                    <a16:creationId xmlns:a16="http://schemas.microsoft.com/office/drawing/2014/main" id="{D0F76444-180D-468D-B254-9D667992B1B3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8394807" y="3274041"/>
                <a:ext cx="670680" cy="22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379" name="Ink 378">
                <a:extLst>
                  <a:ext uri="{FF2B5EF4-FFF2-40B4-BE49-F238E27FC236}">
                    <a16:creationId xmlns:a16="http://schemas.microsoft.com/office/drawing/2014/main" id="{B8793127-8943-42EB-8382-4DD97CAFD32C}"/>
                  </a:ext>
                </a:extLst>
              </p14:cNvPr>
              <p14:cNvContentPartPr/>
              <p14:nvPr/>
            </p14:nvContentPartPr>
            <p14:xfrm>
              <a:off x="7424668" y="3400761"/>
              <a:ext cx="120600" cy="78120"/>
            </p14:xfrm>
          </p:contentPart>
        </mc:Choice>
        <mc:Fallback xmlns="">
          <p:pic>
            <p:nvPicPr>
              <p:cNvPr id="379" name="Ink 378">
                <a:extLst>
                  <a:ext uri="{FF2B5EF4-FFF2-40B4-BE49-F238E27FC236}">
                    <a16:creationId xmlns:a16="http://schemas.microsoft.com/office/drawing/2014/main" id="{B8793127-8943-42EB-8382-4DD97CAFD32C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7415668" y="3392121"/>
                <a:ext cx="138240" cy="9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380" name="Ink 379">
                <a:extLst>
                  <a:ext uri="{FF2B5EF4-FFF2-40B4-BE49-F238E27FC236}">
                    <a16:creationId xmlns:a16="http://schemas.microsoft.com/office/drawing/2014/main" id="{2F6B80E8-755B-4E41-830D-1C2CA514080D}"/>
                  </a:ext>
                </a:extLst>
              </p14:cNvPr>
              <p14:cNvContentPartPr/>
              <p14:nvPr/>
            </p14:nvContentPartPr>
            <p14:xfrm>
              <a:off x="7674148" y="2951121"/>
              <a:ext cx="589680" cy="66960"/>
            </p14:xfrm>
          </p:contentPart>
        </mc:Choice>
        <mc:Fallback xmlns="">
          <p:pic>
            <p:nvPicPr>
              <p:cNvPr id="380" name="Ink 379">
                <a:extLst>
                  <a:ext uri="{FF2B5EF4-FFF2-40B4-BE49-F238E27FC236}">
                    <a16:creationId xmlns:a16="http://schemas.microsoft.com/office/drawing/2014/main" id="{2F6B80E8-755B-4E41-830D-1C2CA514080D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7665148" y="2942481"/>
                <a:ext cx="607320" cy="8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381" name="Ink 380">
                <a:extLst>
                  <a:ext uri="{FF2B5EF4-FFF2-40B4-BE49-F238E27FC236}">
                    <a16:creationId xmlns:a16="http://schemas.microsoft.com/office/drawing/2014/main" id="{58AC61BD-6717-4AE5-82AC-36C7B830B969}"/>
                  </a:ext>
                </a:extLst>
              </p14:cNvPr>
              <p14:cNvContentPartPr/>
              <p14:nvPr/>
            </p14:nvContentPartPr>
            <p14:xfrm>
              <a:off x="7484068" y="2967321"/>
              <a:ext cx="100080" cy="169200"/>
            </p14:xfrm>
          </p:contentPart>
        </mc:Choice>
        <mc:Fallback xmlns="">
          <p:pic>
            <p:nvPicPr>
              <p:cNvPr id="381" name="Ink 380">
                <a:extLst>
                  <a:ext uri="{FF2B5EF4-FFF2-40B4-BE49-F238E27FC236}">
                    <a16:creationId xmlns:a16="http://schemas.microsoft.com/office/drawing/2014/main" id="{58AC61BD-6717-4AE5-82AC-36C7B830B969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7475428" y="2958321"/>
                <a:ext cx="117720" cy="18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382" name="Ink 381">
                <a:extLst>
                  <a:ext uri="{FF2B5EF4-FFF2-40B4-BE49-F238E27FC236}">
                    <a16:creationId xmlns:a16="http://schemas.microsoft.com/office/drawing/2014/main" id="{47901858-FE7C-4F1F-9BC7-CF4CA761BCEA}"/>
                  </a:ext>
                </a:extLst>
              </p14:cNvPr>
              <p14:cNvContentPartPr/>
              <p14:nvPr/>
            </p14:nvContentPartPr>
            <p14:xfrm>
              <a:off x="8946755" y="2931321"/>
              <a:ext cx="343080" cy="96840"/>
            </p14:xfrm>
          </p:contentPart>
        </mc:Choice>
        <mc:Fallback xmlns="">
          <p:pic>
            <p:nvPicPr>
              <p:cNvPr id="382" name="Ink 381">
                <a:extLst>
                  <a:ext uri="{FF2B5EF4-FFF2-40B4-BE49-F238E27FC236}">
                    <a16:creationId xmlns:a16="http://schemas.microsoft.com/office/drawing/2014/main" id="{47901858-FE7C-4F1F-9BC7-CF4CA761BCEA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8937764" y="2922287"/>
                <a:ext cx="360702" cy="1145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383" name="Ink 382">
                <a:extLst>
                  <a:ext uri="{FF2B5EF4-FFF2-40B4-BE49-F238E27FC236}">
                    <a16:creationId xmlns:a16="http://schemas.microsoft.com/office/drawing/2014/main" id="{248D3188-C870-496D-BEF5-96634E2741C4}"/>
                  </a:ext>
                </a:extLst>
              </p14:cNvPr>
              <p14:cNvContentPartPr/>
              <p14:nvPr/>
            </p14:nvContentPartPr>
            <p14:xfrm>
              <a:off x="8480195" y="2883081"/>
              <a:ext cx="365400" cy="178200"/>
            </p14:xfrm>
          </p:contentPart>
        </mc:Choice>
        <mc:Fallback xmlns="">
          <p:pic>
            <p:nvPicPr>
              <p:cNvPr id="383" name="Ink 382">
                <a:extLst>
                  <a:ext uri="{FF2B5EF4-FFF2-40B4-BE49-F238E27FC236}">
                    <a16:creationId xmlns:a16="http://schemas.microsoft.com/office/drawing/2014/main" id="{248D3188-C870-496D-BEF5-96634E2741C4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8471195" y="2874081"/>
                <a:ext cx="383040" cy="19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390" name="Ink 389">
                <a:extLst>
                  <a:ext uri="{FF2B5EF4-FFF2-40B4-BE49-F238E27FC236}">
                    <a16:creationId xmlns:a16="http://schemas.microsoft.com/office/drawing/2014/main" id="{0FDAAFF6-0CD4-44D2-B8E3-F674DDEFA740}"/>
                  </a:ext>
                </a:extLst>
              </p14:cNvPr>
              <p14:cNvContentPartPr/>
              <p14:nvPr/>
            </p14:nvContentPartPr>
            <p14:xfrm>
              <a:off x="2332407" y="1822161"/>
              <a:ext cx="500400" cy="190080"/>
            </p14:xfrm>
          </p:contentPart>
        </mc:Choice>
        <mc:Fallback xmlns="">
          <p:pic>
            <p:nvPicPr>
              <p:cNvPr id="390" name="Ink 389">
                <a:extLst>
                  <a:ext uri="{FF2B5EF4-FFF2-40B4-BE49-F238E27FC236}">
                    <a16:creationId xmlns:a16="http://schemas.microsoft.com/office/drawing/2014/main" id="{0FDAAFF6-0CD4-44D2-B8E3-F674DDEFA740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2323767" y="1813521"/>
                <a:ext cx="518040" cy="20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397" name="Ink 396">
                <a:extLst>
                  <a:ext uri="{FF2B5EF4-FFF2-40B4-BE49-F238E27FC236}">
                    <a16:creationId xmlns:a16="http://schemas.microsoft.com/office/drawing/2014/main" id="{E0902692-2AD8-4D18-98E4-5FCE0E7005B8}"/>
                  </a:ext>
                </a:extLst>
              </p14:cNvPr>
              <p14:cNvContentPartPr/>
              <p14:nvPr/>
            </p14:nvContentPartPr>
            <p14:xfrm>
              <a:off x="3088047" y="1839081"/>
              <a:ext cx="826920" cy="255960"/>
            </p14:xfrm>
          </p:contentPart>
        </mc:Choice>
        <mc:Fallback xmlns="">
          <p:pic>
            <p:nvPicPr>
              <p:cNvPr id="397" name="Ink 396">
                <a:extLst>
                  <a:ext uri="{FF2B5EF4-FFF2-40B4-BE49-F238E27FC236}">
                    <a16:creationId xmlns:a16="http://schemas.microsoft.com/office/drawing/2014/main" id="{E0902692-2AD8-4D18-98E4-5FCE0E7005B8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3079407" y="1830441"/>
                <a:ext cx="844560" cy="27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398" name="Ink 397">
                <a:extLst>
                  <a:ext uri="{FF2B5EF4-FFF2-40B4-BE49-F238E27FC236}">
                    <a16:creationId xmlns:a16="http://schemas.microsoft.com/office/drawing/2014/main" id="{F0189AA5-3B01-4E64-BC0F-F5AD18342946}"/>
                  </a:ext>
                </a:extLst>
              </p14:cNvPr>
              <p14:cNvContentPartPr/>
              <p14:nvPr/>
            </p14:nvContentPartPr>
            <p14:xfrm>
              <a:off x="1608087" y="1904601"/>
              <a:ext cx="568080" cy="136440"/>
            </p14:xfrm>
          </p:contentPart>
        </mc:Choice>
        <mc:Fallback xmlns="">
          <p:pic>
            <p:nvPicPr>
              <p:cNvPr id="398" name="Ink 397">
                <a:extLst>
                  <a:ext uri="{FF2B5EF4-FFF2-40B4-BE49-F238E27FC236}">
                    <a16:creationId xmlns:a16="http://schemas.microsoft.com/office/drawing/2014/main" id="{F0189AA5-3B01-4E64-BC0F-F5AD18342946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1599081" y="1895961"/>
                <a:ext cx="585731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399" name="Ink 398">
                <a:extLst>
                  <a:ext uri="{FF2B5EF4-FFF2-40B4-BE49-F238E27FC236}">
                    <a16:creationId xmlns:a16="http://schemas.microsoft.com/office/drawing/2014/main" id="{E261EE44-E1F4-43A1-AFF6-95D24875BEE2}"/>
                  </a:ext>
                </a:extLst>
              </p14:cNvPr>
              <p14:cNvContentPartPr/>
              <p14:nvPr/>
            </p14:nvContentPartPr>
            <p14:xfrm>
              <a:off x="969447" y="1964361"/>
              <a:ext cx="269280" cy="135720"/>
            </p14:xfrm>
          </p:contentPart>
        </mc:Choice>
        <mc:Fallback xmlns="">
          <p:pic>
            <p:nvPicPr>
              <p:cNvPr id="399" name="Ink 398">
                <a:extLst>
                  <a:ext uri="{FF2B5EF4-FFF2-40B4-BE49-F238E27FC236}">
                    <a16:creationId xmlns:a16="http://schemas.microsoft.com/office/drawing/2014/main" id="{E261EE44-E1F4-43A1-AFF6-95D24875BEE2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960459" y="1955721"/>
                <a:ext cx="286896" cy="15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401" name="Ink 400">
                <a:extLst>
                  <a:ext uri="{FF2B5EF4-FFF2-40B4-BE49-F238E27FC236}">
                    <a16:creationId xmlns:a16="http://schemas.microsoft.com/office/drawing/2014/main" id="{7BD99704-1E04-488B-9516-F9E0F373C2F3}"/>
                  </a:ext>
                </a:extLst>
              </p14:cNvPr>
              <p14:cNvContentPartPr/>
              <p14:nvPr/>
            </p14:nvContentPartPr>
            <p14:xfrm>
              <a:off x="7694668" y="3327681"/>
              <a:ext cx="641520" cy="94320"/>
            </p14:xfrm>
          </p:contentPart>
        </mc:Choice>
        <mc:Fallback xmlns="">
          <p:pic>
            <p:nvPicPr>
              <p:cNvPr id="401" name="Ink 400">
                <a:extLst>
                  <a:ext uri="{FF2B5EF4-FFF2-40B4-BE49-F238E27FC236}">
                    <a16:creationId xmlns:a16="http://schemas.microsoft.com/office/drawing/2014/main" id="{7BD99704-1E04-488B-9516-F9E0F373C2F3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7686028" y="3319041"/>
                <a:ext cx="659160" cy="11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402" name="Ink 401">
                <a:extLst>
                  <a:ext uri="{FF2B5EF4-FFF2-40B4-BE49-F238E27FC236}">
                    <a16:creationId xmlns:a16="http://schemas.microsoft.com/office/drawing/2014/main" id="{3A3A16AB-C76B-442B-A16D-C0768F6293CB}"/>
                  </a:ext>
                </a:extLst>
              </p14:cNvPr>
              <p14:cNvContentPartPr/>
              <p14:nvPr/>
            </p14:nvContentPartPr>
            <p14:xfrm>
              <a:off x="3874647" y="3864081"/>
              <a:ext cx="136080" cy="760320"/>
            </p14:xfrm>
          </p:contentPart>
        </mc:Choice>
        <mc:Fallback xmlns="">
          <p:pic>
            <p:nvPicPr>
              <p:cNvPr id="402" name="Ink 401">
                <a:extLst>
                  <a:ext uri="{FF2B5EF4-FFF2-40B4-BE49-F238E27FC236}">
                    <a16:creationId xmlns:a16="http://schemas.microsoft.com/office/drawing/2014/main" id="{3A3A16AB-C76B-442B-A16D-C0768F6293CB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3866007" y="3855081"/>
                <a:ext cx="153720" cy="77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427" name="Ink 426">
                <a:extLst>
                  <a:ext uri="{FF2B5EF4-FFF2-40B4-BE49-F238E27FC236}">
                    <a16:creationId xmlns:a16="http://schemas.microsoft.com/office/drawing/2014/main" id="{61E4C4EF-CB9B-4DDC-A153-FBC2F3091E62}"/>
                  </a:ext>
                </a:extLst>
              </p14:cNvPr>
              <p14:cNvContentPartPr/>
              <p14:nvPr/>
            </p14:nvContentPartPr>
            <p14:xfrm>
              <a:off x="4718127" y="4653201"/>
              <a:ext cx="220680" cy="106200"/>
            </p14:xfrm>
          </p:contentPart>
        </mc:Choice>
        <mc:Fallback xmlns="">
          <p:pic>
            <p:nvPicPr>
              <p:cNvPr id="427" name="Ink 426">
                <a:extLst>
                  <a:ext uri="{FF2B5EF4-FFF2-40B4-BE49-F238E27FC236}">
                    <a16:creationId xmlns:a16="http://schemas.microsoft.com/office/drawing/2014/main" id="{61E4C4EF-CB9B-4DDC-A153-FBC2F3091E62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4709487" y="4644561"/>
                <a:ext cx="238320" cy="12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429" name="Ink 428">
                <a:extLst>
                  <a:ext uri="{FF2B5EF4-FFF2-40B4-BE49-F238E27FC236}">
                    <a16:creationId xmlns:a16="http://schemas.microsoft.com/office/drawing/2014/main" id="{9DD5ED05-29F4-4342-B25B-85C22C029983}"/>
                  </a:ext>
                </a:extLst>
              </p14:cNvPr>
              <p14:cNvContentPartPr/>
              <p14:nvPr/>
            </p14:nvContentPartPr>
            <p14:xfrm>
              <a:off x="5899647" y="3843201"/>
              <a:ext cx="118080" cy="101520"/>
            </p14:xfrm>
          </p:contentPart>
        </mc:Choice>
        <mc:Fallback xmlns="">
          <p:pic>
            <p:nvPicPr>
              <p:cNvPr id="429" name="Ink 428">
                <a:extLst>
                  <a:ext uri="{FF2B5EF4-FFF2-40B4-BE49-F238E27FC236}">
                    <a16:creationId xmlns:a16="http://schemas.microsoft.com/office/drawing/2014/main" id="{9DD5ED05-29F4-4342-B25B-85C22C029983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5891007" y="3834201"/>
                <a:ext cx="135720" cy="11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430" name="Ink 429">
                <a:extLst>
                  <a:ext uri="{FF2B5EF4-FFF2-40B4-BE49-F238E27FC236}">
                    <a16:creationId xmlns:a16="http://schemas.microsoft.com/office/drawing/2014/main" id="{CD9AD715-6DDD-49C2-8252-62AD43D2B34A}"/>
                  </a:ext>
                </a:extLst>
              </p14:cNvPr>
              <p14:cNvContentPartPr/>
              <p14:nvPr/>
            </p14:nvContentPartPr>
            <p14:xfrm>
              <a:off x="4103247" y="3736641"/>
              <a:ext cx="1701000" cy="882360"/>
            </p14:xfrm>
          </p:contentPart>
        </mc:Choice>
        <mc:Fallback xmlns="">
          <p:pic>
            <p:nvPicPr>
              <p:cNvPr id="430" name="Ink 429">
                <a:extLst>
                  <a:ext uri="{FF2B5EF4-FFF2-40B4-BE49-F238E27FC236}">
                    <a16:creationId xmlns:a16="http://schemas.microsoft.com/office/drawing/2014/main" id="{CD9AD715-6DDD-49C2-8252-62AD43D2B34A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4094607" y="3727645"/>
                <a:ext cx="1718640" cy="8999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436" name="Ink 435">
                <a:extLst>
                  <a:ext uri="{FF2B5EF4-FFF2-40B4-BE49-F238E27FC236}">
                    <a16:creationId xmlns:a16="http://schemas.microsoft.com/office/drawing/2014/main" id="{0712DF9D-E2A3-47C4-95EA-F3E27A435BCA}"/>
                  </a:ext>
                </a:extLst>
              </p14:cNvPr>
              <p14:cNvContentPartPr/>
              <p14:nvPr/>
            </p14:nvContentPartPr>
            <p14:xfrm>
              <a:off x="7010967" y="4224441"/>
              <a:ext cx="594720" cy="356760"/>
            </p14:xfrm>
          </p:contentPart>
        </mc:Choice>
        <mc:Fallback xmlns="">
          <p:pic>
            <p:nvPicPr>
              <p:cNvPr id="436" name="Ink 435">
                <a:extLst>
                  <a:ext uri="{FF2B5EF4-FFF2-40B4-BE49-F238E27FC236}">
                    <a16:creationId xmlns:a16="http://schemas.microsoft.com/office/drawing/2014/main" id="{0712DF9D-E2A3-47C4-95EA-F3E27A435BCA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7001967" y="4215450"/>
                <a:ext cx="612360" cy="3743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452" name="Ink 451">
                <a:extLst>
                  <a:ext uri="{FF2B5EF4-FFF2-40B4-BE49-F238E27FC236}">
                    <a16:creationId xmlns:a16="http://schemas.microsoft.com/office/drawing/2014/main" id="{F962A282-81D1-4005-82DC-7DC71E9CEFCC}"/>
                  </a:ext>
                </a:extLst>
              </p14:cNvPr>
              <p14:cNvContentPartPr/>
              <p14:nvPr/>
            </p14:nvContentPartPr>
            <p14:xfrm>
              <a:off x="7848327" y="3923841"/>
              <a:ext cx="882000" cy="601920"/>
            </p14:xfrm>
          </p:contentPart>
        </mc:Choice>
        <mc:Fallback xmlns="">
          <p:pic>
            <p:nvPicPr>
              <p:cNvPr id="452" name="Ink 451">
                <a:extLst>
                  <a:ext uri="{FF2B5EF4-FFF2-40B4-BE49-F238E27FC236}">
                    <a16:creationId xmlns:a16="http://schemas.microsoft.com/office/drawing/2014/main" id="{F962A282-81D1-4005-82DC-7DC71E9CEFCC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7839687" y="3915196"/>
                <a:ext cx="899640" cy="6195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453" name="Ink 452">
                <a:extLst>
                  <a:ext uri="{FF2B5EF4-FFF2-40B4-BE49-F238E27FC236}">
                    <a16:creationId xmlns:a16="http://schemas.microsoft.com/office/drawing/2014/main" id="{57018D4A-5E1D-40B9-B8D3-4720316972C3}"/>
                  </a:ext>
                </a:extLst>
              </p14:cNvPr>
              <p14:cNvContentPartPr/>
              <p14:nvPr/>
            </p14:nvContentPartPr>
            <p14:xfrm>
              <a:off x="7436487" y="4155681"/>
              <a:ext cx="128520" cy="30240"/>
            </p14:xfrm>
          </p:contentPart>
        </mc:Choice>
        <mc:Fallback xmlns="">
          <p:pic>
            <p:nvPicPr>
              <p:cNvPr id="453" name="Ink 452">
                <a:extLst>
                  <a:ext uri="{FF2B5EF4-FFF2-40B4-BE49-F238E27FC236}">
                    <a16:creationId xmlns:a16="http://schemas.microsoft.com/office/drawing/2014/main" id="{57018D4A-5E1D-40B9-B8D3-4720316972C3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7427487" y="4147041"/>
                <a:ext cx="14616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459" name="Ink 458">
                <a:extLst>
                  <a:ext uri="{FF2B5EF4-FFF2-40B4-BE49-F238E27FC236}">
                    <a16:creationId xmlns:a16="http://schemas.microsoft.com/office/drawing/2014/main" id="{A8E0E3FA-C538-4798-9332-847443A59211}"/>
                  </a:ext>
                </a:extLst>
              </p14:cNvPr>
              <p14:cNvContentPartPr/>
              <p14:nvPr/>
            </p14:nvContentPartPr>
            <p14:xfrm>
              <a:off x="1681167" y="3449001"/>
              <a:ext cx="3960" cy="2520"/>
            </p14:xfrm>
          </p:contentPart>
        </mc:Choice>
        <mc:Fallback xmlns="">
          <p:pic>
            <p:nvPicPr>
              <p:cNvPr id="459" name="Ink 458">
                <a:extLst>
                  <a:ext uri="{FF2B5EF4-FFF2-40B4-BE49-F238E27FC236}">
                    <a16:creationId xmlns:a16="http://schemas.microsoft.com/office/drawing/2014/main" id="{A8E0E3FA-C538-4798-9332-847443A59211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1672167" y="3440001"/>
                <a:ext cx="21600" cy="2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475" name="Ink 474">
                <a:extLst>
                  <a:ext uri="{FF2B5EF4-FFF2-40B4-BE49-F238E27FC236}">
                    <a16:creationId xmlns:a16="http://schemas.microsoft.com/office/drawing/2014/main" id="{C8997103-90A6-466F-BED2-AA10EB56D077}"/>
                  </a:ext>
                </a:extLst>
              </p14:cNvPr>
              <p14:cNvContentPartPr/>
              <p14:nvPr/>
            </p14:nvContentPartPr>
            <p14:xfrm>
              <a:off x="2319807" y="3471321"/>
              <a:ext cx="290880" cy="172800"/>
            </p14:xfrm>
          </p:contentPart>
        </mc:Choice>
        <mc:Fallback xmlns="">
          <p:pic>
            <p:nvPicPr>
              <p:cNvPr id="475" name="Ink 474">
                <a:extLst>
                  <a:ext uri="{FF2B5EF4-FFF2-40B4-BE49-F238E27FC236}">
                    <a16:creationId xmlns:a16="http://schemas.microsoft.com/office/drawing/2014/main" id="{C8997103-90A6-466F-BED2-AA10EB56D077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2310818" y="3462681"/>
                <a:ext cx="308498" cy="19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476" name="Ink 475">
                <a:extLst>
                  <a:ext uri="{FF2B5EF4-FFF2-40B4-BE49-F238E27FC236}">
                    <a16:creationId xmlns:a16="http://schemas.microsoft.com/office/drawing/2014/main" id="{ABB921AD-8F16-444B-971C-70ECF4981E14}"/>
                  </a:ext>
                </a:extLst>
              </p14:cNvPr>
              <p14:cNvContentPartPr/>
              <p14:nvPr/>
            </p14:nvContentPartPr>
            <p14:xfrm>
              <a:off x="876207" y="3488961"/>
              <a:ext cx="1275480" cy="227160"/>
            </p14:xfrm>
          </p:contentPart>
        </mc:Choice>
        <mc:Fallback xmlns="">
          <p:pic>
            <p:nvPicPr>
              <p:cNvPr id="476" name="Ink 475">
                <a:extLst>
                  <a:ext uri="{FF2B5EF4-FFF2-40B4-BE49-F238E27FC236}">
                    <a16:creationId xmlns:a16="http://schemas.microsoft.com/office/drawing/2014/main" id="{ABB921AD-8F16-444B-971C-70ECF4981E14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867207" y="3479975"/>
                <a:ext cx="1293120" cy="2447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481" name="Ink 480">
                <a:extLst>
                  <a:ext uri="{FF2B5EF4-FFF2-40B4-BE49-F238E27FC236}">
                    <a16:creationId xmlns:a16="http://schemas.microsoft.com/office/drawing/2014/main" id="{1258811F-06A3-4E49-B86D-2C2396C11851}"/>
                  </a:ext>
                </a:extLst>
              </p14:cNvPr>
              <p14:cNvContentPartPr/>
              <p14:nvPr/>
            </p14:nvContentPartPr>
            <p14:xfrm>
              <a:off x="2703927" y="3326961"/>
              <a:ext cx="759240" cy="330840"/>
            </p14:xfrm>
          </p:contentPart>
        </mc:Choice>
        <mc:Fallback xmlns="">
          <p:pic>
            <p:nvPicPr>
              <p:cNvPr id="481" name="Ink 480">
                <a:extLst>
                  <a:ext uri="{FF2B5EF4-FFF2-40B4-BE49-F238E27FC236}">
                    <a16:creationId xmlns:a16="http://schemas.microsoft.com/office/drawing/2014/main" id="{1258811F-06A3-4E49-B86D-2C2396C11851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2695283" y="3318321"/>
                <a:ext cx="776888" cy="34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486" name="Ink 485">
                <a:extLst>
                  <a:ext uri="{FF2B5EF4-FFF2-40B4-BE49-F238E27FC236}">
                    <a16:creationId xmlns:a16="http://schemas.microsoft.com/office/drawing/2014/main" id="{B22FE651-FAA5-4404-A809-4A9C8F493EF5}"/>
                  </a:ext>
                </a:extLst>
              </p14:cNvPr>
              <p14:cNvContentPartPr/>
              <p14:nvPr/>
            </p14:nvContentPartPr>
            <p14:xfrm>
              <a:off x="1506927" y="4232001"/>
              <a:ext cx="102960" cy="14400"/>
            </p14:xfrm>
          </p:contentPart>
        </mc:Choice>
        <mc:Fallback xmlns="">
          <p:pic>
            <p:nvPicPr>
              <p:cNvPr id="486" name="Ink 485">
                <a:extLst>
                  <a:ext uri="{FF2B5EF4-FFF2-40B4-BE49-F238E27FC236}">
                    <a16:creationId xmlns:a16="http://schemas.microsoft.com/office/drawing/2014/main" id="{B22FE651-FAA5-4404-A809-4A9C8F493EF5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1497927" y="4223361"/>
                <a:ext cx="120600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487" name="Ink 486">
                <a:extLst>
                  <a:ext uri="{FF2B5EF4-FFF2-40B4-BE49-F238E27FC236}">
                    <a16:creationId xmlns:a16="http://schemas.microsoft.com/office/drawing/2014/main" id="{8CDD5B4C-6252-4025-A35E-0007C7E1C772}"/>
                  </a:ext>
                </a:extLst>
              </p14:cNvPr>
              <p14:cNvContentPartPr/>
              <p14:nvPr/>
            </p14:nvContentPartPr>
            <p14:xfrm>
              <a:off x="1477407" y="4294641"/>
              <a:ext cx="151920" cy="9720"/>
            </p14:xfrm>
          </p:contentPart>
        </mc:Choice>
        <mc:Fallback xmlns="">
          <p:pic>
            <p:nvPicPr>
              <p:cNvPr id="487" name="Ink 486">
                <a:extLst>
                  <a:ext uri="{FF2B5EF4-FFF2-40B4-BE49-F238E27FC236}">
                    <a16:creationId xmlns:a16="http://schemas.microsoft.com/office/drawing/2014/main" id="{8CDD5B4C-6252-4025-A35E-0007C7E1C772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1468407" y="4285641"/>
                <a:ext cx="16956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488" name="Ink 487">
                <a:extLst>
                  <a:ext uri="{FF2B5EF4-FFF2-40B4-BE49-F238E27FC236}">
                    <a16:creationId xmlns:a16="http://schemas.microsoft.com/office/drawing/2014/main" id="{8EC781DF-A267-4A8D-81A2-7B4CE77AEC1F}"/>
                  </a:ext>
                </a:extLst>
              </p14:cNvPr>
              <p14:cNvContentPartPr/>
              <p14:nvPr/>
            </p14:nvContentPartPr>
            <p14:xfrm>
              <a:off x="1026687" y="4118601"/>
              <a:ext cx="292680" cy="343080"/>
            </p14:xfrm>
          </p:contentPart>
        </mc:Choice>
        <mc:Fallback xmlns="">
          <p:pic>
            <p:nvPicPr>
              <p:cNvPr id="488" name="Ink 487">
                <a:extLst>
                  <a:ext uri="{FF2B5EF4-FFF2-40B4-BE49-F238E27FC236}">
                    <a16:creationId xmlns:a16="http://schemas.microsoft.com/office/drawing/2014/main" id="{8EC781DF-A267-4A8D-81A2-7B4CE77AEC1F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1017698" y="4109961"/>
                <a:ext cx="310298" cy="36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53E92E6-2555-4A1B-86BD-0AB563024410}"/>
                  </a:ext>
                </a:extLst>
              </p14:cNvPr>
              <p14:cNvContentPartPr/>
              <p14:nvPr/>
            </p14:nvContentPartPr>
            <p14:xfrm>
              <a:off x="5591127" y="3922761"/>
              <a:ext cx="128520" cy="171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53E92E6-2555-4A1B-86BD-0AB563024410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5582487" y="3914121"/>
                <a:ext cx="146160" cy="1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C9A9C4E-1126-4817-B791-0FC6D778355B}"/>
                  </a:ext>
                </a:extLst>
              </p14:cNvPr>
              <p14:cNvContentPartPr/>
              <p14:nvPr/>
            </p14:nvContentPartPr>
            <p14:xfrm>
              <a:off x="3337614" y="3743450"/>
              <a:ext cx="146520" cy="954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C9A9C4E-1126-4817-B791-0FC6D778355B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3328974" y="3734810"/>
                <a:ext cx="164160" cy="113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71264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06F5AC71-0B5B-4DBA-B3B4-D1019BC9D9F1}"/>
                  </a:ext>
                </a:extLst>
              </p14:cNvPr>
              <p14:cNvContentPartPr/>
              <p14:nvPr/>
            </p14:nvContentPartPr>
            <p14:xfrm>
              <a:off x="5005539" y="615862"/>
              <a:ext cx="4113000" cy="101772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06F5AC71-0B5B-4DBA-B3B4-D1019BC9D9F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96539" y="606859"/>
                <a:ext cx="4130640" cy="10353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36" name="Ink 235">
                <a:extLst>
                  <a:ext uri="{FF2B5EF4-FFF2-40B4-BE49-F238E27FC236}">
                    <a16:creationId xmlns:a16="http://schemas.microsoft.com/office/drawing/2014/main" id="{47A089C5-B74E-4221-B8EC-6844737038D1}"/>
                  </a:ext>
                </a:extLst>
              </p14:cNvPr>
              <p14:cNvContentPartPr/>
              <p14:nvPr/>
            </p14:nvContentPartPr>
            <p14:xfrm>
              <a:off x="5005539" y="1522808"/>
              <a:ext cx="1737720" cy="754920"/>
            </p14:xfrm>
          </p:contentPart>
        </mc:Choice>
        <mc:Fallback xmlns="">
          <p:pic>
            <p:nvPicPr>
              <p:cNvPr id="236" name="Ink 235">
                <a:extLst>
                  <a:ext uri="{FF2B5EF4-FFF2-40B4-BE49-F238E27FC236}">
                    <a16:creationId xmlns:a16="http://schemas.microsoft.com/office/drawing/2014/main" id="{47A089C5-B74E-4221-B8EC-6844737038D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996539" y="1513808"/>
                <a:ext cx="1755360" cy="77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04" name="Ink 703">
                <a:extLst>
                  <a:ext uri="{FF2B5EF4-FFF2-40B4-BE49-F238E27FC236}">
                    <a16:creationId xmlns:a16="http://schemas.microsoft.com/office/drawing/2014/main" id="{2CBBDD67-DE74-4618-A593-E6DC91835528}"/>
                  </a:ext>
                </a:extLst>
              </p14:cNvPr>
              <p14:cNvContentPartPr/>
              <p14:nvPr/>
            </p14:nvContentPartPr>
            <p14:xfrm>
              <a:off x="217424" y="176302"/>
              <a:ext cx="9015120" cy="5841360"/>
            </p14:xfrm>
          </p:contentPart>
        </mc:Choice>
        <mc:Fallback xmlns="">
          <p:pic>
            <p:nvPicPr>
              <p:cNvPr id="704" name="Ink 703">
                <a:extLst>
                  <a:ext uri="{FF2B5EF4-FFF2-40B4-BE49-F238E27FC236}">
                    <a16:creationId xmlns:a16="http://schemas.microsoft.com/office/drawing/2014/main" id="{2CBBDD67-DE74-4618-A593-E6DC9183552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08424" y="167302"/>
                <a:ext cx="9032760" cy="585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693DA30-1B60-488B-BF09-9579B768AA10}"/>
                  </a:ext>
                </a:extLst>
              </p14:cNvPr>
              <p14:cNvContentPartPr/>
              <p14:nvPr/>
            </p14:nvContentPartPr>
            <p14:xfrm>
              <a:off x="6865167" y="1865001"/>
              <a:ext cx="83520" cy="687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693DA30-1B60-488B-BF09-9579B768AA1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856167" y="1856001"/>
                <a:ext cx="101160" cy="8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E339A19-1F5D-4035-A857-58107EAFC1BB}"/>
                  </a:ext>
                </a:extLst>
              </p14:cNvPr>
              <p14:cNvContentPartPr/>
              <p14:nvPr/>
            </p14:nvContentPartPr>
            <p14:xfrm>
              <a:off x="6870927" y="2009361"/>
              <a:ext cx="98280" cy="1382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E339A19-1F5D-4035-A857-58107EAFC1B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861927" y="2000721"/>
                <a:ext cx="11592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B35DF9A1-5DCD-4247-A05F-2AAE4C15E3F9}"/>
                  </a:ext>
                </a:extLst>
              </p14:cNvPr>
              <p14:cNvContentPartPr/>
              <p14:nvPr/>
            </p14:nvContentPartPr>
            <p14:xfrm>
              <a:off x="7149927" y="1874721"/>
              <a:ext cx="348840" cy="2919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B35DF9A1-5DCD-4247-A05F-2AAE4C15E3F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141278" y="1866081"/>
                <a:ext cx="366498" cy="30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D5B151CF-E1BA-4C73-BF15-9AA8E45BA96A}"/>
                  </a:ext>
                </a:extLst>
              </p14:cNvPr>
              <p14:cNvContentPartPr/>
              <p14:nvPr/>
            </p14:nvContentPartPr>
            <p14:xfrm>
              <a:off x="7138767" y="1799481"/>
              <a:ext cx="152640" cy="511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D5B151CF-E1BA-4C73-BF15-9AA8E45BA96A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129788" y="1790481"/>
                <a:ext cx="170238" cy="6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CEA220B5-8D20-4752-9BE9-E067D1A67D7F}"/>
                  </a:ext>
                </a:extLst>
              </p14:cNvPr>
              <p14:cNvContentPartPr/>
              <p14:nvPr/>
            </p14:nvContentPartPr>
            <p14:xfrm>
              <a:off x="7589127" y="1915041"/>
              <a:ext cx="389880" cy="1497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CEA220B5-8D20-4752-9BE9-E067D1A67D7F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580127" y="1906063"/>
                <a:ext cx="407520" cy="1673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28" name="Ink 227">
                <a:extLst>
                  <a:ext uri="{FF2B5EF4-FFF2-40B4-BE49-F238E27FC236}">
                    <a16:creationId xmlns:a16="http://schemas.microsoft.com/office/drawing/2014/main" id="{DC738228-57F4-4E5A-B3CA-E242AE2E800B}"/>
                  </a:ext>
                </a:extLst>
              </p14:cNvPr>
              <p14:cNvContentPartPr/>
              <p14:nvPr/>
            </p14:nvContentPartPr>
            <p14:xfrm>
              <a:off x="8038767" y="1682121"/>
              <a:ext cx="1126800" cy="513360"/>
            </p14:xfrm>
          </p:contentPart>
        </mc:Choice>
        <mc:Fallback xmlns="">
          <p:pic>
            <p:nvPicPr>
              <p:cNvPr id="228" name="Ink 227">
                <a:extLst>
                  <a:ext uri="{FF2B5EF4-FFF2-40B4-BE49-F238E27FC236}">
                    <a16:creationId xmlns:a16="http://schemas.microsoft.com/office/drawing/2014/main" id="{DC738228-57F4-4E5A-B3CA-E242AE2E800B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30124" y="1673121"/>
                <a:ext cx="1144446" cy="53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3F336F9C-DD1A-4A21-BC57-A2F20820C333}"/>
                  </a:ext>
                </a:extLst>
              </p14:cNvPr>
              <p14:cNvContentPartPr/>
              <p14:nvPr/>
            </p14:nvContentPartPr>
            <p14:xfrm>
              <a:off x="2907054" y="1439810"/>
              <a:ext cx="130320" cy="1868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3F336F9C-DD1A-4A21-BC57-A2F20820C333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898054" y="1431170"/>
                <a:ext cx="147960" cy="20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AE53EA5B-559B-400E-A16D-BF4770EB9DE2}"/>
                  </a:ext>
                </a:extLst>
              </p14:cNvPr>
              <p14:cNvContentPartPr/>
              <p14:nvPr/>
            </p14:nvContentPartPr>
            <p14:xfrm>
              <a:off x="3242574" y="3310370"/>
              <a:ext cx="2962080" cy="12668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AE53EA5B-559B-400E-A16D-BF4770EB9DE2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233575" y="3301730"/>
                <a:ext cx="2979718" cy="1284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94166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F2F09673-6B62-481C-BD02-2CD1632ED0EC}"/>
                  </a:ext>
                </a:extLst>
              </p14:cNvPr>
              <p14:cNvContentPartPr/>
              <p14:nvPr/>
            </p14:nvContentPartPr>
            <p14:xfrm>
              <a:off x="4104731" y="544055"/>
              <a:ext cx="2474640" cy="7027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F2F09673-6B62-481C-BD02-2CD1632ED0E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95731" y="535055"/>
                <a:ext cx="2492280" cy="72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80194291-4F15-4EF9-B269-B4039A96D25A}"/>
                  </a:ext>
                </a:extLst>
              </p14:cNvPr>
              <p14:cNvContentPartPr/>
              <p14:nvPr/>
            </p14:nvContentPartPr>
            <p14:xfrm>
              <a:off x="1522244" y="193942"/>
              <a:ext cx="690480" cy="2451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80194291-4F15-4EF9-B269-B4039A96D25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13244" y="185302"/>
                <a:ext cx="708120" cy="26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33ED59F8-C710-4AE7-AD0C-CC126F2E1395}"/>
                  </a:ext>
                </a:extLst>
              </p14:cNvPr>
              <p14:cNvContentPartPr/>
              <p14:nvPr/>
            </p14:nvContentPartPr>
            <p14:xfrm>
              <a:off x="456284" y="225622"/>
              <a:ext cx="907560" cy="2869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33ED59F8-C710-4AE7-AD0C-CC126F2E139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47641" y="216971"/>
                <a:ext cx="925207" cy="3045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0F1C774E-9227-454B-B10F-0060467FFA11}"/>
                  </a:ext>
                </a:extLst>
              </p14:cNvPr>
              <p14:cNvContentPartPr/>
              <p14:nvPr/>
            </p14:nvContentPartPr>
            <p14:xfrm>
              <a:off x="2383364" y="147142"/>
              <a:ext cx="1192680" cy="2242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0F1C774E-9227-454B-B10F-0060467FFA1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374724" y="138502"/>
                <a:ext cx="1210320" cy="24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CEBA8F17-46AD-4F3E-8ADA-A5117FE031A6}"/>
                  </a:ext>
                </a:extLst>
              </p14:cNvPr>
              <p14:cNvContentPartPr/>
              <p14:nvPr/>
            </p14:nvContentPartPr>
            <p14:xfrm>
              <a:off x="3923804" y="149662"/>
              <a:ext cx="573480" cy="2545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CEBA8F17-46AD-4F3E-8ADA-A5117FE031A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915164" y="141022"/>
                <a:ext cx="591120" cy="27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7FDD7145-754A-41D5-A4DE-7E061CFF9AA7}"/>
                  </a:ext>
                </a:extLst>
              </p14:cNvPr>
              <p14:cNvContentPartPr/>
              <p14:nvPr/>
            </p14:nvContentPartPr>
            <p14:xfrm>
              <a:off x="7689927" y="328161"/>
              <a:ext cx="48600" cy="248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7FDD7145-754A-41D5-A4DE-7E061CFF9AA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681287" y="319161"/>
                <a:ext cx="6624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5F64C1DE-9823-4AB8-84A6-148075047463}"/>
                  </a:ext>
                </a:extLst>
              </p14:cNvPr>
              <p14:cNvContentPartPr/>
              <p14:nvPr/>
            </p14:nvContentPartPr>
            <p14:xfrm>
              <a:off x="6072447" y="156801"/>
              <a:ext cx="1509120" cy="34128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5F64C1DE-9823-4AB8-84A6-148075047463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063447" y="147801"/>
                <a:ext cx="1526760" cy="35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013F5258-EF81-46A3-B892-B15A565EEB56}"/>
                  </a:ext>
                </a:extLst>
              </p14:cNvPr>
              <p14:cNvContentPartPr/>
              <p14:nvPr/>
            </p14:nvContentPartPr>
            <p14:xfrm>
              <a:off x="4769967" y="120081"/>
              <a:ext cx="1099800" cy="26748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013F5258-EF81-46A3-B892-B15A565EEB56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761330" y="111081"/>
                <a:ext cx="1117434" cy="28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475A281F-A794-4BC7-826C-CB74F87324CF}"/>
                  </a:ext>
                </a:extLst>
              </p14:cNvPr>
              <p14:cNvContentPartPr/>
              <p14:nvPr/>
            </p14:nvContentPartPr>
            <p14:xfrm>
              <a:off x="4158921" y="1364900"/>
              <a:ext cx="160920" cy="29664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475A281F-A794-4BC7-826C-CB74F87324CF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149921" y="1355900"/>
                <a:ext cx="178560" cy="31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D4497CD5-D287-4FF3-831C-27A2F755F0DB}"/>
                  </a:ext>
                </a:extLst>
              </p14:cNvPr>
              <p14:cNvContentPartPr/>
              <p14:nvPr/>
            </p14:nvContentPartPr>
            <p14:xfrm>
              <a:off x="4093041" y="1753700"/>
              <a:ext cx="417240" cy="3852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D4497CD5-D287-4FF3-831C-27A2F755F0DB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084049" y="1744700"/>
                <a:ext cx="434865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BE2BF87F-AA13-42FD-8F95-15663B055D53}"/>
                  </a:ext>
                </a:extLst>
              </p14:cNvPr>
              <p14:cNvContentPartPr/>
              <p14:nvPr/>
            </p14:nvContentPartPr>
            <p14:xfrm>
              <a:off x="4207161" y="1842620"/>
              <a:ext cx="107640" cy="21204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BE2BF87F-AA13-42FD-8F95-15663B055D53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198161" y="1833635"/>
                <a:ext cx="125280" cy="2296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7C3898EC-F3F7-40C5-803E-A75907D99E5D}"/>
                  </a:ext>
                </a:extLst>
              </p14:cNvPr>
              <p14:cNvContentPartPr/>
              <p14:nvPr/>
            </p14:nvContentPartPr>
            <p14:xfrm>
              <a:off x="4408401" y="1906340"/>
              <a:ext cx="136080" cy="16092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7C3898EC-F3F7-40C5-803E-A75907D99E5D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399401" y="1897340"/>
                <a:ext cx="153720" cy="17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46A3D092-F398-46CD-8FCE-91AE4E9E8361}"/>
                  </a:ext>
                </a:extLst>
              </p14:cNvPr>
              <p14:cNvContentPartPr/>
              <p14:nvPr/>
            </p14:nvContentPartPr>
            <p14:xfrm>
              <a:off x="4437201" y="1347980"/>
              <a:ext cx="257040" cy="3315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46A3D092-F398-46CD-8FCE-91AE4E9E8361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428188" y="1338980"/>
                <a:ext cx="274705" cy="34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C275BB7E-CF4C-4240-B83C-568209B23143}"/>
                  </a:ext>
                </a:extLst>
              </p14:cNvPr>
              <p14:cNvContentPartPr/>
              <p14:nvPr/>
            </p14:nvContentPartPr>
            <p14:xfrm>
              <a:off x="4895481" y="1691060"/>
              <a:ext cx="165960" cy="216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C275BB7E-CF4C-4240-B83C-568209B23143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886481" y="1680260"/>
                <a:ext cx="183600" cy="233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8D7216A5-C33C-49F4-B42A-C52FC0DE5916}"/>
                  </a:ext>
                </a:extLst>
              </p14:cNvPr>
              <p14:cNvContentPartPr/>
              <p14:nvPr/>
            </p14:nvContentPartPr>
            <p14:xfrm>
              <a:off x="4900521" y="1748300"/>
              <a:ext cx="169560" cy="1260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8D7216A5-C33C-49F4-B42A-C52FC0DE5916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891540" y="1739300"/>
                <a:ext cx="187163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500A294B-99F8-482A-A2A2-6971E4383CBC}"/>
                  </a:ext>
                </a:extLst>
              </p14:cNvPr>
              <p14:cNvContentPartPr/>
              <p14:nvPr/>
            </p14:nvContentPartPr>
            <p14:xfrm>
              <a:off x="5285721" y="1520780"/>
              <a:ext cx="545400" cy="42696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500A294B-99F8-482A-A2A2-6971E4383CBC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276727" y="1511780"/>
                <a:ext cx="563028" cy="44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6B727FA3-FFB7-4E71-9B91-E4FDF6539120}"/>
                  </a:ext>
                </a:extLst>
              </p14:cNvPr>
              <p14:cNvContentPartPr/>
              <p14:nvPr/>
            </p14:nvContentPartPr>
            <p14:xfrm>
              <a:off x="5941641" y="1539860"/>
              <a:ext cx="396360" cy="33156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6B727FA3-FFB7-4E71-9B91-E4FDF6539120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932649" y="1530850"/>
                <a:ext cx="413984" cy="3492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2367218B-0542-497E-999A-AB8F204F5BA5}"/>
                  </a:ext>
                </a:extLst>
              </p14:cNvPr>
              <p14:cNvContentPartPr/>
              <p14:nvPr/>
            </p14:nvContentPartPr>
            <p14:xfrm>
              <a:off x="2122211" y="844956"/>
              <a:ext cx="127800" cy="34308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2367218B-0542-497E-999A-AB8F204F5BA5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113186" y="835947"/>
                <a:ext cx="145490" cy="3607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CF6D0BD4-26E9-43E9-A301-EBCB89E77338}"/>
                  </a:ext>
                </a:extLst>
              </p14:cNvPr>
              <p14:cNvContentPartPr/>
              <p14:nvPr/>
            </p14:nvContentPartPr>
            <p14:xfrm>
              <a:off x="1799651" y="722196"/>
              <a:ext cx="223560" cy="10692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CF6D0BD4-26E9-43E9-A301-EBCB89E77338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790665" y="713196"/>
                <a:ext cx="241172" cy="1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8EA51F4B-7192-46C6-87B4-EE018AF727B5}"/>
                  </a:ext>
                </a:extLst>
              </p14:cNvPr>
              <p14:cNvContentPartPr/>
              <p14:nvPr/>
            </p14:nvContentPartPr>
            <p14:xfrm>
              <a:off x="2384291" y="790956"/>
              <a:ext cx="356040" cy="42984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8EA51F4B-7192-46C6-87B4-EE018AF727B5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375300" y="781956"/>
                <a:ext cx="373662" cy="44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C6235C98-E53B-4621-A597-669953D124E4}"/>
                  </a:ext>
                </a:extLst>
              </p14:cNvPr>
              <p14:cNvContentPartPr/>
              <p14:nvPr/>
            </p14:nvContentPartPr>
            <p14:xfrm>
              <a:off x="1708571" y="901476"/>
              <a:ext cx="326160" cy="24876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C6235C98-E53B-4621-A597-669953D124E4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699571" y="892476"/>
                <a:ext cx="343800" cy="26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522" name="Ink 521">
                <a:extLst>
                  <a:ext uri="{FF2B5EF4-FFF2-40B4-BE49-F238E27FC236}">
                    <a16:creationId xmlns:a16="http://schemas.microsoft.com/office/drawing/2014/main" id="{F441B9C4-DD15-4090-A8B7-1756583B6104}"/>
                  </a:ext>
                </a:extLst>
              </p14:cNvPr>
              <p14:cNvContentPartPr/>
              <p14:nvPr/>
            </p14:nvContentPartPr>
            <p14:xfrm>
              <a:off x="286614" y="1484810"/>
              <a:ext cx="8901720" cy="4585680"/>
            </p14:xfrm>
          </p:contentPart>
        </mc:Choice>
        <mc:Fallback xmlns="">
          <p:pic>
            <p:nvPicPr>
              <p:cNvPr id="522" name="Ink 521">
                <a:extLst>
                  <a:ext uri="{FF2B5EF4-FFF2-40B4-BE49-F238E27FC236}">
                    <a16:creationId xmlns:a16="http://schemas.microsoft.com/office/drawing/2014/main" id="{F441B9C4-DD15-4090-A8B7-1756583B6104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77974" y="1476170"/>
                <a:ext cx="8919360" cy="460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1F822A0C-A930-4C15-8D76-ACD0318C990C}"/>
                  </a:ext>
                </a:extLst>
              </p14:cNvPr>
              <p14:cNvContentPartPr/>
              <p14:nvPr/>
            </p14:nvContentPartPr>
            <p14:xfrm>
              <a:off x="7625574" y="1831314"/>
              <a:ext cx="360" cy="36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1F822A0C-A930-4C15-8D76-ACD0318C990C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7616934" y="182267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FD9CD679-DEEF-4AA2-9130-6DF3B9FCB153}"/>
                  </a:ext>
                </a:extLst>
              </p14:cNvPr>
              <p14:cNvContentPartPr/>
              <p14:nvPr/>
            </p14:nvContentPartPr>
            <p14:xfrm>
              <a:off x="6685974" y="439102"/>
              <a:ext cx="2502720" cy="232308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FD9CD679-DEEF-4AA2-9130-6DF3B9FCB153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677334" y="430102"/>
                <a:ext cx="2520360" cy="234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11DF4D04-7856-474D-860E-4DE48023A34F}"/>
                  </a:ext>
                </a:extLst>
              </p14:cNvPr>
              <p14:cNvContentPartPr/>
              <p14:nvPr/>
            </p14:nvContentPartPr>
            <p14:xfrm>
              <a:off x="2042332" y="5648662"/>
              <a:ext cx="360" cy="36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11DF4D04-7856-474D-860E-4DE48023A34F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2033332" y="564002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533" name="Ink 532">
                <a:extLst>
                  <a:ext uri="{FF2B5EF4-FFF2-40B4-BE49-F238E27FC236}">
                    <a16:creationId xmlns:a16="http://schemas.microsoft.com/office/drawing/2014/main" id="{29DA0F7C-48E2-4E0A-ABC1-118A6405FA26}"/>
                  </a:ext>
                </a:extLst>
              </p14:cNvPr>
              <p14:cNvContentPartPr/>
              <p14:nvPr/>
            </p14:nvContentPartPr>
            <p14:xfrm>
              <a:off x="5803252" y="1022662"/>
              <a:ext cx="692280" cy="5142960"/>
            </p14:xfrm>
          </p:contentPart>
        </mc:Choice>
        <mc:Fallback xmlns="">
          <p:pic>
            <p:nvPicPr>
              <p:cNvPr id="533" name="Ink 532">
                <a:extLst>
                  <a:ext uri="{FF2B5EF4-FFF2-40B4-BE49-F238E27FC236}">
                    <a16:creationId xmlns:a16="http://schemas.microsoft.com/office/drawing/2014/main" id="{29DA0F7C-48E2-4E0A-ABC1-118A6405FA26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5794252" y="1013662"/>
                <a:ext cx="709920" cy="516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1A3DE950-1B6A-4B01-A963-CE71A8ED09AD}"/>
                  </a:ext>
                </a:extLst>
              </p14:cNvPr>
              <p14:cNvContentPartPr/>
              <p14:nvPr/>
            </p14:nvContentPartPr>
            <p14:xfrm>
              <a:off x="187254" y="531890"/>
              <a:ext cx="5841000" cy="253224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1A3DE950-1B6A-4B01-A963-CE71A8ED09AD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78614" y="522890"/>
                <a:ext cx="5858640" cy="2549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62630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09" name="Ink 508">
                <a:extLst>
                  <a:ext uri="{FF2B5EF4-FFF2-40B4-BE49-F238E27FC236}">
                    <a16:creationId xmlns:a16="http://schemas.microsoft.com/office/drawing/2014/main" id="{9D90AC43-B594-4216-94B9-C362E9728DB9}"/>
                  </a:ext>
                </a:extLst>
              </p14:cNvPr>
              <p14:cNvContentPartPr/>
              <p14:nvPr/>
            </p14:nvContentPartPr>
            <p14:xfrm>
              <a:off x="380034" y="899915"/>
              <a:ext cx="1773360" cy="609840"/>
            </p14:xfrm>
          </p:contentPart>
        </mc:Choice>
        <mc:Fallback xmlns="">
          <p:pic>
            <p:nvPicPr>
              <p:cNvPr id="509" name="Ink 508">
                <a:extLst>
                  <a:ext uri="{FF2B5EF4-FFF2-40B4-BE49-F238E27FC236}">
                    <a16:creationId xmlns:a16="http://schemas.microsoft.com/office/drawing/2014/main" id="{9D90AC43-B594-4216-94B9-C362E9728DB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1034" y="890915"/>
                <a:ext cx="1791000" cy="62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FBFD9666-EC6B-467C-A0DC-EE148248E57E}"/>
                  </a:ext>
                </a:extLst>
              </p14:cNvPr>
              <p14:cNvContentPartPr/>
              <p14:nvPr/>
            </p14:nvContentPartPr>
            <p14:xfrm>
              <a:off x="780174" y="76130"/>
              <a:ext cx="2177640" cy="5072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FBFD9666-EC6B-467C-A0DC-EE148248E57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71533" y="67484"/>
                <a:ext cx="2195283" cy="5248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56" name="Ink 555">
                <a:extLst>
                  <a:ext uri="{FF2B5EF4-FFF2-40B4-BE49-F238E27FC236}">
                    <a16:creationId xmlns:a16="http://schemas.microsoft.com/office/drawing/2014/main" id="{0DBA346D-AE80-4D7F-BDE7-D3B25CDA2518}"/>
                  </a:ext>
                </a:extLst>
              </p14:cNvPr>
              <p14:cNvContentPartPr/>
              <p14:nvPr/>
            </p14:nvContentPartPr>
            <p14:xfrm>
              <a:off x="3122334" y="82250"/>
              <a:ext cx="5803200" cy="2077200"/>
            </p14:xfrm>
          </p:contentPart>
        </mc:Choice>
        <mc:Fallback xmlns="">
          <p:pic>
            <p:nvPicPr>
              <p:cNvPr id="556" name="Ink 555">
                <a:extLst>
                  <a:ext uri="{FF2B5EF4-FFF2-40B4-BE49-F238E27FC236}">
                    <a16:creationId xmlns:a16="http://schemas.microsoft.com/office/drawing/2014/main" id="{0DBA346D-AE80-4D7F-BDE7-D3B25CDA251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113694" y="73609"/>
                <a:ext cx="5820840" cy="20948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602D5574-CF45-4D42-B514-7338B1BD30DE}"/>
                  </a:ext>
                </a:extLst>
              </p14:cNvPr>
              <p14:cNvContentPartPr/>
              <p14:nvPr/>
            </p14:nvContentPartPr>
            <p14:xfrm>
              <a:off x="2292532" y="1099702"/>
              <a:ext cx="531360" cy="19548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602D5574-CF45-4D42-B514-7338B1BD30DE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283538" y="1091062"/>
                <a:ext cx="548988" cy="21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31" name="Ink 630">
                <a:extLst>
                  <a:ext uri="{FF2B5EF4-FFF2-40B4-BE49-F238E27FC236}">
                    <a16:creationId xmlns:a16="http://schemas.microsoft.com/office/drawing/2014/main" id="{28875619-097F-46E3-960C-911E80C2D1FB}"/>
                  </a:ext>
                </a:extLst>
              </p14:cNvPr>
              <p14:cNvContentPartPr/>
              <p14:nvPr/>
            </p14:nvContentPartPr>
            <p14:xfrm>
              <a:off x="2213332" y="3336022"/>
              <a:ext cx="2899080" cy="2098440"/>
            </p14:xfrm>
          </p:contentPart>
        </mc:Choice>
        <mc:Fallback xmlns="">
          <p:pic>
            <p:nvPicPr>
              <p:cNvPr id="631" name="Ink 630">
                <a:extLst>
                  <a:ext uri="{FF2B5EF4-FFF2-40B4-BE49-F238E27FC236}">
                    <a16:creationId xmlns:a16="http://schemas.microsoft.com/office/drawing/2014/main" id="{28875619-097F-46E3-960C-911E80C2D1F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204333" y="3327382"/>
                <a:ext cx="2916718" cy="2116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00671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1504F7E2-0971-4A7B-A35F-9596D9F47331}"/>
                  </a:ext>
                </a:extLst>
              </p14:cNvPr>
              <p14:cNvContentPartPr/>
              <p14:nvPr/>
            </p14:nvContentPartPr>
            <p14:xfrm>
              <a:off x="8343327" y="6582441"/>
              <a:ext cx="15840" cy="2268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1504F7E2-0971-4A7B-A35F-9596D9F4733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334687" y="6573441"/>
                <a:ext cx="3348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79" name="Ink 378">
                <a:extLst>
                  <a:ext uri="{FF2B5EF4-FFF2-40B4-BE49-F238E27FC236}">
                    <a16:creationId xmlns:a16="http://schemas.microsoft.com/office/drawing/2014/main" id="{A50A0C8A-49C8-423C-A1AD-093037EA248A}"/>
                  </a:ext>
                </a:extLst>
              </p14:cNvPr>
              <p14:cNvContentPartPr/>
              <p14:nvPr/>
            </p14:nvContentPartPr>
            <p14:xfrm>
              <a:off x="495327" y="84932"/>
              <a:ext cx="8668080" cy="4290840"/>
            </p14:xfrm>
          </p:contentPart>
        </mc:Choice>
        <mc:Fallback xmlns="">
          <p:pic>
            <p:nvPicPr>
              <p:cNvPr id="379" name="Ink 378">
                <a:extLst>
                  <a:ext uri="{FF2B5EF4-FFF2-40B4-BE49-F238E27FC236}">
                    <a16:creationId xmlns:a16="http://schemas.microsoft.com/office/drawing/2014/main" id="{A50A0C8A-49C8-423C-A1AD-093037EA248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86327" y="76292"/>
                <a:ext cx="8685720" cy="430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47" name="Ink 546">
                <a:extLst>
                  <a:ext uri="{FF2B5EF4-FFF2-40B4-BE49-F238E27FC236}">
                    <a16:creationId xmlns:a16="http://schemas.microsoft.com/office/drawing/2014/main" id="{23937EA8-6E04-41B7-BD48-AF0128A21689}"/>
                  </a:ext>
                </a:extLst>
              </p14:cNvPr>
              <p14:cNvContentPartPr/>
              <p14:nvPr/>
            </p14:nvContentPartPr>
            <p14:xfrm>
              <a:off x="1555854" y="3046692"/>
              <a:ext cx="27360" cy="169200"/>
            </p14:xfrm>
          </p:contentPart>
        </mc:Choice>
        <mc:Fallback xmlns="">
          <p:pic>
            <p:nvPicPr>
              <p:cNvPr id="547" name="Ink 546">
                <a:extLst>
                  <a:ext uri="{FF2B5EF4-FFF2-40B4-BE49-F238E27FC236}">
                    <a16:creationId xmlns:a16="http://schemas.microsoft.com/office/drawing/2014/main" id="{23937EA8-6E04-41B7-BD48-AF0128A2168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546854" y="3037692"/>
                <a:ext cx="45000" cy="18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48" name="Ink 547">
                <a:extLst>
                  <a:ext uri="{FF2B5EF4-FFF2-40B4-BE49-F238E27FC236}">
                    <a16:creationId xmlns:a16="http://schemas.microsoft.com/office/drawing/2014/main" id="{3AD7C2F7-3652-491B-A441-70ED63FA484E}"/>
                  </a:ext>
                </a:extLst>
              </p14:cNvPr>
              <p14:cNvContentPartPr/>
              <p14:nvPr/>
            </p14:nvContentPartPr>
            <p14:xfrm>
              <a:off x="1451454" y="3292932"/>
              <a:ext cx="239040" cy="14400"/>
            </p14:xfrm>
          </p:contentPart>
        </mc:Choice>
        <mc:Fallback xmlns="">
          <p:pic>
            <p:nvPicPr>
              <p:cNvPr id="548" name="Ink 547">
                <a:extLst>
                  <a:ext uri="{FF2B5EF4-FFF2-40B4-BE49-F238E27FC236}">
                    <a16:creationId xmlns:a16="http://schemas.microsoft.com/office/drawing/2014/main" id="{3AD7C2F7-3652-491B-A441-70ED63FA484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442814" y="3284292"/>
                <a:ext cx="256680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49" name="Ink 548">
                <a:extLst>
                  <a:ext uri="{FF2B5EF4-FFF2-40B4-BE49-F238E27FC236}">
                    <a16:creationId xmlns:a16="http://schemas.microsoft.com/office/drawing/2014/main" id="{35C4B816-909C-451A-B3D3-74937F9F389E}"/>
                  </a:ext>
                </a:extLst>
              </p14:cNvPr>
              <p14:cNvContentPartPr/>
              <p14:nvPr/>
            </p14:nvContentPartPr>
            <p14:xfrm>
              <a:off x="1498614" y="3354852"/>
              <a:ext cx="144720" cy="121680"/>
            </p14:xfrm>
          </p:contentPart>
        </mc:Choice>
        <mc:Fallback xmlns="">
          <p:pic>
            <p:nvPicPr>
              <p:cNvPr id="549" name="Ink 548">
                <a:extLst>
                  <a:ext uri="{FF2B5EF4-FFF2-40B4-BE49-F238E27FC236}">
                    <a16:creationId xmlns:a16="http://schemas.microsoft.com/office/drawing/2014/main" id="{35C4B816-909C-451A-B3D3-74937F9F389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489614" y="3345852"/>
                <a:ext cx="162360" cy="13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78" name="Ink 577">
                <a:extLst>
                  <a:ext uri="{FF2B5EF4-FFF2-40B4-BE49-F238E27FC236}">
                    <a16:creationId xmlns:a16="http://schemas.microsoft.com/office/drawing/2014/main" id="{71CE09FA-D500-44C7-8AD1-20EFC1D786FF}"/>
                  </a:ext>
                </a:extLst>
              </p14:cNvPr>
              <p14:cNvContentPartPr/>
              <p14:nvPr/>
            </p14:nvContentPartPr>
            <p14:xfrm>
              <a:off x="1836654" y="2827092"/>
              <a:ext cx="2019600" cy="826920"/>
            </p14:xfrm>
          </p:contentPart>
        </mc:Choice>
        <mc:Fallback xmlns="">
          <p:pic>
            <p:nvPicPr>
              <p:cNvPr id="578" name="Ink 577">
                <a:extLst>
                  <a:ext uri="{FF2B5EF4-FFF2-40B4-BE49-F238E27FC236}">
                    <a16:creationId xmlns:a16="http://schemas.microsoft.com/office/drawing/2014/main" id="{71CE09FA-D500-44C7-8AD1-20EFC1D786F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828014" y="2818452"/>
                <a:ext cx="2037240" cy="84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582" name="Ink 581">
                <a:extLst>
                  <a:ext uri="{FF2B5EF4-FFF2-40B4-BE49-F238E27FC236}">
                    <a16:creationId xmlns:a16="http://schemas.microsoft.com/office/drawing/2014/main" id="{A9DB33EE-08B5-4BD8-AA9F-968D4C9242C7}"/>
                  </a:ext>
                </a:extLst>
              </p14:cNvPr>
              <p14:cNvContentPartPr/>
              <p14:nvPr/>
            </p14:nvContentPartPr>
            <p14:xfrm>
              <a:off x="726414" y="3164052"/>
              <a:ext cx="561600" cy="302760"/>
            </p14:xfrm>
          </p:contentPart>
        </mc:Choice>
        <mc:Fallback xmlns="">
          <p:pic>
            <p:nvPicPr>
              <p:cNvPr id="582" name="Ink 581">
                <a:extLst>
                  <a:ext uri="{FF2B5EF4-FFF2-40B4-BE49-F238E27FC236}">
                    <a16:creationId xmlns:a16="http://schemas.microsoft.com/office/drawing/2014/main" id="{A9DB33EE-08B5-4BD8-AA9F-968D4C9242C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17774" y="3155412"/>
                <a:ext cx="579240" cy="32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32" name="Ink 631">
                <a:extLst>
                  <a:ext uri="{FF2B5EF4-FFF2-40B4-BE49-F238E27FC236}">
                    <a16:creationId xmlns:a16="http://schemas.microsoft.com/office/drawing/2014/main" id="{A384CB70-5A73-45F2-8DED-42C55D6C6E19}"/>
                  </a:ext>
                </a:extLst>
              </p14:cNvPr>
              <p14:cNvContentPartPr/>
              <p14:nvPr/>
            </p14:nvContentPartPr>
            <p14:xfrm>
              <a:off x="3947727" y="3745604"/>
              <a:ext cx="544320" cy="211680"/>
            </p14:xfrm>
          </p:contentPart>
        </mc:Choice>
        <mc:Fallback xmlns="">
          <p:pic>
            <p:nvPicPr>
              <p:cNvPr id="632" name="Ink 631">
                <a:extLst>
                  <a:ext uri="{FF2B5EF4-FFF2-40B4-BE49-F238E27FC236}">
                    <a16:creationId xmlns:a16="http://schemas.microsoft.com/office/drawing/2014/main" id="{A384CB70-5A73-45F2-8DED-42C55D6C6E19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938727" y="3736604"/>
                <a:ext cx="561960" cy="22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633" name="Ink 632">
                <a:extLst>
                  <a:ext uri="{FF2B5EF4-FFF2-40B4-BE49-F238E27FC236}">
                    <a16:creationId xmlns:a16="http://schemas.microsoft.com/office/drawing/2014/main" id="{FC539519-BF67-4EA1-9D46-DE29595BB8F8}"/>
                  </a:ext>
                </a:extLst>
              </p14:cNvPr>
              <p14:cNvContentPartPr/>
              <p14:nvPr/>
            </p14:nvContentPartPr>
            <p14:xfrm>
              <a:off x="3121167" y="3752084"/>
              <a:ext cx="691920" cy="307440"/>
            </p14:xfrm>
          </p:contentPart>
        </mc:Choice>
        <mc:Fallback xmlns="">
          <p:pic>
            <p:nvPicPr>
              <p:cNvPr id="633" name="Ink 632">
                <a:extLst>
                  <a:ext uri="{FF2B5EF4-FFF2-40B4-BE49-F238E27FC236}">
                    <a16:creationId xmlns:a16="http://schemas.microsoft.com/office/drawing/2014/main" id="{FC539519-BF67-4EA1-9D46-DE29595BB8F8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112172" y="3743073"/>
                <a:ext cx="709551" cy="3251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634" name="Ink 633">
                <a:extLst>
                  <a:ext uri="{FF2B5EF4-FFF2-40B4-BE49-F238E27FC236}">
                    <a16:creationId xmlns:a16="http://schemas.microsoft.com/office/drawing/2014/main" id="{5F557131-A9A6-442B-BAB4-075BE5488248}"/>
                  </a:ext>
                </a:extLst>
              </p14:cNvPr>
              <p14:cNvContentPartPr/>
              <p14:nvPr/>
            </p14:nvContentPartPr>
            <p14:xfrm>
              <a:off x="2542647" y="3846764"/>
              <a:ext cx="465840" cy="177120"/>
            </p14:xfrm>
          </p:contentPart>
        </mc:Choice>
        <mc:Fallback xmlns="">
          <p:pic>
            <p:nvPicPr>
              <p:cNvPr id="634" name="Ink 633">
                <a:extLst>
                  <a:ext uri="{FF2B5EF4-FFF2-40B4-BE49-F238E27FC236}">
                    <a16:creationId xmlns:a16="http://schemas.microsoft.com/office/drawing/2014/main" id="{5F557131-A9A6-442B-BAB4-075BE548824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534007" y="3837764"/>
                <a:ext cx="483480" cy="19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635" name="Ink 634">
                <a:extLst>
                  <a:ext uri="{FF2B5EF4-FFF2-40B4-BE49-F238E27FC236}">
                    <a16:creationId xmlns:a16="http://schemas.microsoft.com/office/drawing/2014/main" id="{38D59C2E-60F1-4626-A1A2-E829F5802C00}"/>
                  </a:ext>
                </a:extLst>
              </p14:cNvPr>
              <p14:cNvContentPartPr/>
              <p14:nvPr/>
            </p14:nvContentPartPr>
            <p14:xfrm>
              <a:off x="1253487" y="3890684"/>
              <a:ext cx="1182960" cy="207000"/>
            </p14:xfrm>
          </p:contentPart>
        </mc:Choice>
        <mc:Fallback xmlns="">
          <p:pic>
            <p:nvPicPr>
              <p:cNvPr id="635" name="Ink 634">
                <a:extLst>
                  <a:ext uri="{FF2B5EF4-FFF2-40B4-BE49-F238E27FC236}">
                    <a16:creationId xmlns:a16="http://schemas.microsoft.com/office/drawing/2014/main" id="{38D59C2E-60F1-4626-A1A2-E829F5802C00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244487" y="3881700"/>
                <a:ext cx="1200600" cy="2246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636" name="Ink 635">
                <a:extLst>
                  <a:ext uri="{FF2B5EF4-FFF2-40B4-BE49-F238E27FC236}">
                    <a16:creationId xmlns:a16="http://schemas.microsoft.com/office/drawing/2014/main" id="{21EF61A0-6CF6-47B1-8C3D-017C62FDA823}"/>
                  </a:ext>
                </a:extLst>
              </p14:cNvPr>
              <p14:cNvContentPartPr/>
              <p14:nvPr/>
            </p14:nvContentPartPr>
            <p14:xfrm>
              <a:off x="4627047" y="3803564"/>
              <a:ext cx="135000" cy="83880"/>
            </p14:xfrm>
          </p:contentPart>
        </mc:Choice>
        <mc:Fallback xmlns="">
          <p:pic>
            <p:nvPicPr>
              <p:cNvPr id="636" name="Ink 635">
                <a:extLst>
                  <a:ext uri="{FF2B5EF4-FFF2-40B4-BE49-F238E27FC236}">
                    <a16:creationId xmlns:a16="http://schemas.microsoft.com/office/drawing/2014/main" id="{21EF61A0-6CF6-47B1-8C3D-017C62FDA823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618407" y="3794564"/>
                <a:ext cx="152640" cy="10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647" name="Ink 646">
                <a:extLst>
                  <a:ext uri="{FF2B5EF4-FFF2-40B4-BE49-F238E27FC236}">
                    <a16:creationId xmlns:a16="http://schemas.microsoft.com/office/drawing/2014/main" id="{7769DB0F-0271-41F4-B211-1B69ACC0D5DC}"/>
                  </a:ext>
                </a:extLst>
              </p14:cNvPr>
              <p14:cNvContentPartPr/>
              <p14:nvPr/>
            </p14:nvContentPartPr>
            <p14:xfrm>
              <a:off x="4870767" y="3632204"/>
              <a:ext cx="1109520" cy="327600"/>
            </p14:xfrm>
          </p:contentPart>
        </mc:Choice>
        <mc:Fallback xmlns="">
          <p:pic>
            <p:nvPicPr>
              <p:cNvPr id="647" name="Ink 646">
                <a:extLst>
                  <a:ext uri="{FF2B5EF4-FFF2-40B4-BE49-F238E27FC236}">
                    <a16:creationId xmlns:a16="http://schemas.microsoft.com/office/drawing/2014/main" id="{7769DB0F-0271-41F4-B211-1B69ACC0D5DC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862127" y="3623204"/>
                <a:ext cx="1127160" cy="34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648" name="Ink 647">
                <a:extLst>
                  <a:ext uri="{FF2B5EF4-FFF2-40B4-BE49-F238E27FC236}">
                    <a16:creationId xmlns:a16="http://schemas.microsoft.com/office/drawing/2014/main" id="{BC55913C-761F-476D-8C16-EA2987A986B2}"/>
                  </a:ext>
                </a:extLst>
              </p14:cNvPr>
              <p14:cNvContentPartPr/>
              <p14:nvPr/>
            </p14:nvContentPartPr>
            <p14:xfrm>
              <a:off x="6102327" y="3604484"/>
              <a:ext cx="209160" cy="258480"/>
            </p14:xfrm>
          </p:contentPart>
        </mc:Choice>
        <mc:Fallback xmlns="">
          <p:pic>
            <p:nvPicPr>
              <p:cNvPr id="648" name="Ink 647">
                <a:extLst>
                  <a:ext uri="{FF2B5EF4-FFF2-40B4-BE49-F238E27FC236}">
                    <a16:creationId xmlns:a16="http://schemas.microsoft.com/office/drawing/2014/main" id="{BC55913C-761F-476D-8C16-EA2987A986B2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093327" y="3595484"/>
                <a:ext cx="226800" cy="27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669" name="Ink 668">
                <a:extLst>
                  <a:ext uri="{FF2B5EF4-FFF2-40B4-BE49-F238E27FC236}">
                    <a16:creationId xmlns:a16="http://schemas.microsoft.com/office/drawing/2014/main" id="{44C66799-51FE-40C1-864E-27E89EB75298}"/>
                  </a:ext>
                </a:extLst>
              </p14:cNvPr>
              <p14:cNvContentPartPr/>
              <p14:nvPr/>
            </p14:nvContentPartPr>
            <p14:xfrm>
              <a:off x="4184498" y="84932"/>
              <a:ext cx="671040" cy="852120"/>
            </p14:xfrm>
          </p:contentPart>
        </mc:Choice>
        <mc:Fallback xmlns="">
          <p:pic>
            <p:nvPicPr>
              <p:cNvPr id="669" name="Ink 668">
                <a:extLst>
                  <a:ext uri="{FF2B5EF4-FFF2-40B4-BE49-F238E27FC236}">
                    <a16:creationId xmlns:a16="http://schemas.microsoft.com/office/drawing/2014/main" id="{44C66799-51FE-40C1-864E-27E89EB75298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175493" y="75932"/>
                <a:ext cx="688689" cy="86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671" name="Ink 670">
                <a:extLst>
                  <a:ext uri="{FF2B5EF4-FFF2-40B4-BE49-F238E27FC236}">
                    <a16:creationId xmlns:a16="http://schemas.microsoft.com/office/drawing/2014/main" id="{0963C18B-4FCF-4F83-9F43-A3103BD504F3}"/>
                  </a:ext>
                </a:extLst>
              </p14:cNvPr>
              <p14:cNvContentPartPr/>
              <p14:nvPr/>
            </p14:nvContentPartPr>
            <p14:xfrm>
              <a:off x="4980818" y="250532"/>
              <a:ext cx="676440" cy="660600"/>
            </p14:xfrm>
          </p:contentPart>
        </mc:Choice>
        <mc:Fallback xmlns="">
          <p:pic>
            <p:nvPicPr>
              <p:cNvPr id="671" name="Ink 670">
                <a:extLst>
                  <a:ext uri="{FF2B5EF4-FFF2-40B4-BE49-F238E27FC236}">
                    <a16:creationId xmlns:a16="http://schemas.microsoft.com/office/drawing/2014/main" id="{0963C18B-4FCF-4F83-9F43-A3103BD504F3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972178" y="241532"/>
                <a:ext cx="694080" cy="67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688" name="Ink 687">
                <a:extLst>
                  <a:ext uri="{FF2B5EF4-FFF2-40B4-BE49-F238E27FC236}">
                    <a16:creationId xmlns:a16="http://schemas.microsoft.com/office/drawing/2014/main" id="{163C4835-B369-48CA-856A-8B6DBE9E0D5B}"/>
                  </a:ext>
                </a:extLst>
              </p14:cNvPr>
              <p14:cNvContentPartPr/>
              <p14:nvPr/>
            </p14:nvContentPartPr>
            <p14:xfrm>
              <a:off x="1762527" y="5676644"/>
              <a:ext cx="327960" cy="276120"/>
            </p14:xfrm>
          </p:contentPart>
        </mc:Choice>
        <mc:Fallback xmlns="">
          <p:pic>
            <p:nvPicPr>
              <p:cNvPr id="688" name="Ink 687">
                <a:extLst>
                  <a:ext uri="{FF2B5EF4-FFF2-40B4-BE49-F238E27FC236}">
                    <a16:creationId xmlns:a16="http://schemas.microsoft.com/office/drawing/2014/main" id="{163C4835-B369-48CA-856A-8B6DBE9E0D5B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753896" y="5667993"/>
                <a:ext cx="345581" cy="2937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704" name="Ink 703">
                <a:extLst>
                  <a:ext uri="{FF2B5EF4-FFF2-40B4-BE49-F238E27FC236}">
                    <a16:creationId xmlns:a16="http://schemas.microsoft.com/office/drawing/2014/main" id="{359E1497-33EB-4398-A922-4D82E310488C}"/>
                  </a:ext>
                </a:extLst>
              </p14:cNvPr>
              <p14:cNvContentPartPr/>
              <p14:nvPr/>
            </p14:nvContentPartPr>
            <p14:xfrm>
              <a:off x="832647" y="4212884"/>
              <a:ext cx="2144520" cy="1382040"/>
            </p14:xfrm>
          </p:contentPart>
        </mc:Choice>
        <mc:Fallback xmlns="">
          <p:pic>
            <p:nvPicPr>
              <p:cNvPr id="704" name="Ink 703">
                <a:extLst>
                  <a:ext uri="{FF2B5EF4-FFF2-40B4-BE49-F238E27FC236}">
                    <a16:creationId xmlns:a16="http://schemas.microsoft.com/office/drawing/2014/main" id="{359E1497-33EB-4398-A922-4D82E310488C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824007" y="4204244"/>
                <a:ext cx="2162160" cy="139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705" name="Ink 704">
                <a:extLst>
                  <a:ext uri="{FF2B5EF4-FFF2-40B4-BE49-F238E27FC236}">
                    <a16:creationId xmlns:a16="http://schemas.microsoft.com/office/drawing/2014/main" id="{73C1E5CB-27E9-4158-816C-E82FA0F4AB58}"/>
                  </a:ext>
                </a:extLst>
              </p14:cNvPr>
              <p14:cNvContentPartPr/>
              <p14:nvPr/>
            </p14:nvContentPartPr>
            <p14:xfrm>
              <a:off x="5936367" y="651273"/>
              <a:ext cx="820080" cy="128880"/>
            </p14:xfrm>
          </p:contentPart>
        </mc:Choice>
        <mc:Fallback xmlns="">
          <p:pic>
            <p:nvPicPr>
              <p:cNvPr id="705" name="Ink 704">
                <a:extLst>
                  <a:ext uri="{FF2B5EF4-FFF2-40B4-BE49-F238E27FC236}">
                    <a16:creationId xmlns:a16="http://schemas.microsoft.com/office/drawing/2014/main" id="{73C1E5CB-27E9-4158-816C-E82FA0F4AB58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927367" y="642633"/>
                <a:ext cx="83772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706" name="Ink 705">
                <a:extLst>
                  <a:ext uri="{FF2B5EF4-FFF2-40B4-BE49-F238E27FC236}">
                    <a16:creationId xmlns:a16="http://schemas.microsoft.com/office/drawing/2014/main" id="{2D024957-7D7E-4974-B4D1-5E71F7D326BA}"/>
                  </a:ext>
                </a:extLst>
              </p14:cNvPr>
              <p14:cNvContentPartPr/>
              <p14:nvPr/>
            </p14:nvContentPartPr>
            <p14:xfrm>
              <a:off x="6852567" y="649473"/>
              <a:ext cx="161640" cy="112680"/>
            </p14:xfrm>
          </p:contentPart>
        </mc:Choice>
        <mc:Fallback xmlns="">
          <p:pic>
            <p:nvPicPr>
              <p:cNvPr id="706" name="Ink 705">
                <a:extLst>
                  <a:ext uri="{FF2B5EF4-FFF2-40B4-BE49-F238E27FC236}">
                    <a16:creationId xmlns:a16="http://schemas.microsoft.com/office/drawing/2014/main" id="{2D024957-7D7E-4974-B4D1-5E71F7D326BA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843567" y="640833"/>
                <a:ext cx="17928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709" name="Ink 708">
                <a:extLst>
                  <a:ext uri="{FF2B5EF4-FFF2-40B4-BE49-F238E27FC236}">
                    <a16:creationId xmlns:a16="http://schemas.microsoft.com/office/drawing/2014/main" id="{138D939B-CEC0-4FE0-B72B-865BDA24B028}"/>
                  </a:ext>
                </a:extLst>
              </p14:cNvPr>
              <p14:cNvContentPartPr/>
              <p14:nvPr/>
            </p14:nvContentPartPr>
            <p14:xfrm>
              <a:off x="5875058" y="300212"/>
              <a:ext cx="811080" cy="285181"/>
            </p14:xfrm>
          </p:contentPart>
        </mc:Choice>
        <mc:Fallback xmlns="">
          <p:pic>
            <p:nvPicPr>
              <p:cNvPr id="709" name="Ink 708">
                <a:extLst>
                  <a:ext uri="{FF2B5EF4-FFF2-40B4-BE49-F238E27FC236}">
                    <a16:creationId xmlns:a16="http://schemas.microsoft.com/office/drawing/2014/main" id="{138D939B-CEC0-4FE0-B72B-865BDA24B028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866418" y="291210"/>
                <a:ext cx="828720" cy="3028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46ED088-C639-4015-8284-2540A2568ADB}"/>
                  </a:ext>
                </a:extLst>
              </p14:cNvPr>
              <p14:cNvContentPartPr/>
              <p14:nvPr/>
            </p14:nvContentPartPr>
            <p14:xfrm>
              <a:off x="6732414" y="430246"/>
              <a:ext cx="112320" cy="136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46ED088-C639-4015-8284-2540A2568ADB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723774" y="421606"/>
                <a:ext cx="12996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3FEE0E9-924C-4790-B603-72E51BDB6639}"/>
                  </a:ext>
                </a:extLst>
              </p14:cNvPr>
              <p14:cNvContentPartPr/>
              <p14:nvPr/>
            </p14:nvContentPartPr>
            <p14:xfrm>
              <a:off x="6691734" y="472006"/>
              <a:ext cx="115200" cy="154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3FEE0E9-924C-4790-B603-72E51BDB6639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682734" y="463366"/>
                <a:ext cx="13284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8201C76-4B24-49A0-B686-B41EA587DDB5}"/>
                  </a:ext>
                </a:extLst>
              </p14:cNvPr>
              <p14:cNvContentPartPr/>
              <p14:nvPr/>
            </p14:nvContentPartPr>
            <p14:xfrm>
              <a:off x="6934374" y="347806"/>
              <a:ext cx="150120" cy="1915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8201C76-4B24-49A0-B686-B41EA587DDB5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925734" y="338806"/>
                <a:ext cx="167760" cy="20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18CDFA7-1114-40B6-9F08-2641108E7922}"/>
                  </a:ext>
                </a:extLst>
              </p14:cNvPr>
              <p14:cNvContentPartPr/>
              <p14:nvPr/>
            </p14:nvContentPartPr>
            <p14:xfrm>
              <a:off x="4667094" y="1035406"/>
              <a:ext cx="126720" cy="932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18CDFA7-1114-40B6-9F08-2641108E7922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4658454" y="1026766"/>
                <a:ext cx="144360" cy="11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72AD7304-D588-4EBA-94B4-6CCC5ED66377}"/>
                  </a:ext>
                </a:extLst>
              </p14:cNvPr>
              <p14:cNvContentPartPr/>
              <p14:nvPr/>
            </p14:nvContentPartPr>
            <p14:xfrm>
              <a:off x="8269254" y="2369926"/>
              <a:ext cx="634680" cy="1386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72AD7304-D588-4EBA-94B4-6CCC5ED66377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8260259" y="2361286"/>
                <a:ext cx="652310" cy="1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DDAF0A0C-111E-4BAF-B3C8-FAC8106D3861}"/>
                  </a:ext>
                </a:extLst>
              </p14:cNvPr>
              <p14:cNvContentPartPr/>
              <p14:nvPr/>
            </p14:nvContentPartPr>
            <p14:xfrm>
              <a:off x="7954254" y="2389726"/>
              <a:ext cx="238680" cy="1612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DDAF0A0C-111E-4BAF-B3C8-FAC8106D3861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7945614" y="2381086"/>
                <a:ext cx="256320" cy="17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F0DF8E39-CE8E-4FF1-AA1E-7AC84B036DF4}"/>
                  </a:ext>
                </a:extLst>
              </p14:cNvPr>
              <p14:cNvContentPartPr/>
              <p14:nvPr/>
            </p14:nvContentPartPr>
            <p14:xfrm>
              <a:off x="7095294" y="2755126"/>
              <a:ext cx="393840" cy="1620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F0DF8E39-CE8E-4FF1-AA1E-7AC84B036DF4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7086654" y="2746486"/>
                <a:ext cx="411480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598FBEDA-0E26-4732-BC5D-80C7A62F3977}"/>
                  </a:ext>
                </a:extLst>
              </p14:cNvPr>
              <p14:cNvContentPartPr/>
              <p14:nvPr/>
            </p14:nvContentPartPr>
            <p14:xfrm>
              <a:off x="7865694" y="2625886"/>
              <a:ext cx="649440" cy="21852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598FBEDA-0E26-4732-BC5D-80C7A62F3977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7857049" y="2617260"/>
                <a:ext cx="667090" cy="2361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0CB01FB7-9D3F-4F0A-86D6-8AF4F2AD48E9}"/>
                  </a:ext>
                </a:extLst>
              </p14:cNvPr>
              <p14:cNvContentPartPr/>
              <p14:nvPr/>
            </p14:nvContentPartPr>
            <p14:xfrm>
              <a:off x="7665534" y="2749726"/>
              <a:ext cx="117000" cy="1263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0CB01FB7-9D3F-4F0A-86D6-8AF4F2AD48E9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7656534" y="2741086"/>
                <a:ext cx="13464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765E56AF-0151-4334-A4DD-C10141C7E245}"/>
                  </a:ext>
                </a:extLst>
              </p14:cNvPr>
              <p14:cNvContentPartPr/>
              <p14:nvPr/>
            </p14:nvContentPartPr>
            <p14:xfrm>
              <a:off x="6822054" y="2776726"/>
              <a:ext cx="163080" cy="17280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765E56AF-0151-4334-A4DD-C10141C7E245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6813054" y="2767726"/>
                <a:ext cx="180720" cy="190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59909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1504F7E2-0971-4A7B-A35F-9596D9F47331}"/>
                  </a:ext>
                </a:extLst>
              </p14:cNvPr>
              <p14:cNvContentPartPr/>
              <p14:nvPr/>
            </p14:nvContentPartPr>
            <p14:xfrm>
              <a:off x="8343327" y="6582441"/>
              <a:ext cx="15840" cy="2268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1504F7E2-0971-4A7B-A35F-9596D9F4733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334687" y="6573441"/>
                <a:ext cx="3348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79" name="Ink 378">
                <a:extLst>
                  <a:ext uri="{FF2B5EF4-FFF2-40B4-BE49-F238E27FC236}">
                    <a16:creationId xmlns:a16="http://schemas.microsoft.com/office/drawing/2014/main" id="{A50A0C8A-49C8-423C-A1AD-093037EA248A}"/>
                  </a:ext>
                </a:extLst>
              </p14:cNvPr>
              <p14:cNvContentPartPr/>
              <p14:nvPr/>
            </p14:nvContentPartPr>
            <p14:xfrm>
              <a:off x="425847" y="1339401"/>
              <a:ext cx="3382920" cy="781200"/>
            </p14:xfrm>
          </p:contentPart>
        </mc:Choice>
        <mc:Fallback xmlns="">
          <p:pic>
            <p:nvPicPr>
              <p:cNvPr id="379" name="Ink 378">
                <a:extLst>
                  <a:ext uri="{FF2B5EF4-FFF2-40B4-BE49-F238E27FC236}">
                    <a16:creationId xmlns:a16="http://schemas.microsoft.com/office/drawing/2014/main" id="{A50A0C8A-49C8-423C-A1AD-093037EA248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6847" y="1330401"/>
                <a:ext cx="3400560" cy="79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3BAE356-E6F1-4EE1-83F0-6D0FF2F352AF}"/>
                  </a:ext>
                </a:extLst>
              </p14:cNvPr>
              <p14:cNvContentPartPr/>
              <p14:nvPr/>
            </p14:nvContentPartPr>
            <p14:xfrm>
              <a:off x="722127" y="459393"/>
              <a:ext cx="767520" cy="237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3BAE356-E6F1-4EE1-83F0-6D0FF2F352A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13127" y="450393"/>
                <a:ext cx="785160" cy="4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BD5E143C-6048-4C0F-A6B1-5D5B1B31EB1D}"/>
                  </a:ext>
                </a:extLst>
              </p14:cNvPr>
              <p14:cNvContentPartPr/>
              <p14:nvPr/>
            </p14:nvContentPartPr>
            <p14:xfrm>
              <a:off x="683607" y="141153"/>
              <a:ext cx="772560" cy="2332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BD5E143C-6048-4C0F-A6B1-5D5B1B31EB1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74607" y="132500"/>
                <a:ext cx="790200" cy="2509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442D794-7D1B-40BA-81DB-436413ADEDE5}"/>
                  </a:ext>
                </a:extLst>
              </p14:cNvPr>
              <p14:cNvContentPartPr/>
              <p14:nvPr/>
            </p14:nvContentPartPr>
            <p14:xfrm>
              <a:off x="1679727" y="283353"/>
              <a:ext cx="36720" cy="9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442D794-7D1B-40BA-81DB-436413ADEDE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670727" y="274353"/>
                <a:ext cx="54360" cy="2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00978270-547F-474B-851A-D96D4F55002A}"/>
                  </a:ext>
                </a:extLst>
              </p14:cNvPr>
              <p14:cNvContentPartPr/>
              <p14:nvPr/>
            </p14:nvContentPartPr>
            <p14:xfrm>
              <a:off x="1677927" y="376233"/>
              <a:ext cx="36360" cy="111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00978270-547F-474B-851A-D96D4F55002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668927" y="367593"/>
                <a:ext cx="5400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5CE79AC7-EC06-4CA1-ACDC-176D5B6DCB78}"/>
                  </a:ext>
                </a:extLst>
              </p14:cNvPr>
              <p14:cNvContentPartPr/>
              <p14:nvPr/>
            </p14:nvContentPartPr>
            <p14:xfrm>
              <a:off x="2057727" y="212433"/>
              <a:ext cx="631080" cy="1778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5CE79AC7-EC06-4CA1-ACDC-176D5B6DCB7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048727" y="203810"/>
                <a:ext cx="648720" cy="1954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509" name="Ink 508">
                <a:extLst>
                  <a:ext uri="{FF2B5EF4-FFF2-40B4-BE49-F238E27FC236}">
                    <a16:creationId xmlns:a16="http://schemas.microsoft.com/office/drawing/2014/main" id="{379FACE9-036E-4F2D-9B2B-3B82A0B63A8B}"/>
                  </a:ext>
                </a:extLst>
              </p14:cNvPr>
              <p14:cNvContentPartPr/>
              <p14:nvPr/>
            </p14:nvContentPartPr>
            <p14:xfrm>
              <a:off x="3102807" y="74553"/>
              <a:ext cx="2900160" cy="712440"/>
            </p14:xfrm>
          </p:contentPart>
        </mc:Choice>
        <mc:Fallback xmlns="">
          <p:pic>
            <p:nvPicPr>
              <p:cNvPr id="509" name="Ink 508">
                <a:extLst>
                  <a:ext uri="{FF2B5EF4-FFF2-40B4-BE49-F238E27FC236}">
                    <a16:creationId xmlns:a16="http://schemas.microsoft.com/office/drawing/2014/main" id="{379FACE9-036E-4F2D-9B2B-3B82A0B63A8B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093808" y="65553"/>
                <a:ext cx="2917798" cy="73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510" name="Ink 509">
                <a:extLst>
                  <a:ext uri="{FF2B5EF4-FFF2-40B4-BE49-F238E27FC236}">
                    <a16:creationId xmlns:a16="http://schemas.microsoft.com/office/drawing/2014/main" id="{603F81C2-3DAF-4D2A-9D04-BE808CA6AEC2}"/>
                  </a:ext>
                </a:extLst>
              </p14:cNvPr>
              <p14:cNvContentPartPr/>
              <p14:nvPr/>
            </p14:nvContentPartPr>
            <p14:xfrm>
              <a:off x="6231927" y="294153"/>
              <a:ext cx="55800" cy="146160"/>
            </p14:xfrm>
          </p:contentPart>
        </mc:Choice>
        <mc:Fallback xmlns="">
          <p:pic>
            <p:nvPicPr>
              <p:cNvPr id="510" name="Ink 509">
                <a:extLst>
                  <a:ext uri="{FF2B5EF4-FFF2-40B4-BE49-F238E27FC236}">
                    <a16:creationId xmlns:a16="http://schemas.microsoft.com/office/drawing/2014/main" id="{603F81C2-3DAF-4D2A-9D04-BE808CA6AEC2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223287" y="285153"/>
                <a:ext cx="73440" cy="16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11" name="Ink 510">
                <a:extLst>
                  <a:ext uri="{FF2B5EF4-FFF2-40B4-BE49-F238E27FC236}">
                    <a16:creationId xmlns:a16="http://schemas.microsoft.com/office/drawing/2014/main" id="{72C56962-1349-4870-AD5A-240A49928D46}"/>
                  </a:ext>
                </a:extLst>
              </p14:cNvPr>
              <p14:cNvContentPartPr/>
              <p14:nvPr/>
            </p14:nvContentPartPr>
            <p14:xfrm>
              <a:off x="6234447" y="499353"/>
              <a:ext cx="106920" cy="4320"/>
            </p14:xfrm>
          </p:contentPart>
        </mc:Choice>
        <mc:Fallback xmlns="">
          <p:pic>
            <p:nvPicPr>
              <p:cNvPr id="511" name="Ink 510">
                <a:extLst>
                  <a:ext uri="{FF2B5EF4-FFF2-40B4-BE49-F238E27FC236}">
                    <a16:creationId xmlns:a16="http://schemas.microsoft.com/office/drawing/2014/main" id="{72C56962-1349-4870-AD5A-240A49928D46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225447" y="490713"/>
                <a:ext cx="12456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12" name="Ink 511">
                <a:extLst>
                  <a:ext uri="{FF2B5EF4-FFF2-40B4-BE49-F238E27FC236}">
                    <a16:creationId xmlns:a16="http://schemas.microsoft.com/office/drawing/2014/main" id="{F65BD1F5-8ECC-48A8-94D4-57F9E97C17BD}"/>
                  </a:ext>
                </a:extLst>
              </p14:cNvPr>
              <p14:cNvContentPartPr/>
              <p14:nvPr/>
            </p14:nvContentPartPr>
            <p14:xfrm>
              <a:off x="6175047" y="549753"/>
              <a:ext cx="165240" cy="84600"/>
            </p14:xfrm>
          </p:contentPart>
        </mc:Choice>
        <mc:Fallback xmlns="">
          <p:pic>
            <p:nvPicPr>
              <p:cNvPr id="512" name="Ink 511">
                <a:extLst>
                  <a:ext uri="{FF2B5EF4-FFF2-40B4-BE49-F238E27FC236}">
                    <a16:creationId xmlns:a16="http://schemas.microsoft.com/office/drawing/2014/main" id="{F65BD1F5-8ECC-48A8-94D4-57F9E97C17BD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166407" y="540753"/>
                <a:ext cx="182880" cy="10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16" name="Ink 515">
                <a:extLst>
                  <a:ext uri="{FF2B5EF4-FFF2-40B4-BE49-F238E27FC236}">
                    <a16:creationId xmlns:a16="http://schemas.microsoft.com/office/drawing/2014/main" id="{8C92E611-39B9-4604-951F-C160383F0870}"/>
                  </a:ext>
                </a:extLst>
              </p14:cNvPr>
              <p14:cNvContentPartPr/>
              <p14:nvPr/>
            </p14:nvContentPartPr>
            <p14:xfrm>
              <a:off x="6795687" y="154833"/>
              <a:ext cx="419400" cy="199440"/>
            </p14:xfrm>
          </p:contentPart>
        </mc:Choice>
        <mc:Fallback xmlns="">
          <p:pic>
            <p:nvPicPr>
              <p:cNvPr id="516" name="Ink 515">
                <a:extLst>
                  <a:ext uri="{FF2B5EF4-FFF2-40B4-BE49-F238E27FC236}">
                    <a16:creationId xmlns:a16="http://schemas.microsoft.com/office/drawing/2014/main" id="{8C92E611-39B9-4604-951F-C160383F0870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786687" y="146177"/>
                <a:ext cx="437040" cy="2171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536" name="Ink 535">
                <a:extLst>
                  <a:ext uri="{FF2B5EF4-FFF2-40B4-BE49-F238E27FC236}">
                    <a16:creationId xmlns:a16="http://schemas.microsoft.com/office/drawing/2014/main" id="{AC30E9DC-0862-4B96-A224-7C6FE9BDCBCC}"/>
                  </a:ext>
                </a:extLst>
              </p14:cNvPr>
              <p14:cNvContentPartPr/>
              <p14:nvPr/>
            </p14:nvContentPartPr>
            <p14:xfrm>
              <a:off x="6509127" y="416553"/>
              <a:ext cx="1559160" cy="362160"/>
            </p14:xfrm>
          </p:contentPart>
        </mc:Choice>
        <mc:Fallback xmlns="">
          <p:pic>
            <p:nvPicPr>
              <p:cNvPr id="536" name="Ink 535">
                <a:extLst>
                  <a:ext uri="{FF2B5EF4-FFF2-40B4-BE49-F238E27FC236}">
                    <a16:creationId xmlns:a16="http://schemas.microsoft.com/office/drawing/2014/main" id="{AC30E9DC-0862-4B96-A224-7C6FE9BDCBCC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500487" y="407553"/>
                <a:ext cx="1576800" cy="37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896" name="Ink 895">
                <a:extLst>
                  <a:ext uri="{FF2B5EF4-FFF2-40B4-BE49-F238E27FC236}">
                    <a16:creationId xmlns:a16="http://schemas.microsoft.com/office/drawing/2014/main" id="{A16901E0-7DDA-4982-AEF4-0A7FA43FC86A}"/>
                  </a:ext>
                </a:extLst>
              </p14:cNvPr>
              <p14:cNvContentPartPr/>
              <p14:nvPr/>
            </p14:nvContentPartPr>
            <p14:xfrm>
              <a:off x="647063" y="849273"/>
              <a:ext cx="7410064" cy="2884320"/>
            </p14:xfrm>
          </p:contentPart>
        </mc:Choice>
        <mc:Fallback xmlns="">
          <p:pic>
            <p:nvPicPr>
              <p:cNvPr id="896" name="Ink 895">
                <a:extLst>
                  <a:ext uri="{FF2B5EF4-FFF2-40B4-BE49-F238E27FC236}">
                    <a16:creationId xmlns:a16="http://schemas.microsoft.com/office/drawing/2014/main" id="{A16901E0-7DDA-4982-AEF4-0A7FA43FC86A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38423" y="840633"/>
                <a:ext cx="7427704" cy="290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925" name="Ink 924">
                <a:extLst>
                  <a:ext uri="{FF2B5EF4-FFF2-40B4-BE49-F238E27FC236}">
                    <a16:creationId xmlns:a16="http://schemas.microsoft.com/office/drawing/2014/main" id="{512903D0-0CA0-4949-8EBC-71C25AD1AC46}"/>
                  </a:ext>
                </a:extLst>
              </p14:cNvPr>
              <p14:cNvContentPartPr/>
              <p14:nvPr/>
            </p14:nvContentPartPr>
            <p14:xfrm>
              <a:off x="1070607" y="3771753"/>
              <a:ext cx="8206200" cy="2382840"/>
            </p14:xfrm>
          </p:contentPart>
        </mc:Choice>
        <mc:Fallback xmlns="">
          <p:pic>
            <p:nvPicPr>
              <p:cNvPr id="925" name="Ink 924">
                <a:extLst>
                  <a:ext uri="{FF2B5EF4-FFF2-40B4-BE49-F238E27FC236}">
                    <a16:creationId xmlns:a16="http://schemas.microsoft.com/office/drawing/2014/main" id="{512903D0-0CA0-4949-8EBC-71C25AD1AC46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061607" y="3762753"/>
                <a:ext cx="8223840" cy="2400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298179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BF9314FF-F35C-42FB-B11C-D9DEAEB9B52A}"/>
                  </a:ext>
                </a:extLst>
              </p14:cNvPr>
              <p14:cNvContentPartPr/>
              <p14:nvPr/>
            </p14:nvContentPartPr>
            <p14:xfrm>
              <a:off x="356007" y="197121"/>
              <a:ext cx="4488480" cy="46764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BF9314FF-F35C-42FB-B11C-D9DEAEB9B52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7366" y="188474"/>
                <a:ext cx="4506121" cy="4852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E60EE5A5-A2C6-474E-885A-9890692769D8}"/>
                  </a:ext>
                </a:extLst>
              </p14:cNvPr>
              <p14:cNvContentPartPr/>
              <p14:nvPr/>
            </p14:nvContentPartPr>
            <p14:xfrm>
              <a:off x="1298847" y="953841"/>
              <a:ext cx="1299600" cy="37332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E60EE5A5-A2C6-474E-885A-9890692769D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90209" y="944841"/>
                <a:ext cx="1317235" cy="39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95D453AB-091D-428F-A3BE-9B38D13DFA7C}"/>
                  </a:ext>
                </a:extLst>
              </p14:cNvPr>
              <p14:cNvContentPartPr/>
              <p14:nvPr/>
            </p14:nvContentPartPr>
            <p14:xfrm>
              <a:off x="696927" y="1020441"/>
              <a:ext cx="470520" cy="21600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95D453AB-091D-428F-A3BE-9B38D13DFA7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88287" y="1011441"/>
                <a:ext cx="488160" cy="23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95D02067-9633-4B84-8AEB-1B493082FC5D}"/>
                  </a:ext>
                </a:extLst>
              </p14:cNvPr>
              <p14:cNvContentPartPr/>
              <p14:nvPr/>
            </p14:nvContentPartPr>
            <p14:xfrm>
              <a:off x="2831007" y="890121"/>
              <a:ext cx="1640160" cy="34632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95D02067-9633-4B84-8AEB-1B493082FC5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822007" y="881472"/>
                <a:ext cx="1657800" cy="3639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9D33E586-9DAB-4869-A8CE-C9599CA5367C}"/>
                  </a:ext>
                </a:extLst>
              </p14:cNvPr>
              <p14:cNvContentPartPr/>
              <p14:nvPr/>
            </p14:nvContentPartPr>
            <p14:xfrm>
              <a:off x="4776087" y="979761"/>
              <a:ext cx="244440" cy="11736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9D33E586-9DAB-4869-A8CE-C9599CA5367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767087" y="970761"/>
                <a:ext cx="262080" cy="13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343CDBE4-1862-4638-B211-7AADC86C2DAE}"/>
                  </a:ext>
                </a:extLst>
              </p14:cNvPr>
              <p14:cNvContentPartPr/>
              <p14:nvPr/>
            </p14:nvContentPartPr>
            <p14:xfrm>
              <a:off x="4874367" y="878601"/>
              <a:ext cx="46440" cy="2736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343CDBE4-1862-4638-B211-7AADC86C2DAE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865727" y="869601"/>
                <a:ext cx="6408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6F80ACBE-2F3A-4F4C-9914-6E824EE2737A}"/>
                  </a:ext>
                </a:extLst>
              </p14:cNvPr>
              <p14:cNvContentPartPr/>
              <p14:nvPr/>
            </p14:nvContentPartPr>
            <p14:xfrm>
              <a:off x="6416967" y="980841"/>
              <a:ext cx="766800" cy="18180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6F80ACBE-2F3A-4F4C-9914-6E824EE2737A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407967" y="972201"/>
                <a:ext cx="784440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DEC1AE12-7EE5-4878-B148-3732241B948F}"/>
                  </a:ext>
                </a:extLst>
              </p14:cNvPr>
              <p14:cNvContentPartPr/>
              <p14:nvPr/>
            </p14:nvContentPartPr>
            <p14:xfrm>
              <a:off x="5186127" y="913881"/>
              <a:ext cx="1125360" cy="40356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DEC1AE12-7EE5-4878-B148-3732241B948F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177484" y="905241"/>
                <a:ext cx="1143006" cy="42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70376694-9718-4C04-9C0E-FD67F1489B8C}"/>
                  </a:ext>
                </a:extLst>
              </p14:cNvPr>
              <p14:cNvContentPartPr/>
              <p14:nvPr/>
            </p14:nvContentPartPr>
            <p14:xfrm>
              <a:off x="7382487" y="910641"/>
              <a:ext cx="1821600" cy="31608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70376694-9718-4C04-9C0E-FD67F1489B8C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373847" y="902001"/>
                <a:ext cx="1839240" cy="33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5FDC93B7-C46E-4801-B257-AAC71CF61963}"/>
                  </a:ext>
                </a:extLst>
              </p14:cNvPr>
              <p14:cNvContentPartPr/>
              <p14:nvPr/>
            </p14:nvContentPartPr>
            <p14:xfrm>
              <a:off x="848387" y="1561161"/>
              <a:ext cx="3260160" cy="161352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5FDC93B7-C46E-4801-B257-AAC71CF61963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39387" y="1552161"/>
                <a:ext cx="3277800" cy="163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4341C850-94C5-4865-937B-92FFB62B9568}"/>
                  </a:ext>
                </a:extLst>
              </p14:cNvPr>
              <p14:cNvContentPartPr/>
              <p14:nvPr/>
            </p14:nvContentPartPr>
            <p14:xfrm>
              <a:off x="1814007" y="1807761"/>
              <a:ext cx="48600" cy="6876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4341C850-94C5-4865-937B-92FFB62B956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805367" y="1798761"/>
                <a:ext cx="66240" cy="8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56" name="Ink 255">
                <a:extLst>
                  <a:ext uri="{FF2B5EF4-FFF2-40B4-BE49-F238E27FC236}">
                    <a16:creationId xmlns:a16="http://schemas.microsoft.com/office/drawing/2014/main" id="{B9EBED8C-1925-4500-A0C4-1115323A8039}"/>
                  </a:ext>
                </a:extLst>
              </p14:cNvPr>
              <p14:cNvContentPartPr/>
              <p14:nvPr/>
            </p14:nvContentPartPr>
            <p14:xfrm>
              <a:off x="2991207" y="5746161"/>
              <a:ext cx="595800" cy="186120"/>
            </p14:xfrm>
          </p:contentPart>
        </mc:Choice>
        <mc:Fallback xmlns="">
          <p:pic>
            <p:nvPicPr>
              <p:cNvPr id="256" name="Ink 255">
                <a:extLst>
                  <a:ext uri="{FF2B5EF4-FFF2-40B4-BE49-F238E27FC236}">
                    <a16:creationId xmlns:a16="http://schemas.microsoft.com/office/drawing/2014/main" id="{B9EBED8C-1925-4500-A0C4-1115323A8039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982207" y="5737521"/>
                <a:ext cx="613440" cy="20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64" name="Ink 263">
                <a:extLst>
                  <a:ext uri="{FF2B5EF4-FFF2-40B4-BE49-F238E27FC236}">
                    <a16:creationId xmlns:a16="http://schemas.microsoft.com/office/drawing/2014/main" id="{9607F56A-A671-45EB-89A7-52746F2D77DA}"/>
                  </a:ext>
                </a:extLst>
              </p14:cNvPr>
              <p14:cNvContentPartPr/>
              <p14:nvPr/>
            </p14:nvContentPartPr>
            <p14:xfrm>
              <a:off x="9437727" y="2677521"/>
              <a:ext cx="360" cy="360"/>
            </p14:xfrm>
          </p:contentPart>
        </mc:Choice>
        <mc:Fallback xmlns="">
          <p:pic>
            <p:nvPicPr>
              <p:cNvPr id="264" name="Ink 263">
                <a:extLst>
                  <a:ext uri="{FF2B5EF4-FFF2-40B4-BE49-F238E27FC236}">
                    <a16:creationId xmlns:a16="http://schemas.microsoft.com/office/drawing/2014/main" id="{9607F56A-A671-45EB-89A7-52746F2D77DA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9428727" y="266888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99" name="Ink 298">
                <a:extLst>
                  <a:ext uri="{FF2B5EF4-FFF2-40B4-BE49-F238E27FC236}">
                    <a16:creationId xmlns:a16="http://schemas.microsoft.com/office/drawing/2014/main" id="{ED5B736F-02DA-47C4-BCB3-64A945BA8E8D}"/>
                  </a:ext>
                </a:extLst>
              </p14:cNvPr>
              <p14:cNvContentPartPr/>
              <p14:nvPr/>
            </p14:nvContentPartPr>
            <p14:xfrm>
              <a:off x="7544671" y="4611081"/>
              <a:ext cx="1777320" cy="791280"/>
            </p14:xfrm>
          </p:contentPart>
        </mc:Choice>
        <mc:Fallback xmlns="">
          <p:pic>
            <p:nvPicPr>
              <p:cNvPr id="299" name="Ink 298">
                <a:extLst>
                  <a:ext uri="{FF2B5EF4-FFF2-40B4-BE49-F238E27FC236}">
                    <a16:creationId xmlns:a16="http://schemas.microsoft.com/office/drawing/2014/main" id="{ED5B736F-02DA-47C4-BCB3-64A945BA8E8D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536031" y="4602441"/>
                <a:ext cx="1794960" cy="80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07" name="Ink 306">
                <a:extLst>
                  <a:ext uri="{FF2B5EF4-FFF2-40B4-BE49-F238E27FC236}">
                    <a16:creationId xmlns:a16="http://schemas.microsoft.com/office/drawing/2014/main" id="{DA9F2173-76F5-4B67-8B2B-ED5AD4F37D87}"/>
                  </a:ext>
                </a:extLst>
              </p14:cNvPr>
              <p14:cNvContentPartPr/>
              <p14:nvPr/>
            </p14:nvContentPartPr>
            <p14:xfrm>
              <a:off x="131007" y="2127081"/>
              <a:ext cx="7285680" cy="3569040"/>
            </p14:xfrm>
          </p:contentPart>
        </mc:Choice>
        <mc:Fallback xmlns="">
          <p:pic>
            <p:nvPicPr>
              <p:cNvPr id="307" name="Ink 306">
                <a:extLst>
                  <a:ext uri="{FF2B5EF4-FFF2-40B4-BE49-F238E27FC236}">
                    <a16:creationId xmlns:a16="http://schemas.microsoft.com/office/drawing/2014/main" id="{DA9F2173-76F5-4B67-8B2B-ED5AD4F37D87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22367" y="2118441"/>
                <a:ext cx="7303320" cy="358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9D2E8FB-2C55-44FB-BD6D-A046BD46E70B}"/>
                  </a:ext>
                </a:extLst>
              </p14:cNvPr>
              <p14:cNvContentPartPr/>
              <p14:nvPr/>
            </p14:nvContentPartPr>
            <p14:xfrm>
              <a:off x="6590574" y="2301290"/>
              <a:ext cx="821520" cy="356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9D2E8FB-2C55-44FB-BD6D-A046BD46E70B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581934" y="2292650"/>
                <a:ext cx="839160" cy="5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2E690BD-7AC0-4DD1-9624-8A7E8B22F2AE}"/>
                  </a:ext>
                </a:extLst>
              </p14:cNvPr>
              <p14:cNvContentPartPr/>
              <p14:nvPr/>
            </p14:nvContentPartPr>
            <p14:xfrm>
              <a:off x="6198534" y="2300570"/>
              <a:ext cx="137520" cy="1198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2E690BD-7AC0-4DD1-9624-8A7E8B22F2AE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189894" y="2291570"/>
                <a:ext cx="155160" cy="13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DE57765-0052-4255-BF0A-5DFE3ECB167E}"/>
                  </a:ext>
                </a:extLst>
              </p14:cNvPr>
              <p14:cNvContentPartPr/>
              <p14:nvPr/>
            </p14:nvContentPartPr>
            <p14:xfrm>
              <a:off x="6242094" y="1704050"/>
              <a:ext cx="1164960" cy="1911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DE57765-0052-4255-BF0A-5DFE3ECB167E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233451" y="1695050"/>
                <a:ext cx="1182605" cy="208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981966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3525C75D-9E93-4352-92EB-9198DCF732D3}"/>
                  </a:ext>
                </a:extLst>
              </p14:cNvPr>
              <p14:cNvContentPartPr/>
              <p14:nvPr/>
            </p14:nvContentPartPr>
            <p14:xfrm>
              <a:off x="1629930" y="1073465"/>
              <a:ext cx="1799640" cy="3690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3525C75D-9E93-4352-92EB-9198DCF732D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20930" y="1064825"/>
                <a:ext cx="1817280" cy="38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2BF50CA-4942-40F3-980C-1DBF5CAC2020}"/>
                  </a:ext>
                </a:extLst>
              </p14:cNvPr>
              <p14:cNvContentPartPr/>
              <p14:nvPr/>
            </p14:nvContentPartPr>
            <p14:xfrm>
              <a:off x="9380487" y="3599481"/>
              <a:ext cx="41760" cy="396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2BF50CA-4942-40F3-980C-1DBF5CAC202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371487" y="3590481"/>
                <a:ext cx="5940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D1E88428-F451-4BD8-9E07-BB1390080315}"/>
                  </a:ext>
                </a:extLst>
              </p14:cNvPr>
              <p14:cNvContentPartPr/>
              <p14:nvPr/>
            </p14:nvContentPartPr>
            <p14:xfrm>
              <a:off x="1507471" y="1183521"/>
              <a:ext cx="153360" cy="1652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D1E88428-F451-4BD8-9E07-BB139008031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498471" y="1174521"/>
                <a:ext cx="171000" cy="18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D8161E6-4DD1-4BAE-9103-5BDE3385C79A}"/>
                  </a:ext>
                </a:extLst>
              </p14:cNvPr>
              <p14:cNvContentPartPr/>
              <p14:nvPr/>
            </p14:nvContentPartPr>
            <p14:xfrm>
              <a:off x="3561991" y="1179921"/>
              <a:ext cx="164160" cy="180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D8161E6-4DD1-4BAE-9103-5BDE3385C79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552991" y="1171281"/>
                <a:ext cx="18180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946647EB-873F-4FF9-9200-54611C38A152}"/>
                  </a:ext>
                </a:extLst>
              </p14:cNvPr>
              <p14:cNvContentPartPr/>
              <p14:nvPr/>
            </p14:nvContentPartPr>
            <p14:xfrm>
              <a:off x="3587551" y="1274961"/>
              <a:ext cx="201600" cy="230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946647EB-873F-4FF9-9200-54611C38A15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578911" y="1265961"/>
                <a:ext cx="21924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9B89737-D2E5-43D3-AF16-3A9952C95489}"/>
                  </a:ext>
                </a:extLst>
              </p14:cNvPr>
              <p14:cNvContentPartPr/>
              <p14:nvPr/>
            </p14:nvContentPartPr>
            <p14:xfrm>
              <a:off x="4076071" y="1264161"/>
              <a:ext cx="360360" cy="90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9B89737-D2E5-43D3-AF16-3A9952C9548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067071" y="1255161"/>
                <a:ext cx="37800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57AB20B1-43DB-49E6-B346-4D8A6FAEA153}"/>
                  </a:ext>
                </a:extLst>
              </p14:cNvPr>
              <p14:cNvContentPartPr/>
              <p14:nvPr/>
            </p14:nvContentPartPr>
            <p14:xfrm>
              <a:off x="3975271" y="836121"/>
              <a:ext cx="483840" cy="3182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57AB20B1-43DB-49E6-B346-4D8A6FAEA153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966278" y="827131"/>
                <a:ext cx="501467" cy="3358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6C50E506-C47C-467C-A766-754474EFDF47}"/>
                  </a:ext>
                </a:extLst>
              </p14:cNvPr>
              <p14:cNvContentPartPr/>
              <p14:nvPr/>
            </p14:nvContentPartPr>
            <p14:xfrm>
              <a:off x="485431" y="135921"/>
              <a:ext cx="1476000" cy="54072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6C50E506-C47C-467C-A766-754474EFDF47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76431" y="126915"/>
                <a:ext cx="1493640" cy="5583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D6431043-26B1-4FFE-9100-C9DAD2F78D66}"/>
                  </a:ext>
                </a:extLst>
              </p14:cNvPr>
              <p14:cNvContentPartPr/>
              <p14:nvPr/>
            </p14:nvContentPartPr>
            <p14:xfrm>
              <a:off x="2221711" y="214041"/>
              <a:ext cx="1464480" cy="2379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D6431043-26B1-4FFE-9100-C9DAD2F78D66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213071" y="205388"/>
                <a:ext cx="1482120" cy="2556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4A6BB41E-5E2C-453A-A9D1-75B59B826604}"/>
                  </a:ext>
                </a:extLst>
              </p14:cNvPr>
              <p14:cNvContentPartPr/>
              <p14:nvPr/>
            </p14:nvContentPartPr>
            <p14:xfrm>
              <a:off x="1147831" y="1859961"/>
              <a:ext cx="335160" cy="19188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4A6BB41E-5E2C-453A-A9D1-75B59B826604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138831" y="1850961"/>
                <a:ext cx="35280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E8C0A0F2-6F71-4341-8605-4E9D59E3363E}"/>
                  </a:ext>
                </a:extLst>
              </p14:cNvPr>
              <p14:cNvContentPartPr/>
              <p14:nvPr/>
            </p14:nvContentPartPr>
            <p14:xfrm>
              <a:off x="1689631" y="1836921"/>
              <a:ext cx="461880" cy="33984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E8C0A0F2-6F71-4341-8605-4E9D59E3363E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680638" y="1828272"/>
                <a:ext cx="479506" cy="3574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8B217AF1-4F65-4B3B-80C3-EDC85297D87B}"/>
                  </a:ext>
                </a:extLst>
              </p14:cNvPr>
              <p14:cNvContentPartPr/>
              <p14:nvPr/>
            </p14:nvContentPartPr>
            <p14:xfrm>
              <a:off x="2243671" y="1744761"/>
              <a:ext cx="1616760" cy="42156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8B217AF1-4F65-4B3B-80C3-EDC85297D87B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234671" y="1736114"/>
                <a:ext cx="1634400" cy="4392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5F846E89-24B4-4E48-8676-5EDBE6C969FC}"/>
                  </a:ext>
                </a:extLst>
              </p14:cNvPr>
              <p14:cNvContentPartPr/>
              <p14:nvPr/>
            </p14:nvContentPartPr>
            <p14:xfrm>
              <a:off x="3984631" y="1880481"/>
              <a:ext cx="164160" cy="900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5F846E89-24B4-4E48-8676-5EDBE6C969FC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975991" y="1871481"/>
                <a:ext cx="18180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0EB5F74B-FF5A-4560-A004-CFAE94CF2A7B}"/>
                  </a:ext>
                </a:extLst>
              </p14:cNvPr>
              <p14:cNvContentPartPr/>
              <p14:nvPr/>
            </p14:nvContentPartPr>
            <p14:xfrm>
              <a:off x="5134111" y="1800561"/>
              <a:ext cx="137880" cy="12456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0EB5F74B-FF5A-4560-A004-CFAE94CF2A7B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125471" y="1791561"/>
                <a:ext cx="155520" cy="14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89614586-BA0A-44C1-95AC-837F90B62DEA}"/>
                  </a:ext>
                </a:extLst>
              </p14:cNvPr>
              <p14:cNvContentPartPr/>
              <p14:nvPr/>
            </p14:nvContentPartPr>
            <p14:xfrm>
              <a:off x="4249231" y="1858881"/>
              <a:ext cx="781920" cy="5292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89614586-BA0A-44C1-95AC-837F90B62DEA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240591" y="1849881"/>
                <a:ext cx="799560" cy="7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19DCB6CA-25D0-46A4-B8A6-D4D09FAE883C}"/>
                  </a:ext>
                </a:extLst>
              </p14:cNvPr>
              <p14:cNvContentPartPr/>
              <p14:nvPr/>
            </p14:nvContentPartPr>
            <p14:xfrm>
              <a:off x="4395391" y="1953561"/>
              <a:ext cx="140400" cy="21492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19DCB6CA-25D0-46A4-B8A6-D4D09FAE883C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386751" y="1944561"/>
                <a:ext cx="158040" cy="23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9E471869-1E3E-4CC6-A8E8-9C35C703DA9B}"/>
                  </a:ext>
                </a:extLst>
              </p14:cNvPr>
              <p14:cNvContentPartPr/>
              <p14:nvPr/>
            </p14:nvContentPartPr>
            <p14:xfrm>
              <a:off x="4112071" y="1373961"/>
              <a:ext cx="628200" cy="42120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9E471869-1E3E-4CC6-A8E8-9C35C703DA9B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103431" y="1365321"/>
                <a:ext cx="645840" cy="43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1F5F79EE-7B60-4A0A-AA00-74B845095AE2}"/>
                  </a:ext>
                </a:extLst>
              </p14:cNvPr>
              <p14:cNvContentPartPr/>
              <p14:nvPr/>
            </p14:nvContentPartPr>
            <p14:xfrm>
              <a:off x="4777711" y="1978401"/>
              <a:ext cx="220680" cy="4320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1F5F79EE-7B60-4A0A-AA00-74B845095AE2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769071" y="1969761"/>
                <a:ext cx="238320" cy="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13CDA19B-61C9-4021-B6C9-3E05B9ED4E64}"/>
                  </a:ext>
                </a:extLst>
              </p14:cNvPr>
              <p14:cNvContentPartPr/>
              <p14:nvPr/>
            </p14:nvContentPartPr>
            <p14:xfrm>
              <a:off x="2503231" y="2213481"/>
              <a:ext cx="4380120" cy="806760"/>
            </p14:xfrm>
          </p:contentPart>
        </mc:Choice>
        <mc:Fallback xmlns=""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13CDA19B-61C9-4021-B6C9-3E05B9ED4E64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494231" y="2204837"/>
                <a:ext cx="4397760" cy="8244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72" name="Ink 171">
                <a:extLst>
                  <a:ext uri="{FF2B5EF4-FFF2-40B4-BE49-F238E27FC236}">
                    <a16:creationId xmlns:a16="http://schemas.microsoft.com/office/drawing/2014/main" id="{4D869812-A642-4BE5-AE7E-83C7B3551B68}"/>
                  </a:ext>
                </a:extLst>
              </p14:cNvPr>
              <p14:cNvContentPartPr/>
              <p14:nvPr/>
            </p14:nvContentPartPr>
            <p14:xfrm>
              <a:off x="1622671" y="2658081"/>
              <a:ext cx="651240" cy="391320"/>
            </p14:xfrm>
          </p:contentPart>
        </mc:Choice>
        <mc:Fallback xmlns="">
          <p:pic>
            <p:nvPicPr>
              <p:cNvPr id="172" name="Ink 171">
                <a:extLst>
                  <a:ext uri="{FF2B5EF4-FFF2-40B4-BE49-F238E27FC236}">
                    <a16:creationId xmlns:a16="http://schemas.microsoft.com/office/drawing/2014/main" id="{4D869812-A642-4BE5-AE7E-83C7B3551B68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613671" y="2649081"/>
                <a:ext cx="668880" cy="40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74" name="Ink 173">
                <a:extLst>
                  <a:ext uri="{FF2B5EF4-FFF2-40B4-BE49-F238E27FC236}">
                    <a16:creationId xmlns:a16="http://schemas.microsoft.com/office/drawing/2014/main" id="{AABEEE27-CA7B-4A60-BAD7-53C47FD4D1B3}"/>
                  </a:ext>
                </a:extLst>
              </p14:cNvPr>
              <p14:cNvContentPartPr/>
              <p14:nvPr/>
            </p14:nvContentPartPr>
            <p14:xfrm>
              <a:off x="1365447" y="4058481"/>
              <a:ext cx="2364840" cy="976320"/>
            </p14:xfrm>
          </p:contentPart>
        </mc:Choice>
        <mc:Fallback xmlns="">
          <p:pic>
            <p:nvPicPr>
              <p:cNvPr id="174" name="Ink 173">
                <a:extLst>
                  <a:ext uri="{FF2B5EF4-FFF2-40B4-BE49-F238E27FC236}">
                    <a16:creationId xmlns:a16="http://schemas.microsoft.com/office/drawing/2014/main" id="{AABEEE27-CA7B-4A60-BAD7-53C47FD4D1B3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356447" y="4049841"/>
                <a:ext cx="2382480" cy="99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82" name="Ink 181">
                <a:extLst>
                  <a:ext uri="{FF2B5EF4-FFF2-40B4-BE49-F238E27FC236}">
                    <a16:creationId xmlns:a16="http://schemas.microsoft.com/office/drawing/2014/main" id="{7DBAEEA6-3834-4B4B-AFBA-48974459B81C}"/>
                  </a:ext>
                </a:extLst>
              </p14:cNvPr>
              <p14:cNvContentPartPr/>
              <p14:nvPr/>
            </p14:nvContentPartPr>
            <p14:xfrm>
              <a:off x="400111" y="3172161"/>
              <a:ext cx="4202280" cy="1040040"/>
            </p14:xfrm>
          </p:contentPart>
        </mc:Choice>
        <mc:Fallback xmlns="">
          <p:pic>
            <p:nvPicPr>
              <p:cNvPr id="182" name="Ink 181">
                <a:extLst>
                  <a:ext uri="{FF2B5EF4-FFF2-40B4-BE49-F238E27FC236}">
                    <a16:creationId xmlns:a16="http://schemas.microsoft.com/office/drawing/2014/main" id="{7DBAEEA6-3834-4B4B-AFBA-48974459B81C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91110" y="3163161"/>
                <a:ext cx="4219922" cy="10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id="{7C75652B-EDBC-4BDD-B506-63BE9497E18C}"/>
                  </a:ext>
                </a:extLst>
              </p14:cNvPr>
              <p14:cNvContentPartPr/>
              <p14:nvPr/>
            </p14:nvContentPartPr>
            <p14:xfrm>
              <a:off x="4765471" y="4431081"/>
              <a:ext cx="135000" cy="18360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7C75652B-EDBC-4BDD-B506-63BE9497E18C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756471" y="4422081"/>
                <a:ext cx="152640" cy="20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id="{5550F65B-76D9-481F-925E-B706080ED9F3}"/>
                  </a:ext>
                </a:extLst>
              </p14:cNvPr>
              <p14:cNvContentPartPr/>
              <p14:nvPr/>
            </p14:nvContentPartPr>
            <p14:xfrm>
              <a:off x="4815511" y="4132641"/>
              <a:ext cx="487440" cy="23004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5550F65B-76D9-481F-925E-B706080ED9F3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806871" y="4124001"/>
                <a:ext cx="505080" cy="24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96" name="Ink 195">
                <a:extLst>
                  <a:ext uri="{FF2B5EF4-FFF2-40B4-BE49-F238E27FC236}">
                    <a16:creationId xmlns:a16="http://schemas.microsoft.com/office/drawing/2014/main" id="{C33F4CB5-A62D-40DF-A81A-A6E6CB7DFBF4}"/>
                  </a:ext>
                </a:extLst>
              </p14:cNvPr>
              <p14:cNvContentPartPr/>
              <p14:nvPr/>
            </p14:nvContentPartPr>
            <p14:xfrm>
              <a:off x="4098751" y="4349001"/>
              <a:ext cx="555840" cy="538200"/>
            </p14:xfrm>
          </p:contentPart>
        </mc:Choice>
        <mc:Fallback xmlns="">
          <p:pic>
            <p:nvPicPr>
              <p:cNvPr id="196" name="Ink 195">
                <a:extLst>
                  <a:ext uri="{FF2B5EF4-FFF2-40B4-BE49-F238E27FC236}">
                    <a16:creationId xmlns:a16="http://schemas.microsoft.com/office/drawing/2014/main" id="{C33F4CB5-A62D-40DF-A81A-A6E6CB7DFBF4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4089751" y="4340361"/>
                <a:ext cx="573480" cy="55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99" name="Ink 198">
                <a:extLst>
                  <a:ext uri="{FF2B5EF4-FFF2-40B4-BE49-F238E27FC236}">
                    <a16:creationId xmlns:a16="http://schemas.microsoft.com/office/drawing/2014/main" id="{19C30823-55DC-47BD-8051-1EF3B0B1F0C1}"/>
                  </a:ext>
                </a:extLst>
              </p14:cNvPr>
              <p14:cNvContentPartPr/>
              <p14:nvPr/>
            </p14:nvContentPartPr>
            <p14:xfrm>
              <a:off x="5255071" y="4443681"/>
              <a:ext cx="204120" cy="142200"/>
            </p14:xfrm>
          </p:contentPart>
        </mc:Choice>
        <mc:Fallback xmlns="">
          <p:pic>
            <p:nvPicPr>
              <p:cNvPr id="199" name="Ink 198">
                <a:extLst>
                  <a:ext uri="{FF2B5EF4-FFF2-40B4-BE49-F238E27FC236}">
                    <a16:creationId xmlns:a16="http://schemas.microsoft.com/office/drawing/2014/main" id="{19C30823-55DC-47BD-8051-1EF3B0B1F0C1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246431" y="4434681"/>
                <a:ext cx="22176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13" name="Ink 212">
                <a:extLst>
                  <a:ext uri="{FF2B5EF4-FFF2-40B4-BE49-F238E27FC236}">
                    <a16:creationId xmlns:a16="http://schemas.microsoft.com/office/drawing/2014/main" id="{E413C1C2-8C08-4259-82DF-882D50E9F29A}"/>
                  </a:ext>
                </a:extLst>
              </p14:cNvPr>
              <p14:cNvContentPartPr/>
              <p14:nvPr/>
            </p14:nvContentPartPr>
            <p14:xfrm>
              <a:off x="7142191" y="4081161"/>
              <a:ext cx="103320" cy="715320"/>
            </p14:xfrm>
          </p:contentPart>
        </mc:Choice>
        <mc:Fallback xmlns="">
          <p:pic>
            <p:nvPicPr>
              <p:cNvPr id="213" name="Ink 212">
                <a:extLst>
                  <a:ext uri="{FF2B5EF4-FFF2-40B4-BE49-F238E27FC236}">
                    <a16:creationId xmlns:a16="http://schemas.microsoft.com/office/drawing/2014/main" id="{E413C1C2-8C08-4259-82DF-882D50E9F29A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7133191" y="4072521"/>
                <a:ext cx="120960" cy="73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214" name="Ink 213">
                <a:extLst>
                  <a:ext uri="{FF2B5EF4-FFF2-40B4-BE49-F238E27FC236}">
                    <a16:creationId xmlns:a16="http://schemas.microsoft.com/office/drawing/2014/main" id="{765FA3B2-0D45-447E-B5E9-130513A7E537}"/>
                  </a:ext>
                </a:extLst>
              </p14:cNvPr>
              <p14:cNvContentPartPr/>
              <p14:nvPr/>
            </p14:nvContentPartPr>
            <p14:xfrm>
              <a:off x="5568631" y="4133721"/>
              <a:ext cx="1434600" cy="681120"/>
            </p14:xfrm>
          </p:contentPart>
        </mc:Choice>
        <mc:Fallback xmlns="">
          <p:pic>
            <p:nvPicPr>
              <p:cNvPr id="214" name="Ink 213">
                <a:extLst>
                  <a:ext uri="{FF2B5EF4-FFF2-40B4-BE49-F238E27FC236}">
                    <a16:creationId xmlns:a16="http://schemas.microsoft.com/office/drawing/2014/main" id="{765FA3B2-0D45-447E-B5E9-130513A7E537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559991" y="4125086"/>
                <a:ext cx="1452240" cy="6987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221" name="Ink 220">
                <a:extLst>
                  <a:ext uri="{FF2B5EF4-FFF2-40B4-BE49-F238E27FC236}">
                    <a16:creationId xmlns:a16="http://schemas.microsoft.com/office/drawing/2014/main" id="{8945D3E7-13A2-460B-92D8-14744F9A54AE}"/>
                  </a:ext>
                </a:extLst>
              </p14:cNvPr>
              <p14:cNvContentPartPr/>
              <p14:nvPr/>
            </p14:nvContentPartPr>
            <p14:xfrm>
              <a:off x="1350151" y="5205801"/>
              <a:ext cx="44280" cy="144000"/>
            </p14:xfrm>
          </p:contentPart>
        </mc:Choice>
        <mc:Fallback xmlns="">
          <p:pic>
            <p:nvPicPr>
              <p:cNvPr id="221" name="Ink 220">
                <a:extLst>
                  <a:ext uri="{FF2B5EF4-FFF2-40B4-BE49-F238E27FC236}">
                    <a16:creationId xmlns:a16="http://schemas.microsoft.com/office/drawing/2014/main" id="{8945D3E7-13A2-460B-92D8-14744F9A54AE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341151" y="5196801"/>
                <a:ext cx="61920" cy="16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225" name="Ink 224">
                <a:extLst>
                  <a:ext uri="{FF2B5EF4-FFF2-40B4-BE49-F238E27FC236}">
                    <a16:creationId xmlns:a16="http://schemas.microsoft.com/office/drawing/2014/main" id="{4D01E313-5BB7-434E-9BA6-6EB8B26E4D42}"/>
                  </a:ext>
                </a:extLst>
              </p14:cNvPr>
              <p14:cNvContentPartPr/>
              <p14:nvPr/>
            </p14:nvContentPartPr>
            <p14:xfrm>
              <a:off x="661111" y="5247561"/>
              <a:ext cx="555120" cy="201600"/>
            </p14:xfrm>
          </p:contentPart>
        </mc:Choice>
        <mc:Fallback xmlns="">
          <p:pic>
            <p:nvPicPr>
              <p:cNvPr id="225" name="Ink 224">
                <a:extLst>
                  <a:ext uri="{FF2B5EF4-FFF2-40B4-BE49-F238E27FC236}">
                    <a16:creationId xmlns:a16="http://schemas.microsoft.com/office/drawing/2014/main" id="{4D01E313-5BB7-434E-9BA6-6EB8B26E4D42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652111" y="5238921"/>
                <a:ext cx="572760" cy="21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233" name="Ink 232">
                <a:extLst>
                  <a:ext uri="{FF2B5EF4-FFF2-40B4-BE49-F238E27FC236}">
                    <a16:creationId xmlns:a16="http://schemas.microsoft.com/office/drawing/2014/main" id="{05504A2D-833D-4EF1-9C40-36C0E9733A99}"/>
                  </a:ext>
                </a:extLst>
              </p14:cNvPr>
              <p14:cNvContentPartPr/>
              <p14:nvPr/>
            </p14:nvContentPartPr>
            <p14:xfrm>
              <a:off x="1599991" y="5132721"/>
              <a:ext cx="96840" cy="623160"/>
            </p14:xfrm>
          </p:contentPart>
        </mc:Choice>
        <mc:Fallback xmlns="">
          <p:pic>
            <p:nvPicPr>
              <p:cNvPr id="233" name="Ink 232">
                <a:extLst>
                  <a:ext uri="{FF2B5EF4-FFF2-40B4-BE49-F238E27FC236}">
                    <a16:creationId xmlns:a16="http://schemas.microsoft.com/office/drawing/2014/main" id="{05504A2D-833D-4EF1-9C40-36C0E9733A99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1590991" y="5123721"/>
                <a:ext cx="114480" cy="64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234" name="Ink 233">
                <a:extLst>
                  <a:ext uri="{FF2B5EF4-FFF2-40B4-BE49-F238E27FC236}">
                    <a16:creationId xmlns:a16="http://schemas.microsoft.com/office/drawing/2014/main" id="{E560CDA4-A703-4439-AF8E-1A005731AE7D}"/>
                  </a:ext>
                </a:extLst>
              </p14:cNvPr>
              <p14:cNvContentPartPr/>
              <p14:nvPr/>
            </p14:nvContentPartPr>
            <p14:xfrm>
              <a:off x="714751" y="5525121"/>
              <a:ext cx="719280" cy="199800"/>
            </p14:xfrm>
          </p:contentPart>
        </mc:Choice>
        <mc:Fallback xmlns="">
          <p:pic>
            <p:nvPicPr>
              <p:cNvPr id="234" name="Ink 233">
                <a:extLst>
                  <a:ext uri="{FF2B5EF4-FFF2-40B4-BE49-F238E27FC236}">
                    <a16:creationId xmlns:a16="http://schemas.microsoft.com/office/drawing/2014/main" id="{E560CDA4-A703-4439-AF8E-1A005731AE7D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706107" y="5516121"/>
                <a:ext cx="736929" cy="21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238" name="Ink 237">
                <a:extLst>
                  <a:ext uri="{FF2B5EF4-FFF2-40B4-BE49-F238E27FC236}">
                    <a16:creationId xmlns:a16="http://schemas.microsoft.com/office/drawing/2014/main" id="{110D1EBA-2F68-41E9-9E70-9CB7B7847865}"/>
                  </a:ext>
                </a:extLst>
              </p14:cNvPr>
              <p14:cNvContentPartPr/>
              <p14:nvPr/>
            </p14:nvContentPartPr>
            <p14:xfrm>
              <a:off x="2060431" y="5350161"/>
              <a:ext cx="373320" cy="258840"/>
            </p14:xfrm>
          </p:contentPart>
        </mc:Choice>
        <mc:Fallback xmlns="">
          <p:pic>
            <p:nvPicPr>
              <p:cNvPr id="238" name="Ink 237">
                <a:extLst>
                  <a:ext uri="{FF2B5EF4-FFF2-40B4-BE49-F238E27FC236}">
                    <a16:creationId xmlns:a16="http://schemas.microsoft.com/office/drawing/2014/main" id="{110D1EBA-2F68-41E9-9E70-9CB7B7847865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2051431" y="5341521"/>
                <a:ext cx="390960" cy="27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245" name="Ink 244">
                <a:extLst>
                  <a:ext uri="{FF2B5EF4-FFF2-40B4-BE49-F238E27FC236}">
                    <a16:creationId xmlns:a16="http://schemas.microsoft.com/office/drawing/2014/main" id="{5C92EDF2-4900-4FC2-B96D-7466C3D648C7}"/>
                  </a:ext>
                </a:extLst>
              </p14:cNvPr>
              <p14:cNvContentPartPr/>
              <p14:nvPr/>
            </p14:nvContentPartPr>
            <p14:xfrm>
              <a:off x="3493231" y="5389401"/>
              <a:ext cx="122760" cy="16200"/>
            </p14:xfrm>
          </p:contentPart>
        </mc:Choice>
        <mc:Fallback xmlns="">
          <p:pic>
            <p:nvPicPr>
              <p:cNvPr id="245" name="Ink 244">
                <a:extLst>
                  <a:ext uri="{FF2B5EF4-FFF2-40B4-BE49-F238E27FC236}">
                    <a16:creationId xmlns:a16="http://schemas.microsoft.com/office/drawing/2014/main" id="{5C92EDF2-4900-4FC2-B96D-7466C3D648C7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3484231" y="5380761"/>
                <a:ext cx="14040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246" name="Ink 245">
                <a:extLst>
                  <a:ext uri="{FF2B5EF4-FFF2-40B4-BE49-F238E27FC236}">
                    <a16:creationId xmlns:a16="http://schemas.microsoft.com/office/drawing/2014/main" id="{83F4BF2A-63B6-4B4E-A255-244C80139A93}"/>
                  </a:ext>
                </a:extLst>
              </p14:cNvPr>
              <p14:cNvContentPartPr/>
              <p14:nvPr/>
            </p14:nvContentPartPr>
            <p14:xfrm>
              <a:off x="3479911" y="5454561"/>
              <a:ext cx="149400" cy="13320"/>
            </p14:xfrm>
          </p:contentPart>
        </mc:Choice>
        <mc:Fallback xmlns="">
          <p:pic>
            <p:nvPicPr>
              <p:cNvPr id="246" name="Ink 245">
                <a:extLst>
                  <a:ext uri="{FF2B5EF4-FFF2-40B4-BE49-F238E27FC236}">
                    <a16:creationId xmlns:a16="http://schemas.microsoft.com/office/drawing/2014/main" id="{83F4BF2A-63B6-4B4E-A255-244C80139A93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3470911" y="5445921"/>
                <a:ext cx="16704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247" name="Ink 246">
                <a:extLst>
                  <a:ext uri="{FF2B5EF4-FFF2-40B4-BE49-F238E27FC236}">
                    <a16:creationId xmlns:a16="http://schemas.microsoft.com/office/drawing/2014/main" id="{6FFF58B2-6955-418E-8D82-FB9FDE6DD82F}"/>
                  </a:ext>
                </a:extLst>
              </p14:cNvPr>
              <p14:cNvContentPartPr/>
              <p14:nvPr/>
            </p14:nvContentPartPr>
            <p14:xfrm>
              <a:off x="3821551" y="5276721"/>
              <a:ext cx="42840" cy="239400"/>
            </p14:xfrm>
          </p:contentPart>
        </mc:Choice>
        <mc:Fallback xmlns="">
          <p:pic>
            <p:nvPicPr>
              <p:cNvPr id="247" name="Ink 246">
                <a:extLst>
                  <a:ext uri="{FF2B5EF4-FFF2-40B4-BE49-F238E27FC236}">
                    <a16:creationId xmlns:a16="http://schemas.microsoft.com/office/drawing/2014/main" id="{6FFF58B2-6955-418E-8D82-FB9FDE6DD82F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3812551" y="5268081"/>
                <a:ext cx="60480" cy="25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248" name="Ink 247">
                <a:extLst>
                  <a:ext uri="{FF2B5EF4-FFF2-40B4-BE49-F238E27FC236}">
                    <a16:creationId xmlns:a16="http://schemas.microsoft.com/office/drawing/2014/main" id="{4C36752C-4E31-4C4B-86D5-AE59C2236911}"/>
                  </a:ext>
                </a:extLst>
              </p14:cNvPr>
              <p14:cNvContentPartPr/>
              <p14:nvPr/>
            </p14:nvContentPartPr>
            <p14:xfrm>
              <a:off x="2643271" y="5342601"/>
              <a:ext cx="739800" cy="276480"/>
            </p14:xfrm>
          </p:contentPart>
        </mc:Choice>
        <mc:Fallback xmlns="">
          <p:pic>
            <p:nvPicPr>
              <p:cNvPr id="248" name="Ink 247">
                <a:extLst>
                  <a:ext uri="{FF2B5EF4-FFF2-40B4-BE49-F238E27FC236}">
                    <a16:creationId xmlns:a16="http://schemas.microsoft.com/office/drawing/2014/main" id="{4C36752C-4E31-4C4B-86D5-AE59C2236911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2634631" y="5333950"/>
                <a:ext cx="757440" cy="2941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266" name="Ink 265">
                <a:extLst>
                  <a:ext uri="{FF2B5EF4-FFF2-40B4-BE49-F238E27FC236}">
                    <a16:creationId xmlns:a16="http://schemas.microsoft.com/office/drawing/2014/main" id="{7A9A2624-622E-4FDB-9001-BA8D23D18258}"/>
                  </a:ext>
                </a:extLst>
              </p14:cNvPr>
              <p14:cNvContentPartPr/>
              <p14:nvPr/>
            </p14:nvContentPartPr>
            <p14:xfrm>
              <a:off x="5497351" y="5222001"/>
              <a:ext cx="247680" cy="253440"/>
            </p14:xfrm>
          </p:contentPart>
        </mc:Choice>
        <mc:Fallback xmlns="">
          <p:pic>
            <p:nvPicPr>
              <p:cNvPr id="266" name="Ink 265">
                <a:extLst>
                  <a:ext uri="{FF2B5EF4-FFF2-40B4-BE49-F238E27FC236}">
                    <a16:creationId xmlns:a16="http://schemas.microsoft.com/office/drawing/2014/main" id="{7A9A2624-622E-4FDB-9001-BA8D23D18258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5488711" y="5213361"/>
                <a:ext cx="265320" cy="27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267" name="Ink 266">
                <a:extLst>
                  <a:ext uri="{FF2B5EF4-FFF2-40B4-BE49-F238E27FC236}">
                    <a16:creationId xmlns:a16="http://schemas.microsoft.com/office/drawing/2014/main" id="{58FA206B-A712-45FD-B360-FEE2903CAD57}"/>
                  </a:ext>
                </a:extLst>
              </p14:cNvPr>
              <p14:cNvContentPartPr/>
              <p14:nvPr/>
            </p14:nvContentPartPr>
            <p14:xfrm>
              <a:off x="5200711" y="5260521"/>
              <a:ext cx="196920" cy="261000"/>
            </p14:xfrm>
          </p:contentPart>
        </mc:Choice>
        <mc:Fallback xmlns="">
          <p:pic>
            <p:nvPicPr>
              <p:cNvPr id="267" name="Ink 266">
                <a:extLst>
                  <a:ext uri="{FF2B5EF4-FFF2-40B4-BE49-F238E27FC236}">
                    <a16:creationId xmlns:a16="http://schemas.microsoft.com/office/drawing/2014/main" id="{58FA206B-A712-45FD-B360-FEE2903CAD57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5191711" y="5251881"/>
                <a:ext cx="214560" cy="27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268" name="Ink 267">
                <a:extLst>
                  <a:ext uri="{FF2B5EF4-FFF2-40B4-BE49-F238E27FC236}">
                    <a16:creationId xmlns:a16="http://schemas.microsoft.com/office/drawing/2014/main" id="{AA136A5C-5BBB-4527-B494-4C19ACC8EF3A}"/>
                  </a:ext>
                </a:extLst>
              </p14:cNvPr>
              <p14:cNvContentPartPr/>
              <p14:nvPr/>
            </p14:nvContentPartPr>
            <p14:xfrm>
              <a:off x="4896151" y="5250801"/>
              <a:ext cx="210240" cy="248400"/>
            </p14:xfrm>
          </p:contentPart>
        </mc:Choice>
        <mc:Fallback xmlns="">
          <p:pic>
            <p:nvPicPr>
              <p:cNvPr id="268" name="Ink 267">
                <a:extLst>
                  <a:ext uri="{FF2B5EF4-FFF2-40B4-BE49-F238E27FC236}">
                    <a16:creationId xmlns:a16="http://schemas.microsoft.com/office/drawing/2014/main" id="{AA136A5C-5BBB-4527-B494-4C19ACC8EF3A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4887151" y="5241814"/>
                <a:ext cx="227880" cy="2660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269" name="Ink 268">
                <a:extLst>
                  <a:ext uri="{FF2B5EF4-FFF2-40B4-BE49-F238E27FC236}">
                    <a16:creationId xmlns:a16="http://schemas.microsoft.com/office/drawing/2014/main" id="{C12C1360-EC4E-4E87-A1DF-E711D60735C2}"/>
                  </a:ext>
                </a:extLst>
              </p14:cNvPr>
              <p14:cNvContentPartPr/>
              <p14:nvPr/>
            </p14:nvContentPartPr>
            <p14:xfrm>
              <a:off x="4186231" y="5255481"/>
              <a:ext cx="485280" cy="196200"/>
            </p14:xfrm>
          </p:contentPart>
        </mc:Choice>
        <mc:Fallback xmlns="">
          <p:pic>
            <p:nvPicPr>
              <p:cNvPr id="269" name="Ink 268">
                <a:extLst>
                  <a:ext uri="{FF2B5EF4-FFF2-40B4-BE49-F238E27FC236}">
                    <a16:creationId xmlns:a16="http://schemas.microsoft.com/office/drawing/2014/main" id="{C12C1360-EC4E-4E87-A1DF-E711D60735C2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4177231" y="5246497"/>
                <a:ext cx="502920" cy="2138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275" name="Ink 274">
                <a:extLst>
                  <a:ext uri="{FF2B5EF4-FFF2-40B4-BE49-F238E27FC236}">
                    <a16:creationId xmlns:a16="http://schemas.microsoft.com/office/drawing/2014/main" id="{EF51AF28-6F62-479E-B0D7-527121E5D424}"/>
                  </a:ext>
                </a:extLst>
              </p14:cNvPr>
              <p14:cNvContentPartPr/>
              <p14:nvPr/>
            </p14:nvContentPartPr>
            <p14:xfrm>
              <a:off x="2990311" y="5830761"/>
              <a:ext cx="131040" cy="150840"/>
            </p14:xfrm>
          </p:contentPart>
        </mc:Choice>
        <mc:Fallback xmlns="">
          <p:pic>
            <p:nvPicPr>
              <p:cNvPr id="275" name="Ink 274">
                <a:extLst>
                  <a:ext uri="{FF2B5EF4-FFF2-40B4-BE49-F238E27FC236}">
                    <a16:creationId xmlns:a16="http://schemas.microsoft.com/office/drawing/2014/main" id="{EF51AF28-6F62-479E-B0D7-527121E5D424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2981311" y="5822121"/>
                <a:ext cx="14868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276" name="Ink 275">
                <a:extLst>
                  <a:ext uri="{FF2B5EF4-FFF2-40B4-BE49-F238E27FC236}">
                    <a16:creationId xmlns:a16="http://schemas.microsoft.com/office/drawing/2014/main" id="{BD11EFE4-0083-4E85-AEC6-FC7520657E35}"/>
                  </a:ext>
                </a:extLst>
              </p14:cNvPr>
              <p14:cNvContentPartPr/>
              <p14:nvPr/>
            </p14:nvContentPartPr>
            <p14:xfrm>
              <a:off x="2681071" y="5805201"/>
              <a:ext cx="206640" cy="225720"/>
            </p14:xfrm>
          </p:contentPart>
        </mc:Choice>
        <mc:Fallback xmlns="">
          <p:pic>
            <p:nvPicPr>
              <p:cNvPr id="276" name="Ink 275">
                <a:extLst>
                  <a:ext uri="{FF2B5EF4-FFF2-40B4-BE49-F238E27FC236}">
                    <a16:creationId xmlns:a16="http://schemas.microsoft.com/office/drawing/2014/main" id="{BD11EFE4-0083-4E85-AEC6-FC7520657E35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2672431" y="5796561"/>
                <a:ext cx="224280" cy="24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281" name="Ink 280">
                <a:extLst>
                  <a:ext uri="{FF2B5EF4-FFF2-40B4-BE49-F238E27FC236}">
                    <a16:creationId xmlns:a16="http://schemas.microsoft.com/office/drawing/2014/main" id="{0039C4CE-60BB-46E1-B5BA-787B38C8D47E}"/>
                  </a:ext>
                </a:extLst>
              </p14:cNvPr>
              <p14:cNvContentPartPr/>
              <p14:nvPr/>
            </p14:nvContentPartPr>
            <p14:xfrm>
              <a:off x="3508711" y="5722041"/>
              <a:ext cx="280440" cy="288000"/>
            </p14:xfrm>
          </p:contentPart>
        </mc:Choice>
        <mc:Fallback xmlns="">
          <p:pic>
            <p:nvPicPr>
              <p:cNvPr id="281" name="Ink 280">
                <a:extLst>
                  <a:ext uri="{FF2B5EF4-FFF2-40B4-BE49-F238E27FC236}">
                    <a16:creationId xmlns:a16="http://schemas.microsoft.com/office/drawing/2014/main" id="{0039C4CE-60BB-46E1-B5BA-787B38C8D47E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3499711" y="5713041"/>
                <a:ext cx="298080" cy="30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282" name="Ink 281">
                <a:extLst>
                  <a:ext uri="{FF2B5EF4-FFF2-40B4-BE49-F238E27FC236}">
                    <a16:creationId xmlns:a16="http://schemas.microsoft.com/office/drawing/2014/main" id="{BBFE481A-45E3-4844-AEFE-91E5676CAF8F}"/>
                  </a:ext>
                </a:extLst>
              </p14:cNvPr>
              <p14:cNvContentPartPr/>
              <p14:nvPr/>
            </p14:nvContentPartPr>
            <p14:xfrm>
              <a:off x="3252751" y="5783961"/>
              <a:ext cx="156960" cy="239760"/>
            </p14:xfrm>
          </p:contentPart>
        </mc:Choice>
        <mc:Fallback xmlns="">
          <p:pic>
            <p:nvPicPr>
              <p:cNvPr id="282" name="Ink 281">
                <a:extLst>
                  <a:ext uri="{FF2B5EF4-FFF2-40B4-BE49-F238E27FC236}">
                    <a16:creationId xmlns:a16="http://schemas.microsoft.com/office/drawing/2014/main" id="{BBFE481A-45E3-4844-AEFE-91E5676CAF8F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3243751" y="5775321"/>
                <a:ext cx="174600" cy="25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291" name="Ink 290">
                <a:extLst>
                  <a:ext uri="{FF2B5EF4-FFF2-40B4-BE49-F238E27FC236}">
                    <a16:creationId xmlns:a16="http://schemas.microsoft.com/office/drawing/2014/main" id="{87FE94B9-8321-4E98-B920-BB3EC10B1538}"/>
                  </a:ext>
                </a:extLst>
              </p14:cNvPr>
              <p14:cNvContentPartPr/>
              <p14:nvPr/>
            </p14:nvContentPartPr>
            <p14:xfrm>
              <a:off x="3900391" y="5637081"/>
              <a:ext cx="551160" cy="451800"/>
            </p14:xfrm>
          </p:contentPart>
        </mc:Choice>
        <mc:Fallback xmlns="">
          <p:pic>
            <p:nvPicPr>
              <p:cNvPr id="291" name="Ink 290">
                <a:extLst>
                  <a:ext uri="{FF2B5EF4-FFF2-40B4-BE49-F238E27FC236}">
                    <a16:creationId xmlns:a16="http://schemas.microsoft.com/office/drawing/2014/main" id="{87FE94B9-8321-4E98-B920-BB3EC10B1538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3891391" y="5628434"/>
                <a:ext cx="568800" cy="4694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292" name="Ink 291">
                <a:extLst>
                  <a:ext uri="{FF2B5EF4-FFF2-40B4-BE49-F238E27FC236}">
                    <a16:creationId xmlns:a16="http://schemas.microsoft.com/office/drawing/2014/main" id="{18D8F5E1-116F-4F01-902D-9D7C6A1B9EF8}"/>
                  </a:ext>
                </a:extLst>
              </p14:cNvPr>
              <p14:cNvContentPartPr/>
              <p14:nvPr/>
            </p14:nvContentPartPr>
            <p14:xfrm>
              <a:off x="4539751" y="5852361"/>
              <a:ext cx="154440" cy="12960"/>
            </p14:xfrm>
          </p:contentPart>
        </mc:Choice>
        <mc:Fallback xmlns="">
          <p:pic>
            <p:nvPicPr>
              <p:cNvPr id="292" name="Ink 291">
                <a:extLst>
                  <a:ext uri="{FF2B5EF4-FFF2-40B4-BE49-F238E27FC236}">
                    <a16:creationId xmlns:a16="http://schemas.microsoft.com/office/drawing/2014/main" id="{18D8F5E1-116F-4F01-902D-9D7C6A1B9EF8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4531111" y="5843361"/>
                <a:ext cx="172080" cy="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293" name="Ink 292">
                <a:extLst>
                  <a:ext uri="{FF2B5EF4-FFF2-40B4-BE49-F238E27FC236}">
                    <a16:creationId xmlns:a16="http://schemas.microsoft.com/office/drawing/2014/main" id="{B11A8318-2662-4168-9C27-BCCBFA46333B}"/>
                  </a:ext>
                </a:extLst>
              </p14:cNvPr>
              <p14:cNvContentPartPr/>
              <p14:nvPr/>
            </p14:nvContentPartPr>
            <p14:xfrm>
              <a:off x="4569991" y="5791161"/>
              <a:ext cx="138960" cy="14760"/>
            </p14:xfrm>
          </p:contentPart>
        </mc:Choice>
        <mc:Fallback xmlns="">
          <p:pic>
            <p:nvPicPr>
              <p:cNvPr id="293" name="Ink 292">
                <a:extLst>
                  <a:ext uri="{FF2B5EF4-FFF2-40B4-BE49-F238E27FC236}">
                    <a16:creationId xmlns:a16="http://schemas.microsoft.com/office/drawing/2014/main" id="{B11A8318-2662-4168-9C27-BCCBFA46333B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4561351" y="5782521"/>
                <a:ext cx="15660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294" name="Ink 293">
                <a:extLst>
                  <a:ext uri="{FF2B5EF4-FFF2-40B4-BE49-F238E27FC236}">
                    <a16:creationId xmlns:a16="http://schemas.microsoft.com/office/drawing/2014/main" id="{1C0D9111-4A75-45F7-B3A7-3E1EB99187B7}"/>
                  </a:ext>
                </a:extLst>
              </p14:cNvPr>
              <p14:cNvContentPartPr/>
              <p14:nvPr/>
            </p14:nvContentPartPr>
            <p14:xfrm>
              <a:off x="4865911" y="5703681"/>
              <a:ext cx="22320" cy="194400"/>
            </p14:xfrm>
          </p:contentPart>
        </mc:Choice>
        <mc:Fallback xmlns="">
          <p:pic>
            <p:nvPicPr>
              <p:cNvPr id="294" name="Ink 293">
                <a:extLst>
                  <a:ext uri="{FF2B5EF4-FFF2-40B4-BE49-F238E27FC236}">
                    <a16:creationId xmlns:a16="http://schemas.microsoft.com/office/drawing/2014/main" id="{1C0D9111-4A75-45F7-B3A7-3E1EB99187B7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4857271" y="5694681"/>
                <a:ext cx="39960" cy="21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300" name="Ink 299">
                <a:extLst>
                  <a:ext uri="{FF2B5EF4-FFF2-40B4-BE49-F238E27FC236}">
                    <a16:creationId xmlns:a16="http://schemas.microsoft.com/office/drawing/2014/main" id="{E1A971EB-7A87-4E96-9532-5E42AE09BFD7}"/>
                  </a:ext>
                </a:extLst>
              </p14:cNvPr>
              <p14:cNvContentPartPr/>
              <p14:nvPr/>
            </p14:nvContentPartPr>
            <p14:xfrm>
              <a:off x="5508151" y="5712321"/>
              <a:ext cx="223560" cy="184320"/>
            </p14:xfrm>
          </p:contentPart>
        </mc:Choice>
        <mc:Fallback xmlns="">
          <p:pic>
            <p:nvPicPr>
              <p:cNvPr id="300" name="Ink 299">
                <a:extLst>
                  <a:ext uri="{FF2B5EF4-FFF2-40B4-BE49-F238E27FC236}">
                    <a16:creationId xmlns:a16="http://schemas.microsoft.com/office/drawing/2014/main" id="{E1A971EB-7A87-4E96-9532-5E42AE09BFD7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5499151" y="5703321"/>
                <a:ext cx="241200" cy="20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301" name="Ink 300">
                <a:extLst>
                  <a:ext uri="{FF2B5EF4-FFF2-40B4-BE49-F238E27FC236}">
                    <a16:creationId xmlns:a16="http://schemas.microsoft.com/office/drawing/2014/main" id="{76D96E99-15FD-4868-808B-4BC6CAC78732}"/>
                  </a:ext>
                </a:extLst>
              </p14:cNvPr>
              <p14:cNvContentPartPr/>
              <p14:nvPr/>
            </p14:nvContentPartPr>
            <p14:xfrm>
              <a:off x="5039431" y="5696121"/>
              <a:ext cx="280800" cy="211320"/>
            </p14:xfrm>
          </p:contentPart>
        </mc:Choice>
        <mc:Fallback xmlns="">
          <p:pic>
            <p:nvPicPr>
              <p:cNvPr id="301" name="Ink 300">
                <a:extLst>
                  <a:ext uri="{FF2B5EF4-FFF2-40B4-BE49-F238E27FC236}">
                    <a16:creationId xmlns:a16="http://schemas.microsoft.com/office/drawing/2014/main" id="{76D96E99-15FD-4868-808B-4BC6CAC78732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5030431" y="5687121"/>
                <a:ext cx="298440" cy="22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303" name="Ink 302">
                <a:extLst>
                  <a:ext uri="{FF2B5EF4-FFF2-40B4-BE49-F238E27FC236}">
                    <a16:creationId xmlns:a16="http://schemas.microsoft.com/office/drawing/2014/main" id="{77A81B73-BA55-47DB-8F97-9C3D18526B5C}"/>
                  </a:ext>
                </a:extLst>
              </p14:cNvPr>
              <p14:cNvContentPartPr/>
              <p14:nvPr/>
            </p14:nvContentPartPr>
            <p14:xfrm>
              <a:off x="5883991" y="5786481"/>
              <a:ext cx="170280" cy="6840"/>
            </p14:xfrm>
          </p:contentPart>
        </mc:Choice>
        <mc:Fallback xmlns="">
          <p:pic>
            <p:nvPicPr>
              <p:cNvPr id="303" name="Ink 302">
                <a:extLst>
                  <a:ext uri="{FF2B5EF4-FFF2-40B4-BE49-F238E27FC236}">
                    <a16:creationId xmlns:a16="http://schemas.microsoft.com/office/drawing/2014/main" id="{77A81B73-BA55-47DB-8F97-9C3D18526B5C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5875351" y="5777481"/>
                <a:ext cx="18792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308" name="Ink 307">
                <a:extLst>
                  <a:ext uri="{FF2B5EF4-FFF2-40B4-BE49-F238E27FC236}">
                    <a16:creationId xmlns:a16="http://schemas.microsoft.com/office/drawing/2014/main" id="{7A0E2319-F14A-498D-9AE7-C9C9BFDAEC70}"/>
                  </a:ext>
                </a:extLst>
              </p14:cNvPr>
              <p14:cNvContentPartPr/>
              <p14:nvPr/>
            </p14:nvContentPartPr>
            <p14:xfrm>
              <a:off x="5873191" y="5150001"/>
              <a:ext cx="1383480" cy="591840"/>
            </p14:xfrm>
          </p:contentPart>
        </mc:Choice>
        <mc:Fallback xmlns="">
          <p:pic>
            <p:nvPicPr>
              <p:cNvPr id="308" name="Ink 307">
                <a:extLst>
                  <a:ext uri="{FF2B5EF4-FFF2-40B4-BE49-F238E27FC236}">
                    <a16:creationId xmlns:a16="http://schemas.microsoft.com/office/drawing/2014/main" id="{7A0E2319-F14A-498D-9AE7-C9C9BFDAEC70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5864551" y="5141001"/>
                <a:ext cx="1401120" cy="60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316" name="Ink 315">
                <a:extLst>
                  <a:ext uri="{FF2B5EF4-FFF2-40B4-BE49-F238E27FC236}">
                    <a16:creationId xmlns:a16="http://schemas.microsoft.com/office/drawing/2014/main" id="{3CA9894F-76D5-43FB-A0E1-A641ED24F296}"/>
                  </a:ext>
                </a:extLst>
              </p14:cNvPr>
              <p14:cNvContentPartPr/>
              <p14:nvPr/>
            </p14:nvContentPartPr>
            <p14:xfrm>
              <a:off x="6251191" y="5850921"/>
              <a:ext cx="810360" cy="167400"/>
            </p14:xfrm>
          </p:contentPart>
        </mc:Choice>
        <mc:Fallback xmlns="">
          <p:pic>
            <p:nvPicPr>
              <p:cNvPr id="316" name="Ink 315">
                <a:extLst>
                  <a:ext uri="{FF2B5EF4-FFF2-40B4-BE49-F238E27FC236}">
                    <a16:creationId xmlns:a16="http://schemas.microsoft.com/office/drawing/2014/main" id="{3CA9894F-76D5-43FB-A0E1-A641ED24F296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6242547" y="5842281"/>
                <a:ext cx="828008" cy="18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8B628B3-B979-42FD-AD1C-3DA4D8EE0BD1}"/>
                  </a:ext>
                </a:extLst>
              </p14:cNvPr>
              <p14:cNvContentPartPr/>
              <p14:nvPr/>
            </p14:nvContentPartPr>
            <p14:xfrm>
              <a:off x="7356868" y="5760561"/>
              <a:ext cx="34920" cy="1029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8B628B3-B979-42FD-AD1C-3DA4D8EE0BD1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7347868" y="5751561"/>
                <a:ext cx="52560" cy="12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61E7F7A-D656-49B4-A73B-9E977CBD0387}"/>
                  </a:ext>
                </a:extLst>
              </p14:cNvPr>
              <p14:cNvContentPartPr/>
              <p14:nvPr/>
            </p14:nvContentPartPr>
            <p14:xfrm>
              <a:off x="7415548" y="5643201"/>
              <a:ext cx="9000" cy="165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61E7F7A-D656-49B4-A73B-9E977CBD0387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7406908" y="5634201"/>
                <a:ext cx="2664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B4BFFC3-8F8B-45B8-9664-C4745EDBB334}"/>
                  </a:ext>
                </a:extLst>
              </p14:cNvPr>
              <p14:cNvContentPartPr/>
              <p14:nvPr/>
            </p14:nvContentPartPr>
            <p14:xfrm>
              <a:off x="7497268" y="5613681"/>
              <a:ext cx="129600" cy="1065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B4BFFC3-8F8B-45B8-9664-C4745EDBB334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7488628" y="5605041"/>
                <a:ext cx="14724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99A8251-84B7-4FE9-B305-7AB89AFED153}"/>
                  </a:ext>
                </a:extLst>
              </p14:cNvPr>
              <p14:cNvContentPartPr/>
              <p14:nvPr/>
            </p14:nvContentPartPr>
            <p14:xfrm>
              <a:off x="7600228" y="5774961"/>
              <a:ext cx="119160" cy="756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99A8251-84B7-4FE9-B305-7AB89AFED153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7591228" y="5765961"/>
                <a:ext cx="136800" cy="9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114EFA57-2EE8-4B3D-B2D4-4E2E82495625}"/>
                  </a:ext>
                </a:extLst>
              </p14:cNvPr>
              <p14:cNvContentPartPr/>
              <p14:nvPr/>
            </p14:nvContentPartPr>
            <p14:xfrm>
              <a:off x="7758988" y="5637081"/>
              <a:ext cx="98280" cy="39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114EFA57-2EE8-4B3D-B2D4-4E2E82495625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7749988" y="5628441"/>
                <a:ext cx="115920" cy="2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C865CBF6-E9DD-4BC6-97F9-0E0B62F3C279}"/>
                  </a:ext>
                </a:extLst>
              </p14:cNvPr>
              <p14:cNvContentPartPr/>
              <p14:nvPr/>
            </p14:nvContentPartPr>
            <p14:xfrm>
              <a:off x="7738108" y="5675601"/>
              <a:ext cx="146880" cy="46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C865CBF6-E9DD-4BC6-97F9-0E0B62F3C279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7729108" y="5666601"/>
                <a:ext cx="164520" cy="2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2F1B9C4D-64F9-4E41-A84B-8634EE559479}"/>
                  </a:ext>
                </a:extLst>
              </p14:cNvPr>
              <p14:cNvContentPartPr/>
              <p14:nvPr/>
            </p14:nvContentPartPr>
            <p14:xfrm>
              <a:off x="8079028" y="5690721"/>
              <a:ext cx="662760" cy="1990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2F1B9C4D-64F9-4E41-A84B-8634EE559479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8070033" y="5681721"/>
                <a:ext cx="680390" cy="21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D311E3F5-018F-4F83-B7C2-59E3A244365C}"/>
                  </a:ext>
                </a:extLst>
              </p14:cNvPr>
              <p14:cNvContentPartPr/>
              <p14:nvPr/>
            </p14:nvContentPartPr>
            <p14:xfrm>
              <a:off x="7977391" y="5416041"/>
              <a:ext cx="633357" cy="2412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D311E3F5-018F-4F83-B7C2-59E3A244365C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7968749" y="5407414"/>
                <a:ext cx="651000" cy="2588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9A84705D-6EF3-43E4-8EC2-12531D3E8CFC}"/>
                  </a:ext>
                </a:extLst>
              </p14:cNvPr>
              <p14:cNvContentPartPr/>
              <p14:nvPr/>
            </p14:nvContentPartPr>
            <p14:xfrm>
              <a:off x="5375311" y="894801"/>
              <a:ext cx="360" cy="3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9A84705D-6EF3-43E4-8EC2-12531D3E8CFC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5366311" y="88580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224" name="Ink 223">
                <a:extLst>
                  <a:ext uri="{FF2B5EF4-FFF2-40B4-BE49-F238E27FC236}">
                    <a16:creationId xmlns:a16="http://schemas.microsoft.com/office/drawing/2014/main" id="{26ABD976-311D-4731-A066-D04E310253B5}"/>
                  </a:ext>
                </a:extLst>
              </p14:cNvPr>
              <p14:cNvContentPartPr/>
              <p14:nvPr/>
            </p14:nvContentPartPr>
            <p14:xfrm>
              <a:off x="3838471" y="305121"/>
              <a:ext cx="157680" cy="11160"/>
            </p14:xfrm>
          </p:contentPart>
        </mc:Choice>
        <mc:Fallback xmlns="">
          <p:pic>
            <p:nvPicPr>
              <p:cNvPr id="224" name="Ink 223">
                <a:extLst>
                  <a:ext uri="{FF2B5EF4-FFF2-40B4-BE49-F238E27FC236}">
                    <a16:creationId xmlns:a16="http://schemas.microsoft.com/office/drawing/2014/main" id="{26ABD976-311D-4731-A066-D04E310253B5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3829831" y="296481"/>
                <a:ext cx="17532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228" name="Ink 227">
                <a:extLst>
                  <a:ext uri="{FF2B5EF4-FFF2-40B4-BE49-F238E27FC236}">
                    <a16:creationId xmlns:a16="http://schemas.microsoft.com/office/drawing/2014/main" id="{CFD9AE26-8E5A-4003-A362-6B3C1C997A0E}"/>
                  </a:ext>
                </a:extLst>
              </p14:cNvPr>
              <p14:cNvContentPartPr/>
              <p14:nvPr/>
            </p14:nvContentPartPr>
            <p14:xfrm>
              <a:off x="4690591" y="98121"/>
              <a:ext cx="126360" cy="241200"/>
            </p14:xfrm>
          </p:contentPart>
        </mc:Choice>
        <mc:Fallback xmlns="">
          <p:pic>
            <p:nvPicPr>
              <p:cNvPr id="228" name="Ink 227">
                <a:extLst>
                  <a:ext uri="{FF2B5EF4-FFF2-40B4-BE49-F238E27FC236}">
                    <a16:creationId xmlns:a16="http://schemas.microsoft.com/office/drawing/2014/main" id="{CFD9AE26-8E5A-4003-A362-6B3C1C997A0E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4681591" y="89121"/>
                <a:ext cx="144000" cy="25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232" name="Ink 231">
                <a:extLst>
                  <a:ext uri="{FF2B5EF4-FFF2-40B4-BE49-F238E27FC236}">
                    <a16:creationId xmlns:a16="http://schemas.microsoft.com/office/drawing/2014/main" id="{510C179C-71EF-4476-BAE4-2295FDCBA507}"/>
                  </a:ext>
                </a:extLst>
              </p14:cNvPr>
              <p14:cNvContentPartPr/>
              <p14:nvPr/>
            </p14:nvContentPartPr>
            <p14:xfrm>
              <a:off x="4240591" y="128721"/>
              <a:ext cx="291960" cy="251280"/>
            </p14:xfrm>
          </p:contentPart>
        </mc:Choice>
        <mc:Fallback xmlns="">
          <p:pic>
            <p:nvPicPr>
              <p:cNvPr id="232" name="Ink 231">
                <a:extLst>
                  <a:ext uri="{FF2B5EF4-FFF2-40B4-BE49-F238E27FC236}">
                    <a16:creationId xmlns:a16="http://schemas.microsoft.com/office/drawing/2014/main" id="{510C179C-71EF-4476-BAE4-2295FDCBA507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4231951" y="120081"/>
                <a:ext cx="309600" cy="26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241" name="Ink 240">
                <a:extLst>
                  <a:ext uri="{FF2B5EF4-FFF2-40B4-BE49-F238E27FC236}">
                    <a16:creationId xmlns:a16="http://schemas.microsoft.com/office/drawing/2014/main" id="{9596B62D-B958-4FD8-85B7-6BBE733507F0}"/>
                  </a:ext>
                </a:extLst>
              </p14:cNvPr>
              <p14:cNvContentPartPr/>
              <p14:nvPr/>
            </p14:nvContentPartPr>
            <p14:xfrm>
              <a:off x="4895431" y="201801"/>
              <a:ext cx="1145520" cy="311400"/>
            </p14:xfrm>
          </p:contentPart>
        </mc:Choice>
        <mc:Fallback xmlns="">
          <p:pic>
            <p:nvPicPr>
              <p:cNvPr id="241" name="Ink 240">
                <a:extLst>
                  <a:ext uri="{FF2B5EF4-FFF2-40B4-BE49-F238E27FC236}">
                    <a16:creationId xmlns:a16="http://schemas.microsoft.com/office/drawing/2014/main" id="{9596B62D-B958-4FD8-85B7-6BBE733507F0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4886431" y="192801"/>
                <a:ext cx="1163160" cy="32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0CA0E068-4B61-4014-8B34-FC2D01242B0E}"/>
                  </a:ext>
                </a:extLst>
              </p14:cNvPr>
              <p14:cNvContentPartPr/>
              <p14:nvPr/>
            </p14:nvContentPartPr>
            <p14:xfrm>
              <a:off x="6639894" y="685250"/>
              <a:ext cx="1133640" cy="2048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0CA0E068-4B61-4014-8B34-FC2D01242B0E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6631251" y="676250"/>
                <a:ext cx="1151286" cy="22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D127433B-1357-48C9-9980-187961045231}"/>
                  </a:ext>
                </a:extLst>
              </p14:cNvPr>
              <p14:cNvContentPartPr/>
              <p14:nvPr/>
            </p14:nvContentPartPr>
            <p14:xfrm>
              <a:off x="6639174" y="1388690"/>
              <a:ext cx="1221120" cy="1375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D127433B-1357-48C9-9980-187961045231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6630174" y="1380050"/>
                <a:ext cx="1238760" cy="155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303277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0</Words>
  <Application>Microsoft Office PowerPoint</Application>
  <PresentationFormat>Custom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Abdulaziz Mohammad Al-Jalal</dc:creator>
  <cp:lastModifiedBy>Abdulaziz Mohammad Al-Jalal</cp:lastModifiedBy>
  <cp:revision>185</cp:revision>
  <cp:lastPrinted>2018-09-02T07:43:37Z</cp:lastPrinted>
  <dcterms:created xsi:type="dcterms:W3CDTF">2018-09-01T14:54:20Z</dcterms:created>
  <dcterms:modified xsi:type="dcterms:W3CDTF">2018-09-18T15:51:53Z</dcterms:modified>
</cp:coreProperties>
</file>