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6" r:id="rId3"/>
    <p:sldId id="269" r:id="rId4"/>
    <p:sldId id="271" r:id="rId5"/>
    <p:sldId id="272" r:id="rId6"/>
    <p:sldId id="273" r:id="rId7"/>
    <p:sldId id="274" r:id="rId8"/>
  </p:sldIdLst>
  <p:sldSz cx="9359900" cy="622776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40" autoAdjust="0"/>
    <p:restoredTop sz="94660"/>
  </p:normalViewPr>
  <p:slideViewPr>
    <p:cSldViewPr snapToGrid="0">
      <p:cViewPr varScale="1">
        <p:scale>
          <a:sx n="97" d="100"/>
          <a:sy n="97" d="100"/>
        </p:scale>
        <p:origin x="591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09:50:59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10016 0 0,'0'0'230'0'0,"0"0"30"0"0,0 0 18 0 0,4-5-45 0 0,2 0-64 0 0,-5 4 461 0 0,-1 1 190 0 0,0 0 32 0 0,0 0-10 0 0,0 0-54 0 0,0 0-20 0 0,0 0-7 0 0,0 0-58 0 0,5 9 442 0 0,6 90 599 0 0,-8 32-965 0 0,8-14-490 0 0,9 21-138 0 0,1 36 193 0 0,-15-153-277 0 0,-5-13-167 0 0,-1-6-218 0 0,0-2-63 0 0,7-3-544 0 0,12-12-1610 0 0,-11 5 1085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8:19:07.504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11468 11313 17015 0 0,'0'0'388'0'0,"0"0"52"0"0,0 0 30 0 0,0 0-197 0 0,0 0-132 0 0,0 0 54 0 0,0 0 82 0 0,0 0 67 0 0,0 0-163 0 0,0 0-48 0 0,0-1-41 0 0,0 1-35 0 0,0 0-18 0 0,1-2-70 0 0,0 1 62 0 0,-1 0 52 0 0,1 1 75 0 0,-1-1 94 0 0,1 0 113 0 0,-1 1-134 0 0,1 0 36 0 0,6-4 395 0 0,1 0-99 0 0,1 1-88 0 0,0 1-81 0 0,0 0-71 0 0,1 0-63 0 0,-1 0-53 0 0,1 1-46 0 0,4-2 17 0 0,0 1-51 0 0,6-1 82 0 0,10 1 160 0 0,10-2 80 0 0,1-1-212 0 0,-3 0-51 0 0,0 0-36 0 0,1 1-40 0 0,-1 1-41 0 0,0 2-45 0 0,1 1-47 0 0,0 3-49 0 0,0 3-52 0 0,-37-5-85 0 0,0-1 55 0 0,0 0 49 0 0,0 1 41 0 0,2 0 25 0 0,6 1 105 0 0,-8-1-88 0 0,1 0-58 0 0,0 0-120 0 0,-1-1 46 0 0,-1 1-41 0 0,1-1-3 0 0,-1 1-34 0 0,0-1-38 0 0,1 1-40 0 0,-1-1-42 0 0,0 1-46 0 0,0-1-47 0 0,1 1-50 0 0,-1-1-54 0 0,0 1-56 0 0,0-1-57 0 0,1 1-62 0 0,-1-1-63 0 0,0 1-66 0 0,0 0-69 0 0,1-1-71 0 0,-1 1-1775 0 0,-1-1-1544 0 0</inkml:trace>
  <inkml:trace contextRef="#ctx0" brushRef="#br0" timeOffset="279.784">11471 11442 13704 0 0,'0'0'264'0'0,"0"-1"-99"0"0,-1 0-62 0 0,0-1 36 0 0,0 1-45 0 0,1 1 19 0 0,0-1 47 0 0,0 1 60 0 0,0-1 70 0 0,12-3 452 0 0,-1 1-34 0 0,1 1-34 0 0,0 0-37 0 0,0 0-35 0 0,0 1-35 0 0,1 1-37 0 0,-1 0-36 0 0,1 0-37 0 0,0 1-37 0 0,0 0-37 0 0,0 0-38 0 0,-1 0-37 0 0,1 1-39 0 0,0-1-38 0 0,0 1-38 0 0,1 0-19 0 0,0 0-53 0 0,0-1-52 0 0,-1 0-54 0 0,46 3 428 0 0,-1-3-104 0 0,0-1-100 0 0,0-1-99 0 0,-11 1-96 0 0,0-1-63 0 0,-45 1-100 0 0,-1 0 41 0 0,3 0 20 0 0,0 0 105 0 0,5-1 183 0 0,-6 1-218 0 0,-1 0-65 0 0,0 0-72 0 0,0-1-86 0 0,1 1-103 0 0,-1 0-47 0 0,0 0-98 0 0,0 0-105 0 0,0-1-118 0 0,-1 1 295 0 0,0 0-33 0 0,0 0-35 0 0,1 0-34 0 0,-1 0-38 0 0,0 0-37 0 0,0 0-39 0 0,0-1-40 0 0,2 1-803 0 0,0 0-41 0 0,1-1-338 0 0,2 0-955 0 0</inkml:trace>
  <inkml:trace contextRef="#ctx0" brushRef="#br0" timeOffset="10433.023">13148 11135 8808 0 0,'-1'0'182'0'0,"1"0"-46"0"0,-2-1 25 0 0,0 1-102 0 0,-3-2 8 0 0,2 0-93 0 0,1 0 98 0 0,0 1 84 0 0,0 0 73 0 0,1 0 42 0 0,0 1 43 0 0,0-1 103 0 0,0 1 255 0 0,1-1-3 0 0,1 1-255 0 0,0 0-104 0 0,0 0-44 0 0,0 0-93 0 0,0 0-40 0 0,0 0-45 0 0,0 0-50 0 0,1 0-57 0 0,-1 0-61 0 0,1 0-67 0 0,0 0-72 0 0,20-3 794 0 0,12 0 360 0 0,-8 1-266 0 0,-9 0-259 0 0,-3 0-104 0 0,0 0-41 0 0,27-2 373 0 0,-12 3-252 0 0,-6 1-117 0 0,-1-1-43 0 0,41-1 378 0 0,0 2-110 0 0,10 0-36 0 0,-1-3-86 0 0,75-4 279 0 0,-68 5-338 0 0,61-2 153 0 0,-37 1-172 0 0,0-2-39 0 0,90-4 290 0 0,21-2-5 0 0,-130 7-337 0 0,0 1-59 0 0,52-1 3 0 0,48 1-77 0 0,-145 3-66 0 0,-20-1-22 0 0,-2 1-30 0 0,-2 0-35 0 0,-8 1-18 0 0,10-2-79 0 0,-7 0 9 0 0,-5 0 22 0 0,1 1-53 0 0,-1-1-64 0 0,0 1-78 0 0,-4 0 135 0 0,-1 0 96 0 0,0 0-36 0 0,0 0-10 0 0,0 0-37 0 0,0 0-43 0 0,0 0-47 0 0,0 0-51 0 0,0 0-49 0 0,0 0-45 0 0,0 0-39 0 0,0 0-302 0 0,0 0-67 0 0,0 0-52 0 0,0 0-37 0 0,0 0-350 0 0,0 0-33 0 0,0 0-2740 0 0</inkml:trace>
  <inkml:trace contextRef="#ctx0" brushRef="#br0" timeOffset="11080.786">13277 11658 14600 0 0,'0'0'330'0'0,"0"0"45"0"0,0 0 20 0 0,0 0-161 0 0,0 0-111 0 0,0 0-2 0 0,0 1-56 0 0,0 3-17 0 0,0-1 9 0 0,-1-2 18 0 0,1 0 45 0 0,-4 16 572 0 0,0 0-47 0 0,1 1-50 0 0,0 0-53 0 0,0 0-56 0 0,1 1-58 0 0,0-1-62 0 0,0 0-65 0 0,0-1-82 0 0,0 0-61 0 0,0 0-61 0 0,0-1-66 0 0,1-7 21 0 0,-2 10-9 0 0,2-12-44 0 0,1 1-1 0 0,0 0 1 0 0,0 0 0 0 0,1-1-1 0 0,0 6 2 0 0,0-10 206 0 0,0-1-96 0 0,-1 0-89 0 0,1 1-80 0 0,0-1-75 0 0,0-1-67 0 0,0 1-61 0 0,0-1-52 0 0,2 2-363 0 0,0-2-109 0 0,10 0-2032 0 0,-10-2 2259 0 0,1 1 46 0 0,7-4-1236 0 0</inkml:trace>
  <inkml:trace contextRef="#ctx0" brushRef="#br0" timeOffset="11359.535">13513 11620 16208 0 0,'0'0'365'0'0,"0"0"-4"0"0,-1 1-67 0 0,0 1-59 0 0,0 0-53 0 0,0 1-47 0 0,0-1-39 0 0,0 3 3 0 0,-3 14-85 0 0,2-12 3 0 0,1 0 41 0 0,0-2 15 0 0,0 0 35 0 0,-2 8 188 0 0,1 22 320 0 0,1-20-340 0 0,0 0 42 0 0,1 18 264 0 0,2-15-349 0 0,0 0-48 0 0,0 3-33 0 0,0-8-21 0 0,0 0 0 0 0,1 0-1 0 0,1 5-130 0 0,4 6 194 0 0,-1-8-10 0 0,-1-1 54 0 0,-5-14-426 0 0,-1-1 66 0 0,0 1 59 0 0,1-1 50 0 0,-1 1 53 0 0,1-1 48 0 0,-1 1 62 0 0,1 0 116 0 0,0 1-15 0 0,0-1-139 0 0,0-1-73 0 0,-1 1-66 0 0,1 0-56 0 0,-1-1-65 0 0,1 1-72 0 0,-1 0-82 0 0,0-1-18 0 0,1 1-66 0 0,-1-1-74 0 0,0 0-76 0 0,0 1-82 0 0,0-1-88 0 0,0 1-91 0 0,0-1-97 0 0,0 0-424 0 0</inkml:trace>
  <inkml:trace contextRef="#ctx0" brushRef="#br0" timeOffset="11539.238">12979 11706 15080 0 0,'-1'-2'515'0'0,"1"1"-89"0"0,1-1-80 0 0,0 1-71 0 0,2 0-60 0 0,0-1-51 0 0,4-1 49 0 0,12-2 88 0 0,-13 3-128 0 0,-1 1 102 0 0,12-2 173 0 0,1 0-45 0 0,17-2 295 0 0,-4 0-184 0 0,16-3 169 0 0,-5-1-174 0 0,-13 4-207 0 0,-4 1-84 0 0,-1 0-40 0 0,-3 1-67 0 0,-1 0-39 0 0,1 0-43 0 0,-1 0-48 0 0,-6 1-23 0 0,5 0-2 0 0,10-2 68 0 0,17-1 38 0 0,-31 3-85 0 0,0-1-45 0 0,-2 0-30 0 0,-1 0-48 0 0,1 0-55 0 0,-1-1-61 0 0,-7 3 156 0 0,-2 0-5 0 0,0 0-26 0 0,-1 0-56 0 0,1 1-19 0 0,-1-1-57 0 0,0 1-63 0 0,1-1-72 0 0,-1 0-76 0 0,0 1-73 0 0,0-1-63 0 0,1 1-57 0 0,-1-1-196 0 0,1 0-55 0 0,0 0-238 0 0,2 0-640 0 0</inkml:trace>
  <inkml:trace contextRef="#ctx0" brushRef="#br0" timeOffset="11883.889">13875 11281 15704 0 0,'0'0'464'0'0,"0"-1"-169"0"0,1 1-136 0 0,-1 0-159 0 0,2-1 114 0 0,1 0-68 0 0,5-1 54 0 0,-1 0 1 0 0,0 1-1 0 0,0 0 0 0 0,0 0 0 0 0,2 0-100 0 0,7 2 259 0 0,-7 0-80 0 0,-1 0 35 0 0,0 0 43 0 0,0 1 50 0 0,12 4 767 0 0,-6-2-152 0 0,-12-3-748 0 0,-1-1-35 0 0,1 3 50 0 0,1 1-75 0 0,0 2-46 0 0,-1-3-5 0 0,-1-2 21 0 0,4 9 142 0 0,-4 0-46 0 0,-3 1-43 0 0,-3 1-37 0 0,-8 9 2 0 0,-2-5-102 0 0,-3 0 1 0 0,0-1 0 0 0,-1-1 0 0 0,-17 10-1 0 0,14-9 11 0 0,6-6 95 0 0,4-2-17 0 0,2-1-72 0 0,10-5-65 0 0,2-1 90 0 0,36 3 30 0 0,-20-4 30 0 0,1-1 1 0 0,4-1-103 0 0,38-8 208 0 0,-22 2-134 0 0,-27 6-69 0 0,-8 2-25 0 0,1 0-41 0 0,-1 0-39 0 0,1 1-38 0 0,-1-1-37 0 0,1 0-37 0 0,-1 1-34 0 0,1-1-35 0 0,4 0-379 0 0,0 0-124 0 0,0 0-117 0 0,0 1-108 0 0,1-1-202 0 0,-1 0-109 0 0,-6 1 21 0 0,-1 0-34 0 0,6 0-2790 0 0,-8 0 4109 0 0</inkml:trace>
  <inkml:trace contextRef="#ctx0" brushRef="#br0" timeOffset="13032.891">14689 11436 9648 0 0,'0'0'216'0'0,"1"-1"31"0"0,0 1-84 0 0,2-2-32 0 0,5-4 65 0 0,-3 3-348 0 0,-3 1 123 0 0,1 1 33 0 0,0-1 35 0 0,-1 1 38 0 0,1-1 39 0 0,0 1 42 0 0,0-1 87 0 0,0 0 66 0 0,1 0 67 0 0,-1 0 72 0 0,0 1 75 0 0,0-1 78 0 0,-1 0 81 0 0,1 0 84 0 0,-2 1-60 0 0,-1 1-10 0 0,0 0-33 0 0,0 0-129 0 0,0 0-234 0 0,-1 0-61 0 0,1-1-53 0 0,-1 1-45 0 0,0-1 27 0 0,-1 0-93 0 0,-1-1 39 0 0,0 1 35 0 0,-3-1 199 0 0,0 0-56 0 0,0 2-51 0 0,-1-1-47 0 0,0 2-40 0 0,0-1-36 0 0,-8 3 32 0 0,4 0-92 0 0,-21 8 7 0 0,21-6-1 0 0,9-4-52 0 0,-32 13 348 0 0,-24 16-362 0 0,-3 4 289 0 0,4-1 48 0 0,17-8 22 0 0,2 6 103 0 0,32-25-357 0 0,0 1 0 0 0,0-1 0 0 0,1 1 0 0 0,-1 1 0 0 0,2-1 0 0 0,-1 1 0 0 0,1-1 0 0 0,0 1 0 0 0,0 1 0 0 0,1-1-105 0 0,2-5 19 0 0,1 0 0 0 0,-1-1-1 0 0,1 1 1 0 0,0 0 0 0 0,0 0 0 0 0,0-1 0 0 0,0 1 0 0 0,0 0-1 0 0,0 0 1 0 0,1-1 0 0 0,-1 1 0 0 0,1 0 0 0 0,0-1-1 0 0,0 1 1 0 0,0 0 0 0 0,0-1 0 0 0,0 1 0 0 0,1-1 0 0 0,-1 0-1 0 0,1 1 1 0 0,-1-1 0 0 0,1 0 0 0 0,0 0 0 0 0,0 0-1 0 0,0 0 1 0 0,0 0 0 0 0,0-1 0 0 0,1 1 0 0 0,-1 0-19 0 0,4 2 38 0 0,0 0 1 0 0,1 0-1 0 0,-1-1 0 0 0,1 0 1 0 0,0 1-39 0 0,14 3 39 0 0,-2-3-51 0 0,23 2 294 0 0,36 1-282 0 0,-27-6 85 0 0,-22-1-78 0 0,0-1-42 0 0,-1-1-50 0 0,1 1-61 0 0,-22 0 57 0 0,0 1 35 0 0,13-1 6 0 0,-8 1 28 0 0,-4-1-24 0 0,-1 1-25 0 0,0-1-39 0 0,-2 1-20 0 0,1-1-39 0 0,-1 1-45 0 0,1-1-51 0 0,-2 0 2 0 0,1 0-42 0 0,-1 0-46 0 0,1 0-48 0 0,0 0-51 0 0,-1 0-55 0 0,1-1-58 0 0,-1 1-61 0 0,-2 0 110 0 0,0 0-66 0 0,-1 1-59 0 0,1-1-50 0 0,0 1-196 0 0,0-1-51 0 0,0 0-235 0 0,2 0-640 0 0</inkml:trace>
  <inkml:trace contextRef="#ctx0" brushRef="#br0" timeOffset="13385.542">15067 11213 15408 0 0,'1'-1'348'0'0,"4"0"33"0"0,-1-1-80 0 0,1 1-69 0 0,1 0-59 0 0,0 1-36 0 0,0-1-46 0 0,17 0 69 0 0,-14 1-63 0 0,-3 0-6 0 0,0 0 35 0 0,2 1 156 0 0,-4-1-93 0 0,0 1 38 0 0,0-1 41 0 0,-1 1 45 0 0,1 0 49 0 0,-1 0 53 0 0,5 1 166 0 0,-3 2-104 0 0,-1 0-95 0 0,-2 0-83 0 0,-1 1-75 0 0,-2 0-62 0 0,-1 0-54 0 0,0 1-43 0 0,-4 3-23 0 0,-12 11-28 0 0,13-15 39 0 0,1-1 54 0 0,3-3-63 0 0,-23 20 41 0 0,-16 8-18 0 0,10-8 16 0 0,13-9 19 0 0,11-9-14 0 0,1-1 55 0 0,2 0-26 0 0,2-1 94 0 0,1 1 33 0 0,4 1 396 0 0,0-1-246 0 0,-1-1-255 0 0,-1-1-56 0 0,-1 1-65 0 0,0-1-34 0 0,0 0-38 0 0,-1 0-43 0 0,20 4 388 0 0,0 0-45 0 0,0-1-44 0 0,0-1-44 0 0,0 0-42 0 0,1-1-41 0 0,-1 0-42 0 0,1-1-41 0 0,-16 0-100 0 0,0 0 79 0 0,2 1 80 0 0,11 0 169 0 0,-14-1-209 0 0,1 1-44 0 0,-1-1-55 0 0,0 0-69 0 0,1 0-82 0 0,-1 1-93 0 0,0-1-107 0 0,0 0-119 0 0,-1 0-2 0 0,-1 0-91 0 0,1 0-83 0 0,-1 0-70 0 0,1 0-242 0 0,-1 0-70 0 0,2 0-292 0 0,1 0-779 0 0</inkml:trace>
  <inkml:trace contextRef="#ctx0" brushRef="#br0" timeOffset="15817.94">15157 11460 5136 0 0,'0'0'149'0'0,"0"0"59"0"0,0 0-77 0 0,0 0 109 0 0,0 0 200 0 0,0 0 9 0 0,0 0-18 0 0,0 0-101 0 0,0 0-46 0 0,1 0-55 0 0,-1 0-99 0 0,1 0-72 0 0,4 0-18 0 0,-2-1 15 0 0,-1 0-7 0 0,8-1 22 0 0,-8 3-12 0 0,3 1 13 0 0,-4-1 14 0 0,-1-1 22 0 0,0 0 149 0 0,0 0 61 0 0,0 0 17 0 0,0 0 34 0 0,0 0 134 0 0,0 0 61 0 0,0 0 12 0 0,0 0-21 0 0,0 0-87 0 0,2 0-164 0 0,-1 0-34 0 0,2 0 176 0 0,0 0-105 0 0,-1 1-85 0 0,1 0-31 0 0,4 2 213 0 0,-6-1-191 0 0,5 3 382 0 0,1 0-302 0 0,-3-2-152 0 0,-1-1-115 0 0,1 1 216 0 0,0 0-75 0 0,4 4 16 0 0,5 12 111 0 0,-10-13-158 0 0,-3-1 84 0 0,0-5-111 0 0,0 1-39 0 0,0-1-47 0 0,0 4-4 0 0,0-3 48 0 0,0-1-10 0 0,-1 1 34 0 0,-17 9 519 0 0,6-4-278 0 0,0 0 48 0 0,1-2-97 0 0,-3 1-57 0 0,-8 3 144 0 0,16-6-234 0 0,-1 0 1 0 0,1 0 0 0 0,-1-1-1 0 0,0 0 1 0 0,-1 0-170 0 0,-11 0 305 0 0,8-1-172 0 0,1-1-36 0 0,0 0-41 0 0,0-1-49 0 0,8 2-19 0 0,-4-1 85 0 0,4 1-97 0 0,0 0-54 0 0,0 0-96 0 0,0 0-117 0 0,1 0 93 0 0,0 0-38 0 0,0 0-42 0 0,0 0-46 0 0,0 0-48 0 0,0 0-52 0 0,0-1-55 0 0,0 1-58 0 0,0 0-62 0 0,0 0-65 0 0,0-1-68 0 0,0 1-70 0 0,-1 0-531 0 0,0-1-38 0 0,0 0-312 0 0,-2 0-882 0 0</inkml:trace>
  <inkml:trace contextRef="#ctx0" brushRef="#br0" timeOffset="84624.283">10567-1588 9016 0 0,'0'-5'20'0'0,"1"-3"89"0"0,2-11 267 0 0,-1 14-295 0 0,1-1-46 0 0,2-9-50 0 0,-4 8 34 0 0,0-1 69 0 0,-1-1 104 0 0,1 5-4 0 0,-1-1 62 0 0,0 0 72 0 0,1 1 81 0 0,-1-6 430 0 0,-3-4 341 0 0,1 4-305 0 0,2 4-245 0 0,0 5-42 0 0,0 1-138 0 0,-3-1 270 0 0,2-1-287 0 0,1 1-150 0 0,-1 1-99 0 0,1 0-136 0 0,-1 1-35 0 0,1 1-41 0 0,-1-1-42 0 0,-6 15 105 0 0,1 0 1 0 0,1 0-1 0 0,-3 14-29 0 0,2-5-10 0 0,-16 68 95 0 0,8-33-28 0 0,4-20-71 0 0,-1 8 16 0 0,-5 47-2 0 0,11-60 9 0 0,2-15 31 0 0,1 11-26 0 0,-2 10-4 0 0,3-32 48 0 0,1 11-71 0 0,1-13 67 0 0,0 1 101 0 0,0-4-28 0 0,0-1 41 0 0,0-3-73 0 0,1-1-35 0 0,8-6 49 0 0,1-4 17 0 0,-1-2-36 0 0,6-16 8 0 0,10-32-37 0 0,-23 51-44 0 0,8-28-11 0 0,-5-2-66 0 0,-2 13-38 0 0,2 1-62 0 0,-4 12 39 0 0,0-1 0 0 0,-1 1-1 0 0,0 0 1 0 0,-1-9 121 0 0,0 16-48 0 0,-1-28-145 0 0,-1-1 54 0 0,0-1 52 0 0,1 2 47 0 0,1 32 35 0 0,0 0-1 0 0,1 0 0 0 0,-1 0 1 0 0,1 1-1 0 0,-1-1 0 0 0,1 0 1 0 0,0 1-1 0 0,0-1 6 0 0,1-2-22 0 0,1 1 1 0 0,-1-1-1 0 0,1 1 1 0 0,0 0 0 0 0,0 0-1 0 0,0 0 1 0 0,1 0 21 0 0,3-2-54 0 0,-1 0 1 0 0,1 0-1 0 0,5-3 54 0 0,9-4-64 0 0,-19 12 66 0 0,15-9-7 0 0,1 1 0 0 0,-1 1 1 0 0,15-4 4 0 0,-13 7 36 0 0,2 2 35 0 0,-9 2 5 0 0,1 0 0 0 0,0 1 1 0 0,10 2-77 0 0,-11-1 31 0 0,1 1 1 0 0,-1 1 0 0 0,0 0 0 0 0,3 2-32 0 0,-7-2 9 0 0,0 0 0 0 0,-1 0-1 0 0,1 1 1 0 0,-1 0 0 0 0,0 1 0 0 0,4 3-9 0 0,-6-5 0 0 0,-2 0 1 0 0,1 1-1 0 0,0 0 1 0 0,-1 0-1 0 0,1 0 1 0 0,-1 0-1 0 0,0 0 1 0 0,0 1-1 0 0,-1-1 0 0 0,2 4 0 0 0,-3-5 3 0 0,0 0 0 0 0,-1-1 0 0 0,1 1 0 0 0,-1 0 0 0 0,1-1-1 0 0,-1 1 1 0 0,0 0 0 0 0,0 0 0 0 0,0 0 0 0 0,-1-1 0 0 0,1 1-1 0 0,-1 0 1 0 0,1-1 0 0 0,-1 1 0 0 0,0 0 0 0 0,0-1 0 0 0,0 1 0 0 0,0-1-1 0 0,-1 1 1 0 0,1-1 0 0 0,0 0 0 0 0,-1 1 0 0 0,0-1 0 0 0,0 0-1 0 0,0 0 1 0 0,0 0 0 0 0,-1 1-3 0 0,-7 6 10 0 0,0-1 1 0 0,0-1-1 0 0,-1 0 0 0 0,0 0 0 0 0,-4 2-10 0 0,-15 6 49 0 0,-1 0-1 0 0,-13 4-48 0 0,27-14 11 0 0,-1 1-1 0 0,0-2 0 0 0,-4 0-10 0 0,5 0-1 0 0,1-1 21 0 0,1-1 36 0 0,19-2-10 0 0,5 2-35 0 0,4 0-15 0 0,29 5 9 0 0,1 4 61 0 0,-4-1 39 0 0,-27-6-48 0 0,0-1-1 0 0,-1 2 1 0 0,1 0-1 0 0,-1 0 1 0 0,2 2-57 0 0,-2-1 36 0 0,-1 1-1 0 0,1 0 1 0 0,-1 1 0 0 0,-1 0 0 0 0,2 2-36 0 0,-6-6 29 0 0,-1 1 1 0 0,0 0-1 0 0,0 0 1 0 0,-1 0-1 0 0,1 2-29 0 0,-2-3 26 0 0,0-1 0 0 0,0 1 0 0 0,-1-1 0 0 0,0 1 0 0 0,0 0 0 0 0,0 0 0 0 0,1 3-26 0 0,-2-3 24 0 0,0 0 0 0 0,0 0 0 0 0,0 0 0 0 0,-1 0 0 0 0,1 0 0 0 0,-1 0 0 0 0,0 0 0 0 0,0 0 0 0 0,0 0 0 0 0,-1-1 0 0 0,0 1 0 0 0,1 0 0 0 0,-1-1 0 0 0,0 0 0 0 0,-1 1 0 0 0,1-1 0 0 0,-3 3-24 0 0,-2 1 43 0 0,-1 0-1 0 0,0 0 1 0 0,0-1 0 0 0,0 0-1 0 0,-1-1 1 0 0,0 0 0 0 0,0 0-1 0 0,-4 1-42 0 0,-11 7 76 0 0,-25 9 40 0 0,31-16-79 0 0,0-1 0 0 0,0 0 0 0 0,-5-1-37 0 0,-3 0 40 0 0,0-2 0 0 0,0-1 0 0 0,0 0 0 0 0,-5-3-40 0 0,20 2-15 0 0,-19-2 45 0 0,10 0 56 0 0,0 0 0 0 0,-14-5-86 0 0,8 0 2 0 0,3-4-80 0 0,3-3-110 0 0,12 5 44 0 0,0 0-39 0 0,8 8 155 0 0,-1-1-71 0 0,1 1-62 0 0,0 0-49 0 0,0-2-306 0 0,1-1-439 0 0,0 2 577 0 0,0 0 52 0 0,0 1 91 0 0,6-5-1023 0 0</inkml:trace>
  <inkml:trace contextRef="#ctx0" brushRef="#br0" timeOffset="85561.176">11080-1038 6792 0 0,'0'0'149'0'0,"0"0"23"0"0,7-11 151 0 0,-5 6-263 0 0,-1 2-13 0 0,-1-1 81 0 0,0 1 64 0 0,0 0 46 0 0,1-7 624 0 0,0 7-615 0 0,0 0-57 0 0,0 1 156 0 0,0 0-44 0 0,2-5 550 0 0,-1 4-459 0 0,-2 1-133 0 0,1 1 34 0 0,0-1 41 0 0,-1 0 48 0 0,1 0 58 0 0,0 1 65 0 0,0-1 72 0 0,0 0 81 0 0,-1 1-264 0 0,0 1-3 0 0,0 0-28 0 0,0 0-118 0 0,0 0-48 0 0,1 2 11 0 0,-2 1-90 0 0,1 0-64 0 0,-2 5 5 0 0,1-7-10 0 0,-3 18 144 0 0,-3-1-61 0 0,-5 9-25 0 0,-2 0-75 0 0,-14 29-35 0 0,15-18 6 0 0,7-15 17 0 0,0 0-1 0 0,2 0 1 0 0,1 0-1 0 0,1 1 1 0 0,0 18-21 0 0,3-35-64 0 0,0-1-46 0 0,1 0-49 0 0,1-1-56 0 0,-2-4 67 0 0,-1-1 17 0 0,0 0-39 0 0,0 0-141 0 0,0 0-276 0 0,0 0 44 0 0,4 2-1105 0 0,-2-1 905 0 0,1-1-101 0 0,-2 0 376 0 0,0 0-39 0 0,2-1-1308 0 0,2-1-1020 0 0</inkml:trace>
  <inkml:trace contextRef="#ctx0" brushRef="#br0" timeOffset="85873.086">11152-983 7040 0 0,'0'0'173'0'0,"0"0"-71"0"0,1 0-55 0 0,2-1-6 0 0,-1 0 1 0 0,4-2-212 0 0,0 1 107 0 0,1-1 96 0 0,-1 1 90 0 0,-2-1 32 0 0,1 1 46 0 0,0 0 42 0 0,0 0 37 0 0,1 0 97 0 0,0 0 40 0 0,1-1 122 0 0,4 0 322 0 0,7 1 600 0 0,-5 2-559 0 0,-2 2-249 0 0,-6-1-372 0 0,1 1-37 0 0,0 0 64 0 0,-1 1-47 0 0,-1 0-43 0 0,0 0-37 0 0,2 4 81 0 0,-3 2-104 0 0,-2 1-61 0 0,-1-7-83 0 0,-1 0 0 0 0,1 0 0 0 0,-1-1 0 0 0,0 1 0 0 0,0-1 0 0 0,0 1 0 0 0,0-1 0 0 0,0 1 0 0 0,-1-1 1 0 0,0 1-15 0 0,-16 22 125 0 0,-13 10-24 0 0,28-32-91 0 0,-47 61 76 0 0,49-64-82 0 0,0 1 0 0 0,1-1 0 0 0,-1 1 0 0 0,1 0 0 0 0,-1 0 0 0 0,1-1 0 0 0,-1 1 0 0 0,1 0 1 0 0,0 0-1 0 0,-1-1 0 0 0,1 1 0 0 0,0 0 0 0 0,0 0 0 0 0,0 0 0 0 0,0-1 0 0 0,-1 1 0 0 0,1 0 0 0 0,0 0 0 0 0,0 0 0 0 0,1 0 0 0 0,-1 0 0 0 0,0-1 0 0 0,0 1 0 0 0,0 0 0 0 0,0 0 0 0 0,1 0 0 0 0,-1-1 0 0 0,0 1 0 0 0,1 0 0 0 0,-1 0 0 0 0,1-1 0 0 0,-1 1 0 0 0,1 0 0 0 0,-1-1 1 0 0,1 1-5 0 0,1 1 38 0 0,1-1 1 0 0,-1-1-1 0 0,0 1 1 0 0,1 0-1 0 0,-1 0 1 0 0,1-1-1 0 0,-1 0 1 0 0,1 1-39 0 0,23-2 214 0 0,24-11 57 0 0,-44 10-241 0 0,8-1-65 0 0,-1-1 36 0 0,51-12 198 0 0,-46 11-180 0 0,1 1-63 0 0,0-1-90 0 0,-1 0-116 0 0,-5 1 7 0 0,-1 1-71 0 0,1-1-78 0 0,0 0-86 0 0,-11 3 182 0 0,0 1-38 0 0,2-2-435 0 0,-1 1 117 0 0,0 0-51 0 0,4-1-813 0 0,-2 1 298 0 0</inkml:trace>
  <inkml:trace contextRef="#ctx0" brushRef="#br0" timeOffset="86745.868">11194-1939 5488 0 0,'0'0'158'0'0,"0"0"62"0"0,0-1-97 0 0,0 1-66 0 0,1-2-3 0 0,-1 0 52 0 0,1 2 4 0 0,-1-1 53 0 0,1 1 65 0 0,-1 0 75 0 0,0-1-542 0 0,1 1 84 0 0,-1 0 79 0 0,0 0 74 0 0,1 0 67 0 0,-1-1 64 0 0,1 1 56 0 0,-1 0 52 0 0,1-1 17 0 0,0 1 33 0 0,0-1 373 0 0,1 0 399 0 0,0 0 799 0 0,-1 1-1095 0 0,-1 0-164 0 0,1 0-65 0 0,-1 0-84 0 0,0 0-103 0 0,0 0-218 0 0,0 0-33 0 0,-1 1-36 0 0,1-1-36 0 0,0 0-41 0 0,-1 1-42 0 0,1-1-45 0 0,-1 1-46 0 0,-17 18 452 0 0,4 2-103 0 0,3 2-80 0 0,3 1-56 0 0,5-9-33 0 0,0 1 0 0 0,1-1 0 0 0,0 11-30 0 0,2 5 96 0 0,0-22-85 0 0,1 1 47 0 0,2 1 57 0 0,5 1 104 0 0,-7-11-98 0 0,2 0 96 0 0,1 3-40 0 0,3 1-29 0 0,-2-4 25 0 0,13-3 321 0 0,0-5-116 0 0,-1-3-93 0 0,-1-3-67 0 0,-7 5-68 0 0,-1-1 0 0 0,1-1 1 0 0,2-5-151 0 0,2-2 217 0 0,-10 10-115 0 0,5-4 24 0 0,7 0 40 0 0,-14 11-242 0 0,-1 1-15 0 0,2 1 41 0 0,5 6 28 0 0,-4-6 6 0 0,15 28-84 0 0,-15-25 92 0 0,0 1-1 0 0,0 0 1 0 0,1-1 0 0 0,0 0-1 0 0,3 4 9 0 0,-5-7 1 0 0,0-1 0 0 0,0 1 0 0 0,0-1 0 0 0,0 1 0 0 0,0-1 0 0 0,0 0 0 0 0,0 0 0 0 0,0 0 0 0 0,1 0 0 0 0,-1 0 0 0 0,0-1 0 0 0,1 1 0 0 0,-1-1 0 0 0,0 1 0 0 0,1-1 0 0 0,-1 0 0 0 0,3 0-1 0 0,0 0 25 0 0,-1 0 0 0 0,1-1 0 0 0,0 0 0 0 0,0 0 0 0 0,0 0 0 0 0,0-1-25 0 0,1 0 50 0 0,1 0 1 0 0,-1-1 0 0 0,-1 0-1 0 0,3-2-50 0 0,21-16 273 0 0,-5-3 90 0 0,-11 4-28 0 0,-3-1-34 0 0,-5-2-36 0 0,-2-1-41 0 0,-4 0-44 0 0,-3 1-48 0 0,-3 0-52 0 0,-2 3-55 0 0,6 14-199 0 0,0 0 111 0 0,0 0 60 0 0,-9-14 175 0 0,7 12-131 0 0,1 3-59 0 0,0 1-45 0 0,-1-1-96 0 0,-1 1-109 0 0,4 2 87 0 0,-1 0-37 0 0,0 1-37 0 0,0 0-41 0 0,0 0-44 0 0,-1 0-47 0 0,1 1-48 0 0,0 0-52 0 0,-1 0-54 0 0,1 1-58 0 0,-1 0-59 0 0,1 0-63 0 0,2 0 305 0 0,0-1-46 0 0,0 1-41 0 0,0-1-36 0 0,0 1-147 0 0,-1-1-36 0 0,-1 2-1568 0 0</inkml:trace>
  <inkml:trace contextRef="#ctx0" brushRef="#br0" timeOffset="90930.71">14088-1606 12728 0 0,'0'0'245'0'0,"1"0"-101"0"0,0 0-67 0 0,3 0 2 0 0,-2 0-6 0 0,11 0 111 0 0,1 0 34 0 0,12-1 295 0 0,54-1 1279 0 0,-59 1-1372 0 0,0 1-50 0 0,-1-1-70 0 0,1 1-87 0 0,-7-1-130 0 0,-1 1-52 0 0,1 0-58 0 0,0 0-65 0 0,12-1 141 0 0,-15 1-30 0 0,0-1 1 0 0,0 2 0 0 0,0-1-1 0 0,-1 1 1 0 0,9 2-20 0 0,-5 0 52 0 0,-6-2-51 0 0,-2 1-41 0 0,-5-1-46 0 0,-1-1-41 0 0,0 0-184 0 0,0 0 229 0 0,0 0-6 0 0,0 0-20 0 0,0 0-45 0 0,0 0-16 0 0,0 0-44 0 0,0 0-51 0 0,0 0-57 0 0,0 0-62 0 0,0 0-57 0 0,0 0-50 0 0,0 0-45 0 0,0 0-157 0 0,0 0-44 0 0,0 0-190 0 0,0 0-509 0 0</inkml:trace>
  <inkml:trace contextRef="#ctx0" brushRef="#br0" timeOffset="91224.223">13933-1375 12608 0 0,'2'0'289'0'0,"6"2"77"0"0,1-1-92 0 0,-1 0-79 0 0,1 1-64 0 0,-1-2-54 0 0,0 1-37 0 0,20 0-14 0 0,-16-1 13 0 0,0-1 70 0 0,0 1 106 0 0,-5-1-21 0 0,1 1 57 0 0,-1-1 67 0 0,1 1 74 0 0,3-1 96 0 0,0 0-46 0 0,0 1-44 0 0,0-1-41 0 0,0 1-37 0 0,0 0-35 0 0,11-1 194 0 0,-2 1-123 0 0,1-1-68 0 0,4 0-4 0 0,12-1 88 0 0,8 0-43 0 0,-14 2-159 0 0,-15 1-110 0 0,1-1-34 0 0,-15 0-228 0 0,0 0 78 0 0,0 0 66 0 0,0 0 54 0 0,1 1 114 0 0,4 0 211 0 0,-4-1-208 0 0,0 1-55 0 0,0-1-90 0 0,-2 0-42 0 0,1 1-49 0 0,-1-1-56 0 0,1 1-62 0 0,0-1-94 0 0,-1 0-87 0 0,1 1-94 0 0,-1-1-103 0 0,1 1-112 0 0,-1-1-118 0 0,0 1-127 0 0,0-1 438 0 0,0 0-35 0 0,0 0-1804 0 0,-1 0-1350 0 0</inkml:trace>
  <inkml:trace contextRef="#ctx0" brushRef="#br0" timeOffset="88260.587">11875-537 6416 0 0,'0'0'141'0'0,"0"0"23"0"0,0 0 13 0 0,0 0-45 0 0,0 0 12 0 0,0 0 74 0 0,0 0 208 0 0,0 0 382 0 0,0 0-373 0 0,0-1-86 0 0,-1 1-73 0 0,1-1-63 0 0,-1 0-52 0 0,0 0-38 0 0,-3-4 292 0 0,2 3-226 0 0,2 1 85 0 0,-3-4 356 0 0,1-1-99 0 0,1 1-87 0 0,-1-2-75 0 0,1-1-8 0 0,0 0-70 0 0,1-2-5 0 0,-1-4 87 0 0,1 4-96 0 0,0 4-60 0 0,-1-12 196 0 0,-1-1-62 0 0,1 1-48 0 0,0-1-43 0 0,1 0-37 0 0,-1-3 2 0 0,1-1-36 0 0,4-44 254 0 0,5-32 109 0 0,-3 67-403 0 0,10-63 30 0 0,-3 36-121 0 0,1 2 138 0 0,7-17-196 0 0,-9 41 69 0 0,6-12-69 0 0,-11 30 37 0 0,-5 8-35 0 0,1-1 0 0 0,1 1-1 0 0,-1 0 1 0 0,1 1 0 0 0,0-1 0 0 0,1 0 0 0 0,0 1 0 0 0,0 0-1 0 0,5-4-1 0 0,3-2 0 0 0,0 0 0 0 0,0 1 0 0 0,1 1 0 0 0,2-1 0 0 0,-11 8 0 0 0,-1 1 0 0 0,0 0 0 0 0,0 0 0 0 0,1 0 0 0 0,-1 0 0 0 0,1 1 0 0 0,-1 0 0 0 0,1 0 0 0 0,0 0 0 0 0,-1 0 0 0 0,1 1 0 0 0,0 0 0 0 0,3 0 0 0 0,18 3-68 0 0,-21-2 42 0 0,0 0 1 0 0,-1 0-1 0 0,1 0 0 0 0,-1 1 1 0 0,1 0-1 0 0,-1 0 0 0 0,3 1 26 0 0,2 3-26 0 0,5 7-28 0 0,-8-3 55 0 0,-4-6-15 0 0,1 2-50 0 0,-1 0 60 0 0,-1-2-5 0 0,-1 8-34 0 0,0-9 48 0 0,-1 0 0 0 0,1 0-1 0 0,-1 0 1 0 0,0 0 0 0 0,0 0-1 0 0,0 0 1 0 0,-1 0 0 0 0,1 0 0 0 0,-1-1-1 0 0,1 1 1 0 0,-1-1 0 0 0,0 1-1 0 0,0-1 1 0 0,0 0 0 0 0,0 1 0 0 0,-1-1-1 0 0,1 0 1 0 0,-1 0 0 0 0,1-1 0 0 0,-1 1-1 0 0,1-1 1 0 0,-1 1 0 0 0,0-1-1 0 0,-1 1-4 0 0,-6 2 18 0 0,1-1-1 0 0,-1 0 0 0 0,0 0 0 0 0,0-1-17 0 0,-22 4 16 0 0,15-3-25 0 0,2-1 8 0 0,1 0 0 0 0,-1-2-1 0 0,0 1 1 0 0,0-2-1 0 0,-4 0 2 0 0,-12-3-56 0 0,0 0-68 0 0,7 1-42 0 0,0 0-73 0 0,15 2 95 0 0,3 1 19 0 0,2-1-7 0 0,-1 1-33 0 0,-2-1-204 0 0,3 1 132 0 0,0 0-40 0 0,4 0 66 0 0,0 0-162 0 0,0 0-300 0 0,0 0-20 0 0</inkml:trace>
  <inkml:trace contextRef="#ctx0" brushRef="#br0" timeOffset="88891.733">12160-891 7792 0 0,'0'0'230'0'0,"0"0"-69"0"0,0 0-24 0 0,0 0 33 0 0,0 0 130 0 0,0 0 240 0 0,0 0 18 0 0,0 0-261 0 0,-1 1-60 0 0,1-1-51 0 0,-1 1-46 0 0,0 1 30 0 0,-4 4 43 0 0,3-3-42 0 0,-3 3 190 0 0,0 1-61 0 0,0 0-54 0 0,1 1-47 0 0,-1 1-15 0 0,1 1-49 0 0,-1 2-21 0 0,-2 6-5 0 0,-1 4 25 0 0,6-17-118 0 0,0 1 1 0 0,1-1-1 0 0,0 1 1 0 0,0-1-1 0 0,0 1 1 0 0,1-1 0 0 0,0 1-1 0 0,0 2-16 0 0,5 18 90 0 0,-5-24-71 0 0,1 0 1 0 0,0 0-1 0 0,0 0 0 0 0,0 0 1 0 0,0-1-1 0 0,0 1 0 0 0,0 0 0 0 0,0 0 1 0 0,2 1-20 0 0,-2-2 26 0 0,0 0 1 0 0,0-1 0 0 0,0 1 0 0 0,0 0-1 0 0,0 0 1 0 0,0 0 0 0 0,0-1-1 0 0,1 1 1 0 0,-1 0 0 0 0,0-1 0 0 0,0 1-1 0 0,1-1 1 0 0,-1 0 0 0 0,0 1 0 0 0,1-1-1 0 0,-1 0 1 0 0,1 0 0 0 0,0 0-27 0 0,0 0 33 0 0,0 0 0 0 0,0-1 0 0 0,-1 1 0 0 0,1-1 0 0 0,0 1 0 0 0,0-1-1 0 0,0 0 1 0 0,0 0 0 0 0,-1 0 0 0 0,1 0 0 0 0,0 0 0 0 0,-1 0-33 0 0,21-19 308 0 0,-4-1-90 0 0,-13 15-162 0 0,12-20 38 0 0,-2 4 14 0 0,4 2 72 0 0,-12 15-164 0 0,-1 5-16 0 0,-4 1 0 0 0,-1 0 0 0 0,1 0 0 0 0,-1 0 0 0 0,0 1 0 0 0,1-1 0 0 0,-1 0 0 0 0,0 1 0 0 0,0-1 0 0 0,0 1 0 0 0,0-1 0 0 0,0 1 0 0 0,0 0 0 0 0,0-1 0 0 0,-1 1 1 0 0,1 0-1 0 0,9 30-10 0 0,-9-28 5 0 0,2 7-29 0 0,0 1-1 0 0,1-1 1 0 0,2 1 34 0 0,4 6 33 0 0,-5-11 25 0 0,1-1 36 0 0,0-1 41 0 0,1-1 47 0 0,0-1 55 0 0,1-1 58 0 0,1-1 67 0 0,1-2 72 0 0,1-3 135 0 0,-2-3-103 0 0,0-3-87 0 0,-2-1-72 0 0,2-10 73 0 0,1-6 53 0 0,0-13-7 0 0,-5 12-192 0 0,-2 4-86 0 0,-1-1-58 0 0,-3-5-77 0 0,0 15-55 0 0,-1 1-37 0 0,-1-1-39 0 0,0 1-43 0 0,-2 0-46 0 0,0 1-49 0 0,5 12 190 0 0,-1-1 0 0 0,1 1 0 0 0,-1 0-1 0 0,0 0 1 0 0,1 0 0 0 0,-1 0 0 0 0,0 0-1 0 0,0 0 1 0 0,0 0 0 0 0,0 0 0 0 0,0 0 0 0 0,0 0 66 0 0,-2 0-203 0 0,0-1-37 0 0,-1 1-86 0 0,1 0-78 0 0,-2 0-95 0 0,1 0-111 0 0,-3-1-377 0 0</inkml:trace>
  <inkml:trace contextRef="#ctx0" brushRef="#br0" timeOffset="89847.498">12647-1557 8696 0 0,'0'0'197'0'0,"0"0"24"0"0,0 0 18 0 0,2-2-55 0 0,3-2-121 0 0,-2 2-18 0 0,0-1 85 0 0,-1 1 76 0 0,0 0 65 0 0,-1 0 129 0 0,0 1 65 0 0,0-1 156 0 0,-1 1 384 0 0,-1 1 1 0 0,-1 1-380 0 0,1-1-155 0 0,0 1-64 0 0,-1 0-129 0 0,1 0-64 0 0,0 0-75 0 0,0 1-83 0 0,-8 8 6 0 0,0-1-36 0 0,-8 9-6 0 0,7-3 25 0 0,-6 8 1 0 0,9-14-20 0 0,1 1 0 0 0,0 0-1 0 0,1 0 1 0 0,0 0-26 0 0,-8 17 51 0 0,9-19-50 0 0,0-1-1 0 0,1 1 0 0 0,0 0 1 0 0,0 0-1 0 0,1 0 0 0 0,0 1 1 0 0,-1 2-1 0 0,-4 12 26 0 0,7-22-23 0 0,-1 0 0 0 0,0 0 0 0 0,1 1 1 0 0,-1-1-1 0 0,1 0 0 0 0,-1 0 0 0 0,1 1 1 0 0,0-1-1 0 0,0 0 0 0 0,-1 1 0 0 0,1-1 1 0 0,0 0-1 0 0,0 1 0 0 0,0-1 0 0 0,0 0 1 0 0,0 1-1 0 0,1-1 0 0 0,-1 0 0 0 0,0 1 1 0 0,1-1-1 0 0,-1 0 0 0 0,1 0 1 0 0,-1 1-1 0 0,1-1 0 0 0,-1 0 0 0 0,1 0 1 0 0,0 0-1 0 0,0 1-3 0 0,5 6 25 0 0,-1-2 7 0 0,-1 0 0 0 0,1 0 0 0 0,0 0 0 0 0,1 0 0 0 0,-1-1-1 0 0,1 0 1 0 0,0 0 0 0 0,0-1 0 0 0,4 2-32 0 0,-1-1-34 0 0,0-1 43 0 0,20 7 144 0 0,-16-8-113 0 0,2 0-87 0 0,-8-2-16 0 0,0-1-34 0 0,-1 0-37 0 0,1 0-41 0 0,0 0-48 0 0,-1-1-50 0 0,1 0-56 0 0,0 0-61 0 0,7-2-404 0 0</inkml:trace>
  <inkml:trace contextRef="#ctx0" brushRef="#br0" timeOffset="90315.486">12851-1525 10336 0 0,'0'0'233'0'0,"0"0"39"0"0,0 0 15 0 0,0 0-104 0 0,0 1-91 0 0,0-1-64 0 0,0 3-64 0 0,0-1 57 0 0,-1 8-49 0 0,-3 2 101 0 0,1 0 116 0 0,1 0 121 0 0,1 0-3 0 0,-1-1-103 0 0,-1 4-55 0 0,3 1-89 0 0,0-3-7 0 0,0-1 49 0 0,6 8 68 0 0,-2-14-81 0 0,1-2 58 0 0,2-2 81 0 0,6-2 164 0 0,0-4-27 0 0,-6 1-184 0 0,-1-1-93 0 0,-2 1-74 0 0,8-5 79 0 0,3-3-5 0 0,-14 10-87 0 0,-1 1 0 0 0,1-1 0 0 0,-1 1 0 0 0,1-1 1 0 0,-1 1-1 0 0,1-1 0 0 0,0 1 0 0 0,-1 0 0 0 0,1-1 0 0 0,-1 1 0 0 0,1 0 0 0 0,0 0 0 0 0,-1-1 0 0 0,1 1 0 0 0,0 0 0 0 0,-1 0 0 0 0,1 0 0 0 0,0 0 0 0 0,-1 0 0 0 0,1 0 1 0 0,0 0-1 0 0,-1 0 0 0 0,1 0 0 0 0,0 0 0 0 0,-1 0 0 0 0,1 0 0 0 0,0 1 0 0 0,-1-1 0 0 0,1 0-1 0 0,15 9 21 0 0,-14-8-19 0 0,0 0-2 0 0,-1-1 0 0 0,0 1 0 0 0,1-1 0 0 0,-1 1 0 0 0,0 0 0 0 0,0 0 0 0 0,0 0 0 0 0,0 0 0 0 0,0 0 0 0 0,0 0 0 0 0,0 0 0 0 0,0 0 0 0 0,0 0 0 0 0,0 0 0 0 0,-1 1 0 0 0,1-1 0 0 0,0 0 0 0 0,-1 0 0 0 0,1 2 0 0 0,3 5 0 0 0,-4-8 0 0 0,5 6 25 0 0,0 0 40 0 0,5 5 167 0 0,3 2 187 0 0,7 2 375 0 0,-18-14-678 0 0,1 0 0 0 0,-1 0 0 0 0,1 0 0 0 0,-1 0 0 0 0,1 0 1 0 0,-1 0-1 0 0,3 0-116 0 0,10-2 455 0 0,-1-3-179 0 0,-7 0-185 0 0,1-1-36 0 0,4-7 360 0 0,-1-2-83 0 0,-9 10-257 0 0,1 0 1 0 0,-1 0-1 0 0,0 0 0 0 0,0 0 0 0 0,-1 0 0 0 0,1 0 1 0 0,-1-1-1 0 0,0 1 0 0 0,0-1 0 0 0,0 1 0 0 0,-1-2-75 0 0,2-12 258 0 0,0 1-70 0 0,-2 15-170 0 0,0 0 1 0 0,0 0-1 0 0,0 1 0 0 0,-1-1 1 0 0,1 0-1 0 0,-1 0 0 0 0,1 0 0 0 0,-2-1-18 0 0,-3-11 82 0 0,1-1-38 0 0,2 10-38 0 0,1 1 0 0 0,0-1 0 0 0,-1 0-1 0 0,0 0 1 0 0,0 1 0 0 0,-1-1 0 0 0,1 1-1 0 0,-2-2-5 0 0,-9-11-98 0 0,4 0-96 0 0,7 13 91 0 0,-6-3-49 0 0,3 4 46 0 0,1 0-103 0 0,2 1 52 0 0,-1 0-45 0 0,1 0-50 0 0,1 0-57 0 0,-1 0-64 0 0,0 0-70 0 0,2 1 122 0 0,0 1-47 0 0,-1-1-43 0 0,1 0-39 0 0,0 1-197 0 0,-1-1-50 0 0,1-1-804 0 0,-2 1-737 0 0,0-2-1262 0 0</inkml:trace>
  <inkml:trace contextRef="#ctx0" brushRef="#br0" timeOffset="90605.225">13304-1684 10016 0 0,'0'0'230'0'0,"0"0"30"0"0,1 2 18 0 0,15 21-96 0 0,2 0 104 0 0,0-3 48 0 0,38 35 739 0 0,-31-33-649 0 0,2 2-61 0 0,-14-12-233 0 0,0 0-42 0 0,-13-12-83 0 0,8 8 97 0 0,1 0 41 0 0,1 3 71 0 0,5 6 161 0 0,5 13 253 0 0,-15-19-453 0 0,-2-1-33 0 0,-3-7-90 0 0,1 0 0 0 0,-1 1 0 0 0,0-1 0 0 0,0 0 0 0 0,0 0 0 0 0,0 0 0 0 0,0 0 0 0 0,-1 0 0 0 0,0 1 0 0 0,1-1 0 0 0,-2 2-52 0 0,0-1 59 0 0,1 0 1 0 0,-1 0-1 0 0,-1 0 1 0 0,1-1-1 0 0,0 1 1 0 0,-1-1-1 0 0,0 1 1 0 0,0-1-60 0 0,-3 4 127 0 0,-1-1 1 0 0,-1 1-1 0 0,-2 1-127 0 0,-25 16 293 0 0,3-2-87 0 0,20-14-274 0 0,0 1 67 0 0,-9 5 104 0 0,-13 7 167 0 0,18-13-186 0 0,1 1-57 0 0,-1-1-89 0 0,2-1-89 0 0,0 0-114 0 0,7-3 84 0 0,0-1-35 0 0,0 1-39 0 0,0-1-40 0 0,-2 2-148 0 0,1-1-75 0 0,7-3 257 0 0,0-1-36 0 0,-1 1-391 0 0,1-1 102 0 0,0 0-48 0 0,-2 1-738 0 0,-2 1-576 0 0,-2 0-1096 0 0</inkml:trace>
  <inkml:trace contextRef="#ctx0" brushRef="#br0" timeOffset="94113.355">14789-1835 8264 0 0,'3'-8'253'0'0,"0"0"-90"0"0,0 1-60 0 0,7-10 74 0 0,-2 8 8 0 0,-4 5-36 0 0,0-1 52 0 0,0 1 63 0 0,1 0 73 0 0,-3 3-71 0 0,0-1 51 0 0,1-1 299 0 0,6-2 936 0 0,-6 4-1127 0 0,-1-1-59 0 0,1 2-106 0 0,-1-1-79 0 0,0 1-92 0 0,0 0-108 0 0,-1 0 286 0 0,0 0-74 0 0,-1 0-88 0 0,0 0-64 0 0,4 2-34 0 0,-2 0 33 0 0,0-1 2 0 0,0 1-1 0 0,0 0 1 0 0,0 0-1 0 0,0 0 1 0 0,0 1 0 0 0,0-1-1 0 0,0 1-41 0 0,8 18 257 0 0,-6-8-39 0 0,0 0-1 0 0,0 11-217 0 0,3 9 247 0 0,-4-17-122 0 0,0 0 1 0 0,0 0 0 0 0,-1 12-126 0 0,-1 4 269 0 0,-3 15-269 0 0,2 3 102 0 0,1-33-68 0 0,0 0 0 0 0,-2 0 0 0 0,-1 4-34 0 0,-1 74 117 0 0,3-95-116 0 0,-2 12 27 0 0,-1 14-21 0 0,2-9 55 0 0,1-2 56 0 0,0 2 88 0 0,0-15-121 0 0,-1-3-73 0 0,-1-9-116 0 0,3 0 63 0 0,0 0-81 0 0,0 0-62 0 0,-1-1-44 0 0,3-21-584 0 0,-1 19 535 0 0,1-10-356 0 0,-3-10-436 0 0,0 8 255 0 0,1 9 324 0 0,2-14-462 0 0,-4-40-1338 0 0,0 45 1494 0 0,0-1 39 0 0,1 10 523 0 0,1-10-197 0 0,-1 0-17 0 0,0 8 198 0 0,0 4 99 0 0,0-1 72 0 0,-1 3 81 0 0,1 0 73 0 0,-2 0 83 0 0,1 0 96 0 0,-1-3 18 0 0,2 0 59 0 0,0 0 82 0 0,2 0 110 0 0,-1 5-101 0 0,1 0 67 0 0,1 1 74 0 0,1 0 83 0 0,1-8 164 0 0,1 0 5 0 0,0 7-334 0 0,0 3-150 0 0,3 1-88 0 0,9 0-55 0 0,-13 5-99 0 0,0 0 1 0 0,-1 0-1 0 0,1 1 0 0 0,0-1 1 0 0,0 1-1 0 0,1 0 1 0 0,0 0-90 0 0,7 2 128 0 0,-1 2-78 0 0,18 9-29 0 0,-24-10-5 0 0,1 0 1 0 0,-1 1-1 0 0,-1 0 1 0 0,1 0-1 0 0,4 4-16 0 0,-8-6 6 0 0,1 1 1 0 0,-1-1-1 0 0,0 1 0 0 0,1-1 0 0 0,-1 1 0 0 0,0 0 0 0 0,-1 0 1 0 0,1 0-1 0 0,-1 0 0 0 0,1 1 0 0 0,-1-1 0 0 0,0 0 0 0 0,0 1 1 0 0,0-1-1 0 0,-1 0 0 0 0,1 1 0 0 0,-1-1 0 0 0,0 1 1 0 0,0-1-1 0 0,0 1 0 0 0,-1 2-6 0 0,1-3 19 0 0,-1 0 0 0 0,1 0 0 0 0,-1 0 0 0 0,0 0-1 0 0,0 0 1 0 0,-1 0 0 0 0,1 0 0 0 0,-1-1 0 0 0,1 1 0 0 0,-1-1 0 0 0,-1 2-19 0 0,0 0 34 0 0,-1 1 0 0 0,0-1 0 0 0,-1 0-1 0 0,1-1 1 0 0,-5 4-34 0 0,-6 2 96 0 0,0-1 0 0 0,-1 0 0 0 0,-8 3-96 0 0,-2-1 105 0 0,0 0-1 0 0,-20 3-104 0 0,1-4 21 0 0,34-7-21 0 0,6-1 2 0 0,-1 0-1 0 0,0 0 0 0 0,1 0 0 0 0,-1-1 0 0 0,0 0 0 0 0,1 0 0 0 0,-1 0 0 0 0,0-1 0 0 0,-3-1-1 0 0,8 1 41 0 0,3-1-25 0 0,4 0-9 0 0,33-4-105 0 0,1 4 34 0 0,-20 3 51 0 0,0 1 1 0 0,0 0-1 0 0,1 2 13 0 0,2 1 36 0 0,0 1 0 0 0,10 4-36 0 0,-10-1 83 0 0,-1 1 0 0 0,6 4-83 0 0,2 4 126 0 0,-1 6 99 0 0,-18-10-68 0 0,-3 2 32 0 0,-5 0 37 0 0,-6 2 38 0 0,-7 2 53 0 0,-5-2-58 0 0,-3-3-52 0 0,-2-2-43 0 0,-16 5 28 0 0,-17 0-7 0 0,42-14-175 0 0,-1-2 0 0 0,1 0 0 0 0,-6 1-10 0 0,-1-2-40 0 0,1 0-58 0 0,2 0-43 0 0,0-1-66 0 0,1-1-77 0 0,-1 1-89 0 0,6 0 94 0 0,0 0-41 0 0,0 0-42 0 0,1 0-47 0 0,-9 0-483 0 0</inkml:trace>
  <inkml:trace contextRef="#ctx0" brushRef="#br0" timeOffset="94612.279">15323-1298 10336 0 0,'0'0'233'0'0,"0"0"39"0"0,0 0 15 0 0,0 0-104 0 0,0 0-91 0 0,-1 1-64 0 0,0 2-64 0 0,0-1 57 0 0,-6 13 249 0 0,2 1 43 0 0,-5 11 283 0 0,-9 37 881 0 0,14-44-1073 0 0,-1-1-54 0 0,2-2-104 0 0,-1 0-65 0 0,0 0-77 0 0,0 0-88 0 0,-4 20 81 0 0,-5 15 46 0 0,12-49-197 0 0,1 0 71 0 0,-1 3 94 0 0,1-4-112 0 0,1 1-45 0 0,-1 0-41 0 0,0 1-52 0 0,1 1-65 0 0,-1 1-72 0 0,1-5 49 0 0,0 0-38 0 0,0 1-366 0 0,0 0 82 0 0,0 0-53 0 0,0 1-716 0 0,0 2-571 0 0,0 2-1084 0 0</inkml:trace>
  <inkml:trace contextRef="#ctx0" brushRef="#br0" timeOffset="94957.612">15423-1183 10800 0 0,'1'-1'513'0'0,"1"0"-303"0"0,0 0-40 0 0,0-1-23 0 0,1 1-109 0 0,5-1-86 0 0,1 1 65 0 0,-1 0 59 0 0,1 1 54 0 0,1 1 46 0 0,-1 0 42 0 0,10 3 314 0 0,-3 1-14 0 0,19 9 770 0 0,-16-4-571 0 0,-12-5-558 0 0,0 0-34 0 0,2 4 14 0 0,-3 2-38 0 0,-6-10-88 0 0,1 0 0 0 0,-1 1-1 0 0,1-1 1 0 0,-1 1 0 0 0,0-1 0 0 0,0 1 0 0 0,1-1-1 0 0,-1 1 1 0 0,0-1 0 0 0,-1 1 0 0 0,1-1 0 0 0,0 1-1 0 0,0-1 1 0 0,-1 2-13 0 0,-7 13 177 0 0,-5-1-25 0 0,-2-2-55 0 0,-5 2-30 0 0,-12 7-19 0 0,8-6-3 0 0,0 0-48 0 0,7-5 16 0 0,0 1 38 0 0,7-3 17 0 0,0 0 35 0 0,9-8-15 0 0,1-1 0 0 0,0 0 14 0 0,0 0 56 0 0,1 0 19 0 0,1 1-87 0 0,7 2-19 0 0,-8-3-29 0 0,27 6 273 0 0,1-3-66 0 0,1-4-60 0 0,-1-3-53 0 0,0-2-46 0 0,0-1-39 0 0,26-11-41 0 0,-48 15 21 0 0,0 0-117 0 0,0 0-101 0 0,-1 1-87 0 0,2-2-146 0 0,0 0-78 0 0,14-12-1197 0 0,-9 4 561 0 0</inkml:trace>
  <inkml:trace contextRef="#ctx0" brushRef="#br0" timeOffset="95540.699">15306-2191 8536 0 0,'0'0'249'0'0,"0"0"-1"0"0,0 0-183 0 0,1-1-38 0 0,2 0 188 0 0,0 0-1 0 0,-1-1 0 0 0,1 1 1 0 0,0 0-1 0 0,0 0 1 0 0,0 1-1 0 0,0-1 1 0 0,0 1-1 0 0,1-1-214 0 0,0 2 377 0 0,0 0-33 0 0,-1 0-89 0 0,-1 1-34 0 0,1 1-41 0 0,-1 0-45 0 0,1 0-50 0 0,-1 1-56 0 0,0 0-61 0 0,1 1-67 0 0,8 19 193 0 0,-3 1-43 0 0,-2 2-2 0 0,2 26-49 0 0,-6-40-11 0 0,1 0 33 0 0,-2-9-1 0 0,1-1 0 0 0,-2 1 0 0 0,1 0 0 0 0,0 0 0 0 0,-1 0 0 0 0,0 0 0 0 0,0 0 0 0 0,0 0 0 0 0,0 0 0 0 0,0 0 0 0 0,-1 1-21 0 0,0-2 2 0 0,0 0 0 0 0,1 0 0 0 0,0 0 0 0 0,-1 0 0 0 0,1-1 0 0 0,0 1 0 0 0,1 1-2 0 0,-1 1-62 0 0,0-1 50 0 0,-1 2 97 0 0,-3-2 271 0 0,2-3-265 0 0,2 0-43 0 0,-1 0 126 0 0,1-1 2 0 0,0 0 68 0 0,1 0-59 0 0,1-4 265 0 0,-1 1-193 0 0,-1 0 2 0 0,0-1-32 0 0,3-2 142 0 0,0 1-90 0 0,2 0-64 0 0,5-11 252 0 0,-8 8-220 0 0,0-1-40 0 0,1 0-49 0 0,3-2-14 0 0,3-5 14 0 0,3-7 71 0 0,-2 2-35 0 0,1 0-61 0 0,0-2 108 0 0,7-19-241 0 0,-14 33 43 0 0,-1 0-1 0 0,0 0 0 0 0,-1-1 0 0 0,0 1 0 0 0,-1-1-42 0 0,-3-14 32 0 0,1 22-149 0 0,0-1 35 0 0,1 3 65 0 0,-1-1 0 0 0,0 1 0 0 0,1-1 0 0 0,-1 0 0 0 0,0 1 1 0 0,1-1-1 0 0,-1 1 0 0 0,0 0 0 0 0,1-1 0 0 0,-1 1 0 0 0,0 0 0 0 0,0-1 0 0 0,0 1 0 0 0,0 0 17 0 0,-3-1-133 0 0,-1 0-84 0 0,1 1-50 0 0,0 0-97 0 0,0 1-115 0 0,3-1 191 0 0,-1 0-36 0 0,0 0-38 0 0,0 1-40 0 0,0-1-42 0 0,1 0-44 0 0,-1 1-47 0 0,1-1-49 0 0,-1 0-52 0 0,1 1-53 0 0,-3 0-1336 0 0,-2 1-1139 0 0,6-2 3135 0 0</inkml:trace>
  <inkml:trace contextRef="#ctx0" brushRef="#br0" timeOffset="98991.616">17132-1761 5784 0 0,'0'0'132'0'0,"0"0"17"0"0,0 0 10 0 0,0 0-54 0 0,0 0-8 0 0,0 0 37 0 0,0 0 115 0 0,0 0 215 0 0,0 0 15 0 0,0 0-10 0 0,0 0-45 0 0,0 0-311 0 0,1-1 59 0 0,-1 1 53 0 0,1-1 44 0 0,1 1 75 0 0,-1-1 33 0 0,5-3 951 0 0,-3 3-785 0 0,0-1 22 0 0,-1 0-223 0 0,0 1-106 0 0,-1 1-164 0 0,0-1-35 0 0,-1 1-39 0 0,1-1-40 0 0,3-2 350 0 0,1 0-32 0 0,5 0 183 0 0,1 3-108 0 0,0 2-89 0 0,-3 1-107 0 0,-1 2-37 0 0,2 2-13 0 0,0 6 7 0 0,-3 1-80 0 0,-1-1-1 0 0,0 1 0 0 0,0 0 1 0 0,1 11-32 0 0,-5-17 13 0 0,0 0-1 0 0,0 1 1 0 0,-1-1 0 0 0,0 0 0 0 0,0 1 0 0 0,-1-1 0 0 0,0 1 0 0 0,0-1 0 0 0,-1 0-13 0 0,0-1 14 0 0,-6 21 44 0 0,-1-10 30 0 0,2-7-33 0 0,6-8-38 0 0,-1 0 0 0 0,0 0 0 0 0,1 0 1 0 0,-2 0-1 0 0,1-1 0 0 0,0 1 1 0 0,-1 0-18 0 0,3-3-26 0 0,-3 2 13 0 0,1 1 55 0 0,-3 0 101 0 0,2 0 62 0 0,-1-3 171 0 0,5-3-217 0 0,2-2-50 0 0,5-8 161 0 0,0 1-61 0 0,0 0-52 0 0,1 1-41 0 0,2-3-17 0 0,20-21 87 0 0,-16 20-79 0 0,18-18 106 0 0,9-10 44 0 0,-11 19-191 0 0,-27 21-66 0 0,-1 0-1 0 0,0 0 1 0 0,0 0-1 0 0,0 0 1 0 0,-1 0-1 0 0,1-1 0 0 0,-1 1 1 0 0,0-1-1 0 0,0 0 1 0 0,7-12 23 0 0,-2 5 33 0 0,-5 1 4 0 0,-8-16-12 0 0,3 18-2 0 0,2 6-45 0 0,0 0 0 0 0,0 0 1 0 0,0 1-1 0 0,0-1 0 0 0,-1 1 0 0 0,1-1 0 0 0,-1 1 0 0 0,1-1 0 0 0,-1 1 0 0 0,0 0 0 0 0,-1-2-1 0 0,-5-2 0 0 0,-3-2-94 0 0,4 4 1 0 0,0 2-15 0 0,0 0-34 0 0,1 0-25 0 0,0-1-41 0 0,-1 1-46 0 0,1-2-53 0 0,5 3 161 0 0,0-1 32 0 0,-2 0-31 0 0,0 1 76 0 0,-3-1 20 0 0,4 1-22 0 0,0 0-38 0 0,0 0-63 0 0,0-1-78 0 0,0 1-94 0 0,0 0-107 0 0,0-1-124 0 0,1 1 236 0 0,0 0-36 0 0,0 0-38 0 0,0-1-41 0 0,-2-1-448 0 0</inkml:trace>
  <inkml:trace contextRef="#ctx0" brushRef="#br0" timeOffset="99287.397">17556-1976 8552 0 0,'0'0'155'0'0,"1"0"-70"0"0,2 1-14 0 0,-1 0 4 0 0,-2-1 23 0 0,1 1 55 0 0,6 3-149 0 0,0 1 46 0 0,-1 0 42 0 0,0 2 37 0 0,1 1 67 0 0,0 0 38 0 0,0 3 86 0 0,3 6 211 0 0,6 7 310 0 0,-3-2-380 0 0,-4 1-51 0 0,2 1-61 0 0,4 12 138 0 0,-3 4 45 0 0,-6-14-142 0 0,0-2 37 0 0,-5-17-316 0 0,0-1 1 0 0,0 0-1 0 0,-1 1 0 0 0,0-1 0 0 0,0 0 0 0 0,0 1 0 0 0,-1-1 0 0 0,0 0 1 0 0,0 1-1 0 0,0-1 0 0 0,-3 6-111 0 0,2-8 64 0 0,1 0-1 0 0,-1 0 1 0 0,-1 0 0 0 0,1-1 0 0 0,0 1 0 0 0,-1-1 0 0 0,0 1-64 0 0,-6 6 125 0 0,-9 10 102 0 0,-5-1-68 0 0,-1-5-12 0 0,11-6-118 0 0,1-1-34 0 0,-1-1-34 0 0,-1 1-37 0 0,1-1-40 0 0,-1 0-42 0 0,-20 7-127 0 0</inkml:trace>
  <inkml:trace contextRef="#ctx0" brushRef="#br0" timeOffset="96652.784">16134-750 7672 0 0,'0'0'224'0'0,"-1"0"-52"0"0,1-1-88 0 0,-1-1-62 0 0,-2-4-65 0 0,2 3 64 0 0,0-4 160 0 0,-1 0 56 0 0,1 0 48 0 0,-1 0 40 0 0,-2-5 337 0 0,-5-18 1027 0 0,6 20-1205 0 0,0 1-41 0 0,0 0-59 0 0,1 0-74 0 0,-3-7 201 0 0,1 0-62 0 0,-1-1-57 0 0,1 1-52 0 0,1-1-49 0 0,-1 0-44 0 0,1 1-38 0 0,-1-1-35 0 0,-1-14 67 0 0,1 1-70 0 0,-2-19 229 0 0,3-3-400 0 0,2 9 261 0 0,3-40 30 0 0,6-11 467 0 0,4-5-758 0 0,-2 55 174 0 0,5 2-41 0 0,6 2-49 0 0,5 3-59 0 0,-17 26-28 0 0,7-10 7 0 0,2 1 0 0 0,2-1-4 0 0,12-5-14 0 0,-25 22-4 0 0,0-1 0 0 0,1 1-1 0 0,7-2 19 0 0,-7 2-13 0 0,1 1 0 0 0,0 1 0 0 0,0 0 0 0 0,0 0 0 0 0,0 0 0 0 0,0 1 0 0 0,0 0 0 0 0,0 1 0 0 0,2 0 13 0 0,-5 1-13 0 0,1 0 0 0 0,-1 0 1 0 0,0 0-1 0 0,0 1 0 0 0,0 0 1 0 0,0 0-1 0 0,0 0 0 0 0,0 1 1 0 0,0 0-1 0 0,-1 0 0 0 0,1 0 0 0 0,-1 1 1 0 0,2 1 12 0 0,0 0-26 0 0,-3-3 20 0 0,-1 1 1 0 0,0-1-1 0 0,0 1 1 0 0,-1-1 0 0 0,1 1-1 0 0,0 0 1 0 0,-1 1 5 0 0,-1-3-4 0 0,0 0 0 0 0,0 1 1 0 0,0-1-1 0 0,0 0 0 0 0,0 0 1 0 0,-1 1-1 0 0,1-1 0 0 0,0 1 1 0 0,-1-1-1 0 0,1 1 0 0 0,-1-1 0 0 0,0 2 4 0 0,1-1-1 0 0,-1 0 0 0 0,0 0 0 0 0,-1 0 0 0 0,1 0 0 0 0,0 0 0 0 0,-1 0 0 0 0,1 0 0 0 0,-1 0 0 0 0,1 0 0 0 0,-1 0 0 0 0,0 0 0 0 0,0 0 0 0 0,0 1 1 0 0,-1 0 0 0 0,-1 1 1 0 0,1 0-1 0 0,-1-1 1 0 0,0 1-1 0 0,0-1 1 0 0,0 0-1 0 0,-1 0 1 0 0,1 0-1 0 0,-4 2 0 0 0,-3 0 11 0 0,0 0-1 0 0,-1 0 0 0 0,1-1 0 0 0,-1-1 0 0 0,0 0 1 0 0,0 0-1 0 0,0-1 0 0 0,-2 0-10 0 0,-40 3-52 0 0,27-5-25 0 0,2 0-46 0 0,-23-4-148 0 0,16-1 23 0 0,11 0 39 0 0,1-1-56 0 0,1-2-70 0 0,2-1-81 0 0,14 8 253 0 0,0 0 74 0 0,0-1 50 0 0,-1-1 8 0 0,1 1-46 0 0,1 1-6 0 0,0 0-41 0 0,0 0-49 0 0,0 0-60 0 0,0 0-23 0 0,0 0-56 0 0,0 1-63 0 0,0-1-68 0 0,0 0-73 0 0,0 0-80 0 0,0 0-85 0 0,0 0-91 0 0,0 0-1069 0 0,-2-1-1040 0 0</inkml:trace>
  <inkml:trace contextRef="#ctx0" brushRef="#br0" timeOffset="97721.17">16425-974 9648 0 0,'0'0'216'0'0,"0"0"32"0"0,0 0 12 0 0,3-4-55 0 0,-1 0-152 0 0,0 1-35 0 0,-2 1 0 0 0,1 0 37 0 0,2-1 147 0 0,0 0 18 0 0,0 1 48 0 0,4-1 364 0 0,3-2 331 0 0,-5 4-575 0 0,0-1-7 0 0,0 1-78 0 0,-2 0-136 0 0,0 0-76 0 0,1 0 28 0 0,-1 0 1 0 0,1 0 0 0 0,-1 1-1 0 0,1-1 1 0 0,0 1 0 0 0,-1 0-1 0 0,3 0-119 0 0,9 3 364 0 0,0 2-49 0 0,-2 2-56 0 0,-1 3-67 0 0,-2 2-74 0 0,-2 2-83 0 0,-4-6-42 0 0,-2-5 15 0 0,-1 0-1 0 0,0 0 1 0 0,1 0 0 0 0,-1 0-1 0 0,0 0 1 0 0,0 0-1 0 0,-1 0 1 0 0,1 0 0 0 0,-1 2-8 0 0,-2 11 2 0 0,-2-1-3 0 0,-3 5 54 0 0,6-17-38 0 0,0-1 1 0 0,0 1-1 0 0,-1-1 0 0 0,1 1 1 0 0,-1-1-1 0 0,0 0 0 0 0,0 1-15 0 0,-6 7 41 0 0,6-8-23 0 0,0 0 0 0 0,0 1 0 0 0,1-1 0 0 0,-1 0 0 0 0,0 0 0 0 0,-1-1 0 0 0,1 1 0 0 0,0 0 0 0 0,0-1-1 0 0,-2 1-17 0 0,-7 3 72 0 0,1-2 71 0 0,5-5 76 0 0,5-7 75 0 0,3 4 18 0 0,1 0-88 0 0,2-2-45 0 0,3-2-27 0 0,1-1 0 0 0,0-2 13 0 0,1 1-33 0 0,11-10 57 0 0,3-4-32 0 0,34-38-60 0 0,-47 50-56 0 0,-7 7-38 0 0,0 1-1 0 0,0-1 1 0 0,0-1-1 0 0,-1 1 0 0 0,2-3-2 0 0,1-4 29 0 0,0 1-69 0 0,1-2-97 0 0,-1-1-106 0 0,0 1-116 0 0,-4 7 132 0 0,-1-1-33 0 0,-1 5-69 0 0,0 0 41 0 0,2-6-531 0 0,-3 7 487 0 0,1-1-66 0 0,-1 1 2 0 0,-1-1-72 0 0,1 1-84 0 0,-1-1-96 0 0,0 2 259 0 0,1 0-42 0 0,0 0-38 0 0,-1 1-34 0 0,1-1-138 0 0,-1 0-33 0 0,0-2-1463 0 0</inkml:trace>
  <inkml:trace contextRef="#ctx0" brushRef="#br0" timeOffset="98375.675">16867-1752 8376 0 0,'0'0'211'0'0,"0"-2"-73"0"0,0 0-59 0 0,0-5 47 0 0,0 4-46 0 0,0-3 118 0 0,-1 3-139 0 0,0 1 23 0 0,1 2-82 0 0,0-1 164 0 0,0 1 189 0 0,0 0 313 0 0,0 0 26 0 0,-4 0-92 0 0,0 1-85 0 0,1 1-81 0 0,0-1-72 0 0,0 1-67 0 0,0 1-60 0 0,0 0-52 0 0,1 0-46 0 0,-2 2 3 0 0,0 1-72 0 0,-5 13-26 0 0,5-11 51 0 0,2-5 6 0 0,0 1 48 0 0,-20 38 210 0 0,7-7 342 0 0,-11 35-699 0 0,13-14 242 0 0,9-37-176 0 0,4-14-52 0 0,-1 1 0 0 0,2-1 0 0 0,-1 1 0 0 0,1-1 0 0 0,0 1 0 0 0,0 2-14 0 0,2 3 64 0 0,1 1 43 0 0,-3-8 16 0 0,0-1-65 0 0,2 1-35 0 0,2 0 22 0 0,4 5 67 0 0,-1-2-124 0 0,13 4 63 0 0,-14-8-67 0 0,0-1-36 0 0,-1 0-30 0 0,0-1-42 0 0,0 1-51 0 0,0-1-57 0 0,0 0-65 0 0,0 0-73 0 0,0-1-80 0 0,0 1-88 0 0,-5-1 180 0 0,1 0-51 0 0,0 0-46 0 0,-1 0-38 0 0,1 0-144 0 0,0 1-39 0 0,0-1-173 0 0,2 0-467 0 0</inkml:trace>
  <inkml:trace contextRef="#ctx0" brushRef="#br0" timeOffset="111346.632">12292 4179 11256 0 0,'0'0'256'0'0,"0"0"-26"0"0,0 0-57 0 0,0-1-53 0 0,0 1-47 0 0,0 0-37 0 0,0-1-85 0 0,0 1-53 0 0,0-1-194 0 0,0 0 190 0 0,0 1 107 0 0,0-1 50 0 0,0 1 60 0 0,0 0 73 0 0,0 0 48 0 0,0 0 74 0 0,0-1 80 0 0,0 1 87 0 0,0 1 96 0 0,0-1 102 0 0,0 0 110 0 0,0 0 119 0 0,1 8-498 0 0,-1 1-65 0 0,1 0-60 0 0,0-1-54 0 0,0 1-47 0 0,1 0-43 0 0,1 9 33 0 0,0-2-100 0 0,2 20-12 0 0,-2 5 130 0 0,3 19-3 0 0,-3 0-71 0 0,-2-32-64 0 0,-1-1 0 0 0,-2 0 0 0 0,-3 11-46 0 0,-1 10-21 0 0,6-47-95 0 0,0 0-51 0 0,-1-1 67 0 0,-2 2-69 0 0,1-3 13 0 0,-2-3-188 0 0,1-1 62 0 0,1-1 51 0 0,0 0 38 0 0,0-20-454 0 0,2 19 454 0 0,-1 2-38 0 0,0-16-353 0 0,1 12 284 0 0,-1-1-129 0 0,1 5 163 0 0,0 0-42 0 0,0 1 15 0 0,0 0-38 0 0,0 0-39 0 0,0 0-44 0 0,0-1-48 0 0,0 1-49 0 0,0 0-55 0 0,0 0-57 0 0,0-8-1133 0 0,0-5-980 0 0</inkml:trace>
  <inkml:trace contextRef="#ctx0" brushRef="#br0" timeOffset="111763.361">12245 3963 9528 0 0,'0'-7'229'0'0,"0"0"-52"0"0,0 0-46 0 0,0 0-38 0 0,0-7 7 0 0,3-18-14 0 0,-2 22-20 0 0,1 1 55 0 0,0-1 79 0 0,0 0 99 0 0,-1 6-106 0 0,0-1 33 0 0,1 1 36 0 0,-1-1 37 0 0,4-5 607 0 0,1 1-124 0 0,1 1-114 0 0,2 2-105 0 0,0 1-93 0 0,1 1-85 0 0,1 1-75 0 0,0 1-65 0 0,8 0 35 0 0,-1 2-101 0 0,-4 0-18 0 0,-1 2-1 0 0,10 1-160 0 0,27 10 132 0 0,-36-8-95 0 0,0 0 1 0 0,9 5-38 0 0,-15-5 7 0 0,0-1 1 0 0,0 1-1 0 0,0 1 0 0 0,5 4-7 0 0,-9-6 0 0 0,1 0-1 0 0,-1 1 1 0 0,0-1-1 0 0,-1 1 1 0 0,1 0-1 0 0,-1 0 0 0 0,2 3 1 0 0,-3-3-1 0 0,0-1-1 0 0,0 1 1 0 0,0 0-1 0 0,-1-1 0 0 0,1 6 2 0 0,-1-6 5 0 0,-1 0-1 0 0,1 1 1 0 0,-1-1-1 0 0,0 0 0 0 0,-1 1 1 0 0,1 0-5 0 0,-1 1 11 0 0,0-1 1 0 0,-1 0 0 0 0,1 0-1 0 0,-1 0 1 0 0,0-1 0 0 0,0 1-1 0 0,-1 0 1 0 0,1-1 0 0 0,-1 1-1 0 0,0-1 1 0 0,-3 3-12 0 0,-2 2 34 0 0,-1 0 0 0 0,-1 0 0 0 0,0-1 1 0 0,0 0-1 0 0,0-1 0 0 0,-9 5-34 0 0,-15 6 219 0 0,-20 8-219 0 0,45-22-32 0 0,-1 0-52 0 0,-1 0-64 0 0,-7 2-123 0 0,0 0-2 0 0,14-4 262 0 0,3-1-78 0 0,5-1-193 0 0,0-1 154 0 0,0 1 52 0 0,0 0 72 0 0,-1 0 48 0 0,22 3-212 0 0,-1 0 92 0 0,-7 0 62 0 0,0 0 1 0 0,0 1 0 0 0,1 1 13 0 0,10 6-60 0 0,-23-9 42 0 0,33 18-88 0 0,-13-4 88 0 0,-11-5 43 0 0,-2 2 35 0 0,-2 2 41 0 0,-2 2 48 0 0,-7-14-109 0 0,-1 1 1 0 0,1-1-1 0 0,-1 0 0 0 0,0 1 1 0 0,0-1-1 0 0,0 1 0 0 0,0-1 1 0 0,0 0-1 0 0,-1 1 0 0 0,0-1 1 0 0,1 0-1 0 0,-1 1 0 0 0,-1-1 1 0 0,1 0-1 0 0,0 0 0 0 0,-1 0 1 0 0,1 0-1 0 0,-1 0 0 0 0,0 0 1 0 0,0 0-1 0 0,0-1 1 0 0,-1 1-1 0 0,1-1 0 0 0,0 1-40 0 0,-15 13 204 0 0,0-1-36 0 0,-1-2-45 0 0,2-2-57 0 0,13-9-61 0 0,-9 6-53 0 0,-1 0 62 0 0,-30 17 200 0 0,24-15-180 0 0,7-4-68 0 0,1-1-56 0 0,1-1-37 0 0,0 0-55 0 0,0 0-62 0 0,0 0-70 0 0,0 0-78 0 0,0-1-85 0 0,0 0-91 0 0,0 0-100 0 0,8-2 286 0 0,1-1-53 0 0,-1 0-47 0 0,1 1-41 0 0,-1-1-151 0 0,0 0-40 0 0,-1 1-182 0 0,0-1-492 0 0,3 0 1381 0 0</inkml:trace>
  <inkml:trace contextRef="#ctx0" brushRef="#br0" timeOffset="112061.852">12665 4663 12208 0 0,'0'0'273'0'0,"0"0"40"0"0,0 2 23 0 0,0 3-179 0 0,0 0-43 0 0,-1 6 12 0 0,-4 23-48 0 0,4-27-20 0 0,0 0 44 0 0,0-1 57 0 0,0 1 71 0 0,-1 7 94 0 0,0-1-53 0 0,-2 12 123 0 0,2 1-105 0 0,2-10-207 0 0,0 19 204 0 0,0-23-207 0 0,0 0-32 0 0,0 0-47 0 0,0 1-62 0 0,0-4-21 0 0,0 1-37 0 0,0 0-43 0 0,0 0-46 0 0,0-9-28 0 0,0-1-39 0 0,0 0-381 0 0,0 1 86 0 0,0-1-53 0 0,0 1-738 0 0,1-1 346 0 0,0 2-544 0 0,0 1-842 0 0</inkml:trace>
  <inkml:trace contextRef="#ctx0" brushRef="#br0" timeOffset="112399.214">12771 4684 9960 0 0,'0'0'189'0'0,"1"0"-79"0"0,-1 0-51 0 0,4 0 1 0 0,-2-1-4 0 0,4 0 176 0 0,1 1-66 0 0,-1-1-54 0 0,1 0-45 0 0,2 0-28 0 0,14 0-22 0 0,-14 1 24 0 0,4 0 228 0 0,1 2 71 0 0,3 1 136 0 0,8 6 308 0 0,-3 4-12 0 0,-11-2-318 0 0,-4 1-141 0 0,-3 1-77 0 0,-4-11-199 0 0,1 0 0 0 0,-1 0-1 0 0,0 0 1 0 0,0-1 0 0 0,0 1 0 0 0,-1 0 0 0 0,1 0 0 0 0,0 0 0 0 0,-1 0 0 0 0,0 1-37 0 0,-9 18 326 0 0,-6-1-56 0 0,1-2-68 0 0,10-13-145 0 0,-21 22 213 0 0,0-1-69 0 0,-2-2-84 0 0,-1-1-97 0 0,27-22-57 0 0,1 1 33 0 0,-2 2 75 0 0,-4 5 366 0 0,6-8-393 0 0,1 0 128 0 0,0-1 18 0 0,0 0 8 0 0,0 0 2 0 0,0 0 0 0 0,2 1 0 0 0,13 1 145 0 0,2-1-67 0 0,0 0-61 0 0,0-2-54 0 0,1-1-46 0 0,-1 0-40 0 0,18-4-15 0 0,-18 4-65 0 0,18-5 35 0 0,-26 5-47 0 0,-2 1-24 0 0,0-1-32 0 0,1 0-42 0 0,-1 0-48 0 0,-1 0-15 0 0,0 0-45 0 0,0 0-47 0 0,-1 0-54 0 0,1 0-56 0 0,0 0-62 0 0,0 0-67 0 0,-1 0-71 0 0,9-4-548 0 0</inkml:trace>
  <inkml:trace contextRef="#ctx0" brushRef="#br0" timeOffset="113382.448">12697 3750 8272 0 0,'0'0'241'0'0,"0"0"76"0"0,0 0-63 0 0,0-1-53 0 0,0 1-45 0 0,0-1 52 0 0,0-3 105 0 0,0 3-171 0 0,0-1 65 0 0,0 2-44 0 0,0-1 36 0 0,0 0 41 0 0,0 1 47 0 0,0-1 76 0 0,0 1 66 0 0,0-1 70 0 0,0 1 78 0 0,0 0 83 0 0,0-1 90 0 0,0 1 95 0 0,0 1 102 0 0,-3 4-875 0 0,0 1-1 0 0,0 1 1 0 0,1-1-1 0 0,0 0 1 0 0,0 1-1 0 0,0-1 1 0 0,1 1-1 0 0,0-1 1 0 0,0 1-1 0 0,1-1 0 0 0,0 1 1 0 0,0 0-1 0 0,1 0-71 0 0,2 2 74 0 0,8 8-60 0 0,-4-8 85 0 0,-5-8-76 0 0,-1 0 1 0 0,0 0-1 0 0,1 0 0 0 0,0-1 0 0 0,-1 1 0 0 0,1-1 0 0 0,-1 1 0 0 0,1-1 0 0 0,0 1 0 0 0,-1-1 0 0 0,1 0-23 0 0,0 1 11 0 0,2-1 46 0 0,-1 1 0 0 0,0-1-1 0 0,1 0 1 0 0,-1 0 0 0 0,0 0-1 0 0,1 0 1 0 0,-1 0 0 0 0,0-1-1 0 0,1 0-56 0 0,1 0 79 0 0,1-1-1 0 0,-1 0 1 0 0,0 0-1 0 0,0 0 1 0 0,3-2-79 0 0,7-6 148 0 0,-1-1-33 0 0,-1-1-36 0 0,-2 0-37 0 0,3-11 57 0 0,-11 18-69 0 0,-1 1-1 0 0,1-1 0 0 0,0 1 0 0 0,1 0 0 0 0,1-3-29 0 0,-3 5-10 0 0,-1 1-44 0 0,1 2-20 0 0,1 3 37 0 0,1 9 18 0 0,-4-11 8 0 0,2 3-25 0 0,4 13-62 0 0,1-1 88 0 0,4 3 7 0 0,-1-4 3 0 0,-6-13 0 0 0,-1-2 0 0 0,9 6 12 0 0,-2-3 64 0 0,-1-2 50 0 0,-3-4 35 0 0,-5 2-122 0 0,1-1 1 0 0,-1 0 0 0 0,0 1 0 0 0,0-1-1 0 0,0 0 1 0 0,0 0 0 0 0,0 0-1 0 0,0 0 1 0 0,0 0 0 0 0,-1 0-1 0 0,1 0 1 0 0,0 0 0 0 0,0-1-40 0 0,3-5 191 0 0,1-1-51 0 0,-4 6-105 0 0,0 0 1 0 0,0 1 0 0 0,0-1-1 0 0,-1 0 1 0 0,1 0-1 0 0,0 0 1 0 0,-1 0 0 0 0,1-1-36 0 0,-1-19 207 0 0,-3-1-62 0 0,-2 1-46 0 0,1 1-29 0 0,-1-3 107 0 0,-8-24-177 0 0,3 17 44 0 0,-3-3-83 0 0,6 18-31 0 0,0 0-42 0 0,6 14-41 0 0,0 0 81 0 0,-1 0 58 0 0,-1-3 65 0 0,1 3-67 0 0,1 1-30 0 0,0 0-38 0 0,0 0-47 0 0,0-1-57 0 0,0 1-96 0 0,0 0-92 0 0,-1-1-103 0 0,1 1-116 0 0,1 0 250 0 0,-1 1-33 0 0,1-1-36 0 0,-1 0-36 0 0,0 1-38 0 0,1-1-39 0 0,-1 0-42 0 0,1 0-42 0 0,-1 0-603 0 0,0 0-34 0 0,-1-3-2612 0 0</inkml:trace>
  <inkml:trace contextRef="#ctx0" brushRef="#br0" timeOffset="114672.865">13385 4228 5552 0 0,'0'0'165'0'0,"0"0"-41"0"0,0 0 3 0 0,0 0 54 0 0,0 0 162 0 0,0 0 297 0 0,0 0 28 0 0,0 0 14 0 0,0 0 48 0 0,0 0 26 0 0,0 0 4 0 0,0 0-10 0 0,0 0-482 0 0,0 0-50 0 0,0 0-46 0 0,1 0-40 0 0,-1 0-24 0 0,0 0-35 0 0,1 0-6 0 0,1 0 6 0 0,-1 0-19 0 0,-1 0 38 0 0,1 0 35 0 0,-1 0 52 0 0,1 0 61 0 0,-1 0 71 0 0,4 1 64 0 0,1 0-41 0 0,-1-1-39 0 0,1 1-33 0 0,5-1 177 0 0,1-1-85 0 0,18 1 459 0 0,-3 3-208 0 0,1-1-110 0 0,6-1-5 0 0,16-4 135 0 0,-22 1-368 0 0,-1 3-69 0 0,28-3 69 0 0,0-3-159 0 0,3 0-31 0 0,-19-1-92 0 0,-34 5-211 0 0,0 0 104 0 0,1 1 82 0 0,-1-1 63 0 0,14-3 276 0 0,-15 3-254 0 0,1 1-37 0 0,1-1-56 0 0,-1 1-75 0 0,0-1-92 0 0,1 1-108 0 0,-2-1-39 0 0,1 1-94 0 0,-1 0-106 0 0,1 0-114 0 0,-1 0-124 0 0,-1 0 356 0 0,0 1-34 0 0,-1-1-37 0 0,1 0-36 0 0,0 0-38 0 0,0 0-39 0 0,2 1-1468 0 0,4 1-1186 0 0</inkml:trace>
  <inkml:trace contextRef="#ctx0" brushRef="#br0" timeOffset="114973.927">13446 4420 9672 0 0,'0'0'282'0'0,"0"0"-2"0"0,0 0-209 0 0,-1 0-43 0 0,-1 0 1 0 0,0 0 39 0 0,1 0 73 0 0,1 0 166 0 0,0 0 291 0 0,0 0 30 0 0,0 0 8 0 0,0 0 17 0 0,0 0 10 0 0,0 0 1 0 0,0 0-40 0 0,0 0-424 0 0,0 0 57 0 0,0 0-9 0 0,1 0-45 0 0,0 0-39 0 0,0 0-34 0 0,3 0 72 0 0,6 0 126 0 0,-8 0-134 0 0,7 0 164 0 0,-1 0-36 0 0,9-1 231 0 0,0 0-99 0 0,0-1-75 0 0,10 0 130 0 0,8 0 39 0 0,1 1-76 0 0,-15 0-240 0 0,0 0-38 0 0,0-1-45 0 0,0 1-47 0 0,27-2 51 0 0,0 0-79 0 0,-16 0-34 0 0,0-1 1 0 0,13-4-41 0 0,-32 5-81 0 0,-10 1 33 0 0,1 1-36 0 0,-1 1-50 0 0,1-1-63 0 0,-2 0 24 0 0,0 1-39 0 0,1 0-42 0 0,-1 0-47 0 0,-2 0 301 0 0,2 0-323 0 0,-1 0-50 0 0,0 0-47 0 0,1 0-41 0 0,-1 0-299 0 0,1 0-70 0 0,-1 0-53 0 0,0-1-40 0 0,0 1-348 0 0,0-1-35 0 0,-1-1-2734 0 0</inkml:trace>
  <inkml:trace contextRef="#ctx0" brushRef="#br0" timeOffset="123467.965">14842 4006 5848 0 0,'0'0'168'0'0,"0"-1"-35"0"0,-1-1-68 0 0,1 0-47 0 0,-1-5-50 0 0,1 4 48 0 0,12-36 3304 0 0,-12 38-3379 0 0,1 0 52 0 0,-1 0 48 0 0,0 0 42 0 0,0 1 42 0 0,1-1 34 0 0,-1-1 243 0 0,1 1 67 0 0,0-2 703 0 0,0 3-848 0 0,-1-1-40 0 0,1 0-50 0 0,0 1-72 0 0,0-1-86 0 0,0 1-101 0 0,0-1 481 0 0,-1 1 0 0 0,0 0-18 0 0,0 0-74 0 0,0 0-38 0 0,0 0-6 0 0,0 0-96 0 0,-1 0-103 0 0,0 0-69 0 0,-1 0-64 0 0,1 0 45 0 0,0 1 99 0 0,1-1 87 0 0,0 1-62 0 0,1-1 36 0 0,2 4-174 0 0,1 0-1 0 0,-1 0 0 0 0,0 0 0 0 0,2 5-18 0 0,-3-6 1 0 0,-1 0 0 0 0,0-1 0 0 0,0 1 0 0 0,-1 0 0 0 0,1 0 0 0 0,0-1 1 0 0,-1 1-2 0 0,1 0 4 0 0,-1 0 1 0 0,1 0-1 0 0,0-1 1 0 0,0 1 0 0 0,0 0-1 0 0,0-1 1 0 0,2 2-5 0 0,-2-2 6 0 0,0 0 0 0 0,0 1 0 0 0,0-1 0 0 0,0 0 0 0 0,0 1 0 0 0,0-1 0 0 0,-1 1-1 0 0,1 1-5 0 0,0 14 64 0 0,0 3-12 0 0,2-6 11 0 0,-3-11-47 0 0,1 0 0 0 0,-1 0 0 0 0,1 0 0 0 0,-1 0 0 0 0,0 0 1 0 0,-1 0-1 0 0,1 0 0 0 0,-1-1 0 0 0,1 1 0 0 0,-1 0 0 0 0,0 0 0 0 0,-1 0 0 0 0,1 0-16 0 0,-1 1 13 0 0,0 1-1 0 0,1-1 1 0 0,0 0 0 0 0,0 1 0 0 0,0-1-1 0 0,1 0-12 0 0,-4 24 114 0 0,-5-3-73 0 0,8-22-30 0 0,0 1 0 0 0,0-1 0 0 0,1 1 0 0 0,-1 0-1 0 0,1 0 1 0 0,0-1 0 0 0,0 1 0 0 0,1 3-11 0 0,0 19 30 0 0,-1-22-18 0 0,0 0 0 0 0,0-1 0 0 0,1 1 0 0 0,0 0-1 0 0,0-1 1 0 0,0 1 0 0 0,1 3-12 0 0,0-5 5 0 0,-1 1 0 0 0,0-1-1 0 0,0 1 1 0 0,0 0 0 0 0,-1 0 0 0 0,0-1 0 0 0,1 1 0 0 0,-1 0 0 0 0,-1 0 0 0 0,1 0-1 0 0,0 0-4 0 0,-2 11 11 0 0,4-10 3 0 0,0 0 1 0 0,-1 16 20 0 0,-1-9 18 0 0,0-4-3 0 0,-2 10-27 0 0,-2-8 40 0 0,4-10-62 0 0,-1 1-1 0 0,1-1 0 0 0,0 0 0 0 0,0 0 0 0 0,0 0 0 0 0,0 1 0 0 0,0-1 1 0 0,0 0-1 0 0,0 0 0 0 0,0 1 0 0 0,-1-1 0 0 0,1 0 0 0 0,0 0 0 0 0,0 1 0 0 0,0-1 1 0 0,0 0-1 0 0,0 0 0 0 0,0 1 0 0 0,0-1 0 0 0,0 0 0 0 0,1 0 0 0 0,-1 1 1 0 0,0-1-1 0 0,0 0 0 0 0,0 0 0 0 0,0 1 0 0 0,0-1 0 0 0,0 0 0 0 0,0 0 0 0 0,1 1 1 0 0,-1-1-1 0 0,0 0 0 0 0,0 0 0 0 0,0 0 0 0 0,0 0 0 0 0,1 1 0 0 0,-1-1 1 0 0,0 0-1 0 0,0 0 0 0 0,0 0 0 0 0,1 0 0 0 0,-1 0 0 0 0,0 0 0 0 0,0 1 0 0 0,1-1 1 0 0,-1 0-1 0 0,0 0 0 0 0,0 0 0 0 0,1 0 0 0 0,-1 0 0 0 0,0 0 0 0 0,0 0 1 0 0,1 0-1 0 0,-1 0 0 0 0,0 0 0 0 0,0 0 0 0 0,1 0 0 0 0,-1 0 0 0 0,0-1 0 0 0,8 0-18 0 0,-4-1-81 0 0,-4 1 84 0 0,0 0 1 0 0,1 0-1 0 0,-1 0 0 0 0,0 0 0 0 0,1 0 0 0 0,-1 0 1 0 0,1 1-1 0 0,-1-1 0 0 0,1 0 0 0 0,-1 0 1 0 0,1 0-1 0 0,0 1 0 0 0,-1-1 0 0 0,1 0 0 0 0,0 1 1 0 0,0-1-1 0 0,-1 1 0 0 0,1-1 0 0 0,1 0 15 0 0,-1 1-17 0 0,0-1 0 0 0,0 0 0 0 0,0 0 0 0 0,-1 1-1 0 0,1-1 1 0 0,0 0 0 0 0,0 0 0 0 0,0 0 0 0 0,-1 0-1 0 0,1 0 1 0 0,0 0 0 0 0,-1 0 0 0 0,1 0 0 0 0,-1 0-1 0 0,1 0 1 0 0,-1-1 17 0 0,-1-9-164 0 0,0 9 142 0 0,1 1-1 0 0,0-1 0 0 0,-1 1 1 0 0,1 0-1 0 0,0-1 0 0 0,0 1 1 0 0,0-1-1 0 0,0 1 0 0 0,0 0 1 0 0,0-1-1 0 0,0 1 23 0 0,4-13-242 0 0,-2 11 179 0 0,-1 0 0 0 0,-1-1-1 0 0,1 1 1 0 0,0 0 0 0 0,-1 0 0 0 0,0-1 0 0 0,1 1 0 0 0,-1 0 0 0 0,-1 0 0 0 0,1-3 63 0 0,-4-14-328 0 0,2 15 208 0 0,1 1 0 0 0,0-1 0 0 0,1 0 0 0 0,-1 0 0 0 0,1 0 0 0 0,0 1 0 0 0,0-6 120 0 0,3-5-285 0 0,-2 11 194 0 0,0 0 1 0 0,0 0 0 0 0,0 0-1 0 0,-1 0 1 0 0,0 0 0 0 0,0 0-1 0 0,0-1 91 0 0,-2-8-277 0 0,0 6 64 0 0,1 0 1 0 0,1 0 0 0 0,-1 0 0 0 0,1-1 0 0 0,0 1 0 0 0,1 0 0 0 0,0-5 212 0 0,1-2-143 0 0,0 0-42 0 0,1-27-497 0 0,-1 14 260 0 0,-1 9 206 0 0,1 3 98 0 0,1 0 76 0 0,-2 10 52 0 0,-1-1 1 0 0,0 1 0 0 0,0 0 0 0 0,0-5-11 0 0,-1 6 18 0 0,1 0 1 0 0,0 0-1 0 0,0 0 0 0 0,0 0 1 0 0,1 0-1 0 0,-1 0 1 0 0,2-2-19 0 0,3-8 131 0 0,0 0 97 0 0,-5 13-197 0 0,0-1-1 0 0,1 0 1 0 0,-1 0-1 0 0,0 0 1 0 0,0 1-1 0 0,-1-1 1 0 0,1 0-1 0 0,0 0 1 0 0,0 0-1 0 0,-1 1 1 0 0,1-1-1 0 0,-1 0 1 0 0,0 0-31 0 0,-2-9 161 0 0,2 1 42 0 0,0 0 42 0 0,2 0 38 0 0,-1-6 185 0 0,-1 7-245 0 0,-2 0 44 0 0,-1-3 202 0 0,4 11-431 0 0,-1 0 0 0 0,1 0 1 0 0,0 0-1 0 0,0 1 0 0 0,1-1 1 0 0,-1 0-1 0 0,0 0 0 0 0,0 0 1 0 0,0 0-1 0 0,0 0 0 0 0,1 1 1 0 0,-1-1-1 0 0,0 0 1 0 0,1 0-39 0 0,-1 1 19 0 0,0-1-1 0 0,1 1 1 0 0,-1 0 0 0 0,0-1 0 0 0,0 1 0 0 0,0-1 0 0 0,1 1 0 0 0,-1-1 0 0 0,0 1 0 0 0,0 0 0 0 0,0-1 0 0 0,0 1 0 0 0,0-1 0 0 0,0 1 0 0 0,0-1 0 0 0,0 1-1 0 0,0 0 1 0 0,0-1 0 0 0,0 1 0 0 0,0-1 0 0 0,0 1 0 0 0,0-1 0 0 0,0 1 0 0 0,-1 0 0 0 0,1-1 0 0 0,0 1 0 0 0,0-1 0 0 0,0 1 0 0 0,-1 0 0 0 0,1-1-1 0 0,0 1 1 0 0,-1 0 0 0 0,1-1 0 0 0,0 1 0 0 0,-1 0-19 0 0,0-5 245 0 0,2 0-43 0 0,9-6 117 0 0,7-1 12 0 0,-8 7-74 0 0,-6 3-213 0 0,1 0-1 0 0,0 1 1 0 0,0 0 0 0 0,0-1 0 0 0,0 1 0 0 0,0 0-44 0 0,28-2 166 0 0,-5 4-86 0 0,9 6-14 0 0,-28-4-69 0 0,0 0-1 0 0,0 1 0 0 0,0 0 0 0 0,0 0 1 0 0,6 5 3 0 0,-8-5 6 0 0,-1 0 1 0 0,1 1 0 0 0,-1 0 0 0 0,0 0 0 0 0,0 0-1 0 0,-1 1 1 0 0,1 0-7 0 0,-2-1 15 0 0,0-1 0 0 0,-1 1 0 0 0,1-1 0 0 0,-1 1 0 0 0,0 0 1 0 0,-1-1-1 0 0,1 1 0 0 0,-1 0 0 0 0,0 0 0 0 0,0 1-15 0 0,-1 23 125 0 0,-1-24-84 0 0,0 1 0 0 0,-1-1 1 0 0,1 0-1 0 0,-3 5-41 0 0,0-2 27 0 0,-1-1 0 0 0,1 1-1 0 0,-1-1 1 0 0,-1 0 0 0 0,1 0 0 0 0,-1 0 0 0 0,0-1 0 0 0,-2 1-27 0 0,-18 14 67 0 0,0-5 8 0 0,-14 3-70 0 0,-2-1-19 0 0,40-17-56 0 0,5-1 9 0 0,-2 0 55 0 0,5 2-7 0 0,4 1-55 0 0,21 3-48 0 0,15 6-8 0 0,-6 3 120 0 0,-32-12-16 0 0,0 1 0 0 0,-1 1 0 0 0,8 4 20 0 0,-3 0-30 0 0,0 1 35 0 0,-8-6 20 0 0,0 0 0 0 0,0 0 1 0 0,-1 0-1 0 0,3 4-25 0 0,-4-6 18 0 0,-1-1-1 0 0,0 1 1 0 0,0 0-1 0 0,0 0 1 0 0,0 1-1 0 0,0-1 0 0 0,-1 0 1 0 0,1 0-1 0 0,-1 0 1 0 0,1 0-1 0 0,-1 1 1 0 0,0-1-18 0 0,0 0 20 0 0,0 0 0 0 0,0 0 0 0 0,-1 0-1 0 0,1 0 1 0 0,-1 0 0 0 0,1 0 0 0 0,-1 0 0 0 0,0 0 0 0 0,1 0 0 0 0,-1 0 0 0 0,0 0 0 0 0,0-1 0 0 0,-1 1 0 0 0,1 0-1 0 0,0 0-19 0 0,-9 9 34 0 0,-15 11 118 0 0,17-16-141 0 0,-1 0-41 0 0,0 0-69 0 0,-1 0-86 0 0,0 0-107 0 0,5-3 100 0 0,0 0-34 0 0,0 0-52 0 0,-1 0-43 0 0,-7 5-460 0 0</inkml:trace>
  <inkml:trace contextRef="#ctx0" brushRef="#br0" timeOffset="123808.16">15408 4529 12544 0 0,'0'0'365'0'0,"0"0"-131"0"0,0 0-107 0 0,0 0-45 0 0,-2 3-38 0 0,-2 6-24 0 0,1-3 3 0 0,1 0 43 0 0,0 0 39 0 0,-1 0 33 0 0,0 4 158 0 0,-1 1 60 0 0,-6 23 955 0 0,6-18-817 0 0,3-8-287 0 0,-1 0-42 0 0,1-1-50 0 0,0 1-57 0 0,-5 22 356 0 0,1-5-143 0 0,4-13-182 0 0,0 1-40 0 0,-1 27 90 0 0,1-11-62 0 0,1-7-80 0 0,0-21-66 0 0,0-1-15 0 0,0 0-47 0 0,0 0-126 0 0,0 0-231 0 0,0 0 368 0 0,0 0 11 0 0,0 0-17 0 0,0 0-41 0 0,0 0-12 0 0,0 0-43 0 0,0 0-47 0 0,0 0-55 0 0,0 0-59 0 0,0 0-53 0 0,0 0-49 0 0,0 0-43 0 0,0 0-152 0 0,0 0-42 0 0,0 0-184 0 0,0 0-499 0 0</inkml:trace>
  <inkml:trace contextRef="#ctx0" brushRef="#br0" timeOffset="124389.603">15537 4575 8328 0 0,'0'0'241'0'0,"0"0"0"0"0,0 0-134 0 0,0 0-14 0 0,0 0 17 0 0,3 0 171 0 0,5 0 60 0 0,0 0 50 0 0,-3 0 41 0 0,-2 0-74 0 0,0 0-35 0 0,2 0 231 0 0,1-1-18 0 0,3-1 113 0 0,1 1-24 0 0,-4 0-140 0 0,0 0 7 0 0,0 1 111 0 0,-3 0-442 0 0,0 0 35 0 0,6-1 511 0 0,-2 0-182 0 0,-2 0-226 0 0,0 1-107 0 0,0 0-69 0 0,-3 0-75 0 0,1 0 44 0 0,6 2 317 0 0,-3 0-157 0 0,-2-1-140 0 0,-1-1-75 0 0,0 1-67 0 0,0-1 194 0 0,1 1 4 0 0,3 1-1 0 0,-3-2-20 0 0,-1 0-124 0 0,11 0 133 0 0,9 4 134 0 0,-21-4-269 0 0,0 1 0 0 0,-1-1 0 0 0,1 1 0 0 0,-1 0 0 0 0,1-1 0 0 0,-1 1 0 0 0,1 0 0 0 0,-1 0 0 0 0,0 0 0 0 0,1 0 0 0 0,-1 0 0 0 0,0 1-21 0 0,0-1 8 0 0,0 0 0 0 0,0 0 1 0 0,-1 0-1 0 0,1 0 0 0 0,0 0 0 0 0,-1 0 0 0 0,0 1 1 0 0,1-1-1 0 0,-1 0 0 0 0,1 0 0 0 0,-1 1-8 0 0,3 21 117 0 0,-3-20-88 0 0,0 0 1 0 0,0 1-1 0 0,0-1 0 0 0,0 0 1 0 0,-1 1-1 0 0,1-1 1 0 0,-1 0-1 0 0,0 0 1 0 0,0 0-1 0 0,0 0 1 0 0,0 0-1 0 0,-1 0 1 0 0,1 0-1 0 0,-1 0 1 0 0,0 0-30 0 0,-15 19 170 0 0,-1-1-41 0 0,-22 19 32 0 0,18-19-63 0 0,-18 23-98 0 0,36-39 14 0 0,4-5-10 0 0,0 1 0 0 0,0-1 0 0 0,0 0 0 0 0,0 1 0 0 0,0-1 0 0 0,0 1 1 0 0,0-1-1 0 0,0 1 0 0 0,0-1 0 0 0,0 1 0 0 0,1-1 0 0 0,-1 0 0 0 0,0 1 1 0 0,0-1-1 0 0,0 1 0 0 0,1-1 0 0 0,-1 0 0 0 0,0 1 0 0 0,0-1 0 0 0,1 0 0 0 0,-1 1 1 0 0,0-1-1 0 0,1 0 0 0 0,-1 1 0 0 0,0-1 0 0 0,1 0 0 0 0,-1 0 0 0 0,0 1 0 0 0,1-1 1 0 0,-1 0-1 0 0,1 0 0 0 0,-1 0 0 0 0,1 0 0 0 0,-1 1 0 0 0,0-1 0 0 0,1 0 0 0 0,-1 0-4 0 0,17 5 178 0 0,4-4 39 0 0,0-3-78 0 0,-1-2-61 0 0,1-1-44 0 0,9-2-30 0 0,-15 4-40 0 0,10-4 104 0 0,-15 3-70 0 0,1 0-62 0 0,-1 0-94 0 0,-4 2-4 0 0,0 0-56 0 0,-4 1 82 0 0,0 0 40 0 0,3-2-103 0 0,-3 1 84 0 0,1 1-75 0 0,-2 0 54 0 0,0 0-33 0 0,0 0-67 0 0,0 0-57 0 0,0 0-62 0 0,0 0-70 0 0,0 1-43 0 0,0-1-68 0 0,0 0-60 0 0,0 1-52 0 0,0-1-189 0 0,0 0-52 0 0,1 0-227 0 0,0 0-615 0 0</inkml:trace>
  <inkml:trace contextRef="#ctx0" brushRef="#br0" timeOffset="124979.922">15359 3615 10768 0 0,'0'0'241'0'0,"0"0"38"0"0,0 0 13 0 0,0 0-26 0 0,1-1-175 0 0,8-4-73 0 0,-6 2 55 0 0,2-1 633 0 0,1 2-104 0 0,0 1-96 0 0,0 1-86 0 0,0 1-79 0 0,1 0-70 0 0,-1 2-60 0 0,0 0-54 0 0,2 2-25 0 0,-1 0-48 0 0,-3-2-54 0 0,0 1 0 0 0,-1 0 1 0 0,1-1-1 0 0,-1 1 0 0 0,1 0 1 0 0,-1 0-31 0 0,5 10 102 0 0,4 10-43 0 0,-11-22-55 0 0,-1 0 1 0 0,1 0-1 0 0,0 1 0 0 0,-1-1 1 0 0,1 0-1 0 0,-1 0 1 0 0,0 1-1 0 0,0-1 1 0 0,0 1-1 0 0,0-1 0 0 0,0 0 1 0 0,0 1-1 0 0,-1-1 1 0 0,1 0-1 0 0,-1 0 1 0 0,0 2-5 0 0,-4 7 49 0 0,4-10-36 0 0,0 1-1 0 0,0 0 1 0 0,0-1-1 0 0,0 1 0 0 0,1 0 1 0 0,-1 0-1 0 0,1 0 0 0 0,-1 0 1 0 0,1 0-1 0 0,0-1 1 0 0,0 1-1 0 0,-1 0 0 0 0,1 0 1 0 0,1 0-1 0 0,-1 0 1 0 0,0 1-13 0 0,1 2 21 0 0,-1 0 1 0 0,1 0-1 0 0,-1 0 1 0 0,-1 0 0 0 0,1 0-1 0 0,-1 0 1 0 0,1-1 0 0 0,-1 1-1 0 0,-1 0 1 0 0,1 0 0 0 0,-1-1-1 0 0,0 2-21 0 0,-1 2 62 0 0,-1-1 0 0 0,0 0-1 0 0,0 0 1 0 0,-5 6-62 0 0,9-12 53 0 0,0-1 11 0 0,0 0 2 0 0,0 0 4 0 0,0 0 2 0 0,1-2 36 0 0,1 1-37 0 0,6-4 53 0 0,-6 4-53 0 0,6-4 203 0 0,1-1-40 0 0,7-7 135 0 0,-1 1-115 0 0,24-26 272 0 0,-22 22-252 0 0,-4 3 29 0 0,2-4-9 0 0,-6 6-42 0 0,-1 0 0 0 0,0 0 0 0 0,1-5-252 0 0,1-3 250 0 0,-2-1-34 0 0,-3 1-47 0 0,-3 0-62 0 0,-3 5-104 0 0,0 12 16 0 0,1-1 1 0 0,-1 1-1 0 0,0-1 1 0 0,1 1-1 0 0,-1 0 1 0 0,0-1-1 0 0,-1 1 1 0 0,1 0-1 0 0,-1-2-19 0 0,-3-2 7 0 0,-1 1-65 0 0,1 2-55 0 0,-1 0-75 0 0,0 0-88 0 0,0 1-101 0 0,-1 1-115 0 0,3 0 198 0 0,1 1-33 0 0,-1-1-36 0 0,1 1-38 0 0,-1 0-38 0 0,0 0-42 0 0,3 0 36 0 0,1 0-63 0 0,-1 0-56 0 0,0 0-49 0 0,0 0-178 0 0,0 0-48 0 0,0 0-215 0 0,0 0-579 0 0</inkml:trace>
  <inkml:trace contextRef="#ctx0" brushRef="#br0" timeOffset="133137.704">14200 4210 7920 0 0,'0'0'174'0'0,"0"0"29"0"0,0 0 13 0 0,-5-1-50 0 0,-4 0-109 0 0,7 0-33 0 0,0 1 45 0 0,-1 0 70 0 0,1-1 52 0 0,-1 1 45 0 0,0 0 37 0 0,-2-1 340 0 0,-7-2 927 0 0,8 2-1124 0 0,1 0-64 0 0,1 0-181 0 0,0 0-35 0 0,0 0-39 0 0,1 0-44 0 0,0 0 295 0 0,1 1 18 0 0,-2 0 280 0 0,1 0-116 0 0,0-1-104 0 0,1 0-94 0 0,1 0-82 0 0,-1-1-70 0 0,2 1-60 0 0,-1-1-48 0 0,2 0-27 0 0,3-3-38 0 0,-4 4 48 0 0,-2 0 57 0 0,6-3 57 0 0,0 0-51 0 0,9-8 59 0 0,1 5-51 0 0,24-6 320 0 0,-22 8-291 0 0,-7 3-18 0 0,-7 1-103 0 0,1 1 0 0 0,0 0 0 0 0,-1 0 0 0 0,1 0 0 0 0,0 1 0 0 0,2 0-34 0 0,5 3 138 0 0,-11-4-138 0 0,0 1 1 0 0,0-1-1 0 0,0 1 1 0 0,0 0-1 0 0,1-1 1 0 0,-1 1-1 0 0,0 0 1 0 0,-1 0-1 0 0,1-1 1 0 0,0 1-1 0 0,0 0 1 0 0,0 0-1 0 0,0 0 1 0 0,-1 0-1 0 0,1 0 1 0 0,0 0-1 0 0,-1 1 1 0 0,1-1-1 0 0,-1 0 1 0 0,1 1-1 0 0,1 3 0 0 0,-1-3 0 0 0,0 0 0 0 0,0 0 0 0 0,-1 0 0 0 0,1 0 0 0 0,-1 0-1 0 0,1 0 1 0 0,-1 0 0 0 0,0 1 0 0 0,0-1 0 0 0,0 0 0 0 0,0 0-1 0 0,0 0 1 0 0,0 0 0 0 0,-1 0 0 0 0,1 0 0 0 0,0 0 0 0 0,-1 0-1 0 0,0 0 1 0 0,0 0 0 0 0,0 0 0 0 0,-3 7 8 0 0,0 0 0 0 0,-1-1 0 0 0,-6 8-8 0 0,2-2 46 0 0,-7 8 27 0 0,-2-1-46 0 0,-44 39-41 0 0,52-51 21 0 0,2-4-6 0 0,-2 2 1 0 0,2 3 59 0 0,7-9-7 0 0,-1 1-33 0 0,1-2 35 0 0,3 1 21 0 0,12 1 12 0 0,-10-1-30 0 0,1 0 0 0 0,-1-1-1 0 0,1 0 1 0 0,-1 0 0 0 0,1-1 0 0 0,1 0-59 0 0,7-2 57 0 0,-7 1-23 0 0,0 1-1 0 0,1 0 1 0 0,-1-1 0 0 0,5 1-34 0 0,0 0 44 0 0,1-3-34 0 0,-9 3-71 0 0,-1 0 36 0 0,7-1 32 0 0,-5 2-39 0 0,-1-1-80 0 0,0 0-28 0 0,-1 0-65 0 0,0 0-25 0 0,0-1-62 0 0,1 1-69 0 0,-1-1-76 0 0,-1 1 170 0 0,0 0 57 0 0,1 0 14 0 0,1 0-38 0 0,-1 1 35 0 0,0-1 39 0 0,-1 1-4 0 0,0-1-37 0 0,0 0-2 0 0,0 0-37 0 0,-1 0-44 0 0,1 0-47 0 0,-1-7-763 0 0</inkml:trace>
  <inkml:trace contextRef="#ctx0" brushRef="#br0" timeOffset="133455.152">14465 4158 9184 0 0,'0'0'208'0'0,"0"0"33"0"0,0 0 14 0 0,1 0-42 0 0,1-1-505 0 0,0 0 74 0 0,0 1 68 0 0,-1-1 66 0 0,1 0 59 0 0,-1 1 56 0 0,0-1 51 0 0,0 1 46 0 0,0 0 74 0 0,0-1 50 0 0,0 1 43 0 0,0 0 36 0 0,0-1 397 0 0,1 1 1117 0 0,-1 0-1314 0 0,-1 0-50 0 0,1 1 1 0 0,-1-1-286 0 0,0 0-37 0 0,1 1-34 0 0,-1-1-50 0 0,1 1-55 0 0,0-1-61 0 0,0 1 521 0 0,-1-1-225 0 0,1 1-50 0 0,0 0-43 0 0,0 0-37 0 0,1 3 31 0 0,3 5 61 0 0,-4-7-60 0 0,0 10 318 0 0,-1-4-226 0 0,-1-3-143 0 0,1 1-33 0 0,0-2-40 0 0,1 1-45 0 0,0-1 14 0 0,0 0-1 0 0,-1-1 1 0 0,0 1-1 0 0,0 0 1 0 0,0 0-1 0 0,0 1-1 0 0,0 1-10 0 0,-1 0 1 0 0,0 1-1 0 0,-1-1 0 0 0,0 0 0 0 0,0 0 0 0 0,0 0 0 0 0,0-1 0 0 0,-1 1 0 0 0,-2 4 10 0 0,-11 24 0 0 0,14-31 0 0 0,0 3 0 0 0,5 11 0 0 0,-3-9 11 0 0,-1-4 24 0 0,1-1-47 0 0,0 0-50 0 0,2-1-94 0 0,-2-1-72 0 0,-3 0 118 0 0,3-1 104 0 0,-1 1-248 0 0,1-1-130 0 0,0 0-57 0 0,0 0-9 0 0,0 0-26 0 0,0-1 214 0 0,0 1 54 0 0,1-1 50 0 0,-1 1 40 0 0,1-1 21 0 0,1 0 38 0 0,1-1-19 0 0,-2 2 18 0 0,0-1-72 0 0,-1 1-30 0 0,0 0 49 0 0,0 0 40 0 0,0 0 37 0 0,1-1 44 0 0,1 0 236 0 0,-2 0-195 0 0,1 0-113 0 0,-1 1-22 0 0,1-1-45 0 0,-1 1-72 0 0,0 0-71 0 0,1-1-78 0 0,-1 1-86 0 0,0-1-95 0 0,0 1-103 0 0,0 0-111 0 0,0-1-119 0 0,0 1-778 0 0,0 0-921 0 0</inkml:trace>
  <inkml:trace contextRef="#ctx0" brushRef="#br0" timeOffset="133733.761">14555 4175 7920 0 0,'0'0'174'0'0,"1"0"15"0"0,-1-1-82 0 0,2-5 42 0 0,-2 5-87 0 0,0 0 35 0 0,0-2-31 0 0,0 2-10 0 0,0 0 80 0 0,0 1 156 0 0,0 0 588 0 0,1 0-107 0 0,-1 1-103 0 0,1 0-95 0 0,-1 0-89 0 0,0 0-82 0 0,1 1-75 0 0,-1-1-70 0 0,1 1-73 0 0,-1 0-48 0 0,0-1-45 0 0,0 1-38 0 0,1 2-33 0 0,-1-1-68 0 0,1 7-261 0 0,0-6 258 0 0,-1-3 78 0 0,0 1 48 0 0,-1-1 58 0 0,1 0 66 0 0,-1 7-20 0 0,0 0-57 0 0,-1 5-21 0 0,-6 19-32 0 0,2-18 24 0 0,-1 11 86 0 0,6-21-135 0 0,0 0 1 0 0,0 0-1 0 0,0 0 1 0 0,0 0-1 0 0,-1 0 1 0 0,0 0-47 0 0,2 1 126 0 0,3 5-61 0 0,-1-6-16 0 0,-3-2-21 0 0,1 3 0 0 0,2-2 28 0 0,1 2 45 0 0,-3-5-326 0 0,0 0 72 0 0,0 0 64 0 0,0 0 55 0 0,1 1 81 0 0,-1-1 97 0 0,1 1 550 0 0,-1-1-586 0 0,0 0-44 0 0,0 0-56 0 0,0 0-72 0 0,0 1-85 0 0,1-1-100 0 0,-1 0-67 0 0,0 0-100 0 0,0 0-109 0 0,0 1-120 0 0,0-1 276 0 0,0 0-34 0 0,0 0-35 0 0,0 0-35 0 0,0 0-38 0 0,0 0-37 0 0,0 0-40 0 0,0 0-41 0 0,0 0-1035 0 0,0 0-934 0 0</inkml:trace>
  <inkml:trace contextRef="#ctx0" brushRef="#br0" timeOffset="134105.145">14455 4273 10080 0 0,'0'0'230'0'0,"0"0"30"0"0,0 0 18 0 0,0 0-21 0 0,0-1-108 0 0,1 1-70 0 0,0-3-7 0 0,-1 2 0 0 0,0 1 26 0 0,1-1 52 0 0,-1 1 62 0 0,0-1 75 0 0,3-3 328 0 0,0 1-63 0 0,1-1-59 0 0,0 1-52 0 0,1 0-49 0 0,0 0-43 0 0,6-3 243 0 0,2 0-24 0 0,15-3 541 0 0,-16 6-618 0 0,-1 1-73 0 0,0 0-63 0 0,0 0-58 0 0,0 0-48 0 0,0 0-41 0 0,9 0 90 0 0,-10 1-111 0 0,1 0 0 0 0,0 1 1 0 0,4 1-188 0 0,8 1 27 0 0,-8-2-27 0 0,1 0-1 0 0,6-2 1 0 0,8 0 1 0 0,-18 2 9 0 0,-9 0-17 0 0,1-3 143 0 0,-4 1 18 0 0,-3 1-128 0 0,-24 2-46 0 0,-1 0-67 0 0,1 0-57 0 0,-1 0-48 0 0,-17 2-195 0 0,-23-1-295 0 0,65-2 469 0 0,0 0 61 0 0,0 0 56 0 0,0 0 46 0 0,-1 0 46 0 0,-1 0 56 0 0,-9 1 255 0 0,8-1-239 0 0,1 1-104 0 0,2-1-27 0 0,0 0-35 0 0,1 0-41 0 0,-1 0-44 0 0,0 1-49 0 0,1-1-54 0 0,-1 0-58 0 0,1 0-63 0 0,-1 0-67 0 0,0 0-72 0 0,1 0-76 0 0,-1 0-80 0 0,1 0-86 0 0,-1 0-89 0 0,-1 0-1326 0 0,-2 0-1252 0 0</inkml:trace>
  <inkml:trace contextRef="#ctx0" brushRef="#br0" timeOffset="173024.753">410 8750 17135 0 0,'0'-1'500'0'0,"-1"-1"-342"0"0,0-2 63 0 0,-3-2 19 0 0,3 5-324 0 0,1 1-135 0 0,0 0-3 0 0,0 1 51 0 0,0-1 42 0 0,-1 1 37 0 0,1 2-22 0 0,-1 1 51 0 0,1-3 15 0 0,0 0-42 0 0,-3 8-280 0 0,1 0 44 0 0,1 1 40 0 0,-1-1 38 0 0,1 1 37 0 0,0 0 34 0 0,-1 9-86 0 0,0-5 138 0 0,0 1 52 0 0,0-1 43 0 0,0 0 37 0 0,-1 2 5 0 0,1 0 33 0 0,0 0 37 0 0,1 1 37 0 0,-2 4 101 0 0,1 1 78 0 0,1-15-172 0 0,-1 10 108 0 0,2-12-124 0 0,0 0 44 0 0,0-4-50 0 0,0-1-1 0 0,0 0 1 0 0,0 0 20 0 0,0 0 86 0 0,0-2 40 0 0,4-11 71 0 0,-1-1-41 0 0,0 0-37 0 0,-1 0-33 0 0,1-14 123 0 0,0 0-89 0 0,4-32 109 0 0,-1 17-138 0 0,-1 0-44 0 0,6-44 76 0 0,17-126 175 0 0,-20 168-298 0 0,0 0 33 0 0,4-11 61 0 0,-4 20-6 0 0,-1 6 33 0 0,0-1 82 0 0,2-7 138 0 0,2-1-116 0 0,1 1-110 0 0,1 2-104 0 0,17-28 349 0 0,-17 39-371 0 0,-7 20-62 0 0,0 4-46 0 0,-5 2-13 0 0,1 0 0 0 0,-1 0 0 0 0,0 0 0 0 0,1-1 0 0 0,-1 1 0 0 0,0 0 0 0 0,0 1 0 0 0,0-1-1 0 0,0 0 1 0 0,1 1 8 0 0,12 18-139 0 0,-9-9 100 0 0,16 48-73 0 0,2 34-11 0 0,-3-10 20 0 0,3 4 88 0 0,12 44 16 0 0,39 113 1 0 0,-27-88-28 0 0,-46-150-99 0 0,1 0 59 0 0,1 2 42 0 0,3 11 42 0 0,-4-12-45 0 0,0 1-54 0 0,0-1-76 0 0,-1-2 27 0 0,0-1-33 0 0,0 0-40 0 0,0 0-42 0 0,0 0-46 0 0,0 0-50 0 0,-1 0-55 0 0,1 0-58 0 0,0 5-693 0 0</inkml:trace>
  <inkml:trace contextRef="#ctx0" brushRef="#br0" timeOffset="173341.216">329 8724 17391 0 0,'0'0'182'0'0,"0"0"-36"0"0,0-2 60 0 0,0 1-92 0 0,0-5 63 0 0,0 4-47 0 0,0 1 5 0 0,0-1 57 0 0,1 2 70 0 0,-1-1 82 0 0,14-7-626 0 0,0 1 45 0 0,0 1 41 0 0,1 0 39 0 0,15-5-62 0 0,0 3 104 0 0,8-1 70 0 0,51-6 40 0 0,-59 10-55 0 0,-1 1-72 0 0,0-2-99 0 0,-15 3 71 0 0,0 0-34 0 0,-8 1 12 0 0,7-1-368 0 0,-1 0-112 0 0,-1 1 2 0 0,15-3-950 0 0,-6 2 236 0 0</inkml:trace>
  <inkml:trace contextRef="#ctx0" brushRef="#br0" timeOffset="173597.632">1030 8581 12928 0 0,'0'0'297'0'0,"0"0"-138"0"0,0 0-35 0 0,1 0 39 0 0,0 0-77 0 0,3 0-9 0 0,-2-1 2 0 0,13-2 146 0 0,24-1 225 0 0,-26 3-262 0 0,0 1 54 0 0,1 1 113 0 0,-1 1 114 0 0,-7-1-185 0 0,0 0 38 0 0,0 1 41 0 0,0 0 43 0 0,2 1-148 0 0,-2 2-58 0 0,-1 1-51 0 0,-1 1-45 0 0,-1 9-5 0 0,-4 1-100 0 0,0-10-20 0 0,0 0 0 0 0,-1-1 0 0 0,0 1 1 0 0,0 0-1 0 0,-1 0 21 0 0,-3 5 27 0 0,1-3 75 0 0,-8 9 0 0 0,0-2-41 0 0,-2 0-54 0 0,0-1-69 0 0,7-7-2 0 0,-7 13 0 0 0,-2 0 64 0 0,14-18 32 0 0,-5 7-77 0 0,5-7 69 0 0,1 0 55 0 0,0-1 74 0 0,1-2 95 0 0,10 3-38 0 0,0-2-42 0 0,12-5 77 0 0,0 1-47 0 0,-15 3-396 0 0,0 0 93 0 0,1-1 80 0 0,-1 0 63 0 0,6-1 148 0 0,6-3 244 0 0,-10 2-273 0 0,2 0-50 0 0,-5 1-100 0 0,-1 0-39 0 0,1 0-45 0 0,-1 1-52 0 0,1-1-57 0 0,-1 0-64 0 0,-1 0 45 0 0,0 1-32 0 0,0 0-35 0 0,0-1-37 0 0,0 1-38 0 0,0 0-40 0 0,0 0-42 0 0,0-1-43 0 0,0 1-125 0 0,0-1-63 0 0,0 1-64 0 0,0 0-69 0 0,4-2-1522 0 0,2-1-1316 0 0</inkml:trace>
  <inkml:trace contextRef="#ctx0" brushRef="#br0" timeOffset="173874.034">1538 8566 15056 0 0,'0'0'340'0'0,"0"0"50"0"0,0 0 25 0 0,0 0-174 0 0,0 0-115 0 0,0 0-47 0 0,0 0-16 0 0,0 0 18 0 0,0 0-1 0 0,0 0 0 0 0,0 0-19 0 0,0 0 18 0 0,0 0 51 0 0,0 0 132 0 0,0 0-25 0 0,0 1-51 0 0,0-1-46 0 0,0 0-37 0 0,0 1 23 0 0,-1 4-14 0 0,1-3 6 0 0,-2 8 376 0 0,-1 0-101 0 0,0 0-90 0 0,0 0-77 0 0,-1 4-18 0 0,1 1-93 0 0,0-3-65 0 0,-2 19 7 0 0,1 12-60 0 0,0-13 82 0 0,1 20-79 0 0,4-42 15 0 0,9 14 114 0 0,-6-16-117 0 0,0 0-36 0 0,2 1-99 0 0,-3-4 12 0 0,0-1-40 0 0,-3-1 29 0 0,1-1 39 0 0,-1 0-34 0 0,0 0-15 0 0,0 0-35 0 0,0 0-41 0 0,0 0-47 0 0,0 0-49 0 0,0 0-47 0 0,0 0-43 0 0,0 0-40 0 0,0 0-279 0 0,0 0-65 0 0,0 0-51 0 0,0 0-37 0 0,0 0-326 0 0,0 0-33 0 0,0 0-2563 0 0</inkml:trace>
  <inkml:trace contextRef="#ctx0" brushRef="#br0" timeOffset="174322.541">333 9143 13072 0 0,'-1'0'232'0'0,"0"0"-37"0"0,-3 0 102 0 0,-1 0-102 0 0,-4 0 195 0 0,6 0-300 0 0,1-1-54 0 0,-4 2-46 0 0,1 2 30 0 0,2 0 47 0 0,2-3 45 0 0,1 0 134 0 0,0 0 61 0 0,0 0 12 0 0,1 1-32 0 0,0 0-51 0 0,2 0-42 0 0,0 0-35 0 0,2 0 67 0 0,6 0 231 0 0,1-1-90 0 0,0 0-51 0 0,0-1-43 0 0,1 0-35 0 0,8-1 126 0 0,32-5 374 0 0,-19 2-324 0 0,20 1 87 0 0,3 0-16 0 0,-10-1 24 0 0,0 0-97 0 0,-16 1-195 0 0,-1 1-37 0 0,1 0-36 0 0,0 0-34 0 0,30-2 14 0 0,0 2-120 0 0,22-3 98 0 0,21 0 20 0 0,6 5-35 0 0,-17-1-32 0 0,-30 2-56 0 0,-12 2-35 0 0,1 2-42 0 0,-46-3-158 0 0,1-1 65 0 0,0 1 56 0 0,-1-1 44 0 0,3 1 29 0 0,16-1 38 0 0,-14 1-39 0 0,-2-1-64 0 0,1 0-95 0 0,-5 0 54 0 0,0 0-36 0 0,0 0-40 0 0,-1 0-43 0 0,1 0-48 0 0,0 0-50 0 0,0 0-56 0 0,0-1-57 0 0,0 1-59 0 0,0 0-65 0 0,-1 0-69 0 0,1 0-73 0 0,0 0-75 0 0,-1 0-81 0 0,1 0-83 0 0,0 0-88 0 0,-4 0-623 0 0</inkml:trace>
  <inkml:trace contextRef="#ctx0" brushRef="#br0" timeOffset="177205.705">1415 9750 18023 0 0,'0'0'407'0'0,"0"0"60"0"0,0 0 23 0 0,0 0-201 0 0,0 0-138 0 0,0 0-41 0 0,0 1-65 0 0,3 5-39 0 0,-1 0 0 0 0,0 0 0 0 0,0 0 0 0 0,0 5-6 0 0,0 7 47 0 0,-4 48 941 0 0,0-24-410 0 0,-2-6-185 0 0,-1 1-111 0 0,0 2-100 0 0,2 1-67 0 0,2-18-69 0 0,1 1 0 0 0,2-1 0 0 0,0 0 0 0 0,2 7-46 0 0,-4-27-161 0 0,1-1 93 0 0,-1 1 71 0 0,0-1 45 0 0,1 3 222 0 0,0-2-207 0 0,-1-1-100 0 0,1 0-35 0 0,-1 0-45 0 0,1 0-72 0 0,-1-1-71 0 0,1 1-79 0 0,0-1-88 0 0,-1 1-96 0 0,1-1-104 0 0,0 0-114 0 0,0 0-122 0 0,-1 0 380 0 0,0 0-65 0 0,0 0-57 0 0,0 0-50 0 0,0 0-187 0 0,0 0-49 0 0,0 0-227 0 0,0 0-611 0 0</inkml:trace>
  <inkml:trace contextRef="#ctx0" brushRef="#br0" timeOffset="176591.777">426 9605 13992 0 0,'0'0'314'0'0,"0"0"-25"0"0,-1 0-72 0 0,1-1-60 0 0,-1 1-47 0 0,-1-1-25 0 0,-2-1 51 0 0,2 1-42 0 0,-2 0-9 0 0,-1 1-41 0 0,3-1-40 0 0,0 1-1 0 0,0 0 1 0 0,0 1 0 0 0,0-1 0 0 0,0 0 0 0 0,0 1 0 0 0,0-1 0 0 0,-1 1-4 0 0,-5 4 48 0 0,-2 6 281 0 0,7-7-150 0 0,0 1 1 0 0,0 1-1 0 0,0-1 0 0 0,0 0 0 0 0,0 4-179 0 0,-1 2 236 0 0,2-1-52 0 0,0 6 93 0 0,-1 0-76 0 0,1-5-32 0 0,0 1 0 0 0,1-1-1 0 0,0 6-168 0 0,-1 10 254 0 0,0 0-20 0 0,4-10-114 0 0,1 20 142 0 0,-4 1-103 0 0,1-24-114 0 0,0 0 0 0 0,0 0 0 0 0,1 0 0 0 0,1 0 0 0 0,2 8-45 0 0,-1-11-16 0 0,-2 3 44 0 0,-1-9-19 0 0,0-1 0 0 0,0 0 0 0 0,1 0 0 0 0,0 0 0 0 0,1 3-9 0 0,3 5-33 0 0,2 2-46 0 0,-6-13-350 0 0,0-1 56 0 0,0-1 48 0 0,0-1 44 0 0,0-5-178 0 0,1-1 99 0 0,0-15-391 0 0,-2 17 449 0 0,0 2-68 0 0,-1-26-918 0 0,0 10 458 0 0,-1 4 169 0 0,1 0 38 0 0,-1 2 141 0 0,0 0 38 0 0,0 1 45 0 0,0-1 50 0 0,1 2 80 0 0,-1 0 51 0 0,0-1 53 0 0,1 1 59 0 0,-3-39 1 0 0,4 40 111 0 0,0 0 37 0 0,0-4 98 0 0,-1 8-26 0 0,1-1 35 0 0,0 1 37 0 0,-1 0 44 0 0,1-1 45 0 0,-1 1 51 0 0,0-2 105 0 0,0 0-38 0 0,-1-17 785 0 0,3 15-637 0 0,0 6-281 0 0,6-26 1513 0 0,0 14-694 0 0,-2 7-474 0 0,2 0-70 0 0,1 0-83 0 0,3 1-96 0 0,6-2 185 0 0,2 2-99 0 0,2 3-83 0 0,1 1-72 0 0,14 0 58 0 0,16 2 9 0 0,-42 2-286 0 0,15 1 101 0 0,2 0-39 0 0,-9 1-47 0 0,-1 1 0 0 0,4 1-84 0 0,-13-2 11 0 0,-1 1 0 0 0,0 0 1 0 0,0 0-1 0 0,0 0 0 0 0,0 1 0 0 0,0 0 0 0 0,0 0 1 0 0,-1 1-1 0 0,1 0 0 0 0,-1 0 0 0 0,0 0 0 0 0,0 1 1 0 0,1 1-12 0 0,-6-5 4 0 0,0 0 0 0 0,0 0 0 0 0,0 1 0 0 0,-1-1 0 0 0,1 0 0 0 0,0 0 0 0 0,-1 0 0 0 0,1 1 0 0 0,0-1 0 0 0,-1 0 0 0 0,0 1 0 0 0,1-1 0 0 0,-1 0 0 0 0,0 1 0 0 0,0-1 0 0 0,0 1 0 0 0,1-1 0 0 0,-2 0 0 0 0,1 1 0 0 0,0 0-4 0 0,0 0 5 0 0,-1 1 1 0 0,0 0 0 0 0,0-1-1 0 0,0 1 1 0 0,0-1 0 0 0,0 1-1 0 0,-1-1 1 0 0,1 0 0 0 0,-1 0-1 0 0,0 2-5 0 0,-5 3 17 0 0,0 1-1 0 0,0-1 1 0 0,-1 0-1 0 0,0-1 0 0 0,-2 1-16 0 0,-42 26 121 0 0,16-15-69 0 0,5-4-53 0 0,-1-1-61 0 0,-75 32 48 0 0,93-37-39 0 0,14-8 51 0 0,0 1 0 0 0,-1-1 0 0 0,1 0 0 0 0,0 0 0 0 0,0 0 0 0 0,0 0 0 0 0,-1 0 0 0 0,1 1 0 0 0,0-1 0 0 0,0 0 0 0 0,-1 0 0 0 0,1 0 0 0 0,0 1 0 0 0,0-1 0 0 0,0 0 0 0 0,0 0 0 0 0,0 0 0 0 0,-1 1 0 0 0,1-1 0 0 0,0 0 0 0 0,0 0 0 0 0,0 1 0 0 0,0-1 0 0 0,0 0 0 0 0,0 1 0 0 0,0-1 0 0 0,0 0 0 0 0,0 0 0 0 0,0 1 0 0 0,0-1 0 0 0,0 0 0 0 0,0 0 0 0 0,0 1 0 0 0,0-1 2 0 0,8 7-33 0 0,-8-7 29 0 0,22 11-137 0 0,0 0 51 0 0,4 2 32 0 0,-8-4 41 0 0,0 1 1 0 0,-1 1-1 0 0,1 2 17 0 0,9 10-59 0 0,-19-15 57 0 0,0 0 0 0 0,-1 0-1 0 0,-1 0 1 0 0,1 1 0 0 0,2 5 2 0 0,-8-11 4 0 0,1 1 1 0 0,-1-1 0 0 0,1 0 0 0 0,-1 1-1 0 0,0-1 1 0 0,0 1 0 0 0,-1-1-1 0 0,1 2-4 0 0,-1-2 9 0 0,0 0 0 0 0,0-1 0 0 0,0 1 0 0 0,-1 0 0 0 0,1 0 0 0 0,-1-1 0 0 0,1 1 0 0 0,-1 0 0 0 0,0-1-1 0 0,0 1 1 0 0,-1 1-9 0 0,-2 3 34 0 0,1-1 0 0 0,-2 0-1 0 0,1 0 1 0 0,-1 0-1 0 0,0 0 1 0 0,0-1 0 0 0,0 0-1 0 0,-3 2-33 0 0,-2 1 71 0 0,0-1-1 0 0,-10 6-70 0 0,-35 14 98 0 0,27-16-92 0 0,1 0-34 0 0,17-8-126 0 0,-16 3-55 0 0,16-5 60 0 0,2 0-50 0 0,1 0-93 0 0,-1-1-117 0 0,5 0 154 0 0,-1 0-37 0 0,3 0-477 0 0,1 0 112 0 0,-1 0 97 0 0,1 0 82 0 0,-1 0-11 0 0,1 0 67 0 0,-1-1-701 0 0,0 0 787 0 0,1 1-39 0 0,0 0-56 0 0,0 0-69 0 0,-2-2-1892 0 0,-2 0-1346 0 0</inkml:trace>
  <inkml:trace contextRef="#ctx0" brushRef="#br0" timeOffset="176933.407">788 9938 16272 0 0,'8'-4'324'0'0,"-1"0"-71"0"0,1 0-61 0 0,0 1-53 0 0,1-1-33 0 0,0 0-40 0 0,20-6 27 0 0,-16 7-28 0 0,3-1 102 0 0,-1 1-28 0 0,0 0 76 0 0,-1 0 51 0 0,1 0 49 0 0,2-1 111 0 0,9 1 274 0 0,-18 3-407 0 0,0-1 0 0 0,1 2 0 0 0,-1-1 0 0 0,2 1-293 0 0,5 2 352 0 0,-1 2-39 0 0,-7-2-167 0 0,-1 1-34 0 0,3 7 27 0 0,-4 1-84 0 0,-4-10-55 0 0,-1-1 1 0 0,0 1-1 0 0,1 0 1 0 0,-1 0-1 0 0,0 0 1 0 0,0 0-1 0 0,0 0 1 0 0,0 0-1 0 0,-1 0 1 0 0,1 0-1 0 0,0 0 1 0 0,-1 0-1 0 0,0 0 1 0 0,1 0-1 0 0,-1 0 1 0 0,0-1-1 0 0,0 2 0 0 0,-10 9 52 0 0,-12 5-48 0 0,0 0 0 0 0,-1-2 0 0 0,-12 5-4 0 0,-33 12 88 0 0,24-13-22 0 0,16-5 24 0 0,6-1 32 0 0,0 1 54 0 0,19-12-119 0 0,-3 3 36 0 0,5-2-24 0 0,-2 3 40 0 0,6-3-11 0 0,5 3-64 0 0,15 8-51 0 0,-6-8 58 0 0,8-1 63 0 0,18-1 83 0 0,-15-4-129 0 0,-22 0-59 0 0,5 0-191 0 0,-1 0 66 0 0,1 0 56 0 0,-1 0 45 0 0,3-1 39 0 0,21 0 121 0 0,-19 0-109 0 0,0-1-70 0 0,1 0-110 0 0,-8 1 25 0 0,0 0-41 0 0,0-1-46 0 0,0 1-50 0 0,2-1-176 0 0,0-1-108 0 0,0 0-120 0 0,-5 1 286 0 0,1 1-33 0 0,12-7-1217 0 0</inkml:trace>
  <inkml:trace contextRef="#ctx0" brushRef="#br0" timeOffset="183261.274">2229 8851 11720 0 0,'0'0'264'0'0,"0"-1"-44"0"0,0 1-51 0 0,-1-2-44 0 0,1 1-34 0 0,-1-9 210 0 0,3 7-223 0 0,0 2-57 0 0,-3-1 0 0 0,0 1 61 0 0,3 1 123 0 0,41 1 655 0 0,-9 0-275 0 0,1-2-77 0 0,-1-1-93 0 0,0-2-104 0 0,-13 0-94 0 0,0 1-35 0 0,21-2 101 0 0,40-6 121 0 0,6-2 41 0 0,-2 5-50 0 0,-61 4-335 0 0,-22 3-52 0 0,1 0 0 0 0,-1 0 0 0 0,1 0-1 0 0,0 1 1 0 0,0 0 0 0 0,-1 0 0 0 0,1 0-1 0 0,0 0 1 0 0,0 0 0 0 0,-1 1 0 0 0,1 0-1 0 0,0 0-7 0 0,0 0 6 0 0,4 1-14 0 0,7-2 74 0 0,-14 0 2 0 0,-2 1 15 0 0,-2-1-40 0 0,-10 2-22 0 0,10-2-4 0 0,-57 6 108 0 0,-2 2-43 0 0,-22 2-22 0 0,-44 0-39 0 0,8-5 130 0 0,100-4-84 0 0,0 0 35 0 0,0 0 44 0 0,-1 0 52 0 0,-38 6 425 0 0,24-3-161 0 0,18-2-172 0 0,1-1 53 0 0,49 0-332 0 0,-20 0-11 0 0,1-1 0 0 0,0 0-1 0 0,9-2 1 0 0,21-4-72 0 0,-2 0 53 0 0,44-6 22 0 0,59-9-17 0 0,-140 20-56 0 0,1 0 40 0 0,13-1 34 0 0,-11 1-36 0 0,-3 1-19 0 0,0-1-33 0 0,-2 1-18 0 0,1 0-33 0 0,0 0-37 0 0,0 0-43 0 0,0-1-46 0 0,0 1-51 0 0,-1 0-55 0 0,1 0-61 0 0,3 0-687 0 0</inkml:trace>
  <inkml:trace contextRef="#ctx0" brushRef="#br0" timeOffset="183866.734">2113 9039 11048 0 0,'0'0'324'0'0,"0"0"-4"0"0,0 0-252 0 0,-1-1-24 0 0,-4-2 1 0 0,4 3 126 0 0,1 0 50 0 0,0 0 10 0 0,0 0 1 0 0,0 0 0 0 0,0 0 0 0 0,1 0-14 0 0,0 0-75 0 0,7 2 133 0 0,-4-2-77 0 0,7 0 222 0 0,1 0-47 0 0,3 0 47 0 0,1 0-74 0 0,1 0-73 0 0,-1 0-66 0 0,0 0-64 0 0,1-1-59 0 0,-1 1-56 0 0,0-1-51 0 0,32-1 99 0 0,41-3 180 0 0,-51 2-164 0 0,3-1 61 0 0,0 1 80 0 0,0 0 101 0 0,-2 2 120 0 0,6-2-315 0 0,-25 1-24 0 0,0 1 95 0 0,-19 1-145 0 0,-1 0 12 0 0,-3 1-6 0 0,-32 7 88 0 0,22-4-116 0 0,0-1 0 0 0,-9 1-44 0 0,-31 3 60 0 0,-29 5-51 0 0,-21 3-1 0 0,46-8 168 0 0,24-4 6 0 0,15 0-29 0 0,1-1 59 0 0,9-1-55 0 0,-9-1 125 0 0,12 0-156 0 0,0-1 47 0 0,4 1-41 0 0,6 2 90 0 0,4-1-88 0 0,1-1-67 0 0,1-1-50 0 0,22-2-70 0 0,-21 2 59 0 0,-8 0 13 0 0,45-4-19 0 0,88-9-121 0 0,-78 10 98 0 0,-53 4-148 0 0,1-1 43 0 0,-1 1 38 0 0,1 0 35 0 0,3-1 29 0 0,-1 0 57 0 0,11 0 149 0 0,15-2 250 0 0,-24 3-343 0 0,1-1-66 0 0,-3 0-72 0 0,1 1-74 0 0,0-1-89 0 0,-1 1-102 0 0,-1 0-35 0 0,1-1-88 0 0,-1 1-95 0 0,0 0-103 0 0,0 0-110 0 0,0-1-119 0 0,0 1-126 0 0,-4 0 446 0 0,0 0-34 0 0,3 0-627 0 0,-1 0-34 0 0,14 0-2599 0 0</inkml:trace>
  <inkml:trace contextRef="#ctx0" brushRef="#br0" timeOffset="187523.656">3731 8193 12728 0 0,'0'0'210'0'0,"0"-1"-42"0"0,-1 1 59 0 0,0-1-112 0 0,-4-2 17 0 0,3 2-16 0 0,-5-3-73 0 0,0 0 40 0 0,0-1 35 0 0,1 0 34 0 0,-7-7 245 0 0,1-2 107 0 0,3 3-36 0 0,0-1 47 0 0,-2-5 325 0 0,1 0 53 0 0,1-2-206 0 0,2 0-82 0 0,2-1-82 0 0,2 0-77 0 0,3 0-73 0 0,3 0-72 0 0,3 0-67 0 0,4 1-65 0 0,-1 5 4 0 0,2 1-38 0 0,15-8 33 0 0,4 6-109 0 0,4 6-82 0 0,-4 4 10 0 0,16 1-54 0 0,-39 4 54 0 0,1 0-1 0 0,-1 1 1 0 0,1-1 0 0 0,-1 2 0 0 0,1-1-1 0 0,-1 1 1 0 0,0 0 0 0 0,0 1-1 0 0,1-1 14 0 0,-2 1 5 0 0,0 0-12 0 0,1 0 1 0 0,-1 0-1 0 0,1 1 0 0 0,-1-1 1 0 0,0 1-1 0 0,0 1 7 0 0,-4-4-7 0 0,-1 1 0 0 0,1 0 0 0 0,-1 0 0 0 0,1 0 0 0 0,-1 0 0 0 0,1 0 0 0 0,-1 0 0 0 0,0 0 0 0 0,0 1 0 0 0,0-1 0 0 0,0 0 0 0 0,0 1 0 0 0,-1-1 0 0 0,1 0 0 0 0,-1 1 0 0 0,0-1 0 0 0,1 1 0 0 0,-1-1 0 0 0,0 2 7 0 0,0 2-27 0 0,-1 1 1 0 0,0-1-1 0 0,0 1 0 0 0,0-1 0 0 0,0 0 0 0 0,-1 0 0 0 0,-2 4 27 0 0,0-1-17 0 0,0-1 0 0 0,0 0 0 0 0,-1 0 0 0 0,0 0 0 0 0,0 0 17 0 0,-13 13-17 0 0,0-1 0 0 0,-2-1 0 0 0,-5 4 17 0 0,-18 18-68 0 0,-22 20 68 0 0,34-33 0 0 0,1 1 0 0 0,-2 6 0 0 0,21-23 0 0 0,6-7 0 0 0,0 1 0 0 0,0 0 0 0 0,0 0 0 0 0,1 0 0 0 0,-1 1 0 0 0,2-1 0 0 0,-1 1 0 0 0,1 0 0 0 0,0 0 0 0 0,0 0 0 0 0,1 1 0 0 0,2-6 0 0 0,0-1 0 0 0,0 0 0 0 0,0 1 0 0 0,0-1 0 0 0,0 0-1 0 0,0 1 1 0 0,1-1 0 0 0,-1 0 0 0 0,0 1 0 0 0,1-1 0 0 0,-1 0 0 0 0,1 0-1 0 0,0 1 1 0 0,-1-1 0 0 0,1 0 0 0 0,0 0 0 0 0,0 0 0 0 0,0 0 0 0 0,0 0-1 0 0,0 0 1 0 0,0 0 0 0 0,0 0 0 0 0,0 0 0 0 0,0-1 0 0 0,0 1 0 0 0,0 0-1 0 0,0-1 1 0 0,1 1 0 0 0,0 0 0 0 0,20 7 8 0 0,-4-6 42 0 0,-8-2-17 0 0,0-1 0 0 0,0-1 0 0 0,0 0 1 0 0,0 0-1 0 0,-1-1 0 0 0,1 0 0 0 0,-1-1 0 0 0,0 0 0 0 0,1-1 1 0 0,3-2-34 0 0,3-3 5 0 0,-1-2 44 0 0,3-3 55 0 0,5-12 108 0 0,-21 24-182 0 0,0 0 0 0 0,0-1 0 0 0,0 1 0 0 0,-1-1 0 0 0,1 0 0 0 0,-1 1 0 0 0,0-1 0 0 0,0 0 0 0 0,0 0 0 0 0,0 0 0 0 0,-1 1 0 0 0,0-5-30 0 0,-2-11 83 0 0,-7 1-34 0 0,2 6-58 0 0,-1 1 39 0 0,2 4 43 0 0,0 1 0 0 0,0 0-1 0 0,-7-5-72 0 0,-2-1 68 0 0,-4 0-79 0 0,10 6 19 0 0,1 0-35 0 0,-2-1-84 0 0,5 4 13 0 0,0 0-36 0 0,0 0-40 0 0,0 0-44 0 0,-1 1-50 0 0,1 0-54 0 0,4 2-175 0 0,1 0 276 0 0,0 0 107 0 0,0 0-33 0 0,0 0-7 0 0,0 0-35 0 0,0 0-39 0 0,0 0-44 0 0,0 0-48 0 0,0 0-44 0 0,0 0-41 0 0,0 0-38 0 0,0 0-282 0 0,0 0-61 0 0,0 0-49 0 0,0 0-35 0 0,0 0-1553 0 0,0 0-1367 0 0</inkml:trace>
  <inkml:trace contextRef="#ctx0" brushRef="#br0" timeOffset="187801.983">4290 7963 13880 0 0,'9'-13'401'0'0,"-5"8"-152"0"0,-2 2-50 0 0,1 0 59 0 0,-1 0 71 0 0,1 0 83 0 0,-3 6-197 0 0,3 9 91 0 0,-3-8-138 0 0,-4 15 282 0 0,-1 0-89 0 0,-1 0-77 0 0,0 0-67 0 0,0-1-62 0 0,0 0-40 0 0,-2 19 29 0 0,1-3-5 0 0,-2 16 86 0 0,5-16-151 0 0,3-20-38 0 0,-1-1 5 0 0,1-1 0 0 0,1 0 1 0 0,0 8-42 0 0,-1 17 100 0 0,-1-12-9 0 0,5 0 56 0 0,-3-25-244 0 0,0 0 49 0 0,1 1 66 0 0,-1 1 221 0 0,0-2-245 0 0,0 1-37 0 0,0-1-33 0 0,1 0-140 0 0,-1 0 59 0 0,0 0-35 0 0,0 1-39 0 0,0-1-43 0 0,0 0-45 0 0,0-1-48 0 0,5-3-240 0 0</inkml:trace>
  <inkml:trace contextRef="#ctx0" brushRef="#br0" timeOffset="188084.418">4294 7972 11808 0 0,'0'0'266'0'0,"0"0"44"0"0,0 0 11 0 0,0 0-135 0 0,0 0-89 0 0,0 0 45 0 0,0 0 70 0 0,0 0-86 0 0,1 1-56 0 0,3 2 7 0 0,-2-2-11 0 0,5 6 306 0 0,-2 2-34 0 0,4 10 248 0 0,-3 3-101 0 0,-2-2-78 0 0,-3-16-327 0 0,6 44 521 0 0,-7-28-444 0 0,-2 9 22 0 0,1-1-62 0 0,2 57 65 0 0,0-52-95 0 0,-1-1 59 0 0,0-31-360 0 0,0 0 77 0 0,0-1 70 0 0,0 1 57 0 0,1 0 46 0 0,-1 0 34 0 0,0 0 103 0 0,1 1 308 0 0,-1-1-368 0 0,0-1-39 0 0,0 1-63 0 0,1 0-53 0 0,-1-1-36 0 0,0 1-40 0 0,0-1-46 0 0,0 0-50 0 0,0 1-52 0 0,0-1-58 0 0,0 1-62 0 0,1-1-66 0 0,-1 1-70 0 0,0-1-74 0 0,0 1-78 0 0,0 0-83 0 0,0-1-86 0 0,0 0-1253 0 0,0 0-1192 0 0</inkml:trace>
  <inkml:trace contextRef="#ctx0" brushRef="#br0" timeOffset="188299.98">4059 8023 10208 0 0,'-2'-3'256'0'0,"-1"0"-71"0"0,1 0-60 0 0,0 1-50 0 0,-4-3-28 0 0,-3-1-76 0 0,5 4 52 0 0,0-1 64 0 0,0 1 94 0 0,2 1-22 0 0,0 0 47 0 0,-1-1 53 0 0,1 1 57 0 0,1 0 331 0 0,1 1 13 0 0,0 0 24 0 0,0 0 11 0 0,0 0 1 0 0,0 0-36 0 0,2 0-306 0 0,0-1-70 0 0,0 1-61 0 0,1 0-50 0 0,3 1 48 0 0,6 2 156 0 0,-10-2-203 0 0,12 2 156 0 0,0-1-46 0 0,1 0-42 0 0,1-1-42 0 0,-2 0-39 0 0,0 1-38 0 0,29 1 203 0 0,1-3-49 0 0,-1-2-52 0 0,1-2-53 0 0,-4 0-63 0 0,1 2-53 0 0,-7 0 2 0 0,-10 1-78 0 0,-1 0-51 0 0,1 1-50 0 0,1 1-49 0 0,-19 0 159 0 0,1 0-106 0 0,0-1-98 0 0,0 1-92 0 0,0 0-85 0 0,0 0-78 0 0,0 0-72 0 0,0 0-64 0 0,1 0-186 0 0,1 0-69 0 0,6-1-633 0 0</inkml:trace>
  <inkml:trace contextRef="#ctx0" brushRef="#br0" timeOffset="190779.165">4943 8023 10568 0 0,'0'0'234'0'0,"-1"-2"-79"0"0,0 0-44 0 0,-2-4 76 0 0,3 4-80 0 0,-1-1 10 0 0,1 1-38 0 0,-1 0-21 0 0,0-1-15 0 0,-2-2 0 0 0,2 1 24 0 0,-1-2 35 0 0,0 0 60 0 0,2 3-288 0 0,-1 1 117 0 0,1-1 105 0 0,-1 1 92 0 0,1-2 140 0 0,0 1 91 0 0,0-1 171 0 0,1-1 395 0 0,0 0 3 0 0,1 2-394 0 0,0 1-170 0 0,0 0-90 0 0,0 1-140 0 0,0 0-91 0 0,1 1-103 0 0,0-1-118 0 0,12 3 361 0 0,0 1-46 0 0,-2 2-41 0 0,0 2-35 0 0,12 12 28 0 0,-4 4-91 0 0,-12-12-63 0 0,-1 1 0 0 0,-1 0-1 0 0,0 1 1 0 0,0 0 0 0 0,0 3 5 0 0,4 16 46 0 0,-9-25-46 0 0,0 0 0 0 0,-1-1-1 0 0,0 1 1 0 0,-1 0-1 0 0,1 0 1 0 0,-1 0-1 0 0,-1 0 1 0 0,0 6 0 0 0,-1-3 7 0 0,0-1 0 0 0,0 0 0 0 0,-1 0 0 0 0,0 1-7 0 0,-15 25 67 0 0,-4-5 57 0 0,6-14-77 0 0,-7 8-24 0 0,8-9-26 0 0,0-1 0 0 0,-13 9 3 0 0,-7 5 16 0 0,34-27 62 0 0,4-4 62 0 0,8-9-22 0 0,4 0 22 0 0,0 0-39 0 0,34-21 73 0 0,-9 7-27 0 0,-15 6 33 0 0,-9 7 25 0 0,0-1-34 0 0,16-14 86 0 0,1-5-67 0 0,-9 7-30 0 0,-1 0 0 0 0,1-5-160 0 0,-1-1 165 0 0,-17 21-87 0 0,0 1 0 0 0,0-1 0 0 0,-1-1 1 0 0,0 1-1 0 0,-1-1 0 0 0,3-10-78 0 0,-5 14 53 0 0,-1 0 0 0 0,1-1 0 0 0,-2 1 0 0 0,1 0 0 0 0,-1-1 0 0 0,0 1 0 0 0,-1 0 0 0 0,0 0-1 0 0,0-1 1 0 0,-2-3-53 0 0,-1-1 75 0 0,-7-14-54 0 0,7 16 21 0 0,4 10-112 0 0,0 1-124 0 0,0 0 39 0 0,-1 0 36 0 0,1 0 35 0 0,0 0 5 0 0,0-1 100 0 0,0 1 65 0 0,-1-1 46 0 0,0-1 414 0 0,0 1-363 0 0,1 0-113 0 0,0 0-54 0 0,-1 1-65 0 0,1-1-78 0 0,0 0-91 0 0,-1 1-103 0 0,1-1-115 0 0,0 1 170 0 0,0 0-33 0 0,0-1-155 0 0,-1 1-66 0 0,1 0-70 0 0,0 0-74 0 0,0-1-78 0 0,0 1-80 0 0,0 0-85 0 0,0 0-88 0 0,0 0-1478 0 0,0 0-1398 0 0</inkml:trace>
  <inkml:trace contextRef="#ctx0" brushRef="#br0" timeOffset="191139.298">5477 7535 12320 0 0,'0'0'281'0'0,"0"0"40"0"0,0 0-153 0 0,0 0-41 0 0,1-1 30 0 0,0 1-91 0 0,3-2-5 0 0,-3 2-4 0 0,0 0 46 0 0,5-3-161 0 0,2 2 66 0 0,-1-1 59 0 0,1 1 51 0 0,1 1 80 0 0,1 0 51 0 0,2 1 97 0 0,4 3 226 0 0,-2 4-4 0 0,-6-2-229 0 0,-2 1-99 0 0,-2 0-52 0 0,-1 1-82 0 0,-2 0-52 0 0,-1 1-60 0 0,-1 1-68 0 0,0-6 75 0 0,0 0 1 0 0,0 0-1 0 0,-1 0 1 0 0,0 0 0 0 0,1 0-1 0 0,-1 0 1 0 0,-1 0 0 0 0,1 0-1 0 0,-1-1 1 0 0,1 1 0 0 0,-1-1-1 0 0,0 0 1 0 0,-1 2-2 0 0,-21 16 39 0 0,-2-3 39 0 0,6-3 20 0 0,2 0 40 0 0,19-15 268 0 0,0 1-67 0 0,1-1-60 0 0,1 0-52 0 0,1 0-47 0 0,0 0-40 0 0,4-1 47 0 0,13-1 82 0 0,-17 1-181 0 0,0 1 36 0 0,0-1-72 0 0,27-4 312 0 0,0-1-84 0 0,0 2-91 0 0,0-1-96 0 0,3 2-10 0 0,-15 2-99 0 0,-1 0-56 0 0,-3 0-36 0 0,0 0-53 0 0,-10 0 182 0 0,1 1-106 0 0,-1 0-109 0 0,0 0-112 0 0,0 1-113 0 0,1-1-117 0 0,-1 0-119 0 0,0 1-121 0 0,-1-1 180 0 0,0 0-58 0 0,0 1-59 0 0,0-1-58 0 0,6 0-1610 0 0,4 0-1351 0 0</inkml:trace>
  <inkml:trace contextRef="#ctx0" brushRef="#br0" timeOffset="192130.735">3457 8798 5136 0 0,'0'0'149'0'0,"-1"0"-7"0"0,0-1 50 0 0,0 0 110 0 0,0 0 95 0 0,0 1 78 0 0,1 0 8 0 0,-1 0 41 0 0,-1 0 2123 0 0,2 0-1763 0 0,0 0-482 0 0,0 0-35 0 0,0 0-42 0 0,0 0-48 0 0,1 0-55 0 0,-1-1-61 0 0,1 1-53 0 0,0 0-103 0 0,0 0-36 0 0,-1 0-39 0 0,1-1-38 0 0,0 1-42 0 0,0 0-44 0 0,7-3 844 0 0,0 1-94 0 0,1 0-86 0 0,0 0-76 0 0,2 1-8 0 0,0-1-80 0 0,6 1 39 0 0,0 0-89 0 0,6-1 48 0 0,-9 1-69 0 0,28-2 241 0 0,1 2-115 0 0,-9 1-161 0 0,0-2-78 0 0,124-7 555 0 0,-91 5-420 0 0,33 2-25 0 0,-2 0-25 0 0,-42 0-141 0 0,45-2-53 0 0,-61 2 28 0 0,0 0 46 0 0,-1 0 40 0 0,1 0 38 0 0,39 0 266 0 0,1 1 111 0 0,-47 0-330 0 0,31 1 120 0 0,-14 2-152 0 0,-1-2-81 0 0,33 1 20 0 0,117 3-83 0 0,-66-10 81 0 0,-111 5-61 0 0,66-4 351 0 0,-71 4-332 0 0,11-2 100 0 0,-21 3-160 0 0,3 0 102 0 0,0-1-37 0 0,-2 0-92 0 0,0 1-63 0 0,2 0-80 0 0,-9 0 240 0 0,0 0-45 0 0,-1 0-41 0 0,1 0-39 0 0,1 0-141 0 0,0 0-111 0 0,0-1-169 0 0,4 0-1071 0 0,-3 0 955 0 0,1 0-602 0 0</inkml:trace>
  <inkml:trace contextRef="#ctx0" brushRef="#br0" timeOffset="194966.345">6101 8187 10392 0 0,'0'-1'231'0'0,"0"0"-79"0"0,1-1-54 0 0,1-3 62 0 0,-2 1-9 0 0,0 4 10 0 0,0-1-69 0 0,0-3-49 0 0,-1-9-103 0 0,1 9 110 0 0,0 0 81 0 0,0 0 77 0 0,1 1 107 0 0,-1 2-112 0 0,0 0 35 0 0,0 0 36 0 0,1 0 40 0 0,0-3 1231 0 0,0 2-553 0 0,0 2-406 0 0,0 0-36 0 0,-1 0-45 0 0,1 0-53 0 0,-1 1-61 0 0,1 0-71 0 0,-1 0-78 0 0,0 1-87 0 0,1-1-96 0 0,-1 2-103 0 0,1-1-113 0 0,-1 0-121 0 0,2 11 278 0 0,-2 0 0 0 0,1 0 0 0 0,-2 11 0 0 0,0 17 54 0 0,6 103-32 0 0,0-19 41 0 0,-3-86 24 0 0,5 13-87 0 0,-1-13 68 0 0,-1-12 31 0 0,0 0 60 0 0,-5-26-152 0 0,8 41 231 0 0,-4-26-105 0 0,-3-15 190 0 0,-1-1-60 0 0,1-1-54 0 0,-1-1-49 0 0,0 0-42 0 0,1-2-36 0 0,-1-4 0 0 0,1-17-52 0 0,-1 21 13 0 0,0 1 37 0 0,0-30 70 0 0,1-1-65 0 0,2-6-44 0 0,6-18-45 0 0,-4 41 18 0 0,7-7-94 0 0,-11 22 73 0 0,-1 1 1 0 0,1 0-1 0 0,0 0 1 0 0,0 0 0 0 0,0 0-1 0 0,0 0 1 0 0,0 0-1 0 0,0 0 1 0 0,0 0-1 0 0,0 0 1 0 0,0 0 0 0 0,1 0-1 0 0,-1 1 1 0 0,0-1-1 0 0,1 0 1 0 0,-1 1 0 0 0,0-1-1 0 0,1 1 1 0 0,-1 0-1 0 0,0-1 1 0 0,1 1-1 0 0,-1 0 1 0 0,1 0 0 0 0,-1 0-1 0 0,1 0 1 0 0,-1 0-1 0 0,1 0 7 0 0,1 1-13 0 0,1 0 0 0 0,-1 0 0 0 0,0 1-1 0 0,1-1 1 0 0,-1 1 0 0 0,0-1 0 0 0,0 1-1 0 0,0 0 1 0 0,1 2 13 0 0,0-1-14 0 0,0 1 1 0 0,0 0-1 0 0,0 0 0 0 0,-1 1 0 0 0,3 3 14 0 0,14 27-20 0 0,-4 2 46 0 0,-5-10 28 0 0,-6-16-15 0 0,-1-1 0 0 0,-1 1 0 0 0,2 5-39 0 0,-3-7 32 0 0,-1 0 0 0 0,1 0-1 0 0,-1 0 1 0 0,-1 1 0 0 0,0-1-1 0 0,0 0 1 0 0,-1 5-32 0 0,-2-3 42 0 0,-4 5-24 0 0,4-9 5 0 0,3-6-64 0 0,0-1-68 0 0,0 0-117 0 0,0 0-20 0 0,0 0-325 0 0,-1-1 103 0 0,1-1 27 0 0,-3-3-481 0 0,3 3 550 0 0,-3-6-1013 0 0</inkml:trace>
  <inkml:trace contextRef="#ctx0" brushRef="#br0" timeOffset="195365.455">6508 8354 12320 0 0,'4'-3'349'0'0,"-1"1"-71"0"0,1-1-61 0 0,-1 1-53 0 0,1-1-25 0 0,0 1-45 0 0,9-5 87 0 0,-6 4-68 0 0,0 2 90 0 0,-3 1-54 0 0,0 0 38 0 0,8-1 200 0 0,-1 1 52 0 0,10-1 555 0 0,-6 2-389 0 0,-3 1-199 0 0,-5 0-251 0 0,0 0-40 0 0,8 3 121 0 0,0 0-41 0 0,14 7 95 0 0,3 5-81 0 0,-24-12-169 0 0,0 1-1 0 0,0-1 1 0 0,-1 2-1 0 0,6 5-39 0 0,20 24 151 0 0,-5 2-59 0 0,-22-29-72 0 0,-1 1 0 0 0,0 0 1 0 0,0 0-1 0 0,-1 0 0 0 0,0 0 0 0 0,-1 1 0 0 0,2 7-20 0 0,-3-9 46 0 0,-1-5-30 0 0,0 0 0 0 0,0 1 0 0 0,0-1-1 0 0,-1 0 1 0 0,0 1 0 0 0,1-1 0 0 0,-1 0 0 0 0,-1 1 0 0 0,1-1 0 0 0,-1 0 0 0 0,0 1-1 0 0,-1 3-15 0 0,1-5-61 0 0,0 1 70 0 0,-1 0 56 0 0,0 0 49 0 0,0 3 224 0 0,3-6 92 0 0,4-8 25 0 0,2-3-117 0 0,-1-1-35 0 0,5-12 206 0 0,-3 5-198 0 0,-1-1-48 0 0,6-18 159 0 0,6-16 101 0 0,-3 10-123 0 0,-1 0-72 0 0,1-9-6 0 0,7-26 67 0 0,-17 52-269 0 0,0-2-34 0 0,-3 0-43 0 0,-5 1-50 0 0,-2 13-182 0 0,1 9 65 0 0,0 1-29 0 0,0 1-78 0 0,1 1 62 0 0,1 1-35 0 0,-1-1-38 0 0,-1 1-42 0 0,1-1-45 0 0,0 1-48 0 0,0 0-54 0 0,-1 0-56 0 0,1 0-51 0 0,1 1-79 0 0,-1-1-69 0 0,0 1-61 0 0,0-1-218 0 0,0 0-60 0 0,-1 0-263 0 0,-1 0-710 0 0,4 1 1995 0 0</inkml:trace>
  <inkml:trace contextRef="#ctx0" brushRef="#br0" timeOffset="193706.316">4301 9192 10480 0 0,'0'0'260'0'0,"-1"0"-109"0"0,1 0-80 0 0,-4 0-12 0 0,1 0 8 0 0,-5-1-163 0 0,-1 0 106 0 0,0 1 94 0 0,1 0 84 0 0,1 0 24 0 0,0 1 45 0 0,-7 1 360 0 0,5 1-161 0 0,-15 5 904 0 0,14-4-801 0 0,2 1-104 0 0,-1 0-59 0 0,1 1-74 0 0,-1 0-101 0 0,5-3-155 0 0,0 1-33 0 0,0-1-36 0 0,0 1-37 0 0,-6 4 209 0 0,1 2 0 0 0,1-1 0 0 0,-5 8-169 0 0,6-8 139 0 0,1 1-1 0 0,1-1 1 0 0,-1 1-1 0 0,0 5-138 0 0,3-8 87 0 0,0 0-1 0 0,1 1 1 0 0,0-1-1 0 0,0 0 1 0 0,1 1-1 0 0,0 0 0 0 0,0-1 1 0 0,1 1-1 0 0,0 0 1 0 0,0-1-1 0 0,1 1 1 0 0,0 0-1 0 0,0-1 1 0 0,2 6-87 0 0,7 14 254 0 0,4-2 43 0 0,-9-18-174 0 0,0-1 0 0 0,1 1-1 0 0,0-1 1 0 0,-1 0 0 0 0,2 0-1 0 0,-1-1 1 0 0,1 0 0 0 0,5 3-123 0 0,25 10 435 0 0,-18-11-257 0 0,2-2-36 0 0,6-1-19 0 0,2-2-94 0 0,-23-2-223 0 0,0 0 81 0 0,0 0 70 0 0,0-1 57 0 0,6 1 133 0 0,7-2 231 0 0,-11 2-244 0 0,1-2-62 0 0,-1 1-98 0 0,-3 0-48 0 0,0 1-54 0 0,0-1-60 0 0,0 0-66 0 0,0 0-101 0 0,0-1-93 0 0,0 1-102 0 0,0 0-110 0 0,1-1-119 0 0,-4 1 342 0 0,1 1-32 0 0,-1-1-35 0 0,1 0-34 0 0,0 0-37 0 0,-1 0-36 0 0,6-2-1785 0 0,3-1-1356 0 0,-10 3 3568 0 0</inkml:trace>
  <inkml:trace contextRef="#ctx0" brushRef="#br0" timeOffset="194127.151">4540 9008 14944 0 0,'1'-3'163'0'0,"0"-1"0"0"0,0 1 0 0 0,0 0 0 0 0,0-1 0 0 0,1 1 1 0 0,0-1-164 0 0,4-4 381 0 0,0 3-133 0 0,1 0-94 0 0,-3 2-121 0 0,0 1-35 0 0,1-1-37 0 0,0 1-42 0 0,16-8 385 0 0,3 2 115 0 0,5 2 204 0 0,-6 5-95 0 0,-1 3 35 0 0,12 5-233 0 0,-13-1-170 0 0,-3 1-85 0 0,-1 2-68 0 0,-4 1 37 0 0,-11-9-42 0 0,0 0-1 0 0,-1 1 1 0 0,1-1-1 0 0,-1 1 1 0 0,0-1-1 0 0,0 1 1 0 0,1 0 0 0 0,-1 0-1 0 0,0 0-1 0 0,-1-1 0 0 0,1 1 0 0 0,-1-1-1 0 0,1 0 1 0 0,-1 1 0 0 0,0-1 0 0 0,0 0 0 0 0,0 1 0 0 0,0-1-1 0 0,0 1 1 0 0,0-1 0 0 0,0 0 0 0 0,0 1 0 0 0,-1-1-1 0 0,1 0 1 0 0,-1 1 0 0 0,1-1 0 0 0,-1 0 0 0 0,1 1 0 0 0,-1-1-1 0 0,0 0 1 0 0,1 0 0 0 0,-1 0 0 0 0,0 0 0 0 0,0 1-1 0 0,-1 0 1 0 0,-3 3-8 0 0,0-1 0 0 0,0 1 0 0 0,0-1 0 0 0,-1 0 0 0 0,1 0 0 0 0,-1 0-1 0 0,0-1 1 0 0,-2 0 8 0 0,-22 15-111 0 0,25-15 115 0 0,0 0-47 0 0,-3 1-125 0 0,8-1 103 0 0,5 1 49 0 0,30 14-52 0 0,-9-6 48 0 0,-10-3 57 0 0,-4-1 42 0 0,-2 2 56 0 0,-9-9 14 0 0,0-1-18 0 0,-1 0-67 0 0,2 3-53 0 0,-2-2 33 0 0,1 0 16 0 0,-1 0 36 0 0,0-1 44 0 0,-1 1 50 0 0,-1 5-11 0 0,-1 1 21 0 0,0-1-35 0 0,-3 1-5 0 0,-8 3 32 0 0,-3-3-194 0 0,3-2 62 0 0,-20 3 137 0 0,11-5-158 0 0,14-2-68 0 0,-1 0-39 0 0,0-1-47 0 0,0 0-53 0 0,-2 0-91 0 0,1-1-85 0 0,0 0-95 0 0,1-1-105 0 0,-1 0-115 0 0,0 0-124 0 0,6 1 341 0 0,0-1-35 0 0,0 1-36 0 0,0-1-38 0 0,-15-4-1039 0 0</inkml:trace>
  <inkml:trace contextRef="#ctx0" brushRef="#br0" timeOffset="-211047.945">5771 10623 5440 0 0,'0'0'124'0'0,"0"0"17"0"0,0 0 10 0 0,0 0 3 0 0,0 0 13 0 0,0 0 8 0 0,0 0 1 0 0,0 0 2 0 0,0 0 16 0 0,0 0 19 0 0,0 0 10 0 0,0 0 7 0 0,0 0 30 0 0,0 0-31 0 0,1 0 43 0 0,1 0 374 0 0,0 0 81 0 0,5 0 1073 0 0,-6 0-1288 0 0,0 0-48 0 0,4 0-388 0 0,-3 0 89 0 0,1 0-69 0 0,-2 0-59 0 0,1 0-47 0 0,1 1-111 0 0,0 0-181 0 0,-2-1 203 0 0,0 1 59 0 0,0-1 88 0 0,-1 1 62 0 0,1-1 75 0 0,-1 0 87 0 0,1 1 98 0 0,0-1 111 0 0,0 0 120 0 0,-1 0-250 0 0,1 1 33 0 0,-1-1 37 0 0,1 0 38 0 0,-1 0-779 0 0</inkml:trace>
  <inkml:trace contextRef="#ctx0" brushRef="#br0" timeOffset="-202390.303">20180-2676 8952 0 0,'1'-1'32'0'0,"1"0"96"0"0,0-1 69 0 0,0 1 105 0 0,2-1 211 0 0,3 2-28 0 0,-1-1-233 0 0,1 1-115 0 0,1 0-87 0 0,3 0-5 0 0,1 0 81 0 0,0-1 66 0 0,-1 0 49 0 0,34-1 846 0 0,-33 2-838 0 0,6 1 84 0 0,-9 0-223 0 0,0 1-45 0 0,1-2 161 0 0,0 0-82 0 0,8 0 36 0 0,-4 0-37 0 0,-2 0-36 0 0,11 0 53 0 0,58 4 384 0 0,-49-2-531 0 0,1-2 50 0 0,33 2 141 0 0,-15 0 162 0 0,-29-1-233 0 0,2-1-40 0 0,1 0-87 0 0,-13 0-48 0 0,0 0-34 0 0,7 0 42 0 0,-1-1 38 0 0,10-1 55 0 0,0 1 45 0 0,27-3 138 0 0,-20 3-127 0 0,61-3 105 0 0,-50 1-138 0 0,0 2-50 0 0,3 1-40 0 0,25 1 46 0 0,-2-5 59 0 0,-38 3-68 0 0,18 1 102 0 0,7 1 29 0 0,-20-4-128 0 0,-17 0-40 0 0,1 1 50 0 0,21-1 149 0 0,4 0 88 0 0,-12 1-38 0 0,0 2-116 0 0,8 2-81 0 0,21 3-81 0 0,-23-1 23 0 0,-14-2 39 0 0,34 0-86 0 0,0-3 99 0 0,-2-3 90 0 0,1-4 75 0 0,-56 7-197 0 0,6-1 78 0 0,5-4 126 0 0,-15 6-139 0 0,-1 0 7 0 0,0 0-52 0 0,4-1-69 0 0,-3 0 82 0 0,0 1 21 0 0,-1-1 34 0 0,0 1 43 0 0,0 0 49 0 0,-21-9-56 0 0,-2 4-66 0 0,-5 0-47 0 0,-15 2-45 0 0,-1-1 37 0 0,-92-6-9 0 0,104 9 0 0 0,-114 0 0 0 0,80 1 0 0 0,20 1 2 0 0,-4 0-24 0 0,17-2-71 0 0,4-1-14 0 0,0 1 50 0 0,-1 0 42 0 0,1 0 35 0 0,-14 0 58 0 0,-21-2 100 0 0,-44 4-160 0 0,53 0-20 0 0,-5-3 2 0 0,-136 1 0 0 0,105 2 0 0 0,46 1 13 0 0,1 3-45 0 0,0 0-71 0 0,-2-3-95 0 0,22-1 218 0 0,-13 2 144 0 0,-1 1-19 0 0,25-4-137 0 0,1 1-33 0 0,-39 1 25 0 0,1 2 0 0 0,-4 4 0 0 0,28-4 0 0 0,-1-1 27 0 0,0 1-57 0 0,-6 2-64 0 0,-13 3-115 0 0,30-5 397 0 0,2 0-71 0 0,6-2-98 0 0,-3 0-37 0 0,26-6 6 0 0,39-10-109 0 0,84 1-167 0 0,134 4 288 0 0,-239 9-105 0 0,-1 0 45 0 0,74 5-8 0 0,-60-3 2 0 0,-19 0-10 0 0,1 0-40 0 0,-7-1-9 0 0,1 0-36 0 0,0 1-39 0 0,0-1-44 0 0,0 0-49 0 0,0 0-52 0 0,0 0-59 0 0,0 0-62 0 0,-16-1 65 0 0,1 0-59 0 0,-1 1-53 0 0,1-1-45 0 0,1 0-164 0 0,0 0-45 0 0,2 1-198 0 0,5-1-530 0 0</inkml:trace>
  <inkml:trace contextRef="#ctx0" brushRef="#br0" timeOffset="-200100.889">20328-151 5784 0 0,'0'0'132'0'0,"0"0"-6"0"0,0 0-53 0 0,-6 0 36 0 0,-4 0-3 0 0,-13 1-21 0 0,14 0 4 0 0,0-1 94 0 0,5 0-45 0 0,0 0 38 0 0,-1 0 44 0 0,1 0 47 0 0,2 0-439 0 0,-1 0 103 0 0,1 1 93 0 0,-1-1 82 0 0,0 0 117 0 0,0 0 85 0 0,-1 1 149 0 0,0-1 344 0 0,1 1 362 0 0,4-1-479 0 0,0 1-338 0 0,2-1-87 0 0,1 0-108 0 0,-1 0-122 0 0,0 0-34 0 0,32 0 360 0 0,1-1-67 0 0,57 1 370 0 0,-62 0-392 0 0,0 1 58 0 0,31 2-109 0 0,39 1 13 0 0,-58-3-104 0 0,9-1 98 0 0,9 2 15 0 0,31 3-38 0 0,0 1-27 0 0,-30-4 16 0 0,22-3-3 0 0,1-1 80 0 0,81-1 400 0 0,-115 4-458 0 0,-1 1-41 0 0,-2 0-42 0 0,1-1-40 0 0,-4-1 113 0 0,0 0-109 0 0,-1 0-74 0 0,57 0-63 0 0,-70 0 61 0 0,0 0 35 0 0,-7 0 2 0 0,10 3-45 0 0,1-1 1 0 0,-11-1 44 0 0,0-1 24 0 0,-8 0 12 0 0,-3 0 36 0 0,0 0 64 0 0,-10-1 166 0 0,-1 1-69 0 0,-1 0-63 0 0,-1-1-55 0 0,0 0-48 0 0,-1 0-42 0 0,-2-1-21 0 0,-8-3-159 0 0,10 5 119 0 0,0-1 39 0 0,-7 0-52 0 0,1-1 0 0 0,0 1 0 0 0,-1 1 0 0 0,-2-1 0 0 0,-9 0 0 0 0,-19-1 0 0 0,-33 1 0 0 0,37 1 0 0 0,-90 3 0 0 0,-81-3 0 0 0,64-1-4 0 0,-10 7 4 0 0,45-1 21 0 0,0-3 42 0 0,-150 6-63 0 0,126-3 0 0 0,-16-5 0 0 0,36-1 0 0 0,106 0 45 0 0,-2 1-40 0 0,-24-2-184 0 0,20 0 181 0 0,6 2 40 0 0,1-1 37 0 0,1 1 43 0 0,1 0 49 0 0,1 0 56 0 0,2 0 62 0 0,107-6-257 0 0,-35 5 22 0 0,99-7-55 0 0,-32 1-70 0 0,0 4 94 0 0,94-4 73 0 0,-132 3-101 0 0,54 4 49 0 0,32-1-19 0 0,-51-1-1 0 0,-35 4 70 0 0,4 5-94 0 0,-58-6 21 0 0,-58-1 48 0 0,-6 2-33 0 0,-42 2-24 0 0,-109 4-69 0 0,-2 1 40 0 0,-7-8-106 0 0,71 0 94 0 0,0-1 33 0 0,0-1 37 0 0,1-3 36 0 0,-192 0-77 0 0,203 5 0 0 0,59 0 0 0 0,19-1 0 0 0,0 1 0 0 0,-13-3 0 0 0,23 1 1 0 0,3 1 0 0 0,0 0-1 0 0,0 0 1 0 0,0-1-1 0 0,0 1 1 0 0,0 0-1 0 0,0 0 0 0 0,0 0 1 0 0,0 0-1 0 0,0 0 1 0 0,0 0-1 0 0,0 1 1 0 0,0-1-1 0 0,0 0 1 0 0,1 0-1 0 0,-1 1 1 0 0,0-1-1 0 0,0 0 1 0 0,0 1-1 0 0,0-1 1 0 0,0 1-1 0 0,0 0 0 0 0,4-1 80 0 0,6 2-45 0 0,1 1-33 0 0,23 2-26 0 0,0-1 0 0 0,4-2 24 0 0,33 0-139 0 0,-16-1-72 0 0,-27 0 63 0 0,-1 1-34 0 0,-18-1 66 0 0,0 0 39 0 0,18 0-64 0 0,-14 0 53 0 0,-1 0-72 0 0,0-1-110 0 0,-5 1 55 0 0,0-1-53 0 0,0 0-61 0 0,0 1-67 0 0,-1-1-39 0 0,0 0-65 0 0,0 0-57 0 0,0 1-49 0 0,1-1-178 0 0,-1 0-49 0 0,2 1-215 0 0,4-1-576 0 0</inkml:trace>
  <inkml:trace contextRef="#ctx0" brushRef="#br0" timeOffset="-196617.857">20743-300 7776 0 0,'0'0'174'0'0,"0"0"29"0"0,0 0 12 0 0,0 0-7 0 0,0 0-34 0 0,0 0-12 0 0,0 0-2 0 0,0 0-6 0 0,0 0-20 0 0,0 0-8 0 0,0-1 56 0 0,0 0-35 0 0,1-3 43 0 0,3-8 171 0 0,-3 8-218 0 0,-1 2 40 0 0,3-9 370 0 0,-1-1-43 0 0,1 1-39 0 0,-1-1-38 0 0,2-12 331 0 0,-1 0-116 0 0,1-4 7 0 0,-2-1-98 0 0,1-58 903 0 0,-3 74-1223 0 0,0 0-43 0 0,1-12 89 0 0,0-6-82 0 0,2-16-34 0 0,-2 26-91 0 0,14-147-5 0 0,-11 127 6 0 0,0 0 73 0 0,-1 0 97 0 0,-1 20-79 0 0,-1 1 33 0 0,0-3 96 0 0,0 7-155 0 0,0 1-40 0 0,1-16 5 0 0,0 1-87 0 0,1-41-46 0 0,-3 49 65 0 0,0 1 50 0 0,1-30 111 0 0,0 1-81 0 0,1 4-59 0 0,8-84 3 0 0,-5 73-5 0 0,-1-4-8 0 0,-1 12 46 0 0,3-5-96 0 0,2-20 0 0 0,-6 44 0 0 0,1 0 0 0 0,4-8 0 0 0,12-80 0 0 0,-17 108 0 0 0,-1-1 0 0 0,0 0 0 0 0,-1-10 0 0 0,2-16 0 0 0,1-3-4 0 0,-2-1 0 0 0,-3-9 4 0 0,1-10-64 0 0,1 51 2 0 0,0 6-11 0 0,0-1-95 0 0,0 3 36 0 0,0-1-39 0 0,0 0-45 0 0,0 1-50 0 0,0 0 41 0 0,0 1-72 0 0,0 0-30 0 0,0 0-8 0 0,0 0-29 0 0,0 0-117 0 0,-1 0 255 0 0,0 0-37 0 0,-1-1-187 0 0,1 1-42 0 0,-3-1-644 0 0,3 1 790 0 0,0 0 35 0 0,0 0 86 0 0,-1 0 39 0 0,1 1 45 0 0,0-1 51 0 0,-1 1-791 0 0,1 0 84 0 0,-1 0 80 0 0,0-1 76 0 0,1 1 73 0 0,-1-1 70 0 0,0 0 65 0 0,1 1 62 0 0,-1-1 59 0 0,0 0 55 0 0,1 0 52 0 0,-1 0 47 0 0,0 0 44 0 0,1 0 42 0 0,-1 0 36 0 0,1 0 34 0 0,-3-1 96 0 0,1 1 103 0 0,-1 0 64 0 0,-3 2 412 0 0,5-1-498 0 0,0 0-36 0 0,-1 0-36 0 0,1 1-90 0 0,-5 6 493 0 0,0-1-85 0 0,1 1-75 0 0,-1 1-64 0 0,0 1-15 0 0,1 1-60 0 0,-2 2-12 0 0,-2 7 52 0 0,4-8-115 0 0,-5 5 4 0 0,-1 1-4 0 0,7-10-64 0 0,-9 10 9 0 0,6-7 24 0 0,4-5-4 0 0,0-1 42 0 0,4-4 52 0 0,0-1 8 0 0,0 0 13 0 0,0 0 50 0 0,0 0 24 0 0,0 0 2 0 0,0 0-11 0 0,0 0-42 0 0,0 0-13 0 0,0 0-4 0 0,0 0 15 0 0,0 0 72 0 0,0 0-147 0 0,0 0-35 0 0,0 0 39 0 0,1-1-78 0 0,0-2-11 0 0,0 1 5 0 0,2-4 102 0 0,0-1-35 0 0,4-5 55 0 0,1-3-81 0 0,6-7-80 0 0,-4 6-26 0 0,-3 5 29 0 0,12-22 16 0 0,19-31-68 0 0,-24 43 54 0 0,1 1 62 0 0,-13 18-96 0 0,2-2 116 0 0,1-1 199 0 0,-2 5-218 0 0,1-1-61 0 0,0 1-97 0 0,5 5 136 0 0,3 5-46 0 0,24 37 85 0 0,-4 3-112 0 0,-18-26-11 0 0,4 4 3 0 0,-5-2 66 0 0,-9-20-41 0 0,-1-3-52 0 0,-1-1-43 0 0,-2-2 66 0 0,1 1-247 0 0,-1-1-33 0 0,0 0 147 0 0,0 0-53 0 0,0 0-78 0 0,0 0 84 0 0,0 0-38 0 0,0 0-41 0 0,0 0-38 0 0,0 0-401 0 0,0 0 98 0 0,0 0-53 0 0,0 0-768 0 0,0 0-602 0 0,0 0-1148 0 0</inkml:trace>
  <inkml:trace contextRef="#ctx0" brushRef="#br0" timeOffset="-194202.795">21546-2334 1872 0 0,'1'-1'67'0'0,"5"-3"-46"0"0,-5 3 50 0 0,5-4-45 0 0,-3 2 31 0 0,-2 1 27 0 0,0 0 45 0 0,0 1 60 0 0,0 0 330 0 0,-1 1-236 0 0,0-1-72 0 0,0 1-62 0 0,0 0-52 0 0,0-1-13 0 0,0-1-70 0 0,1 1 19 0 0,-1 0 59 0 0,0 0 89 0 0,0 1-19 0 0,0-1 47 0 0,0 1 55 0 0,0-1 61 0 0,1 1 97 0 0,-1-1 84 0 0,0 1 92 0 0,0 0 100 0 0,0 0 108 0 0,0 0 114 0 0,0 0 124 0 0,0 0-474 0 0,0 0 33 0 0,-5 12-519 0 0,2 1 50 0 0,1 8 144 0 0,2 0 60 0 0,-2 14 266 0 0,0-12-296 0 0,-1 11 60 0 0,-3 0-124 0 0,0 10 9 0 0,1 0-44 0 0,4-34-165 0 0,-4 13-29 0 0,0 3-16 0 0,3 16 65 0 0,-4 22-64 0 0,1-18 53 0 0,-1 6-33 0 0,0 8 45 0 0,2-21 17 0 0,-1 0 0 0 0,-2 0 0 0 0,-3 6-82 0 0,4-20 123 0 0,1 1 0 0 0,1 1 0 0 0,1 6-123 0 0,1-4 159 0 0,2 0 1 0 0,3 25-160 0 0,-1-14 150 0 0,-2 1 0 0 0,-2 0 0 0 0,-2 11-150 0 0,0-5 78 0 0,1-8-71 0 0,0 5 35 0 0,-2 0 37 0 0,3-22-80 0 0,0-1 0 0 0,2 1 0 0 0,0 0 1 0 0,2 0 0 0 0,-1 30 67 0 0,-2 12-2 0 0,0 0 72 0 0,0-43-45 0 0,-1 0 21 0 0,1 5 45 0 0,1-24-150 0 0,0 2 0 0 0,0 4 40 0 0,-3 14 26 0 0,-1 4-11 0 0,-2-9-62 0 0,-1 3-1 0 0,5-11 0 0 0,-3-1 0 0 0,5-8 0 0 0,-1 19 0 0 0,1-12 0 0 0,0-1 11 0 0,0-5 12 0 0,0 3-12 0 0,2 1-67 0 0,-2-5 49 0 0,1 0 0 0 0,-1 1 1 0 0,1-1-1 0 0,0 0 0 0 0,-1 0 0 0 0,1 1 0 0 0,0-1 0 0 0,-1 0 1 0 0,1 0-1 0 0,0 0 0 0 0,-1 0 0 0 0,1 0 0 0 0,0 0 0 0 0,0 0 1 0 0,-1 0-1 0 0,1 0 0 0 0,0 0 0 0 0,-1-1 0 0 0,1 1 7 0 0,3-1-1 0 0,-1 0 0 0 0,0-1 0 0 0,0 1 1 0 0,0-1-1 0 0,0 1 0 0 0,0-1 0 0 0,0 0 0 0 0,-1 0 0 0 0,1-1 0 0 0,0 1 0 0 0,1-2 1 0 0,11-10-54 0 0,-3 5 32 0 0,-1-2 0 0 0,0 1 0 0 0,-1-2 0 0 0,0 1 0 0 0,0-1 0 0 0,5-11 22 0 0,25-32-76 0 0,-37 50 55 0 0,-1 4-22 0 0,3-1 22 0 0,-5 4-24 0 0,1 1 41 0 0,-2 9 73 0 0,-5 7 59 0 0,-2-1-42 0 0,3-10-59 0 0,1-1-1 0 0,-1 0 0 0 0,-5 4-26 0 0,-6 7 8 0 0,-2-2 0 0 0,-8 7-8 0 0,1-2 47 0 0,-17 11-13 0 0,22-19 5 0 0,6-6 31 0 0,1-1 52 0 0,2-3 64 0 0,1-4 62 0 0,0-3 110 0 0,-2-8 251 0 0,1-4 14 0 0,6 4-243 0 0,0 2-105 0 0,2 0-54 0 0,0 4-104 0 0,1 0-41 0 0,-8-21 262 0 0,1-1-85 0 0,2 0-72 0 0,1 0-60 0 0,-4-14-26 0 0,10 39-196 0 0,0-2-61 0 0,0 3 71 0 0,0 1-19 0 0,1-1-44 0 0,0 1-53 0 0,0 0-64 0 0,0 0-11 0 0,0 1-59 0 0,0-1-64 0 0,0 0-70 0 0,1 0-77 0 0,-1 1-83 0 0,1-1-88 0 0,0 1-95 0 0,-2-1 393 0 0,1 1-49 0 0,-1 0-43 0 0,1 0-38 0 0,0 0-165 0 0,-1-1-39 0 0,1 1-190 0 0,1 0-516 0 0</inkml:trace>
  <inkml:trace contextRef="#ctx0" brushRef="#br0" timeOffset="-186605.635">22112-2299 4952 0 0,'0'0'108'0'0,"0"0"17"0"0,1-1 11 0 0,2-4-17 0 0,-1 0-53 0 0,-2 4 4 0 0,0 1 79 0 0,0 0 134 0 0,0 0 5 0 0,0 0 28 0 0,0 0 118 0 0,0 0 57 0 0,0 0 12 0 0,0 0-30 0 0,0 0-128 0 0,0 0-51 0 0,0 0-8 0 0,0 0 12 0 0,0 0 64 0 0,0 0 29 0 0,0 0 8 0 0,0 0-19 0 0,0 0-137 0 0,1 0-106 0 0,0 1-70 0 0,2 2-21 0 0,-1-1 15 0 0,9 9 440 0 0,-1 2-84 0 0,-2 0-95 0 0,-1 0-104 0 0,-3-4-54 0 0,4 5-69 0 0,-1-2-44 0 0,-3-3 31 0 0,5 8 79 0 0,-8-14-117 0 0,1 0 0 0 0,0 0 0 0 0,-1 0-1 0 0,1 1 1 0 0,-1-1 0 0 0,0 1 0 0 0,0-1 0 0 0,0 3-44 0 0,0 14 172 0 0,-3-2-35 0 0,1-12-89 0 0,-1 0 0 0 0,0 0-1 0 0,0 0 1 0 0,-3 4-48 0 0,-3 5 76 0 0,0 0 0 0 0,-2-1 0 0 0,-4 5-76 0 0,-6 9 133 0 0,18-22-89 0 0,-1 0-16 0 0,-5 2 47 0 0,7-6-9 0 0,3 4-52 0 0,5 0 60 0 0,7-2 70 0 0,-10-3-122 0 0,0 0 5 0 0,0 0 0 0 0,0-1 0 0 0,0 1 0 0 0,0-1 0 0 0,1 0 1 0 0,3 0-28 0 0,25-3 81 0 0,-26 1-71 0 0,-1 1 0 0 0,1 0 0 0 0,-1 1 1 0 0,1 0-1 0 0,0 0 0 0 0,-1 0 0 0 0,1 1 0 0 0,-1 0 1 0 0,1 0-11 0 0,-2 0 13 0 0,-5-1-10 0 0,1 0 1 0 0,-1 0-1 0 0,1 0 0 0 0,-1 1 1 0 0,1-1-1 0 0,-1 0 1 0 0,0 0-1 0 0,1 0 0 0 0,-1 1 1 0 0,0-1-1 0 0,1 0 0 0 0,-1 1 1 0 0,0-1-1 0 0,1 0 1 0 0,-1 1-1 0 0,0-1 0 0 0,0 0 1 0 0,1 1-1 0 0,-1-1 1 0 0,0 0-1 0 0,0 1 0 0 0,0-1 1 0 0,0 1-1 0 0,1-1 0 0 0,-1 1 1 0 0,0-1-1 0 0,0 0 1 0 0,0 1-1 0 0,0-1 0 0 0,0 1 1 0 0,0 0-4 0 0,-1 13 58 0 0,-14 12 68 0 0,-5 0-72 0 0,2-4-48 0 0,1 3 46 0 0,2 1 0 0 0,-6 13-52 0 0,2 1 88 0 0,16-34-75 0 0,0 0 0 0 0,1 1 1 0 0,0-1-1 0 0,0 1 0 0 0,0 0 0 0 0,1 2-13 0 0,0-7 2 0 0,1 1 0 0 0,0 0 0 0 0,0-1 1 0 0,0 1-1 0 0,1-1 0 0 0,-1 1 0 0 0,0-1 0 0 0,1 1 0 0 0,0-1 0 0 0,0 0 1 0 0,0 1-1 0 0,0-1 0 0 0,0 0 0 0 0,0 1 0 0 0,0-1 0 0 0,1 0 0 0 0,-1 0 1 0 0,2 2-4 0 0,3 1 1 0 0,-1 1 0 0 0,-1 0 0 0 0,1 0 0 0 0,-1 0 0 0 0,0 1 0 0 0,0 0 0 0 0,-1 0 0 0 0,0 0 0 0 0,2 4 0 0 0,0 14-5 0 0,-5-14-13 0 0,0 0-1 0 0,-1 0 1 0 0,0 0-1 0 0,-1 3 19 0 0,-2 18 20 0 0,2-7 28 0 0,-4 12-32 0 0,2-13-10 0 0,-1 21-6 0 0,-1 18 100 0 0,-4 14-100 0 0,1-14 84 0 0,-1-11 22 0 0,0 0 88 0 0,4-16-83 0 0,2-13-6 0 0,1 0 0 0 0,0 21-105 0 0,4-15 22 0 0,-1 24 108 0 0,-4 12-130 0 0,2-28 49 0 0,-1 15 60 0 0,-5-18 25 0 0,0-5 26 0 0,-6 16 59 0 0,-2-5-68 0 0,5-11-85 0 0,-1 0-66 0 0,-7 16 52 0 0,-5 24 78 0 0,15-31-74 0 0,7-25 2 0 0,1 0 38 0 0,2-14-20 0 0,0 0-33 0 0,10-6-3 0 0,9-18 68 0 0,0-2-52 0 0,-12 15-51 0 0,8-13 3 0 0,-1-3-52 0 0,16-24-106 0 0,81-102-52 0 0,-102 140 200 0 0,21-26-12 0 0,-29 37 28 0 0,1 1 0 0 0,0-1-1 0 0,0 1 1 0 0,0-1-1 0 0,0 1 1 0 0,4-2-14 0 0,-6 4 66 0 0,-1 0-4 0 0,1 6-60 0 0,-1-2 4 0 0,0-1-1 0 0,-1 1 1 0 0,0-1-1 0 0,0 1 1 0 0,0-1-1 0 0,0 1 0 0 0,0-1 1 0 0,-1 0-1 0 0,1 1 1 0 0,-1-1-1 0 0,0 0 1 0 0,0 0-1 0 0,-2 2-5 0 0,-6 7 39 0 0,-1-1 0 0 0,-8 7-39 0 0,6-4 47 0 0,-15 9 27 0 0,15-14-18 0 0,-1 1 56 0 0,0-2 74 0 0,4-2 10 0 0,0-4 53 0 0,-2-1 103 0 0,-4-6 238 0 0,1-5 12 0 0,5 2-230 0 0,2 1-97 0 0,0 0-46 0 0,2 1-83 0 0,0 0-47 0 0,0 1-52 0 0,0 0-61 0 0,2 2 35 0 0,0 0-1 0 0,1 0 1 0 0,0-1-1 0 0,-1 1 1 0 0,1-1 0 0 0,1 0-1 0 0,-2-1-20 0 0,-4-8-5 0 0,8 12-32 0 0,0 1-42 0 0,0-1-180 0 0,0-1 94 0 0,-3-2-154 0 0,3 3 211 0 0,-1 0-40 0 0,0 0-106 0 0,0 0-101 0 0,1 0 132 0 0,-1 1-32 0 0,1-1-38 0 0,0 1-38 0 0,-1-1-42 0 0,1 0-45 0 0,0 1-46 0 0,0-1-52 0 0,-1 1-52 0 0,1-1-55 0 0,0 0-59 0 0,0 1-61 0 0,0-1-549 0 0,1-1-34 0 0,0-1-2772 0 0</inkml:trace>
  <inkml:trace contextRef="#ctx0" brushRef="#br0" timeOffset="-175287.088">19779-206 7856 0 0,'0'0'174'0'0,"0"0"29"0"0,0 0 13 0 0,-1-6-50 0 0,-1-3-109 0 0,1 6-15 0 0,0 1 40 0 0,1-1 38 0 0,-2-3 213 0 0,1 0 80 0 0,-1-8 661 0 0,2 10-772 0 0,1 0-37 0 0,0 0-18 0 0,0 0-99 0 0,-1 4 109 0 0,0 0-35 0 0,0-1 135 0 0,-1-1-102 0 0,-3-3 313 0 0,2 3-274 0 0,1 1-75 0 0,-1 0 47 0 0,2 0 56 0 0,-1 0 68 0 0,0 0 77 0 0,1 0 89 0 0,-1 1 98 0 0,1-1 108 0 0,-6 13-464 0 0,4 1-48 0 0,2 14 149 0 0,0 4-50 0 0,-2-14-204 0 0,2 1-35 0 0,-1-8-19 0 0,1 1 0 0 0,-1 0 0 0 0,-2 4-91 0 0,2-6 93 0 0,-1 1 0 0 0,2-1 0 0 0,-1 0 0 0 0,2 3-93 0 0,-2 16 208 0 0,-1-10-100 0 0,1-15-124 0 0,2 0 45 0 0,0 6 207 0 0,0-4-95 0 0,0-3-99 0 0,-1 0 52 0 0,0-2-12 0 0,0 0-2 0 0,0 0 0 0 0,0 0 6 0 0,0 0 22 0 0,0 0 10 0 0,0 0 2 0 0,0 0 7 0 0,0 0 29 0 0,0-1 23 0 0,1 0-64 0 0,1-1-50 0 0,3-6 92 0 0,-2-7 93 0 0,-4-4-92 0 0,0 7-71 0 0,2-18 8 0 0,-1-26 42 0 0,-4-10-127 0 0,1 46-10 0 0,1 0 0 0 0,1 0 0 0 0,1-5 0 0 0,-1 23 5 0 0,1 1-2 0 0,0 1-1 0 0,0-1 1 0 0,0 1 0 0 0,0-1 0 0 0,0 1-1 0 0,0-1 1 0 0,0 1 0 0 0,0-1 0 0 0,0 1-1 0 0,1-1 1 0 0,-1 1 0 0 0,0 0 0 0 0,0-1 0 0 0,0 1-1 0 0,1-1 1 0 0,-1 1 0 0 0,0 0 0 0 0,0-1-1 0 0,1 1 1 0 0,-1-1 0 0 0,0 1 0 0 0,1 0-3 0 0,-1-1 46 0 0,0 9-91 0 0,-1 2 38 0 0,-1 10 11 0 0,-2 7-4 0 0,-8 16 0 0 0,5-18 0 0 0,-1-3 10 0 0,0-2 57 0 0,5 0 43 0 0,3-16-89 0 0,-1 0 1 0 0,1-1-1 0 0,-1 1 1 0 0,0-1-1 0 0,0 1 1 0 0,-1 1-22 0 0,1-2 19 0 0,0 1 0 0 0,0-1 0 0 0,1 0 0 0 0,-1 0 0 0 0,1 1 0 0 0,-1 1-19 0 0,1-2 17 0 0,-1-1 0 0 0,1 1 0 0 0,-1 0 0 0 0,1-1 0 0 0,-1 1 1 0 0,0-1-1 0 0,0 1 0 0 0,-1 1-17 0 0,0-2 25 0 0,1 1 0 0 0,0-1 0 0 0,0 1 1 0 0,0 0-1 0 0,0 0 0 0 0,1 0 0 0 0,-1-1 0 0 0,1 3-25 0 0,-2 5 42 0 0,1-8-39 0 0,1 1 0 0 0,-1-1-1 0 0,1 1 1 0 0,-1-1 0 0 0,1 0 0 0 0,0 1 0 0 0,0-1-1 0 0,0 1-2 0 0,0-1-1 0 0,0 0 1 0 0,-4 7 12 0 0,2-4 145 0 0,3-2-66 0 0,1-1-89 0 0,1-1-111 0 0,-2 0 5 0 0,1-1-37 0 0,0 0-38 0 0,-1-1-43 0 0,1 1-45 0 0,-1 0-49 0 0,0-1-50 0 0,0 1-53 0 0,0-1 112 0 0,0 1-41 0 0,0-1-106 0 0,0 1-47 0 0,0-1-40 0 0,0 1-38 0 0,1-1-667 0 0,0-1-88 0 0,-1 1-11 0 0,1 0-36 0 0,1-2-2888 0 0</inkml:trace>
  <inkml:trace contextRef="#ctx0" brushRef="#br0" timeOffset="-174106.371">19585-2894 8552 0 0,'0'0'190'0'0,"0"0"28"0"0,0 0 11 0 0,0 0-21 0 0,-8-6-121 0 0,6 3 1 0 0,0 1 63 0 0,-2-1 102 0 0,4 3 19 0 0,0 0 25 0 0,0 0 107 0 0,0 0 48 0 0,0 0 11 0 0,0-2-200 0 0,1 1-51 0 0,1-1-42 0 0,1 0-35 0 0,0 0 2 0 0,9-3 160 0 0,-7 3-137 0 0,-1 1 36 0 0,-1 1 74 0 0,1 0-6 0 0,0 0-55 0 0,0-1-45 0 0,-1 1-33 0 0,14-1 325 0 0,-11 1-241 0 0,0 1 90 0 0,12 4 106 0 0,-1 3-112 0 0,-16-7-280 0 0,0 0 1 0 0,0 0 0 0 0,0 0 0 0 0,0 0-1 0 0,1 0 1 0 0,-1 0 0 0 0,-1 0 0 0 0,1 1-1 0 0,0-1 1 0 0,0 1-20 0 0,0-1 8 0 0,-1 0-1 0 0,1 0 1 0 0,-1 0 0 0 0,0 1 0 0 0,1-1-1 0 0,-1 0 1 0 0,0 0 0 0 0,0 1 0 0 0,0-1-1 0 0,0 0 1 0 0,0 0 0 0 0,0 0 0 0 0,0 1-1 0 0,0-1-7 0 0,-8 26 228 0 0,-6-1-55 0 0,-20 22 81 0 0,22-32-173 0 0,3-6-46 0 0,-1 0-1 0 0,0 0 1 0 0,0 0-1 0 0,-6 2-34 0 0,2 0 42 0 0,1-1 0 0 0,-7 9-42 0 0,16-16 18 0 0,0 1-1 0 0,1 0 1 0 0,-1 0-1 0 0,1 1 1 0 0,-2 3-18 0 0,4-8 25 0 0,1 1 0 0 0,-1-1-1 0 0,1 1 1 0 0,-1 0 0 0 0,1-1 0 0 0,-1 1 0 0 0,1-1 0 0 0,0 1-1 0 0,0 0 1 0 0,0 0-25 0 0,0-1 24 0 0,0 0-1 0 0,0 0 0 0 0,0 0 0 0 0,0-1 0 0 0,1 1 1 0 0,-1 0-1 0 0,0 0 0 0 0,1 0 0 0 0,-1-1 0 0 0,0 1 1 0 0,1 0-1 0 0,-1 0 0 0 0,1-1 0 0 0,-1 1 1 0 0,2 0-24 0 0,12 7 431 0 0,6-4 69 0 0,-1-3-166 0 0,31-8 550 0 0,-32 3-634 0 0,-7 2-133 0 0,-1 0-44 0 0,-5 1-79 0 0,8-1 40 0 0,1-1 57 0 0,32-4 348 0 0,-26 5-313 0 0,-8 2-104 0 0,0-1-54 0 0,0 1-67 0 0,0 1-79 0 0,-1 0-90 0 0,1 0-103 0 0,-1 1-114 0 0,-6-1 195 0 0,1 1-33 0 0,-5-2-142 0 0,1 1-73 0 0,-1-1-65 0 0,1 1-56 0 0,-1-1-195 0 0,1 1-57 0 0,0 0-235 0 0,1 0-634 0 0,-3-1 1773 0 0</inkml:trace>
  <inkml:trace contextRef="#ctx0" brushRef="#br0" timeOffset="-35238.042">3504 748 12240 0 0,'0'0'-104'0'0,"0"0"84"0"0,0-1 75 0 0,1 1 67 0 0,-1 0 26 0 0,0 0 35 0 0,0-1 272 0 0,0 0 70 0 0,1 0 790 0 0,-1 0-943 0 0,0 1-40 0 0,1-1-48 0 0,-1 1-71 0 0,1-1-84 0 0,-1 1-101 0 0,3-1 598 0 0,1 0-96 0 0,0 0-90 0 0,0 1-78 0 0,0 0-19 0 0,1 0-86 0 0,3 1 6 0 0,0 0-101 0 0,7 1 75 0 0,-8-2-85 0 0,36 0 473 0 0,0 0-79 0 0,0 0-82 0 0,0 0-84 0 0,1 0-86 0 0,-1 0-89 0 0,0 0-92 0 0,0 0-94 0 0,-27 0-75 0 0,31 3 157 0 0,-27-1-128 0 0,-12-2-31 0 0,1 1-39 0 0,0 0-45 0 0,-1 0-53 0 0,2 0-76 0 0,-1 0-76 0 0,-8-1 483 0 0,0 0-50 0 0,-1 0-45 0 0,1 1-56 0 0,0-1-52 0 0,0 0-50 0 0,0 0-48 0 0,-1 0-46 0 0,1 0-43 0 0,0 0-42 0 0,-1 1-220 0 0,1-1-80 0 0,-1 1-72 0 0,1 0-66 0 0,-1 0-57 0 0,0 0-51 0 0,0 1-41 0 0,-1-1-35 0 0,0 2-1502 0 0,-1 0-1361 0 0</inkml:trace>
  <inkml:trace contextRef="#ctx0" brushRef="#br0" timeOffset="-34958.193">3466 934 10224 0 0,'0'0'230'0'0,"0"0"30"0"0,0 0 19 0 0,0 0-30 0 0,-2 1-377 0 0,2 0 68 0 0,0 0 61 0 0,0-1 55 0 0,1 1 46 0 0,0-1 39 0 0,2 1 228 0 0,5 0 677 0 0,-6-1-755 0 0,-1 0-78 0 0,9 0 854 0 0,0 0-93 0 0,0 0-108 0 0,0 1-123 0 0,-6-1-422 0 0,1 1-37 0 0,0-1-38 0 0,0 1-41 0 0,0-1-42 0 0,1 1-43 0 0,-1 0-47 0 0,0 0-47 0 0,14 2 401 0 0,0 0-41 0 0,0-1-41 0 0,0 0-43 0 0,0 0-43 0 0,0-1-42 0 0,0 0-44 0 0,0 0-43 0 0,-4 0-59 0 0,11 0 113 0 0,-1-2-1 0 0,10-3-183 0 0,-2 2 92 0 0,-1 0-63 0 0,-25 2-197 0 0,-1 0 66 0 0,1 0 56 0 0,-1 0 49 0 0,7 0 103 0 0,16 0 321 0 0,-20 0-349 0 0,0 0-71 0 0,-4 0-46 0 0,0 0-39 0 0,1 0-45 0 0,-1 0-50 0 0,1 0-75 0 0,0 0-69 0 0,0 0-77 0 0,0 0-84 0 0,0 0-90 0 0,0 0-96 0 0,0 0-104 0 0,0 0-111 0 0,-5 0 433 0 0,0 0-55 0 0,0 0-49 0 0,0 0-42 0 0,0 0-167 0 0,0 0-42 0 0,1 0-201 0 0,1 0-546 0 0</inkml:trace>
  <inkml:trace contextRef="#ctx0" brushRef="#br0" timeOffset="-39887.221">-92 1394 5640 0 0,'-1'0'105'0'0,"1"1"-43"0"0,-1 6 36 0 0,0-3-71 0 0,0-1-1 0 0,0 0 0 0 0,-1 1 1 0 0,1-1-1 0 0,0 0 0 0 0,-1 0 1 0 0,0 0-1 0 0,-1 2-26 0 0,-4 8 77 0 0,1 1-46 0 0,4-7 29 0 0,0-1 107 0 0,-1 1 86 0 0,0-1 65 0 0,1 1 67 0 0,-4 10 569 0 0,4-11-640 0 0,1-1-80 0 0,0 0-34 0 0,0 1-42 0 0,1-1-51 0 0,0 2 225 0 0,-1 0 92 0 0,1 9 732 0 0,1-8-736 0 0,-2 0-44 0 0,-2 0 44 0 0,3-7-356 0 0,-1 0 0 0 0,1 0 0 0 0,0 0-1 0 0,-1 0 1 0 0,1 0 0 0 0,0 0 0 0 0,0 0 0 0 0,-1 0 0 0 0,1 0 0 0 0,0 0-1 0 0,0 0 1 0 0,0 0 0 0 0,0 0 0 0 0,0 0 0 0 0,1 0 0 0 0,-1 1-64 0 0,0-1 37 0 0,0-1-1 0 0,1 1 1 0 0,-1 0 0 0 0,0-1 0 0 0,0 1 0 0 0,0 0 0 0 0,0 0 0 0 0,0-1 0 0 0,0 1 0 0 0,0 0 0 0 0,0-1 0 0 0,0 1 0 0 0,0 0 0 0 0,0-1 0 0 0,-1 1-1 0 0,1 0 1 0 0,0-1 0 0 0,0 1-37 0 0,-8 10 704 0 0,4-4-228 0 0,3-6-68 0 0,0-1 117 0 0,1 0-46 0 0,-1 0-46 0 0,1 0-43 0 0,0 0-40 0 0,0 0-40 0 0,0-1-36 0 0,-1 1-34 0 0,2 0 145 0 0,-1-1-111 0 0,0 0-94 0 0,1 1-77 0 0,0-2-55 0 0,2-3-129 0 0,-2 3 123 0 0,-1 0 21 0 0,0 1 38 0 0,0-1 44 0 0,0 1 49 0 0,0-5 20 0 0,1 1-39 0 0,2-5 97 0 0,2-7 58 0 0,-5-1-35 0 0,0 0-34 0 0,-1 9-97 0 0,1 0 1 0 0,0 0-1 0 0,1-5-164 0 0,2-14 298 0 0,-2-1-67 0 0,0-6-23 0 0,3 1-57 0 0,-2 26-100 0 0,-1-1 0 0 0,-1 0 0 0 0,0 0 0 0 0,0-1-51 0 0,1-26 140 0 0,3 7-10 0 0,0-1-70 0 0,12-67-33 0 0,-8 56 68 0 0,13-29 153 0 0,-13 46-191 0 0,-1 0-38 0 0,-2 8 8 0 0,1 1 0 0 0,0-1-1 0 0,1 1 1 0 0,5-7-27 0 0,3-2 9 0 0,0 0-1 0 0,6-5-8 0 0,-2 7 13 0 0,11-10 80 0 0,-1 3-31 0 0,-10 11 1 0 0,13-7-45 0 0,-6 5-19 0 0,-14 11 1 0 0,1 0 0 0 0,1 0 0 0 0,12-5 0 0 0,-19 11 0 0 0,1 0 0 0 0,-1 1 0 0 0,1-1 0 0 0,0 1 0 0 0,25-8 0 0 0,-7 3-3 0 0,-16 6-17 0 0,-1 0 0 0 0,1 1 0 0 0,6 0 20 0 0,28 6-64 0 0,-18 0 53 0 0,-4 3-42 0 0,-9-1 47 0 0,-1 0 1 0 0,10 8 5 0 0,5 9-55 0 0,-4-4 56 0 0,-20-18-1 0 0,0 0 0 0 0,-1 0 0 0 0,1 0 0 0 0,-1 0 0 0 0,0 1 0 0 0,0-1 0 0 0,0 1 0 0 0,0-1 0 0 0,-1 1 0 0 0,1 0 0 0 0,7 16 0 0 0,-7-16-5 0 0,-1-1-1 0 0,1 1 1 0 0,-1-1-1 0 0,0 1 1 0 0,0 0-1 0 0,0-1 1 0 0,0 1-1 0 0,-1 0 1 0 0,0 0-1 0 0,1 0 1 0 0,-1 0 5 0 0,-2 28-7 0 0,1-27 10 0 0,4 13-3 0 0,-3-16 0 0 0,1-1 0 0 0,-1 1 0 0 0,1 0 0 0 0,-1-1 0 0 0,0 1 0 0 0,0 0 0 0 0,0-1 0 0 0,0 1 0 0 0,0-1 0 0 0,0 1 0 0 0,0 1 0 0 0,-9 34 0 0 0,2-19-5 0 0,4-12 16 0 0,-1-1 1 0 0,1 1 0 0 0,-1-1-1 0 0,0 0 1 0 0,0 0 0 0 0,-1-1-1 0 0,0 2-11 0 0,-17 8 61 0 0,12-9-10 0 0,-1 0 0 0 0,1-1 1 0 0,-1 0-1 0 0,-5 1-51 0 0,8-3 32 0 0,1-1 0 0 0,-1 0 1 0 0,1 0-1 0 0,-1-1 1 0 0,1 0-1 0 0,-6-1-32 0 0,6 1 45 0 0,0-1 0 0 0,1-1-1 0 0,0 1 1 0 0,-1-1 0 0 0,1 0 0 0 0,0 0 0 0 0,-5-3-45 0 0,-9-5 153 0 0,13 8-86 0 0,1-2 0 0 0,-1 1 0 0 0,1-1 0 0 0,-3-2-67 0 0,-20-16 178 0 0,24 17-149 0 0,0 0 1 0 0,0 0-1 0 0,0 0 0 0 0,0-1 0 0 0,1 1 0 0 0,-2-5-29 0 0,0 2 61 0 0,-3-3-39 0 0,-3-4-25 0 0,11 13 84 0 0,0 1-45 0 0,0 0-43 0 0,0 0-41 0 0,0 0-48 0 0,0 0-42 0 0,1 0-40 0 0,-1 0-34 0 0,1-2-308 0 0,1 1-102 0 0,0 1-663 0 0,-1 1 985 0 0,0 0 62 0 0,0 0-1 0 0,0 0-53 0 0,0 0 1 0 0,0 0-52 0 0,0 0-60 0 0,0 0-67 0 0,0 0-71 0 0,0 0-68 0 0,0 0-58 0 0,0 0-53 0 0,0 0-202 0 0,0 0-51 0 0,0 0-244 0 0,0 0-664 0 0</inkml:trace>
  <inkml:trace contextRef="#ctx0" brushRef="#br0" timeOffset="-38740.038">216 1471 11720 0 0,'0'0'264'0'0,"0"0"-3"0"0,0-1-51 0 0,0-1-46 0 0,0-1-39 0 0,0 0-20 0 0,0-1-37 0 0,-1-4 15 0 0,0 5-220 0 0,0 0 51 0 0,1 0 47 0 0,-1 0 42 0 0,1 0 41 0 0,0 1 36 0 0,1-4 173 0 0,0 2 95 0 0,1-1 71 0 0,8-8 1114 0 0,-4 9-962 0 0,-3 2-337 0 0,1 0-51 0 0,0 1-60 0 0,0-1-71 0 0,1 2 297 0 0,3 0-94 0 0,3 3-4 0 0,5 3 62 0 0,-12-4-151 0 0,11 9-342 0 0,-1 2 68 0 0,-2 2 53 0 0,0 1 40 0 0,2 7 53 0 0,9 22-34 0 0,-18-35-16 0 0,7 20 33 0 0,-1 17 88 0 0,-8-27-83 0 0,-1-2-28 0 0,-4 1 69 0 0,-4 2 82 0 0,5-18-112 0 0,-1 0-1 0 0,1-1 1 0 0,-1 1 0 0 0,1-1 0 0 0,-1 1-1 0 0,0-1 1 0 0,0 0 0 0 0,0 0-1 0 0,-2 1-32 0 0,3-1-16 0 0,-2 0 108 0 0,0-1 181 0 0,1-1-187 0 0,1 0 121 0 0,1 0 5 0 0,-1-1-75 0 0,0-1-43 0 0,-1-4 60 0 0,2 5-62 0 0,1-8 252 0 0,1 0-75 0 0,2-2 27 0 0,1 0-87 0 0,3-9 95 0 0,-6 10-146 0 0,3-5 152 0 0,2 1-56 0 0,3 2-65 0 0,1 1-78 0 0,-4 4-85 0 0,0 0-40 0 0,0-1-41 0 0,-2-1-45 0 0,4-2 30 0 0,0 4 48 0 0,-7 5 24 0 0,0 1-1 0 0,-1-1 1 0 0,1 1-1 0 0,0-1 1 0 0,0 0-1 0 0,-1 0 1 0 0,1 0-1 0 0,-1 0 1 0 0,0 0-1 0 0,2-2-1 0 0,1-5 36 0 0,-2 5-32 0 0,0 0-1 0 0,0-1 1 0 0,0 1-1 0 0,0 0 0 0 0,-1-3-3 0 0,1 1-11 0 0,-1-1-58 0 0,5-11-299 0 0,-8 15 182 0 0,-1 0 17 0 0,-4-6-123 0 0,4 5 143 0 0,1 0-82 0 0,-1-1-103 0 0,2 2 93 0 0,0 1-48 0 0,0-1-51 0 0,0 0-57 0 0,0 0-63 0 0,0 0-67 0 0,0 1-74 0 0,0-1-77 0 0,1-5-931 0 0</inkml:trace>
  <inkml:trace contextRef="#ctx0" brushRef="#br0" timeOffset="-38244.39">909 773 10720 0 0,'0'0'267'0'0,"0"0"-112"0"0,0 0-83 0 0,0-2-12 0 0,0 0 8 0 0,0-2 70 0 0,0 1-94 0 0,-3-3-122 0 0,2 5 97 0 0,0 0 41 0 0,0 0 101 0 0,0 1-37 0 0,0-1 33 0 0,1 1 37 0 0,-1-1 41 0 0,1 0 44 0 0,-1 0 47 0 0,-1-3 384 0 0,0 2-73 0 0,-1 0-71 0 0,-1 3-65 0 0,1 0-61 0 0,-1 1-58 0 0,0 1-54 0 0,0 0-49 0 0,0 1-44 0 0,1 0-42 0 0,-1 1-37 0 0,1-1-33 0 0,-3 3 41 0 0,2-1-83 0 0,4-6-75 0 0,-13 22 237 0 0,1 1-77 0 0,2 2 136 0 0,-7 21-302 0 0,-2 14 406 0 0,6-21-75 0 0,9-23-93 0 0,1 1 1 0 0,1-1-1 0 0,0 1 1 0 0,1-1-1 0 0,2 16-238 0 0,1-8 225 0 0,0 1-37 0 0,-1-21-170 0 0,0 0-1 0 0,0 0 1 0 0,0 0-1 0 0,1 0 1 0 0,-1 0-1 0 0,1 0 1 0 0,1 2-18 0 0,18 24 49 0 0,-9-12-50 0 0,-8-13-24 0 0,0 0 47 0 0,-1-3 28 0 0,0 1 0 0 0,0 0 0 0 0,0-1 0 0 0,0 0 0 0 0,0 0 0 0 0,2 1-50 0 0,4 1 4 0 0,-5-2-43 0 0,0-1-35 0 0,1 1-55 0 0,0-1-57 0 0,0 0-64 0 0,0 0-71 0 0,0 0-80 0 0,-1-1-86 0 0,1 0-93 0 0,0 1-102 0 0,-3-1 392 0 0,-1 0 68 0 0,0-1 6 0 0,0 1-39 0 0,-1 0 7 0 0,1 0-40 0 0,0 0-45 0 0,-1 0-49 0 0,1-1-55 0 0,0 1-50 0 0,-1-1-44 0 0,1 1-39 0 0,0-1-158 0 0,-1 1-38 0 0,1-1-191 0 0,0 0-519 0 0</inkml:trace>
  <inkml:trace contextRef="#ctx0" brushRef="#br0" timeOffset="-37745.961">1017 905 8952 0 0,'0'0'88'0'0,"1"-1"-94"0"0,0 0-44 0 0,-1 0 82 0 0,0 0 51 0 0,0 1 34 0 0,0-1 53 0 0,0 0 62 0 0,0-1 70 0 0,1 1-159 0 0,1 0-42 0 0,5 1 12 0 0,1 1-22 0 0,-6 0-27 0 0,12 6 651 0 0,-6-1-267 0 0,-1 0-103 0 0,0 0-33 0 0,1 3 21 0 0,-1 0-75 0 0,0 0-89 0 0,0-1-103 0 0,11 19 308 0 0,-2 1-95 0 0,-1 9-43 0 0,4 17-13 0 0,-18-51-272 0 0,-1 0 43 0 0,1 0 38 0 0,-1 1 32 0 0,1-1 51 0 0,-1 1 34 0 0,0 7 416 0 0,0-5-207 0 0,0-5-39 0 0,0-1 8 0 0,0 0-5 0 0,0 0-22 0 0,0 0-11 0 0,0 0-1 0 0,0 0-4 0 0,0 0-17 0 0,0 0-10 0 0,0-1 7 0 0,1 0-99 0 0,0-1-75 0 0,4-4 27 0 0,-3 3-35 0 0,11-18 401 0 0,-1-1-100 0 0,4-10 41 0 0,6-21 170 0 0,-14 30-308 0 0,-4 11-71 0 0,0-1-1 0 0,-1 0 0 0 0,-1 0 0 0 0,1-14-214 0 0,-2 18 113 0 0,-1 1-1 0 0,-1-1 1 0 0,0-6-113 0 0,-3-4 116 0 0,-3 2-47 0 0,4 13-59 0 0,-3-2-34 0 0,-7-6-154 0 0,13 11-227 0 0,-1 0 96 0 0,0 1 88 0 0,0-1 77 0 0,1 1 75 0 0,-1-1 41 0 0,-1 0 71 0 0,1 0 89 0 0,-3-2 266 0 0,2 3-317 0 0,1-1-50 0 0,0 0-65 0 0,-1 0-86 0 0,1 1-103 0 0,0-1-119 0 0,0 1-81 0 0,0-1-121 0 0,0 1 221 0 0,1 0-34 0 0,-1 0-37 0 0,1-1-39 0 0,-1 1-40 0 0,1 0-41 0 0,-1 0-44 0 0,1 0-44 0 0,-1 0-46 0 0,1 0-48 0 0,0 0-49 0 0,-1 0-52 0 0,1 0-1466 0 0,0 0-1272 0 0</inkml:trace>
  <inkml:trace contextRef="#ctx0" brushRef="#br0" timeOffset="-37406.824">1502 564 9584 0 0,'11'1'586'0'0,"1"3"-96"0"0,-4 0-174 0 0,0 0-36 0 0,7 8 200 0 0,13 17 377 0 0,-20-20-538 0 0,-1 0 47 0 0,-5-6-266 0 0,19 25 384 0 0,-3 3-70 0 0,-2 6-6 0 0,-11-23-229 0 0,-1 0 0 0 0,0 0 0 0 0,-1 0-1 0 0,-1 1 1 0 0,0 6-179 0 0,-1 12 357 0 0,-4-3 1 0 0,-2-1 52 0 0,2-18-311 0 0,-1 0 50 0 0,-9 21 486 0 0,5-20-398 0 0,-1 0 7 0 0,-1-1-38 0 0,-10 10 103 0 0,4-8-153 0 0,-1 0-54 0 0,-21 9-15 0 0,34-20-148 0 0,1 0 35 0 0,-1 0 30 0 0,-3 1 49 0 0,-2 2 46 0 0,3-1-67 0 0,1-2-55 0 0,0 1-65 0 0,1-2-49 0 0,0 1-70 0 0,0-1-82 0 0,0 1-92 0 0,-3-2-860 0 0,4 0 661 0 0,1 0 34 0 0,1-2-670 0 0</inkml:trace>
  <inkml:trace contextRef="#ctx0" brushRef="#br0" timeOffset="-36323.011">2203 942 9704 0 0,'0'0'200'0'0,"0"-1"-75"0"0,1 0-52 0 0,2-4 38 0 0,-2 3 16 0 0,0 0 5 0 0,0 1 60 0 0,1-2-318 0 0,0 0 63 0 0,-1-1 57 0 0,0 1 53 0 0,0-1 50 0 0,-1 1 45 0 0,0-1 41 0 0,0 1 36 0 0,-2-3 254 0 0,0 0 79 0 0,-2 0 131 0 0,-10-6 983 0 0,8 10-1111 0 0,-2-1-172 0 0,0 1-44 0 0,0 1-41 0 0,0-1-37 0 0,-8 2 163 0 0,-1 1-110 0 0,-2 3-46 0 0,3 1-103 0 0,8-2-83 0 0,1 0 0 0 0,0 1 0 0 0,0 0 0 0 0,0 0-82 0 0,-13 11 275 0 0,-15 19-49 0 0,26-24-164 0 0,1 0 0 0 0,-6 10-62 0 0,8-11 20 0 0,0 1-1 0 0,0 1 0 0 0,1-1 0 0 0,1 1 0 0 0,0 0 0 0 0,0 0 1 0 0,1 0-1 0 0,-1 5-19 0 0,4-11 8 0 0,-1 0 0 0 0,1 0 0 0 0,0-1 0 0 0,0 1 0 0 0,0 0 0 0 0,0 0 0 0 0,1 0 1 0 0,0-1-1 0 0,0 1 0 0 0,0 0 0 0 0,1-1 0 0 0,0 2-8 0 0,0-3 3 0 0,0 1 0 0 0,0-1-1 0 0,0 0 1 0 0,0 0 0 0 0,0 0 0 0 0,1 0 0 0 0,0 0-1 0 0,-1 0 1 0 0,1-1 0 0 0,2 2-3 0 0,-2-1 39 0 0,1-1-1 0 0,-1 0 1 0 0,0-1 0 0 0,1 1-1 0 0,-1 0 1 0 0,1-1 0 0 0,0 0-1 0 0,-1 0 1 0 0,1 0 0 0 0,0 0-1 0 0,0 0 1 0 0,0-1 0 0 0,-1 0-1 0 0,2 0-38 0 0,1 0 62 0 0,0-1 0 0 0,0 0 0 0 0,0 0 0 0 0,0 0-1 0 0,-1-1 1 0 0,1 1 0 0 0,0-1 0 0 0,-1-1-1 0 0,1 1-61 0 0,21-14 240 0 0,-3-3-51 0 0,-3-2-67 0 0,-4-1-85 0 0,-9 10 38 0 0,-1 0-1 0 0,-1 0 1 0 0,4-11-75 0 0,-2 3 95 0 0,-1 0-1 0 0,-1-5-94 0 0,6-29 284 0 0,0-25-284 0 0,-9 61 29 0 0,7-90-86 0 0,-7 35 61 0 0,-3 13 51 0 0,0-1 70 0 0,0 16 28 0 0,-5-8 238 0 0,4 40-259 0 0,-1 0 32 0 0,1 0 43 0 0,1 0 52 0 0,-2 11-177 0 0,-3 6-83 0 0,2 3-32 0 0,1 1-1 0 0,1-1 1 0 0,-1 1-1 0 0,1 0 1 0 0,1 2 33 0 0,-1-8-9 0 0,-1 54-100 0 0,3-2 38 0 0,8 56 28 0 0,-1-22 88 0 0,-6-48-96 0 0,-1-3 48 0 0,-3 18 3 0 0,0 0 0 0 0,1-27 0 0 0,-1 0 0 0 0,-3 18 0 0 0,2-24-13 0 0,1-9-54 0 0,0 0-91 0 0,0-7 32 0 0,0 0-36 0 0,0 0-44 0 0,-1 0-46 0 0,2-6 49 0 0,1 1-174 0 0,0-1-319 0 0,0 0 402 0 0,0 0-7 0 0,0 0-68 0 0,0 0 133 0 0,0 0-41 0 0,0 0-44 0 0,0 0-41 0 0,0 0-38 0 0,0 0-35 0 0,0 0-273 0 0,0 0-58 0 0,0 0-886 0 0,0 0-688 0 0,0 0-1314 0 0</inkml:trace>
  <inkml:trace contextRef="#ctx0" brushRef="#br0" timeOffset="-35869.496">2487 764 10568 0 0,'1'-1'86'0'0,"-1"-1"0"0"0,1 0 0 0 0,0 1-1 0 0,0-1 1 0 0,0 0 0 0 0,0 1 0 0 0,1-1 0 0 0,-1 1 0 0 0,1-2-86 0 0,5-1 287 0 0,-4 3-170 0 0,2-1-43 0 0,-1 0-53 0 0,2 1-61 0 0,-3 0-10 0 0,1-1 67 0 0,0 1 61 0 0,-3 0-28 0 0,0 0-1 0 0,1 1 1 0 0,-1-1 0 0 0,0 1 0 0 0,1-1 0 0 0,-1 1 0 0 0,1-1-1 0 0,-1 1 1 0 0,1 0 0 0 0,-1 0 0 0 0,2 0-50 0 0,2 1 383 0 0,0 0-35 0 0,5 2 249 0 0,-2 2-119 0 0,0 0-106 0 0,-1 2-91 0 0,-1 1-79 0 0,-1 0-64 0 0,0 1-50 0 0,1 4-24 0 0,3 19 18 0 0,-6-21-13 0 0,-1 0 62 0 0,-1 0 84 0 0,-1 6-33 0 0,-1-1-69 0 0,0-5-76 0 0,0-1-34 0 0,0 17-15 0 0,-1-1 47 0 0,-1 16 97 0 0,5-1 80 0 0,-1-35-177 0 0,4 22 193 0 0,-4-26-203 0 0,-1 0 1 0 0,1 0-1 0 0,0-1 1 0 0,0 1-1 0 0,1 0 1 0 0,-1 0-1 0 0,0-1 1 0 0,0 1-1 0 0,1 0 1 0 0,-1-1-1 0 0,1 0 0 0 0,0 1-25 0 0,-1-1 124 0 0,0 0 108 0 0,3 0-79 0 0,0 0-63 0 0,8 0 60 0 0,-10-1-59 0 0,2 0 45 0 0,0-1 0 0 0,0 1-1 0 0,0-1 1 0 0,0 1-1 0 0,3-2-135 0 0,17-10 634 0 0,-3-4-47 0 0,-3-6-52 0 0,-3-2-56 0 0,-2-1-58 0 0,-3-1-63 0 0,-2 2-66 0 0,4-23 157 0 0,-6 0 75 0 0,-6 38-328 0 0,0-1 0 0 0,0 1 0 0 0,-2-9-196 0 0,0 10 160 0 0,1-1 0 0 0,-2 1 0 0 0,1 0 1 0 0,-3-6-161 0 0,-2-2 69 0 0,4 7-7 0 0,-1-1-1 0 0,0 2 1 0 0,-1-1 0 0 0,-3-3-62 0 0,0 1 20 0 0,-3 0-35 0 0,-2 2-44 0 0,-2 1-55 0 0,14 8-31 0 0,1-1 41 0 0,-1 1-2 0 0,0 0 112 0 0,0-1 66 0 0,0 1 162 0 0,0 0-171 0 0,0 0-84 0 0,1 0-39 0 0,-1-1-50 0 0,1 1-55 0 0,-1 0-36 0 0,1 0-56 0 0,-1 0-62 0 0,1 0-67 0 0,-1 0-72 0 0,1 0-78 0 0,-1 0-84 0 0,1 0-89 0 0,0 0-899 0 0</inkml:trace>
  <inkml:trace contextRef="#ctx0" brushRef="#br0" timeOffset="-33067.376">4758 1422 11488 0 0,'0'0'264'0'0,"0"0"34"0"0,0 0 20 0 0,0 0-41 0 0,0 0-160 0 0,0 0 5 0 0,0 0 26 0 0,0 0-21 0 0,0 0-53 0 0,0-5 9 0 0,0 2-14 0 0,0-7 460 0 0,1 1-37 0 0,0-1-35 0 0,0 1-33 0 0,2-10 328 0 0,0 0-116 0 0,0 6-276 0 0,-1 1-41 0 0,0-1-37 0 0,-1 0-35 0 0,9-41 1144 0 0,-5 36-1015 0 0,-3 9-230 0 0,1 1-36 0 0,-1 5-83 0 0,-1 0 0 0 0,1 0 0 0 0,0 1 0 0 0,0-1 0 0 0,0 0 0 0 0,0 1 0 0 0,0 0 0 0 0,3-2-27 0 0,-3 1 26 0 0,1 1 0 0 0,-1 0-1 0 0,0-1 1 0 0,0 1-1 0 0,0-1 1 0 0,0 0 0 0 0,0 0-1 0 0,1-2-25 0 0,7-15 138 0 0,12-5-19 0 0,-5 6-1 0 0,-7 5 19 0 0,-6 4-68 0 0,1 0-1 0 0,-2 0 1 0 0,1 0-1 0 0,-1-1 1 0 0,1-7-69 0 0,3-9 153 0 0,2-1 45 0 0,-5 14-146 0 0,5-9 66 0 0,-7 14-131 0 0,-3-10-49 0 0,-1 3 32 0 0,3 8 47 0 0,1-7-13 0 0,-2 13 2 0 0,0 0 1 0 0,0 0 0 0 0,1 0 0 0 0,-1 0-1 0 0,0-1 1 0 0,1 1 0 0 0,0 0 0 0 0,-1 0-1 0 0,1-1-6 0 0,1 0 0 0 0,0 0 0 0 0,-1-1 0 0 0,0 1 0 0 0,0-1 0 0 0,0 1 0 0 0,0-1 0 0 0,6-21 0 0 0,2 1 16 0 0,-8 19-2 0 0,1 1 0 0 0,-1 0 0 0 0,1-1 0 0 0,0 1 0 0 0,0 0 1 0 0,1 0-1 0 0,-1 0 0 0 0,1 0 0 0 0,3-3-14 0 0,3-6 164 0 0,-3 3-65 0 0,0 6-111 0 0,-5 3-58 0 0,3-5-15 0 0,2 1 41 0 0,0 0 45 0 0,1 1 1 0 0,-1 1-1 0 0,1-1 0 0 0,1 1-1 0 0,-6 1-8 0 0,5-1 8 0 0,-3 2 0 0 0,-1-1 0 0 0,0 0 0 0 0,1 0 0 0 0,-1 0 0 0 0,0 0 0 0 0,3-3 0 0 0,12-7-9 0 0,1 1 42 0 0,44-15 180 0 0,-54 22-182 0 0,3 1-18 0 0,-9 4-14 0 0,-1 0 1 0 0,30 9 0 0 0,-5 10 20 0 0,-6 2-44 0 0,-15-14 0 0 0,0 0 1 0 0,-1 1 0 0 0,0-1-1 0 0,0 1 1 0 0,-1 1 0 0 0,0-1-1 0 0,0 2 24 0 0,10 23 0 0 0,-8-20 0 0 0,0 0 0 0 0,3 14 0 0 0,-8-22 0 0 0,0-1 0 0 0,0 0 0 0 0,-1 0 0 0 0,0 1 0 0 0,1-1 0 0 0,-2 0 0 0 0,1 1 0 0 0,-1-1 0 0 0,1 0 0 0 0,-2 3 0 0 0,-5 13 16 0 0,4-13-24 0 0,0 0 0 0 0,-1-1-1 0 0,0 1 1 0 0,-3 4 8 0 0,-3 1 17 0 0,-2 2 49 0 0,-3-2 67 0 0,-5 3-22 0 0,0-3-58 0 0,9-8-53 0 0,0 0-1 0 0,0-1 1 0 0,-1 0 0 0 0,1-1-1 0 0,-1 0 1 0 0,1-1 0 0 0,-1 0-1 0 0,-5-1 1 0 0,15-1 5 0 0,-10 1 36 0 0,0 0-1 0 0,-12-1-40 0 0,20 0 8 0 0,1-1-1 0 0,0 1 0 0 0,0-1 1 0 0,0 1-1 0 0,0-1 0 0 0,0 0 1 0 0,0 0-1 0 0,0-1 0 0 0,0 1 1 0 0,0 0-1 0 0,1-1 0 0 0,-1 0 1 0 0,-2-2-8 0 0,-4-2 13 0 0,-11-10-16 0 0,20 15 3 0 0,-1 1 0 0 0,1 0 0 0 0,0 0 0 0 0,0 0 0 0 0,0 0 0 0 0,-1 0 0 0 0,1-1 0 0 0,0 1 0 0 0,0 0 0 0 0,0 0 0 0 0,0 0 0 0 0,0 0 0 0 0,0 0 0 0 0,-1-1 0 0 0,1 1 0 0 0,0 0 0 0 0,0 0 0 0 0,0 0 0 0 0,0 0 0 0 0,0-1 0 0 0,0 1 0 0 0,0 0 0 0 0,0 0 0 0 0,0 0 0 0 0,0-1 0 0 0,0 1 0 0 0,0 0 0 0 0,0 0 0 0 0,0 0 0 0 0,0-1 0 0 0,0 1 0 0 0,0 0 0 0 0,0 0 0 0 0,1-3 0 0 0,-4 0 0 0 0,5 0 0 0 0,14-3-19 0 0,-9 5-3 0 0,0 1 0 0 0,0-1 1 0 0,0 1-1 0 0,0 1 0 0 0,1-1 22 0 0,11 1-24 0 0,-2-1 63 0 0,0-1-75 0 0,4-2-75 0 0,9-5-117 0 0,-1-5 38 0 0,-11 2 145 0 0,-5-1 89 0 0,0-1 98 0 0,-5 3-93 0 0,-1 0-70 0 0,0 0-44 0 0,-1 2-58 0 0,-1-1 0 0 0,0 0-1 0 0,2-7 124 0 0,0 1-15 0 0,-3 5-9 0 0,1-1 1 0 0,-1 1-1 0 0,-1-1 1 0 0,1-3 23 0 0,-4 10-20 0 0,1-1 1 0 0,-1 1-1 0 0,0 0 0 0 0,0-1 1 0 0,0-2 19 0 0,-1 3-26 0 0,1-1 1 0 0,-1 1-1 0 0,0 0 0 0 0,-1 0 1 0 0,1 0-1 0 0,-2-2 26 0 0,1 2-38 0 0,0 1-1 0 0,-1-1 1 0 0,1 1 0 0 0,-1-1 0 0 0,0 1-1 0 0,0 0 1 0 0,0 0 0 0 0,0 0 0 0 0,-1 1-1 0 0,1-1 1 0 0,-1 1 0 0 0,1 0 0 0 0,-1 0-1 0 0,0 0 1 0 0,0 0 0 0 0,0 0-1 0 0,-1 1 39 0 0,-15-5-140 0 0,0 2 37 0 0,0 2 50 0 0,0 2 65 0 0,-7 1-76 0 0,5 2 60 0 0,0 2-1 0 0,-16 5 5 0 0,5 0-65 0 0,28-9 64 0 0,1 1 0 0 0,-1 0 0 0 0,1 0 0 0 0,0 0 0 0 0,0 1 0 0 0,0-1 0 0 0,0 1 1 0 0,1 0-1 0 0,-1 0 0 0 0,1 0 0 0 0,-1 1 0 0 0,1-1 0 0 0,0 1 0 0 0,0 0 0 0 0,-2 3 1 0 0,-3 4 0 0 0,7-10 0 0 0,0 0 0 0 0,0 0 0 0 0,0 0 0 0 0,0 0 0 0 0,0 0 0 0 0,0 1 0 0 0,0-1 0 0 0,1 0 0 0 0,-1 1 0 0 0,0-1 0 0 0,1 2 0 0 0,-5 13 0 0 0,0-1 0 0 0,1 1 0 0 0,1 0 0 0 0,0 0 0 0 0,1 0 0 0 0,1 2 0 0 0,-4 70 0 0 0,2-46 11 0 0,0-19 29 0 0,0 0 0 0 0,-2 0 0 0 0,-1 0 0 0 0,-8 18-40 0 0,4-8 163 0 0,-3 16-163 0 0,10-40 43 0 0,0 0 0 0 0,0 0 0 0 0,-1 0 0 0 0,0-1 0 0 0,-3 5-43 0 0,-1 2 80 0 0,1 0 34 0 0,-7 12 61 0 0,-3-1-46 0 0,3-4-57 0 0,2 1-35 0 0,2-10 23 0 0,9-12-55 0 0,0 0 0 0 0,0 0 0 0 0,0 0 0 0 0,0 1 0 0 0,0-1-1 0 0,1 0 1 0 0,-1 1 0 0 0,0-1 0 0 0,1 0 0 0 0,-1 1 0 0 0,1 0-5 0 0,-1-1 1 0 0,1 0 0 0 0,0 0 0 0 0,-1 0 0 0 0,1 0 1 0 0,-1 0-1 0 0,1 0 0 0 0,-1 0 0 0 0,0 0 1 0 0,1 0-1 0 0,-1 0 0 0 0,0 0 0 0 0,0 0 0 0 0,1 0 1 0 0,-1-1-1 0 0,0 1 0 0 0,0 0-1 0 0,-7 3-56 0 0,4-2-22 0 0,-1-2-45 0 0,0 0-54 0 0,1 0-64 0 0,2-1 129 0 0,0 1-25 0 0,1-1-47 0 0,-1 1-86 0 0,2 0 83 0 0,-1 0-35 0 0,0-1-36 0 0,1 1-42 0 0,-1 0-165 0 0,0 0-72 0 0,0-1-61 0 0,0 1-56 0 0,0 0-192 0 0,-1-1-53 0 0,1 1-233 0 0,-1 0-624 0 0</inkml:trace>
  <inkml:trace contextRef="#ctx0" brushRef="#br0" timeOffset="-32235.928">4968 1376 7688 0 0,'2'-3'509'0'0,"-1"0"98"0"0,-1 2-489 0 0,0 1 0 0 0,-1 0 0 0 0,1-1 0 0 0,0 1 0 0 0,0-1 0 0 0,0 1 0 0 0,0-1 0 0 0,0 1 0 0 0,0 0 0 0 0,-1-1 0 0 0,1 1 1 0 0,0-1-1 0 0,0 1 0 0 0,-1 0 0 0 0,1-1 0 0 0,0 1 0 0 0,-1 0 0 0 0,1 0 0 0 0,0-1-118 0 0,-2 0 453 0 0,0 0-36 0 0,0 0 15 0 0,0 1-87 0 0,2 0 241 0 0,0 0-340 0 0,0 0-56 0 0,-1 0-50 0 0,1 0-42 0 0,-1 1-3 0 0,-4 0-67 0 0,3 0 68 0 0,-5 5 206 0 0,1 0-35 0 0,0 8 180 0 0,4-2-152 0 0,1 7 85 0 0,0 5 108 0 0,0-12-279 0 0,2 2-55 0 0,4 26 196 0 0,-4-35-296 0 0,-1-4-43 0 0,1 0-1 0 0,-1 0 1 0 0,0 0-1 0 0,1 0 1 0 0,-1 0-1 0 0,1 0 1 0 0,-1 0-1 0 0,1-1 1 0 0,-1 1-1 0 0,1 0 0 0 0,0 0 1 0 0,-1 0-1 0 0,1-1 1 0 0,0 1-11 0 0,0 0 11 0 0,0 0 0 0 0,-1-1 0 0 0,1 1 0 0 0,0 0 0 0 0,-1 0 0 0 0,1 0 0 0 0,-1 0 0 0 0,1 0 0 0 0,-1-1 0 0 0,1 1 0 0 0,-1 0 0 0 0,0 0 0 0 0,1 1-11 0 0,-1-1 18 0 0,0 0 0 0 0,1 0 1 0 0,-1 1-1 0 0,1-1 0 0 0,-1 0 0 0 0,1 0 1 0 0,-1 0-1 0 0,1 0 0 0 0,0 1 1 0 0,0-1-1 0 0,-1 0 0 0 0,1 0 0 0 0,0-1 1 0 0,0 1-1 0 0,0 0 0 0 0,0 0 0 0 0,0 0-18 0 0,0 0 104 0 0,2-1 0 0 0,5 2 21 0 0,0-1-1 0 0,0 0 1 0 0,0 0-1 0 0,1-1 1 0 0,-1 0-1 0 0,4-1-124 0 0,15-4 286 0 0,-5-2-88 0 0,-1-4-52 0 0,-3-2-67 0 0,-3-4-79 0 0,-11 12-4 0 0,6-9 38 0 0,-7 9-5 0 0,-1 0-1 0 0,1 0 1 0 0,-1-1-1 0 0,1-3-28 0 0,0 5-16 0 0,-7 12-202 0 0,3 2 71 0 0,2 1 58 0 0,1 2 46 0 0,4 7 42 0 0,6 6 58 0 0,-8-19 15 0 0,1 0-54 0 0,8 11-80 0 0,-5-11 71 0 0,-1-2 61 0 0,2 0 88 0 0,-3-4 312 0 0,1-2-108 0 0,2-1-86 0 0,0-2-65 0 0,-7 3-142 0 0,1-1-1 0 0,0 1 1 0 0,0-1 0 0 0,-1 0-1 0 0,1 0 1 0 0,-1 0-1 0 0,1 0 1 0 0,-1-1-1 0 0,2-1-68 0 0,4-12 312 0 0,-1 0-69 0 0,-3-2-67 0 0,-2 1-66 0 0,-1-1-64 0 0,-1 0-61 0 0,0 0-59 0 0,-1 0-58 0 0,0-4-103 0 0,0 1-78 0 0,1 3-8 0 0,-1 6 76 0 0,0 2 2 0 0,0-1-46 0 0,0 1-71 0 0,1 0-76 0 0,-1-1-90 0 0,1 1-104 0 0,0 0-115 0 0,0 5 324 0 0,0 0-34 0 0,0-1-36 0 0,0 1-38 0 0,1 0-38 0 0,0 0-42 0 0,-1 3 195 0 0,0 0-42 0 0,1-2-563 0 0,0-1-348 0 0,0-2-846 0 0,-1 7 2184 0 0</inkml:trace>
  <inkml:trace contextRef="#ctx0" brushRef="#br0" timeOffset="-31822.772">5683 558 12840 0 0,'0'0'289'0'0,"0"0"40"0"0,0 0 23 0 0,0 0-144 0 0,0 0-100 0 0,0 0 26 0 0,0 0-19 0 0,0 1-47 0 0,-1 6 41 0 0,-8 16 537 0 0,0-1-115 0 0,3-7-261 0 0,0-1-42 0 0,0 0-41 0 0,1 1-40 0 0,1-1-39 0 0,0 1-38 0 0,1 0-39 0 0,1 0-36 0 0,-1 13 52 0 0,-2-1 44 0 0,2-15-21 0 0,0 1 1 0 0,2-1-1 0 0,-1 1 1 0 0,2-1 0 0 0,0 1-1 0 0,1 8-70 0 0,7 27 54 0 0,4-1 108 0 0,-9-38-76 0 0,1 0 0 0 0,1 1 0 0 0,3 5-86 0 0,-4-9 68 0 0,0 0 1 0 0,0 0 0 0 0,1 0 0 0 0,0-1-1 0 0,3 3-68 0 0,-6-6-186 0 0,-1-1 77 0 0,1 1 67 0 0,-1-1 55 0 0,2 2 133 0 0,4 2 399 0 0,-5-4-443 0 0,-1 1-83 0 0,1-1-59 0 0,-1 0-48 0 0,0-1-52 0 0,0 1-59 0 0,0 0-88 0 0,1 0-82 0 0,-1 0-92 0 0,0-1-99 0 0,1 1-106 0 0,-1 0-115 0 0,1 0-122 0 0,-2-1 403 0 0,1 0-33 0 0,0 1-1659 0 0,-1-1-1248 0 0</inkml:trace>
  <inkml:trace contextRef="#ctx0" brushRef="#br0" timeOffset="-31018.161">5728 764 9184 0 0,'0'0'208'0'0,"0"0"33"0"0,0 0 14 0 0,17-10 98 0 0,-9 6-193 0 0,1 2 39 0 0,-7 2-101 0 0,-2 0 4 0 0,0 0 108 0 0,0 0-44 0 0,0 0 56 0 0,1 0-98 0 0,2 0 8 0 0,-1 0-17 0 0,6-1 397 0 0,1 0 81 0 0,-5 2-285 0 0,-3 0-42 0 0,-1-1-12 0 0,0 0-14 0 0,0 0-38 0 0,1 0-55 0 0,-1 0-66 0 0,1 0-48 0 0,1 1-19 0 0,-1 0 20 0 0,0-1 95 0 0,0 0-11 0 0,0 1 44 0 0,0-1-170 0 0,0 0 100 0 0,-1 1 31 0 0,1-1 37 0 0,-1 0 241 0 0,0 1 500 0 0,0 0-640 0 0,0-1-52 0 0,-1 0-62 0 0,0 1-105 0 0,1-1-67 0 0,-1 0-34 0 0,1 0-38 0 0,0 1-41 0 0,-2-1 274 0 0,2 0-8 0 0,0 0-34 0 0,0 0-20 0 0,0 0-2 0 0,0 0 3 0 0,0 0 10 0 0,0 0 3 0 0,0 0 0 0 0,0 0 4 0 0,0 0 18 0 0,0 0 8 0 0,0 0-5 0 0,-1 1 93 0 0,-3 1 710 0 0,3-1-748 0 0,0 0-34 0 0,0-1-46 0 0,0 1-60 0 0,0-1-72 0 0,1 0-85 0 0,-2 2 137 0 0,0 0 0 0 0,0 0 0 0 0,0 0 0 0 0,0 0 0 0 0,1 1 0 0 0,-1-1 0 0 0,1 0-1 0 0,0 1 1 0 0,-1-1 0 0 0,1 1-8 0 0,-3 6 1 0 0,0 8 12 0 0,5-3 115 0 0,0-5-37 0 0,-1 4 45 0 0,-1 1-109 0 0,1 1-94 0 0,-2 9-125 0 0,1-11 107 0 0,3 0 47 0 0,8 27 50 0 0,-5-26-21 0 0,-5-11 10 0 0,0-2 0 0 0,0-1 0 0 0,0 1 0 0 0,0 0 0 0 0,1-1 0 0 0,-1 1-1 0 0,0 0 1 0 0,0-1 0 0 0,1 1 0 0 0,-1-1 0 0 0,0 1-1 0 0,1 0 1 0 0,-1-1 0 0 0,1 1 0 0 0,-1-1 0 0 0,1 0 0 0 0,-1 1-1 0 0,1-1 1 0 0,-1 1 0 0 0,1-1 0 0 0,-1 0 0 0 0,1 1 0 0 0,0-1-1 0 0,-1 0 0 0 0,2 2 29 0 0,-1-1-1 0 0,0 0 1 0 0,1 0-1 0 0,0-1 0 0 0,-1 1 1 0 0,1 0-1 0 0,-1 0 0 0 0,1-1 1 0 0,0 1-1 0 0,0-1 1 0 0,-1 1-1 0 0,1-1 0 0 0,0 0 1 0 0,1 1-29 0 0,1-1 55 0 0,0-1 0 0 0,0 1 0 0 0,0 0 0 0 0,0-1 1 0 0,0 0-1 0 0,3-1-55 0 0,24-10 270 0 0,-6-2-57 0 0,-6 1-74 0 0,-2-3-56 0 0,3-6-36 0 0,7-13-40 0 0,-16 20-11 0 0,-6 8 4 0 0,0 0 0 0 0,0-1 0 0 0,-1 1 0 0 0,0-1 0 0 0,-1 0 0 0 0,0 0 0 0 0,0 0 0 0 0,1-7 0 0 0,-2 9-16 0 0,-2 5-64 0 0,0 1-14 0 0,0 1-21 0 0,-6 4 60 0 0,-8 11-147 0 0,3 3 72 0 0,3 3 57 0 0,3 1 40 0 0,4-17 30 0 0,1-1 1 0 0,0 0 0 0 0,0 0-1 0 0,0 1 1 0 0,0-1 0 0 0,1 0-1 0 0,0 0 1 0 0,0 0 0 0 0,0 0-1 0 0,1 0 1 0 0,0 2 2 0 0,0-4-8 0 0,0 0 0 0 0,-1 0 0 0 0,1 0 0 0 0,0 0 0 0 0,0 0 0 0 0,2 1 8 0 0,9 7-29 0 0,3-4 49 0 0,4-4 55 0 0,-16-3-45 0 0,0 0 0 0 0,0-1 1 0 0,0 1-1 0 0,0-1 0 0 0,0 0 0 0 0,3-1-30 0 0,-3 0 38 0 0,1 1-1 0 0,-1-1 1 0 0,0-1-1 0 0,1 1 0 0 0,-1-1 1 0 0,0 1-1 0 0,0-1 1 0 0,-1 0-1 0 0,4-4-37 0 0,-4 4 17 0 0,-1 1 0 0 0,0-1-1 0 0,1 0 1 0 0,-1 0 0 0 0,-1 0-1 0 0,1-1 1 0 0,0 1 0 0 0,-1-1-17 0 0,4-7 50 0 0,-2-1 0 0 0,0 0 1 0 0,2-9-51 0 0,-2-16 58 0 0,-4 5-58 0 0,-4-1-61 0 0,4 27-129 0 0,0 0 70 0 0,0 0 55 0 0,0 0 38 0 0,-2-16 17 0 0,1 13-71 0 0,1 4-13 0 0,0 0-46 0 0,-1 0-56 0 0,1 0-65 0 0,-1 1-11 0 0,1 0-57 0 0,-1 0-61 0 0,1 0-67 0 0,-1 0-71 0 0,0 0-77 0 0,-1 1-82 0 0,1-1-88 0 0,-1-1-487 0 0</inkml:trace>
  <inkml:trace contextRef="#ctx0" brushRef="#br0" timeOffset="-30720.033">6309 652 11224 0 0,'0'0'330'0'0,"0"0"-7"0"0,1 0-250 0 0,-1 1-33 0 0,6 4-22 0 0,6 7 33 0 0,0-1 82 0 0,-6-4 9 0 0,0-1 1 0 0,0 1 0 0 0,-1 1-1 0 0,3 5-142 0 0,2 3 537 0 0,0 0-56 0 0,-2-2-111 0 0,0-1-34 0 0,8 15 242 0 0,-2 1-109 0 0,-2 1-89 0 0,-3-3-171 0 0,-4-15-92 0 0,-1 0 1 0 0,0 0-1 0 0,-1 0 0 0 0,1 7-117 0 0,-3-5 128 0 0,0-1-1 0 0,-1 1 0 0 0,0 2-127 0 0,-1-6 114 0 0,0 0 1 0 0,-1 1-1 0 0,0-1 0 0 0,-1 0 0 0 0,0 0 0 0 0,-3 7-114 0 0,-13 18 329 0 0,14-28-235 0 0,0-1 0 0 0,-1 1 0 0 0,-4 4-94 0 0,-12 6 147 0 0,-3-1-44 0 0,17-12-96 0 0,-12 6 87 0 0,12-6-93 0 0,0-1-52 0 0,0 0-77 0 0,4-1 15 0 0,-1 0-35 0 0,1-1-38 0 0,-1 0-43 0 0,0 0-47 0 0,1 0-50 0 0,-1 0-54 0 0,1 0-59 0 0,2-1 33 0 0,1 0-59 0 0,-1 0-52 0 0,1 0-46 0 0,-1 0-165 0 0,0 0-45 0 0,0 0-198 0 0,0 0-535 0 0</inkml:trace>
  <inkml:trace contextRef="#ctx0" brushRef="#br0" timeOffset="-30202.315">6946 799 14368 0 0,'0'0'330'0'0,"0"0"-153"0"0,0 0-38 0 0,-1 0 43 0 0,1 1-87 0 0,-4 0-9 0 0,2 0 2 0 0,-10 4 151 0 0,0 0-86 0 0,-1 0-76 0 0,1 0-62 0 0,0 1-47 0 0,1 0-36 0 0,-26 15-250 0 0,21-11 210 0 0,1 1 66 0 0,0 1 103 0 0,7-6 37 0 0,-10 10 64 0 0,-1 0-61 0 0,1 0-49 0 0,0 1-36 0 0,11-9-22 0 0,-1 0 0 0 0,1 1 1 0 0,1 0-1 0 0,-1 0 0 0 0,2 0 0 0 0,-1 1 0 0 0,-2 6 6 0 0,3 0 8 0 0,3-1 87 0 0,3 0 79 0 0,2-2 69 0 0,4-2 59 0 0,4-2 51 0 0,-9-8-279 0 0,0 1 1 0 0,1-1-1 0 0,-1-1 1 0 0,0 1-1 0 0,1 0 0 0 0,-1 0 1 0 0,1-1-1 0 0,-1 0 1 0 0,1 1-1 0 0,-1-1 0 0 0,3 0-74 0 0,20-2 510 0 0,-1-3-85 0 0,-2-3-74 0 0,-2-4-62 0 0,10-12 70 0 0,-23 16-263 0 0,1 0 1 0 0,-2-1 0 0 0,1 0-1 0 0,2-4-96 0 0,-3 2 76 0 0,18-29 196 0 0,-2-4-86 0 0,2-17 165 0 0,16-64-351 0 0,-25 61 65 0 0,-4-2-63 0 0,1-22 10 0 0,-9 58 33 0 0,0 0 50 0 0,-1 6 36 0 0,-1-1 57 0 0,0 0 70 0 0,0 0 77 0 0,-2 20-334 0 0,1 0 77 0 0,-1 0 86 0 0,0 0 145 0 0,-1 3-75 0 0,0 4-130 0 0,0 3-70 0 0,1-2-70 0 0,0 2-42 0 0,-9 42-86 0 0,1 2 74 0 0,2 11 50 0 0,0 29 44 0 0,3-36-52 0 0,0-14 9 0 0,3-13 46 0 0,0 52-6 0 0,0 11 12 0 0,10 72-13 0 0,-7-148 67 0 0,1 0-106 0 0,-1-4-58 0 0,-1-1-66 0 0,0 0-75 0 0,0 0-83 0 0,-1-7 91 0 0,0-1-13 0 0,0 0-118 0 0,0 0 29 0 0,0 0-33 0 0,0 0-948 0 0,0 0-50 0 0</inkml:trace>
  <inkml:trace contextRef="#ctx0" brushRef="#br0" timeOffset="-29786.714">7249 673 14600 0 0,'0'0'330'0'0,"0"0"45"0"0,0 0-189 0 0,0 0-40 0 0,0 0 44 0 0,0 1-104 0 0,0 2-23 0 0,0-1 18 0 0,-4 25 44 0 0,-4 13-98 0 0,-2 16-36 0 0,7-36-4 0 0,0 2 44 0 0,1 0 39 0 0,2 1 39 0 0,0-1 37 0 0,2 0 35 0 0,-1-13-28 0 0,1-1 0 0 0,0 0 0 0 0,2 8-153 0 0,1-5 190 0 0,2-4 52 0 0,-6-6-204 0 0,0-1 0 0 0,0 1 0 0 0,0-1 0 0 0,-1 0 0 0 0,1 1 0 0 0,0-1 0 0 0,0 0 0 0 0,0 1 0 0 0,0-1 0 0 0,0 0 0 0 0,0 0 0 0 0,0 0 0 0 0,0 0 0 0 0,0 0 0 0 0,0 0 0 0 0,0 0 0 0 0,0 0 0 0 0,0-1 0 0 0,0 1 0 0 0,0 0 0 0 0,0-1 0 0 0,0 1 0 0 0,0 0-38 0 0,14-9 497 0 0,-6 1-235 0 0,-2 1-110 0 0,-1-1-77 0 0,10-21 121 0 0,-4-4-99 0 0,6-11-90 0 0,-15 37-48 0 0,1-1 46 0 0,13-30 196 0 0,-12 26-227 0 0,-3 6-27 0 0,0 1-34 0 0,-1 4-72 0 0,-1 1 13 0 0,0 0 55 0 0,0 0 24 0 0,1 2-24 0 0,3 2 50 0 0,2 5-19 0 0,4 11-39 0 0,1 1 0 0 0,4 3 99 0 0,-1-4-35 0 0,3-1 44 0 0,6 1 93 0 0,-11-13-4 0 0,2 0 37 0 0,0-2 41 0 0,2-2 46 0 0,0-2 49 0 0,1-3 55 0 0,0-1 47 0 0,-3-3-36 0 0,-1-1-35 0 0,-2-3-34 0 0,7-14 177 0 0,-5-4-112 0 0,-3-4-98 0 0,-4 0-83 0 0,-3 0-71 0 0,-1 2-57 0 0,-2 21-93 0 0,0-1 49 0 0,0-22 97 0 0,-1 17-75 0 0,1 7-37 0 0,-1 0-38 0 0,0 1-24 0 0,0 0-38 0 0,0 0-44 0 0,0 0-49 0 0,-1 0-55 0 0,1 1-59 0 0,-1-1-66 0 0,0 1-70 0 0,2 3-19 0 0,-1 0-77 0 0,0 1-67 0 0,0-1-60 0 0,0 0-206 0 0,-1 0-58 0 0,1-1-251 0 0,-2-2-670 0 0</inkml:trace>
  <inkml:trace contextRef="#ctx0" brushRef="#br0" timeOffset="30223.123">9824 1416 6992 0 0,'0'0'157'0'0,"0"0"-34"0"0,-1 1-45 0 0,0 1-18 0 0,0 2 6 0 0,0-2 9 0 0,2-1 60 0 0,0 6-111 0 0,2 2 30 0 0,-2-3 46 0 0,1-1 42 0 0,-1-2 69 0 0,0-3-485 0 0,-1 1 84 0 0,0 0 79 0 0,0-1 73 0 0,1 1 66 0 0,-1 0 60 0 0,0-1 55 0 0,0 1 49 0 0,0-1 121 0 0,1 1 59 0 0,-1 0 348 0 0,-1 1 1100 0 0,1-1-1318 0 0,0 0-66 0 0,-1-1-123 0 0,1 1-87 0 0,-1 0-105 0 0,0-1-122 0 0,0 1 514 0 0,1-1-7 0 0,-2 0 270 0 0,-2 0-82 0 0,7-2-36 0 0,2-2-248 0 0,-2-1-63 0 0,-3 1-53 0 0,0-2-41 0 0,-1 5-213 0 0,1 0 0 0 0,0 0 0 0 0,0 0 0 0 0,0 0 0 0 0,0 0 0 0 0,0 0 0 0 0,0 0 0 0 0,0 0 0 0 0,1 0 0 0 0,-1 0 0 0 0,0 0 0 0 0,0 1 0 0 0,1-1-1 0 0,-1 0 1 0 0,1 0 0 0 0,-1 0-40 0 0,6-10 194 0 0,-6 10-165 0 0,1-1-1 0 0,-1 0 1 0 0,0 0 0 0 0,1 0 0 0 0,-1 1 0 0 0,0-1 0 0 0,0 0-1 0 0,0 0 1 0 0,-1 0 0 0 0,1 1 0 0 0,0-1 0 0 0,-1 0-1 0 0,0-1-28 0 0,0-9 146 0 0,5-3-23 0 0,-1-5-16 0 0,-7-19 79 0 0,2 29-139 0 0,1 0 1 0 0,0 0-1 0 0,1-6-47 0 0,0-9 74 0 0,-1 0-35 0 0,0 13-36 0 0,1 0 0 0 0,0 1 0 0 0,0-1 0 0 0,1 0 0 0 0,2-8-3 0 0,2-17 0 0 0,-5 29 0 0 0,1 1 0 0 0,0-1 0 0 0,0 1 0 0 0,2-7 0 0 0,16-30-1 0 0,-2 8 16 0 0,-10 13 25 0 0,-6 11-31 0 0,-1 10-8 0 0,1-1 1 0 0,-1 0-1 0 0,1 0 1 0 0,-1 1-1 0 0,1-1 1 0 0,0 0-1 0 0,0 1 1 0 0,0-1-1 0 0,0 1 0 0 0,1-1 1 0 0,-1 1-1 0 0,1-1-1 0 0,6-7 33 0 0,-4 4-4 0 0,1 0 0 0 0,-1 0 1 0 0,0-1-1 0 0,0 1 0 0 0,0-1 0 0 0,1-6-29 0 0,0 4 45 0 0,-1 1 0 0 0,2-1 0 0 0,-1 1-1 0 0,1 0 1 0 0,1 0 0 0 0,-1 1 0 0 0,7-6-45 0 0,2-2 56 0 0,-8 8-42 0 0,-2 3-14 0 0,0-1 0 0 0,1 1 0 0 0,0 0 0 0 0,3-1 0 0 0,18-15 0 0 0,-22 16 0 0 0,1 0-1 0 0,-1 1 0 0 0,1 0 0 0 0,0 0 1 0 0,0 0-1 0 0,0 1 0 0 0,0 0 0 0 0,0 0 1 0 0,0 1-1 0 0,1-1 0 0 0,-1 1 0 0 0,1 1 1 0 0,27-1-79 0 0,-28 1 71 0 0,0 1-1 0 0,0 0 0 0 0,0 1 1 0 0,0-1-1 0 0,-1 1 0 0 0,1 1 0 0 0,-1-1 1 0 0,1 1-1 0 0,0 0 9 0 0,-2-1-4 0 0,-1 0-1 0 0,0 0 1 0 0,0 1 0 0 0,0-1-1 0 0,-1 1 1 0 0,1-1 0 0 0,0 1 0 0 0,-1 0-1 0 0,0 0 1 0 0,0 0 0 0 0,0 0-1 0 0,0 1 1 0 0,0-1 0 0 0,1 3 4 0 0,-3 4-44 0 0,-3-2 33 0 0,3-7 11 0 0,-1 0 1 0 0,1 0-1 0 0,0 0 0 0 0,-1 0 0 0 0,1 0 0 0 0,0 0 0 0 0,-1 1 0 0 0,1-1 0 0 0,0 0 0 0 0,0 0 0 0 0,0 0 0 0 0,0 0 0 0 0,0 1 0 0 0,2 6 0 0 0,-2-6 0 0 0,1 1 0 0 0,-1-1 0 0 0,0 0 0 0 0,1 1 0 0 0,-1-1 0 0 0,0 1 0 0 0,0-1 0 0 0,-1 0 0 0 0,1 1 0 0 0,0-1 0 0 0,-1 1 0 0 0,0-1 0 0 0,1 0 0 0 0,-1 1 0 0 0,-6 28 0 0 0,6-26 0 0 0,0-1 0 0 0,1 1 0 0 0,-2 0 0 0 0,1-1 0 0 0,0 0 0 0 0,-2 3 0 0 0,-7 18 0 0 0,8-21 0 0 0,1 0 0 0 0,-1 0 0 0 0,1 0 0 0 0,-1 0 0 0 0,0-1 0 0 0,0 1 0 0 0,-1-1 0 0 0,1 1 0 0 0,-3 1 0 0 0,-11 12 7 0 0,12-12 4 0 0,0 0 0 0 0,-1 0 0 0 0,0-1-1 0 0,0 1 1 0 0,0-1 0 0 0,0 0 0 0 0,-1-1-1 0 0,1 1 1 0 0,-1-1 0 0 0,0 0 0 0 0,0-1-1 0 0,-4 2-10 0 0,-2-1 34 0 0,1 0-1 0 0,-1-1 0 0 0,0-1 0 0 0,-2 1-33 0 0,6-2 25 0 0,1 0-1 0 0,-1-1 0 0 0,0 1 0 0 0,0-1 1 0 0,1-1-1 0 0,-1 0 0 0 0,1 0 1 0 0,-1 0-1 0 0,1-1 0 0 0,0 0 0 0 0,-1-1-24 0 0,3 2 25 0 0,4 2-20 0 0,0-1 0 0 0,0 1 0 0 0,-1-1 0 0 0,1 1 1 0 0,0-1-1 0 0,0 0 0 0 0,0 1 0 0 0,0-1 0 0 0,0 0 1 0 0,0 0-1 0 0,0 0 0 0 0,0 0 0 0 0,0 0 0 0 0,0 0 1 0 0,0 0-1 0 0,0 0 0 0 0,1 0 0 0 0,-1 0 0 0 0,0-1 1 0 0,1 1-1 0 0,-1-1-5 0 0,0-1 1 0 0,0 1 1 0 0,0-1-1 0 0,-1 0 0 0 0,1 1 1 0 0,-1-1-1 0 0,1 1 1 0 0,-1-1-1 0 0,-2-1-1 0 0,-9-16-1 0 0,5 7-111 0 0,7 12 59 0 0,0 0-245 0 0,1 1 107 0 0,0-1 91 0 0,0 1 74 0 0,0 0 58 0 0,0-1 42 0 0,0 0 264 0 0,1 1-240 0 0,-1 0-91 0 0,0-1-52 0 0,1 1-39 0 0,-1 0-122 0 0,0 0-112 0 0,0 0 111 0 0,0 0-35 0 0,1 0-36 0 0,-1-1-39 0 0,0 1-42 0 0,0 0-42 0 0,0 0-46 0 0,0 0-47 0 0,0 0-49 0 0,0 0-53 0 0,0 0-53 0 0,0-1-56 0 0,0 1-1696 0 0,0 0-1363 0 0</inkml:trace>
  <inkml:trace contextRef="#ctx0" brushRef="#br0" timeOffset="31386.722">9994 1456 4032 0 0,'6'-2'43'0'0,"0"0"-1"0"0,-1 1 1 0 0,1-2 0 0 0,-1 1 0 0 0,4-2-43 0 0,6-5 129 0 0,-5 2 26 0 0,0 0 75 0 0,3-1 45 0 0,-6 4-80 0 0,-1 0 44 0 0,-1-1 54 0 0,0-3 66 0 0,2-3 92 0 0,0 0 46 0 0,-4 6-185 0 0,0 0 1 0 0,0 0-1 0 0,0 0 0 0 0,0 0 0 0 0,0-3-312 0 0,0 2 279 0 0,2-2 83 0 0,-1 3-68 0 0,-2 1-68 0 0,-1 0-7 0 0,0 0 36 0 0,-1 2-42 0 0,0-1 93 0 0,1 1 73 0 0,0-1 58 0 0,1-6 1534 0 0,-3 8-1518 0 0,0-1-53 0 0,-1 2-71 0 0,-1-1-90 0 0,2 1 130 0 0,1 0-96 0 0,-6 6 30 0 0,1 0-87 0 0,-1-1-38 0 0,-5 6 85 0 0,2 0-102 0 0,3-5-64 0 0,1 1-1 0 0,0 0 1 0 0,-2 5-97 0 0,-1 3 178 0 0,0 4 1 0 0,-1 2 72 0 0,7-17-202 0 0,2-1 0 0 0,-1 1 1 0 0,0-1-1 0 0,1 1 0 0 0,0-1 1 0 0,0 2-50 0 0,-1 4 25 0 0,1-7-24 0 0,-1 0 1 0 0,1 0-1 0 0,0 0 0 0 0,0 1 1 0 0,0-1-1 0 0,0 0 0 0 0,1 0 1 0 0,-1 0-1 0 0,1 0 0 0 0,-1 0 1 0 0,1 1-1 0 0,0-1 0 0 0,0 2-1 0 0,8 5 113 0 0,5 5 163 0 0,-8-9-195 0 0,-1 0-39 0 0,4-1 125 0 0,4-4-52 0 0,7-7 67 0 0,-9 1-50 0 0,-1-3-55 0 0,-7 6-63 0 0,-1 0-1 0 0,1 0 1 0 0,-1-1-1 0 0,0 1 1 0 0,0 0 0 0 0,0-1-1 0 0,-1 0 1 0 0,2-3-14 0 0,-2 4-16 0 0,1 0 1 0 0,0 0 0 0 0,0 0 0 0 0,0 0-1 0 0,0 0 1 0 0,1 0 0 0 0,-1 0-1 0 0,1 0 1 0 0,0 1 0 0 0,0-1 15 0 0,8-7-85 0 0,-11 8 73 0 0,0 0 8 0 0,3 0-30 0 0,3-2-40 0 0,-4 3 16 0 0,-3 1 54 0 0,1 0 1 0 0,0 0 0 0 0,-1 1 0 0 0,1-1-1 0 0,-1 0 1 0 0,1 0 0 0 0,0 1-1 0 0,-1-1 1 0 0,1 0 0 0 0,0 1-1 0 0,0-1 1 0 0,-1 0 0 0 0,1 1 0 0 0,0-1-1 0 0,0 0 1 0 0,0 1 0 0 0,-1-1-1 0 0,1 1 1 0 0,0-1 0 0 0,0 0-1 0 0,0 1 1 0 0,0-1 0 0 0,0 1-1 0 0,0-1 1 0 0,0 1 0 0 0,0-1 0 0 0,0 0-1 0 0,0 1 1 0 0,0-1 0 0 0,0 1-1 0 0,0-1 1 0 0,0 0 0 0 0,0 1-1 0 0,0-1 1 0 0,0 1 3 0 0,3 14-30 0 0,-1 7 30 0 0,-3-20 1 0 0,1 0 0 0 0,0 0 0 0 0,0 0 0 0 0,0 0 0 0 0,1 0 0 0 0,-1 0 0 0 0,0 0 0 0 0,1 0 0 0 0,-1 0 0 0 0,1 0 0 0 0,0 0 0 0 0,0 1-1 0 0,6 10 52 0 0,6 11 27 0 0,-2-12 13 0 0,0-7-7 0 0,2-1 52 0 0,4-2 77 0 0,6-2 157 0 0,-18-2-160 0 0,-1-1-43 0 0,1-3-13 0 0,1-3 20 0 0,0 1-14 0 0,6-8 90 0 0,-2-1-60 0 0,-1-6-23 0 0,-8 19-142 0 0,0 0 0 0 0,-1-1 0 0 0,1 1 0 0 0,-1-1 0 0 0,0 1 0 0 0,0-1 0 0 0,0-1-26 0 0,-5-28 54 0 0,3 23-47 0 0,1-1-1 0 0,0 1 1 0 0,0-1-1 0 0,1-10-6 0 0,0 18 1 0 0,0-1 0 0 0,0 1 0 0 0,-1 0 1 0 0,1 0-1 0 0,-1 0 0 0 0,0 0 0 0 0,0 0 0 0 0,-1 0 0 0 0,0-1-1 0 0,-3-11-60 0 0,3 8-15 0 0,1-1-42 0 0,0 4-39 0 0,0 0 51 0 0,-8-21-164 0 0,5 18 101 0 0,2 4 43 0 0,0 1-36 0 0,-1-2-140 0 0,-1 0-100 0 0,1 1-116 0 0,1 2 210 0 0,1 0-35 0 0,0 1 37 0 0,1 1-42 0 0,-1-1-41 0 0,0 1-36 0 0,0-1-271 0 0,0 0-60 0 0,0 0-46 0 0,0 0-35 0 0,-3-1-1492 0 0,-4-1-1314 0 0</inkml:trace>
  <inkml:trace contextRef="#ctx0" brushRef="#br0" timeOffset="31956.086">10606 724 9760 0 0,'0'0'222'0'0,"0"0"-39"0"0,0-1-39 0 0,0 0 48 0 0,0 1-117 0 0,0-1-35 0 0,0-3 10 0 0,0 3 14 0 0,1-1-29 0 0,-1 0-24 0 0,0 0 12 0 0,0 0 45 0 0,0 0 40 0 0,-1 0 36 0 0,0 1 70 0 0,0 0 39 0 0,-1 1 184 0 0,0 0 47 0 0,-3 2 530 0 0,2-1-382 0 0,0 1-180 0 0,1-1-104 0 0,1 0-190 0 0,0 0-69 0 0,-12 9 360 0 0,2 2-84 0 0,1 2-69 0 0,1 1-51 0 0,6-7-132 0 0,0 0 1 0 0,0 0-1 0 0,0 0 1 0 0,1 1-1 0 0,0-1 0 0 0,1 1 1 0 0,0 0-114 0 0,-5 16 195 0 0,4-20-154 0 0,1-1 1 0 0,0 0-1 0 0,0 1 0 0 0,0-1 0 0 0,1 0 0 0 0,-1 2-41 0 0,-2 50 563 0 0,-1-17-240 0 0,4-19-222 0 0,1 0-56 0 0,0-3 23 0 0,3 15 17 0 0,1-18-19 0 0,-2-7-16 0 0,0-1 1 0 0,1 1-1 0 0,-1-1 0 0 0,1 0 0 0 0,1 0 1 0 0,-1 0-1 0 0,1-1 0 0 0,0 1 0 0 0,1 0-50 0 0,6 5 140 0 0,1 0 41 0 0,-12-10-85 0 0,-1-1-220 0 0,1 0 66 0 0,5 1 44 0 0,-2 0-49 0 0,-3-1-30 0 0,1 0-57 0 0,0 0-89 0 0,0 0-98 0 0,-1 0-114 0 0,0 0 178 0 0,-1 0-34 0 0,1 0 8 0 0,-1-1-42 0 0,0 1-38 0 0,1 0-34 0 0,0 0-262 0 0,0-1-57 0 0,1 0-853 0 0,2 0-664 0 0,2-1-1268 0 0,-6 2 3513 0 0</inkml:trace>
  <inkml:trace contextRef="#ctx0" brushRef="#br0" timeOffset="32459.994">10784 819 10568 0 0,'0'0'233'0'0,"0"0"39"0"0,0 0-129 0 0,-1 0-34 0 0,1 0 24 0 0,-1 0-76 0 0,-3 0-1 0 0,3 1-3 0 0,0 0 40 0 0,-10 9 11 0 0,2 0 108 0 0,1 1 98 0 0,0 4 88 0 0,3 0 54 0 0,0 1-64 0 0,1-1-56 0 0,2 1-49 0 0,0 3 5 0 0,1 0-46 0 0,2-3 53 0 0,0 0 0 0 0,2 10-295 0 0,-2-22 60 0 0,0 1 1 0 0,1 0 0 0 0,-1-1 0 0 0,1 1 0 0 0,2 2-61 0 0,-4-6 18 0 0,1 1 0 0 0,0-1 1 0 0,-1 0-1 0 0,1 0 0 0 0,0 0 0 0 0,-1 1 0 0 0,1-1 0 0 0,0 0 1 0 0,0 0-1 0 0,0 0 0 0 0,0 0 0 0 0,0-1 0 0 0,0 1 0 0 0,0 0 1 0 0,1 0-1 0 0,-1-1 0 0 0,0 1 0 0 0,0 0 0 0 0,0-1 1 0 0,1 1-19 0 0,17-3 221 0 0,-3-2-63 0 0,0-6-28 0 0,7-13-2 0 0,-8 0-348 0 0,-3-1-76 0 0,7-14-275 0 0,-14 33 487 0 0,-2 3-22 0 0,0 2 53 0 0,2 4 49 0 0,1 1 63 0 0,4 8 121 0 0,-6-8-120 0 0,-4-4-50 0 0,5 8 114 0 0,1-1-1 0 0,-1 0 1 0 0,2 0-1 0 0,-1 0 1 0 0,1-1-1 0 0,0 0 1 0 0,7 6-124 0 0,-2-7 297 0 0,-1-4 43 0 0,-9-2-275 0 0,0 0 1 0 0,-1 0 0 0 0,1-1-1 0 0,0 1 1 0 0,0 0 0 0 0,-1-1 0 0 0,1 0-1 0 0,-1 1 1 0 0,1-1 0 0 0,0 0-1 0 0,-1 0 1 0 0,1 0 0 0 0,-1 0-1 0 0,0 0 1 0 0,1 0 0 0 0,-1 0 0 0 0,1-1-66 0 0,9-12 517 0 0,-3-1-96 0 0,-4 4-221 0 0,-1 2-82 0 0,1-11 52 0 0,-2-1-36 0 0,-3-20 47 0 0,-6-8-90 0 0,3 34-97 0 0,0 0 0 0 0,-1 0 0 0 0,-6-10 6 0 0,10 21-246 0 0,-1 1 74 0 0,1 0 63 0 0,-1 0 52 0 0,-2-3 55 0 0,-2-4 120 0 0,3 5-97 0 0,-1 1-60 0 0,1 0-92 0 0,1 2-3 0 0,0-1-49 0 0,0 1-57 0 0,0 0-62 0 0,-1 0-98 0 0,1-1-87 0 0,-1 1-94 0 0,1 0-104 0 0,0 0-110 0 0,-1 0-118 0 0,1 0-127 0 0,0 2 470 0 0,1-1-34 0 0,-1 0-1493 0 0,0-1-1180 0 0</inkml:trace>
  <inkml:trace contextRef="#ctx0" brushRef="#br0" timeOffset="32834.629">11146 591 7512 0 0,'0'0'166'0'0,"0"0"29"0"0,0 0 13 0 0,0 0-67 0 0,0 0-10 0 0,0 0 49 0 0,0 0 155 0 0,0 0 286 0 0,1 1 19 0 0,6 1 63 0 0,0 1-45 0 0,0 0-44 0 0,0-1-44 0 0,0 1-44 0 0,0 0-45 0 0,0 0-43 0 0,0 0-44 0 0,0 0-44 0 0,0 1-43 0 0,0-1-44 0 0,0 1-43 0 0,0-1-43 0 0,0 1-43 0 0,0 0-43 0 0,-1 0-42 0 0,1 0 50 0 0,4 3 124 0 0,-1 0 0 0 0,1 1-1 0 0,-1 1-222 0 0,8 6 245 0 0,-12-11-130 0 0,-1 0 0 0 0,0 1 0 0 0,0 0 0 0 0,0 0 1 0 0,-1 0-1 0 0,1 1 0 0 0,2 5-115 0 0,7 15 2 0 0,-4 2 46 0 0,-1 7 56 0 0,-7-24-31 0 0,-1 1 0 0 0,0-1 1 0 0,-1 9-74 0 0,0-11 49 0 0,-1 1 1 0 0,0-1-1 0 0,-1 1 1 0 0,0-1 0 0 0,0 0-1 0 0,-1 1 1 0 0,0-1-1 0 0,-2 2-49 0 0,2-4 30 0 0,-1 0 0 0 0,0 0 0 0 0,-1 0 0 0 0,0 0 0 0 0,0-1-1 0 0,-2 2-29 0 0,1-2-194 0 0,0 0 90 0 0,0 0 77 0 0,0 0 63 0 0,0-1 51 0 0,0 0 37 0 0,-24 18 599 0 0,21-16-577 0 0,-1 0-97 0 0,5-4-80 0 0,-1 1-54 0 0,0 0-61 0 0,0-1-69 0 0,0 1-99 0 0,0 0-97 0 0,-1 0-106 0 0,1-1-114 0 0,0 1-123 0 0,3-2 328 0 0,0 0-35 0 0,-1 0-35 0 0,1-1-36 0 0,0 1-38 0 0,0 0-39 0 0,-3 1-1657 0 0,-2 0-1285 0 0</inkml:trace>
  <inkml:trace contextRef="#ctx0" brushRef="#br0" timeOffset="34538.569">11875 664 7112 0 0,'-6'0'123'0'0,"-8"-1"350"0"0,10 0-372 0 0,-1 0-62 0 0,3 0-22 0 0,0 1 33 0 0,-1-1 140 0 0,1 1 105 0 0,1-1 89 0 0,1 1-25 0 0,-1 1 37 0 0,2-1 115 0 0,0 1 297 0 0,1-1 163 0 0,0 1-364 0 0,-1 0-148 0 0,1-1-59 0 0,-1 1-123 0 0,0-1-60 0 0,-1 0-69 0 0,1 0-79 0 0,16 3 417 0 0,0 0-50 0 0,1-1-47 0 0,0-1-42 0 0,18 1 244 0 0,0-2-108 0 0,1 1-66 0 0,16 2 163 0 0,-33-2-437 0 0,0-2-63 0 0,-1 0-50 0 0,1-1-39 0 0,34-1-119 0 0,-50 3-30 0 0,1 0 47 0 0,0 0 43 0 0,-1 0 35 0 0,5 1 49 0 0,16-1 253 0 0,-15 0-209 0 0,-2 1-93 0 0,-1-1-92 0 0,1 0-117 0 0,-5 0 70 0 0,1 0-38 0 0,0 0-42 0 0,-1 0-45 0 0,1 1-47 0 0,-1-1-51 0 0,1 0-53 0 0,-1 0-58 0 0,1 0-60 0 0,-1 0-62 0 0,-1 0-684 0 0</inkml:trace>
  <inkml:trace contextRef="#ctx0" brushRef="#br0" timeOffset="34794.482">11850 838 10280 0 0,'0'0'230'0'0,"0"0"30"0"0,0 0 20 0 0,0 0-25 0 0,0 0-188 0 0,1 0-33 0 0,5 0-32 0 0,42-5 1418 0 0,-24 5-390 0 0,-6 0-263 0 0,-8 1-293 0 0,-1-1-77 0 0,2 0-69 0 0,-1 1-60 0 0,0 0-53 0 0,0 0-45 0 0,10 1 67 0 0,22 1 70 0 0,-37-2-504 0 0,0-1 72 0 0,0 0 62 0 0,0 1 53 0 0,1-1 57 0 0,0 1 48 0 0,11 1 336 0 0,-7-1-207 0 0,-3 0-130 0 0,-2-1-69 0 0,1 1-62 0 0,-2-1-50 0 0,1 1-60 0 0,0-1-67 0 0,-1 0-74 0 0,0 1-15 0 0,0-1-60 0 0,0 0-66 0 0,0 0-69 0 0,0 0-75 0 0,-1 1-78 0 0,1-1-83 0 0,0 0-87 0 0,4 0-1247 0 0,3 0-1181 0 0</inkml:trace>
  <inkml:trace contextRef="#ctx0" brushRef="#br0" timeOffset="35407.476">12544 1456 10912 0 0,'0'0'248'0'0,"0"0"34"0"0,0 0 20 0 0,0 0-38 0 0,0 0-199 0 0,0-1-37 0 0,1-9-23 0 0,1 4 12 0 0,-1-7 86 0 0,-2-1 75 0 0,0-1 87 0 0,0-2 105 0 0,0 1 87 0 0,-3-36 674 0 0,2 39-713 0 0,1 0-1 0 0,0 0 0 0 0,1 0 1 0 0,1-7-418 0 0,-3-25 390 0 0,4 22-363 0 0,0-1 74 0 0,-1-4 91 0 0,0-15 178 0 0,0-1 22 0 0,0 14-184 0 0,1 6-98 0 0,1-1-79 0 0,2-34 107 0 0,5-32 141 0 0,-5 59-86 0 0,0 0-87 0 0,-1 4-59 0 0,7-39 6 0 0,-3 27 30 0 0,-2 17 8 0 0,0 2 46 0 0,0-1 56 0 0,2 1 66 0 0,-2 7-90 0 0,1 0-81 0 0,4-3-60 0 0,10-9-70 0 0,-11 15 47 0 0,-6 6 9 0 0,0 1-10 0 0,1 0 0 0 0,0-1 0 0 0,0 1 0 0 0,0 1 0 0 0,1-1 0 0 0,0 1 0 0 0,-1 0 0 0 0,1 0 0 0 0,0 1 0 0 0,0 0 0 0 0,0 0 0 0 0,7-1-4 0 0,-1 0 10 0 0,0 1-1 0 0,0 1 1 0 0,7-1-10 0 0,15 3-13 0 0,-27-1-39 0 0,0 1-1 0 0,0 1 1 0 0,0-1-1 0 0,0 1 1 0 0,0 0 0 0 0,-1 1-1 0 0,1 0 1 0 0,-1 0-1 0 0,1 1 53 0 0,22 16-193 0 0,-4 6 37 0 0,-5 3 42 0 0,-7 4 49 0 0,-6 2 55 0 0,-7 0 60 0 0,-1-23-67 0 0,-1 0 37 0 0,0-5 26 0 0,0 0 1 0 0,0 0-1 0 0,-1 0 0 0 0,0 0-46 0 0,-8 13 120 0 0,2-9-72 0 0,-1-2-41 0 0,-1-2-42 0 0,-13 3 224 0 0,0-1-74 0 0,0-4-63 0 0,-1-2-57 0 0,-5-2-62 0 0,0-5-53 0 0,-4-5-74 0 0,24 6 110 0 0,0-1-1 0 0,1 0 1 0 0,0-1-1 0 0,-3-2 85 0 0,6 2-135 0 0,0 0 38 0 0,3 2 64 0 0,1 0-1 0 0,0 0 1 0 0,0 0-1 0 0,0 0 1 0 0,0 0-1 0 0,0-1 34 0 0,-3-6-116 0 0,4 3 15 0 0,-1 1-32 0 0,1-1-56 0 0,1 0-56 0 0,1 0-66 0 0,0 1-75 0 0,0 5 266 0 0,-1 0 9 0 0,0 0-15 0 0,0 1-44 0 0,0-1-12 0 0,0 1-43 0 0,0-1-50 0 0,0 1-55 0 0,0 0 330 0 0,0 0-390 0 0,0 0-55 0 0,0-1-50 0 0,0 1-43 0 0,0 0-156 0 0,0 0-43 0 0,0 0-188 0 0,0 0-509 0 0</inkml:trace>
  <inkml:trace contextRef="#ctx0" brushRef="#br0" timeOffset="36032.594">12767 1169 7976 0 0,'1'-1'138'0'0,"4"-8"391"0"0,-3 7-416 0 0,0 0-69 0 0,1 1-19 0 0,-1-1 44 0 0,2 0 61 0 0,-1 0 39 0 0,7-5 503 0 0,-7 3-408 0 0,-2 4 134 0 0,1-1-64 0 0,-1 1-56 0 0,1-1-47 0 0,2 1 101 0 0,7-1 326 0 0,-9 1-488 0 0,-1 0 34 0 0,9 1 433 0 0,0 1-114 0 0,0 1-101 0 0,0 2-88 0 0,2 1-30 0 0,-1 2-86 0 0,1 2-38 0 0,3 7 2 0 0,-11-10-140 0 0,0 1-1 0 0,0 0 1 0 0,-1 0-1 0 0,0 0 1 0 0,0 0 0 0 0,-1 1-1 0 0,0 0-41 0 0,2 6 87 0 0,0 4 2 0 0,1 9-7 0 0,-1 0 21 0 0,-4-25-95 0 0,1 3-4 0 0,-2 16 18 0 0,1-21 79 0 0,0-1 26 0 0,0 0 0 0 0,1 0 46 0 0,1-1-44 0 0,1 0-16 0 0,2-1 7 0 0,-1 0 67 0 0,2-2 106 0 0,0 0-73 0 0,0-1-61 0 0,0 0-49 0 0,1-2-26 0 0,9-11 39 0 0,-10 10-39 0 0,12-16 71 0 0,-3-1 41 0 0,-5 7 39 0 0,-1 0 1 0 0,-1-1-1 0 0,1-3-235 0 0,6-26 412 0 0,-7 14-185 0 0,-2 6-85 0 0,-2-1-55 0 0,-3 21-111 0 0,-4-11 62 0 0,2 13-81 0 0,0 1-54 0 0,0-1-70 0 0,1 0-86 0 0,0 6 167 0 0,0-1 29 0 0,0-1-20 0 0,0 1-28 0 0,0 0-3 0 0,0 1-49 0 0,0-1-60 0 0,-1 1-73 0 0,1-1-15 0 0,0 1-64 0 0,0-1-71 0 0,-1 1-78 0 0,1-1-84 0 0,0 1-90 0 0,-1-1-97 0 0,1 1-104 0 0,-2-2-1461 0 0,0-2-1333 0 0,2 4 3684 0 0</inkml:trace>
  <inkml:trace contextRef="#ctx0" brushRef="#br0" timeOffset="36673.337">13284 356 6912 0 0,'0'0'157'0'0,"0"0"23"0"0,0 0 11 0 0,0-2-47 0 0,0-2-96 0 0,-1 2-29 0 0,0 0 37 0 0,0-1 154 0 0,0 0 113 0 0,0 1 91 0 0,0 0-22 0 0,0 0 34 0 0,0-3 1058 0 0,1 3-879 0 0,0 0 26 0 0,0 1-351 0 0,0-1-51 0 0,1 1-61 0 0,0 0-68 0 0,-1 0 119 0 0,0 1 65 0 0,0 0 146 0 0,0 0-12 0 0,0 0-38 0 0,0 0-151 0 0,0 0-65 0 0,0 0-17 0 0,-5 1 7 0 0,-1 2-38 0 0,-5 7 39 0 0,-6 13 52 0 0,7-7-93 0 0,-11 26 227 0 0,15-29-277 0 0,2-1-48 0 0,0 0 42 0 0,1-1 0 0 0,0 1-1 0 0,1-1 1 0 0,1 1-1 0 0,0 0 1 0 0,0-1 0 0 0,1 1-1 0 0,1 0 1 0 0,0 6-58 0 0,1-5 64 0 0,1 1 0 0 0,0-1 0 0 0,3 5-64 0 0,0 1 58 0 0,2-2 0 0 0,2 6-58 0 0,1 0 60 0 0,5 9 5 0 0,-10-21-81 0 0,0-1-34 0 0,0-2-23 0 0,1-1-33 0 0,0 0-38 0 0,1 0-43 0 0,-4-4-36 0 0,4 3-169 0 0,-5-4 237 0 0,0 0-47 0 0,0 0-98 0 0,0-1-106 0 0,-2 0 157 0 0,1 0-35 0 0,0 0-38 0 0,-1-1-42 0 0,0 1 3 0 0,0-1-48 0 0,0 1-42 0 0,0-1-37 0 0,0 0-138 0 0,0 1-36 0 0,3 0-1451 0 0</inkml:trace>
  <inkml:trace contextRef="#ctx0" brushRef="#br0" timeOffset="37158.312">13494 480 7856 0 0,'0'0'174'0'0,"0"0"29"0"0,0-1 13 0 0,1-5-8 0 0,-1 2 55 0 0,1 1 46 0 0,1 1 36 0 0,-2 2-296 0 0,0 0 1 0 0,0-1-1 0 0,1 1 0 0 0,-1 0 1 0 0,0 0-1 0 0,0 0 1 0 0,1 0-1 0 0,-1 0 0 0 0,0 0 1 0 0,0 0-1 0 0,1-1 1 0 0,-1 1-1 0 0,0 0 0 0 0,0 0 1 0 0,1 0-1 0 0,-1 0 0 0 0,0 0 1 0 0,0 0-1 0 0,1 0 1 0 0,-1 0-1 0 0,0 1 0 0 0,0-1 1 0 0,1 0-1 0 0,-1 0 1 0 0,0 0-1 0 0,0 0 0 0 0,1 0 1 0 0,-1 0-1 0 0,0 0 0 0 0,0 0 1 0 0,1 1-50 0 0,2 1 441 0 0,0 0-40 0 0,-1 1-57 0 0,1 0-76 0 0,-1 0-139 0 0,0-1-47 0 0,0 0-51 0 0,-1 0-57 0 0,1-1-48 0 0,-1 1-51 0 0,10 14 364 0 0,-3 2-71 0 0,1 5-35 0 0,0 13-10 0 0,0-3-10 0 0,0 7 132 0 0,-5-12-28 0 0,-2-14-77 0 0,1-1 34 0 0,-5 8 125 0 0,1-8-6 0 0,1-12-127 0 0,0-1 62 0 0,0 0-250 0 0,0 1 105 0 0,0 0 83 0 0,0 0 58 0 0,0 2 667 0 0,0-3-705 0 0,1-1-41 0 0,0 0-55 0 0,0-1-68 0 0,9-15 192 0 0,-1 1-91 0 0,-1 1-64 0 0,14-21 9 0 0,-7 11 2 0 0,-4-2 46 0 0,-8 18-53 0 0,-1 0 0 0 0,1 0 0 0 0,-2-1 0 0 0,1 1 0 0 0,-2 0 0 0 0,1-1 0 0 0,-1 1 0 0 0,-1-10-63 0 0,0 11 60 0 0,-1 0-1 0 0,1-1 0 0 0,-3-4-59 0 0,-1 0 87 0 0,0 2-34 0 0,0 0-40 0 0,-1 0-45 0 0,1 2-26 0 0,5 9-118 0 0,-1 0 41 0 0,1-1 37 0 0,0 1 33 0 0,-1-1 23 0 0,1 0 95 0 0,-1-1 109 0 0,-1-1 328 0 0,1 2-379 0 0,0 0-83 0 0,1-1-77 0 0,-1 1-98 0 0,1 0-116 0 0,-1 0-58 0 0,1 1-104 0 0,0-1-115 0 0,0 0 224 0 0,0 1-34 0 0,-1 0-33 0 0,1-1-36 0 0,0 1-37 0 0,0 0-39 0 0,0-1-38 0 0,0 1-42 0 0,0-1-42 0 0,0 1-44 0 0,0-1-1370 0 0,0-1-1146 0 0</inkml:trace>
  <inkml:trace contextRef="#ctx0" brushRef="#br0" timeOffset="37453.599">13869 213 7512 0 0,'0'0'166'0'0,"0"0"29"0"0,1 0-56 0 0,0 0-38 0 0,2 0 15 0 0,0 0-79 0 0,6 0-7 0 0,-3 0-125 0 0,1 1 76 0 0,-1 0 70 0 0,1 1 61 0 0,-1 0 53 0 0,1 0 48 0 0,6 4 320 0 0,-2 0-10 0 0,12 10 756 0 0,-16-12-923 0 0,-1 1-41 0 0,1 2 145 0 0,1 0-54 0 0,-1 2-47 0 0,0-1-41 0 0,1 3 19 0 0,-1 1-40 0 0,11 21 469 0 0,-2 4-343 0 0,-4 2-66 0 0,-6-1-67 0 0,-4-20-108 0 0,-1 0 1 0 0,-1 1-1 0 0,-1-1 1 0 0,-2 15-183 0 0,-5 10 339 0 0,5-33-255 0 0,-1 0 0 0 0,0-1-1 0 0,-1 1 1 0 0,0-1-1 0 0,0 0 1 0 0,-1 0 0 0 0,-1 1-84 0 0,1-1 98 0 0,3-5-236 0 0,0 0 71 0 0,0 0 61 0 0,0-1 50 0 0,-4 4 150 0 0,-5 3 247 0 0,6-7-275 0 0,1 1-53 0 0,-1 0-83 0 0,3-2-65 0 0,-1 0-45 0 0,1 0-52 0 0,-1 0-59 0 0,0 1-99 0 0,0-1-89 0 0,1 0-98 0 0,-1 1-106 0 0,0-1-114 0 0,0 1-124 0 0,2-2 361 0 0,0 1-33 0 0,0-1-36 0 0,1 0-35 0 0,-4 3-1539 0 0,-1 1-1191 0 0</inkml:trace>
  <inkml:trace contextRef="#ctx0" brushRef="#br0" timeOffset="40175.321">14603 347 5552 0 0,'0'1'61'0'0,"0"-1"-62"0"0,1 1-46 0 0,0-1 62 0 0,-1 0 35 0 0,1 1 28 0 0,-1-1 39 0 0,1 0 47 0 0,0 0 55 0 0,0 0-89 0 0,-1 0 150 0 0,0 0 256 0 0,0 0-43 0 0,1-1-107 0 0,0 0-76 0 0,3-3 328 0 0,-2 2-166 0 0,-1 0-169 0 0,0 1 58 0 0,-1 1 72 0 0,1-1 83 0 0,0-5 131 0 0,-1 1-97 0 0,-1 1-89 0 0,-2-1-80 0 0,-1 2-70 0 0,-1 0-61 0 0,0 0-52 0 0,-2 0-43 0 0,-5 0 56 0 0,-17-1 163 0 0,21 3-162 0 0,-35 3 353 0 0,16 1-252 0 0,10 1-74 0 0,4-1-58 0 0,4-2-95 0 0,6-1-45 0 0,1 1 0 0 0,-1 0 0 0 0,0 0 0 0 0,0 0 0 0 0,0 0 0 0 0,0 0 0 0 0,1 0 0 0 0,-1 1 0 0 0,0-1 1 0 0,1 1-1 0 0,-2 1-41 0 0,-11 10 178 0 0,2 0-36 0 0,11-12-124 0 0,0 1-6 0 0,1 0-1 0 0,0 0 0 0 0,0 0 1 0 0,0 0-1 0 0,0 0 0 0 0,0 0 1 0 0,1 0-1 0 0,-1 0 0 0 0,1 1 1 0 0,-1-1-1 0 0,1 0 1 0 0,0 0-1 0 0,0 0 0 0 0,-1 1 1 0 0,2-1-12 0 0,-5 19 126 0 0,2-3-27 0 0,2-15-88 0 0,1 0 0 0 0,-1 0 0 0 0,1-1-1 0 0,0 1 1 0 0,0 0 0 0 0,0 0 0 0 0,0 0 0 0 0,1 0-11 0 0,15 21 92 0 0,-4-12 16 0 0,10 3 69 0 0,2-2-41 0 0,7-1-16 0 0,-23-10-87 0 0,0 0-1 0 0,1 0 1 0 0,-1-1-1 0 0,3 0-32 0 0,-4 0 23 0 0,-1-1-1 0 0,1-1 1 0 0,-1 1-1 0 0,0-1 1 0 0,1-1-1 0 0,-1 1 1 0 0,0-1-1 0 0,0-1 1 0 0,0 1-1 0 0,1-1-22 0 0,16-11 115 0 0,-2-6 36 0 0,-16 14-68 0 0,-1-1-1 0 0,1 0 0 0 0,3-6-82 0 0,-6 7 67 0 0,1-1 0 0 0,-1 0 0 0 0,0 1 0 0 0,0-1 0 0 0,-1 0 0 0 0,0-1 0 0 0,0 1 0 0 0,0-4-67 0 0,-2-19 200 0 0,0 14-66 0 0,0 1 0 0 0,1-13-134 0 0,0 14 62 0 0,0 1-1 0 0,-1-1 0 0 0,-1 0 0 0 0,0-2-61 0 0,-6-33 65 0 0,1 1-51 0 0,-10-72-93 0 0,13 99 81 0 0,-3-12 2 0 0,2 12 70 0 0,-1 11 6 0 0,1 4-18 0 0,4 3 31 0 0,-1 13-82 0 0,0 7-80 0 0,-1 3-25 0 0,2-7 78 0 0,0 13-38 0 0,1 17-7 0 0,-6-1 37 0 0,4-33 34 0 0,1 1 0 0 0,-1-1 0 0 0,1 0-1 0 0,1 1 1 0 0,0-1 0 0 0,0 2-10 0 0,2 29 5 0 0,-3-7 10 0 0,-2 16-48 0 0,0 34-45 0 0,4-69 104 0 0,0 14 108 0 0,-3-15-82 0 0,-1-1-40 0 0,5 2-92 0 0,-1-4 68 0 0,-3 5 76 0 0,0-3-25 0 0,1-11 16 0 0,1 1 18 0 0,-3 4-88 0 0,1-3 20 0 0,1 0 37 0 0,0-2 105 0 0,0 0 58 0 0,1-1-107 0 0,0 1-105 0 0,0 0-102 0 0,0-1-35 0 0,0 1-53 0 0,0 0-51 0 0,0-1-51 0 0,-1 1-50 0 0,1-1-47 0 0,0 1-48 0 0,0 0-45 0 0,0 0-45 0 0,0-1-44 0 0,-1 1-42 0 0,1 0-41 0 0,-1-1-40 0 0,1 1-39 0 0,-1 0-37 0 0,1 0-37 0 0,-1 1-1361 0 0,0 2-1225 0 0,0-4 3390 0 0</inkml:trace>
  <inkml:trace contextRef="#ctx0" brushRef="#br0" timeOffset="40911.233">14851 227 7856 0 0,'14'-7'174'0'0,"-11"5"29"0"0,-2-5 168 0 0,2 3-303 0 0,0 1-33 0 0,-1 0 65 0 0,1-1 143 0 0,-1 0 79 0 0,1-2 377 0 0,-1 5-426 0 0,1-1-28 0 0,2 2-90 0 0,0 0 150 0 0,0 0 34 0 0,12 0 993 0 0,-11 1-929 0 0,-1 0-57 0 0,0 1-118 0 0,0 1-70 0 0,-1 0-81 0 0,1 2-95 0 0,5 9 305 0 0,-1 3-73 0 0,-2 1-60 0 0,-2 2-48 0 0,0 12-6 0 0,0 12-9 0 0,-5-33-23 0 0,0 0 35 0 0,-1 21 317 0 0,1-7-105 0 0,0-9-170 0 0,0-3-94 0 0,2 0-83 0 0,5 16 32 0 0,-6-24 34 0 0,1 0 38 0 0,1 1 159 0 0,2-2 76 0 0,6-2 492 0 0,-7-2-590 0 0,0-1-41 0 0,0 1-47 0 0,0 0-97 0 0,7-2 218 0 0,1-2-49 0 0,0-3-42 0 0,-1 0-32 0 0,6-8 22 0 0,4-5 23 0 0,-7 7-43 0 0,4-5 122 0 0,21-26 399 0 0,-31 33-550 0 0,-2 4-29 0 0,0-1 0 0 0,0 0 0 0 0,-1 0-1 0 0,-1-1 1 0 0,1 1 0 0 0,0-5-63 0 0,6-13 174 0 0,-7 18-82 0 0,-1 0 0 0 0,0-1 0 0 0,1-5-92 0 0,-3 10 18 0 0,-1-1-1 0 0,1 1 1 0 0,-1 0-1 0 0,0-1 0 0 0,0-3-17 0 0,0 3 16 0 0,-1 0 0 0 0,0 0-1 0 0,0 0 1 0 0,0 1-1 0 0,-2-6-15 0 0,-4-4-2 0 0,-11-13-6 0 0,9 18-35 0 0,0 3-58 0 0,0 2-87 0 0,-2 2-111 0 0,5 2 99 0 0,0 1-37 0 0,5-1 82 0 0,0 0-75 0 0,0 0-61 0 0,0 0-51 0 0,-1 1-162 0 0,-1 0-1041 0 0,2-1 925 0 0,0 1 141 0 0,0-1 104 0 0,0 1-51 0 0,1-1-47 0 0,0 0-43 0 0,-1 0-37 0 0,1 1-152 0 0,0-1-36 0 0,-1 1-1611 0 0</inkml:trace>
  <inkml:trace contextRef="#ctx0" brushRef="#br0" timeOffset="41361.762">14402 701 9040 0 0,'-5'-2'57'0'0,"-3"-1"179"0"0,1 1-11 0 0,2 0-114 0 0,3 1-85 0 0,1 0 33 0 0,1 0 63 0 0,-1 1 142 0 0,1 0 248 0 0,0 0 28 0 0,2 0 18 0 0,7-2 67 0 0,0 0-34 0 0,1 1-35 0 0,-1 0-33 0 0,10 0 427 0 0,0 1-125 0 0,0 1-117 0 0,0 1-112 0 0,0 0-106 0 0,1 1-101 0 0,-3-1-115 0 0,1 0-75 0 0,-1 0-69 0 0,1-1-66 0 0,88 4 922 0 0,-70-5-691 0 0,0 1-49 0 0,-6-2-94 0 0,0 0-58 0 0,-1 0-71 0 0,1-1-82 0 0,50-2 248 0 0,-33 3-112 0 0,0-3-71 0 0,-19 1 1 0 0,39-1 85 0 0,-26 3-103 0 0,-12 1-84 0 0,-1 0-106 0 0,-26 0-8 0 0,0 0 63 0 0,0 0 55 0 0,0 0 46 0 0,0 0 40 0 0,0 0 35 0 0,8 1 250 0 0,-7-1-276 0 0,0 0-90 0 0,-1 1-104 0 0,-1-1 48 0 0,1 0-35 0 0,-1 1-38 0 0,0-1-41 0 0,1 1-188 0 0,0-1-98 0 0,0 1-108 0 0,-1-1-116 0 0,1 1-126 0 0,-1-1 397 0 0,0 1-36 0 0,0-1-34 0 0,0 0-38 0 0,0 1-38 0 0,0-1-39 0 0,1 1-1423 0 0,2 2-1168 0 0</inkml:trace>
  <inkml:trace contextRef="#ctx0" brushRef="#br0" timeOffset="42198.242">14519 928 8808 0 0,'0'0'197'0'0,"0"0"24"0"0,0 0 19 0 0,0 0-73 0 0,0-1-93 0 0,0 1-61 0 0,0-2-64 0 0,0 0 84 0 0,0 2 34 0 0,0-1 49 0 0,0 0 59 0 0,0 0 70 0 0,0 0 122 0 0,0 0 115 0 0,0 1-195 0 0,0 0 35 0 0,0-1 36 0 0,0 1 38 0 0,0 0 38 0 0,0-1 43 0 0,0 1 42 0 0,1 0 45 0 0,-1 0 48 0 0,0 0 48 0 0,0 0 50 0 0,0-1 52 0 0,0 2-784 0 0,1-1 61 0 0,0 0 60 0 0,1-1 61 0 0,0 0 59 0 0,0 0 59 0 0,-1-1 59 0 0,1 0 57 0 0,-2 1-303 0 0,0 1-22 0 0,0 0-5 0 0,0 0 0 0 0,0 0 2 0 0,0 0 4 0 0,0 0 2 0 0,0 0 0 0 0,3 3 1 0 0,1 10-74 0 0,-4-8 1 0 0,0 0 0 0 0,0 1 0 0 0,0-1 0 0 0,0 0 0 0 0,-1 0 0 0 0,0 0 0 0 0,0 1 0 0 0,0-1 0 0 0,-4 29 0 0 0,3 0-5 0 0,-4 17 56 0 0,0-4-33 0 0,-5 12-18 0 0,8-43 0 0 0,0 0 0 0 0,0 0 0 0 0,1 15 0 0 0,1-18 7 0 0,0-1 84 0 0,-1 18 229 0 0,3-20-256 0 0,2 0-58 0 0,6 14-330 0 0,-7-20 292 0 0,0 1 58 0 0,3 5 123 0 0,-4-9-74 0 0,-1-1 13 0 0,0 0-7 0 0,1-6 41 0 0,1 1-37 0 0,-1 4-74 0 0,-1 0-1 0 0,1 1 1 0 0,-1-1 0 0 0,0 0-1 0 0,1 0 1 0 0,-1 0-1 0 0,0 0 1 0 0,0 0 0 0 0,1 0-1 0 0,-1 0 1 0 0,0 0 0 0 0,0 0-1 0 0,0 0 1 0 0,0 0 0 0 0,0 0-1 0 0,-1 0-10 0 0,0-3 35 0 0,-1 0-1 0 0,-1 1 0 0 0,1-1 0 0 0,0 0 1 0 0,-1 1-1 0 0,0 0 0 0 0,0-1 0 0 0,0 1 0 0 0,0 0 1 0 0,0 1-1 0 0,-2-2-34 0 0,-4-4 71 0 0,-17-13 24 0 0,-3 3-76 0 0,-1 4-49 0 0,18 10 4 0 0,0 0 1 0 0,1 1-1 0 0,-1 0 1 0 0,-1 1-1 0 0,-3 0 26 0 0,4 1-10 0 0,0 1 0 0 0,-11 1 10 0 0,16 0 0 0 0,1 0 0 0 0,0 0 0 0 0,-1 0 0 0 0,1 1 0 0 0,0 0 0 0 0,0 1 0 0 0,0-1 0 0 0,1 1 0 0 0,-1 0 0 0 0,-3 3 0 0 0,7-5 0 0 0,1 0 0 0 0,-1 0 0 0 0,1 0 0 0 0,-1 0 0 0 0,1 1 0 0 0,0-1 0 0 0,-1 1 0 0 0,1-1 0 0 0,0 1 0 0 0,0-1 0 0 0,0 1 0 0 0,0-1 0 0 0,0 1 0 0 0,0 0 0 0 0,1 0 0 0 0,-1 0 0 0 0,0-1 0 0 0,1 1 0 0 0,0 0 0 0 0,-1 0 0 0 0,1 0 0 0 0,0 0 0 0 0,0 0 0 0 0,0 0 0 0 0,0 0 0 0 0,0 0 0 0 0,0-1 0 0 0,1 1 0 0 0,-1 0 0 0 0,1 0 0 0 0,-1 0 0 0 0,1 0 0 0 0,0-1 0 0 0,0 1 0 0 0,0 0 0 0 0,0 0 0 0 0,1 0 0 0 0,-1 0 0 0 0,1 0 0 0 0,0-1 0 0 0,0 1 0 0 0,0-1 0 0 0,0 1 0 0 0,0-1 0 0 0,0 0 0 0 0,0 0 0 0 0,0 1 0 0 0,2-1 0 0 0,25 8 0 0 0,-21-8-218 0 0,0 1 82 0 0,0-1 68 0 0,0 0 58 0 0,8 0 111 0 0,10 2 204 0 0,-15-3-203 0 0,0 1-62 0 0,0-1-98 0 0,-4 0-36 0 0,0 0-53 0 0,-1 0-60 0 0,1 0-67 0 0,0 0-101 0 0,0 0-94 0 0,0-1-102 0 0,1 1-111 0 0,-1-1-118 0 0,-4 1 353 0 0,1 0-34 0 0,0-1-33 0 0,-1 1-35 0 0,1 0-37 0 0,-1-1-37 0 0,6 0-1730 0 0,5-1-1332 0 0</inkml:trace>
  <inkml:trace contextRef="#ctx0" brushRef="#br0" timeOffset="42659.811">14719 1054 13304 0 0,'0'0'298'0'0,"0"0"46"0"0,0 0 23 0 0,0 0-154 0 0,0 0-102 0 0,-1 1-5 0 0,0 8 55 0 0,1-5-52 0 0,-3 15 551 0 0,1 0-89 0 0,1 0-83 0 0,0 0-76 0 0,0 5 15 0 0,-1 0-104 0 0,2-19-314 0 0,0 0 0 0 0,0 0-1 0 0,0-1 1 0 0,0 1 0 0 0,1 0 0 0 0,0 0 0 0 0,0-1-1 0 0,1 1-8 0 0,-1-1 26 0 0,1 0 0 0 0,-1 0 0 0 0,1 0 0 0 0,0 0 0 0 0,2 2-26 0 0,8 8 133 0 0,1-4 53 0 0,4-4 60 0 0,2-5 70 0 0,-1-4-147 0 0,0-1-40 0 0,1-3-14 0 0,8-6 4 0 0,15-15 56 0 0,-14 6 16 0 0,-17 13-77 0 0,-3 3-169 0 0,0 1-38 0 0,6-4-165 0 0,4-7-126 0 0,-17 15 293 0 0,-1 1 22 0 0,2 0 54 0 0,2 0 11 0 0,-3 0-37 0 0,-1 1-43 0 0,10 21 67 0 0,0 1 28 0 0,-7-10 64 0 0,-3-9 58 0 0,2-1 42 0 0,-1-3-134 0 0,0 0 0 0 0,-1 0 0 0 0,1 1 0 0 0,0-1 0 0 0,-1 0 0 0 0,1 0 0 0 0,0 0 0 0 0,-1 1 0 0 0,1-1 0 0 0,0 0 0 0 0,0 0 0 0 0,-1 0 0 0 0,1 0 0 0 0,0 0 0 0 0,0-1-41 0 0,5 0 263 0 0,0 0-101 0 0,-2 0-135 0 0,-2 0-85 0 0,1-1 103 0 0,0 0-1 0 0,0 0 1 0 0,0 0-1 0 0,0 0 1 0 0,-1-1-1 0 0,1 1 1 0 0,-1-1 0 0 0,1 0-1 0 0,-1 1 1 0 0,0-1-1 0 0,0 0 1 0 0,0-1-1 0 0,0 1 1 0 0,-1 0-1 0 0,1 0-44 0 0,2-8 160 0 0,1 0-1 0 0,-1 0 0 0 0,-1 0 1 0 0,0-1-160 0 0,0-2 145 0 0,-1-1-34 0 0,1 1-37 0 0,-2-1-42 0 0,0 0-43 0 0,0-1-47 0 0,-1 1-51 0 0,0 0-53 0 0,-1-1-57 0 0,0 1-60 0 0,0 0-64 0 0,-1 0-66 0 0,-1 0-70 0 0,0 0-73 0 0,0 1-76 0 0,0 0-80 0 0,-6-15-507 0 0</inkml:trace>
  <inkml:trace contextRef="#ctx0" brushRef="#br0" timeOffset="43601.541">15711 503 6624 0 0,'0'0'192'0'0,"-1"-1"-7"0"0,-2 0-123 0 0,2 1 32 0 0,0-1 97 0 0,1 1 219 0 0,0 0 370 0 0,0 0 27 0 0,0 0-34 0 0,0 0-514 0 0,0 0 82 0 0,0 0 181 0 0,0 0-12 0 0,0 0-11 0 0,2 1-145 0 0,-1 0-40 0 0,3 2 210 0 0,-2-2-248 0 0,0 0-37 0 0,1 1 13 0 0,2 0 84 0 0,1 0-30 0 0,1 0-33 0 0,6 0 182 0 0,-3-1-181 0 0,1 0-44 0 0,10 1 138 0 0,2-1-3 0 0,3 2-49 0 0,0-1-50 0 0,-1 0-57 0 0,0 0-39 0 0,-1 0-37 0 0,1 1-35 0 0,4 1 0 0 0,1-1-50 0 0,3 0 1 0 0,21 5-49 0 0,-52-8-162 0 0,-1 1 45 0 0,1-1 39 0 0,-1 0 37 0 0,2 1 46 0 0,0-1 87 0 0,7 2 355 0 0,-8-2-393 0 0,0 0-39 0 0,0 1-56 0 0,1-1-76 0 0,-1 1-90 0 0,0 0-106 0 0,0-1-39 0 0,0 1-91 0 0,-1 0-102 0 0,1 0-108 0 0,-1 0-118 0 0,1 0-126 0 0,-1-1 398 0 0,-1 1-34 0 0,1-1-37 0 0,-1 1-36 0 0,1-1-1391 0 0,-1 0-1124 0 0</inkml:trace>
  <inkml:trace contextRef="#ctx0" brushRef="#br0" timeOffset="43891.365">15714 678 10680 0 0,'0'0'241'0'0,"0"0"38"0"0,0 0 11 0 0,0 0-28 0 0,1 0-158 0 0,2 2-66 0 0,0-1 16 0 0,11 2 956 0 0,28 2 2073 0 0,-23-5-1840 0 0,-11 0-738 0 0,0-1-40 0 0,1 1-49 0 0,-1 0-56 0 0,0-1-88 0 0,-1 1-57 0 0,1 0-64 0 0,-1 0-69 0 0,1-1-73 0 0,-1 2-81 0 0,0-1-86 0 0,0 0-90 0 0,16 1 330 0 0,0 0 71 0 0,2 0 76 0 0,35 1 370 0 0,-39-2-419 0 0,-5 0-72 0 0,1 0-35 0 0,-1 1-44 0 0,0-1-50 0 0,-11 0-191 0 0,-1 0 77 0 0,0 0 66 0 0,1 0 58 0 0,1 0 74 0 0,0 1 68 0 0,14 1 459 0 0,-11-1-420 0 0,-2 0-143 0 0,-3-1-67 0 0,-1 0-42 0 0,1 1-49 0 0,0-1-54 0 0,-1 0-58 0 0,1 1-64 0 0,0-1-69 0 0,-1 0-75 0 0,1 0-80 0 0,-1 1-84 0 0,1-1-92 0 0,0 0-95 0 0,-1 0-101 0 0,1 0-106 0 0,-1 0-219 0 0,0 0-34 0 0,6 0-2645 0 0</inkml:trace>
  <inkml:trace contextRef="#ctx0" brushRef="#br0" timeOffset="45161.299">16861 515 8808 0 0,'0'0'197'0'0,"0"0"24"0"0,0 0 19 0 0,0 0-75 0 0,0 0-12 0 0,0 0 53 0 0,0 0 174 0 0,0 0 318 0 0,0 0 26 0 0,0 0-391 0 0,0 0-73 0 0,0-1-64 0 0,1 1-55 0 0,-1 0-36 0 0,1-1-43 0 0,2-2 62 0 0,-2 1 29 0 0,0 1-51 0 0,0 0 1 0 0,-1 0-1 0 0,1 0 0 0 0,-1 0 0 0 0,1-1 0 0 0,-1 1 0 0 0,0 0 0 0 0,1 0 0 0 0,-1-1 1 0 0,0 1-1 0 0,0 0 0 0 0,0-1-102 0 0,1-6 599 0 0,3 1-93 0 0,-2 5-154 0 0,-1-1-113 0 0,0-1-62 0 0,1-2-36 0 0,-2 1-24 0 0,1 2 14 0 0,3-8 217 0 0,0 0-43 0 0,0-1-40 0 0,-1 1-37 0 0,3-12 133 0 0,0 0-108 0 0,-1 4-105 0 0,-1 0-43 0 0,15-39 105 0 0,3 3-209 0 0,-5 13 51 0 0,1-1 36 0 0,-6 16 39 0 0,2 0-1 0 0,2-1-126 0 0,-6 12 71 0 0,0 1 0 0 0,1 0 0 0 0,3-1-71 0 0,-8 8 38 0 0,1 1-1 0 0,1 1 0 0 0,4-4-37 0 0,16-8 27 0 0,-21 14-27 0 0,1 0-1 0 0,0 0 0 0 0,1 0 0 0 0,-1 1 1 0 0,1 1-1 0 0,-1 0 0 0 0,1 0 0 0 0,0 0 0 0 0,-1 1 1 0 0,1 0-1 0 0,0 1 0 0 0,0 0 0 0 0,0 0 1 0 0,0 1-1 0 0,0 0 0 0 0,-1 1 0 0 0,1 0 0 0 0,0 0 1 0 0,-1 1-1 0 0,1 0 0 0 0,-1 1 0 0 0,0-1 1 0 0,0 2-1 0 0,3 1 1 0 0,13 13-117 0 0,-4 5 55 0 0,13 28 7 0 0,-26-38 37 0 0,-4-10 6 0 0,-1 1 1 0 0,0 0 0 0 0,0 0-1 0 0,0 0 1 0 0,-1 0 0 0 0,0 0-1 0 0,0 0 1 0 0,0 0 0 0 0,0 0-1 0 0,-1 0 1 0 0,0 1 0 0 0,0-1-1 0 0,-1 5 12 0 0,1-6-3 0 0,-1 0 0 0 0,0 0 0 0 0,0 0 0 0 0,0 0 0 0 0,-1-1 0 0 0,1 1 0 0 0,-1 0 0 0 0,0-1 0 0 0,0 1 0 0 0,0-1 0 0 0,0 1 0 0 0,-1-1 0 0 0,1 0 0 0 0,-1 0 0 0 0,0 0 0 0 0,0-1 0 0 0,0 1 0 0 0,-1 0 3 0 0,-22 13 16 0 0,-3-5-58 0 0,-16 0-104 0 0,-3-6-66 0 0,27-5 53 0 0,-1 0 0 0 0,1-2 1 0 0,-11-2 158 0 0,-26-9-236 0 0,39 7 171 0 0,11 3 77 0 0,0 0 0 0 0,0-1-1 0 0,1 0 1 0 0,-6-4-12 0 0,-1-2-42 0 0,4-3-95 0 0,6 6 21 0 0,0 0-39 0 0,3-1-43 0 0,0 0-49 0 0,1 6 186 0 0,0 1-15 0 0,0 0-24 0 0,1 0-41 0 0,-1 0-17 0 0,0 0-42 0 0,1 0-46 0 0,-1 0-54 0 0,0 0 6 0 0,1 1-44 0 0,-1-1-47 0 0,1 0-50 0 0,-1 1-54 0 0,1-1-56 0 0,-1 0-60 0 0,1 1-63 0 0,2-3-1362 0 0,3 0-1149 0 0,-6 3 3175 0 0</inkml:trace>
  <inkml:trace contextRef="#ctx0" brushRef="#br0" timeOffset="45626.133">17198 423 10392 0 0,'0'0'233'0'0,"0"0"-3"0"0,0 0-98 0 0,1 0-62 0 0,2 0-8 0 0,-1 0 3 0 0,5 0 123 0 0,0-1-79 0 0,3 1-53 0 0,3-1-44 0 0,1 0 22 0 0,-5 0 62 0 0,-2 1 60 0 0,0 0 91 0 0,2 1 200 0 0,0 1-44 0 0,-1 1-41 0 0,-1 1-39 0 0,0 1-37 0 0,0 1-33 0 0,5 8 160 0 0,-2 2-107 0 0,-1 0-88 0 0,-2 0-68 0 0,-1-1-49 0 0,-4-10-51 0 0,0 0 1 0 0,-1 0 0 0 0,0 0 0 0 0,0 0 0 0 0,0 0-1 0 0,0 0 1 0 0,-1 0 0 0 0,0 0 0 0 0,0 4-51 0 0,-6 14 141 0 0,1-3-9 0 0,1-4 10 0 0,3-14-62 0 0,0 0 43 0 0,-6 6-15 0 0,5-6 12 0 0,0-2-131 0 0,0-1 37 0 0,-2 1 115 0 0,1-1 73 0 0,-2-5 538 0 0,3 3-484 0 0,2 0-150 0 0,0 0-59 0 0,0 0-71 0 0,0 0-87 0 0,3-12 161 0 0,5-6 165 0 0,1-1 65 0 0,-6 7-130 0 0,4-3 8 0 0,0 7-87 0 0,1 2-43 0 0,-1 1-36 0 0,-5 6-12 0 0,6-6-112 0 0,0 0 103 0 0,0 0 65 0 0,11-7 139 0 0,-14 11-156 0 0,1 0-33 0 0,2 0-59 0 0,-1 0-84 0 0,2 0-124 0 0,-5 2 83 0 0,1 0-39 0 0,-1 1-42 0 0,1-1-44 0 0,0 1-47 0 0,-1-1-52 0 0,-3 2 128 0 0,-1 0-39 0 0,0 0-38 0 0,1 0-33 0 0,-1 0-251 0 0,0 0-54 0 0,0 0-817 0 0,0 0-637 0 0,0 0-1216 0 0</inkml:trace>
  <inkml:trace contextRef="#ctx0" brushRef="#br0" timeOffset="46221.555">17721-55 8960 0 0,'0'0'264'0'0,"0"0"-8"0"0,-1 1-167 0 0,-5 1-74 0 0,2 0 7 0 0,0 0 42 0 0,0-1 38 0 0,0 1 33 0 0,-3 1 154 0 0,1 1 61 0 0,-12 10 955 0 0,11-6-797 0 0,4-4-289 0 0,0 1-37 0 0,1 0-45 0 0,-1 0-52 0 0,-1 9 432 0 0,1 0-69 0 0,1 0-68 0 0,1 0-66 0 0,0 0-65 0 0,2 0-62 0 0,0 1-63 0 0,0 0-59 0 0,-1-13-62 0 0,4 22 272 0 0,4 0-84 0 0,3-3-67 0 0,2 0-51 0 0,3-3-28 0 0,0 0 1 0 0,1 0-1 0 0,2-1-45 0 0,-12-10 30 0 0,1 0-68 0 0,-5-6-3 0 0,0 1-42 0 0,-1 0-29 0 0,1-1-51 0 0,-1 0-59 0 0,0 0-70 0 0,0 0 25 0 0,-1 0-47 0 0,1 0-52 0 0,0 0-55 0 0,-1 0-59 0 0,1 0-64 0 0,-1 0-66 0 0,1 0-71 0 0,1 2-1238 0 0,2 0-1090 0 0</inkml:trace>
  <inkml:trace contextRef="#ctx0" brushRef="#br0" timeOffset="46897.453">17982-49 6048 0 0,'0'0'133'0'0,"0"0"23"0"0,0 0 11 0 0,0 0 26 0 0,0 0 107 0 0,0 0 48 0 0,0 0 11 0 0,0 0-9 0 0,0 0-39 0 0,0 0-20 0 0,0 0-3 0 0,0 0 2 0 0,1 0-25 0 0,0 1-104 0 0,1 0-71 0 0,3 1 36 0 0,-2-1 27 0 0,-1 0 13 0 0,-1-1 79 0 0,0 1-350 0 0,-1-1 85 0 0,1 0 71 0 0,0 1 59 0 0,1-1 100 0 0,2 2 542 0 0,-2-1-474 0 0,0 0-111 0 0,-2 0-124 0 0,1-1-33 0 0,0 1 246 0 0,-1-1-70 0 0,0 1-89 0 0,1-1-63 0 0,0 3-43 0 0,0-2 45 0 0,-1 0 29 0 0,1 0 43 0 0,-1-1 53 0 0,1 1 63 0 0,1 3-186 0 0,10 23 302 0 0,-9-17-279 0 0,-1-1 20 0 0,-5 13 329 0 0,0-14-335 0 0,1 2-42 0 0,-7 20-12 0 0,6-23-3 0 0,0 0-1 0 0,-1-1 1 0 0,0 0 0 0 0,0 0 0 0 0,0 0-1 0 0,-1 0 1 0 0,-1 0-18 0 0,-11 21 23 0 0,16-26-8 0 0,-3 2 9 0 0,1 5 61 0 0,2-4-25 0 0,-3-1-59 0 0,-1 0 18 0 0,4-3 55 0 0,1 0-4 0 0,2 0 0 0 0,4 0 14 0 0,0-1 1 0 0,-1 0-1 0 0,1 0 0 0 0,0-1 0 0 0,0 1 0 0 0,-1-1 0 0 0,1 0 1 0 0,-1-1-1 0 0,1 1 0 0 0,-1-1 0 0 0,0-1 0 0 0,3-1-84 0 0,9-8 224 0 0,0 0-38 0 0,-1-2-50 0 0,0 0-62 0 0,-6 6-66 0 0,0 0-36 0 0,-1 0 87 0 0,-1 0 1 0 0,0-1-1 0 0,0 0 1 0 0,0-2-60 0 0,11-15 77 0 0,-13 19-31 0 0,-2 0 64 0 0,-2-1 63 0 0,-1 7-122 0 0,-1 0 1 0 0,0 0-1 0 0,0 0 0 0 0,0 0 0 0 0,0 0 1 0 0,0-1-1 0 0,0 1 0 0 0,-1 1 1 0 0,0-3-52 0 0,-2-4 133 0 0,-4-2-18 0 0,2 5-113 0 0,0 1-47 0 0,3 2 107 0 0,0 1-48 0 0,0 0-41 0 0,0 0-35 0 0,-2-2-171 0 0,-6 0-467 0 0,7 2 525 0 0,3 1-68 0 0,-1 0 35 0 0,0 0-117 0 0,1-1 151 0 0,-1 1 47 0 0,1-1-21 0 0,-1-1 1 0 0,1 1 56 0 0,0 1-58 0 0,0-1-773 0 0</inkml:trace>
  <inkml:trace contextRef="#ctx0" brushRef="#br0" timeOffset="47132.9">18355-293 10656 0 0,'0'0'241'0'0,"0"0"38"0"0,0 0 10 0 0,0 0-33 0 0,0 0-189 0 0,0 1-33 0 0,6 3-19 0 0,1 4-18 0 0,0 0 70 0 0,-1 1 58 0 0,0 0 48 0 0,0 3 81 0 0,9 22 560 0 0,-9-19-499 0 0,-1-1-82 0 0,1-1-91 0 0,7 19 113 0 0,0 1 0 0 0,-3 1 0 0 0,2 10-255 0 0,-9-28 119 0 0,0 1 0 0 0,-1 0 0 0 0,-1 8-119 0 0,-1-13 58 0 0,-1-1-1 0 0,0 1 1 0 0,0-1 0 0 0,-1 0 0 0 0,-2 6-58 0 0,-8 13 80 0 0,8-23-44 0 0,-1 1 0 0 0,1-1-1 0 0,-2 0 1 0 0,1 0 0 0 0,-1 0 0 0 0,-1-1 0 0 0,0 1-36 0 0,-13 10 30 0 0,-1-1-70 0 0,-1-2-97 0 0,10-7 24 0 0,1 0-33 0 0,-18 8-139 0 0</inkml:trace>
  <inkml:trace contextRef="#ctx0" brushRef="#br0" timeOffset="47829.123">16554 819 7848 0 0,'0'0'232'0'0,"0"0"-14"0"0,0-1-182 0 0,1-1-26 0 0,6-6 1060 0 0,4 3-105 0 0,-1 3-115 0 0,-5 1-472 0 0,0 1-32 0 0,-1-1-35 0 0,5 0 229 0 0,-1 1-65 0 0,1-1-57 0 0,0 1-54 0 0,5 0 94 0 0,-1 0-87 0 0,1 0-71 0 0,-1 1-51 0 0,31 0 422 0 0,-7-1-186 0 0,0 2-79 0 0,0 0-62 0 0,-1 0-51 0 0,14 2 45 0 0,65-1 383 0 0,-73-5-427 0 0,69 0 423 0 0,-27 2-172 0 0,2-4-153 0 0,-26 1-100 0 0,-19 2-61 0 0,-7 0-4 0 0,0 1 41 0 0,67-3 261 0 0,-50 1-308 0 0,-1 1-51 0 0,-33 1-309 0 0,0 0 57 0 0,0 0 50 0 0,0-1 43 0 0,6 1 64 0 0,1 0 50 0 0,52-2 408 0 0,-43 1-367 0 0,-5 0-113 0 0,-14 1-68 0 0,0-1-32 0 0,0 1-37 0 0,0-1-42 0 0,0 1-45 0 0,0 0-49 0 0,0 0-53 0 0,0-1-58 0 0,0 1-61 0 0,0 0-66 0 0,0 0-69 0 0,0 0-74 0 0,0 0-79 0 0,0 0-81 0 0,-8 0-847 0 0</inkml:trace>
  <inkml:trace contextRef="#ctx0" brushRef="#br0" timeOffset="49545.721">17175 431 5848 0 0,'0'0'168'0'0,"0"0"-37"0"0,0 0-47 0 0,0 0-29 0 0,1-1-76 0 0,0 1-120 0 0,0-1 112 0 0,0 1 53 0 0,-1-1 69 0 0,1 1 94 0 0,0-1 116 0 0,-1 1-101 0 0,0 0 37 0 0,1 0 40 0 0,-1 0 43 0 0,7-3 212 0 0,0 2-122 0 0,-5 1-22 0 0,-2 0-188 0 0,0-1-37 0 0,2 0 70 0 0,0 0-90 0 0,3-2 87 0 0,-3 3-132 0 0,0-1 39 0 0,0 0 299 0 0,1 1-34 0 0,1-1 308 0 0,1 0-120 0 0,-1 1-107 0 0,-1 0-185 0 0,0 1-49 0 0,-1-1-44 0 0,1 2-39 0 0,3 1 68 0 0,1 3-99 0 0,8 4 181 0 0,-8-5-203 0 0,0 0-35 0 0,7 4 48 0 0,-5-4-32 0 0,0 2 53 0 0,2 4 120 0 0,2-1-99 0 0,-4-3-95 0 0,1 2-35 0 0,-5-5-47 0 0,0 1 38 0 0,3 5 118 0 0,-6-7-77 0 0,0 0 1 0 0,-1 0-1 0 0,1 0 0 0 0,-1 0 0 0 0,1 0 0 0 0,-1 0 0 0 0,0 0 0 0 0,0 1 0 0 0,0-1 0 0 0,-1 1 1 0 0,1 0-73 0 0,-1 5 123 0 0,-1 1-52 0 0,1-8-47 0 0,-1-1 0 0 0,1 1 1 0 0,0 0-1 0 0,-1-1 0 0 0,0 1 1 0 0,1 0-1 0 0,-1-1 0 0 0,0 1 1 0 0,0-1-1 0 0,-1 2-24 0 0,-1 1 52 0 0,-2 1-32 0 0,5-5-21 0 0,-1 1 76 0 0,1-1-75 0 0,0 1 58 0 0,-2 1-45 0 0,-3 2-7 0 0,-1 0 40 0 0,4-3-39 0 0,-1 0 7 0 0,0 2 32 0 0,-1 0 33 0 0,3-2-15 0 0,1-1 0 0 0,4-3 87 0 0,3-2-78 0 0,-4 2-30 0 0,-1 1-1 0 0,1-1 0 0 0,0 1 0 0 0,0 0 0 0 0,1 0 0 0 0,0-1-42 0 0,15-6 122 0 0,-7 3-82 0 0,-1 0-47 0 0,22-18 32 0 0,-23 15 16 0 0,-1 0 0 0 0,0-1 0 0 0,0 1-1 0 0,-1-2 1 0 0,-1 1 0 0 0,1-2-41 0 0,9-17 128 0 0,-3-3 35 0 0,-7 15 50 0 0,-2-1 0 0 0,3-11-213 0 0,-7 13 151 0 0,-1 13-131 0 0,0 0-1 0 0,-1 0 1 0 0,0 0 0 0 0,0 0-1 0 0,0 1 1 0 0,0-1 0 0 0,0 0-1 0 0,0 1 1 0 0,-1-2-20 0 0,-2-2 61 0 0,3 5-58 0 0,1-1 0 0 0,-1 1 0 0 0,0 0 1 0 0,0 0-1 0 0,0 0 0 0 0,0 0 0 0 0,-1 0 0 0 0,1 0 0 0 0,0 0 0 0 0,0 0 0 0 0,-1 0 0 0 0,1 0 0 0 0,0 1 0 0 0,-1-1 0 0 0,0 0-3 0 0,-25-6 35 0 0,24 7-37 0 0,-6-3 120 0 0,3 1-5 0 0,1 2-66 0 0,1 1-42 0 0,-1 0-44 0 0,-1 1-212 0 0,1-2 8 0 0,1 1-6 0 0,0 0-95 0 0,2-1 128 0 0,1 0-33 0 0,0 1-36 0 0,0-1-39 0 0,0 0 34 0 0,1 0-43 0 0,0 0-39 0 0,0 0-36 0 0,0 0-261 0 0,0 1-58 0 0,0-1-47 0 0,0 0-33 0 0,0 0-1443 0 0,0 0-1273 0 0</inkml:trace>
  <inkml:trace contextRef="#ctx0" brushRef="#br0" timeOffset="52361.494">16872 1152 8328 0 0,'0'0'241'0'0,"-2"-6"31"0"0,1 0-201 0 0,0 4-49 0 0,1-1 43 0 0,0 0 38 0 0,1 1 35 0 0,0-2 126 0 0,1 0 58 0 0,4-4 445 0 0,8-7 910 0 0,-9 10-1183 0 0,0 1-83 0 0,0 0-125 0 0,-3 2-187 0 0,-1 1-35 0 0,9-7 412 0 0,1 2-59 0 0,3 0 29 0 0,7-1 163 0 0,1 0 11 0 0,-15 5-418 0 0,2 1-40 0 0,8-1 79 0 0,1 1-39 0 0,-10 1-87 0 0,1 0 35 0 0,0 2 55 0 0,-1-1 0 0 0,0 1 0 0 0,0 1-1 0 0,3 1-204 0 0,3 2 195 0 0,-12-6-180 0 0,-1 1 0 0 0,1 0 0 0 0,0 0-1 0 0,0 0 1 0 0,-1 0 0 0 0,1 1 0 0 0,0-1 0 0 0,-1 0 0 0 0,0 1-1 0 0,1-1 1 0 0,0 2-15 0 0,-1-2 9 0 0,0 1-1 0 0,0 0 1 0 0,0 0-1 0 0,0-1 1 0 0,0 1-1 0 0,-1 0 1 0 0,1 0-1 0 0,0 0 1 0 0,-1 0-1 0 0,0 1-8 0 0,1 0 9 0 0,-1 0 0 0 0,0 0 0 0 0,0 0 0 0 0,0 0 0 0 0,-1 1-1 0 0,1-1 1 0 0,-1 0 0 0 0,1 0 0 0 0,-1 0 0 0 0,0 0 0 0 0,0 0-1 0 0,-1 0 1 0 0,1-1 0 0 0,-1 2-9 0 0,-2 1 13 0 0,0 1 1 0 0,0-1-1 0 0,-1 0 1 0 0,1 0-1 0 0,-1-1 0 0 0,-1 1 1 0 0,1-1-1 0 0,0 0 0 0 0,-3 1-13 0 0,-8 4 23 0 0,1-1 0 0 0,-1 0 0 0 0,-1-1-23 0 0,-18 7-2 0 0,-18 4-119 0 0,-12 5-85 0 0,22-5 122 0 0,5-2 84 0 0,40-15 102 0 0,2 1-46 0 0,9 3 22 0 0,20 2 97 0 0,-4-5 441 0 0,25-1-616 0 0,-42-1 80 0 0,95 3 632 0 0,0-1-119 0 0,-56 0-361 0 0,-2 0-77 0 0,-47-2-360 0 0,0 0 64 0 0,1 0 57 0 0,-1 0 49 0 0,1 0 51 0 0,0 0 51 0 0,0 1 63 0 0,3-1 127 0 0,0 1 63 0 0,-1-1-155 0 0,-2 1-87 0 0,1-1-76 0 0,-1 0-72 0 0,0 0-79 0 0,0 0-90 0 0,-1 0-103 0 0,1 0-29 0 0,-1 0-86 0 0,0-1-92 0 0,0 1-100 0 0,0 0-107 0 0,0-1-112 0 0,0 1-121 0 0,0-1-126 0 0,-2 1-142 0 0,1 0-34 0 0,-1 0-2706 0 0</inkml:trace>
  <inkml:trace contextRef="#ctx0" brushRef="#br0" timeOffset="52652.473">17482 1051 14600 0 0,'0'0'330'0'0,"0"0"45"0"0,0 0-183 0 0,0 0-48 0 0,0-1-43 0 0,0 1-35 0 0,1-1-8 0 0,0-1-26 0 0,0 2 30 0 0,-1 0 60 0 0,0 0 128 0 0,1 0-72 0 0,-1 0 41 0 0,4 9 484 0 0,0 1-80 0 0,-2-1-75 0 0,1 2-70 0 0,-1-1-65 0 0,-1 0-60 0 0,0 1-55 0 0,0 0-50 0 0,-1 7 56 0 0,-1-1-95 0 0,0 5-55 0 0,-2 10-48 0 0,0 11-8 0 0,2-29-31 0 0,1 0 36 0 0,0-14-307 0 0,0 0 40 0 0,0 0 38 0 0,0 1 35 0 0,0-1 3 0 0,0 1 107 0 0,0-1 72 0 0,0 1 54 0 0,0 2 773 0 0,0-3-739 0 0,0 1-87 0 0,0-1-89 0 0,0 1-34 0 0,0-1-37 0 0,0 0-42 0 0,0 1-107 0 0,0-1-91 0 0,0 1-98 0 0,0-1-109 0 0,0 0-4 0 0,0 1-86 0 0,0-1-93 0 0,0 0-98 0 0,0 1-102 0 0,0-1-109 0 0,0 0-114 0 0,0 1-119 0 0,0-3-1058 0 0,0-1-1297 0 0</inkml:trace>
  <inkml:trace contextRef="#ctx0" brushRef="#br0" timeOffset="52907.47">17586 1060 10080 0 0,'0'0'210'0'0,"0"-1"-77"0"0,0-1-55 0 0,1-3 41 0 0,0 2 12 0 0,-1 2 4 0 0,1 0 60 0 0,1-2-151 0 0,1-3-38 0 0,0-3 93 0 0,-2 8 288 0 0,-1 1-107 0 0,1-1-94 0 0,-1 1-75 0 0,1-1-63 0 0,-1 1-37 0 0,4-1-107 0 0,-3 0 152 0 0,-1 1 19 0 0,1 0 39 0 0,-1 0 46 0 0,1 0 53 0 0,-1-1 59 0 0,0 1 65 0 0,1 0-72 0 0,-1 0 34 0 0,0-1 36 0 0,0 1 38 0 0,0 0 40 0 0,0 0 41 0 0,0-1 45 0 0,0 1 45 0 0,-1 28 130 0 0,-3-1-119 0 0,-2 1-111 0 0,0 0-101 0 0,1-9-160 0 0,1 1-41 0 0,0-1-38 0 0,2 1-36 0 0,-4 4-3 0 0,5-19-63 0 0,0-1-1 0 0,0 1 0 0 0,0 0 1 0 0,0-1-1 0 0,1 1 1 0 0,0 0-1 0 0,0 3-1 0 0,0 13 108 0 0,0-4 2 0 0,1-6-83 0 0,1-6-41 0 0,-1-4-65 0 0,-1-1-37 0 0,0 0-11 0 0,0 0 40 0 0,0 0-4 0 0,0 0-43 0 0,0 0-124 0 0,-1-4-455 0 0,1 2 378 0 0,-1 0-127 0 0,1 1 180 0 0,0-1-43 0 0,-1 1 17 0 0,1 0-39 0 0,0 1-42 0 0,0-1-46 0 0,-1 0-49 0 0,1 0-55 0 0,0 0-57 0 0,-1 0-62 0 0,0-2-1462 0 0,-3-2-1195 0 0,4 5 3314 0 0</inkml:trace>
  <inkml:trace contextRef="#ctx0" brushRef="#br0" timeOffset="53133.985">17430 1126 10568 0 0,'-2'-3'32'0'0,"0"0"36"0"0,-2-2 86 0 0,1 0 41 0 0,-4-4 184 0 0,2 2-174 0 0,1 3-102 0 0,0-1-90 0 0,2 2-165 0 0,0 0 77 0 0,0 0 72 0 0,1 0 65 0 0,0 0 63 0 0,0-1 56 0 0,0 1 52 0 0,1 0 48 0 0,0-2 252 0 0,2 0 89 0 0,1 0 211 0 0,4-1 523 0 0,0 4-833 0 0,0-1-44 0 0,0 1-41 0 0,0 0-41 0 0,0 0-37 0 0,0 1-34 0 0,8-2 230 0 0,-6 1-276 0 0,0 1-37 0 0,9-1 154 0 0,4 1-42 0 0,11-1 50 0 0,-10 1-131 0 0,-8 0-57 0 0,-1 0-353 0 0,1 0 97 0 0,-1 1 82 0 0,1 0 68 0 0,3 0 110 0 0,35 1 587 0 0,-30 0-510 0 0,-3 0-126 0 0,-10 0-133 0 0,0-1-37 0 0,0 1-45 0 0,1 0-50 0 0,-1 0-56 0 0,0 0-62 0 0,1-1-66 0 0,-1 1-72 0 0,0 0-78 0 0,0 0-83 0 0,-3 0 113 0 0,0-1-42 0 0,0 1-44 0 0,0-1-46 0 0,0 1-48 0 0,0-1-49 0 0,0 1-51 0 0,0 0-53 0 0,4-1-581 0 0,0 1-38 0 0,1 0-309 0 0,7 0-869 0 0</inkml:trace>
  <inkml:trace contextRef="#ctx0" brushRef="#br0" timeOffset="-99070.475">4346 1121 13104 0 0,'0'0'297'0'0,"0"0"39"0"0,0 0-169 0 0,0 0-36 0 0,0 0 41 0 0,0 0-95 0 0,2 0-20 0 0,-1 0 15 0 0,5-2 21 0 0,-1 0 45 0 0,-1 1 39 0 0,0 1 33 0 0,1 0 131 0 0,0 0 41 0 0,8 6 964 0 0,-7-2-815 0 0,-3-1-278 0 0,0 0-46 0 0,-1 1-41 0 0,0 0-37 0 0,0 5 35 0 0,-3 1-95 0 0,-6 15-94 0 0,3-16 54 0 0,-1-1-12 0 0,-1 1-1 0 0,-1-1 1 0 0,1 0-1 0 0,-1 0 0 0 0,0-1 1 0 0,-1 0-1 0 0,0-1 1 0 0,-5 4-17 0 0,-5 3 2 0 0,-1-2 0 0 0,0 0-2 0 0,3-3 22 0 0,1 0 22 0 0,4-2-46 0 0,8-4-3 0 0,3-2 9 0 0,-1 0 0 0 0,0 1 1 0 0,1-1-1 0 0,-1 0 0 0 0,1 1 0 0 0,-1-1 0 0 0,1 1 1 0 0,-1-1-1 0 0,1 0 0 0 0,-1 1 0 0 0,1 0 1 0 0,-1-1-1 0 0,1 1 0 0 0,0-1 0 0 0,-1 1 0 0 0,1-1 1 0 0,0 1-1 0 0,-1 0 0 0 0,1 0-4 0 0,2-1 73 0 0,8 1-39 0 0,24-1 95 0 0,-5 0-40 0 0,-1 0-38 0 0,1-1-50 0 0,-1-1-66 0 0,-21 1 107 0 0,1 1-73 0 0,-1 0-74 0 0,1 1-77 0 0,-1 0-79 0 0,1-1-81 0 0,-1 1-83 0 0,1 0-84 0 0,0 0-159 0 0,-1 0-111 0 0,3-1-339 0 0</inkml:trace>
  <inkml:trace contextRef="#ctx0" brushRef="#br0" timeOffset="-70270.133">927 9344 5904 0 0,'0'0'132'0'0,"0"0"17"0"0,0 0 11 0 0,0 0-50 0 0,0 0-5 0 0,0 0 213 0 0,1-1-36 0 0,-1 1 185 0 0,0-2-112 0 0,1 1-91 0 0,-1-1-87 0 0,1 1-41 0 0,1-5 215 0 0,-1 5-149 0 0,2-2 522 0 0,-2 0-76 0 0,1 1-70 0 0,-1 1-69 0 0,1 0-64 0 0,-1 0-61 0 0,1 0-57 0 0,0-1-54 0 0,0 2-139 0 0,-1-1 284 0 0,1 0-293 0 0,-1-1 47 0 0,1 0 277 0 0,0 0 15 0 0,1-2 683 0 0,-1 4-833 0 0,-1-1-39 0 0,0 1-35 0 0,1 0-84 0 0,0 0-104 0 0,-1 0-70 0 0,0 1-33 0 0,1-1 125 0 0,-2 0 20 0 0,2 1-39 0 0,6 1-9 0 0,-6-2-9 0 0,2 3 119 0 0,-1 1-34 0 0,1 7 44 0 0,-2-1-87 0 0,-1 1-4 0 0,0-8-16 0 0,4 4-27 0 0,-1-1 10 0 0,12 36 99 0 0,-10-26-137 0 0,0 9 67 0 0,-7-8-4 0 0,1-15-60 0 0,0 1 0 0 0,0 0 0 0 0,-1-1 1 0 0,0 1-1 0 0,1-1 0 0 0,-1 1 0 0 0,0-1 0 0 0,0 1 1 0 0,-2 1-8 0 0,-2 5 69 0 0,3-6-13 0 0,1 2-28 0 0,0-1-2 0 0,0 0 24 0 0,-3 6 84 0 0,-2 4 48 0 0,-5-1-91 0 0,9-11-38 0 0,2 4 11 0 0,-1-5 26 0 0,-3 1-60 0 0,-3 2-26 0 0,7-2 32 0 0,4 0 60 0 0,-3-1-106 0 0,1-1 21 0 0,0 0 36 0 0,4-1 42 0 0,4-1 49 0 0,-8 1-132 0 0,0 1 35 0 0,10-4 359 0 0,-7 1-361 0 0,1-1-48 0 0,11-10-13 0 0,-12 9-50 0 0,5-8-66 0 0,-6 7 125 0 0,-2 1 48 0 0,0-6 64 0 0,3-6 174 0 0,-1 2-38 0 0,-1 4-152 0 0,3-16 176 0 0,-2 9-37 0 0,-2 8-73 0 0,1 1 33 0 0,-1 0 41 0 0,0-1 46 0 0,0 1-81 0 0,0 2-96 0 0,0 0-65 0 0,2-19-18 0 0,-4 22-85 0 0,0 1 57 0 0,0-4 81 0 0,-1-7 215 0 0,1 10-251 0 0,-2 0-70 0 0,1 0-113 0 0,0 2 25 0 0,-1 0-41 0 0,1 0-44 0 0,-1 0-50 0 0,0 0-52 0 0,0 1-58 0 0,1 0-110 0 0,1 1-79 0 0,-1-1-70 0 0,0 0-61 0 0,0 1-209 0 0,0-1-59 0 0,-1 0-253 0 0,0 0-675 0 0,2 1 1850 0 0</inkml:trace>
  <inkml:trace contextRef="#ctx0" brushRef="#br0" timeOffset="-42621.494">371 11028 14112 0 0,'0'0'322'0'0,"0"0"45"0"0,0 0 17 0 0,0 0-161 0 0,0 0-107 0 0,0 0-33 0 0,-1 1-48 0 0,-10 26-67 0 0,-15 32-24 0 0,12-17 78 0 0,-14 63 440 0 0,10-34-80 0 0,7-26-90 0 0,-1 0 47 0 0,1 0 55 0 0,-2-1 63 0 0,3-6-328 0 0,-9 26-31 0 0,11-37 179 0 0,-3 19-277 0 0,5-15 146 0 0,2-12-35 0 0,4-14-41 0 0,0-4 15 0 0,0-1-9 0 0,1-10 125 0 0,0-1-65 0 0,2-1-39 0 0,2-6-40 0 0,1-3-30 0 0,-3 6 26 0 0,7-54-35 0 0,2-36-91 0 0,3-28-42 0 0,-1 45 123 0 0,-4 29-8 0 0,-5 23-12 0 0,10-33 12 0 0,0 14-45 0 0,-8 27 72 0 0,0 1 38 0 0,2 0 41 0 0,0 0 45 0 0,1 0 48 0 0,2 2 51 0 0,2 0 55 0 0,2 1 57 0 0,-9 15-185 0 0,-5 7-110 0 0,0-1 0 0 0,0 1 1 0 0,1 0-1 0 0,-1-1 0 0 0,1 1 1 0 0,-1 1-1 0 0,2-2-67 0 0,4 0 147 0 0,0 3-33 0 0,0 5-47 0 0,0 4-59 0 0,0 5-8 0 0,-1 1 0 0 0,0 0 0 0 0,-2 1 0 0 0,0-1 0 0 0,0 1 0 0 0,0 7 0 0 0,7 24 0 0 0,-9-36 0 0 0,-1 0-1 0 0,0 0 1 0 0,0 6 0 0 0,3 21 17 0 0,2-2 173 0 0,0 1-101 0 0,0 5-80 0 0,1-4-103 0 0,1 0 0 0 0,2 1 94 0 0,8 10-25 0 0,-1-6 66 0 0,-2-5 26 0 0,-5-12-73 0 0,0-6-60 0 0,0-2-81 0 0,-10-17-116 0 0,-1-1 89 0 0,0 1 79 0 0,0-1 66 0 0,0 1 61 0 0,1 0 52 0 0,-1 1 350 0 0,0-1-275 0 0,0-1-100 0 0,0 1-40 0 0,0-1-36 0 0,0 1-33 0 0,0-1-37 0 0,0 0-42 0 0,1 1-46 0 0,-1-1-50 0 0,0 0-54 0 0,0 1-60 0 0,0-1-63 0 0,0 0-68 0 0,0 1-72 0 0,0-1-76 0 0,0 0-81 0 0,0 0-85 0 0,0 0-90 0 0,1 1-93 0 0,-1-1-294 0 0,0 0-35 0 0,0 0-2711 0 0</inkml:trace>
  <inkml:trace contextRef="#ctx0" brushRef="#br0" timeOffset="-42435.205">261 11297 14240 0 0,'6'-10'416'0'0,"-5"9"-148"0"0,-1 0-123 0 0,0 1-41 0 0,2 0-61 0 0,53-24-27 0 0,-47 21-180 0 0,0 1 52 0 0,0-1 46 0 0,-1 1 41 0 0,7-1 58 0 0,-1-1 71 0 0,31-5 400 0 0,-26 5-378 0 0,-8 3-119 0 0,-1-1-52 0 0,1 1-62 0 0,0 0-71 0 0,-2 0-49 0 0,1 0-72 0 0,-1 0-79 0 0,1 0-86 0 0,-1 1-93 0 0,1-1-100 0 0,-1 1-106 0 0,1-1-115 0 0,0 1-972 0 0,5 0-1058 0 0</inkml:trace>
  <inkml:trace contextRef="#ctx0" brushRef="#br0" timeOffset="-41227.892">797 11289 7968 0 0,'0'0'233'0'0,"0"0"8"0"0,0 0-113 0 0,1-1-53 0 0,2-1 39 0 0,0-1 46 0 0,0 0 57 0 0,3 0 157 0 0,0 0-38 0 0,7-2 237 0 0,4 1-24 0 0,-6 2-270 0 0,5 0 95 0 0,-9 1-281 0 0,5 0 127 0 0,0 0 70 0 0,27-1 860 0 0,-23 3-708 0 0,-6 0-234 0 0,0 1-58 0 0,-1 1 197 0 0,-1 1-87 0 0,-1 2-75 0 0,-1 1-61 0 0,0 8-13 0 0,-5-13-105 0 0,0 1 1 0 0,-1 0-1 0 0,0-1 0 0 0,1 1 0 0 0,-1 0 0 0 0,0-1 1 0 0,0 1-1 0 0,-1 0 0 0 0,1-1 0 0 0,-1 1 1 0 0,1 0-1 0 0,-1-1 0 0 0,0 1-6 0 0,-2 8 50 0 0,3-9-43 0 0,-1-1 1 0 0,1 1 0 0 0,0-1 0 0 0,-1 1-1 0 0,1-1 1 0 0,-1 1 0 0 0,0-1-1 0 0,0 1 1 0 0,1-1 0 0 0,-1 0 0 0 0,0 1-1 0 0,0-1 1 0 0,0 0 0 0 0,0 0 0 0 0,-1 1-8 0 0,-13 10 67 0 0,-1 2-13 0 0,-1-1 0 0 0,0-1-1 0 0,0-1 1 0 0,-1 0-54 0 0,3-3 49 0 0,-7 7-46 0 0,1-1 6 0 0,7-6 50 0 0,9-4-59 0 0,1-1 88 0 0,2-1 76 0 0,2 1 60 0 0,3 0 227 0 0,7 1 325 0 0,-1-2-240 0 0,-3-1-231 0 0,-1 0-100 0 0,0-1-59 0 0,-1 0-79 0 0,-1 0-55 0 0,-1 1-65 0 0,0-1-71 0 0,23 0 548 0 0,0 0-101 0 0,23 0 234 0 0,-36 0-410 0 0,1 1 0 0 0,0 0-1 0 0,-1 1 1 0 0,9 1-147 0 0,-21-3-284 0 0,0 0 98 0 0,0 1 85 0 0,0-1 76 0 0,1 0 93 0 0,-1 0 94 0 0,2 0 601 0 0,-2 0-629 0 0,0 0-36 0 0,1 0-47 0 0,-1 0-61 0 0,0 0-74 0 0,0 0-86 0 0,1 0-135 0 0,-1 0 102 0 0,0 0-36 0 0,0 0-39 0 0,0 0-41 0 0,0 0-42 0 0,1 0-46 0 0,-1 0-46 0 0,0 0-49 0 0,0 0-52 0 0,0 0-53 0 0,0 0-55 0 0,0 0-57 0 0,0 0-60 0 0,0 0-62 0 0,0 0-1463 0 0,0 0-1301 0 0</inkml:trace>
  <inkml:trace contextRef="#ctx0" brushRef="#br0" timeOffset="-40925.232">1102 11295 8640 0 0,'7'-5'306'0'0,"15"-9"353"0"0,-15 9-495 0 0,-2 3-65 0 0,-3 1-109 0 0,-1 1 37 0 0,1-1 129 0 0,0 1 121 0 0,0-1 103 0 0,0 1 190 0 0,0-1 95 0 0,0 1 217 0 0,1 1 505 0 0,-1 0-712 0 0,-1-1-40 0 0,0 1-245 0 0,-1 0-35 0 0,2 0 144 0 0,-2 0-301 0 0,1 0-40 0 0,0 1 9 0 0,0-1-134 0 0,-1 0-36 0 0,1 0-39 0 0,0 0-41 0 0,-1 0-42 0 0,1 1-45 0 0,5 10 571 0 0,-2 0-55 0 0,-1 1-50 0 0,-1 1-48 0 0,-1 0-45 0 0,-1-1-40 0 0,0 1-37 0 0,0 1-34 0 0,0 13 4 0 0,2 1-101 0 0,-1-7 64 0 0,1 5 7 0 0,6-4-89 0 0,-8-21-183 0 0,1-1 90 0 0,-1 1 67 0 0,1 2 17 0 0,-1-3-23 0 0,0 0-19 0 0,0 0-42 0 0,0 0-52 0 0,0 0-63 0 0,0 0 23 0 0,1 0-41 0 0,-1-1-44 0 0,0 1-47 0 0,0 0-52 0 0,0-1-54 0 0,0 1-60 0 0,0-1-61 0 0,0 1-210 0 0,0 0-103 0 0,0-1-1340 0 0,0 1-1260 0 0</inkml:trace>
  <inkml:trace contextRef="#ctx0" brushRef="#br0" timeOffset="-40357.87">74 11880 10120 0 0,'0'0'849'0'0,"2"0"-90"0"0,0 0-84 0 0,2 0-77 0 0,-1 0-74 0 0,2 0-65 0 0,0 0-62 0 0,0-1-54 0 0,3 1 3 0 0,-1 0-61 0 0,1-1-50 0 0,0 1-42 0 0,1-1-1 0 0,16 0 255 0 0,-15 0-228 0 0,124-19 1310 0 0,-84 12-1013 0 0,-1 1-43 0 0,1 1-55 0 0,-1 3-68 0 0,99-5 703 0 0,-84 2-662 0 0,-29 3-213 0 0,0 0-39 0 0,0-1-45 0 0,0 0-53 0 0,31-1 347 0 0,27 2-388 0 0,14 4 186 0 0,-21 0-112 0 0,-41 0-86 0 0,-11 3 26 0 0,-1 1 0 0 0,4 2-14 0 0,-6 0-31 0 0,-1 1-42 0 0,-30-8-82 0 0,1 0 42 0 0,-1 0 37 0 0,1 0 34 0 0,0 1 40 0 0,0-1 82 0 0,4 2 303 0 0,-2-1-309 0 0,-2 0-95 0 0,0-1-59 0 0,0 0-71 0 0,0 1-83 0 0,0-1-32 0 0,0 0-73 0 0,-1 0-80 0 0,1 0-85 0 0,-1 0-94 0 0,1 0-99 0 0,-1 0-107 0 0,0 0-113 0 0,0 0-337 0 0</inkml:trace>
  <inkml:trace contextRef="#ctx0" brushRef="#br0" timeOffset="-39458.367">505 11208 11976 0 0,'0'0'266'0'0,"0"0"44"0"0,0 0 15 0 0,0 0-129 0 0,0 0-93 0 0,0 0 39 0 0,0 0 74 0 0,0 2-85 0 0,0 7 104 0 0,0-7-151 0 0,0 0 36 0 0,0 13 598 0 0,1 0-107 0 0,-1 0-97 0 0,0 0-88 0 0,0 0-75 0 0,0 0-67 0 0,0 0-55 0 0,1 0-45 0 0,-1 10 53 0 0,1 34 215 0 0,-1-41-269 0 0,0-1 53 0 0,-1 40 214 0 0,-2 0-122 0 0,0 0-116 0 0,-3-2-110 0 0,6-49-168 0 0,-2 2 75 0 0,-2 19 206 0 0,1-14-159 0 0,2-7-83 0 0,1-2-52 0 0,-1-1-65 0 0,1-2-76 0 0,0-1-88 0 0,1-3-100 0 0,1-3 103 0 0,1-4-34 0 0,-1 5 167 0 0,-1 1-43 0 0,0 1 34 0 0,0 0-38 0 0,0 0 2 0 0,0 1-37 0 0,-1-1-41 0 0,1 0-45 0 0,0 1 19 0 0,-1 0-38 0 0,1 0-39 0 0,-1 0-43 0 0,1 0-44 0 0,-1-1-48 0 0,0 1-50 0 0,1 0-52 0 0,0-6-1445 0 0,1-5-1173 0 0</inkml:trace>
  <inkml:trace contextRef="#ctx0" brushRef="#br0" timeOffset="-38884.319">468 12119 9168 0 0,'0'0'266'0'0,"0"0"1"0"0,0 0-199 0 0,0-1-40 0 0,0-3 90 0 0,0 2 83 0 0,0-1 123 0 0,0 0 267 0 0,0 1 198 0 0,0 0-339 0 0,0 1-175 0 0,0 0-185 0 0,0 0-37 0 0,0 1 531 0 0,0 0-226 0 0,0-1-42 0 0,0-1 215 0 0,1 0-107 0 0,1-4 442 0 0,-1 5-572 0 0,0 0 42 0 0,28-5-2 0 0,0 0-51 0 0,8 0 8 0 0,18 0 101 0 0,-34 5-204 0 0,0 0-66 0 0,-1 1-15 0 0,0 0 1 0 0,8 3-108 0 0,1 1 153 0 0,-4 3 112 0 0,1 3-48 0 0,-23-8-196 0 0,-1-1 0 0 0,1 1 0 0 0,-1-1 0 0 0,0 1 0 0 0,0 0 0 0 0,0-1 0 0 0,0 1 0 0 0,1 2-21 0 0,-2-3 8 0 0,0 1 1 0 0,0-1 0 0 0,-1 1-1 0 0,1-1 1 0 0,0 1 0 0 0,0-1-1 0 0,-1 1 1 0 0,1 0 0 0 0,-1-1-1 0 0,0 1 1 0 0,1 0 0 0 0,-1-1-1 0 0,0 1 1 0 0,0 0-9 0 0,-1 1 9 0 0,1 0 0 0 0,-1 0 0 0 0,1 0 0 0 0,-1-1 0 0 0,0 1 0 0 0,0 0 1 0 0,-1 0-1 0 0,1-1 0 0 0,0 1 0 0 0,-2 0-9 0 0,-10 15 2 0 0,3-5 86 0 0,-1-1-50 0 0,-1-1-46 0 0,0 0-38 0 0,-3 2-51 0 0,-1-2-37 0 0,-35 21-379 0 0,20-15 214 0 0,9-7 140 0 0,4-2 68 0 0,0 0 47 0 0,2-2 53 0 0,1-1 46 0 0,0 1 54 0 0,0-1 58 0 0,-1 1 242 0 0,8-3-256 0 0,0-1-63 0 0,0 1-75 0 0,0-1-90 0 0,0 0-103 0 0,0-1-117 0 0,4 0 99 0 0,-1-1-34 0 0,1 1-36 0 0,-1-1-38 0 0,8-1 193 0 0,1-1 45 0 0,6-2 26 0 0,12-4 19 0 0,11 5 14 0 0,0 3 91 0 0,0 4 57 0 0,-15-1-7 0 0,0 1 0 0 0,-1 1 0 0 0,6 3-134 0 0,18 9 178 0 0,-7 3 74 0 0,-13-5-39 0 0,-4-4 14 0 0,-14-9-169 0 0,0 0 1 0 0,-1 0-1 0 0,1 0 1 0 0,0 1-1 0 0,-1-1 0 0 0,0 1 1 0 0,0 0-1 0 0,0 0 1 0 0,0-1-1 0 0,0 1 1 0 0,0 0-1 0 0,-1 1 0 0 0,0-1 1 0 0,1 2-59 0 0,-1-3 40 0 0,0 1 0 0 0,-1-1 0 0 0,0 0 0 0 0,1 1 0 0 0,-1-1 0 0 0,0 1 0 0 0,0-1 0 0 0,-1 0 0 0 0,1 2-40 0 0,-4 9 132 0 0,-4-1-45 0 0,2-6-21 0 0,0 0 0 0 0,0 0 0 0 0,0 0 0 0 0,-1-1 0 0 0,-4 3-66 0 0,1-2 75 0 0,0 0 0 0 0,-1-1-1 0 0,-8 3-74 0 0,-34 9 118 0 0,-2-5-109 0 0,18-8 5 0 0,11-4-56 0 0,5-1-71 0 0,-1-1-104 0 0,9 1 15 0 0,0 0-62 0 0,9 0 124 0 0,-9-1-159 0 0,7 1 144 0 0,2 0-33 0 0,-1 0-67 0 0,0-1-136 0 0,2 1 145 0 0,1 0-39 0 0,-1 0-42 0 0,1-1-46 0 0,-1 1-50 0 0,1 0-53 0 0,1 0 67 0 0,0 1-52 0 0,0-1-49 0 0,0 1-42 0 0,0-1-157 0 0,-1 0-43 0 0,1 1-192 0 0,-1-2-521 0 0,2 2 1266 0 0</inkml:trace>
  <inkml:trace contextRef="#ctx0" brushRef="#br0" timeOffset="-37189.677">697 12647 7344 0 0,'0'0'165'0'0,"0"0"22"0"0,0 0 9 0 0,0 0-268 0 0,0 0 61 0 0,0 0 59 0 0,0-1 53 0 0,0 1 49 0 0,0 0 45 0 0,0-1 41 0 0,0 1 36 0 0,0-1 349 0 0,0 0 91 0 0,1-2 1845 0 0,-1 2-2037 0 0,0 0-35 0 0,1 0-37 0 0,-1 0-60 0 0,0 1-70 0 0,0-1-84 0 0,1 0-139 0 0,-1 1-36 0 0,0 0-39 0 0,0-1-41 0 0,0 1-43 0 0,1 0-46 0 0,-1 0-49 0 0,0-1-51 0 0,6-3 676 0 0,1 0-41 0 0,-1 1-38 0 0,1-1-38 0 0,1 2-35 0 0,-1-1-33 0 0,9 0 190 0 0,-6 1-241 0 0,0 2-36 0 0,10 0 102 0 0,3 5-71 0 0,-7 0-122 0 0,-1 3-34 0 0,-13-7-63 0 0,0 1 0 0 0,-1-1 0 0 0,1 0 0 0 0,0 1 0 0 0,-1 0 0 0 0,1-1 0 0 0,-1 1 1 0 0,1 0-1 0 0,-1 0 0 0 0,0 0 0 0 0,0-1 0 0 0,0 1 0 0 0,0 1 0 0 0,0-1 0 0 0,0 0 0 0 0,0 0 0 0 0,0 1-6 0 0,-1 0 4 0 0,1 1-1 0 0,-1 0 1 0 0,0-1-1 0 0,0 1 1 0 0,0 0 0 0 0,-1-1-1 0 0,1 1 1 0 0,-1-1-1 0 0,0 1 1 0 0,0 1-4 0 0,-2 4 4 0 0,-1 1 0 0 0,0-1-1 0 0,-1 0 1 0 0,0 0 0 0 0,0 0 0 0 0,-1-1-1 0 0,-2 3-3 0 0,-17 16-100 0 0,9-12-57 0 0,-2 0-1 0 0,-15 10 158 0 0,11-11-36 0 0,1 0 63 0 0,15-10-18 0 0,3-2-38 0 0,-1 0 49 0 0,-1 2 50 0 0,-2 1 68 0 0,6-5-42 0 0,1 0 10 0 0,0 0 38 0 0,0 0 14 0 0,0 0 2 0 0,12 0 140 0 0,0-1-80 0 0,2-1-33 0 0,8-2 6 0 0,5 0 59 0 0,-9 1-222 0 0,-5 1 55 0 0,1 0 32 0 0,13-2 154 0 0,-8 1-142 0 0,-4 1-97 0 0,1 1-101 0 0,-4 0-88 0 0,1 0-108 0 0,-6 0 86 0 0,0 1-33 0 0,-1 0-36 0 0,1 0-38 0 0,0-1-1095 0 0,0-2-54 0 0</inkml:trace>
  <inkml:trace contextRef="#ctx0" brushRef="#br0" timeOffset="-36768.827">1030 12590 8208 0 0,'0'0'234'0'0,"0"0"6"0"0,0 0-113 0 0,0 0 69 0 0,0 0 48 0 0,0 0 11 0 0,0 0-6 0 0,0 0-28 0 0,0 0-11 0 0,0 0-38 0 0,0 0-53 0 0,-1 0-45 0 0,1 0-36 0 0,-1 1-29 0 0,-1 0-80 0 0,0 0 73 0 0,1-1 54 0 0,1 1 76 0 0,-1 0 104 0 0,1-1-72 0 0,-1 0 35 0 0,1 1 38 0 0,0-1 41 0 0,0 0 44 0 0,0 0 47 0 0,0 0-561 0 0,1 1 44 0 0,-1-1 41 0 0,0 0 38 0 0,1 0 38 0 0,-1 0 34 0 0,0 1 100 0 0,1-1 115 0 0,0 0 97 0 0,-1 0 83 0 0,1 1 64 0 0,-1-1 103 0 0,2 0 1142 0 0,-2 1-1005 0 0,0-1-137 0 0,0 0-85 0 0,0 1-260 0 0,0-1-39 0 0,0 0-44 0 0,0 0-49 0 0,0 1-53 0 0,0-1-58 0 0,0 1-62 0 0,-1-1-68 0 0,1 1 261 0 0,0-1-4 0 0,0 0 4 0 0,0 0 18 0 0,0 0 8 0 0,1 1 2 0 0,5 7-12 0 0,-2-3-40 0 0,-1 0-35 0 0,-1 5-9 0 0,-2-5 3 0 0,4 6 198 0 0,0 16 379 0 0,-3-20-487 0 0,0 1-39 0 0,1-1-50 0 0,-1 1-62 0 0,1-2 49 0 0,-2 0 0 0 0,1 0 0 0 0,-1 0 0 0 0,0 0 0 0 0,0 2-31 0 0,0 21 143 0 0,1-14-91 0 0,-3-1-38 0 0,1 15-16 0 0,3-1 5 0 0,1 7 46 0 0,-3-35-216 0 0,0 1 52 0 0,0-1 45 0 0,0 1 41 0 0,0-1 55 0 0,0 1 71 0 0,0 3 385 0 0,0-3-364 0 0,0 0-114 0 0,0-1-51 0 0,0 1-62 0 0,0 0-70 0 0,0-1-49 0 0,-1 1-72 0 0,1 0-77 0 0,0-1-86 0 0,-1 1-91 0 0,1-1-100 0 0,0 1-106 0 0,-1-1-113 0 0,-2 3-580 0 0</inkml:trace>
  <inkml:trace contextRef="#ctx0" brushRef="#br0" timeOffset="-32584.657">1047 12021 5040 0 0,'7'-3'164'0'0,"-3"1"9"0"0,-2-1 46 0 0,0 0 93 0 0,-2 2 285 0 0,2 1-411 0 0,0 0 97 0 0,0-1 84 0 0,0 0 68 0 0,-1 0 44 0 0,1-1 38 0 0,4-3 1269 0 0,-3 3-1058 0 0,-1-1-66 0 0,-1 2-374 0 0,0 0-34 0 0,1 0 43 0 0,-1-1-102 0 0,0 1-116 0 0,0 1-88 0 0,-1-1-35 0 0,1 0 404 0 0,-1 1-7 0 0,0 0-29 0 0,0 0-17 0 0,0 0-3 0 0,0 0-14 0 0,0 0-54 0 0,0 0-20 0 0,0 0-6 0 0,0 0-21 0 0,0 0-77 0 0,0 0-31 0 0,0 0-7 0 0,0 0-4 0 0,0 0-4 0 0,-1 2-29 0 0,0-1 0 0 0,0 0 1 0 0,0 1-1 0 0,0-1 1 0 0,0 1-1 0 0,1-1 1 0 0,-1 1-1 0 0,0-1 1 0 0,1 1-1 0 0,-1 0-37 0 0,-1 4 145 0 0,-2 1-75 0 0,2 0 98 0 0,1-5-89 0 0,0 0-1 0 0,1 1 1 0 0,-1-1-1 0 0,1 0 1 0 0,0 0-1 0 0,0 1 1 0 0,-1-1-1 0 0,2 0 1 0 0,-1 1-1 0 0,0-1-78 0 0,1 4 133 0 0,2-1-42 0 0,5 33 438 0 0,-3-23-252 0 0,-1-3-93 0 0,1-1-37 0 0,-5-10-55 0 0,1-1 86 0 0,0 2-66 0 0,6 6 86 0 0,-5-6-42 0 0,1-1-253 0 0,0 1 105 0 0,1 0 97 0 0,2 1 130 0 0,-3-2-126 0 0,-1 1-53 0 0,3-1-46 0 0,-2-1-69 0 0,2 2 55 0 0,4 0 55 0 0,-4-3-52 0 0,-3 0 4 0 0,9-3 1 0 0,-3-2 49 0 0,-1 2-8 0 0,1 0 16 0 0,-6 3-59 0 0,-1 0-1 0 0,1 0 1 0 0,0-1 0 0 0,-1 1 0 0 0,0 0 0 0 0,1-1-1 0 0,-1 1 1 0 0,0 0 0 0 0,0-1-2 0 0,3-2 45 0 0,1 0-33 0 0,4-3-5 0 0,-2-6 40 0 0,-1 6-37 0 0,6-7-14 0 0,-5 4 5 0 0,-5 1-62 0 0,-2 10 53 0 0,-1 17 4 0 0,0-15 4 0 0,4 12 0 0 0,-2-11 1 0 0,0-1-1 0 0,0 0 1 0 0,0 0-1 0 0,1 0 0 0 0,-1 0 1 0 0,3 3-1 0 0,8 11 69 0 0,-11-16-62 0 0,0 0 0 0 0,1 0 1 0 0,-1 1-1 0 0,0-1 0 0 0,1 0 0 0 0,-1 0 0 0 0,0 0 0 0 0,1-1 0 0 0,0 1 0 0 0,-1 0 0 0 0,1 0 0 0 0,-1-1 0 0 0,1 1 0 0 0,1-1-7 0 0,0 1 24 0 0,1-1-1 0 0,0 1 1 0 0,-1-1-1 0 0,1 0 0 0 0,-1 0 1 0 0,1-1-1 0 0,1 1-23 0 0,0-1 47 0 0,1 0-1 0 0,-1-1 0 0 0,1 1 1 0 0,-1-1-1 0 0,1 0 0 0 0,-1-1 1 0 0,0 1-1 0 0,0-1 0 0 0,0 0-46 0 0,7-7 210 0 0,-8 6-109 0 0,0 1 1 0 0,-1-1-1 0 0,0 0 0 0 0,0 0 0 0 0,0 0 0 0 0,0 0 0 0 0,-1-1 0 0 0,1 1-101 0 0,2-14 277 0 0,-2 6-111 0 0,-2 9-125 0 0,-1 0-1 0 0,1 0 1 0 0,0 0-1 0 0,-1 0 1 0 0,0 0 0 0 0,0 0-1 0 0,0-1 1 0 0,0 1 0 0 0,0 0-1 0 0,-1 0 1 0 0,0 0 0 0 0,0-1-41 0 0,-2-5-92 0 0,0 0 97 0 0,-1 1 63 0 0,-7-11 166 0 0,4 9-168 0 0,2 4-99 0 0,0 0-76 0 0,0 1-55 0 0,0 1-76 0 0,0 0-87 0 0,0 0-99 0 0,0 1-108 0 0,-1-1-121 0 0,4 3 280 0 0,-1-1-34 0 0,0 1-35 0 0,0 0-37 0 0,2 0-15 0 0,0 1-65 0 0,0-1-60 0 0,-1 1-52 0 0,1-1-191 0 0,0 0-52 0 0,0 0-233 0 0,-1 0-628 0 0</inkml:trace>
  <inkml:trace contextRef="#ctx0" brushRef="#br0" timeOffset="-31550.572">1841 11674 8120 0 0,'0'0'182'0'0,"0"0"29"0"0,0 0 12 0 0,0 0-75 0 0,0 0-8 0 0,0 0 54 0 0,0 0 169 0 0,0 0 314 0 0,0 0 25 0 0,0 0-18 0 0,0 0-83 0 0,0 0-32 0 0,0 0-7 0 0,0 0-20 0 0,0 0-367 0 0,0 0-33 0 0,1 0 56 0 0,0 0-100 0 0,0 0-46 0 0,3 1 11 0 0,-3 0 20 0 0,1-1 107 0 0,-2 0-40 0 0,1 1 45 0 0,14 4 467 0 0,2-1-58 0 0,1-3-63 0 0,0 0-63 0 0,0 0-80 0 0,-2 1-66 0 0,-1-1 36 0 0,0 0-1 0 0,0-1 0 0 0,11-1-367 0 0,-2-2 338 0 0,-1 1-42 0 0,-6 0-105 0 0,-2 0-42 0 0,0 0-36 0 0,31-3 152 0 0,30 0 133 0 0,-56 3-337 0 0,-2 0-42 0 0,5-1 30 0 0,-1-1-15 0 0,-8 4-49 0 0,-4 1-37 0 0,-1 3-48 0 0,-8-4-30 0 0,-1 0-149 0 0,2 0-249 0 0,-2 0 364 0 0,0 0 37 0 0,1 0-31 0 0,-1 0 108 0 0,0 0 82 0 0,1 0 65 0 0,1 1 208 0 0,-1-1-200 0 0,-1 0-116 0 0,1 0-69 0 0,0 0-85 0 0,-1 0-102 0 0,1 0-43 0 0,-1 0-92 0 0,1 0-98 0 0,-1 0-110 0 0,0 0-117 0 0,0 0 316 0 0,0 0-32 0 0,0 0-35 0 0,1 0-35 0 0,-1 0-36 0 0,0 0-38 0 0,-3 2-1864 0 0,-2 1-1203 0 0</inkml:trace>
  <inkml:trace contextRef="#ctx0" brushRef="#br0" timeOffset="-31294.029">1886 11860 12296 0 0,'0'0'273'0'0,"0"0"40"0"0,0 0 23 0 0,1 0-137 0 0,1 0-95 0 0,1 0-1 0 0,16 0-87 0 0,-11 0 28 0 0,0 0 85 0 0,-1 0 73 0 0,1 0 66 0 0,-2 0 1 0 0,0 0 35 0 0,5 1 385 0 0,27 1 1849 0 0,-29-1-2036 0 0,-1 0-46 0 0,0 0-55 0 0,1 0-80 0 0,0 0-95 0 0,0 0-112 0 0,73 9 1212 0 0,-46-8-819 0 0,-16-1-278 0 0,1-1-51 0 0,-1 1-65 0 0,0-1-74 0 0,-3 0-71 0 0,-1 0-67 0 0,1 0-73 0 0,-1-1-79 0 0,0 1-86 0 0,0-1-93 0 0,0 1-98 0 0,0-1-107 0 0,-14 1 150 0 0,1 0-75 0 0,-1-1-64 0 0,0 1-59 0 0,1 0-199 0 0,0 0-58 0 0,0-1-242 0 0,2 1-654 0 0,-5 0 1809 0 0</inkml:trace>
  <inkml:trace contextRef="#ctx0" brushRef="#br0" timeOffset="-26047.229">2873 11731 4952 0 0,'0'0'108'0'0,"0"0"17"0"0,0 0-10 0 0,-1 0-50 0 0,-7 0 10 0 0,4-1-58 0 0,-2 1-9 0 0,-8 2 59 0 0,8-1 143 0 0,1-1-31 0 0,0 1 47 0 0,0 0 62 0 0,1 0 77 0 0,3 0 95 0 0,1-1-51 0 0,0 0-173 0 0,-1 0-87 0 0,0 0-49 0 0,-3 1 60 0 0,2-1-57 0 0,0 0 38 0 0,1 0 64 0 0,0 1 25 0 0,0-1 64 0 0,0 0 73 0 0,0 0 82 0 0,1 0 92 0 0,0 0 100 0 0,0 0 109 0 0,0 0 119 0 0,4 0-704 0 0,1 1 47 0 0,1-1 84 0 0,4 1 191 0 0,3 1 139 0 0,-4-2-315 0 0,-3 1-162 0 0,-2-2-123 0 0,-2 1-37 0 0,7 0 290 0 0,-1 0-65 0 0,0 0-18 0 0,5 1 25 0 0,1 0 21 0 0,-3-1-24 0 0,0 0 71 0 0,0 1-55 0 0,10 0 121 0 0,9 1 46 0 0,-17-2-204 0 0,11 0 92 0 0,0 0-43 0 0,23 2 140 0 0,-15-2-193 0 0,-1 1-39 0 0,63-2 193 0 0,-3-4-17 0 0,0 2-74 0 0,-1 0-62 0 0,0 2-49 0 0,-33 1-149 0 0,0 0 68 0 0,11 0 77 0 0,35 0 137 0 0,89 8 195 0 0,-112-3-321 0 0,81-6 19 0 0,-61-1-48 0 0,-44 2-21 0 0,11 1 73 0 0,24-5-175 0 0,-9 1 102 0 0,-3 0-87 0 0,-45 1-5 0 0,18 2 61 0 0,20-1 4 0 0,35 1 67 0 0,-53 0 66 0 0,11-2-208 0 0,10-1 177 0 0,-41 1 93 0 0,-1 1 1 0 0,28 4-271 0 0,-25-1 124 0 0,0-1-48 0 0,36 3 191 0 0,-36-1-166 0 0,-1-2-101 0 0,-9-2 0 0 0,-16 0 4 0 0,1 1-1 0 0,-1 0 1 0 0,7 1-4 0 0,8 2 116 0 0,-5-2-19 0 0,-7 1-79 0 0,-11-2-139 0 0,-1 1 44 0 0,1-1 31 0 0,0 0 103 0 0,3-1 205 0 0,-3 0-213 0 0,-1 1-43 0 0,0 0-53 0 0,1-1-60 0 0,-1 1-74 0 0,1 0-85 0 0,-1 0-98 0 0,0-1-109 0 0,1 1-123 0 0,-1 0 249 0 0,0 0-36 0 0,-1 0-969 0 0</inkml:trace>
  <inkml:trace contextRef="#ctx0" brushRef="#br0" timeOffset="-24894.632">3447 10927 12384 0 0,'4'-8'356'0'0,"1"0"-63"0"0,0 0-58 0 0,0 1-49 0 0,1-2-19 0 0,2 1-49 0 0,1 0-23 0 0,7-3-1 0 0,-12 9 155 0 0,-1 0 6 0 0,0 1 42 0 0,-2 0-167 0 0,0 1 1 0 0,0-1-1 0 0,0 1 0 0 0,0-1 0 0 0,0 1 1 0 0,0 0-1 0 0,0-1 0 0 0,1 1 1 0 0,-1 0-1 0 0,0 0 0 0 0,0 0 1 0 0,0 0-131 0 0,4 2 464 0 0,-3-1-283 0 0,1 1-44 0 0,-1 1-50 0 0,0 1-59 0 0,0 1-67 0 0,-1 0-73 0 0,2 5 146 0 0,-1-1 32 0 0,-1 5 98 0 0,-1-8-76 0 0,0-1-1 0 0,0 0 1 0 0,-1 0 0 0 0,0 0 0 0 0,0 3-88 0 0,-2 3 94 0 0,-1 0-43 0 0,-4 14 92 0 0,1 3-41 0 0,3 1-40 0 0,6-3-41 0 0,4-12 96 0 0,3-3 51 0 0,5-2 86 0 0,11-1 195 0 0,-15-6-189 0 0,-1-2-1 0 0,1 1 0 0 0,9-2-259 0 0,-4 1 225 0 0,-1-2-35 0 0,-3 2-61 0 0,7-2 16 0 0,1 0-36 0 0,17-3 33 0 0,17-2 2 0 0,-35 5 17 0 0,0-2 1 0 0,12-4-162 0 0,-16 4 22 0 0,0 1-44 0 0,-8 1-11 0 0,12-4-17 0 0,-12 3-49 0 0,-1 1-110 0 0,-1-1-79 0 0,-2 2 98 0 0,0 0-36 0 0,0 0-38 0 0,0-1-41 0 0,0 1-45 0 0,0-1-46 0 0,-2 2 80 0 0,1 0-45 0 0,-1 0-40 0 0,0-1-37 0 0,0 1-280 0 0,0 0-60 0 0,0 0-49 0 0,0-1-34 0 0,-1 1-365 0 0,1-1-33 0 0,-2-3-2406 0 0</inkml:trace>
  <inkml:trace contextRef="#ctx0" brushRef="#br0" timeOffset="-24621.929">3748 10933 11072 0 0,'0'0'324'0'0,"0"0"-3"0"0,0 0-134 0 0,0 0-64 0 0,0 0 126 0 0,0 0 229 0 0,0 0 24 0 0,0 0 3 0 0,0 0-264 0 0,0 0-53 0 0,0 0-45 0 0,0 1-39 0 0,0-1 23 0 0,0 3-17 0 0,1-1 8 0 0,1 7 522 0 0,0 0-66 0 0,0 1-64 0 0,0-1-58 0 0,0 1-54 0 0,-1-1-48 0 0,1 0-44 0 0,-1 1-40 0 0,0 7 128 0 0,0 1-84 0 0,-1-1-63 0 0,-3 23 258 0 0,-1-15-135 0 0,-2 2-209 0 0,2 2-50 0 0,-3 18 6 0 0,3-28-22 0 0,-4 24 86 0 0,8-15-153 0 0,1-26-121 0 0,-1 0 81 0 0,2 3 48 0 0,0-3-101 0 0,-1-1-14 0 0,-1 0-42 0 0,1 0-50 0 0,0 0-58 0 0,0 0-103 0 0,0 0-92 0 0,1 0-102 0 0,-1 0-114 0 0,0 0-124 0 0,0-1 332 0 0,0 1-34 0 0,0-1-38 0 0,-1 0-37 0 0,1 1-39 0 0,0-1-40 0 0,1 1-1768 0 0,2 1-1350 0 0,-4-2 3732 0 0</inkml:trace>
  <inkml:trace contextRef="#ctx0" brushRef="#br0" timeOffset="-24155.299">4142 10950 10960 0 0,'0'0'322'0'0,"0"0"-181"0"0,0 0-35 0 0,1-1 22 0 0,-1 1-85 0 0,3-3-70 0 0,-1 2 62 0 0,4-2-7 0 0,-5 3 10 0 0,0-1 0 0 0,1 1 1 0 0,-1 0-1 0 0,0-1 1 0 0,0 1-1 0 0,1 0 1 0 0,-1 0-1 0 0,0 0 0 0 0,0 0 1 0 0,1 0-1 0 0,-1 1 1 0 0,0-1-1 0 0,0 0-38 0 0,1 1 55 0 0,-1-1 1 0 0,0 1-1 0 0,1-1 0 0 0,-1 1 1 0 0,0 0-1 0 0,0 0 1 0 0,0 0-1 0 0,0 0 0 0 0,0 0 1 0 0,0 0-1 0 0,0 0 0 0 0,0 0 1 0 0,0 0-1 0 0,0 0 0 0 0,-1 0 1 0 0,1 1-56 0 0,9 23 914 0 0,-5-8-363 0 0,-2-6-184 0 0,0 2-86 0 0,0 1-49 0 0,-1-1-42 0 0,-1 0-37 0 0,0 13 56 0 0,-1-11-90 0 0,-2 0 0 0 0,1-1 0 0 0,-4 13-119 0 0,-3 2 210 0 0,1-5-45 0 0,5-13-77 0 0,-1 0 0 0 0,-1 0 1 0 0,0-1-1 0 0,-1 0 0 0 0,0 1-88 0 0,-1 1 86 0 0,1 5-12 0 0,-1 0 12 0 0,0-2 20 0 0,4-8-10 0 0,2-6-5 0 0,0-1-22 0 0,0 0 5 0 0,1 0 42 0 0,2 0-40 0 0,9 0 31 0 0,-9 0-40 0 0,1 0-29 0 0,0 0 0 0 0,-1 0 0 0 0,1-1-1 0 0,-1 0 1 0 0,1 0 0 0 0,1 0-38 0 0,21-11 158 0 0,-8 1 59 0 0,14-13-217 0 0,-12 9 100 0 0,0 1-53 0 0,1-1 54 0 0,12-8 97 0 0,-10 6-58 0 0,-1-2 85 0 0,-14 12-99 0 0,-1 0 0 0 0,0 0 0 0 0,0-1 0 0 0,0 0 0 0 0,-1-1 0 0 0,0 1 0 0 0,1-4-126 0 0,-6 8 25 0 0,1-1-1 0 0,-1 1 1 0 0,1 0 0 0 0,-1 0 0 0 0,0-1-1 0 0,-1 1 1 0 0,1 0 0 0 0,-1-1 0 0 0,0 1-1 0 0,0-5-24 0 0,-1-14 52 0 0,0 10-63 0 0,0 0-44 0 0,1 5-54 0 0,-4-13-115 0 0,2 12 99 0 0,0 2-10 0 0,0 1-48 0 0,1-1-60 0 0,0 0-75 0 0,1 1-86 0 0,0-1-99 0 0,1 0-113 0 0,0 4 261 0 0,0-1-32 0 0,-1 3 14 0 0,0-1-59 0 0,1 0-315 0 0,0 0-96 0 0,0 0-75 0 0,-1 0-52 0 0,2-2-1195 0 0,0-1-1218 0 0,-2 5 3377 0 0</inkml:trace>
  <inkml:trace contextRef="#ctx0" brushRef="#br0" timeOffset="-23759.69">4610 10599 10680 0 0,'0'0'241'0'0,"0"0"-14"0"0,1-1-105 0 0,-1 1-72 0 0,2-2-11 0 0,-2 1-1 0 0,1 0 34 0 0,-1 1 74 0 0,0-1 84 0 0,3-2-272 0 0,-1 0 48 0 0,1 0 43 0 0,1 0 39 0 0,1-1 107 0 0,1 0 65 0 0,0 0 50 0 0,-1 1 36 0 0,2-1 123 0 0,-5 3-25 0 0,1 0-97 0 0,-1 1-80 0 0,1 0-68 0 0,2 1 38 0 0,8 2 118 0 0,-10-2-176 0 0,0 0 89 0 0,6 2-66 0 0,0 2-72 0 0,2 3-36 0 0,3 3 2 0 0,-12-8 5 0 0,-2 1-49 0 0,-1 8-36 0 0,1-10-10 0 0,-1 2 7 0 0,0 0 0 0 0,0 0 0 0 0,0-1-1 0 0,-1 1 1 0 0,1 0 0 0 0,-1-1-1 0 0,0 1 1 0 0,0-1 0 0 0,0 0 0 0 0,-1 0-1 0 0,1 0 1 0 0,-1 0 0 0 0,0 0-1 0 0,0 0-12 0 0,-21 19 121 0 0,0-5 33 0 0,18-12-103 0 0,-4 2 11 0 0,-17 14-49 0 0,19-10 48 0 0,7-10 3 0 0,-1 0 43 0 0,3 2 121 0 0,1-1-126 0 0,-1 0-35 0 0,1-1-67 0 0,0 0 45 0 0,0 0 0 0 0,0 0-1 0 0,0 0 1 0 0,0-1 0 0 0,0 1-1 0 0,0-1 1 0 0,0 1 0 0 0,2-1-45 0 0,18-1 282 0 0,2-3-79 0 0,0-2-81 0 0,2-1-89 0 0,-23 7-170 0 0,0-1 40 0 0,4 0 5 0 0,0-1 123 0 0,-2 1 41 0 0,2 0 79 0 0,2-1 76 0 0,-2 0-108 0 0,-2 1-66 0 0,1 0-60 0 0,-2 0-57 0 0,1 0-65 0 0,-1 0-73 0 0,0 0-85 0 0,0 1-23 0 0,0-1-73 0 0,0 0-76 0 0,-1 1-83 0 0,1-1-90 0 0,0 1-94 0 0,-1-1-101 0 0,1 1-107 0 0,5-1-1336 0 0,5-1-1290 0 0</inkml:trace>
  <inkml:trace contextRef="#ctx0" brushRef="#br0" timeOffset="-22879.843">5144 10625 10968 0 0,'0'0'0'0'0,"1"-4"84"0"0,0 0 82 0 0,1-9 596 0 0,-2 2-512 0 0,0 9-235 0 0,0 2 98 0 0,0-1 131 0 0,0 1 230 0 0,0 0 26 0 0,0 0 4 0 0,0 0 0 0 0,0 0 0 0 0,-1 2 0 0 0,-5 12-148 0 0,1 1-52 0 0,1 0-47 0 0,0 1-43 0 0,-1 3-5 0 0,2 0-44 0 0,-2 10 18 0 0,0 0-49 0 0,-2 20 67 0 0,-4 16-41 0 0,3-8 104 0 0,-13 38-264 0 0,11-58 79 0 0,-7 54-67 0 0,12-58 71 0 0,4-11 31 0 0,-4 18 254 0 0,5-38-110 0 0,1-2-63 0 0,1-3-50 0 0,1 0-40 0 0,9-15 155 0 0,-11 16-223 0 0,12-20 157 0 0,-1 0-63 0 0,-3 5-43 0 0,0 0 0 0 0,2 0 1 0 0,2-2-89 0 0,-5 10-9 0 0,-1 0 0 0 0,1 0 0 0 0,1 1 1 0 0,0 0-1 0 0,0 0 0 0 0,9-5 9 0 0,18-6 39 0 0,-36 18-39 0 0,4-1 0 0 0,8 5 0 0 0,0 5 57 0 0,-11-6-54 0 0,1 0-1 0 0,-1-1 1 0 0,0 1 0 0 0,-1 0-1 0 0,1 0 1 0 0,0-1-1 0 0,0 1 1 0 0,-1 0 0 0 0,1 0-1 0 0,-1 0 1 0 0,0 0 0 0 0,1 2-3 0 0,-1 0 29 0 0,2 4 5 0 0,-2 1 1 0 0,1-1-1 0 0,-1 8-34 0 0,-7 44 48 0 0,2-30 3 0 0,1-9-39 0 0,0-1 37 0 0,3-5-46 0 0,1-13-3 0 0,0 9-1 0 0,1-5-91 0 0,0-3 10 0 0,-1 0-33 0 0,2-1-38 0 0,-1 0-45 0 0,0-1 40 0 0,-1-1 65 0 0,0 0-35 0 0,0 0-10 0 0,0 0-36 0 0,0 0-39 0 0,0 0-44 0 0,0 0-49 0 0,0 0-45 0 0,0 0-42 0 0,0 0-38 0 0,0 0-277 0 0,0 0-63 0 0,0 0-48 0 0,0 0-37 0 0,0 0-1529 0 0,0 0-1352 0 0</inkml:trace>
  <inkml:trace contextRef="#ctx0" brushRef="#br0" timeOffset="-22491.05">5474 10918 13304 0 0,'0'0'298'0'0,"0"0"-95"0"0,0-1-41 0 0,2 0 65 0 0,-1-1-97 0 0,4-2 66 0 0,-4 3-103 0 0,0 1 42 0 0,7-3-186 0 0,-1 2 39 0 0,7 1 91 0 0,-6 2 24 0 0,-1 2 33 0 0,4 2 117 0 0,-2 3 38 0 0,6 13 319 0 0,-7-5-252 0 0,-3-3-135 0 0,-1 0-99 0 0,1 12-18 0 0,-3 0-45 0 0,-2-15-51 0 0,0-1 0 0 0,-1 1 0 0 0,0-1 0 0 0,-1 1-1 0 0,0-1 1 0 0,-1 0 0 0 0,0 0 0 0 0,0 0 0 0 0,-1 0-1 0 0,-3 4-9 0 0,2-5 84 0 0,2-3-36 0 0,-3 1-13 0 0,2-4-4 0 0,0 3 34 0 0,3-5 23 0 0,1-1 21 0 0,0 0-10 0 0,0 0-10 0 0,0 0 1 0 0,1 0-35 0 0,5-1 60 0 0,7-2 144 0 0,1-2-57 0 0,-1-2-47 0 0,1-1-37 0 0,36-30 194 0 0,-37 28-210 0 0,41-37 215 0 0,-31 25-127 0 0,-13 11-58 0 0,-1 0 1 0 0,0-1-1 0 0,-1-1 0 0 0,2-3-132 0 0,4-7 112 0 0,-7 12-60 0 0,0 0-1 0 0,-1-1 1 0 0,-1 0-1 0 0,0 0 1 0 0,0 0-1 0 0,-1-1 1 0 0,-1 0-1 0 0,0 0-51 0 0,-2 8-68 0 0,-1 0 63 0 0,0-2 51 0 0,-1-8 124 0 0,-1 9-137 0 0,1 1-38 0 0,-1 1-43 0 0,-1 0-54 0 0,1 0-67 0 0,-2 1-76 0 0,1 1-88 0 0,-1 0-99 0 0,-1 1-111 0 0,-6 1-412 0 0</inkml:trace>
  <inkml:trace contextRef="#ctx0" brushRef="#br0" timeOffset="-21874.966">4229 12125 11072 0 0,'0'0'154'0'0,"0"0"-33"0"0,1 0 39 0 0,-1-1-85 0 0,2-2-11 0 0,-2 1 7 0 0,3-17 297 0 0,-3 17-179 0 0,0 0 282 0 0,0 2 17 0 0,0 0 11 0 0,0 0-150 0 0,0 0-71 0 0,0-1-64 0 0,-1 1-54 0 0,0-2 27 0 0,0 1-107 0 0,-3-2 42 0 0,3 2-50 0 0,0 1 38 0 0,-1-1 176 0 0,-1 1-53 0 0,0 1-46 0 0,0 0-40 0 0,0 1-12 0 0,-1 0-36 0 0,-6 6 107 0 0,5-4-42 0 0,-28 24 190 0 0,19-13-126 0 0,0 1 0 0 0,-3 7-228 0 0,-1 1 224 0 0,-5 7 148 0 0,6-3-54 0 0,4 1 35 0 0,9-15-95 0 0,0-1 1 0 0,1 1 0 0 0,-1 8-259 0 0,4-19 43 0 0,0 0 1 0 0,0-1-1 0 0,0 1 0 0 0,0 0 1 0 0,1 0-1 0 0,-1-1 0 0 0,1 1 1 0 0,-1 0-1 0 0,1-1 0 0 0,0 1 1 0 0,0-1-1 0 0,0 1 0 0 0,1-1 0 0 0,-1 1 1 0 0,1-1-1 0 0,-1 0 0 0 0,1 0 1 0 0,0 0-1 0 0,-1 0 0 0 0,1 0 1 0 0,0 0-1 0 0,0 0 0 0 0,1 0 1 0 0,-1-1-1 0 0,0 1 0 0 0,0-1 1 0 0,1 0-1 0 0,1 1-43 0 0,3 1 110 0 0,-1 0 1 0 0,1 0-1 0 0,-1-1 0 0 0,1 0 1 0 0,1 0-111 0 0,0-1 158 0 0,1 1 0 0 0,-1-1 0 0 0,7-1-158 0 0,12-1 196 0 0,-1-1-45 0 0,0-1-42 0 0,0-1-38 0 0,26-7-31 0 0,-1-2-116 0 0,-4 2-69 0 0,-41 9-105 0 0,13-4-303 0 0,-11 4 262 0 0,-1-1-57 0 0,-3 2 131 0 0,-1 0-36 0 0,1-1-101 0 0,1 1-65 0 0,-1 0-71 0 0,0-1-81 0 0,-2 1 97 0 0,0 1-62 0 0,0-1-55 0 0,0 0-47 0 0,1 0-182 0 0,-1 0-48 0 0,1 0-220 0 0,1-1-598 0 0,-4 2 1606 0 0</inkml:trace>
  <inkml:trace contextRef="#ctx0" brushRef="#br0" timeOffset="-21410.965">4601 11849 13992 0 0,'0'0'314'0'0,"0"0"-60"0"0,1 0-48 0 0,1-1-40 0 0,0 0-34 0 0,2 0 41 0 0,4-1 104 0 0,-5 1-414 0 0,0 1 43 0 0,0-1 41 0 0,-1 1 38 0 0,3 0 86 0 0,0 1 115 0 0,-1 0 84 0 0,1 0 66 0 0,7 5 941 0 0,-7-2-785 0 0,-2-1-284 0 0,0-1-40 0 0,-1 1-47 0 0,1-1-58 0 0,5 13 254 0 0,-6-2-99 0 0,-7 0-96 0 0,-4-1-93 0 0,-3-1-92 0 0,-2-3-88 0 0,1-1-86 0 0,1-2-83 0 0,11-5-4 0 0,1 0-11 0 0,0 0 14 0 0,0 0 62 0 0,0 0 31 0 0,0 0 4 0 0,0 0 6 0 0,1 1 21 0 0,2-1 76 0 0,1 0 57 0 0,5 0-28 0 0,-6-1-7 0 0,7 2 5 0 0,0-1 52 0 0,-1 1 48 0 0,1 0 44 0 0,-1 1 40 0 0,0-1 37 0 0,9 4 223 0 0,-2 0 54 0 0,0 2 61 0 0,-6-2 97 0 0,0 0 0 0 0,0 1 1 0 0,8 6-563 0 0,1 3 668 0 0,-13-10-456 0 0,3 2 180 0 0,-1 2 79 0 0,1-1 110 0 0,-6-4-240 0 0,0 1 40 0 0,-2-5-51 0 0,-1 0-30 0 0,0 0-4 0 0,-2 2-93 0 0,0 0-41 0 0,0 2 61 0 0,0-1-101 0 0,-6 3 70 0 0,4-4-86 0 0,-9 3 69 0 0,-1-2-33 0 0,-13 1 54 0 0,-1-1-92 0 0,0-2-66 0 0,8-1-40 0 0,0 2 0 0 0,1 0-1 0 0,-8 3 3 0 0,23-4 70 0 0,-1-1-37 0 0,0 1-36 0 0,1 0-35 0 0,-1 0-34 0 0,0-1-34 0 0,-4 2-206 0 0,-1-1-127 0 0,1-1-123 0 0,0 1-119 0 0,0-1-113 0 0,1 0-262 0 0</inkml:trace>
  <inkml:trace contextRef="#ctx0" brushRef="#br0" timeOffset="-16829.429">6123 11539 4632 0 0,'0'0'101'0'0,"0"0"22"0"0,0 0 5 0 0,0 0-171 0 0,0 0 46 0 0,0 0 43 0 0,-1 0 39 0 0,1 0 37 0 0,0 0 33 0 0,-1 0 239 0 0,-1 1 256 0 0,0-1-26 0 0,-1 1 901 0 0,1-1-1090 0 0,2 0-38 0 0,-1 0-85 0 0,0 0-49 0 0,1 0-59 0 0,0 0-67 0 0,0 0 519 0 0,0 0-35 0 0,1 0 525 0 0,0 1-126 0 0,1-1-118 0 0,-1 0-113 0 0,1 0-104 0 0,0 0-100 0 0,0 0-92 0 0,0 0-85 0 0,0 0-79 0 0,1 1-73 0 0,-1-1-65 0 0,1-1-59 0 0,-1 1-53 0 0,1 0-45 0 0,0 0-40 0 0,0 0-41 0 0,1 0-35 0 0,11 0-437 0 0,-11 1 424 0 0,0-1 85 0 0,-1 0 71 0 0,0 0 70 0 0,-1 1 81 0 0,0-1 93 0 0,18 3-31 0 0,32 1 266 0 0,-16-3-210 0 0,20 5 113 0 0,1-1 5 0 0,-19-3-118 0 0,-35-2-478 0 0,0 0 48 0 0,0 0 45 0 0,0 0 37 0 0,0 0 41 0 0,1 0 39 0 0,0 0 52 0 0,1 1 106 0 0,2-1 57 0 0,-2 0-128 0 0,-1 0-69 0 0,1 0-59 0 0,-2 0-59 0 0,1 0-61 0 0,0 0-69 0 0,0 0-79 0 0,0 0-26 0 0,-1 0-66 0 0,1 0-72 0 0,0 0-77 0 0,0 0-83 0 0,0-1-87 0 0,1 1-93 0 0,-1 0-99 0 0,-4 0 541 0 0,0 0-34 0 0,0 0-433 0 0,0 0 128 0 0,0 0-47 0 0,-1 1-795 0 0,0 0 30 0 0,0 0-85 0 0,-2 1-815 0 0</inkml:trace>
  <inkml:trace contextRef="#ctx0" brushRef="#br0" timeOffset="-16523.064">6081 11751 12304 0 0,'0'0'362'0'0,"0"0"-134"0"0,0 0-105 0 0,1 0-33 0 0,0 0-52 0 0,91 1 3469 0 0,-61-1-2415 0 0,0 0-93 0 0,-11 1-433 0 0,0-1-59 0 0,-1 0-67 0 0,1 0-76 0 0,0 0-85 0 0,-1 1-92 0 0,1-1-102 0 0,-1 0-109 0 0,16 3 234 0 0,-18-1-139 0 0,-1-1-60 0 0,34 0-5 0 0,-20 1-22 0 0,-9-2-38 0 0,-19 0-90 0 0,0 0 54 0 0,0 0 26 0 0,6 1 39 0 0,-6-1-33 0 0,1 0-62 0 0,-1 1-96 0 0,1-1-116 0 0,-2 0 113 0 0,0 0-37 0 0,0 0-42 0 0,1 0-46 0 0,-1 0-47 0 0,0 0-51 0 0,0 0-54 0 0,0 0-58 0 0,0 0-60 0 0,0 1-64 0 0,1-1-66 0 0,-1 0-70 0 0,2 0-1618 0 0,1 0-1372 0 0</inkml:trace>
  <inkml:trace contextRef="#ctx0" brushRef="#br0" timeOffset="-14479.871">7108 10721 6896 0 0,'0'0'200'0'0,"1"-1"-6"0"0,4-5 70 0 0,-3 4-137 0 0,0 1 65 0 0,-2 0-527 0 0,1 0 123 0 0,0 0 112 0 0,0 0 102 0 0,-1 0 95 0 0,1 1 84 0 0,-1-1 74 0 0,1 0 65 0 0,-1 0 265 0 0,1 0 93 0 0,0 0 48 0 0,0 0 1027 0 0,0 1-767 0 0,0 0-476 0 0,-1 0-79 0 0,1 1-80 0 0,-1-1-225 0 0,1 1-37 0 0,-1-1-40 0 0,0 1-42 0 0,1 0-46 0 0,-1 0-48 0 0,1 1 114 0 0,-1 0 0 0 0,1 1-1 0 0,-1-1 1 0 0,1 0 0 0 0,-1 1-1 0 0,0-1 1 0 0,0 0 0 0 0,0 1-1 0 0,0-1 1 0 0,-1 1-1 0 0,1 1-26 0 0,-8 28 269 0 0,5-25-240 0 0,0 0 1 0 0,-1 0-1 0 0,1 0 1 0 0,-2 0-1 0 0,1 0 1 0 0,-1-1-1 0 0,-2 3-29 0 0,-17 25 119 0 0,22-26-107 0 0,-2 2-12 0 0,-6 0 73 0 0,8-8-20 0 0,3 1-61 0 0,1 1 38 0 0,0 2 85 0 0,-2-5-87 0 0,1 0 0 0 0,-1 0 0 0 0,1 0 1 0 0,0 0-1 0 0,0 0 0 0 0,-1 0 0 0 0,1 0 1 0 0,0 0-1 0 0,0 0 0 0 0,0 0 0 0 0,0 0 1 0 0,0-1-1 0 0,0 1 0 0 0,0 0 1 0 0,1-1-1 0 0,-1 1 0 0 0,0-1 0 0 0,0 1 1 0 0,0-1-1 0 0,1 0 0 0 0,-1 1 0 0 0,0-1-28 0 0,19 4 355 0 0,-8-3-163 0 0,-9-1-122 0 0,45 1 677 0 0,-15-3-286 0 0,-6-2-127 0 0,-1-1-67 0 0,22-8 198 0 0,-22 6-252 0 0,0 1-61 0 0,-19 4 50 0 0,1 1-35 0 0,0 1-48 0 0,0-1-58 0 0,-2 1-59 0 0,0-1-46 0 0,0 1-49 0 0,0-1-55 0 0,0 0-58 0 0,0 0-65 0 0,-1-1-68 0 0,-1 0-74 0 0,-2 2-119 0 0,-2 0-179 0 0,0 0 167 0 0,0 0 77 0 0,0 0 65 0 0,1 0 52 0 0,-1 0-46 0 0,0 0-567 0 0,1 0 510 0 0,-1-1-28 0 0,1 1-104 0 0,1 0-1505 0 0,2-2-1178 0 0</inkml:trace>
  <inkml:trace contextRef="#ctx0" brushRef="#br0" timeOffset="-13859.346">7380 10721 9272 0 0,'0'0'208'0'0,"0"0"33"0"0,0 0 14 0 0,0 0 6 0 0,0 0-37 0 0,-1 0 123 0 0,1-1-124 0 0,0 1-108 0 0,0 0-91 0 0,0 0-58 0 0,0 0-49 0 0,0-1-39 0 0,0 1-82 0 0,0-1-482 0 0,0 1 421 0 0,0-1 82 0 0,-1 1 77 0 0,1 0 103 0 0,0 0 48 0 0,0-1 37 0 0,0 1 39 0 0,0 0 42 0 0,0 0 46 0 0,0 0 48 0 0,0 0 17 0 0,0 0 44 0 0,-1 0 46 0 0,1 0 48 0 0,0-1 50 0 0,0 1 54 0 0,0 0 55 0 0,0 0 57 0 0,0 0 60 0 0,0 1 62 0 0,0-1 64 0 0,0 0 68 0 0,0 0 68 0 0,0 0 71 0 0,0 0 74 0 0,0 0 76 0 0,-23 63-1157 0 0,-4 39 86 0 0,3-7-49 0 0,17-71 223 0 0,3 0-79 0 0,0-6-102 0 0,0-1-41 0 0,0 0-40 0 0,-3 0-41 0 0,5-10 45 0 0,-1 4-73 0 0,1-2 39 0 0,0-5 59 0 0,2-3 25 0 0,0 0-288 0 0,-1-1 51 0 0,1 0 47 0 0,0 0 44 0 0,0 0 40 0 0,0 1 35 0 0,-1-1 88 0 0,1 1 141 0 0,-1 3 674 0 0,0-3-735 0 0,1 0-36 0 0,0 0-45 0 0,0 0-66 0 0,0 0-79 0 0,0 0-91 0 0,0 0-106 0 0,0-1-118 0 0,0 1 140 0 0,0-1-34 0 0,0 0-36 0 0,0 1-38 0 0,0-1-178 0 0,0 0-73 0 0,0 0-79 0 0,0 1-82 0 0,1-1-86 0 0,-1 0-90 0 0,0 0-94 0 0,0 0-97 0 0,2-1-713 0 0,-1 1 86 0 0,2-1-927 0 0</inkml:trace>
  <inkml:trace contextRef="#ctx0" brushRef="#br0" timeOffset="-13375.3">7874 10290 9280 0 0,'0'0'268'0'0,"0"-1"-38"0"0,0-1-112 0 0,0-2-74 0 0,0-6-38 0 0,0 7 54 0 0,0 0 36 0 0,0 1 56 0 0,0 1 71 0 0,0 0 82 0 0,0 3 561 0 0,-1 1-101 0 0,1-1-95 0 0,-1 0-89 0 0,0 1-83 0 0,0 0-78 0 0,0 0-70 0 0,-1 0-66 0 0,0 0-20 0 0,0 1-76 0 0,0 0-63 0 0,-1 0-55 0 0,1 1-43 0 0,-2 0-45 0 0,-5 9-128 0 0,5-8 133 0 0,2-2 50 0 0,0-1 41 0 0,-1 1 103 0 0,1-1 106 0 0,-13 26 83 0 0,1 0-47 0 0,1 0-49 0 0,0 1-50 0 0,3-6-78 0 0,-1 0-36 0 0,-1 7 154 0 0,1 0 0 0 0,-6 28-264 0 0,-10 66 456 0 0,25-110-334 0 0,0 0 0 0 0,1 16-122 0 0,0 4 166 0 0,0-17 9 0 0,2 1-1 0 0,0 4-174 0 0,1 20 201 0 0,0-18-95 0 0,5 12-11 0 0,-2-10-42 0 0,-3-14 11 0 0,1 0 0 0 0,1-1 0 0 0,3 10-64 0 0,4 1 46 0 0,-7-18 15 0 0,0 2 13 0 0,3-1 8 0 0,-2-2-25 0 0,2 3 45 0 0,-2-5-73 0 0,10 1 123 0 0,-10-2-133 0 0,0-2-35 0 0,0 1-33 0 0,-1-1-41 0 0,0 0-48 0 0,0 0-56 0 0,0 0-62 0 0,-1 0-71 0 0,0 0-77 0 0,0-1-86 0 0,-3 2 183 0 0,0 0-45 0 0,1 0-41 0 0,-1 0-37 0 0,0-1-277 0 0,0 1-61 0 0,0 0-49 0 0,1 0-35 0 0,-1-1 25 0 0,1 0-1240 0 0,1-2-1132 0 0</inkml:trace>
  <inkml:trace contextRef="#ctx0" brushRef="#br0" timeOffset="-10478.832">8069 10318 7200 0 0,'0'0'165'0'0,"0"0"22"0"0,0 0 6 0 0,-1-1 393 0 0,-4-7 919 0 0,3 6-1053 0 0,-1 1 270 0 0,1 1-98 0 0,0 0-91 0 0,0 1-84 0 0,0 0-76 0 0,0 0-70 0 0,0 0-63 0 0,0 1-54 0 0,-1 2 14 0 0,1-1-92 0 0,-1 2-58 0 0,-1 3-34 0 0,2-4 22 0 0,1-1 64 0 0,-1 0 19 0 0,1-1 54 0 0,-3 3-47 0 0,1 1 1 0 0,-1 0 0 0 0,1 0-1 0 0,1 0 1 0 0,-1 1 0 0 0,1-1-1 0 0,0 2-128 0 0,-5 21 439 0 0,2-1-38 0 0,2-8-156 0 0,-1-1-39 0 0,4-17-173 0 0,-1 1-1 0 0,1-1 0 0 0,0 1 0 0 0,0-1 0 0 0,0 1 0 0 0,1-1 0 0 0,-1 1 0 0 0,1-1 0 0 0,-1 1-32 0 0,2 4 117 0 0,-2 0 41 0 0,1-3 86 0 0,2 0-100 0 0,1-1-70 0 0,3 3 29 0 0,-5-5-44 0 0,0 1-28 0 0,1-1 0 0 0,0 1 0 0 0,-1-1-1 0 0,1 1 1 0 0,0-1 0 0 0,-1 0 0 0 0,1 0 0 0 0,0-1-1 0 0,0 1 1 0 0,0 0-31 0 0,2-1 47 0 0,0 1 1 0 0,0-1-1 0 0,0 0 0 0 0,0 0 1 0 0,4-1-48 0 0,26-7 174 0 0,-3-3-55 0 0,-18 7-78 0 0,-7 1-28 0 0,1-1 0 0 0,0 0 0 0 0,-1 0 0 0 0,0 0 0 0 0,0-1 0 0 0,-1 1 0 0 0,6-6-13 0 0,20-21 53 0 0,-13 11 11 0 0,-6 0 0 0 0,-16 48-99 0 0,8-14-41 0 0,2-1 93 0 0,5-2 100 0 0,-10-9-67 0 0,1 0 0 0 0,0-1 0 0 0,-1 1 0 0 0,1-1 0 0 0,0 1 0 0 0,2 0-50 0 0,20 2 348 0 0,-7-5-147 0 0,-4-1-82 0 0,0-2-65 0 0,4-3 21 0 0,-1 0 1 0 0,0-1-1 0 0,13-8-75 0 0,-25 12 18 0 0,0 1 0 0 0,0-1 0 0 0,0 0 0 0 0,0-1 0 0 0,-1 1 1 0 0,0-1-1 0 0,0 1 0 0 0,0-1 0 0 0,0-1 0 0 0,-1 1 0 0 0,0 0 1 0 0,0-1-1 0 0,0-1-18 0 0,8-25 92 0 0,-8 19-60 0 0,-1 1-1 0 0,0-1 1 0 0,-1 0-1 0 0,-1-12-31 0 0,1 12-28 0 0,-1-9 29 0 0,0 14-39 0 0,-1 1-39 0 0,0-2-92 0 0,-2 2-102 0 0,2 3 90 0 0,-1 1-35 0 0,-1 1-36 0 0,1-1-41 0 0,1 3-268 0 0,1 0 63 0 0,-1 0 58 0 0,1-1 55 0 0,-1 1 52 0 0,1 0 47 0 0,-1 0 44 0 0,1 0 39 0 0,-1 0 7 0 0,0 0 46 0 0,0 0-43 0 0,0 0 108 0 0,-1 1-11 0 0,1-1 29 0 0,1 0-49 0 0,-1 0-68 0 0,1 0-90 0 0,-8 0-1324 0 0</inkml:trace>
  <inkml:trace contextRef="#ctx0" brushRef="#br0" timeOffset="-10021.546">7940 10780 10416 0 0,'-2'0'78'0'0,"-1"-1"-56"0"0,1 1-1 0 0,0-1 86 0 0,-1 1 91 0 0,1 0-49 0 0,-1 0 38 0 0,3 0-9 0 0,0 0 51 0 0,0 0 10 0 0,0 0 34 0 0,0 0-72 0 0,0 0-34 0 0,2 0 81 0 0,0 0-110 0 0,1 0-46 0 0,6 1 105 0 0,-6-1-53 0 0,-1 1-33 0 0,-1-1 34 0 0,-1 0 41 0 0,1 0 46 0 0,10 1 341 0 0,1-1-80 0 0,0 1-72 0 0,-1 0-64 0 0,1 0-57 0 0,0 1-48 0 0,-1-1-42 0 0,1 1-31 0 0,8 0 68 0 0,26 3 268 0 0,-32-4-320 0 0,0-1 42 0 0,72-2 329 0 0,-28-2-272 0 0,-10-1-130 0 0,-2-1-94 0 0,23-7-86 0 0,-40 6 111 0 0,-14 4 10 0 0,-1 1 51 0 0,-6 1-177 0 0,4-1 66 0 0,1 1-12 0 0,-5-1-93 0 0,-1 1-78 0 0,-1-1-109 0 0,-5 2-2 0 0,-1 0 78 0 0,0 0 69 0 0,1 0 60 0 0,0 0 85 0 0,0 0 106 0 0,1 0 581 0 0,-1 0-619 0 0,-1 0-46 0 0,1 0-61 0 0,-1 0-78 0 0,1 0-93 0 0,-1 0-107 0 0,1 0-74 0 0,-1 0-108 0 0,0 0-118 0 0,0 0 239 0 0,0 0-33 0 0,1 0-35 0 0,-1 0-37 0 0,0 0-37 0 0,0 0-39 0 0,0 0-40 0 0,0 0-41 0 0,0 0-43 0 0,0 0-44 0 0,0 1-1434 0 0,0 1-1192 0 0</inkml:trace>
  <inkml:trace contextRef="#ctx0" brushRef="#br0" timeOffset="-9325.967">7862 11062 7728 0 0,'-1'0'225'0'0,"0"0"-57"0"0,0 0-12 0 0,1 0 167 0 0,0-1-59 0 0,0 0-50 0 0,-1 0-42 0 0,1-2 74 0 0,-2-3 158 0 0,2 5-239 0 0,0 0 58 0 0,1-4 627 0 0,3 0-47 0 0,1 1-68 0 0,2 0-85 0 0,0 0-104 0 0,-3 3-319 0 0,-1 0-32 0 0,0 0-35 0 0,0 0-39 0 0,0 0-39 0 0,0 0-43 0 0,-2 0-41 0 0,12-2 451 0 0,0-1-66 0 0,0 2-55 0 0,0-1-44 0 0,3 1 15 0 0,30-1 442 0 0,-27 2-392 0 0,-7 2-160 0 0,16 5 182 0 0,-21-5-251 0 0,-1 2 49 0 0,-2 0-41 0 0,3 8 36 0 0,-3-1-96 0 0,-1 2-10 0 0,-3-11-50 0 0,0 1-1 0 0,0 0 1 0 0,0 0 0 0 0,-1 0-1 0 0,1 0 1 0 0,0-1-1 0 0,-1 1 1 0 0,1 0 0 0 0,-1 0-1 0 0,0-1 1 0 0,1 1-1 0 0,-1 0 1 0 0,0-1 0 0 0,0 1-1 0 0,0-1 1 0 0,-1 2-8 0 0,-22 24 115 0 0,19-21-72 0 0,-14 10 33 0 0,8-7-45 0 0,3 0 22 0 0,-20 17 23 0 0,22-21-63 0 0,0 0 0 0 0,1 0 0 0 0,-1 1 0 0 0,1 0 0 0 0,-1 1-13 0 0,-8 9 5 0 0,6-8-19 0 0,1 0-57 0 0,4-1 69 0 0,3-6 9 0 0,0-1 0 0 0,0 0 0 0 0,0 1 1 0 0,0-1-1 0 0,0 0 0 0 0,0 1 0 0 0,0-1 1 0 0,0 1-1 0 0,0-1 0 0 0,0 0 0 0 0,0 0 1 0 0,0 1-1 0 0,0-1 0 0 0,0 0 0 0 0,0 1 1 0 0,1-1-1 0 0,-1 0 0 0 0,0 1 0 0 0,0-1 1 0 0,0 0-1 0 0,1 0 0 0 0,-1 1 0 0 0,0-1 1 0 0,0 0-1 0 0,1 0 0 0 0,-1 1 0 0 0,0-1 0 0 0,0 0 1 0 0,1 0-1 0 0,-1 0 0 0 0,0 0 0 0 0,1 1 1 0 0,-1-1-1 0 0,0 0 0 0 0,1 0 0 0 0,-1 0 1 0 0,0 0-8 0 0,9 2 174 0 0,-4-1-30 0 0,17-2 127 0 0,1-2-44 0 0,1-1-39 0 0,-1-2-38 0 0,1 0-36 0 0,-1-2-34 0 0,21-7-10 0 0,-34 12-102 0 0,-1 0 43 0 0,21-5 118 0 0,-20 6-108 0 0,0-1-41 0 0,-1 1-57 0 0,1-1-76 0 0,-4 1 1 0 0,0-1-47 0 0,1 1-50 0 0,-2-1-58 0 0,-3 2 308 0 0,-1 1-35 0 0,1-2-130 0 0,0 1-113 0 0,0 0-94 0 0,0 0-65 0 0,-1 0-56 0 0,4-4-1537 0 0,-4 3 1546 0 0,1 0-177 0 0,-2 0 379 0 0,1 1 41 0 0,2-6-1573 0 0</inkml:trace>
  <inkml:trace contextRef="#ctx0" brushRef="#br0" timeOffset="-9008.937">8343 11001 12208 0 0,'0'0'273'0'0,"0"0"40"0"0,0 0 23 0 0,0 0-137 0 0,0 0-96 0 0,1 0 108 0 0,0 1-49 0 0,10 2 355 0 0,-5-1-152 0 0,8 5 548 0 0,-10-4-546 0 0,0 1 83 0 0,-3-3 188 0 0,0-1-348 0 0,0 1-47 0 0,0 0-41 0 0,0 1-36 0 0,1 2 72 0 0,0 1-91 0 0,1 7 92 0 0,-3-9-68 0 0,-2 5 68 0 0,0-1-86 0 0,-1 1-50 0 0,3-6-83 0 0,-1 0 0 0 0,1-1-1 0 0,0 1 1 0 0,0 0 0 0 0,-1 0-1 0 0,1 0 1 0 0,0 0 0 0 0,1 0-1 0 0,-1 1-19 0 0,1 24 120 0 0,-8 13-75 0 0,3-21-50 0 0,4-19-273 0 0,0 1 107 0 0,0 0 93 0 0,0-1 79 0 0,-1 1 75 0 0,1 1 59 0 0,-1 2 465 0 0,0-2-397 0 0,0-1-133 0 0,1 0-52 0 0,-1 0-56 0 0,1 0-60 0 0,-1 0-68 0 0,1 0-78 0 0,-1-1-112 0 0,1 1-109 0 0,-1 0-119 0 0,1-1 244 0 0,0 0-33 0 0,0 1-36 0 0,0-1-36 0 0,-1 0-38 0 0,1 0-39 0 0,0 0-40 0 0,0 0-42 0 0,-1 0-42 0 0,1 1-45 0 0,0-1-1517 0 0,0 0-1245 0 0</inkml:trace>
  <inkml:trace contextRef="#ctx0" brushRef="#br0" timeOffset="-8706.351">8463 10967 13592 0 0,'0'0'306'0'0,"0"0"46"0"0,0 0 23 0 0,-1 0-157 0 0,1 1-105 0 0,-2 5-17 0 0,3 0-67 0 0,0-5-30 0 0,0 3 23 0 0,0 1 42 0 0,-1-1 37 0 0,1 0 33 0 0,0 3 154 0 0,-1 1 60 0 0,2 16 955 0 0,-2-14-795 0 0,0-4-287 0 0,-1-1-38 0 0,1 0-43 0 0,0 0-53 0 0,0 6 279 0 0,4-1-107 0 0,-2-1-105 0 0,0 1-53 0 0,-2 2 62 0 0,0 1-55 0 0,0-3-54 0 0,1-1 0 0 0,1 0 1 0 0,-1 0-1 0 0,1 0 0 0 0,2 5-54 0 0,1-1 16 0 0,-2-12-58 0 0,-2-1 17 0 0,0 1-82 0 0,-1-1 12 0 0,0 0-66 0 0,0 0-128 0 0,0 0 5 0 0,0 0-36 0 0,0 0-849 0 0,1-1-58 0 0,4-1-11 0 0</inkml:trace>
  <inkml:trace contextRef="#ctx0" brushRef="#br0" timeOffset="-8705.351">8266 11042 13016 0 0,'-1'-1'277'0'0,"1"0"-103"0"0,-1 0-72 0 0,-2-4 50 0 0,1 2 16 0 0,1 2 7 0 0,1 0 79 0 0,-1-7-111 0 0,6-2 71 0 0,-4 10-171 0 0,12-10 552 0 0,5 2 52 0 0,21-2 690 0 0,-29 8-920 0 0,3-1-158 0 0,0 1-35 0 0,14-2 123 0 0,0 0-123 0 0,1 2-113 0 0,-1 0-103 0 0,1 1-90 0 0,-1 0-80 0 0,-1 1-70 0 0,-3 0-44 0 0</inkml:trace>
  <inkml:trace contextRef="#ctx0" brushRef="#br0" timeOffset="-8392.959">8830 10367 14336 0 0,'0'0'191'0'0,"0"0"-39"0"0,0-1 54 0 0,0-1-93 0 0,-1-1 43 0 0,0 2-77 0 0,1 0 42 0 0,1 0 98 0 0,-1 1 106 0 0,7 1-378 0 0,1 2 100 0 0,-1 1 80 0 0,0 2 55 0 0,12 13 428 0 0,-12-11-395 0 0,-3-4-124 0 0,0 0-39 0 0,19 25 474 0 0,0-1-54 0 0,-9-11-208 0 0,0 1-64 0 0,22 40 240 0 0,-17-22-147 0 0,-4 3-62 0 0,-2 0-56 0 0,-2 2-48 0 0,-4 1-42 0 0,-2 0-34 0 0,-2-5-22 0 0,-2 8-29 0 0,-1-25 38 0 0,-1 0 1 0 0,0 0-1 0 0,-2 0 1 0 0,0 0-1 0 0,-2 0 0 0 0,0-1 1 0 0,-1 0-1 0 0,-1 0 0 0 0,-7 13-38 0 0,6-18 12 0 0,-30 54 1 0 0,23-47 25 0 0,-2 0 43 0 0,12-16-120 0 0,0 1 42 0 0,-11 11 132 0 0,9-11-107 0 0,2-2-43 0 0,1-1-35 0 0,0 0-23 0 0,0 0-35 0 0,0 0-38 0 0,0-1-44 0 0,-1 0-49 0 0,1 0-52 0 0,0 0-58 0 0,-1 0-63 0 0,4-2-1002 0 0,-1 0-67 0 0,-6-2-13 0 0</inkml:trace>
  <inkml:trace contextRef="#ctx0" brushRef="#br0" timeOffset="-8024.756">9158 10212 12840 0 0,'0'0'245'0'0,"0"0"-101"0"0,0-1-67 0 0,2-1 2 0 0,-1 1-6 0 0,2-4 41 0 0,12-9 434 0 0,-10 11-455 0 0,1 0-58 0 0,0 0-13 0 0,0 1 40 0 0,7-3 169 0 0,4 2 186 0 0,8 1 368 0 0,-1 7 1 0 0,-10 3-364 0 0,-4 2-187 0 0,-7-4-170 0 0,1 0-40 0 0,-4-4-16 0 0,1 0 0 0 0,-1 0 0 0 0,0 0 0 0 0,1 0 0 0 0,-1 0-1 0 0,0 0 1 0 0,0 0 0 0 0,0 0 0 0 0,-1 0 0 0 0,1 0 0 0 0,0 0 0 0 0,-1 0 0 0 0,1 0 0 0 0,-1-1-1 0 0,0 1 1 0 0,0 2-9 0 0,-17 28 139 0 0,11-22-76 0 0,-15 20 137 0 0,7-9-93 0 0,3 1-97 0 0,9-14 1 0 0,3 0 63 0 0,0-8-72 0 0,0 1 0 0 0,1-1 0 0 0,-1 0 0 0 0,0 0 1 0 0,0 0-1 0 0,0 1 0 0 0,0-1 0 0 0,0 0 0 0 0,1 0 0 0 0,-1 0 0 0 0,0 0 0 0 0,0 1 0 0 0,0-1 0 0 0,0 0 0 0 0,1 0 1 0 0,-1 0-1 0 0,0 0 0 0 0,0 0 0 0 0,0 0 0 0 0,1 0 0 0 0,-1 0 0 0 0,0 0 0 0 0,0 1 0 0 0,1-1 0 0 0,-1 0 0 0 0,0 0 1 0 0,0 0-1 0 0,0 0 0 0 0,1 0-2 0 0,1 1 63 0 0,1 0 1 0 0,0 1-1 0 0,-1-1 0 0 0,1 0 1 0 0,0 0-1 0 0,0 0 0 0 0,0-1-63 0 0,23 3 354 0 0,1-6-74 0 0,0-1-60 0 0,6 0 9 0 0,-17 2-46 0 0,-2 1-103 0 0,0 0-79 0 0,-1 0-91 0 0,1 0-103 0 0,-1 0-114 0 0,-6 1 107 0 0,-1-1-33 0 0,1 1-35 0 0,-1 0-35 0 0,1 0-37 0 0,-1 0-39 0 0,10 2-508 0 0</inkml:trace>
  <inkml:trace contextRef="#ctx0" brushRef="#br0" timeOffset="-7006.938">9703 10396 9272 0 0,'0'-5'321'0'0,"0"0"-104"0"0,1 0-88 0 0,-1 0-72 0 0,0 1-54 0 0,0-1-33 0 0,1-9-150 0 0,-1 7 138 0 0,1 0 83 0 0,-1 3 34 0 0,0 0 46 0 0,0 1 52 0 0,0-1 59 0 0,0 0 67 0 0,1 0 73 0 0,-1 2-79 0 0,0-1 37 0 0,0 1 40 0 0,0-1 43 0 0,0 1 43 0 0,0-1 47 0 0,0 1 48 0 0,0-1 50 0 0,0 3-147 0 0,0 0-183 0 0,0 0-41 0 0,0 0 60 0 0,0 0 142 0 0,0 0-16 0 0,0 0-180 0 0,0 0-109 0 0,1 0 30 0 0,0 2-71 0 0,0 1-51 0 0,1 5-26 0 0,-2-7 22 0 0,5 43 244 0 0,-4 1-47 0 0,-2 0-47 0 0,-3 0-46 0 0,0 22-23 0 0,-2 12-26 0 0,0-8-79 0 0,-1 11 25 0 0,1-10 54 0 0,-8 36 57 0 0,9-74-57 0 0,1 0 37 0 0,-2-12-71 0 0,2-5 17 0 0,1 4 60 0 0,3-20-47 0 0,0-1 4 0 0,0 0 2 0 0,0 0 0 0 0,0 0 12 0 0,1-9 201 0 0,3-1-103 0 0,0 0-80 0 0,1 1-59 0 0,1-2-35 0 0,12-29-20 0 0,19-40 95 0 0,-26 59-4 0 0,1 0 1 0 0,10-13-96 0 0,0 6 59 0 0,17-11 98 0 0,-30 31-117 0 0,0 1 0 0 0,1 0 0 0 0,7-3-40 0 0,16-5-6 0 0,-31 14 18 0 0,1 0 0 0 0,0 1 0 0 0,0-1 0 0 0,-1 0 0 0 0,1 1 0 0 0,0 0 0 0 0,0 0-1 0 0,0 0 1 0 0,0 0 0 0 0,-1 0 0 0 0,1 1 0 0 0,0-1 0 0 0,1 1-12 0 0,-1 0 7 0 0,0 1 0 0 0,0-1 1 0 0,0 1-1 0 0,-1-1 0 0 0,1 1 0 0 0,0 0 1 0 0,-1 0-1 0 0,1 0 0 0 0,-1 0 1 0 0,0 1-1 0 0,0-1 0 0 0,0 1 0 0 0,0-1 1 0 0,0 1-1 0 0,0 0 0 0 0,0 0-7 0 0,2 5 26 0 0,0 1-1 0 0,0-1 0 0 0,-1 1 1 0 0,0 0-1 0 0,0 6-25 0 0,4 22 173 0 0,0 32-164 0 0,-4-24 6 0 0,1-16 46 0 0,3 4 14 0 0,-2-21-99 0 0,-5-11-80 0 0,0-1-11 0 0,0 0 34 0 0,0 0-16 0 0,0 0-57 0 0,0 0-150 0 0,0 0-272 0 0,0 0-28 0 0</inkml:trace>
  <inkml:trace contextRef="#ctx0" brushRef="#br0" timeOffset="-6730.096">9610 10682 14600 0 0,'0'-3'34'0'0,"0"0"60"0"0,0 0 43 0 0,0 0 33 0 0,2-11 748 0 0,-1 10-681 0 0,1 1-160 0 0,-1 1-45 0 0,1 0-52 0 0,1 0-59 0 0,24-17 1015 0 0,3 3-109 0 0,2 3-116 0 0,1 3-121 0 0,-16 5-343 0 0,1 1-33 0 0,-1 0-34 0 0,1 1-34 0 0,-1 0-35 0 0,0 0-37 0 0,0 1-36 0 0,0-1-38 0 0,-7 1-19 0 0,-3 2-178 0 0,-1-1 74 0 0,0 0 65 0 0,1 0 53 0 0,6-1 111 0 0,17-2 326 0 0,-21 3-368 0 0,0 0-82 0 0,-3 0-45 0 0,-1 1-47 0 0,0-1-52 0 0,1 0-58 0 0,0 1-111 0 0,0-1-93 0 0,0 0-102 0 0,1 1-112 0 0,-1-1-121 0 0,-3 0 331 0 0,0 1-33 0 0,0 0-35 0 0,0-1-36 0 0,0 1-38 0 0,0 0-37 0 0,6-2-1762 0 0,4 0-1343 0 0</inkml:trace>
  <inkml:trace contextRef="#ctx0" brushRef="#br0" timeOffset="-6296.446">10368 10510 9672 0 0,'0'2'282'0'0,"-3"5"-44"0"0,-1 1-113 0 0,-2 1-78 0 0,-4 6-76 0 0,3-6 22 0 0,3-4 41 0 0,-6 11 0 0 0,0 0 87 0 0,2 1 84 0 0,-1-1 78 0 0,2 1 74 0 0,0 1 68 0 0,2-1 63 0 0,0 1 58 0 0,2-6-179 0 0,2 6 104 0 0,-1-4-82 0 0,1-3-93 0 0,0-4-74 0 0,0 1 0 0 0,0-1 0 0 0,1 1 0 0 0,1 0 0 0 0,-1-1 0 0 0,2 7-222 0 0,7 16 582 0 0,-2-18-330 0 0,2-2-35 0 0,-1-3-85 0 0,-6-5-94 0 0,-1-1 0 0 0,1 1 0 0 0,0-1 0 0 0,0 1 0 0 0,0-1 0 0 0,0 0-1 0 0,0 0 1 0 0,0 1 0 0 0,0-2 0 0 0,1 1 0 0 0,-1 0 0 0 0,0 0-1 0 0,1-1-37 0 0,13 3 236 0 0,-1-3-45 0 0,0-2-39 0 0,-1-1-34 0 0,14-9 30 0 0,-2-4-85 0 0,-16 7-58 0 0,0 0 0 0 0,-1 0-1 0 0,0-1 1 0 0,0 0 0 0 0,4-8-5 0 0,7-12 84 0 0,-10 11-42 0 0,14-21-4 0 0,-15 28 10 0 0,1 2 40 0 0,-9 9-13 0 0,-1 1-3 0 0,2 3 39 0 0,3 2-69 0 0,0 0-38 0 0,-1 3 21 0 0,0 1 0 0 0,0-1-1 0 0,-1 1 1 0 0,0 0 0 0 0,0 0-1 0 0,0 3-24 0 0,5 18 130 0 0,1-9-64 0 0,2 0 40 0 0,3-2 39 0 0,3-3 37 0 0,1-3 37 0 0,3-5 36 0 0,2-4 34 0 0,1-6 35 0 0,8-6 71 0 0,-4-5-61 0 0,-24 11-290 0 0,0-1 0 0 0,0 1 1 0 0,-1-1-1 0 0,0 0 0 0 0,1 0 0 0 0,-1-1 1 0 0,0 1-1 0 0,-1-1 0 0 0,1 1 1 0 0,0-1-1 0 0,-1 0 0 0 0,0 0 0 0 0,1-2-44 0 0,0-2 97 0 0,0-1-1 0 0,0 0 0 0 0,1-7-96 0 0,3-30 185 0 0,-5 34-155 0 0,-1 7-233 0 0,-1 0 85 0 0,1-1 73 0 0,-1 1 61 0 0,0 0 46 0 0,0-1 34 0 0,-1-12 316 0 0,1 10-262 0 0,-1 0-60 0 0,0 0-100 0 0,0 3-57 0 0,1 0-53 0 0,-1 0-62 0 0,0 1-69 0 0,0-1-102 0 0,0 0-95 0 0,0 0-105 0 0,0 0-114 0 0,0 0-122 0 0,1 3 346 0 0,-1-1-33 0 0,1 1-36 0 0,-1 0-36 0 0,0-1-37 0 0,1 1-39 0 0,-1-3-726 0 0,-1 0-39 0 0,0-2-314 0 0,0-2-894 0 0</inkml:trace>
  <inkml:trace contextRef="#ctx0" brushRef="#br0" timeOffset="-3401.082">10508 11357 10856 0 0,'0'0'241'0'0,"0"0"38"0"0,0 0 14 0 0,0 0-21 0 0,0 0-204 0 0,1 0-40 0 0,3 0-7 0 0,-3 0 62 0 0,-1 0 134 0 0,0 0 58 0 0,0 0 12 0 0,0 0-63 0 0,-1-1-58 0 0,0 0-49 0 0,0 0-35 0 0,-4-3 97 0 0,2 3-59 0 0,-8-2 212 0 0,-2 0-46 0 0,-12-1 175 0 0,1 1-134 0 0,-30 1 339 0 0,17 3-257 0 0,0 2-87 0 0,1 0-73 0 0,-1 1-59 0 0,-12 1-7 0 0,-24 0 7 0 0,23-3 14 0 0,0 1-35 0 0,-15 2-33 0 0,34-3-119 0 0,0 1-38 0 0,-1-1-43 0 0,0-1-49 0 0,-26 3 30 0 0,-119 2 70 0 0,42-5 69 0 0,-67 0-48 0 0,1 1-3 0 0,66-2 44 0 0,46 0-39 0 0,-12 1 0 0 0,35-2 40 0 0,10 0 42 0 0,0-1 62 0 0,-25-1 204 0 0,26 1-78 0 0,10 1-2 0 0,-1 0 52 0 0,14 2-107 0 0,1-1-35 0 0,-35 1 169 0 0,31-1-218 0 0,-1 0-50 0 0,-35 1-20 0 0,-70 0-59 0 0,67 2 101 0 0,-1 0 39 0 0,73-3-315 0 0,0 0 77 0 0,0 0 64 0 0,0 0 53 0 0,-1 1 55 0 0,-4 0 274 0 0,4-1-237 0 0,0 1-74 0 0,1-1-69 0 0,0 0-37 0 0,1 1-44 0 0,-1-1-48 0 0,0 0-55 0 0,1 0-60 0 0,-1 0-192 0 0,0 1 180 0 0,1-1-33 0 0,0 0-36 0 0,0 0-38 0 0,0 0-39 0 0,0 0-41 0 0,1 0 25 0 0,0 0-64 0 0,0 0-54 0 0,0 0-50 0 0,0 0-176 0 0,0 0-48 0 0,0 0-213 0 0,0 0-574 0 0</inkml:trace>
  <inkml:trace contextRef="#ctx0" brushRef="#br0" timeOffset="-2948.889">8686 11860 10656 0 0,'0'0'309'0'0,"0"0"3"0"0,0 0-167 0 0,0 0 45 0 0,0 0 3 0 0,-1 0-82 0 0,0 0-53 0 0,-3 0-6 0 0,2 0 2 0 0,-4 0 131 0 0,-1 1 1 0 0,1 0-1 0 0,-1 0 1 0 0,1 1-1 0 0,0 0 1 0 0,-1 0-1 0 0,1 0 0 0 0,-3 3-185 0 0,-22 10 729 0 0,2 2-52 0 0,13-7-323 0 0,1-1-33 0 0,-15 8 150 0 0,3 2-80 0 0,-4 7 1 0 0,19-14-136 0 0,1 1-1 0 0,-7 9-255 0 0,6-6 123 0 0,0 1 35 0 0,-9 20 235 0 0,19-33-343 0 0,0 0 0 0 0,1 0 0 0 0,0 0 0 0 0,-1 0 0 0 0,1 0 0 0 0,1 0 0 0 0,-1 0 0 0 0,1 0 0 0 0,-1 0-1 0 0,1 0 1 0 0,0 0 0 0 0,1 0 0 0 0,-1 0 0 0 0,1 1 0 0 0,-1-1 0 0 0,1 0 0 0 0,1 0 0 0 0,-1-1-1 0 0,1 2-49 0 0,1 0 74 0 0,0 0 0 0 0,0 0 0 0 0,1 0 0 0 0,-1 0-1 0 0,1-1 1 0 0,0 0 0 0 0,1 0 0 0 0,-1 0-1 0 0,1 0 1 0 0,0-1 0 0 0,0 1 0 0 0,2 0-74 0 0,7 3 84 0 0,1-1 0 0 0,0 0 0 0 0,0-1 0 0 0,8 1-84 0 0,37 4 131 0 0,-10-7-125 0 0,-25-3-48 0 0,0-2-35 0 0,-14 1-23 0 0,15-4-73 0 0,-18 3 82 0 0,1 0-43 0 0,0 0-81 0 0,0 0-89 0 0,0-1-108 0 0,-5 2 160 0 0,1 0-34 0 0,0-1-96 0 0,0 1-54 0 0,-3 0-1 0 0,1 0-63 0 0,0 1-56 0 0,-1-1-48 0 0,1 0-176 0 0,1 0-48 0 0,-1 0-213 0 0,3-1-571 0 0</inkml:trace>
  <inkml:trace contextRef="#ctx0" brushRef="#br0" timeOffset="-1187.749">9002 11619 4176 0 0,'0'0'91'0'0,"0"0"11"0"0,0 0 12 0 0,0 0-23 0 0,0 0 24 0 0,0 0 69 0 0,0 0 184 0 0,0 0 337 0 0,0 0 30 0 0,0 0 392 0 0,1-1-107 0 0,-1 1-103 0 0,1-1-99 0 0,0 0-93 0 0,-1 0-89 0 0,1 0-83 0 0,0-1-79 0 0,0 1-74 0 0,0 0-70 0 0,0 0-64 0 0,0 0-59 0 0,0 0-56 0 0,0 0-49 0 0,0 0-46 0 0,0 1-39 0 0,1-2 428 0 0,1 1-91 0 0,-1-1-80 0 0,0 1-68 0 0,0 1-65 0 0,0-1-41 0 0,1 0 5 0 0,4 0 52 0 0,-5 1-69 0 0,1 0 47 0 0,-2 0 59 0 0,1 1 14 0 0,1 0-84 0 0,10 1 62 0 0,-12-2-104 0 0,13 2 244 0 0,-1 1-98 0 0,0 1-115 0 0,-6-2-105 0 0,-1 0-35 0 0,-2-1 77 0 0,21 10 182 0 0,-9 2-36 0 0,-9-3 70 0 0,-4 2-108 0 0,-3-9-139 0 0,1 0 0 0 0,-1 0-1 0 0,0 0 1 0 0,0 0 0 0 0,0 0 0 0 0,-1 0 0 0 0,1 0 0 0 0,-1 0 0 0 0,0 0 0 0 0,0 0 0 0 0,0 0 0 0 0,0-1 0 0 0,0 2-19 0 0,-4 4 92 0 0,-1-1 43 0 0,-20 15 51 0 0,12-13-98 0 0,-1 0-1 0 0,-8 2-87 0 0,13-5 2 0 0,0-1 3 0 0,1-2 32 0 0,-4 1 33 0 0,-6 1 48 0 0,9-4-144 0 0,0-1-20 0 0,-9 8 46 0 0,-10 3 70 0 0,25-9-129 0 0,-2-1 74 0 0,-8 1-64 0 0,11-2 51 0 0,2-1 35 0 0,3 0 49 0 0,2 0 66 0 0,0-1-139 0 0,1 1 19 0 0,0 0 62 0 0,0 1 93 0 0,-5 0-128 0 0,0-1 32 0 0,-1 1-34 0 0,0-4 45 0 0,0 2-17 0 0,1 1 81 0 0,0 0-41 0 0,0 1 34 0 0,2-2-96 0 0,8-2-9 0 0,-3 3 13 0 0,3-1 95 0 0,22-2-227 0 0,-1 5 43 0 0,-3 6 44 0 0,-2 5 44 0 0,-14-6-14 0 0,0-1 11 0 0,-4 0 29 0 0,-2 0 61 0 0,0-1-66 0 0,0-1-55 0 0,-1 1-41 0 0,23 15-219 0 0,-20-12 231 0 0,0 1 51 0 0,-4-4-50 0 0,4 3 34 0 0,-3 3 54 0 0,-3 2 104 0 0,-3-2-64 0 0,-4-3-51 0 0,-1-1-37 0 0,2-4-36 0 0,0-1 1 0 0,0 1-1 0 0,1-1 1 0 0,-1 1-1 0 0,0-1 1 0 0,0-1-1 0 0,-4 1-8 0 0,0 1 59 0 0,1-1-255 0 0,1 0 82 0 0,-1 0 70 0 0,0 0 60 0 0,1 0 46 0 0,-1 0 36 0 0,-24 1 519 0 0,21-2-483 0 0,1 0-81 0 0,3 0-71 0 0,0 0-47 0 0,0 0-51 0 0,1 0-60 0 0,-1 0-84 0 0,-1 0-83 0 0,1 0-92 0 0,0 0-97 0 0,0-1-108 0 0,0 1-114 0 0,0 0-123 0 0,3 0 390 0 0,0 0-34 0 0,-1 0-259 0 0,0-1-70 0 0,-2 1-434 0 0,-1 0-34 0 0,-11 0-2765 0 0,16 0 3734 0 0</inkml:trace>
  <inkml:trace contextRef="#ctx0" brushRef="#br0" timeOffset="6279.462">13684 10479 9520 0 0,'0'0'276'0'0,"0"-4"-73"0"0,0-1-97 0 0,0 1-48 0 0,0 1-37 0 0,0 0 18 0 0,0 1 72 0 0,0-1 60 0 0,0 1 48 0 0,0-2 196 0 0,0-4 657 0 0,0 5-733 0 0,0 0-49 0 0,0 0-105 0 0,0 3 391 0 0,0 0-28 0 0,0 0-330 0 0,0-1-35 0 0,0 1 82 0 0,0 0-114 0 0,0 0-93 0 0,0 0-86 0 0,0-1-299 0 0,0 0 266 0 0,0 1 82 0 0,0 0 40 0 0,0 0 48 0 0,0 0 55 0 0,0 0 67 0 0,0-1 72 0 0,0 2 81 0 0,0-1 87 0 0,0 0 97 0 0,0 0 102 0 0,0 0 112 0 0,-1 0 119 0 0,0 8-866 0 0,0-1 35 0 0,1-5-1 0 0,0-2 7 0 0,0 0 22 0 0,1 0-46 0 0,-1 4-8 0 0,-1-3 56 0 0,1-1-10 0 0,0 1 34 0 0,-3 3-54 0 0,3-3 26 0 0,0-1 24 0 0,0 0-7 0 0,0 0-8 0 0,0 0-1 0 0,0 0 0 0 0,0 0 0 0 0,0 0 0 0 0,0 0-5 0 0,0 0-23 0 0,0 0-11 0 0,0 0-1 0 0,0 0 6 0 0,0 0 20 0 0,0 0 6 0 0,0 0 0 0 0,0 0-5 0 0,6-15 490 0 0,-3 10-581 0 0,1 0 0 0 0,-1 1 0 0 0,19-25 0 0 0,-9 3-7 0 0,7-22 78 0 0,-12 27-71 0 0,-6 16 0 0 0,0-1 0 0 0,1 0 0 0 0,-2 1 0 0 0,1-1 0 0 0,0-6 0 0 0,8-19 11 0 0,-8 21 33 0 0,2 0-33 0 0,3-10-13 0 0,-7 18 2 0 0,0 1 0 0 0,1-1 0 0 0,-1 1 0 0 0,1-1 0 0 0,-1 1 0 0 0,1-1 0 0 0,-1 1 0 0 0,1-1 0 0 0,0 1 0 0 0,0 0 0 0 0,0-1 0 0 0,0 1 0 0 0,0 0 0 0 0,0 0 0 0 0,11-15 0 0 0,-10 13-12 0 0,-3 10-48 0 0,2 11 63 0 0,-1-10-6 0 0,-1 28-73 0 0,-8 48 73 0 0,9-83 2 0 0,-16 99 1 0 0,4-35 0 0 0,4-8 26 0 0,4-17 14 0 0,0-14-42 0 0,-2 47 2 0 0,3-55 21 0 0,1-1 0 0 0,1 1 0 0 0,0 1-21 0 0,-3 40 65 0 0,1-40-64 0 0,-1 5 0 0 0,2-7 51 0 0,2-14-45 0 0,0 1-1 0 0,0 11 51 0 0,2-10 102 0 0,0-3-49 0 0,8-7 3 0 0,5-13-72 0 0,-3-10-47 0 0,4-15-50 0 0,6-13 3 0 0,-14 39 31 0 0,-6 13 6 0 0,1-1 0 0 0,-1 0 0 0 0,0 0 1 0 0,-1 1-1 0 0,2-5 16 0 0,1-8-59 0 0,-2 12 56 0 0,0-1 0 0 0,0 1 0 0 0,0 0 0 0 0,1 0 0 0 0,0 0 0 0 0,1-1 3 0 0,10-12-53 0 0,-3 7 53 0 0,-4 5-13 0 0,19-13-109 0 0,-23 17 109 0 0,0 0 0 0 0,1 0 0 0 0,-1 1 0 0 0,1 0 0 0 0,-1-1-1 0 0,1 1 1 0 0,-1 0 0 0 0,3 0 13 0 0,-1 1-12 0 0,-1 0-1 0 0,0 0 1 0 0,0 0-1 0 0,1 1 1 0 0,-1-1 0 0 0,0 1-1 0 0,0 0 1 0 0,0 0-1 0 0,0 1 1 0 0,0-1-1 0 0,2 2 13 0 0,-2 0 0 0 0,-1 0 0 0 0,1 0 0 0 0,0 1 0 0 0,-1-1 0 0 0,1 1 0 0 0,-1 0 0 0 0,0 0 0 0 0,0 0 0 0 0,-1 0 0 0 0,2 3 0 0 0,1 1 0 0 0,0 1-1 0 0,-1 0 0 0 0,0 0 0 0 0,-1 0 0 0 0,2 8 1 0 0,6 12 64 0 0,-8-20-54 0 0,0-3-9 0 0,0 0-1 0 0,-1 1 1 0 0,0-1-1 0 0,1 4 0 0 0,-3-7-20 0 0,0-1-56 0 0,0-2-296 0 0,0 1 92 0 0,0-1 81 0 0,0 0 73 0 0,0 1 69 0 0,0-1 39 0 0,1 1 77 0 0,-1 0 84 0 0,0 0 286 0 0,1 0-333 0 0,-1-1-44 0 0,0 1-60 0 0,0-1-77 0 0,0 1-95 0 0,1-1-111 0 0,-1 0-74 0 0,0 1-114 0 0,0-1-123 0 0,0 0 250 0 0,0 0-35 0 0,0 0-37 0 0,0 0-38 0 0,0 0-40 0 0,1 0-41 0 0,-1 0-43 0 0,0 0-44 0 0,0 0-46 0 0,0 0-46 0 0,0 0-1751 0 0,0 0-1390 0 0</inkml:trace>
  <inkml:trace contextRef="#ctx0" brushRef="#br0" timeOffset="8280.032">13458 10491 4664 0 0,'0'0'101'0'0,"0"0"22"0"0,0 0 5 0 0,0 0-38 0 0,0 0 12 0 0,0 0 53 0 0,0 0 148 0 0,0 0 267 0 0,0 0 26 0 0,0 0 32 0 0,2-1 118 0 0,4-2-108 0 0,1 0-52 0 0,1 0 63 0 0,6-1 253 0 0,7-3 404 0 0,-8 2-369 0 0,1-2-266 0 0,0 0-72 0 0,1 1-67 0 0,-1 0-59 0 0,1 0-50 0 0,-1 0-44 0 0,16-5 280 0 0,6-3 68 0 0,-12 5-376 0 0,-1 2-93 0 0,1 0-75 0 0,0 1-57 0 0,43-13 76 0 0,-58 16-452 0 0,0 0 111 0 0,0 1 95 0 0,0-1 76 0 0,-1 1 49 0 0,0 0 36 0 0,19-5 363 0 0,-16 5-306 0 0,-3 0-93 0 0,-1 0-42 0 0,1 0-53 0 0,0 0-62 0 0,0 1-74 0 0,-1-1-84 0 0,1 0-95 0 0,0-1-104 0 0,-3 2 80 0 0,0 0-54 0 0,0-1-58 0 0,0 0-61 0 0,1 1-63 0 0,-1-1-68 0 0,0 0-70 0 0,0 1-73 0 0,6-3-1476 0 0,4-1-1298 0 0</inkml:trace>
  <inkml:trace contextRef="#ctx0" brushRef="#br0" timeOffset="9097.108">14392 10422 9072 0 0,'0'0'200'0'0,"0"0"33"0"0,0 0 15 0 0,0 0 33 0 0,0 0 114 0 0,0 0 49 0 0,0 0 11 0 0,0 0 17 0 0,0 0 68 0 0,0 0 32 0 0,0 0 4 0 0,0 0-314 0 0,0 0-58 0 0,0 0-51 0 0,-1 1-43 0 0,1-1-28 0 0,-1 0-34 0 0,-2 3 44 0 0,1-1 26 0 0,-6 6 404 0 0,1 0-60 0 0,0 1-56 0 0,1 0-51 0 0,0 0-43 0 0,1 1-40 0 0,-3 10 179 0 0,1 0-103 0 0,-3 28 368 0 0,7-31-422 0 0,5 5-36 0 0,-2-18-198 0 0,1 0 1 0 0,1-1-1 0 0,-1 1 0 0 0,0-1 1 0 0,1 1-1 0 0,0-1 0 0 0,0 0 1 0 0,0 1-1 0 0,0-1 0 0 0,0 0 0 0 0,1 0 1 0 0,-1-1-1 0 0,2 2-60 0 0,10 5 167 0 0,1-3-88 0 0,-11-5-57 0 0,1-1-1 0 0,-1 1 0 0 0,0-1 0 0 0,1 0 0 0 0,-1 0 0 0 0,0 0 0 0 0,0 0 0 0 0,1-1 1 0 0,-1 0-1 0 0,2 0-21 0 0,4-1 52 0 0,10-4 11 0 0,-10 2-39 0 0,0-1-1 0 0,-1 0 0 0 0,1 0 1 0 0,-1-1-1 0 0,-1 0 1 0 0,1 0-1 0 0,2-4-23 0 0,-4 3 17 0 0,-1 0 0 0 0,0 0 1 0 0,0-1-1 0 0,-1 1 0 0 0,1-1 0 0 0,-2-1 1 0 0,1 1-1 0 0,-1-1 0 0 0,-1 1 0 0 0,1-1 0 0 0,-2-1-17 0 0,-1 6-13 0 0,-1 3-54 0 0,1 2-14 0 0,3 14-12 0 0,-1 1 38 0 0,2 5 22 0 0,-4-16 33 0 0,0-1 0 0 0,1 0-1 0 0,-1 0 1 0 0,1 0 0 0 0,0 0 0 0 0,0 0 0 0 0,0 0 0 0 0,1 0 0 0 0,-1 0-1 0 0,3 1 1 0 0,-4-3 0 0 0,4 3 2 0 0,0 1 0 0 0,1-1 0 0 0,0 0-1 0 0,6 4-1 0 0,8 0 48 0 0,6-6 64 0 0,9-6 172 0 0,-22 1-113 0 0,0-1 0 0 0,0 0 0 0 0,3-3-171 0 0,11-5 246 0 0,-1-3-37 0 0,-11 4-102 0 0,-2-2-33 0 0,-2-1-102 0 0,-1-2 73 0 0,-7 9 2 0 0,0 0-1 0 0,-1-1 1 0 0,1 1-1 0 0,-1-1 1 0 0,-1 0 0 0 0,1 0-1 0 0,-1-1-46 0 0,2-17 57 0 0,-3 10-93 0 0,-1 0-70 0 0,0 0-88 0 0,-1 0-101 0 0,-1 0-119 0 0,2 8 158 0 0,0 0-35 0 0,-1 0-38 0 0,0 0-39 0 0,1 1-41 0 0,-1-1-43 0 0,2 6 135 0 0,0 0-44 0 0,-1 0-43 0 0,1-1-37 0 0,0 1-281 0 0,-1-1-63 0 0,1 0-49 0 0,0 0-35 0 0,0-2-1553 0 0,0-4-1368 0 0</inkml:trace>
  <inkml:trace contextRef="#ctx0" brushRef="#br0" timeOffset="9580.922">15045 10043 13200 0 0,'0'0'388'0'0,"0"0"-144"0"0,0 0-111 0 0,0 0-36 0 0,1-1-55 0 0,12-9 250 0 0,0 2 55 0 0,-10 6-230 0 0,1 1-1 0 0,-1 0 1 0 0,1 0 0 0 0,0 0 0 0 0,-1 0-1 0 0,1 0 1 0 0,0 1 0 0 0,0-1 0 0 0,0 1 0 0 0,-1 0-117 0 0,17 3 531 0 0,-10-1-307 0 0,-1 2-40 0 0,3 1-15 0 0,-1 1-106 0 0,-9-5-54 0 0,-1 0-1 0 0,1 0 0 0 0,-1 1 1 0 0,0-1-1 0 0,1 0 0 0 0,-1 1 1 0 0,0-1-1 0 0,0 0 1 0 0,0 1-1 0 0,0 0 0 0 0,0-1 1 0 0,0 1-1 0 0,0-1 0 0 0,0 1 1 0 0,-1 0-1 0 0,1 0 1 0 0,0-1-1 0 0,-1 1 0 0 0,0 0 1 0 0,1 0-1 0 0,-1 0 1 0 0,0 0-1 0 0,0 0 0 0 0,0-1 1 0 0,0 1-1 0 0,-1 0 0 0 0,1 0 1 0 0,-1 1-9 0 0,-4 6 40 0 0,-1 0 1 0 0,0-1-1 0 0,-1 0 0 0 0,0-1 1 0 0,0 1-1 0 0,0-1 0 0 0,-5 3-40 0 0,11-9 0 0 0,1-1 0 0 0,-1 1 0 0 0,1-1 0 0 0,-1 1 0 0 0,1-1 0 0 0,0 1 0 0 0,-1 0 0 0 0,1-1 0 0 0,0 1 0 0 0,-1-1 0 0 0,1 1 0 0 0,0 0 0 0 0,0-1 0 0 0,0 1 0 0 0,-1 0 0 0 0,1 0 0 0 0,0-1 0 0 0,0 1 0 0 0,0 0 0 0 0,0-1 0 0 0,0 1 0 0 0,1 0 0 0 0,-1-1 0 0 0,0 1 0 0 0,0 0 0 0 0,0-1 0 0 0,1 1 0 0 0,-1 0 0 0 0,0-1 0 0 0,0 1 0 0 0,1 0 0 0 0,-1-1 0 0 0,1 1 0 0 0,-1-1 0 0 0,1 1 0 0 0,-1-1 0 0 0,1 1 0 0 0,-1-1 0 0 0,1 1 0 0 0,-1-1 0 0 0,1 0 0 0 0,-1 1 0 0 0,1-1 0 0 0,12 7 84 0 0,0-1-1 0 0,0 0 0 0 0,0-1 0 0 0,0-1 0 0 0,6 1-83 0 0,32 12 240 0 0,-10 0 23 0 0,-24-9-109 0 0,-8-4-34 0 0,0 1 34 0 0,0 0 41 0 0,0 1 49 0 0,-8-5 245 0 0,-1 1-80 0 0,-1-1-72 0 0,-2 1-65 0 0,0 0-57 0 0,-1 0-48 0 0,-1 0-41 0 0,0 0-34 0 0,-5 0 11 0 0,-10 4 67 0 0,15-6-82 0 0,1 1 40 0 0,-35 4 4 0 0,9-2-63 0 0,-1 1-41 0 0,1 0-52 0 0,-1 0-65 0 0,26-3-55 0 0,0 0 43 0 0,-11 2-108 0 0,9-2 85 0 0,3 1 16 0 0,-1-1-37 0 0,0 0-100 0 0,0 1-86 0 0,1 0-103 0 0,-1 1-120 0 0,3-2 227 0 0,0 0-37 0 0,-1 1-37 0 0,1-1-41 0 0,1 1-42 0 0,-1-1-45 0 0,0 1-46 0 0,0 0-48 0 0,2-2 179 0 0,-1 1-49 0 0,1 0-43 0 0,-1-1-39 0 0,1 1-157 0 0,-1 0-37 0 0,0 1-1671 0 0</inkml:trace>
  <inkml:trace contextRef="#ctx0" brushRef="#br1" timeOffset="24873.815">1489 11874 6792 0 0,'0'0'149'0'0,"0"-1"-44"0"0,0-9 245 0 0,-1 7-278 0 0,1 1-44 0 0,-1 0-7 0 0,0 0 39 0 0,-1-1 162 0 0,-2-1 185 0 0,-1-1 370 0 0,1-1-6 0 0,1 3-323 0 0,1 0-157 0 0,0 0-104 0 0,2 2 453 0 0,-1 1-336 0 0,1 0-62 0 0,-1-1-54 0 0,0 1-44 0 0,0-1-19 0 0,0-1-38 0 0,-3-2 89 0 0,2 1-41 0 0,1 1 101 0 0,-1 1 3 0 0,2 0 83 0 0,-6-4 301 0 0,0 0-118 0 0,-1 1-101 0 0,-1 0-88 0 0,-2-1-32 0 0,0 2-78 0 0,-2 0-29 0 0,-7 4 40 0 0,-1 2-127 0 0,15-2-56 0 0,0-1 0 0 0,0 1 0 0 0,0 0 0 0 0,1 0 0 0 0,-1 1 0 0 0,0-1 0 0 0,1 1 0 0 0,-1 0 0 0 0,1 0-1 0 0,-2 2-33 0 0,-47 31 252 0 0,22-15-179 0 0,2 0-78 0 0,-9 4 2 0 0,11-6 14 0 0,10-6 35 0 0,8-5-82 0 0,-1 0 72 0 0,1-1 54 0 0,-1 0 39 0 0,-21 13 341 0 0,22-12-352 0 0,0 1-51 0 0,-10 9-79 0 0,1-1 40 0 0,-13 11 79 0 0,25-21-64 0 0,0 0 1 0 0,0 1 0 0 0,0 0 0 0 0,1 0 0 0 0,-4 7-44 0 0,1-1 57 0 0,4-6 45 0 0,-1 1-1 0 0,2-1 0 0 0,-3 7-101 0 0,-1 1 127 0 0,0 0 54 0 0,5-2 0 0 0,2 0 21 0 0,-2 8-47 0 0,1-8-63 0 0,1-5-1 0 0,-1-2 17 0 0,1 1 36 0 0,1-4-64 0 0,0 1-37 0 0,3 4-42 0 0,1 0-71 0 0,-1-1 51 0 0,1 1 39 0 0,5 8 59 0 0,-4-6 30 0 0,3-4-76 0 0,-4-3-14 0 0,21 13 141 0 0,-15-10-44 0 0,-10-6-32 0 0,2 0-8 0 0,1 0-34 0 0,10 5-17 0 0,-10-4-9 0 0,30 7 105 0 0,-24-6-109 0 0,1-1 0 0 0,0 0 0 0 0,4-1-12 0 0,32-2 128 0 0,1-5-50 0 0,22-11-31 0 0,-3-4-55 0 0,-37 8 56 0 0,3-1-32 0 0,15-2 38 0 0,-26 7-36 0 0,0 0 1 0 0,-1-1-1 0 0,0-1 0 0 0,0-1 0 0 0,-1-1 0 0 0,-1-1 1 0 0,9-9-19 0 0,1-4 0 0 0,-17 13 44 0 0,0-1 36 0 0,-2 0 37 0 0,-2-2 43 0 0,-2-1 45 0 0,-2-2 50 0 0,-4-15 213 0 0,-4 1-86 0 0,-5 0-74 0 0,-2 0-62 0 0,8 26-478 0 0,-1 0 106 0 0,0 1 91 0 0,0-1 75 0 0,-1 1 57 0 0,0-1 44 0 0,-13-16 448 0 0,10 14-363 0 0,-2 0-71 0 0,5 6-119 0 0,0 0-34 0 0,-1 0-52 0 0,0-1-66 0 0,0 0-72 0 0,0 1-84 0 0,-1 0-120 0 0,-1-1-115 0 0,5 4 207 0 0,-1-1-34 0 0,1 1-33 0 0,-1-1-36 0 0,0 1-37 0 0,1 0-39 0 0,-1-1-39 0 0,0 1-41 0 0,0 0-42 0 0,1 0-44 0 0,-1 0-45 0 0,0 0-46 0 0,0 0-662 0 0,-1 0-38 0 0,0-1-325 0 0,-4-1-922 0 0</inkml:trace>
  <inkml:trace contextRef="#ctx0" brushRef="#br1" timeOffset="25953.26">1347 9209 7712 0 0,'-1'-9'174'0'0,"-1"1"51"0"0,0-1 51 0 0,-2 1 52 0 0,1 0 54 0 0,-2 0 54 0 0,1 1 55 0 0,0 0 55 0 0,-2-2 288 0 0,2 0 106 0 0,1 6-474 0 0,0-1-47 0 0,-1 0-54 0 0,-1 1-61 0 0,2 1-115 0 0,1 0-42 0 0,-6-5 336 0 0,0 2-50 0 0,-1 0-47 0 0,0 2-45 0 0,0 0-42 0 0,0 1-40 0 0,0 1-36 0 0,-1 0-35 0 0,-10 2 97 0 0,0 1-104 0 0,0 1-84 0 0,0 1-61 0 0,-33 4-84 0 0,2 0 191 0 0,29-3-23 0 0,11-3-21 0 0,1 0 36 0 0,-24 7 253 0 0,2 3-72 0 0,1 4-64 0 0,1 2-57 0 0,-3 8-28 0 0,3 4-61 0 0,19-18-71 0 0,1 1 0 0 0,-7 11-35 0 0,9-10 0 0 0,0-1 1 0 0,1 1-1 0 0,0 1 0 0 0,-9 34 62 0 0,13-36-61 0 0,1 0 0 0 0,0 0 0 0 0,0 0-1 0 0,2 12 0 0 0,0-14 5 0 0,1-1 0 0 0,0 1-1 0 0,1-1 1 0 0,0 1 0 0 0,0-1-1 0 0,2 3-4 0 0,0-4 27 0 0,-1 0-1 0 0,1-1 1 0 0,1 1 0 0 0,3 4-27 0 0,-3-5 40 0 0,1 0 0 0 0,1 0 0 0 0,0 0-1 0 0,0-1 1 0 0,0 0 0 0 0,1 0 0 0 0,0-1 0 0 0,0 0 0 0 0,1 0 0 0 0,0-1 0 0 0,6 3-40 0 0,-6-3 63 0 0,1-2 0 0 0,-1 0 0 0 0,1 0-1 0 0,4 1-62 0 0,16 0 189 0 0,0-4 46 0 0,1-4 56 0 0,0-5 68 0 0,20-13 197 0 0,-2-7-110 0 0,-31 16-196 0 0,-1-1 0 0 0,10-10-250 0 0,-10 8 174 0 0,-2-1 0 0 0,0-1 0 0 0,-1 0 1 0 0,8-14-175 0 0,5-16 327 0 0,-10 11-127 0 0,-3 0 265 0 0,10-37-465 0 0,-12 26 223 0 0,-8 18-140 0 0,-4 23-42 0 0,0-1 0 0 0,0 1 0 0 0,-1-1 0 0 0,1 1 0 0 0,-2-4-41 0 0,1 7 19 0 0,0 0-1 0 0,-1 0 1 0 0,1 1-1 0 0,-1-1 1 0 0,1 0-1 0 0,-1 1 1 0 0,0-1-1 0 0,0 1 1 0 0,-1 0-1 0 0,0-2-18 0 0,1 3 6 0 0,-1 0-1 0 0,1-1 0 0 0,0 2 0 0 0,-1-1 0 0 0,1 0 1 0 0,-1 0-1 0 0,1 1 0 0 0,-1 0 0 0 0,-1-1-5 0 0,-4-1-12 0 0,-1 0-38 0 0,3 2-15 0 0,0 0-34 0 0,-4 0-158 0 0,5 1 78 0 0,-1 0-39 0 0,-2 1-242 0 0,3-1 180 0 0,1 0-36 0 0,-1 1-38 0 0,1-1-41 0 0,-1 1-43 0 0,1 0-44 0 0,0-1-65 0 0,1 1-76 0 0,0 0-69 0 0,0-1-60 0 0,-2 1-216 0 0,1 0-60 0 0,-1 0-262 0 0,-3 1-708 0 0</inkml:trace>
  <inkml:trace contextRef="#ctx0" brushRef="#br1" timeOffset="30990.076">3564 7342 7248 0 0,'0'0'178'0'0,"0"0"-74"0"0,-1-1-55 0 0,0-2-10 0 0,0 1 4 0 0,0-3-3 0 0,0 1 56 0 0,0 0 74 0 0,1 0 135 0 0,3 1-19 0 0,-1 2-153 0 0,1 1-81 0 0,1-1-69 0 0,10 0 373 0 0,0 1 47 0 0,32 3 1030 0 0,-26-1-872 0 0,-8-1-281 0 0,-1 1-43 0 0,0-1-50 0 0,0 0-60 0 0,34 1 319 0 0,0 0-99 0 0,-1-1-84 0 0,1-1-66 0 0,27 1 17 0 0,36 4 1 0 0,19 1-100 0 0,64-4-55 0 0,14 1-43 0 0,79 8 18 0 0,143 8 94 0 0,-74-4-30 0 0,-118-5-74 0 0,-130-6-25 0 0,172 4 0 0 0,-76-2 74 0 0,114 22-74 0 0,-274-23 72 0 0,0 2 0 0 0,0 1-1 0 0,8 5-71 0 0,-13-1 16 0 0,-1 3-33 0 0,22 10 19 0 0,27 19-2 0 0,-28-7 72 0 0,-40-24-9 0 0,0 1 1 0 0,-1 0-1 0 0,-1 1 0 0 0,0 0 0 0 0,-1 1 0 0 0,-1 1 0 0 0,0 0 1 0 0,-1 1-1 0 0,-1 0 0 0 0,-1 0 0 0 0,0 1 0 0 0,-2 0 1 0 0,4 12-64 0 0,12 36 127 0 0,1 5 3 0 0,-11-24-89 0 0,0-6 13 0 0,0 2 26 0 0,-3-3-5 0 0,1 0-42 0 0,2 7-29 0 0,3 32-4 0 0,-8-9-12 0 0,-5-23 40 0 0,-2 0 1 0 0,-3 0-1 0 0,-1 4-28 0 0,-8 32 6 0 0,4-41-5 0 0,-5 32-1 0 0,-3-8 6 0 0,-9 38 52 0 0,-64 199 59 0 0,71-245-115 0 0,-4 30 47 0 0,1-7-25 0 0,5-11-25 0 0,-5 17 2 0 0,0-9 26 0 0,6-22 143 0 0,-11 27-170 0 0,3-29 24 0 0,-2-2 80 0 0,21-47-93 0 0,0 0 1 0 0,0-1-1 0 0,-1 0 1 0 0,0 0-1 0 0,0 0 1 0 0,-1 0-12 0 0,2-1 17 0 0,-1 0 0 0 0,0-1 0 0 0,-1 0 1 0 0,1 0-1 0 0,0 0 0 0 0,-4 1-17 0 0,1 0 27 0 0,-1-2-1 0 0,1 1 1 0 0,-1-1-1 0 0,0 0 1 0 0,1 0-1 0 0,-1-1 0 0 0,0 0 1 0 0,0-1-1 0 0,-7 0-26 0 0,-37 0 254 0 0,0 0-95 0 0,-11 0-65 0 0,-31-1-80 0 0,0 1-47 0 0,32-1 44 0 0,9 1 47 0 0,1 0 65 0 0,14 0-90 0 0,0 1-64 0 0,-77 4-232 0 0,58-2 174 0 0,29-2 87 0 0,-1 0 41 0 0,-30 1 101 0 0,0 0-46 0 0,-5 1-46 0 0,-1-1-62 0 0,0 0-65 0 0,-1-1-69 0 0,-411 10 358 0 0,151-3-57 0 0,109-4-16 0 0,36-2 14 0 0,0-1 42 0 0,-125-2 256 0 0,1-7 81 0 0,51-5-118 0 0,85 3-87 0 0,63 4-123 0 0,-51-4-3 0 0,-77-11 19 0 0,229 21-411 0 0,0-1 78 0 0,1 1 67 0 0,-1-1 56 0 0,-5 0 125 0 0,-5 0 229 0 0,8 1-231 0 0,0-1-56 0 0,1 1-89 0 0,2 0-51 0 0,0 0-49 0 0,0-1-56 0 0,0 1-64 0 0,0 0-93 0 0,0 0-87 0 0,0 0-97 0 0,0 0-104 0 0,0 0-112 0 0,0 0-120 0 0,2 0 376 0 0,0 0-33 0 0,0 0-34 0 0,0 0-36 0 0,-1 0-674 0 0,0 0-33 0 0,-3 0-2684 0 0</inkml:trace>
  <inkml:trace contextRef="#ctx0" brushRef="#br1" timeOffset="32692.388">13032 10152 5904 0 0,'0'0'169'0'0,"0"0"-6"0"0,0-1-71 0 0,0 0-52 0 0,2-3-12 0 0,0 2 16 0 0,5-3 151 0 0,4 0-58 0 0,8 0-18 0 0,0 0-70 0 0,-5 2-32 0 0,2 0 25 0 0,0 1 42 0 0,35-3 284 0 0,-23 3-175 0 0,-10 0-113 0 0,50-4 522 0 0,3 3-602 0 0,-16 1 253 0 0,0-2 48 0 0,-11 0 56 0 0,1-1-32 0 0,43-5 230 0 0,0-1-113 0 0,0-1-101 0 0,17-3-47 0 0,0-1-105 0 0,21-4-71 0 0,63-11-80 0 0,1 0-57 0 0,-63 11 40 0 0,-22 4 48 0 0,1 1 73 0 0,-57 8-70 0 0,1 1 74 0 0,113-7 539 0 0,-93 10-450 0 0,-39 2-51 0 0,19 3-184 0 0,31 6 107 0 0,-7 0-51 0 0,-54-6-54 0 0,0 1 1 0 0,1 1-1 0 0,5 3-2 0 0,11 4 34 0 0,2 5 87 0 0,-20-8-12 0 0,0 1 39 0 0,6 5-15 0 0,-2 1 64 0 0,-2 2 54 0 0,-1 2 47 0 0,-15-13-160 0 0,-1 0 1 0 0,1 1-1 0 0,-1-1 0 0 0,2 4-138 0 0,-3-4 118 0 0,0 1 0 0 0,0 0 0 0 0,-1 0 0 0 0,0 0 0 0 0,0 0 0 0 0,0 0 0 0 0,-1 0 0 0 0,0 2-118 0 0,1 24 384 0 0,-1 0-90 0 0,-2 0-77 0 0,1 0-66 0 0,-1-1-53 0 0,0 1-39 0 0,2-7-25 0 0,0 1 0 0 0,4 16-34 0 0,-2-26 2 0 0,17 128-6 0 0,-17-112 14 0 0,-1 1 0 0 0,-2 1 0 0 0,-2 7-10 0 0,-1-2 468 0 0,4 31-468 0 0,0-48 58 0 0,0 1-42 0 0,0-2-54 0 0,0 0-63 0 0,1 24-67 0 0,3-1 90 0 0,0 0 75 0 0,1 0 61 0 0,1 4 53 0 0,1 23 114 0 0,-3-26-95 0 0,2 37 44 0 0,-4-31-113 0 0,1 27-57 0 0,0-9-5 0 0,5 122 1 0 0,3-47-78 0 0,-10-68-404 0 0,-6 40 482 0 0,-4-67-176 0 0,-1-17 16 0 0,1-3-24 0 0,-5 1-122 0 0,10-26 222 0 0,1 0 1 0 0,-1-1 0 0 0,0 1 0 0 0,0-1 0 0 0,-1 0 83 0 0,2-1-57 0 0,0-1 0 0 0,0 0 0 0 0,0 0 0 0 0,-1 0 0 0 0,1-1 1 0 0,-1 1-1 0 0,1-1 0 0 0,-1 1 0 0 0,-1 0 57 0 0,-10 3-165 0 0,0 0 40 0 0,-1 0 38 0 0,1-1 33 0 0,-7 1 27 0 0,-1-1 56 0 0,-24 0 147 0 0,14 0 87 0 0,-10 0 129 0 0,-62-2 495 0 0,35 0-385 0 0,28-1-272 0 0,0 0-74 0 0,-30 2 121 0 0,0-1-52 0 0,-71 4 183 0 0,48-5-71 0 0,80-1-280 0 0,-145 0 658 0 0,-216-5 1036 0 0,242 1-1176 0 0,-13-1 52 0 0,34 1-160 0 0,1-1-38 0 0,-4-1-302 0 0,-72 0-31 0 0,106 4-31 0 0,33 1-4 0 0,-226-1 116 0 0,92 6-108 0 0,29 3-63 0 0,2 5-62 0 0,146-12 111 0 0,1 1-33 0 0,0-1-36 0 0,-1 1-38 0 0,1-1-40 0 0,0 1-41 0 0,-1 0-44 0 0,1-1-46 0 0,0 1-48 0 0,0 0-49 0 0,-1-1-53 0 0,1 1-53 0 0,0 0-57 0 0,0 0-57 0 0,0 0-60 0 0,-1-1-63 0 0,2 1 98 0 0,0 0-40 0 0,-1-1-42 0 0,1 1-43 0 0,-5 0-759 0 0,1 1-40 0 0,-2-1-335 0 0,-5 1-957 0 0,14-2 2702 0 0</inkml:trace>
  <inkml:trace contextRef="#ctx0" brushRef="#br1" timeOffset="49517.219">7887 213 3968 0 0,'0'0'91'0'0,"-1"0"6"0"0,0-1-32 0 0,-10-1 79 0 0,7 1-198 0 0,0-1 36 0 0,-4 0 80 0 0,0-1 121 0 0,0 1 98 0 0,-3 0 150 0 0,-5 0 323 0 0,3 2-193 0 0,0-2-75 0 0,-1 0-62 0 0,1 0-51 0 0,-3-1 18 0 0,-9 0 130 0 0,-4 0-7 0 0,-1-1-86 0 0,-12 0 44 0 0,2 0-110 0 0,-6 2 4 0 0,12-1-155 0 0,0 1-35 0 0,-51-4 224 0 0,28 3-57 0 0,-37-4 860 0 0,-21-7-1203 0 0,26 3 438 0 0,44 6-258 0 0,0 1-33 0 0,-30-1-76 0 0,-37-4 142 0 0,-72-6 182 0 0,122 12-313 0 0,0 0-51 0 0,-246-19-31 0 0,187 11 0 0 0,35 7 0 0 0,-15-2 0 0 0,-77-5 0 0 0,-80 8 0 0 0,38 2 0 0 0,132 0 23 0 0,-43 3 66 0 0,0 0-1 0 0,44-3-64 0 0,-11-1-3 0 0,-48 2 64 0 0,-37-1 32 0 0,61-2-84 0 0,-144 5-33 0 0,90 2 0 0 0,-83 3 0 0 0,1 0 0 0 0,212-7-47 0 0,-1 1 44 0 0,-45 0 100 0 0,-120 2 306 0 0,120-5-309 0 0,46 0-281 0 0,1 1 93 0 0,-1 0 72 0 0,0 0 53 0 0,-135-4 241 0 0,121 3-270 0 0,29 1-42 0 0,0-1-36 0 0,-9 0-38 0 0,-2 1 55 0 0,1 0 44 0 0,0 0 38 0 0,-9 0 40 0 0,-89 1 194 0 0,79 1-172 0 0,-6-1-55 0 0,1 0-98 0 0,-42 3 87 0 0,1 2-80 0 0,-1 1-71 0 0,0-3-60 0 0,9-2 376 0 0,0 1-65 0 0,0 2-64 0 0,-1 0-64 0 0,-25 1-95 0 0,1 0-103 0 0,81-4 168 0 0,0 1 40 0 0,-8 1 39 0 0,-26 2 69 0 0,-52 2 79 0 0,44-4-159 0 0,40-1-25 0 0,-1 0-36 0 0,-87 7-171 0 0,35-1 96 0 0,32-5 128 0 0,10-1 85 0 0,1-1 105 0 0,7 0-195 0 0,0 2-63 0 0,0 0-89 0 0,1-2-113 0 0,-18 2 139 0 0,1 2 62 0 0,45-4 46 0 0,4 1 1 0 0,-5-1-1 0 0,1 1 0 0 0,-7 2 2 0 0,20-3 2 0 0,0 1 1 0 0,0-1-1 0 0,0 1 1 0 0,0 0-1 0 0,0 0 1 0 0,0 1-1 0 0,0 0 1 0 0,1-1-1 0 0,-1 1 1 0 0,-1 2-3 0 0,2-1 162 0 0,0 1-38 0 0,-3 5 25 0 0,3-4-115 0 0,1 1-33 0 0,-1 5-48 0 0,0-1-42 0 0,-1 13-129 0 0,2-8 110 0 0,2-3 82 0 0,-1 0 88 0 0,1 9-63 0 0,-1 0 40 0 0,1 45 211 0 0,0-21-70 0 0,0-15-106 0 0,0-6-63 0 0,-2 0-60 0 0,-1 27 49 0 0,2 29 0 0 0,2-24-56 0 0,-1-28-9 0 0,-1-1-33 0 0,-2 13-42 0 0,2 0 41 0 0,0 0 40 0 0,1 0 38 0 0,0 1 38 0 0,1-1 35 0 0,0 0 35 0 0,0 0 33 0 0,0-8-2 0 0,0 34-259 0 0,1 0 93 0 0,0 9 76 0 0,-4 139 227 0 0,-3-123-205 0 0,-2 36-62 0 0,5-102-44 0 0,1-2-37 0 0,-4 39-160 0 0,2-34 346 0 0,3-7 67 0 0,1 0 0 0 0,1 2-160 0 0,0-4 38 0 0,1 1-67 0 0,1-6 42 0 0,3 11 114 0 0,5-2-7 0 0,-1-12-116 0 0,0-6 6 0 0,5-1 12 0 0,0 0 61 0 0,-2-2 35 0 0,-5-1-23 0 0,0-2-1 0 0,0 1 0 0 0,0-1 1 0 0,0 0-1 0 0,0 0 0 0 0,1-1-94 0 0,30-3 209 0 0,53-8 334 0 0,-62 9-406 0 0,1-1-49 0 0,-1 0-64 0 0,1 1-81 0 0,107-11 57 0 0,-76 8 12 0 0,32-5-150 0 0,8-1-48 0 0,-34 7 144 0 0,-32 2 33 0 0,0-1 55 0 0,-1 1 40 0 0,19-1 89 0 0,1 1-81 0 0,-1-2-48 0 0,0-1-51 0 0,1-1-50 0 0,3 0-63 0 0,-1 0-61 0 0,5 1 87 0 0,0-1 47 0 0,226-29 47 0 0,-117 16-73 0 0,25-3-55 0 0,24-3-1 0 0,-126 21 115 0 0,1-1 1 0 0,0-4-95 0 0,29-3-81 0 0,379-21-229 0 0,-303 20 257 0 0,-111 8 109 0 0,0 0 41 0 0,26-1-46 0 0,58 3 60 0 0,-95 2-8 0 0,101-5-60 0 0,91-9 62 0 0,-54 3 1 0 0,157-1-71 0 0,-212 13 78 0 0,-94 1-42 0 0,136 3 6 0 0,-95 3 30 0 0,53-2 46 0 0,27 0-31 0 0,-20-6-16 0 0,-97-1 0 0 0,280-12 0 0 0,-211 5 0 0 0,-47 2 0 0 0,7 4 0 0 0,72-2 0 0 0,-1 0 0 0 0,352 6 0 0 0,-372-2 106 0 0,-76 1-16 0 0,0 0 58 0 0,70 4 131 0 0,14 7-279 0 0,-36-2 0 0 0,6 7 0 0 0,-74-10 1 0 0,-16-1 32 0 0,-1-2 35 0 0,-7 0-5 0 0,55 2-60 0 0,-3-2-3 0 0,-71 0 27 0 0,-4-1 18 0 0,8 0 75 0 0,-12-1 120 0 0,0-1-41 0 0,-1 0-37 0 0,1 0-34 0 0,0-2 10 0 0,0-1-54 0 0,4-4-27 0 0,0-6-62 0 0,-5 8 33 0 0,0 0 64 0 0,-1-1 91 0 0,-1 6-103 0 0,1-8 125 0 0,-1-2-37 0 0,-4-19 257 0 0,0 7-163 0 0,-1 0-65 0 0,-5-25 88 0 0,-7-41 219 0 0,9 38-230 0 0,-1-6-28 0 0,-9-80 234 0 0,-9-189 432 0 0,-3 66-197 0 0,13 150-456 0 0,5 15-81 0 0,4-3-178 0 0,-1-14 103 0 0,-1 38-78 0 0,5 48-41 0 0,1 3-58 0 0,0 1 0 0 0,-2 0 0 0 0,-7-18 74 0 0,10 34 6 0 0,-1-1-101 0 0,-1 2-99 0 0,0 0-96 0 0,-1 0-93 0 0,0 0-91 0 0,-1 2-88 0 0,-1-1-85 0 0,-11-2-756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00:00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1080 12096 0 0,'0'0'356'0'0,"0"0"-130"0"0,2 0-104 0 0,0 0-22 0 0,1 0-63 0 0,10 5-38 0 0,-9-2 58 0 0,0 0 100 0 0,1 0 128 0 0,2 3 255 0 0,-2-2-89 0 0,-1-1-184 0 0,-1-1-82 0 0,0 0-49 0 0,10 5 575 0 0,2-2-73 0 0,0-2-68 0 0,0-1-63 0 0,0-3-58 0 0,1 0-54 0 0,-1-3-49 0 0,0-1-44 0 0,8-6 100 0 0,-2-2-81 0 0,1-8-17 0 0,-19 17-253 0 0,0 0 0 0 0,0 0 1 0 0,0-1-1 0 0,-1 1 0 0 0,1-1 1 0 0,-1 0-1 0 0,0-1-51 0 0,9-28 218 0 0,-4 0-47 0 0,-5-8-12 0 0,-2 30-113 0 0,-1 1 0 0 0,-1-1 0 0 0,0 1 0 0 0,-2-6-46 0 0,0 5-12 0 0,-8-9 77 0 0,4 12-48 0 0,-2 3-42 0 0,2 4-28 0 0,0 3-38 0 0,1 1 41 0 0,4-1 25 0 0,0 1 0 0 0,1-1-1 0 0,-1 1 1 0 0,0-1 0 0 0,1 1 0 0 0,-1 0 0 0 0,-2 2 25 0 0,-13 26-84 0 0,4 2 60 0 0,4 1 48 0 0,2 0 33 0 0,6-15-41 0 0,2-15-8 0 0,0-1-1 0 0,0 1 0 0 0,-1-1 0 0 0,1 1 0 0 0,-1-1 0 0 0,1 0 0 0 0,-1 1 0 0 0,0-1-7 0 0,-4 13 30 0 0,4-12-19 0 0,0-1 0 0 0,1 0-1 0 0,-1 1 1 0 0,1-1 0 0 0,0 1 0 0 0,-1-1 0 0 0,1 1 0 0 0,1-1 0 0 0,-1 0 0 0 0,0 1 0 0 0,0-1 0 0 0,1 1 0 0 0,0 1-11 0 0,2 8 147 0 0,-1 1 0 0 0,1 9-147 0 0,5 23 332 0 0,4-17-20 0 0,-9-21-227 0 0,3 3 61 0 0,-1-4-12 0 0,-1-2 15 0 0,3 0 43 0 0,5 4 128 0 0,2 0 87 0 0,1-2 43 0 0,-13-5-389 0 0,0 0 0 0 0,0-1 1 0 0,-1 0-1 0 0,1 1 1 0 0,0-1-1 0 0,0 0 0 0 0,0 0 1 0 0,0 0-1 0 0,0 0 1 0 0,0-1-1 0 0,0 1 0 0 0,0 0 1 0 0,0-1-1 0 0,0 1 1 0 0,1-2-62 0 0,31-11 169 0 0,18-4 207 0 0,-21 6-163 0 0,-10 4-105 0 0,-4 1-49 0 0,0-1-38 0 0,4-1-18 0 0,-15 5-56 0 0,1 1-63 0 0,1-1-113 0 0,-4 2 66 0 0,0-1-37 0 0,0 1-40 0 0,0-1-44 0 0,0 1-48 0 0,0-1-52 0 0,-2 2 5 0 0,-1-1-58 0 0,1 0-53 0 0,0 1-47 0 0,1-1-347 0 0,0 0-80 0 0,0 0-62 0 0,1 0-45 0 0,1-1-404 0 0,0 1-40 0 0,2 0-343 0 0,4-2-971 0 0</inkml:trace>
  <inkml:trace contextRef="#ctx0" brushRef="#br0" timeOffset="1727.53">507 131 11256 0 0,'-1'-1'-42'0'0,"0"0"42"0"0,0 0 39 0 0,0-1 34 0 0,-1-3 159 0 0,1-2 156 0 0,1 6-326 0 0,0 0 0 0 0,0-1 0 0 0,0 1 0 0 0,1 0 0 0 0,-1 0 0 0 0,1-1 0 0 0,-1 1 0 0 0,1 0 0 0 0,0 0 0 0 0,-1 0 0 0 0,2-1-62 0 0,-2 1 214 0 0,1 1 256 0 0,-1-2-75 0 0,0 0 50 0 0,4-5 1867 0 0,-3 6-1587 0 0,0 1-419 0 0,-1 0-51 0 0,1 1-57 0 0,-1 0-68 0 0,0 0-75 0 0,0 2-85 0 0,-1 12 95 0 0,-6 9 138 0 0,1-6-55 0 0,1 2-54 0 0,3-14-72 0 0,0 1 1 0 0,0 0-1 0 0,1 0 0 0 0,0-1 1 0 0,0 7-23 0 0,1-5 19 0 0,-1-1-1 0 0,0 1 1 0 0,-1-1 0 0 0,-1 5-19 0 0,1-5 11 0 0,1-1 0 0 0,-1 0 0 0 0,2 0 0 0 0,-1 1 0 0 0,0-1 0 0 0,1 0 0 0 0,0 1-11 0 0,1 7 58 0 0,-1 6-16 0 0,-1-2 5 0 0,2-6 19 0 0,0-2 25 0 0,1 0 42 0 0,1 6 164 0 0,-2-13-221 0 0,-1 1 0 0 0,1-1 0 0 0,0 0 0 0 0,0 0 0 0 0,0 0 0 0 0,0 0-1 0 0,1 1-75 0 0,-1-3 27 0 0,0 1-1 0 0,0-1 1 0 0,0 1-1 0 0,0-1 1 0 0,0 0-1 0 0,1 1 1 0 0,-1-1-1 0 0,1 0 1 0 0,-1 0-1 0 0,1 0-26 0 0,5 4 110 0 0,1 0 35 0 0,-5-3-54 0 0,-1-1 133 0 0,-2-1 6 0 0,1 1-30 0 0,1 0-96 0 0,1 0-64 0 0,4 2-15 0 0,-6-3 28 0 0,40 14 401 0 0,-12-7-192 0 0,-5-3-101 0 0,0 0-76 0 0,-13-2-77 0 0,-5-2-47 0 0,6-2 123 0 0,-9 2-108 0 0,0-1-56 0 0,0 0-74 0 0,1 1-93 0 0,0 0 44 0 0,-1-1-67 0 0,0-1-60 0 0,0-1-54 0 0,1 0-139 0 0,-2-1-58 0 0,1-1-376 0 0,-3-1-71 0 0,-4-1-284 0 0</inkml:trace>
  <inkml:trace contextRef="#ctx0" brushRef="#br0" timeOffset="2048.894">430 222 11376 0 0,'0'0'288'0'0,"0"0"-102"0"0,0 1-78 0 0,0 3 60 0 0,0-2-61 0 0,0-2 71 0 0,0 1-77 0 0,0 1-66 0 0,0 0-45 0 0,0 4-69 0 0,0-2 78 0 0,0-1 48 0 0,0-1 49 0 0,1 0 63 0 0,-1 0 76 0 0,1 0 86 0 0,-1 0 100 0 0,1-1 113 0 0,1 0 124 0 0,4 1-146 0 0,1 0-91 0 0,0 0-80 0 0,1-1-66 0 0,0 0-73 0 0,-1-1-32 0 0,25 1 472 0 0,-14-2-134 0 0,0-2-106 0 0,-1-2-80 0 0,1 0-57 0 0,21-6 242 0 0,-21 7-332 0 0,0 0-54 0 0,35-12 87 0 0,-27 9-138 0 0,-7 3-71 0 0,-16 3-7 0 0,-1 0 0 0 0,0 0 0 0 0,-1 0 0 0 0,1 0 1 0 0,0 0-1 0 0,0 0 0 0 0,0 0 0 0 0,1-2 8 0 0,3-3-35 0 0,0 1-76 0 0,-3 2-1 0 0,-1 0-52 0 0,2-1-155 0 0,-2 2 108 0 0,-1-1-37 0 0,3-2-390 0 0</inkml:trace>
  <inkml:trace contextRef="#ctx0" brushRef="#br0" timeOffset="2270.77">398 78 11664 0 0,'0'0'264'0'0,"0"0"34"0"0,0 0 21 0 0,0 0-133 0 0,0 0-89 0 0,0 0-28 0 0,2 0-41 0 0,3-2 12 0 0,3-1-75 0 0,1 0 25 0 0,-2 1 113 0 0,-1 1 99 0 0,-3 1-49 0 0,0 0 39 0 0,7-1 419 0 0,1 1-60 0 0,0-1-66 0 0,0 0-70 0 0,4-1 5 0 0,-8 1-260 0 0,1 1-34 0 0,-1 0-36 0 0,-1-1-37 0 0,1 1-39 0 0,0 1-39 0 0,15 0 105 0 0,28 5 195 0 0,-35-3-225 0 0,0 0-39 0 0,2 0-64 0 0,-1 1-86 0 0,1 0-107 0 0,-9-1 77 0 0,0-1-33 0 0,-6-1-43 0 0,0-1-41 0 0,0 1-38 0 0,0-1-34 0 0,1 1-444 0 0,1-1-94 0 0,-1 1-77 0 0,4 0-1062 0 0,3 2-1163 0 0</inkml:trace>
  <inkml:trace contextRef="#ctx0" brushRef="#br0" timeOffset="2489.234">931 299 14168 0 0,'0'0'322'0'0,"0"0"45"0"0,0 0 18 0 0,-1 0-159 0 0,1 2-108 0 0,-2 2-38 0 0,-1-1-44 0 0,-6 8-25 0 0,6-8 17 0 0,0 1 40 0 0,0 0 55 0 0,0 0 73 0 0,2-1-18 0 0,-1 0 43 0 0,1 0 50 0 0,-1 0 53 0 0,0 5 214 0 0,1-1-88 0 0,-1 0-82 0 0,1 0-76 0 0,-1 0-70 0 0,1 1-64 0 0,0-1-60 0 0,0 1-52 0 0,0 2 70 0 0,-2 0-36 0 0,-1 5-2 0 0,3-12-71 0 0,1 0 1 0 0,0 0-1 0 0,0 1 1 0 0,0-1-1 0 0,0 0 1 0 0,1 0-1 0 0,-1 0 0 0 0,1 0 1 0 0,0 0-1 0 0,0 0 1 0 0,0 0-1 0 0,0 0 1 0 0,0 0-1 0 0,1-1 0 0 0,0 2-7 0 0,0 0 11 0 0,0-1 0 0 0,0 0-1 0 0,0 1 1 0 0,1-1 0 0 0,0 0-1 0 0,1 2-10 0 0,4 0-34 0 0,-6-4-153 0 0,2 0 68 0 0,8-1-77 0 0,-7 0 57 0 0,-3-1 25 0 0,1 1-42 0 0,-1 0-49 0 0,-1-1-59 0 0,0 1 60 0 0,0 0-90 0 0,1-1-43 0 0,-1 1-41 0 0,1-1-36 0 0,0 0-266 0 0,0 1-60 0 0,0-1-47 0 0,0 0-35 0 0,3-2-1470 0 0,1-1-1297 0 0</inkml:trace>
  <inkml:trace contextRef="#ctx0" brushRef="#br0" timeOffset="2746.16">1035 76 12352 0 0,'0'0'281'0'0,"0"0"40"0"0,0 0-160 0 0,0 0-36 0 0,1 0 38 0 0,-1 0-90 0 0,2 1-24 0 0,0 0 19 0 0,-2 0 60 0 0,-4 1-46 0 0,-1 0 12 0 0,2 0 9 0 0,1-1 19 0 0,1 1 45 0 0,0 4 42 0 0,-1-1-41 0 0,0-1-51 0 0,-1 1-60 0 0,2-1-57 0 0,-1-1-35 0 0,0 1-37 0 0,1 0-41 0 0,-3 7-99 0 0</inkml:trace>
  <inkml:trace contextRef="#ctx0" brushRef="#br0" timeOffset="3032.953">244 361 12608 0 0,'0'0'289'0'0,"0"0"-137"0"0,1 0-36 0 0,-1 0 28 0 0,1 0-82 0 0,3-1-14 0 0,-3 0-3 0 0,-1 1 38 0 0,1-1 85 0 0,0 1 98 0 0,1-1-252 0 0,0-2-19 0 0,-1 0 54 0 0,0-2 53 0 0,0 3 18 0 0,-1 0 48 0 0,1 1 43 0 0,-1 0 39 0 0,1-1 153 0 0,-1 1 49 0 0,0-4 1851 0 0,0 4-1934 0 0,-1 1-35 0 0,0-1-44 0 0,0 0-53 0 0,0 0-61 0 0,-1 0-70 0 0,1 0-80 0 0,-1 0-87 0 0,0 0-17 0 0,-1-1 289 0 0,0 1-40 0 0,-6 0 72 0 0,-1 0-80 0 0,-7 2-34 0 0,9 0-38 0 0,3-1 7 0 0,-20 0 99 0 0,2 2-58 0 0,0-1-50 0 0,0 2-44 0 0,8-2-61 0 0,-6-1 39 0 0,3 0-20 0 0,6 0-46 0 0,1 2-37 0 0,1 1-53 0 0,9-3-64 0 0,0 1 101 0 0,0-1 80 0 0,0 0 59 0 0,-1 1 247 0 0,1 0-235 0 0,0-1-76 0 0,0 0-52 0 0,1 0-61 0 0,-1 0-73 0 0,0 1-28 0 0,1-1-63 0 0,-1 0-71 0 0,1 0-75 0 0,-1 0-83 0 0,0 0-88 0 0,1 0-94 0 0,-1 0-101 0 0,1 0 369 0 0,0 0-53 0 0,0 0-47 0 0,0 0-42 0 0,0 0-163 0 0,0 0-41 0 0,0 0-196 0 0,0 0-536 0 0</inkml:trace>
  <inkml:trace contextRef="#ctx0" brushRef="#br0" timeOffset="3379.639">1325 14 12208 0 0,'0'-1'276'0'0,"2"1"-94"0"0,1 0-53 0 0,4-2 85 0 0,-5 1-93 0 0,0 1 33 0 0,1-1-42 0 0,1 1 15 0 0,0 1-90 0 0,4 1-38 0 0,-6-1 44 0 0,0 0 49 0 0,1 0 121 0 0,-1-1-56 0 0,-1 1 39 0 0,0-1 604 0 0,-1 2-171 0 0,0 0-87 0 0,1 0-80 0 0,-1 0-74 0 0,1 0-67 0 0,-1 0-60 0 0,0 0-54 0 0,1 0-47 0 0,0 1-2 0 0,-1-1-62 0 0,1 11 90 0 0,-1-8-26 0 0,-1-3-28 0 0,0 1 41 0 0,-3 6 181 0 0,1-1-54 0 0,-3 6 79 0 0,0-1-86 0 0,0 3-17 0 0,-4 9 81 0 0,1 1-139 0 0,-1-1-46 0 0,0 5-23 0 0,-2 0-44 0 0,-12 29 10 0 0,-23 53 35 0 0,-1 6-28 0 0,35-89-151 0 0,-13 44 99 0 0,20-51-90 0 0,-1 1-54 0 0,3-7-23 0 0,0 1-45 0 0,0-1-51 0 0,1 0-60 0 0,0-3-176 0 0,2-7 205 0 0,0 1-118 0 0,0-3 120 0 0,1 0-44 0 0,0-2 7 0 0,0 1-37 0 0,0 0-43 0 0,0 0-44 0 0,0-1-49 0 0,1 0-53 0 0,-1 1-56 0 0,1-1-61 0 0,0-1-1205 0 0</inkml:trace>
  <inkml:trace contextRef="#ctx0" brushRef="#br0" timeOffset="3970.55">1500 76 12728 0 0,'5'-3'219'0'0,"10"1"272"0"0,-8 2-246 0 0,-2 1-53 0 0,-1-1 41 0 0,8 1 140 0 0,-4 3 60 0 0,-7-3-354 0 0,0 0 0 0 0,0-1 0 0 0,0 1-1 0 0,0 0 1 0 0,0 0 0 0 0,-1 0 0 0 0,1 1 0 0 0,0-1 0 0 0,0 0-1 0 0,-1 0 1 0 0,1 0 0 0 0,-1 0 0 0 0,1 1 0 0 0,-1-1 0 0 0,0 0-1 0 0,1 1 1 0 0,-1-1 0 0 0,0 0-79 0 0,1 13 631 0 0,-2-7-371 0 0,1 0-49 0 0,-2 2-24 0 0,1-5-141 0 0,1 0-36 0 0,-1 0-35 0 0,1-2-38 0 0,-6 27 347 0 0,1-1-34 0 0,-3 7 371 0 0,-5 13-621 0 0,-2 12 492 0 0,-2 2-43 0 0,14-51-339 0 0,1 0 0 0 0,0 0 1 0 0,0 3-111 0 0,0-3 102 0 0,0 0 1 0 0,0 0 0 0 0,-2 2-103 0 0,3-9 19 0 0,1-4-3 0 0,0 1 0 0 0,-1 0 0 0 0,1-1 0 0 0,0 1 0 0 0,0 0 0 0 0,-1 0 0 0 0,1-1 0 0 0,0 1 0 0 0,0 0 0 0 0,0 0 1 0 0,0-1-1 0 0,0 1 0 0 0,0 0 0 0 0,0-1 0 0 0,1 2-16 0 0,2 4 12 0 0,-3-5 54 0 0,2-2 36 0 0,1-1-41 0 0,7-6 56 0 0,1-3 8 0 0,-2 0-61 0 0,12-29-46 0 0,-19 37-17 0 0,9-19-23 0 0,3 1-57 0 0,12-23-188 0 0,-19 29 138 0 0,1 1-1 0 0,0 0 0 0 0,1 1 0 0 0,3-2 130 0 0,1-1-108 0 0,3 1 29 0 0,1 2 55 0 0,-15 12 20 0 0,0 0 0 0 0,0 0-1 0 0,0-1 1 0 0,0 1 0 0 0,-1-1 0 0 0,1 0 0 0 0,-1 1 0 0 0,1-1 0 0 0,-1 0 0 0 0,1 0 0 0 0,-1 0 0 0 0,0 0 0 0 0,0 0 0 0 0,0 0 0 0 0,0 0-1 0 0,-1 0 1 0 0,1-1 4 0 0,-1 1-19 0 0,1-1 0 0 0,3-1-18 0 0,2-2-38 0 0,2-6-66 0 0,-8 11 72 0 0,-5 9 45 0 0,-11 15 19 0 0,-15 9 42 0 0,8-9-5 0 0,-14 13-2 0 0,-7 7 27 0 0,39-37-33 0 0,0 0-1 0 0,1 0 1 0 0,0 0 0 0 0,-1 2-24 0 0,0 2 29 0 0,0 1 35 0 0,2 0 36 0 0,1 0 37 0 0,2-10-45 0 0,2 1 18 0 0,7 11 48 0 0,1 1-33 0 0,0-4-21 0 0,0 0 0 0 0,1 0 0 0 0,1 0-104 0 0,9 6 161 0 0,4 1 113 0 0,-5-8-142 0 0,1-4-73 0 0,-16-4-51 0 0,0 1-1 0 0,0-1 1 0 0,0 1-1 0 0,0 0 0 0 0,2 1-7 0 0,0 2 47 0 0,-3 5-20 0 0,2 0 13 0 0,59 41 72 0 0,-63-49 14 0 0,0 0-106 0 0,0-1-92 0 0,0 0-79 0 0,0-1-50 0 0,0 1-47 0 0,2-1-243 0 0,2-1-759 0 0,-4 0 914 0 0,0 0 55 0 0,5-5-937 0 0</inkml:trace>
  <inkml:trace contextRef="#ctx0" brushRef="#br0" timeOffset="4307.447">2001 1 12816 0 0,'1'0'289'0'0,"4"2"26"0"0,-1 0-59 0 0,0 2 40 0 0,-1 1-70 0 0,0 8 172 0 0,-2-4-49 0 0,-1-3-42 0 0,1 1 94 0 0,0-1 118 0 0,0-3-208 0 0,0 0 39 0 0,1 5 101 0 0,1 0-68 0 0,0 0-58 0 0,0 1-51 0 0,1 3 39 0 0,-1 0-61 0 0,8 28 417 0 0,-7-23-315 0 0,-3-1-35 0 0,-3 7 48 0 0,1 6 44 0 0,2-20-228 0 0,1 0 0 0 0,0 0-1 0 0,0 0 1 0 0,3 7-183 0 0,5 15 393 0 0,-9-27-334 0 0,0 1 0 0 0,-1 0 0 0 0,0 0 0 0 0,1-1 0 0 0,-2 6-59 0 0,1-5 41 0 0,0 1 1 0 0,1-1-1 0 0,-1 0 1 0 0,2 6-42 0 0,-1-6 41 0 0,0 1 0 0 0,-1 0 0 0 0,1 0 1 0 0,-1 3-42 0 0,0-3 2 0 0,0 0 0 0 0,1 0 0 0 0,-1 0 1 0 0,2 0-1 0 0,-1 0 0 0 0,1 0 0 0 0,-1-1 0 0 0,1 1 1 0 0,3 3-3 0 0,-1 2 9 0 0,-3-7 1 0 0,0-1 1 0 0,0 0-1 0 0,0 0 0 0 0,0 0 0 0 0,-1 1 1 0 0,1-1-1 0 0,-1 0 0 0 0,0 1 1 0 0,0-1-1 0 0,0 0 0 0 0,-1 4-10 0 0,0-5 14 0 0,1 0-13 0 0,1-1 1 0 0,-1 1-1 0 0,0-1 0 0 0,0 1 1 0 0,0-1-1 0 0,1 1 1 0 0,-1-1-1 0 0,1 0 1 0 0,-1 1-1 0 0,1-1 1 0 0,-1 0-1 0 0,1 1 1 0 0,0-1-1 0 0,0 0 0 0 0,0 0-1 0 0,4 9 5 0 0,-5-4-30 0 0,0-5 16 0 0,0 0 0 0 0,0 0 0 0 0,-1 0 0 0 0,1-1 0 0 0,-1 1 0 0 0,1 0 0 0 0,-1 0 0 0 0,1 0 0 0 0,-1-1 0 0 0,1 1 0 0 0,-1 0 1 0 0,0 0-1 0 0,1-1 0 0 0,-2 1 9 0 0,-1 2-108 0 0,-1 0-103 0 0,2-2-189 0 0,2-1 205 0 0,0 0 43 0 0,0 0-48 0 0,0 0 96 0 0,-3-1 9 0 0,1 1-6 0 0,0 0-114 0 0,0-1 84 0 0,0 0 50 0 0,-4-1-37 0 0,4 1 31 0 0,0 0-39 0 0,0 0-61 0 0,0-1-99 0 0,0 1-108 0 0,1 0 152 0 0,0 0-35 0 0,0 0-35 0 0,0 0-40 0 0,0 1-105 0 0,1-1-66 0 0,-1 0-59 0 0,0 0-51 0 0,0 0-185 0 0,0-1-50 0 0,0 1-223 0 0,-1-2-600 0 0</inkml:trace>
  <inkml:trace contextRef="#ctx0" brushRef="#br0" timeOffset="4598.284">1833 16 11920 0 0,'0'0'266'0'0,"0"0"44"0"0,0 0-151 0 0,0 0-37 0 0,1 0 29 0 0,1-1-88 0 0,4 0 0 0 0,-5 0-6 0 0,1 1 45 0 0,0-1-90 0 0,0 0 25 0 0,0 0 57 0 0,3 0 505 0 0,0 0-87 0 0,-1 0-78 0 0,0 0-67 0 0,2 1-1 0 0,-1 0-67 0 0,1 0-4 0 0,3 1 80 0 0,2 0 75 0 0,-4-1-68 0 0,5 1-16 0 0,6 3 122 0 0,2 1 78 0 0,-5-4-98 0 0,-2-1-255 0 0,1 2 60 0 0,29 4 711 0 0,-21-2-522 0 0,-11-2-265 0 0,0-1-34 0 0,22 5 257 0 0,1 0-40 0 0,-10-1-151 0 0,0-1-40 0 0,0-1-46 0 0,0 0-57 0 0,41 5 58 0 0,-14-1-71 0 0,-43-6-109 0 0,0 1-66 0 0,1 0-86 0 0,0-1-61 0 0,0-1-50 0 0,-1-3-37 0 0,-6 2-223 0 0,-1 1 75 0 0,1 0 60 0 0,2 0-505 0 0,-2 1 305 0 0,-1-1 198 0 0,1 0-58 0 0,-1 1-116 0 0,0-1-99 0 0,0 1-119 0 0,-1-1 360 0 0,0 0-36 0 0,1 0-296 0 0,0 1-1625 0 0,-1-1-1346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00:15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1 209 9648 0 0,'0'0'216'0'0,"0"0"32"0"0,0 0 12 0 0,0-1-106 0 0,0 0-79 0 0,0-1-3 0 0,0 0 32 0 0,0 1 106 0 0,0 1 244 0 0,0 0 411 0 0,0 0 30 0 0,0 0-23 0 0,0 0-128 0 0,0 0-59 0 0,0 0-11 0 0,0 0-284 0 0,0 0-167 0 0,0 16 196 0 0,1-1-61 0 0,0 1-57 0 0,0-1-49 0 0,2 9 42 0 0,0-1-83 0 0,0 0-63 0 0,1 1-44 0 0,6 45 124 0 0,-8-46-117 0 0,0 0 49 0 0,1 23 34 0 0,1 0-41 0 0,8 46 50 0 0,-10-71-143 0 0,0 0 0 0 0,-2 0 1 0 0,0 0-61 0 0,-2 15 112 0 0,1-27-102 0 0,0-7-11 0 0,1 0 0 0 0,0 1-1 0 0,0-1 1 0 0,0 0 0 0 0,0 0 0 0 0,0 1-1 0 0,0-1 1 0 0,1 0 0 0 0,-1 1-1 0 0,1-1 2 0 0,-2-4-364 0 0,1-1 45 0 0,-1-1 42 0 0,1 0 37 0 0,0-1-6 0 0,0 0 40 0 0,0-4-48 0 0,0 0 42 0 0,0-12-273 0 0,-1 15 281 0 0,1 0-42 0 0,-4-40-969 0 0,0-4-48 0 0,1 17 479 0 0,1 5 188 0 0,0 0 65 0 0,1 5 149 0 0,0 0 64 0 0,1 0 71 0 0,0 1 79 0 0,0 2-46 0 0,0 0 62 0 0,2 0 58 0 0,-1 0 54 0 0,1 0 51 0 0,1 0 46 0 0,0 1 43 0 0,0 0 39 0 0,4-6 216 0 0,3 0 81 0 0,5-3 169 0 0,-10 20-353 0 0,0 1 1 0 0,1 0 0 0 0,0 0 0 0 0,2-2-253 0 0,-3 5 174 0 0,0-1 0 0 0,0 1 0 0 0,1 0 0 0 0,-1 1 0 0 0,1-1 0 0 0,0 1-174 0 0,23-7 663 0 0,-3 7-155 0 0,1 7-61 0 0,1 2-169 0 0,13 9 267 0 0,-36-13-448 0 0,0 1 1 0 0,0 0-1 0 0,0 0 0 0 0,-1 0 1 0 0,1 1-1 0 0,1 1-97 0 0,-3-2 69 0 0,0 0 1 0 0,0 1-1 0 0,-1-1 0 0 0,1 1 0 0 0,1 2-69 0 0,6 16 267 0 0,-9-18-226 0 0,1 0 0 0 0,-1 0 0 0 0,0 0-1 0 0,-1 0 1 0 0,1 0 0 0 0,-1 0 0 0 0,0 2-41 0 0,-3 14 176 0 0,-2-7-30 0 0,-2-3 4 0 0,-2 0 33 0 0,2-3-30 0 0,-1 0-39 0 0,-11 5 23 0 0,-4 2-87 0 0,-13 4-56 0 0,35-18 6 0 0,-25 12-13 0 0,9-6 51 0 0,0-1-1 0 0,-17 4-37 0 0,9-5-29 0 0,4-2-52 0 0,0-1-70 0 0,1-1-87 0 0,-1-1-103 0 0,17 0 362 0 0,0 0-56 0 0,0 0-55 0 0,-1-1-50 0 0,1 0-49 0 0,0-1-45 0 0,0 1-41 0 0,1-1-40 0 0,0 0-35 0 0,1 0-34 0 0,1-4-470 0 0,3 0-95 0 0,6-1-73 0 0,-5 6 610 0 0,0 1 35 0 0,-1-1-50 0 0,-1 2 164 0 0,0-1-41 0 0,1 0-41 0 0,-1 1-40 0 0,2-2-486 0 0,0 1-309 0 0,2-2-741 0 0</inkml:trace>
  <inkml:trace contextRef="#ctx0" brushRef="#br0" timeOffset="329.953">503 175 9168 0 0,'-1'3'201'0'0,"0"0"-44"0"0,0-1-39 0 0,-1 0-34 0 0,0 1-21 0 0,-1 0-33 0 0,-5 4-48 0 0,0-1 10 0 0,4-1 87 0 0,0 0 75 0 0,1 0 111 0 0,-8 13 805 0 0,-1 0 0 0 0,-1-1-1070 0 0,2-1 605 0 0,-1-1-44 0 0,2 2-62 0 0,1 0-81 0 0,1-2-89 0 0,-4 13 338 0 0,8-15-409 0 0,1 1-30 0 0,2-12-194 0 0,1-1 1 0 0,0 1-1 0 0,0-1 0 0 0,0 1 0 0 0,0-1 1 0 0,0 1-1 0 0,0-1 0 0 0,1 1 0 0 0,-1-1 1 0 0,0 0-1 0 0,1 1 0 0 0,-1-1 0 0 0,1 1 1 0 0,0-1-1 0 0,-1 0 0 0 0,1 1 0 0 0,0-1 1 0 0,0 0-1 0 0,0 0 0 0 0,0 0 0 0 0,0 1 1 0 0,0-1-1 0 0,0 0 0 0 0,0 0 0 0 0,0-1 1 0 0,1 1-1 0 0,-1 0 0 0 0,0 0-34 0 0,20 7 413 0 0,0-6-80 0 0,-1-6-207 0 0,0-2-46 0 0,-12 3-56 0 0,0 0 0 0 0,0-1-1 0 0,0 0 1 0 0,0-1 0 0 0,-1 0 0 0 0,7-5-24 0 0,6-11 105 0 0,-4 3-69 0 0,-12 14-21 0 0,1-1 1 0 0,-2 0-1 0 0,1 0 1 0 0,0 0-1 0 0,-1 0 0 0 0,0-1 1 0 0,2-3-16 0 0,-5 8 0 0 0,7-17 28 0 0,2-12 101 0 0,-8 26-110 0 0,-1 0 1 0 0,0 0-1 0 0,1 1 0 0 0,-1-1 0 0 0,0 0 1 0 0,-1 0-1 0 0,1 0-19 0 0,-7-15 38 0 0,-2-1 0 0 0,7 16-30 0 0,0 0 0 0 0,0 0 0 0 0,0 0 0 0 0,-1 0 0 0 0,-1-2-8 0 0,2 4-1 0 0,1 0 0 0 0,-1 1 1 0 0,1 0-1 0 0,-1-1 1 0 0,0 1-1 0 0,0 0 1 0 0,1 0-1 0 0,-1 0 0 0 0,-1-1 1 0 0,-21-6-88 0 0,9 5-12 0 0,2 3-24 0 0,1 1-48 0 0,1 1-17 0 0,0 1-48 0 0,0 0-54 0 0,0 2-61 0 0,9-3 293 0 0,-1-1-39 0 0,-2 2-196 0 0,-1 1-184 0 0,-3 3-356 0 0,3-2 231 0 0,-2-1-93 0 0</inkml:trace>
  <inkml:trace contextRef="#ctx0" brushRef="#br0" timeOffset="837.875">665 171 9344 0 0,'0'0'232'0'0,"-1"1"-98"0"0,1-1-71 0 0,-2 4-10 0 0,1-2 6 0 0,-9 26 52 0 0,5-6 8 0 0,2-5 53 0 0,1 0 101 0 0,1-12-188 0 0,1 1 45 0 0,0 0 40 0 0,1 0 34 0 0,-1 2 79 0 0,1 0 34 0 0,3 14 745 0 0,-3-12-576 0 0,1-2-162 0 0,2-1-36 0 0,9 14 490 0 0,-4-8-213 0 0,-9-12-265 0 0,0-1-149 0 0,1 1-36 0 0,2 0 27 0 0,0 0-86 0 0,3 2-12 0 0,-5-3 28 0 0,15 5 196 0 0,-12-4-165 0 0,0 0-1 0 0,0-1 1 0 0,0 0-1 0 0,1 0 1 0 0,-1-1-1 0 0,0 1 1 0 0,2-1-103 0 0,6-1 214 0 0,-3 0-91 0 0,-5 1 45 0 0,0 0-40 0 0,2-3 27 0 0,1-1-96 0 0,2-5-89 0 0,-2 2 46 0 0,-1 2-16 0 0,0 0 0 0 0,0 0 0 0 0,-1 0-1 0 0,0-1 1 0 0,2-3 0 0 0,-5 6 2 0 0,-1 0 0 0 0,1 0 0 0 0,-1 0 1 0 0,0-1-1 0 0,0 1 0 0 0,-1 0 0 0 0,1-2-2 0 0,0 3 2 0 0,-1-5 34 0 0,-2-9 166 0 0,-1 12-178 0 0,-1 1-77 0 0,2 2-14 0 0,0 0-33 0 0,1 1 6 0 0,2 3 7 0 0,1 2 47 0 0,5 6 39 0 0,-2-1 82 0 0,1-1-44 0 0,0 2-38 0 0,0-1-36 0 0,14 16-151 0 0,-9-13 127 0 0,2-3 81 0 0,-3-3 59 0 0,1-2 67 0 0,-4-1-85 0 0,4 1 3 0 0,-8-3-53 0 0,0 0 0 0 0,0 0 0 0 0,0 0 0 0 0,1-1-1 0 0,-1 1 1 0 0,0-1 0 0 0,2 0-11 0 0,10-1 66 0 0,-10 0 7 0 0,1 0 0 0 0,-1-1 0 0 0,1 0-1 0 0,-1 0 1 0 0,0 0 0 0 0,0 0 0 0 0,1-1-73 0 0,11-11 224 0 0,-15 11-194 0 0,0 1-1 0 0,0-1 1 0 0,-1 0-1 0 0,1 0 0 0 0,-1 1 1 0 0,1-4-30 0 0,4-15 421 0 0,-4-1-83 0 0,-3 0-72 0 0,-4 1-64 0 0,-1-1-55 0 0,-2 1-45 0 0,-10-20 5 0 0,4 9-74 0 0,11 25-122 0 0,0-4 28 0 0,2 5 13 0 0,-1 1-44 0 0,1 1-6 0 0,0 1-36 0 0,0 0-12 0 0,-1 1-35 0 0,0-1-38 0 0,1 1-44 0 0,0 2 37 0 0,1 0 43 0 0,0 0-44 0 0,0 0-169 0 0,0 0-317 0 0,0 0 420 0 0,0 0 8 0 0,0 0-52 0 0,0 0 124 0 0,0 0-35 0 0,0 0-37 0 0,0 0-36 0 0,0 0-414 0 0,0 0 113 0 0,0 0-49 0 0,0 1-774 0 0,0 1-600 0 0,0 4-1148 0 0</inkml:trace>
  <inkml:trace contextRef="#ctx0" brushRef="#br0" timeOffset="1433.852">1189 237 8744 0 0,'0'0'257'0'0,"1"0"-57"0"0,-1 0-96 0 0,1 0-68 0 0,2 0-56 0 0,0 0 48 0 0,-1-1-20 0 0,3 0-3 0 0,4 0 78 0 0,-8 1 134 0 0,0 0-45 0 0,0-1-39 0 0,0 1-34 0 0,2-3 39 0 0,0 0-43 0 0,-2 1-32 0 0,-1 2 49 0 0,28-25 1763 0 0,-19 17-1298 0 0,0 0-71 0 0,2-3 73 0 0,14-18 915 0 0,-19 19-1084 0 0,0 1-60 0 0,-5 7-287 0 0,0 0 1 0 0,0 0-1 0 0,0 0 1 0 0,0 0-1 0 0,-1-1 1 0 0,1 1 0 0 0,0 0-1 0 0,-1 0 1 0 0,0-1-1 0 0,0 1-63 0 0,1 0 54 0 0,-1 0 1 0 0,-1 0-1 0 0,1 0 1 0 0,0 0-1 0 0,0 0 0 0 0,-1 0 1 0 0,1 0-1 0 0,-1 0 0 0 0,0 0 1 0 0,1 0-1 0 0,-1 1 1 0 0,0-1-1 0 0,0 0 0 0 0,0 0 1 0 0,0 1-1 0 0,-1-2-54 0 0,-6-2 267 0 0,-1 3-66 0 0,-2 3-56 0 0,0 3-45 0 0,-6 6-10 0 0,-3 5-32 0 0,2 9-52 0 0,14-18-14 0 0,1-1 0 0 0,1 1 0 0 0,-1 0 1 0 0,1 0-1 0 0,-1 5 8 0 0,0-1-14 0 0,2-1 1 0 0,-1 1-1 0 0,1 4 14 0 0,0 15 2 0 0,1-23 1 0 0,1-1-1 0 0,0 0 0 0 0,0 1 0 0 0,1-1 0 0 0,-1 0 0 0 0,1 0 0 0 0,0 0 0 0 0,0 0 1 0 0,1 0-1 0 0,2 4-2 0 0,16 18 78 0 0,1-6 84 0 0,-1-9 19 0 0,2-8-71 0 0,0-6-56 0 0,-1-6-44 0 0,-16 4-21 0 0,1 1 1 0 0,-1-1-1 0 0,0-1 0 0 0,0 1 0 0 0,-1-1 1 0 0,1 0-1 0 0,-1 0 0 0 0,0-1 1 0 0,0 0-1 0 0,-1 0 0 0 0,4-6 11 0 0,3-6-101 0 0,-2 0-55 0 0,1 0-51 0 0,-1-1-42 0 0,3-3-99 0 0,0-2-42 0 0,-5 16 293 0 0,-7 7 77 0 0,1 1 0 0 0,0-1 0 0 0,-1 1 0 0 0,1 0 0 0 0,0-1 0 0 0,0 1 0 0 0,-1-1 0 0 0,1 1 0 0 0,0 0 0 0 0,0 0 1 0 0,0 0-1 0 0,-1 0 0 0 0,1-1 0 0 0,0 1 0 0 0,1 0 20 0 0,7 2-183 0 0,-3 2 91 0 0,-1 0 45 0 0,0 1 37 0 0,7 10-43 0 0,4 10 25 0 0,2 3-19 0 0,-4-8 44 0 0,-6-8 49 0 0,0 0 48 0 0,2-1 54 0 0,1-1 63 0 0,-6-5-115 0 0,-1 0 72 0 0,-3-4-128 0 0,0 0 0 0 0,-1 0 0 0 0,1 0 0 0 0,0 0 0 0 0,-1-1 0 0 0,1 1 0 0 0,0 0 0 0 0,0 0 0 0 0,0-1 0 0 0,0 1 0 0 0,0 0 0 0 0,0-1 0 0 0,0 1 0 0 0,0 0-40 0 0,2-1 524 0 0,-1-2-116 0 0,-1-1-98 0 0,0-2-81 0 0,-2-3 14 0 0,-1-6-21 0 0,1 6-58 0 0,1 4-5 0 0,-1-33 231 0 0,0 8-147 0 0,2 1-54 0 0,3 1-50 0 0,6-1-43 0 0,-7 23-133 0 0,-1 0-1 0 0,-1 0 1 0 0,1-1 0 0 0,-1 1-1 0 0,0-2 38 0 0,5-15-87 0 0,-6 19 86 0 0,1 1-1 0 0,1-1 1 0 0,-1 1-1 0 0,0-1 1 0 0,0 1 0 0 0,1 0-1 0 0,0-1 2 0 0,5-6 42 0 0,-1 1-93 0 0,1 0-61 0 0,-6 7 73 0 0,1-1 1 0 0,-1 1-1 0 0,1 0 0 0 0,-1-1 1 0 0,1 1-1 0 0,-1 0 0 0 0,1 0 1 0 0,0 0-1 0 0,0 0 0 0 0,0 0 1 0 0,-1 1-1 0 0,1-1 0 0 0,2 0 39 0 0,2 0-98 0 0,0-1-60 0 0,0 1-115 0 0,-3 0 92 0 0,1 1-36 0 0,-1-1-37 0 0,1 1-42 0 0,-1 0-44 0 0,1-1-48 0 0,10 1-703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00:13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146 110 13504 0 0,'12'-10'306'0'0,"-10"8"-32"0"0,-1 1-73 0 0,0-2-8 0 0,-1 1-81 0 0,1-2 54 0 0,0 2-77 0 0,0 1 38 0 0,0 1 15 0 0,-1-1-54 0 0,1 1-45 0 0,-1-1-38 0 0,0 1-34 0 0,0-2-188 0 0,-1 1 221 0 0,1 1 85 0 0,0 0 114 0 0,0 0-48 0 0,-1 0 39 0 0,1 0 133 0 0,0 1 87 0 0,0-1 95 0 0,1 0 103 0 0,2 8-355 0 0,0-1-45 0 0,0 0-39 0 0,0 1-34 0 0,3 11 94 0 0,0 12-15 0 0,-2-7-28 0 0,4 27 374 0 0,-7-30-358 0 0,0 0-12 0 0,-1-1-55 0 0,2 21 23 0 0,2 39 31 0 0,-4-75-176 0 0,0 54 150 0 0,-1-1-38 0 0,-3 59 28 0 0,2-78-98 0 0,-2 0 39 0 0,0-27-105 0 0,-1 1-55 0 0,-2 8-156 0 0,3-12-298 0 0,-7-1-123 0 0,9-8 550 0 0,1 1-222 0 0,0-1 6 0 0,1 0-128 0 0,0 0 41 0 0,-1-1-36 0 0,-5-2-642 0 0,-1 0 119 0 0,2 0 102 0 0,-1-1 86 0 0,0 1 83 0 0,1-1 50 0 0,-19-15-2087 0 0,17 12 1798 0 0,4 3 417 0 0,0 0-35 0 0,-1-1-66 0 0,0 1 106 0 0,1-1 89 0 0,-1 1 78 0 0,1 0 103 0 0,0 1 36 0 0,-2-3-73 0 0,-5-9-266 0 0,7 11 335 0 0,0-2-39 0 0,1 2 79 0 0,0 0 64 0 0,-1 0 60 0 0,1 0 58 0 0,-1-1 52 0 0,1 1 50 0 0,-1 0 46 0 0,1 1 42 0 0,-2-3 142 0 0,1 1 64 0 0,-1-1 53 0 0,1 1 45 0 0,-2-5 501 0 0,-5-16 1503 0 0,10 24-1827 0 0,0-1-100 0 0,0 1-92 0 0,1-1-83 0 0,0 1-77 0 0,0 0-68 0 0,0 0-61 0 0,1 0-51 0 0,1-1 8 0 0,0 0-81 0 0,8-5 19 0 0,-7 5 24 0 0,-2 1-10 0 0,-1 1 50 0 0,8-6 81 0 0,1 0-36 0 0,11-4 131 0 0,6 0-53 0 0,15-2 13 0 0,-21 7-159 0 0,2-1 17 0 0,0 1-51 0 0,5-2-29 0 0,15-2-11 0 0,-6 1-11 0 0,-14 5 26 0 0,15-2 104 0 0,6 0 7 0 0,-25 5-143 0 0,2 6 48 0 0,-20-5-98 0 0,1 1 1 0 0,-1-1 0 0 0,0 1-1 0 0,0 0 1 0 0,0-1 0 0 0,0 1 0 0 0,1 0-1 0 0,-1 0 1 0 0,0 0 0 0 0,0 0-1 0 0,0 0 1 0 0,-1 0 0 0 0,1 0-13 0 0,0 0 10 0 0,-1-1 0 0 0,1 1 1 0 0,-1 0-1 0 0,0 0 0 0 0,0-1 0 0 0,1 1 1 0 0,-1 0-1 0 0,0 0 0 0 0,0 0 1 0 0,0 0-1 0 0,0-1 0 0 0,0 1 1 0 0,0 0-1 0 0,0 0 0 0 0,0 0 0 0 0,0-1 1 0 0,0 1-1 0 0,-1 0 0 0 0,1 0 1 0 0,0 0-1 0 0,-1-1 0 0 0,1 2-10 0 0,-1-1 25 0 0,1 1 1 0 0,-1-1-1 0 0,1 1 0 0 0,0-1 0 0 0,0 1 1 0 0,-1-1-1 0 0,1 1 0 0 0,0 0 0 0 0,0-1 0 0 0,1 1-25 0 0,-3 16 192 0 0,-2-6-86 0 0,1 0-1 0 0,0 1 0 0 0,1 2-105 0 0,-3 10 72 0 0,-4 4-2 0 0,3-8-16 0 0,2-6 19 0 0,2-5-41 0 0,1-8 46 0 0,2 0 4 0 0,2 5-48 0 0,0-2 48 0 0,2-1 61 0 0,5 0 119 0 0,1-2-4 0 0,-4-3-125 0 0,0-1-64 0 0,0 0-50 0 0,-2 0 53 0 0,1-1 0 0 0,-1 0-1 0 0,0 0 1 0 0,0-1 0 0 0,0 1-1 0 0,0-1 1 0 0,0 0 0 0 0,-1 0-1 0 0,0-1 1 0 0,0 1 0 0 0,0-1-1 0 0,0 0 1 0 0,-1 0-1 0 0,2-3-71 0 0,7-22 243 0 0,-8 15-170 0 0,-3-1-40 0 0,-2 13-32 0 0,0 0-1 0 0,0-1 0 0 0,0 1 0 0 0,0 0 0 0 0,0 0 0 0 0,-1 0 1 0 0,1 0-1 0 0,-1 0 0 0 0,-2-3 0 0 0,-1-2 29 0 0,1 0 34 0 0,2 5-46 0 0,0 1 0 0 0,1 0 1 0 0,-1 0-1 0 0,0 0 1 0 0,0 0-1 0 0,-1 0 0 0 0,1 1 1 0 0,0-1-1 0 0,0 0 1 0 0,-1 1-1 0 0,0 0-17 0 0,-8-6 24 0 0,0 2-51 0 0,3 1-57 0 0,5 2 47 0 0,0 1 0 0 0,-1 0 0 0 0,1 0 0 0 0,0 0 0 0 0,-1 0 1 0 0,1 1-1 0 0,-1-1 0 0 0,1 1 0 0 0,-4 0 37 0 0,-6 0-199 0 0,7 0 59 0 0,0 1-35 0 0,-5-1-218 0 0,6 0 144 0 0,-1 0-39 0 0,6 0-182 0 0,0 0 156 0 0,0 1 71 0 0,-1-1 62 0 0,1 0 51 0 0,-1 0-14 0 0,-1 1 7 0 0,1-1 41 0 0,1 0-74 0 0,-1 1-108 0 0,1-1 91 0 0,0 0-37 0 0,-1 0-41 0 0,1 0-45 0 0,0 0-48 0 0,0 0-51 0 0,0 0-1200 0 0</inkml:trace>
  <inkml:trace contextRef="#ctx0" brushRef="#br0" timeOffset="262.897">689 179 10912 0 0,'0'0'210'0'0,"1"0"-87"0"0,0 0-56 0 0,1 2 0 0 0,-2-1-4 0 0,-1 2 179 0 0,-1 1-54 0 0,2 2-52 0 0,0 1-64 0 0,0 1-39 0 0,-7 13-48 0 0,2-8 23 0 0,3-4 47 0 0,1 0 40 0 0,2-1 58 0 0,0 8 212 0 0,-1-1 0 0 0,0 0 0 0 0,-2 5-365 0 0,0 18 616 0 0,3-12-168 0 0,0-10-205 0 0,-1 1-64 0 0,1 9 11 0 0,-1-20-139 0 0,1 1 0 0 0,0 0 0 0 0,0 0 0 0 0,2 3-51 0 0,6 18 153 0 0,15 34 301 0 0,-14-36-290 0 0,0 0-55 0 0,-3-11-53 0 0,-6-14-56 0 0,0 0 0 0 0,0 0 1 0 0,0 1-1 0 0,-1-1 1 0 0,1 0-1 0 0,-1 0 1 0 0,1 1-1 0 0,-1-1 0 0 0,1 0 1 0 0,-1 1-1 0 0,0-1 1 0 0,0 0-1 0 0,1 1 0 0 0,-1-1 1 0 0,0 1-1 0 0,0-1 1 0 0,0 0-1 0 0,-1 1 0 0 0,1-1 0 0 0,0 0 84 0 0,0 0-50 0 0,0-1-47 0 0,-1 1-43 0 0,1 0-39 0 0,0-1-37 0 0,-1 1-227 0 0,0 0-94 0 0,1 0-74 0 0,-3 0-1395 0 0,1 0 1162 0 0,2-1 422 0 0,-1 0 46 0 0,0 0 56 0 0,0 0 64 0 0,-5 1-1688 0 0,-2-1-1050 0 0</inkml:trace>
  <inkml:trace contextRef="#ctx0" brushRef="#br0" timeOffset="988.609">634 512 9008 0 0,'9'-4'82'0'0,"2"0"11"0"0,-3 1 24 0 0,-2 2 41 0 0,0 0 73 0 0,-1 0-100 0 0,-2-1-47 0 0,2-1-44 0 0,7 0 27 0 0,3 1 115 0 0,-1 2 61 0 0,26 1 587 0 0,-23 1-514 0 0,-7-2-166 0 0,0 1-42 0 0,7 1 426 0 0,0 0-84 0 0,0 1-71 0 0,0 0-55 0 0,6 1 42 0 0,30 3 409 0 0,-37-7-510 0 0,0-1 35 0 0,-11 1-65 0 0,-1-1-69 0 0,2 0-31 0 0,2 0 13 0 0,-3 0-25 0 0,-1 0-7 0 0,-1 1 12 0 0,-1-1 37 0 0,1 1 7 0 0,-1 0 35 0 0,0 0 41 0 0,1-1 43 0 0,-9 1-111 0 0,0-2-37 0 0,-7-2 50 0 0,4 0-120 0 0,2 2-39 0 0,-13 1 96 0 0,-3 3-90 0 0,5 3-52 0 0,16-4 5 0 0,0 0 0 0 0,0 0 1 0 0,0 0-1 0 0,0 0 0 0 0,0 1 1 0 0,0-1-1 0 0,0 1 0 0 0,0-1 0 0 0,0 1 7 0 0,-5 5-19 0 0,0-1 41 0 0,-9 9 56 0 0,12-8-91 0 0,1 1-43 0 0,-3 17-53 0 0,5-9 69 0 0,1-15 43 0 0,0 1 0 0 0,1 0 0 0 0,-1-1 0 0 0,1 1 0 0 0,-1 0 0 0 0,1-1 0 0 0,0 1-1 0 0,-1-1 1 0 0,1 1 0 0 0,0 0-3 0 0,6 6 62 0 0,4 0 39 0 0,8 1 26 0 0,-14-8-78 0 0,-1 0 0 0 0,1 0-1 0 0,-1 0 1 0 0,1 0-1 0 0,3-1-48 0 0,2 0 100 0 0,1-1 0 0 0,-1 0 0 0 0,0 0-1 0 0,3-2-99 0 0,-9 2 28 0 0,0-1 1 0 0,0 1-1 0 0,-1-1 0 0 0,1 1 0 0 0,-1-1 0 0 0,1 0 0 0 0,-1 0 0 0 0,0-1 0 0 0,0 1 0 0 0,0-1 0 0 0,0 1 0 0 0,0-1 0 0 0,1-1-28 0 0,13-19 248 0 0,-2-1 67 0 0,-11 12-186 0 0,-5-1-100 0 0,1 10-36 0 0,-1 1-1 0 0,1-1 1 0 0,0 1 0 0 0,0 0-1 0 0,0-1 1 0 0,1 1-1 0 0,-1 0 1 0 0,1-3 7 0 0,1 2-8 0 0,2-13 5 0 0,-2 5 59 0 0,-2 15-32 0 0,-1 5-37 0 0,1 2-40 0 0,-1 11-10 0 0,0-3 30 0 0,1-1 43 0 0,2-5 32 0 0,2-2 36 0 0,-2-4-28 0 0,-1 0-38 0 0,0-4-20 0 0,-1-1 1 0 0,0 0 0 0 0,1 1 0 0 0,0-1-1 0 0,-1 0 1 0 0,1 0 0 0 0,0 0-1 0 0,0 0 1 0 0,0 0 0 0 0,0 0 0 0 0,1 0-1 0 0,-1 0 1 0 0,0 0 0 0 0,1-1 0 0 0,-1 1-1 0 0,1 0 1 0 0,0-1 0 0 0,0 1 0 0 0,-1-1-1 0 0,1 0 1 0 0,0 1 0 0 0,1-1 7 0 0,7 3 38 0 0,1-2 62 0 0,-9-2 27 0 0,2-2-6 0 0,24-7 77 0 0,-23 6-149 0 0,1 1 1 0 0,-1-1-1 0 0,0 0 1 0 0,0 0-1 0 0,-1 0 1 0 0,1-1-1 0 0,2-1-49 0 0,5-7 94 0 0,-2 0-38 0 0,-5 7-45 0 0,-1-1-1 0 0,0 1 0 0 0,-1-1 0 0 0,1 0 0 0 0,-1 0 0 0 0,0-1 0 0 0,0 1 1 0 0,-1 0-1 0 0,1-5-10 0 0,8-29 301 0 0,3-7 15 0 0,-9 22-196 0 0,-1 0-39 0 0,1-14 40 0 0,0 0-84 0 0,0 0-101 0 0,-2 0-116 0 0,-2 19 42 0 0,-1 0-35 0 0,1 1 29 0 0,0 0 56 0 0,1-7 32 0 0,-4-15 37 0 0,0 24-22 0 0,2 11 40 0 0,-1 0-1 0 0,0 1 0 0 0,0-1 0 0 0,0 0 1 0 0,-1 1-1 0 0,1-1 0 0 0,-1 1 1 0 0,0 0-1 0 0,-1 0 0 0 0,0 0 0 0 0,-2-4 2 0 0,5 9 0 0 0,0-1 0 0 0,0 1 0 0 0,0 0 0 0 0,-1 0 0 0 0,1 0 0 0 0,0-1 0 0 0,0 1 0 0 0,0 0 0 0 0,-1 0 0 0 0,1 0 0 0 0,0 0 0 0 0,0 0 0 0 0,-1 0 0 0 0,1-1 1 0 0,0 1-1 0 0,0 0 0 0 0,-1 0 0 0 0,1 0 0 0 0,0 0 0 0 0,0 0 0 0 0,-1 0 0 0 0,1 0 0 0 0,0 0 0 0 0,0 0 0 0 0,-1 0 0 0 0,1 0 0 0 0,0 0 0 0 0,0 0 0 0 0,-1 0 0 0 0,1 0 0 0 0,0 1 0 0 0,0-1 0 0 0,-1 0 0 0 0,1 0 0 0 0,0 0 0 0 0,0 0 0 0 0,0 0 0 0 0,-1 1 0 0 0,1-1 0 0 0,0 0 0 0 0,0 0 0 0 0,0 0 0 0 0,-1 0 0 0 0,1 1 0 0 0,-7 9-5 0 0,6-8-3 0 0,-2 2-6 0 0,1 0 0 0 0,0 0 0 0 0,0 1-1 0 0,0-1 1 0 0,0 0 0 0 0,1 1 0 0 0,-1-1-1 0 0,1 1 1 0 0,0 0 0 0 0,1-1 0 0 0,-1 1-1 0 0,1 0 1 0 0,0 0 14 0 0,0 15-84 0 0,1-1-1 0 0,3 14 85 0 0,0 2-39 0 0,-3-20 20 0 0,0-1 1 0 0,1 0-1 0 0,1 0 0 0 0,4 11 19 0 0,9 37 23 0 0,3 9 72 0 0,4-13 3 0 0,-11-34-24 0 0,3 2 83 0 0,-7-13-38 0 0,1 0 35 0 0,5 2 300 0 0,5 0-84 0 0,1-3-93 0 0,0-3-98 0 0,-15-7-137 0 0,-1 0-1 0 0,1-1 0 0 0,0 0 1 0 0,0 0-1 0 0,0-1 0 0 0,0 1 0 0 0,0-1 1 0 0,0 0-1 0 0,5-1-41 0 0,4 0 38 0 0,0-1-65 0 0,0-1-87 0 0,-2 0-108 0 0,-8 2 189 0 0,-1 0-76 0 0,0-1-67 0 0,0 1-56 0 0,3-2-290 0 0,5-6-911 0 0,-9 8 1261 0 0,12-9-1214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03:38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245 215 4464 0 0,'0'0'99'0'0,"0"0"11"0"0,0 0 10 0 0,0-1-14 0 0,0-8-59 0 0,0 8 6 0 0,0 0 74 0 0,0 1 150 0 0,0 0 249 0 0,0-1-504 0 0,0 1 103 0 0,0-1 88 0 0,1 0 71 0 0,-1-1 51 0 0,1 1 41 0 0,0-5 962 0 0,-1 4-800 0 0,1 0-70 0 0,-1 1-278 0 0,0 1-35 0 0,0-2 51 0 0,0 0 34 0 0,0-2 321 0 0,1-1 64 0 0,2-5 920 0 0,-2 7-1101 0 0,1 0-36 0 0,-1 0 13 0 0,0 1-92 0 0,-1 1 79 0 0,1-1-34 0 0,0-2-82 0 0,0-2-70 0 0,-1 2-58 0 0,1 1-11 0 0,2-13 219 0 0,-1 6-79 0 0,-3 0 82 0 0,0 9-311 0 0,1 17 4 0 0,-3 20-59 0 0,3-23 35 0 0,3 6-35 0 0,0 5 11 0 0,-2-9 121 0 0,0 0 0 0 0,3 12-141 0 0,0-3 74 0 0,-1-1-79 0 0,-1-1-128 0 0,0-1 51 0 0,2 0 47 0 0,0-1 41 0 0,2 16 82 0 0,-2-1 75 0 0,-2-16-150 0 0,-2-6-13 0 0,2-1 1 0 0,-1 0-1 0 0,2-1 0 0 0,-1 1 0 0 0,0-3 0 0 0,0 1 0 0 0,-1-1 0 0 0,0 0 0 0 0,-1 0 0 0 0,0 6 0 0 0,0-4 0 0 0,1 1 1 0 0,0-2-49 0 0,-4-2 75 0 0,2-7 59 0 0,1-1 8 0 0,0 0-14 0 0,-3 0-45 0 0,2-1 78 0 0,-1-2-47 0 0,-4-7 0 0 0,5 9-34 0 0,-12-20 80 0 0,-1 1-42 0 0,4 5-44 0 0,0 2 0 0 0,-1 0 0 0 0,0 0 0 0 0,-1 1 0 0 0,-11-9-26 0 0,-8-1 11 0 0,23 16-25 0 0,-1 1 1 0 0,0 0 0 0 0,-1 0-1 0 0,-7-2 14 0 0,14 5-4 0 0,-1 1-1 0 0,1 0 1 0 0,-1 0-1 0 0,0 0 0 0 0,0 0 1 0 0,0 1-1 0 0,1-1 1 0 0,-1 1-1 0 0,0 0 1 0 0,0 0-1 0 0,0 1 1 0 0,0-1-1 0 0,1 1 1 0 0,-1 0-1 0 0,0 0 1 0 0,1 0-1 0 0,-1 0 1 0 0,0 1-1 0 0,1-1 1 0 0,0 1-1 0 0,-1 0 0 0 0,1 0 1 0 0,0 0-1 0 0,-2 2 5 0 0,3-2 12 0 0,0 0-1 0 0,0 1 0 0 0,0-1 0 0 0,0 1 0 0 0,1-1 0 0 0,-1 1 0 0 0,1 0 0 0 0,-1-1 1 0 0,1 1-1 0 0,0 0 0 0 0,0 2-11 0 0,0 0 2 0 0,0-1-1 0 0,0 0 1 0 0,0 0 0 0 0,1 1-1 0 0,-1-1 1 0 0,1 1 0 0 0,1-1-1 0 0,-1 1-1 0 0,7 21-12 0 0,6-2 37 0 0,-10-20-10 0 0,1 1 0 0 0,0 0 0 0 0,0-1 0 0 0,0 0 0 0 0,0 0 0 0 0,1 0 0 0 0,-1-1 0 0 0,1 1 1 0 0,0-1-1 0 0,0 0 0 0 0,1-1 0 0 0,-1 1 0 0 0,0-1 0 0 0,1 0 0 0 0,0 0 0 0 0,-1-1 0 0 0,1 1 0 0 0,0-1 0 0 0,0-1 0 0 0,4 1-15 0 0,5-1 71 0 0,-1-1 1 0 0,1-1 0 0 0,0-1-1 0 0,2 0-71 0 0,33-12 148 0 0,-10-1-74 0 0,-2-2-61 0 0,-35 16-187 0 0,0 1 54 0 0,0-1 47 0 0,1 0 40 0 0,1-1 55 0 0,11-8 268 0 0,-10 6-244 0 0,-2 2-95 0 0,0 0-86 0 0,0 0-105 0 0,-2 1 74 0 0,0 1-34 0 0,0-2-149 0 0,1 1-83 0 0,-1 0-89 0 0,1-1-97 0 0,0 1-104 0 0,-1 0-111 0 0,0-1-120 0 0,1 1-125 0 0,1-2-1162 0 0,2-1-1264 0 0</inkml:trace>
  <inkml:trace contextRef="#ctx0" brushRef="#br0" timeOffset="1">585 101 7656 0 0,'0'0'166'0'0,"0"0"29"0"0,0 0 14 0 0,0 0-59 0 0,0-1-80 0 0,2-6-37 0 0,-1 4 62 0 0,-1 2 11 0 0,0 0 52 0 0,1 0 63 0 0,-1 0 73 0 0,1-1 619 0 0,-1 1-95 0 0,1 0-88 0 0,0 0-84 0 0,0 1-80 0 0,0 0-75 0 0,0 0-70 0 0,0 1-65 0 0,0 0-61 0 0,0 0-56 0 0,0 1-51 0 0,0-1-46 0 0,0 1-41 0 0,0 0-38 0 0,1 2-28 0 0,0 1-104 0 0,2 8-233 0 0,-3-9 252 0 0,0-1 71 0 0,0 0 79 0 0,0-1 97 0 0,-1 0 117 0 0,5 28 196 0 0,-2 0-89 0 0,-1 1-78 0 0,-1 0-69 0 0,1 12 15 0 0,1 1-95 0 0,3 8-16 0 0,-2 27-71 0 0,1-5-38 0 0,-1-25 36 0 0,-1-24-41 0 0,0 9 77 0 0,-2-33-171 0 0,-1 0 35 0 0,-1 1 87 0 0,1-1-83 0 0,-1 1-99 0 0,1 1-52 0 0,-1 1-86 0 0,1-5-42 0 0,0-1 73 0 0,0 0 53 0 0,-1-3-128 0 0,0 1 54 0 0,0 3 48 0 0,1-1-49 0 0,-1 1-61 0 0,1-1-71 0 0,0 1 50 0 0,0 0-48 0 0,-1 0-41 0 0,1 0-37 0 0,0 0-132 0 0,-1 0-40 0 0,1-2-684 0 0,-1-1-708 0 0,1-3-1124 0 0</inkml:trace>
  <inkml:trace contextRef="#ctx0" brushRef="#br0" timeOffset="2">533 139 9168 0 0,'0'0'266'0'0,"-1"-1"1"0"0,-2-4-193 0 0,4-5-23 0 0,3 1 11 0 0,-2 5 32 0 0,-2 4-24 0 0,12-11 481 0 0,2 2-37 0 0,-9 7-329 0 0,-1 0 0 0 0,2 1-1 0 0,-1-1 1 0 0,0 1 0 0 0,2 0-185 0 0,29-2 804 0 0,0 3-97 0 0,-12 1-259 0 0,-10-1-190 0 0,0 1-35 0 0,16 2 132 0 0,12 6-3 0 0,25 11 88 0 0,-40-10-215 0 0,-22-8-180 0 0,0 1 0 0 0,1 0-1 0 0,-1 1 1 0 0,0-1 0 0 0,0 1-45 0 0,3 2 91 0 0,-7-4-66 0 0,1-1 0 0 0,-1 0 0 0 0,1 1 0 0 0,-1 0 0 0 0,0-1 0 0 0,0 1 1 0 0,0 0-1 0 0,0-1 0 0 0,0 1 0 0 0,0 1-25 0 0,3 4 50 0 0,-5-4 15 0 0,-5 8-9 0 0,6-10-31 0 0,-13 14 135 0 0,-4-2-56 0 0,-22 6 2 0 0,14-7-62 0 0,6-3-26 0 0,-1 1-35 0 0,0-2-49 0 0,0 0-64 0 0,6-2-1 0 0,1-1-39 0 0,-1 0-46 0 0,1 0-48 0 0,0 0-22 0 0,1-1-49 0 0,0 1-50 0 0,0 0-54 0 0,-8 3-297 0 0</inkml:trace>
  <inkml:trace contextRef="#ctx0" brushRef="#br0" timeOffset="3">878 644 7632 0 0,'0'0'166'0'0,"0"0"29"0"0,0 0 14 0 0,0-1-313 0 0,-1 1 103 0 0,1-1 87 0 0,0 0 74 0 0,-1 0 52 0 0,1-1 41 0 0,-2-2 684 0 0,1 2-572 0 0,0 1-75 0 0,1 0-190 0 0,0 1-35 0 0,-1 0 487 0 0,1-1-44 0 0,-1 1-41 0 0,1 0-40 0 0,-1 0-38 0 0,1 1-37 0 0,-1-1-34 0 0,1 0-34 0 0,0 1 192 0 0,-1 0-114 0 0,1 0-99 0 0,-1 1-86 0 0,1 0-61 0 0,0 0-82 0 0,-1 1-83 0 0,1 4-166 0 0,0-5 212 0 0,0 0 66 0 0,0-1 87 0 0,0-1 110 0 0,-1 4-136 0 0,-2 12 308 0 0,-1 0-104 0 0,-1 0-96 0 0,-1-1-87 0 0,3 4 15 0 0,3 4-72 0 0,0-13-82 0 0,2 2 48 0 0,4 5-28 0 0,-2-5 18 0 0,-4-12-55 0 0,1 4 35 0 0,2-2-57 0 0,5 2-80 0 0,-8-4-85 0 0,0 0 56 0 0,0 0 50 0 0,0 0 44 0 0,0 0 39 0 0,0 0 33 0 0,0 0 100 0 0,1 1 435 0 0,-1-1-473 0 0,1 0-35 0 0,-1 0-50 0 0,0 0-71 0 0,0 0-86 0 0,1 0-100 0 0,-1 0-45 0 0,0 0-89 0 0,0 0-96 0 0,0 0-105 0 0,1 1-113 0 0,-1-1-123 0 0,0 0 366 0 0,0 0-35 0 0,0 0-33 0 0,1 0-37 0 0,-1 0-1367 0 0,0 0-1091 0 0</inkml:trace>
  <inkml:trace contextRef="#ctx0" brushRef="#br0" timeOffset="4">849 516 10328 0 0,'0'0'300'0'0,"0"0"0"0"0,0 0-150 0 0,0 0 81 0 0,0 0 52 0 0,0 0-110 0 0,0 0-41 0 0,2-1 36 0 0,1 0-91 0 0,4 0 34 0 0,-6 0-28 0 0,0 1 53 0 0,0 0-304 0 0,-1 0 82 0 0,1 0 68 0 0,-1 0 55 0 0,1 0 83 0 0,2 0 263 0 0,-3 0-294 0 0,1 0-38 0 0,1 0-71 0 0,-1 0-44 0 0,0 1-41 0 0,0-1-67 0 0,0 1-66 0 0,0-1-73 0 0,1 1-79 0 0,-1 0-87 0 0,1 0-93 0 0,0 0-101 0 0,0 0-109 0 0,-1-1-109 0 0,0 1-299 0 0,2 1-641 0 0</inkml:trace>
  <inkml:trace contextRef="#ctx0" brushRef="#br0" timeOffset="5">992 644 6592 0 0,'0'0'149'0'0,"0"0"23"0"0,0 0 11 0 0,0 3-52 0 0,1-2-79 0 0,-2 3-51 0 0,-2 1 73 0 0,0 0 495 0 0,1 0-58 0 0,0 0-52 0 0,1 1-46 0 0,0 2 129 0 0,0 0-78 0 0,0 0-59 0 0,1 1-44 0 0,-2 19 778 0 0,-1-16-576 0 0,0-2-103 0 0,1 1-59 0 0,0 0-55 0 0,2 1-50 0 0,-1 0-45 0 0,1-1-40 0 0,0 12 109 0 0,1-1-107 0 0,0-1-63 0 0,0-10-50 0 0,-1 0 48 0 0,0-3-11 0 0,-2 0 42 0 0,2-1-29 0 0,0-6-42 0 0,0-1-32 0 0,0 0-10 0 0,0 0-3 0 0,0 0 7 0 0,0 0 12 0 0,1-1-36 0 0,5-10-9 0 0,12-24 80 0 0,-9 18-118 0 0,0-1-90 0 0,-1 1 4 0 0,-1 4-23 0 0,-1 0-43 0 0,1 0-48 0 0,0 0-52 0 0,1 0-59 0 0,-1 1-62 0 0,2 0-67 0 0,0 0-73 0 0,-1 1 144 0 0,9-8-450 0 0,-9 11 498 0 0,-3 4 198 0 0,2-3-164 0 0,-1 2 99 0 0,-3 1 162 0 0,1 2 99 0 0,-1-1 110 0 0,-12 12 147 0 0,0 1-46 0 0,-1 1-67 0 0,0-2-108 0 0,1-2-8 0 0,2 1-47 0 0,-7 4 7 0 0,-1 2-2 0 0,4-1 29 0 0,4-3 47 0 0,2-1 78 0 0,5-8-108 0 0,0-1 34 0 0,0 1 101 0 0,0 1-116 0 0,0 4 98 0 0,0-4-120 0 0,1-1 37 0 0,2 3-274 0 0,0 0 59 0 0,1 0 52 0 0,0 0 43 0 0,4 2 108 0 0,-1-1 43 0 0,10 5 283 0 0,-5-5-256 0 0,-3-1-150 0 0,-4-3-67 0 0,-1 1-35 0 0,1-1-40 0 0,0 0-43 0 0,-1 0-49 0 0,1 0-51 0 0,0 0-57 0 0,0 0-60 0 0,-1-1-65 0 0,1 1-70 0 0,0-1-73 0 0,-1 0-77 0 0,1 0-83 0 0,-1 0-85 0 0,0 0-1001 0 0,2 0-1028 0 0</inkml:trace>
  <inkml:trace contextRef="#ctx0" brushRef="#br0" timeOffset="6">1302 191 7656 0 0,'4'-2'38'0'0,"-1"0"73"0"0,1-5 422 0 0,-3 3-395 0 0,0 2-126 0 0,0-1-52 0 0,-1 1-22 0 0,2-1 54 0 0,-1 1 48 0 0,1 0 42 0 0,0-1 62 0 0,0 1 43 0 0,0-1 76 0 0,2 1 179 0 0,-3 1 135 0 0,-1 1-297 0 0,0-1 234 0 0,-1-1-102 0 0,0 0-18 0 0,-1-2 87 0 0,0 2-1 0 0,0 1-86 0 0,0 2 17 0 0,0 2 102 0 0,-2 2-225 0 0,-1 0-45 0 0,-5 3 58 0 0,-1 0-52 0 0,-10 9 248 0 0,12-8-211 0 0,0 2-35 0 0,-7 10 167 0 0,-1 8-30 0 0,-4 15 75 0 0,6-13-136 0 0,10-19-214 0 0,0 7-48 0 0,-2 3-15 0 0,5-15-48 0 0,1-1 0 0 0,-1 1 0 0 0,1 0 0 0 0,0 0 0 0 0,1 0 0 0 0,-1 1-2 0 0,-1 16 0 0 0,3-8 47 0 0,8 7 129 0 0,-1-6-95 0 0,-6-13-147 0 0,1 0 32 0 0,-1-2 33 0 0,0-1 1 0 0,0 1-1 0 0,0-1 0 0 0,0 0 1 0 0,0 1-1 0 0,0-1 0 0 0,0 0 1 0 0,0 0-1 0 0,1-1 0 0 0,1 2 1 0 0,6 0-73 0 0,-4-1-3 0 0,-1-1-33 0 0,0 1-41 0 0,0-1-44 0 0,0 0-52 0 0,-1-1-57 0 0,-2 1 235 0 0,0 0-112 0 0,0 0-52 0 0,0 0-89 0 0,0-1-99 0 0,0 1-108 0 0,0 0-116 0 0,0-1-127 0 0,-1 1 336 0 0,0 0-36 0 0,0 0-35 0 0,0-1-38 0 0,3 0-1405 0 0,2-2-1097 0 0,-6 2 2924 0 0</inkml:trace>
  <inkml:trace contextRef="#ctx0" brushRef="#br0" timeOffset="7">1413 275 9728 0 0,'0'0'222'0'0,"0"0"30"0"0,0 0 18 0 0,-1 0-151 0 0,1 0-34 0 0,-1 0-34 0 0,-1 0-34 0 0,-1-1-2 0 0,1 0 39 0 0,2 1-19 0 0,-1 0 0 0 0,1 0 1 0 0,0 0-1 0 0,0 0 0 0 0,-1 0 0 0 0,1 0 0 0 0,0 0 1 0 0,0 0-1 0 0,-1 0 0 0 0,1 0 0 0 0,0 0 0 0 0,0 0 1 0 0,-1 0-1 0 0,1 0 0 0 0,0 0 0 0 0,0 0 0 0 0,-1 0 0 0 0,1 1 1 0 0,0-1-1 0 0,0 0 0 0 0,0 0 0 0 0,-1 0 0 0 0,1 0 1 0 0,0 1-1 0 0,0-1 0 0 0,0 0 0 0 0,-1 0 0 0 0,1 1-35 0 0,-4 5 592 0 0,2-2-273 0 0,1 0-53 0 0,-1 0-65 0 0,1-1-76 0 0,1-2-90 0 0,-4 15 774 0 0,3 0-128 0 0,3 1-125 0 0,2-2-122 0 0,3 0-119 0 0,3-3-117 0 0,3-3-112 0 0,3-2-109 0 0,-13-7 55 0 0,0 1 0 0 0,0-1 0 0 0,0 0 1 0 0,0 1-1 0 0,0-1 0 0 0,1-1 0 0 0,-1 1-32 0 0,14-3 77 0 0,-5-1-94 0 0,0 0-101 0 0,-11 3 45 0 0,-1 1 63 0 0,0 0 0 0 0,0-1 0 0 0,0 1-1 0 0,0-1 1 0 0,0 1 0 0 0,0 0 0 0 0,1 0 0 0 0,-1-1 0 0 0,0 1-1 0 0,0 0 1 0 0,0-1 0 0 0,1 1 0 0 0,-1 0 0 0 0,0 0-1 0 0,0-1 1 0 0,1 1 0 0 0,-1 0 0 0 0,0 0 0 0 0,1 0-1 0 0,-1-1 1 0 0,0 1 0 0 0,1 0 0 0 0,-1 0 0 0 0,0 0 0 0 0,1 0-1 0 0,-1 0 1 0 0,0 0 0 0 0,1 0 0 0 0,-1 0 0 0 0,0 0-1 0 0,1 0 1 0 0,-1 0 10 0 0,7-1-126 0 0,-3 2 84 0 0,23 20 42 0 0,-14-8 99 0 0,-12-12-82 0 0,0 0 0 0 0,0 0 0 0 0,0 0 0 0 0,-1-1 0 0 0,1 1 1 0 0,0 0-1 0 0,0-1 0 0 0,0 1 0 0 0,0 0 0 0 0,0-1 0 0 0,1 0 0 0 0,-1 1-17 0 0,3 1 50 0 0,0-1 0 0 0,0 0 1 0 0,0 1-1 0 0,0-1 0 0 0,0-1 1 0 0,1 1-51 0 0,-2-1 53 0 0,0 0 0 0 0,0 0 0 0 0,0 0 0 0 0,0 0 0 0 0,0 0 0 0 0,0-1 0 0 0,2 0-53 0 0,-2 0 62 0 0,0 0 0 0 0,-1 0 0 0 0,1-1 0 0 0,0 1 0 0 0,-1 0 0 0 0,1-1 1 0 0,1-1-63 0 0,-1 0 82 0 0,0 0 0 0 0,0 0-1 0 0,0 0 1 0 0,0 0 0 0 0,-1 0 0 0 0,1-1-82 0 0,3-4 2 0 0,2-5 7 0 0,-10 1 74 0 0,2 11-70 0 0,0 0 0 0 0,0-1 0 0 0,-1 1-1 0 0,1 0 1 0 0,0 0 0 0 0,0-1 0 0 0,0 1 0 0 0,0 0 0 0 0,1-1 0 0 0,-1 1 0 0 0,0 0 0 0 0,1-1-13 0 0,0-7 53 0 0,-3-3-35 0 0,-3-12-18 0 0,4 13-32 0 0,0 7 11 0 0,0-2-42 0 0,-4-4 93 0 0,2 5-51 0 0,1 1-68 0 0,-1-1-101 0 0,1 3 31 0 0,1-1-47 0 0,-1 1-51 0 0,1-1-58 0 0,-1 1-62 0 0,1 0-69 0 0,0-1-73 0 0,0 1-79 0 0,1 1 210 0 0,-1 1-50 0 0,1-1-46 0 0,0 0-39 0 0,-1 1-149 0 0,1-1-40 0 0,-1 0-180 0 0,1 0-487 0 0</inkml:trace>
  <inkml:trace contextRef="#ctx0" brushRef="#br0" timeOffset="8">1758 81 9472 0 0,'-3'0'-11'0'0,"0"1"44"0"0,-1-1 74 0 0,2 1 127 0 0,4 1 7 0 0,2 0-124 0 0,0 2 31 0 0,-3-2-77 0 0,1 1-64 0 0,-1-1 0 0 0,0 0 1 0 0,1 0-1 0 0,0 0 0 0 0,-1 0 1 0 0,1 0-1 0 0,0 0 0 0 0,0 0 1 0 0,0-1-1 0 0,0 1 0 0 0,0-1 0 0 0,1 1-7 0 0,3 3 71 0 0,1 0 46 0 0,-2 1 59 0 0,0 2 73 0 0,-4-5-166 0 0,1 0 0 0 0,-1 0 0 0 0,1-1 1 0 0,0 1-1 0 0,0 0 0 0 0,0-1 0 0 0,0 1 0 0 0,1-1 1 0 0,-1 0-1 0 0,1 0 0 0 0,-1 0 0 0 0,1 0-83 0 0,5 4 226 0 0,1 4 156 0 0,-1 6 301 0 0,-2-4-231 0 0,-1-4-211 0 0,5 4 80 0 0,6 10 234 0 0,-7-4-117 0 0,-6-8-197 0 0,1 0-52 0 0,5 10 81 0 0,3 9 14 0 0,-12-26-259 0 0,1-1 1 0 0,0 1 0 0 0,-1 0 0 0 0,0-1 0 0 0,0 1 0 0 0,1-1 0 0 0,-2 1 0 0 0,1 0-26 0 0,0-1 21 0 0,0 1 0 0 0,0 0 0 0 0,0-1 0 0 0,1 1 0 0 0,-1-1 0 0 0,1 1 0 0 0,-1 0 0 0 0,1-1-21 0 0,0 1 18 0 0,0-1 0 0 0,0 0 0 0 0,-1 1 0 0 0,1 0-1 0 0,-1-1 1 0 0,1 1 0 0 0,-1-1 0 0 0,0 1-1 0 0,0-1 1 0 0,0 3-18 0 0,-6 16 14 0 0,2-9-21 0 0,0-3 60 0 0,-2 0 69 0 0,-9 5 118 0 0,4-6-32 0 0,0-1-68 0 0,-2 0-37 0 0,-9 1-24 0 0,19-8-185 0 0,0 2 33 0 0,-7 3-101 0 0,7-3 63 0 0,-1 0-90 0 0,3-1 54 0 0,-1 0-36 0 0,0-1-43 0 0,-1 1-46 0 0,2-1-13 0 0,0 1-43 0 0,-2-1-386 0 0,0 1-111 0 0,0-1-87 0 0,1 1-59 0 0,-5-1-1097 0 0,-3 0-1171 0 0,10 0 3225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03:38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271 273 4808 0 0,'0'0'84'0'0,"1"1"-39"0"0,2-1-6 0 0,-2-1 5 0 0,1 1 99 0 0,14-5-31 0 0,15-5 37 0 0,-22 8-62 0 0,-1 0 51 0 0,1 1 98 0 0,1 0 109 0 0,-6 0-123 0 0,1 1 37 0 0,0 0 40 0 0,0 0 43 0 0,-3 0 227 0 0,-1 0-336 0 0,0 0-40 0 0,1 0 91 0 0,1-1-81 0 0,0 0-61 0 0,0 0-60 0 0,-1 0 7 0 0,0 1 28 0 0,0 0 54 0 0,0 0 22 0 0,0 0 57 0 0,0 0 63 0 0,0 1 73 0 0,2 0-400 0 0,-1 0 76 0 0,1 0 66 0 0,0 0 54 0 0,4 2 294 0 0,10 6 834 0 0,-14-6-973 0 0,1 0-82 0 0,-4-2 107 0 0,-1 1-67 0 0,1 0-61 0 0,-1 0-54 0 0,0 1-49 0 0,-1-1-42 0 0,1 0-12 0 0,0-1-76 0 0,-2 8 298 0 0,-2-1-84 0 0,-3-1-67 0 0,-1-2-53 0 0,-4 0-29 0 0,-16 2 24 0 0,14-4 35 0 0,-13 4 45 0 0,0-2-61 0 0,0-1-49 0 0,0-2-35 0 0,-81-1-5 0 0,66-1 76 0 0,2-2-133 0 0,31 1 69 0 0,-1 0 48 0 0,0 1 63 0 0,2-1 78 0 0,-2 2 54 0 0,0 4-42 0 0,4 2-112 0 0,2 4-38 0 0,1 2-58 0 0,-4 26-75 0 0,5-22 73 0 0,0-1 76 0 0,0-1 108 0 0,0 7-164 0 0,1 1-50 0 0,1-11-34 0 0,1 0-1 0 0,0 0 0 0 0,1 0 1 0 0,3 9 41 0 0,-3-12-28 0 0,1 0 0 0 0,1 0 1 0 0,1 3 27 0 0,9 11 4 0 0,0-5 58 0 0,2-3 68 0 0,2-4-30 0 0,15 5-28 0 0,-27-14-45 0 0,0 0 0 0 0,0-1 1 0 0,1 0-1 0 0,3 1-27 0 0,12-3 168 0 0,-20 1-156 0 0,-1 0 0 0 0,1-1 0 0 0,0 1 0 0 0,-1-1 0 0 0,1 1 0 0 0,-1-1 0 0 0,1 0 0 0 0,0 0 0 0 0,-1 0 0 0 0,0 0 0 0 0,1 0 0 0 0,0-1-12 0 0,-1 1 17 0 0,1 0 0 0 0,-1-1 1 0 0,0 1-1 0 0,-1 0 0 0 0,1-1 0 0 0,0 1 0 0 0,0-1 0 0 0,-1 1 0 0 0,1-1 1 0 0,0 1-1 0 0,-1-2-17 0 0,1 1 29 0 0,-1 0 0 0 0,0-1 0 0 0,1 1 0 0 0,-1 0 0 0 0,0 0 0 0 0,-1 0 0 0 0,1-1 0 0 0,0 1-29 0 0,-6-15 275 0 0,-6-1-64 0 0,0 1-79 0 0,-2-3-48 0 0,-10-10-36 0 0,10 13-47 0 0,-13-25 132 0 0,19 28-123 0 0,1 1-44 0 0,-2-3-95 0 0,4 8 19 0 0,0 0-37 0 0,5 8 3 0 0,0-1 37 0 0,0 1-11 0 0,0 0 100 0 0,0-1 54 0 0,-1 0 228 0 0,1 0-197 0 0,0 1-68 0 0,0 0-34 0 0,0 0-40 0 0,0-1-46 0 0,1 1-33 0 0,-1 0-47 0 0,0-1-52 0 0,0 1-58 0 0,0 0-61 0 0,0 0-67 0 0,0-1-73 0 0,0 1-75 0 0,1 0 228 0 0,-1-1-45 0 0,0 1-41 0 0,0 0-36 0 0,1-1-271 0 0,-1 0-54 0 0,1 0-213 0 0,-1 0-568 0 0</inkml:trace>
  <inkml:trace contextRef="#ctx0" brushRef="#br0" timeOffset="1">294 746 8896 0 0,'0'0'200'0'0,"0"0"33"0"0,0 0 14 0 0,0-1-41 0 0,0 0-100 0 0,0 0-3 0 0,0 1 118 0 0,0 0 184 0 0,0 0 10 0 0,0 0-155 0 0,0 0-56 0 0,0 0 40 0 0,0 0 177 0 0,0 0 331 0 0,0 0 16 0 0,0 0-316 0 0,0 0-187 0 0,0 0-45 0 0,0 1-57 0 0,0-1-46 0 0,1 0-40 0 0,-1 0-10 0 0,3 2-41 0 0,-2-1 34 0 0,-1 0 64 0 0,1-1-12 0 0,-1 1 35 0 0,0-1 40 0 0,0 1 44 0 0,6 16 251 0 0,-3 1-94 0 0,-2-2-93 0 0,0 22 320 0 0,-1-27-437 0 0,0-5-39 0 0,0 0-42 0 0,1 6-1 0 0,0-7-95 0 0,0 0-1 0 0,0-1 1 0 0,1 1 0 0 0,-1 0 0 0 0,1-1-1 0 0,1 2 0 0 0,1-1 0 0 0,2 1 0 0 0,7 4-33 0 0,-8-10-96 0 0,-2 0 38 0 0,-2 0-220 0 0,-1-1 90 0 0,1 0 42 0 0,2-2-75 0 0,0 1 108 0 0,5-2-105 0 0,-6 3 69 0 0,3-3-97 0 0,-3 3 156 0 0,-1-1-36 0 0,0 1-8 0 0,1-1-41 0 0,-1 1-46 0 0,0-1-54 0 0,0 1 6 0 0,-1 0-47 0 0,1-1-49 0 0,0 1-55 0 0,-1 0-58 0 0,1-1-62 0 0,0 1-66 0 0,-1 0-71 0 0,1-3-1143 0 0,-1-2-1039 0 0</inkml:trace>
  <inkml:trace contextRef="#ctx0" brushRef="#br0" timeOffset="2">401 616 8688 0 0,'-2'-2'75'0'0,"-1"1"-30"0"0,1-1 16 0 0,0 1 50 0 0,-2-2 57 0 0,-1 0 92 0 0,3 2-156 0 0,1 0 91 0 0,-1 0 78 0 0,0 0 68 0 0,0-1 142 0 0,0 1 62 0 0,-3-4 1262 0 0,3 3-1068 0 0,1 1-64 0 0,1 0-279 0 0,0 1-57 0 0,1-1-12 0 0,-1 1-210 0 0,1 1-35 0 0,0-1-38 0 0,0 0-40 0 0,0 1-44 0 0,1-1-45 0 0,-2 1-90 0 0,1-1 65 0 0,-1 0 57 0 0,1 1 48 0 0,-1-1 95 0 0,1 2 439 0 0,-1-2-445 0 0,0 1-35 0 0,0-1-60 0 0,0 1-110 0 0,0-1 11 0 0,0 0-38 0 0,0 1-40 0 0,0-1-45 0 0,0 0-47 0 0,0 1-51 0 0,0-1-55 0 0,0 0-57 0 0,1 1-61 0 0,-1-1-64 0 0,0 0-68 0 0,1 1-71 0 0,1 0-1213 0 0,2 3-1097 0 0</inkml:trace>
  <inkml:trace contextRef="#ctx0" brushRef="#br0" timeOffset="3">495 563 10240 0 0,'0'0'149'0'0,"0"0"-35"0"0,-1-1 27 0 0,0 1-80 0 0,-1 1 9 0 0,1-1-9 0 0,0 1 43 0 0,-4 3 42 0 0,2 2 65 0 0,-1 4 199 0 0,3 1 76 0 0,1 14 547 0 0,1-17-716 0 0,0 0-34 0 0,-1-2-85 0 0,1 0-38 0 0,-1 0-46 0 0,0-1-52 0 0,0 9 293 0 0,1 1-59 0 0,-1-1-53 0 0,0 1-48 0 0,1-1-41 0 0,-1 0-34 0 0,1 15 38 0 0,2 51 79 0 0,-3-64-153 0 0,0 1 34 0 0,1-9-181 0 0,-1-1 79 0 0,2 1 75 0 0,0 1 110 0 0,0-6-56 0 0,-1-4-100 0 0,1-5-86 0 0,-2 0-33 0 0,0-1-43 0 0,0 3-1 0 0,1-1 0 0 0,0 0-1 0 0,0 1 1 0 0,0-1-1 0 0,0-1 119 0 0,6-13-500 0 0,-5 12 267 0 0,0 3 110 0 0,-1 1 0 0 0,1 0 0 0 0,0-1 0 0 0,0 1 0 0 0,0 0 0 0 0,1-1 123 0 0,3-4-241 0 0,-1 0 48 0 0,1-2-76 0 0,0 1 0 0 0,1 0 1 0 0,0 0-1 0 0,0 0 0 0 0,1 1 0 0 0,3-2 269 0 0,11-9-428 0 0,-11 11 271 0 0,-1 1 49 0 0,-3 3 46 0 0,-2 2 39 0 0,5-4 49 0 0,-9 5 129 0 0,-1 1 63 0 0,0 0 20 0 0,0 0 20 0 0,0 0 81 0 0,0 0 40 0 0,0 0 5 0 0,0 0-38 0 0,0 0-253 0 0,0 0 4 0 0,-2 1 26 0 0,-1 1-48 0 0,-4 7 5 0 0,6-7-37 0 0,-7 6 15 0 0,1-1 0 0 0,-1-1-1 0 0,-1 0 1 0 0,0 1-58 0 0,-7 4 136 0 0,1 2 42 0 0,9-8-99 0 0,1-1 66 0 0,-9 8 366 0 0,10-7-380 0 0,1 1-58 0 0,1-1-49 0 0,0-2 71 0 0,2-3-81 0 0,0 0 0 0 0,0 0 0 0 0,-1 1 0 0 0,1-1 0 0 0,0 0 0 0 0,0 0 0 0 0,0 1 0 0 0,0-1 0 0 0,0 0 0 0 0,0 0 0 0 0,-1 0 0 0 0,1 1 0 0 0,0-1 0 0 0,0 0 0 0 0,0 0 0 0 0,0 1 0 0 0,0-1 0 0 0,0 0 0 0 0,0 1 0 0 0,0-1 0 0 0,0 0 0 0 0,0 0 1 0 0,0 1-1 0 0,0-1 0 0 0,0 0 0 0 0,1 0 0 0 0,-1 1 0 0 0,0-1 0 0 0,0 0 0 0 0,0 0 0 0 0,0 1-14 0 0,5 4 84 0 0,-2-1 20 0 0,0-1 0 0 0,1 1 0 0 0,0-1 0 0 0,0 0 0 0 0,0 0 0 0 0,0 0 0 0 0,3 1-104 0 0,11 4 388 0 0,-5-3-237 0 0,0 1-85 0 0,1 0-76 0 0,0 0-70 0 0,0-2-62 0 0,-1-3-51 0 0,-11-1 183 0 0,-1 1-82 0 0,1-1-83 0 0,-1 1-86 0 0,1 0-86 0 0,-1-1-90 0 0,0 1-90 0 0,0 0-93 0 0,0-1 77 0 0,0 1-58 0 0,-1-1-58 0 0,1 0-59 0 0,-1 0-1378 0 0,1 0-1193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03:38.808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79 746 8208 0 0,'-19'-4'234'0'0,"15"3"6"0"0,4 1-176 0 0,-1 0-37 0 0,-1 0 20 0 0,1 0 138 0 0,1 0 59 0 0,0 0 11 0 0,-1 0-431 0 0,0 0 111 0 0,0 1 102 0 0,0-1 87 0 0,-1 0 126 0 0,1 1 91 0 0,-1-1 158 0 0,0 1 362 0 0,-1 1 359 0 0,3-2-855 0 0,0 1-41 0 0,1-1 7 0 0,-1 1-106 0 0,1-1-158 0 0,0 1-35 0 0,0-1-38 0 0,0 0-41 0 0,5 1 299 0 0,0 0-50 0 0,7 0 90 0 0,11 2 180 0 0,-18-1-218 0 0,0-2-97 0 0,0 0-61 0 0,2-1-45 0 0,-2 1-12 0 0,-3 0 18 0 0,5 0 162 0 0,0 0-46 0 0,5 0 63 0 0,-2 2-114 0 0,28 6 50 0 0,-36-8-169 0 0,0 1-9 0 0,5 0 20 0 0,7 1 28 0 0,19 0-5 0 0,17-1 90 0 0,-29-1-89 0 0,9-2 25 0 0,-23 1-62 0 0,-5 1 1 0 0,0 1 0 0 0,-1-2-1 0 0,1 1 1 0 0,0 0-1 0 0,0 0 1 0 0,-1-1-1 0 0,1 1 1 0 0,0-1-1 0 0,-1 0-1 0 0,7-1 40 0 0,0 1-30 0 0,-2-2 1 0 0,-3 2 96 0 0,1 0-109 0 0,-3 0-39 0 0,1 1-34 0 0,-1-1-40 0 0,1 1-47 0 0,-1-1-51 0 0,-1 1-60 0 0,0-1-63 0 0,-1 1-71 0 0,-3-3-302 0 0</inkml:trace>
  <inkml:trace contextRef="#ctx0" brushRef="#br0" timeOffset="1">0 941 9272 0 0,'19'-3'208'0'0,"-15"3"33"0"0,-4 0 14 0 0,7-2-63 0 0,-1 2-128 0 0,0-1-40 0 0,-1 0 47 0 0,1 1 42 0 0,-2-1 38 0 0,5 0 252 0 0,-1 0 107 0 0,1 0 223 0 0,10-1 1102 0 0,-12 2-1245 0 0,-2-1-166 0 0,2 1-81 0 0,-1 0-101 0 0,1 0-121 0 0,6-1 179 0 0,0 0-34 0 0,3-1 17 0 0,8-1 96 0 0,17-3 264 0 0,-13 4-125 0 0,0 1-340 0 0,14-4 43 0 0,-17 2-92 0 0,5 0 33 0 0,-9 1-85 0 0,-2 0 15 0 0,-4 1-62 0 0,2 0-40 0 0,5 1-45 0 0,-21 0-63 0 0,-1 0-11 0 0,0 0 34 0 0,0 0-14 0 0,0 0-58 0 0,0 0-163 0 0,1 0-297 0 0,4 0-20 0 0</inkml:trace>
  <inkml:trace contextRef="#ctx0" brushRef="#br0" timeOffset="2">1151 430 7584 0 0,'0'0'222'0'0,"-1"-1"-15"0"0,0-2-310 0 0,-1 0 74 0 0,1 0 64 0 0,0 0 56 0 0,-1-2 192 0 0,0-7 815 0 0,2 10-898 0 0,0 0-42 0 0,0 1 248 0 0,0 1 2 0 0,0 0-276 0 0,0-1 89 0 0,-1 0 77 0 0,1 0 61 0 0,-1-2 400 0 0,0-1 605 0 0,1 3-805 0 0,2-1 40 0 0,1 1-119 0 0,-1 0-106 0 0,0 0-92 0 0,1 1-47 0 0,0 1-91 0 0,1-1-59 0 0,2 2-55 0 0,-1-1-7 0 0,-2 0 37 0 0,0-1 39 0 0,-1 1 61 0 0,-1-1-65 0 0,0 0 34 0 0,0 1-63 0 0,7 1-34 0 0,-3-1 22 0 0,-2 0 17 0 0,0-1 41 0 0,1 1 120 0 0,-1 1 115 0 0,-2-2-266 0 0,-1 0-5 0 0,0 0-11 0 0,0 5 0 0 0,0 13-66 0 0,-2 13 6 0 0,-6 14-77 0 0,0-5 51 0 0,5-13 21 0 0,1 0 0 0 0,2 22 0 0 0,0-21 0 0 0,1-11 35 0 0,1-1 1 0 0,1 10-36 0 0,2-2 4 0 0,-5-22 11 0 0,0 0-1 0 0,0-1 1 0 0,0 1 0 0 0,1 0-1 0 0,-1 0 1 0 0,0-1-1 0 0,1 1 1 0 0,0 0 0 0 0,-1-1-1 0 0,1 1 1 0 0,0-1-1 0 0,0 1 1 0 0,0-1 0 0 0,0 1-15 0 0,3 3 28 0 0,3 5-36 0 0,-7-9-177 0 0,1-1 40 0 0,-1 1 38 0 0,1 0 33 0 0,-1 0 13 0 0,1 0 60 0 0,1 2 179 0 0,-1-2-141 0 0,0 0-55 0 0,-1-1-34 0 0,1 1-41 0 0,0-1-49 0 0,-1 1-32 0 0,0-1-50 0 0,1 1-55 0 0,-1-1-61 0 0,1 1-65 0 0,-1-1-71 0 0,1 1-76 0 0,-1-1-81 0 0,1 1-824 0 0</inkml:trace>
  <inkml:trace contextRef="#ctx0" brushRef="#br0" timeOffset="3">1017 921 6048 0 0,'0'0'133'0'0,"0"0"23"0"0,0 0 11 0 0,0 0-54 0 0,0 0 0 0 0,0 0 50 0 0,0 0 148 0 0,0 0 271 0 0,0 0 24 0 0,0 0-9 0 0,0 0-45 0 0,0 0-21 0 0,0 0-3 0 0,0 0-20 0 0,0 0-289 0 0,1 0-44 0 0,0-1 70 0 0,2 0-89 0 0,4-2 77 0 0,-5 2-73 0 0,11-3 568 0 0,1 1-89 0 0,-1-1-81 0 0,0 2-72 0 0,4-1 15 0 0,-1 0-75 0 0,4 0 7 0 0,10-1 113 0 0,-6 0-156 0 0,-16 3-177 0 0,0 0-35 0 0,9-1 87 0 0,0 0-100 0 0,0 0-75 0 0,45-6 17 0 0,-49 6-47 0 0,1 0 42 0 0,-1 0-46 0 0,-1 1-46 0 0,13-3-92 0 0,-17 3 34 0 0,-1 1-64 0 0,8-3-256 0 0,-14 2 256 0 0,-1 1-10 0 0,0 0-64 0 0,0 0-175 0 0,1 0-316 0 0,5-2-24 0 0</inkml:trace>
  <inkml:trace contextRef="#ctx0" brushRef="#br0" timeOffset="4">926 391 10912 0 0,'0'0'248'0'0,"0"0"34"0"0,0 0 20 0 0,-1-1-38 0 0,1 1-264 0 0,-1-1 65 0 0,1-1-37 0 0,-1 1-5 0 0,1 0 26 0 0,0 1-49 0 0,0 0 100 0 0,0 0 117 0 0,2-3 456 0 0,0 0-86 0 0,1 1-79 0 0,-1-1-72 0 0,2 1-65 0 0,-1 0-59 0 0,1 1-52 0 0,0-1-46 0 0,2 0 52 0 0,1 0-73 0 0,13-3 230 0 0,-12 4-195 0 0,-5 0-78 0 0,1 0 34 0 0,16-4 196 0 0,0 1-49 0 0,0-1-46 0 0,1 2-41 0 0,10-2 55 0 0,0 2-69 0 0,0 1-54 0 0,0 1-41 0 0,-13 0-192 0 0,9 0 92 0 0,-5 0-2 0 0,-7 1-58 0 0,-3 0-49 0 0,0 0-64 0 0,-1 1-38 0 0,-1 0-65 0 0,0 0-74 0 0,0 1-84 0 0,-6-1 33 0 0,5 1-329 0 0,-7-2 434 0 0,1 0-63 0 0,-1 1 42 0 0,0-1-53 0 0,0 0-60 0 0,0 0-69 0 0,-1 0 59 0 0,0 1-47 0 0,1-1-43 0 0,-1 0-36 0 0,1 0-148 0 0,-1 0-37 0 0,4 1-1558 0 0</inkml:trace>
  <inkml:trace contextRef="#ctx0" brushRef="#br0" timeOffset="5">1673 805 9384 0 0,'-1'1'215'0'0,"0"-1"-73"0"0,-2 2-42 0 0,-3 3 61 0 0,3-4-73 0 0,-9 6 64 0 0,-17 12 45 0 0,20-13-92 0 0,0 0 60 0 0,3-2 2 0 0,0 0 48 0 0,0 1 59 0 0,0-1 65 0 0,-2 2-26 0 0,0 2 80 0 0,-1 2 156 0 0,-5 6 361 0 0,7-8-358 0 0,0 4 7 0 0,5-9-367 0 0,1 0-1 0 0,0 0 0 0 0,0 1 0 0 0,1-1 1 0 0,-1 0-1 0 0,1 0 0 0 0,-1 1 0 0 0,1 1-191 0 0,0-4 241 0 0,9 7 61 0 0,2-2-52 0 0,0-2-45 0 0,0-1-42 0 0,13-3 64 0 0,1-4-99 0 0,-17 1-102 0 0,0 0 1 0 0,0 0 0 0 0,0-1 0 0 0,-1 0-1 0 0,0 0 1 0 0,1 0 0 0 0,2-4-27 0 0,11-10 172 0 0,-13 6-39 0 0,-5 8-57 0 0,0-1 1 0 0,0 0-1 0 0,-1 0 1 0 0,0-1-1 0 0,0 1 1 0 0,1-5-77 0 0,0-9 169 0 0,-5 1-55 0 0,-5 4-94 0 0,1 8-55 0 0,-2 2-37 0 0,-2 1-39 0 0,-2 2-44 0 0,6 1 30 0 0,3 1 2 0 0,1-1 4 0 0,1 0-51 0 0,-1 1-60 0 0,0-1-71 0 0,1 0-10 0 0,0 0-63 0 0,-1 1-68 0 0,1-1-73 0 0,0 0-81 0 0,-1 1-85 0 0,1-1-92 0 0,0 1-98 0 0,-3 0-1353 0 0,-2 3-1260 0 0</inkml:trace>
  <inkml:trace contextRef="#ctx0" brushRef="#br0" timeOffset="6">2234 181 7056 0 0,'0'0'157'0'0,"0"0"23"0"0,0 0 12 0 0,1-1-27 0 0,0-2-163 0 0,-1 1 89 0 0,0 0 25 0 0,0 1 33 0 0,-2 0 220 0 0,-4 0 450 0 0,4 1-584 0 0,1 0-48 0 0,-1 0-84 0 0,1 0-48 0 0,-10 1 621 0 0,1 3-87 0 0,-1 0-78 0 0,2 3-70 0 0,-1 0-63 0 0,1 1-54 0 0,0 0-46 0 0,1 1-39 0 0,-4 2 45 0 0,-11 13 214 0 0,11-7-249 0 0,-6 9 84 0 0,-7 19 202 0 0,9-15-119 0 0,15-28-387 0 0,-7 14-23 0 0,2 0 0 0 0,-1 0 0 0 0,2 0 1 0 0,0 3-7 0 0,-4 25 52 0 0,2 2 39 0 0,4 0 46 0 0,3 0 54 0 0,1-1 62 0 0,3-2 72 0 0,-2-25-48 0 0,1 0-1 0 0,3 8-276 0 0,13 35 507 0 0,-18-57-472 0 0,1 0 0 0 0,0-1 0 0 0,0 1 0 0 0,0 0 0 0 0,0-1 1 0 0,0 0-1 0 0,1 1 0 0 0,0-1 0 0 0,1 1-35 0 0,0 0 36 0 0,1 0 1 0 0,-1-1-1 0 0,1 1 0 0 0,0-1 1 0 0,0-1-1 0 0,3 2-36 0 0,34 12 117 0 0,3-6-105 0 0,-2 1-114 0 0,-39-10 104 0 0,1 0-80 0 0,0 1-73 0 0,0-1-67 0 0,0 0-61 0 0,0-1-55 0 0,0 1-50 0 0,-1 0-43 0 0,2 0-96 0 0,-1 0-39 0 0,6 1-643 0 0,-1 1-267 0 0</inkml:trace>
  <inkml:trace contextRef="#ctx0" brushRef="#br0" timeOffset="7">2504 356 6992 0 0,'0'0'157'0'0,"0"0"23"0"0,-1-1 12 0 0,0 0 523 0 0,0 0-54 0 0,0 1-50 0 0,1-1-49 0 0,-1 1-48 0 0,0 0-44 0 0,0 0-44 0 0,1 1-41 0 0,-1-1-39 0 0,1 1-37 0 0,0 0-35 0 0,-1 0-34 0 0,1 1 149 0 0,0 1-110 0 0,0-1-124 0 0,0 1-51 0 0,0 0-45 0 0,0 0-36 0 0,0 2-46 0 0,2 8-117 0 0,-2-9 145 0 0,1-1 68 0 0,-1 0 93 0 0,0-1 118 0 0,0 14 3 0 0,0 1-49 0 0,0 11 65 0 0,0 1-100 0 0,0 5-55 0 0,-3 16-26 0 0,-1 10 4 0 0,-2 21 111 0 0,4-47-97 0 0,1 0 50 0 0,0 0 64 0 0,1 0 76 0 0,1-25-237 0 0,1-6 83 0 0,3-11 272 0 0,-2-1-222 0 0,-1 3-151 0 0,-1 1-36 0 0,1 0-58 0 0,-2 0-99 0 0,2-10 39 0 0,-1-1-84 0 0,-1-3-116 0 0,-1-9-236 0 0,0-7-105 0 0,1 13 298 0 0,3-17-214 0 0,-1 1-96 0 0,2-36-638 0 0,-2 50 886 0 0,-1-1 45 0 0,-1 4 103 0 0,1 1 50 0 0,-1 0 59 0 0,0-1 69 0 0,-2 4 67 0 0,1 9 52 0 0,1 0 85 0 0,0 7-8 0 0,0 1 43 0 0,0 0-55 0 0,0 0-47 0 0,0-1-37 0 0,0 1-38 0 0,0-2-82 0 0,0 1 68 0 0,0 1 48 0 0,0-1 70 0 0,0 1 97 0 0,0 0-59 0 0,0 0 33 0 0,0 0 37 0 0,0 0 38 0 0,0 0 43 0 0,0 1 44 0 0,24 47-168 0 0,-11-25-15 0 0,6 21-158 0 0,-10-23 42 0 0,6 12 93 0 0,4 10 28 0 0,-8-13-160 0 0,-6-14-3 0 0,0 1 68 0 0,1 4 379 0 0,8 18-447 0 0,-8-27 58 0 0,0 0-38 0 0,1 1-111 0 0,2 2-34 0 0,-3-6 74 0 0,1-2 47 0 0,0-1 51 0 0,-1-2-46 0 0,-1-1 76 0 0,0 0 94 0 0,4-1 183 0 0,-1-3 33 0 0,-3-2-159 0 0,-1-2-81 0 0,1-1-56 0 0,2-7 347 0 0,-4-1-44 0 0,-2-1-41 0 0,-1 0-37 0 0,1-12 185 0 0,0 9-251 0 0,-1-2-62 0 0,-3-4-21 0 0,-2-11 7 0 0,2 15-82 0 0,1-3 20 0 0,0 0 0 0 0,2-4-112 0 0,1-23 118 0 0,2 10-58 0 0,1 0-49 0 0,-4 33-15 0 0,1 0-4 0 0,1-16 48 0 0,5-32 163 0 0,-4 39-201 0 0,0 1-67 0 0,-1 8 4 0 0,1 1 0 0 0,-1-1 0 0 0,1 1 0 0 0,3-4 61 0 0,-6 9-106 0 0,0 1 75 0 0,1-1-34 0 0,0 1-150 0 0,1 0-75 0 0,4 0-487 0 0,-4 0 564 0 0,0 0 36 0 0,-2 0-11 0 0,1 0 112 0 0,0 1 71 0 0,1-1 84 0 0,-1 0-76 0 0,0 0-55 0 0,0 1-74 0 0,-1-1 16 0 0,1 0-35 0 0,-1 1-37 0 0,1-1-42 0 0,-1 0-45 0 0,0 1-50 0 0,0-1-54 0 0,1 1-56 0 0,-1-1-32 0 0,0 1-68 0 0,0 0-59 0 0,1 0-52 0 0,-1-1-41 0 0,1 1-34 0 0,0 3-1548 0 0</inkml:trace>
  <inkml:trace contextRef="#ctx0" brushRef="#br0" timeOffset="8">2840 857 4032 0 0,'0'0'116'0'0,"0"0"-24"0"0,0 0 16 0 0,0 0 57 0 0,0 0 158 0 0,0 0 285 0 0,0 0-163 0 0,1-1-49 0 0,-1 0-45 0 0,1-1-41 0 0,0-1 88 0 0,0 0-67 0 0,0 1-54 0 0,0 0-37 0 0,2-3 386 0 0,0 1-120 0 0,1-1-99 0 0,-1 0-80 0 0,1 0-14 0 0,9-8 386 0 0,-7 9-345 0 0,0-1 48 0 0,5-11 425 0 0,-6 8-387 0 0,-1 2 91 0 0,-2 5-425 0 0,-1 0 51 0 0,-1 0 83 0 0,1 1 187 0 0,-1 2 310 0 0,0-1-527 0 0,0 0-35 0 0,0 0-25 0 0,0 1-90 0 0,-1 0-111 0 0,1-1-22 0 0,0 0-35 0 0,0 0 174 0 0,0 4 56 0 0,0 8-22 0 0,0-12-56 0 0,1 17 436 0 0,2 1-90 0 0,0-2-90 0 0,6 21 338 0 0,-7-31-513 0 0,4 11 170 0 0,0-7-133 0 0,-2-2-68 0 0,1-1-50 0 0,-4-8-44 0 0,-1 1 56 0 0,2 1 33 0 0,4 1-35 0 0,6 1-40 0 0,-10-4-169 0 0,0 0 47 0 0,0-1 42 0 0,0 1 35 0 0,2-1 54 0 0,4-4 179 0 0,-5 2-211 0 0,-2 1-71 0 0,1 0-82 0 0,-1 0-103 0 0,1-1-120 0 0,-2 1 25 0 0,1 0-78 0 0,0 0-84 0 0,-1 0-92 0 0,0 0-98 0 0,1 0-106 0 0,-1 0-112 0 0,0-1-119 0 0,0 0-1008 0 0,0-2-1158 0 0</inkml:trace>
  <inkml:trace contextRef="#ctx0" brushRef="#br0" timeOffset="9">2922 585 9528 0 0,'0'0'216'0'0,"0"0"32"0"0,0 0 10 0 0,0 0 44 0 0,0 0 136 0 0,0 0 61 0 0,0 0-161 0 0,0 0-107 0 0,0 0-90 0 0,0 0-75 0 0,-1 1-57 0 0,1-1-41 0 0,-1 2-162 0 0,1-2 164 0 0,-1 1 94 0 0,1-1 19 0 0,0 0 40 0 0,0 1 51 0 0,0-1 55 0 0,0 0 60 0 0,0 0 66 0 0,0 0 73 0 0,1 0 78 0 0,-1 0 85 0 0,0 0 90 0 0,8-3-601 0 0,-2 0-13 0 0,-2 0-3 0 0,4-4-6 0 0,-5 2-50 0 0,2-5-25 0 0,-5 10-24 0 0,0 1-19 0 0,3 15 24 0 0,14 18 36 0 0,-16-32 313 0 0,-1 0-63 0 0,0-1-55 0 0,-1-1-50 0 0,-1 1-43 0 0,0-1-36 0 0,-2-1-17 0 0,-10-6-90 0 0,11 5 77 0 0,1 1 40 0 0,-13-24 60 0 0,10 12-116 0 0,3 3-41 0 0,2 9-75 0 0,0 1-57 0 0,0 0-21 0 0,0 0 54 0 0,0 0-2 0 0,0 0-57 0 0,0 0-166 0 0,0 0-306 0 0,0 0-19 0 0</inkml:trace>
  <inkml:trace contextRef="#ctx0" brushRef="#br0" timeOffset="10">3228 498 5208 0 0,'0'0'116'0'0,"0"0"17"0"0,0 0 11 0 0,0 0-3 0 0,0 0-38 0 0,0 0-20 0 0,1 0 22 0 0,7 0-64 0 0,19 0-27 0 0,-11 2-14 0 0,23 1 0 0 0,-35-2 0 0 0,1 0 0 0 0,-1 0 0 0 0,0-1 0 0 0,0 1 0 0 0,1-1 0 0 0,-1 0 0 0 0,1-1 0 0 0,13 1 0 0 0,-16 0 24 0 0,2 0 45 0 0,-1 0 40 0 0,1 1 36 0 0,2-1 67 0 0,-1 0 36 0 0,12 1 619 0 0,-6-1-130 0 0,-7 0-309 0 0,-3 1-207 0 0,-1-1-47 0 0,-2 0-58 0 0,-1 0-66 0 0,-13 0 172 0 0,0 1-56 0 0,-8 0 0 0 0,1 1-64 0 0,-23 1 53 0 0,14-2 34 0 0,28-1-130 0 0,-7 2 20 0 0,6 0-9 0 0,0-2 63 0 0,2 0 6 0 0,0 0 53 0 0,13 2-191 0 0,19 3 21 0 0,-9-3-54 0 0,-3-1-68 0 0,0-2-95 0 0,4-1-50 0 0,-8 1 111 0 0,0 1 51 0 0,6 0 36 0 0,-11 0 41 0 0,-7 0 107 0 0,-1 0-1 0 0,0 0 3 0 0,0 0 56 0 0,-6-1 193 0 0,-1 2-91 0 0,1 0-72 0 0,0 0-51 0 0,-13 2 157 0 0,11-4-128 0 0,-9 0 84 0 0,0 0-92 0 0,-34 2 98 0 0,28 0-83 0 0,12 0-37 0 0,-1-1 45 0 0,5 0-100 0 0,5-1 34 0 0,7 1 138 0 0,0 0-157 0 0,1 0-48 0 0,0 0-69 0 0,-2 0-88 0 0,26 1-143 0 0,-10 0 69 0 0,-1 1-53 0 0,8 1-112 0 0,1-1 80 0 0,-5-1 111 0 0,0 1 64 0 0,-14-2 39 0 0,19-2 50 0 0,-27 2 59 0 0,-2 1 20 0 0,-13 1 3 0 0,0 0-34 0 0,-33-2-30 0 0,3 0-6 0 0,-7 0 64 0 0,23-1 7 0 0,-1 2 93 0 0,17-1-105 0 0,-2-1 63 0 0,0-1 52 0 0,2 0 43 0 0,3-1-2 0 0,0 1 89 0 0,2 1-157 0 0,6 1-76 0 0,3 0-5 0 0,11 0-45 0 0,0-1-54 0 0,3 1-49 0 0,22 1-164 0 0,-25-1 166 0 0,1 0-101 0 0,14 0-289 0 0,-25 0 445 0 0,1 0-57 0 0,-1 0-60 0 0,1 1-65 0 0,-1-1-67 0 0,1 0-72 0 0,0 0-74 0 0,-1 1-78 0 0,0-1 60 0 0,0 0-48 0 0,-1 0-52 0 0,1 0-52 0 0,5 1-988 0 0,3-1-886 0 0,-11 0 2441 0 0</inkml:trace>
  <inkml:trace contextRef="#ctx0" brushRef="#br0" timeOffset="11">4526 40 5784 0 0,'0'0'132'0'0,"0"0"17"0"0,0 0 10 0 0,0 0 19 0 0,0 0 78 0 0,0 0 31 0 0,0 0 8 0 0,0 0 27 0 0,0 0-93 0 0,1 0-46 0 0,1 0 77 0 0,0 0-103 0 0,5 0 115 0 0,-5 0-142 0 0,0 0 53 0 0,8 3 462 0 0,0 2-79 0 0,3 2 37 0 0,4 4 219 0 0,-4-3-217 0 0,2 3 279 0 0,-5-2-379 0 0,-2-1-195 0 0,-4-4-207 0 0,0-1-41 0 0,7 9-2 0 0,0 1 33 0 0,0 1 102 0 0,0 2 0 0 0,-1 0 0 0 0,0 2-195 0 0,1 3 124 0 0,-1 0-75 0 0,16 31-49 0 0,-11-20 32 0 0,-4-11 53 0 0,-2 0-1 0 0,-1 1 0 0 0,1 3-84 0 0,-1 17 75 0 0,-5-9 113 0 0,1-6 35 0 0,-2 14 172 0 0,-3-1-392 0 0,-1 1 111 0 0,-2-1 117 0 0,-2 0 120 0 0,3-21-230 0 0,-7 24 98 0 0,7-30-121 0 0,-1 0 37 0 0,-5 4 261 0 0,3-7-254 0 0,4-5-120 0 0,1 0-45 0 0,0-1 23 0 0,-3 6 0 0 0,1-4 0 0 0,0 2-1 0 0,-4 7 3 0 0,-8 5-40 0 0,13-19-107 0 0,1 0 40 0 0,-3 3-118 0 0,2-3 104 0 0,0 0-113 0 0,1 0-77 0 0,0-1 103 0 0,0 1-39 0 0,0-1-45 0 0,0 0-49 0 0,0 1-53 0 0,0-1-58 0 0,1 0-62 0 0,-1 1-67 0 0,0-1-72 0 0,0 0-74 0 0,-1 2-1352 0 0,-2 0-1177 0 0,4-2 3249 0 0</inkml:trace>
  <inkml:trace contextRef="#ctx0" brushRef="#br0" timeOffset="12">4037 294 3600 0 0,'0'0'76'0'0,"0"0"16"0"0,0 0 5 0 0,0 0 9 0 0,0 0 11 0 0,0 0 3 0 0,0 0 0 0 0,0 0 1 0 0,0 0 7 0 0,0 0 7 0 0,0 0 1 0 0,0 0 29 0 0,0 0 123 0 0,0 0 52 0 0,0 0 11 0 0,0 0-2 0 0,0 0-10 0 0,0 0-3 0 0,0 0 0 0 0,0 0-7 0 0,0 0-28 0 0,0 0-11 0 0,0 0-2 0 0,0 0-10 0 0,0 0-38 0 0,0 0-16 0 0,0 0-6 0 0,0 0-17 0 0,0 0-60 0 0,0 0-21 0 0,0 0-6 0 0,0 0-1 0 0,0 0 6 0 0,0 0 1 0 0,0 0 0 0 0,0 1-5 0 0,1-1-82 0 0,3 2-14 0 0,-2-1 67 0 0,2 1 117 0 0,-2 2-35 0 0,2 5 83 0 0,-3 0-111 0 0,-1 6 22 0 0,0 4 101 0 0,1-12-240 0 0,0 0 1 0 0,-1 1-1 0 0,0-1 1 0 0,-1 7-24 0 0,0 24 26 0 0,2-25-26 0 0,-1 1 0 0 0,-1-1 0 0 0,0 0 0 0 0,-2 6 0 0 0,-1 10 0 0 0,-10 92 53 0 0,12-105-47 0 0,-1 0 41 0 0,-2 30 132 0 0,5-41-151 0 0,-2 0-29 0 0,0-2 14 0 0,1 1 40 0 0,1 0 16 0 0,-1 1 36 0 0,1-4-9 0 0,0-1 19 0 0,0 1-80 0 0,-2 2-114 0 0,2-2 92 0 0,0-1 34 0 0,-1 0 45 0 0,1 1 56 0 0,0-1 68 0 0,0-1 77 0 0,10-21-247 0 0,-8 11 0 0 0,-1 0-1 0 0,1-1 1 0 0,-2 1 0 0 0,1-3-46 0 0,0-17 43 0 0,7-31 19 0 0,-1 28 152 0 0,11-32-214 0 0,-3 25 60 0 0,-6 0 177 0 0,5-4 25 0 0,-8 24-137 0 0,2-4 60 0 0,1 1-35 0 0,3-8-37 0 0,-11 30-109 0 0,-1 3-12 0 0,0-1 7 0 0,1-3 20 0 0,2-7 41 0 0,-3 9-18 0 0,1 0-98 0 0,-1 0 74 0 0,0 1 33 0 0,1 0 41 0 0,-1 0 50 0 0,1-1 60 0 0,0 2-202 0 0,-1-1 1 0 0,1 0-1 0 0,0 0 0 0 0,-1 1 1 0 0,1-1-1 0 0,0 0 0 0 0,-1 1 1 0 0,1-1-1 0 0,-1 1 0 0 0,1-1 1 0 0,-1 0-1 0 0,1 1 0 0 0,-1-1 1 0 0,1 1-1 0 0,-1 0 0 0 0,0-1 1 0 0,1 1-1 0 0,-1-1 0 0 0,0 1 1 0 0,1-1-1 0 0,-1 1 0 0 0,0 0 1 0 0,0-1-1 0 0,0 1 0 0 0,1 0 1 0 0,-1-1-1 0 0,0 1 0 0 0,0 0 1 0 0,0 0-1 0 0,0 0 1 0 0,6 15-143 0 0,-1 0 78 0 0,-1 4 64 0 0,1 10 86 0 0,2 6 10 0 0,-1-11-136 0 0,3 17 117 0 0,-7-28-74 0 0,1 0-34 0 0,0 0-50 0 0,2 0-62 0 0,-1-4 68 0 0,0 5 49 0 0,1 4 30 0 0,7 28-4 0 0,-7-22 0 0 0,-3-18 55 0 0,9 24 266 0 0,-8-23-292 0 0,0-3-85 0 0,-2-4-31 0 0,0 0 10 0 0,3 3 37 0 0,-3-3 99 0 0,0 0 9 0 0,3 3 1 0 0,-3-3 16 0 0,2-1 36 0 0,1-1-83 0 0,2-1-77 0 0,1-1-99 0 0,-1 1 152 0 0,-3 0 97 0 0,-1-2-61 0 0,0 0-50 0 0,4-4-40 0 0,-5 6 105 0 0,2-2-64 0 0,2-6-123 0 0,-2 2 51 0 0,-1-7 42 0 0,-2 13 38 0 0,0 0 1 0 0,0-1 0 0 0,1 1 0 0 0,-1-1-1 0 0,1 1 1 0 0,-1-1 0 0 0,1 1-1 0 0,0 0 1 0 0,0-1 0 0 0,0 1-10 0 0,1-3 39 0 0,0 0 0 0 0,-1 0 1 0 0,0 0-1 0 0,0 0 1 0 0,0-4-40 0 0,1-6 149 0 0,5-15 82 0 0,0 0-58 0 0,-1 5-84 0 0,0 0-53 0 0,-4 15 7 0 0,-1-6-28 0 0,2-4 0 0 0,0 6 51 0 0,-1 5-18 0 0,-1-5-40 0 0,1-4-11 0 0,11-25 3 0 0,-10 33 7 0 0,1-1-46 0 0,4-6-86 0 0,-1 3-51 0 0,-5 12 152 0 0,6-18-90 0 0,-6 12 25 0 0,-1-2-67 0 0,-1 9 30 0 0,1-5-101 0 0,0 4 105 0 0,0-1-69 0 0,0 0-86 0 0,-1 2 77 0 0,1 0-39 0 0,-1 0-42 0 0,1 0-48 0 0,-1 0-51 0 0,0 0-55 0 0,1 1-61 0 0,-1 0-63 0 0,0 0 243 0 0,0 0-45 0 0,0 0-39 0 0,0 0-35 0 0,0 0-126 0 0,0 0-34 0 0,0 0-1310 0 0</inkml:trace>
  <inkml:trace contextRef="#ctx0" brushRef="#br0" timeOffset="13">4421 741 7456 0 0,'0'0'166'0'0,"0"0"29"0"0,0 0 12 0 0,0 0 9 0 0,0 0 34 0 0,0 0 20 0 0,0 0 2 0 0,0 0-6 0 0,0 0-22 0 0,0 0-10 0 0,0 0-2 0 0,0 0-10 0 0,0 0-39 0 0,0 0-20 0 0,0 0-3 0 0,0 0 1 0 0,0 0 6 0 0,0 0-27 0 0,0 1-59 0 0,-2 7 34 0 0,0 16 286 0 0,1-3-159 0 0,-1-10-172 0 0,-1-1-41 0 0,-2 13 76 0 0,2 2-45 0 0,-2 5-7 0 0,0-2-65 0 0,-7 30 88 0 0,-9 22-76 0 0,6-40 45 0 0,4-14 17 0 0,7-18-31 0 0,3-5 30 0 0,1-2-38 0 0,-1 9 21 0 0,0-8 10 0 0,1-2 10 0 0,0 0 0 0 0,0 0 5 0 0,0 0 16 0 0,0 0-15 0 0,1-2-46 0 0,-1 0 0 0 0,1 0 0 0 0,-1 0 0 0 0,1 0 0 0 0,0 1 0 0 0,-1-1 1 0 0,1 0-1 0 0,0 1 0 0 0,0-1 0 0 0,1 0 0 0 0,-1 0-24 0 0,4-6 151 0 0,1-5 12 0 0,-1 1-46 0 0,0-1-48 0 0,0 1-48 0 0,2-5-63 0 0,-1 1-80 0 0,1 0-79 0 0,2 0-79 0 0,-4 4 188 0 0,8-11-136 0 0,-2 8 159 0 0,-2 5 41 0 0,-7 7 3 0 0,0 0 0 0 0,1 1 0 0 0,0-1 0 0 0,-1 0 0 0 0,1 1 0 0 0,0 0 0 0 0,1-1 25 0 0,14-6-43 0 0,1 1 86 0 0,-18 7-75 0 0,-1 1 76 0 0,-1 1 40 0 0,-1 1-33 0 0,-14 9 48 0 0,15-11-60 0 0,-7 5 114 0 0,2-1-73 0 0,-9 10 51 0 0,9-6-53 0 0,5-7 23 0 0,1 2 78 0 0,-2-2-98 0 0,0 1-77 0 0,0 1-56 0 0,0 11-169 0 0,4-5 265 0 0,0-4 13 0 0,2 1 60 0 0,10 10 13 0 0,-13-15-105 0 0,1 1 1 0 0,0 0 0 0 0,-1-1-1 0 0,0 1 1 0 0,1 0 0 0 0,-1 0 0 0 0,1 2-26 0 0,3 2 63 0 0,5-1-91 0 0,2 2-31 0 0,1 2 59 0 0,14 3 110 0 0,-17-9-84 0 0,-2 1-34 0 0,-6-3-57 0 0,-1-1 40 0 0,3 2 40 0 0,-2-2-32 0 0,-1 1-35 0 0,1-1-51 0 0,-1 1-64 0 0,0-1 12 0 0,0 0-40 0 0,0 1-43 0 0,-1-1-50 0 0,1 1-18 0 0,-1-1-49 0 0,0 0-43 0 0,0 0-38 0 0,0 0-128 0 0,0 0-39 0 0,0 0-1333 0 0</inkml:trace>
  <inkml:trace contextRef="#ctx0" brushRef="#br0" timeOffset="14">4549 799 4608 0 0,'0'0'101'0'0,"0"0"22"0"0,0 0 5 0 0,1 0-21 0 0,1 0-304 0 0,-1 0 38 0 0,0 0 37 0 0,0 0 33 0 0,1 0 8 0 0,0 0 115 0 0,-1-1 101 0 0,1 1 86 0 0,-1 0 73 0 0,0 0 56 0 0,-1-1 224 0 0,1 2 871 0 0,-1-1-1036 0 0,-1 1-42 0 0,1-1-83 0 0,-1 1-59 0 0,0 0-73 0 0,0 1-83 0 0,-8 10 342 0 0,-2-1 49 0 0,2-4 37 0 0,0-1 0 0 0,-1 1 1 0 0,-1-1-498 0 0,-2 1 438 0 0,1 1-35 0 0,0 1-47 0 0,1 1-62 0 0,10-10-223 0 0,0 2-36 0 0,-3 3-12 0 0,2-2 24 0 0,1-1 77 0 0,1-2-22 0 0,0 1 34 0 0,3 3-112 0 0,5 0 30 0 0,1-4-58 0 0,-7-1 8 0 0,5 1-69 0 0,0-2 83 0 0,-1 0 55 0 0,11-7 161 0 0,-8 3-154 0 0,-4 2-87 0 0,-1 1-46 0 0,-1 0-56 0 0,1-1-65 0 0,-1 0-151 0 0,3-4-299 0 0,-7 1 136 0 0,-4 4 303 0 0,-2 1 64 0 0,3 1-12 0 0,0 1 42 0 0,-5 0 17 0 0,3 1 89 0 0,-1 0 39 0 0,-13 5 217 0 0,12-2-198 0 0,1 0-74 0 0,0-1-84 0 0,0 1-107 0 0,4-1 48 0 0,-1-1-36 0 0,1 0-39 0 0,0 0-42 0 0,0 1-45 0 0,0-1-48 0 0,0 0-51 0 0,0 1-53 0 0,1-1-58 0 0,-1 0-60 0 0,1 1-779 0 0,-1 0-769 0 0,3-3 2115 0 0</inkml:trace>
  <inkml:trace contextRef="#ctx0" brushRef="#br1" timeOffset="15">3652 147 3168 0 0,'0'0'68'0'0,"0"0"16"0"0,1 0 31 0 0,1-4-69 0 0,1-1-31 0 0,0 0 14 0 0,0 1 52 0 0,0-1 118 0 0,-1 1 63 0 0,4-6 510 0 0,-3 7-573 0 0,-1 0-68 0 0,-1 2 241 0 0,4 0 14 0 0,-1-2-104 0 0,1-3-50 0 0,3-3-22 0 0,-3 3-55 0 0,-4 4-145 0 0,3-1 60 0 0,5-6 184 0 0,-5 5-172 0 0,-3 3 57 0 0,-1 1 37 0 0,1-1-75 0 0,0-1-47 0 0,3-4 9 0 0,-2 4-3 0 0,-1 1 19 0 0,-1 0 38 0 0,1 0 46 0 0,-1 0 55 0 0,3-2 126 0 0,-2 0-61 0 0,1 0-6 0 0,0-2 63 0 0,0 0 58 0 0,0 1-72 0 0,-1 2-100 0 0,-1 0-42 0 0,-2 0 23 0 0,-4-1 220 0 0,5 2-263 0 0,0 1 37 0 0,-6-5-27 0 0,-1 2-43 0 0,-11 1 27 0 0,3 2-99 0 0,-8 3-10 0 0,12-2-9 0 0,-2 1-41 0 0,0 1 41 0 0,-4 2 49 0 0,-8 4 95 0 0,21-7-140 0 0,1 1 0 0 0,-1 0 0 0 0,0 0 0 0 0,1 0 0 0 0,0 0 0 0 0,-1 1 0 0 0,1 0-44 0 0,-6 7 68 0 0,2 2-32 0 0,6-9 146 0 0,1 0-33 0 0,-3 4 60 0 0,0 3-80 0 0,1 7-92 0 0,5 0-50 0 0,2-6 53 0 0,2-3 61 0 0,3 0 91 0 0,-7-7-186 0 0,-1-1-1 0 0,1 0 1 0 0,-1 0 0 0 0,1 0-1 0 0,-1 0 1 0 0,1 0-1 0 0,0-1 1 0 0,0 1-1 0 0,-1 0 1 0 0,1-1 0 0 0,0 1-1 0 0,0-1-5 0 0,1 0 19 0 0,0 0 0 0 0,-1 0-1 0 0,1 0 1 0 0,0 0-1 0 0,0 0 1 0 0,-1-1 0 0 0,1 1-1 0 0,0-1 1 0 0,-1 0 0 0 0,1 0-1 0 0,0 0 1 0 0,0 0-19 0 0,3-3 54 0 0,1 1 1 0 0,-1-1-1 0 0,0 0 1 0 0,1-2-55 0 0,11-8 57 0 0,8-7-57 0 0,-20 15 10 0 0,0 0 1 0 0,-1 0 0 0 0,0 0-1 0 0,0-1 1 0 0,0 0 0 0 0,2-4-11 0 0,-5 8-12 0 0,4-1-30 0 0,-3 6-27 0 0,-2 5-6 0 0,-2-1 57 0 0,-1 18 18 0 0,-2-1 0 0 0,-1 1 0 0 0,-1-1 0 0 0,-1 0 0 0 0,0 0 0 0 0,-5 7 88 0 0,-4 22-88 0 0,2-4 40 0 0,10-36-40 0 0,-3 9 0 0 0,-1 0 0 0 0,0 0 0 0 0,-2 0 0 0 0,3-7 29 0 0,6-11-8 0 0,-1 0-1 0 0,1 0 0 0 0,-1 0 0 0 0,1-1 1 0 0,-1 1-1 0 0,0 0 0 0 0,0 0 1 0 0,0-1-1 0 0,0 0 0 0 0,-1 1 0 0 0,-1 0-20 0 0,-16 7 44 0 0,13-10 23 0 0,-3-7 197 0 0,1-3 30 0 0,5 4-174 0 0,3 4-46 0 0,0-1 1 0 0,-1 1-1 0 0,1-1 0 0 0,0 1 1 0 0,0-1-1 0 0,1 1 0 0 0,-2-4-74 0 0,0-20 391 0 0,5-1-129 0 0,1 2-129 0 0,-3 18-118 0 0,7-15 46 0 0,-1 9-69 0 0,1-1-82 0 0,-8 14 87 0 0,0 0-36 0 0,0 0-33 0 0,1-1-34 0 0,0 1-198 0 0,1-1-113 0 0,0 1 36 0 0,-1 0-52 0 0,1-1-47 0 0,-1 1-42 0 0,1-1-629 0 0,-1 1-110 0 0,3 0-714 0 0,1 2-1121 0 0,-5-2 3075 0 0</inkml:trace>
  <inkml:trace contextRef="#ctx0" brushRef="#br1" timeOffset="16">3740 338 2320 0 0,'0'0'68'0'0,"0"0"2"0"0,0 0 41 0 0,0 0 83 0 0,0 0 208 0 0,0 0 380 0 0,0 0 32 0 0,0 0-21 0 0,0 0-121 0 0,0 0-52 0 0,0 0-10 0 0,0 0-34 0 0,0 0-136 0 0,0 0-66 0 0,0 0-12 0 0,1 1-57 0 0,2 2 112 0 0,-1-1-44 0 0,0 1 41 0 0,1 1 498 0 0,-2 0-725 0 0,0 0 56 0 0,2 11 637 0 0,-1-8-452 0 0,-1-3-252 0 0,0 0-38 0 0,0 1-27 0 0,1 0-103 0 0,-1-1 159 0 0,1-1-39 0 0,-1 6 149 0 0,0-4-131 0 0,0-1 58 0 0,0 0-108 0 0,-1-1 0 0 0,0 0 0 0 0,0 0 0 0 0,0 0-1 0 0,-1 0 1 0 0,1 0 0 0 0,-1 0 0 0 0,1 0 0 0 0,-1 1-96 0 0,-2 7 243 0 0,2-1-90 0 0,1-6-105 0 0,-1 0 1 0 0,0 0-1 0 0,0 0 1 0 0,-1 0-1 0 0,1 0 1 0 0,-1 0-1 0 0,0 0 1 0 0,0 0-49 0 0,-2 5 97 0 0,3-8-44 0 0,-6 15 57 0 0,5-10-30 0 0,2-6-251 0 0,0 1 111 0 0,0-1 84 0 0,0 1 59 0 0,0 0 242 0 0,0 0-239 0 0,0 0-77 0 0,0 0-35 0 0,0-1-43 0 0,0 1-51 0 0,0 0-23 0 0,0-1-44 0 0,0 1-48 0 0,0 0-53 0 0,0-1-56 0 0,0 1-61 0 0,0 0-65 0 0,0 0-68 0 0,0-1 180 0 0,0 0-50 0 0,0 0-45 0 0,0 0-39 0 0,0 0-143 0 0,0 0-37 0 0,0 0-173 0 0,0 0-464 0 0</inkml:trace>
  <inkml:trace contextRef="#ctx0" brushRef="#br1" timeOffset="17">3802 265 10448 0 0,'0'0'233'0'0,"0"0"39"0"0,0 0 16 0 0,0 0-32 0 0,0 0-117 0 0,0 0 111 0 0,0 0 66 0 0,0 0 18 0 0,0 0-6 0 0,0 1-342 0 0,0-1 74 0 0,2 1 155 0 0,1 2 261 0 0,-1-1-297 0 0,0-1-54 0 0,-1 1-86 0 0,0-1-102 0 0,0 0-114 0 0,0-1 39 0 0,-1 0-35 0 0,0 0-40 0 0,0 0-41 0 0,0 0-57 0 0,0 0-49 0 0,0 0-42 0 0,0 0-39 0 0,0 0-129 0 0,0 0-38 0 0,0 0-1346 0 0</inkml:trace>
  <inkml:trace contextRef="#ctx0" brushRef="#br1" timeOffset="18">3375 727 6896 0 0,'0'0'200'0'0,"1"-1"-45"0"0,0 0-79 0 0,0-1-56 0 0,4-4-57 0 0,-3 4 55 0 0,3-2 129 0 0,0 1 66 0 0,0-1 56 0 0,0 1 46 0 0,6-2 404 0 0,-8 3-455 0 0,0 1-1 0 0,0 0 1 0 0,0 0 0 0 0,0 1 0 0 0,0-1 0 0 0,0 1 0 0 0,2 0-264 0 0,4 0 512 0 0,0 1-70 0 0,-2 1-171 0 0,0-1-43 0 0,8 3 122 0 0,-1-2-120 0 0,18 4 211 0 0,-19-4-278 0 0,21 2 308 0 0,-22-2-345 0 0,1-2-57 0 0,0 1-96 0 0,5-1 80 0 0,1 0 45 0 0,13 1 99 0 0,-11-1-111 0 0,-3-1-83 0 0,0-1-88 0 0,-17 2-73 0 0,-1 0 52 0 0,1 0 45 0 0,0 0 40 0 0,-1 0 38 0 0,1 0 37 0 0,2 0 220 0 0,-2 0-120 0 0,0 0-95 0 0,0 0-53 0 0,0 0-49 0 0,0 0-39 0 0,-1 0-49 0 0,1 0-55 0 0,0 0-61 0 0,-1 0-10 0 0,1 0-50 0 0,0 0-55 0 0,-1 0-57 0 0,1 0-61 0 0,-1-1-66 0 0,1 1-68 0 0,-1 0-72 0 0,1 0 315 0 0,0-1-1222 0 0,2-1-887 0 0</inkml:trace>
  <inkml:trace contextRef="#ctx0" brushRef="#br1" timeOffset="19">3570 814 6104 0 0,'0'0'133'0'0,"0"0"23"0"0,0 0 12 0 0,0-1 161 0 0,-2 1-65 0 0,-5-3 413 0 0,3 3-346 0 0,-2 0 433 0 0,0 2-94 0 0,-1-1-88 0 0,1 2-80 0 0,0-1-76 0 0,0 1-69 0 0,0 1-63 0 0,0-1-56 0 0,0 0-33 0 0,0 0-53 0 0,-4 5 146 0 0,-5 7 35 0 0,4-3-90 0 0,-7 9 121 0 0,3 8 38 0 0,14-26-356 0 0,0 0-1 0 0,0-1 0 0 0,0 1 1 0 0,0 0-1 0 0,0 0 0 0 0,1 0 0 0 0,-1 0 1 0 0,1 0-1 0 0,0 0 0 0 0,0 0 1 0 0,0 0-1 0 0,0 0 0 0 0,1 0 0 0 0,-1-1 1 0 0,1 1-1 0 0,0 0 0 0 0,0 0 1 0 0,0 0-1 0 0,0 1-45 0 0,3 0 102 0 0,2 1-50 0 0,-2-2-22 0 0,5 3 29 0 0,-8-6-57 0 0,0 0 1 0 0,0 1 0 0 0,0-1-1 0 0,-1 0 1 0 0,1 0 0 0 0,0 0 0 0 0,0 0-1 0 0,0 0 1 0 0,0 0 0 0 0,0 0 0 0 0,-1 0-1 0 0,1 0 1 0 0,0 0 0 0 0,0 0-1 0 0,1-1-2 0 0,4 1 68 0 0,0-1-43 0 0,1-1 36 0 0,16-10 230 0 0,-10 2-123 0 0,-5 4-96 0 0,-3 1-51 0 0,0 0-46 0 0,5-9-194 0 0,0-1 81 0 0,-6 9 86 0 0,-1 0 1 0 0,1 1-1 0 0,1-1 1 0 0,-1 1-1 0 0,2-1 52 0 0,-4 3 5 0 0,-1-1-46 0 0,4-4-85 0 0,2 3 94 0 0,-6 4-48 0 0,0 2 76 0 0,-1-1 0 0 0,1 0 1 0 0,-1 1-1 0 0,1-1 0 0 0,-1 1 0 0 0,1-1 1 0 0,-1 1-1 0 0,0-1 0 0 0,1 0 1 0 0,-1 1-1 0 0,0-1 0 0 0,1 1 1 0 0,-1 0-1 0 0,0-1 0 0 0,0 1 1 0 0,1-1-1 0 0,-1 1 0 0 0,0-1 1 0 0,0 1-1 0 0,0 0 0 0 0,0-1 1 0 0,0 1-1 0 0,0-1 0 0 0,0 1 1 0 0,0 0 3 0 0,1 17-44 0 0,-2 0 71 0 0,0 0 41 0 0,0 12 76 0 0,-3-9-79 0 0,3-14-25 0 0,-1 0 1 0 0,2 1-1 0 0,-1-1 1 0 0,1 7-41 0 0,-3 24 110 0 0,-10 24 163 0 0,-23 78 225 0 0,22-97-306 0 0,-1-1 52 0 0,12-34-242 0 0,-1 1-1 0 0,0-1 0 0 0,-5 7-1 0 0,-10 9 79 0 0,14-18 39 0 0,-1 0-43 0 0,4-4-57 0 0,-1 0-1 0 0,1 0 0 0 0,0-1 1 0 0,0 1-1 0 0,-1-1 0 0 0,1 0 1 0 0,-2 1-18 0 0,-4 0 74 0 0,0-4 59 0 0,1-5 86 0 0,4 2-67 0 0,1-2 32 0 0,0 2-159 0 0,1-1-1 0 0,0 1 1 0 0,0 0-1 0 0,1-1 1 0 0,-1 1-1 0 0,1 0 1 0 0,0-1-1 0 0,1 1 1 0 0,0-3-25 0 0,0-2 27 0 0,1 1 1 0 0,1 0-1 0 0,0 0 1 0 0,0-1 0 0 0,2-2-28 0 0,1-1 16 0 0,1 0-1 0 0,1 1 1 0 0,2-5-16 0 0,-1 6-25 0 0,0-1-1 0 0,10-9 26 0 0,-15 18-201 0 0,-1-1 82 0 0,0 1 70 0 0,1 0 60 0 0,-1 0 44 0 0,1 0 34 0 0,7-6 297 0 0,-5 6-244 0 0,-1-1-59 0 0,0 1-95 0 0,-2 1-53 0 0,1 0-52 0 0,-1 0-59 0 0,0 1-65 0 0,1-1-99 0 0,0 0-92 0 0,-1 0-101 0 0,1 1-108 0 0,0-1-118 0 0,0 0-126 0 0,-2 2 392 0 0,-1-1-34 0 0,1 0-36 0 0,0 1-36 0 0,2-2-1432 0 0,0 0-1146 0 0</inkml:trace>
  <inkml:trace contextRef="#ctx0" brushRef="#br1" timeOffset="20">3708 1173 7456 0 0,'0'0'166'0'0,"0"0"29"0"0,0 0-22 0 0,0 0-74 0 0,0 1-55 0 0,0 3-18 0 0,0-1 12 0 0,0 1-128 0 0,0 1 40 0 0,0-1 36 0 0,0 1 35 0 0,0 4 115 0 0,0-1 109 0 0,0 4 185 0 0,1-1 101 0 0,-2 26 1446 0 0,1-29-1594 0 0,0 0-43 0 0,-1 0-52 0 0,1-1-72 0 0,-1 1-88 0 0,0 0-100 0 0,0-1 220 0 0,0-1-35 0 0,-1 8 137 0 0,0-2-99 0 0,0 0-68 0 0,-4 17 168 0 0,0-10-57 0 0,4-14-301 0 0,1-1 75 0 0,-1 1 86 0 0,1-1 149 0 0,1-4-17 0 0,2-2-163 0 0,-1-2-92 0 0,2-1-85 0 0,7-13-73 0 0,3 3-73 0 0,3-5-123 0 0,-9 10 145 0 0,2 0-36 0 0,3-1-77 0 0,7-4-188 0 0,3-3-148 0 0,-13 10 336 0 0,2 1 80 0 0,-1 1 68 0 0,20-7-128 0 0,-29 12 351 0 0,-1 1 19 0 0,-2 11 113 0 0,-4-2-71 0 0,-1-2-57 0 0,-2 0-43 0 0,-6 6-39 0 0,9-7 27 0 0,-1 1 34 0 0,0-1 35 0 0,0 0 33 0 0,-2 2 91 0 0,-1 0 57 0 0,2 1 57 0 0,2 0 56 0 0,3-5-249 0 0,2-1 95 0 0,-1 4 779 0 0,2-5-830 0 0,1-1-38 0 0,-1 1-61 0 0,0-1-41 0 0,0 0-49 0 0,0 1-55 0 0,1 2 289 0 0,3 0-70 0 0,1-1-55 0 0,-1 1-38 0 0,1-1 0 0 0,5 5 180 0 0,7 0 59 0 0,1 0 63 0 0,-11-5-352 0 0,8 0 197 0 0,-9-2-224 0 0,-1 0-104 0 0,-2 0 5 0 0,0 0-40 0 0,0 0-44 0 0,-1 0-51 0 0,4 1-202 0 0,0-1-3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03:38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112 448 5840 0 0,'0'0'112'0'0,"0"0"-47"0"0,0-5 39 0 0,1-1 49 0 0,1 0-63 0 0,6-15 37 0 0,-4 12-15 0 0,-1 3 47 0 0,0-1 93 0 0,-1 1 117 0 0,-1 3-133 0 0,1 0 39 0 0,-2 2-81 0 0,0 0-39 0 0,1-1 46 0 0,2-1 188 0 0,-3 2-229 0 0,1 0 45 0 0,0 0 23 0 0,0 0 56 0 0,-1-1 66 0 0,1 1 78 0 0,0 1 34 0 0,-1 0-12 0 0,0 0-29 0 0,0 0-112 0 0,0 0-47 0 0,0 0-8 0 0,0 0-4 0 0,0 0-2 0 0,0 0 0 0 0,0 0 0 0 0,0 0-10 0 0,0 0-39 0 0,0 0-20 0 0,0 2-3 0 0,-1 1-64 0 0,-1 1-37 0 0,-2 1-18 0 0,2-1 25 0 0,-8 18 223 0 0,1 1-97 0 0,0 6-50 0 0,-4 14-19 0 0,0 1 26 0 0,4-15 38 0 0,3-11-91 0 0,1-1-38 0 0,-3 10-22 0 0,1 0-47 0 0,-7 26-42 0 0,2-18 55 0 0,6-19-74 0 0,-2 2-26 0 0,3-5 70 0 0,3-1 58 0 0,1 1 74 0 0,1-12-56 0 0,0-2 7 0 0,2-1-32 0 0,5-7-11 0 0,3-16 26 0 0,-1-18-57 0 0,-5 19 5 0 0,4-15-55 0 0,6-28-86 0 0,3 1-52 0 0,-10 41 106 0 0,0 0-70 0 0,7-25-191 0 0,-9 34 265 0 0,1 0 38 0 0,9-28-39 0 0,-4 11 32 0 0,-3 12 79 0 0,0 4 59 0 0,2 1 75 0 0,-5 9-45 0 0,6-12 142 0 0,-11 18-188 0 0,2 1-2 0 0,0 1-53 0 0,0-1 0 0 0,-1 0 1 0 0,1 0-1 0 0,0 0 0 0 0,0 1 0 0 0,-1-1 0 0 0,1 1 0 0 0,0 0 0 0 0,-1-1 1 0 0,1 1-1 0 0,0 0 0 0 0,0 0-17 0 0,0 1 15 0 0,1 0 0 0 0,-1 0 0 0 0,0 0 0 0 0,0 0 0 0 0,0 1 0 0 0,0-1 0 0 0,1 1-15 0 0,3 7 31 0 0,-1 0 1 0 0,1 0-1 0 0,2 11-31 0 0,0-4 55 0 0,10 25-9 0 0,1 1-33 0 0,31 69-19 0 0,-40-89 6 0 0,6 11 1 0 0,10 17-2 0 0,-20-30 24 0 0,-2-4 19 0 0,-2 0-12 0 0,-4 0 35 0 0,-1 2 51 0 0,3-16-62 0 0,-1-1-39 0 0,0 0-5 0 0,0 6 71 0 0,1-5 47 0 0,-1-1 69 0 0,-5 3 637 0 0,3-3-530 0 0,1-1-179 0 0,0 0-58 0 0,-1 0-87 0 0,2-1-43 0 0,0 1-39 0 0,0-1-43 0 0,0 1-46 0 0,0 0-50 0 0,0-1-54 0 0,0 1 206 0 0,-2-1 42 0 0,-2 0 31 0 0,-3 0 36 0 0,2-1-10 0 0,-1 1 43 0 0,-13 1 103 0 0,5 1-93 0 0,-11 1 13 0 0,11-2 20 0 0,1 1 44 0 0,0-1-11 0 0,0-1-60 0 0,-4-1-84 0 0,10 2-42 0 0,-1 2-35 0 0,-22 5 8 0 0,-20-2 92 0 0,27-4-14 0 0,-44-2-10 0 0,66 0-72 0 0,2 0-50 0 0,1 0 15 0 0,-1 0 46 0 0,1-1 22 0 0,2-1 25 0 0,-1 1-27 0 0,-1 0-54 0 0,0 1-49 0 0,0-1-73 0 0,0 1-84 0 0,0-1-97 0 0,7-3-278 0 0</inkml:trace>
  <inkml:trace contextRef="#ctx0" brushRef="#br0" timeOffset="1">454 339 7936 0 0,'-2'-2'-35'0'0,"1"-1"38"0"0,-2-2 106 0 0,2-1 118 0 0,0 0 95 0 0,2-1 156 0 0,-1 5-324 0 0,0 1 1 0 0,1-1-1 0 0,-1 1 0 0 0,1-1 0 0 0,-1 0 0 0 0,1 1 1 0 0,0-1-1 0 0,0 1 0 0 0,-1 0 0 0 0,2-2-154 0 0,3-2 591 0 0,-4 5-187 0 0,-1 0 11 0 0,0 0-10 0 0,0 0-42 0 0,0 0-13 0 0,3 0-111 0 0,-1 1-34 0 0,3 2 117 0 0,0 0-94 0 0,-1 2-68 0 0,6 11 155 0 0,-7-10-134 0 0,-3-5-109 0 0,6 12 326 0 0,-1 1-65 0 0,-1 0-67 0 0,0 0-68 0 0,-2-4-103 0 0,1-1-32 0 0,0 1-33 0 0,0-1-35 0 0,8 29 92 0 0,-9-28-57 0 0,1 1-1 0 0,0-1 1 0 0,1 0-1 0 0,1 0 1 0 0,0 2-30 0 0,6 9 125 0 0,7 18-125 0 0,-8-16 13 0 0,9 15-13 0 0,-6-14 1 0 0,-8-14 2 0 0,0 0 1 0 0,2 0-1 0 0,5 8-3 0 0,-9-15 52 0 0,-2-1-51 0 0,2 3 44 0 0,4 6 54 0 0,-5-8 289 0 0,1-2-51 0 0,-1 0-45 0 0,0-2-42 0 0,1-1-38 0 0,-1 0-33 0 0,2-5 95 0 0,1-3-55 0 0,3-13 135 0 0,-7 20-233 0 0,1-4 86 0 0,0 0-50 0 0,0-1-44 0 0,0 1-36 0 0,1-8-4 0 0,2-20-47 0 0,-3 24 19 0 0,-1 0 51 0 0,1 1 60 0 0,11-55 337 0 0,-1 12-122 0 0,-10 44-298 0 0,0 1 0 0 0,1 0 0 0 0,2-5-73 0 0,6-16 109 0 0,-3 7-21 0 0,-6 18-75 0 0,0-1 0 0 0,0 1 0 0 0,-1 0 0 0 0,0-1 0 0 0,0 1 0 0 0,0-3-13 0 0,0 3 30 0 0,0 1 0 0 0,0-1 0 0 0,0 0 0 0 0,0 0 0 0 0,2-3-30 0 0,10-18 74 0 0,0-2-72 0 0,-5 13 42 0 0,1 0-48 0 0,9-16-72 0 0,-18 30-278 0 0,1-1 63 0 0,-1 1 56 0 0,0-1 52 0 0,0 0 22 0 0,1 1 53 0 0,0-1 24 0 0,-1 0 60 0 0,2-1 12 0 0,-2 1-23 0 0,0 0-34 0 0,1 1-24 0 0,-1-1-38 0 0,0 0-45 0 0,1 1-52 0 0,-1-1-7 0 0,0 1-45 0 0,0-1-47 0 0,0 1-53 0 0,1-1-56 0 0,-1 1-60 0 0,0-1-64 0 0,0 1-67 0 0,0-5-715 0 0</inkml:trace>
  <inkml:trace contextRef="#ctx0" brushRef="#br0" timeOffset="2">1054 403 4232 0 0,'0'0'91'0'0,"0"0"11"0"0,0 0 12 0 0,0 0-29 0 0,0 0 6 0 0,0 0 42 0 0,0 0 124 0 0,0 0-44 0 0,0 0-49 0 0,0 0-43 0 0,0 0-35 0 0,1-1 0 0 0,1 0-45 0 0,-1 1 50 0 0,0 0 39 0 0,0-1 79 0 0,-1 1 96 0 0,1-1 114 0 0,0 0-375 0 0,1 0 40 0 0,1-2 186 0 0,0 2 74 0 0,6-2 790 0 0,-5 2-707 0 0,-1 1-214 0 0,0-1-65 0 0,0 1-80 0 0,0 0-96 0 0,-2 0 162 0 0,-1 0-8 0 0,0 0-19 0 0,1-1-39 0 0,1 1-24 0 0,8-1 37 0 0,-8 1-12 0 0,0 0 52 0 0,9 2-2 0 0,6 0 124 0 0,3-1 20 0 0,-8 2-152 0 0,-2-1 90 0 0,-1-2-43 0 0,11-1 66 0 0,7 1 37 0 0,-4 2-170 0 0,-6-1 83 0 0,0-1-1 0 0,8-1-173 0 0,-6-1 46 0 0,-5 1 15 0 0,7 0 72 0 0,-9-1-82 0 0,-12 2-116 0 0,1 0 71 0 0,4-2 95 0 0,-3 2-85 0 0,1-1-63 0 0,0 1-102 0 0,-1 0-80 0 0,-1 0-116 0 0,0 0 122 0 0,-1 0-37 0 0,1 0-39 0 0,-1 0-43 0 0,0 0 71 0 0,0 0-39 0 0,0 0-411 0 0,0 0-279 0 0,0 0-651 0 0</inkml:trace>
  <inkml:trace contextRef="#ctx0" brushRef="#br0" timeOffset="3">1073 551 4864 0 0,'0'0'44'0'0,"-1"0"-35"0"0,-2 0-45 0 0,2 1 76 0 0,0 0 18 0 0,0 0 34 0 0,0 1 42 0 0,0 0 46 0 0,0 0-216 0 0,0-1 60 0 0,-1 0 62 0 0,0 0 64 0 0,1-1-3 0 0,-1 1 35 0 0,1 0 35 0 0,0 0 35 0 0,0 0 37 0 0,0 0 38 0 0,0 0 38 0 0,1 1 39 0 0,1 6-17 0 0,1 3 368 0 0,0-7-465 0 0,1-1-60 0 0,1 0-99 0 0,-2-3 60 0 0,-2 1 18 0 0,3 0-82 0 0,1 0-44 0 0,3 1-32 0 0,-6-2-3 0 0,29 3 853 0 0,-20-3-630 0 0,0 0-40 0 0,-2 1-81 0 0,0-1-46 0 0,1 0-56 0 0,-1 0-65 0 0,-3 0-24 0 0,5-1 142 0 0,5-1-2 0 0,9-1 50 0 0,12-2-27 0 0,-3 1-46 0 0,-19 4-57 0 0,4-2 62 0 0,12-1 40 0 0,3 2-86 0 0,-30 1-48 0 0,-1 0-33 0 0,-1 0-50 0 0,-1 0-115 0 0,0 0-210 0 0,0 0-24 0 0</inkml:trace>
  <inkml:trace contextRef="#ctx0" brushRef="#br0" timeOffset="4">1839 73 3968 0 0,'0'0'116'0'0,"0"0"13"0"0,0 0-7 0 0,0 0-9 0 0,0 0-1 0 0,0 0-34 0 0,0 0 7 0 0,0 0 42 0 0,0 0 120 0 0,0 0 217 0 0,0 0 16 0 0,0 0 16 0 0,0 0 39 0 0,0 0 10 0 0,0 0 6 0 0,0 0-21 0 0,1 0-206 0 0,-1 1-107 0 0,1 0-98 0 0,-1 1-41 0 0,3 4 85 0 0,-2-4-40 0 0,-1 0 99 0 0,0-1-60 0 0,0-1 42 0 0,1 11 181 0 0,-1 0-50 0 0,0 8 116 0 0,0 0-117 0 0,-1 1-106 0 0,-2-2-97 0 0,1-4-25 0 0,0 0-37 0 0,1 3-22 0 0,-1 9-21 0 0,0 18 29 0 0,-4 84 30 0 0,3-52 188 0 0,4-51-146 0 0,-1 1 41 0 0,1 3 98 0 0,-1 0 98 0 0,3-4-301 0 0,-1-13-6 0 0,-1-1 55 0 0,0-9-48 0 0,1 2-22 0 0,-2-4-204 0 0,1 0 50 0 0,-1 1 45 0 0,0-1 38 0 0,0 0 53 0 0,1 1 69 0 0,1 1 373 0 0,-2-1-348 0 0,1-1-113 0 0,-1 0-48 0 0,0 1-58 0 0,1-1-68 0 0,-1 0-47 0 0,0 0-68 0 0,0 1-75 0 0,1-1-82 0 0,-1 0-87 0 0,0 0-96 0 0,0 0-101 0 0,0 0-109 0 0,0 0-859 0 0,0 0-964 0 0</inkml:trace>
  <inkml:trace contextRef="#ctx0" brushRef="#br0" timeOffset="5">1608 718 7312 0 0,'0'0'165'0'0,"0"0"22"0"0,0 0 9 0 0,0 0-61 0 0,0 0-67 0 0,0 0-47 0 0,2-1-42 0 0,-1-1 42 0 0,12-8 200 0 0,1 2 91 0 0,3 0 150 0 0,11 0 331 0 0,0 2 7 0 0,-8 4-328 0 0,-4 0-147 0 0,1 1-87 0 0,-2-1-114 0 0,0 1-113 0 0,18-2 79 0 0,-18 2-22 0 0,0 0 33 0 0,1-1 47 0 0,-1 0 60 0 0,-10 1-93 0 0,0 0-35 0 0,1 1-19 0 0,2 0-18 0 0,10-1 27 0 0,-10 0-4 0 0,1 0 42 0 0,-8 0-141 0 0,0 2 84 0 0,0 0-39 0 0,0-1-77 0 0,1 0-63 0 0,1 1-87 0 0,-2-2-220 0 0,-1 1 60 0 0,0 0 51 0 0,0-1 41 0 0,1 0-183 0 0,0-1-200 0 0,-1 2 357 0 0,0-1-57 0 0,0 1-74 0 0,1-1-1064 0 0,-1-1-854 0 0</inkml:trace>
  <inkml:trace contextRef="#ctx0" brushRef="#br0" timeOffset="6">1568 29 7600 0 0,'0'0'166'0'0,"0"0"29"0"0,0 0 14 0 0,0 0 6 0 0,0 1-118 0 0,1 1 46 0 0,1 6 457 0 0,-1-4-380 0 0,9 6 382 0 0,2-3-78 0 0,1-1-74 0 0,1-2-67 0 0,1-1-62 0 0,0-1-56 0 0,0-1-51 0 0,-1 0-45 0 0,-4 0-70 0 0,40 1 356 0 0,0-4-37 0 0,0-1-43 0 0,1-1-44 0 0,17-2 42 0 0,-44 4-285 0 0,-1-2-63 0 0,-6 2-30 0 0,1 0 1 0 0,8 0 4 0 0,-23 2-68 0 0,0 0 49 0 0,1 0 48 0 0,6-1 98 0 0,-7 1-125 0 0,0 0-44 0 0,0 0-60 0 0,0-1-73 0 0,-1 1 10 0 0,0 0-44 0 0,1 0-48 0 0,-1 0-52 0 0,-2 0-9 0 0,1 0-51 0 0,-1 0-45 0 0,1 0-40 0 0,-1 0-134 0 0,1 0-39 0 0,0 0-164 0 0,0 0-436 0 0</inkml:trace>
  <inkml:trace contextRef="#ctx0" brushRef="#br0" timeOffset="7">1918 797 8032 0 0,'0'0'182'0'0,"0"0"29"0"0,-2 0 12 0 0,-8 0-222 0 0,0 2 58 0 0,0 0 52 0 0,0 2 46 0 0,-2 1 82 0 0,1 1 45 0 0,-2 3 102 0 0,-6 7 242 0 0,3 2 2 0 0,6-4-240 0 0,3-3-101 0 0,0 1-43 0 0,3-2-82 0 0,0 0-45 0 0,1 0-51 0 0,1 0-57 0 0,1 0 133 0 0,1-4-79 0 0,0 2 36 0 0,0-7-93 0 0,0-1 0 0 0,0 0 0 0 0,0 1 0 0 0,1-1 0 0 0,-1 0 0 0 0,0 1 1 0 0,0-1-1 0 0,0 0 0 0 0,0 1 0 0 0,0-1 0 0 0,1 0 0 0 0,-1 1 0 0 0,0-1 0 0 0,0 0 1 0 0,1 0-1 0 0,-1 1 0 0 0,0-1 0 0 0,0 0 0 0 0,1 0 0 0 0,-1 1 0 0 0,1-1-8 0 0,9 4 86 0 0,8-2 0 0 0,-2-6 258 0 0,-1-3-116 0 0,0-1-93 0 0,-2-2-73 0 0,2-3-52 0 0,18-21-62 0 0,-21 21 78 0 0,0 1 61 0 0,-10 9-64 0 0,0 0 0 0 0,0 0-1 0 0,0-1 1 0 0,0 1 0 0 0,0 0 0 0 0,-1-1 0 0 0,1 1-1 0 0,-1-1 1 0 0,0 0 0 0 0,0 1 0 0 0,-1-1-1 0 0,1 0 1 0 0,-1 0 0 0 0,0 1 0 0 0,0-2-23 0 0,-2-4 9 0 0,1 8 0 0 0,1 1 0 0 0,-1-1 1 0 0,1 0-1 0 0,-1 1 1 0 0,0-1-1 0 0,1 0 1 0 0,-1 1-1 0 0,0-1 0 0 0,0 1 1 0 0,1 0-1 0 0,-1-1 1 0 0,0 1-1 0 0,0-1 0 0 0,0 1 1 0 0,1 0-10 0 0,-7-2 28 0 0,-2 2-78 0 0,5 0-25 0 0,-1 1-41 0 0,1 0-47 0 0,0 0-55 0 0,1 1-61 0 0,0 0-66 0 0,2-1 80 0 0,0-1-46 0 0,0 1-41 0 0,0 0-37 0 0,0 0-527 0 0,-1 0-91 0 0,0 1-640 0 0,-2-1-932 0 0,4-1 2521 0 0</inkml:trace>
  <inkml:trace contextRef="#ctx0" brushRef="#br0" timeOffset="8">2527 244 6272 0 0,'0'0'182'0'0,"1"0"2"0"0,-1-1-77 0 0,1 1-56 0 0,1-2-1 0 0,-1 2 3 0 0,0-1 13 0 0,-1 1 34 0 0,1 0 42 0 0,0 0 52 0 0,2-1 326 0 0,-1 0-49 0 0,1 1-46 0 0,-1 0-43 0 0,0 1-41 0 0,0 0-39 0 0,-1 0-37 0 0,0 0-33 0 0,1 3 137 0 0,-1 0-109 0 0,-1 1-89 0 0,0 0-72 0 0,-1 2-50 0 0,-4 11-41 0 0,2-11 42 0 0,1-2 72 0 0,0-1 107 0 0,-12 19 35 0 0,-1-1-45 0 0,0 0-43 0 0,-1-1-37 0 0,-9 10 7 0 0,-2-2-65 0 0,0 1-51 0 0,-1-1-37 0 0,7-11 7 0 0,-1 0 0 0 0,0-1 0 0 0,-4 2 0 0 0,13-11-15 0 0,-1 0 43 0 0,4-2 37 0 0,-1-1-1 0 0,0-1 1 0 0,0 0-1 0 0,0 0 1 0 0,-3 0-65 0 0,13-4 9 0 0,0 0 1 0 0,0 0-1 0 0,0 0 1 0 0,0 0-1 0 0,0 0 1 0 0,0 0-1 0 0,0 0 1 0 0,0 0-1 0 0,0 0 1 0 0,0 0 0 0 0,0 0-1 0 0,0-1 1 0 0,0 1-1 0 0,0-1 1 0 0,0 1-1 0 0,0 0 1 0 0,0-1-1 0 0,0 1 1 0 0,0-1-1 0 0,0 0 1 0 0,0 1-1 0 0,1-1 1 0 0,-1 0 0 0 0,0 0-1 0 0,0 1 1 0 0,1-1-1 0 0,-1 0 1 0 0,0 0-1 0 0,1-1-9 0 0,-1 1 10 0 0,0-1 1 0 0,0 1-1 0 0,1-1 0 0 0,-1 1 0 0 0,1-1 1 0 0,-1 0-1 0 0,1 1 0 0 0,0-1 0 0 0,-1 0 1 0 0,1 1-1 0 0,0-1-10 0 0,1-9 35 0 0,-1 0 0 0 0,2 0 0 0 0,2-10-35 0 0,5-14 38 0 0,1 6-52 0 0,-1 1-59 0 0,-8 27 68 0 0,4-13-38 0 0,1 0 0 0 0,1 0 1 0 0,4-8 42 0 0,-10 22-2 0 0,-1 0 1 0 0,0 0 0 0 0,0 0 0 0 0,0-1 0 0 0,1 1-1 0 0,-1 0 1 0 0,0 0 0 0 0,0 0 0 0 0,0 0 0 0 0,1 0 0 0 0,-1 0-1 0 0,0 0 1 0 0,0-1 0 0 0,1 1 0 0 0,-1 0 0 0 0,0 0-1 0 0,0 0 1 0 0,1 0 0 0 0,-1 0 0 0 0,0 0 0 0 0,0 0 0 0 0,1 0-1 0 0,-1 1 1 0 0,0-1 0 0 0,0 0 0 0 0,1 0 0 0 0,-1 0-1 0 0,0 0 1 0 0,0 0 0 0 0,1 0 0 0 0,-1 0 0 0 0,0 0-1 0 0,0 1 1 0 0,0-1 0 0 0,1 0 0 0 0,-1 0 0 0 0,0 0 0 0 0,0 0-1 0 0,0 1 1 0 0,0-1 0 0 0,1 0 0 0 0,-1 0 0 0 0,0 1-1 0 0,0-1 1 0 0,0 0 1 0 0,8 9-30 0 0,-1 0 38 0 0,5 13 104 0 0,-3-6 37 0 0,1-2 44 0 0,9 7-339 0 0,-5-8 107 0 0,-2-3 63 0 0,0 0 68 0 0,-3-2 34 0 0,1 0 57 0 0,11 7 107 0 0,13 0 244 0 0,1 1 40 0 0,-26-10-399 0 0,-1 0 16 0 0,-2-4-104 0 0,-6-2-86 0 0,1 0 0 0 0,0 0 1 0 0,-1 1-1 0 0,1-1 0 0 0,0 0 0 0 0,-1 0 1 0 0,1 0-1 0 0,0 0 0 0 0,-1 1 0 0 0,1-1 1 0 0,0 0-1 0 0,-1 1 0 0 0,1-1 0 0 0,-1 0 1 0 0,1 1-1 0 0,-1-1 0 0 0,1 1 1 0 0,-1-1-1 0 0,1 0 0 0 0,-1 1 0 0 0,1-1 1 0 0,-1 1-2 0 0,7 7-1 0 0,-5-3-10 0 0,-1-4-21 0 0,3 12 261 0 0,0-6-150 0 0,-3-2-87 0 0,-1 0-47 0 0,0-4 23 0 0,-1 3-91 0 0,2-1 96 0 0,0 0 95 0 0,0-1 11 0 0,0 0 36 0 0,0 0-242 0 0,0 3 26 0 0,-1-1-8 0 0,1-3 16 0 0,-1 0-38 0 0,1 1-116 0 0,0-2-101 0 0,-1 0-162 0 0</inkml:trace>
  <inkml:trace contextRef="#ctx0" brushRef="#br0" timeOffset="9">2608 698 6992 0 0,'0'0'157'0'0,"0"0"23"0"0,0 0 12 0 0,1 0-27 0 0,3 0-284 0 0,-1 1 49 0 0,0-1 43 0 0,0 1 41 0 0,0 2 71 0 0,0-1 66 0 0,-1 1 51 0 0,0 1 35 0 0,0 6 494 0 0,-1-6-447 0 0,-1 1-32 0 0,0-1-103 0 0,0-2-124 0 0,-1 13 334 0 0,0 0-58 0 0,0 1-53 0 0,-1-1-48 0 0,0 0-47 0 0,1 0-36 0 0,-1 14 27 0 0,2-28-88 0 0,1 0 22 0 0,-1-1-70 0 0,1 1-23 0 0,-1 0-64 0 0,1 0-54 0 0,-1-1-79 0 0,0 1-136 0 0,1-1-104 0 0,-1 0 57 0 0,0 0-39 0 0,0 0-520 0 0,0 0-416 0 0,0 0-790 0 0</inkml:trace>
  <inkml:trace contextRef="#ctx0" brushRef="#br0" timeOffset="10">2661 522 10080 0 0,'0'0'230'0'0,"0"0"30"0"0,0 0 18 0 0,0 0-1 0 0,0 0-10 0 0,0 0-3 0 0,0 0 0 0 0,0 0-24 0 0,0 0-102 0 0,0 0-62 0 0,1 0-33 0 0,4 0 12 0 0,-1 0 19 0 0,-1 1-73 0 0,0 0-83 0 0,-1 0-98 0 0,0 0-110 0 0,0 0-121 0 0,-2 0 156 0 0,1-1-35 0 0,-1 1-36 0 0,1-1-39 0 0,0 1-217 0 0,-1 0-83 0 0,2 1-842 0 0,0 1-863 0 0,-2-3 2338 0 0</inkml:trace>
  <inkml:trace contextRef="#ctx0" brushRef="#br0" timeOffset="11">2788 533 6416 0 0,'0'0'184'0'0,"2"1"-26"0"0,3 2-100 0 0,1 4-35 0 0,0-1 44 0 0,-1 2 40 0 0,-1-1 36 0 0,2 9 231 0 0,-1 0 91 0 0,-4-4 35 0 0,1 0 0 0 0,-1-1 0 0 0,-1 3-500 0 0,0 8 597 0 0,0-7-258 0 0,0-1-67 0 0,1 0-84 0 0,0-1-99 0 0,0 9 323 0 0,-1-10-253 0 0,-1 0-41 0 0,-2 3-42 0 0,0-1-109 0 0,0-2 26 0 0,-1 3 79 0 0,2-9 2 0 0,1 0-1 0 0,0 0 1 0 0,0 1 0 0 0,0 2-74 0 0,1-7 64 0 0,-3 2 2 0 0,3-3 12 0 0,0-1 4 0 0,0 0 12 0 0,0 0-4 0 0,1-13 14 0 0,1-1-62 0 0,3-2-51 0 0,3-5-64 0 0,-1 4-23 0 0,1 0-106 0 0,3-1-148 0 0,8-9-318 0 0,1-1-282 0 0,-1 0-14 0 0,-2 12 392 0 0,-9 10 224 0 0,-2 2 166 0 0,0 0 43 0 0,-1 0 42 0 0,-1 0 39 0 0,-2 3 4 0 0,2 1 57 0 0,-3 0 73 0 0,-1 0 48 0 0,-1 2 8 0 0,0 0-41 0 0,-4 6 46 0 0,1-3-48 0 0,2-3 19 0 0,-3 8 225 0 0,-4-1-81 0 0,-3 1-25 0 0,-7 3 32 0 0,2-2-4 0 0,-5 4-166 0 0,7-5-13 0 0,0 1 41 0 0,7-3-3 0 0,0 0 38 0 0,6-5 220 0 0,1 0-71 0 0,1 0-64 0 0,1 0-57 0 0,1 0-48 0 0,0-1-41 0 0,3 3-3 0 0,9 2-71 0 0,-9-5 17 0 0,-2-1 30 0 0,0 0 48 0 0,14 4 129 0 0,0-1-53 0 0,1 0-43 0 0,0 0-33 0 0,32 8 116 0 0,-47-12-382 0 0,0 1 63 0 0,0 0 55 0 0,0-1 46 0 0,0 1 51 0 0,0 0 39 0 0,7 0 284 0 0,-6 0-276 0 0,-1 0-39 0 0,1-1-55 0 0,-1 1-72 0 0,-1-1-29 0 0,1 1-44 0 0,-1-1-49 0 0,0 1-53 0 0,0-1-7 0 0,0 1-43 0 0,0-1-47 0 0,-1 1-49 0 0,1-1-52 0 0,0 1-55 0 0,0-1-58 0 0,0 1-60 0 0,1 0-996 0 0,1 1-913 0 0</inkml:trace>
  <inkml:trace contextRef="#ctx0" brushRef="#br0" timeOffset="12">3072 226 5208 0 0,'0'0'116'0'0,"0"0"17"0"0,0 0 11 0 0,2-2-32 0 0,2-2-73 0 0,-1 0-12 0 0,1 0 48 0 0,-1 1 43 0 0,0 0 36 0 0,4-3 323 0 0,3-1 354 0 0,-6 4-412 0 0,1-1-91 0 0,-2 2-184 0 0,0-1-77 0 0,-2 2 77 0 0,-1 1 0 0 0,0 0 0 0 0,0 0 0 0 0,0 0-8 0 0,0 0-32 0 0,0 0-102 0 0,1 0 41 0 0,-1-1 141 0 0,1 1 168 0 0,0 0 308 0 0,-1 0-69 0 0,-1 0-309 0 0,1 0-177 0 0,-1 1-81 0 0,1 0-97 0 0,-1 0-113 0 0,-6 5 575 0 0,1 0-51 0 0,0 0-45 0 0,-1 1-40 0 0,-1 0 10 0 0,0 1-36 0 0,-15 14 354 0 0,16-16-376 0 0,-2 5 37 0 0,-1 1-9 0 0,8-10-191 0 0,1 0 0 0 0,-1 0-1 0 0,1 0 1 0 0,0 1 0 0 0,0-1 0 0 0,0 0 0 0 0,-1 2-42 0 0,-7 14 227 0 0,-7 8 127 0 0,4 2-58 0 0,8-16-186 0 0,-2 4 15 0 0,0 11-23 0 0,5-23-87 0 0,0-1-1 0 0,1 1 0 0 0,0 0 0 0 0,0-1 1 0 0,0 1-1 0 0,0 0 0 0 0,1 0 1 0 0,-1-1-1 0 0,1 1 0 0 0,1 3-14 0 0,1 0 44 0 0,-3-2-33 0 0,4 1-12 0 0,5 2 54 0 0,9 4 68 0 0,-10-8-102 0 0,1 0-70 0 0,1-1-111 0 0,-6-1 25 0 0,0-1-44 0 0,0 0-178 0 0,0 0 85 0 0,0-1 21 0 0,1-1-59 0 0,0 1-60 0 0,1 0-352 0 0</inkml:trace>
  <inkml:trace contextRef="#ctx0" brushRef="#br0" timeOffset="13">3195 341 7040 0 0,'0'0'202'0'0,"0"0"72"0"0,0 0 128 0 0,0 0 57 0 0,0 0 12 0 0,0 0-9 0 0,0 0-36 0 0,0 0-12 0 0,0 0-203 0 0,0 1-44 0 0,-1 1 65 0 0,0 0-99 0 0,-1 5 77 0 0,1-5-106 0 0,0-1 49 0 0,-4 13 471 0 0,3 0-97 0 0,1 0-101 0 0,2-1-100 0 0,0-3-162 0 0,-1-1-47 0 0,2-3-71 0 0,0-3 8 0 0,0 1 1 0 0,0-1 0 0 0,1 0 0 0 0,-1 0 0 0 0,4 3-55 0 0,8 2 122 0 0,1-5-34 0 0,-12-3-75 0 0,0-1 0 0 0,1 1-1 0 0,-1 0 1 0 0,0-1-1 0 0,1 0 1 0 0,-1 0 0 0 0,0 0-1 0 0,2-1-12 0 0,6-3 22 0 0,1-1-1 0 0,-1-1 0 0 0,-1 0 0 0 0,5-3-21 0 0,3-2 62 0 0,1-3 45 0 0,-16 12-112 0 0,-1 1-71 0 0,9 1 60 0 0,-9 2-32 0 0,8 6 34 0 0,-10-4 17 0 0,3 2-58 0 0,13 8 45 0 0,-9-8 10 0 0,1-1 0 0 0,0 1 0 0 0,0-2 0 0 0,6 3 0 0 0,4-3 47 0 0,7-5-17 0 0,2-8 43 0 0,-6-2 51 0 0,-8 3-70 0 0,-8 0-57 0 0,-4 5 6 0 0,2 1-38 0 0,-1 1 47 0 0,1-3 41 0 0,-1 1-104 0 0,-2 2-15 0 0,1 1-34 0 0,-1-2-42 0 0,0 1-45 0 0,0-3-129 0 0</inkml:trace>
  <inkml:trace contextRef="#ctx0" brushRef="#br0" timeOffset="14">3548 205 6992 0 0,'0'0'157'0'0,"0"0"-34"0"0,1 0-45 0 0,0 0-18 0 0,2 0 6 0 0,-2 0 9 0 0,1 1 60 0 0,18 7-138 0 0,1 1 102 0 0,-10-4-2 0 0,-1 1 36 0 0,1-1 41 0 0,-1 0 44 0 0,4 2 137 0 0,0-1 90 0 0,-1 1 96 0 0,0-1 106 0 0,1 2 7 0 0,-1 2-95 0 0,-1-2-168 0 0,-1 0-107 0 0,0-2-31 0 0,0 1-38 0 0,-8-4-148 0 0,0-1 1 0 0,0 1-1 0 0,0 0 1 0 0,-1 0-1 0 0,1 0 1 0 0,-1 0-1 0 0,1 0 1 0 0,-1 1-68 0 0,4 5 153 0 0,1-2-42 0 0,-6-6-89 0 0,1 0 1 0 0,-1 1-1 0 0,0-1 0 0 0,0 1 1 0 0,1-1-1 0 0,-1 1 1 0 0,0-1-1 0 0,0 1 0 0 0,0 1-22 0 0,1 7 111 0 0,-2-1-22 0 0,0-7-69 0 0,0 0-1 0 0,0 0 1 0 0,0-1-1 0 0,0 1 1 0 0,0 0-1 0 0,0 0 1 0 0,0-1-1 0 0,-1 1 1 0 0,1 0-1 0 0,-1-1 1 0 0,1 1-1 0 0,-1 0 1 0 0,0-1-1 0 0,0 1 1 0 0,1-1-1 0 0,-1 1 1 0 0,0-1 0 0 0,0 1-1 0 0,-1-1 1 0 0,1 1-20 0 0,-8 8-26 0 0,-1 1 43 0 0,-7 7 281 0 0,-17 14-298 0 0,13-16 31 0 0,11-9-62 0 0,-1 0-39 0 0,0 0-48 0 0,0-1-54 0 0,0-1-61 0 0,0-1-70 0 0,10-3 212 0 0,-1-1-38 0 0,-1 2-222 0 0,0-1-128 0 0,-2 1-377 0 0,3-2 513 0 0,1 0-481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03:38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79 7792 0 0,'2'-1'-136'0'0,"-1"1"61"0"0,1-1 55 0 0,0 1 48 0 0,0 0 44 0 0,0-1 36 0 0,2 0 197 0 0,11-2 1047 0 0,-13 3-1169 0 0,0-1-34 0 0,1 0-43 0 0,-2 1-53 0 0,1-1 214 0 0,-2 1-3 0 0,0 1-111 0 0,1-1-49 0 0,0 0-30 0 0,1 1-32 0 0,1-1-22 0 0,-2 1 28 0 0,0-1 45 0 0,0 2 69 0 0,-1 2 104 0 0,2 1-75 0 0,0-1-59 0 0,0 1-43 0 0,4 11 121 0 0,-6-8-45 0 0,0 8-17 0 0,2-2-38 0 0,-1-11-80 0 0,0 1-1 0 0,-1 0 0 0 0,1 0 1 0 0,-1-1-1 0 0,0 1 1 0 0,0 2-30 0 0,0-4 16 0 0,0 0 1 0 0,0 1 0 0 0,0-1 0 0 0,1 0 0 0 0,-1 0-1 0 0,1 0 1 0 0,-1 1 0 0 0,1-1 0 0 0,0 0 0 0 0,0 0 0 0 0,1 2-17 0 0,6 18 143 0 0,-8-17-105 0 0,1 1 0 0 0,1 0 0 0 0,-1-1 0 0 0,1 1 1 0 0,0-1-1 0 0,0 0 0 0 0,0 1 0 0 0,1-1 1 0 0,1 1-39 0 0,-3-4 13 0 0,0 0 0 0 0,-1 0 0 0 0,1 0 1 0 0,0 0-1 0 0,-1 0 0 0 0,0 0 0 0 0,1 1 1 0 0,-1 1-14 0 0,0-3 13 0 0,0 1-1 0 0,0 0 1 0 0,1 0 0 0 0,-1 0 0 0 0,0-1-1 0 0,1 1 1 0 0,-1 0 0 0 0,1-1 0 0 0,0 1-1 0 0,0 0 1 0 0,0 0-13 0 0,13 18 228 0 0,3 12 195 0 0,-10-20-228 0 0,4 4 206 0 0,-7-9-260 0 0,0-2-55 0 0,-3-3 23 0 0,0-1 5 0 0,2 1-68 0 0,0 0-11 0 0,-2 1-7 0 0,1-1 48 0 0,7 6 472 0 0,-6-6-465 0 0,-1-1-82 0 0,-1 0-33 0 0,1 0 128 0 0,-2-1 0 0 0,1 1-16 0 0,1 0 41 0 0,4-5 350 0 0,-3 0-253 0 0,-1 0-72 0 0,-1 3-108 0 0,0-1-65 0 0,-1 1 68 0 0,1-1 0 0 0,-1 0 0 0 0,0 0 0 0 0,0 0 0 0 0,1 1 0 0 0,-1-1-1 0 0,0 0 1 0 0,0 0 0 0 0,-1-1-41 0 0,1-8 165 0 0,2 1-42 0 0,2-6 59 0 0,-2 0-51 0 0,-1 10-86 0 0,0 1-1 0 0,-1 0 1 0 0,2 0 0 0 0,-1 0-1 0 0,2-3-44 0 0,5-19 193 0 0,-2 4-68 0 0,0 3-61 0 0,0 1 39 0 0,0 6-86 0 0,-5 9 1 0 0,1 0 0 0 0,-1 0 1 0 0,0 0-1 0 0,0 0 1 0 0,0 0-1 0 0,0 0 0 0 0,0-1-18 0 0,5-23 98 0 0,-1 4 37 0 0,-5 22-126 0 0,0-1 0 0 0,1 1 0 0 0,-1-1 0 0 0,1 1 0 0 0,-1-1 0 0 0,1 1 0 0 0,0-1 0 0 0,0 1-1 0 0,0 0 1 0 0,1-2-9 0 0,6-11 96 0 0,0-1-58 0 0,5-12-13 0 0,-2 13 24 0 0,-3 3-49 0 0,-8 11 0 0 0,1 0 0 0 0,0 0 0 0 0,-1 0 0 0 0,1 0 0 0 0,0 0 0 0 0,-1 0 0 0 0,1 0 0 0 0,0 0 0 0 0,0 0 0 0 0,0 0 0 0 0,0 0 0 0 0,1 0 0 0 0,-2 1-132 0 0,0 0 54 0 0,0-1 47 0 0,0 1 39 0 0,1 0 77 0 0,0-1 241 0 0,-1 0-237 0 0,1 1-103 0 0,-1-1-53 0 0,0 1-123 0 0,0 0 44 0 0,1 0-38 0 0,-1 0-216 0 0,0 0 152 0 0,0-1-33 0 0,0 1-37 0 0,0 0-38 0 0,0 0-39 0 0,0 0-42 0 0,0 0-337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03:38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42 2448 0 0,'0'0'92'0'0,"0"0"-15"0"0,0 0-1 0 0,0 0-9 0 0,0 0-3 0 0,0 0 0 0 0,0 0 0 0 0,0 0 7 0 0,0 0 27 0 0,0 0 13 0 0,0 0 1 0 0,0 0 0 0 0,0 0 0 0 0,0 0 0 0 0,0 0 0 0 0,0 0-8 0 0,-1-1-32 0 0,-9-1-70 0 0,8 1 48 0 0,0 1 65 0 0,-3 0-43 0 0,3 0-7 0 0,2 0-1 0 0,1-2-26 0 0,2 1 42 0 0,2-1 57 0 0,5 0 112 0 0,2 0-4 0 0,-5 1-116 0 0,-2 0-57 0 0,-1 1-46 0 0,8-1-3 0 0,0 1 34 0 0,18-2 109 0 0,-18-1-142 0 0,1-2-34 0 0,0 1-7 0 0,7 0 71 0 0,10-3 33 0 0,-25 7-87 0 0,0 0 12 0 0,-3 0 49 0 0,-2 0 18 0 0,0 0 10 0 0,0 0 40 0 0,0 0 21 0 0,0 0 2 0 0,0 0-15 0 0,0 0-53 0 0,-2 0-9 0 0,-12 0-39 0 0,-1 1 39 0 0,-31 6 245 0 0,25-3-200 0 0,0-1-71 0 0,-6-1-36 0 0,13-1 8 0 0,1 0 1 0 0,-1 1-1 0 0,-2 2-21 0 0,1-2 120 0 0,9-2-27 0 0,2 1 74 0 0,2-1 99 0 0,2 0-88 0 0,0 0 34 0 0,26 0-197 0 0,25-8 67 0 0,0 1 17 0 0,-3-1 13 0 0,-44 7-96 0 0,4 0 203 0 0,-8 2-149 0 0,-2 0-39 0 0,-1 0-46 0 0,0 0-55 0 0,0 0-64 0 0,1 0-72 0 0,1-1-64 0 0,0 1-158 0 0,0-1-115 0 0,0 0-221 0 0,0 0-507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04:17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61 5328 0 0,'-1'-1'26'0'0,"1"0"-1"0"0,0 0 1 0 0,0 0 0 0 0,0 0 0 0 0,0 0-1 0 0,0 0 1 0 0,0 0 0 0 0,0 0 0 0 0,0 0 0 0 0,1 0-1 0 0,-1 0 1 0 0,0 0 0 0 0,0 0 0 0 0,1 0-1 0 0,-1 0 1 0 0,1-1-26 0 0,0 0 48 0 0,0 0 0 0 0,0 0 0 0 0,-1-1 1 0 0,1 1-1 0 0,-1-1 0 0 0,1 1 0 0 0,-1 0 0 0 0,0-1 0 0 0,0-1-48 0 0,0 3 316 0 0,0 1-256 0 0,1 0 52 0 0,-1-1 45 0 0,0 0 40 0 0,1-1 83 0 0,-1 0 38 0 0,1-4 766 0 0,0 3-184 0 0,-1 1-388 0 0,-1 2-251 0 0,1 1-61 0 0,-2 0-72 0 0,1 2-82 0 0,-9 18-23 0 0,1 1 37 0 0,-12 51 200 0 0,13-43-183 0 0,0-2-53 0 0,0-2-165 0 0,0 0 63 0 0,1 1 54 0 0,1-1 44 0 0,-7 22 98 0 0,-8 22 148 0 0,12-37-95 0 0,0 0 0 0 0,1 9-171 0 0,-8 34 263 0 0,15-63-220 0 0,1-11-36 0 0,0 0 0 0 0,-1 1 0 0 0,1-1 0 0 0,0 0 0 0 0,-1 1 0 0 0,1-1 1 0 0,-1 0-1 0 0,0 0 0 0 0,0 0 0 0 0,0 0 0 0 0,0 0 0 0 0,-1 2-7 0 0,1-3 58 0 0,1-1 26 0 0,0 0 4 0 0,0 0 0 0 0,0 0 13 0 0,5-2 177 0 0,0-2-77 0 0,2-6-16 0 0,-1 1-93 0 0,-4 5-64 0 0,4-7-34 0 0,0 0 44 0 0,12-43 360 0 0,-14 42-346 0 0,-1 1-35 0 0,1-1-46 0 0,0 1-57 0 0,21-72-1039 0 0,-17 57 696 0 0,-1 0 107 0 0,0-1 90 0 0,-1 0 73 0 0,0 2 62 0 0,0 0 37 0 0,2-5-37 0 0,6-14 97 0 0,-11 35-51 0 0,1-6-67 0 0,0-2 27 0 0,-1 6 135 0 0,-1 7-66 0 0,0-1 55 0 0,-1-1 60 0 0,0-2 110 0 0,1 3 88 0 0,-2 8-221 0 0,0 5-93 0 0,1-5-43 0 0,2 0 60 0 0,-1-1 5 0 0,1 11-3 0 0,-2 12-48 0 0,-1-5 44 0 0,19 93-56 0 0,-13-90 114 0 0,-2-16-8 0 0,-1 0 1 0 0,1 0 0 0 0,1-1 0 0 0,1 3-43 0 0,5 5 47 0 0,1 2-53 0 0,-11-15-11 0 0,0 1 0 0 0,0-1 1 0 0,0 0-1 0 0,0 0 0 0 0,0 0 0 0 0,0 0 0 0 0,0 0 0 0 0,0 0 0 0 0,1-1 0 0 0,-1 1 0 0 0,0 0 0 0 0,1 0 17 0 0,8 5-56 0 0,7 6 61 0 0,-12-8 4 0 0,-2-2-34 0 0,0 1 40 0 0,1 1 43 0 0,3 3 61 0 0,-3-2 25 0 0,-1-2 59 0 0,-2 2 96 0 0,-1 1 209 0 0,-3 1-6 0 0,0-3-215 0 0,0 1-98 0 0,-1-1-61 0 0,-5 5 39 0 0,-1-2-42 0 0,-4 0-17 0 0,-8 1 5 0 0,2-1-14 0 0,-1 1 40 0 0,-1-1 1 0 0,-6 1-140 0 0,4-2 50 0 0,0-1-45 0 0,10-2-26 0 0,11-2-147 0 0,0 0 51 0 0,0-1 45 0 0,0 1 41 0 0,0 0 35 0 0,0-1 36 0 0,-3 1 83 0 0,-6 2 249 0 0,8-3-290 0 0,1 1-39 0 0,-1-1-48 0 0,1 1-52 0 0,0-1-62 0 0,0 1-71 0 0,0-1-47 0 0,0 0-72 0 0,0 0-79 0 0,0 1-85 0 0,0-1-93 0 0,-1 0-99 0 0,1 0-106 0 0,0 0-113 0 0,3 0-850 0 0,0 0-985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09:55:34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35 4232 0 0,'0'0'91'0'0,"0"0"11"0"0,0 0 12 0 0,1 0-10 0 0,4 0-44 0 0,-4 0 137 0 0,-1 0 55 0 0,0 0 4 0 0,-6 0 167 0 0,6 0 2658 0 0,-4-10-817 0 0,3 10-2106 0 0,-4-11 1236 0 0,14-3-690 0 0,-9 14-560 0 0,0 0-7 0 0,0 0-28 0 0,0 0-11 0 0,0 0-2 0 0,0 0-6 0 0,0 0-16 0 0,-1 2 12 0 0,-7 14 152 0 0,2 11-94 0 0,10 25 256 0 0,3-13 72 0 0,-11 3 56 0 0,-8 11-25 0 0,4 0-111 0 0,-2-15-112 0 0,11 8 56 0 0,-3-15-120 0 0,1-4 16 0 0,-6-3-56 0 0,5-17-176 0 0,7 8-3934 0 0,-3-14 2221 0 0,8 4-3679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05:19.931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13413 1337 6992 0 0,'0'0'157'0'0,"0"-1"-34"0"0,1 1-45 0 0,0-1-18 0 0,1-3 6 0 0,-2 3 9 0 0,0 0 60 0 0,0 0-107 0 0,0-1-37 0 0,0 1-12 0 0,-16-1 725 0 0,6 1-382 0 0,1 0-92 0 0,-34 5 364 0 0,27 0-298 0 0,0 0 1 0 0,1 1-1 0 0,-1 0 0 0 0,1 1 1 0 0,-8 5-297 0 0,-8 7 472 0 0,14-5-235 0 0,0 0-43 0 0,1 2-39 0 0,1 1-35 0 0,-12 17 30 0 0,4 4-97 0 0,20-31-31 0 0,0 1 1 0 0,0 0 0 0 0,0 1-1 0 0,0 5-22 0 0,2-10 14 0 0,0 0 1 0 0,1 0-1 0 0,-1 0 0 0 0,1 0 0 0 0,0 0 1 0 0,0 0-1 0 0,0 0 0 0 0,0 0 0 0 0,0 0 1 0 0,1 0-1 0 0,0 0 0 0 0,0 2-14 0 0,7 3 173 0 0,4-4-62 0 0,10-2 48 0 0,-12-2-70 0 0,0-1 0 0 0,0 0 0 0 0,-1-1-1 0 0,1 0 1 0 0,-1-1 0 0 0,1 1 0 0 0,-1-2 0 0 0,0 0 0 0 0,7-4-89 0 0,29-19 328 0 0,-23 12-207 0 0,-2 0-39 0 0,-13 9-49 0 0,-1 0 1 0 0,1 0-1 0 0,-1-1 1 0 0,0 1-1 0 0,-1-2 1 0 0,0 1-1 0 0,0-1 1 0 0,1-2-34 0 0,8-19 177 0 0,8-21-177 0 0,-6 13 75 0 0,-10 20-55 0 0,-1 0 1 0 0,0 0 0 0 0,2-16-21 0 0,-5 24 2 0 0,4-24-13 0 0,-1 0 0 0 0,-2 0 1 0 0,0-17 10 0 0,-5 43 1 0 0,1-1-9 0 0,1 3-38 0 0,0-1-37 0 0,-2 9-23 0 0,-5 4 71 0 0,2-2 18 0 0,-8 22-12 0 0,10-19 8 0 0,0 0 0 0 0,1 1-1 0 0,0 0 1 0 0,0 1 21 0 0,0 15-79 0 0,0 0 1 0 0,2 2 78 0 0,-2 15-35 0 0,1 6 70 0 0,2 9-35 0 0,1-11 37 0 0,-4 15-37 0 0,2-49 3 0 0,0-1 1 0 0,0 0-1 0 0,1 2-3 0 0,4 17 46 0 0,7 8 86 0 0,4 4 114 0 0,-16-42-421 0 0,1 1 65 0 0,-1-1 57 0 0,1 1 49 0 0,-1 0 99 0 0,1-1 54 0 0,0 1 256 0 0,0-1-312 0 0,-1 1-35 0 0,0-1-55 0 0,1 0-113 0 0,-1 0 4 0 0,0 0-39 0 0,0 0-43 0 0,1 1-45 0 0,-1-1-49 0 0,0 0-54 0 0,0 0-56 0 0,0 0-61 0 0,0 1-63 0 0,0-1-67 0 0,0 0-71 0 0,0 1-74 0 0,0-1-1051 0 0,0 0-1011 0 0</inkml:trace>
  <inkml:trace contextRef="#ctx0" brushRef="#br0" timeOffset="515.411">13680 1268 7968 0 0,'0'0'233'0'0,"-1"0"-33"0"0,1 1-102 0 0,-1-1-65 0 0,-1 3-21 0 0,2-3 21 0 0,0 1 36 0 0,-1 1-58 0 0,0 0-1 0 0,0 1 0 0 0,0-1 0 0 0,0 0 1 0 0,0 0-1 0 0,0 0 0 0 0,-1 0 1 0 0,1-1-1 0 0,-2 2-10 0 0,-9 16 37 0 0,7-11 17 0 0,-1 0 86 0 0,4-6-69 0 0,1 0 1 0 0,-1 1-1 0 0,1-1 1 0 0,-1 1-1 0 0,1-1 1 0 0,0 1-1 0 0,-1 1-71 0 0,1 7 162 0 0,0 1 62 0 0,0-1-35 0 0,-3 13 115 0 0,-1 23 235 0 0,5-44-502 0 0,0 0 1 0 0,0-1 0 0 0,0 1 0 0 0,0 0 0 0 0,1-1-1 0 0,-1 1 1 0 0,1 0 0 0 0,-1-1 0 0 0,1 1-1 0 0,0-1 1 0 0,0 1 0 0 0,0-1 0 0 0,0 1 0 0 0,1-1-1 0 0,-1 0 1 0 0,1 0 0 0 0,-1 0 0 0 0,2 1-38 0 0,-2-1 134 0 0,0-2-26 0 0,0 1-46 0 0,10 3 26 0 0,-5-1-31 0 0,1-2 1 0 0,0 1 0 0 0,0-1 0 0 0,0 0 0 0 0,0 0 0 0 0,0-1 0 0 0,0 0 0 0 0,0 0-1 0 0,0-1 1 0 0,4 0-58 0 0,24-7 61 0 0,-29 6-40 0 0,0-1 1 0 0,-1 1-1 0 0,0-1 1 0 0,1 0-1 0 0,-1 0 1 0 0,0-1-22 0 0,40-35 161 0 0,-23 19-114 0 0,0 2-37 0 0,-3 0 44 0 0,-14 14-69 0 0,-4 4-54 0 0,-1 3 63 0 0,0-2-22 0 0,0 0 4 0 0,-1 26-53 0 0,1-15 39 0 0,-1 0 0 0 0,2 0-1 0 0,0 4 39 0 0,0-8 12 0 0,6 35-71 0 0,1-24 67 0 0,-3-10 33 0 0,2-2 35 0 0,0-1 12 0 0,1-1 57 0 0,7 3 261 0 0,-13-7-355 0 0,0-1 0 0 0,-1 1 0 0 0,1-1-1 0 0,-1 0 1 0 0,1 0 0 0 0,0 1 0 0 0,-1-1-1 0 0,1 0 1 0 0,0 0 0 0 0,-1 0 0 0 0,1-1-1 0 0,0 1 1 0 0,-1 0-51 0 0,9-5 253 0 0,0-1 11 0 0,-1-2-50 0 0,-1-1-7 0 0,4-8 49 0 0,-1-6-58 0 0,-3 1-59 0 0,0-5-28 0 0,-7 18-78 0 0,0-1 1 0 0,0 0-1 0 0,0-4-33 0 0,0-5 30 0 0,0 1 51 0 0,1 8-8 0 0,-1 0-1 0 0,-1 0 0 0 0,0 1 0 0 0,-1-6-72 0 0,1 9-59 0 0,-1-2 40 0 0,-3-11 50 0 0,3 14-53 0 0,-2-1-37 0 0,1 2-28 0 0,0 0-43 0 0,-1 0-49 0 0,0 1-57 0 0,0-1-66 0 0,-2 2-71 0 0,1-1-81 0 0,-2 1-86 0 0,5 2 194 0 0,0 0-49 0 0,0-1-44 0 0,0 1-37 0 0,-1 0-139 0 0,1 0-37 0 0,-5 0-1437 0 0</inkml:trace>
  <inkml:trace contextRef="#ctx0" brushRef="#br0" timeOffset="-2570.704">11956 1536 7920 0 0,'0'0'174'0'0,"0"0"29"0"0,0 0 13 0 0,-1-1-31 0 0,-1-4-97 0 0,1 4-6 0 0,1 1 92 0 0,0 0 144 0 0,0 1-88 0 0,-1 0-43 0 0,0 1-39 0 0,-1-1-34 0 0,-2 4 60 0 0,-3 2-45 0 0,4-5-7 0 0,-5 8 184 0 0,0 0-42 0 0,1 1-39 0 0,1 0-35 0 0,-6 12 99 0 0,2 0-96 0 0,0-2-76 0 0,-5 10 7 0 0,-11 16 121 0 0,15-26-94 0 0,-1 0 62 0 0,0 0 87 0 0,-1 0 115 0 0,5-8-166 0 0,2 2-100 0 0,3-9-109 0 0,0 0 1 0 0,0 0-1 0 0,0 0 1 0 0,-2 1-41 0 0,-9 18 164 0 0,7-11 40 0 0,6-13-102 0 0,1 1-38 0 0,0-1 50 0 0,-1-1 378 0 0,2-3-209 0 0,0 1-152 0 0,0 0-79 0 0,0 0-66 0 0,11-16 182 0 0,-2-1-55 0 0,-1-6-29 0 0,4-13-10 0 0,-3 7-1 0 0,-1 5-48 0 0,0 0-44 0 0,26-57-160 0 0,-18 47 144 0 0,1 3 35 0 0,2 0 0 0 0,1 0 0 0 0,-19 31-2 0 0,4-3-7 0 0,-1 0-12 0 0,-4 4-149 0 0,2 2-128 0 0,0 2 87 0 0,0 0 74 0 0,1 2 58 0 0,0 3 38 0 0,0 1 57 0 0,6 41-16 0 0,-6-29 0 0 0,-1 4 0 0 0,-2-14 0 0 0,1-1 0 0 0,0 1 0 0 0,1 1 0 0 0,3 9-25 0 0,2 12-62 0 0,11 37-114 0 0,-11-47 187 0 0,2-1 53 0 0,7 1-39 0 0,-9-12 45 0 0,-5-6 11 0 0,0-1 0 0 0,0 0-1 0 0,1 1 1 0 0,-1-1-1 0 0,3 1-55 0 0,9 6 21 0 0,-14-10 53 0 0,-1-1 1 0 0,0 0 25 0 0,0 0 44 0 0,-1 0 59 0 0,-2 0-91 0 0,-7-3 15 0 0,10 3-117 0 0,-11-3 9 0 0,-48-11-11 0 0,13 4-8 0 0,31 6 0 0 0,0 0 0 0 0,0 2 0 0 0,0 0 0 0 0,-8 0 0 0 0,-17-1-9 0 0,23 0-78 0 0,4 1-99 0 0,6 1 40 0 0,0 0-43 0 0,0 1-48 0 0,1-1-53 0 0,-1 1-59 0 0,0-1-62 0 0,6 1 202 0 0,1 0-4 0 0,0 0-45 0 0,0 0-102 0 0,0 0-120 0 0,0 0-105 0 0,0 0 88 0 0,0 0-39 0 0,0 0-622 0 0,0 0-482 0 0,0 0-920 0 0</inkml:trace>
  <inkml:trace contextRef="#ctx0" brushRef="#br0" timeOffset="-1069.936">12249 1582 4752 0 0,'0'0'101'0'0,"0"0"22"0"0,0 0 6 0 0,0 0 21 0 0,0 0 63 0 0,0 0 31 0 0,0 0 4 0 0,0 0 4 0 0,0 0 17 0 0,0 0 10 0 0,0 0 1 0 0,0 0-14 0 0,0 0-54 0 0,0 0-20 0 0,0 0-6 0 0,0 0-13 0 0,0 0-45 0 0,0 0-21 0 0,0 0-3 0 0,0 0-6 0 0,0 0-22 0 0,0 0-10 0 0,0 0-2 0 0,0 0 9 0 0,0 0 39 0 0,0 0 15 0 0,0 0 1 0 0,0 0-2 0 0,0 0-4 0 0,0 0-2 0 0,0 0 0 0 0,0 0 2 0 0,0 0 13 0 0,0 0 8 0 0,0 0 1 0 0,0 0 1 0 0,0 0 6 0 0,0 0 1 0 0,0 0 0 0 0,0 0-6 0 0,0 0-22 0 0,0 0-10 0 0,0 0-2 0 0,0 0 8 0 0,0 0 34 0 0,0 0 20 0 0,0 0 2 0 0,0 0-19 0 0,0 0-72 0 0,0 0 1 0 0,0 0 31 0 0,0 0-4 0 0,0 0-14 0 0,1-1-34 0 0,1-9 105 0 0,-1 7-60 0 0,-1 1 80 0 0,0-3-115 0 0,-2-7 144 0 0,0 8-153 0 0,-5-10 363 0 0,5 11-396 0 0,1 0-77 0 0,1 2-29 0 0,0 0-77 0 0,-1-1 66 0 0,-1-8-30 0 0,-1-1 84 0 0,4 2 93 0 0,0 4-27 0 0,1-18 91 0 0,-1 9-33 0 0,0 1 39 0 0,-1 4-13 0 0,0-9 83 0 0,0 11-93 0 0,0-3 66 0 0,0-3 87 0 0,1 22-318 0 0,5 5 48 0 0,-1 0-3 0 0,-3-6-38 0 0,7 36 0 0 0,-1 5-40 0 0,5 34-24 0 0,-7-56 106 0 0,-1 0 37 0 0,5 11 52 0 0,1-1-52 0 0,2-1-67 0 0,3 0-82 0 0,-11-26 102 0 0,3-1 55 0 0,17 18 241 0 0,-19-22-204 0 0,3 3-71 0 0,2-4 44 0 0,1-2 39 0 0,0-2 37 0 0,12-4 225 0 0,-5-2 111 0 0,-16 5-392 0 0,0 0-1 0 0,0 0 0 0 0,-1-1 0 0 0,1 1 1 0 0,0-1-1 0 0,-1 0 0 0 0,1 0 1 0 0,0 0-69 0 0,0-1 93 0 0,0-1 0 0 0,0 1 0 0 0,0-1 0 0 0,0 0 0 0 0,1-1-93 0 0,8-22 390 0 0,-10 24-336 0 0,-1-1 0 0 0,-1 0 0 0 0,1 1 0 0 0,-1-1 0 0 0,1 0-1 0 0,-1 0-53 0 0,1-8 92 0 0,0 2-50 0 0,1-8-1 0 0,-3 5 23 0 0,-4-28 75 0 0,7-22-43 0 0,0 37-43 0 0,-1 1 32 0 0,-1 10 9 0 0,2 0 0 0 0,2-11-94 0 0,-1 5 36 0 0,0 1-44 0 0,-1 2 8 0 0,1 0 0 0 0,4-12 0 0 0,1-9 0 0 0,-6 32 30 0 0,1-1-73 0 0,1 0-77 0 0,3-4-125 0 0,-3 7 117 0 0,-4 4 20 0 0,1 1-103 0 0,-1 0-189 0 0,0 0 220 0 0,0 0-36 0 0,0 0-69 0 0,0 0 95 0 0,0 0-36 0 0,0 0-40 0 0,0 0-39 0 0,0 0-403 0 0,0 0 103 0 0,0 0-53 0 0,0 0-768 0 0,0 0-603 0 0,0 0-1147 0 0</inkml:trace>
  <inkml:trace contextRef="#ctx0" brushRef="#br0" timeOffset="-4672.859">11105 1635 7856 0 0,'0'0'174'0'0,"0"0"29"0"0,0 0 13 0 0,0-1-31 0 0,-4-3-55 0 0,1 2-34 0 0,-8 0 86 0 0,9 2-112 0 0,-13-3 254 0 0,-1 1-94 0 0,-4 3-44 0 0,-10 1 2 0 0,7 0-25 0 0,8-2-6 0 0,-13 0-14 0 0,0 1-42 0 0,-57 3 105 0 0,43-2-56 0 0,20-2-40 0 0,1 1 34 0 0,-8 0 111 0 0,0-1 88 0 0,-55 3 143 0 0,28 1-58 0 0,22 2-275 0 0,1 5-38 0 0,26-8-90 0 0,0 1 0 0 0,0 0 1 0 0,0 0-1 0 0,-1 2-25 0 0,3-2 13 0 0,0 0 0 0 0,1 0 0 0 0,-1 0 0 0 0,1 1 0 0 0,0 0 0 0 0,0 0 0 0 0,1 0 1 0 0,-3 5-14 0 0,-2 3 0 0 0,-2 5 0 0 0,1-1 0 0 0,-2 9 0 0 0,4-7 0 0 0,2-9 0 0 0,1 1 0 0 0,1 0 0 0 0,0 0 0 0 0,0 0 0 0 0,0 3 0 0 0,1 2 1 0 0,0 1 35 0 0,1-1 0 0 0,0 13-36 0 0,1-24 6 0 0,0 1 1 0 0,1-1-1 0 0,0 1 1 0 0,0-1 0 0 0,1 0-1 0 0,-1 1 1 0 0,1-1-1 0 0,0 0 1 0 0,0 0-1 0 0,2 1-6 0 0,-1-1 23 0 0,0 0 1 0 0,0 0-1 0 0,1-1 0 0 0,0 1 0 0 0,0-1 0 0 0,4 3-23 0 0,-2-2 13 0 0,1 0-1 0 0,-1-1 0 0 0,1 0 1 0 0,0 0-1 0 0,0 0 1 0 0,0-1-1 0 0,7 2-12 0 0,21 4 56 0 0,1-5 50 0 0,-13-4 8 0 0,0-2 46 0 0,-16 0-80 0 0,2 0 34 0 0,2-2 56 0 0,5-4 127 0 0,-13 7-235 0 0,-1-1-1 0 0,1 1 1 0 0,-1-1 0 0 0,0 0 0 0 0,0 0 0 0 0,0 0-1 0 0,0 0 1 0 0,2-2-62 0 0,-4 3 21 0 0,1 0-1 0 0,-1 0 0 0 0,1 0 1 0 0,-1 0-1 0 0,1 0 0 0 0,-1-1 1 0 0,1 1-1 0 0,-1 0 0 0 0,0 0 1 0 0,0 0-1 0 0,0 0 1 0 0,1-1-21 0 0,-1-16 266 0 0,1-3 1 0 0,-7-2-88 0 0,3 16-156 0 0,-1 0 0 0 0,0 0 0 0 0,0 0 1 0 0,-1 1-1 0 0,0-1 0 0 0,0 1 1 0 0,0 1-1 0 0,-2-2-23 0 0,-18-15 54 0 0,2 7-48 0 0,-2 2-54 0 0,1 2-68 0 0,0 3-84 0 0,18 7 20 0 0,-10 1-120 0 0,12 0 163 0 0,-1 0-54 0 0,2 1-13 0 0,-1-1-57 0 0,1 0-67 0 0,-1 0-76 0 0,3 0 141 0 0,1 0 137 0 0,0 0-34 0 0,0 0-4 0 0,0 0-34 0 0,-1 1-37 0 0,1-1-44 0 0,0 0-46 0 0,-1 0-44 0 0,1 0-37 0 0,-1 1-33 0 0,0-1-127 0 0,0 1-32 0 0,-1 0-1311 0 0</inkml:trace>
  <inkml:trace contextRef="#ctx0" brushRef="#br0" timeOffset="-4307.462">10864 2002 6792 0 0,'0'0'149'0'0,"0"0"23"0"0,0 0 13 0 0,-1 1-21 0 0,-2 8-169 0 0,-1-3 33 0 0,1 0 33 0 0,0-2 35 0 0,0 1 69 0 0,-1 1 52 0 0,1 0-50 0 0,1 0 46 0 0,-2 5 218 0 0,-3 13 681 0 0,5-16-817 0 0,0 0-52 0 0,3 6 248 0 0,4 5-71 0 0,3-3-84 0 0,2-6-100 0 0,-6-8-112 0 0,-1 0-35 0 0,2 2 10 0 0,7 3-32 0 0,-4-6 10 0 0,-1-2-42 0 0,1 1-88 0 0,15-7-289 0 0,-9 2 182 0 0</inkml:trace>
  <inkml:trace contextRef="#ctx0" brushRef="#br0" timeOffset="-4011.294">10983 1834 8696 0 0,'-1'-4'-4'0'0,"0"0"71"0"0,-1-2 78 0 0,-2-4 144 0 0,-2 1-11 0 0,2 5-149 0 0,0 2-84 0 0,0 1-74 0 0,3 1 103 0 0,-1 0 21 0 0,-2 1-46 0 0,-9 4-43 0 0,10 1-86 0 0</inkml:trace>
  <inkml:trace contextRef="#ctx0" brushRef="#br0" timeOffset="-3372.355">11189 1803 5840 0 0,'0'0'132'0'0,"0"0"17"0"0,0 0-14 0 0,0 0-58 0 0,-1 0-43 0 0,-4 1 19 0 0,-5 7-56 0 0,2-1 76 0 0,3 0 68 0 0,0 0 60 0 0,0 0 49 0 0,-1 0 44 0 0,-3 5 78 0 0,1 1-43 0 0,0 0-38 0 0,2 2-34 0 0,-5 15 176 0 0,2 0-76 0 0,1-3-64 0 0,1-6-156 0 0,-3 12 20 0 0,0 3 35 0 0,2-11-2 0 0,6-12-78 0 0,1 2 104 0 0,1-3 23 0 0,-2 1 34 0 0,2-11-255 0 0,0 0 94 0 0,0-1 23 0 0,0 0 35 0 0,0-1 244 0 0,2-1 498 0 0,-1 0-649 0 0,1-1-50 0 0,-1 1-63 0 0,1-1-100 0 0,-1 1-70 0 0,0 1-33 0 0,0-1-36 0 0,0 0-40 0 0,12-13 317 0 0,-2-1-38 0 0,4-6-34 0 0,23-24 8 0 0,4-5-93 0 0,2 2-110 0 0,-33 38 28 0 0,16-13 28 0 0,-13 11-38 0 0,-13 11 5 0 0,-1 1-21 0 0,0 0-2 0 0,0 0 6 0 0,0 0-22 0 0,-4 7 46 0 0,-1-1 27 0 0,0 1 1 0 0,-1-1 0 0 0,0 0 0 0 0,0 0-1 0 0,0-1 1 0 0,-1 0 21 0 0,-25 19 3 0 0,16-12 58 0 0,-9 9 236 0 0,11-6-56 0 0,-3 4 119 0 0,17-19-284 0 0,0 0-10 0 0,0 0-2 0 0,1 2 64 0 0,5 4-50 0 0,-2-2 7 0 0,-3-3-8 0 0,1 1 35 0 0,0 0-76 0 0,0-1 0 0 0,0 1 0 0 0,0 0 0 0 0,1-1 0 0 0,-1 1 0 0 0,0-1 0 0 0,1 0 1 0 0,-1 1-1 0 0,1-1 0 0 0,0 0 0 0 0,1 0-36 0 0,37 7 412 0 0,-22-4-256 0 0,-2 0-49 0 0,10 2-142 0 0,-14-4-4 0 0,-3-1-32 0 0,-1 0-52 0 0,1 0-95 0 0,0-1-103 0 0,-5 0 116 0 0,0 1-35 0 0,0-1-35 0 0,-1 0-40 0 0,7 0-323 0 0</inkml:trace>
  <inkml:trace contextRef="#ctx0" brushRef="#br0" timeOffset="127585.629">605 547 6272 0 0,'0'0'182'0'0,"1"-1"-8"0"0,3-3-131 0 0,7-8-74 0 0,-8 7 89 0 0,-1 1 24 0 0,-1 1 45 0 0,1 0 54 0 0,-1-1 64 0 0,0 1 70 0 0,-1-1 82 0 0,0 1 88 0 0,-1 0 98 0 0,0 1-350 0 0,1-1 40 0 0,-1-2 366 0 0,-3-10 1691 0 0,1 13-1660 0 0,0 1-390 0 0,0 0-46 0 0,-1 1 191 0 0,1 0-34 0 0,-1 0 9 0 0,1 0-44 0 0,0 0-44 0 0,-1 1-45 0 0,1 0-45 0 0,0 0-46 0 0,-1 1-46 0 0,0 0-47 0 0,-11 8 321 0 0,1 2-57 0 0,1 0-54 0 0,1 0-47 0 0,0 2-43 0 0,2 0-40 0 0,-9 16 68 0 0,0 7-79 0 0,-17 55 20 0 0,32-80-136 0 0,1-3-29 0 0,1-2 47 0 0,2-4-16 0 0,-1-1-1 0 0,1 0 0 0 0,0 1 0 0 0,0-1 0 0 0,0 1 0 0 0,0-1 0 0 0,1 3-37 0 0,0-1 35 0 0,-1 1 64 0 0,1 3 171 0 0,2 0 254 0 0,1-5-219 0 0,0-3-135 0 0,1-2-60 0 0,0 0-38 0 0,10-7 185 0 0,-3-1-48 0 0,-2-3-42 0 0,-1-1-37 0 0,4-17 35 0 0,-3-3-93 0 0,-6 19-64 0 0,1 1 0 0 0,4-9-8 0 0,-2 3 0 0 0,-3 13-64 0 0,-1 9-37 0 0,0 5-3 0 0,-2-5 84 0 0,-1-2 20 0 0,0 0 1 0 0,3 10-78 0 0,0 1 43 0 0,7 22 29 0 0,-5-19-51 0 0,-2-5 24 0 0,0 0 0 0 0,1 0 0 0 0,3 5 32 0 0,-4-9-6 0 0,0 0 0 0 0,1 1-1 0 0,0-1 1 0 0,0 0 0 0 0,3 2 6 0 0,-4-4 6 0 0,1 0-1 0 0,-1 0 1 0 0,1 0-1 0 0,0-1 1 0 0,0 1 0 0 0,0-1-1 0 0,3 2-5 0 0,-2-3 14 0 0,-1 1 0 0 0,1-1 0 0 0,0 0 0 0 0,-1 0-1 0 0,1 0 1 0 0,0 0 0 0 0,0-1 0 0 0,1 0-14 0 0,-2 0 14 0 0,0 0-1 0 0,1-1 1 0 0,-1 1-1 0 0,0-1 1 0 0,0 0-1 0 0,1 0 1 0 0,-1-1-1 0 0,0 1-13 0 0,18-12-6 0 0,-10 3-52 0 0,-1-2-53 0 0,-2-1-62 0 0,0-1-73 0 0,-1-2-83 0 0,-2 1-91 0 0,0-2-103 0 0,-1 1-112 0 0,0 0-122 0 0,-4 8 330 0 0,1 0-35 0 0,0 0-34 0 0,-1 0-38 0 0,0 1-37 0 0,0 0-39 0 0,3-22-1086 0 0</inkml:trace>
  <inkml:trace contextRef="#ctx0" brushRef="#br0" timeOffset="127970.133">752 218 9960 0 0,'5'2'47'0'0,"6"5"154"0"0,4 4 212 0 0,-8-3-182 0 0,-4-2-113 0 0,-1-1-55 0 0,0 2-40 0 0,0 9 28 0 0,1 0 91 0 0,0 0 72 0 0,0 0 55 0 0,6 32 692 0 0,-6-28-575 0 0,-1 3-47 0 0,-1-11-222 0 0,-1 0-44 0 0,3 12 295 0 0,7 10 136 0 0,1 0 16 0 0,-7-20-239 0 0,0-1 1 0 0,1 0 0 0 0,2 1-282 0 0,3 12 475 0 0,-3-12-169 0 0,0-1 0 0 0,1 0 0 0 0,0-1 0 0 0,1 1 0 0 0,2 1-306 0 0,3 3 429 0 0,-5-6-68 0 0,-6-8-249 0 0,0 0 0 0 0,1-1 0 0 0,-1 1 0 0 0,1-1 0 0 0,-1 0-1 0 0,1 0-111 0 0,-2-1 248 0 0,-2-1-107 0 0,1 0-37 0 0,2 0 14 0 0,6 0-13 0 0,-8 0-69 0 0,22-2 434 0 0,-3-2-49 0 0,-2-7-72 0 0,-3-7-93 0 0,-2-4-19 0 0,-11 17-169 0 0,0 1 0 0 0,-1-1 0 0 0,1 1-1 0 0,-1-1 1 0 0,0 0 0 0 0,0-2-68 0 0,-1-10 187 0 0,-4-1-34 0 0,-7-6-33 0 0,8 20-112 0 0,1 1 0 0 0,-1-1 0 0 0,0 1 0 0 0,0 0 0 0 0,0 0 0 0 0,0 1 0 0 0,0-1-8 0 0,-1 0 4 0 0,-1 0 0 0 0,1 1 0 0 0,0 0 1 0 0,-1-1-1 0 0,-2 0-4 0 0,-26-5-21 0 0,-1 6-48 0 0,2 5-167 0 0,21-1 126 0 0,1 1-44 0 0,2 0-21 0 0,0 1-52 0 0,1 0-63 0 0,0 1-73 0 0,6-4-94 0 0,1-1 429 0 0,0 0 1 0 0,0 0-1 0 0,0 0 1 0 0,0 0-1 0 0,1 0 0 0 0,-1 0 1 0 0,0 0-1 0 0,0 0 0 0 0,0 0 1 0 0,0 0-1 0 0,0 0 0 0 0,0 0 1 0 0,0 0-1 0 0,0 0 1 0 0,0 1-1 0 0,0-1 0 0 0,1 0 1 0 0,-1 0-1 0 0,0 0 0 0 0,0 0 1 0 0,0 0-1 0 0,0 0 1 0 0,0 0-1 0 0,0 0 0 0 0,0 1 1 0 0,0-1-1 0 0,0 0 0 0 0,0 0 1 0 0,0 0-1 0 0,0 0 1 0 0,0 0-1 0 0,0 0 0 0 0,0 0 1 0 0,0 1-1 0 0,0-1 0 0 0,0 0 1 0 0,0 0-1 0 0,0 0 0 0 0,0 0 1 0 0,0 0-1 0 0,0 0 1 0 0,-1 0-1 0 0,1 0 0 0 0,0 1 1 0 0,0-1-1 0 0,0 0 0 0 0,0 0 1 0 0,0 0-1 0 0,0 0 1 0 0,0 0-1 0 0,0 0 0 0 0,0 0 1 0 0,0 0-1 0 0,-1 0 0 0 0,1 0 1 0 0,0 0-1 0 0,0 0 0 0 0,0 0 1 0 0,0 0-1 0 0,0 0 1 0 0,0 1-1 0 0,0-1 0 0 0,0 0 1 0 0,-1 0-1 0 0,1 0 28 0 0,2 1-386 0 0,0 1 76 0 0,0-1 104 0 0,-1 0 149 0 0,-1-1 36 0 0,2 1-135 0 0,1 0-152 0 0,-2 0 102 0 0,0-1-51 0 0,1 1-184 0 0,-1-1 170 0 0,0 0-38 0 0,1 0-110 0 0,-1 1-54 0 0,0-1-47 0 0,1 0-41 0 0,-1 0-158 0 0,1 0-41 0 0,0 0-191 0 0,1 0-520 0 0</inkml:trace>
  <inkml:trace contextRef="#ctx0" brushRef="#br0" timeOffset="128282.074">1339 436 13072 0 0,'0'0'297'0'0,"0"0"39"0"0,0 0 19 0 0,0 0-197 0 0,0 0-39 0 0,0 0 23 0 0,1 0-98 0 0,-1 2-94 0 0,-1-1 81 0 0,-5 7 20 0 0,-2-2 54 0 0,-1 1 45 0 0,0-1 34 0 0,-14 11 407 0 0,21-15-497 0 0,0 0 1 0 0,0 1-1 0 0,0-1 1 0 0,0 1 0 0 0,0-1-1 0 0,1 1 1 0 0,-1 0-1 0 0,0 1-94 0 0,-2 7 229 0 0,2-6-174 0 0,0-1-34 0 0,1 0 48 0 0,2 0-38 0 0,9 9 10 0 0,-7-10-27 0 0,1 0 0 0 0,-1 0-1 0 0,0 0 1 0 0,1-1-1 0 0,0 1 1 0 0,-1-1 0 0 0,1 0-1 0 0,0 0 1 0 0,1 0-14 0 0,38 11 72 0 0,-4-2-63 0 0,-16-3-10 0 0,-12-4 43 0 0,0 0 0 0 0,10 5-42 0 0,-4 0 147 0 0,-8-2-4 0 0,-3-1-20 0 0,-5-5-102 0 0,0-1 0 0 0,-1 1 0 0 0,1-1-1 0 0,0 1 1 0 0,0-1 0 0 0,-1 1 0 0 0,1-1-1 0 0,0 1 1 0 0,-1 0 0 0 0,1-1 0 0 0,-1 1-1 0 0,1 0 1 0 0,-1-1 0 0 0,1 1 0 0 0,-1 0-1 0 0,1 0 1 0 0,-1 0 0 0 0,0-1 0 0 0,1 1-1 0 0,-1 0 1 0 0,0 0 0 0 0,0 0 0 0 0,0 0-1 0 0,1 0 1 0 0,-1 0 0 0 0,0-1 0 0 0,0 1-1 0 0,0 0 1 0 0,-1 0 0 0 0,1 0 0 0 0,0 0-1 0 0,0 0 1 0 0,0 0 0 0 0,-1-1 0 0 0,1 1-1 0 0,0 0 1 0 0,-1 0 0 0 0,1 0 0 0 0,-1-1-1 0 0,1 1 1 0 0,-1 0 0 0 0,1 0 0 0 0,-1-1-1 0 0,1 1 1 0 0,-1-1 0 0 0,0 1 0 0 0,0 0-1 0 0,1-1 1 0 0,-1 1-21 0 0,-21 13 460 0 0,9-8-271 0 0,1 0-37 0 0,0 0-26 0 0,-19 8 58 0 0,-1-1-66 0 0,-1-1-91 0 0,16-6-57 0 0,1-1-33 0 0,-11 4-113 0 0,1 0-105 0 0,25-8 103 0 0,0-1 35 0 0,-2 1-53 0 0,1 0 101 0 0,-1 0 62 0 0,-5 2 82 0 0,5-2-92 0 0,1-1-24 0 0,0 1-40 0 0,0-1-50 0 0,0 1-56 0 0,0-1-102 0 0,0 0-90 0 0,0 0-104 0 0,0 0-113 0 0,0 0-126 0 0,1 0 324 0 0,0 0-35 0 0,0 0-38 0 0,0 0-37 0 0,0 0-40 0 0,1-1-41 0 0,-2 1-1465 0 0,-1 0-1165 0 0</inkml:trace>
  <inkml:trace contextRef="#ctx0" brushRef="#br0" timeOffset="128748.281">1728 510 12840 0 0,'-6'-1'63'0'0,"-4"1"81"0"0,0 2 46 0 0,9-2-170 0 0,0 0 0 0 0,1 0 0 0 0,-1 0 0 0 0,0 1 1 0 0,1-1-1 0 0,-1 0 0 0 0,0 1 0 0 0,1-1 0 0 0,-1 0 0 0 0,0 1 1 0 0,1-1-1 0 0,-1 1 0 0 0,1-1 0 0 0,-1 1 0 0 0,1-1 1 0 0,-1 1-1 0 0,1 0 0 0 0,-1-1 0 0 0,1 1 0 0 0,0-1 0 0 0,-1 1 1 0 0,1 0-1 0 0,0 0 0 0 0,-1-1-20 0 0,-4 11-8 0 0,-2 0 44 0 0,-12 9 136 0 0,6-6 19 0 0,2-2-56 0 0,0 0 107 0 0,2-3 226 0 0,1 0 0 0 0,-7 9-468 0 0,10-10 163 0 0,0 1-37 0 0,-2 6 91 0 0,-8 16 158 0 0,13-16-149 0 0,5-2 53 0 0,-2-11-59 0 0,2-2-22 0 0,1 1-52 0 0,3 3 34 0 0,7 3 4 0 0,-7-7-60 0 0,13-6 76 0 0,-1-3-51 0 0,-2-1-42 0 0,-1-3-35 0 0,8-10-10 0 0,9-15-31 0 0,3-4 27 0 0,-9 18 62 0 0,-22 21-92 0 0,0-1 0 0 0,0 1 1 0 0,1 1-1 0 0,0-1 0 0 0,-1 1 0 0 0,1 0 0 0 0,0 0 0 0 0,6-1-28 0 0,-9 3 2 0 0,-1 0-1 0 0,1 0 0 0 0,-1 0 0 0 0,1 0 1 0 0,-1 0-1 0 0,1 0 0 0 0,0 1 0 0 0,-1-1 1 0 0,1 1-1 0 0,-1 0 0 0 0,0 0 0 0 0,1 0 0 0 0,-1 0 1 0 0,0 0-1 0 0,0 0 0 0 0,2 1-1 0 0,5 5 42 0 0,0 0 0 0 0,0 0 0 0 0,1 2-42 0 0,-3-2 46 0 0,-2-2 7 0 0,1 1-1 0 0,-1 0 0 0 0,-1 0 0 0 0,4 5-52 0 0,15 28 317 0 0,-18-31-237 0 0,10 15 243 0 0,-5-8-23 0 0,-7-12-209 0 0,-2-2 61 0 0,-1-1 1 0 0,0 1-91 0 0,1 2-99 0 0,0-2 101 0 0,-1 0 29 0 0,0-1 57 0 0,0 0 67 0 0,0-1 80 0 0,0-16-36 0 0,0-1-96 0 0,0-1-110 0 0,3 0-108 0 0,2 0-104 0 0,0 8 39 0 0,-3 3 6 0 0,1 2-12 0 0,-1 0-38 0 0,1 1-6 0 0,-1 0-36 0 0,0-1-40 0 0,0 1-44 0 0,0 1 11 0 0,1-1-37 0 0,-1 1-39 0 0,0 0-41 0 0,0 0-45 0 0,0-1-47 0 0,0 1-49 0 0,1 0-53 0 0,-2 2 130 0 0,0 0-55 0 0,0 0-49 0 0,0 0-42 0 0,1 0-170 0 0,0-1-41 0 0,0 1-204 0 0,1-2-555 0 0</inkml:trace>
  <inkml:trace contextRef="#ctx0" brushRef="#br0" timeOffset="129735.832">2283 175 6736 0 0,'1'2'149'0'0,"1"8"18"0"0,0-1-40 0 0,2 11 29 0 0,-1 4-91 0 0,1 13-62 0 0,-1-16 29 0 0,-1 0 75 0 0,0-8 26 0 0,0 0 64 0 0,2 22 532 0 0,-2 0 90 0 0,0-9-153 0 0,0-1 66 0 0,2 0 71 0 0,2 0 80 0 0,2 5 266 0 0,-2-4 13 0 0,-1-13-528 0 0,1-1 45 0 0,-4-8-431 0 0,1 4 210 0 0,-2-5-232 0 0,-1 1 114 0 0,1-2-120 0 0,-1-1 39 0 0,1 2 7 0 0,3-4 258 0 0,-1-1-226 0 0,-1 0-140 0 0,-1 1-63 0 0,0 0-44 0 0,5-11 124 0 0,-1-2-48 0 0,0-15 13 0 0,-2 9-103 0 0,-3 16-35 0 0,1 1 1 0 0,0-1-1 0 0,0 0 1 0 0,0 0 0 0 0,1 1-1 0 0,0-1 1 0 0,-1 1-1 0 0,1-1 1 0 0,0 1-1 0 0,3-3-2 0 0,2-4-13 0 0,0 1-42 0 0,-6 5 17 0 0,2 1 0 0 0,-1 0-1 0 0,0 0 1 0 0,0 0 0 0 0,1 1 0 0 0,0-1 0 0 0,-1 1 0 0 0,1-1 0 0 0,1 1 38 0 0,14-6-107 0 0,5 3-42 0 0,0 6 48 0 0,-18 0 84 0 0,0 0 1 0 0,1 0-1 0 0,-1 1 0 0 0,0-1 0 0 0,0 1 0 0 0,0 1 1 0 0,0-1-1 0 0,0 1 0 0 0,0 0 0 0 0,-1 0 1 0 0,1 0-1 0 0,2 3 17 0 0,-3-2-33 0 0,0-1 0 0 0,0 2 0 0 0,-1-1 0 0 0,4 5 33 0 0,15 26-29 0 0,-9-7 86 0 0,-7-10 27 0 0,-3 0 48 0 0,-3-1 57 0 0,-6 0 65 0 0,-6 4 68 0 0,-3-7-39 0 0,8-9-159 0 0,0-1 1 0 0,0 0-1 0 0,-1 0 0 0 0,-2 0-124 0 0,-6 3 165 0 0,1-1-39 0 0,5-2-38 0 0,0-2-1 0 0,0 1 1 0 0,-9 0-88 0 0,6-1 13 0 0,10-1 52 0 0,13-4-66 0 0,0 0 1 0 0,0 0-1 0 0,0 1 0 0 0,1 1 1 0 0,21-6-57 0 0,-1-1 46 0 0,52-16-55 0 0,-29 4 67 0 0,-15 4-1 0 0,-23 11 0 0 0,-1-2 0 0 0,11-5 0 0 0,-4-1-1 0 0,-4 4 26 0 0,0-1 1 0 0,-1-2-1 0 0,3-3-25 0 0,-2 2 35 0 0,-11 7-22 0 0,1 1 1 0 0,-1-1-1 0 0,0-1 1 0 0,0 0-1 0 0,-1 0 1 0 0,0 0-1 0 0,2-4-13 0 0,-6 9 11 0 0,0-1 0 0 0,0 1 0 0 0,0 0 0 0 0,0 0 0 0 0,0 0 0 0 0,1 0-1 0 0,0-1-10 0 0,-5 1 100 0 0,-5 0-41 0 0,-1 0-39 0 0,4 1-39 0 0,0 0-7 0 0,1 1-1 0 0,-1-1 0 0 0,1 1 0 0 0,-1 0 1 0 0,0 0-1 0 0,-1 1 27 0 0,-20 5-127 0 0,16-2 86 0 0,1 0-1 0 0,0 0 1 0 0,0 1-1 0 0,-4 4 42 0 0,10-7-3 0 0,-1-1 0 0 0,1 1 0 0 0,0 0 0 0 0,0 1-1 0 0,0-1 1 0 0,0 0 0 0 0,1 1 0 0 0,-1-1 0 0 0,0 1 3 0 0,0 1 9 0 0,1-1 0 0 0,-1 1 1 0 0,1 0-1 0 0,-1 0 0 0 0,1 0 0 0 0,0 0-9 0 0,-2 27 163 0 0,3-16-34 0 0,0-1 36 0 0,0-2 0 0 0,3 4 96 0 0,11 1 48 0 0,-3-3-57 0 0,-5-8-102 0 0,12 6 123 0 0,-11-8-128 0 0,0 1 53 0 0,-5-3-50 0 0,0-1-57 0 0,1-1-36 0 0,1 1-30 0 0,1-1 40 0 0,6 3-309 0 0,1-1 120 0 0,-1 0 104 0 0,0 0 84 0 0,0-1 65 0 0,0 0 49 0 0,24 0 537 0 0,-20-1-448 0 0,0-1-87 0 0,-7 0-140 0 0,0 0-41 0 0,1-1-63 0 0,0 1-77 0 0,0-1-88 0 0,0 0-98 0 0,1-1-143 0 0,-5 2 184 0 0,0 0-35 0 0,-1-1-37 0 0,1 1-40 0 0,0-1-40 0 0,0 1-41 0 0,0-1-45 0 0,-1 0-44 0 0,1 0-47 0 0,0 0-48 0 0,0 1-51 0 0,0-1-50 0 0,-1 0-54 0 0,1-1-54 0 0,2 1-1762 0 0,3-2-1480 0 0,-10 4 4088 0 0</inkml:trace>
  <inkml:trace contextRef="#ctx0" brushRef="#br0" timeOffset="130385.379">3511 386 8032 0 0,'0'0'182'0'0,"-3"0"29"0"0,-16 1-122 0 0,1 2 112 0 0,-1 2 107 0 0,1 2 104 0 0,0 1 99 0 0,1 2 96 0 0,0 2 93 0 0,2 1 87 0 0,9-7-577 0 0,-21 20 774 0 0,19-16-628 0 0,0 1 39 0 0,1-2-74 0 0,3-3 4 0 0,0 0 0 0 0,0 0 0 0 0,0 1 0 0 0,-1 4-325 0 0,1 6 524 0 0,2-8-324 0 0,0-1 38 0 0,-2 9 294 0 0,6-5-249 0 0,1 4 213 0 0,1-1 52 0 0,-1-10-405 0 0,1 0-35 0 0,15 8 462 0 0,2-7-88 0 0,0-6-81 0 0,1-5-77 0 0,-1-4-72 0 0,-1-2-68 0 0,0-1-61 0 0,-3-1-58 0 0,2 0 20 0 0,-16 11-69 0 0,0 0-1 0 0,0 1 1 0 0,0-2-1 0 0,0 1 1 0 0,0 0 0 0 0,-1 0-1 0 0,1-1 1 0 0,-1 0 0 0 0,0 1-1 0 0,1-1 1 0 0,-1 0-1 0 0,1-3-15 0 0,8-19 131 0 0,-2 1-78 0 0,9-18-33 0 0,-7 11 37 0 0,0-2-82 0 0,-1-8-81 0 0,1-20-136 0 0,-7 25 87 0 0,-4 1-35 0 0,-1 16-29 0 0,2 0-1 0 0,2-15 220 0 0,0 10-141 0 0,-3 0 62 0 0,-1-5 39 0 0,-3-14 23 0 0,3 39 14 0 0,-4-15 26 0 0,-5 3 73 0 0,8 13-71 0 0,1 2-13 0 0,-3-5 145 0 0,2 10-2 0 0,1 1-122 0 0,-2 1-62 0 0,-5 10 29 0 0,6-12 0 0 0,-1 0 0 0 0,1 0 0 0 0,0 1 0 0 0,0-1 0 0 0,0 1 0 0 0,1-1 0 0 0,0 1 0 0 0,0 0 0 0 0,0-1 0 0 0,0 1 0 0 0,1 0 0 0 0,-1 0 0 0 0,1 3 0 0 0,2 1 0 0 0,0 1 0 0 0,-1-1 0 0 0,0 1 0 0 0,-1-1 0 0 0,0 1 0 0 0,-1 0 0 0 0,0 0 0 0 0,1-4 0 0 0,1 0 0 0 0,-1 0 0 0 0,1 1 0 0 0,0-1 0 0 0,1 0 0 0 0,0 0 0 0 0,0 0 0 0 0,0 0 0 0 0,0-1 0 0 0,1 1 0 0 0,0-1 0 0 0,3 4 0 0 0,7 19 0 0 0,-3-7 3 0 0,0-1-1 0 0,3 2-2 0 0,12 18 91 0 0,-10-18 13 0 0,-1 2 48 0 0,-10-18-90 0 0,0 0-1 0 0,1 0 0 0 0,0 0 0 0 0,3 2-61 0 0,7 6 173 0 0,1 0 45 0 0,-2-1 13 0 0,1-2-188 0 0,2-2 111 0 0,0-2 68 0 0,-9-5-76 0 0,-1 0 0 0 0,1-1 0 0 0,0 0 0 0 0,5 0-146 0 0,1-1 143 0 0,0-1-40 0 0,3 0-50 0 0,0-2-99 0 0,-8 1-20 0 0,-1 0-33 0 0,0 0-37 0 0,0-1-37 0 0,0 1-42 0 0,0-1-44 0 0,0 0-48 0 0,0 0-48 0 0,-1 0-54 0 0,1-1-55 0 0,-1 1-58 0 0,0 0-61 0 0,12-7-584 0 0</inkml:trace>
  <inkml:trace contextRef="#ctx0" brushRef="#br0" timeOffset="133778.386">824 2248 11256 0 0,'0'0'256'0'0,"0"0"34"0"0,0 0-29 0 0,0 0-112 0 0,0 0-82 0 0,-2 1-20 0 0,1 0 16 0 0,-3-1 56 0 0,2 0-35 0 0,1 0 98 0 0,1 0 201 0 0,0 1 92 0 0,1-1-98 0 0,1 1-83 0 0,-1 0-70 0 0,1-1-71 0 0,0 1-36 0 0,6 1 258 0 0,-7-1-255 0 0,0-1 40 0 0,3 1 214 0 0,0 0-39 0 0,0 0-35 0 0,-1 0-33 0 0,5 1 179 0 0,-1 0-97 0 0,1 0-24 0 0,17 2 368 0 0,-14-2-331 0 0,19 1 538 0 0,2-1-91 0 0,0-1-98 0 0,-1 0-107 0 0,1-1-116 0 0,0-1-125 0 0,-16 1-231 0 0,-1-1-34 0 0,1 0-36 0 0,-1 0-37 0 0,19-1 88 0 0,-4 0-36 0 0,-11 0-119 0 0,-3 2-90 0 0,-8 0 24 0 0,0 0-33 0 0,-8 0-97 0 0,0 0 37 0 0,1 0-101 0 0,-1 0 120 0 0,1 0 101 0 0,-1 0 83 0 0,1 0 60 0 0,-1 0 137 0 0,1 1 391 0 0,-1-1-473 0 0,0 0-72 0 0,0 0-65 0 0,1 0-43 0 0,-1 0-51 0 0,0 1-56 0 0,0-1-62 0 0,0 0-68 0 0,0 0-74 0 0,0 0-81 0 0,1 0-85 0 0,-1 0-92 0 0,0 0-99 0 0,0 0-103 0 0,0 0-111 0 0,1 0-115 0 0,-1 0-123 0 0,0 0 544 0 0,0 0-33 0 0,0 0-1680 0 0,0 0-1309 0 0</inkml:trace>
  <inkml:trace contextRef="#ctx0" brushRef="#br0" timeOffset="134065.254">808 2462 11144 0 0,'0'0'220'0'0,"1"0"-88"0"0,5 0 61 0 0,-4 0-36 0 0,-1 0 9 0 0,0 1 75 0 0,0-1-173 0 0,2 1-40 0 0,31 6 879 0 0,-6-2 54 0 0,-11-2-281 0 0,-2-2-75 0 0,2-1 45 0 0,24 1 605 0 0,-1 1-81 0 0,1-4-44 0 0,-24 0-532 0 0,0 1-61 0 0,0 0-62 0 0,0 1-61 0 0,-1 0-64 0 0,1 0-64 0 0,0 0-66 0 0,0 0-65 0 0,6 0-51 0 0,1 1-131 0 0,0-5 68 0 0,-9 2-9 0 0,-6 1-41 0 0,-2 1-83 0 0,7-2-16 0 0,-9 1 22 0 0,-1 0-38 0 0,0-1-63 0 0,0 1-78 0 0,-1 0-94 0 0,-2 0 122 0 0,0 1 36 0 0,0-1-111 0 0,1 0 102 0 0,-1 0-220 0 0,0 0 196 0 0,-1 1 59 0 0,0-1-43 0 0,1 1-52 0 0,-1 0-62 0 0,0-1-149 0 0,1 1-67 0 0,-1 0-60 0 0,0 0-53 0 0,0 0-190 0 0,0 0-53 0 0,0 0-230 0 0,0 0-622 0 0</inkml:trace>
  <inkml:trace contextRef="#ctx0" brushRef="#br0" timeOffset="132589.293">31 2161 13272 0 0,'2'-14'442'0'0,"-3"0"-57"0"0,-1-1-65 0 0,-1-1-71 0 0,0 6-121 0 0,2-1-40 0 0,-1 1-42 0 0,2 0-44 0 0,0 3 218 0 0,-1-1-104 0 0,0-11 87 0 0,-1 7 6 0 0,2 6-39 0 0,-1 1 60 0 0,1 0 71 0 0,-1 1 84 0 0,1 1 97 0 0,0 1 108 0 0,-1 2 122 0 0,1 0-306 0 0,0 0 35 0 0,1 29-80 0 0,0-1-103 0 0,0-2-84 0 0,7 35 167 0 0,0 8-80 0 0,-5-22-119 0 0,-1-7-64 0 0,-1-1-52 0 0,2 21 64 0 0,1 31-5 0 0,4 64 42 0 0,-6-51 44 0 0,-4-81-101 0 0,0-12-22 0 0,2 0 58 0 0,0-10-42 0 0,0-1 0 0 0,0 0 0 0 0,0 0 12 0 0,0-1 85 0 0,0-2-63 0 0,0-2-36 0 0,0-2-13 0 0,0 4 9 0 0,0-21 52 0 0,0-1-36 0 0,-1-25-23 0 0,1 20-78 0 0,0-1-37 0 0,0-30-159 0 0,1-12-167 0 0,2-35-309 0 0,2-30-309 0 0,-4 118 849 0 0,-1-1 52 0 0,0-10 21 0 0,-1-1 59 0 0,0-23 14 0 0,2 49 26 0 0,0 0 34 0 0,6-11 205 0 0,1 9-105 0 0,-1 5-84 0 0,1 2-48 0 0,0 2-44 0 0,28 11-29 0 0,16 14 57 0 0,-11-5 0 0 0,-11-3 58 0 0,-3 6 73 0 0,-10-6 18 0 0,-2 0 61 0 0,-14-17-181 0 0,0 1 0 0 0,0-1 0 0 0,0 1-1 0 0,0 0 1 0 0,0 0 0 0 0,0 0 0 0 0,-1-1 0 0 0,1 1-1 0 0,-1 0 1 0 0,1 0 0 0 0,-1 2-28 0 0,0-1 56 0 0,0 0 1 0 0,0 1-1 0 0,0-1 1 0 0,0 1-1 0 0,-1-1 1 0 0,0 0-1 0 0,1 1 1 0 0,-1-1-1 0 0,-1 0 1 0 0,0 2-57 0 0,-7 13 268 0 0,-2-1-48 0 0,3-7-114 0 0,0-2-43 0 0,-10 8 85 0 0,-2-2-33 0 0,-1 0 145 0 0,-21 8-260 0 0,14-8 158 0 0,-29 9-158 0 0,28-14 5 0 0,0-3-48 0 0,7-6-338 0 0,17 0 271 0 0,1 0-34 0 0,2 0-120 0 0,2 0 5 0 0,0 0 47 0 0,0 0 43 0 0,0 0 40 0 0,0 0 36 0 0,0 0 33 0 0,0 0 26 0 0,0 0 83 0 0,-1-1 55 0 0,0 1 379 0 0,0 0-331 0 0,1 0-110 0 0,-1 0-50 0 0,1 0-61 0 0,0 0-72 0 0,-1-1-84 0 0,1 1-95 0 0,0 0-106 0 0,0 0-118 0 0,-1 0 111 0 0,1 0-60 0 0,0 0-64 0 0,0 0-67 0 0,0 0-70 0 0,0 0-75 0 0,0 0-76 0 0,0 0-80 0 0,0 0-1580 0 0,0 0-1414 0 0</inkml:trace>
  <inkml:trace contextRef="#ctx0" brushRef="#br0" timeOffset="133009.512">332 2761 12784 0 0,'-5'-6'277'0'0,"0"1"-39"0"0,-2-6 148 0 0,4 4-169 0 0,0 0 1 0 0,1 0-1 0 0,0 0 1 0 0,-1-4-218 0 0,1 4 187 0 0,0 1 254 0 0,-3-1 104 0 0,1 3-114 0 0,3 1-114 0 0,1-1-14 0 0,1 0 47 0 0,-1 3 87 0 0,0 1-12 0 0,4-1 682 0 0,-2 1-774 0 0,0 0-34 0 0,-1 1-81 0 0,1-1-34 0 0,-1 0-40 0 0,0 1-45 0 0,1 2-8 0 0,0 0 0 0 0,0 1-1 0 0,0-1 1 0 0,-1 0 0 0 0,1 1-1 0 0,-1-1 1 0 0,0 1 0 0 0,0 0-1 0 0,0-1 1 0 0,-1 1 0 0 0,1 0-1 0 0,-1-1 1 0 0,0 1 0 0 0,0 0-1 0 0,0 2-90 0 0,2 8 224 0 0,-2-12-197 0 0,1 1 1 0 0,-1-1-1 0 0,0 1 1 0 0,1-1 0 0 0,-1 1-1 0 0,0-1 1 0 0,-1 0 0 0 0,1 1-1 0 0,-1 1-27 0 0,-8 38 267 0 0,1 26 74 0 0,7-51-245 0 0,-1-5-48 0 0,1-6-31 0 0,0-1 0 0 0,1 1 0 0 0,0 0 0 0 0,0 4-17 0 0,5 7 120 0 0,-1-9-10 0 0,3-1 44 0 0,-1-3-90 0 0,5-2-72 0 0,-10-2 12 0 0,9 0-4 0 0,3-3-116 0 0,-1-2-66 0 0,-1-2-87 0 0,-1-2-109 0 0,-5 5 141 0 0,0-1-35 0 0,0 0-37 0 0,-1-1-42 0 0,0 1-42 0 0,1-1-47 0 0,-2 1-48 0 0,1-1-51 0 0,10-15-911 0 0</inkml:trace>
  <inkml:trace contextRef="#ctx0" brushRef="#br0" timeOffset="133322.142">381 2493 13824 0 0,'0'2'352'0'0,"0"0"-50"0"0,0 0-49 0 0,-1 0-46 0 0,1 0-41 0 0,-1 0-40 0 0,1 0-36 0 0,-1 0-33 0 0,0 1-31 0 0,1-1-93 0 0,-2 4 78 0 0,1-3 30 0 0,1-3-41 0 0,-2 4 317 0 0,1 1-38 0 0,0 0 18 0 0,0 3 104 0 0,-1 3 307 0 0,0-7-427 0 0,1-1 38 0 0,0-2-174 0 0,1-1-66 0 0,0 3-7 0 0,0-2 36 0 0,0-3 148 0 0,0 0-123 0 0,1-2-52 0 0,0 2-71 0 0,1 0-46 0 0,6-12 182 0 0,-1-1-97 0 0,-1 3-90 0 0,1 0-81 0 0,-1 4 58 0 0,0 0-33 0 0,15-13-284 0 0,-12 13 238 0 0,-1 0 35 0 0,1-4 52 0 0,-7 12 13 0 0,2 0 22 0 0,-2 0-22 0 0,-1 1 40 0 0,-1-1 1 0 0,0 1-1 0 0,1 0 0 0 0,-1 0 1 0 0,1 0-1 0 0,-1 0 0 0 0,0-1 0 0 0,1 1 1 0 0,-1 0-1 0 0,0 0 0 0 0,0 0 1 0 0,0 0-1 0 0,0 0 0 0 0,0 0 0 0 0,0 0 1 0 0,0 0-1 0 0,0-1 0 0 0,0 1 1 0 0,0 0-1 0 0,-1 0 0 0 0,1 0 0 0 0,0 0 3 0 0,0 0-4 0 0,-1 0-203 0 0,1 0 69 0 0,0 0 63 0 0,-1-1 53 0 0,1 1 54 0 0,0 0 50 0 0,-2 2 319 0 0,2-1-174 0 0,-1-1-130 0 0,1 0-71 0 0,-1 0-64 0 0,1 0-53 0 0,0-1-62 0 0,-1 1-71 0 0,1 0-78 0 0,0 0-16 0 0,0 0-65 0 0,0 0-70 0 0,0 0-74 0 0,0-1-79 0 0,0 1-83 0 0,-1 0-89 0 0,1 0-93 0 0,0 3-1282 0 0,0 3-1222 0 0</inkml:trace>
  <inkml:trace contextRef="#ctx0" brushRef="#br0" timeOffset="140351.154">525 2816 6448 0 0,'5'-5'497'0'0,"-4"2"-354"0"0,-1 2-140 0 0,0 0 1 0 0,0 0-1 0 0,0 0 1 0 0,1 0-1 0 0,-1 0 0 0 0,0 0 1 0 0,0 0-1 0 0,1 0 1 0 0,-1 0-1 0 0,1 0 1 0 0,-1 1-1 0 0,0-1 1 0 0,1 0-1 0 0,0 0-3 0 0,1-3 84 0 0,-1 2 1 0 0,-1 0 38 0 0,0 1 202 0 0,0 1-81 0 0,0-1-44 0 0,1-2 91 0 0,1-2-77 0 0,1-1-4 0 0,3-8 262 0 0,-3-2 65 0 0,-2 6-169 0 0,2 0 33 0 0,0 2 39 0 0,2 1 40 0 0,-5 7-251 0 0,1-1-54 0 0,-1 0-45 0 0,0 0-39 0 0,1-1 9 0 0,0-3 29 0 0,-1 3-30 0 0,1 0 66 0 0,-1 1 94 0 0,0 0 117 0 0,0 0-138 0 0,0 0 38 0 0,0 1 40 0 0,0-1 44 0 0,0 1-63 0 0,1-1 24 0 0,-1-1-105 0 0,-1-1-31 0 0,-1-4 8 0 0,1 5-78 0 0,0 1 22 0 0,1 0 56 0 0,0-1-152 0 0,0-4 99 0 0,4-6 262 0 0,-1 9-293 0 0,-2 3-4 0 0,-1 0-1 0 0,0 0-6 0 0,0 0-28 0 0,0 0 0 0 0,0 0 19 0 0,0 0-1 0 0,0 0-7 0 0,0 0-1 0 0,-1 4 69 0 0,0 3-43 0 0,-2 6 6 0 0,-1 7 9 0 0,2 1-34 0 0,2 43 48 0 0,1-9-44 0 0,-5-19 28 0 0,0 13-119 0 0,3-45 24 0 0,0 6-55 0 0,1-3 82 0 0,1 0 78 0 0,0 1 114 0 0,0-11-136 0 0,3-2-29 0 0,1-4 5 0 0,-2 1-56 0 0,-1-1-1 0 0,0 1 1 0 0,0-1-1 0 0,-1 0 1 0 0,0 0-1 0 0,-1 0 0 0 0,0 0-26 0 0,3-29 39 0 0,-3 24 11 0 0,-2-6-34 0 0,0-3 38 0 0,-1-52 17 0 0,0-1-58 0 0,0 52-7 0 0,0 11-21 0 0,2 2-36 0 0,1 0 29 0 0,0 8-24 0 0,0 1 33 0 0,0-3 18 0 0,0-1-5 0 0,0 3-10 0 0,1 12-39 0 0,4 5 42 0 0,-1 3 9 0 0,1 21-65 0 0,-3 52 66 0 0,-2-84-7 0 0,-2 32 12 0 0,-5 19 49 0 0,0 3-50 0 0,7-57-9 0 0,-3 27 7 0 0,2 14 56 0 0,-1-37-53 0 0,0-1 26 0 0,2 7 42 0 0,-1-9-107 0 0,0-1 126 0 0,1-3 30 0 0,2-4-104 0 0,0 0-21 0 0,0-1 0 0 0,-1 1 0 0 0,1-1 0 0 0,-1 0 0 0 0,1 0 0 0 0,6-19 0 0 0,-1 6-2 0 0,1-8-63 0 0,0-3 33 0 0,0 11 102 0 0,-1 6-35 0 0,0 0-83 0 0,0 3-96 0 0,-2-1 0 0 0,1-1 0 0 0,2-6 144 0 0,-8 15-5 0 0,1 1 1 0 0,0-1 0 0 0,0 1-1 0 0,0-1 1 0 0,0 1-1 0 0,0-1 1 0 0,1 1-1 0 0,-1 0 1 0 0,0 0 0 0 0,0 0-1 0 0,1 0 1 0 0,-1 0-1 0 0,1-1 5 0 0,24-11 7 0 0,-13 7-22 0 0,-11 4 3 0 0,-2 1 9 0 0,1 1 1 0 0,-1-1-1 0 0,1 1 1 0 0,-1 0-1 0 0,1-1 0 0 0,-1 1 1 0 0,1 0-1 0 0,0-1 1 0 0,-1 1-1 0 0,1 0 0 0 0,-1 0 1 0 0,1-1-1 0 0,0 1 1 0 0,-1 0-1 0 0,1 0 1 0 0,0 0-1 0 0,-1 0 0 0 0,1 0 1 0 0,0 0-1 0 0,-1 0 1 0 0,1 0-1 0 0,0 0 0 0 0,0 1 3 0 0,9-1-70 0 0,-10 0 66 0 0,1 0 1 0 0,0 0-1 0 0,-1 0 1 0 0,1 1 0 0 0,-1-1-1 0 0,1 0 1 0 0,-1 1-1 0 0,1-1 1 0 0,-1 0-1 0 0,0 1 1 0 0,1-1-1 0 0,-1 1 1 0 0,1-1 0 0 0,-1 0-1 0 0,0 1 1 0 0,1-1-1 0 0,-1 1 1 0 0,0-1-1 0 0,0 1 1 0 0,1-1 0 0 0,-1 1-1 0 0,0 0 1 0 0,0-1-1 0 0,0 1 1 0 0,1-1-1 0 0,-1 1 1 0 0,0-1-1 0 0,0 1 1 0 0,0 0 3 0 0,0 17-71 0 0,-1-14 69 0 0,0 0 0 0 0,-1 0 1 0 0,0 0-1 0 0,0 0 0 0 0,0 0 0 0 0,0 0 0 0 0,-1 0 0 0 0,1-1 1 0 0,-2 1 1 0 0,-8 12 18 0 0,3-5 23 0 0,-19 20 33 0 0,26-29-77 0 0,-1 1 21 0 0,-1 0 42 0 0,4-2 11 0 0,0-1 79 0 0,1 1 18 0 0,7 3-22 0 0,1 1-43 0 0,9 4 9 0 0,24 15-18 0 0,-25-12 35 0 0,-4-4-119 0 0,-12-7-4 0 0,1-1 0 0 0,0 1 0 0 0,0 0 0 0 0,0 1 0 0 0,-1-1 0 0 0,1 0 0 0 0,-1 0 0 0 0,1 1 0 0 0,0 0-6 0 0,4 7 0 0 0,0-1 0 0 0,0 1 0 0 0,-1 1 0 0 0,0-1 0 0 0,-1 1 0 0 0,3 6 0 0 0,-6-12 4 0 0,4 6 41 0 0,10 9 65 0 0,-8-12-57 0 0,0-1-30 0 0,4 3 30 0 0,-7-6-53 0 0,10 5 84 0 0,-8-6-76 0 0,0 0-52 0 0,-1-2-68 0 0,2 1-119 0 0,-4-1 65 0 0,1-1-38 0 0,-1 1-43 0 0,1 0-45 0 0,-1-1-49 0 0,0 0-54 0 0,8-1-649 0 0</inkml:trace>
  <inkml:trace contextRef="#ctx0" brushRef="#br0" timeOffset="-49466.245">2220 1766 6992 0 0,'0'0'157'0'0,"0"-1"-5"0"0,0 1-64 0 0,-1-1-42 0 0,-1-4-3 0 0,2 3 0 0 0,-2-7 91 0 0,0-1-57 0 0,0 3-38 0 0,1 3 31 0 0,0 1 51 0 0,-2-1 85 0 0,3 3-37 0 0,0 1 107 0 0,0-1 120 0 0,0 0-41 0 0,0 0-41 0 0,0 0-38 0 0,-1 1-35 0 0,1 0-34 0 0,0-1 116 0 0,-1 2-110 0 0,1 0-92 0 0,-1 0-74 0 0,1 0-58 0 0,-1 1-53 0 0,-1 4-150 0 0,2-3 156 0 0,-1-2 106 0 0,1 1 107 0 0,-1 60 41 0 0,-1-29-43 0 0,2 1 0 0 0,3 17-153 0 0,-1-16 103 0 0,0 2 64 0 0,-1-22-97 0 0,0 0 34 0 0,1 9 118 0 0,1-2 57 0 0,-1-17-217 0 0,-1-1 85 0 0,0-1 70 0 0,1-2 56 0 0,0-1 246 0 0,0-5 337 0 0,0 1-366 0 0,-1-1-71 0 0,-1 2-198 0 0,1-1-63 0 0,-1 1-82 0 0,0 0-58 0 0,0 1-66 0 0,-1-1-73 0 0,-2-24 441 0 0,0-1-110 0 0,1 1-85 0 0,1-1-60 0 0,-7-66 39 0 0,2 15-32 0 0,5-40-77 0 0,1 66 9 0 0,4 26-20 0 0,-4 26-58 0 0,0 1 5 0 0,0 0 5 0 0,1 1 10 0 0,4 8 41 0 0,-1 1 0 0 0,-1 0 0 0 0,0 0 0 0 0,0 0 1 0 0,-1 0-1 0 0,0 0 0 0 0,0 7 13 0 0,1-2-6 0 0,8 39-317 0 0,-4-21 196 0 0,-4-16 107 0 0,0 0 40 0 0,1 2-20 0 0,1 0 0 0 0,0 0 0 0 0,2-1 0 0 0,0 0 0 0 0,1 0 0 0 0,9 14 0 0 0,-13-23 0 0 0,1-1 0 0 0,0 0 0 0 0,0 0 0 0 0,1 0 0 0 0,0-1 0 0 0,1 0 0 0 0,-1 0 0 0 0,1 0 0 0 0,7 4 0 0 0,-5-5 2 0 0,4 2 71 0 0,4 1 105 0 0,3-7-49 0 0,-5-4-143 0 0,-1-3 130 0 0,-1-3 76 0 0,-2-1 48 0 0,-8 7-151 0 0,0-1 1 0 0,-1 0-1 0 0,0 0 0 0 0,0-1 1 0 0,0 1-1 0 0,0 0 0 0 0,1-3-89 0 0,4-14 330 0 0,-1-4 23 0 0,-4 16-243 0 0,0 0 0 0 0,0 0 0 0 0,-1 0-1 0 0,0-1-109 0 0,2-20 229 0 0,-1-4-22 0 0,0 0-47 0 0,0-7-16 0 0,-1-21 10 0 0,1 13-76 0 0,6-30-78 0 0,-1 12-4 0 0,-6 56 5 0 0,0 0-1 0 0,1 1 0 0 0,1-5 0 0 0,4-2-30 0 0,-6 14-477 0 0,1 0 119 0 0,0 1 100 0 0,0 0 83 0 0,0 0 29 0 0,6 1-94 0 0,-5 1 89 0 0,-2-1 58 0 0,0 1-34 0 0,0-1-42 0 0,1 0-47 0 0,-1 1-170 0 0,0-1-110 0 0,0 0 124 0 0,-1 0-55 0 0,0 0-48 0 0,0 0-42 0 0,1 1-157 0 0,-1-1-42 0 0,0 0-189 0 0,0 0-513 0 0</inkml:trace>
  <inkml:trace contextRef="#ctx0" brushRef="#br0" timeOffset="-48348.825">1931 2350 5552 0 0,'-4'1'34'0'0,"3"1"87"0"0,1-1 71 0 0,0-1 57 0 0,3 1 104 0 0,5-1 558 0 0,-4 0-501 0 0,1 0-72 0 0,-3 0-171 0 0,0 1-60 0 0,-1-1 209 0 0,1 0-126 0 0,-1 0-35 0 0,4 1 73 0 0,1 1-62 0 0,3 1-19 0 0,-5-2-41 0 0,13 3 175 0 0,2-1 48 0 0,38 1 770 0 0,-28-5-600 0 0,-15 1-289 0 0,0-1-37 0 0,4 0-12 0 0,-1 0-97 0 0,32-4 314 0 0,61-10 679 0 0,-71 8-761 0 0,-1 1-120 0 0,-19 3-140 0 0,0 1-41 0 0,8-2 164 0 0,1 1-37 0 0,28 0 28 0 0,-5-1-104 0 0,0-1-67 0 0,-39 3 2 0 0,-1 1 42 0 0,28-2 151 0 0,-16 3-151 0 0,-21 0-184 0 0,-1 0 112 0 0,0-1 69 0 0,2 0 104 0 0,-2 1-104 0 0,1-1-100 0 0,-1 1-54 0 0,0-1-81 0 0,0 1-37 0 0,0 0-77 0 0,0 0-85 0 0,0 0-93 0 0,-1 0-29 0 0</inkml:trace>
  <inkml:trace contextRef="#ctx0" brushRef="#br0" timeOffset="-47638.188">2066 2639 6936 0 0,'0'0'157'0'0,"0"0"23"0"0,0 0 11 0 0,0 0 33 0 0,0 0 134 0 0,0 0 61 0 0,0 0 12 0 0,2 0-10 0 0,19-6 375 0 0,6-1 111 0 0,-8 3-375 0 0,-4 1-169 0 0,0 1-101 0 0,25-8 59 0 0,-11 2-115 0 0,-1 2 4 0 0,36-7 165 0 0,-41 7-183 0 0,-21 6-168 0 0,16-4 170 0 0,2 1-46 0 0,-15 2-120 0 0,0 1 0 0 0,-1 0 1 0 0,1 0-1 0 0,0 0 0 0 0,0 1 1 0 0,0-1-1 0 0,1 2-28 0 0,-2 0 12 0 0,1 0 1 0 0,0 1-1 0 0,-1 0 1 0 0,1 0-1 0 0,-1 1 1 0 0,1 0-13 0 0,-5-4 0 0 0,2 6 5 0 0,-1 18-93 0 0,-1-20 83 0 0,0-1 2 0 0,-1 0 0 0 0,1-1 1 0 0,-1 1-1 0 0,0 0 0 0 0,0-1 1 0 0,0 1-1 0 0,0-1 1 0 0,0 1-1 0 0,-1-1 0 0 0,1 1 1 0 0,-1-1 2 0 0,-19 25-36 0 0,21-26 37 0 0,-9 10 68 0 0,-1 0-51 0 0,1 0-45 0 0,-1-1-40 0 0,-2 3-57 0 0,0 0-40 0 0,-24 24-460 0 0,6-6 103 0 0,11-11 251 0 0,3-2 130 0 0,0-1 104 0 0,-16 18-56 0 0,-6 7 22 0 0,9-8 52 0 0,10-13 0 0 0,1 2 0 0 0,0 2 18 0 0,15-19 71 0 0,3-5 80 0 0,0-1 17 0 0,0 0 0 0 0,0 0 20 0 0,0 0 34 0 0,0 1-86 0 0,1 0-63 0 0,1 2 5 0 0,-1-2 1 0 0,5 3 356 0 0,2 0-79 0 0,2-2-65 0 0,0-1-52 0 0,2 1 3 0 0,15-2 264 0 0,-4-1-153 0 0,0-1-56 0 0,1-1-49 0 0,0-1-45 0 0,14-2 41 0 0,0 2-83 0 0,17-1 3 0 0,-5 0-74 0 0,4 2-19 0 0,-16 2 10 0 0,28-6-81 0 0,-64 7-125 0 0,1 0 64 0 0,0 0 43 0 0,4-1 42 0 0,-4 1-43 0 0,0 0-92 0 0,-1 0 4 0 0,0 1-44 0 0,1-1-127 0 0,-1 0-104 0 0,1 0-121 0 0,-2 0 202 0 0,0 0-36 0 0,-1 0-459 0 0</inkml:trace>
  <inkml:trace contextRef="#ctx0" brushRef="#br0" timeOffset="-47321.4">2046 2794 7376 0 0,'0'0'183'0'0,"0"0"-76"0"0,0 0-58 0 0,2-2-10 0 0,0 1 4 0 0,9-9-6 0 0,-9 6 31 0 0,0 2 86 0 0,0 1-35 0 0,0 0 35 0 0,-1 0 374 0 0,0 2-270 0 0,0-1-38 0 0,1 0 123 0 0,2 0-67 0 0,0-1-139 0 0,-1 1-36 0 0,4-2 65 0 0,-3 2-17 0 0,0 0 34 0 0,-1 0 77 0 0,13 5 311 0 0,1 0-69 0 0,-4 0-178 0 0,0-1-51 0 0,0-1-56 0 0,0 0-61 0 0,-10-3-116 0 0,41 6 707 0 0,-22-6-422 0 0,1-3-37 0 0,-6 0-157 0 0,1 0-35 0 0,13-1 30 0 0,-21 2-226 0 0,1 0 73 0 0,7 0 94 0 0,11-1 150 0 0,-17 2-159 0 0,1 0-65 0 0,0 1-97 0 0,-2-1-96 0 0,-5 1 54 0 0,-1 0-33 0 0,1 0-37 0 0,0 0-39 0 0,0 0-42 0 0,-1 0-44 0 0,5 0-227 0 0</inkml:trace>
  <inkml:trace contextRef="#ctx0" brushRef="#br0" timeOffset="-38202.224">3325 2058 5728 0 0,'0'-1'152'0'0,"1"1"-55"0"0,0-2-42 0 0,4-4 81 0 0,-1-1-156 0 0,-1 1 68 0 0,0 0 54 0 0,0 0 49 0 0,0 0 47 0 0,-1 0 42 0 0,1-1 39 0 0,1-5 377 0 0,-3 3-40 0 0,-1 2-79 0 0,-1 0-74 0 0,-2 1-68 0 0,0 1-61 0 0,-2 2-55 0 0,0 0-49 0 0,-1 1-43 0 0,-5 0 39 0 0,0 1-68 0 0,-22 5 156 0 0,18-1-122 0 0,1 1-34 0 0,-15 6 76 0 0,11-4-80 0 0,1 2 0 0 0,0 0 1 0 0,-13 9-155 0 0,-38 27 488 0 0,46-29-285 0 0,0 0 50 0 0,14-8-139 0 0,0 0 1 0 0,0 0 0 0 0,1 0-1 0 0,0 1 1 0 0,-5 7-115 0 0,-2 5 142 0 0,4 0-65 0 0,3-5 2 0 0,1 12 137 0 0,6-26-200 0 0,0 1-1 0 0,0-1 0 0 0,0 1 0 0 0,0-1 0 0 0,0 0 1 0 0,1 1-1 0 0,-1-1 0 0 0,0 1 0 0 0,1-1 0 0 0,-1 1 1 0 0,1-1-1 0 0,-1 0 0 0 0,1 1 0 0 0,0-1 0 0 0,0 1-15 0 0,0-1 8 0 0,0 0 0 0 0,0 0-1 0 0,0 0 1 0 0,0-1 0 0 0,0 1 0 0 0,0 0-1 0 0,0 0 1 0 0,0-1 0 0 0,0 1-1 0 0,0-1 1 0 0,0 1 0 0 0,0-1 0 0 0,1 1-8 0 0,0-1 1 0 0,0 1 0 0 0,1 0 0 0 0,-1-1 0 0 0,0 1 0 0 0,0-1 0 0 0,0 0 0 0 0,1 1 0 0 0,-1-1 0 0 0,0 0 1 0 0,0-1-1 0 0,1 1 0 0 0,-1 0 0 0 0,0-1 0 0 0,2 0-1 0 0,7-1 14 0 0,18-5 142 0 0,-16 1-96 0 0,0-1 0 0 0,0 1 1 0 0,-1-2-1 0 0,1-1-60 0 0,12-11 117 0 0,-14 9-34 0 0,-1 0 0 0 0,-1-1 0 0 0,1 0 0 0 0,-1-1-83 0 0,4-7 58 0 0,-3 1-47 0 0,-4 5-13 0 0,2-6-1 0 0,3 8-72 0 0,-9 15 156 0 0,3 11-94 0 0,-2 6-197 0 0,-3 0 116 0 0,-1 4 95 0 0,-2 12 137 0 0,-1 2 25 0 0,3-13-125 0 0,0 27-30 0 0,-2 1-67 0 0,-1 53-181 0 0,5-46 356 0 0,-1 22 124 0 0,-4-1 105 0 0,1-63-159 0 0,-1 0-42 0 0,-6 11 29 0 0,6-20-129 0 0,0-1-1 0 0,-1-1 1 0 0,1 1 0 0 0,-1-1-1 0 0,-1 1 1 0 0,0-2 0 0 0,0 1-44 0 0,-10 8 134 0 0,-2-2 48 0 0,16-12-166 0 0,1 0 0 0 0,-1 0 0 0 0,0 0-1 0 0,0-1 1 0 0,1 1 0 0 0,-1 0-1 0 0,0-1 1 0 0,0 0 0 0 0,0 1 0 0 0,0-1-1 0 0,0 0 1 0 0,0 0 0 0 0,0 0-1 0 0,1 0 1 0 0,-1 0 0 0 0,0 0-1 0 0,0-1 1 0 0,0 1 0 0 0,0-1 0 0 0,0 1-1 0 0,0-1 1 0 0,1 0 0 0 0,-1 0-1 0 0,0 0 1 0 0,1 0 0 0 0,-1 0-16 0 0,-19-16 262 0 0,4-3 91 0 0,13 15-277 0 0,0-1 0 0 0,1 0 0 0 0,0 0 0 0 0,0 0 0 0 0,1 0 0 0 0,-1 0 0 0 0,2-1 0 0 0,-2-1-76 0 0,0-13 167 0 0,3 2-46 0 0,2 7-48 0 0,2-18 109 0 0,-2 26-159 0 0,-1 0 0 0 0,0 0 0 0 0,1 0 0 0 0,0 0-1 0 0,0 0 1 0 0,2-2-23 0 0,0-1 27 0 0,0 0-1 0 0,1 0 0 0 0,0 0 1 0 0,1 1-1 0 0,-1 0 0 0 0,1 0 1 0 0,1 0-1 0 0,4-3-26 0 0,11-9 14 0 0,-6 5-2 0 0,-3 6 29 0 0,-2 2-41 0 0,0 1-1 0 0,0 0 1 0 0,1 0 0 0 0,-1 1 0 0 0,1 1 0 0 0,0 0 0 0 0,0 0-1 0 0,7 1 1 0 0,-11 1 10 0 0,0-1-69 0 0,-1 0-60 0 0,0 0-69 0 0,0 2-76 0 0,-1 0-82 0 0,-4 0 295 0 0,0 0-111 0 0,0-1-99 0 0,0 1-88 0 0,0-1-75 0 0,0 1-65 0 0,0-1-51 0 0,0 0-41 0 0,5 2-2529 0 0,-7-2 2728 0 0,0 0-37 0 0,1 0-514 0 0,-1 0-316 0 0,0 0-766 0 0</inkml:trace>
  <inkml:trace contextRef="#ctx0" brushRef="#br0" timeOffset="-37890.159">3419 2571 6736 0 0,'0'0'149'0'0,"0"0"23"0"0,0 0 12 0 0,2 1-25 0 0,-2-1-142 0 0,4 1-13 0 0,-2 4 16 0 0,0 3 51 0 0,-1 2 326 0 0,-3 16 927 0 0,0-15-828 0 0,1-6-318 0 0,-1 0-36 0 0,1-1-42 0 0,0 1-49 0 0,-3 10 358 0 0,1-4-147 0 0,-1 0-56 0 0,2-7-122 0 0,1-1 0 0 0,0 0 0 0 0,0 1 0 0 0,1-1 0 0 0,-1 1 1 0 0,1-1-1 0 0,-1 1-84 0 0,0 8 313 0 0,-2 0 61 0 0,1-6-235 0 0,0 0 35 0 0,2-3-39 0 0,-1 1 0 0 0,1 0 0 0 0,0-1 0 0 0,0 1 0 0 0,0-1 0 0 0,1 1 1 0 0,-1 0-136 0 0,3 4 244 0 0,-2-6-148 0 0,-1-2-4 0 0,2 1 20 0 0,6 2-71 0 0,-5-2 1 0 0,-2-1 84 0 0,0-1-77 0 0,0 0-93 0 0,-1 0-89 0 0,1 0-85 0 0,0 0-82 0 0,0 0-76 0 0,0 0-75 0 0,0-1-69 0 0,0 2 87 0 0,-1-1-35 0 0,2-1-569 0 0,0 0-701 0 0,0-2-998 0 0</inkml:trace>
  <inkml:trace contextRef="#ctx0" brushRef="#br0" timeOffset="-37520.364">3419 2412 8688 0 0,'0'0'217'0'0,"1"-1"-91"0"0,-1 1-68 0 0,2-3-9 0 0,-1 1 6 0 0,0 2-41 0 0,-1-1-1 0 0,1 0 1 0 0,-1 1-1 0 0,1-1 1 0 0,-1 0-1 0 0,1 0 1 0 0,-1 1-1 0 0,0-1 1 0 0,1 0-1 0 0,-1 0 1 0 0,0 0 0 0 0,0 0-1 0 0,1 1 1 0 0,-1-1-1 0 0,0 0 1 0 0,0 0-1 0 0,0 0 1 0 0,0 0-14 0 0,0-2 187 0 0,1 2 175 0 0,-1 1-260 0 0,0 0 106 0 0,0 0 93 0 0,0 0 75 0 0,1 0 51 0 0,-1 0 43 0 0,2-1 1182 0 0,-1 1-981 0 0,0 0-71 0 0,0 0-345 0 0,0 0-38 0 0,-1 0-40 0 0,1 0-49 0 0,-1 1-57 0 0,1-1-62 0 0,-1 0-68 0 0,1 0-73 0 0,-1 0-79 0 0,0 0-85 0 0,2 2 374 0 0,-1-1-10 0 0,0 0 8 0 0,-1-1-10 0 0,0 0-1 0 0,0 0-61 0 0,0 0 0 0 0,0 1 0 0 0,0-1 1 0 0,0 0-1 0 0,1 0 0 0 0,-1 0 0 0 0,0 0 0 0 0,0 1 0 0 0,0-1 1 0 0,0 0-1 0 0,1 0 0 0 0,-1 0 0 0 0,0 0 0 0 0,0 0 1 0 0,0 0-1 0 0,1 0 0 0 0,-1 1 0 0 0,0-1 0 0 0,0 0 0 0 0,1 0 1 0 0,-1 0-1 0 0,0 0 0 0 0,0 0 0 0 0,0 0 0 0 0,1 0 1 0 0,-1 0-1 0 0,0 0 0 0 0,0 0 0 0 0,1 0 0 0 0,-1 0 0 0 0,0 0 1 0 0,0-1-1 0 0,0 1 0 0 0,1 0 0 0 0,-1 0 0 0 0,0 0 1 0 0,0 0-1 0 0,0 0 0 0 0,1 0 0 0 0,-1-1 0 0 0,0 1-4 0 0,7-3 94 0 0,-4 1-59 0 0,6-9 72 0 0,4-4 8 0 0,-8 3-78 0 0,-4 7-37 0 0,0 1 0 0 0,0-1 1 0 0,0 1-1 0 0,1 0 1 0 0,0-1-1 0 0,2-2 0 0 0,3-7 45 0 0,-4 10-16 0 0,3-5 28 0 0,-3 5-71 0 0,0 0-68 0 0,-2 3 1 0 0,-1 1-11 0 0,0 0 1 0 0,-2 7-29 0 0,-3 1 106 0 0,5-8 15 0 0,-2 4-1 0 0,-1 0 0 0 0,0-1 0 0 0,0 0 0 0 0,0 1 0 0 0,0-1 0 0 0,-1 0 0 0 0,1 0 0 0 0,-3 1 0 0 0,1-1-124 0 0,1-1 91 0 0,0 1 77 0 0,0 0 104 0 0,1-1-27 0 0,1-1-128 0 0,1 0-90 0 0,-1-1-110 0 0,0 0-68 0 0,1 1-108 0 0,-2-1-122 0 0,2 0 201 0 0,0 0-36 0 0,1 0 3 0 0,-1 0-49 0 0,1 0-43 0 0,0 0-39 0 0,0 0-135 0 0,-1 0-38 0 0,1 0-1413 0 0</inkml:trace>
  <inkml:trace contextRef="#ctx0" brushRef="#br0" timeOffset="-11930.384">7627 1881 5064 0 0,'0'0'108'0'0,"-1"-1"-30"0"0,-3-6 188 0 0,2 5-211 0 0,1 0-34 0 0,0 1-18 0 0,0 1 0 0 0,0-1 0 0 0,0 0 0 0 0,0 0 0 0 0,0 1 0 0 0,1-1 0 0 0,-1 0 0 0 0,0 1 0 0 0,-1-1 0 0 0,1 1 0 0 0,0-1 0 0 0,0 1 0 0 0,0 0 0 0 0,-1-1-3 0 0,-2 0 43 0 0,3 1 32 0 0,-1-1 53 0 0,-10-1 74 0 0,6 1 49 0 0,-4 1 282 0 0,7 1-338 0 0,1-1 193 0 0,2 0-161 0 0,0 0-48 0 0,-1 0-43 0 0,0 0-34 0 0,-1 0 23 0 0,-5-1 51 0 0,5 1-77 0 0,0 0 56 0 0,0 1 128 0 0,2-1-91 0 0,-1 0 38 0 0,0 1 392 0 0,1-1-122 0 0,1 1-110 0 0,1-1-97 0 0,1 0-84 0 0,0 0-71 0 0,1 0-58 0 0,0 0-45 0 0,1-1-35 0 0,7 0-55 0 0,-6 0 72 0 0,-2 0 60 0 0,0 0 80 0 0,18-5 19 0 0,0 1-48 0 0,0 0 106 0 0,18-7-234 0 0,-23 1 71 0 0,-16 10-61 0 0,1-1 0 0 0,0 1 0 0 0,0 0-1 0 0,0 0 1 0 0,0-1 0 0 0,0 1 0 0 0,0 1 0 0 0,1-2-10 0 0,6 0 10 0 0,7-4 27 0 0,-14 6-28 0 0,0-1-1 0 0,-1 0 0 0 0,1 0 1 0 0,-1 0-1 0 0,1 0 0 0 0,-1 0 1 0 0,1 0-1 0 0,-1-1 0 0 0,1 1-8 0 0,1-2 16 0 0,0 1 0 0 0,0-1 1 0 0,0 1-1 0 0,0 0 0 0 0,1 0 0 0 0,-1 0 0 0 0,1 0 0 0 0,3 0-16 0 0,-4 1 20 0 0,1-1 0 0 0,-1 1 0 0 0,0-1 0 0 0,0 1 0 0 0,0-1 0 0 0,0 0 0 0 0,-1 0 1 0 0,1 0-1 0 0,2-3-20 0 0,-3 1 51 0 0,-5-1-36 0 0,2 4-15 0 0,1 1 0 0 0,0 0 0 0 0,0 0 0 0 0,-1-1 0 0 0,1 1 0 0 0,0 0 0 0 0,0 0-1 0 0,-1-1 1 0 0,1 1 0 0 0,0 0 0 0 0,0-1 0 0 0,0 1 0 0 0,0 0 0 0 0,-1-1 0 0 0,1 1 0 0 0,0 0-1 0 0,0-1 1 0 0,0 1 0 0 0,0 0 0 0 0,0-1 0 0 0,0 1 0 0 0,0 0 0 0 0,0-1 0 0 0,0 1 0 0 0,0-1 3 0 0,1 1 0 0 0,-1-1 0 0 0,0 1 0 0 0,0-1 0 0 0,1 1 0 0 0,-1-1 0 0 0,0 1 0 0 0,0-1 0 0 0,0 1 0 0 0,0-1 0 0 0,0 1 0 0 0,0-1 0 0 0,0 0 0 0 0,0 1 0 0 0,0-1 0 0 0,0 1 0 0 0,0-1 0 0 0,0 1 0 0 0,0-1 0 0 0,-1 1 0 0 0,1-1 0 0 0,0 1 0 0 0,0-1 0 0 0,-1 1 0 0 0,1-1 0 0 0,0 1 0 0 0,0-1 0 0 0,-1 1 0 0 0,1 0 0 0 0,0-1 0 0 0,-1 1 0 0 0,1 0 0 0 0,-1-1 0 0 0,1 1 0 0 0,-1 0 0 0 0,1-1 0 0 0,-1 1 0 0 0,1 0-3 0 0,-6-6 78 0 0,2 0-68 0 0,-8 2-89 0 0,-14 4-82 0 0,14 1 175 0 0,-22 1-84 0 0,-2 6 105 0 0,27-5 1 0 0,-1 0 1 0 0,0 1-1 0 0,1 0 1 0 0,0 1-1 0 0,0 0 1 0 0,0 0-1 0 0,1 1 0 0 0,-1 0 1 0 0,-4 5-37 0 0,0 1 47 0 0,-8 8 78 0 0,3 3 98 0 0,10-8-99 0 0,-9 17 106 0 0,4 2-40 0 0,5-8-58 0 0,-5 22 144 0 0,13-44-248 0 0,-3 14 61 0 0,2-13-61 0 0,0 1-1 0 0,1 1 0 0 0,-1-1 0 0 0,1 0 0 0 0,1 2-27 0 0,2 8 81 0 0,-1-7-8 0 0,2 0 37 0 0,5 6 197 0 0,7 0 174 0 0,-14-13-414 0 0,1-1 0 0 0,-1 0 0 0 0,1 0 1 0 0,-1 0-1 0 0,1 0 0 0 0,-1 0 0 0 0,1-1 1 0 0,0 1-1 0 0,-1-1 0 0 0,1 1 0 0 0,0-1 0 0 0,0 0-67 0 0,25-1 441 0 0,0-3-114 0 0,0-1-95 0 0,0-2-78 0 0,17-6-29 0 0,20-10-74 0 0,-22 8-7 0 0,-26 9-82 0 0,21-8 115 0 0,-27 9-110 0 0,1 0-72 0 0,-6 2 6 0 0,0 0-35 0 0,0 0-39 0 0,1 0-43 0 0,-1 0-48 0 0,0 1-53 0 0,-1-1-56 0 0,1-1-61 0 0,-4 3 39 0 0,0 0-58 0 0,0 0-51 0 0,0 0-46 0 0,0-1-161 0 0,0 1-45 0 0,1-1-194 0 0,0-1-523 0 0</inkml:trace>
  <inkml:trace contextRef="#ctx0" brushRef="#br0" timeOffset="-11495.692">7598 1182 6984 0 0,'0'0'201'0'0,"0"-1"-4"0"0,-3-1-103 0 0,3 2-10 0 0,-1 0 93 0 0,1 0 143 0 0,0 0 7 0 0,0 0 17 0 0,0 0 68 0 0,0 0 32 0 0,1 0-203 0 0,-1 0-43 0 0,0-1-38 0 0,1 0-32 0 0,1-1 72 0 0,1-1-62 0 0,-2 1-38 0 0,0 1 21 0 0,6-3 294 0 0,2 1-112 0 0,3 1-37 0 0,5-1 54 0 0,58-4 171 0 0,-17 2-157 0 0,0-2-69 0 0,-19 5-24 0 0,-30 2-167 0 0,0 0 1 0 0,1-1 0 0 0,-1 0 0 0 0,4-2-75 0 0,0 1-29 0 0,13 0 115 0 0,-18 2-112 0 0,-1 1-67 0 0,-2-1-20 0 0,1 0-47 0 0,-1 0-57 0 0,1 1-62 0 0,4-1-206 0 0</inkml:trace>
  <inkml:trace contextRef="#ctx0" brushRef="#br0" timeOffset="-11060.145">8242 846 7112 0 0,'0'-1'128'0'0,"-1"1"-58"0"0,-1-4-12 0 0,2 3 6 0 0,0 0 18 0 0,0 1 46 0 0,5-3 25 0 0,-1-2-100 0 0,-2 3-11 0 0,1 1 69 0 0,11 0 419 0 0,-11 3-379 0 0,-2 1 219 0 0,-1 2-87 0 0,0 0-71 0 0,-1 1-59 0 0,-2 3 6 0 0,-3 6-14 0 0,2-6-22 0 0,2-4 6 0 0,-4 7 27 0 0,-1 0-59 0 0,5-9-79 0 0,0 0-1 0 0,0 1 0 0 0,0-1 0 0 0,0 0 1 0 0,0 1-1 0 0,0 2-17 0 0,-2 7 2 0 0,0-1 42 0 0,0 0 37 0 0,-1 0 37 0 0,0 2 64 0 0,0 1 43 0 0,-6 26 414 0 0,0 4-39 0 0,10-42-552 0 0,1 0 0 0 0,-1 0 1 0 0,1-1-1 0 0,-1 1 0 0 0,1 0 0 0 0,0 0 1 0 0,0 3-49 0 0,0-3 42 0 0,0-1 1 0 0,0 1 0 0 0,0 0 0 0 0,0 0-1 0 0,-1 0 1 0 0,1-1 0 0 0,-1 1 0 0 0,0 2-43 0 0,-2 10 174 0 0,2-6-64 0 0,0-3-4 0 0,-1-1 12 0 0,-1-1 36 0 0,3-4-143 0 0,-1 0 0 0 0,1 1 0 0 0,0-1-1 0 0,-1 1 1 0 0,1-1 0 0 0,0 1 0 0 0,-1-1 0 0 0,1 1-1 0 0,0-1 1 0 0,0 1 0 0 0,-1-1 0 0 0,1 1 0 0 0,0-1-1 0 0,0 1 1 0 0,0-1 0 0 0,0 1 0 0 0,0 0-1 0 0,0-1 1 0 0,0 1 0 0 0,0-1 0 0 0,0 1 0 0 0,0-1-1 0 0,0 1 1 0 0,0 0 0 0 0,0-1 0 0 0,1 1 0 0 0,-1-1-1 0 0,0 1 1 0 0,0-1 0 0 0,0 1 0 0 0,1-1 0 0 0,-1 1-11 0 0,0 1 134 0 0,-1 2-84 0 0,0-2-31 0 0,1-1 24 0 0,0 0 25 0 0,1-1 42 0 0,10 3 205 0 0,0-2-49 0 0,1 0-44 0 0,0 0-41 0 0,7-2 23 0 0,-1 0-65 0 0,0-1-53 0 0,1 0-35 0 0,22-2 7 0 0,46-8 36 0 0,-23 3-70 0 0,-53 7-24 0 0,2 0-112 0 0,3-1-132 0 0,6-2-240 0 0,-18 5 372 0 0,1-2-125 0 0,0 1-82 0 0,-1-1-86 0 0,-1 1-93 0 0,-2 0-331 0 0</inkml:trace>
  <inkml:trace contextRef="#ctx0" brushRef="#br0" timeOffset="-10780.565">8221 985 6120 0 0,'-2'-1'42'0'0,"1"-1"-26"0"0,-1 1-8 0 0,-1-1 49 0 0,-1 1 59 0 0,-3-2 89 0 0,4 1 407 0 0,0 1-90 0 0,2-1-81 0 0,1 0-73 0 0,1 1-66 0 0,1 0-58 0 0,1 0-49 0 0,0-1-42 0 0,3 1 25 0 0,11-2 135 0 0,-12 2-132 0 0,22-1-109 0 0,1 1 33 0 0,64 0 321 0 0,-52 1-278 0 0,-14 0-84 0 0,0 0-40 0 0,-11 0-68 0 0,0-1-71 0 0,2 0-72 0 0,22-4-315 0 0,-26 3 358 0 0,-9-1-296 0 0</inkml:trace>
  <inkml:trace contextRef="#ctx0" brushRef="#br0" timeOffset="-10601.885">8148 843 7400 0 0,'0'0'165'0'0,"0"0"22"0"0,0 0 10 0 0,1-1-16 0 0,3 0-203 0 0,0-2 59 0 0,0 1 46 0 0,0 0 36 0 0,15-9 538 0 0,-10 9-453 0 0,16-2 271 0 0,0 1-81 0 0,0 1-71 0 0,0 0-60 0 0,6 1-14 0 0,-1 0-55 0 0,62 1 229 0 0,-53 0-224 0 0,-29 0-212 0 0,15 1 93 0 0,-15 0-76 0 0,1 0-74 0 0,-6-1-5 0 0,0 0-35 0 0,1 1-38 0 0,-1-1-43 0 0,1 0-50 0 0,0 0-53 0 0,-4 0 36 0 0,0 0-41 0 0,2 0-399 0 0,1 0-277 0 0,3 0-641 0 0</inkml:trace>
  <inkml:trace contextRef="#ctx0" brushRef="#br0" timeOffset="-9125.275">8699 1011 5008 0 0,'0'0'108'0'0,"1"-1"7"0"0,-1 0-43 0 0,3-5 43 0 0,-4 3-31 0 0,0 2 486 0 0,0 0-55 0 0,0 0-53 0 0,0 1-50 0 0,0 0-48 0 0,0 0-44 0 0,0 0-43 0 0,1 0-39 0 0,-1 1-37 0 0,0 0-34 0 0,-1 1 73 0 0,1 0-106 0 0,0 1-86 0 0,0 0-58 0 0,0 0-33 0 0,-2 6-182 0 0,2-5 167 0 0,1-1 72 0 0,-1 0 111 0 0,1-2-21 0 0,0 0 35 0 0,-9 32 354 0 0,-10 14 174 0 0,16-38-543 0 0,0-1-33 0 0,1-3-47 0 0,0 0-1 0 0,0 0 0 0 0,0-1 0 0 0,0 1 1 0 0,-2 0-44 0 0,4-3 13 0 0,-1-1 1 0 0,0 1 0 0 0,0-1-1 0 0,1 1 1 0 0,-1 0 0 0 0,1-1 0 0 0,-1 1-1 0 0,1 0 1 0 0,0 0 0 0 0,-1-1-1 0 0,1 2-13 0 0,-3 11 82 0 0,-1-3-29 0 0,-15 28 343 0 0,14-32-340 0 0,-1 1-33 0 0,1 3-24 0 0,4-10 2 0 0,1-1 0 0 0,0 1-1 0 0,0 0 1 0 0,-1 0 0 0 0,1 0 0 0 0,-1 0 0 0 0,1 0 0 0 0,-1-1 0 0 0,1 1 0 0 0,-1 0 0 0 0,1 0-1 0 0,-1-1 1 0 0,0 1-1 0 0,-6 4 54 0 0,6-4-25 0 0,0 0 7 0 0,0 1-30 0 0,-1 3 51 0 0,1-3 11 0 0,1-2 12 0 0,2-2-7 0 0,15-13-19 0 0,24-25 130 0 0,-17 13-131 0 0,-20 23-53 0 0,0 0 0 0 0,0 0 0 0 0,0 1 0 0 0,1-1 0 0 0,-1 1 0 0 0,4-1 0 0 0,9-8 0 0 0,2 0-20 0 0,1 0 0 0 0,0 1 0 0 0,4 0 20 0 0,26-14-39 0 0,-38 20-13 0 0,5 1 61 0 0,-16 4 14 0 0,-1 0-107 0 0,0 0-8 0 0,-21 10 6 0 0,-12 5 28 0 0,29-12 58 0 0,-1-1 0 0 0,1 1-1 0 0,0 0 1 0 0,1 0 0 0 0,-1 0 0 0 0,0 2 0 0 0,1-2-13 0 0,-1-1 0 0 0,1 1 1 0 0,0-1-1 0 0,0 0 1 0 0,-1 0-1 0 0,-2 1 13 0 0,-8 4-4 0 0,4-4 44 0 0,2 1 51 0 0,3-2-6 0 0,4-2 20 0 0,-1 3 58 0 0,-4 1-51 0 0,-14 7 98 0 0,17-10-144 0 0,2-1 38 0 0,1 0 0 0 0,0 0-99 0 0,0 0 1 0 0,0 0 0 0 0,0 0 0 0 0,0 0 0 0 0,0 0-1 0 0,-1 1 1 0 0,1-1 0 0 0,0 0 0 0 0,0 0-1 0 0,0 0 1 0 0,0 0 0 0 0,0 0 0 0 0,0 0 0 0 0,0 0-1 0 0,0 0 1 0 0,0 0 0 0 0,-1 0 0 0 0,1 0-1 0 0,0 0 1 0 0,0 0 0 0 0,0 0 0 0 0,0 0 0 0 0,0 0-1 0 0,0 1 1 0 0,0-1 0 0 0,0 0 0 0 0,0 0 0 0 0,0 0-1 0 0,0 0 1 0 0,0 0 0 0 0,0 0 0 0 0,0 0-1 0 0,0 0 1 0 0,0 0 0 0 0,0 1 0 0 0,0-1 0 0 0,0 0-1 0 0,0 0 1 0 0,0 0 0 0 0,0 0 0 0 0,0 0 0 0 0,0 0-1 0 0,0 0 1 0 0,0 0 0 0 0,0 1 0 0 0,0-1-1 0 0,0 0 1 0 0,0 0 0 0 0,0 0 0 0 0,0 0 0 0 0,0 0-1 0 0,0 0 1 0 0,0 0 0 0 0,0 0 0 0 0,0 0 0 0 0,1 0-1 0 0,-1 0 1 0 0,0 0 0 0 0,0 1 0 0 0,0-1-1 0 0,0 0 1 0 0,0 0 0 0 0,0 0 0 0 0,0 0 0 0 0,0 0-1 0 0,0 0-5 0 0,3 3 121 0 0,-1-2-108 0 0,-1 0-43 0 0,1 1 39 0 0,3 1-3 0 0,7 1 54 0 0,-3-3-40 0 0,0 0 0 0 0,0 0 0 0 0,-1-1 1 0 0,1 0-1 0 0,0-1 0 0 0,7-1-20 0 0,-3 1 7 0 0,7-2-55 0 0,-6 0-81 0 0,-5 0-35 0 0,0 1-76 0 0,-1 1-93 0 0,0 1-105 0 0,-4 0-1 0 0,-1 0-107 0 0,-1-1 77 0 0,0 1-40 0 0,2 0-596 0 0,-1-2-468 0 0,2-1-890 0 0</inkml:trace>
  <inkml:trace contextRef="#ctx0" brushRef="#br0" timeOffset="-8689.892">9294 681 6416 0 0,'0'0'141'0'0,"0"0"23"0"0,0 0-14 0 0,0 0-64 0 0,1 0-48 0 0,5-4 23 0 0,-4 2-38 0 0,1 0-13 0 0,5-2 42 0 0,-7 4 35 0 0,0 0 97 0 0,-1 0 157 0 0,0 0 10 0 0,0 0 11 0 0,0 0 48 0 0,0 0 26 0 0,0 0 4 0 0,0 1-237 0 0,-1 0-36 0 0,-1 2 71 0 0,-1 0-81 0 0,-2 2-74 0 0,0-1-19 0 0,3-2 56 0 0,-10 16 279 0 0,-8 12 139 0 0,3-1-107 0 0,5-9-139 0 0,-1 4 0 0 0,0 0-52 0 0,-44 88 641 0 0,21-44-309 0 0,20-40-363 0 0,9-17-115 0 0,-1-1 0 0 0,0-1 0 0 0,-4 4-94 0 0,-6 8 196 0 0,9-9-58 0 0,1 0 40 0 0,2-2-7 0 0,-2-1-41 0 0,-8 8 27 0 0,3-4-105 0 0,-4 9-40 0 0,-1-1 105 0 0,16-20-105 0 0,0 1 0 0 0,0-1 0 0 0,0 1 0 0 0,1 0 0 0 0,-1 0 0 0 0,1-1 0 0 0,-1 1 0 0 0,1 0 0 0 0,0 0 0 0 0,-1 0 0 0 0,1 1 0 0 0,0-1-1 0 0,0 0 1 0 0,1 0 0 0 0,-1 1 0 0 0,0-1 0 0 0,1 3-12 0 0,-5 4 53 0 0,3-7 1 0 0,9 10-44 0 0,-7-12-9 0 0,0 0-1 0 0,0 1 0 0 0,0-1 0 0 0,0 0 1 0 0,0 0-1 0 0,0 1 0 0 0,0-1 0 0 0,0 0 1 0 0,0 0-1 0 0,0 1 0 0 0,0-1 1 0 0,0 0-1 0 0,0 1 0 0 0,0-1 0 0 0,0 0 1 0 0,0 0-1 0 0,0 1 0 0 0,-1-1 0 0 0,1 0 1 0 0,0 0-1 0 0,0 0 0 0 0,0 1 0 0 0,0-1 1 0 0,-1 0-1 0 0,1 0 0 0 0,0 0 0 0 0,0 1 1 0 0,0-1-1 0 0,-1 0 0 0 0,1 0 0 0 0,0 0 1 0 0,0 0-1 0 0,-1 0 0 0 0,1 0 0 0 0,0 0 1 0 0,0 0-1 0 0,-1 1 0 0 0,1-1 0 0 0,0 0 1 0 0,-1 0-1 0 0,1 0 0 0 0,0 0 0 0 0,-2 0 20 0 0,2 1-183 0 0,0 0 50 0 0,-1 0 43 0 0,1-1 38 0 0,-1 2 59 0 0,-2 0 190 0 0,2-2-227 0 0,0 0-76 0 0,0 0-88 0 0,0 0-109 0 0,0 0 94 0 0,1 0-34 0 0,0 0-244 0 0,-1 0-120 0 0,1 0 245 0 0,0 1-35 0 0,0-1-36 0 0,0 0-38 0 0,8-8-267 0 0</inkml:trace>
  <inkml:trace contextRef="#ctx0" brushRef="#br0" timeOffset="-8025.883">9515 771 6296 0 0,'0'0'184'0'0,"0"0"36"0"0,0 0 25 0 0,0 0 10 0 0,-1 0 18 0 0,1 0-109 0 0,-2 0-62 0 0,-2 3-56 0 0,3-2 3 0 0,-5 4-13 0 0,0 1 53 0 0,0-1 45 0 0,-1-1 34 0 0,-23 23 865 0 0,25-20-852 0 0,0 1-40 0 0,-5 8 175 0 0,1 0-68 0 0,-2 2-33 0 0,0 0-53 0 0,-22 42 232 0 0,19-34-179 0 0,7-11-44 0 0,0 1 46 0 0,-8 15 108 0 0,-1 3-4 0 0,-3 13 83 0 0,13-33-212 0 0,-1 1 68 0 0,5-12-249 0 0,0 0 41 0 0,-1 3 145 0 0,2-3 330 0 0,3-5-314 0 0,0 0-145 0 0,1-1-37 0 0,-1 0-34 0 0,21-22 42 0 0,33-35 20 0 0,4 2-46 0 0,-42 42-29 0 0,1 2 0 0 0,9-6 16 0 0,-14 11-24 0 0,1 1 0 0 0,0 1-1 0 0,14-6 25 0 0,-17 7-67 0 0,-2 0 40 0 0,6 1-44 0 0,-14 5 2 0 0,-2 0 69 0 0,0 0 0 0 0,1 0 0 0 0,-1 0 0 0 0,0-1-1 0 0,0 1 1 0 0,0 0 0 0 0,1 1 0 0 0,-1-1 0 0 0,0 0 0 0 0,0 0 0 0 0,0 0 0 0 0,1 0 0 0 0,-1 0-1 0 0,0 0 1 0 0,0 0 0 0 0,0 0 0 0 0,0 0 0 0 0,1 0 0 0 0,-1 0 0 0 0,0 0 0 0 0,0 1-1 0 0,0-1 1 0 0,0 0 0 0 0,1 0 0 0 0,-1 0 0 0 0,0 0 0 0 0,0 0 0 0 0,0 1 0 0 0,0-1 0 0 0,0 0-1 0 0,0 0 1 0 0,0 3-43 0 0,-2 1-58 0 0,-4 2 99 0 0,1 0 0 0 0,-1-1 0 0 0,-1 0 0 0 0,1 0 0 0 0,-1 0 1 0 0,0-1-1 0 0,0 0 0 0 0,-6 3 2 0 0,-1 1-1 0 0,-1-1-5 0 0,-8 4 42 0 0,-14 6-2 0 0,15-6-52 0 0,16-9 8 0 0,-1 1 1 0 0,1 0-1 0 0,1 0 0 0 0,-1 1 0 0 0,0 0 0 0 0,1 0 0 0 0,0 0 1 0 0,-5 5 9 0 0,10-8 1 0 0,0-1 1 0 0,-1 0 0 0 0,1 1 0 0 0,-1-1 0 0 0,1 1 0 0 0,0-1-1 0 0,-1 1 1 0 0,1-1 0 0 0,0 1 0 0 0,0-1 0 0 0,0 1 0 0 0,-1-1-1 0 0,1 1 1 0 0,0 0 0 0 0,0-1 0 0 0,0 1 0 0 0,0-1 0 0 0,0 1-1 0 0,0 0 1 0 0,0-1 0 0 0,0 1 0 0 0,0-1 0 0 0,0 1 0 0 0,0-1-1 0 0,0 1 1 0 0,0 0 0 0 0,1-1 0 0 0,-1 1 0 0 0,0-1-1 0 0,0 1 1 0 0,1-1 0 0 0,-1 1 0 0 0,0-1 0 0 0,1 1 0 0 0,-1-1-1 0 0,0 1 1 0 0,1-1 0 0 0,0 1-2 0 0,-1-1 9 0 0,2 2 9 0 0,0 0-1 0 0,0 0 0 0 0,1 0 1 0 0,-1 0-1 0 0,0 0 0 0 0,1-1 1 0 0,-1 1-1 0 0,1-1 1 0 0,0 0-1 0 0,1 1-17 0 0,33 10 124 0 0,-15-5-66 0 0,5 2-3 0 0,-13-4-56 0 0,-1 0 1 0 0,0 0 0 0 0,6 4 0 0 0,9 2 0 0 0,-2-2 0 0 0,-13-4 10 0 0,-10-3 3 0 0,-2-1-44 0 0,0 0-61 0 0,-1-1-127 0 0,0 0-226 0 0,0 0 251 0 0,0 0-6 0 0,0 0-46 0 0,0 0-97 0 0,0 0-115 0 0,0 0-101 0 0,0 0 83 0 0,0 0-37 0 0,0 0-597 0 0,0 0-464 0 0,0 0-885 0 0</inkml:trace>
  <inkml:trace contextRef="#ctx0" brushRef="#br0" timeOffset="-7712.081">9867 815 7400 0 0,'-1'1'665'0'0,"-1"4"-118"0"0,-3 1-101 0 0,0 3-84 0 0,0 0-95 0 0,-1 1-42 0 0,-18 34 635 0 0,16-26-592 0 0,1-1-39 0 0,-7 19 133 0 0,2-4-112 0 0,-10 45 253 0 0,16-39-210 0 0,5-11-162 0 0,1-18-121 0 0,1-6 59 0 0,1 1-44 0 0,-2-4-28 0 0,1 1-1 0 0,-1-1 1 0 0,1 1-1 0 0,-1-1 1 0 0,1 1-1 0 0,-1-1 0 0 0,1 1 1 0 0,-1-1-1 0 0,1 0 1 0 0,0 1-1 0 0,-1-1 0 0 0,1 0 1 0 0,-1 1-1 0 0,1-1 1 0 0,0 0 3 0 0,2 1 92 0 0,-2-1 19 0 0,0 1 55 0 0,0-1 66 0 0,-1 1 76 0 0,0-2-486 0 0,1 1 49 0 0,0-1 19 0 0,1-1-7 0 0,0 0-48 0 0,0 1-23 0 0,-1 0-50 0 0,0 0-103 0 0,-1-1-138 0 0,1 1-116 0 0,0-1-93 0 0,-1 1-68 0 0,1 0 213 0 0,0-3-1011 0 0,1-1-875 0 0,-2 5 2427 0 0</inkml:trace>
  <inkml:trace contextRef="#ctx0" brushRef="#br0" timeOffset="-7433.927">9720 777 5848 0 0,'0'0'168'0'0,"0"0"-41"0"0,0 0-9 0 0,0 0 84 0 0,0 0 41 0 0,0 0 291 0 0,0 0 11 0 0,0 0-1 0 0,0 0-28 0 0,0 0-17 0 0,0 0-3 0 0,0 0-210 0 0,0 0-130 0 0,0 0-44 0 0,0 0-5 0 0,0 0 13 0 0,0 0-21 0 0,1 1 6 0 0,5 2-14 0 0,1 0 39 0 0,0 1-1 0 0,1-1 1 0 0,-1 0 0 0 0,1 0-1 0 0,-1-1 1 0 0,1 0 0 0 0,4 0-130 0 0,1 0 182 0 0,-1-1-55 0 0,1 1-45 0 0,-1 0-37 0 0,6 1-27 0 0,24 2-38 0 0,-27-5 44 0 0,5 0 20 0 0,35 0-28 0 0,-32 0 31 0 0,-14 1-110 0 0,-1-1 60 0 0,17 4 149 0 0,-14-3-134 0 0,-3 1-79 0 0,1-1-99 0 0,-5 0 38 0 0,1 0-35 0 0,-1-1-39 0 0,1 1-43 0 0,-4-1-29 0 0,0 0-43 0 0,1 0-40 0 0,-1 0-33 0 0,1 0-117 0 0,-1 0-33 0 0,5 0-1197 0 0,-6 0 1733 0 0</inkml:trace>
  <inkml:trace contextRef="#ctx0" brushRef="#br0" timeOffset="-5655.915">9427 1648 4864 0 0,'0'0'108'0'0,"0"0"17"0"0,0 0 10 0 0,0 0 21 0 0,0 0 85 0 0,0 0 39 0 0,-1 0-46 0 0,-3-2 661 0 0,2 1-543 0 0,1 1 106 0 0,0 0-42 0 0,0 0 89 0 0,1 0 105 0 0,1 0 119 0 0,5 4-500 0 0,-1 0-38 0 0,6 4 99 0 0,-1 1-102 0 0,13 20 182 0 0,-13-16-154 0 0,3 4 24 0 0,-3-3-80 0 0,0 2-75 0 0,1 6-38 0 0,-5-8 70 0 0,1 0 0 0 0,3 13-117 0 0,2 12 117 0 0,-3-10-6 0 0,-1 0-1 0 0,4 27-110 0 0,-7-26 108 0 0,-2-3-75 0 0,5 36-20 0 0,-4-24 68 0 0,-3-11 67 0 0,0 0 109 0 0,-2-9-14 0 0,0 0 0 0 0,-4 16-243 0 0,-3 4 624 0 0,-10 29-624 0 0,13-53 164 0 0,-14 17 290 0 0,5-14-239 0 0,7-8-153 0 0,-1-1 25 0 0,-1 1 1 0 0,0-2-1 0 0,0 1 1 0 0,-1-1-1 0 0,-7 4-87 0 0,13-9 30 0 0,-4 3-49 0 0,0 0 51 0 0,-37 18 331 0 0,30-18-340 0 0,8-3-53 0 0,-1 0-36 0 0,-2 0-102 0 0,-1 0-99 0 0,1 0-118 0 0,5-2 144 0 0,0 0-35 0 0,3-1 4 0 0,2 0 141 0 0,-1 0-36 0 0,1 0-5 0 0,0 0-36 0 0,-1 0-40 0 0,1 0-46 0 0,0 0-49 0 0,0 0-45 0 0,0 0-41 0 0,0 0-36 0 0,0 0-132 0 0,0 0-36 0 0,0 0-1386 0 0</inkml:trace>
  <inkml:trace contextRef="#ctx0" brushRef="#br0" timeOffset="-35614.794">4440 1091 3600 0 0,'0'1'103'0'0,"-6"1"-38"0"0,-3-3 3 0 0,-4 1 36 0 0,4 1-76 0 0,-6 1 31 0 0,1-1 89 0 0,-15 2 237 0 0,17 0-265 0 0,-16 5 575 0 0,0-3 70 0 0,5-1-48 0 0,0 2 76 0 0,17-5-594 0 0,1 1-34 0 0,-4 1 56 0 0,-13 5 223 0 0,15-6-271 0 0,0 1 41 0 0,-5 1 209 0 0,2 1-73 0 0,0 1-65 0 0,0 1-54 0 0,0 0-26 0 0,0 2-41 0 0,4-3-28 0 0,0 1 1 0 0,0 0-1 0 0,-3 5-136 0 0,-1 3 201 0 0,0 4 131 0 0,0 5-199 0 0,-4 12-9 0 0,-4 7-7 0 0,14-31-76 0 0,0-1 1 0 0,1 1-1 0 0,1 0 0 0 0,-2 10-41 0 0,-3 18 91 0 0,-1-3 60 0 0,2 7-151 0 0,0-4 41 0 0,-2 48 12 0 0,4-50-27 0 0,1 0 39 0 0,0 38 168 0 0,2 0 117 0 0,1 1 91 0 0,1 5 115 0 0,1-40-390 0 0,4-2 50 0 0,-2-8 3 0 0,-1 1 56 0 0,4 36 197 0 0,-1-17-162 0 0,5 29-272 0 0,-2-22 64 0 0,-5 0 76 0 0,-3-28-121 0 0,2-1 1 0 0,1 2-58 0 0,3 23 25 0 0,-7-47-37 0 0,5 62-53 0 0,-3-21 128 0 0,-3-31-7 0 0,-1 1-1 0 0,-1 3-55 0 0,2-11 21 0 0,-1 3 30 0 0,1-5 11 0 0,-1 1 34 0 0,0-2 47 0 0,-1 1 57 0 0,1-4-29 0 0,-2 0 35 0 0,0 0 38 0 0,-1 0 42 0 0,3-4-241 0 0,0 1 0 0 0,0 0 0 0 0,0-1-1 0 0,-1 1 1 0 0,1-1 0 0 0,0 0 0 0 0,0 0 0 0 0,-1 0 0 0 0,1 0 0 0 0,-1 0 0 0 0,0 0-45 0 0,-8 0 111 0 0,-3-2-54 0 0,-4-3 82 0 0,1-2-39 0 0,-1-1-36 0 0,0-1-36 0 0,0-1-35 0 0,0 1-35 0 0,11 6 60 0 0,1-1-56 0 0,-1 0-67 0 0,1 0-80 0 0,-1 0-91 0 0,1-1-102 0 0,-1 1-114 0 0,1-1-125 0 0,2 2 130 0 0,0 0-64 0 0,-1-1-67 0 0,1 1-72 0 0,-9-4-748 0 0</inkml:trace>
  <inkml:trace contextRef="#ctx0" brushRef="#br0" timeOffset="-28945.686">4735 1726 3744 0 0,'0'0'83'0'0,"0"0"11"0"0,0 0 9 0 0,0 0 14 0 0,0 0 55 0 0,0 0 20 0 0,0-1-193 0 0,0 1 58 0 0,0 0 52 0 0,1-1 47 0 0,0 0 192 0 0,0 0 85 0 0,3-4 1213 0 0,-2 2-1010 0 0,-2 3-367 0 0,1-1-51 0 0,-1 0-62 0 0,1 1-72 0 0,-1-1 344 0 0,1 0-40 0 0,-1 0-40 0 0,0 0-37 0 0,0 1-35 0 0,0-1-33 0 0,-1 0 149 0 0,0 1-110 0 0,-1 0-97 0 0,0 0-80 0 0,0 0-66 0 0,-2 1-79 0 0,-6 2-206 0 0,7-2 233 0 0,1-1 76 0 0,1 1 31 0 0,0-1 51 0 0,0 1-57 0 0,0 0-10 0 0,-1 0-36 0 0,-4 3-9 0 0,5-4-9 0 0,-7 8 97 0 0,-2 4 123 0 0,2-1-57 0 0,2-5-99 0 0,1-1 18 0 0,1 0 0 0 0,0 0 0 0 0,0 0 1 0 0,0 0-1 0 0,-1 2-106 0 0,-15 31 455 0 0,3-6-138 0 0,-4 14 37 0 0,14-29-228 0 0,2 0-5 0 0,0 0-35 0 0,-1 37 64 0 0,2-12 13 0 0,2-7-92 0 0,7 15 131 0 0,0-14-87 0 0,-4-13-87 0 0,0-18-13 0 0,0-1 0 0 0,0 0 1 0 0,0 1-1 0 0,1-1 1 0 0,-1 0-1 0 0,1 0 0 0 0,0 0 1 0 0,0 0-1 0 0,3 3-15 0 0,-1 10 76 0 0,0-1-34 0 0,3 0-3 0 0,6 10 57 0 0,-10-21-66 0 0,0-1 0 0 0,0 0 0 0 0,1 0 0 0 0,-1 0 0 0 0,1 0 1 0 0,1 0-31 0 0,7 4 70 0 0,1-1 36 0 0,-4-3 29 0 0,0-1-1 0 0,0 0 1 0 0,5 0-135 0 0,-9-1 65 0 0,2 0-19 0 0,6 3 35 0 0,-7-2-82 0 0,19 3 2 0 0,-18-5 3 0 0,-3-1 4 0 0,1 0 33 0 0,2 1 28 0 0,3 1 40 0 0,-8-2-97 0 0,3 0-11 0 0,0 0 0 0 0,0 0 0 0 0,1 1 0 0 0,-1 0-1 0 0,1 0 0 0 0,8 4 4 0 0,-8-6-45 0 0,-4 1 29 0 0,-1-1-68 0 0,-1 1-96 0 0,0 0-169 0 0,0 0 257 0 0,0 0-1 0 0,0 0-19 0 0,0 0-41 0 0,0 0-15 0 0,0 0-42 0 0,0 0-48 0 0,0 0-53 0 0,0 0-59 0 0,0 0-54 0 0,0 0-48 0 0,0 0-42 0 0,0 0-148 0 0,0 0-43 0 0,0 0-179 0 0,0 0-485 0 0</inkml:trace>
  <inkml:trace contextRef="#ctx0" brushRef="#br0" timeOffset="-23106.32">5091 2062 4536 0 0,'0'0'133'0'0,"0"0"-26"0"0,0 0 16 0 0,0 0 62 0 0,0 0 179 0 0,0 0 328 0 0,0 0 32 0 0,0 0-305 0 0,0 0-190 0 0,0 0-95 0 0,1 0-33 0 0,-1-1 19 0 0,1 1-78 0 0,2 0-40 0 0,-3 0 23 0 0,1 1 33 0 0,1-1 73 0 0,-1 0 88 0 0,2 0-225 0 0,1 1 92 0 0,13 0 407 0 0,-15-1-427 0 0,0 0-41 0 0,0 0 115 0 0,-1 0-12 0 0,1-1-53 0 0,8-1 28 0 0,-10 2-93 0 0,11-3 161 0 0,0 0-37 0 0,3 0-18 0 0,0-1-38 0 0,2-1-24 0 0,9-4-22 0 0,-16 5-20 0 0,-1 0 1 0 0,0-1-1 0 0,7-4-12 0 0,11-13 108 0 0,-22 18-57 0 0,-3 4-42 0 0,0 0-1 0 0,-1-1 0 0 0,1 1 1 0 0,-1 0-1 0 0,0-1 0 0 0,1 1 1 0 0,-1-1-1 0 0,1 1 0 0 0,-1-1 1 0 0,0 1-1 0 0,1-1 1 0 0,-1 1-1 0 0,0-1 0 0 0,1 1 1 0 0,-1-1-1 0 0,0 1 0 0 0,0-1-8 0 0,0-12 45 0 0,0 12-45 0 0,0 1 0 0 0,0-1 0 0 0,0 1 0 0 0,0 0 0 0 0,-1-1 0 0 0,1 1 0 0 0,0 0 0 0 0,0-1 0 0 0,0 1 0 0 0,0 0 0 0 0,0-1 0 0 0,0 1 0 0 0,-1-1 0 0 0,1 1 0 0 0,0 0 0 0 0,0 0 0 0 0,-1-1 0 0 0,1 1 0 0 0,0 0 0 0 0,0-1 0 0 0,-1 1 0 0 0,1 0 0 0 0,0 0 0 0 0,-1 0 0 0 0,1-1 0 0 0,0 1 0 0 0,-1 0 0 0 0,1 0 0 0 0,0 0 0 0 0,-1 0 0 0 0,1 0 0 0 0,0-1 0 0 0,-1 1 0 0 0,1 0 0 0 0,-1 0 0 0 0,1 0 0 0 0,0 0 0 0 0,-1 0 0 0 0,1 0 0 0 0,-1-1 0 0 0,-2-2 0 0 0,-10 2 0 0 0,-2 2 44 0 0,-1 0 70 0 0,3 1 151 0 0,0 1 0 0 0,-11 4-265 0 0,4 0 136 0 0,15-5-42 0 0,1 0 0 0 0,-1 1 0 0 0,1-1 0 0 0,0 1 0 0 0,0 0 0 0 0,0 0 0 0 0,0 1 0 0 0,1-1 0 0 0,-1 1 0 0 0,1-1 0 0 0,-2 4-94 0 0,-4 6 227 0 0,0 1-36 0 0,2 0-47 0 0,0 0-58 0 0,0 8 122 0 0,6-2-116 0 0,1-1-34 0 0,0-12-38 0 0,2 16 183 0 0,-1-15-150 0 0,1 0 0 0 0,0 0-1 0 0,1 0 1 0 0,0-1 0 0 0,0 1 0 0 0,1-1 0 0 0,0 1-53 0 0,12 15 216 0 0,-13-19-114 0 0,1 1 1 0 0,0-1 0 0 0,0-1-1 0 0,0 1 1 0 0,1-1-1 0 0,0 1-102 0 0,0-1 104 0 0,0 0 0 0 0,1 0-1 0 0,-1-1 1 0 0,1 1 0 0 0,1-1-104 0 0,31 6 439 0 0,3-6-61 0 0,-29-2-277 0 0,1-1 1 0 0,0 0 0 0 0,8-3-102 0 0,16-7 163 0 0,-6-2-102 0 0,-3-6-101 0 0,-26 17-48 0 0,1 0 35 0 0,10-8-56 0 0,-9 7 12 0 0,0 0-87 0 0,-1 1-16 0 0,0 0-72 0 0,-1 0-82 0 0,1 0-94 0 0,-2 1 86 0 0,0 0-53 0 0,1 0-49 0 0,-1 0-42 0 0,0 0-148 0 0,0 0-42 0 0,1 0-180 0 0,0-1-482 0 0,-2 2 1357 0 0</inkml:trace>
  <inkml:trace contextRef="#ctx0" brushRef="#br0" timeOffset="-22740.583">4913 1445 5848 0 0,'0'0'168'0'0,"0"-1"-3"0"0,0-1-104 0 0,0 1-9 0 0,0 0 76 0 0,0 1 146 0 0,0 0 240 0 0,0 0 20 0 0,0 0-17 0 0,0 0-77 0 0,0 0-31 0 0,0 0-7 0 0,0 0-6 0 0,0 0-162 0 0,1 0-47 0 0,0 0-40 0 0,1 0-35 0 0,1-1 24 0 0,5-1 34 0 0,-7 2-40 0 0,4-1 55 0 0,-2 1-43 0 0,4 2 55 0 0,8-1 85 0 0,-4-2-97 0 0,1 1-42 0 0,12 0 51 0 0,19-1 7 0 0,24-8 88 0 0,-39 5-219 0 0,-12 2-76 0 0,0 0-44 0 0,0 0-54 0 0,-1-1-63 0 0,-2 1-26 0 0,-7 1 84 0 0,-2 0-45 0 0,-1 0-65 0 0,0 1-112 0 0,-2-1 122 0 0,1 1-69 0 0,-1-1-43 0 0,2 0-426 0 0,0 0-292 0 0,3 0-681 0 0,-6 1 1711 0 0</inkml:trace>
  <inkml:trace contextRef="#ctx0" brushRef="#br0" timeOffset="-22381.544">5455 1172 7568 0 0,'0'0'166'0'0,"0"0"29"0"0,0 0 14 0 0,1 0-25 0 0,4-3-90 0 0,-4 3-4 0 0,-1 0 104 0 0,0 0 163 0 0,0 0 10 0 0,0 0-17 0 0,0 0-71 0 0,0 0-30 0 0,1 0-4 0 0,-1 3-40 0 0,1 0-37 0 0,1 0-33 0 0,0 4 40 0 0,-1-4-109 0 0,2 9 187 0 0,-1 0-68 0 0,-1 9 17 0 0,-1-8-97 0 0,-1-1-1 0 0,0 0 1 0 0,-1 1-105 0 0,-1 2 162 0 0,0-1 78 0 0,0 3-80 0 0,-4 12 100 0 0,4-19-153 0 0,0 0 0 0 0,0 1 0 0 0,1-1 1 0 0,0 0-108 0 0,-6 30 347 0 0,3-19-122 0 0,3 9 190 0 0,2-28-287 0 0,1-2 11 0 0,-1 1-106 0 0,-1 1-26 0 0,1 1-13 0 0,0-2 70 0 0,1 1 77 0 0,-1-2-29 0 0,0 0 34 0 0,10 6 46 0 0,3 0 34 0 0,-2-6-154 0 0,23-7 152 0 0,-1-4-85 0 0,6-4-57 0 0,18-11-62 0 0,-17 8-27 0 0,-25 12 11 0 0,0 1-97 0 0,-6 2-19 0 0,0 0-43 0 0,0-1-44 0 0,0 0-46 0 0,-7 3 228 0 0,1 0-52 0 0,-1 0-56 0 0,0 0-61 0 0,1 0-64 0 0,-1 0-68 0 0,0 1-71 0 0,1-1-76 0 0,-1 0-89 0 0,0 0-87 0 0,1 1-90 0 0,-1-1-94 0 0,2-1-996 0 0,3-2-1028 0 0</inkml:trace>
  <inkml:trace contextRef="#ctx0" brushRef="#br0" timeOffset="-22062.678">5448 1278 6744 0 0,'0'0'198'0'0,"0"0"-54"0"0,0 0-14 0 0,0 0 41 0 0,0 0 139 0 0,0 0 259 0 0,0 0-291 0 0,0 0-62 0 0,0 0-52 0 0,1 0-45 0 0,-1-1-29 0 0,1 1-35 0 0,2-3 65 0 0,-2 1 12 0 0,3-3 384 0 0,1 1-63 0 0,-1 0-59 0 0,1 1-55 0 0,1 0-51 0 0,-1 0-47 0 0,1 0-42 0 0,0 1-39 0 0,3-1 26 0 0,1 1-71 0 0,2-1-47 0 0,7 0-49 0 0,3 0-4 0 0,-8-1 72 0 0,73-13-23 0 0,-81 16-107 0 0,1-1 38 0 0,14-2 89 0 0,-11 3-82 0 0,-1-1-75 0 0,-4 1-4 0 0,-1 1-33 0 0,4-1-140 0 0,-1 0-112 0 0,0-2-92 0 0</inkml:trace>
  <inkml:trace contextRef="#ctx0" brushRef="#br0" timeOffset="-21904.264">5462 1069 7512 0 0,'0'0'166'0'0,"0"0"29"0"0,0 0 13 0 0,1-5-200 0 0,-1 1 64 0 0,2 0 58 0 0,-1 1 48 0 0,2-1 91 0 0,-1 1 46 0 0,8-6 774 0 0,-4 4-528 0 0,-3 2-222 0 0,3-1 92 0 0,3 1-49 0 0,1 0-66 0 0,-1 1-83 0 0,-3 1-137 0 0,-2 0-46 0 0,12-3 99 0 0,1 1-57 0 0,32-4 41 0 0,-45 7-282 0 0,1-1 61 0 0,0 1 52 0 0,0 0 44 0 0,4-1 103 0 0,14 0 327 0 0,-16 1-345 0 0,0 0-59 0 0,-3 0-52 0 0,0 0-33 0 0,0 1-39 0 0,0-1-43 0 0,0 0-64 0 0,1 0-60 0 0,-1 0-68 0 0,0 1-73 0 0,0-1-79 0 0,1 0-85 0 0,-1 1-91 0 0,0-1-96 0 0,3 1-825 0 0,3 1-901 0 0</inkml:trace>
  <inkml:trace contextRef="#ctx0" brushRef="#br0" timeOffset="-21665.633">5784 1290 4984 0 0,'2'10'262'0'0,"-1"-4"-212"0"0,0-2-12 0 0,1 1 71 0 0,-1-1 63 0 0,1 1 56 0 0,1 3 259 0 0,1 1 100 0 0,9 17 1580 0 0,-10-20-1736 0 0,0-1-40 0 0,0 0-45 0 0,0 0-67 0 0,0 0-80 0 0,0-1-93 0 0,-2-2 336 0 0,-1 0 13 0 0,0 1-118 0 0,1-1-99 0 0,0 0-84 0 0,0-1-73 0 0,0 1-41 0 0,5 4-41 0 0,-5-5 58 0 0,1 1 80 0 0,-1-1 53 0 0,-1-1-6 0 0,0 0-6 0 0,1 1-2 0 0,2 1-86 0 0,13 9-6 0 0,-8-6-82 0 0,-7-4-65 0 0,-1-1-18 0 0,1 1-33 0 0,-1-1-89 0 0,1 1-63 0 0,0-1-64 0 0,-1 1-67 0 0,1-1-70 0 0,0 1-71 0 0,0-1-73 0 0,1 0-77 0 0,0 0-967 0 0,4 0-948 0 0</inkml:trace>
  <inkml:trace contextRef="#ctx0" brushRef="#br0" timeOffset="-21439.727">5906 1148 9416 0 0,'0'0'208'0'0,"-1"-3"-62"0"0,-3-13 338 0 0,2 12-384 0 0,1 2-62 0 0,0-1 53 0 0,0 2-86 0 0,1 0-87 0 0,0 0-43 0 0,-1 0-71 0 0,1 1-32 0 0,0-1-67 0 0,0 0-74 0 0,0 0-83 0 0,0 1-1013 0 0,0 0-835 0 0</inkml:trace>
  <inkml:trace contextRef="#ctx0" brushRef="#br0" timeOffset="-21158.526">6189 936 6104 0 0,'0'0'133'0'0,"0"0"23"0"0,0 0 12 0 0,0 2-23 0 0,-1 9-38 0 0,-2 2 66 0 0,0-1 55 0 0,-2 1 39 0 0,-17 37 929 0 0,16-38-926 0 0,0-1-45 0 0,0 3-47 0 0,-8 17 880 0 0,-10 15-1058 0 0,11-21 708 0 0,0 1 1 0 0,-4 18-709 0 0,5-15 380 0 0,0-1-45 0 0,4-6-276 0 0,-3 31 150 0 0,5-19-145 0 0,2-24-41 0 0,4-9-18 0 0,0-1 1 0 0,-1 1-1 0 0,1 0 1 0 0,-1 0-1 0 0,1 0 1 0 0,0 0-1 0 0,0-1 1 0 0,-1 1-1 0 0,1 0 1 0 0,0 0-1 0 0,0 0 1 0 0,0 0-1 0 0,0 0 0 0 0,0 0 1 0 0,0 0-1 0 0,0 0 1 0 0,0 0-1 0 0,1-1 1 0 0,-1 1-1 0 0,0 0 1 0 0,0 0-1 0 0,1 0 1 0 0,-1 0-1 0 0,1 0-5 0 0,0 0 42 0 0,-1-1-125 0 0,0 0-56 0 0,0 0 60 0 0,0 0-49 0 0,0 0-63 0 0,0 0-104 0 0,0 0-123 0 0,0 0-109 0 0,0 0 73 0 0,0 0-42 0 0,0 0-584 0 0,0 0-459 0 0,0 0-876 0 0</inkml:trace>
  <inkml:trace contextRef="#ctx0" brushRef="#br0" timeOffset="-20553.957">6381 1023 7456 0 0,'0'0'142'0'0,"0"-1"-59"0"0,4-4 53 0 0,-3 3-73 0 0,1 0-38 0 0,-2-1 27 0 0,1 0 45 0 0,-1-2 70 0 0,0 4-15 0 0,0 1-21 0 0,0 0-3 0 0,0 0 17 0 0,-3 1 113 0 0,0 2-45 0 0,-1 1-39 0 0,1 2-34 0 0,-3 4 57 0 0,3-2-74 0 0,0 1-9 0 0,0-1-1 0 0,-1 1 1 0 0,-4 5-114 0 0,-9 23 337 0 0,3-4-70 0 0,10-24-132 0 0,0 1 1 0 0,0-1-1 0 0,-1 8-135 0 0,0-1 163 0 0,-4 7 149 0 0,-1-1 4 0 0,6-6-151 0 0,-3 6 72 0 0,-1-2-47 0 0,1-3-76 0 0,1-1-36 0 0,5-13-147 0 0,1-1 73 0 0,-1 1 48 0 0,0-1 35 0 0,0 2 117 0 0,-3 6 341 0 0,1-6-418 0 0,1 1-45 0 0,1-4-2 0 0,1-1 16 0 0,0 0 1 0 0,0 0 6 0 0,0 0 1 0 0,2-1-2 0 0,0 0-35 0 0,1-2-23 0 0,2-2-19 0 0,0 0 15 0 0,19-12 100 0 0,-2-1-82 0 0,-1-1-69 0 0,0-2-56 0 0,24-22 52 0 0,-17 18 16 0 0,45-34-1 0 0,-68 55 2 0 0,3-2-4 0 0,7 0 55 0 0,-9 4-45 0 0,-2 2-36 0 0,0 2-92 0 0,-5 7-26 0 0,-2 1 123 0 0,-6 7-86 0 0,-6 10 87 0 0,-2 0 25 0 0,5-3-4 0 0,-1 3 5 0 0,0-5 77 0 0,12-20-13 0 0,2-2-17 0 0,-1 3-37 0 0,-1 4-12 0 0,2-3 59 0 0,6 9 67 0 0,-7-12-64 0 0,0-1 0 0 0,1 1-11 0 0,2 3-43 0 0,-2-3-10 0 0,0 0 0 0 0,0 1 0 0 0,0-1 0 0 0,0 0 0 0 0,1 0 0 0 0,-1 0 0 0 0,0 0 0 0 0,0 0 0 0 0,1-1 0 0 0,-1 1 0 0 0,1 0 0 0 0,-1-1 0 0 0,1 1 1 0 0,0 0-1 0 0,0 0-152 0 0,0 0 37 0 0,3 0-14 0 0,-1 1 114 0 0,0-1 94 0 0,0 0 55 0 0,0-1 41 0 0,8 1 499 0 0,-7-2-436 0 0,-2 1-138 0 0,1-1-42 0 0,-1 1-51 0 0,0-1-61 0 0,0 1-69 0 0,0-1-80 0 0,0 0-87 0 0,0 0-98 0 0,-1 1 71 0 0,0-1-50 0 0,0 0-53 0 0,0 1-55 0 0,0-1-58 0 0,0 0-61 0 0,0 1-64 0 0,0-1-66 0 0,0 1-1093 0 0,-2 0-1026 0 0</inkml:trace>
  <inkml:trace contextRef="#ctx0" brushRef="#br0" timeOffset="-20225.634">6832 1007 8720 0 0,'0'0'197'0'0,"0"0"24"0"0,0 0 19 0 0,0 0-40 0 0,0 0-88 0 0,0 1-64 0 0,0 3-16 0 0,0-1 22 0 0,-8 18 294 0 0,0-6-66 0 0,1-4-5 0 0,2 0 81 0 0,0-1-43 0 0,0 0-45 0 0,-3 6 75 0 0,2 0-126 0 0,2-2-25 0 0,-2-3-46 0 0,4-8-119 0 0,1-1 0 0 0,0 1-1 0 0,0 0 1 0 0,0 0 0 0 0,0-1-1 0 0,0 1 1 0 0,0 0 0 0 0,1 0-1 0 0,-1 0 1 0 0,1 0 0 0 0,0 0-29 0 0,0 15 150 0 0,0-1-37 0 0,0 4-13 0 0,0 10 3 0 0,0-30 15 0 0,0-1 11 0 0,0 0 6 0 0,0 0-287 0 0,0 0 66 0 0,0 0 57 0 0,0 0 46 0 0,0 1 119 0 0,1 1 364 0 0,-1-2-396 0 0,0 1-68 0 0,0-1-57 0 0,0 0-38 0 0,1 1-42 0 0,-1-1-50 0 0,0 0-70 0 0,0 1-68 0 0,0-1-75 0 0,0 0-81 0 0,0 0-88 0 0,0 0-94 0 0,0 0-101 0 0,0 0-107 0 0,0 0-822 0 0,0 0-942 0 0</inkml:trace>
  <inkml:trace contextRef="#ctx0" brushRef="#br0" timeOffset="-20018.753">6735 1004 8808 0 0,'1'-1'35'0'0,"5"-7"213"0"0,0 0 53 0 0,1 0 56 0 0,-1 0 56 0 0,2 1 59 0 0,0 1 58 0 0,0 1 62 0 0,2 1 61 0 0,14-4 904 0 0,-14 5-946 0 0,-4 2-314 0 0,0 0-40 0 0,0 0-50 0 0,0 0-57 0 0,8 0 192 0 0,-1 1-107 0 0,-3 0-119 0 0,1 0-41 0 0,9 1-16 0 0,21 1-70 0 0,-29-2-32 0 0,0 0 36 0 0,28 1 86 0 0,-22-1-74 0 0,3 1-88 0 0,-11-1-12 0 0,0 0-44 0 0,0 0-53 0 0,1 0-59 0 0,-1 1-66 0 0,0-1-74 0 0,4 0-143 0 0</inkml:trace>
  <inkml:trace contextRef="#ctx0" brushRef="#br0" timeOffset="-18521.186">6444 2146 5848 0 0,'0'0'168'0'0,"0"0"41"0"0,0 0 48 0 0,0 0 21 0 0,0 0 2 0 0,0 0-20 0 0,0 0-86 0 0,0 0-40 0 0,0 0-6 0 0,0 0 5 0 0,0 0 22 0 0,0 0 5 0 0,0 0 0 0 0,0 0-2 0 0,0 0-4 0 0,0 0-2 0 0,0 0 0 0 0,0 0 1 0 0,0 0 7 0 0,0 0 7 0 0,0 0 1 0 0,0 0-14 0 0,0 0-56 0 0,0 0-30 0 0,0 0-4 0 0,0 0 21 0 0,1 0-14 0 0,-1 3 85 0 0,5 7 565 0 0,-4-8-594 0 0,1-2-33 0 0,7 3 22 0 0,15 2 345 0 0,-14-4-316 0 0,10-1 178 0 0,-1 0-76 0 0,0-1-64 0 0,0 1-52 0 0,15-2 13 0 0,21-4-4 0 0,-32 3-52 0 0,8 0-88 0 0,6-1 0 0 0,-3 0-9 0 0,-19 3 36 0 0,-6 1 22 0 0,-1 0 33 0 0,0 0 43 0 0,-1 0 49 0 0,8 0-66 0 0,11 0-72 0 0,-17-1-18 0 0,4-1 55 0 0,5-1 31 0 0,1 2-75 0 0,-12 0-29 0 0,1-1 10 0 0,-5 1 33 0 0,2 1-22 0 0,-2 0 22 0 0,-1 0-44 0 0,0 0-67 0 0,-1 0-62 0 0,-1 0-147 0 0,0 0-239 0 0,0 0-17 0 0,0 0-3 0 0</inkml:trace>
  <inkml:trace contextRef="#ctx0" brushRef="#br0" timeOffset="4039.354">4325 1925 3824 0 0,'0'0'83'0'0,"0"-1"-8"0"0,0 1-33 0 0,0-5 27 0 0,-1 3 42 0 0,1 1-62 0 0,0 0-82 0 0,1 1-11 0 0,-1-2 67 0 0,-1 1 32 0 0,1-2 42 0 0,-1 0 50 0 0,-1-1 59 0 0,1 0-55 0 0,-1 1 45 0 0,0-3 191 0 0,0 2-162 0 0,1 1-94 0 0,0 0-77 0 0,0 2 167 0 0,1 1 55 0 0,0-1-339 0 0,0-1 43 0 0,1 1 39 0 0,-1 0 37 0 0,0-2 158 0 0,0 0 119 0 0,0 0 194 0 0,0-1 106 0 0,0 2-3 0 0,-1-3 919 0 0,1 4-756 0 0,0 1-97 0 0,0 0-401 0 0,0 1-43 0 0,1 0-51 0 0,-1 0-57 0 0,0 1-62 0 0,1 0-72 0 0,-1 1-78 0 0,1 0-84 0 0,3 38 331 0 0,-3-32-126 0 0,-1-1 0 0 0,1 1-1 0 0,1 0 1 0 0,1 5-53 0 0,0-1 52 0 0,-1-1 0 0 0,0 1-1 0 0,-1 0 1 0 0,0-1-1 0 0,-1 1 1 0 0,-1 0-52 0 0,1 4 32 0 0,0 84 295 0 0,0-34-77 0 0,0-11-7 0 0,0-1 45 0 0,0-48-237 0 0,-1 0 38 0 0,1-1 49 0 0,-1-1 0 0 0,0 0 0 0 0,0 0 0 0 0,-2 6-138 0 0,2-10 128 0 0,1-1-10 0 0,0 0-38 0 0,0 0-180 0 0,0 0 43 0 0,0 1 48 0 0,0-1 100 0 0,-1 2 245 0 0,0-2-265 0 0,1 1-43 0 0,-1 0-75 0 0,1-1-112 0 0,0 1 17 0 0,0-1-45 0 0,0 0-48 0 0,-1 0-54 0 0,1 0-57 0 0,0 1-62 0 0,0-1-66 0 0,0 0-71 0 0,0 0 213 0 0,0 0-44 0 0,0 0-40 0 0,0 0-33 0 0,0 0-129 0 0,0 0-34 0 0,0 0-1343 0 0</inkml:trace>
  <inkml:trace contextRef="#ctx0" brushRef="#br0" timeOffset="4367.059">4440 2363 5640 0 0,'0'0'165'0'0,"0"0"48"0"0,0 0 118 0 0,0 0 49 0 0,0 0 11 0 0,0 0-208 0 0,0 0-47 0 0,0 0-41 0 0,0 0-33 0 0,0 1-10 0 0,-1 2-26 0 0,0-2 33 0 0,1 0 58 0 0,-1-1 123 0 0,1 1-69 0 0,-1-1 40 0 0,-4 5 59 0 0,-12 4 494 0 0,12-7-580 0 0,-1 0-62 0 0,-1 0 114 0 0,0 0-33 0 0,-6 4 127 0 0,9-4-240 0 0,0 0 1 0 0,0 0 0 0 0,0-1 0 0 0,0 1-1 0 0,0-1 1 0 0,0 0 0 0 0,-1 0-91 0 0,-8 3 203 0 0,-2 0 8 0 0,4-3-53 0 0,-4 2-19 0 0,-6 1 23 0 0,1-3 39 0 0,13 1-154 0 0,0 0-18 0 0,1-2 29 0 0,5 0 6 0 0,1 0 0 0 0,0 0 0 0 0,0 0 0 0 0,0 0-26 0 0,0-1-102 0 0,7-4 82 0 0,-3 2-83 0 0,-3 3-7 0 0,0-1-35 0 0,1 0 104 0 0,0-1-41 0 0,2-2-138 0 0,6-4-334 0 0,-7 5 330 0 0,5-1-209 0 0,-4 0-37 0 0,-4 3 10 0 0</inkml:trace>
  <inkml:trace contextRef="#ctx0" brushRef="#br0" timeOffset="4756.103">4417 1869 5696 0 0,'0'0'166'0'0,"0"0"57"0"0,0 0 129 0 0,0 0 52 0 0,-1-2 11 0 0,0 0-350 0 0,0-1 56 0 0,0 0 46 0 0,-1 1 38 0 0,0-1 106 0 0,-7-4 654 0 0,4 5-587 0 0,0 1-100 0 0,-1 0-80 0 0,-3 1 93 0 0,0 1-75 0 0,-5 0 24 0 0,-19 6 149 0 0,23-4-197 0 0,-1 0 88 0 0,-4 2-54 0 0,0-1-73 0 0,-3 0-44 0 0,-10 2-38 0 0,0 0-26 0 0,9-2 20 0 0,12-3-54 0 0,-20 4-11 0 0,14-1 0 0 0,-16 4 48 0 0,27-8-596 0 0,1 0 96 0 0,0 1 1 0 0,0-2-124 0 0,0 1 138 0 0,0 1 111 0 0,1-1 18 0 0,-1 0-46 0 0,-2 1-1124 0 0,-2 1-841 0 0</inkml:trace>
  <inkml:trace contextRef="#ctx0" brushRef="#br0" timeOffset="5359.662">4381 2602 5936 0 0,'0'0'169'0'0,"0"0"-34"0"0,-1 0-74 0 0,0 4-57 0 0,0-2 65 0 0,1-1 37 0 0,-1 0 66 0 0,-4 4 123 0 0,-6 13 522 0 0,8-12-598 0 0,2 0-44 0 0,1-3 11 0 0,-1-1-48 0 0,0 1-18 0 0,-2 2 20 0 0,0-1 3 0 0,1-1-9 0 0,1 0 18 0 0,0 0 46 0 0,1 0-113 0 0,0 11 270 0 0,0-8-234 0 0,1-1-71 0 0,-1-1-96 0 0,10 4 440 0 0,3-2-98 0 0,-2-4 56 0 0,1-2-59 0 0,0-4-50 0 0,1-1-42 0 0,6-7 56 0 0,-16 10-206 0 0,1-1-1 0 0,-1 0 1 0 0,0 0 0 0 0,0 0 0 0 0,-1 0-1 0 0,2-2-50 0 0,4-8 243 0 0,0-1 55 0 0,1-3 108 0 0,2-11 251 0 0,-6 0-21 0 0,-5 8-267 0 0,-3 4-117 0 0,-4 0-67 0 0,6 13-302 0 0,-1 1 49 0 0,0 0 41 0 0,0 0 35 0 0,-3-1 105 0 0,-7 2 316 0 0,7 2-349 0 0,1 0-96 0 0,0 1-113 0 0,2-1 13 0 0,0 0-39 0 0,0 0-42 0 0,0 1-47 0 0,0-1-50 0 0,0 0-53 0 0,0 0-58 0 0,0 1-60 0 0,0-1-65 0 0,1 1-69 0 0,-1-1-71 0 0,0 0-76 0 0,-1 2-1068 0 0,-4 1-1029 0 0</inkml:trace>
  <inkml:trace contextRef="#ctx0" brushRef="#br1" timeOffset="12362.41">4346 3075 6192 0 0,'0'-5'13'0'0,"-1"1"66"0"0,-2-8 360 0 0,1 7-310 0 0,0 2-110 0 0,1 1-58 0 0,-2-3-23 0 0,1 1 114 0 0,1 0 118 0 0,1 1 192 0 0,0 0-29 0 0,-1 1-220 0 0,0 1 220 0 0,1-3 325 0 0,0 1-97 0 0,1 1-90 0 0,-1 2-83 0 0,0-1-76 0 0,1 2-67 0 0,0 0-61 0 0,-1 1-53 0 0,2 1-14 0 0,-1 1-86 0 0,3 12-159 0 0,-3-12 112 0 0,0 0 47 0 0,0-1 66 0 0,0 0 88 0 0,10 33 289 0 0,-4-11-196 0 0,0-3-80 0 0,-1 0-68 0 0,0-3-130 0 0,-2-8 0 0 0,0 0 0 0 0,-1 0 0 0 0,0 1 0 0 0,-1-1 0 0 0,-1 0 0 0 0,1 6 0 0 0,2 59 68 0 0,-1-44-72 0 0,3 19 29 0 0,-1-21 139 0 0,5 16-164 0 0,0-20 52 0 0,5-4 111 0 0,-13-21-131 0 0,0 1 0 0 0,0 0 0 0 0,0 0 0 0 0,1-1 0 0 0,-1 1 0 0 0,0-1 0 0 0,1 0 0 0 0,0 1-32 0 0,0-1 33 0 0,-1-1 0 0 0,0 1 1 0 0,1 0-1 0 0,-1-1 0 0 0,1 0 1 0 0,-1 1-1 0 0,0-1 0 0 0,1 0 1 0 0,-1 0-1 0 0,1-1-33 0 0,38-5 579 0 0,0-5-108 0 0,-1-3-82 0 0,-1-1-59 0 0,-5 3-68 0 0,-12 3-84 0 0,-12 5-108 0 0,0 0-37 0 0,5-1-82 0 0,-7 2-45 0 0,13-5-17 0 0,-14 4 18 0 0,-1 1-39 0 0,0 0-66 0 0,-1 0-84 0 0,0 0-99 0 0,-4 2 170 0 0,-1 1 98 0 0,0 0-35 0 0,0 0-10 0 0,0 0-36 0 0,0 0-41 0 0,0 0-47 0 0,0 0-51 0 0,0 0-46 0 0,0 0-41 0 0,0 0-37 0 0,0 0-131 0 0,0 0-37 0 0,0 0-1373 0 0</inkml:trace>
  <inkml:trace contextRef="#ctx0" brushRef="#br1" timeOffset="12917.71">4161 3130 4744 0 0,'0'0'135'0'0,"-1"1"-2"0"0,-3 4-57 0 0,2-3 106 0 0,0-1-40 0 0,0 2-8 0 0,0-2-39 0 0,-3 5 109 0 0,3-4-81 0 0,1-1 205 0 0,-1 0-34 0 0,1 0-86 0 0,-1 2-42 0 0,0 2-4 0 0,0 1 13 0 0,1-2 14 0 0,1-1 48 0 0,0-1 94 0 0,0 5-156 0 0,0 0 64 0 0,2 10 376 0 0,2-9-294 0 0,-4-7-101 0 0,1 3-90 0 0,1 1 63 0 0,2 1 232 0 0,11 3 701 0 0,-11-8-848 0 0,0 0-74 0 0,-3-1 116 0 0,0-1-123 0 0,-1 0-44 0 0,3-1 50 0 0,0-1-102 0 0,4-2 70 0 0,-6 4-68 0 0,13-12 358 0 0,-3 0-61 0 0,-1-2-81 0 0,-1 0-99 0 0,-4 6-151 0 0,8-14 79 0 0,0-1-49 0 0,-1-1-53 0 0,-1 0-56 0 0,-6 12 8 0 0,0 0 1 0 0,2 1-1 0 0,-1 0 1 0 0,1 0-1 0 0,1 0 1 0 0,0 1-1 0 0,1 0 1 0 0,5-4 1 0 0,-12 14-48 0 0,4 1 36 0 0,13 7 14 0 0,-15-5-13 0 0,-1 0 1 0 0,1 0-1 0 0,-1 0 1 0 0,1 1-1 0 0,-1-1 1 0 0,2 3 10 0 0,10 7-3 0 0,6 5 3 0 0,-18-13 0 0 0,1-1 0 0 0,0 1 0 0 0,0-1 0 0 0,0 0 0 0 0,1 0 0 0 0,-1 0 0 0 0,1-1 0 0 0,-1 1 0 0 0,1-1 0 0 0,0-1 0 0 0,0 1 0 0 0,0 0 0 0 0,0-1 0 0 0,11 0-17 0 0,0 0 41 0 0,61-4 251 0 0,-49 1-283 0 0,-10 0-34 0 0,-11 1-57 0 0,-2 0-20 0 0,-1 0-64 0 0,0 0-76 0 0,1 1-90 0 0,-3-1 95 0 0,1 1-39 0 0,-1-1-41 0 0,1 1-45 0 0,-1 0-46 0 0,1-1-51 0 0,-1 1-52 0 0,1 0-56 0 0,5-2-1201 0 0,4 1-1015 0 0,-11 1 2747 0 0</inkml:trace>
  <inkml:trace contextRef="#ctx0" brushRef="#br1" timeOffset="13876.559">5270 3276 5400 0 0,'0'0'158'0'0,"0"0"0"0"0,0-1-79 0 0,0-1-71 0 0,0-4-134 0 0,0 3 98 0 0,0 1 62 0 0,0-1 92 0 0,0 1 92 0 0,0 1-64 0 0,0 0 32 0 0,-1 1 37 0 0,1-1 39 0 0,0 1 42 0 0,0 0 45 0 0,-1-1 59 0 0,0-1 48 0 0,-5-1 1507 0 0,3 4-1374 0 0,-1 3-94 0 0,0 3-353 0 0,1 0-38 0 0,-4 8 13 0 0,3 0-85 0 0,-5 21-37 0 0,6-22 41 0 0,0-1 58 0 0,0 1-51 0 0,0 1 1 0 0,1 0 0 0 0,1 5-44 0 0,-1 45 69 0 0,3-41-78 0 0,0 1 43 0 0,2 6 49 0 0,5 13 89 0 0,-4-25-127 0 0,3 11-18 0 0,-4-18-20 0 0,-3-9 0 0 0,1-1 0 0 0,-1 1 1 0 0,1-1-1 0 0,0 0 0 0 0,0 1 0 0 0,0-1 0 0 0,0 0 0 0 0,1 1-7 0 0,-2-1 11 0 0,1-1 0 0 0,0 1 0 0 0,-1-1 0 0 0,1 1 0 0 0,-1-1 0 0 0,1 1 0 0 0,-1 0 0 0 0,0-1 0 0 0,1 1 0 0 0,-1 0 0 0 0,0-1 1 0 0,0 1-1 0 0,0-1 0 0 0,-1 1 0 0 0,1 0-11 0 0,-4 11 32 0 0,-3-3-38 0 0,6-9-3 0 0,-5 4-58 0 0,3-2-11 0 0,0 0-33 0 0,0-1-62 0 0,0 0-30 0 0,0 0-66 0 0,0 0-76 0 0,0 0-86 0 0,2-1 155 0 0,0 0-40 0 0,-1 0-417 0 0,0 0-284 0 0,-2 2-659 0 0</inkml:trace>
  <inkml:trace contextRef="#ctx0" brushRef="#br1" timeOffset="14161.896">4989 3789 7712 0 0,'0'0'174'0'0,"0"0"29"0"0,0 0 12 0 0,0 0 37 0 0,0 0 9 0 0,1 0-49 0 0,-1 0-42 0 0,1-1-38 0 0,0 1 39 0 0,4-4 77 0 0,-2 2-85 0 0,1 0 135 0 0,0-1-38 0 0,6-1 167 0 0,3 1-45 0 0,7-1 31 0 0,3-1 54 0 0,-5 1-235 0 0,0 0-44 0 0,0 0-38 0 0,0 1-36 0 0,19-3 25 0 0,0 1-90 0 0,76-12-121 0 0,-66 5 112 0 0,-41 10-42 0 0,13-3-7 0 0,-13 3-31 0 0,0 0-36 0 0,-1 0-24 0 0,0 0-39 0 0,0 0-45 0 0,1 0-53 0 0,4-4-208 0 0</inkml:trace>
  <inkml:trace contextRef="#ctx0" brushRef="#br1" timeOffset="14438.441">5024 3358 8232 0 0,'-1'-2'237'0'0,"1"0"-44"0"0,0 0-39 0 0,0 0-35 0 0,2 0-17 0 0,-1 0-38 0 0,3-1-24 0 0,0 0-44 0 0,5-2-48 0 0,-3 2 63 0 0,-1 1 74 0 0,-2 1 103 0 0,20-9 356 0 0,7-2 226 0 0,-24 10-566 0 0,0 1 0 0 0,1 0 0 0 0,-1-1-1 0 0,4 1-203 0 0,11 0 179 0 0,1 1-38 0 0,0 0-36 0 0,-1 1-34 0 0,23 3-28 0 0,0 3-120 0 0,-27-4-61 0 0,1-1-12 0 0</inkml:trace>
  <inkml:trace contextRef="#ctx0" brushRef="#br1" timeOffset="15011.534">5608 3637 4232 0 0,'0'1'91'0'0,"-3"7"51"0"0,-2 0-48 0 0,-3 2-29 0 0,-4 5-23 0 0,-5 5 28 0 0,10-10 375 0 0,1 1 104 0 0,0 3 204 0 0,-2 5 454 0 0,5-9-624 0 0,-1-1-39 0 0,3-7-336 0 0,2 0-53 0 0,-1 3 19 0 0,4 6 122 0 0,-3-8-147 0 0,0-1 66 0 0,12 12 314 0 0,-7-10-343 0 0,-5-2-147 0 0,1-1 153 0 0,-1-1-11 0 0,2 1-68 0 0,1-1-42 0 0,6 1 27 0 0,-8-1-33 0 0,4 1 124 0 0,-1 0-97 0 0,0-1-35 0 0,2-1-33 0 0,2-3-36 0 0,-8 4 18 0 0,2-2 41 0 0,13-12 174 0 0,-5 1-160 0 0,-10 12-146 0 0,-1 1-143 0 0,0 0-50 0 0,0 0-8 0 0,0 0-40 0 0,0-1-241 0 0,0 1 49 0 0,0-1 47 0 0,0 1 44 0 0,0 0 43 0 0,0-1 40 0 0,1 1 39 0 0,-1-1 36 0 0,0 1-71 0 0,1 0 69 0 0,-1-1 63 0 0,1 1 56 0 0,0-1 48 0 0,-1 1 40 0 0,2-1 33 0 0,1-1 180 0 0,-2 2-150 0 0,0-1-37 0 0,-1 0-60 0 0,1 1-74 0 0,-1-1-89 0 0,1 0-105 0 0,0 1 152 0 0,1 0 179 0 0,1 0 44 0 0,-2 0 71 0 0,-1 0 16 0 0,0 0 21 0 0,0 0 88 0 0,5-6 373 0 0,1 3-230 0 0,-2 1-165 0 0,0 0-39 0 0,-1 0-47 0 0,0-2-57 0 0,2-4 81 0 0,-2 3 2 0 0,-2 3-65 0 0,0 0-1 0 0,0 0 1 0 0,0 0-1 0 0,0 0 1 0 0,0 0 0 0 0,0 0-1 0 0,-1 0 1 0 0,1 0 0 0 0,-1 0-1 0 0,1-1-57 0 0,-2-4 104 0 0,-1 0-52 0 0,-2 1 56 0 0,-4-11 139 0 0,6 8-114 0 0,-2 5 10 0 0,-5-2-41 0 0,8 5-67 0 0,-14-5 63 0 0,9 5-22 0 0,0 1 0 0 0,0 0 0 0 0,1 0 1 0 0,-1 0-1 0 0,-6 2-76 0 0,1-1 76 0 0,0 0-47 0 0,-5 0-5 0 0,-22 7 112 0 0,37-7-96 0 0,0-1-33 0 0,-1 1-87 0 0,1 0-118 0 0,0-1-109 0 0,-1 1-97 0 0,1 0-89 0 0,0-1-79 0 0,-1 1-72 0 0,0-1-558 0 0,-2 0-689 0 0</inkml:trace>
  <inkml:trace contextRef="#ctx0" brushRef="#br1" timeOffset="15406.871">5944 3143 7456 0 0,'0'0'166'0'0,"0"0"29"0"0,-9 1 156 0 0,5 1-287 0 0,1 1-64 0 0,0 0 0 0 0,0 1 0 0 0,0-1 0 0 0,0 0 0 0 0,1 1 0 0 0,-2 3 0 0 0,-7 10 0 0 0,6-10 26 0 0,-1 3 81 0 0,-3 6 88 0 0,3-7-53 0 0,1 0 0 0 0,0 0 0 0 0,1 0 0 0 0,0 1 0 0 0,-2 6-142 0 0,-1 7 207 0 0,1-2-40 0 0,4-12-114 0 0,0-1 0 0 0,1 1 0 0 0,0 0-1 0 0,0-1 1 0 0,1 1 0 0 0,1 0 0 0 0,0 6-53 0 0,5 10 186 0 0,4-2 70 0 0,-8-19-220 0 0,12 18 183 0 0,-12-21-201 0 0,-1 1 1 0 0,1-1-1 0 0,-1 1 1 0 0,1-1-1 0 0,0 1 1 0 0,0-1-1 0 0,0 0 1 0 0,0 0-1 0 0,0 0 1 0 0,1 1-19 0 0,-2-2-119 0 0,0 0 50 0 0,-1 1 42 0 0,1-1 35 0 0,0 1 115 0 0,2 1 166 0 0,-2 0-162 0 0,0-2-124 0 0,0 1-57 0 0,0-1-21 0 0,-1 1-34 0 0,1-1-40 0 0,-1 1-42 0 0,1-1-4 0 0,-1 0-34 0 0,1 0-37 0 0,-1 0-39 0 0,1 0-41 0 0,-1 1-44 0 0,1-1-45 0 0,-1 0-48 0 0,2 0-853 0 0,2 0-764 0 0</inkml:trace>
  <inkml:trace contextRef="#ctx0" brushRef="#br1" timeOffset="15899.596">6119 3296 7776 0 0,'0'0'174'0'0,"0"0"29"0"0,0 0 12 0 0,0 0-78 0 0,0 0-67 0 0,-1 1-46 0 0,0 2-35 0 0,-1-2 39 0 0,-1 3 87 0 0,0 1 1 0 0,0 0 0 0 0,0 0 0 0 0,0 0-1 0 0,1 0 1 0 0,-1 1-116 0 0,1 0 174 0 0,-1 0 1 0 0,0 0-1 0 0,0-1 1 0 0,-4 5-175 0 0,-1 7 299 0 0,4 2-107 0 0,-1 3-43 0 0,2-13-94 0 0,3-1 54 0 0,3-1 72 0 0,5 1 152 0 0,4-3 7 0 0,-4-5-145 0 0,-1 0-71 0 0,0-1-47 0 0,12-5 68 0 0,-1 1-40 0 0,1-3-47 0 0,11-7 17 0 0,34-20 96 0 0,-62 34-172 0 0,-2 1 0 0 0,1-1 1 0 0,0 1-1 0 0,-1 0 0 0 0,1-1 1 0 0,0 1-1 0 0,-1 0 0 0 0,1 0 1 0 0,0 0-1 0 0,0 0 1 0 0,-1-1-1 0 0,1 1 0 0 0,0 0 1 0 0,0 0-1 0 0,0 0 0 0 0,-1 1 1 0 0,1-1-1 0 0,0 0 1 0 0,0 0 0 0 0,8 2-61 0 0,-1 7 65 0 0,1 2-7 0 0,0 1 76 0 0,-5-5-33 0 0,4 3-7 0 0,-2-3 21 0 0,-5-5-17 0 0,1 0 1 0 0,0 0-1 0 0,0-1 1 0 0,0 1-1 0 0,0-1 1 0 0,1 1 0 0 0,-1-1-1 0 0,0 0 1 0 0,2 1-38 0 0,1 1 83 0 0,-1-2 39 0 0,0-2-44 0 0,7-3 30 0 0,-7 3-45 0 0,-1-1-5 0 0,1 1 1 0 0,0-1-1 0 0,-1 1 1 0 0,1-1-1 0 0,-1 0 1 0 0,0-1-1 0 0,0 1 1 0 0,1 0-1 0 0,-1-1 1 0 0,-1 0-1 0 0,1 1 1 0 0,0-1-1 0 0,0-1-58 0 0,0-1 86 0 0,1 0 1 0 0,-1-1-1 0 0,-1 1 0 0 0,1 0 0 0 0,-1-1 1 0 0,0 0-1 0 0,0 1 0 0 0,0-4-86 0 0,0-1 147 0 0,0 0-1 0 0,-1 0 1 0 0,0 0 0 0 0,-1-10-147 0 0,-2-9 244 0 0,-3 3-37 0 0,2 19-123 0 0,0 0-34 0 0,-6-7-37 0 0,-5-1-115 0 0,12 14 70 0 0,0-1 1 0 0,0 1-1 0 0,0-1 0 0 0,0 1 0 0 0,0 0 1 0 0,-1 0-1 0 0,1 0 0 0 0,0 0 1 0 0,-2-1 31 0 0,-3 1-82 0 0,-1 0-35 0 0,1 1-49 0 0,0-1-66 0 0,2 1 34 0 0,0 0-40 0 0,1 0-45 0 0,0 0-49 0 0,-1 0-223 0 0,4 0 57 0 0,0 0-112 0 0,1 0 92 0 0,0 0-42 0 0,0 0-650 0 0,0 0-505 0 0,0 0-963 0 0</inkml:trace>
  <inkml:trace contextRef="#ctx0" brushRef="#br1" timeOffset="16182.53">6497 3108 6072 0 0,'1'0'134'0'0,"0"1"-45"0"0,12 5 145 0 0,-1 0-249 0 0,-1 0 52 0 0,1 0 47 0 0,-1 1 39 0 0,13 10 260 0 0,-7-4 159 0 0,0 2 1 0 0,1 2-543 0 0,0 1 310 0 0,-5-3 10 0 0,-2 2 69 0 0,2 5 146 0 0,0 13 343 0 0,-12-29-702 0 0,0 0 0 0 0,0 0 0 0 0,0 0 0 0 0,-1 0 0 0 0,0 0-176 0 0,-2 18 539 0 0,-5-4-145 0 0,-4-2-68 0 0,0-3-254 0 0,-1-1 38 0 0,-2 3 118 0 0,0-1 0 0 0,-2 0-1 0 0,-1-1-227 0 0,-3 2 146 0 0,-2-3-90 0 0,-1 1-94 0 0,-2 1-90 0 0,0-4-106 0 0,24-11-234 0 0,0-1-32 0 0,-1 0-4 0 0</inkml:trace>
  <inkml:trace contextRef="#ctx0" brushRef="#br1" timeOffset="16453.284">7119 3230 10000 0 0,'2'0'292'0'0,"30"-4"27"0"0,2-4 46 0 0,2-1 73 0 0,-1 5 72 0 0,-28 4-515 0 0,0 0 34 0 0,24-3 281 0 0,-24 2-263 0 0,1 1-38 0 0,0-1-51 0 0,0 0-65 0 0,-2 1-6 0 0,0 0-38 0 0,1 0-43 0 0,-1 0-47 0 0,-5 0-29 0 0,-1 0-44 0 0,0 0-40 0 0,0 0-35 0 0,0 0-116 0 0,1 0-34 0 0,-1 0-1196 0 0</inkml:trace>
  <inkml:trace contextRef="#ctx0" brushRef="#br1" timeOffset="16641.115">6975 3389 9960 0 0,'0'0'222'0'0,"0"0"30"0"0,0 0 20 0 0,1 0-77 0 0,-1-1-94 0 0,1 1-66 0 0,3-2-55 0 0,-1 1 48 0 0,16-4-25 0 0,13 0 129 0 0,11-3 89 0 0,-11 1-43 0 0,0 2-45 0 0,1 1-39 0 0,0 1-32 0 0,22-3-18 0 0,-27 2-140 0 0</inkml:trace>
  <inkml:trace contextRef="#ctx0" brushRef="#br1" timeOffset="16909.313">7965 2894 7456 0 0,'0'0'166'0'0,"0"0"29"0"0,0 0 12 0 0,0 2-34 0 0,-2 11-132 0 0,-9 6-46 0 0,9-16 4 0 0,-1 7 24 0 0,5 4 74 0 0,-2-13-86 0 0,0 0 0 0 0,1 1-1 0 0,-1-1 1 0 0,0 0 0 0 0,0 1 0 0 0,1-1 0 0 0,-1 0 0 0 0,0 1-1 0 0,0-1 1 0 0,-1 0 0 0 0,1 0 0 0 0,0 1 0 0 0,0-1 0 0 0,-1 0-11 0 0,-3 10 89 0 0,-3 9 94 0 0,6-12-90 0 0,1 1 34 0 0,0-5-67 0 0,-1-1 0 0 0,1 1 0 0 0,-1-1 0 0 0,1 0 1 0 0,-1 1-1 0 0,0-1 0 0 0,-2 3-60 0 0,-5 13 240 0 0,-2 2-34 0 0,5 2-85 0 0,4-18-88 0 0,0 1 1 0 0,0-1 0 0 0,0 1 0 0 0,-1-1 0 0 0,0 0-1 0 0,0 0 1 0 0,0 0 0 0 0,0 0 0 0 0,-1 0-34 0 0,2-2 18 0 0,0 0 1 0 0,0-1 0 0 0,0 1-1 0 0,1 0 1 0 0,-1 0 0 0 0,1 0 0 0 0,0-1-1 0 0,0 1 1 0 0,0 0 0 0 0,0 0-1 0 0,0 0 1 0 0,1 0 0 0 0,-1-1-1 0 0,1 2-18 0 0,0 24 145 0 0,-3-15-86 0 0,2-11-52 0 0,-1-1 0 0 0,1 0 0 0 0,0 1 1 0 0,-1-1-1 0 0,1 1 0 0 0,0-1 0 0 0,0 1 1 0 0,0-1-1 0 0,0 1 0 0 0,0-1 0 0 0,1 0 1 0 0,-1 1-1 0 0,0-1 0 0 0,1 1 0 0 0,-1-1 1 0 0,1 0-1 0 0,-1 1 0 0 0,1-1 0 0 0,0 1-7 0 0,0 0 19 0 0,1 0-1 0 0,-1 1 0 0 0,0-1 0 0 0,0 1 1 0 0,0-1-1 0 0,0 1 0 0 0,0-1 0 0 0,0 1 1 0 0,-1 0-1 0 0,1-1 0 0 0,-1 1 0 0 0,0 0 1 0 0,0 0-19 0 0,0-2 10 0 0,1 0 0 0 0,-1 0 1 0 0,0 0-1 0 0,1 0 1 0 0,-1 0-1 0 0,0 0 1 0 0,1 0-1 0 0,-1 0 0 0 0,1 0 1 0 0,0 0-1 0 0,-1 0 1 0 0,1 0-1 0 0,0 0 0 0 0,-1 0 1 0 0,1 0-1 0 0,0-1 1 0 0,0 1-1 0 0,0 0 1 0 0,0-1-1 0 0,0 1 0 0 0,0-1 1 0 0,0 1-1 0 0,0-1-10 0 0,6 5 145 0 0,-5-3-8 0 0,-1 0-53 0 0,0 0-45 0 0,-1 1-37 0 0,1 0-57 0 0,3 1-100 0 0,2 1-89 0 0,5-1-173 0 0,-11-4 410 0 0,2 1-345 0 0</inkml:trace>
  <inkml:trace contextRef="#ctx0" brushRef="#br1" timeOffset="17176.582">8150 3351 9072 0 0,'-3'0'69'0'0,"-4"0"-81"0"0,4 0 84 0 0,1 0 4 0 0,1 0 37 0 0,-1 0 44 0 0,-1 0 49 0 0,-4 1 9 0 0,-1 0-49 0 0,-1 1-11 0 0,-6 3 28 0 0,2-1-8 0 0,4-2-26 0 0,1 0 8 0 0,0-1 43 0 0,-9 0-149 0 0,-15 1 78 0 0,-60 3 325 0 0,53-5-283 0 0,4 0-65 0 0,0-2-66 0 0,31 2-10 0 0,-4-1 111 0 0,6 0-133 0 0,0 1-42 0 0,0-1-69 0 0,-1-1-87 0 0,1 1-106 0 0,1 0 103 0 0,0 0-34 0 0,0 1-41 0 0,0-1-43 0 0,1 1-37 0 0,-1-1-34 0 0,0 1-113 0 0,1-1-34 0 0,-3 0-1170 0 0,3 1 1699 0 0</inkml:trace>
  <inkml:trace contextRef="#ctx0" brushRef="#br1" timeOffset="17459.563">8186 2770 8032 0 0,'-36'3'131'0'0,"13"2"124"0"0,0 1 1 0 0,-13 5-256 0 0,6-1 142 0 0,-2-1-86 0 0,-37 11 18 0 0,0 0 20 0 0,-14 5 51 0 0,35-10-70 0 0,22-6-135 0 0</inkml:trace>
  <inkml:trace contextRef="#ctx0" brushRef="#br1" timeOffset="27218.606">8186 3553 5840 0 0,'0'0'132'0'0,"0"0"17"0"0,0 0 11 0 0,-2 0-21 0 0,-2 0-173 0 0,0 0 34 0 0,-1 0 47 0 0,0 1 59 0 0,1-1 2 0 0,1 0 36 0 0,-1 1 37 0 0,1-1 43 0 0,0 1-3 0 0,0-1 34 0 0,-1 1 35 0 0,1-1 38 0 0,0 1 40 0 0,1-1 42 0 0,-1 1 43 0 0,0 0 47 0 0,-3 1 26 0 0,1 1-85 0 0,0 2-75 0 0,1 0-64 0 0,-2 5 78 0 0,-1 6 40 0 0,1-1-71 0 0,1-7-74 0 0,-1 5 2 0 0,3 1-51 0 0,-1 1-27 0 0,-4-1-63 0 0,7-13-121 0 0,1 0-7 0 0,-1-1-1 0 0,0 1 0 0 0,1-1 1 0 0,-1 1-1 0 0,1-1 0 0 0,-1 1 1 0 0,1-1-1 0 0,0 1 0 0 0,-1-1 1 0 0,1 1-1 0 0,-1 0 0 0 0,1-1 1 0 0,0 1-1 0 0,-1 0 0 0 0,1-1 0 0 0,0 1 1 0 0,0 0-1 0 0,0-1 0 0 0,0 1 1 0 0,0 0-1 0 0,-1 0 0 0 0,1-1 1 0 0,0 1-1 0 0,0 0 0 0 0,1-1 1 0 0,-1 1-1 0 0,0 0 0 0 0,0 0 1 0 0,0-1-1 0 0,0 1 0 0 0,1 0 1 0 0,-1-1-8 0 0,1 3 51 0 0,0 6-22 0 0,-1-8-27 0 0,0-1 0 0 0,0 0 0 0 0,0 1 0 0 0,0-1 0 0 0,1 0 0 0 0,-1 1 0 0 0,0-1 0 0 0,0 0 0 0 0,1 1 0 0 0,-1-1 0 0 0,0 0 0 0 0,0 0 0 0 0,1 1 0 0 0,-1-1 0 0 0,0 0 0 0 0,1 0 0 0 0,-1 1 0 0 0,0-1 1 0 0,1 0-1 0 0,-1 0 0 0 0,0 0-2 0 0,2 1 15 0 0,-1-1 1 0 0,0 0-1 0 0,1 0 1 0 0,-1 0-1 0 0,0 0 1 0 0,0 0-1 0 0,1 0 1 0 0,-1 0-1 0 0,0 0 1 0 0,1 0-1 0 0,-1-1-15 0 0,16-4 192 0 0,-9 2-111 0 0,-8 3-78 0 0,9-5 112 0 0,-1 1-1 0 0,0-1 1 0 0,4-4-115 0 0,0 1 61 0 0,4-4 43 0 0,0-2-45 0 0,-7 5-45 0 0,-1-1 0 0 0,0 1-1 0 0,5-9-13 0 0,-6 6 41 0 0,0-7-28 0 0,4-6-3 0 0,-6 13 28 0 0,-3 7 11 0 0,-1-1 0 0 0,0 1 0 0 0,-1 0 0 0 0,1 0 0 0 0,-1 0 0 0 0,0-1 0 0 0,0 1-49 0 0,-3-12 91 0 0,3 16-107 0 0,-4-5-79 0 0,-1 4 12 0 0,-2-2-29 0 0,-1 2 27 0 0,-13 4-21 0 0,10 1-33 0 0,8-2 80 0 0,-17 7-210 0 0,14-4 86 0 0,3-1 43 0 0,-1 0-41 0 0,3-2 52 0 0,0-1 34 0 0,0 2-14 0 0,-6 3 19 0 0,5-4 25 0 0,0-1-50 0 0,1 1-54 0 0,-1 0-71 0 0,1 0-83 0 0,0 0-98 0 0,-1 0-110 0 0,1 0-122 0 0,0 0 277 0 0,0-1-36 0 0,1 0-37 0 0,-1 1-39 0 0,0 0-1153 0 0,1-1-923 0 0</inkml:trace>
  <inkml:trace contextRef="#ctx0" brushRef="#br1" timeOffset="28138.469">8767 2885 6536 0 0,'3'-4'13'0'0,"1"1"69"0"0,4-9 183 0 0,-7 1-189 0 0,1 3 188 0 0,4 1 279 0 0,-2 3 15 0 0,-6 1-314 0 0,-3 0-48 0 0,-1-1 197 0 0,0 2-35 0 0,-6-1 264 0 0,0 3-114 0 0,-1 2-95 0 0,3 0-140 0 0,0 2-41 0 0,-1 0 5 0 0,-6 4 65 0 0,2-2-29 0 0,7-2-114 0 0,0 0 1 0 0,0 0 0 0 0,1 1-1 0 0,-2 1-159 0 0,-6 6 328 0 0,7-6-117 0 0,0 0 40 0 0,1-2-58 0 0,1 1-39 0 0,-5 4 19 0 0,1-3-93 0 0,4 0 32 0 0,-2 6 117 0 0,5-6-135 0 0,-1-1-49 0 0,-2 5 70 0 0,3 1-90 0 0,-2 6-41 0 0,1-10-21 0 0,0 1 49 0 0,1 2 51 0 0,2 4 87 0 0,1-6-82 0 0,-2-1-41 0 0,2-7-27 0 0,-1 1-1 0 0,1 0 0 0 0,0 0 0 0 0,0-1 1 0 0,-1 1-1 0 0,1 0 0 0 0,0 0 0 0 0,0-1 1 0 0,0 1-1 0 0,0 0 0 0 0,0 0 0 0 0,0 0 1 0 0,0-1-1 0 0,0 1 0 0 0,0 0 0 0 0,0 0 1 0 0,1-1-1 0 0,-1 1 0 0 0,0 0 0 0 0,0 0 1 0 0,1 0 0 0 0,14 43-137 0 0,-6-15 126 0 0,2-3 81 0 0,2-6-55 0 0,-10-17-15 0 0,0 2-1 0 0,0-1 1 0 0,-1 0 0 0 0,1 0 0 0 0,-1 1 0 0 0,0 0 0 0 0,-1-2-1 0 0,0 0 1 0 0,0 1-1 0 0,0-1 1 0 0,0 0 0 0 0,-1 1-1 0 0,1-1 1 0 0,-1 0 0 0 0,0 3 0 0 0,-3 9-68 0 0,2-11 45 0 0,2 7-90 0 0,0-4 101 0 0,-1-3 62 0 0,-1 1 55 0 0,-1 14 482 0 0,2-11-447 0 0,0 1-75 0 0,0 1-92 0 0,1-6 131 0 0,0-1-36 0 0,-1-3-65 0 0,0 1 0 0 0,1-1 1 0 0,-1 0-1 0 0,0 0 0 0 0,0 0 0 0 0,0 1 0 0 0,0-1 0 0 0,0 0 1 0 0,0 0-1 0 0,0 0 0 0 0,0 1 0 0 0,0-1 0 0 0,0 0 0 0 0,0 0 0 0 0,0 0 1 0 0,0 1-1 0 0,0-1 0 0 0,0 0 0 0 0,0 0 0 0 0,0 0 0 0 0,0 1 1 0 0,0-1-1 0 0,0 0 0 0 0,0 0 0 0 0,0 0 0 0 0,-1 1 0 0 0,1-1 1 0 0,0 0-1 0 0,0 0 0 0 0,0 0 0 0 0,0 0 0 0 0,0 1 0 0 0,0-1 1 0 0,-1 0-1 0 0,1 0 0 0 0,0 0 0 0 0,0 0 0 0 0,0 0 0 0 0,0 1 1 0 0,-1-1-4 0 0,0 1 100 0 0,1-1 16 0 0,0 1 42 0 0,-2 0-68 0 0,-7 4 14 0 0,4-4 1 0 0,3-1 16 0 0,0 0 60 0 0,-1 0-128 0 0,-18-7 170 0 0,10-2-67 0 0,7 1 4 0 0,4 6-135 0 0,-1 0 0 0 0,0 0 0 0 0,0 1 0 0 0,0-1 0 0 0,1 0 0 0 0,-2 1 0 0 0,1-1 0 0 0,0 0-1 0 0,0 1 1 0 0,0 0 0 0 0,-1-1 0 0 0,1 1 0 0 0,-1-1-25 0 0,-6-6 85 0 0,2 0-46 0 0,-2-4-39 0 0,7 12 0 0 0,0-1 0 0 0,1 1 0 0 0,-1-1 0 0 0,0 0 0 0 0,1 1 0 0 0,-1-1 0 0 0,1 0 0 0 0,-1 0 0 0 0,1 0 0 0 0,-1 1 0 0 0,1-1 0 0 0,0 0 0 0 0,-1 0 0 0 0,1 0 0 0 0,0 0 0 0 0,0 0 0 0 0,0 1 0 0 0,0-1 0 0 0,-1 0 0 0 0,1 0 0 0 0,1 0 0 0 0,-2 0 0 0 0,1 0 0 0 0,0 0 0 0 0,0 0 0 0 0,0 0 0 0 0,0 0 0 0 0,-1 1 0 0 0,1-1 0 0 0,0 0 0 0 0,-1 0 0 0 0,1 0 0 0 0,-1 1 0 0 0,1-1 0 0 0,-1 0 0 0 0,1 1 0 0 0,-1-1 0 0 0,0 0 0 0 0,0 0 0 0 0,1 1 0 0 0,-1-1 0 0 0,0 0 0 0 0,1 1 0 0 0,-1-1 0 0 0,1 0 0 0 0,-1 1 0 0 0,1-1 0 0 0,-1 0 0 0 0,1 1 0 0 0,0-1 0 0 0,-1 0 0 0 0,1 0 0 0 0,0 0 0 0 0,0 1 0 0 0,0-1 0 0 0,-1 0 0 0 0,1 0 0 0 0,0-1 0 0 0,0 1 0 0 0,0 0 0 0 0,0 0 0 0 0,-1 0 0 0 0,1 0 0 0 0,0-1 0 0 0,-1 1 0 0 0,1 0 0 0 0,-1 0 0 0 0,1 0 0 0 0,-1 0 0 0 0,0 0 0 0 0,1 0 0 0 0,-1 0 0 0 0,0 0 0 0 0,1 1 0 0 0,-1 0 0 0 0,1-1 0 0 0,-1 1 0 0 0,1 0 0 0 0,0-1 0 0 0,-1 1 0 0 0,1-1 0 0 0,0 1 0 0 0,-1-1 0 0 0,1 1 0 0 0,0-1 0 0 0,0 1 0 0 0,0-1 0 0 0,-1 1 0 0 0,1-1 0 0 0,0 1 0 0 0,0-1 0 0 0,0 1 0 0 0,0-1 0 0 0,0 1 0 0 0,0-1 0 0 0,0 0 0 0 0,0 1 0 0 0,0-1 0 0 0,0 1 0 0 0,0-1 0 0 0,0 1 0 0 0,1-1 0 0 0,-1 1 0 0 0,0-1 0 0 0,0 1 0 0 0,0-1 0 0 0,1 1 0 0 0,-1-1 0 0 0,0 1 0 0 0,1-1 0 0 0,-1 1 0 0 0,0 0 0 0 0,1-1 0 0 0,6-10-14 0 0,-7 10 10 0 0,0 0 0 0 0,1 0 0 0 0,-1 0 0 0 0,1 0 0 0 0,0 0 1 0 0,-1 0-1 0 0,1 0 0 0 0,0 0 0 0 0,-1 0 0 0 0,1 1 0 0 0,0-1 0 0 0,0 0 0 0 0,0 0 0 0 0,0 1 0 0 0,0-1 0 0 0,0 0 4 0 0,3-1-151 0 0,0 0 70 0 0,0 0 48 0 0,6-4 28 0 0,-6 4-27 0 0,-1 1-20 0 0,-1 0-33 0 0,1 0-41 0 0,0-1-48 0 0,0 1-85 0 0,0 0-80 0 0,0 0-91 0 0,1-1-100 0 0,-1 1-112 0 0,0 0-121 0 0,-1 1 332 0 0,-1-1-34 0 0,1 1-36 0 0,0-1-37 0 0,5-1-1561 0 0,3-1-1189 0 0,-10 3 3286 0 0</inkml:trace>
  <inkml:trace contextRef="#ctx0" brushRef="#br1" timeOffset="31833.978">9064 3099 4264 0 0,'0'0'125'0'0,"0"-1"-3"0"0,1-2-217 0 0,0 0 58 0 0,0 0 50 0 0,-1 1 45 0 0,0-1 59 0 0,0 0 42 0 0,0-3 440 0 0,-1 4-306 0 0,1 1-127 0 0,0 0 272 0 0,0 1-192 0 0,0-1-56 0 0,0 1-48 0 0,0-1-41 0 0,0 0 19 0 0,-1-2-62 0 0,1 1-8 0 0,-1 1 85 0 0,1 0 53 0 0,0 0 98 0 0,-1 0 118 0 0,1 1-150 0 0,-1-1 38 0 0,-5-1 110 0 0,0 1-46 0 0,-1 1-44 0 0,0 1-38 0 0,-7 4 173 0 0,0 2-107 0 0,-3 4-29 0 0,-16 16 311 0 0,30-25-541 0 0,-7 7 163 0 0,1 0-33 0 0,-10 11 127 0 0,-7 9-1 0 0,-13 20 82 0 0,24-28-209 0 0,-3 7 91 0 0,10-14-12 0 0,0 0 0 0 0,2 1 1 0 0,-6 14-290 0 0,5-6 218 0 0,3 0-63 0 0,1 15 98 0 0,3-33-226 0 0,0 0 0 0 0,1-1 0 0 0,-1 1 0 0 0,1 0 0 0 0,0 0 0 0 0,0 0 0 0 0,1 0 0 0 0,0-1 0 0 0,0 1 0 0 0,0 0-27 0 0,8 10 219 0 0,1-2-72 0 0,0-3-59 0 0,2-2-45 0 0,-6-5-42 0 0,0 0 0 0 0,1-1-1 0 0,-1 0 1 0 0,1 0 0 0 0,-1 0 0 0 0,1-1 0 0 0,5 0-1 0 0,11 3-82 0 0,-7-2-74 0 0,-9-1 30 0 0,1 0-41 0 0,0-1-47 0 0,-1 0-52 0 0,2-1-58 0 0,-1 0-65 0 0,-3 0 112 0 0,-3 0 124 0 0,-1 1 35 0 0,-1-1-33 0 0,1 1-40 0 0,0 0-49 0 0,-1-1-1 0 0,1 1-43 0 0,-1 0-48 0 0,1-1-51 0 0,-1 1-55 0 0,1-1-60 0 0,-1 1-65 0 0,1 0-68 0 0,2-1-1045 0 0,2-1-936 0 0</inkml:trace>
  <inkml:trace contextRef="#ctx0" brushRef="#br1" timeOffset="32390.418">9189 3059 8328 0 0,'0'1'173'0'0,"0"-2"-86"0"0,0 1-69 0 0,0-1-49 0 0,0-4-214 0 0,0 3 203 0 0,0 0 66 0 0,0 1 46 0 0,0 0 56 0 0,0-1 67 0 0,0 1 24 0 0,-1 0 58 0 0,1 1 65 0 0,0-1 68 0 0,0 0 75 0 0,0 1 80 0 0,0 0 87 0 0,0 0 91 0 0,-14 17 279 0 0,9-9-638 0 0,2-3-213 0 0,1 0-43 0 0,-1 0-52 0 0,0 1-61 0 0,0 3 104 0 0,-1 0 0 0 0,2 1 0 0 0,-1-1 0 0 0,0 10-117 0 0,1-7 114 0 0,1-5-46 0 0,0-1 1 0 0,1 1 0 0 0,-1 0 0 0 0,2 2-69 0 0,1 5 71 0 0,-1-8-4 0 0,1-1-51 0 0,-1-3-28 0 0,0-2 43 0 0,0 1 35 0 0,-1 0 45 0 0,1 1 57 0 0,-1-2-121 0 0,0 2-21 0 0,1 0 4 0 0,2 0 33 0 0,3-1 103 0 0,7 0-88 0 0,5-4-88 0 0,-6-2-60 0 0,-5-1 67 0 0,-1 1 3 0 0,6-3 52 0 0,0-2-80 0 0,8-6-150 0 0,-19 16 248 0 0,15 3-254 0 0,-2 6 39 0 0,-3 4 38 0 0,-1 2 35 0 0,1 0 35 0 0,0-2 39 0 0,25 14-28 0 0,-12-15 37 0 0,-20-10 1 0 0,0-1 0 0 0,0 0 0 0 0,0 0 0 0 0,0 0 1 0 0,0-1-1 0 0,4 1-12 0 0,-3-1 28 0 0,0 0 0 0 0,0-1 0 0 0,0 0 0 0 0,0 0 0 0 0,0 0 1 0 0,3-1-29 0 0,-4 0 41 0 0,1 1 0 0 0,0-2 0 0 0,-1 1 0 0 0,1 0 1 0 0,-1-1-1 0 0,3-2-41 0 0,-1 0 53 0 0,-1 1 0 0 0,0-1 1 0 0,0 0-1 0 0,3-5-53 0 0,-3 4 53 0 0,0-1 0 0 0,-1-1 0 0 0,3-5-53 0 0,-3 6 28 0 0,-1-1 0 0 0,0 1 1 0 0,1-7-29 0 0,-3 7-16 0 0,1 0 0 0 0,-1 0 0 0 0,-1 0 0 0 0,0-4 16 0 0,-4-47-17 0 0,0 21 18 0 0,2 24-3 0 0,0 2 0 0 0,-1-1 1 0 0,0 0-1 0 0,-4-9 2 0 0,0 1-67 0 0,4 13 74 0 0,-1 1-99 0 0,-1-1-119 0 0,-3-1-229 0 0,7 7 106 0 0,1 1 118 0 0,0 0 32 0 0,0 0-111 0 0,0 0 43 0 0,-1 0 38 0 0,1 0 34 0 0,-1 0-60 0 0,0 0 62 0 0,-4 1-248 0 0,3-1 184 0 0,1 0 75 0 0,0 1-39 0 0,0-1-47 0 0,1 0-56 0 0,0 0-1 0 0,-1 0-38 0 0,1 0-444 0 0,0 0-288 0 0,0 0-684 0 0</inkml:trace>
  <inkml:trace contextRef="#ctx0" brushRef="#br1" timeOffset="32657.514">9672 2982 7688 0 0,'0'0'166'0'0,"0"0"29"0"0,2 0 14 0 0,5 0-56 0 0,1 0-85 0 0,20 1-74 0 0,-18-3 62 0 0,12-3 473 0 0,30-1 794 0 0,-33 4-908 0 0,-4 2-126 0 0,1-1-67 0 0,0 1-86 0 0,-1 0-99 0 0,-11 0-171 0 0,-1 0 67 0 0,1 0 59 0 0,0 0 60 0 0,16 0 456 0 0,-14 0-450 0 0,-3 0-77 0 0,0 0-40 0 0,0 1-64 0 0,1-1-67 0 0,-1 0-76 0 0,1 0-86 0 0,-1 0-94 0 0,0 1-103 0 0,1-1-113 0 0,-1 0-121 0 0,3 1-627 0 0,4 0-804 0 0</inkml:trace>
  <inkml:trace contextRef="#ctx0" brushRef="#br1" timeOffset="33141.55">10228 2807 9072 0 0,'0'0'200'0'0,"0"0"33"0"0,3 8 192 0 0,-2-5-369 0 0,-1-1-34 0 0,-1 14 25 0 0,-2 0 76 0 0,-1 13 232 0 0,4-28 49 0 0,0-1-188 0 0,-1 1-47 0 0,1 0-40 0 0,-1 1-35 0 0,1 1 18 0 0,-1 5 12 0 0,0-6-51 0 0,1-1 46 0 0,3 14 4 0 0,-2-13-104 0 0,0-1 1 0 0,0 1 0 0 0,0-1 0 0 0,0 1 0 0 0,0-1-1 0 0,0 0 1 0 0,0 0 0 0 0,0 1 0 0 0,1-1 0 0 0,-1 0 0 0 0,0 0-1 0 0,1 0 1 0 0,-1-1 0 0 0,1 1 0 0 0,-1 0 0 0 0,1 0-1 0 0,-1-1 1 0 0,1 1 0 0 0,0-1-20 0 0,9 1 63 0 0,-1-3-57 0 0,10-8 68 0 0,26-15-73 0 0,-42 22 39 0 0,-1 2-68 0 0,10-1-261 0 0,-2 2 211 0 0,-10 2 35 0 0,3 10 45 0 0,-2-3-51 0 0,-1-6 15 0 0,0 1 43 0 0,1 1 31 0 0,2 4 41 0 0,-3-7-56 0 0,0 1 17 0 0,0-1 0 0 0,1 1 0 0 0,-1-1 1 0 0,1 1-1 0 0,-1-1 0 0 0,1 0 1 0 0,0 1-1 0 0,1 0-42 0 0,-1-1 51 0 0,1 0 1 0 0,-1-1-1 0 0,0 1 1 0 0,0-1 0 0 0,0 0-1 0 0,1 1 1 0 0,-1-1-1 0 0,2 0-51 0 0,1 0 93 0 0,0 1 0 0 0,-1-2 0 0 0,1 1-1 0 0,0-1 1 0 0,0 1 0 0 0,-1-1 0 0 0,1 0-1 0 0,0-1 1 0 0,0 1 0 0 0,2-2-93 0 0,3 0 215 0 0,0 0 0 0 0,0-1-1 0 0,3-2-214 0 0,14-7 369 0 0,-7 1-122 0 0,-4-1-71 0 0,-6 5-82 0 0,-5 4-39 0 0,-1 0-1 0 0,0 0 1 0 0,0-1-1 0 0,0 1 1 0 0,4-5-55 0 0,-8 8 0 0 0,16-21 187 0 0,-1 0-42 0 0,-3-1-41 0 0,-4-4-39 0 0,-4 12-17 0 0,-3 9-5 0 0,0 0 0 0 0,0 0 0 0 0,0-1 0 0 0,-1 1 0 0 0,0 0-43 0 0,-1-5 12 0 0,-1 0-62 0 0,2 10-160 0 0,-1-1 75 0 0,1 0 66 0 0,0 1 54 0 0,-1-2 104 0 0,0-1 316 0 0,0 2-344 0 0,1 1-83 0 0,-1-1-41 0 0,1 1-47 0 0,-1-1-52 0 0,1 1-57 0 0,-1-1-89 0 0,0 1-81 0 0,1-1-89 0 0,-1 1-98 0 0,0 0-104 0 0,0-1-113 0 0,0 1-120 0 0,1 0 410 0 0,-1 0-34 0 0,-1-1-736 0 0,0 1-40 0 0,-3-1-781 0 0</inkml:trace>
  <inkml:trace contextRef="#ctx0" brushRef="#br1" timeOffset="33490.11">10829 2903 8032 0 0,'0'0'182'0'0,"0"0"-4"0"0,-1 0-75 0 0,0 1-49 0 0,-2 3-5 0 0,2-2 1 0 0,-4 5 93 0 0,1 0-70 0 0,-1 3-49 0 0,-2 5-43 0 0,0-1 37 0 0,3-6 68 0 0,2-4-76 0 0,-2 3 46 0 0,0 2 42 0 0,-1 0 39 0 0,1 0 39 0 0,1 0 36 0 0,0-1 35 0 0,0 8 340 0 0,3-14-323 0 0,0 0 318 0 0,2 1-248 0 0,-1-1-176 0 0,1 0-56 0 0,-1 0-67 0 0,0-2-82 0 0,12 6 294 0 0,1-6-63 0 0,0-4-52 0 0,0-3-42 0 0,2-4-21 0 0,15-17 30 0 0,-29 26-90 0 0,5-6 65 0 0,0 0 0 0 0,0 0 0 0 0,2-4-74 0 0,-8 10 14 0 0,1 0-1 0 0,-1 0 1 0 0,0 0-1 0 0,0 0 1 0 0,1 0 0 0 0,-1-1-1 0 0,-1 1 1 0 0,1 0 0 0 0,0-1-1 0 0,-1 1 1 0 0,1-1-1 0 0,-1 1 1 0 0,0-1 0 0 0,0 1-1 0 0,1-1 1 0 0,-2 1 0 0 0,1-1-14 0 0,-2-4 61 0 0,-1 3-40 0 0,-1 2-29 0 0,3 2 14 0 0,-5-4-63 0 0,-1 1 40 0 0,2 1 34 0 0,0 0 0 0 0,0 1 1 0 0,0 0-1 0 0,-1-1 0 0 0,0 1-17 0 0,-4 0-38 0 0,-1 1-92 0 0,4-1-36 0 0,-1 1-77 0 0,1 0-89 0 0,-1 0-100 0 0,4 0 121 0 0,0 0-43 0 0,2 0 70 0 0,1 0-41 0 0,-1 0-427 0 0,-1 0-289 0 0,-1 0-675 0 0</inkml:trace>
  <inkml:trace contextRef="#ctx0" brushRef="#br1" timeOffset="33829.394">11109 2692 7200 0 0,'0'0'165'0'0,"0"0"22"0"0,0 0 6 0 0,0 2-45 0 0,1 5-97 0 0,1 6-8 0 0,1 0 75 0 0,2 3 97 0 0,2 8 194 0 0,0-3-33 0 0,-3-7-155 0 0,0-2-73 0 0,-2 0-46 0 0,8 33 997 0 0,-3-15-376 0 0,-3-9-295 0 0,-1-4-125 0 0,-2 0-64 0 0,1 6 62 0 0,1 58 897 0 0,-5-45-740 0 0,1-24-305 0 0,-1 0 1 0 0,0 0-1 0 0,-1-1 0 0 0,0 1 0 0 0,-1-1 1 0 0,0 0-1 0 0,-4 6-153 0 0,4-10 117 0 0,0 0 1 0 0,-1 0-1 0 0,0 0 0 0 0,-5 6-117 0 0,-8 4 180 0 0,-4-1-51 0 0,17-13-130 0 0,-2 2 41 0 0,2-2-34 0 0,1-1-51 0 0,1 0-26 0 0,0 0-44 0 0,0 0-21 0 0,1-1-40 0 0,-1 1-47 0 0,1 0-50 0 0,-1-1 3 0 0,1 0-42 0 0,0 0-44 0 0,0 0-48 0 0,-1 1-50 0 0,1-1-53 0 0,0 0-56 0 0,-1 0-59 0 0,-5 3-1337 0 0,-4 2-1112 0 0</inkml:trace>
  <inkml:trace contextRef="#ctx0" brushRef="#br0" timeOffset="50634.575">976 5213 7112 0 0,'-1'0'137'0'0,"1"1"-43"0"0,-2-1-5 0 0,-4 1 46 0 0,4 0-41 0 0,1-1 58 0 0,-2 1-126 0 0,2 0-18 0 0,-12 10 9 0 0,9-6 115 0 0,2 1 95 0 0,1 2 135 0 0,1 4 277 0 0,1-4-165 0 0,-1-7-170 0 0,1 0-42 0 0,19 9 389 0 0,0-2-99 0 0,1-3-89 0 0,1-2-79 0 0,0-2-70 0 0,1-2-60 0 0,0-1-51 0 0,-1-1-40 0 0,-4 0-46 0 0,25-2 215 0 0,-25 4-235 0 0,-1-1-49 0 0,-1 0-72 0 0,1-1-92 0 0,-15 3 136 0 0,0-1-40 0 0,1 1-40 0 0,-1-1-38 0 0,0 1-37 0 0,0 0-36 0 0,0 0-35 0 0,0-1-33 0 0,2 1-334 0 0,-1 0-118 0 0,1-1-111 0 0,0 1-99 0 0,2 0-744 0 0,2 0-936 0 0</inkml:trace>
  <inkml:trace contextRef="#ctx0" brushRef="#br0" timeOffset="50919.208">982 5417 9960 0 0,'0'0'222'0'0,"0"0"30"0"0,0 0 20 0 0,0 0-24 0 0,0 1-184 0 0,0 0-37 0 0,-2 3 10 0 0,1-2 286 0 0,1 0-35 0 0,2 2 196 0 0,1 0-104 0 0,1-1-79 0 0,3 1-14 0 0,7 3 287 0 0,-8-4-193 0 0,2 0-17 0 0,0 0-55 0 0,1-1-49 0 0,1-1-46 0 0,4 0 33 0 0,1 0-74 0 0,0-1-59 0 0,-1-1-41 0 0,11 0 3 0 0,-14 1-50 0 0,0-1-1 0 0,1-1 0 0 0,6-2-25 0 0,10-1 2 0 0,-25 4 43 0 0,0 1-49 0 0,0-1-48 0 0,0 1-47 0 0,0-1-45 0 0,0 1-44 0 0,0-1-43 0 0,0 1-41 0 0,-1-1-39 0 0,1 0-39 0 0,0 1-37 0 0,0-1-34 0 0,2 0-524 0 0,1-1-123 0 0,5 0-790 0 0,5-2-1056 0 0,-15 4 2705 0 0</inkml:trace>
  <inkml:trace contextRef="#ctx0" brushRef="#br0" timeOffset="55716.152">4409 4939 7672 0 0,'0'0'174'0'0,"-1"1"-48"0"0,0-1-41 0 0,-1 1-34 0 0,-1 0-17 0 0,-3 4-24 0 0,-5 11-15 0 0,3-2 48 0 0,1-5 84 0 0,3-5-42 0 0,1 0-1 0 0,-1 1 1 0 0,1 0-1 0 0,0-1 1 0 0,-1 6-85 0 0,-4 4 207 0 0,-1-1 47 0 0,3-5-89 0 0,0 1 92 0 0,-1 4 141 0 0,-2 8 301 0 0,3 1 5 0 0,5-8-299 0 0,1-3-139 0 0,3-1-91 0 0,3-4 144 0 0,4-1-117 0 0,1-2-94 0 0,-3-1-71 0 0,9-2 174 0 0,11-8 243 0 0,-12 0-198 0 0,-7 2-126 0 0,-2 2-61 0 0,0-1-45 0 0,-1 0 73 0 0,1 0 0 0 0,-1-1 0 0 0,4-4-97 0 0,6-11 230 0 0,-9 7-53 0 0,-2-1 35 0 0,-2-1 43 0 0,-4-1 52 0 0,1 14-453 0 0,0 0 60 0 0,-1 0 52 0 0,0-1 46 0 0,0 0 66 0 0,0 0 55 0 0,-5-10 431 0 0,3 9-385 0 0,0 1-117 0 0,1 2-73 0 0,1 1-33 0 0,-1-1-40 0 0,0 0-41 0 0,0 1-47 0 0,0 0-51 0 0,-1-1-54 0 0,1 1-60 0 0,0 0-64 0 0,-1 1-67 0 0,0-1-73 0 0,1 1-75 0 0,-1-1-82 0 0,0 1-83 0 0,-1 0-1145 0 0,-3 0-1100 0 0</inkml:trace>
  <inkml:trace contextRef="#ctx0" brushRef="#br0" timeOffset="54775.114">3773 4612 7224 0 0,'0'0'177'0'0,"0"-1"-61"0"0,0-1-48 0 0,0-4 45 0 0,1 3-41 0 0,0 1-6 0 0,0-14 74 0 0,-1 8-122 0 0,2 0 67 0 0,-1 1 85 0 0,1 0 101 0 0,0 3-54 0 0,-1 0 47 0 0,0-1 49 0 0,0 1 54 0 0,-1 0 55 0 0,1-1 61 0 0,-1 0 64 0 0,-1 1 66 0 0,1 3-278 0 0,0 0-92 0 0,0 1-76 0 0,1-1-62 0 0,-1 0-40 0 0,1-3-26 0 0,0 3 15 0 0,-1 0 18 0 0,0 0 40 0 0,0 0 51 0 0,1 1 60 0 0,-1-1 68 0 0,0 1 80 0 0,0-1 88 0 0,0 1 98 0 0,-1 31-428 0 0,-9 45 47 0 0,5-41-52 0 0,1-1 93 0 0,1-6-42 0 0,0 0-99 0 0,1 15-71 0 0,2-13 60 0 0,0-1 46 0 0,0 69 364 0 0,0-57-317 0 0,0-26 10 0 0,1-1 0 0 0,1 9-168 0 0,3-2 180 0 0,-1-6 1 0 0,1-2 64 0 0,-4-10-139 0 0,-1-2-35 0 0,0 0-6 0 0,-1 3-36 0 0,2 2 20 0 0,2-1-89 0 0,-2-4-25 0 0,-1-1-78 0 0,0 0-139 0 0,0 0-20 0 0,0 0 87 0 0,0 0-26 0 0,0 0-289 0 0,0 1 112 0 0,0-1 96 0 0,0 0 82 0 0,1 1 51 0 0,-1-1 63 0 0,1 2-89 0 0,-1-1 86 0 0,0-1 7 0 0,0 0-49 0 0,0 0-1254 0 0</inkml:trace>
  <inkml:trace contextRef="#ctx0" brushRef="#br0" timeOffset="55086.487">3657 5116 9184 0 0,'0'0'208'0'0,"0"0"33"0"0,0 0 14 0 0,0 0-41 0 0,-1 0 54 0 0,0 0 46 0 0,-1-1 41 0 0,0 1 114 0 0,1 0 38 0 0,-1-1 1126 0 0,7 1-1276 0 0,0 0-84 0 0,0-1-73 0 0,-1 1-62 0 0,2-1-37 0 0,0 1-51 0 0,12-3-13 0 0,-11 3 7 0 0,-1-1 52 0 0,46-2 179 0 0,-33 2-219 0 0,1 0-59 0 0,2-1-53 0 0,1-1 83 0 0,-1-1 51 0 0,29-6 167 0 0,-21 2-159 0 0,-12 3-96 0 0,0 1-64 0 0,-13 2-116 0 0,3-1-5 0 0,-5 1 86 0 0,0 1-59 0 0,0 0-85 0 0,-1 0 21 0 0,0 0-60 0 0,0 0-69 0 0,0 0-77 0 0,0 0-86 0 0,1 0-94 0 0,-1 0-104 0 0,0 0-111 0 0,4-1-954 0 0,2-1-1008 0 0,-8 3 2792 0 0</inkml:trace>
  <inkml:trace contextRef="#ctx0" brushRef="#br0" timeOffset="55383.901">3714 4519 8512 0 0,'4'-2'248'0'0,"0"0"-72"0"0,-1-1-62 0 0,1 1-48 0 0,1 0-37 0 0,8-3-78 0 0,-7 4 70 0 0,0 0 70 0 0,1 1 102 0 0,15-2 466 0 0,1-4-38 0 0,9-2 234 0 0,-13 5-413 0 0,-1 0-86 0 0,8-1 11 0 0,0 1-118 0 0,6 0-68 0 0,-22 3-142 0 0,1 1 0 0 0,-1 0 1 0 0,7 1-40 0 0,-14-1-85 0 0,1-1 76 0 0,7 2 187 0 0,-6-2-163 0 0,-1 1-67 0 0,-1-1-64 0 0,-1 0-40 0 0,1 0-64 0 0,0 1-71 0 0,-1-1-82 0 0,1 0-89 0 0,0 0-97 0 0,0 1-107 0 0,-1-1-115 0 0,5 0-829 0 0,4 0-919 0 0,-11 0 2516 0 0</inkml:trace>
  <inkml:trace contextRef="#ctx0" brushRef="#br0" timeOffset="53339.914">3048 4871 10568 0 0,'0'-6'84'0'0,"1"0"66"0"0,-3-10 422 0 0,0 10-362 0 0,-1 1-93 0 0,-1 0-101 0 0,-2-1-99 0 0,0 1 121 0 0,0-1 106 0 0,0 2 86 0 0,-1 0 63 0 0,6 3-207 0 0,-1 0-1 0 0,0 1 0 0 0,0-1 1 0 0,0 1-1 0 0,1-1 1 0 0,-1 1-1 0 0,0 0 0 0 0,0 0 1 0 0,0 0-1 0 0,0 0 0 0 0,0 0 1 0 0,0 0-1 0 0,0 0 0 0 0,1 0 1 0 0,-1 1-1 0 0,-1 0-85 0 0,-11 2 115 0 0,2 2-73 0 0,3-2-61 0 0,0 1-1 0 0,0 0 1 0 0,-4 3 19 0 0,-5 4 40 0 0,-13 15 134 0 0,6 4-90 0 0,8-5-65 0 0,-8 17-19 0 0,16-26-1 0 0,-3 9-8 0 0,6 1 34 0 0,4-7 39 0 0,1 0 0 0 0,1 6-64 0 0,1-23 98 0 0,9 3-17 0 0,-6-4 17 0 0,-3-2-83 0 0,4 0 43 0 0,-1-1 1 0 0,1 0 0 0 0,-1 0-1 0 0,1 0 1 0 0,-1 0 0 0 0,2-2-59 0 0,1-2 28 0 0,-1-1-44 0 0,11-14 36 0 0,-10 13 45 0 0,0-1 0 0 0,0 0 1 0 0,1-3-66 0 0,-3 3 35 0 0,5-7-2 0 0,3-11-29 0 0,-10 20 7 0 0,0 0 1 0 0,0 1 0 0 0,1-1 0 0 0,0 1 0 0 0,0 0 0 0 0,6-5-12 0 0,5-6-17 0 0,4 1-57 0 0,-17 14 6 0 0,-2 2 4 0 0,0 0 0 0 0,0 1 27 0 0,1 2-18 0 0,1 7 29 0 0,2 3-9 0 0,0 0 1 0 0,-1 0-1 0 0,2 10 35 0 0,-3-4-97 0 0,-1 1 0 0 0,0 6 97 0 0,3 26-132 0 0,-1-16 101 0 0,-4 1 34 0 0,-15 146-142 0 0,17-130 89 0 0,5 1 44 0 0,0 7 31 0 0,-3-28 102 0 0,8 46 224 0 0,-6-52-254 0 0,5 14 16 0 0,-5-25-30 0 0,-1 1 54 0 0,-1 0 73 0 0,0 0 98 0 0,1 0 54 0 0,0-5-13 0 0,-5-4-85 0 0,0-7-24 0 0,0 4-54 0 0,-1-2 59 0 0,2-2-202 0 0,-1-1 0 0 0,1 0 0 0 0,-1 0-1 0 0,1 0 1 0 0,-1 1 0 0 0,0-1 0 0 0,1 0 0 0 0,-1 0-1 0 0,1 0 1 0 0,-1 0 0 0 0,1 0 0 0 0,-1 0 0 0 0,1 0-1 0 0,-1 0 1 0 0,1 0 0 0 0,-1-1 0 0 0,1 1 0 0 0,-1 0-1 0 0,1 0 1 0 0,-1 0 0 0 0,1-1-43 0 0,-7-2 415 0 0,3 1-246 0 0,1 1-37 0 0,0-2-28 0 0,0 1-101 0 0,2 2-56 0 0,-17-14 251 0 0,2-2-52 0 0,10 9-84 0 0,0-1 0 0 0,0 0 1 0 0,-2-5-63 0 0,1 0 50 0 0,0 0 1 0 0,1-1-1 0 0,1 1 1 0 0,0-1-1 0 0,1-3-50 0 0,2 11 18 0 0,1 0 1 0 0,1-1-1 0 0,-1 0 1 0 0,1 1-1 0 0,0-1 1 0 0,1 1-1 0 0,0-5-18 0 0,4-13 12 0 0,-4 20-12 0 0,1 0 0 0 0,-1 0 0 0 0,0 0 0 0 0,1 0 0 0 0,0 0 0 0 0,0 0 0 0 0,0 0 0 0 0,1 0 0 0 0,-1 1 0 0 0,1 0 0 0 0,0-1 0 0 0,0 1 0 0 0,0 0 0 0 0,2-1 0 0 0,13-10-7 0 0,19-12 16 0 0,-22 19-44 0 0,1 2-41 0 0,-11 3-118 0 0,1 1 61 0 0,0-1 51 0 0,0 1 44 0 0,5-2 58 0 0,17-3 195 0 0,-20 4-196 0 0,1 0-63 0 0,-4 1-21 0 0,0 0-35 0 0,0 0-40 0 0,0 0-46 0 0,2 0-137 0 0,0-1-99 0 0,-1 1-109 0 0,1 0-123 0 0,-4 0 279 0 0,1 0-35 0 0,-1 0-37 0 0,0 1-36 0 0,1-1-40 0 0,-1 0-39 0 0,0 1-43 0 0,1-1-42 0 0,5-1-1549 0 0,6-1-1240 0 0,-15 3 3424 0 0</inkml:trace>
  <inkml:trace contextRef="#ctx0" brushRef="#br0" timeOffset="53686.859">3346 5592 9344 0 0,'9'0'273'0'0,"-7"0"-5"0"0,-1 2-145 0 0,5 32 337 0 0,-4-9-112 0 0,-2-4-19 0 0,-2-1 46 0 0,1-9-98 0 0,-2 21 802 0 0,3-26-880 0 0,0 0-41 0 0,0-4 31 0 0,0-1-37 0 0,-1 1-56 0 0,1 1-45 0 0,-2 10 68 0 0,2-11-1 0 0,1-1-36 0 0,0 6 0 0 0,0-5 12 0 0,1-1-14 0 0,8 4-39 0 0,-2-4-55 0 0,-3-3-49 0 0,-1-1-46 0 0,-1 1-32 0 0,-1 1 33 0 0,0 0-1 0 0,0 0 1 0 0,0 0-1 0 0,0-1 1 0 0,-1 1-1 0 0,1 0 1 0 0,0-1-1 0 0,1-1 109 0 0,6-6-454 0 0</inkml:trace>
  <inkml:trace contextRef="#ctx0" brushRef="#br0" timeOffset="53944.369">3364 5229 13304 0 0,'0'0'298'0'0,"0"0"46"0"0,0 0 23 0 0,0 0-223 0 0,0 0-35 0 0,-1-1 22 0 0,1 0-87 0 0,-2-2-73 0 0,1 2 65 0 0,1 0-18 0 0,-1 1 0 0 0,1-1 0 0 0,0 1 1 0 0,0-1-1 0 0,-1 1 0 0 0,1-1 1 0 0,0 1-1 0 0,0-1 0 0 0,0 0 0 0 0,0 1 1 0 0,0-1-1 0 0,0 1 0 0 0,0-1 1 0 0,0 1-1 0 0,0-1 0 0 0,0 0 0 0 0,0 1 1 0 0,0-1-1 0 0,0 1 0 0 0,0-1 1 0 0,1 1-1 0 0,-1-1 0 0 0,0 1 1 0 0,0-1-19 0 0,1 0 102 0 0,-1 0 185 0 0,0 1-130 0 0,0 0-97 0 0,0 0-60 0 0,2 0-80 0 0,6 1-131 0 0,4 4-19 0 0</inkml:trace>
  <inkml:trace contextRef="#ctx0" brushRef="#br0" timeOffset="52418.806">1748 5430 9328 0 0,'0'0'208'0'0,"0"0"33"0"0,0 0 15 0 0,1 0-60 0 0,1-1-146 0 0,0 0-33 0 0,21-3 46 0 0,1-1 104 0 0,-3 1 40 0 0,29-5 337 0 0,-32 6-376 0 0,1 1-32 0 0,0 0-63 0 0,-11 1-19 0 0,44-3 292 0 0,0-1-39 0 0,17 0 10 0 0,-51 4-251 0 0,5-1 23 0 0,-8 2 9 0 0,-3-1 29 0 0,0 1 56 0 0,-6 0-84 0 0,4 0 77 0 0,2 5 30 0 0,-1 1-147 0 0,-10-2-28 0 0,-1-3-27 0 0,0 1-4 0 0,0 1 0 0 0,1-1 0 0 0,-1 0 1 0 0,0 0-1 0 0,0 0 0 0 0,0 0 1 0 0,-1 0-1 0 0,1 1 0 0 0,0-1 0 0 0,-1 0 1 0 0,0 0-1 0 0,1 0 0 0 0,-1 0 1 0 0,0 0-1 0 0,0 0 0 0 0,0 0 0 0 0,0 0 1 0 0,0-1-1 0 0,-1 2 0 0 0,-5 6-13 0 0,0 0-1 0 0,-7 9 14 0 0,-25 23-716 0 0,-18 14 716 0 0,35-36-125 0 0,-1 0 36 0 0,5-2 67 0 0,12-11 8 0 0,-1 0 0 0 0,1-1 0 0 0,-6 4 14 0 0,2-2 0 0 0,0 0 0 0 0,1 0 0 0 0,0 2 0 0 0,0-1 0 0 0,-7 9 0 0 0,10-6 59 0 0,6-6 17 0 0,0 0 33 0 0,0-3 152 0 0,2-2-61 0 0,0 1-35 0 0,3 0 75 0 0,0 2-96 0 0,-1-1-67 0 0,8 4 11 0 0,-7-4-14 0 0,39 2 652 0 0,-12-2-256 0 0,-22-1-230 0 0,1-1 0 0 0,-1-1 0 0 0,8-1-240 0 0,3 1 218 0 0,19-4 40 0 0,-19 2-157 0 0,-2 1-76 0 0,12-1 43 0 0,12-4-12 0 0,9-1-9 0 0,-50 8-226 0 0,-1 0 63 0 0,1-1 54 0 0,0 1 45 0 0,2 0 78 0 0,6-2 230 0 0,-7 2-261 0 0,-1-1-71 0 0,0 1-28 0 0,0-1-40 0 0,-1 1-44 0 0,1 0-50 0 0,-1-1-76 0 0,1 1-70 0 0,0 0-77 0 0,-1-1-82 0 0,1 1-90 0 0,-1-1-95 0 0,1 1-103 0 0,-1-1-109 0 0,1 1-1084 0 0,0-1-1128 0 0,-2 1 3114 0 0</inkml:trace>
  <inkml:trace contextRef="#ctx0" brushRef="#br0" timeOffset="52718.518">1843 5689 11280 0 0,'1'-1'81'0'0,"-1"0"-51"0"0,1 0-12 0 0,-1 0 67 0 0,1-2 78 0 0,-1 1-41 0 0,1 0 34 0 0,-1 0 1 0 0,0 1-125 0 0,1 0 1 0 0,-1 0-1 0 0,1 0 0 0 0,-1 1 1 0 0,1-1-1 0 0,0 0 1 0 0,-1 0-1 0 0,1 0 1 0 0,0 1-1 0 0,-1-1 1 0 0,1 0-1 0 0,0 1 0 0 0,0-1 1 0 0,0 1-1 0 0,0-1 1 0 0,-1 1-1 0 0,1-1 1 0 0,0 1-1 0 0,1 0-32 0 0,10-5 255 0 0,-1 1-72 0 0,-5 3-124 0 0,-2 0-34 0 0,10-4 83 0 0,0 2 43 0 0,33-4 464 0 0,-27 6-380 0 0,-1-1-77 0 0,-1 0-99 0 0,14-1 47 0 0,1 2-42 0 0,-5-1-46 0 0,0 0-41 0 0,0-2-43 0 0,0-3-49 0 0,-12 3-76 0 0,1-1-37 0 0,34-10-525 0 0,-21 5 321 0 0</inkml:trace>
  <inkml:trace contextRef="#ctx0" brushRef="#br0" timeOffset="51538.636">1878 5076 7920 0 0,'0'0'174'0'0,"0"0"29"0"0,0 0 13 0 0,0 0-68 0 0,0 0-4 0 0,0 0 58 0 0,0 0 179 0 0,0 0 16 0 0,0 0-62 0 0,0 0-57 0 0,1 0-50 0 0,0 0 60 0 0,1-1-91 0 0,0 1-62 0 0,2-1 118 0 0,-2 0-16 0 0,-1 1-56 0 0,0-1 53 0 0,-1 1 67 0 0,0 0 77 0 0,6-4 306 0 0,-1-1-61 0 0,-1-1-61 0 0,0 1-62 0 0,-1-2-63 0 0,0 1-66 0 0,0 0-66 0 0,-1-1-67 0 0,0 3-105 0 0,0-1-39 0 0,0 1-39 0 0,0-1-40 0 0,2-5 558 0 0,0-1-80 0 0,-2 0-76 0 0,0 0-71 0 0,-1-1-68 0 0,-1 1-64 0 0,1-1-60 0 0,-1 1-56 0 0,0-4-48 0 0,0 1-76 0 0,1-1-68 0 0,1 1-61 0 0,0 3-97 0 0,0 0 35 0 0,0-11-121 0 0,-1-1 116 0 0,0 1 103 0 0,0 1 87 0 0,0 1 61 0 0,1 0 50 0 0,1 0 40 0 0,7-61 148 0 0,-7 68-201 0 0,0-17 150 0 0,-3 12-134 0 0,1 17-145 0 0,-1-1 34 0 0,5 0 15 0 0,-3 1-69 0 0,-2 1-106 0 0,2 13 87 0 0,4 7-1 0 0,-4-14 59 0 0,0 0 0 0 0,0 0-1 0 0,-1 1 1 0 0,1 2 44 0 0,-1 0-54 0 0,0 1 1 0 0,1 0 0 0 0,3 7 53 0 0,11 29-105 0 0,2 5 64 0 0,-11-32 41 0 0,0-1 0 0 0,1 0 0 0 0,1-1 0 0 0,9 15 0 0 0,-15-27 0 0 0,13 16-10 0 0,3-3 47 0 0,4-4 63 0 0,3-6 84 0 0,-25-8-171 0 0,1 0 0 0 0,-1 1 0 0 0,1-2 0 0 0,0 1-1 0 0,-1 0 1 0 0,1 0 0 0 0,-1 0 0 0 0,1-1 0 0 0,1 0-13 0 0,1 0 2 0 0,0-1 1 0 0,0 0 0 0 0,0 0-1 0 0,0 0 1 0 0,0-1-1 0 0,0 0-2 0 0,20-18 29 0 0,-18 14 22 0 0,-2 0 35 0 0,-1 2-9 0 0,0-1-1 0 0,-1 0 0 0 0,0 0 1 0 0,0-1-1 0 0,0-2-76 0 0,2-7 146 0 0,-2 6-10 0 0,0 0 0 0 0,-1 1 0 0 0,0-1 0 0 0,0 0 0 0 0,-1-7-136 0 0,1-18 300 0 0,1-22-81 0 0,-1 17-126 0 0,3 1-65 0 0,1-28-91 0 0,-3 36 46 0 0,5-26 17 0 0,7-9 0 0 0,-12 59-45 0 0,3-7-11 0 0,0 6-42 0 0,1 4-85 0 0,-2 2 41 0 0,2 0-40 0 0,-5 2 175 0 0,0 0-36 0 0,1 0-46 0 0,-1 0-56 0 0,0 0-66 0 0,1 1-74 0 0,-1 0-85 0 0,0-1-95 0 0,0 1 97 0 0,0-1-48 0 0,0 1-53 0 0,0-1-54 0 0,0 1-59 0 0,-1-1-60 0 0,1 1-64 0 0,0-1-66 0 0,1 3-1477 0 0,0 0-1270 0 0</inkml:trace>
  <inkml:trace contextRef="#ctx0" brushRef="#br0" timeOffset="51906.386">1759 5194 8232 0 0,'0'0'182'0'0,"0"0"29"0"0,2 1-72 0 0,1 0-26 0 0,6 1 58 0 0,1-1-235 0 0,1 0 78 0 0,-1-1 69 0 0,0-1 55 0 0,9 0 214 0 0,25-6 649 0 0,-32 5-753 0 0,1 1-59 0 0,11-3 390 0 0,0 1-42 0 0,1 0-47 0 0,-1 0-52 0 0,0 0-57 0 0,0 0-61 0 0,0 0-66 0 0,0 0-72 0 0,-12 2-98 0 0,16-3 106 0 0,2 0-49 0 0,-11 1-87 0 0,1 0-41 0 0,45-6 127 0 0,-50 5-185 0 0,0 1 53 0 0,35-3 171 0 0,-29 5-137 0 0,-8 0-56 0 0,0 0-41 0 0,1 1-61 0 0,0 0-72 0 0,0 0-83 0 0,-1 0-96 0 0,-11 0 146 0 0,-1 0-34 0 0,2 0-348 0 0,-1 0 82 0 0,0 0-47 0 0,2 0-672 0 0,1 1-527 0 0,1 0-1004 0 0,-6-1 2764 0 0</inkml:trace>
  <inkml:trace contextRef="#ctx0" brushRef="#br0" timeOffset="57070.825">4920 4371 7056 0 0,'0'0'157'0'0,"0"0"23"0"0,0 0 12 0 0,-2 0-44 0 0,-2 0-97 0 0,-2 0-24 0 0,0 2 45 0 0,4 0-2 0 0,0-1-1 0 0,0 0 1 0 0,0 1 0 0 0,0 0-1 0 0,0-1 1 0 0,1 1-1 0 0,-1 0 1 0 0,-1 1-70 0 0,0 1 100 0 0,-19 24 721 0 0,8-7-310 0 0,4-3-121 0 0,0 1-41 0 0,2-3-96 0 0,1 0-39 0 0,1-1-45 0 0,0 0-50 0 0,-6 16 159 0 0,1-1-53 0 0,3-3 39 0 0,0 0 1 0 0,0 11-265 0 0,3-8 154 0 0,1 1 0 0 0,2 3-154 0 0,1-9 91 0 0,2-1 1 0 0,0 1-1 0 0,2-1 1 0 0,4 19-92 0 0,-1-15 54 0 0,1 0 49 0 0,3 6 67 0 0,9 16 127 0 0,4-2-22 0 0,-4-18-144 0 0,-2-6-75 0 0,2-2-62 0 0,-5-9-20 0 0,-9-10 40 0 0,-1 1 0 0 0,1-1 0 0 0,0-1 0 0 0,0 1 0 0 0,0-1 0 0 0,3 2-14 0 0,7 0-41 0 0,-2-1-67 0 0,0-2-90 0 0,0 1-111 0 0,-6-2 105 0 0,0 0-36 0 0,14 0-190 0 0</inkml:trace>
  <inkml:trace contextRef="#ctx0" brushRef="#br0" timeOffset="57650.689">5364 4734 7312 0 0,'0'0'165'0'0,"0"0"22"0"0,0 0 9 0 0,2 1 9 0 0,5 1-50 0 0,1 1 99 0 0,-1 0-11 0 0,-1 0 37 0 0,7 2 358 0 0,-1-1 60 0 0,-8-2-469 0 0,1-1-37 0 0,4-1 101 0 0,4-2-62 0 0,4-2-7 0 0,-9 2-94 0 0,9-3 72 0 0,-2 0-70 0 0,0 0-54 0 0,-8 2-46 0 0,0-1 0 0 0,0 0 1 0 0,0 0-1 0 0,1-1-32 0 0,7-7 83 0 0,-3 2-33 0 0,-4 3-19 0 0,0 0-1 0 0,0-1 1 0 0,0 0 0 0 0,1-4-31 0 0,-7 9 12 0 0,0 0 0 0 0,0 0 1 0 0,0 0-1 0 0,-1 0 0 0 0,1 0 0 0 0,0-4-12 0 0,-1 4 13 0 0,-1 1 0 0 0,1-1-1 0 0,-1 1 1 0 0,0-1 0 0 0,0 0 0 0 0,0 1-1 0 0,0-1 1 0 0,0 0 0 0 0,-1-2-13 0 0,1 4 1 0 0,-1-1 0 0 0,1 0-1 0 0,-1 1 1 0 0,1-1 0 0 0,-1 1 0 0 0,1-1 0 0 0,-1 1-1 0 0,0 0 1 0 0,0-1 0 0 0,0 1 0 0 0,0 0 0 0 0,0-1-1 0 0,0 1 1 0 0,0 0 0 0 0,0 0 0 0 0,0 0 0 0 0,-1 0-1 0 0,1 0 1 0 0,0 0 0 0 0,-1 0-1 0 0,-3-1 0 0 0,1 0-1 0 0,-1 1 1 0 0,0 0-1 0 0,1-1 1 0 0,-6 1 0 0 0,6 0 1 0 0,1 1-1 0 0,0 0 0 0 0,0 0 0 0 0,0 0 0 0 0,-1 1 0 0 0,1-1 0 0 0,0 1 0 0 0,0-1 0 0 0,1 1 0 0 0,-1 0 0 0 0,0 0 0 0 0,0 1 0 0 0,0-1 0 0 0,0 1 0 0 0,-35 22 0 0 0,29-16 0 0 0,0 0 0 0 0,0 0 0 0 0,1 1 1 0 0,0 0-1 0 0,1 0 0 0 0,0 1 0 0 0,0 0 1 0 0,1 0-1 0 0,-1 5 0 0 0,-19 42 63 0 0,16-28 7 0 0,1 1 35 0 0,4-10-53 0 0,3-5 60 0 0,1 0 0 0 0,0 0 0 0 0,2 3-112 0 0,0 7 81 0 0,2-4-93 0 0,2-2 82 0 0,2 0 69 0 0,2-3 60 0 0,4 3 103 0 0,3-3 52 0 0,-11-12-206 0 0,1 1-1 0 0,1-1 1 0 0,-1 0 0 0 0,0 0 0 0 0,1-1 0 0 0,0 0 0 0 0,0 0 0 0 0,3 1-148 0 0,9 1 229 0 0,-2-2-65 0 0,7-1-11 0 0,-6-2-18 0 0,0-1 0 0 0,6-2-135 0 0,-19 2-194 0 0,1 1 81 0 0,-1-1 69 0 0,1 0 58 0 0,0 0 46 0 0,-1 0 34 0 0,21-4 505 0 0,-19 3-471 0 0,1 0-78 0 0,-3 0-71 0 0,-1 1-44 0 0,1-1-52 0 0,-1 1-57 0 0,1-1-84 0 0,0 0-81 0 0,-1 0-90 0 0,1 0-97 0 0,-1-1-105 0 0,1 1-112 0 0,-1-1-121 0 0,-2 2 384 0 0,0-1-33 0 0,3-1-1460 0 0,1-2-1122 0 0,-6 5 3081 0 0</inkml:trace>
  <inkml:trace contextRef="#ctx0" brushRef="#br0" timeOffset="58128.488">5403 4190 6296 0 0,'0'0'184'0'0,"0"0"-52"0"0,1-1-66 0 0,-1 1-45 0 0,3-1-29 0 0,-1 1 49 0 0,-1-1 28 0 0,0 1 50 0 0,14 0 244 0 0,2 0 127 0 0,26 2 732 0 0,-30 0-897 0 0,-1 0-53 0 0,4 1-162 0 0,1 0 1 0 0,-1-2 0 0 0,1 0 0 0 0,14-1-111 0 0,2-1 107 0 0,-3 3-65 0 0,-13 0-66 0 0,0-2-39 0 0,39-2-254 0 0,-33-1 209 0 0,-2 0-84 0 0</inkml:trace>
  <inkml:trace contextRef="#ctx0" brushRef="#br0" timeOffset="58510.345">6032 4057 7344 0 0,'0'0'165'0'0,"0"0"22"0"0,0 0 9 0 0,0 0 21 0 0,0 0 27 0 0,0 0 11 0 0,0 0 1 0 0,0 0-42 0 0,1 0-96 0 0,-1 1-67 0 0,1 2-6 0 0,-1-1 60 0 0,1-1 30 0 0,-1 0 77 0 0,0 7 102 0 0,3 5 65 0 0,1 6 148 0 0,-3-12-312 0 0,-2 1 38 0 0,-2 12-35 0 0,1 0-65 0 0,-2 49 167 0 0,3-40-126 0 0,1-11-24 0 0,0-1 57 0 0,3 3-154 0 0,2-8 43 0 0,0-4 84 0 0,-2-4-51 0 0,1 0 40 0 0,-3-3 17 0 0,1 0-44 0 0,-1 0-39 0 0,1 0-33 0 0,3 0 26 0 0,1-1-70 0 0,-4-1-16 0 0,-1 2 40 0 0,16 2 286 0 0,-6-1 41 0 0,1 0-1 0 0,0-1 1 0 0,7 0-397 0 0,7-3 22 0 0,-1-3 95 0 0,12-1 102 0 0,-20 3-232 0 0,24-8 63 0 0,-27 6-71 0 0,0-1-63 0 0,0 1-87 0 0,-13 4-125 0 0,-1 1 153 0 0,0 0-41 0 0,1 0-67 0 0,-1 0 81 0 0,1-1-34 0 0,-1 1-37 0 0,1-1-35 0 0,0 1-369 0 0,1-1 92 0 0,-1 0-48 0 0,1-1-704 0 0,1 1-553 0 0,-1-1-1052 0 0</inkml:trace>
  <inkml:trace contextRef="#ctx0" brushRef="#br0" timeOffset="58767.978">6035 4168 8568 0 0,'0'0'249'0'0,"0"0"-1"0"0,0 0-112 0 0,0 0 103 0 0,0 0 66 0 0,1-1 14 0 0,11-1 260 0 0,0 1-62 0 0,1 1-61 0 0,-1 0-55 0 0,1 2-54 0 0,0-1-49 0 0,0 1-46 0 0,0 1-42 0 0,0-1-37 0 0,1 0-37 0 0,11 1 39 0 0,109-1 234 0 0,-93-2-306 0 0,-40 0-181 0 0,1 0 58 0 0,9-1 195 0 0,-9 0-182 0 0,0 1-36 0 0,-1-1-46 0 0,1 0-57 0 0,0 0-65 0 0,-1 0-76 0 0,0 0-85 0 0,-1 0-96 0 0,2-7-98 0 0</inkml:trace>
  <inkml:trace contextRef="#ctx0" brushRef="#br0" timeOffset="58975.902">6053 3982 9072 0 0,'0'0'200'0'0,"0"0"33"0"0,0 0 15 0 0,-1-1-36 0 0,-1-4-143 0 0,4 1 149 0 0,4-1-78 0 0,6-1 41 0 0,3 2 182 0 0,0 2-63 0 0,0 0-56 0 0,1 2-51 0 0,-1 0-45 0 0,1 1-38 0 0,14 1 15 0 0,-2 0-85 0 0,-23-2-78 0 0,-1 0 34 0 0,10 2 79 0 0,-8-1-81 0 0,0 0-75 0 0,0-1-112 0 0,-3 1 29 0 0,0-1-50 0 0,0 1-56 0 0,0-1-61 0 0,1 1-67 0 0,-1-1-73 0 0,1 1-78 0 0,-1-1-86 0 0,7 1-832 0 0,4 1-838 0 0,-14-2 2292 0 0</inkml:trace>
  <inkml:trace contextRef="#ctx0" brushRef="#br0" timeOffset="59238.383">6532 4174 9168 0 0,'0'0'266'0'0,"-3"2"-70"0"0,0 1-94 0 0,0 0-47 0 0,1-1-34 0 0,-4 7 12 0 0,3-1 57 0 0,-2 15 343 0 0,3-14-228 0 0,1-2-114 0 0,-1-2 94 0 0,1 0 0 0 0,0 0-1 0 0,0 1 1 0 0,0 4-185 0 0,0 13 432 0 0,2-5-144 0 0,2 0-91 0 0,1-3-54 0 0,4 1-38 0 0,10 14 16 0 0,-16-28-116 0 0,0 2-59 0 0,2-1 59 0 0,14 9 218 0 0,-12-10-193 0 0,-1 0-37 0 0,0 0-42 0 0,1-1-65 0 0,-1-1-74 0 0,0 1-89 0 0,0-2-101 0 0,-4 1 96 0 0,0 0-46 0 0,0 0-40 0 0,0 0-35 0 0,1-1-120 0 0,-1 1-35 0 0,3-1-1237 0 0</inkml:trace>
  <inkml:trace contextRef="#ctx0" brushRef="#br0" timeOffset="59502.261">6514 4041 11672 0 0,'-1'-2'9'0'0,"0"-1"77"0"0,0 0 61 0 0,-1-5 260 0 0,1 4-292 0 0,1 0-41 0 0,0-2-68 0 0,0 5 138 0 0,0 1 44 0 0,0 0 4 0 0,0 0-18 0 0,0 0-72 0 0,0 0-34 0 0,0 0-4 0 0,0 0-70 0 0,0 0-84 0 0,0 0-80 0 0,0 0 42 0 0,0 0-33 0 0,0 0-36 0 0,0 0-35 0 0,0 0-320 0 0,0 0 70 0 0,0 0-45 0 0,1 1-623 0 0,0-1-154 0 0,1 1-47 0 0,0 0-195 0 0</inkml:trace>
  <inkml:trace contextRef="#ctx0" brushRef="#br0" timeOffset="59821.896">6840 3889 6744 0 0,'0'0'198'0'0,"0"0"16"0"0,0 0-46 0 0,0 0-28 0 0,0 0-4 0 0,0 0-41 0 0,0 0 8 0 0,0 0 54 0 0,0 0 146 0 0,0 0 267 0 0,0 0 26 0 0,0 0-6 0 0,0 2-39 0 0,1 9 56 0 0,-3 2-50 0 0,0-4-228 0 0,0 0-42 0 0,-1 3 32 0 0,2-5-206 0 0,0-1-34 0 0,-3 19 293 0 0,-1 1-82 0 0,-2 4-21 0 0,-6 15 56 0 0,-18 52 347 0 0,23-71-485 0 0,0-1-51 0 0,-4 15 1 0 0,-9 18 8 0 0,18-51-137 0 0,1 1 0 0 0,0-1 0 0 0,-1 8-8 0 0,-3 23 92 0 0,3-17-5 0 0,3-18-97 0 0,-1-1 38 0 0,-1 9 164 0 0,4 2-162 0 0,-1-9-70 0 0,-1-1-48 0 0,0-2-168 0 0,1-1 65 0 0,-1 0 56 0 0,0 1 50 0 0,0-1 39 0 0,0 1 92 0 0,1-1 59 0 0,0 2 204 0 0,-1-1-200 0 0,0-1-112 0 0,1 0-53 0 0,-1 1-66 0 0,0-1-77 0 0,0 0-52 0 0,0 1-79 0 0,0-1-87 0 0,0 0-94 0 0,1 0-102 0 0,-1 0-111 0 0,0 0-119 0 0,0 0-127 0 0,0 0-796 0 0,0 0-997 0 0</inkml:trace>
  <inkml:trace contextRef="#ctx0" brushRef="#br0" timeOffset="60293.328">7000 3995 8808 0 0,'0'0'197'0'0,"0"-1"-2"0"0,1 1-100 0 0,0-1-67 0 0,1-1-53 0 0,-1 1 32 0 0,0 1 42 0 0,-1-1 19 0 0,1 1 35 0 0,-1 0 15 0 0,1 0 34 0 0,-1 1 36 0 0,0-1 42 0 0,-2 25 81 0 0,-3 0-71 0 0,-2 2-62 0 0,-1-1-54 0 0,1 0-46 0 0,0-2-33 0 0,-11 33 67 0 0,2-10-72 0 0,14-39-41 0 0,0 0 0 0 0,0-1 0 0 0,1 1 0 0 0,1 0 0 0 0,-1 2 1 0 0,-3 17 4 0 0,3-20 21 0 0,0-1 33 0 0,0 0 44 0 0,1 1 56 0 0,-1-3-16 0 0,2 0 33 0 0,-1 0 36 0 0,1-1 40 0 0,-1-4-139 0 0,2-1-41 0 0,7-3 22 0 0,-6 4-34 0 0,0-1-22 0 0,-1-1 0 0 0,1 1 0 0 0,-1 0 0 0 0,1-1 0 0 0,-1 1 0 0 0,0-1 1 0 0,2-2-38 0 0,7-12 88 0 0,-3 5-94 0 0,0 1-67 0 0,33-42 44 0 0,-12 16 40 0 0,-14 19-30 0 0,8-8-53 0 0,12-14-27 0 0,-32 34 78 0 0,-2 5-32 0 0,-2 4-20 0 0,0 0 34 0 0,-7 4 27 0 0,5-4 8 0 0,-29 37-39 0 0,22-26 53 0 0,0 0 37 0 0,5-8 36 0 0,0 1-1 0 0,0-1 0 0 0,1 1 0 0 0,-2 5-82 0 0,0 2 189 0 0,1 0 96 0 0,2-7-185 0 0,3-6-76 0 0,0-1 0 0 0,-1 1 1 0 0,1-1-1 0 0,0 1 0 0 0,0 0 1 0 0,-1-1-1 0 0,1 1 1 0 0,0 0-1 0 0,0-1 0 0 0,0 1 1 0 0,0 0-1 0 0,0-1 0 0 0,0 1 1 0 0,0 0-1 0 0,0-1 0 0 0,0 1 1 0 0,0 0-1 0 0,1 0-24 0 0,0 2 56 0 0,1 1-35 0 0,0-1-23 0 0,0 0 0 0 0,0-1 0 0 0,0 0 1 0 0,0 1-1 0 0,0-1 0 0 0,0 0 1 0 0,0 0-1 0 0,1 0 0 0 0,-1 0 1 0 0,1-1-1 0 0,-1 1 0 0 0,2 0 2 0 0,0 0-9 0 0,1 0 0 0 0,0 0-1 0 0,0-1 1 0 0,0 1 0 0 0,0-1-1 0 0,0 0 1 0 0,1 0 9 0 0,3-1-29 0 0,-1 1-1 0 0,1-1 1 0 0,-1-1 0 0 0,2 1 29 0 0,30-8-175 0 0,-37 6-12 0 0,-2 2 84 0 0,0 0-33 0 0,0-1-11 0 0,-1 1-34 0 0,1 0-39 0 0,0-1-46 0 0,-1 1-46 0 0,1-1-44 0 0,0 1-39 0 0,-1-1-35 0 0,1 0-125 0 0,0 1-34 0 0,1-3-1297 0 0,-2 3 1867 0 0</inkml:trace>
  <inkml:trace contextRef="#ctx0" brushRef="#br0" timeOffset="60571.087">7416 4004 10080 0 0,'0'0'230'0'0,"0"0"30"0"0,0 0 18 0 0,0 0-22 0 0,0 1-100 0 0,-1 20 71 0 0,-3 1-35 0 0,-15 44 306 0 0,11-43-290 0 0,-4 14 104 0 0,-3-1-67 0 0,0 2-66 0 0,2 0-88 0 0,6-18-62 0 0,5-14-11 0 0,0 0-1 0 0,0 0 0 0 0,1 1 1 0 0,-1-1-1 0 0,2 1 0 0 0,-1-1 0 0 0,0 1-17 0 0,1-3 17 0 0,-2 3 104 0 0,1-3-92 0 0,1-2-49 0 0,0 0-34 0 0,-1 0-81 0 0,2 0-89 0 0,-1-2 8 0 0</inkml:trace>
  <inkml:trace contextRef="#ctx0" brushRef="#br0" timeOffset="60747.218">7262 4001 10944 0 0,'0'0'248'0'0,"0"0"34"0"0,0 0 20 0 0,0 0-38 0 0,1 0-199 0 0,0 0-37 0 0,7 0-60 0 0,-3 0 48 0 0,1-1 52 0 0,0 0 98 0 0,2-1 123 0 0,-1 3-177 0 0,12 3 179 0 0,0 2-104 0 0,3 2-58 0 0,9 6-30 0 0,-20-9-67 0 0,-8-4-153 0 0,-1 0 46 0 0,1 1 41 0 0,0-1 34 0 0,3 2 104 0 0,4 2 173 0 0,-6-2-165 0 0,1-1-56 0 0,-2 0-62 0 0,0-1-48 0 0,-1 0-32 0 0,1 1-43 0 0,-1-1-50 0 0,1 0-53 0 0,-1 0-6 0 0,0 0-44 0 0,1 0-47 0 0,-1 0-50 0 0,0 0-53 0 0,1 0-55 0 0,-1 0-60 0 0,0 0-61 0 0,5 1-1030 0 0,4 2-937 0 0</inkml:trace>
  <inkml:trace contextRef="#ctx0" brushRef="#br0" timeOffset="61010.576">6934 4831 12384 0 0,'0'0'281'0'0,"0"0"40"0"0,0 0-72 0 0,1-1-69 0 0,0 1-57 0 0,1-1-45 0 0,0 0-31 0 0,4-2-23 0 0,-4 2 14 0 0,19-9-16 0 0,4 4 55 0 0,1 3 50 0 0,-1 1 42 0 0,-20 2-133 0 0,23-3 257 0 0,0 0-103 0 0,5-1-63 0 0,16 0-37 0 0,-33 4-140 0 0,1 0 56 0 0,58-1 279 0 0,-62 1-268 0 0,1 0-33 0 0,-1-1-42 0 0,0 1-51 0 0,0 0-59 0 0,0 0-68 0 0,1 0-78 0 0,-2 0-86 0 0,-9 0 70 0 0,-1 0-52 0 0,0 0-47 0 0,1 0-40 0 0,-1 0-140 0 0,1 0-41 0 0,0 0-168 0 0,2 0-452 0 0</inkml:trace>
  <inkml:trace contextRef="#ctx0" brushRef="#br0" timeOffset="62011.664">8053 4623 8496 0 0,'-12'0'190'0'0,"10"0"28"0"0,2 0 10 0 0,0 0-62 0 0,2 1-87 0 0,0-1-59 0 0,5 3-50 0 0,-3-3 73 0 0,9 2 280 0 0,13 1 315 0 0,-9-3-175 0 0,-3-1-12 0 0,1-2 90 0 0,2-1-205 0 0,-1 1-92 0 0,-5 1-68 0 0,0 0 1 0 0,-1-1 0 0 0,4-1-177 0 0,7-4 163 0 0,20-7 184 0 0,-13 2-33 0 0,-22 11-245 0 0,24-13 212 0 0,-23 11-204 0 0,1 0-1 0 0,-1-1 0 0 0,0 0 1 0 0,5-5-77 0 0,8-4 118 0 0,-3 3-44 0 0,-8-1 14 0 0,-3 4-35 0 0,-4 7-47 0 0,-1-1-1 0 0,0 1 1 0 0,0 0 0 0 0,0-1-1 0 0,0 1 1 0 0,0-1 0 0 0,0 1 0 0 0,0-1-1 0 0,0 0 1 0 0,-1 1 0 0 0,1-2-6 0 0,-1 2 2 0 0,0 0 1 0 0,0 1 0 0 0,0-1 0 0 0,0 1-1 0 0,0-1 1 0 0,0 1 0 0 0,0-1-1 0 0,0 1 1 0 0,0-1 0 0 0,0 1-1 0 0,-1-1 1 0 0,1 1 0 0 0,0-1-1 0 0,0 1 1 0 0,-1-1 0 0 0,1 1-1 0 0,0-1 1 0 0,-1 1 0 0 0,1-1-3 0 0,-1 0 10 0 0,-1 0 0 0 0,1 0-1 0 0,-1 0 1 0 0,1 0 0 0 0,-1 0 0 0 0,1 0 0 0 0,-1 0 0 0 0,1 1 0 0 0,-2-1-10 0 0,-18-4 65 0 0,12 4-78 0 0,-1 1-34 0 0,4 0-2 0 0,3 0-42 0 0,-4 2 19 0 0,-5-1 32 0 0,-3-1-9 0 0,-5 9-9 0 0,-24 19-263 0 0,39-24 300 0 0,-5 4-48 0 0,-2 8 42 0 0,-3 3 15 0 0,-3-2-8 0 0,1 2 0 0 0,1 0 0 0 0,-6 10 20 0 0,18-22 2 0 0,-2 0 17 0 0,1 0-1 0 0,0 1 1 0 0,0 0 0 0 0,1 0-1 0 0,0 0 1 0 0,1 0 0 0 0,-3 9-19 0 0,-5 11 61 0 0,9-23-23 0 0,-1 1 0 0 0,1 0 0 0 0,0 0 0 0 0,0 0 0 0 0,0 5-38 0 0,1-9 6 0 0,1 2 11 0 0,-1 1 0 0 0,1 0 0 0 0,-1 0 0 0 0,1 0 0 0 0,1 0 0 0 0,-1-1 0 0 0,1 5-17 0 0,0-7 13 0 0,-1 0 1 0 0,1 0-1 0 0,0 0 0 0 0,0 0 1 0 0,0 0-1 0 0,0 0 0 0 0,0-1 1 0 0,1 2-14 0 0,1 1 42 0 0,6 10 180 0 0,-6-11-50 0 0,2 0-65 0 0,12 1 53 0 0,-14-4-94 0 0,6 2 52 0 0,20 3 366 0 0,-18-4-382 0 0,1-2-66 0 0,-1 1-33 0 0,0-1 1 0 0,0-1-1 0 0,9-2-3 0 0,-7 0 30 0 0,-1-1 33 0 0,28-7 59 0 0,-2 2-51 0 0,-33 8-74 0 0,29-11 16 0 0,10-6-13 0 0,-25 9-40 0 0,-1-1-46 0 0,-2-2-59 0 0,-1-1-73 0 0,2-7-76 0 0</inkml:trace>
  <inkml:trace contextRef="#ctx0" brushRef="#br0" timeOffset="62311.986">8129 4081 9616 0 0,'0'0'281'0'0,"1"0"-66"0"0,-1 0-103 0 0,1 0-74 0 0,3-2-61 0 0,-2 1 53 0 0,17-9 93 0 0,-1 3 57 0 0,3 4 94 0 0,9 2 215 0 0,-26 1-424 0 0,58 3 643 0 0,-41-1-527 0 0,0 1-56 0 0,-12-2-93 0 0,-3-1-148 0 0,-1 1 33 0 0,5 0 7 0 0,1 0 96 0 0,-1 1 71 0 0,22 1 347 0 0,-18-1-311 0 0,-7-1-106 0 0,1-1-47 0 0,-1 1-59 0 0,1 0-68 0 0,-2 0-34 0 0,1-1-60 0 0,-1 1-66 0 0,0-1-72 0 0,1 1-78 0 0,-1-1-84 0 0,0 1-90 0 0,1-1-95 0 0,0 1-784 0 0,4-1-869 0 0</inkml:trace>
  <inkml:trace contextRef="#ctx0" brushRef="#br0" timeOffset="63529.598">8781 3792 5040 0 0,'0'0'144'0'0,"2"0"1"0"0,-1 0-149 0 0,5-1 40 0 0,0 1 24 0 0,0-1 35 0 0,0 1 41 0 0,-3 0 45 0 0,-2-1-39 0 0,6 0 1114 0 0,-4 1-457 0 0,-3 1 120 0 0,-1-1-502 0 0,0 1-36 0 0,-1 0 17 0 0,1 0-64 0 0,-1 1-70 0 0,0 0-80 0 0,0 1-86 0 0,0-1-95 0 0,1 1-102 0 0,1 1-110 0 0,0-2 236 0 0,-1 0 0 0 0,1 0 1 0 0,-1 0-1 0 0,0 0 1 0 0,1 0-1 0 0,-1 0 1 0 0,0 0-1 0 0,0 0 0 0 0,-1 0 1 0 0,1 0-1 0 0,0 0 1 0 0,-1 0-28 0 0,0 1 55 0 0,0 0 0 0 0,0 0 0 0 0,1 0 0 0 0,-1 1 0 0 0,1-1 1 0 0,-1 3-56 0 0,0 0 55 0 0,0 1 18 0 0,0 1 0 0 0,0-1 0 0 0,-1 0 1 0 0,-1 1-74 0 0,-1 6 86 0 0,2 8-57 0 0,-1 7-32 0 0,1-19 27 0 0,1 1 1 0 0,0 0-1 0 0,1 0 1 0 0,0 8-25 0 0,0 0 63 0 0,-1-1 36 0 0,2-15-46 0 0,0-1 0 0 0,0 1 0 0 0,0-1 0 0 0,0 1 0 0 0,0-1 0 0 0,0 1 1 0 0,1-1-1 0 0,-1 1-53 0 0,1-1 59 0 0,-1 0 0 0 0,1 0 0 0 0,0-1 0 0 0,0 1 0 0 0,0 0 0 0 0,0 0 0 0 0,0-1 0 0 0,1 2-59 0 0,0 0 82 0 0,0-1 0 0 0,1 0 0 0 0,-1 0 0 0 0,1 0-1 0 0,-1 0 1 0 0,1-1 0 0 0,0 1 0 0 0,-1-1-1 0 0,1 0 1 0 0,0 1 0 0 0,0-1 0 0 0,0 0-82 0 0,19 4 455 0 0,1-3-59 0 0,0-2-87 0 0,-3-1-112 0 0,6-2 85 0 0,36-6 197 0 0,-52 7-585 0 0,1 0 96 0 0,1-1 71 0 0,14-2 170 0 0,-16 3-186 0 0,0-1-56 0 0,0 0-88 0 0,-5 1-3 0 0,1-1-39 0 0,-1 1-44 0 0,0 0-48 0 0,0-1-53 0 0,0 0-57 0 0,0 0-62 0 0,-1 0-66 0 0,4-3-603 0 0</inkml:trace>
  <inkml:trace contextRef="#ctx0" brushRef="#br0" timeOffset="63807.111">8721 3904 8840 0 0,'0'0'197'0'0,"0"0"24"0"0,0 0 19 0 0,2 0-29 0 0,10-1-164 0 0,6-5 100 0 0,1 0-14 0 0,-7 4-96 0 0,10 0 33 0 0,11-2 128 0 0,22-2 159 0 0,-36 5-283 0 0,1 1-46 0 0,-11 0-69 0 0,1 0-84 0 0,1 0-90 0 0,0 0-93 0 0,0-1-99 0 0,1 1-104 0 0,-1-1-108 0 0,-1 1-113 0 0,-3-1-574 0 0,3 1-750 0 0</inkml:trace>
  <inkml:trace contextRef="#ctx0" brushRef="#br0" timeOffset="63966.592">8685 3752 7920 0 0,'4'-1'220'0'0,"0"0"-39"0"0,4-2 78 0 0,-1 0-116 0 0,1 0-87 0 0,1-1-62 0 0,12-3-82 0 0,-15 5 90 0 0,1 2 36 0 0,7-1-50 0 0,67-5-142 0 0,-48 6 123 0 0,-14 0 31 0 0</inkml:trace>
  <inkml:trace contextRef="#ctx0" brushRef="#br0" timeOffset="64588.762">9267 3858 6072 0 0,'0'0'133'0'0,"0"0"23"0"0,0 0-15 0 0,0 1-60 0 0,0 0-45 0 0,0 5 19 0 0,-1 4-96 0 0,0-2 108 0 0,0-3 44 0 0,0 0 41 0 0,-2 3 244 0 0,-1 7 405 0 0,2-7-405 0 0,0 0-65 0 0,0 4 42 0 0,0-1-101 0 0,0 0-81 0 0,0 1-64 0 0,-10 35 175 0 0,4-6-111 0 0,4-25-123 0 0,1 1-39 0 0,0-6-6 0 0,-3 6 71 0 0,-1 5 50 0 0,5-8-85 0 0,2-13 31 0 0,0-1 112 0 0,0 0 43 0 0,0 0 10 0 0,4 1-117 0 0,0 0-50 0 0,7-4-58 0 0,0-3-67 0 0,0-2-58 0 0,17-25-361 0 0,-12 12 220 0 0,-6 9-34 0 0,4-8-211 0 0,10-12-353 0 0,-15 22 588 0 0,1 1 35 0 0,2-1 49 0 0,10-8-101 0 0,0 0 48 0 0,-1-2 64 0 0,-2-1 81 0 0,-18 20 87 0 0,2-2 82 0 0,6-5 334 0 0,-4 7-290 0 0,-4 1 160 0 0,-1 0 38 0 0,0 0 10 0 0,0 0-26 0 0,-1 2-87 0 0,-1 0-85 0 0,-2 1-49 0 0,-2 0-30 0 0,2 0-8 0 0,3-2 19 0 0,-13 10 274 0 0,-1-2-65 0 0,0-1-60 0 0,-1 0-56 0 0,1-1-65 0 0,1 1-38 0 0,-12 8-27 0 0,4 1 21 0 0,13-11-13 0 0,2-2 33 0 0,6-3 7 0 0,0 2 60 0 0,-9 4 14 0 0,6-5-36 0 0,1 1 104 0 0,2-2-68 0 0,0 0 40 0 0,0 0 45 0 0,1 0 50 0 0,4 6-109 0 0,6-1-55 0 0,0 0-53 0 0,-2-3-50 0 0,4 1-17 0 0,9 1 43 0 0,-12-4-15 0 0,3 4-43 0 0,0-2-7 0 0,-12-3 1 0 0,29 4 1 0 0,-7-1 62 0 0,-17-2-85 0 0,6 1 55 0 0,-4-1-76 0 0,-4 0-35 0 0,1 0-54 0 0,-2-1 8 0 0,1 0-34 0 0,-1 0-37 0 0,1 0-40 0 0,-1 0 17 0 0,-1 0-35 0 0,2 0-342 0 0,-2 0 81 0 0,1 0-47 0 0,2 1-660 0 0,1-1-519 0 0,1 2-988 0 0,-6-2 2720 0 0</inkml:trace>
  <inkml:trace contextRef="#ctx0" brushRef="#br0" timeOffset="65044.17">9839 3628 7344 0 0,'0'0'165'0'0,"0"0"-38"0"0,1-1-46 0 0,0 1-19 0 0,4-3 4 0 0,-4 3 14 0 0,-1-1 63 0 0,4-1-107 0 0,-1-1-20 0 0,-1 1 42 0 0,-1 1 32 0 0,0 0 61 0 0,-1 1 54 0 0,1-1 47 0 0,0 0 101 0 0,-1 1 45 0 0,1-1 930 0 0,0 2-539 0 0,-1-1-312 0 0,0 0-129 0 0,0 1-57 0 0,-1-1-101 0 0,1 1-57 0 0,0 0-64 0 0,0-1-71 0 0,0 1-59 0 0,0 0-60 0 0,0 0-63 0 0,-1-1-68 0 0,1 2 284 0 0,0-1 0 0 0,-1 0 0 0 0,1 0 0 0 0,-1 1 0 0 0,0-1 0 0 0,1 0 0 0 0,-1 0 0 0 0,0 0 0 0 0,0 0 0 0 0,0 0 0 0 0,1 0 0 0 0,-1 0 0 0 0,0 0-1 0 0,-1 0-31 0 0,-7 8 286 0 0,5 0-51 0 0,1 0-43 0 0,-1 0-57 0 0,-2 2-28 0 0,-5 3-9 0 0,-2 6 39 0 0,5-5 44 0 0,-3 7 516 0 0,-14 20-697 0 0,-2 2 541 0 0,19-31-424 0 0,0 1-44 0 0,-2 2-31 0 0,-6 8-34 0 0,-10 16 2 0 0,17-26 30 0 0,1 0 35 0 0,-4 5 18 0 0,-12 15-93 0 0,7-10 24 0 0,1 0-34 0 0,-9 13 16 0 0,0-1 0 0 0,-15 13-6 0 0,32-40 77 0 0,5-2-58 0 0,-4 4-45 0 0,7-10-89 0 0,0-1-52 0 0,0 0-239 0 0,0 0 221 0 0,0 0-25 0 0,0 0-59 0 0,0 0 93 0 0,0 0-33 0 0,0 0-36 0 0,0 0-33 0 0,0 0-366 0 0,0 0 94 0 0,0 0-46 0 0,1-1-694 0 0,0 0-541 0 0,3-1-1032 0 0</inkml:trace>
  <inkml:trace contextRef="#ctx0" brushRef="#br0" timeOffset="65597.781">9899 3727 8840 0 0,'0'0'197'0'0,"0"0"24"0"0,0 0 19 0 0,0 0-12 0 0,0 0-104 0 0,-1 3-13 0 0,-1 6-52 0 0,1-5-2 0 0,-6 10 278 0 0,3-5-146 0 0,2-4-94 0 0,-8 21 426 0 0,0 0-117 0 0,0-3-145 0 0,2 1-107 0 0,-2 3-79 0 0,-4 15 111 0 0,1-1-25 0 0,4-15-119 0 0,-5 18-30 0 0,9-27 38 0 0,3-8-6 0 0,-1-2 50 0 0,2-6-28 0 0,1-1 0 0 0,0 0 26 0 0,0 0 112 0 0,0 0 43 0 0,0-1-45 0 0,1 0-80 0 0,1 0-51 0 0,0 0-47 0 0,0-1-5 0 0,-2 2 23 0 0,32-30 7 0 0,9-8-51 0 0,-26 26 4 0 0,100-76 0 0 0,-76 64 5 0 0,-16 11-41 0 0,-12 6-22 0 0,-1-1-39 0 0,-3 3 39 0 0,2 0-119 0 0,-8 4 25 0 0,-10 8 69 0 0,-9 6 10 0 0,0 0 40 0 0,-34 30 27 0 0,39-32 4 0 0,-6 5 7 0 0,7-4 42 0 0,5-1 41 0 0,2 0 62 0 0,2-1 39 0 0,2-4-51 0 0,1 6 17 0 0,7 7 155 0 0,6-1-77 0 0,3-3-66 0 0,4-2-57 0 0,-14-9-88 0 0,0-1-1 0 0,1 0 1 0 0,0 0-1 0 0,1-1-21 0 0,-3 0 1 0 0,0-1-1 0 0,0 0 1 0 0,0 0-1 0 0,0 0 0 0 0,1-1 1 0 0,-1 0-1 0 0,0 0 1 0 0,5-1-1 0 0,-7 1-80 0 0,3-1-18 0 0,-3 1 21 0 0,0 0-41 0 0,-1 0-73 0 0,0 0-94 0 0,1 0-115 0 0,-2 0 150 0 0,0 0-37 0 0,1-1-39 0 0,-1 1-42 0 0,0 0-45 0 0,0 0-47 0 0,1-1-50 0 0,-1 1-53 0 0,3-1-1155 0 0,2-2-975 0 0,-6 3 2650 0 0</inkml:trace>
  <inkml:trace contextRef="#ctx0" brushRef="#br0" timeOffset="65883.008">10423 3683 9184 0 0,'0'0'208'0'0,"0"0"33"0"0,0 0 14 0 0,0 2-42 0 0,-3 5-173 0 0,-5 5-34 0 0,2-5 15 0 0,2 0 47 0 0,-13 21 111 0 0,6-10-12 0 0,6-9-47 0 0,0 1 34 0 0,-15 32 390 0 0,0 2-16 0 0,7-15-246 0 0,2-4-115 0 0,2 0-80 0 0,-5 11 21 0 0,6-17-46 0 0,1 0 0 0 0,0 3-62 0 0,1-4 96 0 0,6-17-52 0 0,0-1-209 0 0,0 0 48 0 0,0 0 42 0 0,0 1 36 0 0,0-1 43 0 0,0 1 66 0 0,0 1 322 0 0,0-1-294 0 0,0 0-97 0 0,0-1-45 0 0,0 1-53 0 0,0-1-62 0 0,0 1-43 0 0,0-1-62 0 0,0 0-69 0 0,0 1-75 0 0,0-1-81 0 0,0 0-88 0 0,0 0-94 0 0,0 0-100 0 0,0 0-733 0 0,0 0-854 0 0</inkml:trace>
  <inkml:trace contextRef="#ctx0" brushRef="#br0" timeOffset="66075.526">10207 3714 7056 0 0,'1'0'149'0'0,"0"-1"-54"0"0,6-2 43 0 0,-4 1-49 0 0,-1 2 2 0 0,-1-1 41 0 0,6-1-94 0 0,1 0 43 0 0,9-2 183 0 0,-2 1 53 0 0,22-3 486 0 0,-27 5-608 0 0,1-1-39 0 0,-1 1-53 0 0,0-1-66 0 0,25 0 86 0 0,-20 2-139 0 0,-6 1-62 0 0,1-1-74 0 0,-1 0-89 0 0,0 0-106 0 0,-7 0 134 0 0,0 0-34 0 0,2-1-338 0 0,2 1-237 0 0,1-1-544 0 0</inkml:trace>
  <inkml:trace contextRef="#ctx0" brushRef="#br0" timeOffset="67031.324">10714 3889 6736 0 0,'0'0'149'0'0,"0"0"23"0"0,0 0-17 0 0,0 0-67 0 0,-1-1-48 0 0,-1 0-15 0 0,1 0 10 0 0,0 0-356 0 0,1 0 98 0 0,-1 0 90 0 0,1 0 84 0 0,0 0 76 0 0,-1 0 70 0 0,1 0 62 0 0,0 0 56 0 0,1 0 138 0 0,-1 0 67 0 0,1-1 394 0 0,1-2 1237 0 0,-1 3-1489 0 0,-1 0-79 0 0,1 1-140 0 0,-1-1-102 0 0,1 1-166 0 0,-1 0-32 0 0,0 0-36 0 0,0 0-38 0 0,0 0 256 0 0,0 0-7 0 0,0 0-12 0 0,0 0-39 0 0,0 0-20 0 0,0 0-3 0 0,0 0-11 0 0,1 0-23 0 0,4 7-65 0 0,10 17 8 0 0,-8-11 15 0 0,0 0 1 0 0,-1 0 0 0 0,3 11-69 0 0,-7-15 20 0 0,1 0 0 0 0,-1 0 1 0 0,0 4-21 0 0,14 70 64 0 0,-16-79-64 0 0,4 14 10 0 0,-1 0 1 0 0,-1 0 0 0 0,-1 1-1 0 0,-1-1 1 0 0,0 5-11 0 0,-1-7 67 0 0,0 1 0 0 0,2 5-67 0 0,0 4 45 0 0,-1 0-53 0 0,-3 24 6 0 0,2-4 22 0 0,-6 0 43 0 0,3-28 9 0 0,-6 22 250 0 0,-3 5-322 0 0,8-29 134 0 0,-1-1 1 0 0,-6 9-135 0 0,6-12 91 0 0,-1 0 0 0 0,-1 0 0 0 0,0-1 0 0 0,-6 6-91 0 0,3-6 82 0 0,1 0 0 0 0,-2-1-1 0 0,1 0 1 0 0,-1-1 0 0 0,-1 0-1 0 0,-8 4-81 0 0,5-4 62 0 0,-9 7 73 0 0,2-2-30 0 0,8-5-86 0 0,10-6-40 0 0,-6 4 53 0 0,4-2-58 0 0,4-3-29 0 0,-1 0-40 0 0,0 1-109 0 0,-2 0-108 0 0,-3 2-354 0 0,4 2-34 0 0</inkml:trace>
  <inkml:trace contextRef="#ctx0" brushRef="#br0" timeOffset="76025.751">11532 3975 3792 0 0,'10'-2'137'0'0,"15"-3"28"0"0,-14 4-35 0 0,-1 0 97 0 0,-5 1-59 0 0,1 0 45 0 0,0 0-65 0 0,1 0 33 0 0,6 0 280 0 0,0 0 128 0 0,0 0 128 0 0,-13 0-291 0 0,0 0-36 0 0,0 1-36 0 0,0-1-32 0 0,-2 1 226 0 0,0-1-114 0 0,-2 1-100 0 0,0 1-89 0 0,0-1-73 0 0,-1 0-62 0 0,-4 1-27 0 0,-11 3-65 0 0,15-4 30 0 0,0-1 60 0 0,-21 3-25 0 0,-20 1 34 0 0,-11-2-117 0 0,32-3 50 0 0,7 0 18 0 0,0 2 76 0 0,-22-1 290 0 0,21-1-202 0 0,-33 4 641 0 0,31 0-552 0 0,13-2-227 0 0,-13 3 332 0 0,7-1-169 0 0,4 1-72 0 0,2 2-37 0 0,6-5-58 0 0,2 1-31 0 0,-4 12-16 0 0,0 4 52 0 0,2 1 56 0 0,2-12-95 0 0,0 14 31 0 0,0-16-87 0 0,1 1 1 0 0,-1-1-1 0 0,1 1 0 0 0,0-1 1 0 0,1 0-1 0 0,-1 0 1 0 0,3 5-1 0 0,5 21 0 0 0,-7-24 0 0 0,0 1 0 0 0,1-1 0 0 0,-1 0 0 0 0,2 2 0 0 0,8 17 26 0 0,1 6 166 0 0,3 17-192 0 0,-6-14 38 0 0,-7-14 33 0 0,3 5 101 0 0,0-14-125 0 0,-1-3-10 0 0,-3-6 23 0 0,1 1 0 0 0,-1-1 0 0 0,1 1 0 0 0,0-1 0 0 0,-1 0 1 0 0,3 2-61 0 0,-4-4 24 0 0,1 0 1 0 0,-1 1 0 0 0,1-1-1 0 0,-1 0 1 0 0,1 0 0 0 0,0 0 0 0 0,0 0-1 0 0,-1 0 1 0 0,1-1 0 0 0,0 1-1 0 0,0 0 1 0 0,0-1 0 0 0,0 0 0 0 0,0 1-1 0 0,0-1 1 0 0,0 0 0 0 0,0 0-1 0 0,0 0 1 0 0,0 0 0 0 0,0 0 0 0 0,0 0-1 0 0,-1-1 1 0 0,1 1 0 0 0,0-1-1 0 0,0 1 1 0 0,0-1 0 0 0,2-1-25 0 0,0 0 69 0 0,0 0 0 0 0,0-1 0 0 0,0 0 0 0 0,0 0 0 0 0,0 0 0 0 0,0 0-69 0 0,12-14 334 0 0,-14 15-283 0 0,0 0-1 0 0,-1-1 0 0 0,1 0 0 0 0,-1 1 0 0 0,1-1 0 0 0,-1 0 0 0 0,0 1 0 0 0,0-1 0 0 0,0-1-50 0 0,7-15 309 0 0,4-6 61 0 0,-3-2-88 0 0,-6 0-95 0 0,-3 24-177 0 0,0 0 1 0 0,-1 0-1 0 0,1 0 1 0 0,-1 0 0 0 0,0 0-1 0 0,1 0 1 0 0,-2 1-1 0 0,1-2-10 0 0,-5-8 36 0 0,-11-22 44 0 0,15 30-77 0 0,-1 0 0 0 0,0 1-1 0 0,0-1 1 0 0,0 1 0 0 0,-1 0 0 0 0,1 0 0 0 0,-2-2-3 0 0,-31-18 63 0 0,17 12-81 0 0,0 2-38 0 0,16 8 71 0 0,0 0-43 0 0,-2 0-48 0 0,-1 0-92 0 0,-1 0-44 0 0,4 0 105 0 0,2 1-19 0 0,0 0 10 0 0,1 0-180 0 0,0 0 67 0 0,0 0 61 0 0,0 0 53 0 0,-1 0 24 0 0,1 0 99 0 0,-1 0 63 0 0,-1 1 167 0 0,1-1-175 0 0,0 0-91 0 0,1 0-58 0 0,-1 1-68 0 0,0-1-82 0 0,1 0-52 0 0,-1 0-82 0 0,1 0-92 0 0,0 0-100 0 0,-1 0-108 0 0,1 0-116 0 0,0 0-126 0 0,0 0 406 0 0,0 0-34 0 0,0 0-1438 0 0,0 0-1114 0 0</inkml:trace>
  <inkml:trace contextRef="#ctx0" brushRef="#br0" timeOffset="81403.904">11214 4774 7656 0 0,'0'0'166'0'0,"0"0"29"0"0,0 0 14 0 0,0 0-172 0 0,0-1 40 0 0,0 0 174 0 0,-1-1 83 0 0,0-4 528 0 0,1 5-640 0 0,0-1-49 0 0,-1 1-52 0 0,1 0-103 0 0,0 1-34 0 0,0-1 420 0 0,0 0-43 0 0,1 1-42 0 0,-1-1-39 0 0,0 0-36 0 0,0 1-35 0 0,0-1 117 0 0,0 0-185 0 0,1 0-34 0 0,0 0 16 0 0,0-1-95 0 0,1-1-113 0 0,0 0 17 0 0,0 0 72 0 0,-1 1 51 0 0,1-1 64 0 0,5-4 46 0 0,1 3-54 0 0,1-1-25 0 0,-8 4-20 0 0,-1 1 60 0 0,0 0 24 0 0,0 0 2 0 0,0 0-8 0 0,0 0-34 0 0,0 0-12 0 0,0 0-2 0 0,0 0 0 0 0,0 1-16 0 0,0-1-34 0 0,4 8 20 0 0,-3-4-9 0 0,0 0 0 0 0,-1-1 1 0 0,1 1-1 0 0,-1 0 0 0 0,1 0 0 0 0,-1 0 1 0 0,0 0-1 0 0,-1 0 0 0 0,1 0 1 0 0,-1 0-1 0 0,1-1 0 0 0,-2 2-57 0 0,-5 21 249 0 0,3-14-178 0 0,0-2-46 0 0,-18 53 326 0 0,11-21-150 0 0,4-6-88 0 0,3 1-74 0 0,3-25-77 0 0,-1 0 45 0 0,1 0 43 0 0,1-1 44 0 0,-1 0 48 0 0,1-10-46 0 0,0-1 0 0 0,3 2 32 0 0,2 3-53 0 0,2 0-22 0 0,10-3 79 0 0,-1-6-57 0 0,12-15-14 0 0,-20 13-46 0 0,-5 4-114 0 0,0-1 49 0 0,6-6 16 0 0,-6 4-25 0 0,1 0-100 0 0,-2 3 28 0 0,0-1-45 0 0,-1 1-77 0 0,1-1-70 0 0,0 0-78 0 0,0 1-87 0 0,0-1-96 0 0,-1 0-104 0 0,1 1-113 0 0,-1-1-121 0 0,3-4-1091 0 0,3-5-1143 0 0,-7 12 3155 0 0</inkml:trace>
  <inkml:trace contextRef="#ctx0" brushRef="#br0" timeOffset="81810.382">11399 4641 6992 0 0,'0'0'157'0'0,"0"0"23"0"0,0 0 12 0 0,-1 0 108 0 0,0 1-75 0 0,-1 0-33 0 0,-3 4 187 0 0,3-3-210 0 0,0 0-151 0 0,0 0 100 0 0,0-1 87 0 0,0 1 72 0 0,-1-1 103 0 0,1 0 55 0 0,-7 1 1133 0 0,5-2-946 0 0,1-1-298 0 0,1 1-49 0 0,0-1-80 0 0,1 1-55 0 0,-1-1-64 0 0,0 0-71 0 0,2 0 252 0 0,-2 0-37 0 0,1-1-41 0 0,1-6 81 0 0,1 1-118 0 0,1 1 28 0 0,1-3-86 0 0,5-7 77 0 0,3 4-114 0 0,-10 11-82 0 0,-1 1-69 0 0,1 0-68 0 0,-1-1-70 0 0,0 1-70 0 0,1 0-71 0 0,-1 0-72 0 0,1-1-72 0 0,0 1-72 0 0,0 0-81 0 0,1-1-77 0 0,1 0-1029 0 0,2-1-1018 0 0</inkml:trace>
  <inkml:trace contextRef="#ctx0" brushRef="#br0" timeOffset="82502.239">11571 4519 8688 0 0,'0'0'256'0'0,"0"0"-7"0"0,0 0-141 0 0,0 0-17 0 0,0 0 6 0 0,-1 3 6 0 0,-1 3-46 0 0,-1 1 115 0 0,1-1 24 0 0,0 0 40 0 0,-3 13 576 0 0,2-5-322 0 0,0 1-59 0 0,0-1-51 0 0,1 1-68 0 0,0 0-69 0 0,1 0-71 0 0,-2 24 267 0 0,1-20-260 0 0,1 0-45 0 0,-1 26 637 0 0,-7 40-771 0 0,0 3 472 0 0,7-72-367 0 0,-1 9 0 0 0,0-3-6 0 0,1-8 2 0 0,1-2 19 0 0,1 1 43 0 0,-2-2-107 0 0,0-5-18 0 0,2-2 25 0 0,0-4 12 0 0,0 0 16 0 0,0 0 2 0 0,0 0-10 0 0,0 0-3 0 0,0 0 0 0 0,0 0 19 0 0,0-6-65 0 0,1-1 4 0 0,0 0 0 0 0,1 0 0 0 0,0 0 0 0 0,0 0 1 0 0,1 0-1 0 0,1-1-38 0 0,1-6 16 0 0,12-24 40 0 0,3 2-99 0 0,5 4-64 0 0,-13 16-1 0 0,2 2 0 0 0,0 0 1 0 0,13-9 107 0 0,19-10-119 0 0,-24 22 112 0 0,-5 3-3 0 0,-4 0-47 0 0,-12 8-7 0 0,-1 0 0 0 0,0 0 57 0 0,1 0 1 0 0,-1 1 0 0 0,0-1-1 0 0,0 1 1 0 0,1-1 0 0 0,-1 1 0 0 0,0-1-1 0 0,0 0 1 0 0,0 1 0 0 0,1-1-1 0 0,-1 1 1 0 0,0-1 0 0 0,0 1 0 0 0,0-1-1 0 0,0 1 1 0 0,0-1 0 0 0,0 1 0 0 0,0-1-1 0 0,0 1 1 0 0,0-1 0 0 0,0 1 6 0 0,-5 11-63 0 0,-12 8 42 0 0,-18 14 66 0 0,18-18-82 0 0,9-8-21 0 0,0 0-35 0 0,0 0 39 0 0,-6 6 15 0 0,10-9 44 0 0,0 0 1 0 0,1 0 0 0 0,0 1-1 0 0,-3 5-5 0 0,5-11 19 0 0,1 1 0 0 0,0 0 0 0 0,-1 0 0 0 0,1-1 0 0 0,0 1 1 0 0,0 0-1 0 0,-1 0 0 0 0,1 0 0 0 0,0 0 0 0 0,0-1 0 0 0,0 1 0 0 0,0 0 0 0 0,0 0 0 0 0,0 0 0 0 0,0 0 0 0 0,0-1 0 0 0,1 1 0 0 0,-1 0 0 0 0,0 0 0 0 0,1 0-19 0 0,-1 0 23 0 0,1 0-1 0 0,0 0 0 0 0,-1 0 1 0 0,1 0-1 0 0,0 0 0 0 0,0 0 1 0 0,0 0-1 0 0,0 0 1 0 0,0-1-1 0 0,0 1 0 0 0,0 0 1 0 0,0-1-1 0 0,0 1-22 0 0,19 6 212 0 0,-2-4-67 0 0,21 3 156 0 0,19 9 2 0 0,-30-7-181 0 0,-18-5-118 0 0,1 1 0 0 0,0 0 1 0 0,3 2-5 0 0,13 10-24 0 0,-26-16-95 0 0,-1 0-71 0 0,0 1-320 0 0,0-1 61 0 0,0 1 53 0 0,1-1 45 0 0,-1 1-1 0 0,1 0 35 0 0,1 2-630 0 0,-1-2 512 0 0,0 0-168 0 0,-1-1 78 0 0,2 3-1519 0 0,0 1-1160 0 0</inkml:trace>
  <inkml:trace contextRef="#ctx0" brushRef="#br0" timeOffset="101130.921">11956 4017 5096 0 0,'0'0'108'0'0,"0"0"-2"0"0,0-1-45 0 0,3-4 36 0 0,5-3-24 0 0,2-1 53 0 0,1 0 59 0 0,-1-1 74 0 0,-2 2 84 0 0,-3 2 97 0 0,-5 5-198 0 0,0 1-2 0 0,0 0 2 0 0,2-1 343 0 0,8-2 250 0 0,-6 2-453 0 0,-1 0 62 0 0,-2 1 84 0 0,-12 11-143 0 0,-18 25 844 0 0,17-20-742 0 0,3-1-128 0 0,1 0-107 0 0,-8 21 322 0 0,5-12-229 0 0,0 1-48 0 0,0-1-81 0 0,5-9 50 0 0,0 1 1 0 0,-3 14-267 0 0,-5 34 620 0 0,11-47-431 0 0,-1 15 63 0 0,4-23-171 0 0,1 1 0 0 0,0-1 0 0 0,0 0 0 0 0,0 1 1 0 0,2-1-1 0 0,1 6-81 0 0,-3-12 30 0 0,0-1 0 0 0,0 1 0 0 0,0 0 0 0 0,1-1-1 0 0,-1 1 1 0 0,1 0 0 0 0,0-1 0 0 0,0 0 0 0 0,0 1 0 0 0,0-1 0 0 0,0 0 0 0 0,0 0 0 0 0,0 0 0 0 0,1 0-30 0 0,0 0 36 0 0,0 0 0 0 0,1-1 0 0 0,-1 1 0 0 0,1-1 0 0 0,-1 1 0 0 0,2-1-36 0 0,13 3 81 0 0,1-2-56 0 0,0-1-71 0 0,-1-1-83 0 0,-7 0 3 0 0,-6 0-100 0 0,-1-1 110 0 0,5 0-92 0 0,-7 0 113 0 0,1 1-35 0 0,1-1-128 0 0,-3 0 86 0 0,1 1-33 0 0,0 0-39 0 0,0-1-41 0 0,0 1-46 0 0,1 0-48 0 0,-2 0 9 0 0,0-1-49 0 0,0 1-45 0 0,0 0-39 0 0,0 0-144 0 0,0 0-39 0 0,1 0-174 0 0,0 0-471 0 0</inkml:trace>
  <inkml:trace contextRef="#ctx0" brushRef="#br0" timeOffset="101694.267">12239 4119 7056 0 0,'0'0'157'0'0,"0"0"23"0"0,0 0 12 0 0,0 0 33 0 0,0 0 114 0 0,0 0 49 0 0,0 0 11 0 0,0 0-208 0 0,0 0-41 0 0,0 1 47 0 0,0 0-93 0 0,0 3-9 0 0,0-1 1 0 0,0 8 437 0 0,0 0-45 0 0,0-1-76 0 0,0 0-36 0 0,0 10 280 0 0,-1 0-119 0 0,-1 0-108 0 0,0-3-34 0 0,2-1-80 0 0,1-9-178 0 0,0 0 0 0 0,1 0-1 0 0,0 0 1 0 0,0 0 0 0 0,0 0 0 0 0,2 3-137 0 0,7 10 431 0 0,-8-17-160 0 0,1-1-76 0 0,2-1-63 0 0,0 0-51 0 0,3-1-32 0 0,3-1-67 0 0,2-4 47 0 0,-9 4 22 0 0,0-2 0 0 0,0 1 0 0 0,-1 0 0 0 0,0-1 1 0 0,1 0-1 0 0,-1 0 0 0 0,3-3-51 0 0,0-1 48 0 0,-2-1-35 0 0,51-71-35 0 0,-53 76-284 0 0,0 4 104 0 0,0 2 82 0 0,1 1 63 0 0,9 18 31 0 0,-11-19-47 0 0,9 25 10 0 0,-9-24 50 0 0,-1 1 1 0 0,1-1-1 0 0,0 1 1 0 0,1-1-1 0 0,-1 1 1 0 0,3 2 12 0 0,2 2 34 0 0,0 0 74 0 0,-6-7-77 0 0,1 0 0 0 0,-1-1 1 0 0,1 1-1 0 0,-1-1 0 0 0,1 1 0 0 0,0-1 0 0 0,-1 0 0 0 0,1 0 0 0 0,0 0 0 0 0,0 0 1 0 0,0 1-32 0 0,7 0 77 0 0,1-1-34 0 0,-4-1-17 0 0,-1-1 1 0 0,0 1-1 0 0,1-1 1 0 0,-1 0 0 0 0,0 0-1 0 0,0-1 1 0 0,0 1-1 0 0,0-1 1 0 0,0-1-1 0 0,0 1 1 0 0,0 0-1 0 0,2-3-26 0 0,0 0 35 0 0,-1 0 0 0 0,0 0 0 0 0,0 0 0 0 0,-1-1 0 0 0,0 0 0 0 0,0 0-1 0 0,0 0 1 0 0,1-2-35 0 0,1-4 46 0 0,0-1-1 0 0,-1 1 0 0 0,0-1 0 0 0,1-6-45 0 0,4-17 36 0 0,-4 1-48 0 0,-4 16-70 0 0,0-28 62 0 0,-3 32-43 0 0,1 0-72 0 0,-1 5-21 0 0,0 0-58 0 0,0 0-70 0 0,0 0-78 0 0,0 4 106 0 0,0 0-32 0 0,0 1-35 0 0,0-1-37 0 0,0 6 121 0 0,0-1-32 0 0,0 1-360 0 0,0 0 92 0 0,0-1-45 0 0,0 1-682 0 0,0 0-533 0 0,0 0-1016 0 0</inkml:trace>
  <inkml:trace contextRef="#ctx0" brushRef="#br0" timeOffset="102101.834">12798 4393 7712 0 0,'0'0'174'0'0,"0"0"-2"0"0,0 1-73 0 0,0 0-48 0 0,0 3-3 0 0,0-1 0 0 0,-2 4 88 0 0,-1-3-77 0 0,-2 12-31 0 0,2 0 10 0 0,2-12 35 0 0,1 2 83 0 0,0-4 130 0 0,0-2 2 0 0,0 0 12 0 0,-1 3 52 0 0,-1 7 28 0 0,1-7 4 0 0,1-3-12 0 0,0 0-51 0 0,0 0-22 0 0,1 1-3 0 0,14 6-176 0 0,-1-6 73 0 0,-11-2-143 0 0,-1 0-1 0 0,1 0 1 0 0,0 0 0 0 0,-1 0-1 0 0,1 0 1 0 0,-1-1 0 0 0,1 1-1 0 0,-1-1 1 0 0,0 1 0 0 0,1-2-50 0 0,16-15 347 0 0,-9 5-167 0 0,-2 3-81 0 0,-1 0-63 0 0,7-12 0 0 0,-9 14 2 0 0,0 0-1 0 0,-1 0 1 0 0,0-1 0 0 0,-1 1 0 0 0,3-9-38 0 0,-5 7 163 0 0,-4 3-50 0 0,2 6-105 0 0,1 0-1 0 0,-1 1 0 0 0,0-1 0 0 0,0 0 0 0 0,1 1 0 0 0,-1-1 0 0 0,0 1 1 0 0,0 0-1 0 0,1-1 0 0 0,-1 1 0 0 0,0 0 0 0 0,0-1 0 0 0,0 1 0 0 0,0 0 1 0 0,0 0-1 0 0,0 0-7 0 0,-2-1 4 0 0,1 1 0 0 0,-1 0 0 0 0,0 0 0 0 0,1 1 0 0 0,-1-1 0 0 0,1 0 0 0 0,-1 1 0 0 0,0 0 0 0 0,1 0 0 0 0,-1-1 0 0 0,1 1 0 0 0,-2 1-4 0 0,-19 9 0 0 0,18-9 0 0 0,0 0 0 0 0,-1 1 0 0 0,1 0 0 0 0,0 0 0 0 0,1 0 0 0 0,-2 1 0 0 0,-4 4 4 0 0,5-4-39 0 0,1-2-46 0 0,0 0-68 0 0,0 0-120 0 0,2-1 87 0 0,0 0-37 0 0,0 0-40 0 0,0 0-43 0 0,1 0-46 0 0,-1 0-50 0 0,2-1 93 0 0,-1 0-43 0 0,1 0-453 0 0,0 0-305 0 0,0 0-712 0 0</inkml:trace>
  <inkml:trace contextRef="#ctx0" brushRef="#br0" timeOffset="102422.767">13098 3796 5904 0 0,'0'0'169'0'0,"2"1"2"0"0,8 4-240 0 0,-1 1 87 0 0,1 0 85 0 0,0 0 87 0 0,0 1 86 0 0,-1 1 87 0 0,0 0 88 0 0,0 0 86 0 0,-2-1-220 0 0,4 2 214 0 0,3 4 200 0 0,-5-4-295 0 0,-1 0-64 0 0,11 15 555 0 0,-2 1-105 0 0,-1 1-100 0 0,-3 3-96 0 0,-11-24-555 0 0,19 54 700 0 0,-3 2-61 0 0,-14-43-399 0 0,-1-1-1 0 0,0 10-310 0 0,-2-14 126 0 0,-1-1 0 0 0,0 1 0 0 0,-1-1 0 0 0,0 1-126 0 0,1-11 6 0 0,-5 32 303 0 0,-6 21-309 0 0,7-44 43 0 0,1 1 0 0 0,-1-1 0 0 0,-1 0 0 0 0,0-1 0 0 0,0 1 0 0 0,-5 6-43 0 0,-11 16 112 0 0,12-18-42 0 0,-1 1 0 0 0,-1-2 0 0 0,0 1 0 0 0,-1-1-70 0 0,3-5-49 0 0,0 1 64 0 0,-16 17 179 0 0,14-16-137 0 0,3-3-59 0 0,0 0-54 0 0,-2 1-87 0 0,1 0-106 0 0,4-5 79 0 0,0 0-34 0 0,0 1-36 0 0,0-1-40 0 0,2-2-104 0 0,0 1-60 0 0,0-1-56 0 0,0 1-47 0 0,-1 0-162 0 0,0 0-48 0 0,-1 0-197 0 0,-1 2-527 0 0</inkml:trace>
  <inkml:trace contextRef="#ctx0" brushRef="#br0" timeOffset="107468.075">13860 4004 5312 0 0,'-1'-4'179'0'0,"-1"-7"78"0"0,3 7-94 0 0,0 1 102 0 0,0 2-82 0 0,0 0 40 0 0,0 0 45 0 0,1 1 51 0 0,-2 0-38 0 0,0 0-103 0 0,0 0-84 0 0,0 0-65 0 0,0 1-55 0 0,0-1-106 0 0,0 0 124 0 0,0 1 60 0 0,0-1 87 0 0,0 0-15 0 0,0 1 39 0 0,0-1 43 0 0,0 0 47 0 0,0 1 52 0 0,0-1 56 0 0,0 1 61 0 0,0-1 64 0 0,-4 10-141 0 0,0 0-39 0 0,-3 7 131 0 0,6-13-346 0 0,0 0 1 0 0,0-1-1 0 0,0 1 1 0 0,0 0-1 0 0,1 0 1 0 0,0 2-92 0 0,-3 17 389 0 0,-10 12 87 0 0,3-8-98 0 0,3-5-105 0 0,0 0-50 0 0,-9 23 112 0 0,-9 29 106 0 0,15-42-212 0 0,4-12-168 0 0,4-10-15 0 0,-1 0 0 0 0,0-1 0 0 0,-5 9-46 0 0,4-8 128 0 0,-3 12 55 0 0,6-15-92 0 0,0 0 45 0 0,1-2-1 0 0,-1 0 39 0 0,1 0 43 0 0,0 1 51 0 0,0-6-142 0 0,1 0-40 0 0,0 0-24 0 0,1 0-24 0 0,1 1-9 0 0,-1 0 32 0 0,0-1 45 0 0,-1-1 74 0 0,12-15 112 0 0,-2-5-44 0 0,3-25 186 0 0,-11 38-353 0 0,4-22 53 0 0,-1-1-84 0 0,-1-5-76 0 0,2-20-128 0 0,3-18-108 0 0,7-27 118 0 0,-3 19-22 0 0,-13 75 122 0 0,0 5-112 0 0,-1 12-152 0 0,1-2 225 0 0,-1-5 86 0 0,0 1 39 0 0,5 36-159 0 0,1 10 33 0 0,5-1 69 0 0,-4-24-25 0 0,-1-3-48 0 0,8 18 88 0 0,-11-34-6 0 0,41 93-88 0 0,-32-78 91 0 0,0-1-1 0 0,3 2 4 0 0,-13-18 11 0 0,44 58 118 0 0,-25-35 0 0 0,-15-20-63 0 0,0 0-34 0 0,-1-2-25 0 0,0 0 0 0 0,0-1 0 0 0,0 1 1 0 0,5 2-8 0 0,1-1 80 0 0,1 0 88 0 0,0 0 133 0 0,-10-3-125 0 0,-8-3-2 0 0,-9-2-5 0 0,1-1-48 0 0,-14-2 11 0 0,3 1-98 0 0,-33-6-20 0 0,36 9-13 0 0,-19-4-22 0 0,0 0-212 0 0,28 4 117 0 0,-1 0-51 0 0,1-2-69 0 0,1 0-88 0 0,10 2 189 0 0,-4-1-99 0 0,5 1 137 0 0,-1 0-33 0 0,-1 0-137 0 0,2 0 88 0 0,0 0-37 0 0,-1 0-71 0 0,1 0-57 0 0,0 1-62 0 0,0-1-68 0 0,0 0-75 0 0,0 0-80 0 0,0 0-87 0 0,1 1-92 0 0,-1-2-1102 0 0,1-1-1076 0 0</inkml:trace>
  <inkml:trace contextRef="#ctx0" brushRef="#br0" timeOffset="107951.473">14176 3991 8272 0 0,'11'-6'284'0'0,"3"-2"9"0"0,-5 6-62 0 0,-8 2 57 0 0,-1 0-59 0 0,1 1-74 0 0,1 0-48 0 0,4 1 40 0 0,-3 0-48 0 0,-1-1 62 0 0,-1 0 101 0 0,1 3-128 0 0,0-1 1 0 0,0 0 0 0 0,0 1 0 0 0,0 0 0 0 0,-1-1 0 0 0,1 1-1 0 0,-1 1-134 0 0,5 19 666 0 0,-5-19-531 0 0,1 3 53 0 0,1 0-45 0 0,4 8 44 0 0,4 14 21 0 0,-1 2-18 0 0,2 0 43 0 0,6 20 202 0 0,-9-27-237 0 0,6 11-6 0 0,-2-6-46 0 0,10 17 102 0 0,-3-7 32 0 0,-4-9 13 0 0,6-1 40 0 0,2-2 39 0 0,3-5 38 0 0,-16-16-306 0 0,-1-2 37 0 0,10-1 237 0 0,-17-3-295 0 0,0-1 0 0 0,0-1 0 0 0,0 1 0 0 0,-1 0 0 0 0,1-1 0 0 0,0 1 0 0 0,0-1-83 0 0,1 0 126 0 0,-1-1 0 0 0,1 1 0 0 0,-1-1 0 0 0,1 0-1 0 0,-1 0 1 0 0,0 0 0 0 0,0 0 0 0 0,1-1-126 0 0,1-1 199 0 0,-1 0-1 0 0,0-1 1 0 0,0 1-1 0 0,0-1 1 0 0,1-1-199 0 0,8-17 555 0 0,-5 4-208 0 0,-5 9-225 0 0,0 0-39 0 0,4-18 220 0 0,-4 17-185 0 0,0 0 0 0 0,-1 0-1 0 0,0-3-117 0 0,3-24 256 0 0,2-10 104 0 0,-6 32-266 0 0,0 0-62 0 0,1-11-81 0 0,7-36-213 0 0,-6 45 239 0 0,1-1 71 0 0,0-4-48 0 0,5-16 0 0 0,-3 23 27 0 0,2-7 16 0 0,-1 9-49 0 0,-3 7 14 0 0,0-3 24 0 0,0 4-41 0 0,-1 1-38 0 0,-1 2-49 0 0,-1 3 33 0 0,-1 0-10 0 0,0 0-40 0 0,0 0-111 0 0,0 0-201 0 0,0 0 226 0 0,0 0 92 0 0,0 0-35 0 0,0 0-9 0 0,0 0-36 0 0,0 0-40 0 0,0 0-46 0 0,0 0-48 0 0,0 0-47 0 0,0 0-42 0 0,0 0-38 0 0,0 0-287 0 0,0 0-64 0 0,0 0-50 0 0,0 0-36 0 0,0 0-1582 0 0,0 0-1394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2:53:33.483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6455 3136 0 0,'9'-3'52'0'0,"0"0"0"0"0,1 0 0 0 0,-1 1 1 0 0,0 1-1 0 0,1-1 0 0 0,-1 1 0 0 0,1 1 0 0 0,0 0 0 0 0,3 0-52 0 0,34-1 635 0 0,240-5 554 0 0,-91 5-938 0 0,149-13 157 0 0,-83 12-284 0 0,88-6-112 0 0,-114 1-12 0 0,126-4 64 0 0,314 12-64 0 0,-260-9 0 0 0,34 9 0 0 0,130-1 64 0 0,152-25-64 0 0,-219-2 85 0 0,-54-7 1102 0 0,163 2 57 0 0,-454 25-1172 0 0,109 6 134 0 0,-62-11-192 0 0,234-10-346 0 0,-231 8 617 0 0,98 5-582 0 0,-4-6 297 0 0,-87 11 0 0 0,41-6 118 0 0,224-10 740 0 0,-159 10-1170 0 0,-114-4 620 0 0,121-3 13 0 0,-57 9-54 0 0,-99 1-203 0 0,372 2-142 0 0,-298 7 132 0 0,17-2-54 0 0,75 3 0 0 0,61-2 0 0 0,-132 2 0 0 0,493-13 0 0 0,-563 7 0 0 0,190 19 0 0 0,-69 2 0 0 0,208 16 0 0 0,-59 1 0 0 0,66-22 0 0 0,-10-2 0 0 0,-66-4 0 0 0,-129 1 0 0 0,47 11 0 0 0,219 6 0 0 0,-141-32 0 0 0,-275-2 0 0 0,165 14 0 0 0,-42-9 0 0 0,160 4 0 0 0,-214-13 0 0 0,-39 4 0 0 0,74-13 0 0 0,-132 29 0 0 0,11 3 0 0 0,-71-12 0 0 0,115 2 0 0 0,-61 9 0 0 0,65-2 152 0 0,-110-12 125 0 0,0 5 0 0 0,87 12-277 0 0,-53-5 131 0 0,-27-6 2 0 0,394 32 299 0 0,-392-32-722 0 0,37 2 290 0 0,63 5 608 0 0,-121-12-512 0 0,102 3 226 0 0,-182 5-3740 0 0,-16-4-502 0 0</inkml:trace>
  <inkml:trace contextRef="#ctx0" brushRef="#br0" timeOffset="25782.667">752 926 7920 0 0,'0'0'174'0'0,"0"0"29"0"0,0 0 13 0 0,-12 6 7 0 0,9-3-113 0 0,-18-3 5189 0 0,26-97-2773 0 0,22 26-2390 0 0,19-7-72 0 0,-37 68-64 0 0,29-17 0 0 0,-7 31-125 0 0,-19 3 114 0 0,-1 3 11 0 0,10 27-64 0 0,-19-29 69 0 0,-1-1-1 0 0,0 0 0 0 0,0 1 0 0 0,-1-1 0 0 0,1 1 0 0 0,-1-1 1 0 0,-1 1-1 0 0,0-1 0 0 0,0 0 0 0 0,0 1 0 0 0,-1-1 0 0 0,0 0 0 0 0,-1 0 1 0 0,1 0-1 0 0,-1 0 0 0 0,-2 3-4 0 0,4-8 5 0 0,-30 91 198 0 0,19-29-12 0 0,15-44 123 0 0,-3-18-222 0 0,0-2 0 0 0,0 0-16 0 0,0 0-4 0 0,0 0 0 0 0,25 3 176 0 0,-18-6-208 0 0,0 0 0 0 0,-1-1-1 0 0,1 0 1 0 0,-1 0-1 0 0,0-1 1 0 0,0 1-1 0 0,0-1 1 0 0,-1 0-1 0 0,1-1 1 0 0,-1 1-1 0 0,2-5-39 0 0,-1 4 29 0 0,29-55 174 0 0,-3-14-86 0 0,-17 37-117 0 0,2-11 0 0 0,-13 32-14 0 0,-5 17-56 0 0,-2 8-11 0 0,-2 25 4 0 0,2-22 68 0 0,2 0 0 0 0,-1-1 0 0 0,1 1 0 0 0,0 0 0 0 0,1 0 0 0 0,1 0 0 0 0,0 0 0 0 0,0 0 0 0 0,1-1 0 0 0,0 1-1 0 0,1-1 1 0 0,0 1 0 0 0,3 5 9 0 0,0-5 0 0 0,19 11 12 0 0,11-4 48 0 0,-26-17-45 0 0,22 0 352 0 0,-29-3-352 0 0,0 0 1 0 0,-1 0 0 0 0,0 0 0 0 0,1 0-1 0 0,-1 0 1 0 0,0-1 0 0 0,0 1-1 0 0,0-1 1 0 0,0 1 0 0 0,-1-1 0 0 0,1 0-1 0 0,-1 1 1 0 0,1-1 0 0 0,-1 0-1 0 0,0 0 1 0 0,0 0 0 0 0,-1 0 0 0 0,1 0-1 0 0,0 0 1 0 0,-1 0 0 0 0,0-1-1 0 0,0 1 1 0 0,0 0 0 0 0,0 0 0 0 0,0 0-1 0 0,-1 0 1 0 0,1 0 0 0 0,-1 0-1 0 0,0 0 1 0 0,0 0 0 0 0,0 0-1 0 0,0 0 1 0 0,-2-2-16 0 0,1-11 36 0 0,-21-63 28 0 0,12 45-64 0 0,4-18-384 0 0,7 52 312 0 0,0 0 0 0 0,15-24-440 0 0,35 6 288 0 0,-14 16 160 0 0,-21 4 77 0 0,-9 0-19 0 0,0-1-1 0 0,0 0 1 0 0,0 0-1 0 0,0-1 1 0 0,0 1 0 0 0,0-1-1 0 0,0-1 1 0 0,0 1 0 0 0,0-1-1 0 0,0 0 1 0 0,0-1-1 0 0,1 1 7 0 0,62-30 0 0 0,-35 6 0 0 0,-29 22-6 0 0,0 0 0 0 0,-1 0 1 0 0,1 0-1 0 0,-1-1 0 0 0,1 1 1 0 0,-1-1-1 0 0,0 0 0 0 0,-1-1 1 0 0,1 1-1 0 0,-1-1 0 0 0,1 1 1 0 0,-1-1-1 0 0,-1 0 0 0 0,2-2 6 0 0,6-25-61 0 0,-4 17-104 0 0,-1 0-1 0 0,-1 0 1 0 0,-1-1 0 0 0,0 0-1 0 0,-1 0 1 0 0,0-10 165 0 0,-2-27-215 0 0,-12-28 11 0 0,11 66 140 0 0,-9 18-26 0 0,2 50-118 0 0,1 65 91 0 0,-9 75 63 0 0,-7-41 665 0 0,-1-66-98 0 0,5-17-120 0 0,19-56-65 0 0,0-11-224 0 0,0-2-6 0 0,0 0-24 0 0,4-8 133 0 0,41-54 164 0 0,-32 17-177 0 0,53-42-66 0 0,-27 50-333 0 0,-16 27 194 0 0,-20 11 2 0 0,0 0-1 0 0,0 0 0 0 0,0 1 0 0 0,0-1 0 0 0,0 1 0 0 0,0-1 1 0 0,0 1-1 0 0,-1 0 0 0 0,1 0 0 0 0,-1 0 0 0 0,1 0 0 0 0,-1 1 0 0 0,0-1 1 0 0,0 1-1 0 0,0-1 0 0 0,0 1 0 0 0,0 0 0 0 0,-1 0 0 0 0,1 0 1 0 0,-1 0-1 0 0,0 0 0 0 0,0 0 0 0 0,0 0 0 0 0,0 0 0 0 0,0 0 0 0 0,-1 2 10 0 0,14 34 0 0 0,4-19 0 0 0,-10-14 0 0 0,3-5 0 0 0,-4-3 5 0 0,-1-1 0 0 0,1 0 0 0 0,-1 0-1 0 0,1-1 1 0 0,-1 1 0 0 0,0-2 0 0 0,0 1-1 0 0,-1 0 1 0 0,1-1 0 0 0,-1 0-1 0 0,0-1 1 0 0,-1 1 0 0 0,1-1 0 0 0,-1 0-1 0 0,0 0 1 0 0,0 0 0 0 0,2-6-5 0 0,4-2-5 0 0,20-46-1 0 0,-25 51-113 0 0,-5 8 42 0 0,0 1 11 0 0,0 0-4 0 0,0 0-21 0 0,0 0 15 0 0,0 2 1 0 0,5 11 30 0 0,-1 3 14 0 0,2 0 0 0 0,0 0 0 0 0,1-1 0 0 0,0 0 0 0 0,1 0-1 0 0,6 8 32 0 0,-11-20 10 0 0,0-1-1 0 0,0 1 0 0 0,0 0 0 0 0,1-1 0 0 0,-1 0 0 0 0,1 0 0 0 0,-1 0 1 0 0,1 0-1 0 0,0-1 0 0 0,-1 1 0 0 0,1-1 0 0 0,0 0 0 0 0,0 0 0 0 0,0-1 1 0 0,0 1-1 0 0,0-1 0 0 0,0 1 0 0 0,0-1 0 0 0,0-1 0 0 0,0 1 0 0 0,0 0 1 0 0,0-1-1 0 0,0 0 0 0 0,0 0 0 0 0,0 0 0 0 0,0-1 0 0 0,-1 1 0 0 0,1-1 1 0 0,0 0-1 0 0,-1 0 0 0 0,1 0 0 0 0,-1 0 0 0 0,0-1 0 0 0,0 1 0 0 0,1-2-9 0 0,62-64 64 0 0,-61 63-80 0 0,0-1 0 0 0,-1 0 0 0 0,0-1 0 0 0,0 1 0 0 0,-1-1 0 0 0,1 0 0 0 0,-2 0 0 0 0,1 0 0 0 0,-1 0 0 0 0,0 0 0 0 0,0-1 0 0 0,-1 1 16 0 0,12-24 0 0 0,-12 23-10 0 0,-1 6-44 0 0,1 7-20 0 0,18 78-44 0 0,-3 136 118 0 0,-9-8 23 0 0,-7-159 242 0 0,-1-1 0 0 0,-3 1 0 0 0,-8 33-265 0 0,9-70 88 0 0,-1 0-1 0 0,-1 0 1 0 0,0-1 0 0 0,-1 0 0 0 0,-1 0-1 0 0,-8 13-87 0 0,-15 3 392 0 0,29-29-232 0 0,-45-9 179 0 0,41 3-239 0 0,0 0-1 0 0,0 0 1 0 0,1-1 0 0 0,-1 0-1 0 0,1 1 1 0 0,1-1 0 0 0,-1-1-1 0 0,1 1 1 0 0,0 0 0 0 0,0-1-1 0 0,1 0 1 0 0,0 0 0 0 0,0 1-1 0 0,1-1 1 0 0,-1 0 0 0 0,2 0-1 0 0,-1 0 1 0 0,1-1 0 0 0,0-1-100 0 0,0 8 7 0 0,0-15-2 0 0,1 0-1 0 0,0-1 1 0 0,1 1-1 0 0,1 0 1 0 0,1 1-1 0 0,0-1 0 0 0,1 1 1 0 0,0-1-1 0 0,4-4-4 0 0,-4 7 1 0 0,0 0-1 0 0,1 1 1 0 0,1 0-1 0 0,0 0 1 0 0,0 0-1 0 0,2 1 1 0 0,-1 0-1 0 0,1 0 1 0 0,1 1-1 0 0,-1 0 1 0 0,2 1-1 0 0,0 0 1 0 0,0 1-1 0 0,0 0 1 0 0,1 1-1 0 0,3-2 0 0 0,146-60-1025 0 0,-110 45-1423 0 0,-31 14 1169 0 0</inkml:trace>
  <inkml:trace contextRef="#ctx0" brushRef="#br0" timeOffset="34254.26">3853 769 10512 0 0,'0'0'233'0'0,"0"0"39"0"0,1 0 16 0 0,48-11 180 0 0,42-2 4646 0 0,49 17-2340 0 0,-63 8-2692 0 0,-70-11-152 0 0,-5-1-293 0 0,-2 0-110 0 0,0 0-1170 0 0,0 0-4599 0 0</inkml:trace>
  <inkml:trace contextRef="#ctx0" brushRef="#br0" timeOffset="34528.921">3798 801 10720 0 0,'17'-3'744'0'0,"65"-1"1888"0"0,73-3 2003 0 0,-7 6-3199 0 0,-118 5-1125 0 0,-7 0-1353 0 0,-7-5-4210 0 0,-8-1-852 0 0</inkml:trace>
  <inkml:trace contextRef="#ctx0" brushRef="#br0" timeOffset="37209.014">4749 929 9520 0 0,'0'0'276'0'0,"0"0"2"0"0,0 0-104 0 0,0 0 223 0 0,14-4 1211 0 0,138-13 4536 0 0,-14 3-4406 0 0,44 0-1514 0 0,-169 14-678 0 0,33-1 815 0 0,-15-2-6373 0 0,-16 0-122 0 0</inkml:trace>
  <inkml:trace contextRef="#ctx0" brushRef="#br0" timeOffset="37571.168">5169 1108 8624 0 0,'-12'-2'597'0'0,"-90"29"2310"0"0,86-20-2177 0 0,0 1 0 0 0,0 1 0 0 0,0 0 0 0 0,1 1 1 0 0,1 1-1 0 0,-13 11-730 0 0,-26 42 1533 0 0,53-62-1451 0 0,0 1 0 0 0,0-1 0 0 0,0 0 0 0 0,1 1 0 0 0,-1-1 0 0 0,1 0 0 0 0,0 0 0 0 0,-1 1 0 0 0,1-1 0 0 0,0 0 0 0 0,0 0 0 0 0,0 0 0 0 0,1 0 0 0 0,-1 0 0 0 0,1 0 0 0 0,-1 0 0 0 0,1-1 0 0 0,-1 1 0 0 0,1 0 0 0 0,0-1 0 0 0,0 1 0 0 0,0-1 0 0 0,0 0 0 0 0,0 0 0 0 0,0 1 0 0 0,0-1 0 0 0,0-1 0 0 0,0 1 0 0 0,1 0 0 0 0,0 0-82 0 0,10 1 113 0 0,0 0 0 0 0,0-1 0 0 0,1 0 0 0 0,-1-1 1 0 0,0-1-1 0 0,1 0 0 0 0,11-3-113 0 0,24-1 105 0 0,74-22-66 0 0,-94 12-1855 0 0,-21 9-2533 0 0,-1 3-2220 0 0</inkml:trace>
  <inkml:trace contextRef="#ctx0" brushRef="#br0" timeOffset="38199.682">3876 1123 6688 0 0,'0'0'197'0'0,"0"0"96"0"0,0 0 318 0 0,0 0 130 0 0,0 0 26 0 0,0 0-35 0 0,0 0-177 0 0,-13-12 4565 0 0,-8 10-3818 0 0,20 1-1141 0 0,1 1-1 0 0,0 0-6 0 0,0 0-30 0 0,0 0-18 0 0,0 0-2 0 0,0 0-4 0 0,0 0-17 0 0,0 0-10 0 0,0 0-1 0 0,0 0 3 0 0,0 0 10 0 0,0 0 3 0 0,0 0 0 0 0,0 0 3 0 0,0 0 12 0 0,0 0 7 0 0,0 0 2 0 0,0 0 14 0 0,0 0 54 0 0,12 0 226 0 0,198-31 1106 0 0,-85 21-952 0 0,-13 2-362 0 0,-99 7-80 0 0,-1 0-3410 0 0,-12 1 1812 0 0</inkml:trace>
  <inkml:trace contextRef="#ctx0" brushRef="#br0" timeOffset="41581.215">3109 1406 3392 0 0,'0'0'76'0'0,"0"0"16"0"0,0 1 4 0 0,0 5-16 0 0,-2 27 2100 0 0,2-31-1640 0 0,3 7 1002 0 0,4 15-215 0 0,-6-23-900 0 0,-1-1-3 0 0,0 9 1190 0 0,-4 25 2868 0 0,4-32-4357 0 0,0-2 55 0 0,0 0 20 0 0,0 0 6 0 0,0 0-2 0 0,0 0-17 0 0,-12 14 1450 0 0,12-38-706 0 0,12-161 434 0 0,-1 52-1097 0 0,11-13 23 0 0,-1 32-384 0 0,11-4 258 0 0,10 12-112 0 0,5 26-53 0 0,-44 76 10 0 0,0 1 0 0 0,0-1 0 0 0,1 0 0 0 0,-1 1 0 0 0,1 0-1 0 0,0-1 1 0 0,0 1 0 0 0,0 1 0 0 0,0-1 0 0 0,0 1 0 0 0,1-1-1 0 0,-1 1 1 0 0,2 0-10 0 0,29-12 16 0 0,-32 13-17 0 0,0 0-1 0 0,0 0 1 0 0,1 0-1 0 0,-1 0 1 0 0,0 1-1 0 0,1-1 1 0 0,-1 1 0 0 0,0 0-1 0 0,1 0 1 0 0,-1 0-1 0 0,1 1 1 0 0,-1-1-1 0 0,0 1 1 0 0,1 0-1 0 0,-1 0 1 0 0,0 0-1 0 0,0 0 1 0 0,0 0-1 0 0,0 1 2 0 0,26 6 163 0 0,-19-2-102 0 0,44 50-254 0 0,-42-29 334 0 0,-4 18-122 0 0,-16 1 154 0 0,-18 46-173 0 0,24-85 7 0 0,0 0 0 0 0,-1 0 0 0 0,0-1 0 0 0,0 1 0 0 0,-1-1 0 0 0,1 1 1 0 0,-1-1-1 0 0,-1-1 0 0 0,1 1 0 0 0,-1 0 0 0 0,-2 1-7 0 0,-73 34 301 0 0,-33-17 152 0 0,107-24-408 0 0,1 0-1 0 0,-1 0 1 0 0,0 0-1 0 0,1-1 1 0 0,-1 0-1 0 0,1 0 1 0 0,-1-1-1 0 0,1 0 1 0 0,-1 1-1 0 0,1-2 1 0 0,0 1-1 0 0,0-1 1 0 0,0 0-1 0 0,0 0 1 0 0,1 0-1 0 0,-4-3-44 0 0,-32-38 320 0 0,37 41-352 0 0,1 0-1 0 0,-1-1 1 0 0,1 1-1 0 0,-1 0 0 0 0,1-1 1 0 0,0 1-1 0 0,0-1 1 0 0,1 0-1 0 0,-1 1 1 0 0,1-1-1 0 0,0 0 0 0 0,0 0 1 0 0,0 0-1 0 0,0 0 1 0 0,1 0-1 0 0,-1 0 1 0 0,1 0-1 0 0,0 0 0 0 0,1-1 1 0 0,-1 1-1 0 0,1-1 33 0 0,4-2-1924 0 0,5-3-5923 0 0</inkml:trace>
  <inkml:trace contextRef="#ctx0" brushRef="#br0" timeOffset="46080.47">4896 454 7280 0 0,'0'0'165'0'0,"0"-7"218"0"0,8-55 1038 0 0,-3-37 3416 0 0,2 25-3187 0 0,-3-70 1388 0 0,-12 119-2205 0 0,7 25-633 0 0,1 0-52 0 0,0 0-201 0 0,0 1-2 0 0,-18 164 474 0 0,10-75-2 0 0,1-24-83 0 0,2 6-204 0 0,1-11 634 0 0,15-20-2936 0 0,-10-38 1302 0 0,-1-3-1088 0 0,0 0-4257 0 0</inkml:trace>
  <inkml:trace contextRef="#ctx0" brushRef="#br0" timeOffset="46710.303">4795 530 6992 0 0,'-33'11'2632'0'0,"31"-10"-1982"0"0,-19 2 2098 0 0,4 6-1934 0 0,17-8-610 0 0,-7 2 80 0 0,6-3 2527 0 0,66-14-1196 0 0,33 0-886 0 0,40 8 42 0 0,-191 24-558 0 0,9-5-121 0 0,-55 8-48 0 0,53-15-33 0 0,95-23-83 0 0,61-13-3 0 0,-44 14-258 0 0,-9 4-4167 0 0,-45 8-1298 0 0</inkml:trace>
  <inkml:trace contextRef="#ctx0" brushRef="#br0" timeOffset="47363.614">4802 74 8328 0 0,'0'0'241'0'0,"-1"0"0"0"0,-5-3-150 0 0,-21-4 3000 0 0,27 7-2633 0 0,0 0-22 0 0,4-4 3629 0 0,97-3-2643 0 0,19-10-674 0 0,-61 14-134 0 0,17-7-374 0 0,-74 9-186 0 0,2-2-32 0 0,2 2 42 0 0,-6 1-56 0 0,1 0 0 0 0,-1-1 0 0 0,0 1 0 0 0,0-1 0 0 0,0 1 0 0 0,1 0 0 0 0,-1-1 0 0 0,0 1 0 0 0,0-1 0 0 0,0 1-1 0 0,0-1 1 0 0,0 1 0 0 0,0-1 0 0 0,0 1 0 0 0,0 0 0 0 0,0-1 0 0 0,0 1 0 0 0,0-1 0 0 0,0 1 0 0 0,0-1 0 0 0,0 1 0 0 0,0-1-1 0 0,0 1 1 0 0,0 0 0 0 0,-1-1 0 0 0,1 1 0 0 0,0-1 0 0 0,0 1 0 0 0,-1 0 0 0 0,1-1 0 0 0,0 1 0 0 0,0 0 0 0 0,-1-1 0 0 0,1 1-1 0 0,0 0 1 0 0,-1-1 0 0 0,1 1 0 0 0,0 0 0 0 0,-1 0 0 0 0,1-1 0 0 0,-1 1 0 0 0,1 0 0 0 0,-1 0 0 0 0,1 0 0 0 0,0 0 0 0 0,-1-1-1 0 0,1 1 1 0 0,-1 0-8 0 0,-74 0 267 0 0,69 1-246 0 0,-111 15 43 0 0,24-4-352 0 0,84-10-240 0 0,8-2-2418 0 0,11-2-3291 0 0</inkml:trace>
  <inkml:trace contextRef="#ctx0" brushRef="#br0" timeOffset="49600.718">5402 1606 3968 0 0,'0'0'116'0'0,"0"0"65"0"0,0 0 211 0 0,0 0 90 0 0,0 0 19 0 0,0 0-28 0 0,0 0-128 0 0,0 0-51 0 0,0 0-8 0 0,0 0-4 0 0,0 0-2 0 0,0 0 0 0 0,0 0 0 0 0,0 0 8 0 0,0 0 34 0 0,0 0 20 0 0,0 0 2 0 0,0 0-4 0 0,0 0-18 0 0,3 6 151 0 0,-3-4 2526 0 0,-34 14-1901 0 0,-37-2 422 0 0,-135-6 175 0 0,129 2-1327 0 0,-95 7 311 0 0,-93-10-99 0 0,-22 30-151 0 0,23-9-370 0 0,-250 45 646 0 0,323-53-573 0 0,-42-2 100 0 0,92-14-93 0 0,-165 17 82 0 0,95-7 210 0 0,8 2-230 0 0,48-11-457 0 0,-25-2 520 0 0,25-7-264 0 0,-102 1 190 0 0,164-2-280 0 0,-32 3 246 0 0,-30 2-156 0 0,43-3 0 0 0,26-1-88 0 0,23 1 88 0 0,6-4 51 0 0,52 5 378 0 0,2 1-1808 0 0,-1 1-5261 0 0,4 0 300 0 0</inkml:trace>
  <inkml:trace contextRef="#ctx0" brushRef="#br0" timeOffset="73028.793">10671 2454 6192 0 0,'0'0'133'0'0,"0"0"23"0"0,0 0 13 0 0,0 0 46 0 0,0 0 141 0 0,0 0 57 0 0,0 0 17 0 0,0 0-18 0 0,0 0-84 0 0,0 0-38 0 0,0 0-8 0 0,0 0-18 0 0,0 0-68 0 0,0 0-32 0 0,0 0-4 0 0,0 0 8 0 0,0 0 33 0 0,0 0 14 0 0,0 0 1 0 0,1 2-3 0 0,8 11 123 0 0,-6-8-246 0 0,-1-1 0 0 0,1 0 1 0 0,0 0-1 0 0,0 0 0 0 0,0 0 0 0 0,0 0 0 0 0,1-1 1 0 0,-1 1-1 0 0,1-1 0 0 0,0 0 0 0 0,0 0 1 0 0,5 2-91 0 0,15 13 349 0 0,26 6 480 0 0,56 18 665 0 0,8 2-1097 0 0,-50-22-236 0 0,-1 3 1 0 0,51 28-162 0 0,30 13 344 0 0,88 10-150 0 0,-73-15 155 0 0,-95-22-285 0 0,41 18 0 0 0,3 1 118 0 0,59 22-44 0 0,79 52 1 0 0,-239-129-96 0 0,1 3-33 0 0,0-3 1 0 0,14 7 90 0 0,-21-9-186 0 0,-1-1-38 0 0,0 0-6 0 0,0 0-80 0 0,0 0-315 0 0,0 0-137 0 0,0 0-31 0 0</inkml:trace>
  <inkml:trace contextRef="#ctx0" brushRef="#br0" timeOffset="73606.606">12508 3440 8064 0 0,'0'0'233'0'0,"0"0"20"0"0,1 1-62 0 0,3 6 65 0 0,0 0 1 0 0,0 0-1 0 0,-1 0 0 0 0,0 1 0 0 0,0 0 0 0 0,-1-1 1 0 0,0 1-1 0 0,0 0 0 0 0,-1 0 0 0 0,0 0 1 0 0,0 0-1 0 0,-1 0 0 0 0,0 1 0 0 0,0-1 0 0 0,-1 0 1 0 0,0 0-1 0 0,-2 3-256 0 0,-23 191 2600 0 0,6-67-1546 0 0,-27 83-94 0 0,-2-18-152 0 0,30-107-560 0 0,10-58-119 0 0,2 1-1 0 0,2 1 1 0 0,1-1 0 0 0,2 1-1 0 0,1 0-128 0 0,1 99 179 0 0,3-109-105 0 0,-3-1 44 0 0,0-12-10 0 0,0-12-194 0 0,0-2-14 0 0,0 0-54 0 0,0 0-248 0 0,0 0-108 0 0,0 0-750 0 0,0 0-3056 0 0,0 0-1313 0 0</inkml:trace>
  <inkml:trace contextRef="#ctx0" brushRef="#br0" timeOffset="74215.506">12309 4892 4952 0 0,'0'0'108'0'0,"0"0"17"0"0,0 0 11 0 0,0 0 36 0 0,0 0 124 0 0,0 0 51 0 0,0 0 6 0 0,0 0 20 0 0,0 0 62 0 0,0 0 21 0 0,0 0 7 0 0,0 0-11 0 0,0 0-50 0 0,0 0-18 0 0,0 0-6 0 0,0 0-12 0 0,0 0-36 0 0,0 0-12 0 0,0 0-4 0 0,0 0-10 0 0,0 0-34 0 0,-2 0-12 0 0,-58-17 1726 0 0,17 0-488 0 0,-3-3-159 0 0,7 3-728 0 0,-63-25-302 0 0,-38-27 117 0 0,-276-111 1990 0 0,256 110-1226 0 0,-58-26-756 0 0,130 50-368 0 0,-7-6-64 0 0,68 42-472 0 0,9 2-11 0 0,0 0-736 0 0,6-1-2970 0 0,6 3-1727 0 0</inkml:trace>
  <inkml:trace contextRef="#ctx0" brushRef="#br0" timeOffset="75071.652">10780 2485 4384 0 0,'0'0'127'0'0,"0"0"74"0"0,0 0 208 0 0,0 0 87 0 0,0-8 445 0 0,0 7 4633 0 0,-9 73-4306 0 0,-1 27-524 0 0,9 54-576 0 0,6-18-104 0 0,2 69 10 0 0,9 13 709 0 0,-8 5 357 0 0,4 38-10 0 0,-9-43-178 0 0,12-117-208 0 0,-2-51-328 0 0,1-11-250 0 0,3 0-6 0 0,2-11-64 0 0,-18-26-279 0 0,-1-1-74 0 0,4-4-5370 0 0,3 1-383 0 0</inkml:trace>
  <inkml:trace contextRef="#ctx0" brushRef="#br0" timeOffset="75762.111">10858 2644 6736 0 0,'0'0'149'0'0,"0"0"23"0"0,0 0 12 0 0,0 0 43 0 0,0 0 151 0 0,0 0 64 0 0,0 0 7 0 0,1-1-12 0 0,25-18 1237 0 0,32-16 318 0 0,150-44 256 0 0,35 1-306 0 0,-104 25-1329 0 0,81-45-613 0 0,-76 36 124 0 0,117-25 271 0 0,-55 11-70 0 0,-121 32-173 0 0,-17-1-10 0 0,-11 7-76 0 0,-6 3-266 0 0,-40 29-128 0 0,-7 4-6634 0 0,-4 2 2061 0 0</inkml:trace>
  <inkml:trace contextRef="#ctx0" brushRef="#br0" timeOffset="81645.063">12651 2007 5984 0 0,'0'0'133'0'0,"0"0"23"0"0,0 0 11 0 0,0 0-27 0 0,-10 4 148 0 0,9-3-12 0 0,1-1 4 0 0,0 0-28 0 0,0 0-118 0 0,0 0-50 0 0,0 0-10 0 0,0 0 26 0 0,0 0 117 0 0,0 0 51 0 0,0 0 11 0 0,0 0-7 0 0,0 0-34 0 0,0 0-12 0 0,0 0-2 0 0,0 0-16 0 0,0 0-70 0 0,0 0-36 0 0,0 0-6 0 0,0 0 8 0 0,0 0 33 0 0,0 0 14 0 0,0 0 1 0 0,0 0 6 0 0,0 0 28 0 0,0 0 7 0 0,0 0 6 0 0,0 0-13 0 0,1 1-56 0 0,36 22 882 0 0,-9-1-980 0 0,15 3-32 0 0,12 0 84 0 0,74 24 112 0 0,-43-23-132 0 0,-41-8-54 0 0,29 21 44 0 0,34 15 10 0 0,-49-36 0 0 0,30-1 0 0 0,-14-6-64 0 0,31 23 0 0 0,6 8 128 0 0,-10 9-128 0 0,-25-16 0 0 0,-51-24 0 0 0,-5 2 0 0 0,6-2 0 0 0,16 6 0 0 0,-9-3 0 0 0,3 0 0 0 0,5 0 0 0 0,-4-4 0 0 0,44 8 0 0 0,-74-15 0 0 0,39 25 0 0 0,-39-25 0 0 0,0 1 0 0 0,-2 3 0 0 0,-2-1-38 0 0,-4 11-4178 0 0,-3-10 150 0 0</inkml:trace>
  <inkml:trace contextRef="#ctx0" brushRef="#br0" timeOffset="82649.233">12309 3474 4376 0 0,'0'0'99'0'0,"0"0"11"0"0,0 0 10 0 0,0 0 18 0 0,0 0 47 0 0,0 0 27 0 0,0 0 4 0 0,0 0 4 0 0,0 0 17 0 0,0 0 10 0 0,0 0 1 0 0,5-6 257 0 0,4 0-323 0 0,0 0-1 0 0,0 0 0 0 0,0 2 1 0 0,1-1-1 0 0,0 1 1 0 0,0 0-1 0 0,0 1 0 0 0,1 0 1 0 0,-1 1-1 0 0,11-1-181 0 0,48-15 281 0 0,55-16 1489 0 0,86-41 428 0 0,-27 25-1145 0 0,-36 10-866 0 0,17-9-123 0 0,-15 4-64 0 0,10 0 0 0 0,-19 4 0 0 0,-32-12 0 0 0,-21 5 0 0 0,-30 24 64 0 0,99-24 0 0 0,-108 44-64 0 0,33-6 0 0 0,-55 0-106 0 0,-25 9-22 0 0,14-4-1856 0 0,-14 4-2462 0 0</inkml:trace>
  <inkml:trace contextRef="#ctx0" brushRef="#br0" timeOffset="84033.176">14462 2699 6208 0 0,'0'0'182'0'0,"0"0"44"0"0,0 0 72 0 0,0 0 29 0 0,0 0 8 0 0,0 0 29 0 0,0 0 117 0 0,0 0 51 0 0,-5 8 1763 0 0,5 31-209 0 0,11 56 36 0 0,-6-35-1618 0 0,-4 60 377 0 0,-1-99-664 0 0,-1 1 0 0 0,0-1 1 0 0,-1 0-1 0 0,-2 1 0 0 0,-3 13-217 0 0,-5 48 368 0 0,3 10-189 0 0,6-26 21 0 0,-1-16 37 0 0,3-18-162 0 0,1-30-32 0 0,-4 48 191 0 0,4 10-95 0 0,1-58-96 0 0,2 5-22 0 0,-2-1 22 0 0,2-2-22 0 0,-2-2 22 0 0,1 1-49 0 0,-1-2-75 0 0,-1-2-23 0 0,0 0-7 0 0,0 0-30 0 0,0 0-123 0 0,0 0-51 0 0,0 0-6 0 0,0 0-4 0 0,0 0 5 0 0,0 0 6 0 0,0 0 2 0 0,0 0 24 0 0,0 0 100 0 0,0 0 42 0 0,0 0 9 0 0,0 0 10 0 0,0 0 40 0 0,0 0 42 0 0,0 0 92 0 0,0 0 33 0 0,0 0-12 0 0,0 0-4 0 0,-24 6 218 0 0,-81 37 427 0 0,10 5-205 0 0,-4-1-208 0 0,-56 47 71 0 0,51-27-94 0 0,-45 19-97 0 0,-99 48 80 0 0,80-23-176 0 0,66-48-80 0 0,-89 41 126 0 0,113-56-36 0 0,40-29 54 0 0,1 1 0 0 0,0 3 0 0 0,2 0 0 0 0,0 3-144 0 0,-32 35 88 0 0,-3-22-88 0 0,8-4 272 0 0,27-19-272 0 0,8-2 0 0 0,-25 7-18 0 0,24-11-2797 0 0,26-9-3519 0 0</inkml:trace>
  <inkml:trace contextRef="#ctx0" brushRef="#br1" timeOffset="87267.337">9508 4346 3680 0 0,'0'0'83'0'0,"-7"8"201"0"0,-68 22 776 0 0,40-20-155 0 0,-98 45 297 0 0,-73 39 376 0 0,156-73 302 0 0,49-21-1619 0 0,1 0-12 0 0,0 0-7 0 0,12-7 219 0 0,82-51 198 0 0,-4 13-467 0 0,143-35 72 0 0,-69-3 412 0 0,5 0 568 0 0,-67 28-316 0 0,-28 26-896 0 0,-16 9-44 0 0,-30 10-48 0 0,-22 6 72 0 0,22 0 320 0 0,-8-2-330 0 0,-13 6-72 0 0,-4-1-24 0 0,31-16 88 0 0,-18 6-67 0 0,-8 8-5574 0 0,-7 3 5033 0 0,0 0-3548 0 0</inkml:trace>
  <inkml:trace contextRef="#ctx0" brushRef="#br1" timeOffset="88167.394">8983 4840 5488 0 0,'0'0'158'0'0,"0"0"38"0"0,0 0 50 0 0,0 0 11 0 0,0 0 6 0 0,0 0-33 0 0,7 3-132 0 0,68-25 95 0 0,-6-10 718 0 0,-10 1-7 0 0,91-41 433 0 0,3 2-909 0 0,-87 28-73 0 0,0 4-97 0 0,-14 0-180 0 0,9 0 39 0 0,63-31 427 0 0,-82 53-347 0 0,-2 1 22 0 0,31 0-384 0 0,-14 3 239 0 0,-54 11-31 0 0,6-2-32 0 0,42-8 42 0 0,-27 2-42 0 0,3-2-710 0 0,-27 11 278 0 0</inkml:trace>
  <inkml:trace contextRef="#ctx0" brushRef="#br1" timeOffset="89327.849">9866 3841 5328 0 0,'0'0'116'0'0,"0"0"17"0"0,-4-1 143 0 0,1-1-183 0 0,3 2 249 0 0,0 0 100 0 0,6-14 2084 0 0,-10 13-1347 0 0,5 3 4190 0 0,15 11-4845 0 0,26 32-444 0 0,5 9 63 0 0,-24-28-132 0 0,-16-18 42 0 0,9 0 22 0 0,19 16 42 0 0,-1-6 1 0 0,-13-8-54 0 0,38 18-54 0 0,-13-22 86 0 0,-23 1-192 0 0,-16-7 107 0 0,11 8 234 0 0,-3-5-279 0 0,32 4-172 0 0,-33-3 220 0 0,-13-4 50 0 0,0 0 2 0 0,2 3-12 0 0,4 1-44 0 0,1-1-10 0 0,-1-3 11 0 0,-5 0 32 0 0,20 3-33 0 0,28-6 240 0 0,-49 3-124 0 0,7-3-39 0 0,-48 37-176 0 0,-54 35 215 0 0,-6 28 46 0 0,14 37-172 0 0,5 46 0 0 0,57-135 334 0 0,12-24-1438 0 0,1 0-3996 0 0,8-14-109 0 0</inkml:trace>
  <inkml:trace contextRef="#ctx0" brushRef="#br1" timeOffset="90345.672">8905 4602 5152 0 0,'0'0'116'0'0,"0"0"17"0"0,0 0 10 0 0,7-15 790 0 0,-14-4 230 0 0,7 18-739 0 0,-14-5 2313 0 0,-10 63-1564 0 0,35 7-1043 0 0,3 22 72 0 0,-1-15 612 0 0,-8-54 442 0 0,-3-22 847 0 0,-7-33-1743 0 0,17-45-280 0 0,-4 35-80 0 0,5 86-12 0 0,-9-1-102 0 0,-4 32-1783 0 0,0-66-1805 0 0,0 5-1124 0 0</inkml:trace>
  <inkml:trace contextRef="#ctx0" brushRef="#br1" timeOffset="90979.744">9220 3589 5152 0 0,'2'-8'249'0'0,"15"-116"1222"0"0,-13 35 1302 0 0,0 0-386 0 0,-4 87-2194 0 0,0-3 1179 0 0,12 97-1141 0 0,-1 11-243 0 0,5 22 12 0 0,7-11 394 0 0,-11-31 185 0 0,-4-11 256 0 0,-8-43-261 0 0,-1-25-902 0 0,-2 8 1366 0 0,9-12-5054 0 0,0-3-772 0 0</inkml:trace>
  <inkml:trace contextRef="#ctx0" brushRef="#br1" timeOffset="91478.258">9512 3862 7344 0 0,'0'0'165'0'0,"0"0"22"0"0,0 0 9 0 0,0 0 68 0 0,0 0 222 0 0,0 0 98 0 0,-2 1 22 0 0,-51 36 1672 0 0,-63 8-1332 0 0,-68 17 128 0 0,159-61-454 0 0,24-1-522 0 0,1 0-2 0 0,1-2-16 0 0,64-38-144 0 0,93-33 64 0 0,-13 21 53 0 0,-106 41-106 0 0,-33 9 42 0 0,-5 2-42 0 0,-1 0-11 0 0,0 0 0 0 0,-12 6 0 0 0,-221 101 290 0 0,82-56-455 0 0,130-49-20 0 0,14-3-3917 0 0,7 1-256 0 0</inkml:trace>
  <inkml:trace contextRef="#ctx0" brushRef="#br1" timeOffset="92128.046">9325 3250 6240 0 0,'0'0'182'0'0,"1"-1"-8"0"0,13-19 143 0 0,-13 19-29 0 0,-1 1 7 0 0,0 0-17 0 0,6-2 2356 0 0,-79 52-940 0 0,39-27-1496 0 0,-1-3-1 0 0,0-1 1 0 0,-1-1-1 0 0,-2-2 1 0 0,1-2 0 0 0,-20 4-198 0 0,6-3 1144 0 0,80-39-592 0 0,63-31-312 0 0,57-11-244 0 0,-4 23-127 0 0,-108 35 119 0 0,44-3-105 0 0,-77 22 117 0 0,-7-7 4 0 0,1 0 1 0 0,-1 0 0 0 0,0 0 0 0 0,0 0 0 0 0,0 0-1 0 0,-1-1 1 0 0,1 1 0 0 0,-1-1 0 0 0,0 0 0 0 0,0 0-1 0 0,0 0 1 0 0,0-1 0 0 0,-1 1 0 0 0,1-1 0 0 0,-1 0-5 0 0,-16 10-8 0 0,-13 10 56 0 0,-2-1 1 0 0,0-2 0 0 0,-1-2 0 0 0,-1-1 0 0 0,-1-2 0 0 0,-39 9-49 0 0,1-5 611 0 0,61-17-411 0 0,75-24-128 0 0,57-6-1484 0 0,-80 21-2100 0 0,5 1-1340 0 0</inkml:trace>
  <inkml:trace contextRef="#ctx0" brushRef="#br0" timeOffset="105182.36">13484 4678 6592 0 0,'32'-4'688'0'0,"-25"1"-598"0"0,-6 3 377 0 0,-2-10 5780 0 0,-48 14-5299 0 0,-41 43 188 0 0,28 2-337 0 0,34-5-479 0 0,26-42-313 0 0,0 0-1 0 0,1 0 0 0 0,-1 0 0 0 0,1 1 0 0 0,-1-1 0 0 0,1 0 0 0 0,0 1 0 0 0,0-1 0 0 0,0 1 0 0 0,0-1 0 0 0,0 1 0 0 0,1-1 0 0 0,-1 1 0 0 0,1-1 0 0 0,0 1 0 0 0,-1 0 0 0 0,1-1 0 0 0,0 1 0 0 0,1 0 0 0 0,-1-1 1 0 0,0 1-1 0 0,1 0 0 0 0,0-1 0 0 0,-1 1 0 0 0,1-1 0 0 0,1 3-6 0 0,-1-4 70 0 0,22 17 348 0 0,-18-16-405 0 0,1-1-1 0 0,-1 1 1 0 0,1-1 0 0 0,-1 0 0 0 0,1 0-1 0 0,0-1 1 0 0,-1 0 0 0 0,1 0 0 0 0,0 0 0 0 0,-1-1-1 0 0,1 1 1 0 0,0-1 0 0 0,-1-1 0 0 0,5-1-13 0 0,18-1 201 0 0,34-4 180 0 0,-23 0-198 0 0,21-11-109 0 0,5-38-2904 0 0,-56 44 1358 0 0,2-1-57 0 0</inkml:trace>
  <inkml:trace contextRef="#ctx0" brushRef="#br0" timeOffset="105855.875">14041 4436 7552 0 0,'5'-4'429'0'0,"-5"4"-376"0"0,0 0-1 0 0,1 0 1 0 0,-1 0-1 0 0,1 0 1 0 0,-1 0-1 0 0,1 0 1 0 0,-1-1-1 0 0,0 1 1 0 0,1 0 0 0 0,-1 0-1 0 0,0 0 1 0 0,1 0-1 0 0,-1-1 1 0 0,0 1-1 0 0,1 0 1 0 0,-1-1-1 0 0,0 1 1 0 0,1 0-1 0 0,-1 0 1 0 0,0-1-1 0 0,0 1 1 0 0,1 0 0 0 0,-1-1-1 0 0,0 1 1 0 0,0-1-1 0 0,0 1 1 0 0,1 0-1 0 0,-1-1 1 0 0,0 1-1 0 0,0-1 1 0 0,0 1-1 0 0,0 0 1 0 0,0-1 0 0 0,0 1-1 0 0,0-1 1 0 0,0 1-1 0 0,0 0 1 0 0,0-1-1 0 0,0 1 1 0 0,0-1-1 0 0,0 1 1 0 0,0 0-1 0 0,-1-1 1 0 0,1 1 0 0 0,0-1-1 0 0,0 1 1 0 0,0 0-1 0 0,-1-1 1 0 0,1 1-1 0 0,0 0 1 0 0,0-1-1 0 0,-1 1 1 0 0,1 0-1 0 0,0-1 1 0 0,-1 1 0 0 0,1 0-1 0 0,0 0 1 0 0,-1-1-1 0 0,1 1 1 0 0,0 0-1 0 0,-1 0 1 0 0,1 0-1 0 0,0 0 1 0 0,-1-1-1 0 0,1 1 1 0 0,-1 0-53 0 0,0-1 143 0 0,-31 4 825 0 0,18 2-717 0 0,-1 0 1 0 0,1 0 0 0 0,0 2-1 0 0,1-1 1 0 0,0 2-1 0 0,0 0 1 0 0,1 0 0 0 0,-1 1-1 0 0,2 1 1 0 0,-1 0 0 0 0,0 2-252 0 0,6-6 77 0 0,1 0 1 0 0,-1 1 0 0 0,1-1-1 0 0,1 1 1 0 0,-1 0 0 0 0,1 0 0 0 0,1 1-1 0 0,-1-1 1 0 0,1 1 0 0 0,0 0 0 0 0,1 0-1 0 0,0 0 1 0 0,-1 4-78 0 0,9 18 133 0 0,-4-27-118 0 0,1-1 0 0 0,-1 1-1 0 0,1-1 1 0 0,0 0 0 0 0,0 1-1 0 0,0-1 1 0 0,0 0-1 0 0,0-1 1 0 0,1 1 0 0 0,-1-1-1 0 0,0 1 1 0 0,1-1 0 0 0,-1 0-1 0 0,1 0 1 0 0,-1 0-1 0 0,1-1 1 0 0,0 1 0 0 0,-1-1-1 0 0,1 0 1 0 0,0 0 0 0 0,-1 0-1 0 0,1-1 1 0 0,0 1-1 0 0,-1-1 1 0 0,1 0 0 0 0,-1 0-1 0 0,1 0 1 0 0,-1 0 0 0 0,0-1-1 0 0,1 1 1 0 0,1-2-15 0 0,4-1 33 0 0,1 0-1 0 0,-1-1 1 0 0,0 1 0 0 0,-1-2 0 0 0,1 1 0 0 0,-1-1 0 0 0,0-1-1 0 0,-1 1 1 0 0,1-1 0 0 0,-1 0 0 0 0,-1-1 0 0 0,1 0-1 0 0,0-1-32 0 0,-1-3 25 0 0,0 1-1 0 0,-1-1 1 0 0,-1 0-1 0 0,1 0 1 0 0,-2-1-1 0 0,0 1 1 0 0,0-1-1 0 0,-1 0 1 0 0,-1 1-1 0 0,0-1 1 0 0,-1 0-1 0 0,0 0 1 0 0,-1 0-1 0 0,0-1-24 0 0,-8-37 201 0 0,-18-84-137 0 0,26 108-302 0 0,1 26 156 0 0,-2-1 54 0 0,1 1-30 0 0,1 1-10 0 0,0 0-10 0 0,3 20-2 0 0,2 67 80 0 0,10 14 11 0 0,-7-29 106 0 0,15 43-117 0 0,-22-5-145 0 0,6-110-4753 0 0,0 3-434 0 0</inkml:trace>
  <inkml:trace contextRef="#ctx0" brushRef="#br0" timeOffset="106420.381">14255 4173 6304 0 0,'0'0'141'0'0,"0"0"23"0"0,0 0 11 0 0,1-1-29 0 0,3-6 743 0 0,4-5 4463 0 0,-6 19-1614 0 0,-1 3-4719 0 0,11 156 2812 0 0,-1-97-1592 0 0,28 56 442 0 0,-11-84-431 0 0,14-24 48 0 0,22-42-768 0 0,-30-5-2975 0 0,-27 19 2101 0 0</inkml:trace>
  <inkml:trace contextRef="#ctx0" brushRef="#br0" timeOffset="106703.049">14213 4370 12528 0 0,'0'0'281'0'0,"0"0"40"0"0,4-8 326 0 0,16-15-507 0 0,108-22 1629 0 0,-12 21-1319 0 0,-82 17-1522 0 0,-21 3-4288 0 0</inkml:trace>
  <inkml:trace contextRef="#ctx0" brushRef="#br0" timeOffset="99403.884">16780 1694 10136 0 0,'0'0'230'0'0,"8"-15"548"0"0,-1-46 483 0 0,-7 59-1187 0 0,0 1 0 0 0,0-1 0 0 0,-1 0 0 0 0,1 1 0 0 0,-1-1 1 0 0,1 1-1 0 0,-1-1 0 0 0,1 1 0 0 0,-1-1 0 0 0,0 1 0 0 0,0-1 0 0 0,0 1 0 0 0,0 0 1 0 0,0 0-1 0 0,0-1 0 0 0,0 1 0 0 0,0 0 0 0 0,-1 0 0 0 0,1 0 0 0 0,0 0 1 0 0,-1 0-1 0 0,1 0 0 0 0,0 1 0 0 0,-1-1 0 0 0,1 0 0 0 0,-1 1 0 0 0,0-1 1 0 0,1 1-1 0 0,-1-1 0 0 0,1 1 0 0 0,-1 0 0 0 0,0 0 0 0 0,1 0 0 0 0,-1 0 1 0 0,-1 0-75 0 0,-11 3 59 0 0,1 0 0 0 0,-1 1 0 0 0,1 0 0 0 0,-1 1 1 0 0,1 1-1 0 0,1 0 0 0 0,-1 0 0 0 0,1 2 1 0 0,0-1-1 0 0,1 2 0 0 0,0-1 0 0 0,0 2 0 0 0,1-1 1 0 0,0 1-1 0 0,1 1 0 0 0,0 0 0 0 0,0 0 1 0 0,1 1-1 0 0,-3 7-59 0 0,8-16 7 0 0,1 0 0 0 0,0 1-1 0 0,-1-1 1 0 0,2 0 0 0 0,-1 1 0 0 0,0-1 0 0 0,1 1-1 0 0,-1 0 1 0 0,1 0 0 0 0,0-1 0 0 0,0 1 0 0 0,0 0 0 0 0,1 0-1 0 0,0 0 1 0 0,-1 0 0 0 0,1 0 0 0 0,1 0 0 0 0,-1 0 0 0 0,1 0-1 0 0,-1 0 1 0 0,1-1 0 0 0,0 1 0 0 0,0 0 0 0 0,1 0 0 0 0,-1-1-1 0 0,1 1 1 0 0,0-1 0 0 0,0 1 0 0 0,0-1 0 0 0,0 0 0 0 0,1 0-1 0 0,-1 0 1 0 0,1 0 0 0 0,0 0 0 0 0,-1 0 0 0 0,1-1 0 0 0,1 1-1 0 0,-1-1 1 0 0,0 0 0 0 0,1 0 0 0 0,1 1-7 0 0,5 0 43 0 0,0 0 1 0 0,1-1-1 0 0,-1 0 1 0 0,1-1 0 0 0,0 0-1 0 0,0-1 1 0 0,-1 0-1 0 0,1 0 1 0 0,3-2-44 0 0,-5 1 20 0 0,1 0 0 0 0,-1 0 1 0 0,0-2-1 0 0,0 1 0 0 0,0-1 1 0 0,0 0-1 0 0,0-1 0 0 0,-1 0 1 0 0,1 0-1 0 0,-1-1 0 0 0,0 0 1 0 0,0 0-1 0 0,-1-1 0 0 0,0 0 1 0 0,0 0-1 0 0,0-1 0 0 0,-1 0 1 0 0,1 0-1 0 0,-2-1 0 0 0,1 1 0 0 0,3-9-20 0 0,-1-1 10 0 0,-1 0-1 0 0,-1-1 0 0 0,-1 1 0 0 0,-1-1 0 0 0,0-1 0 0 0,-1 1 0 0 0,0-7-9 0 0,11-64 64 0 0,5-26-152 0 0,-15 91 88 0 0,-15 39-256 0 0,1 19 256 0 0,-11 84 0 0 0,20-88 39 0 0,0-19-19 0 0,0 0 1 0 0,0 0-1 0 0,2 0 0 0 0,-1 0 1 0 0,1 1-1 0 0,0-1 0 0 0,1-1 1 0 0,1 1-1 0 0,0 0 1 0 0,0 0-1 0 0,1-1 0 0 0,0 0 1 0 0,1 0-1 0 0,0 0 0 0 0,7 9-20 0 0,27 4 457 0 0,-37-22-434 0 0,1-1-19 0 0,1 1 0 0 0,-1-1-1 0 0,0 0 1 0 0,0 0-1 0 0,1 0 1 0 0,-1-1-1 0 0,0 1 1 0 0,0-1-1 0 0,0 1 1 0 0,0-1 0 0 0,0 0-1 0 0,1 0 1 0 0,-2-1-1 0 0,1 1 1 0 0,0 0-1 0 0,0-1 1 0 0,0 0-1 0 0,-1 0 1 0 0,1 0 0 0 0,-1 0-1 0 0,1-1-3 0 0,36-70 341 0 0,-14-15-341 0 0,-18 64-13 0 0,-7 23-52 0 0,0 1-7 0 0,0 0 6 0 0,0 20-72 0 0,0-14 135 0 0,0 0 0 0 0,0 0 0 0 0,0 0 1 0 0,1 0-1 0 0,0 0 0 0 0,0 0 0 0 0,1-1 0 0 0,-1 1 1 0 0,1 0-1 0 0,0-1 0 0 0,1 0 0 0 0,-1 1 0 0 0,1-1 0 0 0,0 0 1 0 0,1 0-1 0 0,-1 0 0 0 0,1-1 0 0 0,0 1 0 0 0,3 2 3 0 0,-3-4 4 0 0,0-1 0 0 0,-1 1 0 0 0,1-1 0 0 0,0 0 0 0 0,0 0 0 0 0,1-1 0 0 0,-1 1 0 0 0,0-1 0 0 0,0 0 0 0 0,1 0 0 0 0,-1-1 0 0 0,1 1 0 0 0,-1-1 0 0 0,0 0 0 0 0,1 0 0 0 0,-1 0 0 0 0,1-1 0 0 0,-1 1 0 0 0,1-1 0 0 0,-1 0 0 0 0,0 0 0 0 0,0-1 0 0 0,1 0 0 0 0,-1 1 0 0 0,0-1 0 0 0,0 0 0 0 0,-1-1 0 0 0,1 1 0 0 0,0-1 0 0 0,-1 0 0 0 0,1 0 0 0 0,1-2-4 0 0,40-64-681 0 0,-42 62 562 0 0,-1 0 0 0 0,0-1 0 0 0,-1 1 0 0 0,0-1 0 0 0,0 1 0 0 0,0-1 0 0 0,-1 1 0 0 0,0-1 0 0 0,-1 0 0 0 0,0-1 119 0 0,0-17-272 0 0,1 20 194 0 0,0 5-2 0 0,0 1 14 0 0,-2 8-9 0 0,1 0 70 0 0,1 1 0 0 0,1 0 0 0 0,-1 0 0 0 0,2 0 1 0 0,-1 0-1 0 0,1-1 0 0 0,0 1 0 0 0,1-1 0 0 0,0 1 0 0 0,0-1 1 0 0,4 6 4 0 0,-6-10 8 0 0,1-1 0 0 0,0 1 1 0 0,0-1-1 0 0,0 1 1 0 0,0-1-1 0 0,1 0 1 0 0,-1 0-1 0 0,1 0 1 0 0,0 0-1 0 0,-1-1 1 0 0,1 1-1 0 0,1-1 1 0 0,-1 0-1 0 0,0 0 0 0 0,0 0 1 0 0,1 0-1 0 0,0 0 1 0 0,-1-1-1 0 0,1 1 1 0 0,0-1-1 0 0,-1 0 1 0 0,1 0-1 0 0,0-1 1 0 0,0 1-1 0 0,0-1 0 0 0,0 1 1 0 0,0-1-1 0 0,0-1 1 0 0,2 1-9 0 0,23-11-193 0 0,-11 1-3954 0 0,-6 2-742 0 0</inkml:trace>
  <inkml:trace contextRef="#ctx0" brushRef="#br0" timeOffset="99888.789">17548 1472 6896 0 0,'0'0'200'0'0,"1"2"-8"0"0,5 54 920 0 0,-2 66 1030 0 0,4-39-804 0 0,3 16 662 0 0,-11-79-1435 0 0,0-18-322 0 0,0-2-3 0 0,0 0 1 0 0,0 0 6 0 0,0 0 1 0 0,0 0 0 0 0,0 0-20 0 0,0 0-86 0 0,0 0-40 0 0,1-7 84 0 0,30-128 107 0 0,-9 76-314 0 0,34-24-869 0 0,-6 66 202 0 0,-34 27 493 0 0,-12-5 190 0 0,0 0 1 0 0,0 0-1 0 0,-1 1 0 0 0,0-1 1 0 0,0 0-1 0 0,0 1 1 0 0,0 0-1 0 0,-1 0 0 0 0,0 0 1 0 0,0 0-1 0 0,-1 0 1 0 0,0 0-1 0 0,0 0 0 0 0,0 1 1 0 0,-1-1-1 0 0,0 6 5 0 0,6 30 7 0 0,13 91 1758 0 0,-4-85-165 0 0,-14-46-1397 0 0,-1-2-90 0 0,1 1-117 0 0,1 3 27 0 0,-1-5-5089 0 0,2-11-794 0 0</inkml:trace>
  <inkml:trace contextRef="#ctx0" brushRef="#br0" timeOffset="100146.016">17855 1443 12208 0 0,'0'0'264'0'0,"0"0"56"0"0,0 0 16 0 0,0 0 16 0 0,0 0-288 0 0,0 0-64 0 0,8 8 0 0 0,-5 2 0 0 0,1-3 0 0 0,5 3 96 0 0,-6-3-96 0 0,5 8 96 0 0,-5-3-240 0 0,6 0-48 0 0,-6 1 0 0 0,6 4-5120 0 0</inkml:trace>
  <inkml:trace contextRef="#ctx0" brushRef="#br0" timeOffset="100830.728">17968 1942 10568 0 0,'0'0'233'0'0,"0"0"39"0"0,0 0 17 0 0,0 0-27 0 0,8-4-158 0 0,-5 0-49 0 0,1-1 1 0 0,0 1 0 0 0,-1-1-1 0 0,0 0 1 0 0,0 0 0 0 0,0 0-1 0 0,-1 0 1 0 0,1 0 0 0 0,-1 0-1 0 0,-1-1 1 0 0,1 1 0 0 0,0-5-56 0 0,40-159 1228 0 0,-26 142-1098 0 0,-11 24-183 0 0,-2 5 47 0 0,0-1-1 0 0,0 1 1 0 0,0 0 0 0 0,0 0-1 0 0,-1 0 1 0 0,1 1 0 0 0,-1-1-1 0 0,0 0 1 0 0,1 1 0 0 0,-1 0-1 0 0,0-1 1 0 0,-1 1 0 0 0,1 0-1 0 0,0 0 1 0 0,-1 0 0 0 0,1 0-1 0 0,-1 1 1 0 0,0-1 0 0 0,0 0-1 0 0,-1 0 1 0 0,1 1-1 0 0,-1-1 1 0 0,1 0 0 0 0,-1 1-1 0 0,0-1 1 0 0,0 3 6 0 0,1 3-16 0 0,2 3 36 0 0,-1 0 1 0 0,1 0 0 0 0,1 0 0 0 0,0 0 0 0 0,1 0-1 0 0,0-1 1 0 0,1 0 0 0 0,0 0 0 0 0,1-1 0 0 0,4 5-21 0 0,-5-10 18 0 0,1-1 0 0 0,0 1 1 0 0,1-1-1 0 0,-1 0 0 0 0,1-1 1 0 0,0 0-1 0 0,0 0 0 0 0,0-1 1 0 0,0 0-1 0 0,0-1 0 0 0,0 1 1 0 0,1-1-1 0 0,-1-1 0 0 0,1 0 1 0 0,-1 0-1 0 0,0 0 0 0 0,1-1 1 0 0,6-2-19 0 0,-9 2 4 0 0,6 1-125 0 0,-1-2 1 0 0,0 0-1 0 0,0 0 0 0 0,0-1 0 0 0,0 0 0 0 0,0-1 0 0 0,-1 0 0 0 0,1-1 1 0 0,4-3 120 0 0,-6 3-454 0 0,0-1 1 0 0,0 0 0 0 0,-1-1-1 0 0,0 0 1 0 0,0 0 0 0 0,-1 0-1 0 0,0-1 1 0 0,0-1 0 0 0,-1 1-1 0 0,0-1 1 0 0,-1 0 0 0 0,1 0-1 0 0,-2 0 1 0 0,1-1-1 0 0,-1 0 1 0 0,-1-1 453 0 0,0 2-339 0 0,0 0 0 0 0,-1 0 0 0 0,-1 0 0 0 0,0-1 0 0 0,0 1 0 0 0,0-1 0 0 0,-1 1 0 0 0,-1-1 0 0 0,0-5 339 0 0,-25-47 2387 0 0,24 60-2091 0 0,-1-1 0 0 0,1 1 0 0 0,-1 0-1 0 0,1-1 1 0 0,-1 1 0 0 0,0 0 0 0 0,0 1-1 0 0,0-1 1 0 0,0 0 0 0 0,0 1 0 0 0,0 0 0 0 0,0 0-1 0 0,-1 0 1 0 0,1 0 0 0 0,0 0 0 0 0,-1 1-1 0 0,1-1 1 0 0,-1 1 0 0 0,1 0 0 0 0,0 0 0 0 0,-1 0-1 0 0,-1 1-295 0 0,-2-1 300 0 0,0 2 1 0 0,0-1-1 0 0,0 1 0 0 0,1 0 0 0 0,-1 0 0 0 0,1 1 1 0 0,-1-1-1 0 0,1 2 0 0 0,0-1 0 0 0,-3 3-300 0 0,0 1 110 0 0,0 0 0 0 0,1 1 0 0 0,0 0 0 0 0,0 1 0 0 0,1-1 0 0 0,0 1 0 0 0,0 1 0 0 0,1-1 0 0 0,1 1 0 0 0,0 0 0 0 0,0 1 0 0 0,1-1 0 0 0,0 1 0 0 0,0 0 0 0 0,1 0 0 0 0,1 0 0 0 0,0 0 0 0 0,1 1-1 0 0,0 2-109 0 0,0-10 37 0 0,1 0 0 0 0,1 0 0 0 0,-1 0 0 0 0,1 0 0 0 0,-1 0 0 0 0,1 1 0 0 0,0-1 0 0 0,1-1 0 0 0,-1 1 0 0 0,1 0 0 0 0,0 0-1 0 0,-1 0 1 0 0,2-1 0 0 0,-1 1 0 0 0,0-1 0 0 0,1 0 0 0 0,-1 1 0 0 0,1-1 0 0 0,1 0-37 0 0,0-2 41 0 0,-1 0-1 0 0,1-1 1 0 0,0 1 0 0 0,0-1 0 0 0,0 0 0 0 0,0 0-1 0 0,0 0 1 0 0,0-1 0 0 0,0 1 0 0 0,0-1-1 0 0,-1 0 1 0 0,1 0 0 0 0,0-1 0 0 0,0 1 0 0 0,-1-1-1 0 0,1 1 1 0 0,-1-1 0 0 0,1 0 0 0 0,-1-1 0 0 0,0 1-1 0 0,0 0 1 0 0,2-3-41 0 0,101-117 81 0 0,-105 120-89 0 0,1-1 0 0 0,0 1-1 0 0,0 0 1 0 0,0-1 0 0 0,0 1-1 0 0,1 0 1 0 0,-1 0-1 0 0,0 0 1 0 0,1 1 0 0 0,0-1-1 0 0,-1 1 1 0 0,1-1-1 0 0,0 1 1 0 0,0 0 0 0 0,-1 0-1 0 0,1 0 1 0 0,0 0 0 0 0,0 1-1 0 0,0-1 1 0 0,0 1-1 0 0,0-1 1 0 0,0 1 0 0 0,0 0-1 0 0,0 1 1 0 0,1-1 0 0 0,-1 0-1 0 0,0 1 1 0 0,-1-1-1 0 0,1 1 1 0 0,0 0 0 0 0,0 0-1 0 0,0 0 1 0 0,0 1 0 0 0,-1-1-1 0 0,1 1 1 0 0,0-1-1 0 0,-1 1 1 0 0,1 0 0 0 0,-1 0-1 0 0,0 0 1 0 0,0 0-1 0 0,0 1 9 0 0,9 19-19 0 0,-1 0 0 0 0,-1 0 0 0 0,-1 1 0 0 0,-1 1 0 0 0,-1-1 0 0 0,-2 1 0 0 0,0 0 0 0 0,0 19 19 0 0,7 41-73 0 0,9 199 48 0 0,-19-281 41 0 0,-1-1 0 0 0,1 1 0 0 0,-1-1 0 0 0,0 1 0 0 0,1 0 0 0 0,-1-1 0 0 0,0 1 1 0 0,0-1-1 0 0,0 1 0 0 0,0 0 0 0 0,-1-1 0 0 0,1 1 0 0 0,0 0 0 0 0,-1-1 0 0 0,1 1 0 0 0,-1-1 0 0 0,1 1 0 0 0,-1-1 1 0 0,0 1-1 0 0,0-1 0 0 0,1 1 0 0 0,-1-1 0 0 0,0 0 0 0 0,0 1 0 0 0,-1-1 0 0 0,1 0 0 0 0,0 0 0 0 0,0 0 0 0 0,0 0 1 0 0,-1 0-1 0 0,1 0 0 0 0,-1 0 0 0 0,1 0 0 0 0,-1-1 0 0 0,1 1 0 0 0,-1 0 0 0 0,1-1 0 0 0,-1 0 0 0 0,1 1 0 0 0,-1-1 1 0 0,0 0-1 0 0,1 0 0 0 0,-1 1 0 0 0,0-1-16 0 0,-161-67 1262 0 0,130 53-1206 0 0,0-2 0 0 0,1-1 0 0 0,1-1 0 0 0,1-2 0 0 0,-8-8-56 0 0,37 27-6 0 0,0 0 0 0 0,0 1 1 0 0,0-1-1 0 0,0 0 0 0 0,0 1 0 0 0,0-1 0 0 0,1 0 0 0 0,-1 0 0 0 0,0 0 0 0 0,1 0 0 0 0,-1 0 0 0 0,0 1 0 0 0,1-1 0 0 0,-1 0 0 0 0,1 0 0 0 0,-1-1 0 0 0,1 1 0 0 0,0 0 0 0 0,0 0 0 0 0,-1 0 0 0 0,1 0 0 0 0,0 0 1 0 0,0 0-1 0 0,0 0 0 0 0,0 0 0 0 0,0-1 0 0 0,0 1 0 0 0,0 0 0 0 0,1 0 0 0 0,-1 0 0 0 0,0 0 0 0 0,1 0 0 0 0,-1 0 0 0 0,0 0 0 0 0,1 0 0 0 0,-1 0 0 0 0,1 0 0 0 0,0 0 0 0 0,0 0 6 0 0,16-14-1457 0 0,4 2-3479 0 0,-1 4-822 0 0</inkml:trace>
  <inkml:trace contextRef="#ctx0" brushRef="#br0" timeOffset="101476.256">19403 1530 10736 0 0,'0'0'241'0'0,"0"0"38"0"0,-8-1 279 0 0,2 0-469 0 0,0 0 0 0 0,0 0-1 0 0,-1 0 1 0 0,1 1 0 0 0,0 0 0 0 0,-1 1-1 0 0,1-1 1 0 0,0 1 0 0 0,-1 0-1 0 0,1 0 1 0 0,0 1 0 0 0,0 0 0 0 0,-5 2-89 0 0,1 2 178 0 0,0-1 1 0 0,0 1-1 0 0,1 1 0 0 0,0 0 1 0 0,1 0-1 0 0,-1 1 1 0 0,1 0-1 0 0,1 0 1 0 0,-1 1-1 0 0,1-1 1 0 0,1 2-1 0 0,0-1 1 0 0,-3 8-179 0 0,-38 99 801 0 0,44-60-179 0 0,3-54-580 0 0,0 0 0 0 0,0 0 0 0 0,0 0 0 0 0,0 0 0 0 0,0 0 0 0 0,1 0 0 0 0,-1 0 0 0 0,1-1 0 0 0,0 1 0 0 0,-1 0 0 0 0,1 0 0 0 0,0 0 0 0 0,0-1 0 0 0,0 1 0 0 0,0 0 0 0 0,0-1 0 0 0,1 1-1 0 0,-1-1 1 0 0,0 1 0 0 0,1-1 0 0 0,-1 0 0 0 0,1 1 0 0 0,-1-1 0 0 0,1 0 0 0 0,0 0 0 0 0,0 0 0 0 0,-1 0 0 0 0,1-1 0 0 0,0 1 0 0 0,0 0 0 0 0,0-1 0 0 0,0 1 0 0 0,0-1 0 0 0,0 0 0 0 0,0 1-1 0 0,0-1 1 0 0,1 0-42 0 0,2-2 52 0 0,0 0-1 0 0,0 0 1 0 0,-1 0-1 0 0,1 0 1 0 0,-1-1-1 0 0,1 0 1 0 0,-1 0-1 0 0,0 0 1 0 0,0-1-1 0 0,0 1 1 0 0,0-1-1 0 0,-1 0 1 0 0,1 0-52 0 0,3-6 27 0 0,0 0 1 0 0,-1 0 0 0 0,0 0 0 0 0,0-1-1 0 0,-1 1 1 0 0,-1-1 0 0 0,0-1 0 0 0,0 1-1 0 0,-1 0 1 0 0,0-4-28 0 0,32-172 200 0 0,-16 80-161 0 0,-2 10-113 0 0,-3-62-54 0 0,-13 135 118 0 0,6 52-134 0 0,-3 54 90 0 0,-4-42 33 0 0,-2 1 0 0 0,-1-1-1 0 0,-8 31 22 0 0,-11 95 0 0 0,12-92 0 0 0,3 0 0 0 0,3 53 0 0 0,9-78 11 0 0,-4-47 7 0 0,0 0-1 0 0,0-1 1 0 0,1 1-1 0 0,-1 0 1 0 0,1-1-1 0 0,-1 0 1 0 0,1 1-1 0 0,0-1 1 0 0,0 0-1 0 0,-1 0 1 0 0,1 0-1 0 0,0 0 1 0 0,0 0 0 0 0,0 0-1 0 0,0 0 1 0 0,0-1-1 0 0,0 1 1 0 0,0-1-1 0 0,0 0 1 0 0,2 1-18 0 0,2-1-19 0 0,-1-1 1 0 0,1 1-1 0 0,-1-1 0 0 0,1 0 1 0 0,-1 0-1 0 0,0-1 1 0 0,0 0-1 0 0,1 0 1 0 0,-1 0-1 0 0,0 0 0 0 0,-1-1 1 0 0,1 0-1 0 0,0 0 1 0 0,0-1 18 0 0,10-7-1520 0 0,-3 1-4813 0 0</inkml:trace>
  <inkml:trace contextRef="#ctx0" brushRef="#br0" timeOffset="101783.744">19848 1330 11552 0 0,'-2'1'334'0'0,"-35"42"172"0"0,7-9 78 0 0,24-26-336 0 0,0 1 1 0 0,0-1-1 0 0,1 1 1 0 0,1 0 0 0 0,-1 0-1 0 0,1 0 1 0 0,1 0-1 0 0,0 1 1 0 0,0 0 0 0 0,1-1-1 0 0,0 1 1 0 0,1 2-249 0 0,-1-4 217 0 0,-1 6-8 0 0,0-1 0 0 0,2 1 0 0 0,-1 0 1 0 0,2 0-1 0 0,-1 0 0 0 0,2-1 1 0 0,0 1-1 0 0,3 11-209 0 0,-4-21 17 0 0,2 6 18 0 0,-1 0 1 0 0,1-1 0 0 0,0 1 0 0 0,1-1 0 0 0,0 0 0 0 0,1 0 0 0 0,0 0-1 0 0,0 0 1 0 0,1-1 0 0 0,0 1 0 0 0,0-1 0 0 0,1-1 0 0 0,7 8-36 0 0,-11-12-39 0 0,1 0 0 0 0,0 0 0 0 0,0 0 0 0 0,0-1 0 0 0,0 1 0 0 0,0-1 0 0 0,1 0 0 0 0,-1 0 0 0 0,1 0 0 0 0,-1 0 0 0 0,1-1 0 0 0,0 1 0 0 0,-1-1 0 0 0,1 0 0 0 0,0 0 0 0 0,0-1 0 0 0,0 1 0 0 0,0-1 0 0 0,0 0 0 0 0,0 0 0 0 0,0 0 0 0 0,0 0 0 0 0,0-1 0 0 0,0 1 0 0 0,0-1 0 0 0,0 0 0 0 0,0 0 0 0 0,-1-1 0 0 0,1 1 0 0 0,0-1 0 0 0,-1 0 0 0 0,2-1 39 0 0,7-7-6141 0 0</inkml:trace>
  <inkml:trace contextRef="#ctx0" brushRef="#br0" timeOffset="101956.427">19759 1455 14480 0 0,'0'0'330'0'0,"2"0"45"0"0,256-14 1799 0 0,-141 18-1967 0 0,-67 2-4941 0 0,-19 1-778 0 0</inkml:trace>
  <inkml:trace contextRef="#ctx0" brushRef="#br0" timeOffset="111009.051">20330 1938 6736 0 0,'0'0'149'0'0,"0"0"23"0"0,0 0 12 0 0,1 1-25 0 0,1 0-43 0 0,0-1 0 0 0,0 1 0 0 0,0 0-1 0 0,-1 0 1 0 0,1 0 0 0 0,0 1 0 0 0,-1-1 0 0 0,1 0 0 0 0,-1 1 0 0 0,1-1 0 0 0,-1 1 0 0 0,1-1 0 0 0,-1 1 0 0 0,0 0 0 0 0,0-1-1 0 0,0 1 1 0 0,0 0 0 0 0,0 0 0 0 0,0 0 0 0 0,-1 0 0 0 0,1 0 0 0 0,0 0 0 0 0,-1 0 0 0 0,0 0 0 0 0,1 0 0 0 0,-1 0-1 0 0,0 0 1 0 0,0 0 0 0 0,0 0 0 0 0,0 0 0 0 0,-1 0 0 0 0,1 0 0 0 0,-1 0 0 0 0,1 0 0 0 0,-1 0 0 0 0,1 0 0 0 0,-1 0 0 0 0,0 0-116 0 0,-46 59 2211 0 0,-39 5-2211 0 0,75-58-3374 0 0,3-1-1196 0 0</inkml:trace>
  <inkml:trace contextRef="#ctx0" brushRef="#br0" timeOffset="113724.622">20735 1697 8320 0 0,'0'0'190'0'0,"0"0"28"0"0,0 7 199 0 0,11 29 52 0 0,-10-35-10 0 0,7 9 1054 0 0,-3-8-1286 0 0,1-1 0 0 0,0 1 0 0 0,-1-1 0 0 0,1-1 0 0 0,0 1 0 0 0,-1-1 0 0 0,1 0 0 0 0,0-1 0 0 0,0 1 0 0 0,-1-1 0 0 0,1 0 0 0 0,0 0 0 0 0,-1-1 0 0 0,1 0 0 0 0,-1 0 0 0 0,0 0 0 0 0,0-1 0 0 0,0 1 0 0 0,4-3-227 0 0,8-3 245 0 0,72-51 246 0 0,-84 54-462 0 0,0 0 0 0 0,0-1 0 0 0,0 0-1 0 0,-1 1 1 0 0,0-2 0 0 0,0 1-1 0 0,-1 0 1 0 0,1-1 0 0 0,-1 1-1 0 0,-1-1 1 0 0,1 0 0 0 0,0-5-29 0 0,2-3 41 0 0,-7-24 33 0 0,-20 21-88 0 0,17 17 13 0 0,1 1 0 0 0,-1 0 1 0 0,1 0-1 0 0,-1 0 0 0 0,1 0 0 0 0,-1 1 1 0 0,1 0-1 0 0,-1-1 0 0 0,1 2 0 0 0,0-1 1 0 0,0 0-1 0 0,-1 1 0 0 0,1 0 0 0 0,0 0 1 0 0,0 0-1 0 0,1 1 0 0 0,-1-1 0 0 0,0 1 1 0 0,1 0-1 0 0,-1 0 0 0 0,1 0 1 0 0,0 0-1 0 0,0 1 0 0 0,0-1 0 0 0,1 1 1 0 0,-1 0-1 0 0,0 2 1 0 0,-2 3 1 0 0,0 1-1 0 0,1 0 1 0 0,0 0 0 0 0,1 0 0 0 0,0 0 0 0 0,0 1 0 0 0,1-1-1 0 0,1 1 1 0 0,0 0 0 0 0,0-1 0 0 0,1 1 0 0 0,0 0-1 0 0,2 9 0 0 0,-2-15 11 0 0,0-1-1 0 0,0 1 0 0 0,1 0 0 0 0,0-1 1 0 0,0 1-1 0 0,0-1 0 0 0,0 0 0 0 0,1 1 1 0 0,0-1-1 0 0,0 0 0 0 0,0 0 0 0 0,0 0 1 0 0,1 0-1 0 0,-1 0 0 0 0,1 0 0 0 0,0-1 1 0 0,0 1-1 0 0,0-1 0 0 0,1 0 0 0 0,-1 0 1 0 0,1 0-1 0 0,0-1 0 0 0,-1 1 0 0 0,1-1 1 0 0,0 0-1 0 0,1 0 0 0 0,-1 0 0 0 0,0 0 1 0 0,1-1-1 0 0,-1 0 0 0 0,0 0 0 0 0,1 0 1 0 0,0 0-1 0 0,-1-1 0 0 0,5 0-10 0 0,43-11 537 0 0,-2-20-601 0 0,1-14 128 0 0,22-51-64 0 0,-45 71 0 0 0,-28 25 0 0 0,1-1 0 0 0,-1 1-1 0 0,1-1 1 0 0,-1 0-1 0 0,1 1 1 0 0,-1 0-1 0 0,1-1 1 0 0,0 1 0 0 0,-1-1-1 0 0,1 1 1 0 0,0 0-1 0 0,-1-1 1 0 0,1 1-1 0 0,0 0 1 0 0,0 0 0 0 0,-1-1-1 0 0,1 1 1 0 0,0 0-1 0 0,0 0 1 0 0,-1 0-1 0 0,1 0 1 0 0,0 0 0 0 0,0 0-1 0 0,0 0 1 0 0,-1 0-1 0 0,1 1 1 0 0,0-1-1 0 0,0 0 1 0 0,-1 0 0 0 0,1 0-1 0 0,0 1 1 0 0,-1-1-1 0 0,1 1 1 0 0,0-1-1 0 0,-1 0 1 0 0,1 1-1 0 0,0-1 1 0 0,-1 1 0 0 0,1-1-1 0 0,-1 1 1 0 0,1 0-1 0 0,-1-1 1 0 0,1 1-1 0 0,-1-1 1 0 0,0 1 0 0 0,1 0-1 0 0,-1 0 1 0 0,1-1 10 0 0,2 6-89 0 0,-1 1 1 0 0,1-1-1 0 0,-1 1 1 0 0,0-1-1 0 0,-1 1 1 0 0,1 0-1 0 0,-1 0 1 0 0,-1-1-1 0 0,1 1 1 0 0,-1 0-1 0 0,0 2 79 0 0,2 30 234 0 0,2 15 94 0 0,-4-53-168 0 0,24-35 260 0 0,41-94-408 0 0,-62 122-29 0 0,1 0 0 0 0,-1 0 0 0 0,1 1 0 0 0,0 0 0 0 0,0-1 0 0 0,1 2 0 0 0,-1-1 0 0 0,1 0-1 0 0,0 1 1 0 0,0 0 0 0 0,1 0 0 0 0,4-2 17 0 0,-9 6 0 0 0,0-1-1 0 0,0 1 1 0 0,0 0 0 0 0,-1 0 0 0 0,1 0-1 0 0,0 0 1 0 0,0 0 0 0 0,0 1-1 0 0,0-1 1 0 0,0 0 0 0 0,0 0-1 0 0,-1 0 1 0 0,1 1 0 0 0,0-1-1 0 0,0 1 1 0 0,0-1 0 0 0,-1 0-1 0 0,1 1 1 0 0,0-1 0 0 0,0 1 0 0 0,-1 0-1 0 0,1-1 1 0 0,-1 1 0 0 0,1 0-1 0 0,0-1 1 0 0,-1 1 0 0 0,1 0-1 0 0,-1-1 1 0 0,0 1 0 0 0,1 0-1 0 0,-1 0 1 0 0,1 0 0 0 0,-1-1 0 0 0,0 1-1 0 0,55 154 1 0 0,-23-110 0 0 0,-9-34 11 0 0,-17-12 30 0 0,0 0-1 0 0,0 1 0 0 0,0-2 1 0 0,-1 1-1 0 0,1-1 1 0 0,0 0-1 0 0,-1 0 0 0 0,1 0 1 0 0,-1-1-1 0 0,0 0 1 0 0,0 0-1 0 0,0 0 0 0 0,0-1-40 0 0,93-89 247 0 0,-64 46-262 0 0,-30 42 22 0 0,0-1-1 0 0,0 0 1 0 0,-1 0-1 0 0,0 0 0 0 0,0 0 1 0 0,0 0-1 0 0,-1-1 1 0 0,0 1-1 0 0,0-1 0 0 0,1-6-6 0 0,8-39-320 0 0,-16 32 160 0 0,2 14 160 0 0,-2 2 0 0 0,-1 1-10 0 0,-30 1-108 0 0,21 7 118 0 0,-13 18 0 0 0,12-1 0 0 0,13-12-4 0 0,0 0-1 0 0,1 0 0 0 0,0 0 0 0 0,1 0 0 0 0,0 1 0 0 0,0-1 0 0 0,1 0 0 0 0,0 1 0 0 0,1-1 0 0 0,0 0 0 0 0,1 0 0 0 0,0 0 0 0 0,1 3 5 0 0,-1-5 6 0 0,1 1 0 0 0,0-1 0 0 0,1 0 0 0 0,-1 0 0 0 0,1 0-1 0 0,1 0 1 0 0,0-1 0 0 0,0 1 0 0 0,0-1 0 0 0,1 0-1 0 0,4 3-5 0 0,-6-7 6 0 0,0-1 0 0 0,1 1-1 0 0,-1-1 1 0 0,1 0-1 0 0,-1-1 1 0 0,1 1-1 0 0,0-1 1 0 0,0 0-1 0 0,0 0 1 0 0,0 0-1 0 0,-1-1 1 0 0,1 0 0 0 0,0 0-1 0 0,0 0 1 0 0,0-1-1 0 0,0 1 1 0 0,0-1-1 0 0,0 0 1 0 0,0-1-1 0 0,-1 1 1 0 0,1-1-1 0 0,-1 0 1 0 0,1 0 0 0 0,-1 0-1 0 0,3-2-5 0 0,41-32 64 0 0,36-63-467 0 0,-24 23-854 0 0,-38 59 707 0 0,-21 16 391 0 0,1 1 82 0 0,12 7-34 0 0,9 34-94 0 0,1 88 205 0 0,-16-81 0 0 0,-1-17 497 0 0,-7-31-476 0 0,0 0-1 0 0,0 1 1 0 0,0-1 0 0 0,1 0 0 0 0,-1 0-1 0 0,0 1 1 0 0,1-1 0 0 0,-1 0 0 0 0,0 0-1 0 0,0 1 1 0 0,1-1 0 0 0,-1 0 0 0 0,0 0-1 0 0,1 0 1 0 0,-1 0 0 0 0,0 1 0 0 0,1-1-1 0 0,-1 0 1 0 0,0 0 0 0 0,1 0-1 0 0,-1 0 1 0 0,0 0 0 0 0,1 0 0 0 0,-1 0-1 0 0,1 0 1 0 0,-1 0 0 0 0,0 0 0 0 0,1 0-1 0 0,-1 0 1 0 0,0 0 0 0 0,1 0 0 0 0,-1-1-1 0 0,0 1 1 0 0,1 0 0 0 0,-1 0 0 0 0,0 0-1 0 0,1 0 1 0 0,-1-1 0 0 0,0 1 0 0 0,0 0-1 0 0,1 0 1 0 0,-1-1 0 0 0,0 1 0 0 0,0 0-1 0 0,1 0 1 0 0,-1-1 0 0 0,0 1 0 0 0,0 0-1 0 0,0-1 1 0 0,1 1 0 0 0,-1 0 0 0 0,0-1-1 0 0,0 1 1 0 0,0 0 0 0 0,0-1 0 0 0,0 1-1 0 0,0 0 1 0 0,0-1 0 0 0,0 1 0 0 0,0-1-1 0 0,0 1 1 0 0,0 0-21 0 0,1-1-45 0 0,33-90 374 0 0,-13 22-317 0 0,-17 60-98 0 0,0-1 0 0 0,1 2-1 0 0,0-1 1 0 0,1 1 0 0 0,0-1-1 0 0,0 1 1 0 0,1 1-1 0 0,0 0 1 0 0,1 0 0 0 0,-1 0-1 0 0,1 1 1 0 0,0 0 0 0 0,1 0-1 0 0,8-4 87 0 0,9 1-927 0 0,0 1 1 0 0,0 1-1 0 0,1 1 0 0 0,-1 2 0 0 0,1 1 0 0 0,0 1 0 0 0,12 1 927 0 0,1-2-1766 0 0,46-7-1107 0 0,-86 10 2974 0 0,0 0 0 0 0,0 0 1 0 0,0 0-1 0 0,0 0 0 0 0,-1 0 1 0 0,1-1-1 0 0,0 1 1 0 0,0 0-1 0 0,0 0 0 0 0,0 0 1 0 0,0 0-1 0 0,0 0 1 0 0,0-1-1 0 0,0 1 0 0 0,0 0 1 0 0,0 0-1 0 0,0 0 1 0 0,0 0-1 0 0,0 0 0 0 0,0-1 1 0 0,0 1-1 0 0,-1 0 1 0 0,2 0-1 0 0,-1 0 0 0 0,0 0 1 0 0,0-1-1 0 0,0 1 0 0 0,0 0 1 0 0,0 0-1 0 0,0 0 1 0 0,0 0-1 0 0,0 0 0 0 0,0-1 1 0 0,0 1-1 0 0,0 0 1 0 0,0 0-1 0 0,0 0 0 0 0,0 0 1 0 0,0 0-1 0 0,1-1 1 0 0,-1 1-102 0 0,-19-3 1102 0 0,10 4-888 0 0,1 1-1 0 0,-1 0 0 0 0,1 0 1 0 0,-1 1-1 0 0,1 0 0 0 0,0 0 1 0 0,0 1-1 0 0,0 0 0 0 0,1 1 1 0 0,-1-1-1 0 0,1 1 0 0 0,0 1 1 0 0,0-1-1 0 0,1 1 0 0 0,0 1 1 0 0,0-1-1 0 0,0 1 0 0 0,1 0 1 0 0,0 0-1 0 0,0 1 0 0 0,1-1 1 0 0,-1 2-214 0 0,2 36 270 0 0,22-22 165 0 0,-16-22-394 0 0,1 0-20 0 0,-1 0-1 0 0,1-1 1 0 0,-1 0-1 0 0,1 0 1 0 0,0 0-1 0 0,-1 0 1 0 0,1 0 0 0 0,-1-1-1 0 0,1 0 1 0 0,-1 1-1 0 0,0-1 1 0 0,1-1-1 0 0,-1 1 1 0 0,0 0-1 0 0,1-1 1 0 0,-1 0 0 0 0,0 0-1 0 0,0 1 1 0 0,0-2-1 0 0,-1 1 1 0 0,2-1-21 0 0,20-11-91 0 0,81-31-294 0 0,-92 42 313 0 0,36 3-118 0 0,-10 31-32 0 0,-33-18 221 0 0,-1-1 0 0 0,0 1-1 0 0,-1 0 1 0 0,0 0 0 0 0,-1 1 0 0 0,0-1-1 0 0,-2 1 1 0 0,2 13 1 0 0,2 15 0 0 0,-1 157 0 0 0,-16-29 10 0 0,9-151 125 0 0,2-18-48 0 0,1-1 1 0 0,0 0 17 0 0,0 0 72 0 0,0 0 30 0 0,-7-6 218 0 0,-37-84 666 0 0,41 78-1062 0 0,0 1 1 0 0,1-1-1 0 0,0 1 1 0 0,1-1 0 0 0,0 0-1 0 0,1 0 1 0 0,0 1-1 0 0,1-1 1 0 0,0 0-1 0 0,1 0 1 0 0,1 1-1 0 0,2-9-29 0 0,-4 17 5 0 0,5-25 6 0 0,1 1 0 0 0,1 0 1 0 0,2 0-1 0 0,0 1 0 0 0,2 1 0 0 0,6-9-11 0 0,-1 9-29 0 0,1 1-1 0 0,2 0 0 0 0,0 2 0 0 0,2 0 0 0 0,7-5 30 0 0,69-39-411 0 0,-47 39 225 0 0,-45 25 132 0 0,-5 2-12 0 0,-1 18-78 0 0,-10 58 66 0 0,10-28 14 0 0,3-41 75 0 0,-3-7-4 0 0,1 1-1 0 0,0 0 1 0 0,0-1 0 0 0,0 0-1 0 0,0 1 1 0 0,0-1 0 0 0,0 1-1 0 0,0-1 1 0 0,0 0-1 0 0,0 0 1 0 0,0 0 0 0 0,0 0-1 0 0,0 1 1 0 0,0-1 0 0 0,0 0-1 0 0,0-1 1 0 0,0 1-1 0 0,0 0 1 0 0,0 0 0 0 0,0 0-1 0 0,0-1 1 0 0,0 1 0 0 0,0 0-1 0 0,0-1 1 0 0,0 1-1 0 0,0-1 1 0 0,0 1 0 0 0,0-1-1 0 0,-1 0 1 0 0,1 1 0 0 0,0-1-1 0 0,0 0-6 0 0,92-99 123 0 0,-72 76-405 0 0,-7 11 93 0 0,8 5 29 0 0,-20 8 150 0 0,0 0 0 0 0,-1 1-1 0 0,1-1 1 0 0,0 0 0 0 0,0 1-1 0 0,-1-1 1 0 0,1 1 0 0 0,0-1 0 0 0,-1 1-1 0 0,1 0 1 0 0,0 0 0 0 0,-1 0 0 0 0,1 0-1 0 0,-1 0 1 0 0,1 0 0 0 0,-1 0-1 0 0,0 0 1 0 0,0 1 0 0 0,1-1 0 0 0,-1 0-1 0 0,0 1 1 0 0,0-1 0 0 0,0 1-1 0 0,0-1 1 0 0,-1 1 0 0 0,1 0 0 0 0,0-1-1 0 0,-1 1 1 0 0,1 0 0 0 0,-1 0 0 0 0,1 0 9 0 0,30 183-173 0 0,-23-52 120 0 0,6-22 54 0 0,17-1 118 0 0,-22-55 80 0 0,-9-53-172 0 0,0 1 0 0 0,0 0-1 0 0,0 0 1 0 0,-1 0-1 0 0,1-1 1 0 0,0 1 0 0 0,-1 0-1 0 0,0-1 1 0 0,0 1-1 0 0,0 0 1 0 0,0-1 0 0 0,0 1-1 0 0,0-1 1 0 0,-1 1-1 0 0,1-1 1 0 0,-1 0-1 0 0,0 0 1 0 0,1 1 0 0 0,-1-1-1 0 0,0 0 1 0 0,0-1-1 0 0,0 1 1 0 0,-1 0 0 0 0,1-1-1 0 0,0 1 1 0 0,-1-1-1 0 0,1 1 1 0 0,-1-1 0 0 0,1 0-1 0 0,-1 0 1 0 0,0 0-1 0 0,1-1 1 0 0,-1 1-1 0 0,0-1 1 0 0,0 1 0 0 0,1-1-1 0 0,-1 0 1 0 0,0 0-1 0 0,0 0 1 0 0,1-1 0 0 0,-1 1-1 0 0,-2-1-25 0 0,-5-2 83 0 0,-1 0-1 0 0,1-1 1 0 0,0 0-1 0 0,0-1 1 0 0,0 0-1 0 0,1 0 1 0 0,-1-1-1 0 0,2 0 1 0 0,-1-1 0 0 0,0 0-1 0 0,-4-6-82 0 0,-6-21 613 0 0,18 30-570 0 0,1 0-1 0 0,0 0 0 0 0,0 0 1 0 0,1 1-1 0 0,-1-1 0 0 0,1 0 1 0 0,0 0-1 0 0,0 1 0 0 0,0-1 1 0 0,0 0-1 0 0,1 1 0 0 0,-1-1 1 0 0,1 1-1 0 0,0-1 0 0 0,0 1 1 0 0,0 0-1 0 0,0 0 0 0 0,1 0 1 0 0,0 0-1 0 0,-1 0 0 0 0,1 1 1 0 0,0-1-1 0 0,0 1 0 0 0,0 0-42 0 0,9-8 46 0 0,12-9-32 0 0,0 0-1 0 0,1 1 1 0 0,1 2 0 0 0,0 1 0 0 0,1 1-1 0 0,1 1-13 0 0,139-39 21 0 0,-94 35-5689 0 0,-34 10-684 0 0</inkml:trace>
  <inkml:trace contextRef="#ctx0" brushRef="#br0" timeOffset="115051.329">16703 2699 6912 0 0,'0'0'157'0'0,"0"-6"214"0"0,15-31 577 0 0,-15 35-110 0 0,0 2 33 0 0,0 0-18 0 0,0 0-105 0 0,0 0-48 0 0,0-5 2686 0 0,-21 97-3034 0 0,16-44-128 0 0,4-43-204 0 0,0 0 0 0 0,1 0 0 0 0,0 0 0 0 0,0 1 1 0 0,0-1-1 0 0,0 0 0 0 0,1 0 0 0 0,0 0 0 0 0,0 0 1 0 0,1 0-1 0 0,-1 0 0 0 0,2 2-20 0 0,1 1 51 0 0,-4-8-41 0 0,0 1 0 0 0,1 0 0 0 0,-1 0-1 0 0,0-1 1 0 0,1 1 0 0 0,-1 0 0 0 0,1 0 0 0 0,-1-1 0 0 0,0 1-1 0 0,1 0 1 0 0,0-1 0 0 0,-1 1 0 0 0,1-1 0 0 0,-1 1 0 0 0,1-1 0 0 0,0 1-1 0 0,-1-1 1 0 0,1 1 0 0 0,0-1 0 0 0,-1 0 0 0 0,1 1 0 0 0,0-1-1 0 0,0 0 1 0 0,-1 0 0 0 0,1 1 0 0 0,0-1 0 0 0,0 0 0 0 0,0 0 0 0 0,-1 0-1 0 0,1 0 1 0 0,0 0 0 0 0,0 0 0 0 0,0 0 0 0 0,-1 0 0 0 0,1 0-1 0 0,1-1-9 0 0,3 0 33 0 0,1-1-1 0 0,0 0 0 0 0,-1 0 1 0 0,0 0-1 0 0,1-1 0 0 0,-1 0 1 0 0,0 0-1 0 0,0 0 0 0 0,-1 0 1 0 0,1-1-1 0 0,-1 0 0 0 0,1 0 0 0 0,-1-1-32 0 0,53-73 47 0 0,-37 79-290 0 0,11 39 87 0 0,-23-28 146 0 0,0-1-1 0 0,0 0 1 0 0,1-1-1 0 0,0 0 1 0 0,1-1-1 0 0,0 0 1 0 0,1 0-1 0 0,5 3 11 0 0,-13-10 8 0 0,0 1 0 0 0,1-1 0 0 0,-1 0 0 0 0,1 0 0 0 0,0 0 0 0 0,0 0 0 0 0,0 0 0 0 0,0-1-1 0 0,0 0 1 0 0,0 0 0 0 0,0 0 0 0 0,0 0 0 0 0,0-1 0 0 0,0 1 0 0 0,1-1 0 0 0,-1 0-1 0 0,0-1 1 0 0,0 1 0 0 0,0-1 0 0 0,0 1 0 0 0,0-1 0 0 0,2-1-8 0 0,-4 1 89 0 0,0 0-8 0 0,-1 0-70 0 0,1 1 0 0 0,-1-1-1 0 0,0 0 1 0 0,1 0-1 0 0,-1 0 1 0 0,0 0 0 0 0,0 0-1 0 0,1 0 1 0 0,-1 0-1 0 0,0 0 1 0 0,0-1 0 0 0,0 1-1 0 0,-1 0 1 0 0,1-1-1 0 0,0 1 1 0 0,0-1 0 0 0,-1 1-1 0 0,1-1 1 0 0,-1 1-1 0 0,1-1 1 0 0,-1 1-1 0 0,0-1 1 0 0,0 1 0 0 0,0-1-1 0 0,1 1 1 0 0,-1-1-1 0 0,-1 0 1 0 0,1 1 0 0 0,0-1-1 0 0,0 1 1 0 0,-1-1-1 0 0,1 1 1 0 0,0-1 0 0 0,-1 1-1 0 0,0-1 1 0 0,0 0-11 0 0,-53-87 134 0 0,40 64-297 0 0,-10-34-2549 0 0,24 52-2744 0 0</inkml:trace>
  <inkml:trace contextRef="#ctx0" brushRef="#br0" timeOffset="115357.962">17334 2824 11720 0 0,'0'0'264'0'0,"0"0"34"0"0,0 0 22 0 0,-4 8 67 0 0,-4 22 118 0 0,7-22 3 0 0,0 1-1 0 0,0-1 0 0 0,0 1 0 0 0,1-1 1 0 0,1 1-1 0 0,0-1 0 0 0,0 1 1 0 0,0-1-1 0 0,1 0 0 0 0,0 1 0 0 0,1 1-507 0 0,-2-6 95 0 0,18 37 882 0 0,-18-40-924 0 0,-1-1-57 0 0,0 0-289 0 0,0 0-143 0 0,3-8-5322 0 0,1-1-150 0 0</inkml:trace>
  <inkml:trace contextRef="#ctx0" brushRef="#br0" timeOffset="115640.238">17416 2565 10448 0 0,'0'0'233'0'0,"0"0"39"0"0,0 0 16 0 0,0 0-32 0 0,1-1-164 0 0,4-1-59 0 0,-4 1 85 0 0,15-2 358 0 0,7 21-476 0 0,-12-1 0 0 0,16 94 0 0 0,-21 44 2575 0 0,-7-96-1870 0 0,-3 27-113 0 0,-1-68-515 0 0,3-13-216 0 0,2-4-4121 0 0,0-1-786 0 0</inkml:trace>
  <inkml:trace contextRef="#ctx0" brushRef="#br0" timeOffset="115843.493">17345 2679 8640 0 0,'0'0'197'0'0,"0"0"24"0"0,8-3 217 0 0,71-18 1654 0 0,-61 20-1631 0 0,72-6 1082 0 0,-25 10-1475 0 0,-56-6-91 0 0,-1 0-30 0 0</inkml:trace>
  <inkml:trace contextRef="#ctx0" brushRef="#br0" timeOffset="116235.68">17711 2544 7056 0 0,'0'0'157'0'0,"0"0"23"0"0,0 0 12 0 0,0 1-27 0 0,27 67 2353 0 0,24 109 958 0 0,-24-57-1700 0 0,-16-51-33 0 0,13-138-3168 0 0,-21 62 1219 0 0,-1 0-1 0 0,1 0 0 0 0,0 0 1 0 0,0 0-1 0 0,1 0 1 0 0,0 0-1 0 0,0 1 1 0 0,0 0-1 0 0,1 0 1 0 0,0 0-1 0 0,0 1 0 0 0,1-1 1 0 0,0 1-1 0 0,3-2 207 0 0,-7 6-43 0 0,-1-1 41 0 0,1 0-1 0 0,-1 1 0 0 0,0 0 0 0 0,1-1 1 0 0,0 1-1 0 0,-1 0 0 0 0,1 0 1 0 0,0 0-1 0 0,0 0 0 0 0,-1 0 1 0 0,1 0-1 0 0,0 0 0 0 0,0 1 0 0 0,0-1 1 0 0,0 1-1 0 0,0-1 0 0 0,0 1 1 0 0,0 0-1 0 0,0 0 0 0 0,0 0 1 0 0,0 0-1 0 0,0 0 0 0 0,0 0 0 0 0,0 1 1 0 0,0-1-1 0 0,0 1 0 0 0,0-1 1 0 0,0 1-1 0 0,1 0 3 0 0,41 66 1759 0 0,-10 30-15 0 0,-15-48-1150 0 0,-18-47-525 0 0,21-2-286 0 0,-13-4-4159 0 0,-1-2-958 0 0</inkml:trace>
  <inkml:trace contextRef="#ctx0" brushRef="#br0" timeOffset="116497.837">18228 2775 13536 0 0,'0'0'306'0'0,"0"0"46"0"0,0 2 22 0 0,13 62 400 0 0,6-16 683 0 0,-17-42-1261 0 0,1 0 0 0 0,0 0-1 0 0,1-1 1 0 0,-1 0-1 0 0,1 1 1 0 0,0-1-1 0 0,0-1 1 0 0,0 1 0 0 0,1-1-1 0 0,0 1 1 0 0,4 2-196 0 0,2 2 326 0 0,16 17 199 0 0,-26-25-468 0 0,-1-1 29 0 0,0 0-188 0 0,0 0-820 0 0,-5-2-1706 0 0,-6-1 1263 0 0</inkml:trace>
  <inkml:trace contextRef="#ctx0" brushRef="#br0" timeOffset="116657.386">18174 2610 12528 0 0,'0'0'281'0'0,"0"0"40"0"0,0 0 22 0 0,0 0-39 0 0,5-7-185 0 0,0 1-79 0 0,29-8 2221 0 0,3 46-2428 0 0,-28-17-4298 0 0,-1-4-508 0 0</inkml:trace>
  <inkml:trace contextRef="#ctx0" brushRef="#br0" timeOffset="117043.998">18470 2859 11000 0 0,'0'0'248'0'0,"1"1"34"0"0,70 70 2417 0 0,-62-63-1966 0 0,11-3 725 0 0,-16-9-1418 0 0,0 0 0 0 0,0 0 0 0 0,0 0 0 0 0,-1 0 1 0 0,0 0-1 0 0,1-1 0 0 0,-2 1 0 0 0,1-1 1 0 0,0 0-1 0 0,-1 0 0 0 0,0 0 0 0 0,0 0 1 0 0,-1-1-1 0 0,2-3-40 0 0,1-3 16 0 0,29-65-168 0 0,-10 44-84 0 0,-21 31 195 0 0,20 0-76 0 0,12 32 64 0 0,6 50 414 0 0,16 24 1345 0 0,-35-78-1195 0 0,-20-24-706 0 0,-1-2-634 0 0,0 0-267 0 0,0 0-50 0 0,0 0-6 0 0</inkml:trace>
  <inkml:trace contextRef="#ctx0" brushRef="#br0" timeOffset="117955.582">19287 2582 11936 0 0,'-83'0'682'0'0,"70"5"-402"0"0,-1 0-1 0 0,1 0 0 0 0,0 2 1 0 0,0-1-1 0 0,1 2 0 0 0,0-1 1 0 0,0 2-1 0 0,1 0 0 0 0,0 0 1 0 0,-3 4-280 0 0,9-7 83 0 0,0 0 0 0 0,0 0 0 0 0,0 0 0 0 0,1 1 1 0 0,0 0-1 0 0,0 0 0 0 0,0 0 0 0 0,1 1 1 0 0,0-1-1 0 0,-1 8-83 0 0,3-13 35 0 0,1 0 0 0 0,-1 1 0 0 0,1-1 1 0 0,-1 1-1 0 0,1-1 0 0 0,0 1 0 0 0,0-1 0 0 0,0 1 1 0 0,0-1-1 0 0,0 1 0 0 0,1-1 0 0 0,-1 1 1 0 0,1-1-1 0 0,0 1 0 0 0,-1-1 0 0 0,1 0 0 0 0,0 1 1 0 0,1-1-1 0 0,-1 0 0 0 0,0 0 0 0 0,1 0 0 0 0,-1 0 1 0 0,1 0-1 0 0,-1 0 0 0 0,1 0 0 0 0,0 0 1 0 0,0-1-1 0 0,0 1 0 0 0,0-1 0 0 0,0 1 0 0 0,0-1 1 0 0,0 0-1 0 0,1 0 0 0 0,-1 0 0 0 0,0 0 0 0 0,1 0-35 0 0,2 0 31 0 0,-1-1-1 0 0,1 1 0 0 0,0-1 0 0 0,0 0 0 0 0,0 0 1 0 0,0-1-1 0 0,0 0 0 0 0,0 0 0 0 0,-1 0 0 0 0,1 0 1 0 0,0 0-1 0 0,-1-1 0 0 0,1 0 0 0 0,-1 0 0 0 0,0-1 0 0 0,1 1 1 0 0,-1-1-1 0 0,0 0 0 0 0,0 0 0 0 0,-1 0 0 0 0,1 0 1 0 0,-1-1-1 0 0,1 1 0 0 0,-1-1 0 0 0,0 0-30 0 0,37-55-248 0 0,-22 24 115 0 0,16-9-121 0 0,-33 44 236 0 0,0 0-1 0 0,-1 0 0 0 0,1 0 0 0 0,0 0 0 0 0,-1 0 1 0 0,1-1-1 0 0,0 1 0 0 0,-1 0 0 0 0,1 1 0 0 0,0-1 1 0 0,-1 0-1 0 0,1 0 0 0 0,0 0 0 0 0,-1 0 0 0 0,1 1 1 0 0,0-1-1 0 0,-1 0 0 0 0,1 0 0 0 0,-1 1 0 0 0,1-1 1 0 0,0 0-1 0 0,-1 1 0 0 0,1-1 0 0 0,-1 1 0 0 0,1-1 1 0 0,-1 1-1 0 0,0-1 0 0 0,1 1 0 0 0,-1-1 0 0 0,1 1 1 0 0,-1-1-1 0 0,0 1 0 0 0,1 0 0 0 0,-1-1 0 0 0,0 1 1 0 0,0 0-1 0 0,0-1 0 0 0,1 1 0 0 0,-1 0 0 0 0,0-1 19 0 0,31 128-320 0 0,7 107 320 0 0,-37-228-6 0 0,3 22 179 0 0,-2 0-1 0 0,-1 0 1 0 0,-1 0 0 0 0,-2 0 0 0 0,0 0 0 0 0,-2 0 0 0 0,-1 0-1 0 0,-5 12-172 0 0,9-38 57 0 0,0 1 0 0 0,0-1 0 0 0,0 1 0 0 0,0-1-1 0 0,0 0 1 0 0,-1 0 0 0 0,0 1 0 0 0,1-1 0 0 0,-1 0-1 0 0,-1 0 1 0 0,1-1 0 0 0,0 1 0 0 0,0 0 0 0 0,-1-1-1 0 0,0 1 1 0 0,1-1 0 0 0,-1 0 0 0 0,0 0 0 0 0,0 0-1 0 0,0 0 1 0 0,-1-1 0 0 0,1 1 0 0 0,0-1 0 0 0,-1 0-1 0 0,1 0 1 0 0,0 0 0 0 0,-1 0 0 0 0,1-1 0 0 0,-1 1-1 0 0,0-1-56 0 0,-3-3 87 0 0,0-1 0 0 0,1 0 0 0 0,0-1 0 0 0,0 0 0 0 0,0 0-1 0 0,0 0 1 0 0,1 0 0 0 0,0-1 0 0 0,0 0 0 0 0,1 0 0 0 0,-1 0-1 0 0,1-1 1 0 0,1 1 0 0 0,-1-1 0 0 0,1 0 0 0 0,0 0 0 0 0,1 0 0 0 0,-1-1-1 0 0,1 1 1 0 0,1-1 0 0 0,0 1 0 0 0,0-1 0 0 0,0 1 0 0 0,1-1-1 0 0,0 1 1 0 0,0-1 0 0 0,1 0 0 0 0,0 1 0 0 0,1-1 0 0 0,0-3-87 0 0,0 3 9 0 0,0 0 0 0 0,0 0 1 0 0,1 0-1 0 0,-1 0 0 0 0,2 0 1 0 0,-1 0-1 0 0,1 1 0 0 0,0 0 1 0 0,1 0-1 0 0,0 0 0 0 0,0 0 1 0 0,0 1-1 0 0,1 0 0 0 0,1-1-9 0 0,2 1-145 0 0,1 0-1 0 0,-1 0 0 0 0,2 1 1 0 0,-1 0-1 0 0,0 0 1 0 0,1 2-1 0 0,0-1 0 0 0,0 1 1 0 0,0 1-1 0 0,0 0 1 0 0,2 0 145 0 0,7-2-1411 0 0,7-3-5624 0 0</inkml:trace>
  <inkml:trace contextRef="#ctx0" brushRef="#br0" timeOffset="118920.097">20042 2630 9760 0 0,'0'0'222'0'0,"0"0"30"0"0,0 0 18 0 0,0 2 12 0 0,-28 135 4436 0 0,25-120-4437 0 0,1 0 1 0 0,1 0 0 0 0,0 1 0 0 0,2-1 0 0 0,0 0-1 0 0,0 0 1 0 0,2 0 0 0 0,3 12-282 0 0,16 31 137 0 0,-21-58-265 0 0,-1-2-58 0 0,0 0-762 0 0,0 0-3121 0 0,0 0-1335 0 0</inkml:trace>
  <inkml:trace contextRef="#ctx0" brushRef="#br0" timeOffset="119654.721">19832 2814 11488 0 0,'0'0'264'0'0,"-8"-5"629"0"0,5 3-733 0 0,2 2 183 0 0,1 0 103 0 0,0 0 24 0 0,0 0-24 0 0,31 10 752 0 0,-9-7-1085 0 0,-1-1 0 0 0,1-1 0 0 0,0-1 0 0 0,0-1 0 0 0,0-1 0 0 0,0 0 0 0 0,-1-2 0 0 0,2-1-113 0 0,6 0 15 0 0,161-44-140 0 0,-108-2-5115 0 0,-79 48 4783 0 0,0 0 0 0 0,0 0 0 0 0,0 0 0 0 0,0 0 0 0 0,0 0-1 0 0,-1 0 1 0 0,0-1 0 0 0,1 1 0 0 0,-1-1 0 0 0,-1 0 0 0 0,1 0 0 0 0,0 1-1 0 0,-1-1 1 0 0,0 0 0 0 0,0-1 457 0 0,-1 4-361 0 0,-8-9 666 0 0,6 10-57 0 0,0 1 0 0 0,0-1 0 0 0,0 1 0 0 0,0-1 0 0 0,0 1 0 0 0,1-1 0 0 0,-1 1-1 0 0,0 0 1 0 0,0 0 0 0 0,1 0 0 0 0,-1 0 0 0 0,1 0 0 0 0,-1 1 0 0 0,1-1 0 0 0,-1 0 0 0 0,1 1 0 0 0,0-1 0 0 0,0 1-1 0 0,-1-1 1 0 0,1 1 0 0 0,0-1 0 0 0,0 1-248 0 0,-25 68 2875 0 0,19 74-789 0 0,23-29-584 0 0,-16-116-1477 0 0,0 1 0 0 0,0 0 1 0 0,0-1-1 0 0,0 1 0 0 0,0-1 0 0 0,0 1 0 0 0,0 0 0 0 0,0-1 0 0 0,0 1 1 0 0,0-1-1 0 0,1 1 0 0 0,-1 0 0 0 0,0-1 0 0 0,0 1 0 0 0,0 0 0 0 0,0-1 1 0 0,1 1-1 0 0,-1 0 0 0 0,0-1 0 0 0,0 1 0 0 0,1 0 0 0 0,-1 0 0 0 0,0-1 1 0 0,1 1-1 0 0,-1 0 0 0 0,0 0 0 0 0,1-1 0 0 0,-1 1 0 0 0,0 0 0 0 0,1 0 1 0 0,-1 0-1 0 0,0 0 0 0 0,1 0 0 0 0,-1 0 0 0 0,0-1 0 0 0,1 1 0 0 0,-1 0 0 0 0,1 0 1 0 0,-1 0-1 0 0,0 0 0 0 0,1 0 0 0 0,-1 0 0 0 0,1 1 0 0 0,-1-1 0 0 0,0 0 1 0 0,1 0-1 0 0,-1 0 0 0 0,0 0 0 0 0,1 0 0 0 0,-1 0 0 0 0,0 1 0 0 0,1-1 1 0 0,-1 0-1 0 0,0 0 0 0 0,1 1 0 0 0,-1-1 0 0 0,0 0 0 0 0,1 0 0 0 0,-1 1 1 0 0,0-1-1 0 0,0 0 0 0 0,0 1 0 0 0,1-1 0 0 0,-1 0 0 0 0,0 1 0 0 0,0-1-25 0 0,16-33-70 0 0,-3-5 104 0 0,-12 30-62 0 0,1 1 1 0 0,0-1-1 0 0,1 1 0 0 0,0 0 1 0 0,0 0-1 0 0,0 0 0 0 0,1 1 1 0 0,0-1-1 0 0,0 1 0 0 0,1 0 1 0 0,3-4 27 0 0,-5 9-18 0 0,0 0 1 0 0,-1 1-1 0 0,1-1 1 0 0,0 1-1 0 0,0 0 1 0 0,-1 0-1 0 0,1 0 1 0 0,0 0-1 0 0,0 0 1 0 0,0 1-1 0 0,-1 0 1 0 0,1-1-1 0 0,0 1 1 0 0,-1 0-1 0 0,1 0 1 0 0,0 0-1 0 0,-1 0 1 0 0,1 1-1 0 0,-1-1 0 0 0,0 1 1 0 0,1 0-1 0 0,0 0 18 0 0,7 5 5 0 0,1-1 0 0 0,-1 0 0 0 0,2-1 0 0 0,-1 0 0 0 0,0-1 0 0 0,1 0 0 0 0,0-1 0 0 0,-1 0-1 0 0,1-1 1 0 0,1 0 0 0 0,-1-1 0 0 0,0-1 0 0 0,0 0 0 0 0,0 0 0 0 0,11-2-5 0 0,-9 1 71 0 0,0 0 0 0 0,0-1 0 0 0,0 0 0 0 0,0-1 0 0 0,-1-1 0 0 0,1 0 0 0 0,-1-1-1 0 0,0 0 1 0 0,11-6-71 0 0,-22 9 1 0 0,-1 0 0 0 0,1 0 0 0 0,0 0-1 0 0,0 0 1 0 0,-1-1 0 0 0,1 1-1 0 0,-1 0 1 0 0,0-1 0 0 0,0 1-1 0 0,0-1 1 0 0,0 1 0 0 0,0-1-1 0 0,-1 1 1 0 0,1-1 0 0 0,-1 0-1 0 0,1 1 1 0 0,-1-1 0 0 0,0 0-1 0 0,0 1 1 0 0,0-1 0 0 0,0 0 0 0 0,-1 1-1 0 0,1-1 1 0 0,-1 0 0 0 0,0 1-1 0 0,1-1 1 0 0,-1 1 0 0 0,0-1-1 0 0,-1 1 1 0 0,1-1 0 0 0,0 1-1 0 0,-1 0 1 0 0,1 0 0 0 0,-1 0-1 0 0,0-1 0 0 0,1 1-22 0 0,0-1 0 0 0,-1 1 0 0 0,1-1 0 0 0,-1 1-1 0 0,0-1 1 0 0,0 1 0 0 0,0 0 0 0 0,0 0-1 0 0,0-1 1 0 0,0 2 0 0 0,-1-1 0 0 0,1 0 0 0 0,-1 0-1 0 0,1 1 1 0 0,-1-1 0 0 0,0 1 0 0 0,1 0-1 0 0,-1 0 1 0 0,0 0 0 0 0,0 0 0 0 0,0 1 0 0 0,0-1-1 0 0,0 1 1 0 0,0-1 0 0 0,0 1 0 0 0,0 0-1 0 0,0 0 1 0 0,0 1 0 0 0,1-1 0 0 0,-1 0 0 0 0,0 1-1 0 0,0 0 1 0 0,0 0 0 0 0,0 0 0 0 0,0 0-1 0 0,0 0 23 0 0,1 1-4 0 0,0 0 0 0 0,0 0-1 0 0,0 0 1 0 0,1 0 0 0 0,-1 0-1 0 0,1 0 1 0 0,-1 0-1 0 0,1 0 1 0 0,0 1 0 0 0,0-1-1 0 0,0 1 1 0 0,0-1-1 0 0,1 0 1 0 0,-1 1 0 0 0,0 0-1 0 0,1-1 1 0 0,0 1-1 0 0,0-1 1 0 0,-1 1 0 0 0,2-1-1 0 0,-1 1 1 0 0,0 0-1 0 0,0-1 1 0 0,1 1 0 0 0,-1-1-1 0 0,1 1 1 0 0,0-1-1 0 0,0 1 1 0 0,0-1 0 0 0,0 0-1 0 0,0 0 1 0 0,2 2 4 0 0,51 66-4 0 0,-44-61-5 0 0,1 0-1 0 0,0-1 0 0 0,0 0 0 0 0,1-1 0 0 0,0 0 0 0 0,0-1 1 0 0,1 0-1 0 0,0-1 0 0 0,0 0 0 0 0,0-1 0 0 0,0-1 0 0 0,1 0 1 0 0,-1-1-1 0 0,1 0 0 0 0,0-1 0 0 0,1-1 10 0 0,35-6-1482 0 0,-27 3-4046 0 0</inkml:trace>
  <inkml:trace contextRef="#ctx0" brushRef="#br0" timeOffset="120347.36">21438 2477 7584 0 0,'0'0'222'0'0,"0"0"92"0"0,0 0 275 0 0,0 0 120 0 0,0 0 25 0 0,0 0-25 0 0,5 10 974 0 0,18 137 2139 0 0,16 1-2114 0 0,-37-144-1637 0 0,0 1 0 0 0,0-1-1 0 0,0 1 1 0 0,1-1 0 0 0,-1 0-1 0 0,1 0 1 0 0,0 0 0 0 0,0 0 0 0 0,0-1-1 0 0,1 1 1 0 0,-1-1 0 0 0,1 0-1 0 0,0 0 1 0 0,0 0 0 0 0,0 0 0 0 0,0-1-1 0 0,0 0 1 0 0,1 0 0 0 0,-1 0-1 0 0,1 0 1 0 0,-1-1 0 0 0,1 1 0 0 0,0-1-1 0 0,-1 0 1 0 0,1-1 0 0 0,0 1-1 0 0,3-1-70 0 0,-2-2 29 0 0,0 0 0 0 0,0 0 0 0 0,0-1 0 0 0,0 0-1 0 0,-1 0 1 0 0,1 0 0 0 0,-1-1 0 0 0,1 0 0 0 0,-1 0-1 0 0,-1 0 1 0 0,1-1 0 0 0,-1 1 0 0 0,1-1 0 0 0,-1 0-1 0 0,1-3-28 0 0,27-65 64 0 0,-28 14-208 0 0,-5 45 42 0 0,0 12 94 0 0,1 0 0 0 0,-1 0 0 0 0,0 0-1 0 0,0 0 1 0 0,0 0 0 0 0,0 0 0 0 0,0 0 0 0 0,0 0 0 0 0,0 1 0 0 0,-1-1 0 0 0,1 0 0 0 0,-1 1 0 0 0,1-1 0 0 0,-1 1 0 0 0,0-1 0 0 0,1 1 0 0 0,-1 0-1 0 0,0 0 1 0 0,-2-1 8 0 0,1 0-7 0 0,-1 1 0 0 0,0 0 0 0 0,1 0 0 0 0,-1 0 0 0 0,0 0 0 0 0,0 1 0 0 0,0-1 0 0 0,0 1-1 0 0,0 0 1 0 0,0 0 0 0 0,0 1 0 0 0,0-1 0 0 0,0 1 0 0 0,1 0 0 0 0,-1 0 0 0 0,0 0 0 0 0,0 0-1 0 0,1 1 8 0 0,-12 5 38 0 0,-25 24-12 0 0,6 18-1818 0 0,33-47 972 0 0,1-1-1007 0 0,0 5-3909 0 0</inkml:trace>
  <inkml:trace contextRef="#ctx0" brushRef="#br0" timeOffset="120827.486">22101 2603 9152 0 0,'0'0'208'0'0,"0"0"33"0"0,0 0 14 0 0,-5-4 1 0 0,1 4-61 0 0,-1 0 0 0 0,0 0 0 0 0,0 0 0 0 0,1 1 0 0 0,-1-1 0 0 0,0 1 0 0 0,0 0 0 0 0,1 0 0 0 0,-1 1 0 0 0,1 0 0 0 0,-1-1 1 0 0,1 2-1 0 0,-1-1-195 0 0,-73 44 2338 0 0,19 9-1348 0 0,36 4 47 0 0,40-40-667 0 0,-11-16-318 0 0,1 0 0 0 0,0 0-1 0 0,0-1 1 0 0,0 1 0 0 0,0-2-1 0 0,0 1 1 0 0,0-1-1 0 0,1 0 1 0 0,-1 0 0 0 0,0-1-1 0 0,1 0 1 0 0,-1-1-1 0 0,0 1 1 0 0,1-2 0 0 0,-1 1-1 0 0,0-1 1 0 0,0 0-1 0 0,4-1-51 0 0,0 0 38 0 0,33-16 102 0 0,-41 19-136 0 0,0-1 1 0 0,0 1-1 0 0,0-1 0 0 0,0 0 0 0 0,0 0 1 0 0,-1-1-1 0 0,1 1 0 0 0,0 0 0 0 0,-1-1 0 0 0,1 0 1 0 0,-1 1-1 0 0,1-1 0 0 0,-1 0 0 0 0,0 0 1 0 0,0 0-1 0 0,0-1 0 0 0,0 1 0 0 0,0-1 1 0 0,0 1-1 0 0,-1-1 0 0 0,1 1 0 0 0,-1-1 1 0 0,1 0-1 0 0,-1 0 0 0 0,0 1 0 0 0,0-1 0 0 0,-1 0 1 0 0,1 0-1 0 0,-1 0 0 0 0,1 0 0 0 0,-1 0 1 0 0,0 0-1 0 0,0 0 0 0 0,0 0 0 0 0,0 0 1 0 0,-1 0-1 0 0,1 0 0 0 0,-1 0 0 0 0,0 0 1 0 0,0 0-1 0 0,0 0 0 0 0,0 0 0 0 0,-1 0 0 0 0,1 1 1 0 0,-1-2-5 0 0,-2 0-210 0 0,1 0 1 0 0,-1 1 0 0 0,0-1-1 0 0,0 1 1 0 0,0 0-1 0 0,-1 0 1 0 0,1 0 0 0 0,-1 1-1 0 0,0 0 1 0 0,1-1-1 0 0,-1 2 1 0 0,0-1 0 0 0,0 0-1 0 0,0 1 1 0 0,0 0-1 0 0,-1 0 1 0 0,1 1 0 0 0,0 0-1 0 0,0-1 1 0 0,-5 2 209 0 0,0-1-797 0 0,1 0-3 0 0</inkml:trace>
  <inkml:trace contextRef="#ctx0" brushRef="#br0" timeOffset="121127.824">22478 2585 11312 0 0,'0'0'332'0'0,"0"0"-4"0"0,-7 15 97 0 0,-56 57 1874 0 0,-34 17-643 0 0,62-54-1507 0 0,-5 11-139 0 0,16-26-2023 0 0,18-16-3245 0 0</inkml:trace>
  <inkml:trace contextRef="#ctx0" brushRef="#br0" timeOffset="121364.87">22218 2630 8496 0 0,'0'0'190'0'0,"0"0"28"0"0,2-1 10 0 0,34-1 668 0 0,-32 5-607 0 0,1 0-1 0 0,-1 1 1 0 0,0-1 0 0 0,0 1 0 0 0,0 0 0 0 0,-1 0 0 0 0,0 0-1 0 0,1 1 1 0 0,-1-1 0 0 0,-1 1 0 0 0,1 0 0 0 0,-1-1 0 0 0,0 1 0 0 0,2 4-289 0 0,6 9 438 0 0,1 1 1 0 0,1-2-1 0 0,0 0 1 0 0,2 0-1 0 0,0-2 1 0 0,0 1-1 0 0,2-2 1 0 0,0 0-1 0 0,16 11-438 0 0,100 59 883 0 0,-116-71-873 0 0,-14-12-410 0 0,2 2 983 0 0,-1-3-6051 0 0,-3 0-390 0 0</inkml:trace>
  <inkml:trace contextRef="#ctx0" brushRef="#br0" timeOffset="123532.197">17645 3717 6880 0 0,'0'0'157'0'0,"0"-5"374"0"0,3-1-499 0 0,-1 2 2274 0 0,-8-3 338 0 0,-4 51 662 0 0,8-15-3166 0 0,-16 69 266 0 0,10-61-153 0 0,-8 30 267 0 0,-11 63 248 0 0,8-49-274 0 0,11-54-428 0 0,11 1-12 0 0,-2-1 20 0 0,2-3-7 0 0,-3-24-171 0 0,0 0-1 0 0,-1 0 1 0 0,1 0-1 0 0,0 0 1 0 0,-1 0-1 0 0,1 0 1 0 0,0 0-1 0 0,0 0 1 0 0,-1 0-1 0 0,1 0 1 0 0,0 0-1 0 0,-1 0 1 0 0,1 0-1 0 0,0 0 1 0 0,0 0-1 0 0,-1 0 1 0 0,1 0-1 0 0,0 0 1 0 0,0 1-1 0 0,-1-1 1 0 0,1 0-1 0 0,0 0 1 0 0,0 0-1 0 0,-1 0 1 0 0,1 1-1 0 0,0-1 1 0 0,0 0-1 0 0,0 0 1 0 0,0 1-1 0 0,-1-1 1 0 0,1 0-1 0 0,0 0 1 0 0,0 1-1 0 0,0-1 1 0 0,0 0-1 0 0,0 0 1 0 0,0 1-1 0 0,0-1 1 0 0,-1 0-1 0 0,1 1 1 0 0,0-1-1 0 0,0 0 1 0 0,0 0-1 0 0,0 1 1 0 0,0-1-1 0 0,0 0 1 0 0,1 1 0 0 0,-1-1-1 0 0,0 0 1 0 0,0 0-1 0 0,0 1 1 0 0,0-1-1 0 0,0 0 1 0 0,0 0-1 0 0,0 1 1 0 0,1-1 104 0 0,-9-2-2746 0 0,1 1-1627 0 0</inkml:trace>
  <inkml:trace contextRef="#ctx0" brushRef="#br0" timeOffset="124083.594">17341 4301 7512 0 0,'0'0'166'0'0,"0"0"29"0"0,0 0 13 0 0,0 0 40 0 0,0 0 143 0 0,0 0 66 0 0,2 0 14 0 0,164-8 3067 0 0,-59-2-2242 0 0,31 8 110 0 0,-123 4-1314 0 0,-14-1-16 0 0,-1-1-4 0 0,-14-4 117 0 0,-47 5-61 0 0,-79-5-54 0 0,-42 1 81 0 0,154 5 45 0 0,21-4-123 0 0,81 2 131 0 0,47-4-133 0 0,107-2-760 0 0,-203 6-1239 0 0,-23 0-3397 0 0</inkml:trace>
  <inkml:trace contextRef="#ctx0" brushRef="#br0" timeOffset="124741.487">17330 3713 6504 0 0,'0'0'141'0'0,"0"0"23"0"0,0 0 13 0 0,0 0 63 0 0,0 0 215 0 0,0 0 90 0 0,1-2 21 0 0,5-21 4030 0 0,32 7-3491 0 0,56 5-430 0 0,74 4 53 0 0,-20 6-728 0 0,-55 2 232 0 0,-92-1-162 0 0,-1 0-4 0 0,0 0-2 0 0,0 0 0 0 0,0 0-1 0 0,0 0 1 0 0,0 0 2 0 0,-13-4 68 0 0,-6 2-123 0 0,0 0 0 0 0,0 1 0 0 0,0 1 0 0 0,0 1 0 0 0,0 1 0 0 0,-8 2-11 0 0,-58 2-2 0 0,-128-23-62 0 0,202 13 64 0 0,5 1 0 0 0,31-2 0 0 0,84 15-1756 0 0,-86-6-1475 0 0,4-3-1813 0 0</inkml:trace>
  <inkml:trace contextRef="#ctx0" brushRef="#br0" timeOffset="125859.552">18037 3855 8432 0 0,'0'0'190'0'0,"0"0"28"0"0,0 0 10 0 0,-6 4 1576 0 0,12 75 1041 0 0,-25 70-1354 0 0,-1-80-1367 0 0,-7 76 493 0 0,20-119-238 0 0,42-77 1036 0 0,12-83-1227 0 0,-24 51-322 0 0,19-69 16 0 0,-33 114 123 0 0,-8 29-13 0 0,1 1 0 0 0,1-1 1 0 0,-1 0-1 0 0,1 1 1 0 0,0-1-1 0 0,1 1 1 0 0,0 0-1 0 0,1 0 0 0 0,2-4 8 0 0,5-4-76 0 0,13 33-56 0 0,-15-8 122 0 0,2 13-44 0 0,16 51 54 0 0,14-3 0 0 0,40 29 448 0 0,1 32-296 0 0,-68-109 477 0 0,-11-18-2911 0 0,-1-1-1382 0 0,-3-3-1762 0 0</inkml:trace>
  <inkml:trace contextRef="#ctx0" brushRef="#br0" timeOffset="126167.608">18162 4097 7200 0 0,'0'0'165'0'0,"0"0"22"0"0,0 0 6 0 0,2 0-28 0 0,17-3-98 0 0,-17 3 100 0 0,-2 0 33 0 0,13-1 241 0 0,100-5 2926 0 0,-68 8-3170 0 0,-17-1-1009 0 0,-12-1-3301 0 0</inkml:trace>
  <inkml:trace contextRef="#ctx0" brushRef="#br0" timeOffset="131489.677">18922 4097 6448 0 0,'0'0'141'0'0,"8"-1"358"0"0,47-26 2757 0 0,-50 24-1889 0 0,-5 2-1285 0 0,0 1-1 0 0,0 0 1 0 0,0 0-1 0 0,0 0 0 0 0,0 0 1 0 0,-1 0-1 0 0,1 0 1 0 0,0 0-1 0 0,0 0 0 0 0,0-1 1 0 0,0 1-1 0 0,0 0 1 0 0,0 0-1 0 0,0 0 1 0 0,0 0-1 0 0,0 0 0 0 0,0-1 1 0 0,0 1-1 0 0,0 0 1 0 0,0 0-1 0 0,0 0 0 0 0,0 0 1 0 0,0 0-1 0 0,0 0 1 0 0,0-1-1 0 0,0 1 1 0 0,0 0-1 0 0,0 0 0 0 0,0 0 1 0 0,0 0-1 0 0,0 0 1 0 0,0 0-1 0 0,0-1 0 0 0,1 1 1 0 0,-1 0-82 0 0,-11-1-137 0 0,0 1 256 0 0,-1 0 0 0 0,1 1 0 0 0,0 1 0 0 0,0 0 1 0 0,0 0-1 0 0,1 1 0 0 0,-1 0 0 0 0,1 1 0 0 0,-1 0 1 0 0,-8 5-120 0 0,-42 25 586 0 0,29 7 3 0 0,28-22-431 0 0,4-10-92 0 0,2-5-27 0 0,1 1-1 0 0,0-1 0 0 0,0 0 0 0 0,0 1 1 0 0,0-1-1 0 0,0-1 0 0 0,1 1 0 0 0,0 0 1 0 0,0-1-1 0 0,0 0 0 0 0,0 0 0 0 0,0 0 0 0 0,1 0 1 0 0,-1-1-1 0 0,1 0 0 0 0,0 0 0 0 0,0 0 1 0 0,0 0-1 0 0,-1-1 0 0 0,2 0 0 0 0,-1 0 1 0 0,2 0-39 0 0,7 3-152 0 0,76 1 434 0 0,-53-7-310 0 0,6-6 303 0 0,-38 2-262 0 0,-3 3 5 0 0,-1-1-1 0 0,0 0 0 0 0,0 1 1 0 0,0-1-1 0 0,0 0 0 0 0,0 0 1 0 0,-1 0-1 0 0,0 0 0 0 0,0 0 0 0 0,0 0 1 0 0,0 0-1 0 0,0 1 0 0 0,-1-1 1 0 0,0 0-1 0 0,0 0 0 0 0,0 0 1 0 0,0 1-1 0 0,-1-3-17 0 0,-4-17 75 0 0,0-17 18 0 0,-6-89 43 0 0,3-15-136 0 0,9 75-74 0 0,0 68 20 0 0,0 1-10 0 0,0 0 0 0 0,0 0 22 0 0,1-1 74 0 0,3-2-22 0 0,1-3-10 0 0,0 2-10 0 0,8 18-44 0 0,-10-8 54 0 0,-1 1 0 0 0,0-1 0 0 0,0 1 0 0 0,0-1 0 0 0,-1 1 0 0 0,0 0 0 0 0,0 0 0 0 0,-1-1 0 0 0,0 1 0 0 0,0 0 0 0 0,0 0 0 0 0,-1-1 0 0 0,0 1 0 0 0,4 30 0 0 0,-6 68-64 0 0,-1 61 328 0 0,7-135-264 0 0,2 3 12 0 0,-5-31 36 0 0,4 5-24 0 0,-1-1 24 0 0,12 7-36 0 0,-13-13-117 0 0,0 0-1 0 0,0 1 0 0 0,0-1 0 0 0,0 0 0 0 0,0 0 0 0 0,1 0 0 0 0,-1 0 1 0 0,0-1-1 0 0,1 1 0 0 0,-1-1 0 0 0,0 1 0 0 0,1-1 0 0 0,-1 0 0 0 0,0 0 1 0 0,1 0-1 0 0,-1 0 0 0 0,1 0 0 0 0,-1 0 0 0 0,0-1 0 0 0,1 1 1 0 0,-1-1-1 0 0,0 0 0 0 0,2 0 106 0 0,11-2-5965 0 0</inkml:trace>
  <inkml:trace contextRef="#ctx0" brushRef="#br0" timeOffset="132055.593">19376 3828 5488 0 0,'0'0'158'0'0,"0"0"53"0"0,0 0 112 0 0,0 0 42 0 0,0 0 10 0 0,0 0 39 0 0,0 0 165 0 0,0 0 77 0 0,0 0 15 0 0,0 0-22 0 0,0 0-94 0 0,0 0-41 0 0,0 0-8 0 0,0 0-29 0 0,0 0-112 0 0,17 7 2181 0 0,-14-2-2272 0 0,0-1-147 0 0,0 1 0 0 0,-1-1-1 0 0,1 1 1 0 0,-1-1 0 0 0,0 1 0 0 0,0 0 0 0 0,-1 0 0 0 0,1-1 0 0 0,-1 1 0 0 0,0 1 0 0 0,-1-1 0 0 0,1 0-1 0 0,-1 3-126 0 0,4 110 672 0 0,7-31-200 0 0,2-28 112 0 0,-8-43-450 0 0,-2-12-108 0 0,1 0 1 0 0,0-1-1 0 0,-1 1 0 0 0,1-1 1 0 0,1 0-1 0 0,-1 0 1 0 0,0 0-1 0 0,1 0 0 0 0,-1-1 1 0 0,1 0-1 0 0,0 0 1 0 0,0 0-1 0 0,0 0 0 0 0,0-1 1 0 0,0 0-1 0 0,0 0 1 0 0,0 0-1 0 0,0-1 1 0 0,1 1-1 0 0,-1-1 0 0 0,0-1 1 0 0,0 1-1 0 0,0-1 1 0 0,0 0-1 0 0,1 0 0 0 0,0 0-26 0 0,-2 0-371 0 0,30-6 912 0 0,-11-4-7022 0 0,-15 5 877 0 0</inkml:trace>
  <inkml:trace contextRef="#ctx0" brushRef="#br0" timeOffset="132338.467">19264 4055 8752 0 0,'0'0'197'0'0,"0"0"24"0"0,0 0 19 0 0,0 0 54 0 0,0 0 170 0 0,0 0 74 0 0,0 0 20 0 0,0 0-16 0 0,1-1-71 0 0,76-22 2118 0 0,-11 17-1894 0 0,171-29-40 0 0,-217 32-580 0 0,1-1-808 0 0,-8 0-3164 0 0,-5 1-1116 0 0</inkml:trace>
  <inkml:trace contextRef="#ctx0" brushRef="#br0" timeOffset="141686.993">16127 5795 5352 0 0,'0'0'116'0'0,"0"0"17"0"0,0 0 12 0 0,0 1-14 0 0,-11 38 1064 0 0,13-24-154 0 0,-1-14-762 0 0,-1-1 1 0 0,-7 34 1050 0 0,2-10-432 0 0,-3-4-341 0 0,14-12 1163 0 0,-4-7-1513 0 0,-2-1 1 0 0,0 0-3 0 0,0 0-12 0 0,0 0-7 0 0,5-85 984 0 0,14 26-1042 0 0,-14-2-21 0 0,10-12-22 0 0,11-55-31 0 0,10-10 10 0 0,2 58-64 0 0,10-13 49 0 0,-13 28-122 0 0,-1 4 73 0 0,-25 25 0 0 0,40-13 80 0 0,-41 45-7 0 0,-3-1-64 0 0,1 1 1 0 0,1 1 0 0 0,-1-1 0 0 0,1 1-1 0 0,-1 0 1 0 0,1 1 0 0 0,0 0 0 0 0,0 0-1 0 0,0 0 1 0 0,0 1 0 0 0,0 0 0 0 0,1 0 0 0 0,6 1-10 0 0,46 13-60 0 0,-53-9 48 0 0,20 21 12 0 0,0 2 0 0 0,-23-23 0 0 0,-1 0 0 0 0,0 0 0 0 0,0 1 0 0 0,0-1 0 0 0,-1 1 0 0 0,1-1 0 0 0,-1 1 0 0 0,0 0 0 0 0,0 0 0 0 0,-1 0 0 0 0,0 0 0 0 0,0 0 0 0 0,0 0 0 0 0,0 1 0 0 0,-1-1 0 0 0,0 0 0 0 0,0 0 0 0 0,0 0 0 0 0,-1 1 0 0 0,1-1 0 0 0,-1 0 0 0 0,0 0 0 0 0,-1 0 0 0 0,0 0 0 0 0,1 0 0 0 0,-2 1 13 0 0,1 0 1 0 0,-1 0-1 0 0,0 0 1 0 0,-1-1 0 0 0,1 1-1 0 0,-1-1 1 0 0,0 0 0 0 0,-1 0-1 0 0,1 0 1 0 0,-1-1 0 0 0,0 1-1 0 0,0-1 1 0 0,0 0 0 0 0,-1-1-1 0 0,1 1 1 0 0,-1-1 0 0 0,-4 1-14 0 0,-47 31 192 0 0,-8-10-22 0 0,-8-9-63 0 0,65-15-25 0 0,-1-1 1 0 0,1-1 0 0 0,0 1-1 0 0,0-1 1 0 0,0-1 0 0 0,0 1-1 0 0,0-2 1 0 0,0 1 0 0 0,0-1-1 0 0,-3-1-82 0 0,3-13 432 0 0,8 16-463 0 0,0-1 0 0 0,1 1 0 0 0,-1 0 0 0 0,1 0 0 0 0,-1-1-1 0 0,1 1 1 0 0,0 0 0 0 0,0 0 0 0 0,-1 0 0 0 0,1 0-1 0 0,0 0 1 0 0,0 0 0 0 0,0 0 0 0 0,0 0 0 0 0,0 0 0 0 0,0 0-1 0 0,1 0 1 0 0,-1 1 0 0 0,0-1 0 0 0,0 0 0 0 0,0 1 0 0 0,1-1-1 0 0,-1 1 1 0 0,0-1 0 0 0,1 1 0 0 0,-1 0 31 0 0,0 0-162 0 0,12-7-4957 0 0,-2 3 11 0 0</inkml:trace>
  <inkml:trace contextRef="#ctx0" brushRef="#br0" timeOffset="141991.861">16839 5221 8952 0 0,'0'0'200'0'0,"0"0"33"0"0,0 0 15 0 0,8 0 7 0 0,-1 0-173 0 0,61-4 2874 0 0,-1 1-1864 0 0,6 0-753 0 0,23 3-240 0 0,-81 0-156 0 0,4 2-79 0 0,-7 2-4141 0 0,-7 0-21 0 0</inkml:trace>
  <inkml:trace contextRef="#ctx0" brushRef="#br0" timeOffset="142254.951">16921 5335 7712 0 0,'-65'22'1470'0'0,"64"-22"-744"0"0,1 0 30 0 0,0 0-10 0 0,0 0-54 0 0,0 0-20 0 0,8 0 603 0 0,97 0 206 0 0,74 2-1815 0 0,-163-2-78 0 0,-2 0-4 0 0</inkml:trace>
  <inkml:trace contextRef="#ctx0" brushRef="#br0" timeOffset="146249.462">19657 5283 7712 0 0,'0'0'174'0'0,"0"0"29"0"0,0 0 12 0 0,-7 0 61 0 0,-29-9 1734 0 0,-92 3 157 0 0,34 10-1539 0 0,-7 1-45 0 0,-242 1 411 0 0,208 1-887 0 0,-161-7 21 0 0,118-10 571 0 0,80 3-666 0 0,1 5 0 0 0,-12 5-33 0 0,-21-1 238 0 0,45 2-36 0 0,-8-1-89 0 0,116 2-1452 0 0,-8-5 843 0 0</inkml:trace>
  <inkml:trace contextRef="#ctx0" brushRef="#br0" timeOffset="147007.781">17797 5584 8752 0 0,'0'0'197'0'0,"0"-5"475"0"0,11-5 1256 0 0,-1 27 847 0 0,-4-6-3207 0 0,25 64 1232 0 0,19 51-316 0 0,-37-104-399 0 0,-13-19-67 0 0,1-1 0 0 0,0 0 0 0 0,0 1 0 0 0,1-1 0 0 0,-1 0-1 0 0,0 0 1 0 0,1 0 0 0 0,-1 0 0 0 0,1 0 0 0 0,0 0 0 0 0,0 0 0 0 0,-1-1 0 0 0,1 1 0 0 0,0-1 0 0 0,1 1 0 0 0,-1-1 0 0 0,0 0 0 0 0,2 2-18 0 0,-2-3 96 0 0,-2 0 5 0 0,12-6 556 0 0,14-39-56 0 0,-25-128 127 0 0,6 104-728 0 0,1 45-60 0 0,-7 23-246 0 0,-1 1-89 0 0,7-2-4629 0 0,2 1-142 0 0</inkml:trace>
  <inkml:trace contextRef="#ctx0" brushRef="#br0" timeOffset="147363.269">18151 5653 8496 0 0,'0'0'190'0'0,"-1"2"28"0"0,-37 83 886 0 0,19-62-224 0 0,22-9-183 0 0,-1-11-597 0 0,0-1 0 0 0,0 1 0 0 0,1-1 0 0 0,-1 1 1 0 0,0-1-1 0 0,1 0 0 0 0,0 0 0 0 0,-1 0 0 0 0,1 0 0 0 0,0-1 0 0 0,0 1 0 0 0,0-1 1 0 0,0 1-1 0 0,0-1 0 0 0,0 0 0 0 0,1 0 0 0 0,-1-1 0 0 0,0 1 0 0 0,0-1 0 0 0,1 1 0 0 0,-1-1 1 0 0,0 0-1 0 0,1 0 0 0 0,-1-1 0 0 0,0 1 0 0 0,1-1 0 0 0,-1 1 0 0 0,0-1 0 0 0,0 0 1 0 0,0-1-1 0 0,1 1 0 0 0,-1 0 0 0 0,0-1 0 0 0,-1 1 0 0 0,1-1 0 0 0,1-1-100 0 0,7 0 91 0 0,-4 0-67 0 0,0 1 1 0 0,-1-1 0 0 0,1 0 0 0 0,-1-1 0 0 0,0 1-1 0 0,1-1 1 0 0,-2 0 0 0 0,1-1 0 0 0,0 0 0 0 0,-1 0 0 0 0,0 0-1 0 0,0 0 1 0 0,1-3-25 0 0,-4 5 13 0 0,-1 0 0 0 0,0 1 0 0 0,-1-1 0 0 0,1 0 0 0 0,0 0-1 0 0,-1 0 1 0 0,0 0 0 0 0,1 0 0 0 0,-1 0 0 0 0,0 0 0 0 0,-1 0 0 0 0,1 0-1 0 0,0 0 1 0 0,-1 0 0 0 0,0 0 0 0 0,0 0 0 0 0,0 0 0 0 0,0 1 0 0 0,0-1 0 0 0,-1-1-13 0 0,-15-18 60 0 0,12 20-170 0 0,-1-1 1 0 0,0 1-1 0 0,1 0 1 0 0,-1 0-1 0 0,0 1 1 0 0,0-1-1 0 0,0 1 1 0 0,-1 1-1 0 0,1-1 1 0 0,0 1-1 0 0,0 0 1 0 0,0 1-1 0 0,0-1 1 0 0,0 1-1 0 0,-1 0 1 0 0,-3 2 109 0 0,-9-2-1460 0 0,13-1-2524 0 0,6 0 212 0 0</inkml:trace>
  <inkml:trace contextRef="#ctx0" brushRef="#br0" timeOffset="148840.381">18415 5426 6392 0 0,'0'0'141'0'0,"0"0"23"0"0,5-8 195 0 0,1 7 5041 0 0,1 18-3976 0 0,3 26-920 0 0,-14 75 1217 0 0,3-110-1694 0 0,1 0 1 0 0,0 0-1 0 0,0-1 1 0 0,1 1-1 0 0,-1 0 1 0 0,2 0-1 0 0,-1-1 1 0 0,1 1-1 0 0,0-1 1 0 0,1 2-28 0 0,14 61 387 0 0,37-3 501 0 0,-51-65-875 0 0,-1-1 0 0 0,0 0 0 0 0,0 0 0 0 0,1 0 0 0 0,-1-1 0 0 0,0 1 0 0 0,1-1 0 0 0,-1 1 0 0 0,1-1 0 0 0,-1 0 0 0 0,0 1 0 0 0,1-1 0 0 0,-1-1 0 0 0,1 1 0 0 0,-1 0 0 0 0,1-1 0 0 0,-1 1 0 0 0,0-1 0 0 0,1 0 0 0 0,-1 1 0 0 0,0-1 0 0 0,1 0 0 0 0,-1-1 0 0 0,0 1 0 0 0,0 0 0 0 0,0 0 0 0 0,0-1 0 0 0,0 0 0 0 0,0 1 0 0 0,-1-1 0 0 0,1 0 0 0 0,-1 0 0 0 0,1 0 0 0 0,-1 0 0 0 0,1 0 0 0 0,-1 0 0 0 0,0 0 0 0 0,0 0 0 0 0,0-1 0 0 0,0 1-13 0 0,21-53 111 0 0,-17-39-483 0 0,-21 102 127 0 0,8 27-149 0 0,7-31 391 0 0,1-1 0 0 0,-1 1 0 0 0,0 0 0 0 0,1 0 0 0 0,0 0 0 0 0,0-1 0 0 0,0 1 0 0 0,0 0 0 0 0,1 0 0 0 0,-1-1 0 0 0,1 1 0 0 0,0 0 0 0 0,0 0 0 0 0,1-1 0 0 0,-1 1 0 0 0,1-1 0 0 0,-1 0 0 0 0,1 1 0 0 0,0-1 0 0 0,2 3 3 0 0,-2-4 6 0 0,1 0 0 0 0,-1-1 0 0 0,0 1 0 0 0,1 0 0 0 0,-1-1 0 0 0,1 1 0 0 0,-1-1 0 0 0,1 0 0 0 0,0 0 0 0 0,-1 0 0 0 0,1 0 0 0 0,0 0 0 0 0,0-1 0 0 0,0 1-1 0 0,0-1 1 0 0,0 0 0 0 0,0 0 0 0 0,-1 0 0 0 0,1 0 0 0 0,0 0 0 0 0,2-1-6 0 0,9 0 22 0 0,-9 1-8 0 0,0 0 0 0 0,0-1 0 0 0,0 1 1 0 0,0-1-1 0 0,0 0 0 0 0,0-1 0 0 0,0 1 0 0 0,-1-1 0 0 0,1 0 0 0 0,0 0 0 0 0,-1 0 0 0 0,1-1 0 0 0,-1 1 0 0 0,3-3-14 0 0,36-44 256 0 0,-8-16-432 0 0,-25 13-61 0 0,-9 37-40 0 0,2 26 234 0 0,-2 79 376 0 0,2-39-130 0 0,-1-38-157 0 0,-1-8-32 0 0,-1-1 0 0 0,0 0 0 0 0,1 0 0 0 0,0 1 0 0 0,0-1 0 0 0,1 0 0 0 0,-1 0 0 0 0,1 0 0 0 0,-1 0 0 0 0,1 0 0 0 0,1-1 0 0 0,-1 1 0 0 0,0-1 0 0 0,1 1 0 0 0,0-1-14 0 0,8 8 245 0 0,-9-11-181 0 0,-1 2-10 0 0,1 2-58 0 0,-1-2-92 0 0,10-17-610 0 0,29-57-2061 0 0,-13 21 1304 0 0,-7 9 726 0 0,-7 32 755 0 0,-12 10 154 0 0,-1 0 30 0 0,0 0-2 0 0,0 0 5 0 0,16 13 739 0 0,-1 33-41 0 0,-22 26 804 0 0,6-56-1300 0 0,-11-1 54 0 0,12-15-444 0 0,0 0 0 0 0,0 1 0 0 0,0-1 0 0 0,0 0 0 0 0,0 1 0 0 0,0-1-1 0 0,-1 0 1 0 0,1 1 0 0 0,0-1 0 0 0,0 0 0 0 0,-1 0 0 0 0,1 1-1 0 0,0-1 1 0 0,0 0 0 0 0,-1 0 0 0 0,1 1 0 0 0,0-1 0 0 0,0 0-1 0 0,-1 0 1 0 0,1 0 0 0 0,0 1 0 0 0,-1-1 0 0 0,1 0 0 0 0,0 0 0 0 0,-1 0-1 0 0,1 0 1 0 0,0 0 0 0 0,-1 0 0 0 0,1 0 0 0 0,0 0 0 0 0,-1 0-1 0 0,1 0 1 0 0,-1 0 0 0 0,1 0 0 0 0,0 0 0 0 0,-1 0 0 0 0,1 0 0 0 0,0 0-1 0 0,-1 0 1 0 0,1 0 0 0 0,0 0 0 0 0,-1-1 0 0 0,1 1 0 0 0,0 0-1 0 0,-1 0 1 0 0,1 0 0 0 0,0-1 0 0 0,0 1 0 0 0,-1 0 0 0 0,1 0-1 0 0,0-1 1 0 0,0 1 0 0 0,0 0 0 0 0,-1-1 0 0 0,1 1 0 0 0,0 0 0 0 0,0 0-1 0 0,0-1 1 0 0,0 1 0 0 0,-1 0 0 0 0,1-1 0 0 0,0 1 0 0 0,0-1-1 0 0,0 1 1 0 0,0 0 0 0 0,0-1 0 0 0,0 1 0 0 0,0 0 0 0 0,0-1-17 0 0,5-25 41 0 0,66-79-721 0 0,-67 102 636 0 0,-1 0-1 0 0,0 0 1 0 0,1 0-1 0 0,0 0 1 0 0,0 1-1 0 0,0-1 0 0 0,0 1 1 0 0,0 0-1 0 0,0 0 1 0 0,1 1-1 0 0,-1-1 1 0 0,1 1-1 0 0,-1 0 0 0 0,5 0 45 0 0,-6 2-8 0 0,0 0 0 0 0,0 0 0 0 0,-1 1 0 0 0,1-1 0 0 0,-1 1 0 0 0,1 0 0 0 0,-1 0-1 0 0,0 0 1 0 0,1 0 0 0 0,-1 0 0 0 0,0 1 0 0 0,0-1 0 0 0,-1 0 0 0 0,1 1-1 0 0,0 0 1 0 0,-1-1 0 0 0,0 1 0 0 0,1 0 0 0 0,-1 0 0 0 0,0 0 0 0 0,0 1 8 0 0,1 2 2 0 0,26 77 17 0 0,15-14 490 0 0,-41-67-483 0 0,0 1-1 0 0,0-1 0 0 0,0 0 0 0 0,0 0 1 0 0,0 0-1 0 0,1 0 0 0 0,-1-1 0 0 0,1 1 1 0 0,-1-1-1 0 0,1 1 0 0 0,0-1 0 0 0,-1 0 0 0 0,1 0 1 0 0,0 0-1 0 0,0-1 0 0 0,0 1 0 0 0,0 0 1 0 0,0-1-1 0 0,0 0 0 0 0,0 0 0 0 0,0 0 1 0 0,0 0-1 0 0,0 0 0 0 0,0-1 0 0 0,-1 1 0 0 0,4-2-25 0 0,27-8 224 0 0,0-10-42 0 0,-25 9-167 0 0,-1-1-1 0 0,0 1 1 0 0,-1-1 0 0 0,-1 0 0 0 0,0-1 0 0 0,0 0 0 0 0,0-4-15 0 0,11-32-582 0 0,-12 29 213 0 0,-2-22-430 0 0,-4 36 657 0 0,2 5 134 0 0,0 1-1 0 0,0 0 1 0 0,0-1 0 0 0,0 1 0 0 0,0 0-1 0 0,0 0 1 0 0,-1-1 0 0 0,1 1 0 0 0,0 0-1 0 0,0-1 1 0 0,0 1 0 0 0,0 0 0 0 0,0-1-1 0 0,0 1 1 0 0,-1 0 0 0 0,1 0 0 0 0,0-1-1 0 0,0 1 1 0 0,0 0 0 0 0,-1 0 0 0 0,1-1-1 0 0,0 1 1 0 0,0 0 0 0 0,-1 0 0 0 0,1 0-1 0 0,0 0 1 0 0,0-1 0 0 0,-1 1-1 0 0,1 0 1 0 0,0 0 0 0 0,-1 0 0 0 0,1 0-1 0 0,0 0 1 0 0,-1 0 0 0 0,1 0 0 0 0,0 0-1 0 0,0 0 1 0 0,-1 0 0 0 0,1 0 0 0 0,0 0-1 0 0,-1 0 1 0 0,1 0 0 0 0,0 0 0 0 0,-1 0-1 0 0,1 0 1 0 0,0 0 0 0 0,-1 0 0 0 0,1 1-1 0 0,0-1 1 0 0,0 0 0 0 0,-1 0 0 0 0,1 0-1 0 0,0 0 1 0 0,0 1 0 0 0,-1-1 0 0 0,1 0-1 0 0,0 0 1 0 0,0 1 0 0 0,0-1 0 0 0,-1 0-1 0 0,1 0 1 0 0,0 1 0 0 0,0-1 0 0 0,0 0-1 0 0,0 0 1 0 0,0 1 0 0 0,-1-1 0 0 0,1 0 7 0 0,-4 4 1 0 0,0 1-1 0 0,0-1 0 0 0,0 1 1 0 0,1-1-1 0 0,-1 1 0 0 0,1 0 1 0 0,0 1-1 0 0,1-1 0 0 0,-1 0 1 0 0,1 1-1 0 0,0-1 1 0 0,1 1-1 0 0,-1 0 0 0 0,1 0 1 0 0,0-1-1 0 0,0 2 1 0 0,15 56 178 0 0,-2-20-23 0 0,23 1 50 0 0,-29-39-145 0 0,0-1-1 0 0,0 1 0 0 0,1-1 0 0 0,-1 0 0 0 0,1-1 1 0 0,0 1-1 0 0,0-1 0 0 0,0-1 0 0 0,0 1 0 0 0,0-1 0 0 0,0-1 1 0 0,1 1-1 0 0,3-1-59 0 0,54 0-1174 0 0,-42-1-4805 0 0</inkml:trace>
  <inkml:trace contextRef="#ctx0" brushRef="#br0" timeOffset="143213.783">17699 4699 7056 0 0,'0'0'157'0'0,"0"0"23"0"0,0-17 211 0 0,-1 16-339 0 0,0 1 41 0 0,1-1 0 0 0,0 1-1 0 0,-1-1 1 0 0,1 1 0 0 0,0 0 0 0 0,-1-1 0 0 0,1 1 0 0 0,0-1 0 0 0,-1 1 0 0 0,1-1 0 0 0,0 1 0 0 0,0-1-1 0 0,0 1 1 0 0,0-1 0 0 0,-1 1 0 0 0,1-1 0 0 0,0 1 0 0 0,0-1 0 0 0,0 1 0 0 0,0-1 0 0 0,0 0-1 0 0,0 1 1 0 0,0-1 0 0 0,0 1 0 0 0,0-1 0 0 0,1 1 0 0 0,-1-1 0 0 0,0 1 0 0 0,0-1 0 0 0,0 1 0 0 0,1-1-1 0 0,-1 1 1 0 0,0-1 0 0 0,0 1 0 0 0,1 0 0 0 0,-1-1 0 0 0,1 1 0 0 0,-1-1 0 0 0,0 1 0 0 0,1 0 0 0 0,-1-1-1 0 0,1 1 1 0 0,-1 0-93 0 0,0 0 274 0 0,0 0-10 0 0,0 0-32 0 0,0 0-10 0 0,0 0-4 0 0,0 0 2 0 0,0 0 17 0 0,0 0 10 0 0,-3-4 1529 0 0,12 2-20 0 0,-8 25-1057 0 0,-7-8-699 0 0,-6 111-397 0 0,-3-72 378 0 0,-1 3 19 0 0,4-12 0 0 0,12-30 0 0 0,-3-9 0 0 0,4 1 11 0 0,-3-1 45 0 0,1-5 19 0 0,1-1-7 0 0,0 13 78 0 0,0-12-55 0 0,0-1-3 0 0,15-6 64 0 0,26-6-33 0 0,21-8-109 0 0,51-5 44 0 0,-26 22-960 0 0,-85 3 377 0 0,-1 0-116 0 0,6-3-24 0 0</inkml:trace>
  <inkml:trace contextRef="#ctx0" brushRef="#br0" timeOffset="143505.811">17688 4754 7712 0 0,'0'0'174'0'0,"1"-10"424"0"0,39-4 1670 0 0,-38 14-1939 0 0,1 0 6 0 0,95-3 1241 0 0,40-4-276 0 0,-130 7-1276 0 0,1 0-1472 0 0,-9 0 748 0 0</inkml:trace>
  <inkml:trace contextRef="#ctx0" brushRef="#br0" timeOffset="143742.956">17649 4609 7112 0 0,'11'-17'736'0'0,"-1"0"-190"0"0,-8 16 45 0 0,-2 1 17 0 0,18-11 2727 0 0,-9 10-3202 0 0,1 0 1 0 0,-1 0-1 0 0,0 1 1 0 0,0 1 0 0 0,0-1-1 0 0,0 1 1 0 0,0 1-1 0 0,0-1 1 0 0,0 2 0 0 0,2 0-134 0 0,110 32 169 0 0,-88-25-910 0 0,-15-7 273 0 0</inkml:trace>
  <inkml:trace contextRef="#ctx0" brushRef="#br0" timeOffset="145408.638">18205 4626 7848 0 0,'0'0'232'0'0,"-8"11"32"0"0,-27 37 1504 0 0,24-4 222 0 0,6 22-686 0 0,6-38-1024 0 0,-4 47 314 0 0,3-74-514 0 0,-1 4 0 0 0,-2-1-59 0 0,2-3 88 0 0,1-1 33 0 0,0 0 2 0 0,0 0-10 0 0,0 0-39 0 0,0 0-20 0 0,4-6 57 0 0,11-33 26 0 0,-2 18-125 0 0,-7 10 21 0 0,1 1-1 0 0,0 1 1 0 0,0-1-1 0 0,0 1 1 0 0,1 0-1 0 0,1 1 1 0 0,-1 0 0 0 0,6-3-54 0 0,9-9 0 0 0,-14 18 0 0 0,-8 1-12 0 0,0 1 1 0 0,0 0-1 0 0,1 0 1 0 0,-1 0 0 0 0,0 0-1 0 0,0 1 1 0 0,0-1-1 0 0,1 0 1 0 0,-1 0 0 0 0,0 1-1 0 0,0-1 1 0 0,0 1 0 0 0,0-1-1 0 0,1 1 1 0 0,-1-1-1 0 0,0 1 1 0 0,0 0 0 0 0,0 0-1 0 0,0-1 1 0 0,-1 1 0 0 0,1 0-1 0 0,0 0 1 0 0,0 0-1 0 0,0 0 1 0 0,-1 0 0 0 0,1 0-1 0 0,0 0 1 0 0,-1 0 0 0 0,1 0-1 0 0,-1 0 1 0 0,1 1-1 0 0,-1-1 1 0 0,0 0 0 0 0,1 0-1 0 0,-1 0 1 0 0,0 1-1 0 0,0-1 1 0 0,0 0 0 0 0,0 0 11 0 0,2 6-114 0 0,7 33 84 0 0,-9-37 31 0 0,0 0 0 0 0,0 0 0 0 0,0 0 0 0 0,1 0 0 0 0,-1 0-1 0 0,1 0 1 0 0,0 0 0 0 0,0-1 0 0 0,0 1 0 0 0,0 0-1 0 0,0 0 1 0 0,1-1 0 0 0,-1 1 0 0 0,1-1 0 0 0,0 1-1 0 0,-1-1 1 0 0,2 1-1 0 0,2 1 19 0 0,0-1 0 0 0,0 0 0 0 0,0 0 1 0 0,1-1-1 0 0,-1 1 0 0 0,1-1 0 0 0,0-1 0 0 0,-1 1 0 0 0,1-1 0 0 0,0 0 0 0 0,0 0 0 0 0,0 0 0 0 0,0-1 0 0 0,0 0 1 0 0,0 0-1 0 0,0-1 0 0 0,0 1 0 0 0,-1-1 0 0 0,1-1 0 0 0,0 1 0 0 0,0-1 0 0 0,-1 0 0 0 0,1 0 0 0 0,0-1-19 0 0,3 0 17 0 0,73-47 194 0 0,-77 46-202 0 0,0 0 0 0 0,-1 0 1 0 0,0 0-1 0 0,0 0 1 0 0,0-1-1 0 0,0 0 0 0 0,-1 1 1 0 0,0-1-1 0 0,0-1 1 0 0,0 1-1 0 0,0 0 0 0 0,-1-1 1 0 0,0 1-1 0 0,0-1 1 0 0,-1 0-1 0 0,1 0 1 0 0,-1-4-10 0 0,5-14-162 0 0,-4-11 92 0 0,-16 21-654 0 0,1 21 552 0 0,8-2 156 0 0,0 0 0 0 0,1 1 0 0 0,-1-1 0 0 0,1 1 0 0 0,0 0 0 0 0,1 1 0 0 0,-1-1 0 0 0,1 1 0 0 0,0-1 0 0 0,1 1 0 0 0,0 0 0 0 0,0 0 0 0 0,0 0 0 0 0,1 0 0 0 0,0 0 0 0 0,0 1 0 0 0,1-1 0 0 0,0 0 0 0 0,0 0 0 0 0,1 1 0 0 0,0-1 0 0 0,1 3 16 0 0,-2 0 10 0 0,1-3 48 0 0,4-1 27 0 0,16 9 386 0 0,-20-14-350 0 0,0-1-28 0 0,3-1-69 0 0,0 0 1 0 0,-1 0-1 0 0,1 0 0 0 0,-1 0 0 0 0,1-1 1 0 0,-1 1-1 0 0,1-1 0 0 0,-1 0 0 0 0,0 0 1 0 0,0 0-1 0 0,0 0 0 0 0,0-1 0 0 0,-1 1 1 0 0,1-1-1 0 0,0 0 0 0 0,-1 0 0 0 0,0 0 1 0 0,0 0-1 0 0,0 0 0 0 0,0 0 0 0 0,1-3-24 0 0,25-28 13 0 0,21-14-757 0 0,-41 43 670 0 0,-5 3 54 0 0,-1 0 0 0 0,1 0 0 0 0,0 0 0 0 0,-1 1 0 0 0,1-1 0 0 0,0 1 0 0 0,0 0 0 0 0,0 0 0 0 0,0 0 0 0 0,0 0 0 0 0,1 0 0 0 0,-1 0 0 0 0,0 1 0 0 0,0 0 0 0 0,0-1 0 0 0,1 1 0 0 0,-1 1 0 0 0,0-1 0 0 0,0 0 0 0 0,0 1 0 0 0,1-1 0 0 0,-1 1 0 0 0,0 0 0 0 0,0 0 0 0 0,2 1 20 0 0,28 22-53 0 0,45 34 376 0 0,-29-37-313 0 0,-42-19 56 0 0,-1-1 0 0 0,1 0 0 0 0,0 0 0 0 0,-1-1 0 0 0,1 1 0 0 0,0-2 0 0 0,0 1 0 0 0,-1-1 0 0 0,1 0 0 0 0,0 0 0 0 0,-1-1 0 0 0,7-2-66 0 0,-9 2-188 0 0,1-1-1 0 0,0-1 1 0 0,-1 1 0 0 0,0-1-1 0 0,0 1 1 0 0,0-1 0 0 0,0 0-1 0 0,0-1 1 0 0,-1 1-1 0 0,0 0 1 0 0,0-1 0 0 0,0 0-1 0 0,0 0 1 0 0,-1 0 0 0 0,1-2 188 0 0,-2 5-40 0 0,22-87-572 0 0,-33 45 796 0 0,-3 47 987 0 0,10-1-1126 0 0,-1 0 1 0 0,1 1-1 0 0,-1-1 1 0 0,1 1-1 0 0,0 0 1 0 0,0 0-1 0 0,0 0 1 0 0,0 1-1 0 0,1-1 1 0 0,-1 1-1 0 0,1-1 1 0 0,0 1-1 0 0,0 0 1 0 0,0 0-1 0 0,0 0 1 0 0,1 0-1 0 0,0 0 1 0 0,0 0-1 0 0,0 0 1 0 0,0 1-1 0 0,1-1 1 0 0,-1 0-1 0 0,1 0 1 0 0,0 1-1 0 0,0-1 1 0 0,1 0 0 0 0,-1 1-1 0 0,1-1 1 0 0,0 0-46 0 0,14 35 256 0 0,18-14 264 0 0,17-9-123 0 0,-33-10-386 0 0,10 5 55 0 0,-26-9-58 0 0,1 0-1 0 0,-1 0 0 0 0,0 0 1 0 0,1 1-1 0 0,-1-1 0 0 0,0 0 1 0 0,0 1-1 0 0,0-1 0 0 0,-1 0 1 0 0,1 1-1 0 0,-1-1 0 0 0,1 1 1 0 0,-1-1-1 0 0,0 1 0 0 0,0-1 1 0 0,0 1-1 0 0,0 0 1 0 0,0-1-1 0 0,0 1 0 0 0,-1-1 1 0 0,0 1-1 0 0,1-1 0 0 0,-1 0 1 0 0,0 1-1 0 0,0-1 0 0 0,0 0 1 0 0,0 1-1 0 0,-1-1 0 0 0,1 0 1 0 0,-1 0-1 0 0,1 0 0 0 0,-1 0 1 0 0,-1 1-8 0 0,-63 79 352 0 0,34-81-191 0 0,18-4 986 0 0,13-9-177 0 0,1 4-1052 0 0,0 0 0 0 0,0-1-1 0 0,1 1 1 0 0,0-1-1 0 0,0 1 1 0 0,1 0 0 0 0,1 0-1 0 0,-1 0 1 0 0,1 0-1 0 0,0 0 1 0 0,1 0 0 0 0,0 1-1 0 0,0 0 1 0 0,1 0-1 0 0,-1 0 1 0 0,2 0 0 0 0,-1 1-1 0 0,1-1 1 0 0,0 1-1 0 0,1 0 83 0 0,65-68-580 0 0,11 3-117 0 0,-34 37 541 0 0,-40 44 82 0 0,-9 40 266 0 0,-3 34-182 0 0,5-75 44 0 0,28 12 377 0 0,-28-20-303 0 0,1-2 0 0 0,34-16 87 0 0,16-30-16 0 0,8-18-389 0 0,-48 63 44 0 0,19 13-60 0 0,-28-8 190 0 0,-1 0 0 0 0,0 1 0 0 0,0-1 0 0 0,-1 1 0 0 0,1 0 0 0 0,-1 0 0 0 0,0 0 0 0 0,0 0 0 0 0,0 0 0 0 0,-1 0 0 0 0,1 0 0 0 0,-1 1 0 0 0,1 2 16 0 0,5 16-31 0 0,13 98 30 0 0,-13-49 1 0 0,-7 29 0 0 0,-1-50 70 0 0,1-50-47 0 0,1-1 0 0 0,-1 1 0 0 0,0 0 0 0 0,0 0 1 0 0,0 0-1 0 0,0 0 0 0 0,0 0 0 0 0,0-1 0 0 0,0 1 0 0 0,0 0 1 0 0,0 0-1 0 0,0 0 0 0 0,0 0 0 0 0,0-1 0 0 0,-1 1 0 0 0,1 0 1 0 0,0 0-1 0 0,-1 0 0 0 0,1-1 0 0 0,0 1 0 0 0,-1 0 0 0 0,1 0 1 0 0,-1-1-1 0 0,0 1 0 0 0,1 0 0 0 0,-1-1 0 0 0,1 1 0 0 0,-1-1 1 0 0,0 1-1 0 0,1-1 0 0 0,-1 1 0 0 0,0-1 0 0 0,0 1 0 0 0,1-1 1 0 0,-1 0-1 0 0,0 1 0 0 0,0-1 0 0 0,0 0 0 0 0,0 0 0 0 0,1 0 1 0 0,-1 1-1 0 0,0-1 0 0 0,0 0 0 0 0,0 0 0 0 0,0 0 0 0 0,0 0 1 0 0,1-1-1 0 0,-1 1 0 0 0,0 0 0 0 0,0 0 0 0 0,0 0 0 0 0,0-1 1 0 0,0 1-24 0 0,-45-17 492 0 0,-43-50-130 0 0,64 37-250 0 0,8 17-210 0 0,13 3-565 0 0,7 9-2410 0 0,-3 1-2428 0 0</inkml:trace>
  <inkml:trace contextRef="#ctx0" brushRef="#br0" timeOffset="149454.995">20097 5197 8752 0 0,'0'-11'912'0'0,"0"11"-825"0"0,0 1 1 0 0,1-1-1 0 0,-1 0 1 0 0,1 0 0 0 0,-1 0-1 0 0,1 0 1 0 0,-1 0-1 0 0,1 0 1 0 0,-1 0-1 0 0,1 0 1 0 0,-1 0-1 0 0,1 0 1 0 0,-1 0 0 0 0,1 0-1 0 0,-1 0 1 0 0,1 0-1 0 0,-1 0 1 0 0,1 0-1 0 0,-1 0 1 0 0,1-1 0 0 0,-1 1-1 0 0,0 0 1 0 0,1 0-1 0 0,-1-1 1 0 0,1 1-1 0 0,-1 0 1 0 0,0-1-1 0 0,1 1 1 0 0,-1 0 0 0 0,0-1-1 0 0,1 1 1 0 0,-1 0-1 0 0,0-1 1 0 0,1 1-1 0 0,-1-1 1 0 0,0 1 0 0 0,0-1-1 0 0,0 1 1 0 0,1-1-1 0 0,-1 1 1 0 0,0 0-1 0 0,0-1 1 0 0,0 1 0 0 0,0-1-1 0 0,0 1 1 0 0,0-1-1 0 0,0 1 1 0 0,0-1-1 0 0,0 1 1 0 0,0-1-1 0 0,0 1 1 0 0,0-1 0 0 0,0 1-1 0 0,-1-1 1 0 0,1 1-1 0 0,0-1 1 0 0,0 1-1 0 0,-1-1 1 0 0,1 1 0 0 0,0-1-88 0 0,9 2 415 0 0,154 9 1187 0 0,-66-3-1455 0 0,-18 2-320 0 0,-52-2-4610 0 0,-15-3-431 0 0</inkml:trace>
  <inkml:trace contextRef="#ctx0" brushRef="#br0" timeOffset="149737.731">20252 5325 11256 0 0,'-10'0'256'0'0,"8"0"34"0"0,2 0 21 0 0,0 0-35 0 0,0 0-180 0 0,-3 0 0 0 0,2 0 347 0 0,1 0 153 0 0,2 0 32 0 0,219-7 2998 0 0,-132-2-3586 0 0,-33 5-4 0 0,-10 1-1287 0 0,-15-2-3010 0 0,-4-2-1089 0 0</inkml:trace>
  <inkml:trace contextRef="#ctx0" brushRef="#br0" timeOffset="159043.838">21007 5162 4664 0 0,'0'0'101'0'0,"0"0"22"0"0,-8 0 112 0 0,-3 1-1377 0 0,-2-2 5007 0 0,17-5-381 0 0,-3 5-3142 0 0,-1 1 2 0 0,39-10 1496 0 0,186 10-743 0 0,-83 8-56 0 0,-58 1-707 0 0,41-3-148 0 0,-79-5 31 0 0,102 0 147 0 0,-44-6 31 0 0,22 13-307 0 0,-13-4-107 0 0,23-8 19 0 0,-38 1 0 0 0,77 6 128 0 0,-86 4-128 0 0,58-4 0 0 0,-33-7 118 0 0,34-2 252 0 0,-47 6-198 0 0,-12 7 144 0 0,5-7-252 0 0,-5-8 64 0 0,13-4-128 0 0,-33 7-1189 0 0,-57 5-3117 0 0,-4 0-1438 0 0</inkml:trace>
  <inkml:trace contextRef="#ctx0" brushRef="#br0" timeOffset="150115.595">21253 4488 9272 0 0,'8'-8'917'0'0,"3"-12"-801"0"0,4 0 2239 0 0,-15 19-1783 0 0,0 1 4 0 0,0 0-50 0 0,0 0-206 0 0,0 0-89 0 0,3 1 166 0 0,-5 2-293 0 0,-14 47 279 0 0,15-34-315 0 0,-6 43 113 0 0,19 7-63 0 0,-1 17-54 0 0,-8-57-30 0 0,2 85 70 0 0,-2-69 3 0 0,-9-8-33 0 0,-2-18-143 0 0,6-13-232 0 0,-1 0-1 0 0,0-1 0 0 0,0 0 1 0 0,0 1-1 0 0,0-1 1 0 0,0-1-1 0 0,-1 1 0 0 0,1 0 1 0 0,0-1-1 0 0,-1 0 1 0 0,0 1-1 0 0,1-2 0 0 0,-1 1 1 0 0,0 0-1 0 0,-1 0 302 0 0,3-1-966 0 0</inkml:trace>
  <inkml:trace contextRef="#ctx0" brushRef="#br0" timeOffset="150439.651">21123 4931 9416 0 0,'0'0'208'0'0,"0"0"33"0"0,0 0 16 0 0,0-1-33 0 0,1 0-94 0 0,-1 0 0 0 0,1 0-1 0 0,0 0 1 0 0,-1 0 0 0 0,1 0 0 0 0,0 0-1 0 0,0 0 1 0 0,0 0 0 0 0,-1 0-1 0 0,1 1 1 0 0,0-1 0 0 0,0 0 0 0 0,0 1-1 0 0,0-1 1 0 0,0 0 0 0 0,1 1-1 0 0,-1-1 1 0 0,0 1 0 0 0,0 0 0 0 0,0-1-1 0 0,0 1 1 0 0,0 0 0 0 0,1 0-1 0 0,-1 0 1 0 0,0-1 0 0 0,0 1 0 0 0,1 1-1 0 0,-1-1 1 0 0,0 0 0 0 0,0 0-1 0 0,1 0-129 0 0,4 0 355 0 0,67 3 947 0 0,-2 4-945 0 0,15 2-270 0 0,-76-11-54 0 0,5-1-138 0 0,3-1-4607 0 0,-10 1-316 0 0</inkml:trace>
  <inkml:trace contextRef="#ctx0" brushRef="#br0" timeOffset="150725.573">20968 4357 8000 0 0,'0'0'233'0'0,"0"0"54"0"0,0 0 75 0 0,0 0 29 0 0,0 0 8 0 0,2 0-21 0 0,84 4 1076 0 0,-22 5-1158 0 0,268-2 184 0 0,-314-6-658 0 0,-2 1-12 0 0</inkml:trace>
  <inkml:trace contextRef="#ctx0" brushRef="#br0" timeOffset="152203.409">22595 4737 8640 0 0,'0'0'197'0'0,"0"0"24"0"0,0 0 17 0 0,-8-10 2 0 0,5 8-195 0 0,0 0 1 0 0,-1 0-1 0 0,1 0 1 0 0,-1 1-1 0 0,1-1 1 0 0,-1 1-1 0 0,0 0 1 0 0,0 0-1 0 0,1 0 1 0 0,-1 0-1 0 0,0 1 1 0 0,0-1-1 0 0,0 1 1 0 0,-1 0-46 0 0,2 0 31 0 0,-8 0 112 0 0,0 0 1 0 0,0 1 0 0 0,0 0 0 0 0,-1 1-1 0 0,1 0 1 0 0,0 0 0 0 0,1 2 0 0 0,-1-1-1 0 0,0 1 1 0 0,1 1 0 0 0,0 0 0 0 0,0 0-1 0 0,1 1 1 0 0,-1 0 0 0 0,1 1 0 0 0,-1 1-144 0 0,7-6 37 0 0,0 0-8 0 0,-1 0-1 0 0,1 0 1 0 0,0 0 0 0 0,0 1-1 0 0,0-1 1 0 0,1 1 0 0 0,-1 0-1 0 0,0 0 1 0 0,1 0 0 0 0,0 0-1 0 0,0 0 1 0 0,0 0 0 0 0,0 0-1 0 0,0 1 1 0 0,1-1 0 0 0,-1 1-1 0 0,1-1 1 0 0,0 2-29 0 0,2-2 65 0 0,1 1 1 0 0,-1-1-1 0 0,1 0 0 0 0,0 0 1 0 0,0 0-1 0 0,0 0 0 0 0,1 0 1 0 0,-1-1-1 0 0,1 1 0 0 0,-1-1 1 0 0,1 1-1 0 0,0-1 0 0 0,0 0 1 0 0,0 0-1 0 0,0 0 0 0 0,0-1 1 0 0,0 1-1 0 0,1-1 0 0 0,-1 0 1 0 0,1 0-1 0 0,-1 0 0 0 0,1 0 1 0 0,-1 0-1 0 0,1-1 0 0 0,-1 0 1 0 0,1 1-1 0 0,2-1-65 0 0,80-18 387 0 0,-80 16-349 0 0,-1 0 0 0 0,1-1 0 0 0,-1 1 0 0 0,0-1 1 0 0,0 0-1 0 0,0-1 0 0 0,0 1 0 0 0,-1-1 1 0 0,1 0-1 0 0,-1 0 0 0 0,0 0 0 0 0,0-1 0 0 0,-1 0 1 0 0,1 1-1 0 0,-1-1 0 0 0,0 0 0 0 0,0-1 1 0 0,0-1-39 0 0,12-77-88 0 0,-33-150 72 0 0,6 62 146 0 0,12 171-71 0 0,0 1 26 0 0,10 6-27 0 0,-5 2-124 0 0,28 133 108 0 0,-27-109-41 0 0,37 158 194 0 0,4-45-129 0 0,-17-52 283 0 0,-14-52-209 0 0,-16-40-166 0 0,0-1-1 0 0,1 1 1 0 0,-1-1-1 0 0,0 0 1 0 0,1 1-1 0 0,-1-1 1 0 0,0 0-1 0 0,1 1 1 0 0,-1-1-1 0 0,1 0 1 0 0,-1 0-1 0 0,0 1 0 0 0,1-1 1 0 0,-1 0-1 0 0,1 0 1 0 0,-1 0-1 0 0,1 0 1 0 0,-1 0-1 0 0,0 1 1 0 0,1-1-1 0 0,-1 0 1 0 0,1 0-1 0 0,-1 0 0 0 0,1 0 1 0 0,-1 0-1 0 0,1 0 1 0 0,-1 0-1 0 0,1-1 1 0 0,-1 1-1 0 0,1 0 1 0 0,-1 0-1 0 0,0 0 1 0 0,1 0-1 0 0,-1-1 1 0 0,1 1-1 0 0,-1 0 0 0 0,1 0 1 0 0,-1-1-1 0 0,0 1 1 0 0,1 0-1 0 0,-1-1 1 0 0,0 1-1 0 0,1 0 1 0 0,-1-1-1 0 0,0 1 1 0 0,0 0-1 0 0,1-1 0 0 0,-1 1 1 0 0,0-1-1 0 0,0 1 1 0 0,0-1-1 0 0,1 1 1 0 0,-1 0-1 0 0,0-1 27 0 0,3-6-5578 0 0</inkml:trace>
  <inkml:trace contextRef="#ctx0" brushRef="#br0" timeOffset="152524.948">22902 4367 9584 0 0,'0'0'216'0'0,"0"8"292"0"0,-27 77-84 0 0,26-82-414 0 0,-7 23 323 0 0,1 0 0 0 0,2 1 0 0 0,0 0 1 0 0,2 0-1 0 0,0 10-333 0 0,2-29 123 0 0,1 1 0 0 0,0-1 1 0 0,0 0-1 0 0,0 0 0 0 0,1 0 1 0 0,0 1-1 0 0,1-1 0 0 0,-1 0 1 0 0,2 0-1 0 0,-1 0 0 0 0,1-1 1 0 0,0 1-1 0 0,1-1 1 0 0,0 0-1 0 0,0 1 0 0 0,1-2 1 0 0,-1 1-1 0 0,1 0 0 0 0,1-1 1 0 0,-1 0-1 0 0,1 0 0 0 0,0-1 1 0 0,1 0-1 0 0,-1 0 0 0 0,1 0 1 0 0,0-1-1 0 0,0 0 0 0 0,1 0 1 0 0,-1-1-1 0 0,1 0 0 0 0,4 2-122 0 0,147 1 718 0 0,-96-22-456 0 0,-41 1-5021 0 0,-16 9-586 0 0</inkml:trace>
  <inkml:trace contextRef="#ctx0" brushRef="#br0" timeOffset="152804.25">22820 4584 9904 0 0,'0'0'222'0'0,"2"0"30"0"0,55-10 306 0 0,121-10 1114 0 0,-37 19-816 0 0,-113 2-1836 0 0,-17-1-3504 0 0</inkml:trace>
  <inkml:trace contextRef="#ctx0" brushRef="#br0" timeOffset="157689.056">21750 4485 6992 0 0,'0'0'157'0'0,"0"0"23"0"0,0 0 12 0 0,-4-4 7 0 0,2 1-158 0 0,0 3 47 0 0,1-1-1 0 0,-1 1 0 0 0,1 0 1 0 0,0 0-1 0 0,-1-1 1 0 0,1 1-1 0 0,-1 0 1 0 0,1 0-1 0 0,-1 0 1 0 0,1 1-1 0 0,-1-1 1 0 0,1 0-1 0 0,-1 0 1 0 0,1 1-1 0 0,-1-1 1 0 0,1 1-1 0 0,0-1 0 0 0,-1 1 1 0 0,1 0-1 0 0,0-1 1 0 0,-1 1-1 0 0,1 0 1 0 0,0 0-1 0 0,0 0 1 0 0,0 0-1 0 0,0 0 1 0 0,0 0-1 0 0,0 0 1 0 0,0 1-1 0 0,0-1 0 0 0,0 0 1 0 0,1 0-1 0 0,-1 1 1 0 0,0-1-1 0 0,1 1-87 0 0,-24 50 1330 0 0,5 48 252 0 0,-9 18-484 0 0,10-54-325 0 0,1 13 94 0 0,9-47-644 0 0,8-29-148 0 0,0-1-4 0 0,0 0-2 0 0,0 0-1 0 0,0 0 17 0 0,0 0 33 0 0,0 0-5 0 0,17-10 191 0 0,10-54 41 0 0,11-116 55 0 0,-18 77-400 0 0,-4 7 0 0 0,26 17 0 0 0,-27 48 0 0 0,-9 24 0 0 0,2 4 0 0 0,14 5-122 0 0,-17 0 109 0 0,-1 0 1 0 0,0 1-1 0 0,-1-1 1 0 0,1 1-1 0 0,0 0 1 0 0,-1 0-1 0 0,1 0 0 0 0,-1 0 1 0 0,0 1-1 0 0,0-1 1 0 0,0 1-1 0 0,-1 0 1 0 0,1 0-1 0 0,-1 0 1 0 0,1 1 12 0 0,19 27-2 0 0,34 56 66 0 0,-20-11-64 0 0,3 3 11 0 0,-20-21 181 0 0,-10-15-104 0 0,-18-37-374 0 0,6-6-5670 0 0,3-1 716 0 0</inkml:trace>
  <inkml:trace contextRef="#ctx0" brushRef="#br0" timeOffset="157853.153">21739 4650 8496 0 0,'-16'0'880'0'0,"10"-2"-790"0"0,5 2 373 0 0,1 0 129 0 0,0 0 16 0 0,0 0-5 0 0,0 0-49 0 0,20-12 1329 0 0,63 6-942 0 0,-57 4-1059 0 0,1 2 0 0 0,-1 1 0 0 0,1 1 0 0 0,-1 1 0 0 0,26 7 118 0 0,-36-6-280 0 0</inkml:trace>
  <inkml:trace contextRef="#ctx0" brushRef="#br0" timeOffset="166032.182">21303 5401 4984 0 0,'18'-23'768'0'0,"-17"22"-278"0"0,-16-19 5308 0 0,14 20-5528 0 0,-7 2 249 0 0,3 2-360 0 0,0-1 0 0 0,0 0 0 0 0,1 1-1 0 0,-1 0 1 0 0,1 0 0 0 0,0 0 0 0 0,0 0 0 0 0,0 1 0 0 0,1 0 0 0 0,-1 0 0 0 0,1 0 0 0 0,0 1-159 0 0,-6 36 528 0 0,-22 40 365 0 0,-12 78-132 0 0,36-98-376 0 0,-4 41 231 0 0,3 12-192 0 0,7-106-413 0 0,1 23 264 0 0,0-31-201 0 0,0 4-34 0 0,0-4 78 0 0,0-1 11 0 0,0 0-8 0 0,1-6 133 0 0,2-40-62 0 0,21-57 145 0 0,4-6-1345 0 0,2 34 207 0 0,5-63-757 0 0,-22 98 1328 0 0,-9 27 188 0 0,0 0-1 0 0,1 1 0 0 0,0 0 0 0 0,1 0 1 0 0,0 0-1 0 0,1 0 0 0 0,6-7 43 0 0,13-5 132 0 0,-25 23-224 0 0,7-2-97 0 0,10 5 172 0 0,-14 1 26 0 0,0 0 1 0 0,0 0 0 0 0,-1 0 0 0 0,1 1 0 0 0,-1-1 0 0 0,0 1 0 0 0,0 0 0 0 0,0 0-1 0 0,-1 0 1 0 0,0 0 0 0 0,1 0 0 0 0,-1 0 0 0 0,-1 1 0 0 0,1-1 0 0 0,-1 1 0 0 0,1-1 0 0 0,-1 5-10 0 0,4 8 112 0 0,49 104 184 0 0,8 1 135 0 0,-46-90-305 0 0,23 26 116 0 0,-19-41-130 0 0,5 6 128 0 0,-24-22-168 0 0,0 0 2 0 0,2 4 4 0 0,-3-4-27 0 0,-20 12-639 0 0,-5-8-623 0 0,8-3-2982 0 0,-3-2-905 0 0</inkml:trace>
  <inkml:trace contextRef="#ctx0" brushRef="#br0" timeOffset="166318.829">21260 5726 8176 0 0,'-4'-35'848'0'0,"4"34"-782"0"0,0 0 0 0 0,0 1 0 0 0,0-1 0 0 0,0 0 0 0 0,1 0 1 0 0,-1 0-1 0 0,0 0 0 0 0,1 1 0 0 0,-1-1 0 0 0,0 0 0 0 0,1 0 1 0 0,-1 1-1 0 0,1-1 0 0 0,-1 0 0 0 0,1 1 0 0 0,-1-1 0 0 0,1 0 0 0 0,0 1 1 0 0,-1-1-1 0 0,1 1 0 0 0,0-1 0 0 0,0 1 0 0 0,-1-1 0 0 0,1 1 0 0 0,0 0 1 0 0,0-1-1 0 0,-1 1 0 0 0,1 0 0 0 0,0-1 0 0 0,0 1 0 0 0,0 0 1 0 0,0 0-1 0 0,0 0-66 0 0,0 0 234 0 0,7-4 129 0 0,1 0 0 0 0,0 1 1 0 0,-1 0-1 0 0,1 1 0 0 0,1 0 0 0 0,-1 0 1 0 0,0 1-1 0 0,0 0 0 0 0,7 1-363 0 0,105 14 871 0 0,-96-11-1008 0 0,15 2 334 0 0,-15 1-4528 0 0,-10-2-531 0 0</inkml:trace>
  <inkml:trace contextRef="#ctx0" brushRef="#br0" timeOffset="166594.945">22058 5411 7688 0 0,'0'0'166'0'0,"0"0"29"0"0,0 0 14 0 0,0 0 94 0 0,-13 1 3153 0 0,-16 21-2476 0 0,4 17-193 0 0,-5 22 29 0 0,10 3-211 0 0,5 33 230 0 0,14-90-793 0 0,1 1 0 0 0,0 0 0 0 0,1-1 0 0 0,0 1 0 0 0,0 0 0 0 0,0-1 0 0 0,1 1 0 0 0,0-1 0 0 0,1 0 0 0 0,-1 1 0 0 0,1-1 0 0 0,1 0 0 0 0,-1-1 1 0 0,1 1-1 0 0,1 0 0 0 0,-1-1 0 0 0,1 0 0 0 0,0 0 0 0 0,0-1 0 0 0,1 1 0 0 0,0-1 0 0 0,0 0 0 0 0,0-1 0 0 0,0 0 0 0 0,1 0 0 0 0,0 0 0 0 0,0 0-42 0 0,60 11-105 0 0,-21-23-2908 0 0,-34 4-2132 0 0</inkml:trace>
  <inkml:trace contextRef="#ctx0" brushRef="#br0" timeOffset="167029.237">22462 5595 6192 0 0,'0'0'133'0'0,"0"0"23"0"0,5-6 164 0 0,-2 4-289 0 0,-8-11 3470 0 0,-5 13-3271 0 0,0-1 1 0 0,0 1-1 0 0,0 0 1 0 0,0 1-1 0 0,0 0 1 0 0,0 1-1 0 0,1 0 1 0 0,-1 1-1 0 0,1-1 1 0 0,-1 2-1 0 0,1 0 1 0 0,0 0-1 0 0,0 0 1 0 0,0 1-1 0 0,-6 5-230 0 0,-55 46 1266 0 0,32 13-552 0 0,37-25-414 0 0,2-43-234 0 0,19 16 134 0 0,1-10-184 0 0,1-1 1 0 0,0-1 0 0 0,1-1 0 0 0,-1-1 0 0 0,1-1 0 0 0,0-1 0 0 0,-1 0 0 0 0,13-3-17 0 0,-4 2-729 0 0,-15-2-3121 0 0,0 2-1266 0 0</inkml:trace>
  <inkml:trace contextRef="#ctx0" brushRef="#br0" timeOffset="167690.873">22848 5623 7712 0 0,'0'0'174'0'0,"0"0"29"0"0,0 0 12 0 0,-1-1-35 0 0,-21-2 1056 0 0,16 5-1053 0 0,0 1-1 0 0,1 0 1 0 0,-1 0 0 0 0,0 1 0 0 0,1-1 0 0 0,0 1 0 0 0,0 0 0 0 0,0 0 0 0 0,0 1-1 0 0,1 0 1 0 0,0 0 0 0 0,0 0 0 0 0,0 0 0 0 0,0 0 0 0 0,1 1 0 0 0,0-1 0 0 0,-1 5-183 0 0,-6 6 155 0 0,7-12-128 0 0,1 0 1 0 0,0 0 0 0 0,0 1 0 0 0,0-1-1 0 0,0 0 1 0 0,1 1 0 0 0,0-1-1 0 0,0 1 1 0 0,0 0 0 0 0,0-1 0 0 0,1 1-1 0 0,0-1 1 0 0,0 1 0 0 0,0 0 0 0 0,1-1-1 0 0,-1 1 1 0 0,1 0 0 0 0,0-1 0 0 0,0 1-1 0 0,1 1-27 0 0,-1-4 27 0 0,0 0 0 0 0,-1 1 0 0 0,1-1 0 0 0,0 0-1 0 0,0 0 1 0 0,0 0 0 0 0,0 0 0 0 0,0 0 0 0 0,0 0 0 0 0,1-1 0 0 0,-1 1-1 0 0,1 0 1 0 0,-1 0 0 0 0,1-1 0 0 0,0 1 0 0 0,0-1 0 0 0,-1 0-1 0 0,1 0 1 0 0,0 1 0 0 0,0-1 0 0 0,0 0 0 0 0,0 0 0 0 0,1-1 0 0 0,-1 1-1 0 0,0 0 1 0 0,0-1 0 0 0,0 1 0 0 0,1-1 0 0 0,-1 0 0 0 0,0 0-27 0 0,4 0 49 0 0,-1 0 0 0 0,0 0 1 0 0,0 0-1 0 0,0-1 1 0 0,0 0-1 0 0,0 0 1 0 0,0-1-1 0 0,0 1 1 0 0,0-1-1 0 0,0 0 0 0 0,0 0 1 0 0,-1-1-1 0 0,1 1 1 0 0,-1-1-1 0 0,0 0 1 0 0,0 0-1 0 0,0-1 1 0 0,0 1-1 0 0,0-1 0 0 0,-1 0 1 0 0,1 0-1 0 0,-1 0 1 0 0,0 0-1 0 0,-1-1 1 0 0,1 1-1 0 0,-1-1 1 0 0,0 1-1 0 0,0-1 0 0 0,0 0 1 0 0,0 0-1 0 0,-1 0 1 0 0,0 0-1 0 0,0 0 1 0 0,0 0-1 0 0,-1-1 1 0 0,0 1-50 0 0,-3-161 204 0 0,13 45-140 0 0,-10 87-64 0 0,-3 28-12 0 0,2 4-47 0 0,1 1 4 0 0,-2-4 31 0 0,13 72-170 0 0,-15-13 194 0 0,7 4 0 0 0,-5-45 0 0 0,1 0 0 0 0,0 1 0 0 0,1-1 0 0 0,1 0 0 0 0,0 1 0 0 0,1-1 0 0 0,0 0 0 0 0,4 12 0 0 0,21 65 10 0 0,-11-58 108 0 0,-1-2-1 0 0,-14-29-197 0 0,0 1-1 0 0,0 0 1 0 0,0-1 0 0 0,0 0-1 0 0,1 1 1 0 0,-1-1 0 0 0,0 0-1 0 0,1 1 1 0 0,-1-1 0 0 0,1 0-1 0 0,0 0 1 0 0,-1 0 0 0 0,1 0-1 0 0,0-1 1 0 0,-1 1 0 0 0,1 0-1 0 0,0-1 1 0 0,0 1 0 0 0,0-1-1 0 0,0 1 1 0 0,0-1 0 0 0,-1 0 0 0 0,1 0-1 0 0,0 0 1 0 0,0 0 80 0 0,0 0-3555 0 0,-2 0-1063 0 0</inkml:trace>
  <inkml:trace contextRef="#ctx0" brushRef="#br0" timeOffset="167960.483">23186 5450 7456 0 0,'0'1'22'0'0,"1"-1"0"0"0,0 1 0 0 0,-1 0 0 0 0,1-1 0 0 0,-1 1 1 0 0,1 0-1 0 0,-1-1 0 0 0,1 1 0 0 0,-1 0 0 0 0,1 0 0 0 0,-1 0 0 0 0,0 0 1 0 0,1-1-1 0 0,-1 1 0 0 0,0 0 0 0 0,0 0 0 0 0,0 0 0 0 0,0 0 0 0 0,0 0 1 0 0,0 0-1 0 0,0 0 0 0 0,0-1 0 0 0,0 1 0 0 0,0 0 0 0 0,0 0 0 0 0,0 0 1 0 0,-1 0-1 0 0,1 0 0 0 0,0-1 0 0 0,-1 1 0 0 0,1 0 0 0 0,-1 0 0 0 0,1 0 1 0 0,-1-1-23 0 0,-2 15 388 0 0,-9 50 1599 0 0,12-7-894 0 0,-11 70 439 0 0,38-67-408 0 0,-24-58-1070 0 0,0 0 0 0 0,1 0-1 0 0,-1 0 1 0 0,0-1 0 0 0,1 1 0 0 0,0-1 0 0 0,0 0 0 0 0,-1 0-1 0 0,1 0 1 0 0,1 0 0 0 0,-1-1 0 0 0,0 1 0 0 0,0-1 0 0 0,0 0-1 0 0,1-1 1 0 0,-1 1 0 0 0,0-1 0 0 0,1 1 0 0 0,-1-2 0 0 0,1 1 0 0 0,2-1-54 0 0,5 0 64 0 0,-1-2-30 0 0,4-8-1218 0 0,-6 6-3970 0 0</inkml:trace>
  <inkml:trace contextRef="#ctx0" brushRef="#br0" timeOffset="168235.129">23081 5613 10120 0 0,'20'-14'725'0'0,"50"12"30"0"0,-28 0-443 0 0,83-12-12 0 0,-91 4-448 0 0,-22 6 60 0 0</inkml:trace>
  <inkml:trace contextRef="#ctx0" brushRef="#br0" timeOffset="168429.827">23514 5380 7656 0 0,'6'2'145'0'0,"1"1"0"0"0,-1 0 0 0 0,0 0 0 0 0,0 1 0 0 0,0 0 0 0 0,0 0 0 0 0,0 0 0 0 0,-1 1 0 0 0,0-1 0 0 0,0 1 0 0 0,0 1 1 0 0,-1-1-1 0 0,0 1 0 0 0,0-1 0 0 0,0 1-145 0 0,50 70 1934 0 0,-42-50-1195 0 0,-2 0-1 0 0,-1 0 0 0 0,0 1 1 0 0,2 21-739 0 0,-9-40 128 0 0,1 0 0 0 0,-2 0 0 0 0,1 1 0 0 0,-1-1 0 0 0,0 1 0 0 0,-1 0 0 0 0,0-1 0 0 0,0 1 0 0 0,-1-1 1 0 0,0 1-1 0 0,0-1 0 0 0,-1 1 0 0 0,0-1 0 0 0,-1 0 0 0 0,0 0 0 0 0,0 0 0 0 0,0 0 0 0 0,-1 0 1 0 0,-1-1-1 0 0,1 0 0 0 0,-1 0 0 0 0,0 0 0 0 0,-1 0 0 0 0,0-1 0 0 0,-1 2-128 0 0,-132 71-820 0 0,119-70-3336 0 0,1 0-1414 0 0</inkml:trace>
  <inkml:trace contextRef="#ctx0" brushRef="#br0" timeOffset="173230.154">23895 4973 5248 0 0,'0'0'152'0'0,"0"0"85"0"0,0 0 234 0 0,0 0 103 0 0,0 0 24 0 0,0 0-10 0 0,0 0-51 0 0,0 0-22 0 0,0 0-3 0 0,0 0-8 0 0,0 0-35 0 0,0 0-18 0 0,0 0-3 0 0,0 0-34 0 0,2 0-140 0 0,92 13 2202 0 0,-47-6-1610 0 0,52-14 64 0 0,-34 0-728 0 0,-6-7-82 0 0,-40 10 53 0 0,-18 4-119 0 0,6-3-44 0 0,-1 1-26 0 0,-4 1-60 0 0,-2 1-44 0 0,0 0-179 0 0,0 0-80 0 0,0 0-650 0 0,0 0-2659 0 0,0 0-1144 0 0</inkml:trace>
  <inkml:trace contextRef="#ctx0" brushRef="#br0" timeOffset="173541.211">23895 5142 7856 0 0,'0'0'174'0'0,"0"0"29"0"0,0 0 13 0 0,0 0 25 0 0,0 0 79 0 0,0 0 31 0 0,0 0 8 0 0,0 0 3 0 0,0 0 12 0 0,8-4 1170 0 0,112 21 2136 0 0,43-30-3171 0 0,-131-1-552 0 0,-19 13-1990 0 0,-7-2-3096 0 0</inkml:trace>
  <inkml:trace contextRef="#ctx0" brushRef="#br0" timeOffset="175166.365">24549 5170 6120 0 0,'0'0'176'0'0,"0"0"70"0"0,0 0 170 0 0,16 0 1562 0 0,80-10 1708 0 0,162 12-1292 0 0,-183 1-3985 0 0,-73-3-3258 0 0</inkml:trace>
  <inkml:trace contextRef="#ctx0" brushRef="#br0" timeOffset="174014.447">24786 4405 7856 0 0,'0'0'174'0'0,"0"0"29"0"0,0 0 13 0 0,0-1-31 0 0,0-1-66 0 0,0 2 297 0 0,0 0 119 0 0,13-6 2647 0 0,-11 8-3116 0 0,-1 0 0 0 0,1 0 0 0 0,-1 0 0 0 0,1 0 0 0 0,-1 0-1 0 0,0 0 1 0 0,0 1 0 0 0,0-1 0 0 0,0 0 0 0 0,0 1 0 0 0,-1-1 0 0 0,1 1-1 0 0,-1-1 1 0 0,1 1 0 0 0,-1-1 0 0 0,0 1 0 0 0,0 0 0 0 0,0-1 0 0 0,0 1-1 0 0,-1 1-65 0 0,1 23 357 0 0,-5 88 811 0 0,-3-33-816 0 0,5 46 182 0 0,-1-72-263 0 0,6-22-125 0 0,3-14-507 0 0,-6-14-4524 0 0,-5-4-188 0 0</inkml:trace>
  <inkml:trace contextRef="#ctx0" brushRef="#br0" timeOffset="174295.662">24627 4951 6688 0 0,'0'0'197'0'0,"0"0"75"0"0,0 0 229 0 0,0 0 99 0 0,0 0 22 0 0,0 0-37 0 0,2 0-161 0 0,139-20 3540 0 0,-67 13-2881 0 0,55-11-577 0 0,-99 11-2268 0 0,-30 7-3198 0 0</inkml:trace>
  <inkml:trace contextRef="#ctx0" brushRef="#br0" timeOffset="174622.849">24584 4367 6536 0 0,'0'0'190'0'0,"0"0"53"0"0,0 0 112 0 0,0 0 42 0 0,1-1 10 0 0,1-1-178 0 0,0 0 1 0 0,0 0-1 0 0,1 0 1 0 0,-1 0-1 0 0,1 0 1 0 0,-1 0-1 0 0,1 1 0 0 0,0-1 1 0 0,0 1-1 0 0,-1 0 1 0 0,1 0-1 0 0,0 0 1 0 0,0 0-1 0 0,0 1 1 0 0,0-1-1 0 0,0 1 1 0 0,0 0-1 0 0,1 0 1 0 0,1 0-230 0 0,46 3 1504 0 0,43-3-332 0 0,107 6-616 0 0,-160 6-1151 0 0,-31-6 214 0 0</inkml:trace>
  <inkml:trace contextRef="#ctx0" brushRef="#br0" timeOffset="175759.78">24875 5380 8840 0 0,'0'0'197'0'0,"-12"-3"475"0"0,-89 28 978 0 0,62-12-472 0 0,-34 24 1270 0 0,21 6-1297 0 0,7 38 224 0 0,44-63-927 0 0,2-11-448 0 0,10 7 22 0 0,40 11 476 0 0,-8-9-280 0 0,50-15 24 0 0,47-25 410 0 0,-16 14-49 0 0,-26 0-1119 0 0,-48 2-1339 0 0,-38 4 1287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07:45.3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4504 367 10104 0 0,'0'0'195'0'0,"1"0"-81"0"0,-1-1-52 0 0,2-2-1 0 0,-2 1-3 0 0,-4-15 82 0 0,-5 4 110 0 0,-4 3 103 0 0,-4 3 95 0 0,-1 3 88 0 0,-1 2 80 0 0,1 2 74 0 0,2 1 65 0 0,-9 3-236 0 0,0 1-86 0 0,1 0-73 0 0,1 2-60 0 0,-18 7 127 0 0,10-1-22 0 0,1 2 0 0 0,-3 2-405 0 0,19-10 181 0 0,-11 6 138 0 0,9-1-149 0 0,4 2-89 0 0,2 3-80 0 0,8-8-1 0 0,3 3 0 0 0,3-9 0 0 0,-2-2 0 0 0,4 4 4 0 0,1-1-1 0 0,0 1 1 0 0,0-1-1 0 0,0 0 1 0 0,0-1-1 0 0,0 0 1 0 0,1 0-1 0 0,4 1-3 0 0,20 8 36 0 0,4 3 4 0 0,-10-4-14 0 0,16 9-26 0 0,-33-15 18 0 0,-1 0 0 0 0,0 0 0 0 0,-1 1 0 0 0,1 0-18 0 0,0 2 6 0 0,-1 1 57 0 0,-3 0 46 0 0,-2 0 34 0 0,-2-8-117 0 0,0 1 0 0 0,0-1 0 0 0,0 1 0 0 0,0-1 0 0 0,0 1 0 0 0,-1-1 0 0 0,1 1 0 0 0,-1-1 0 0 0,1 0 0 0 0,-1 1 0 0 0,1-1 0 0 0,-1 0 0 0 0,0 1 0 0 0,0-1 0 0 0,0 0 0 0 0,0 0 0 0 0,0 0 0 0 0,0 1 0 0 0,0-1 0 0 0,0 0 0 0 0,0-1 0 0 0,0 1 0 0 0,0 0 0 0 0,-1 0-1 0 0,1 0 1 0 0,0-1 0 0 0,-2 1-26 0 0,-26 17 398 0 0,0 2-98 0 0,-6 3-51 0 0,-1-2-85 0 0,12-9-128 0 0,-34 16 106 0 0,43-23-145 0 0,0 0-34 0 0,0-3-43 0 0,-1-1-53 0 0,14-1-90 0 0,-1 0 112 0 0,0 0 84 0 0,-4-2 95 0 0,5 1-74 0 0,0 0-49 0 0,0 0-65 0 0,0 0-83 0 0,0-1-101 0 0,1 0-120 0 0,1 1 161 0 0,-1 0-36 0 0,1 0-39 0 0,0-1-42 0 0,0 1-44 0 0,-1-1-45 0 0,1-8-988 0 0</inkml:trace>
  <inkml:trace contextRef="#ctx0" brushRef="#br0" timeOffset="279.207">4490 132 11864 0 0,'0'0'266'0'0,"0"0"44"0"0,0 0 12 0 0,0 0-132 0 0,0 0-92 0 0,0 0-11 0 0,5 2-24 0 0,-3-1 22 0 0,0 1 91 0 0,-1-1-38 0 0,-1 0 40 0 0,4 6 396 0 0,-1 2-75 0 0,-1-1-69 0 0,1 1-63 0 0,-2 0-57 0 0,0 1-52 0 0,0 0-46 0 0,0 0-39 0 0,0 6 36 0 0,-2 0-63 0 0,0 30 156 0 0,0-36-209 0 0,-3 85 394 0 0,3-58-339 0 0,0 0-44 0 0,-1 0-57 0 0,0 0-72 0 0,-3 1 61 0 0,2-18 9 0 0,2 0 0 0 0,0 1-45 0 0,-1 12 16 0 0,1-22 4 0 0,0 0-1 0 0,1-1 0 0 0,1 6-19 0 0,-1-10-68 0 0,0 8 73 0 0,0-10-50 0 0,-1 0-64 0 0,1 1-113 0 0,0-3 61 0 0,-1 0-39 0 0,1 1-42 0 0,0-1-46 0 0,-1 0-51 0 0,1 0-54 0 0,0-1-6 0 0,0 0-59 0 0,-1-1-53 0 0,1 1-47 0 0,0 0-163 0 0,0-1-45 0 0,0 1-199 0 0,0 0-530 0 0</inkml:trace>
  <inkml:trace contextRef="#ctx0" brushRef="#br0" timeOffset="835.072">4449 383 10048 0 0,'0'0'230'0'0,"0"0"30"0"0,2-1 18 0 0,1 0-187 0 0,2 0 8 0 0,1 0-20 0 0,5 0 41 0 0,-4 1 609 0 0,0 0-106 0 0,-1 1-95 0 0,0 1-84 0 0,2 1-7 0 0,-2 0-88 0 0,2 2-20 0 0,4 3 45 0 0,0 1-36 0 0,-3-4-84 0 0,36 30 512 0 0,-35-27-555 0 0,0 1-37 0 0,0 1-8 0 0,19 12 370 0 0,-28-22-528 0 0,0 1 22 0 0,0 2 13 0 0,4 3 48 0 0,-1-3-58 0 0,-1 0 0 0 0,1 0 0 0 0,-1-1 0 0 0,1 1 0 0 0,3 1-33 0 0,17 12 117 0 0,-18-10-103 0 0,-2-1 21 0 0,-1 0 0 0 0,0-1 0 0 0,0 1 0 0 0,0 0 0 0 0,0 1-35 0 0,3 11-1 0 0,3 12-74 0 0,-8-21 75 0 0,0-1 0 0 0,-1 1 1 0 0,1 0-1 0 0,-1-1 0 0 0,-1 1 0 0 0,1 0 0 0 0,-2-1 0 0 0,1 2 0 0 0,0-6 2 0 0,1 0 0 0 0,0-1-1 0 0,0 1 1 0 0,0 0 0 0 0,0-1-1 0 0,1 1 1 0 0,-1 0 0 0 0,1-1-1 0 0,0 2-1 0 0,-1-2 13 0 0,1 0-1 0 0,0 1 0 0 0,-1-1 1 0 0,0 1-1 0 0,0-1 1 0 0,0 1-1 0 0,0-1 0 0 0,0 1 1 0 0,0 0-1 0 0,-1-1-12 0 0,1 2 23 0 0,-7 11 82 0 0,6-14-48 0 0,1-1 23 0 0,0 0-12 0 0,0 0-4 0 0,0 0 0 0 0,0 0 0 0 0,0-3 0 0 0,1-5-68 0 0,-1 7 8 0 0,1-4 12 0 0,2-15 44 0 0,1 1 1 0 0,5-13-61 0 0,-2 14 53 0 0,-5 14-52 0 0,0 1 0 0 0,0 0 0 0 0,0 0 0 0 0,0 0 0 0 0,1 0 0 0 0,-1 0 0 0 0,3-2-1 0 0,10-12 14 0 0,-8 2 49 0 0,3-5 41 0 0,7 1-98 0 0,22-12-91 0 0,-28 23 82 0 0,19-11-13 0 0,-11 9 56 0 0,1 1 1 0 0,17-5-41 0 0,-13 6-17 0 0,0 0-51 0 0,2-1-90 0 0,0 0-112 0 0,-24 8 373 0 0,-1 1-71 0 0,1-1-70 0 0,0 1-70 0 0,0-1-67 0 0,0 1-67 0 0,0-1-67 0 0,0 1-64 0 0,-1-1-64 0 0,1 1-62 0 0,0 0-63 0 0,0 0-60 0 0,0-1-59 0 0,-1 1-60 0 0,1 0-56 0 0,0 0-57 0 0,2-1-1121 0 0,2 1-1111 0 0,-6 0 2843 0 0</inkml:trace>
  <inkml:trace contextRef="#ctx0" brushRef="#br0" timeOffset="1586.232">5068 493 7744 0 0,'0'0'174'0'0,"0"0"29"0"0,0 0 12 0 0,0 0 39 0 0,0 0-62 0 0,0 0 35 0 0,0 0 269 0 0,0 0 15 0 0,2 0-5 0 0,3 2-62 0 0,1-1-65 0 0,0-1-57 0 0,0 0-49 0 0,2 0 1 0 0,0-2-46 0 0,12-3 319 0 0,-14 3-288 0 0,0 0-81 0 0,-1-1-62 0 0,-1 0-43 0 0,8-3 58 0 0,-6 4-37 0 0,14-6 158 0 0,0-2-38 0 0,3-3 6 0 0,9-10 68 0 0,-27 19-252 0 0,0 0 1 0 0,0-1-1 0 0,0 0 0 0 0,3-4-36 0 0,2-7 132 0 0,-7 7-26 0 0,-2 1 34 0 0,-1 7 3 0 0,0 0-24 0 0,-1 0-39 0 0,-2-2-5 0 0,-4-5-51 0 0,5 8-17 0 0,0-1 0 0 0,0 0-1 0 0,0 1 1 0 0,0 0 0 0 0,0-1 0 0 0,0 1-1 0 0,0 0 1 0 0,0 0 0 0 0,0 0 0 0 0,0 0-1 0 0,0 1 1 0 0,0-1 0 0 0,0 0 0 0 0,0 1-1 0 0,0 0 1 0 0,0-1 0 0 0,-1 1-7 0 0,-4 2 24 0 0,-1 0 1 0 0,1 1 0 0 0,0 0 0 0 0,0 1-25 0 0,-30 21 172 0 0,3 5-36 0 0,27-24-104 0 0,1 1 1 0 0,0 0-1 0 0,-3 5-32 0 0,5-6 15 0 0,0 0-1 0 0,1 0 1 0 0,0 0 0 0 0,-2 6-15 0 0,1 0 33 0 0,1-1 1 0 0,0 1 0 0 0,1 0 0 0 0,0 1-34 0 0,2-8 18 0 0,0 0 0 0 0,0 0 0 0 0,0 0 0 0 0,1 0 1 0 0,0 0-1 0 0,0 0 0 0 0,0 0 0 0 0,1 0 0 0 0,1 4-18 0 0,-1-7 33 0 0,0 1 0 0 0,0 0 0 0 0,0-1 0 0 0,0 1 0 0 0,1-1 0 0 0,-1 0 0 0 0,1 1 0 0 0,0-1 0 0 0,0 0-33 0 0,1 0 46 0 0,-1 0 0 0 0,1 0 0 0 0,0-1 0 0 0,0 1 0 0 0,0-1 0 0 0,0 0 0 0 0,1 0 0 0 0,-1 0 0 0 0,0-1 0 0 0,1 1 0 0 0,-1-1 0 0 0,1 0 0 0 0,4 0-46 0 0,-5-1 33 0 0,-1 0 0 0 0,1 0 0 0 0,-1 0 0 0 0,1 0 0 0 0,-1-1 0 0 0,1 1-1 0 0,0-2-32 0 0,11-2 85 0 0,-9 3-52 0 0,-1 0 0 0 0,1-1 1 0 0,0 0-1 0 0,-1 0 0 0 0,1 0 1 0 0,-1-1-1 0 0,0 0 0 0 0,1 0 1 0 0,-1 0-1 0 0,-1-1 0 0 0,1 0 0 0 0,0 0-33 0 0,30-34 169 0 0,-2-2-66 0 0,-2-2-58 0 0,-4-2-48 0 0,0 0-338 0 0,-10 18 218 0 0,-16 24 67 0 0,-1 2-22 0 0,0 0-2 0 0,0 0 0 0 0,2 2-41 0 0,2 7 46 0 0,1-1 34 0 0,-3-5 30 0 0,-1 0-1 0 0,0 0 1 0 0,1 0 0 0 0,-1 1-1 0 0,0-1 1 0 0,-1 0 0 0 0,1 1-1 0 0,-1-1 1 0 0,1 0 0 0 0,-1 1-1 0 0,0 1 12 0 0,-3 43-42 0 0,0-13 46 0 0,3-19-4 0 0,-1 1 0 0 0,2-1 0 0 0,0 0 0 0 0,1 3 0 0 0,-1-14 24 0 0,0-1 62 0 0,0 0 78 0 0,1-2 152 0 0,1-2 7 0 0,-1-1-147 0 0,0-1-75 0 0,1 0-58 0 0,0 0-63 0 0,0-1-58 0 0,10-9 240 0 0,-1-3-34 0 0,10-20 28 0 0,-13 20-125 0 0,11-20 24 0 0,16-23 56 0 0,-23 39-114 0 0,2 1-40 0 0,-13 15 29 0 0,0 1-1 0 0,1 0 0 0 0,-1 0 0 0 0,1-1 0 0 0,-1 1 0 0 0,1 1 0 0 0,0-1 0 0 0,0 0 1 0 0,0 1-1 0 0,0-1 0 0 0,0 1 0 0 0,0 0 0 0 0,0 0 0 0 0,2 0 15 0 0,-3 1-8 0 0,0-1-1 0 0,0 1 1 0 0,-1 0 0 0 0,1 0-1 0 0,0 0 1 0 0,0 0 0 0 0,0 0-1 0 0,0 1 1 0 0,0-1 0 0 0,0 1-1 0 0,0-1 1 0 0,0 1-1 0 0,-1 0 1 0 0,1-1 0 0 0,0 1-1 0 0,-1 0 1 0 0,1 0 0 0 0,0 0-1 0 0,-1 0 1 0 0,1 1 0 0 0,-1-1-1 0 0,1 0 1 0 0,-1 1-1 0 0,0-1 1 0 0,0 1 8 0 0,14 17-68 0 0,16 27 69 0 0,-8-8 59 0 0,-12-22-58 0 0,1 0 0 0 0,5 4-2 0 0,-13-16-207 0 0,-1 0 72 0 0,1-1 61 0 0,0 0 55 0 0,2 1 67 0 0,-1-1 65 0 0,15 6 424 0 0,-11-7-373 0 0,-2-1-126 0 0,-3 0-68 0 0,0-1-39 0 0,0 0-44 0 0,0 0-49 0 0,0 0-53 0 0,0 0-60 0 0,0 0-63 0 0,0-1-69 0 0,1 1-74 0 0,-1-1-78 0 0,0 0-85 0 0,0 1-87 0 0,0-1-95 0 0,1 0-98 0 0,2-1-1340 0 0,6 1-1290 0 0</inkml:trace>
  <inkml:trace contextRef="#ctx0" brushRef="#br0" timeOffset="2081.515">6267 265 12096 0 0,'38'6'273'0'0,"-32"-4"-49"0"0,-2 1-46 0 0,-4 4 66 0 0,-4-2-125 0 0,-3 2 0 0 0,5-5-66 0 0,-9 10 3 0 0,-1 0-1 0 0,-11 8-55 0 0,6-7 80 0 0,0 1 64 0 0,5-4 21 0 0,-1 0 62 0 0,0 0 71 0 0,1 1 83 0 0,-7 6 22 0 0,-25 27 660 0 0,30-27-736 0 0,0 2-63 0 0,7-9-175 0 0,1 0-37 0 0,-5 12 131 0 0,11-22-114 0 0,0 0 26 0 0,4 0-57 0 0,-1 0 1 0 0,0-1-1 0 0,0 1 1 0 0,0-1-1 0 0,0 0 0 0 0,0 0 1 0 0,0 0-1 0 0,0 0 1 0 0,0 0-39 0 0,2-3 59 0 0,1 1 0 0 0,0 0 0 0 0,-1-1 1 0 0,2-1-60 0 0,20-20 129 0 0,-6 1-104 0 0,4-6 30 0 0,4-6-74 0 0,-2 1-74 0 0,-23 30 74 0 0,0 1 1 0 0,0 0 0 0 0,0 1-1 0 0,0-1 1 0 0,1 1 0 0 0,-1-1-1 0 0,1 1 1 0 0,0 1-1 0 0,1-1 19 0 0,-6 2-3 0 0,1 1 0 0 0,0 0 0 0 0,-1-1 0 0 0,1 1 0 0 0,0 0-1 0 0,0 0 1 0 0,-1 0 0 0 0,1-1 0 0 0,0 1 0 0 0,0 0 0 0 0,0 0-1 0 0,-1 0 1 0 0,1 0 0 0 0,0 0 0 0 0,0 0 0 0 0,-1 1-1 0 0,1-1 1 0 0,0 0 0 0 0,0 0 0 0 0,-1 0 0 0 0,1 1 0 0 0,0-1-1 0 0,0 0 1 0 0,-1 1 0 0 0,1-1 0 0 0,0 1 0 0 0,-1-1-1 0 0,1 1 1 0 0,-1-1 0 0 0,1 1 0 0 0,0-1 0 0 0,-1 1 0 0 0,1-1-1 0 0,-1 1 1 0 0,1 0 3 0 0,1 3-19 0 0,1 0 0 0 0,-1 0 0 0 0,0 0-1 0 0,0 1 1 0 0,0 2 19 0 0,2 2-22 0 0,1 2-30 0 0,8 17-35 0 0,-9-17 56 0 0,1 1 0 0 0,-1 0 0 0 0,-1 0 0 0 0,1 9 31 0 0,4 20-73 0 0,1 1 59 0 0,9 51 21 0 0,-11-33 28 0 0,-5-20 24 0 0,0-3 43 0 0,2 0 62 0 0,-3-11-68 0 0,-1-1 34 0 0,-2 0 34 0 0,0 0 34 0 0,-2 20 246 0 0,-1-9-78 0 0,-7-7 41 0 0,6-20-240 0 0,0-1 1 0 0,-1 1-1 0 0,0-1 0 0 0,0 0 1 0 0,-2 1-168 0 0,-7 6 432 0 0,-1 0-87 0 0,-1-2-73 0 0,0-2-57 0 0,-5 2-15 0 0,12-8-115 0 0,0-1 1 0 0,0 0 0 0 0,0-1 0 0 0,0 0 0 0 0,-3 0-86 0 0,-18 1 223 0 0,22-3-199 0 0,1 0 16 0 0,-1-1-1 0 0,1 0 0 0 0,-1 0 0 0 0,-3-1-39 0 0,10 0 9 0 0,0 1 0 0 0,0-1 1 0 0,1 0-1 0 0,-1 0 0 0 0,0 0 0 0 0,1 0 0 0 0,-2-1-9 0 0,2 1 2 0 0,1-1-1 0 0,-1 1 1 0 0,1 0 0 0 0,-1 0 0 0 0,1 0 0 0 0,0-1-1 0 0,-1 1 1 0 0,1-1 0 0 0,0 1 0 0 0,0-1 0 0 0,0 0-1 0 0,0 1-1 0 0,0-5-185 0 0,0 0 38 0 0,3-17-223 0 0,0 13 183 0 0,0 2-104 0 0,1-4-357 0 0,6-16-1058 0 0,-7 24 1475 0 0,7-20-1268 0 0</inkml:trace>
  <inkml:trace contextRef="#ctx0" brushRef="#br0" timeOffset="2381.027">6574 84 11144 0 0,'5'-2'106'0'0,"0"1"38"0"0,13-1 427 0 0,-11 2-358 0 0,-5 0-138 0 0,0 0-4 0 0,-1 1-37 0 0,1 0-39 0 0,-1 0 12 0 0,5 5 108 0 0,-6-5-108 0 0,0-1 1 0 0,0 0 0 0 0,1 0-1 0 0,-1 1 1 0 0,0-1 0 0 0,0 0-1 0 0,0 1 1 0 0,0-1 0 0 0,0 0 0 0 0,0 0-1 0 0,1 1 1 0 0,-1-1 0 0 0,0 0-1 0 0,0 1 1 0 0,0-1 0 0 0,0 0-1 0 0,0 1 1 0 0,0-1 0 0 0,0 0-1 0 0,-1 1 1 0 0,1-1 0 0 0,0 0-1 0 0,0 1 1 0 0,0-1 0 0 0,0 0-8 0 0,-1 2 86 0 0,1 10 402 0 0,1 1-55 0 0,-1-1-51 0 0,0 1-48 0 0,0-1-42 0 0,1 1-40 0 0,-1 12 155 0 0,1-5-157 0 0,-1 0-49 0 0,1 41 278 0 0,-1-12-100 0 0,1 58 435 0 0,5-36-335 0 0,-2-36-253 0 0,5 28 150 0 0,-1-22-203 0 0,1-13-109 0 0,1-1 43 0 0,3 6 107 0 0,-10-24-140 0 0,3-6 4 0 0,-5-3-43 0 0,-1 0-51 0 0,0 0-196 0 0,0-2 84 0 0,0-1 52 0 0,0-3-19 0 0,0 5 23 0 0,0-14-300 0 0</inkml:trace>
  <inkml:trace contextRef="#ctx0" brushRef="#br0" timeOffset="2639.475">6414 396 12096 0 0,'31'-2'323'0'0,"0"2"62"0"0,1 1 83 0 0,-1 2 106 0 0,-10 1-122 0 0,-1 0 64 0 0,0 1 70 0 0,0 2 76 0 0,1 0-307 0 0,2-2-103 0 0,0-1-85 0 0,0-1-69 0 0,14-1-38 0 0,17-1-55 0 0,-51-1 38 0 0,0-1-56 0 0,-1 1-54 0 0,1 0-52 0 0,0 0-48 0 0,-1 0-46 0 0,0-1-44 0 0,1 1-41 0 0,-1-1-39 0 0,0 1-36 0 0,3-1-473 0 0,-1 0-116 0 0,0 0-96 0 0,3-1-998 0 0,2-1-1178 0 0,-9 3 3232 0 0</inkml:trace>
  <inkml:trace contextRef="#ctx0" brushRef="#br0" timeOffset="2934.288">6914 29 12096 0 0,'38'5'273'0'0,"-32"-4"-36"0"0,-1 1-44 0 0,-1 0-40 0 0,0 1-34 0 0,0 0-14 0 0,-1 1-33 0 0,3 7 34 0 0,-3-5-55 0 0,5 10-102 0 0,-2-1 86 0 0,0 0 70 0 0,-1 1 58 0 0,-1 3 88 0 0,4 34 586 0 0,-6-29-514 0 0,1 14 314 0 0,-1-2-100 0 0,-1 0-104 0 0,0 0-110 0 0,-1-16-116 0 0,-1 0-35 0 0,0 19 95 0 0,-1 38 167 0 0,4-60-308 0 0,0-4 28 0 0,-2-12 10 0 0,0-1 27 0 0,0 0 7 0 0,10-1 23 0 0,-1-2-53 0 0,-1-1-43 0 0,1-2-35 0 0,3-5 0 0 0,6-8-12 0 0,-4 3 14 0 0,-5 7-44 0 0,-1-1-1 0 0,-1 0 0 0 0,1-1-47 0 0,-2 1 48 0 0,2 1 0 0 0,-1 0 0 0 0,6-6-48 0 0,7-3 2 0 0,-13 13-17 0 0,-1 0-1 0 0,1 1 1 0 0,0-1 0 0 0,3 0 15 0 0,-7 3-1 0 0,0 1 0 0 0,-1 0 1 0 0,1 0-1 0 0,0 0 0 0 0,1 0 0 0 0,-1 0 0 0 0,0 1 1 0 0,0-1-1 0 0,0 1 0 0 0,0 0 0 0 0,0 0 1 0 0,1 0 0 0 0,-2 0 8 0 0,0 1 1 0 0,0-1-1 0 0,0 1 1 0 0,0 0-1 0 0,0-1 1 0 0,1 1-1 0 0,-1 0 1 0 0,-1 0-1 0 0,1 0 1 0 0,0 1-1 0 0,1 0-8 0 0,5 6 119 0 0,2 9 18 0 0,-3-4-24 0 0,8 15 76 0 0,-12-20-140 0 0,0-1 0 0 0,1 0 0 0 0,3 5-49 0 0,13 17 112 0 0,0 2-78 0 0,7 10-36 0 0,-18-27 14 0 0,-3-4 56 0 0,0-1-1 0 0,1 0 1 0 0,3 4-68 0 0,7 1 9 0 0,12 4-40 0 0,-17-13-99 0 0,-2-1-14 0 0,-9-3-402 0 0,0-1 57 0 0,-1 0 51 0 0,1 1 43 0 0,-1-1-32 0 0,1 0 40 0 0,-1 1-655 0 0,0-1 373 0 0,0 0 167 0 0,0 0 29 0 0,1 0-64 0 0,0 1-697 0 0,-1-1-35 0 0,3 0-2657 0 0</inkml:trace>
  <inkml:trace contextRef="#ctx0" brushRef="#br0" timeOffset="-3654.528">361 442 7312 0 0,'0'-1'165'0'0,"0"-20"29"0"0,2-40 254 0 0,-1 34-220 0 0,1-1 91 0 0,-2 14-117 0 0,1 0 35 0 0,-1 0 40 0 0,0 1 46 0 0,1-1 50 0 0,-1 0 55 0 0,0 3-165 0 0,1-1 42 0 0,0-2 102 0 0,2-8 252 0 0,1-13 418 0 0,-3 24-759 0 0,-1-1-37 0 0,2-5 106 0 0,2-1 58 0 0,-1 0 119 0 0,-1 9-232 0 0,-2 0 40 0 0,-1 1 44 0 0,-2 0 49 0 0,-1 0 55 0 0,-2 0 58 0 0,5 7-284 0 0,-1 2-111 0 0,-1 2-79 0 0,-1 1-50 0 0,-1 2-29 0 0,2-3 27 0 0,-23 31 42 0 0,18-21-85 0 0,1 0 1 0 0,0 1-1 0 0,-1 4-9 0 0,-3 13-5 0 0,1-1 0 0 0,-1 13 5 0 0,-42 206 0 0 0,45-199 0 0 0,3 0 0 0 0,2 0 0 0 0,2 1 0 0 0,2 2 0 0 0,0-34-1 0 0,1-1-1 0 0,1 1 1 0 0,1-1-1 0 0,0 0 1 0 0,1 2 1 0 0,-2-14 2 0 0,-1 0 1 0 0,1 0-1 0 0,0 0 1 0 0,0-1-1 0 0,0 1 0 0 0,1-1 1 0 0,0 1-1 0 0,0-1 1 0 0,1 1-3 0 0,-2-3 8 0 0,0 0 0 0 0,1-1-1 0 0,-1 1 1 0 0,0-1 0 0 0,1 0 0 0 0,-1 0 0 0 0,1 0 0 0 0,0 0 0 0 0,2 0-8 0 0,-1-1 21 0 0,-1 0-1 0 0,0 0 1 0 0,1-1 0 0 0,-1 1 0 0 0,0-1 0 0 0,1 0-1 0 0,-1-1 1 0 0,0 1 0 0 0,1-1 0 0 0,-1 0 0 0 0,0 0 0 0 0,0 0-1 0 0,0 0 1 0 0,0-1 0 0 0,0 1 0 0 0,0-1 0 0 0,0 0-1 0 0,0-1-20 0 0,10-5 96 0 0,-1-1-1 0 0,-1 0 0 0 0,0-1 1 0 0,4-4-96 0 0,7-10 161 0 0,-3-2 44 0 0,-11 12 51 0 0,-1-1 0 0 0,6-13-256 0 0,0-2 219 0 0,-3 6-109 0 0,-6 12-46 0 0,0-1 0 0 0,0 0-1 0 0,1-8-63 0 0,-2 1 34 0 0,-1 1 0 0 0,-1-1 0 0 0,-1 1 0 0 0,0-1 0 0 0,-1 0 0 0 0,-2 1 0 0 0,0-1 0 0 0,-1-2-34 0 0,-1 0 76 0 0,-1 0 0 0 0,-5-9-76 0 0,-3-7 53 0 0,6 22-44 0 0,0 0-1 0 0,-3-5-8 0 0,5 13-1 0 0,0 0 1 0 0,0 1-1 0 0,0-1 0 0 0,-1 1 1 0 0,0 0-1 0 0,-1 1 1 0 0,0-1-1 0 0,0 1 0 0 0,-3-2 1 0 0,2 2-10 0 0,1 1 34 0 0,-7-6 113 0 0,-11-2 176 0 0,19 11-226 0 0,1-1-57 0 0,-1 1-48 0 0,0-1-38 0 0,5 3 29 0 0,-1-1 1 0 0,1 1 0 0 0,-1 0-1 0 0,1-1 1 0 0,-1 1-1 0 0,1 0 1 0 0,-1 0 0 0 0,1 0-1 0 0,-1 0 1 0 0,1 0-1 0 0,-1 0 27 0 0,-8 2-159 0 0,-7 2-97 0 0,11-1 98 0 0,2 0-29 0 0,0 2-70 0 0,2 2-90 0 0,0 1-107 0 0,2-7 425 0 0,0 0-43 0 0,0 0-42 0 0,0 1-44 0 0,0-1-45 0 0,0 0-46 0 0,0 0-46 0 0,0 0-47 0 0,0 0-49 0 0,0 0-48 0 0,0 1-50 0 0,0-1-51 0 0,0 0-51 0 0,0 0-53 0 0,0 1-53 0 0,0-1-54 0 0,1 3-1579 0 0,0 4-1309 0 0</inkml:trace>
  <inkml:trace contextRef="#ctx0" brushRef="#br0" timeOffset="-3200.565">962 383 9704 0 0,'1'-1'20'0'0,"2"-4"81"0"0,0 0 40 0 0,6-14 382 0 0,-9 10-293 0 0,-3 2-85 0 0,-2 3-120 0 0,-3 1-74 0 0,3 3 433 0 0,-1 0 49 0 0,-17 3 1105 0 0,14-1-930 0 0,0 1-92 0 0,5-2-314 0 0,1 1-45 0 0,-14 8 529 0 0,1 2-83 0 0,0 1-97 0 0,2 2-110 0 0,7-8-245 0 0,0 1-32 0 0,0 0-36 0 0,1 0-36 0 0,0 0-38 0 0,1 0-41 0 0,-1 1-42 0 0,1-1-44 0 0,3-5 86 0 0,1 0 0 0 0,-1-1 0 0 0,1 1 0 0 0,0 0 0 0 0,0 0 0 0 0,0 0 0 0 0,0 0 0 0 0,0 1 0 0 0,1-1 0 0 0,0 0 0 0 0,-1 0 0 0 0,1 0 0 0 0,0 1 0 0 0,0-1 0 0 0,1 0 0 0 0,-1 0 0 0 0,1 0 0 0 0,-1 0 0 0 0,1 0 0 0 0,0 0 0 0 0,0 0 0 0 0,1 0 0 0 0,-1 0 0 0 0,2 3 32 0 0,0-2-52 0 0,-1 0 1 0 0,1-1-1 0 0,1 1 0 0 0,-1 0 1 0 0,0-1-1 0 0,1 0 0 0 0,1 1 52 0 0,0 0-61 0 0,1 0 0 0 0,0 0 1 0 0,0-1-1 0 0,0 0 0 0 0,1 0 61 0 0,29 9 602 0 0,-27-9-493 0 0,0-1-33 0 0,-1 1-45 0 0,0 0-53 0 0,15 3 37 0 0,-1 0 63 0 0,-14-1 39 0 0,-5 0-62 0 0,-3-3-19 0 0,0-2-20 0 0,1 1 0 0 0,-1-1 0 0 0,1 1 0 0 0,-1-1 0 0 0,0 1 0 0 0,1 0 0 0 0,-1-1 0 0 0,0 1 0 0 0,0 0 0 0 0,1-1 0 0 0,-1 1 0 0 0,0 0 1 0 0,0-1-1 0 0,0 1 0 0 0,0 0-16 0 0,-3 10 137 0 0,-13 6 13 0 0,10-11-68 0 0,-7 7 73 0 0,-2 0-1 0 0,-5 4-154 0 0,-14 9 163 0 0,6-5-99 0 0,1 1-91 0 0,14-10-29 0 0,1 0-33 0 0,0 1-37 0 0,1 0-40 0 0,11-12-68 0 0,-1 0 81 0 0,0 0 69 0 0,0 0 58 0 0,1 0 58 0 0,-1 0 49 0 0,-2 2 276 0 0,2-2-257 0 0,0 0-54 0 0,0 0-82 0 0,0 0-105 0 0,0-1-24 0 0,0 1-65 0 0,1 0-73 0 0,-1 0-81 0 0,1-1-2 0 0,-1 1-66 0 0,1 0-69 0 0,-1-1-73 0 0,1 1-79 0 0,-1 0-82 0 0,1 0-87 0 0,-1-1-90 0 0,1 0-939 0 0,0 0-1050 0 0</inkml:trace>
  <inkml:trace contextRef="#ctx0" brushRef="#br0" timeOffset="-2831.904">1266 517 6480 0 0,'0'-4'147'0'0,"2"0"-38"0"0,4-3 13 0 0,1 1-90 0 0,5-1-36 0 0,2-2 22 0 0,-7 2 80 0 0,-6 6 23 0 0,1-1 42 0 0,0 0 38 0 0,0-1 35 0 0,3-1 248 0 0,-1-1 74 0 0,0 0 185 0 0,-1-1 449 0 0,-3 6-476 0 0,-1 0-345 0 0,-1 0-38 0 0,1-1-37 0 0,0 1-34 0 0,0 0 167 0 0,-1-1-109 0 0,1 0-62 0 0,-1 1-94 0 0,-1 0-49 0 0,-2 1-7 0 0,-8 5 241 0 0,-1 1-102 0 0,2-1-79 0 0,-8 2 36 0 0,12-4-122 0 0,0 0 0 0 0,0 0 0 0 0,1 1 0 0 0,-1 0 0 0 0,1 0 0 0 0,0 1 0 0 0,0 0 0 0 0,-2 3-82 0 0,-15 11 208 0 0,-11 11 106 0 0,25-20-246 0 0,-1 1-42 0 0,1 6-39 0 0,4 4 48 0 0,4 3 54 0 0,1-3 61 0 0,1-20-147 0 0,1-1 0 0 0,-1 1 0 0 0,0 0 0 0 0,1 0 0 0 0,-1 0 0 0 0,1 0 0 0 0,-1-1 0 0 0,1 1 0 0 0,0 0 0 0 0,0 0-3 0 0,13 16 95 0 0,-11-16-75 0 0,-1 1 0 0 0,1-1 0 0 0,0 0-1 0 0,0-1 1 0 0,-1 1 0 0 0,1 0 0 0 0,1-1-1 0 0,-1 0 1 0 0,0 1 0 0 0,0-1 0 0 0,0-1-1 0 0,2 1-19 0 0,13 1 76 0 0,0 0 0 0 0,0-2 0 0 0,1 0 0 0 0,-1-1 0 0 0,5-2-76 0 0,24-6 100 0 0,-27 2-94 0 0,25-16 109 0 0,-31 15-105 0 0,0 1-34 0 0,0 0-50 0 0,0 1-61 0 0,-11 6-1 0 0,0-1 73 0 0,6-3 71 0 0,-6 3-54 0 0,-1 0-37 0 0,0 0-58 0 0,1 0-90 0 0,-1 0-101 0 0,0 0-116 0 0,-1 0 174 0 0,1 1-35 0 0,0-1-302 0 0,0 0-118 0 0,-1 1 316 0 0,0-1-33 0 0,0 1-35 0 0,0-1-36 0 0,3 0-1487 0 0,2-2-1135 0 0,-6 3 3093 0 0</inkml:trace>
  <inkml:trace contextRef="#ctx0" brushRef="#br0" timeOffset="-2581.793">1575 586 9136 0 0,'-36'0'266'0'0,"34"0"-91"0"0,2 0-67 0 0,0 1-52 0 0,2 0-37 0 0,3 1-43 0 0,-4-2 37 0 0,0 1 3 0 0,7 2 215 0 0,-5 0-60 0 0,-2 0 130 0 0,-2-2-101 0 0,2 2 145 0 0,-1-1 93 0 0,1 1 51 0 0,-2 1 719 0 0,0-2-547 0 0,1 0-341 0 0,-1 0-75 0 0,1-1-139 0 0,-1 0-41 0 0,1 0-46 0 0,0 0-50 0 0,0 0 278 0 0,0 1-47 0 0,1-1-40 0 0,0 1-33 0 0,2 1 36 0 0,5 2 92 0 0,-6-4-62 0 0,5 7 225 0 0,-7-7-391 0 0,0-1 0 0 0,0 1 0 0 0,0-1-1 0 0,0 1 1 0 0,0-1 0 0 0,0 0 0 0 0,0 1 0 0 0,0-1 0 0 0,0 1 0 0 0,0-1 0 0 0,0 1 0 0 0,0-1 0 0 0,0 1 0 0 0,-1-1-1 0 0,1 0 1 0 0,0 1 0 0 0,0-1 0 0 0,0 1 0 0 0,-1-1-27 0 0,1 1 30 0 0,-1 0-1 0 0,1-1 1 0 0,0 1-1 0 0,0-1 0 0 0,-1 1 1 0 0,1 0-1 0 0,0-1 1 0 0,0 1-1 0 0,0 0 1 0 0,-1-1-1 0 0,1 1 1 0 0,0 0-1 0 0,0 0 1 0 0,0-1-1 0 0,0 1 1 0 0,1 0-1 0 0,-1-1 1 0 0,0 1-1 0 0,0 0 1 0 0,0-1-30 0 0,5 10 395 0 0,8 5 106 0 0,3 7 205 0 0,-9-12-514 0 0,1-2-64 0 0,-6-7-111 0 0,-1 0-1 0 0,0 0 0 0 0,0 0 1 0 0,0 0-1 0 0,0 0 1 0 0,1 1-1 0 0,-2-1 0 0 0,1 0 1 0 0,0 1-1 0 0,0-1 0 0 0,0 1 1 0 0,-1-1-1 0 0,1 1-16 0 0,-2 9 123 0 0,1-1-12 0 0,8 1-27 0 0,-7-11-80 0 0,0 1 0 0 0,-1-1 0 0 0,1 1 1 0 0,-1-1-1 0 0,1 1 0 0 0,-1-1 0 0 0,1 1 0 0 0,-1 0 0 0 0,1-1 0 0 0,-1 1 0 0 0,0-1 0 0 0,1 1 0 0 0,-1 0 0 0 0,0 0 0 0 0,0-1 0 0 0,1 1 0 0 0,-1 0-4 0 0,-1 2-36 0 0,0-1 63 0 0,-6 4 226 0 0,4-5-212 0 0,1 0-109 0 0,2-1-17 0 0,-1 1-40 0 0,1-1-47 0 0,1 0-50 0 0,0 0-58 0 0,0 0-61 0 0,0 0 44 0 0,-1 0-47 0 0,0 0-43 0 0,0 0-40 0 0,0 0-277 0 0,0 0-64 0 0,0-1-52 0 0,-1 1-36 0 0,1-1-324 0 0,-1-1-34 0 0,-3-3-2540 0 0</inkml:trace>
  <inkml:trace contextRef="#ctx0" brushRef="#br0" timeOffset="-2285.124">1532 334 11312 0 0,'1'-1'79'0'0,"0"0"-52"0"0,1-1-6 0 0,-1 0 73 0 0,0 1-11 0 0,-1-1 33 0 0,0 1 40 0 0,0 0 46 0 0,0 1-202 0 0,1-5 36 0 0,1 2 51 0 0,0 1-26 0 0,0 0 33 0 0,1-2 215 0 0,0-1 312 0 0,-6-1 36 0 0,-2 0-284 0 0,5 5 210 0 0,-1 0-58 0 0,0 1-56 0 0,0-1-54 0 0,0 0-50 0 0,0 0-48 0 0,0 1-46 0 0,0-1-44 0 0,0 1-39 0 0,0-1-39 0 0,0 1-35 0 0,0 0-32 0 0,-1-1-8 0 0,1 0-99 0 0,0 1-54 0 0,0 0-40 0 0,-1 0-376 0 0,2 1 188 0 0,0-1 136 0 0,1 0 64 0 0,0 1 44 0 0,-1-1-199 0 0,1 0-41 0 0,-1 0-39 0 0,0 0-35 0 0,0 0-245 0 0,0 1-59 0 0,-1-1-44 0 0,1 0-34 0 0,-2 2-1199 0 0,0 0-79 0 0,1 0 586 0 0</inkml:trace>
  <inkml:trace contextRef="#ctx0" brushRef="#br0" timeOffset="-2007.994">1794 126 10392 0 0,'12'5'233'0'0,"-10"-3"54"0"0,-1 1-105 0 0,-1 2-59 0 0,0 2-11 0 0,0-4-7 0 0,0 2-37 0 0,0 1-34 0 0,4 11-43 0 0,-2-3 16 0 0,-1-5 89 0 0,-1-1 79 0 0,-1 1 116 0 0,-1 14 530 0 0,3-11-460 0 0,0-1-39 0 0,-1-1-81 0 0,1 0-36 0 0,-1 0-38 0 0,-1 1-40 0 0,-1 33 266 0 0,4 2-80 0 0,-1-9-120 0 0,-1 0-72 0 0,-2-8 74 0 0,3-1 1 0 0,1 18-196 0 0,7 22 329 0 0,-7-28-104 0 0,-1-27-106 0 0,0 1 0 0 0,2 10-119 0 0,-3-4 108 0 0,-1-19-97 0 0,1 1 0 0 0,0 0 0 0 0,0 0 0 0 0,0-1 1 0 0,0 1-1 0 0,0 0 0 0 0,0-1 0 0 0,0 1 0 0 0,1 0 1 0 0,-1-1-1 0 0,0 1 0 0 0,1 0 0 0 0,0-1 0 0 0,-1 1-11 0 0,5 4-198 0 0,-5-6 185 0 0,0 0 1 0 0,0 0-1 0 0,1 0 0 0 0,-1 0 0 0 0,0 0 0 0 0,0 0 0 0 0,1 0 0 0 0,-1 0 0 0 0,0 1 0 0 0,0-1 0 0 0,1 0 1 0 0,-1 0-1 0 0,0 0 0 0 0,1 0 0 0 0,-1 0 0 0 0,0 0 0 0 0,0 0 0 0 0,1-1 0 0 0,-1 1 0 0 0,0 0 0 0 0,0 0 1 0 0,1 0-1 0 0,-1 0 0 0 0,0 0 0 0 0,0 0 0 0 0,1 0 0 0 0,-1-1 0 0 0,0 1 0 0 0,0 0 0 0 0,1 0 0 0 0,-1 0 13 0 0,1-2-297 0 0,6-6-799 0 0,-5-1-64 0 0</inkml:trace>
  <inkml:trace contextRef="#ctx0" brushRef="#br0" timeOffset="-1734.132">1979 82 11056 0 0,'24'-2'248'0'0,"-22"1"-30"0"0,0 1-96 0 0,-2 0-73 0 0,-1-1-25 0 0,0 0-7 0 0,1 0 39 0 0,0 0 16 0 0,2 1 39 0 0,0-1 48 0 0,1 0 58 0 0,-1 1-65 0 0,-2 0 163 0 0,1 1 295 0 0,2 2-151 0 0,-1 1-73 0 0,-1 1-65 0 0,0 1-57 0 0,0 0-50 0 0,0 1-41 0 0,-1 6 77 0 0,1 1-31 0 0,-1 1 22 0 0,-3-1-69 0 0,2-10-133 0 0,0 0-1 0 0,0 1 1 0 0,1-1 0 0 0,0 0 0 0 0,-1 0 0 0 0,2 1-39 0 0,2 54 310 0 0,-1-22 53 0 0,-4 17-363 0 0,2-46 38 0 0,1 1-1 0 0,-1-1 1 0 0,2 1-1 0 0,0 3-37 0 0,-1-4 24 0 0,1 0 1 0 0,-1 0-1 0 0,-1 0 1 0 0,0 0-1 0 0,0 5-24 0 0,-5 31 102 0 0,-2 26 20 0 0,0-28-44 0 0,5-31-56 0 0,1 0 0 0 0,-1-1 0 0 0,2 1-1 0 0,-1 0 1 0 0,2 5-22 0 0,-1-9 16 0 0,0-1 0 0 0,0 1 0 0 0,-1-1 0 0 0,0 2-16 0 0,0-2 14 0 0,0 0 0 0 0,1 0 0 0 0,0 1-1 0 0,0-1 1 0 0,0 0 0 0 0,1 1-14 0 0,-1-3 13 0 0,1 1 0 0 0,-1-1 0 0 0,0 1 0 0 0,-1 0 1 0 0,0 2-14 0 0,0 12 0 0 0,1-17-199 0 0,0 1 78 0 0,1-1 68 0 0,0 0 57 0 0,0 1 43 0 0,0-1 33 0 0,6 9 417 0 0,-4-8-413 0 0,0 0-88 0 0,-2-2-51 0 0,1 1-49 0 0,0-1-54 0 0,0 1-62 0 0,1-1-91 0 0,-1 0-85 0 0,0 1-94 0 0,0-1-102 0 0,1-1-109 0 0,-1 1-118 0 0,0 0-126 0 0,0-1 422 0 0,-1 0-33 0 0,7 2-1523 0 0,6-1-1178 0 0</inkml:trace>
  <inkml:trace contextRef="#ctx0" brushRef="#br0" timeOffset="-1473.449">2399 455 12608 0 0,'17'-3'289'0'0,"-15"2"77"0"0,-2 1-80 0 0,-1-1-73 0 0,-1 1-63 0 0,0-1-55 0 0,0 1-46 0 0,-1 0-55 0 0,-3 0 164 0 0,0 2 84 0 0,-14 10 743 0 0,16-9-808 0 0,0 0-35 0 0,-1 1-33 0 0,0-1-95 0 0,-11 11 309 0 0,2 2-41 0 0,1 2-55 0 0,1 0-71 0 0,0 0-87 0 0,-9 16 61 0 0,10-9-97 0 0,10-21-35 0 0,-15 20 2 0 0,14-21 6 0 0,0 0 0 0 0,-1 0 0 0 0,1 0 0 0 0,0 0 0 0 0,1 0 0 0 0,-1 0 0 0 0,0 1 0 0 0,1-1 0 0 0,-1 3-6 0 0,1 13 24 0 0,1-17-20 0 0,0 0 0 0 0,0 0 1 0 0,0 0-1 0 0,0 1 1 0 0,0-1-1 0 0,-1 0 0 0 0,1 0 1 0 0,-1 0-1 0 0,1 0 1 0 0,-1 0-1 0 0,0 0 0 0 0,0 0 1 0 0,0 0-1 0 0,0 0-4 0 0,0-1 6 0 0,0 1 0 0 0,0-1 0 0 0,0 1 1 0 0,0-1-1 0 0,0 1 0 0 0,0 0 0 0 0,1-1 0 0 0,-1 1 0 0 0,1 0 0 0 0,-1-1 0 0 0,1 1 0 0 0,0 0 1 0 0,0 0-1 0 0,-1 0 0 0 0,1-1 0 0 0,0 1 0 0 0,1 0 0 0 0,-1 0 0 0 0,0-1 0 0 0,0 1 0 0 0,1 0 1 0 0,-1 0-1 0 0,1-1 0 0 0,0 3-6 0 0,2 3 68 0 0,-2-7-57 0 0,-1 1 0 0 0,0-1 1 0 0,0 1-1 0 0,1-1 1 0 0,-1 1-1 0 0,0-1 1 0 0,1 0-1 0 0,-1 1 1 0 0,1-1-1 0 0,-1 1 1 0 0,1-1-1 0 0,-1 0 1 0 0,0 0-1 0 0,1 1 1 0 0,-1-1-1 0 0,1 0 1 0 0,-1 0-1 0 0,1 1 0 0 0,0-1 1 0 0,-1 0-1 0 0,1 0 1 0 0,-1 0-12 0 0,5 1 52 0 0,1-1-35 0 0,-1-2 103 0 0,0-2-82 0 0,-2 1-7 0 0,8-4 46 0 0,-5 4-43 0 0,-1 0 1 0 0,1-1-1 0 0,-1 1 1 0 0,0-1-1 0 0,0 0 1 0 0,0-1-1 0 0,-1 0 1 0 0,1 1-1 0 0,-1-1 1 0 0,0 0-1 0 0,0-2-34 0 0,10-15 78 0 0,-9 14-61 0 0,0 1 0 0 0,0-1 1 0 0,-1 0-1 0 0,0 0 0 0 0,-1 0 1 0 0,0-1-18 0 0,-2 7 7 0 0,0-1 0 0 0,0 1 1 0 0,1-1-1 0 0,-1 1 0 0 0,0 0 0 0 0,1-1 1 0 0,0 1-1 0 0,-1 0 0 0 0,2-1-7 0 0,9-13 1 0 0,-9 10-1 0 0,-3 4 0 0 0,1 1 0 0 0,0-1 0 0 0,0 0 0 0 0,0 0 0 0 0,1 0 0 0 0,-1 1 0 0 0,0-1 0 0 0,1 1 0 0 0,1-2 0 0 0,-3 2 0 0 0,0 1 0 0 0,1 0 0 0 0,-1 0 0 0 0,0-1 0 0 0,1 1 0 0 0,-1 0 0 0 0,0 0 0 0 0,1 0 0 0 0,-1 0 0 0 0,1 0 0 0 0,-1-1 0 0 0,0 1 0 0 0,1 0 0 0 0,-1 0 0 0 0,0 0 0 0 0,1 0 0 0 0,-1 0 0 0 0,1 0 0 0 0,-1 0 0 0 0,0 0 0 0 0,1 0 0 0 0,-1 1 0 0 0,1-1 0 0 0,0 1 0 0 0,0-1 0 0 0,0 1 0 0 0,0-1 0 0 0,0 1 0 0 0,0-1 0 0 0,0 1 0 0 0,0 0 0 0 0,0-1 0 0 0,-1 1 0 0 0,1 0 0 0 0,0 0 0 0 0,-1 0 0 0 0,1 0 0 0 0,0 0 0 0 0,-1 0 0 0 0,1 0 0 0 0,-1 0 0 0 0,1 0 0 0 0,-1 0 0 0 0,0 0 0 0 0,6 27 0 0 0,-2-2 0 0 0,1-10 7 0 0,-1 0 0 0 0,1 11-7 0 0,5 24 64 0 0,-1-8 31 0 0,-3-7-45 0 0,-4-29-50 0 0,0 0 1 0 0,0 0-1 0 0,1-1 0 0 0,1 2 0 0 0,2 6-3 0 0,-6-13 9 0 0,0 1 0 0 0,1-1 0 0 0,-1 0 0 0 0,1 1 0 0 0,0-1 0 0 0,-1 0 0 0 0,1 0 0 0 0,0 1 1 0 0,0-1-1 0 0,0 0 0 0 0,-1 0 0 0 0,1 0 0 0 0,1 0 0 0 0,-1 0 0 0 0,0 0 0 0 0,0 0 0 0 0,0-1 0 0 0,0 1 0 0 0,1 0-6 0 0,-1-1 15 0 0,0 1-1 0 0,0-1 0 0 0,0 0 1 0 0,0 0-1 0 0,-1 1 0 0 0,1-1 1 0 0,0 0-1 0 0,0 0 0 0 0,0 0 1 0 0,0 0-1 0 0,0 0 0 0 0,0-1 1 0 0,0 1-1 0 0,0 0 0 0 0,-1 0 1 0 0,2-1-15 0 0,16-8 113 0 0,-1-4-99 0 0,-5-1-81 0 0,-4 1 41 0 0,-6 9-9 0 0,0 0-35 0 0,0 0-24 0 0,-1 0-41 0 0,0 0-47 0 0,1 0-56 0 0,-1 0-62 0 0,0 1-69 0 0,1-1-77 0 0,-1 0-85 0 0,1 0-92 0 0,0 0-99 0 0,0 0-106 0 0,0 0-114 0 0,4-6-1253 0 0,6-6-1246 0 0,-11 15 3169 0 0</inkml:trace>
  <inkml:trace contextRef="#ctx0" brushRef="#br0" timeOffset="-1188.307">2630 252 11544 0 0,'10'3'110'0'0,"-3"1"187"0"0,-10 3 23 0 0,-3-1-167 0 0,1-3-21 0 0,3 2-32 0 0,0 4 18 0 0,4 0-81 0 0,1 4-39 0 0,2 9 1 0 0,-5-13 13 0 0,-2-1 42 0 0,-4 6 152 0 0,2-3 18 0 0,1 7 161 0 0,4-1-3 0 0,-1 9 185 0 0,-3 4-57 0 0,3-26-441 0 0,0 0 0 0 0,1 0 0 0 0,-1 1-1 0 0,1-1 1 0 0,0 0 0 0 0,0 0 0 0 0,0 1 0 0 0,1-1 0 0 0,-1 0-69 0 0,3 5 158 0 0,-2 1 0 0 0,1-1 0 0 0,-1 1 1 0 0,-1 0-1 0 0,0 2-158 0 0,0-2 176 0 0,1 0 1 0 0,0 0-1 0 0,0 0 1 0 0,3 8-177 0 0,-4-16 9 0 0,8 22 119 0 0,-8-20-116 0 0,-1 0 1 0 0,1-1 0 0 0,-1 1 0 0 0,1 0 0 0 0,-1 0-1 0 0,0-1 1 0 0,0 1 0 0 0,-1 0 0 0 0,0 1-13 0 0,1-2 7 0 0,0 0 0 0 0,0 0-1 0 0,0 0 1 0 0,1-1 0 0 0,-1 1 0 0 0,1 0 0 0 0,-1 0 0 0 0,1 0 0 0 0,0 0 0 0 0,0-1-1 0 0,0 1 1 0 0,1 1-7 0 0,0-1 13 0 0,-1 0 0 0 0,0 0 0 0 0,0 0 0 0 0,0 0 0 0 0,0 0 0 0 0,0 0-1 0 0,-1 1 1 0 0,1-1 0 0 0,-1 0 0 0 0,0 0 0 0 0,0 3-13 0 0,-1-2-53 0 0,1 0 45 0 0,0 9 113 0 0,-1-6-62 0 0,1-3-54 0 0,0 0-34 0 0,0 0-43 0 0,-1-1-25 0 0,1 0-40 0 0,0 0-47 0 0,-1-1-51 0 0,1-1-7 0 0,-1 0-43 0 0,1 0-40 0 0,0-1-36 0 0,-1 1-248 0 0,0 0-59 0 0,1 0-48 0 0,-1 0-35 0 0,-3 1-1378 0 0,-2 0-1232 0 0,6-2 3369 0 0</inkml:trace>
  <inkml:trace contextRef="#ctx0" brushRef="#br0" timeOffset="-720.181">2528 529 11224 0 0,'19'-1'150'0'0,"32"-2"334"0"0,-33 1-376 0 0,-1-1-66 0 0,-3 1-13 0 0,1 0 49 0 0,27-1 294 0 0,-9 0-147 0 0,-15 2-3 0 0,10 0 49 0 0,3-1 9 0 0,-10 1-61 0 0,-9 0-82 0 0,0 0-33 0 0,12 0 27 0 0,37-3 30 0 0,22-9-153 0 0,-58 8 23 0 0,0 1 53 0 0,-13 4-19 0 0,-3-1-50 0 0,-9 1-14 0 0,0 0 0 0 0,1 0 0 0 0,-1 0 0 0 0,0 0 0 0 0,1 0 0 0 0,-1 0 0 0 0,0 0 0 0 0,1 0 0 0 0,-1 0 0 0 0,0 0 0 0 0,1 0 1 0 0,-1 0-1 0 0,0 0 0 0 0,1 0 0 0 0,-1 0 0 0 0,0 0 0 0 0,1 0 0 0 0,-1 1 0 0 0,0-1 0 0 0,0 0 0 0 0,1 0 0 0 0,-1 0 0 0 0,0 0 1 0 0,1 1-1 0 0,-1-1 0 0 0,0 0 0 0 0,0 0 0 0 0,0 1 0 0 0,1-1 0 0 0,-1 0 0 0 0,0 0 0 0 0,0 1 0 0 0,0-1 0 0 0,1 0 0 0 0,-1 1 1 0 0,0-1-1 0 0,0 0 0 0 0,0 1 0 0 0,0-1 0 0 0,0 0 0 0 0,0 1 0 0 0,0-1 0 0 0,0 0-1 0 0,-2 13 18 0 0,2-12-18 0 0,-2 3 0 0 0,-1 1 1 0 0,1-1-1 0 0,0 0 1 0 0,-1 0-1 0 0,0 0 0 0 0,0-1 1 0 0,-1 1-1 0 0,-2 2 0 0 0,-11 15 77 0 0,-5 9 11 0 0,4-7-32 0 0,2 1 0 0 0,0 1 0 0 0,-4 12-56 0 0,15-27 24 0 0,-14 35 130 0 0,11-14 36 0 0,5-14-57 0 0,-1 5 118 0 0,4-20-155 0 0,0-2 10 0 0,0 0 48 0 0,6-1 78 0 0,1-2-80 0 0,0-2-44 0 0,4-3-6 0 0,-6 5-21 0 0,7-7 67 0 0,0-2-37 0 0,4-7 2 0 0,-2-1-43 0 0,-2 3-26 0 0,7-8 13 0 0,-12 14-41 0 0,1 0 0 0 0,0 0 1 0 0,1 1-1 0 0,0 0 0 0 0,1 0 0 0 0,0 1 0 0 0,6-4-16 0 0,2 1 9 0 0,23-14-27 0 0,-31 21-3 0 0,1 0 0 0 0,-1 0 0 0 0,3 0 21 0 0,-7 3-17 0 0,0 0 0 0 0,0 0 0 0 0,-1 1 0 0 0,1 0-1 0 0,0 1 1 0 0,6-1 17 0 0,-8 1-15 0 0,1 1-1 0 0,0-1 1 0 0,-1 1-1 0 0,1 0 1 0 0,-1 0-1 0 0,1 0 1 0 0,-1 1-1 0 0,0-1 1 0 0,3 3 15 0 0,2 0-32 0 0,-1 1 1 0 0,0 0-1 0 0,0 1 1 0 0,5 4 31 0 0,-5-2-21 0 0,0-1 1 0 0,0 2 0 0 0,4 6 20 0 0,-2-2-2 0 0,-2 0 0 0 0,0 1 0 0 0,-1 0 0 0 0,0 0-1 0 0,4 14 4 0 0,-8-14-7 0 0,-1-6 26 0 0,0 0 76 0 0,-2-7 9 0 0,0-1-32 0 0,0 0 5 0 0,0 0 128 0 0,0 0-35 0 0,-2-1 79 0 0,0 1-97 0 0,-4-2 118 0 0,3 0-105 0 0,-9-7 354 0 0,2-2-84 0 0,1-1-76 0 0,2-1-68 0 0,0-1-61 0 0,2 0-53 0 0,1-1-47 0 0,1 0-38 0 0,-1-10-7 0 0,3 8-61 0 0,1 1 0 0 0,1 0 0 0 0,0-5-25 0 0,3-7 78 0 0,-1 16-158 0 0,0-1 37 0 0,2-3 16 0 0,0-1 0 0 0,6-9 27 0 0,-2 8-88 0 0,0 0-93 0 0,-4 9 27 0 0,1-1-45 0 0,0 1-50 0 0,0 0-58 0 0,1 1-63 0 0,-1-1-68 0 0,1 2-75 0 0,0-1-80 0 0,-5 6 152 0 0,0 0-63 0 0,0 0-56 0 0,0 0-48 0 0,0 0-176 0 0,1-1-49 0 0,0 0-212 0 0,2-1-574 0 0</inkml:trace>
  <inkml:trace contextRef="#ctx0" brushRef="#br0" timeOffset="14675.494">7193 1179 5296 0 0,'1'-1'116'0'0,"14"-2"73"0"0,1 3-45 0 0,-4-1-76 0 0,-1 0-33 0 0,-6 0-22 0 0,-3 1 34 0 0,-1 0 50 0 0,0 0 114 0 0,-1 0 190 0 0,0 0 14 0 0,0 0-26 0 0,0 0-112 0 0,0 0-49 0 0,-4 1 14 0 0,0-1-92 0 0,-1 1-59 0 0,-3 1-67 0 0,-1 0-24 0 0,3-1 65 0 0,-17 2 120 0 0,-1-1-39 0 0,-24 0 45 0 0,17-1-125 0 0,0 0-35 0 0,-15 4 50 0 0,-16 1 8 0 0,19-6-78 0 0,-6-4 36 0 0,-23 0 6 0 0,18 0 45 0 0,30 4 21 0 0,-1 0 0 0 0,1 2 0 0 0,-1 0 0 0 0,-2 3-119 0 0,-15 2 206 0 0,0 1 55 0 0,14-2-45 0 0,-1 0 38 0 0,-24 4-147 0 0,-28 7 124 0 0,-33 6 73 0 0,76-16-245 0 0,-1 0-37 0 0,17-4-14 0 0,-1-1 1 0 0,1-1 0 0 0,-3-1-9 0 0,0-1 21 0 0,-1-1 0 0 0,0-1 1 0 0,1-1-1 0 0,-1-2 1 0 0,1 0-1 0 0,0-2 1 0 0,-11-5-22 0 0,13 3 164 0 0,-27-13 140 0 0,33 15-148 0 0,-2-2 82 0 0,0-1 101 0 0,5 3-39 0 0,-34-19 750 0 0,33 18-758 0 0,-1 0-71 0 0,-8-1 16 0 0,8 4 2 0 0,0 1-1 0 0,-10-2-238 0 0,-16 0 98 0 0,0 4-37 0 0,13 2-18 0 0,-29 5-43 0 0,-10 5-4 0 0,-35 11 4 0 0,96-19 0 0 0,-7 2 0 0 0,0 0 0 0 0,0 1 0 0 0,0 1 0 0 0,0 0 0 0 0,-3 2 0 0 0,-14 6 0 0 0,0-1 0 0 0,-2-1 0 0 0,1-2 0 0 0,-18 2 0 0 0,-5 2 0 0 0,23-5 13 0 0,0-1 1 0 0,-31 2-14 0 0,49-8 13 0 0,1-1 1 0 0,0 0 0 0 0,0-1 0 0 0,-1 0 0 0 0,1-1 0 0 0,0-1 0 0 0,0 0 0 0 0,-6-3-14 0 0,-40-11 107 0 0,-27-2-32 0 0,19 4 9 0 0,22 4 28 0 0,-136-45 428 0 0,103 31-221 0 0,45 16-191 0 0,0 1-53 0 0,-69-8 19 0 0,74 12-56 0 0,6 2 84 0 0,0 0-1 0 0,-4 1-121 0 0,-22 3 107 0 0,9 1-74 0 0,0 0-67 0 0,8 0-54 0 0,0 0-61 0 0,-17 1 56 0 0,1 3 34 0 0,-49 8 12 0 0,-35 6 47 0 0,83-15 0 0 0,8 0 0 0 0,-1-2 0 0 0,-12-1 0 0 0,-3-3-15 0 0,0 2 79 0 0,0 0 81 0 0,2-1 85 0 0,21-1-212 0 0,1 1-49 0 0,-63 5-202 0 0,60-4 154 0 0,-1 0 37 0 0,-12 0 81 0 0,-78 7 247 0 0,-21 8-286 0 0,55-6 69 0 0,0-2-34 0 0,73-6-31 0 0,1 1 0 0 0,-1 0 1 0 0,-4 3-5 0 0,-31 6 51 0 0,15-5-37 0 0,-60 9 32 0 0,82-16-27 0 0,-1 0-1 0 0,0 0 1 0 0,0-2-1 0 0,-11-1-18 0 0,-14-5 5 0 0,-22-4 65 0 0,-7-1 15 0 0,24 5-78 0 0,-1-1 44 0 0,31 4-50 0 0,0 1 0 0 0,-1 1-1 0 0,-5 0 0 0 0,-22 3 16 0 0,30 0 14 0 0,-1 1 0 0 0,1 0 0 0 0,0 2 0 0 0,0 0 0 0 0,-5 1-30 0 0,-74 28 126 0 0,32-9 18 0 0,-13 9-144 0 0,41-17 14 0 0,-1-1-1 0 0,-33 8-13 0 0,20-12 35 0 0,1-4 33 0 0,32-7-56 0 0,0 0-1 0 0,1-1 1 0 0,-1-1-12 0 0,-26-3 115 0 0,25 3-27 0 0,-44-11 254 0 0,31 5-128 0 0,0-1 32 0 0,-5-1 84 0 0,1 0 54 0 0,14 5-170 0 0,0 0-34 0 0,-42-12 245 0 0,49 13-340 0 0,-8-2 36 0 0,12 3-102 0 0,1 0 0 0 0,-1 1 0 0 0,0 1 1 0 0,1-1-1 0 0,-1 1 0 0 0,-5 0-19 0 0,3 1-236 0 0,0 0 75 0 0,1 1 67 0 0,-1-1 59 0 0,-1 0 55 0 0,0 1 52 0 0,-7 0 133 0 0,-27 2 399 0 0,32-2-466 0 0,0 0-58 0 0,1 0-73 0 0,1 1-77 0 0,-1-1-91 0 0,0 1-105 0 0,2-1-73 0 0,0 1-106 0 0,0 0-115 0 0,5-1 233 0 0,1-1-33 0 0,-1 1-34 0 0,0 0-36 0 0,1 0-36 0 0,-1 0-39 0 0,0 0-38 0 0,1 0-42 0 0,-1 0-41 0 0,0 0-43 0 0,1 0-619 0 0,0 0-36 0 0,-9 0-2777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08:10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21 468 12840 0 0,'0'1'367'0'0,"1"0"-54"0"0,0 0-50 0 0,-1 1-47 0 0,1 2 35 0 0,-1 1-77 0 0,0 0-60 0 0,0 1-43 0 0,0 17 97 0 0,-1-17-32 0 0,1-2 103 0 0,-1 8 126 0 0,-1 0-96 0 0,0 2-44 0 0,-1 7-8 0 0,0-2-50 0 0,2-7-24 0 0,-1-1 20 0 0,1-1 57 0 0,0-1 17 0 0,1 0 60 0 0,0 0 68 0 0,-1-1 78 0 0,1-9-242 0 0,0 0-62 0 0,-1 0-51 0 0,0 0-36 0 0,-2-4 12 0 0,3 3-1 0 0,0-11 131 0 0,0 0-46 0 0,1-1-40 0 0,0 1-35 0 0,1-5-18 0 0,1-1-41 0 0,10-40-65 0 0,-6 34 79 0 0,14-25-40 0 0,-11 32-31 0 0,-8 15 25 0 0,0 0 0 0 0,1 0 1 0 0,-1 1-1 0 0,1-1 0 0 0,-1 1 0 0 0,1 0 1 0 0,0 0-1 0 0,2-2 18 0 0,-3 4-8 0 0,-1-1 1 0 0,1 0-1 0 0,-1 1 0 0 0,0-1 1 0 0,1 0-1 0 0,0 1 0 0 0,-1 0 1 0 0,1-1-1 0 0,-1 1 0 0 0,1 0 1 0 0,-1 0-1 0 0,1 0 0 0 0,0 0 1 0 0,-1 0-1 0 0,1 0 0 0 0,-1 0 1 0 0,1 1-1 0 0,0-1 8 0 0,0 1-3 0 0,-1 0 0 0 0,1-1 1 0 0,-1 1-1 0 0,0 0 0 0 0,0 0 1 0 0,1 0-1 0 0,-1 0 0 0 0,0 0 1 0 0,0 0-1 0 0,0 0 0 0 0,0 0 0 0 0,0 1 1 0 0,0-1-1 0 0,0 0 3 0 0,5 8-12 0 0,1-1 0 0 0,0 1-1 0 0,4 3 13 0 0,12 12-35 0 0,-10-5 46 0 0,-4-4-10 0 0,-1 2 104 0 0,0 0 64 0 0,6 24 297 0 0,-11-29-351 0 0,0 1-33 0 0,-3-11-78 0 0,0 1 0 0 0,0-1 0 0 0,0 1-1 0 0,0 0 1 0 0,-1-1 0 0 0,1 1 0 0 0,-1 1-4 0 0,-2 6 42 0 0,1-4 40 0 0,-1 0 63 0 0,3-4-25 0 0,-1-2-12 0 0,-2 1-42 0 0,-8 1 25 0 0,8-1-28 0 0,2-1-50 0 0,0 0-1 0 0,0 0 1 0 0,0 0-1 0 0,1-1 0 0 0,-1 1 1 0 0,0 0-1 0 0,0 0 1 0 0,0-1-1 0 0,0 1 1 0 0,1 0-1 0 0,-1-1 0 0 0,0 1 1 0 0,0-1-1 0 0,1 1 1 0 0,-1-1-1 0 0,0 1 1 0 0,1-1-1 0 0,-1 1 0 0 0,0-1-12 0 0,0-1 22 0 0,0 1-1 0 0,0-1 0 0 0,0 1 0 0 0,1-1 0 0 0,-1 1 0 0 0,0-1 1 0 0,1 0-1 0 0,-1 1 0 0 0,0-2-21 0 0,-1-18 128 0 0,3 3-80 0 0,2-10 3 0 0,-3 21-51 0 0,1 0 1 0 0,0 1-1 0 0,0-1 1 0 0,0 0-1 0 0,3-5 0 0 0,2-5 4 0 0,-3 7-13 0 0,0 1 0 0 0,1 0 1 0 0,5-10 8 0 0,7 1-75 0 0,-14 16 59 0 0,0 1 0 0 0,0-1 0 0 0,0 1-1 0 0,0 0 1 0 0,0 0 0 0 0,1 0 0 0 0,-1 0 0 0 0,0 0 0 0 0,1 0 16 0 0,-1 1-7 0 0,1-1 0 0 0,-1 1 1 0 0,0-1-1 0 0,0 1 1 0 0,1 0-1 0 0,-1 0 0 0 0,0 0 1 0 0,1 0-1 0 0,-1 1 1 0 0,0-1-1 0 0,0 1 0 0 0,2 0 7 0 0,-1 0 3 0 0,0 0 0 0 0,0 1 0 0 0,0-1 0 0 0,0 1 0 0 0,0 0 0 0 0,-1 0 0 0 0,1 0 0 0 0,0 1-3 0 0,6 5 37 0 0,-2 1 0 0 0,1 0 0 0 0,-1 1 0 0 0,4 6-37 0 0,1 2 22 0 0,14 28 122 0 0,-22-39-129 0 0,0 0-1 0 0,-1 0 1 0 0,0 0-1 0 0,0 0 0 0 0,0 0 1 0 0,-1 0-1 0 0,0 1 1 0 0,-1-1-1 0 0,0 1 0 0 0,1 2-14 0 0,-2-7-70 0 0,1-1 59 0 0,0 1 50 0 0,0 2 63 0 0,0-1-45 0 0,0-2-70 0 0,-1 0-46 0 0,1 1-56 0 0,-1-1-32 0 0,1-1-53 0 0,-1 1-61 0 0,0 0-67 0 0,0-2-215 0 0,0 0 114 0 0,1 0 98 0 0,0 0 84 0 0,0 0 52 0 0,0 0 64 0 0,3 0-98 0 0,-3 0 94 0 0,0 0 8 0 0,-1 0-50 0 0,10-4-1313 0 0</inkml:trace>
  <inkml:trace contextRef="#ctx0" brushRef="#br0" timeOffset="288.158">656 440 11920 0 0,'0'0'266'0'0,"0"0"44"0"0,0 0-157 0 0,0 0-34 0 0,1 0 38 0 0,-1 1-87 0 0,2 2-18 0 0,-1-1 14 0 0,5 11 53 0 0,-4-3 76 0 0,-2-1 64 0 0,-2-1 46 0 0,1 1 116 0 0,0 0 1 0 0,-1 1-39 0 0,1-1-37 0 0,-1 0-34 0 0,1 2-1 0 0,-1 0-38 0 0,-1 10 174 0 0,3 0-113 0 0,4 0-88 0 0,-4-18-223 0 0,1-1-3 0 0,0 5 35 0 0,1 5 50 0 0,-2-9-83 0 0,0-2-18 0 0,0 0 0 0 0,1 0 1 0 0,-1 0-1 0 0,0 0 1 0 0,1 0-1 0 0,-1 0 0 0 0,1 0 1 0 0,-1 0-1 0 0,1 0 1 0 0,0 0-1 0 0,-1 0 1 0 0,1 0-1 0 0,0 0 0 0 0,0-1 1 0 0,0 1-5 0 0,-1 0 13 0 0,1 0 0 0 0,-1 0 1 0 0,1-1-1 0 0,0 1 0 0 0,-1 0 1 0 0,1-1-1 0 0,0 1 0 0 0,0-1 1 0 0,0 1-1 0 0,-1-1 0 0 0,1 1 1 0 0,0-1-1 0 0,0 0-13 0 0,1 1 18 0 0,0-1-1 0 0,0 1 1 0 0,-1-1 0 0 0,1 0 0 0 0,0 0 0 0 0,0 0-1 0 0,0 0 1 0 0,-1 0 0 0 0,1 0 0 0 0,0-1 0 0 0,0 1-18 0 0,19-8 183 0 0,-10 2-33 0 0,-7 2-87 0 0,1-1 1 0 0,-1 0-1 0 0,-1 1 0 0 0,1-1 0 0 0,0-1 0 0 0,-1 1 0 0 0,0 0 0 0 0,-1-1 0 0 0,1 0 0 0 0,-1 1 0 0 0,0-1 0 0 0,0 0 0 0 0,-1 0 0 0 0,0 0 0 0 0,0 0 0 0 0,0 0 0 0 0,-1-4-63 0 0,0 6 51 0 0,0 0-1 0 0,-1-1 0 0 0,1 1 0 0 0,-1-1 1 0 0,0 1-1 0 0,0 0 0 0 0,-1 0 0 0 0,1 0 1 0 0,-1 0-1 0 0,0 0 0 0 0,0 0-50 0 0,-1 0 53 0 0,1 0 0 0 0,-1 0 0 0 0,0 0 0 0 0,0 0 0 0 0,-1 1 0 0 0,1-1-53 0 0,-14-8 155 0 0,-2 1-48 0 0,-1 5-59 0 0,-1 2-69 0 0,12 4-37 0 0,1-1 48 0 0,-23 3 106 0 0,18 1-95 0 0,5-1-40 0 0,1 0-41 0 0,-1 1-51 0 0,1 1-59 0 0,1 0-71 0 0,0 0-78 0 0,1 1-89 0 0,0 1-98 0 0,4-5 201 0 0,-2 5-288 0 0,2-5 450 0 0,1 0-39 0 0,-1 0-22 0 0,1 0-51 0 0,0 0-60 0 0,0 0-69 0 0,-1-1-13 0 0,1 0-56 0 0,0 1-50 0 0,0-1-43 0 0,0 0-162 0 0,0 0-43 0 0,0 0-196 0 0,0 0-529 0 0</inkml:trace>
  <inkml:trace contextRef="#ctx0" brushRef="#br0" timeOffset="1004.821">1154 307 12096 0 0,'5'5'130'0'0,"-4"1"210"0"0,-7-1 57 0 0,0-1-164 0 0,-1-1-74 0 0,1 1-98 0 0,-3 2-3 0 0,1 0 102 0 0,2-1 15 0 0,0 0 38 0 0,-7 4 293 0 0,-7 5 385 0 0,7-4-368 0 0,7-6-346 0 0,1 0-33 0 0,-1 0-40 0 0,1 1-45 0 0,-5 2 177 0 0,-1 2-34 0 0,-2 3 6 0 0,-5 7 63 0 0,15-15-214 0 0,0-1-1 0 0,1 1 1 0 0,-1 0 0 0 0,1 0 0 0 0,0 0-1 0 0,0 0 1 0 0,1 0 0 0 0,-2 3-57 0 0,3-5 44 0 0,-1 0 0 0 0,1 1-1 0 0,0-1 1 0 0,-1 1 0 0 0,1-1 0 0 0,0 1 0 0 0,1-1 0 0 0,-1 1-1 0 0,1 1-43 0 0,-1-2 24 0 0,0 0 0 0 0,1-1 0 0 0,0 1-1 0 0,-1-1 1 0 0,1 0 0 0 0,0 1 0 0 0,0-1-1 0 0,0 0 1 0 0,0 1 0 0 0,0-1-1 0 0,0 0 1 0 0,0 0 0 0 0,0 0 0 0 0,1 1-24 0 0,1 0 40 0 0,0 1 1 0 0,1-1-1 0 0,-1-1 1 0 0,1 1-1 0 0,-1 0 0 0 0,2 0-40 0 0,5 1 86 0 0,-1-1 0 0 0,1 1-1 0 0,0-2 1 0 0,7 1-86 0 0,-13-1 20 0 0,1-1 0 0 0,0-1 0 0 0,0 1 0 0 0,-1-1-1 0 0,1 0 1 0 0,0 0 0 0 0,-1 0 0 0 0,1 0 0 0 0,1-2-20 0 0,17-9 134 0 0,-21 10-108 0 0,0 1-1 0 0,0-1 0 0 0,0 0 1 0 0,0 0-1 0 0,0 0 0 0 0,0 0 0 0 0,0-2-25 0 0,18-24 247 0 0,3-5 7 0 0,-11 11-148 0 0,-10 15-82 0 0,0 1 0 0 0,-1-1 0 0 0,0 1-1 0 0,0-1 1 0 0,0 1 0 0 0,-1-1 0 0 0,0 0 0 0 0,-1 1 0 0 0,1-1 0 0 0,-2-3-24 0 0,1-4 32 0 0,-1-3-19 0 0,-10-55 149 0 0,9 58-167 0 0,-28-116 5 0 0,6 49-1 0 0,20 64 32 0 0,-1 0 35 0 0,4 13-8 0 0,1 4-35 0 0,-1 5-29 0 0,2-5 11 0 0,-1 4-7 0 0,1 1 0 0 0,0 0 0 0 0,0 0 0 0 0,0-1 0 0 0,2 6 2 0 0,5 23-56 0 0,1 2-40 0 0,-3-5 0 0 0,2-1 34 0 0,10 30 16 0 0,-7-23 52 0 0,-4-19-6 0 0,1 0 0 0 0,5 9 0 0 0,9 23 0 0 0,-17-37 0 0 0,1-1 0 0 0,0-1 0 0 0,4 6 0 0 0,9 20 0 0 0,-16-31 1 0 0,0-1-1 0 0,1 1 1 0 0,-1-1 0 0 0,1 0-1 0 0,0 0 1 0 0,0 0-1 0 0,0 0 1 0 0,0 0-1 0 0,1-1 1 0 0,0 1-1 0 0,-1-1 1 0 0,1 0 0 0 0,0 0-1 0 0,1 0 1 0 0,3 1-1 0 0,9 2 40 0 0,1-4 37 0 0,-11-2-54 0 0,-1-1 1 0 0,1 1-1 0 0,-1-1 0 0 0,0-1 1 0 0,1 1-1 0 0,-1-1 1 0 0,0 0-1 0 0,0 0 1 0 0,0-1-1 0 0,0 0 1 0 0,-1 0-1 0 0,1 0 0 0 0,-1-1 1 0 0,2-1-24 0 0,17-17 84 0 0,-3-5-35 0 0,-11 12-41 0 0,-1-1 1 0 0,0 0-1 0 0,4-12-8 0 0,-10 21-6 0 0,-1 0 0 0 0,0 1-1 0 0,-1-1 1 0 0,1 0 0 0 0,-1 0 6 0 0,-1-14-56 0 0,-4 0-38 0 0,2 12 69 0 0,-3-2-26 0 0,5 11 51 0 0,-1-1-1 0 0,1 1 1 0 0,-1-1 0 0 0,0 1 0 0 0,1 0 0 0 0,-1-1 0 0 0,0 1-1 0 0,0 0 1 0 0,1-1 0 0 0,-1 1 0 0 0,0 0 0 0 0,0 0-1 0 0,1 0 1 0 0,-1 0 0 0 0,0 0 0 0 0,0 0 0 0 0,1 0-1 0 0,-1 0 1 0 0,0 0 0 0 0,0 0 0 0 0,-1 0-9 0 0,-1 1 3 0 0,0-1 0 0 0,-1 1 1 0 0,1 0-1 0 0,0 0 0 0 0,0 0 1 0 0,0 0-1 0 0,0 1 0 0 0,0-1 0 0 0,0 1 1 0 0,0 0-1 0 0,0 0 0 0 0,1 0 1 0 0,-1 0-1 0 0,1 0 0 0 0,-2 3 6 0 0,0-1-3 0 0,0 0-1 0 0,0 0 1 0 0,1 1-1 0 0,-1-1 1 0 0,1 1-1 0 0,0 0 0 0 0,1 0 1 0 0,-1 1-1 0 0,1-1 4 0 0,1-2 7 0 0,0 1-1 0 0,1-1 1 0 0,-1 1-1 0 0,1-1 1 0 0,0 1-1 0 0,0-1 1 0 0,1 4-7 0 0,-1-3 17 0 0,0 1 0 0 0,0-1 0 0 0,0 1 0 0 0,-1-1 0 0 0,0 3-17 0 0,-1 8 30 0 0,2-12-8 0 0,1 0-1 0 0,-1 0 1 0 0,0 1-1 0 0,1-1 1 0 0,0 0-1 0 0,0 0 1 0 0,0-1-1 0 0,0 1 1 0 0,0 0-1 0 0,1 0-21 0 0,-1 1 37 0 0,1-1 1 0 0,0 1-1 0 0,0-1 0 0 0,0 0 0 0 0,0 0 0 0 0,2 2-37 0 0,-1-3 43 0 0,0 1-1 0 0,0-1 1 0 0,0 1 0 0 0,0-1-1 0 0,1 0 1 0 0,1 1-43 0 0,26 9 353 0 0,0-8-99 0 0,1-5-72 0 0,1-3-47 0 0,-26 4-112 0 0,-1-1-83 0 0,-1 0 48 0 0,22-7 148 0 0,-19 5-186 0 0,-4 1-19 0 0,0 1-37 0 0,1 0-41 0 0,-1 0-49 0 0,0 0-53 0 0,0 0-60 0 0,-1 1-21 0 0,-1-1-56 0 0,2 0-334 0 0,0 1-110 0 0,-1-1 148 0 0,0 0-41 0 0,3 0-816 0 0,-1 0 198 0 0,0-1-36 0 0,9-3-2882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08:06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106 431 4624 0 0,'21'-4'489'0'0,"-20"4"-282"0"0,-1 0-45 0 0,1 0-53 0 0,2 0-14 0 0,4 0 4 0 0,-5 0-16 0 0,-1 0 62 0 0,0 0-250 0 0,-1 0 72 0 0,1 0 59 0 0,1 0 193 0 0,-1 0-160 0 0,0 0-75 0 0,0 0-98 0 0,-1 0-95 0 0,1 0 60 0 0,-1 0-35 0 0,1 0-35 0 0,-1 0-41 0 0,1 0-41 0 0,-1 0-45 0 0,0 0-382 0 0,0 0-421 0 0</inkml:trace>
  <inkml:trace contextRef="#ctx0" brushRef="#br0" timeOffset="494.77">200 380 6504 0 0,'0'0'141'0'0,"0"0"23"0"0,0 0 13 0 0,0 0-50 0 0,0 0 0 0 0,0 0 54 0 0,0 0 160 0 0,3 0 812 0 0,0-1-421 0 0,1 0-175 0 0,0 0-73 0 0,-1 1-152 0 0,0-1-79 0 0,-1 0-90 0 0,-1 0-105 0 0,0 1-59 0 0,0-1 50 0 0,0 0 42 0 0,0 0 38 0 0,1-1 69 0 0,-1 0 34 0 0,8-6 977 0 0,-6 5-873 0 0,-2 1-208 0 0,0 1-46 0 0,0 0-55 0 0,0 0-61 0 0,0-1 220 0 0,-1 2-8 0 0,0 0-2 0 0,-1 0-69 0 0,1 0-42 0 0,-2-4 23 0 0,1 2-24 0 0,-1-5 350 0 0,-3-6 377 0 0,2 7-490 0 0,-1 1-62 0 0,-1 0-102 0 0,-4-1 291 0 0,-1 3-38 0 0,-1 2-39 0 0,0 2-36 0 0,0 1-36 0 0,-1 2-34 0 0,-8 3 143 0 0,15-5-311 0 0,-8 4 169 0 0,0 4-54 0 0,-5 6 21 0 0,3 0-60 0 0,14-15-143 0 0,-11 11 61 0 0,6-6-30 0 0,0 0 0 0 0,0 1 0 0 0,0-1 0 0 0,1 1 0 0 0,0 0 0 0 0,1 0 0 0 0,0 1 0 0 0,0-1 0 0 0,-2 7-41 0 0,4-10 3 0 0,1-1-2 0 0,0 0-1 0 0,-1 0 0 0 0,1 0 1 0 0,0 0-1 0 0,1 0 1 0 0,-1 0-1 0 0,0 0 0 0 0,1 0 1 0 0,0 0-1 0 0,0 1 0 0 0,0-1 1 0 0,0 0-1 0 0,0 0 1 0 0,0 0-1 0 0,1 0 0 0 0,0 1 1 0 0,-1-1-1 0 0,1 0 0 0 0,1 0 0 0 0,3 9 4 0 0,9 20-7 0 0,1-11 56 0 0,-6-10-18 0 0,1-1 0 0 0,1 1 0 0 0,-1-2 0 0 0,2 1-1 0 0,-1-2 1 0 0,7 4-35 0 0,-13-8 13 0 0,1-1 1 0 0,-1 0-1 0 0,1-1 0 0 0,0 1 0 0 0,0-1 0 0 0,0 0 0 0 0,0-1 0 0 0,0 0 0 0 0,0 0 0 0 0,0 0 0 0 0,1 0 0 0 0,-1-1 0 0 0,0 0 0 0 0,0-1 0 0 0,0 1 0 0 0,2-1-13 0 0,0-1-62 0 0,4 0 9 0 0,15-5-16 0 0,-19 5 18 0 0,0-1-35 0 0,-2 0-20 0 0,0 0-38 0 0,0 0-45 0 0,0 0-52 0 0,0-1-58 0 0,0-1-65 0 0,0 0-71 0 0,0 0-78 0 0,-5 3 212 0 0,1 1-42 0 0,-1-1-38 0 0,1 1-34 0 0,1-2-504 0 0,0 0-96 0 0,1-1-145 0 0,3-2-1151 0 0,3-3-1303 0 0</inkml:trace>
  <inkml:trace contextRef="#ctx0" brushRef="#br0" timeOffset="779.66">509 48 10448 0 0,'-4'-3'158'0'0,"-3"-5"291"0"0,6 5-362 0 0,-1-1-53 0 0,2 3 15 0 0,-1 0 87 0 0,0 1 13 0 0,0-1 34 0 0,-1 0 254 0 0,0-1 613 0 0,2 2-612 0 0,1 0-273 0 0,0 0-46 0 0,0 0 479 0 0,-1 0-44 0 0,0 7-7 0 0,1 0-92 0 0,1 0-82 0 0,0 0-72 0 0,0 0-64 0 0,0 1-55 0 0,1-1-44 0 0,0 0-37 0 0,1 3-1 0 0,3 13 72 0 0,-5-14-82 0 0,8 44 263 0 0,2 21 53 0 0,-9-50-253 0 0,-1 0 0 0 0,-1 3-153 0 0,-2 30 207 0 0,0 0-60 0 0,0 56 97 0 0,1-101-179 0 0,-1-1 50 0 0,1 18 188 0 0,0-20-258 0 0,1 1-57 0 0,0-5-62 0 0,1 8-101 0 0,-1-9 73 0 0,0 1-45 0 0,1-2-19 0 0,0 0-51 0 0,0-1-57 0 0,0 0-66 0 0,0-1 68 0 0,0-1 45 0 0,2-2-48 0 0,0-1 56 0 0,3-5-168 0 0,-3 3 77 0 0,-2 3 37 0 0,2-4-174 0 0,2-5-321 0 0,-2 4 206 0 0,6-9-404 0 0</inkml:trace>
  <inkml:trace contextRef="#ctx0" brushRef="#br0" timeOffset="1228.251">747 309 9184 0 0,'0'0'208'0'0,"0"0"33"0"0,0 0 14 0 0,0 0 31 0 0,0 0 130 0 0,-1 2 58 0 0,-1 4-112 0 0,1 5 241 0 0,-1 2 72 0 0,0-4-283 0 0,-2 1 102 0 0,0 2-32 0 0,1 1-36 0 0,2 1-39 0 0,-1-1-41 0 0,2 0-44 0 0,1 0-46 0 0,2-1-51 0 0,0 17-37 0 0,-4-9-28 0 0,0 5 78 0 0,3-1 73 0 0,-1-20-229 0 0,7 33 539 0 0,0-13-301 0 0,-1-9-186 0 0,1-2-76 0 0,1-1-92 0 0,3-2-105 0 0,-12-9 169 0 0,1-1 1 0 0,-1 1-1 0 0,1-1 0 0 0,0 1 1 0 0,-1-1-1 0 0,1 0 1 0 0,0 1-1 0 0,0-1 0 0 0,-1 0 1 0 0,1 0-1 0 0,0 1 1 0 0,0-1-1 0 0,0 0 0 0 0,-1 0 1 0 0,1 0-1 0 0,0 0 0 0 0,0 0 1 0 0,0 0-1 0 0,0 0 1 0 0,-1 0-1 0 0,1 0 0 0 0,0 0 1 0 0,0-1-1 0 0,0 1 1 0 0,-1 0-11 0 0,2-1 15 0 0,-1 0 1 0 0,0 1 0 0 0,0-1-1 0 0,0 0 1 0 0,0 0 0 0 0,0 0 0 0 0,-1 0-1 0 0,1 0 1 0 0,0 0 0 0 0,0-1-1 0 0,-1 1 1 0 0,1 0 0 0 0,0 0 0 0 0,-1-1-16 0 0,7-21 147 0 0,-4 2-105 0 0,-1-16-25 0 0,-2 11-34 0 0,-1 5-46 0 0,-1 0-70 0 0,-1 0-134 0 0,-1 1 0 0 0,-6-17 267 0 0,3 10-165 0 0,9 36 123 0 0,2 2 52 0 0,5 11 93 0 0,18 36 257 0 0,-18-41-300 0 0,0-1-63 0 0,-4-5 24 0 0,1 5 57 0 0,2 5-5 0 0,-4-16-10 0 0,0-4-45 0 0,3 1-10 0 0,3 8 54 0 0,-9-9 143 0 0,-1-1-152 0 0,1 1-37 0 0,-1 0-33 0 0,1 0-34 0 0,0 0-34 0 0,-1 1-37 0 0,1-1-39 0 0,0 0-40 0 0,0 0-42 0 0,0 0-45 0 0,0 0-45 0 0,-1 1-48 0 0,1-1-51 0 0,0-1-51 0 0,0 1-54 0 0,0 0-55 0 0,0-1-57 0 0,0 1-60 0 0,2-1-1509 0 0,1 0-1257 0 0,-4 0 3468 0 0</inkml:trace>
  <inkml:trace contextRef="#ctx0" brushRef="#br0" timeOffset="1576.363">1200 238 13552 0 0,'0'0'298'0'0,"0"1"-77"0"0,-1-1-68 0 0,0 1-52 0 0,-2 1-18 0 0,-1 2-46 0 0,3-3 6 0 0,-3 4-94 0 0,0 0 36 0 0,-4 4 84 0 0,-1 0 114 0 0,0 0 93 0 0,2-1-1 0 0,1-1 36 0 0,-24 30 1298 0 0,21-24-1108 0 0,5-5-292 0 0,0-1-36 0 0,1 1-42 0 0,0-1-47 0 0,1 1-56 0 0,0 1-60 0 0,1-6 32 0 0,1-1 0 0 0,0 0 0 0 0,-1 0 0 0 0,1 0 0 0 0,0 1 0 0 0,0-1 0 0 0,0 0 0 0 0,1 0 0 0 0,-1 0 0 0 0,0 0 0 0 0,1 0 0 0 0,-1 0 0 0 0,1 0 0 0 0,0 0 0 0 0,0-1 0 0 0,0 3 0 0 0,1-2 1 0 0,-1 0-1 0 0,0 0 0 0 0,1 0 0 0 0,-1 0 0 0 0,1 0 0 0 0,0 0 0 0 0,0-1 0 0 0,0 1 0 0 0,6 6-14 0 0,-1-3-51 0 0,6 0 66 0 0,-6-2 7 0 0,11 6 44 0 0,8 3-51 0 0,-11-6-27 0 0,4 2-13 0 0,-8 0 94 0 0,-2-1-55 0 0,-9-4-7 0 0,-6 10 112 0 0,3-10-79 0 0,1 0 0 0 0,-1 0 0 0 0,0-1-1 0 0,0 1 1 0 0,0-1 0 0 0,-1 0 0 0 0,0 1-26 0 0,-10 7 75 0 0,3-2-75 0 0,-22 11 105 0 0,20-14-133 0 0,3 0-60 0 0,-1-1-78 0 0,1-1-97 0 0,1-1-115 0 0,9-2 172 0 0,-1 0 73 0 0,1 0 60 0 0,0 0 53 0 0,-1 0 91 0 0,-2 0 290 0 0,2 0-306 0 0,1 1-76 0 0,-1-1-37 0 0,1 0-43 0 0,-1 0-48 0 0,1 0-53 0 0,-1 0-81 0 0,1 0-76 0 0,-1 0-82 0 0,1 0-89 0 0,0 0-98 0 0,0 0-103 0 0,-1-1-112 0 0,1 1-118 0 0,0 0-1138 0 0,0 0-1187 0 0</inkml:trace>
  <inkml:trace contextRef="#ctx0" brushRef="#br0" timeOffset="1921.972">1526 238 11672 0 0,'-3'1'341'0'0,"-2"2"-185"0"0,-1-1-35 0 0,-5 4 33 0 0,-2 3-85 0 0,-7 6-90 0 0,1-1 15 0 0,6-5 88 0 0,-13 10 37 0 0,9-4-1 0 0,2-2 67 0 0,7-7-52 0 0,1 0 33 0 0,-1 1 54 0 0,2 1-54 0 0,2 0-46 0 0,3 1-34 0 0,3 1-18 0 0,-2-8-62 0 0,1-1 0 0 0,0 0 0 0 0,-1 1 0 0 0,1-1 0 0 0,0 0 1 0 0,0 0-1 0 0,0 1 0 0 0,0-1 0 0 0,0 0 0 0 0,0 0 0 0 0,0 0 0 0 0,1 0 0 0 0,-1-1 1 0 0,0 1-1 0 0,1 0 0 0 0,-1 0 0 0 0,1 0-6 0 0,16 5 71 0 0,-6-3-80 0 0,9 3-53 0 0,-10-3 45 0 0,1-1 0 0 0,-1 0-1 0 0,6 0 18 0 0,31 6-25 0 0,-21-2 86 0 0,-17-4 2 0 0,0 0 0 0 0,0 1 0 0 0,0 0 0 0 0,0 1 0 0 0,0 0-63 0 0,-9-3-123 0 0,1-1 53 0 0,-1 1 46 0 0,0 0 44 0 0,1-1 107 0 0,0 1 95 0 0,0 0 134 0 0,-1 1 261 0 0,-1 1-40 0 0,-1-1-291 0 0,-1 0-148 0 0,1-1-113 0 0,0 0-32 0 0,-19 15 432 0 0,-3-3-78 0 0,-2-2-80 0 0,1 0-82 0 0,7-4-105 0 0,1 0-41 0 0,7-3-71 0 0,-1 1 32 0 0,-23 11 61 0 0,22-12-78 0 0,0 0-47 0 0,1-1-39 0 0,1-1-55 0 0,0 0-65 0 0,0-2-77 0 0,9 0 76 0 0,-1 0 38 0 0,0 0-94 0 0,1-1 91 0 0,-1 1-146 0 0,0-1 203 0 0,1 1-40 0 0,0 0-94 0 0,0 0-93 0 0,0 0-19 0 0,0 0-52 0 0,0 0-47 0 0,0-1-39 0 0,-1 1-150 0 0,1 0-39 0 0,0 0-180 0 0,0 0-486 0 0</inkml:trace>
  <inkml:trace contextRef="#ctx0" brushRef="#br0" timeOffset="2219.881">1743 371 13824 0 0,'0'0'145'0'0,"0"1"-34"0"0,1-1 29 0 0,0 1-78 0 0,1 2-8 0 0,-1-2-9 0 0,0-1 37 0 0,0 1 80 0 0,-1 0 93 0 0,3 6-378 0 0,-1-1 116 0 0,0 1 103 0 0,1-1 92 0 0,-1 2 141 0 0,0 0 95 0 0,1 2 179 0 0,1 5 423 0 0,1 3 220 0 0,-2-6-482 0 0,0-2-219 0 0,-2-5-315 0 0,1 0-33 0 0,0 3 110 0 0,1 0-66 0 0,-1 1-56 0 0,1-1-47 0 0,2 10 44 0 0,3 8-18 0 0,-7-25-84 0 0,-1 1-5 0 0,0 0-58 0 0,0-1-49 0 0,1 1-40 0 0,-1-1-66 0 0,2 3-357 0 0,-1-3 316 0 0,0 0 77 0 0,0 0 82 0 0,1 0-360 0 0,-2-1 26 0 0,0 0-36 0 0,0-1 52 0 0,0 1 36 0 0,0-1-205 0 0,0 0 117 0 0,0 0 100 0 0,0 0 50 0 0,1 1 92 0 0,-1-1 49 0 0,1-1 12 0 0,-1 2 18 0 0,0-1-50 0 0,0 0-2 0 0,1 1-43 0 0,2-10-1307 0 0</inkml:trace>
  <inkml:trace contextRef="#ctx0" brushRef="#br0" timeOffset="2483.9">1784 181 14888 0 0,'2'0'56'0'0,"-2"-1"79"0"0,1 1 73 0 0,0-1 52 0 0,0 2 746 0 0,-1 1-605 0 0,1 1-77 0 0,0-2-212 0 0,-1 2-42 0 0,1-1-48 0 0,0 0-54 0 0,1 1-61 0 0,-1 1-67 0 0,1 0 188 0 0,0 1-70 0 0,0 0-65 0 0,1 1-56 0 0,-1 0-49 0 0,0 1-42 0 0,2 5-351 0 0,2 3-173 0 0</inkml:trace>
  <inkml:trace contextRef="#ctx0" brushRef="#br0" timeOffset="3188.649">2281 291 11600 0 0,'0'0'264'0'0,"0"0"34"0"0,0 0-71 0 0,-1 1-62 0 0,1 0-50 0 0,-1 0-42 0 0,0 0-26 0 0,-3 4 25 0 0,-2-1-141 0 0,0-1 88 0 0,0 0 78 0 0,0 0 68 0 0,-2 0 108 0 0,1 0 64 0 0,-3 1 128 0 0,-4 1 292 0 0,2-1-161 0 0,5-1-232 0 0,0 0-95 0 0,1-1-42 0 0,1 0-74 0 0,0 1-41 0 0,0-1-45 0 0,0 1-51 0 0,-18 7 453 0 0,0 0-33 0 0,10-2-213 0 0,-10 6 135 0 0,0-1 38 0 0,2 3 34 0 0,16-12-298 0 0,1 0 0 0 0,-1 0-1 0 0,1 1 1 0 0,0 0-1 0 0,1 0-131 0 0,-6 7 224 0 0,-1 2 48 0 0,2 0-44 0 0,2 3-55 0 0,4 2-66 0 0,5-10-95 0 0,0-7-12 0 0,2 1 0 0 0,6 12 0 0 0,-9-13 10 0 0,-1 0 0 0 0,1 0 0 0 0,0 0 0 0 0,0 0 0 0 0,0 0 0 0 0,0 0 0 0 0,0 0 0 0 0,1 0 0 0 0,-1-1 0 0 0,0 0 0 0 0,1 1 0 0 0,-1-1 0 0 0,1 0-10 0 0,2 1 5 0 0,0 0 0 0 0,0-1 0 0 0,0 0 0 0 0,0 0 0 0 0,0-1 0 0 0,0 1 1 0 0,1-1-6 0 0,5 0-26 0 0,-1 0 0 0 0,0-1 0 0 0,3-1 26 0 0,7-2-87 0 0,-2 0-36 0 0,10-3-162 0 0,-2-1-44 0 0,-9 2 70 0 0,-1-1-40 0 0,-2 0 13 0 0,-1 0-38 0 0,0-1-44 0 0,0-1-48 0 0,1-3-108 0 0,0 0-89 0 0,0 0-72 0 0,-1 0-55 0 0,16-15-996 0 0,-25 24 1593 0 0,-2 0-43 0 0,6-8-497 0 0,-4 6 355 0 0,-1 2 141 0 0,-1 0 63 0 0,0 1 34 0 0,0 0 48 0 0,1 0 33 0 0,-1 0 39 0 0,0 1 41 0 0,-1 0 72 0 0,-1 1-40 0 0,0 0 5 0 0,-6 1 538 0 0,0 0-60 0 0,0 1-55 0 0,0 1-53 0 0,1 0-46 0 0,0 0-44 0 0,0 2-38 0 0,0-1-36 0 0,-2 4 126 0 0,0 1-62 0 0,0 2 18 0 0,-4 5 139 0 0,0 2 125 0 0,1 2-262 0 0,8-13-279 0 0,0-1-1 0 0,1 1 1 0 0,0-1-1 0 0,0 1 1 0 0,1-1-1 0 0,0 6-118 0 0,0-12 70 0 0,6 1 49 0 0,0 1-41 0 0,-5-2-66 0 0,1 0 0 0 0,-1 1 1 0 0,1-1-1 0 0,-1 0 0 0 0,0 0 1 0 0,1 0-1 0 0,-1 0 0 0 0,1 0 1 0 0,-1 0-1 0 0,1 0 0 0 0,0 0-12 0 0,6-4 86 0 0,0-2-11 0 0,-1 0 0 0 0,1 0-1 0 0,-1-1 1 0 0,-1 0 0 0 0,3-3-75 0 0,4-6 54 0 0,11-8 115 0 0,-11 12-95 0 0,0 3-37 0 0,-4 3-44 0 0,0 3-34 0 0,3 1-144 0 0,-3 8 94 0 0,-4 1 65 0 0,2 6 28 0 0,1 2-2 0 0,-5-12 0 0 0,0 1 0 0 0,-1 0 0 0 0,1 0 0 0 0,-1 0 0 0 0,0 0 0 0 0,0 0 0 0 0,-1 0 0 0 0,0-2 2 0 0,-1 0-1 0 0,1 0 0 0 0,-1-1 1 0 0,1 1-1 0 0,0 0 0 0 0,0-1 1 0 0,0 1-1 0 0,0 0 0 0 0,0-1 1 0 0,0 0-1 0 0,0 1 0 0 0,0-1 1 0 0,1 1-1 0 0,-1-1 0 0 0,1 0 1 0 0,-1 0-1 0 0,1 0 0 0 0,-1 0 0 0 0,7 5 28 0 0,-4-2-27 0 0,0 0 0 0 0,0-1 0 0 0,0 0 1 0 0,0 0-1 0 0,0 0 0 0 0,1 0 0 0 0,2 1-2 0 0,-4-3 12 0 0,1 0-1 0 0,-1 0 1 0 0,0 0-1 0 0,1 0 1 0 0,-1-1-1 0 0,1 0 1 0 0,-1 1-12 0 0,8 0 68 0 0,-7-1-39 0 0,1 0 0 0 0,-1-1 0 0 0,0 1-1 0 0,1-1 1 0 0,-1 0 0 0 0,0 0 0 0 0,0 0 0 0 0,1 0 0 0 0,-1-1 0 0 0,0 0 0 0 0,0 0-29 0 0,21-12 203 0 0,-4-2 42 0 0,3-8-47 0 0,-5-3-34 0 0,-14 17-104 0 0,1 0 1 0 0,-1 0-1 0 0,-1-1 0 0 0,2-6-60 0 0,-1 1 71 0 0,-2 0 0 0 0,3-15-71 0 0,0-36 65 0 0,-2 4-243 0 0,1-29-161 0 0,-5 78 266 0 0,-1-1 0 0 0,0 0 0 0 0,-1 0 0 0 0,-1 1 0 0 0,-1-2 73 0 0,-13-27 12 0 0,17 42-7 0 0,0 1 1 0 0,0-1-1 0 0,0 0 0 0 0,0 1 0 0 0,0-1 0 0 0,-1 1 0 0 0,1-1 0 0 0,0 0 0 0 0,0 1 1 0 0,-1-1-1 0 0,1 1 0 0 0,0-1 0 0 0,-1 1 0 0 0,1-1 0 0 0,0 1 0 0 0,-1-1 0 0 0,1 1 1 0 0,-1-1-1 0 0,1 1 0 0 0,-1-1 0 0 0,1 1 0 0 0,-1 0 0 0 0,1-1 0 0 0,-1 1 0 0 0,1 0 1 0 0,-1-1-1 0 0,0 1 0 0 0,1 0 0 0 0,-1 0 0 0 0,0 0 0 0 0,1 0 0 0 0,-1 0 0 0 0,1-1 1 0 0,-1 1-1 0 0,0 0 0 0 0,1 0 0 0 0,-1 0 0 0 0,0 1 0 0 0,1-1 0 0 0,-1 0 0 0 0,0 0-5 0 0,-10 7 60 0 0,3 6-78 0 0,-2 17 20 0 0,8-21-20 0 0,1-1 0 0 0,0 1 0 0 0,1 0-1 0 0,0 4 19 0 0,1 12-79 0 0,2 0 0 0 0,2 6 79 0 0,-1 1-19 0 0,2-3 18 0 0,0-1 1 0 0,2 0-1 0 0,4 7 1 0 0,-2-6 51 0 0,-2 1 66 0 0,2-6 27 0 0,-2-10 59 0 0,0 0 0 0 0,9 11-203 0 0,-2-4 130 0 0,-12-17-231 0 0,-1-1 80 0 0,1-1 62 0 0,4 3 133 0 0,-5-3-147 0 0,0-2-39 0 0,0 1-38 0 0,0 0-46 0 0,1-1-56 0 0,-2 0 4 0 0,1 0-35 0 0,0 0-40 0 0,-1 0-42 0 0,1 0-45 0 0,0 0-49 0 0,0 0-53 0 0,0-1-54 0 0,-2 1-18 0 0,1 0-72 0 0,0 0-64 0 0,0 0-56 0 0,0 0-198 0 0,0 0-56 0 0,0 0-238 0 0,0 0-645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08:17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64 4808 0 0,'1'0'101'0'0,"6"0"6"0"0,-3 0-128 0 0,2 0-46 0 0,-6 0-172 0 0,1 0-72 0 0,0 0-132 0 0,0 0-300 0 0</inkml:trace>
  <inkml:trace contextRef="#ctx0" brushRef="#br0" timeOffset="1227.571">160 64 6792 0 0,'1'-1'-240'0'0,"0"1"44"0"0,-1 0 44 0 0,1 0 40 0 0,-1-1 39 0 0,1 1 37 0 0,0 0 35 0 0,-1 0 33 0 0,1-1 122 0 0,1 1 107 0 0,-1 0 92 0 0,0-1 75 0 0,1 1 9 0 0,-1 0 38 0 0,4-2 1875 0 0,-4 1-1707 0 0,1 1-96 0 0,-1-1-234 0 0,0 1-79 0 0,-1-1-91 0 0,1 0-105 0 0,-2 1 549 0 0,-2-1-102 0 0,-2 0-76 0 0,-6-2 464 0 0,6 2-261 0 0,3 1-274 0 0,-1 1-76 0 0,0-1-64 0 0,-1 1-54 0 0,-2 0 24 0 0,-7 5 46 0 0,10-3-77 0 0,0 0 85 0 0,1-1-117 0 0,0 0-36 0 0,-8 3 23 0 0,3-1 6 0 0,-2 1 14 0 0,0 1 0 0 0,0 1-1 0 0,1 0 1 0 0,-1 2-112 0 0,-9 12 169 0 0,3 5-53 0 0,8-12-32 0 0,2-1-35 0 0,2-6-38 0 0,1 0 0 0 0,0 1 0 0 0,0-1-1 0 0,1 1 1 0 0,0-1 0 0 0,0 1-1 0 0,1 6-10 0 0,0-10 6 0 0,1 0-1 0 0,-1 0 0 0 0,1-1 1 0 0,-1 1-1 0 0,1 0 0 0 0,0 0 1 0 0,1 1-6 0 0,12 23 126 0 0,-7-13-20 0 0,-6-14-97 0 0,-1-1 0 0 0,1 1 0 0 0,-1 0 0 0 0,1 0 0 0 0,-1-1 0 0 0,1 1 1 0 0,0 0-1 0 0,-1-1 0 0 0,1 1 0 0 0,0-1 0 0 0,-1 1 0 0 0,1-1 0 0 0,0 1 0 0 0,0-1 1 0 0,-1 1-1 0 0,1-1 0 0 0,0 0-9 0 0,1 1 26 0 0,0-1 0 0 0,0 0 0 0 0,0 1 1 0 0,0-1-1 0 0,0 0 0 0 0,0 0 0 0 0,0 0 0 0 0,0-1 1 0 0,0 1-1 0 0,0 0 0 0 0,0-1 0 0 0,0 1-26 0 0,25-11 302 0 0,-15 3-168 0 0,3-8 83 0 0,2 0-65 0 0,0-1-61 0 0,-3 1 0 0 0,5 2-78 0 0,-8 6 64 0 0,-7 1-43 0 0,1 1-28 0 0,2-1-6 0 0,1-1 0 0 0,-1 0 0 0 0,-1 0 0 0 0,1 0 0 0 0,2-7 0 0 0,20-24 0 0 0,-19 29 0 0 0,1 1 0 0 0,-1 0 0 0 0,2 1 0 0 0,8-6 0 0 0,-19 14 0 0 0,1-1 1 0 0,-1 0-1 0 0,0 0 0 0 0,0 1 0 0 0,0-1 0 0 0,0 1 0 0 0,1-1 0 0 0,-1 1 0 0 0,0-1 0 0 0,1 1 0 0 0,-1 0 0 0 0,0-1 0 0 0,1 1 0 0 0,-1 0 1 0 0,0 0-1 0 0,1 0 0 0 0,-1 0-1 0 0,0 0 0 0 0,1 0 0 0 0,-1 0 0 0 0,0 0 0 0 0,0 0 0 0 0,0 0 0 0 0,1-1 0 0 0,-1 1 0 0 0,0-1 0 0 0,0 1 0 0 0,0-1 0 0 0,0 1 0 0 0,0-1 0 0 0,0 1 0 0 0,1-1 1 0 0,2 0-63 0 0,2 4 63 0 0,-4-2-4 0 0,3 0-6 0 0,-1 1-1 0 0,1 0 1 0 0,0 0-1 0 0,-1 0 0 0 0,1 1 1 0 0,-1 0-1 0 0,0-1 1 0 0,0 2-1 0 0,0-1 0 0 0,2 3 11 0 0,-2-2-5 0 0,0 0 0 0 0,-1 0 0 0 0,0 1 0 0 0,0-1 0 0 0,0 1 0 0 0,1 1 5 0 0,-2 0 1 0 0,2 1-16 0 0,0 0 1 0 0,-1 0-1 0 0,0 1 1 0 0,-1-1-1 0 0,1 4 15 0 0,-1 13 8 0 0,-1-18-7 0 0,-1-2 1 0 0,0 0 0 0 0,0 0-1 0 0,-1 0 1 0 0,1 1-1 0 0,-1-1 1 0 0,-1 4-2 0 0,2-4 54 0 0,-1-1-51 0 0,-4 0 60 0 0,4-2 0 0 0,1 1-47 0 0,0 1-10 0 0,-1-1 40 0 0,-7 0-32 0 0,8-2-11 0 0,-1-1 1 0 0,1 1-1 0 0,-1 0 1 0 0,1 0 0 0 0,-1 0-1 0 0,1-1 1 0 0,0 1-1 0 0,-1 0 1 0 0,1 0-1 0 0,-1-1 1 0 0,1 1-1 0 0,0 0 1 0 0,-1-1 0 0 0,1 1-1 0 0,0 0 1 0 0,0-1-1 0 0,-1 1 1 0 0,1-1-1 0 0,0 1 1 0 0,0-1-1 0 0,-1 1-3 0 0,-3-14 65 0 0,3 3-68 0 0,-1 3-67 0 0,2 4 55 0 0,0 1 0 0 0,0-1 0 0 0,1 1 0 0 0,-1-1 0 0 0,1 1 0 0 0,0 0 0 0 0,0-1 0 0 0,0 1 0 0 0,0 0 0 0 0,0 0 0 0 0,1-1 0 0 0,1-1 15 0 0,5-15-100 0 0,-6 13 61 0 0,1 0 1 0 0,-1 1 0 0 0,2-1-1 0 0,-1 1 1 0 0,1-1-1 0 0,0 1 1 0 0,2-3 38 0 0,13-13-66 0 0,3-1-66 0 0,-17 20 110 0 0,-1-1 1 0 0,1 1 0 0 0,0 0 0 0 0,0 0-1 0 0,1 0 1 0 0,4-1 21 0 0,-7 2-11 0 0,1 1 0 0 0,-1-1 0 0 0,1 1 0 0 0,-1 0 0 0 0,1 1 0 0 0,-1-1 0 0 0,1 0 0 0 0,0 1 0 0 0,3 0 11 0 0,-5 0-8 0 0,1 1 1 0 0,-1 0-1 0 0,1-1 1 0 0,-1 1-1 0 0,1 0 0 0 0,-1 0 1 0 0,0 0-1 0 0,1 0 1 0 0,-1 1-1 0 0,0-1 0 0 0,0 1 1 0 0,0-1-1 0 0,0 1 1 0 0,1 1 7 0 0,0-1-2 0 0,0 1 0 0 0,-1 0 0 0 0,1 0 0 0 0,-1 0 1 0 0,1 1-1 0 0,-1-1 0 0 0,0 0 0 0 0,2 4 2 0 0,-4-5 0 0 0,1 1 0 0 0,0-1 0 0 0,-1 0 1 0 0,1 0-1 0 0,-1 0 0 0 0,1 1 0 0 0,-1-1 0 0 0,0 0 0 0 0,0 1 0 0 0,0-1 0 0 0,-1 0 0 0 0,1 1 0 0 0,0-1 0 0 0,-1 0 0 0 0,0 2 0 0 0,1-1 0 0 0,0 0 0 0 0,0 0 0 0 0,0 0 0 0 0,0 0 0 0 0,1 0 0 0 0,-1 0 0 0 0,1-1 0 0 0,0 1 0 0 0,0 0 0 0 0,0 0 0 0 0,0 0 0 0 0,0-1 0 0 0,1 2 0 0 0,7 22 0 0 0,-8-21 10 0 0,0-1 0 0 0,1 0-1 0 0,-1 0 1 0 0,1 1 0 0 0,0-1-1 0 0,0 0 1 0 0,1-1 0 0 0,-1 1-1 0 0,1 0 1 0 0,0-1-1 0 0,0 1 1 0 0,0-1 0 0 0,2 2-10 0 0,1-3 22 0 0,-2 0 3 0 0,-1-1 0 0 0,0 0 0 0 0,0-1 0 0 0,0 1 0 0 0,1-1 0 0 0,-1 1 0 0 0,0-1 0 0 0,1 0 0 0 0,-1 0 0 0 0,4-1-25 0 0,-2 0 24 0 0,0 0 0 0 0,0 0 1 0 0,-1-1-1 0 0,1 1 1 0 0,0-1-1 0 0,4-3-24 0 0,1-1 41 0 0,0 0-1 0 0,0-2 1 0 0,0 1 0 0 0,-1-1-1 0 0,6-6-40 0 0,-6 5 17 0 0,-3 3 5 0 0,0 0 1 0 0,0-1-1 0 0,-1 1 1 0 0,1-2-23 0 0,16-19 87 0 0,1-2-3 0 0,-12 6 3 0 0,-5 6-8 0 0,-5 14-78 0 0,1 0-1 0 0,-1 1 0 0 0,0-1 0 0 0,-1 0 0 0 0,1 0 0 0 0,0 0 0 0 0,-1 0 0 0 0,0 0 0 0 0,1-1 0 0 0,-2 3 2 0 0,1 1 0 0 0,0-1-1 0 0,0 1 1 0 0,0-1-1 0 0,-1 1 1 0 0,1-1-1 0 0,0 0 1 0 0,0 1 0 0 0,-1 0-1 0 0,1-1 1 0 0,0 1-1 0 0,-1-1 1 0 0,1 1-1 0 0,-1-1 1 0 0,1 1 0 0 0,-1 0-1 0 0,1-1 1 0 0,-1 1-1 0 0,1 0 1 0 0,-1-1-1 0 0,1 1 1 0 0,-1 0 0 0 0,1 0-1 0 0,-1 0 1 0 0,1 0-1 0 0,-1-1 1 0 0,1 1 0 0 0,-1 0-1 0 0,0 0 1 0 0,1 0-1 0 0,-1 0 1 0 0,1 0-1 0 0,-1 0 1 0 0,0 0 0 0 0,1 0-1 0 0,-1 1 1 0 0,1-1-1 0 0,-1 0 1 0 0,1 0-1 0 0,-1 0 1 0 0,1 1-2 0 0,-2-1-1 0 0,0 0-9 0 0,0 0-1 0 0,0 1 0 0 0,-1-1 1 0 0,1 1-1 0 0,0 0 0 0 0,0-1 1 0 0,0 1-1 0 0,0 0 0 0 0,0 0 1 0 0,1 0-1 0 0,-1 1 0 0 0,0-1 0 0 0,0 0 1 0 0,1 1-1 0 0,-1-1 0 0 0,1 1 1 0 0,-1-1-1 0 0,1 1 0 0 0,0 0 1 0 0,-1 0-1 0 0,1 1 11 0 0,-15 25-129 0 0,9-10 94 0 0,3-10 42 0 0,-6 23-65 0 0,3 2 36 0 0,7-28 27 0 0,0 0-1 0 0,0 1 0 0 0,0-1 1 0 0,0 0-1 0 0,1 2-4 0 0,0-3 10 0 0,0-1-1 0 0,0 1 0 0 0,0-1 1 0 0,1 0-1 0 0,-1 0 1 0 0,1 1-1 0 0,-1-1 0 0 0,2 0-9 0 0,-2 0 16 0 0,1-1 0 0 0,-1 0 0 0 0,1 0 0 0 0,0-1-1 0 0,0 1 1 0 0,0 0 0 0 0,0-1 0 0 0,0 1 0 0 0,1 0-16 0 0,2 0 42 0 0,0 0 1 0 0,-1 0-1 0 0,1 0 1 0 0,0 0-1 0 0,0-1 1 0 0,0 0-1 0 0,3 0-42 0 0,39 2 262 0 0,-20-4-184 0 0,-13 0-135 0 0,0 0 74 0 0,1-1 62 0 0,22-3 177 0 0,-24 3-200 0 0,-3 0-44 0 0,0 0-37 0 0,0 0-46 0 0,0 0-53 0 0,-3 0-1 0 0,0 1-36 0 0,0-1-37 0 0,0 0-41 0 0,0 1-43 0 0,0-1-48 0 0,0 0-49 0 0,0 0-54 0 0,-5 1-26 0 0,1 1-70 0 0,-1-1-61 0 0,0 0-54 0 0,1 0-189 0 0,0 1-53 0 0,1-1-229 0 0,1-1-615 0 0,-5 2 1713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08:16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53 12496 0 0,'1'-7'170'0'0,"0"0"46"0"0,-3-14 615 0 0,0 13-514 0 0,-1 3-166 0 0,1 1-40 0 0,2 4 607 0 0,-1 1-106 0 0,1 0-99 0 0,0 1-91 0 0,-1 0-83 0 0,1 0-74 0 0,-1 1-66 0 0,1 0-59 0 0,-1 1-37 0 0,0 0-58 0 0,0 3-63 0 0,0 4-106 0 0,1-7 94 0 0,0 0 49 0 0,0 0 73 0 0,1 4-44 0 0,-1 0 0 0 0,0 0-1 0 0,0 0 1 0 0,0 0-1 0 0,-2 5-47 0 0,-1 11 116 0 0,3 1 38 0 0,1 35 155 0 0,-2-43-195 0 0,1 1 0 0 0,1 0 0 0 0,2 7-114 0 0,-3-17 30 0 0,1 0-1 0 0,-1 0 1 0 0,0 1 0 0 0,-1-1-1 0 0,0 0 1 0 0,-1 6-30 0 0,-3 14 116 0 0,1-11-5 0 0,1 1 37 0 0,0 0 46 0 0,2 1 56 0 0,1-7-112 0 0,-2-1-55 0 0,-2 3-39 0 0,-2 7-45 0 0,-3 6-11 0 0,5-9 70 0 0,-1 0-34 0 0,2-13 29 0 0,-1-1 64 0 0,5-3 28 0 0,1-1-69 0 0,-2-1-71 0 0,0 1-1 0 0,1-1 0 0 0,-1 1 0 0 0,0 0 1 0 0,0-1-1 0 0,0 1 0 0 0,0 0 0 0 0,0-1 1 0 0,0 1-1 0 0,0-1 0 0 0,0 1 0 0 0,0 0 0 0 0,0-1 1 0 0,0 1-1 0 0,0-1 0 0 0,0 1 0 0 0,0 0 1 0 0,0-1-1 0 0,0 1 0 0 0,0-1 0 0 0,0 1 1 0 0,-1 0-1 0 0,1-1 0 0 0,0 1-4 0 0,-3-19 62 0 0,3 0-38 0 0,1 12-32 0 0,1 1 0 0 0,-1 0 1 0 0,1 0-1 0 0,0-1 1 0 0,1 1 7 0 0,3-6-41 0 0,0 0 0 0 0,1 1 0 0 0,0 0 1 0 0,0 0-1 0 0,1 1 41 0 0,2-2-65 0 0,-1 1 1 0 0,2 1-1 0 0,0-1 65 0 0,-7 8-21 0 0,0-1 0 0 0,0 1 1 0 0,0 0-1 0 0,1 0 1 0 0,0 0-1 0 0,-1 1 0 0 0,1 0 1 0 0,0-1-1 0 0,5 0 21 0 0,-8 3-7 0 0,0-1-1 0 0,1 1 1 0 0,-1 0-1 0 0,0 0 1 0 0,0 0 0 0 0,0 0-1 0 0,0 0 1 0 0,1 0-1 0 0,-1 1 1 0 0,1 0 7 0 0,0-1 3 0 0,-1 1-1 0 0,0 0 0 0 0,1 0 1 0 0,-1 0-1 0 0,0 1 1 0 0,0-1-1 0 0,0 1 1 0 0,1 0-3 0 0,14 16 122 0 0,-7 4 111 0 0,-6-9-159 0 0,1-1-56 0 0,4 12-22 0 0,-3-4-12 0 0,7 13 51 0 0,-4-17-40 0 0,0-2-44 0 0,-1-7-20 0 0,0 0-36 0 0,-5-5 10 0 0,1-1-33 0 0,5 0-224 0 0,0-2-123 0 0,0-1-115 0 0,0-2-109 0 0,0 0-102 0 0,-1-1-96 0 0,-1 0-88 0 0,9-6-519 0 0</inkml:trace>
  <inkml:trace contextRef="#ctx0" brushRef="#br0" timeOffset="402.128">679 250 11488 0 0,'0'0'264'0'0,"0"0"34"0"0,0 0 20 0 0,0 0-175 0 0,0 0-35 0 0,-1 1 16 0 0,-1-1-89 0 0,-3 2-91 0 0,2 0 86 0 0,-26 19 1028 0 0,7-6-367 0 0,1 1-62 0 0,0 0-64 0 0,0 0-62 0 0,1 1-64 0 0,1 1-63 0 0,1 1-63 0 0,1 1-64 0 0,6-2 52 0 0,1 13 107 0 0,7-21-269 0 0,2-8-54 0 0,0 1-1 0 0,1 0 0 0 0,-1 0 0 0 0,1 0 0 0 0,0 0 0 0 0,0 0 0 0 0,0 0 0 0 0,0 0 0 0 0,0 0 0 0 0,1 2-84 0 0,0-2 68 0 0,-1-1 0 0 0,1 1-1 0 0,0-1 1 0 0,0 1 0 0 0,0-1 0 0 0,0 0-1 0 0,1 2-67 0 0,7 6 221 0 0,2-3-82 0 0,3-3-98 0 0,1-3-119 0 0,-9-3 107 0 0,0 0 0 0 0,0 0 1 0 0,0 0-1 0 0,-1-1 0 0 0,1 1 1 0 0,-1-1-1 0 0,0-1 0 0 0,0 1 1 0 0,0-1-1 0 0,0 0 0 0 0,-1 0 1 0 0,2-2-30 0 0,-5 5-2 0 0,16-17-103 0 0,-1 0-1 0 0,0-3 106 0 0,-7 7 4 0 0,-1 1 53 0 0,-1 1-28 0 0,-5 9-15 0 0,-1 1 0 0 0,1-1 0 0 0,-1 0 1 0 0,0 0-1 0 0,0 1 0 0 0,0-1 0 0 0,1-1-14 0 0,0-2 10 0 0,-4 12-39 0 0,0 0-1 0 0,1 0 1 0 0,0 0-1 0 0,0 0 0 0 0,0 2 30 0 0,-3 16-25 0 0,-1-3 85 0 0,4-18-53 0 0,1 0 0 0 0,-1 0 0 0 0,1 0 0 0 0,-1 1 0 0 0,1-1 0 0 0,0 0 0 0 0,1 0 0 0 0,-1 0 0 0 0,0 1 0 0 0,1-1 0 0 0,0 0 0 0 0,0 0 0 0 0,0 0 0 0 0,0 0 0 0 0,0 0 0 0 0,1 1-7 0 0,6 8 0 0 0,2-3-42 0 0,2-4-56 0 0,2-4-73 0 0,-11-2-89 0 0,1 0 109 0 0,1-1 74 0 0,5-4-23 0 0,-6 4 40 0 0,-1 0-36 0 0,1-1-82 0 0,0 0-89 0 0,-1 1-41 0 0,0-1-88 0 0,0 1-103 0 0,0 0-113 0 0,-2 0 259 0 0,0 1-33 0 0,0 0-35 0 0,0 0-36 0 0,0 0-38 0 0,0 0-39 0 0,0 0-41 0 0,0 0-42 0 0,3-5-1610 0 0,0-3-1255 0 0</inkml:trace>
  <inkml:trace contextRef="#ctx0" brushRef="#br0" timeOffset="675.774">938 168 11000 0 0,'0'0'248'0'0,"0"0"34"0"0,0 0-28 0 0,1 1-108 0 0,-1 0-81 0 0,1 3-19 0 0,-1-2 15 0 0,-5 4 32 0 0,-1 1-80 0 0,4-2-67 0 0,-1-1 77 0 0,1 1 67 0 0,-1-1 58 0 0,0 2 92 0 0,-1 0 54 0 0,-8 11 747 0 0,7-10-647 0 0,1-1-40 0 0,1-2-152 0 0,0 1-34 0 0,-3 4 260 0 0,2 1-35 0 0,0 0-39 0 0,2 0-41 0 0,2 0-43 0 0,1 1-46 0 0,2-1-48 0 0,2 1-51 0 0,7 9 246 0 0,-4-9-155 0 0,1-2-87 0 0,1 0-70 0 0,6 1 84 0 0,1 0-51 0 0,4 0-34 0 0,11 5-29 0 0,1 0-6 0 0,-12-4 28 0 0,-4-1 33 0 0,-1 1 53 0 0,-7-4 45 0 0,13 11 250 0 0,-15-7-200 0 0,-5 3 57 0 0,-6-6-82 0 0,-5-1-65 0 0,-11 3 62 0 0,16-8-396 0 0,-1 0 82 0 0,0-1 72 0 0,0 1 59 0 0,0 0 44 0 0,0-1 34 0 0,-11 3 312 0 0,9-2-265 0 0,0-1-63 0 0,0 1-100 0 0,3-2-41 0 0,0 1-39 0 0,1 0-45 0 0,-1-1-47 0 0,0 1-54 0 0,1 0-56 0 0,-1-1-63 0 0,0 1-66 0 0,1-1 11 0 0,0 1-54 0 0,0 0-56 0 0,0-1-59 0 0,0 1-61 0 0,0-1-65 0 0,0 1-67 0 0,0-1-70 0 0,0 1-1523 0 0,-2-1-1341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08:20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78 282 10392 0 0,'0'0'126'0'0,"-1"-1"-39"0"0,0 1-14 0 0,1-1-109 0 0,-1 0-306 0 0,1 1 277 0 0,0 0 100 0 0,0-1 74 0 0,0 1 90 0 0,0-1 107 0 0,0 1-107 0 0,0-1 32 0 0,0 1 35 0 0,0-1 37 0 0,0 0 39 0 0,0 1 41 0 0,0-1 43 0 0,0 0 45 0 0,0 2-227 0 0,0 0-37 0 0,2 0 108 0 0,-1 0-107 0 0,1 0-80 0 0,5 4 131 0 0,-7-4-152 0 0,0 2 53 0 0,-3 16 564 0 0,1-11-523 0 0,0-1-43 0 0,1 0-55 0 0,1 1-70 0 0,0 1 58 0 0,0 1 0 0 0,0 0 0 0 0,-1-1 0 0 0,0 1 0 0 0,-1 0-91 0 0,-3 25 224 0 0,-1-1-37 0 0,4-27-147 0 0,1-1-1 0 0,0 1 0 0 0,0 0 0 0 0,0 5-39 0 0,2 4 73 0 0,-1-13-49 0 0,0 0 0 0 0,1 0 0 0 0,-1 0 0 0 0,-1 0 0 0 0,1 1 0 0 0,0-1 0 0 0,-1 0-1 0 0,0 3-23 0 0,-1 2 33 0 0,0 2 65 0 0,1-7-43 0 0,1 0 1 0 0,-1 0-1 0 0,1 0 1 0 0,-1 0-1 0 0,0 0 1 0 0,-1 0 0 0 0,1 0-1 0 0,-1 1-55 0 0,2-3 89 0 0,-2 0 58 0 0,0 0-36 0 0,-1 0-37 0 0,0-1-36 0 0,-7-9 188 0 0,0-6-116 0 0,7 11-100 0 0,2 1 2 0 0,-1 0-1 0 0,1 0 0 0 0,0 0 0 0 0,0 0 1 0 0,0 0-1 0 0,0 0 0 0 0,1-1 0 0 0,-1 1 0 0 0,1-3-11 0 0,-1-14-17 0 0,1 1-78 0 0,0 9-8 0 0,0 5 57 0 0,0 0 0 0 0,1 0 1 0 0,0 0-1 0 0,0 0 1 0 0,0 1-1 0 0,1-1 0 0 0,-1 0 1 0 0,1 1-1 0 0,0-1 0 0 0,0 1 1 0 0,1-1-1 0 0,-1 1 0 0 0,4-4 46 0 0,-1-2-93 0 0,-1 3 27 0 0,1 3 49 0 0,17-4-52 0 0,-19 7 68 0 0,1 0-1 0 0,-1 1 1 0 0,1 0 0 0 0,0-1-1 0 0,-1 1 1 0 0,1 0 0 0 0,0 1-1 0 0,1 0 2 0 0,57 9 109 0 0,-25-3 36 0 0,10 0-145 0 0,-34-6 39 0 0,-1-2-1 0 0,0 1 1 0 0,0-1 0 0 0,8-2-39 0 0,5-3 39 0 0,-18 4 3 0 0,0-1-1 0 0,0 0 0 0 0,0 0 1 0 0,3-2-42 0 0,7-4 74 0 0,-13 7-62 0 0,0 0-1 0 0,0 0 1 0 0,0-1-1 0 0,-1 0 1 0 0,1 0-1 0 0,0 0 1 0 0,-1 0-1 0 0,0 0 1 0 0,0-1-1 0 0,1 0-11 0 0,9-19 18 0 0,-6-2-39 0 0,-7 21-1 0 0,1 1 0 0 0,0-1-1 0 0,0 1 1 0 0,0-1-1 0 0,1 1 1 0 0,0-1 22 0 0,2-8-81 0 0,-1-1-42 0 0,-3 4 6 0 0,-2 0-36 0 0,-1 1 65 0 0,1-4-102 0 0,-1-2 18 0 0,3 13 170 0 0,0 1 0 0 0,0 0 0 0 0,0-1 0 0 0,0 1 0 0 0,0-1 0 0 0,0 1 0 0 0,-1-1 0 0 0,1 1 0 0 0,0 0 0 0 0,0-1 0 0 0,0 1 0 0 0,-1 0 0 0 0,1-1 0 0 0,0 1 0 0 0,-1 0 0 0 0,1-1 0 0 0,0 1 0 0 0,0 0 0 0 0,-1-1 0 0 0,1 1 0 0 0,0 0 0 0 0,-1 0 0 0 0,1-1 0 0 0,-1 1 0 0 0,1 0 0 0 0,0 0 0 0 0,-1 0 0 0 0,1 0 2 0 0,-6-3-46 0 0,-3-3-34 0 0,3 5 19 0 0,-2 3 57 0 0,5-1-5 0 0,-2 0-1 0 0,0-1 0 0 0,0 1 0 0 0,0 1 1 0 0,1-1-1 0 0,-1 1 0 0 0,0 0 0 0 0,1 0 1 0 0,-1 0-1 0 0,1 0 0 0 0,0 1 0 0 0,0 0 0 0 0,0 0 1 0 0,0 0-1 0 0,0 0 0 0 0,-1 2 10 0 0,-14 11-57 0 0,17-14 56 0 0,0-1 1 0 0,0 1-1 0 0,0-1 1 0 0,0 1-1 0 0,0 0 0 0 0,0-1 1 0 0,0 1-1 0 0,0 0 0 0 0,1 0 1 0 0,-1 0-1 0 0,1 1 0 0 0,0-1 1 0 0,0 0-1 0 0,-1 1 0 0 0,1 1 1 0 0,0 12 0 0 0,1-14 0 0 0,0 0 0 0 0,0 0 0 0 0,0 0 0 0 0,0 1 0 0 0,-1-1 0 0 0,1 0 0 0 0,-1 0 0 0 0,1 0 0 0 0,-1 0 0 0 0,0 1 0 0 0,-13 20 24 0 0,11-19-5 0 0,0 0 1 0 0,0-1-1 0 0,1 2 0 0 0,0-1 1 0 0,0 0-1 0 0,0 0 1 0 0,0 1-1 0 0,1-1 0 0 0,-1 1 1 0 0,1-1-1 0 0,0 1 0 0 0,0 3-19 0 0,2 10 94 0 0,-1-11-39 0 0,0 0 0 0 0,0 0 0 0 0,0 0 0 0 0,-1-1-1 0 0,0 3-54 0 0,0-6 23 0 0,1 0-1 0 0,0 0 0 0 0,0-1 0 0 0,0 1 0 0 0,0 0 0 0 0,0 0 1 0 0,1 0-1 0 0,-1-1 0 0 0,1 1 0 0 0,0 1-22 0 0,3 19 170 0 0,-4-22-163 0 0,0 3 28 0 0,0-1 0 0 0,-1 0 0 0 0,1 1 1 0 0,1-1-1 0 0,-1 0 0 0 0,0 1 0 0 0,1-1 0 0 0,0 0 1 0 0,0 0-1 0 0,0 0 0 0 0,0 1 0 0 0,0-1 0 0 0,0 0 1 0 0,1 0-1 0 0,0 0 0 0 0,-1-1 0 0 0,1 1 0 0 0,2 2-35 0 0,5 4 110 0 0,-6-7-42 0 0,-1 2 45 0 0,0-3 101 0 0,3 0-91 0 0,7 1 39 0 0,-11-2-129 0 0,5 1 79 0 0,3-4-88 0 0,-3 2-9 0 0,3-1-54 0 0,-1 1 38 0 0,33-8 154 0 0,-28 5-175 0 0,-1 0-94 0 0,-3 0-42 0 0,0 0-78 0 0,-1-1-91 0 0,1 0-102 0 0,-7 3-1 0 0,1 1-90 0 0,1-2-254 0 0,0 0-105 0 0,1 1-79 0 0,-1-1-57 0 0,8-2-1361 0 0,9-3-1350 0 0</inkml:trace>
  <inkml:trace contextRef="#ctx0" brushRef="#br0" timeOffset="336.736">882 170 12328 0 0,'-50'3'364'0'0,"44"-3"-180"0"0,2 1-45 0 0,0 0-40 0 0,1 1-35 0 0,-2 1-12 0 0,2 3-104 0 0,0-1 52 0 0,0-2 71 0 0,-6 5 200 0 0,-1 0 35 0 0,-12 8 381 0 0,-15 12 581 0 0,23-14-755 0 0,0 2-5 0 0,3 3-97 0 0,10-17-377 0 0,0 0-1 0 0,0 0 1 0 0,0 0 0 0 0,1 0 0 0 0,-1 1 0 0 0,1-1 0 0 0,0 0-1 0 0,-1 0 1 0 0,1 1 0 0 0,0-1 0 0 0,0 0 0 0 0,0 0 0 0 0,1 1-1 0 0,-1-1 1 0 0,1 0 0 0 0,-1 0 0 0 0,1 0 0 0 0,0 1 0 0 0,0-1-1 0 0,0 0 1 0 0,0 0 0 0 0,0 0 0 0 0,0 0 0 0 0,0-1 0 0 0,1 2-34 0 0,1 0 64 0 0,-1 0 0 0 0,1 0 1 0 0,0 0-1 0 0,0 0 0 0 0,1-1 1 0 0,0 2-65 0 0,23 9 336 0 0,1 3-124 0 0,-8-4-92 0 0,-6-6-88 0 0,-7-4-27 0 0,12 4 34 0 0,-19-6-38 0 0,1 0 0 0 0,-1 0 0 0 0,0 0 0 0 0,1 0 0 0 0,-1 0 0 0 0,0 1 0 0 0,0-1 0 0 0,1 0 0 0 0,-1 0 0 0 0,0 0 0 0 0,0 0 0 0 0,1 1 0 0 0,-1-1 0 0 0,0 0 0 0 0,0 0 1 0 0,0 0-1 0 0,1 1 0 0 0,-1-1 0 0 0,0 0 0 0 0,0 0 0 0 0,0 1 0 0 0,0-1 0 0 0,0 0 0 0 0,1 1 0 0 0,-1-1 0 0 0,0 0 0 0 0,0 0 0 0 0,0 1 0 0 0,0-1 0 0 0,0 0 0 0 0,0 1 1 0 0,0-1-1 0 0,0 0 0 0 0,0 0 0 0 0,0 1 0 0 0,0-1 0 0 0,0 0 0 0 0,0 1 0 0 0,-1-1 0 0 0,1 0 0 0 0,0 0 0 0 0,0 1 0 0 0,0-1 0 0 0,0 0 0 0 0,0 0 0 0 0,-1 1 0 0 0,1-1 0 0 0,0 0-1 0 0,0 0 1 0 0,0 1-1 0 0,-1-1 0 0 0,1 0 0 0 0,0 0 0 0 0,0 0 0 0 0,0 0 0 0 0,0 1 1 0 0,0-1-1 0 0,-1 0 0 0 0,1 0 0 0 0,0 0 0 0 0,0 1 0 0 0,0-1 1 0 0,0 0-1 0 0,0 0 0 0 0,0 0 0 0 0,0 1 0 0 0,0-1 0 0 0,0 0 0 0 0,0 0 1 0 0,0 1-1 0 0,0-1 0 0 0,0 0 0 0 0,0 0 0 0 0,0 0 0 0 0,0 1 0 0 0,0-1 1 0 0,0 0-1 0 0,0 0 0 0 0,0 1 0 0 0,0-1 0 0 0,0 0 0 0 0,1 0 1 0 0,-1 0-1 0 0,0 0 0 0 0,0 1 0 0 0,0-1 0 0 0,0 0 0 0 0,10 5-7 0 0,0-1 68 0 0,-7-1 16 0 0,-1 2 42 0 0,-1-3-32 0 0,3 0-6 0 0,2 2 16 0 0,-6 1 16 0 0,-5 1 40 0 0,-14 6 278 0 0,4-6-179 0 0,8-4-180 0 0,0 1-53 0 0,6-3-20 0 0,-38 11 226 0 0,-1-1-125 0 0,0-2-114 0 0,1-1-102 0 0,28-5-18 0 0,-6 2 16 0 0,4 0 27 0 0,4-2-1 0 0,2-1-19 0 0,0 0-42 0 0,-2-1-115 0 0,0-1-103 0 0,5 0 140 0 0,-1 0-34 0 0,1-1-36 0 0,0 0-39 0 0,3 1-374 0 0,2 0 78 0 0,-1 1 85 0 0,1-1 47 0 0,-1 1 74 0 0,0-1 61 0 0,1 1 50 0 0,-1 0-43 0 0,2-2-525 0 0,-1 1 459 0 0,-1 1-32 0 0,1-1-107 0 0,3-2-1506 0 0,2-3-1162 0 0</inkml:trace>
  <inkml:trace contextRef="#ctx0" brushRef="#br0" timeOffset="965.276">1082 245 10120 0 0,'0'0'298'0'0,"0"0"-4"0"0,0 0-232 0 0,-1 0-23 0 0,-6 1 442 0 0,-1 1-34 0 0,-12 6 348 0 0,1 3-120 0 0,4-1-110 0 0,6-3-182 0 0,0 0-45 0 0,-7 10 232 0 0,7-6-277 0 0,3-4-22 0 0,1 2 1 0 0,-1-1 0 0 0,2 0-1 0 0,-3 7-271 0 0,-1-4 216 0 0,-6 1 54 0 0,12-11-233 0 0,1 0-1 0 0,-1 0 0 0 0,0 1 1 0 0,1-1-1 0 0,-1 1 0 0 0,1-1 1 0 0,0 1-1 0 0,-1-1 0 0 0,1 1 1 0 0,0 0-37 0 0,0-1 19 0 0,1 0 1 0 0,0 0 0 0 0,-1 0-1 0 0,1 0 1 0 0,0 0-1 0 0,0 0 1 0 0,0 0 0 0 0,0 0-1 0 0,0 0 1 0 0,0 0 0 0 0,0 0-1 0 0,0 0 1 0 0,0 0 0 0 0,0 0-1 0 0,1 1-19 0 0,-1-1 35 0 0,0 1-1 0 0,0 0 1 0 0,0 0 0 0 0,0 0 0 0 0,0 0-1 0 0,0 0 1 0 0,-1 0 0 0 0,1-1-1 0 0,-1 1 1 0 0,1 0 0 0 0,-1 0-1 0 0,0-1 1 0 0,0 1 0 0 0,1 0-1 0 0,-1-1 1 0 0,-1 1-35 0 0,1 0 36 0 0,0 0 0 0 0,0-1 0 0 0,1 1 0 0 0,-1-1-1 0 0,0 1 1 0 0,1 0 0 0 0,-1 0 0 0 0,1-1 0 0 0,-1 1 0 0 0,1 0 0 0 0,0 0 0 0 0,0 0 0 0 0,0 0-1 0 0,0 1-35 0 0,0 3 186 0 0,-1 1-46 0 0,-1 6 113 0 0,6-7-16 0 0,0-5-157 0 0,0 1-1 0 0,0-1 0 0 0,0 0 0 0 0,0 0 0 0 0,0 0 0 0 0,1-1 0 0 0,2 1-79 0 0,17-3 320 0 0,-4-4-123 0 0,0-4-92 0 0,-12 6-77 0 0,-1 0-1 0 0,0 0 1 0 0,0-1 0 0 0,0 0-1 0 0,-1-1 1 0 0,0 1-1 0 0,0-1 1 0 0,0 0-1 0 0,0-1-27 0 0,46-61 177 0 0,1 2-50 0 0,-38 51-132 0 0,6 3-63 0 0,-19 11 56 0 0,1 0 1 0 0,-1 0-1 0 0,0 0 0 0 0,1 1 1 0 0,-1-1-1 0 0,1 0 1 0 0,0 1-1 0 0,-1 0 0 0 0,1 0 1 0 0,-1 0-1 0 0,1 0 0 0 0,0 0 1 0 0,-1 0-1 0 0,1 1 0 0 0,2 0 12 0 0,-3 0-1 0 0,0 0 0 0 0,0 1 0 0 0,0-1 0 0 0,-1 1 0 0 0,1-1 0 0 0,0 1 0 0 0,-1 0 0 0 0,1 0 0 0 0,-1 0 0 0 0,1-1 0 0 0,-1 2 0 0 0,0-1 0 0 0,0 0 0 0 0,0 0 0 0 0,0 0 0 0 0,0 0 1 0 0,6 19-47 0 0,-4-4-34 0 0,-2 11 84 0 0,-7 13 44 0 0,1-4-49 0 0,-2-8-6 0 0,2-9 37 0 0,3-8 80 0 0,2-11-39 0 0,0-1 2 0 0,0 0 4 0 0,-1-1 52 0 0,-4-6-22 0 0,5 5 8 0 0,1-19 9 0 0,3 2-60 0 0,-2 13-56 0 0,1-1 0 0 0,0 1-1 0 0,0 0 1 0 0,0 0-1 0 0,0 0 1 0 0,1 0-1 0 0,4-4-6 0 0,7-11-1 0 0,-4 5-26 0 0,2 1-35 0 0,9-9-39 0 0,13-12-65 0 0,-31 33 149 0 0,-1 0 0 0 0,1 1-1 0 0,-1-1 1 0 0,1 1 0 0 0,0 0-1 0 0,-1 0 1 0 0,1 1-1 0 0,0-1 1 0 0,0 1 0 0 0,3-1 17 0 0,-5 2-6 0 0,0-1 0 0 0,0 1 1 0 0,0 0-1 0 0,0 0 0 0 0,0 0 0 0 0,0 0 1 0 0,0 1-1 0 0,2 0 6 0 0,0 0-2 0 0,-1 0 1 0 0,1 0-1 0 0,-1 1 0 0 0,1-1 1 0 0,-1 1-1 0 0,1 0 1 0 0,1 1 1 0 0,20 19-16 0 0,-13-7-37 0 0,11 21 50 0 0,-15-22 26 0 0,0-1 48 0 0,-5-7-46 0 0,0-1 0 0 0,0 1 0 0 0,-1 0 1 0 0,0 0-1 0 0,0 0 0 0 0,0 0 0 0 0,-1 1-25 0 0,9 23 53 0 0,-1 6 23 0 0,-8-35-42 0 0,0 0-133 0 0,0 1 43 0 0,2 2 25 0 0,-1-1-36 0 0,-1-2-53 0 0,0-1-85 0 0,0 0-80 0 0,1-1 54 0 0,2-1-323 0 0,-2 1 285 0 0,1 0-76 0 0,-2 1 51 0 0,1-1-64 0 0,-1 0 1 0 0,0 1-61 0 0,1-1-68 0 0,-1 1-77 0 0,0 0 113 0 0,-1-1-55 0 0,1 1-48 0 0,0 0-43 0 0,0-1-167 0 0,0 1-41 0 0,0 0-202 0 0,0-1-549 0 0,-1 1 1552 0 0</inkml:trace>
  <inkml:trace contextRef="#ctx0" brushRef="#br0" timeOffset="2382.621">1722 214 9848 0 0,'0'0'222'0'0,"0"0"30"0"0,0 0 19 0 0,0 0-114 0 0,1 1-82 0 0,2 5 550 0 0,0 1-56 0 0,0-2-54 0 0,0 1-50 0 0,0-2-84 0 0,-1 1-36 0 0,3 4 242 0 0,-1 0-120 0 0,0 1-102 0 0,5 19 690 0 0,-7-16-631 0 0,7 18 643 0 0,-4-17-538 0 0,-1 1 66 0 0,-4-13-513 0 0,1-1 33 0 0,2 6 589 0 0,-1-4-546 0 0,1 2-58 0 0,-2-4-11 0 0,-1-1-1 0 0,0 0-7 0 0,0 0-1 0 0,0 0 0 0 0,0 0 0 0 0,0 0-2 0 0,-1-7-12 0 0,-2-3 100 0 0,0 1-56 0 0,1 3-91 0 0,2 0-55 0 0,1 0-61 0 0,-1 0 79 0 0,0 5 15 0 0,0 0 0 0 0,0 1-1 0 0,0-1 1 0 0,0 0 0 0 0,1 1 0 0 0,-1-1-1 0 0,0 0 1 0 0,0 0 0 0 0,0 1-1 0 0,1-1 1 0 0,-1 1 0 0 0,0-1 0 0 0,1 0-1 0 0,-1 1 1 0 0,1-1 0 0 0,-1 1-1 0 0,0-1 1 0 0,1 0 0 0 0,-1 1-1 0 0,1-1 1 0 0,0 1 0 0 0,-1 0 0 0 0,1-1-1 0 0,-1 1 1 0 0,1-1 0 0 0,0 1-1 0 0,-1 0 1 0 0,1 0 3 0 0,4-3-92 0 0,-3 1 59 0 0,-3 3 35 0 0,3-2-21 0 0,5-4-49 0 0,9-7-78 0 0,-7 6 146 0 0,-5 1 0 0 0,0-2 0 0 0,-4 1 0 0 0,-2 1-3 0 0,2 4 6 0 0,0 0 0 0 0,0 1 0 0 0,-1-1 0 0 0,1 1 0 0 0,0-1-1 0 0,-1 1 1 0 0,1-1 0 0 0,0 1 0 0 0,-1-1 0 0 0,1 1 0 0 0,0 0 0 0 0,-1-1-1 0 0,1 1 1 0 0,-1-1 0 0 0,1 1 0 0 0,-1 0 0 0 0,1-1 0 0 0,-1 1-1 0 0,1 0 1 0 0,-1 0 0 0 0,1-1 0 0 0,-1 1 0 0 0,0 0 0 0 0,1 0 0 0 0,-1 0-1 0 0,0 0-2 0 0,-3-1-25 0 0,-2 1-49 0 0,-12 2-8 0 0,3 2 35 0 0,13-2 46 0 0,0-1 0 0 0,0 0 0 0 0,0 1 0 0 0,0-1 0 0 0,0 1 0 0 0,0 0 0 0 0,0 0 0 0 0,0 0 0 0 0,1 0 0 0 0,-1 0 0 0 0,0 1 1 0 0,-4 6-4 0 0,-6 9 42 0 0,11-15-25 0 0,-1 0 0 0 0,0 0 0 0 0,1 0 0 0 0,-1 1-1 0 0,1-1 1 0 0,0 0 0 0 0,0 1 0 0 0,1-1 0 0 0,-1 1 0 0 0,1 0 0 0 0,0-1-1 0 0,-1 2-12 0 0,0 16 40 0 0,1-15-14 0 0,0 1 0 0 0,-1 0 0 0 0,2-1 0 0 0,0 6-26 0 0,0-1 33 0 0,-1-9-28 0 0,0-1 0 0 0,0 0 1 0 0,0 1-1 0 0,1-1 0 0 0,-1 0 0 0 0,0 1 0 0 0,1-1 1 0 0,-1 0-1 0 0,1 1 0 0 0,-1-1 0 0 0,1 0 0 0 0,-1 1 1 0 0,1-1-1 0 0,0 0-5 0 0,9 14 114 0 0,5 5 91 0 0,-1-8-106 0 0,-9-9-56 0 0,0 0-1 0 0,0-1 0 0 0,0 1 1 0 0,0-1-1 0 0,1 0 0 0 0,-1 0 1 0 0,1-1-1 0 0,3 1-42 0 0,-7-2 29 0 0,1 0 0 0 0,-1 0 0 0 0,1 0 0 0 0,0 0 0 0 0,-1 0 0 0 0,1 0 0 0 0,1-1-29 0 0,14-4 122 0 0,-15 5-103 0 0,1-1 0 0 0,-1 0 0 0 0,1 0 0 0 0,-1 0 0 0 0,0 0 1 0 0,1 0-1 0 0,-1-1 0 0 0,0 0 0 0 0,0 1 0 0 0,0-1 0 0 0,0 0 0 0 0,0-1 0 0 0,2-1-19 0 0,1-3 51 0 0,1-2 0 0 0,-1 1 0 0 0,0 0 1 0 0,-1-1-1 0 0,0 0 0 0 0,0-1 0 0 0,1-3-51 0 0,0-1 9 0 0,-1 0 0 0 0,2-8-9 0 0,-3-3-13 0 0,-4 22 0 0 0,0-1 1 0 0,-1 1 0 0 0,1 0-1 0 0,0 0 1 0 0,-1 0-1 0 0,0-3 13 0 0,0-21-114 0 0,-2 21 56 0 0,0 4-17 0 0,-3 7-150 0 0,2 4 30 0 0,3-6 174 0 0,-5 32-142 0 0,5-1 89 0 0,1-29 73 0 0,1 0 0 0 0,-1-1 0 0 0,1 1 1 0 0,0-1-1 0 0,0 0 0 0 0,1 1 1 0 0,0-1-1 0 0,-1 0 0 0 0,1 0 0 0 0,1 0 1 0 0,-1 0-1 0 0,0 0 0 0 0,1 0 0 0 0,1 0 1 0 0,0 1-2 0 0,-1 0 7 0 0,2 0 0 0 0,-1 0 1 0 0,0-1-1 0 0,1 0 0 0 0,2 2-5 0 0,-3-4 17 0 0,-1 0-1 0 0,1 0 1 0 0,0 0 0 0 0,0 0 0 0 0,0-1-1 0 0,0 1-16 0 0,9 1-27 0 0,0-1 57 0 0,-8-2 9 0 0,0 0-1 0 0,-1 0 0 0 0,1 0 1 0 0,0-1-1 0 0,0 1 1 0 0,-1-1-1 0 0,3-1-38 0 0,8-4 78 0 0,-6 2-74 0 0,0-2-46 0 0,1-1-89 0 0,-1-1-110 0 0,-4 3 73 0 0,-1 0-36 0 0,0 0-37 0 0,0 0-41 0 0,0 0-43 0 0,0 0-45 0 0,-1-1-50 0 0,0 0-51 0 0,0 0-53 0 0,0 0-57 0 0,-1 0-60 0 0,1 0-61 0 0,-1-1-14 0 0,1 0 46 0 0,2-5-374 0 0,-1 0 119 0 0,-1 0 108 0 0,-2 1 99 0 0,0 2 292 0 0,4-7-646 0 0,-3 11 751 0 0,-1-1 51 0 0,0 1 71 0 0,0-1 88 0 0,-1 4 27 0 0,0 0 73 0 0,0 1 69 0 0,0-1 62 0 0,0 1 58 0 0,1 0 51 0 0,-1 0 46 0 0,0 1 41 0 0,1-1 260 0 0,0 1 68 0 0,2 0 1466 0 0,-2 1-1368 0 0,0 0-55 0 0,-1-1-274 0 0,1 1-45 0 0,0 0-101 0 0,-1 0-43 0 0,1 0-47 0 0,-1-1-52 0 0,1 1-64 0 0,-1 0-42 0 0,0 0-45 0 0,1 0-48 0 0,-1-1-51 0 0,0 1-53 0 0,1 0-57 0 0,-1 0-58 0 0,9 41 1243 0 0,-3 0-99 0 0,-1-6-155 0 0,-3-23-350 0 0,-1 0-35 0 0,2 4 96 0 0,1 8 142 0 0,-3-24-568 0 0,-1 0-7 0 0,0 1 37 0 0,1 1 109 0 0,1 1 155 0 0,0 0 292 0 0,0-3-74 0 0,0-1-212 0 0,-1-2-142 0 0,0 1-37 0 0,1-2-45 0 0,-1 0-54 0 0,10-27 141 0 0,0-1-76 0 0,-9 27-70 0 0,0-1 1 0 0,1 1 0 0 0,-1-1 0 0 0,1 1 0 0 0,1-2 1 0 0,10-13-11 0 0,-13 17 0 0 0,1-1 0 0 0,-1 0 0 0 0,1 1 0 0 0,0-1 0 0 0,0 1 0 0 0,0 0 0 0 0,1-1 1 0 0,-1 1-1 0 0,0 0 0 0 0,1 0 0 0 0,0 1 0 0 0,-1-1 0 0 0,3-1 11 0 0,5-1-24 0 0,-5 1 4 0 0,-1 1 0 0 0,0 0 0 0 0,1 0 0 0 0,0 0 0 0 0,-1 1-1 0 0,1-1 1 0 0,0 1 0 0 0,0 0 0 0 0,0 1 0 0 0,-1-1 0 0 0,1 1 0 0 0,1 0 20 0 0,2 4-14 0 0,-4 0 14 0 0,0 0 0 0 0,0 1 0 0 0,-1-1 0 0 0,0 1 0 0 0,0-1 0 0 0,0 1 0 0 0,1 3 0 0 0,4 8 0 0 0,-5-11 0 0 0,1-1 0 0 0,-1 0 0 0 0,1 1 0 0 0,0-1 0 0 0,0-1 0 0 0,0 1-1 0 0,3 1 1 0 0,15 15 12 0 0,-19-17 1 0 0,0 0-1 0 0,0 0 1 0 0,0 0 0 0 0,1 0-1 0 0,3 2-12 0 0,5 2-16 0 0,1-2-39 0 0,-12-5-45 0 0,-1 0-115 0 0,3 1-49 0 0,0-1-78 0 0,1 0-95 0 0,-1-1-114 0 0,-1 1 226 0 0,-1-1-36 0 0,1 1-39 0 0,0-1-40 0 0,-1 1-43 0 0,1-1-46 0 0,0 1-48 0 0,-1-1-51 0 0,1 1 60 0 0,-1-1-38 0 0,6-1-1867 0 0,3-2-1398 0 0</inkml:trace>
  <inkml:trace contextRef="#ctx0" brushRef="#br0" timeOffset="2905.47">3075 8 10712 0 0,'-3'0'33'0'0,"-20"-4"85"0"0,14 3-31 0 0,3 1-3 0 0,0-1 34 0 0,1 1 42 0 0,-1 0 50 0 0,5 0 52 0 0,0-1-190 0 0,-2 1-39 0 0,-5-1-42 0 0,7 1 17 0 0,-1 0-26 0 0,0 1 36 0 0,-1 0 106 0 0,0 1 139 0 0,-1 3 231 0 0,1-2-136 0 0,0-1-201 0 0,-8 6 561 0 0,-1 0-4 0 0,6-3-404 0 0,0 2-43 0 0,-13 19 517 0 0,6-9-353 0 0,3-2-168 0 0,0-1-116 0 0,-2 3 67 0 0,2-4-46 0 0,0 1 0 0 0,2 0 1 0 0,-1 1-169 0 0,7-10 67 0 0,-1 1 1 0 0,1-1-1 0 0,1 1 1 0 0,-1-1-1 0 0,0 6-67 0 0,1 15 297 0 0,2 8 50 0 0,-1-25-203 0 0,0 0-1 0 0,1 0 0 0 0,-1 0 0 0 0,2 3-143 0 0,0-8 61 0 0,-1-1-1 0 0,1 0 1 0 0,0 1 0 0 0,0-1-1 0 0,0 0 1 0 0,0 0-1 0 0,0 0 1 0 0,0 0-1 0 0,1-1 1 0 0,0 1-61 0 0,14 12 243 0 0,-3-4-78 0 0,10 2 54 0 0,-8-6-101 0 0,-1-3-55 0 0,0-3-46 0 0,4-1 20 0 0,6 0 92 0 0,19-2-129 0 0,-36 1 20 0 0,1 0 1 0 0,-1-1-1 0 0,1 0 0 0 0,-1-1 0 0 0,0 0 1 0 0,0 0-1 0 0,1-1-20 0 0,11-5 43 0 0,32-19 7 0 0,-46 25-50 0 0,-1-1 0 0 0,0 0 0 0 0,0 0 0 0 0,0 0 0 0 0,-1-1 0 0 0,1 1 0 0 0,-1-1 0 0 0,0 0 0 0 0,3-5 2 0 0,0 0-35 0 0,5-10-113 0 0,-4 7-89 0 0,-2 1 1 0 0,0-1 0 0 0,5-14 234 0 0,-4 9-243 0 0,-5 16 200 0 0,-1-1 1 0 0,0 1-1 0 0,0-1 1 0 0,0 1-1 0 0,0-1 1 0 0,-1 0-1 0 0,1 1 1 0 0,0-3 42 0 0,-1 3-13 0 0,0 1 1 0 0,-1 0 0 0 0,1-1 0 0 0,0 1-1 0 0,0-1 1 0 0,-1 1 0 0 0,1-1 0 0 0,-1 1-1 0 0,1 0 1 0 0,-1-1 0 0 0,0 1 0 0 0,0-1 12 0 0,-3-1-44 0 0,-5 4 30 0 0,-1 3 0 0 0,5-1-31 0 0,4-2 12 0 0,-4 2-8 0 0,1 0-1 0 0,0 0 1 0 0,0 0-1 0 0,1 0 1 0 0,-4 4 41 0 0,-15 21-106 0 0,4 5 116 0 0,11-17 44 0 0,1 0 34 0 0,0-1-2 0 0,0-1 89 0 0,5-11-126 0 0,0 0-1 0 0,0-1 1 0 0,1 1-1 0 0,-1 0 1 0 0,1 0 0 0 0,-1 0-1 0 0,1 1-48 0 0,0-3 23 0 0,0 5 132 0 0,0 1 0 0 0,0-1 0 0 0,1 0 0 0 0,0 1 0 0 0,0-1 1 0 0,1 1-156 0 0,-2-5 55 0 0,1 0 0 0 0,0 0 0 0 0,0-1 0 0 0,0 1 1 0 0,0 0-1 0 0,0 0 0 0 0,0-1 0 0 0,0 1 1 0 0,1 0-56 0 0,0-1 61 0 0,0 1 0 0 0,0-1 0 0 0,-1 1 0 0 0,1-1 0 0 0,0 0 0 0 0,0 0 0 0 0,1 1 0 0 0,-1-2 0 0 0,1 2-61 0 0,23 6 462 0 0,2-3-37 0 0,1-1-40 0 0,1-3-48 0 0,-1-1-51 0 0,1-1-59 0 0,-1 0-63 0 0,0-1-69 0 0,-15 1-76 0 0,-7 0-292 0 0,0 0 88 0 0,1 1 78 0 0,-1-1 70 0 0,-1 1 52 0 0,0-1 36 0 0,7 0 137 0 0,26-4 723 0 0,-30 4-762 0 0,-1 0-51 0 0,1 0-67 0 0,0-1-85 0 0,-1 1-103 0 0,1 0-119 0 0,-1 0-85 0 0,-1 0-119 0 0,-3 0 191 0 0,0 1-35 0 0,0-1-35 0 0,0 0-38 0 0,-1 1-38 0 0,1-1-41 0 0,0 1-42 0 0,0-1-43 0 0,0 0-44 0 0,0 1-47 0 0,-1-1-48 0 0,1 1-49 0 0,1-1-252 0 0,0 0-81 0 0,-2 1-1523 0 0,1 0-1460 0 0,-4 0 4059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08:25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19 408 9584 0 0,'0'0'216'0'0,"0"0"32"0"0,0 0 12 0 0,0 3-55 0 0,0 0-152 0 0,-1 0-35 0 0,-2 8 43 0 0,2-9-12 0 0,0 1-1 0 0,1 0 0 0 0,-1 0 1 0 0,1 0-1 0 0,-1 0 0 0 0,1 0 1 0 0,0 1-49 0 0,1 14 257 0 0,-1 0 52 0 0,1 1 352 0 0,-1 0 0 0 0,-1 13-661 0 0,0-22 238 0 0,1-1 1 0 0,1 1 0 0 0,0 6-239 0 0,0 0 262 0 0,0-1 41 0 0,-1-2 5 0 0,0-1-61 0 0,2 24 334 0 0,-1-18-256 0 0,-1-9-124 0 0,1 1 38 0 0,-1 2 151 0 0,0 0 101 0 0,0-13-361 0 0,-1 1-39 0 0,-1-2-20 0 0,-1-1-14 0 0,-1 0 52 0 0,-1-14 232 0 0,3-2-110 0 0,2 5-126 0 0,-2-8 31 0 0,4 0-41 0 0,0 5 4 0 0,2 1-1 0 0,4-15-98 0 0,-7 25 11 0 0,2 0 1 0 0,-1 0-1 0 0,1 0 0 0 0,0 0 0 0 0,0 1 1 0 0,1-1-1 0 0,-1 1 0 0 0,1 0 0 0 0,0 0 1 0 0,1 1-1 0 0,0-1-11 0 0,-1 1 1 0 0,-1 1-1 0 0,1 0 1 0 0,1 0 0 0 0,-1 1 0 0 0,0-1-1 0 0,3 0 0 0 0,-3 1-9 0 0,0 1 0 0 0,-1 0 0 0 0,1 0 0 0 0,0 0 0 0 0,0 0 0 0 0,0 1 0 0 0,0-1 0 0 0,2 1 9 0 0,24 2 118 0 0,-5 4-50 0 0,-6-1-41 0 0,3 2 194 0 0,21 8-221 0 0,18 5 271 0 0,-31-14-79 0 0,1-5 52 0 0,-3-7 20 0 0,-22 4-167 0 0,0-1 0 0 0,1 1 0 0 0,-1-1 0 0 0,-1 0 0 0 0,1-1 0 0 0,0 1 0 0 0,-1-1 0 0 0,5-5-97 0 0,6-8 200 0 0,-9 5-87 0 0,-3-1-66 0 0,4-5-23 0 0,0 0 15 0 0,-6 13-9 0 0,-1-1 0 0 0,1 1 1 0 0,-1-1-1 0 0,0 0 0 0 0,0 0 0 0 0,0-3-30 0 0,-1 5 16 0 0,-3-2 21 0 0,0 0-32 0 0,1 5-115 0 0,-1 1 35 0 0,-5 2-2 0 0,-4 3 53 0 0,0 4 34 0 0,-15 19 70 0 0,17-17-90 0 0,-18 25-68 0 0,4 7 55 0 0,19-32 30 0 0,1 0 1 0 0,0 0 0 0 0,1 1-8 0 0,1-4 15 0 0,0 0 0 0 0,1 0 1 0 0,0 0-1 0 0,1 5-15 0 0,1 3 62 0 0,7 11 75 0 0,-7-25-129 0 0,0-1 1 0 0,-1 1-1 0 0,1-1 1 0 0,0 1-1 0 0,0-1 1 0 0,0 0-1 0 0,0 0 1 0 0,0 1-1 0 0,0-1 1 0 0,0 0-1 0 0,1 0 1 0 0,-1 0 0 0 0,0 0-1 0 0,1 0 1 0 0,-1 0-1 0 0,0 0 1 0 0,1 0-1 0 0,-1-1 1 0 0,1 1-1 0 0,-1-1 1 0 0,1 1-1 0 0,0-1 1 0 0,-1 1-1 0 0,1-1 1 0 0,1 0-9 0 0,7 1 7 0 0,4 1 54 0 0,1 0 15 0 0,-4-2-67 0 0,-1-2-50 0 0,0-1-62 0 0,14-8-208 0 0,-1 0-87 0 0,1 0-77 0 0,-1-1-66 0 0,4-4-177 0 0,0 0-58 0 0,12-9-1703 0 0,1-3 2479 0 0,-25 16-386 0 0,17-16-591 0 0,-13 9 445 0 0,-9 8 296 0 0,-1 0 62 0 0,-1-1 74 0 0,0-1 89 0 0,-7 9 27 0 0,0 2 40 0 0,-1-3 157 0 0,-2 3 105 0 0,-2 1 71 0 0,-9 3 628 0 0,9-1-714 0 0,0 1-47 0 0,-13 8 273 0 0,1 1-113 0 0,5-1-166 0 0,0-1-42 0 0,-10 12 116 0 0,-3 2-29 0 0,7-5-66 0 0,-1 12 165 0 0,6 2-20 0 0,6-10-179 0 0,0-5-94 0 0,1 0-55 0 0,2-8 97 0 0,5-1 182 0 0,1-6-188 0 0,3-2-60 0 0,-1 0-77 0 0,1-1-53 0 0,-1-1 85 0 0,0 1 0 0 0,-1-1 0 0 0,1 0 0 0 0,-1 0 0 0 0,1-1 0 0 0,-1 1 0 0 0,0-1 0 0 0,0 0 0 0 0,0 0 0 0 0,0 0 0 0 0,0-1 0 0 0,-1 1 0 0 0,2-3-32 0 0,19-24 162 0 0,-5 0-54 0 0,-9 13-51 0 0,7-12 26 0 0,1 4-77 0 0,-17 25-6 0 0,-1 0 0 0 0,0-1 0 0 0,0 1 0 0 0,0 0 0 0 0,0 0 0 0 0,1 0 0 0 0,-1 0 0 0 0,0-1 0 0 0,0 1 0 0 0,0 0 0 0 0,1 0 0 0 0,-1 0 0 0 0,0 0 0 0 0,0 0 0 0 0,0 0 0 0 0,1 0 0 0 0,-1 0 0 0 0,0 0 0 0 0,0 0 0 0 0,1 0 0 0 0,-1 0 0 0 0,0 0 0 0 0,0 0 0 0 0,1 0 0 0 0,-1 0 0 0 0,0 0 0 0 0,0 0 0 0 0,1 0 0 0 0,-1 0 0 0 0,0 0 0 0 0,0 0 0 0 0,0 0 0 0 0,1 0 0 0 0,-1 0 0 0 0,0 0 0 0 0,0 1 0 0 0,0-1 0 0 0,1 0 0 0 0,-1 0 0 0 0,0 0 0 0 0,0 0 0 0 0,0 1 0 0 0,0-1 0 0 0,1 0 0 0 0,-1 0 0 0 0,0 0 0 0 0,0 1 0 0 0,0-1 0 0 0,0 0 0 0 0,0 0 0 0 0,0 0 0 0 0,0 1 0 0 0,0-1 0 0 0,0 0 0 0 0,1 1 0 0 0,3 11 0 0 0,-4-12 0 0 0,8 26-14 0 0,2 15 116 0 0,-1 0 9 0 0,-1-15-118 0 0,-6-22 7 0 0,0 0 0 0 0,0-1 0 0 0,0 1 0 0 0,1-1 0 0 0,-1 1 0 0 0,1-1 0 0 0,2 4 0 0 0,6 4 0 0 0,-5-11 0 0 0,-5 0 0 0 0,4 0 51 0 0,0-1-1 0 0,0 1 1 0 0,0-1-1 0 0,0 0 1 0 0,1-1-51 0 0,0 1 76 0 0,0-2 0 0 0,0 1 0 0 0,-1-1 0 0 0,1 0 0 0 0,-1 0 0 0 0,0 0 0 0 0,0-1 0 0 0,0 1 0 0 0,0-2 0 0 0,2-1-76 0 0,10-13 237 0 0,-2-3-63 0 0,-1 0-95 0 0,-8 11-83 0 0,0 0-35 0 0,41-98 182 0 0,-19 35-81 0 0,-7 12-64 0 0,0-1-74 0 0,-20 60 68 0 0,8-19-220 0 0,8-16 228 0 0,-9 22-85 0 0,-1 0 0 0 0,0-1 0 0 0,1-7 85 0 0,2-1-82 0 0,-9 22 72 0 0,1 0 1 0 0,-1 0 0 0 0,1 0-1 0 0,-1 0 1 0 0,0 0 0 0 0,0 0-1 0 0,0 0 1 0 0,-1-1 0 0 0,1 1-1 0 0,-1 0 1 0 0,0-1 0 0 0,0 1 9 0 0,0-9-34 0 0,-3-11-23 0 0,3 22 57 0 0,0 0 0 0 0,0 1-1 0 0,0-1 1 0 0,0 0 0 0 0,-1 1 0 0 0,1-1 0 0 0,0 0 0 0 0,-1 1 0 0 0,1-1 0 0 0,0 0 0 0 0,-1 1 0 0 0,1-1-1 0 0,0 1 1 0 0,-1-1 0 0 0,1 1 0 0 0,-1-1 0 0 0,1 1 0 0 0,-1-1 0 0 0,0 1 0 0 0,1-1 0 0 0,-1 1 0 0 0,1-1-1 0 0,-1 1 1 0 0,0 0 0 0 0,0 0 0 0 0,0-1 0 0 0,0 1 0 0 0,0 0 0 0 0,0 0 0 0 0,0 0 0 0 0,0 0 0 0 0,0 0 0 0 0,0 0 0 0 0,0 0 0 0 0,0 0 0 0 0,0 0 0 0 0,0 1 0 0 0,0-1 0 0 0,0 0-1 0 0,0 1 1 0 0,0-1 0 0 0,0 0 0 0 0,1 1 0 0 0,-1-1 0 0 0,0 1 0 0 0,-1 0 0 0 0,-10 16 13 0 0,5-7 35 0 0,-4 3-35 0 0,5-8-13 0 0,2 1-1 0 0,-1 0 1 0 0,0 0 0 0 0,-1 4 0 0 0,-8 16-121 0 0,2 1 94 0 0,2-2 62 0 0,3-7 69 0 0,2 1 1 0 0,-4 16-105 0 0,4-1 48 0 0,-1 21-48 0 0,1 47 0 0 0,5-79 7 0 0,2-3-35 0 0,-1-12-10 0 0,1 0-1 0 0,0 0 1 0 0,0 0 0 0 0,2 1 38 0 0,-2-2-33 0 0,4 7 20 0 0,-1 0 67 0 0,-1-6 27 0 0,-1 0 1 0 0,2-1 0 0 0,-1 1 0 0 0,3 2-82 0 0,7 7 55 0 0,-11-14-54 0 0,0 0 0 0 0,0 0 0 0 0,1 0-1 0 0,-1 0 1 0 0,1-1 0 0 0,3 3-1 0 0,14 2 61 0 0,-16-7-303 0 0,0 1 105 0 0,0 0 88 0 0,-1 0 75 0 0,1-1 57 0 0,0 1 45 0 0,16 0 657 0 0,-15-1-623 0 0,0 0-105 0 0,-2 0-90 0 0,0-1-59 0 0,-1 1-69 0 0,1-1-76 0 0,0 1-111 0 0,0-1-108 0 0,0 0-118 0 0,-2 0 240 0 0,0 0-33 0 0,0 1-36 0 0,0-1-34 0 0,0 0-38 0 0,0 1-39 0 0,0-1-39 0 0,0 0-41 0 0,1 0-43 0 0,-1 0-42 0 0,2-1-1327 0 0,0 0-70 0 0,2 0-850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9-06T07:08:03.589"/>
    </inkml:context>
    <inkml:brush xml:id="br0">
      <inkml:brushProperty name="width" value="0.05" units="cm"/>
      <inkml:brushProperty name="height" value="0.05" units="cm"/>
      <inkml:brushProperty name="ignorePressure" value="1"/>
    </inkml:brush>
    <inkml:context xml:id="ctx1">
      <inkml:inkSource xml:id="inkSrc1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1" timeString="2018-09-06T07:08:35.947"/>
    </inkml:context>
    <inkml:brush xml:id="br1">
      <inkml:brushProperty name="width" value="0.05" units="cm"/>
      <inkml:brushProperty name="height" value="0.05" units="cm"/>
    </inkml:brush>
  </inkml:definitions>
  <inkml:trace contextRef="#ctx0" brushRef="#br0">979 0,'0'0</inkml:trace>
  <inkml:trace contextRef="#ctx1" brushRef="#br1">238 417 10120 0 0,'0'0'253'0'0,"0"-1"-105"0"0,0 1-79 0 0,0-1-12 0 0,0-1 8 0 0,-1-9 780 0 0,-1 2-53 0 0,-2 2-55 0 0,-2 2-54 0 0,0 1-55 0 0,-1 2-55 0 0,-1 1-57 0 0,-1 1-56 0 0,1 2-57 0 0,-1 0-58 0 0,0 1-58 0 0,0 0-59 0 0,1 0-58 0 0,1 1-60 0 0,1 0-61 0 0,0 0-60 0 0,-7 6 306 0 0,1-1-98 0 0,-1 1-67 0 0,2-1-51 0 0,7-5-56 0 0,0 0 1 0 0,0 1-1 0 0,0-1 1 0 0,1 1-1 0 0,-1 0 1 0 0,1 0-1 0 0,0 0 1 0 0,0 0-1 0 0,0 2-23 0 0,-11 20 103 0 0,2-7-29 0 0,6-6-59 0 0,2-3-18 0 0,-7 25 27 0 0,9-19 35 0 0,5 0 53 0 0,-1-9-67 0 0,1 2-26 0 0,2-6-33 0 0,-2-3 46 0 0,0 0 1 0 0,0 0-1 0 0,0 0 0 0 0,1 0 1 0 0,-1-1-1 0 0,0 1 1 0 0,0-1-1 0 0,0 0 1 0 0,0 0-1 0 0,1 0 1 0 0,-1 0-1 0 0,0-1 0 0 0,0 1 1 0 0,0-1-1 0 0,0 0 1 0 0,0 0-1 0 0,0 0 1 0 0,3-1-33 0 0,23-14 269 0 0,-2-1-57 0 0,-19 11-152 0 0,16-14 114 0 0,-5-4-74 0 0,-3-2-77 0 0,-2 0-82 0 0,-13 22 44 0 0,9-19 6 0 0,-4-2 56 0 0,-5 17-21 0 0,1 1 0 0 0,0 0 0 0 0,1 0 0 0 0,-1 0 0 0 0,3-4-26 0 0,0-3-6 0 0,-2 9-44 0 0,-3 10 99 0 0,5 8-49 0 0,-3-6 1 0 0,1 7-1 0 0,-1 1 0 0 0,1 14 0 0 0,-2-17 0 0 0,1 0 0 0 0,-1 0 0 0 0,2-1 0 0 0,2 10 0 0 0,-3-15 0 0 0,0 0 0 0 0,-1 0 0 0 0,0 1 0 0 0,0 2 0 0 0,-1-5 0 0 0,0-1 0 0 0,1 1 0 0 0,-1 0 0 0 0,1 0 0 0 0,0 0 0 0 0,0 0 0 0 0,1-1 0 0 0,-1 1 0 0 0,1 0 0 0 0,0-1 0 0 0,1 3 0 0 0,0-3-189 0 0,-1 0 66 0 0,0-1 58 0 0,0 0 49 0 0,2 2 90 0 0,7 4 416 0 0,-9-7-414 0 0,1-1-37 0 0,0 1-76 0 0,-1-1-35 0 0,0 0-42 0 0,0 0-47 0 0,0 0-52 0 0,0-1-57 0 0,0 0-62 0 0,1 1-66 0 0,-1-1-73 0 0,0 0-76 0 0,0-1-83 0 0,1 1-86 0 0,-1-1-91 0 0,1 1-98 0 0,0-1-101 0 0,1-2-1335 0 0,2-1-1325 0 0,-6 5 3651 0 0</inkml:trace>
  <inkml:trace contextRef="#ctx1" brushRef="#br1" timeOffset="277.707">570 56 12032 0 0,'0'0'273'0'0,"0"0"-19"0"0,0 1-64 0 0,0-1-53 0 0,0 1-43 0 0,-1 0-22 0 0,-1 4 39 0 0,1-3-32 0 0,1 0-69 0 0,-1 0-1 0 0,0 0 0 0 0,1 0 1 0 0,-1 0-1 0 0,1 0 0 0 0,-1 0 1 0 0,1 0-1 0 0,0 1 0 0 0,0-1 0 0 0,0 0 1 0 0,0 0-1 0 0,0 0 0 0 0,1 0 1 0 0,-1 1-10 0 0,1 3 54 0 0,1 1 33 0 0,0 0 45 0 0,-1 1 55 0 0,0-1 66 0 0,-1 1 78 0 0,1 6 144 0 0,-1 0-50 0 0,2 1-43 0 0,-1-1-40 0 0,1 8 108 0 0,-1 0-64 0 0,-1 5 14 0 0,-5 12 129 0 0,-1 2-114 0 0,1 1-74 0 0,3-21-208 0 0,0 1-33 0 0,-1-1-40 0 0,-2 0-44 0 0,-2 1-22 0 0,0-5-68 0 0,7-16-78 0 0,-1 0 61 0 0,1 1 52 0 0,-1-1 42 0 0,0 1 77 0 0,-2 1 126 0 0,2-1-143 0 0,-1 0-46 0 0,1-1-111 0 0,0 0-7 0 0,1 0-43 0 0,-1 0-48 0 0,1 0-53 0 0,-1 0-174 0 0,1 0-114 0 0,-1-1 219 0 0,1 1-34 0 0,0-1-34 0 0,0 1-36 0 0,-1-1-1104 0 0,-8 0-12 0 0</inkml:trace>
  <inkml:trace contextRef="#ctx1" brushRef="#br1" timeOffset="1098.906">490 386 10768 0 0,'0'0'241'0'0,"0"0"38"0"0,0-1-34 0 0,1 1-103 0 0,-1 0-78 0 0,4-1-17 0 0,-2 0 13 0 0,8-3 43 0 0,5 2-54 0 0,-10 3 54 0 0,-3-1 0 0 0,0 1 46 0 0,1-1 55 0 0,1 0 64 0 0,4 0 43 0 0,0 1-56 0 0,0-1-49 0 0,0 1-46 0 0,0 1-39 0 0,1-1-35 0 0,8 2 7 0 0,-2-1-74 0 0,20 3-27 0 0,-15-4 84 0 0,2-2-55 0 0,-2 0 74 0 0,4-1 84 0 0,12-3 146 0 0,12-6 513 0 0,-29 3-519 0 0,-8 3-179 0 0,0-2-38 0 0,-2 0-46 0 0,1-2-54 0 0,-10 9 107 0 0,0 0 33 0 0,0 0 1 0 0,0 0 4 0 0,0 0 12 0 0,-1 6 96 0 0,-2-1-92 0 0,-3 1-56 0 0,-5 2-36 0 0,1-1 34 0 0,1 3 20 0 0,1 0 0 0 0,0 0 0 0 0,-4 7-125 0 0,-9 12 224 0 0,13-19-222 0 0,2 0 0 0 0,-1 0 1 0 0,2 0-1 0 0,-1 1 0 0 0,1 0 1 0 0,1 0-1 0 0,0 0 0 0 0,-1 5-2 0 0,5-7 0 0 0,0-4 19 0 0,0-3 69 0 0,0-2-4 0 0,0 0 1 0 0,2 0 50 0 0,6 2-29 0 0,0-3 34 0 0,-5 0-82 0 0,0 0 0 0 0,0 0 1 0 0,-1 0-1 0 0,1-1 1 0 0,-1 1-1 0 0,1-1 0 0 0,-1 1 1 0 0,0-1-1 0 0,1 0-58 0 0,11-11 310 0 0,-6 4-142 0 0,-2 1-65 0 0,0 1-44 0 0,24-42 1 0 0,-1 2-46 0 0,-16 26-14 0 0,-9 14 0 0 0,0 1 0 0 0,0 0 0 0 0,1 0 0 0 0,0 0 0 0 0,4-3 0 0 0,12-9 6 0 0,-17 16 9 0 0,0-1 1 0 0,0 1 0 0 0,0 0-1 0 0,0 0 1 0 0,0 0 0 0 0,1 0-1 0 0,-1 1 1 0 0,1 0-1 0 0,-1 0 1 0 0,3-1-16 0 0,14 1-2 0 0,-15 1-1 0 0,-1 1-1 0 0,1-1 1 0 0,0 1-1 0 0,0 0 0 0 0,0 1 1 0 0,2 0 3 0 0,-4-1-10 0 0,0 1 0 0 0,0 0 1 0 0,-1-1-1 0 0,1 1 0 0 0,-1 0 0 0 0,1 1 0 0 0,-1-1 1 0 0,0 1-1 0 0,0-1 0 0 0,0 1 0 0 0,0 0 1 0 0,0 0-1 0 0,-1 0 0 0 0,1 1 0 0 0,0 1 10 0 0,11 17 6 0 0,-7-11-9 0 0,-1-1 1 0 0,0 2-1 0 0,2 5 3 0 0,-6-13 11 0 0,-1 0 0 0 0,1 0 0 0 0,-1 0-1 0 0,-1 0 1 0 0,1 0 0 0 0,0 1 0 0 0,-1 2-11 0 0,2 11 51 0 0,-2-17-46 0 0,1 0 1 0 0,-1 0-1 0 0,0 0 0 0 0,1 1 1 0 0,-1-1-1 0 0,0 0 1 0 0,0 0-1 0 0,0 0 1 0 0,0 1-1 0 0,0-1 0 0 0,-1 0 1 0 0,1 0-1 0 0,0 0 1 0 0,0 1-1 0 0,-1-1 0 0 0,1 0 1 0 0,-1 0-1 0 0,1 0 1 0 0,-1 0-1 0 0,1 0 1 0 0,-1 0-1 0 0,0 0 0 0 0,1 0 1 0 0,-1 0-1 0 0,0 0 1 0 0,0 0-1 0 0,0 0 0 0 0,0 0-5 0 0,-7 5 94 0 0,-5 1 102 0 0,-1-8-5 0 0,4-4-108 0 0,8 4-57 0 0,1 0 1 0 0,0-1-1 0 0,0 1 0 0 0,0-1 0 0 0,0 1 0 0 0,0-1 0 0 0,0 0 0 0 0,0 0 1 0 0,1 1-1 0 0,-1-1 0 0 0,0-1-26 0 0,-2-8 81 0 0,0 3-66 0 0,2 5-21 0 0,1 1 1 0 0,-1-1-1 0 0,1 1 0 0 0,-1-1 0 0 0,1 0 0 0 0,0 1 0 0 0,0-1 0 0 0,0 1 0 0 0,0-1 0 0 0,1 0 1 0 0,-1 1-1 0 0,1-1 6 0 0,0-2-21 0 0,0 1 0 0 0,1-1 0 0 0,0 1 0 0 0,0 0 1 0 0,0 0-1 0 0,3-4 21 0 0,19-21-200 0 0,1 6-94 0 0,-13 14 117 0 0,1 2 60 0 0,-7 4 84 0 0,0 1 0 0 0,1 0 0 0 0,-1 0 0 0 0,1 0 0 0 0,-1 0-1 0 0,1 1 1 0 0,1 1 33 0 0,5-1-83 0 0,1 5-44 0 0,-1 6 47 0 0,7 18-12 0 0,-11-15 44 0 0,-6-8 47 0 0,0 1-1 0 0,0-1 1 0 0,0 1-1 0 0,0 0 1 0 0,-1 0 0 0 0,0 0-1 0 0,0 2 2 0 0,-1-4-1 0 0,8 16-4 0 0,-3-10 66 0 0,-2-3 39 0 0,-3-6 2 0 0,-1-1 8 0 0,0 0 2 0 0,0 0-8 0 0,0 0-28 0 0,0 0 16 0 0,0 0-34 0 0,3-7 67 0 0,1-3 145 0 0,-1 0-105 0 0,0-3-73 0 0,2-6-95 0 0,0-3-65 0 0,-1 8 69 0 0,-2 5 0 0 0,4-8 67 0 0,-4 9 13 0 0,1 0 0 0 0,1 0 0 0 0,3-7-81 0 0,0 4 25 0 0,2 3-56 0 0,-4 3-78 0 0,4-3-14 0 0,0 0 72 0 0,3-1 61 0 0,6-2 98 0 0,-15 10-91 0 0,-1 0 1 0 0,1 1-1 0 0,-1-1 1 0 0,1 0-1 0 0,-1 1 1 0 0,1 0-1 0 0,-1-1 1 0 0,1 1-1 0 0,-1 0 1 0 0,1 0-1 0 0,-1 0 1 0 0,2 1-18 0 0,8 2 19 0 0,1 4-50 0 0,0 1-21 0 0,-9-7 51 0 0,-1 1-1 0 0,0 0 1 0 0,1 0 0 0 0,-1 0 0 0 0,0 0 0 0 0,0 0 0 0 0,0 1 0 0 0,-1-1 0 0 0,1 1 0 0 0,-1 0 0 0 0,1 0-1 0 0,-1 0 1 0 0,2 2 1 0 0,0 3 0 0 0,0-1 0 0 0,1 0 0 0 0,0 0 0 0 0,0-1 0 0 0,0 1 0 0 0,1-1 0 0 0,0 0 0 0 0,5 3 0 0 0,21 23 0 0 0,-8 1 75 0 0,-16-22-78 0 0,-2-5-13 0 0,-5-5-509 0 0,0 0 52 0 0,-1-1 44 0 0,1 1 39 0 0,-1-1-36 0 0,0 1 35 0 0,1 0-684 0 0,-1 0 375 0 0,0 0 178 0 0,1-1 33 0 0,-1 1-61 0 0,1 0-724 0 0,1 1-35 0 0,2 1-2745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09:57:26.3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120 475 7776 0 0,'0'-17'212'0'0,"0"-3"-3"0"0,0 1-49 0 0,1 0-42 0 0,0 0-36 0 0,4-11-9 0 0,-3 20-64 0 0,1 1 1 0 0,0-1-1 0 0,3-5-9 0 0,9-15 39 0 0,2 4 111 0 0,-4 6 43 0 0,-1-1 73 0 0,8-10 422 0 0,-14 23-477 0 0,0-1 35 0 0,-1 0 48 0 0,0 0 63 0 0,5-11 556 0 0,-4 7-229 0 0,-2 2-28 0 0,0-1 109 0 0,-3 9-862 0 0,0 1 99 0 0,0 0 88 0 0,0 0 78 0 0,0 0 120 0 0,0 0 77 0 0,0 0 148 0 0,1 0 346 0 0,0 1-132 0 0,-1 1-269 0 0,0 0-109 0 0,1 1-42 0 0,-1 0 4 0 0,0 1-102 0 0,0 0-149 0 0,0-1-33 0 0,0 0-37 0 0,0 1-38 0 0,2 13 185 0 0,-6 10 12 0 0,0 0-6 0 0,0 16 36 0 0,0 3-22 0 0,0 30 33 0 0,-9 37-4 0 0,0-4 14 0 0,7-53-74 0 0,-20 226 359 0 0,13-183-317 0 0,12-92-177 0 0,-1 3 39 0 0,0 8 124 0 0,1-14-120 0 0,2-3-34 0 0,0-3-52 0 0,2-5-65 0 0,-2 3 128 0 0,0-1-83 0 0,-2 3-5 0 0,1 1-34 0 0,-1 0-39 0 0,1-1-41 0 0,-1-1-139 0 0,1 1-93 0 0,-1-1-104 0 0,1 0-114 0 0,-1 1-62 0 0,0 0-115 0 0,1-1-122 0 0,-1 3 421 0 0,0 0-34 0 0,1-4-671 0 0,-1 0-33 0 0,2-14-2636 0 0</inkml:trace>
  <inkml:trace contextRef="#ctx0" brushRef="#br0" timeOffset="1">69 264 12208 0 0,'0'0'179'0'0,"-1"0"-35"0"0,-1 0 62 0 0,-8-2 185 0 0,8 1-264 0 0,1 1 50 0 0,-4-3-206 0 0,-1 0 63 0 0,0 1 76 0 0,0 0 88 0 0,0 1 81 0 0,0-1 100 0 0,0-1 111 0 0,0 1 122 0 0,4 0-374 0 0,0 0-33 0 0,0-2 115 0 0,2-1-101 0 0,1-1-81 0 0,3-2-34 0 0,3-1-48 0 0,15-6 337 0 0,1 2-112 0 0,7-2-47 0 0,15-2 24 0 0,17-3 21 0 0,-1 5-54 0 0,-13 5-45 0 0,2 3-45 0 0,10 3-17 0 0,-34 4-60 0 0,1 1 1 0 0,8 2-59 0 0,-11 0 33 0 0,-1 2 0 0 0,4 1-33 0 0,-16-3 9 0 0,-1 0 1 0 0,0 1 0 0 0,2 1-10 0 0,12 9-13 0 0,-22-12 17 0 0,0-1-1 0 0,-1 0 1 0 0,1 1 0 0 0,0-1-1 0 0,-1 1 1 0 0,1 0-1 0 0,-1-1 1 0 0,0 1-1 0 0,0 0 1 0 0,0 0-1 0 0,1 0 1 0 0,-2 0-1 0 0,1 0 1 0 0,0 0-1 0 0,0 0 1 0 0,0 1-4 0 0,-1-1 1 0 0,0 0 0 0 0,0 1 0 0 0,0-1 0 0 0,0 0 0 0 0,0 1 0 0 0,0-1 0 0 0,-1 0 0 0 0,1 1 0 0 0,-1-1 0 0 0,0 0 1 0 0,1 0-1 0 0,-1 1 0 0 0,0-1-1 0 0,-5 7-2 0 0,1 1 0 0 0,-1-2 0 0 0,-1 1 0 0 0,0-1 0 0 0,0 0 0 0 0,-1 1 2 0 0,-4 4 5 0 0,-6 6-2 0 0,-1 0-1 0 0,-2 0-2 0 0,-43 30-107 0 0,-3-3-85 0 0,-3-4-59 0 0,5-2-18 0 0,43-26 192 0 0,-26 16-81 0 0,16-12 151 0 0,20-13 3 0 0,7-3 23 0 0,-2 1 34 0 0,6-3-6 0 0,1 0-140 0 0,2 1-44 0 0,3-2 79 0 0,9-1 47 0 0,48-10 13 0 0,-12 5-78 0 0,4 2 76 0 0,-10 3-8 0 0,2 1 44 0 0,-2 2 66 0 0,-4 2 69 0 0,1 2 51 0 0,0 2 568 0 0,36 12-790 0 0,-45-9 111 0 0,1 4 89 0 0,-30-13-173 0 0,0 1 1 0 0,0 0 0 0 0,0 0-1 0 0,0 0 1 0 0,0 0 0 0 0,0 1 0 0 0,0-1-1 0 0,-1 1 1 0 0,0 0 0 0 0,1 0-1 0 0,-1-1 1 0 0,0 1 0 0 0,0 1 0 0 0,0-1-1 0 0,-1 0 1 0 0,1 0 0 0 0,-1 1-1 0 0,0-1-27 0 0,0 0-7 0 0,-1-1-1 0 0,1 0 0 0 0,-1 0 0 0 0,0 0 1 0 0,0 1-1 0 0,0-1 0 0 0,-1 0 0 0 0,1 1 8 0 0,-6 19-26 0 0,-4-1 38 0 0,-1-3 40 0 0,-4 1 95 0 0,-19 16-147 0 0,-18 16 83 0 0,31-32 19 0 0,-21 13-102 0 0,-25 12 59 0 0,13-15 28 0 0,-36 13-87 0 0,59-31 17 0 0,-1 0-1 0 0,-11 0-16 0 0,-1 1 55 0 0,37-10-32 0 0,0 0 0 0 0,0-1 0 0 0,0 0 0 0 0,-1-1 0 0 0,1 1 0 0 0,0-1 0 0 0,-5-1-23 0 0,7 0 36 0 0,0 1 1 0 0,1-1-1 0 0,-1 0 1 0 0,0-1-1 0 0,-2 0-36 0 0,-6-6 150 0 0,2-1 51 0 0,4 2 38 0 0,2 0-37 0 0,0 1-38 0 0,1-1-35 0 0,1-1-34 0 0,1 0-34 0 0,0-10-35 0 0,2 15 225 0 0,1 1-88 0 0,-1 1-85 0 0,0-1-83 0 0,0 1-78 0 0,1 0-77 0 0,-1 0-72 0 0,1 0-70 0 0,-1 0-67 0 0,1 1-64 0 0,0-1-60 0 0,-1 1-58 0 0,1-1-55 0 0,0 1-51 0 0,-1 0-49 0 0,1-1-45 0 0,0 1-165 0 0,-1 0-51 0 0,1-1-304 0 0,-1 1-34 0 0,0 0-2731 0 0</inkml:trace>
  <inkml:trace contextRef="#ctx0" brushRef="#br0" timeOffset="2">1520 619 7656 0 0,'2'-2'188'0'0,"1"0"-42"0"0,3-3 46 0 0,-1 0-95 0 0,7-8 41 0 0,-9 9-53 0 0,0 0 50 0 0,-1 1 9 0 0,0 1 44 0 0,0 0 51 0 0,0-1 59 0 0,0 2 666 0 0,-1-1-97 0 0,0 1-92 0 0,-1 0-88 0 0,0 0-82 0 0,0 1-77 0 0,0-1-74 0 0,0 1-67 0 0,-1 0-65 0 0,0 0-57 0 0,0 1-55 0 0,0-1-48 0 0,0 0-45 0 0,-1 1-39 0 0,-1 1-22 0 0,1-1-77 0 0,-1 0-34 0 0,-5 4-218 0 0,5-3 184 0 0,0 0 67 0 0,1-1 65 0 0,0 0 49 0 0,1 0 58 0 0,0-1 66 0 0,-16 17-86 0 0,-3 13-18 0 0,11-11 30 0 0,-6 19-142 0 0,11-26 50 0 0,2-4-21 0 0,0-1 1 0 0,0 0-1 0 0,1 1 0 0 0,0 0 0 0 0,0-1 1 0 0,1 1-1 0 0,0 0 0 0 0,0-1 0 0 0,2 4-29 0 0,-1 1 60 0 0,1 0 0 0 0,1 0 0 0 0,0-1 0 0 0,1 1 0 0 0,2 5-60 0 0,-5-15 3 0 0,0 0 1 0 0,1 1 0 0 0,0-1-1 0 0,-1 0 1 0 0,1 0-1 0 0,0 0 1 0 0,0 0 0 0 0,0-1-1 0 0,0 1 1 0 0,0 0-1 0 0,0-1 1 0 0,1 1 0 0 0,-1-1-1 0 0,0 0 1 0 0,3 1-4 0 0,0 0 22 0 0,1 0 0 0 0,-1 0 0 0 0,1 0 0 0 0,0-1 0 0 0,0 0 0 0 0,2 0-22 0 0,16-2 120 0 0,1-5-36 0 0,21-14 19 0 0,-42 18-95 0 0,9-5 23 0 0,0 0 1 0 0,0-1-1 0 0,-1-1 0 0 0,0-1 1 0 0,0 1-1 0 0,5-7-31 0 0,0-2 73 0 0,-1 0 1 0 0,0-1-1 0 0,8-15-73 0 0,-15 22 76 0 0,9-17 152 0 0,-12 17-215 0 0,-6 6-13 0 0,0 5 0 0 0,0 1 0 0 0,-1 0 0 0 0,1 0 0 0 0,0 0 0 0 0,0 0 0 0 0,0 0 0 0 0,0 0 0 0 0,-1 0 0 0 0,1-1 0 0 0,0 1 0 0 0,0 0 0 0 0,0 0 0 0 0,-1 0 0 0 0,1 0 0 0 0,0 0 0 0 0,0 0 0 0 0,0 0 0 0 0,-1 0 0 0 0,1 0 0 0 0,0 0 0 0 0,0 0 0 0 0,0 0 0 0 0,-1 0 0 0 0,1 0 0 0 0,0 0 0 0 0,0 1 0 0 0,0-1 0 0 0,-1 0 0 0 0,1 0 0 0 0,0 0 0 0 0,0 0 0 0 0,-4 2 0 0 0,-6 8 12 0 0,-1 15-38 0 0,8-16 6 0 0,1 0 1 0 0,0 1 0 0 0,0 5 19 0 0,1-9 0 0 0,0 0 0 0 0,1 1 0 0 0,0-1 0 0 0,0 0 0 0 0,1 1 0 0 0,-1-1 0 0 0,1 0 0 0 0,0 0 0 0 0,1 1 0 0 0,2 4 0 0 0,-2-5 0 0 0,-1-4 0 0 0,0 0 0 0 0,0 1 0 0 0,0-1 0 0 0,0 0 0 0 0,0 0 0 0 0,0 0 0 0 0,0 0 0 0 0,1 0 0 0 0,-1 0 0 0 0,1-1 0 0 0,0 1 0 0 0,-1 0 0 0 0,1-1 0 0 0,0 1 0 0 0,0-1 0 0 0,0 1 0 0 0,0-1 0 0 0,0 0 0 0 0,0 0 0 0 0,2 1 0 0 0,17 2-4 0 0,-18-4 14 0 0,1 0-1 0 0,-1 0 1 0 0,0 0-1 0 0,0 0 1 0 0,1-1-1 0 0,-1 1 0 0 0,0-1-9 0 0,21-9 75 0 0,-6-1-65 0 0,-13 8 10 0 0,-1 0 0 0 0,0 0-1 0 0,0-1 1 0 0,0 1 0 0 0,0-1 0 0 0,-1 0-1 0 0,3-4-19 0 0,-4 6 15 0 0,0-1 1 0 0,0 0-1 0 0,-1 0 0 0 0,1 0 0 0 0,-1 0 1 0 0,0 0-1 0 0,0 0 0 0 0,0 0 0 0 0,0 0 0 0 0,-1 0 1 0 0,1 0-1 0 0,-1-1 0 0 0,0 1-15 0 0,0 1 17 0 0,0 0 1 0 0,0 1-1 0 0,0-1 0 0 0,-1 0 1 0 0,1 0-1 0 0,0 1 0 0 0,-1-1 0 0 0,0 0 1 0 0,1 1-1 0 0,-1-1 0 0 0,0 1 1 0 0,0-1-18 0 0,0 0 18 0 0,-1 0 0 0 0,1 0 0 0 0,-1 0 1 0 0,1 1-1 0 0,-1-1 0 0 0,0 1 1 0 0,0-1-1 0 0,-1 0-18 0 0,-18-9 94 0 0,-3 3-42 0 0,3 0-35 0 0,12 5-27 0 0,0 0 0 0 0,0 1-1 0 0,-8-2 11 0 0,-3 1-66 0 0,3 0-85 0 0,9 1 30 0 0,-1 1-36 0 0,1-4-153 0 0,5 4 184 0 0,1-1-54 0 0,0 2-74 0 0,-1-1-94 0 0,3 1 155 0 0,0 0-31 0 0,0 0-71 0 0,0 0 101 0 0,0 0-38 0 0,0 0-40 0 0,0 0-39 0 0,0 0-410 0 0,0 0 104 0 0,0 0-52 0 0,1 0-780 0 0,1-1-609 0 0,1 0-1162 0 0</inkml:trace>
  <inkml:trace contextRef="#ctx0" brushRef="#br0" timeOffset="3">2048 742 7112 0 0,'0'0'157'0'0,"0"0"23"0"0,0 0 13 0 0,0 0-51 0 0,0 0 11 0 0,0 0 196 0 0,0 0-76 0 0,1 0-64 0 0,0 0-55 0 0,0 1 30 0 0,5-1 35 0 0,-5 1-95 0 0,1-1 79 0 0,0 0 113 0 0,-2 0-107 0 0,1 0 40 0 0,-1 1 42 0 0,1-1 48 0 0,-1 0 50 0 0,0 0 55 0 0,7 2 387 0 0,0-1-124 0 0,1-1-110 0 0,0 1-99 0 0,0-2-84 0 0,-1 1-72 0 0,0-1-58 0 0,-1 0-46 0 0,-3 1 226 0 0,-1-1-95 0 0,1 0-84 0 0,0 0-71 0 0,0-1-37 0 0,0 0-68 0 0,1 0-38 0 0,1-2-20 0 0,0 0 54 0 0,-1 2 67 0 0,17-12 328 0 0,-1-2-73 0 0,-6 5-203 0 0,-1 1-62 0 0,-1-1-77 0 0,-9 8-176 0 0,-1 0 47 0 0,0-1 41 0 0,0 0 35 0 0,-1-4 99 0 0,-1 6-69 0 0,0 0 0 0 0,0 0 0 0 0,0-1 1 0 0,0 1-1 0 0,-1 0 0 0 0,1 0 0 0 0,-1 0 0 0 0,1 0 1 0 0,-1-1-63 0 0,-3-4 167 0 0,3 6-167 0 0,-1 0 0 0 0,1 0 0 0 0,-1 0 0 0 0,1 0 0 0 0,-1 0 0 0 0,1 0 0 0 0,-1 0 0 0 0,0 1 0 0 0,1-1 0 0 0,-1 1 0 0 0,0-1 0 0 0,1 1 0 0 0,-1 0 0 0 0,0-1 0 0 0,-1 1 0 0 0,1 0 0 0 0,0-1-18 0 0,0 1-1 0 0,0 0 0 0 0,-1 0 1 0 0,1 0-1 0 0,0 0 0 0 0,0 0 1 0 0,0 0-1 0 0,-1 0 0 0 0,1 1 1 0 0,0-1-1 0 0,-2 1 19 0 0,-4 1-79 0 0,-4 1-173 0 0,1 1 72 0 0,2 3 81 0 0,-1-1 85 0 0,2 0 78 0 0,0 0 76 0 0,4-3-136 0 0,0 0-35 0 0,-15 18-272 0 0,15-14 265 0 0,0-1 79 0 0,-2 4 39 0 0,4-6-80 0 0,0 1 0 0 0,1 0 0 0 0,-1 0 0 0 0,1 0 0 0 0,0 0 0 0 0,0 2 0 0 0,1-4 0 0 0,-1 0 0 0 0,2 0 0 0 0,-1-1 0 0 0,0 1 0 0 0,1 0 0 0 0,-1 0 0 0 0,1 0 0 0 0,0-1 0 0 0,0 1 0 0 0,0 0 0 0 0,0-1 0 0 0,0 1 0 0 0,1 0 0 0 0,7 14 0 0 0,-8-14 0 0 0,0-1 0 0 0,0 1 0 0 0,0-1 0 0 0,1 1 0 0 0,-1-1 0 0 0,1 0 0 0 0,0 1 0 0 0,2 1-55 0 0,-1-1 45 0 0,-1 0 40 0 0,1 0 33 0 0,4 3 188 0 0,6 1 237 0 0,-1-1-522 0 0,-1-2 42 0 0,3 0 43 0 0,6-1 75 0 0,20-2 73 0 0,-25-2-174 0 0,1-1-39 0 0,-12 2 7 0 0,-1 0 20 0 0,2 1-44 0 0,5 0-53 0 0,-9-1-68 0 0,0 0 43 0 0,2 0-7 0 0,0 1 104 0 0,5-1 110 0 0,-6 0-140 0 0,1 0-55 0 0,-1 0-76 0 0,0 0-92 0 0,0 0-109 0 0,0 0 31 0 0,-1 0-70 0 0,0 0-77 0 0,1-1-83 0 0,-1 1-88 0 0,0 0-95 0 0,1 0-101 0 0,-1 0-106 0 0,2-1-1354 0 0,0 0-1310 0 0</inkml:trace>
  <inkml:trace contextRef="#ctx0" brushRef="#br0" timeOffset="4">2697 197 9760 0 0,'0'0'222'0'0,"0"0"30"0"0,-1 0 18 0 0,-14-5-122 0 0,1 2 52 0 0,-1 2 43 0 0,1 1 38 0 0,-3 3 98 0 0,0 1 34 0 0,9-1-146 0 0,1-1 0 0 0,0 2 0 0 0,0-1 0 0 0,0 1 0 0 0,-5 3-267 0 0,-13 13 779 0 0,10-4-308 0 0,3-2-125 0 0,2 1-54 0 0,3-1-96 0 0,1-1-53 0 0,1 1-56 0 0,1 1-64 0 0,-2 13 190 0 0,0 2-40 0 0,-2 29 85 0 0,6-43-191 0 0,1 0 1 0 0,1 0-1 0 0,1 0 0 0 0,0 0 0 0 0,1 0 0 0 0,2 8-67 0 0,7 24 149 0 0,-1 0 85 0 0,6 24 237 0 0,-2 1 94 0 0,-6-41-344 0 0,1 13 75 0 0,-3-2-2 0 0,2 35 233 0 0,-7-64-393 0 0,-1 0 1 0 0,-2 10-135 0 0,1-4 133 0 0,1-14-91 0 0,0-1-1 0 0,0 1 1 0 0,-1-1-1 0 0,0 1 1 0 0,0 0-42 0 0,-3 4 24 0 0,-3-1-39 0 0,6-9-144 0 0,0 1 41 0 0,1 0 38 0 0,-1-1 33 0 0,-1 2 32 0 0,1-1 68 0 0,-4 3 292 0 0,3-2-272 0 0,1-1-88 0 0,-1 0-47 0 0,1-1-56 0 0,0 1-65 0 0,0 0-108 0 0,-1-1-105 0 0,1 1-117 0 0,0-1 209 0 0,0 0-34 0 0,0 1-36 0 0,0-1-38 0 0,1 0-37 0 0,-1 0-42 0 0,0 0-41 0 0,0 0-43 0 0,0 0-46 0 0,0 0-46 0 0,-2 0-1677 0 0,-2-2-1326 0 0</inkml:trace>
  <inkml:trace contextRef="#ctx0" brushRef="#br0" timeOffset="5">2261 811 11920 0 0,'0'0'266'0'0,"0"0"44"0"0,0 0-157 0 0,0 0-34 0 0,1 0 38 0 0,-1 0-87 0 0,4-1-18 0 0,-2 0 14 0 0,0 1-44 0 0,1 0 0 0 0,-1-1 0 0 0,0 1 0 0 0,0-1 0 0 0,0 0 0 0 0,0 1 0 0 0,1-1 0 0 0,-1 0 0 0 0,1-1-22 0 0,2-2 146 0 0,-2 1 14 0 0,1 1 64 0 0,3-2 201 0 0,0 1-39 0 0,0-1-37 0 0,0 1-36 0 0,7-3 214 0 0,0 0-118 0 0,0 0-102 0 0,1 1-88 0 0,-1 0-70 0 0,1 0-54 0 0,2-2-33 0 0,24-8 19 0 0,-27 9-24 0 0,2-1 48 0 0,-1 0 65 0 0,5-3-193 0 0,-5 3 76 0 0,1 0 36 0 0,20-10 147 0 0,-12 5-157 0 0,-4 1-126 0 0,-10 6-29 0 0,-1-1-44 0 0,-1 2-16 0 0,0-1-37 0 0,0 0-41 0 0,-1-1-42 0 0,0 1-47 0 0,1-1-49 0 0,-1 1-54 0 0,-1-1-55 0 0,-4 4 141 0 0,0 1-39 0 0,1-2-459 0 0,0 0 81 0 0,0 1-56 0 0,0-1-215 0 0,3-2-566 0 0</inkml:trace>
  <inkml:trace contextRef="#ctx0" brushRef="#br0" timeOffset="6">3034 184 10448 0 0,'0'0'301'0'0,"0"0"-165"0"0,-1 0-32 0 0,1 0 20 0 0,-1 0-81 0 0,-2 0-69 0 0,1 0 60 0 0,-8 2 85 0 0,1 0 44 0 0,-10 5 272 0 0,-2 5 226 0 0,-10 9 450 0 0,17-8-573 0 0,0 0-55 0 0,6-4-208 0 0,-1 0-49 0 0,3-1-82 0 0,0-1-47 0 0,0 1-52 0 0,0-1-57 0 0,-51 73 635 0 0,49-67-507 0 0,0 1 1 0 0,1 0-1 0 0,0 0 1 0 0,1 1-1 0 0,1 0 1 0 0,0 0-1 0 0,0 4-116 0 0,0 14 192 0 0,3 0-58 0 0,3-18-84 0 0,1-1 0 0 0,0 1 0 0 0,1 6-50 0 0,3 2 62 0 0,1 1 0 0 0,8 16-62 0 0,0-4 88 0 0,-1-4 49 0 0,0 0 106 0 0,1 6 151 0 0,7 19 314 0 0,-16-39-433 0 0,2-2-42 0 0,-4-7-83 0 0,0 1-1 0 0,0-1 0 0 0,-1 1 0 0 0,0-1 0 0 0,0 5-149 0 0,-1 0 155 0 0,2 9 68 0 0,-4 1-57 0 0,-2-13-71 0 0,0 1-1 0 0,-1-1 0 0 0,-1 3-94 0 0,-3 0 63 0 0,-2 1-41 0 0,2-6 15 0 0,2-3-103 0 0,0-2-79 0 0,0-1-103 0 0,1 0-56 0 0,-1-1-102 0 0,0 0-114 0 0,2-2 213 0 0,1 1-34 0 0,-8-1-855 0 0</inkml:trace>
  <inkml:trace contextRef="#ctx0" brushRef="#br0" timeOffset="7">2748 659 7568 0 0,'6'-1'273'0'0,"-1"0"-65"0"0,0 0-58 0 0,0 0-48 0 0,1 0-33 0 0,1 0-42 0 0,11-1-60 0 0,-10 1 36 0 0,-1 1 45 0 0,-2-1 20 0 0,0 0 38 0 0,-1 1 15 0 0,0-1 35 0 0,0 0 39 0 0,0 1 42 0 0,5-2 170 0 0,0 2-93 0 0,0-1-76 0 0,0 1-59 0 0,2 0-24 0 0,14-3 118 0 0,-6 0-79 0 0,25 0 121 0 0,-31 2-191 0 0,0 0 43 0 0,-1 0 60 0 0,1 0 74 0 0,-9 0-201 0 0,1 1 0 0 0,-1-1 0 0 0,0 1 0 0 0,1 1 0 0 0,-1-1 0 0 0,0 1 0 0 0,1-1 0 0 0,1 2-100 0 0,-5-2 188 0 0,-1 0 49 0 0,2 1 19 0 0,7 6 21 0 0,-1 1 106 0 0,-2 2 179 0 0,2 10 403 0 0,-5-12-559 0 0,-1 0-39 0 0,0 8 269 0 0,-2 5-3 0 0,-2 11 184 0 0,1-11-242 0 0,1-7-148 0 0,-1 4 16 0 0,-3 8 295 0 0,1 2 14 0 0,2-9-317 0 0,1-1-423 0 0,0-11 19 0 0,0 2 36 0 0,0-4 25 0 0,2-3-15 0 0,0-2-46 0 0,2-2-52 0 0,2-4-106 0 0,-4 3 48 0 0,-1 1-33 0 0,0 0-14 0 0,0-1-36 0 0,1 1-41 0 0,-1 0-47 0 0,-1 0 2 0 0,1 0-39 0 0,0 0-44 0 0,0 0-45 0 0,-1 0-50 0 0,1 0-52 0 0,0 0-55 0 0,-1 0-60 0 0,1 0 21 0 0,0 0-51 0 0,-1 1-53 0 0,1-1-54 0 0,0-1-540 0 0,0-1-33 0 0,2-6-2726 0 0,-3 10 3985 0 0</inkml:trace>
  <inkml:trace contextRef="#ctx0" brushRef="#br0" timeOffset="8">3222 397 14392 0 0,'0'0'224'0'0,"0"0"-53"0"0,0 0-46 0 0,0 0-39 0 0,-1 0 0 0 0,-1 0-34 0 0,2 0 6 0 0,-1 0 57 0 0,0 0 81 0 0,1 0 102 0 0,0 1-105 0 0,-1-1 35 0 0,1 0 36 0 0,0 0 39 0 0,-2 6 29 0 0,1 1-123 0 0,1 1-121 0 0,0-1-122 0 0,0 1-121 0 0,1 0-121 0 0,0-1-121 0 0,0 0-120 0 0,2 6-420 0 0</inkml:trace>
  <inkml:trace contextRef="#ctx0" brushRef="#br0" timeOffset="9">3486 520 11144 0 0,'0'0'202'0'0,"0"0"-92"0"0,0 0-62 0 0,-1 0-5 0 0,0 0 57 0 0,1 0 29 0 0,-1 1 73 0 0,-3 0-274 0 0,-1 1 68 0 0,0-1 64 0 0,0 1 57 0 0,-2 1 153 0 0,-1 0 97 0 0,1 0 77 0 0,-1 1 57 0 0,-20 13 1686 0 0,20-10-1541 0 0,4-3-364 0 0,1 0-36 0 0,-3 3 137 0 0,0 1-53 0 0,-1-1-46 0 0,1 0-40 0 0,-2 2 35 0 0,-1 1-43 0 0,-16 23 423 0 0,16-16-329 0 0,3-5-49 0 0,3-7-161 0 0,1 0-1 0 0,0 0 1 0 0,-1 0 0 0 0,2 0-1 0 0,-1 0 1 0 0,1 0 0 0 0,-1 1-1 0 0,1-1 1 0 0,1 1 0 0 0,-1 2-120 0 0,1-3 87 0 0,0 0 0 0 0,1-1 0 0 0,-1 1 0 0 0,1 0 0 0 0,0-1 1 0 0,0 1-1 0 0,0-1 0 0 0,1 1 0 0 0,0-1 0 0 0,0 0 0 0 0,0 0 0 0 0,2 3-87 0 0,10 8 291 0 0,4-3-65 0 0,-12-9-132 0 0,0-1 0 0 0,0 0 1 0 0,0 0-1 0 0,5 1-94 0 0,5-1 103 0 0,-5-2-21 0 0,24 3 81 0 0,18-1-42 0 0,-35-3-62 0 0,9-1 130 0 0,-1 0-9 0 0,-8 1-134 0 0,-13 1-96 0 0,0 0-92 0 0,1-1-80 0 0,-1 0-64 0 0,1 0-45 0 0,0-1-39 0 0,11-3-945 0 0,-10 2 777 0 0,0-1 56 0 0,-1 1 104 0 0,3-3-1124 0 0</inkml:trace>
  <inkml:trace contextRef="#ctx0" brushRef="#br0" timeOffset="10">3699 547 14712 0 0,'0'0'332'0'0,"0"0"50"0"0,0 0 25 0 0,0 0-171 0 0,0 0-113 0 0,1 0-36 0 0,0 1-52 0 0,-1 0 23 0 0,1-1-89 0 0,1 1-45 0 0,-2 0 91 0 0,1 0 39 0 0,0 1 29 0 0,0 0 44 0 0,1 1 49 0 0,-1 0 55 0 0,3 4 260 0 0,-1 0 69 0 0,12 21 1869 0 0,-13-21-1955 0 0,1 0-49 0 0,0 0-26 0 0,-1 1-97 0 0,0-1-116 0 0,-1-3-143 0 0,0 0-36 0 0,1 6 138 0 0,0 0 1 0 0,2 0-1 0 0,2 7-145 0 0,3 6 161 0 0,-4 0-95 0 0,-3-15-96 0 0,2 9 178 0 0,-2-12-154 0 0,1-1-73 0 0,-2-1-38 0 0,1 0-61 0 0,0 0-73 0 0,0-1-81 0 0,-1-2-448 0 0,-1 0 109 0 0,0 0 94 0 0,1 0 77 0 0,-1 0 68 0 0,0 0 44 0 0,1-1-769 0 0,0 0 619 0 0,-1 1-99 0 0,0 0 271 0 0,0 0-39 0 0,1-2-889 0 0,-1 1-34 0 0,2-3-2780 0 0</inkml:trace>
  <inkml:trace contextRef="#ctx0" brushRef="#br0" timeOffset="11">3796 389 15056 0 0,'-1'-1'340'0'0,"-1"-4"75"0"0,0 0-112 0 0,0 0-93 0 0,0-1-78 0 0,-1-1-45 0 0,-4-14-53 0 0,4 12 41 0 0,1 1 103 0 0,1 3-34 0 0,0 1 44 0 0,0 0 56 0 0,0 0 59 0 0,1 0 65 0 0,-1-1 72 0 0,1 1 78 0 0,-1 0 83 0 0,1 0 92 0 0,0 0 96 0 0,0 2-567 0 0,0 1-60 0 0,1 0-28 0 0,0 0-13 0 0,-1 0-11 0 0,1-1 0 0 0,-1 0 36 0 0,0-1 72 0 0,0 3-515 0 0,1 1 49 0 0,-1 0 44 0 0,1 0 36 0 0,0 1-70 0 0,4 3-226 0 0,-3-3 191 0 0,-1-1 15 0 0,1 0-85 0 0,-1 1-107 0 0,-1-2 179 0 0,1 1-34 0 0,0 0-179 0 0,0 0-65 0 0,0 0-57 0 0,-1 0-51 0 0,1 1-188 0 0,1-1-50 0 0,-1 1-227 0 0,1 1-614 0 0</inkml:trace>
  <inkml:trace contextRef="#ctx0" brushRef="#br0" timeOffset="12">3979 619 12496 0 0,'0'0'281'0'0,"0"0"40"0"0,2 0 22 0 0,1 0-172 0 0,1-1-55 0 0,2 0-22 0 0,0 0-64 0 0,5-2 163 0 0,-6 2-44 0 0,-2-2 92 0 0,0 0 44 0 0,3 0 295 0 0,-1 0-65 0 0,1-1-60 0 0,-1 0-52 0 0,0 0-48 0 0,0 0-42 0 0,3-5 216 0 0,-1-1-109 0 0,-6 8-331 0 0,0 0-1 0 0,0-1 1 0 0,0 1 0 0 0,0 0 0 0 0,0-1 0 0 0,-1 1 0 0 0,1-1 0 0 0,-1 1 0 0 0,0-1-1 0 0,0-1-88 0 0,-1-7 365 0 0,-1 1-138 0 0,-1-1-60 0 0,-4-5-4 0 0,-2 1-68 0 0,8 12-79 0 0,-1 1 0 0 0,0 0 1 0 0,0-1-1 0 0,0 1 0 0 0,0 0 1 0 0,-1 0-1 0 0,1 0 0 0 0,-1 0 0 0 0,-1-1-16 0 0,-6-1 80 0 0,-1 3 34 0 0,10 1-36 0 0,-2 1 58 0 0,-12 6-30 0 0,12-4-105 0 0,0 0-1 0 0,-1 1 0 0 0,1-1 1 0 0,0 1-1 0 0,1-1 0 0 0,-1 1 0 0 0,1 0 1 0 0,-1 0-1 0 0,1 0 0 0 0,0 0 1 0 0,1 1-1 0 0,-1-1 0 0 0,1 1 0 0 0,0-1 1 0 0,0 1-1 0 0,0-1 0 0 0,1 1 1 0 0,-1-1-1 0 0,1 1 0 0 0,0 0 0 0 0,1 15-5 0 0,0 0 1 0 0,2 0-1 0 0,0 0 0 0 0,1 1 5 0 0,-2-10 5 0 0,0-3-4 0 0,1 1 0 0 0,0 0 0 0 0,0-1-1 0 0,1 0 1 0 0,4 7-1 0 0,-3-4 10 0 0,-4-10 0 0 0,0 1 1 0 0,0-1-1 0 0,0 1 0 0 0,0-1 1 0 0,0 1-1 0 0,0-1 1 0 0,1 0-1 0 0,-1 0 0 0 0,0 1 1 0 0,1-1-1 0 0,-1 0 1 0 0,2 0-11 0 0,0 1 24 0 0,-1-1 0 0 0,1 0 0 0 0,0 0-1 0 0,-1 0 1 0 0,1 0 0 0 0,0-1 0 0 0,2 1-24 0 0,4 0 104 0 0,0-1-1 0 0,0 0 0 0 0,0 0 1 0 0,4-2-104 0 0,-10 2 27 0 0,10-3 216 0 0,-1-3-93 0 0,0-2-74 0 0,-2-3-52 0 0,-4 5-36 0 0,0-1 0 0 0,-1 0 0 0 0,4-6 12 0 0,-2 0 20 0 0,2-7-18 0 0,-2 5-8 0 0,-1 4-27 0 0,-2 4-17 0 0,-1 0-48 0 0,0 2-34 0 0,0-1-1 0 0,0 1 1 0 0,0 0-1 0 0,1 0 0 0 0,0 0 133 0 0,6-6-224 0 0,0-1 34 0 0,2-3-1 0 0,1 1 58 0 0,1 0 58 0 0,2 3 60 0 0,-15 10 13 0 0,0 1-1 0 0,0-1 0 0 0,0 1 0 0 0,-1-1 0 0 0,1 1 1 0 0,0 0-1 0 0,0-1 0 0 0,0 1 0 0 0,0 0 0 0 0,0 0 1 0 0,0 0-1 0 0,0 0 0 0 0,0 0 0 0 0,1 0 1 0 0,-1 0-1 0 0,0 0 0 0 0,0 0 0 0 0,0 0 3 0 0,0 1-1 0 0,1-1-1 0 0,-1 1 1 0 0,0-1-1 0 0,1 1 1 0 0,-1 0-1 0 0,0 0 1 0 0,0-1-1 0 0,1 1 1 0 0,-1 0-1 0 0,0 0 1 0 0,1 1 1 0 0,2 4 3 0 0,0-1 1 0 0,0 1-1 0 0,-1 0 1 0 0,0 0-1 0 0,1 2-3 0 0,2 2 8 0 0,4 15 181 0 0,0 18 202 0 0,-3-15-96 0 0,-6-22-236 0 0,0 2-24 0 0,-1-1 18 0 0,1-3 32 0 0,0-1 32 0 0,0 1 56 0 0,0-4-13 0 0,2-1 36 0 0,1-2-51 0 0,3-6 38 0 0,3-10 36 0 0,-9 18-217 0 0,3-8 38 0 0,0 0-1 0 0,0 0 1 0 0,-1 0 0 0 0,0-2-40 0 0,-3 8 7 0 0,1 1-1 0 0,0 0 0 0 0,0-1 1 0 0,0 1-1 0 0,1 0 0 0 0,-1 0 1 0 0,0-1-1 0 0,1 1 0 0 0,0 0-6 0 0,19-18 0 0 0,4 3-49 0 0,-3 6-40 0 0,-18 10 82 0 0,0-1 1 0 0,-1 1-1 0 0,1 0 1 0 0,0 0-1 0 0,-1 1 1 0 0,1-1-1 0 0,0 1 1 0 0,0 0-1 0 0,0 0 0 0 0,0 0 1 0 0,0 0-1 0 0,-1 1 1 0 0,1-1-1 0 0,0 1 1 0 0,1 1 6 0 0,0 0-7 0 0,0 0 0 0 0,-1 0 0 0 0,1 0 0 0 0,-1 1 0 0 0,0 0 0 0 0,1 0 0 0 0,-1 0 0 0 0,-1 1 0 0 0,1-1 0 0 0,0 1 0 0 0,1 3 7 0 0,81 100 168 0 0,-83-104-168 0 0,-1-1 0 0 0,1 1 0 0 0,-1-1 0 0 0,1 0 0 0 0,0 0 0 0 0,0-1 0 0 0,0 1 0 0 0,2 1 0 0 0,9 4 0 0 0,-4-5 77 0 0,9-7 120 0 0,0-6 10 0 0,-11 4-112 0 0,-5 4-226 0 0,-1 1 52 0 0,1-1 45 0 0,-1 0 39 0 0,2-3 87 0 0,6-9 273 0 0,-7 10-293 0 0,0 0-53 0 0,-1 0-75 0 0,1 0-99 0 0,-1 0-120 0 0,-1 3 86 0 0,0-1-37 0 0,0-1-169 0 0,1 1-91 0 0,-1-1-98 0 0,0 0-106 0 0,0 1-114 0 0,0-1-122 0 0,-1 2 415 0 0,1 1-33 0 0,-1-1-35 0 0,1 0-35 0 0,0-2-755 0 0,-1 0-37 0 0,2-9-2946 0 0,-2 13 4349 0 0</inkml:trace>
  <inkml:trace contextRef="#ctx0" brushRef="#br0" timeOffset="13">4923 192 13104 0 0,'-1'2'382'0'0,"0"2"-186"0"0,0 1-50 0 0,1 0-43 0 0,-1 0-37 0 0,2 8-12 0 0,1 7-81 0 0,-1-11 50 0 0,0 1 73 0 0,0-4 27 0 0,-1 1 61 0 0,1 15 303 0 0,1 0 44 0 0,11 50 1338 0 0,-6-42-1095 0 0,0 1-62 0 0,-4-15-398 0 0,0-1-35 0 0,0 1-40 0 0,0 0-45 0 0,-2-1-51 0 0,1 1-56 0 0,-2-6-186 0 0,1 1 53 0 0,0-1 46 0 0,0 0 39 0 0,1 10 119 0 0,5 27 343 0 0,-5-32-394 0 0,1-1-60 0 0,-1-6-56 0 0,0 1-32 0 0,0-1-38 0 0,0 1-42 0 0,1-1-59 0 0,-1 1-59 0 0,1 0-64 0 0,0 0-70 0 0,0 0-74 0 0,0-1-80 0 0,0 1-87 0 0,0-1-90 0 0,-2-6 261 0 0,0-1-59 0 0,-1 1-52 0 0,1-1-46 0 0,0 1-171 0 0,-1-1-45 0 0,1 1-207 0 0,1 1-561 0 0</inkml:trace>
  <inkml:trace contextRef="#ctx0" brushRef="#br0" timeOffset="14">4793 403 14712 0 0,'0'0'332'0'0,"0"-1"-42"0"0,0 1-69 0 0,1-1-58 0 0,0 0-48 0 0,0-1-21 0 0,4-3 67 0 0,-3 4-57 0 0,10-8 252 0 0,1 2 37 0 0,-7 4-144 0 0,1 1 0 0 0,0 0 0 0 0,-1 0 0 0 0,1 1 0 0 0,0 0 0 0 0,0 0 0 0 0,0 0 0 0 0,6 1-249 0 0,13 2 634 0 0,-13-1-360 0 0,0 1-36 0 0,0 0-44 0 0,0 0-49 0 0,-1 1-56 0 0,1-1-62 0 0,-4 0-52 0 0,0 0-43 0 0,0 0-44 0 0,0-1-50 0 0,0 1 81 0 0,1 0 67 0 0,19 5 136 0 0,-19-5-109 0 0,0 0-57 0 0,0 1-83 0 0,0-1-108 0 0,-4-1 6 0 0,1 0-67 0 0,-1 0-75 0 0,1 0-83 0 0,-5-1 13 0 0,1 1-69 0 0,-1-1-63 0 0,0 0-54 0 0,1 0-187 0 0,0 1-52 0 0,0-1-226 0 0,2 0-604 0 0</inkml:trace>
  <inkml:trace contextRef="#ctx0" brushRef="#br0" timeOffset="15">5805 501 7456 0 0,'0'0'166'0'0,"0"0"29"0"0,0 0 12 0 0,0 0-68 0 0,0 0-5 0 0,0 0 165 0 0,0 0-64 0 0,0-1-54 0 0,-1 1-46 0 0,1-1-28 0 0,0 0-34 0 0,-2-3 68 0 0,2 2-51 0 0,-1-1 106 0 0,0 2 52 0 0,1-1 111 0 0,-1 2-129 0 0,1-1 37 0 0,0 1 41 0 0,0-1 43 0 0,-1-3 58 0 0,-1-1 38 0 0,-1-20 1801 0 0,4 17-1623 0 0,1 2-89 0 0,-2 5-120 0 0,0 0-187 0 0,0 1-56 0 0,0-1-46 0 0,0 1-41 0 0,-1-1-25 0 0,1 0-36 0 0,-2-1-31 0 0,2 1 33 0 0,-1-1 75 0 0,1 2 29 0 0,-1-1 64 0 0,1 0 25 0 0,0 1 61 0 0,0-1 68 0 0,0 1 74 0 0,-3 16-412 0 0,2-14-11 0 0,0 1 0 0 0,1-1 0 0 0,-1 1 0 0 0,1-1 0 0 0,0 1 0 0 0,-1-1-1 0 0,1 3 1 0 0,5 35-52 0 0,0 6 14 0 0,3-1 40 0 0,-6-19-2 0 0,-3-22 0 0 0,1 0 0 0 0,1 0 0 0 0,-1 0 0 0 0,0 0 0 0 0,2 4 0 0 0,13 63 0 0 0,-5-51-13 0 0,-8-17 8 0 0,-1-1 0 0 0,0 0 0 0 0,0 1 0 0 0,1-1 0 0 0,-1 0 0 0 0,-1 1 0 0 0,1 0 0 0 0,0 0 5 0 0,-1-2 7 0 0,0 0 0 0 0,1 1 0 0 0,-1-1-1 0 0,0 0 1 0 0,1 0 0 0 0,-1 1 0 0 0,1-1 0 0 0,-1 0-1 0 0,1 0 1 0 0,0 0 0 0 0,0 0 0 0 0,-1 0 0 0 0,1 0-1 0 0,0 0 1 0 0,0 0 0 0 0,0 0-7 0 0,8 5 87 0 0,3-2 50 0 0,-11-3-123 0 0,0-1 0 0 0,0 0 0 0 0,0 0 0 0 0,0 1 0 0 0,0-1 0 0 0,0 0 0 0 0,0 0 0 0 0,0 0 0 0 0,0 0 0 0 0,1-1 0 0 0,-1 1-1 0 0,0 0 1 0 0,0 0 0 0 0,0-1 0 0 0,0 1 0 0 0,0 0 0 0 0,0-1-14 0 0,2-1 54 0 0,0 1-1 0 0,-1-1 1 0 0,1 0-1 0 0,-1 0 1 0 0,0 0 0 0 0,2-2-54 0 0,12-15 388 0 0,-5 1 49 0 0,4-15 139 0 0,-13 25-460 0 0,0 1 0 0 0,0-1 0 0 0,-1 1 0 0 0,0-1 0 0 0,0 0 0 0 0,0-1-116 0 0,1-19 320 0 0,2-1-108 0 0,-1 11-153 0 0,-1 0-74 0 0,8-62 15 0 0,-8 67-1 0 0,0 4 12 0 0,-1 2-31 0 0,-1-1-29 0 0,0-2-42 0 0,0 9 180 0 0,0 1 11 0 0,0 0-12 0 0,0 0-7 0 0,0 1-4 0 0,1 6-74 0 0,9 29-109 0 0,0 5 56 0 0,-3-8-13 0 0,2 24 66 0 0,-7-48-3 0 0,1-1 0 0 0,-1 0 0 0 0,1 0 0 0 0,1 1 0 0 0,2 4 0 0 0,-3-7 0 0 0,0 2 0 0 0,-2-7 0 0 0,0 1 0 0 0,-1 0 0 0 0,1-1 0 0 0,0 1 0 0 0,0-1 0 0 0,0 1 0 0 0,0-1 0 0 0,0 1 0 0 0,1-1 0 0 0,-1 0 0 0 0,0 0 0 0 0,0 0 0 0 0,2 1 0 0 0,9 5 18 0 0,7-7 78 0 0,-7-1-47 0 0,-7-1 7 0 0,3-4-17 0 0,-4 3 3 0 0,3-2-16 0 0,6-9 116 0 0,-10 8-123 0 0,-2 0-45 0 0,-1 0-64 0 0,-2 0-83 0 0,2 3 75 0 0,0 1 9 0 0,1-1-36 0 0,-1 1-40 0 0,1-1-46 0 0,0 0-53 0 0,0 0-58 0 0,1-1-207 0 0,-2 2 217 0 0,1 1-33 0 0,-1-1-36 0 0,1 1-37 0 0,-1 0-38 0 0,1 0-41 0 0,3-5-1256 0 0</inkml:trace>
  <inkml:trace contextRef="#ctx0" brushRef="#br0" timeOffset="16">6268 416 11600 0 0,'17'-2'264'0'0,"-16"2"-29"0"0,0-1-67 0 0,-1 0-52 0 0,0-1-36 0 0,1-2 97 0 0,1 3-53 0 0,0-1 96 0 0,0 1-93 0 0,-1 0-79 0 0,0 0-64 0 0,0 0-65 0 0,0-1-296 0 0,-1 1 254 0 0,-1 1 88 0 0,1 0 70 0 0,-1 0 42 0 0,1 0 50 0 0,-1 0 55 0 0,1 0 63 0 0,0 0 68 0 0,-1 0-63 0 0,1 0 36 0 0,0 0 36 0 0,0 0 39 0 0,-1 0 42 0 0,1 0 41 0 0,0 0 46 0 0,0 0 46 0 0,-6 4-108 0 0,0 1-98 0 0,0 0-86 0 0,1 1-73 0 0,-2 2-34 0 0,2 1-90 0 0,2-5-57 0 0,1 1-1 0 0,0 0 0 0 0,0-1 0 0 0,1 1 0 0 0,0 0 0 0 0,-1 0 11 0 0,1 3 17 0 0,0 1 35 0 0,-2 7-76 0 0,3-14 16 0 0,-1 0 0 0 0,1 1-1 0 0,-1-1 1 0 0,1 0 0 0 0,0 0 0 0 0,0 0-1 0 0,0 0 1 0 0,0 1 0 0 0,0-1-1 0 0,0 0 1 0 0,1 0 0 0 0,-1 0-1 0 0,1 2 9 0 0,2 3-7 0 0,8 15-41 0 0,-10-20 41 0 0,0-1 0 0 0,1 1 1 0 0,-1-1-1 0 0,0 0 0 0 0,1 1 0 0 0,-1-1 0 0 0,1 0 0 0 0,0 0 1 0 0,-1 0-1 0 0,1 0 0 0 0,0 0 0 0 0,-1 0 0 0 0,2 0 7 0 0,71 28-143 0 0,-1-1 130 0 0,-56-19 12 0 0,-16-8 3 0 0,0 0 0 0 0,0 0 0 0 0,0 0 0 0 0,0-1 0 0 0,1 1 0 0 0,-1 0 0 0 0,0-1 0 0 0,1 1 0 0 0,-1-1 0 0 0,0 0 0 0 0,1 1 0 0 0,-1-1-1 0 0,1 0-1 0 0,-1 1 117 0 0,0 0-50 0 0,5 7 5 0 0,-5-6-33 0 0,0 1 91 0 0,0-2-21 0 0,-1 0 36 0 0,-1 5 177 0 0,0 0-40 0 0,-2-1-35 0 0,0 1-33 0 0,-6 4 126 0 0,-2 0-98 0 0,2-3-102 0 0,-1 0-36 0 0,-19 10 112 0 0,24-15-170 0 0,-35 18 8 0 0,31-17-80 0 0,0 1-38 0 0,-1-1-63 0 0,0 0-74 0 0,-1 0-87 0 0,1-1-102 0 0,9-2 377 0 0,0 1-40 0 0,-1-1-40 0 0,0 0-59 0 0,0 1-74 0 0,1-1 26 0 0,0 0-45 0 0,-1 0-50 0 0,1 0-55 0 0,0 0 13 0 0,0 0-44 0 0,0-1-47 0 0,0 1-50 0 0,0 0-53 0 0,0-1-56 0 0,0 1-58 0 0,0-1-61 0 0,-1-2-1572 0 0,-2-2-1288 0 0,4 5 3549 0 0</inkml:trace>
  <inkml:trace contextRef="#ctx0" brushRef="#br0" timeOffset="17">6535 520 13224 0 0,'0'0'389'0'0,"0"0"-141"0"0,0 0-113 0 0,0 0 28 0 0,0 0-60 0 0,0 0 116 0 0,0 0 234 0 0,0 0 425 0 0,0 0 39 0 0,0 0 0 0 0,0 0-586 0 0,1 0-63 0 0,-1 1-56 0 0,0-1-49 0 0,1 0-30 0 0,-1 0-42 0 0,1 1-9 0 0,2 1 6 0 0,-2-2-21 0 0,0 1 48 0 0,0 0 42 0 0,-1-1 64 0 0,1 1 76 0 0,-1-1 87 0 0,5 8 227 0 0,0 0-92 0 0,-1 1-81 0 0,0-1-73 0 0,0 3-9 0 0,0 0-74 0 0,0 2-18 0 0,1 8 39 0 0,3 8 109 0 0,-4-19-239 0 0,-1 0 36 0 0,2 3-103 0 0,-1 1-45 0 0,1 2-29 0 0,1 8-29 0 0,2 4 11 0 0,-3-9 48 0 0,-4-19-256 0 0,-1 1 36 0 0,0 0-57 0 0,1 1 118 0 0,-1 0 98 0 0,1-1 78 0 0,-1 1 60 0 0,3 6 776 0 0,-3-6-727 0 0,1 0-142 0 0,-1-1-39 0 0,0 0-59 0 0,1 1-77 0 0,-1-1-88 0 0,0 0-97 0 0,0 0 102 0 0,0 0-34 0 0,1 0-33 0 0,-1-1-37 0 0,0 1-38 0 0,0 0-40 0 0,0-1-41 0 0,0 1-42 0 0,0 0-46 0 0,0-1-45 0 0,0 1-48 0 0,0-1-50 0 0,0 1-51 0 0,0 0-53 0 0,0-1-54 0 0,0 1-57 0 0,0-1-462 0 0,0 0-36 0 0,0 0-2877 0 0</inkml:trace>
  <inkml:trace contextRef="#ctx0" brushRef="#br0" timeOffset="18">6629 389 11864 0 0,'0'0'266'0'0,"1"0"102"0"0,3 0-58 0 0,1 0-84 0 0,0 1-111 0 0,0-1-247 0 0,0 1 54 0 0,0 1 48 0 0,0-1 41 0 0,4 2 87 0 0,-1 1 74 0 0,17 11 570 0 0,-15-7-511 0 0,-5-3-171 0 0,0 0-52 0 0,-1-1-62 0 0,0 1-73 0 0,0 0-56 0 0,-1 0-73 0 0,0 0-79 0 0,0 0-89 0 0,0 0-93 0 0,-1 0-103 0 0,0 0-108 0 0,0 0-117 0 0,0 3-845 0 0,1 5-970 0 0</inkml:trace>
  <inkml:trace contextRef="#ctx0" brushRef="#br0" timeOffset="19">6817 817 9880 0 0,'0'-1'151'0'0,"-4"-3"272"0"0,3 2-340 0 0,1 0-52 0 0,0 0 0 0 0,-1-1 60 0 0,1 0 52 0 0,0 1 49 0 0,-1-1 93 0 0,1-1 50 0 0,-1 0 242 0 0,0-1 59 0 0,-2-6 771 0 0,2 8-968 0 0,1-1-35 0 0,-1 1-103 0 0,1 0-39 0 0,0 0-47 0 0,0 0-53 0 0,0-7 593 0 0,-1 0-33 0 0,0 0-44 0 0,0 0-51 0 0,-1 0-40 0 0,1-1-73 0 0,0 1-82 0 0,1-1-92 0 0,1-9 164 0 0,0-1-62 0 0,1 0-66 0 0,2 1-73 0 0,1 0-79 0 0,2 0-82 0 0,1 1-90 0 0,3 2-95 0 0,-10 16 43 0 0,0-1-1 0 0,1 1 1 0 0,-1-1 0 0 0,0 1-1 0 0,0 0 1 0 0,1-1-1 0 0,-1 1 1 0 0,1 0-1 0 0,-1 0 1 0 0,1 0 0 0 0,0 0-1 0 0,-1 0 1 0 0,1 1-1 0 0,0-1 1 0 0,0 0-1 0 0,-1 1 1 0 0,1-1-1 0 0,0 1 1 0 0,0 0 0 0 0,0-1 0 0 0,1 1-3 0 0,0 1 0 0 0,-1-1 0 0 0,1 0 0 0 0,0 1 1 0 0,0 0-1 0 0,-1-1 0 0 0,1 1 0 0 0,-1 0 1 0 0,1 0-1 0 0,-1 1 0 0 0,1-1 0 0 0,1 1 3 0 0,5 5-19 0 0,0 1-1 0 0,0-1 0 0 0,0 1 1 0 0,-1 1-1 0 0,6 7 20 0 0,-1 1-56 0 0,4 11 54 0 0,-2-4-7 0 0,-4-9-44 0 0,-8-11 82 0 0,-1-1-35 0 0,3 2-96 0 0,1 0-96 0 0,-1-2-69 0 0,-4-2 193 0 0,1 0-1 0 0,-1-1 1 0 0,0 0 0 0 0,1 1 0 0 0,-1-1 0 0 0,1 0 0 0 0,-1 1 0 0 0,0-1-1 0 0,1 0 1 0 0,-1 0 0 0 0,1 0 0 0 0,-1 0 74 0 0,10-2-336 0 0,21-11-1072 0 0,-16 4 657 0 0,-1-1-42 0 0,0-1-52 0 0,0-1-60 0 0,-1 0-69 0 0,-1 0-78 0 0,-2 3 125 0 0,0-1-385 0 0,-1-1 86 0 0,0-1 95 0 0,0 0 103 0 0,-1 0 109 0 0,0-1 119 0 0,0 0 126 0 0,-5 7 387 0 0,0 0 34 0 0,2-3-35 0 0,0 0 68 0 0,-1 1 72 0 0,1 0 75 0 0,-2 1-59 0 0,1 1 63 0 0,-1 0 63 0 0,0-1 62 0 0,0 1 62 0 0,0-1 61 0 0,0 1 60 0 0,-1-1 61 0 0,1 0 59 0 0,-1 1 59 0 0,-1-1 58 0 0,1 0 59 0 0,-1 0 58 0 0,0-1 56 0 0,0 1 57 0 0,-1-1 56 0 0,0 7-576 0 0,-1-2 70 0 0,1 1 66 0 0,0-1 58 0 0,0-1 298 0 0,0 0 96 0 0,0-1 244 0 0,-1-1 604 0 0,-1 4-279 0 0,-1 2-495 0 0,-2 2 113 0 0,2 0-536 0 0,-1 1-45 0 0,-3 4 42 0 0,-1 1-58 0 0,1-1-55 0 0,0 1-50 0 0,0 0-45 0 0,-1 0-42 0 0,1 0-37 0 0,0 0-33 0 0,-4 8 12 0 0,0-1-68 0 0,-19 37-62 0 0,20-30 83 0 0,-14 37-10 0 0,14-29-53 0 0,1-1-1 0 0,0 2-3 0 0,9-29 77 0 0,2-3-33 0 0,6-8-25 0 0,8-14-31 0 0,-12 15 12 0 0,5-15-83 0 0,-7 12 78 0 0,6-6 6 0 0,-3 8-25 0 0,1 1-1 0 0,0-1 0 0 0,4-2 25 0 0,-6 6-3 0 0,-2 2-10 0 0,-1 0-1 0 0,1 1 1 0 0,0 0 0 0 0,0 0-1 0 0,0 0 1 0 0,0 0-1 0 0,0 0 1 0 0,1 0-1 0 0,-1 1 1 0 0,3-1 13 0 0,-4 1-7 0 0,0 1 0 0 0,0-1 0 0 0,1 1 0 0 0,-1-1 0 0 0,0 1 0 0 0,0 0 0 0 0,0 0 0 0 0,0 0 0 0 0,1 0 0 0 0,-1 1 0 0 0,0-1 0 0 0,0 1 0 0 0,0-1 0 0 0,0 1-1 0 0,0 0 1 0 0,0-1 0 0 0,0 1 0 0 0,0 0 0 0 0,0 1 7 0 0,12 6-39 0 0,-1 1 0 0 0,10 10 39 0 0,-18-15-7 0 0,0 1 0 0 0,-1 0 0 0 0,1 0-1 0 0,-1 0 1 0 0,-1 0 0 0 0,1 1 0 0 0,-1 0-1 0 0,1 2 8 0 0,8 15-25 0 0,4 10-26 0 0,-8-9 55 0 0,9 49-65 0 0,-6-1 35 0 0,-9-44 51 0 0,-1 18-25 0 0,-3-21 90 0 0,-3 24-90 0 0,1-26 162 0 0,-1 2 99 0 0,-2-1 86 0 0,-2 0 72 0 0,-9 11 370 0 0,15-29-597 0 0,-1-1 0 0 0,0 1 1 0 0,-1-1-1 0 0,1 0 0 0 0,-1 0 1 0 0,0-1-1 0 0,-3 3-192 0 0,1-3 194 0 0,-1 1 58 0 0,-5 0 212 0 0,-2-2 69 0 0,14-2-462 0 0,-1-1-1 0 0,1 0 0 0 0,-1 0 1 0 0,1 0-1 0 0,-1 0 0 0 0,1 0 1 0 0,-1-1-1 0 0,1 1 0 0 0,-1 0 0 0 0,1-1 1 0 0,-1 1-1 0 0,1-1 0 0 0,0 1 1 0 0,-1-1-1 0 0,1 1 0 0 0,-1-2-70 0 0,1 1 48 0 0,0 1 0 0 0,0-1 0 0 0,0 0 0 0 0,0 0 0 0 0,1 0 0 0 0,-1 0 0 0 0,0 0 0 0 0,1 0 0 0 0,-1 0 0 0 0,1 0 0 0 0,-1-1 0 0 0,1 1 0 0 0,-1 0 0 0 0,1-1-48 0 0,-4-15 274 0 0,2 1-62 0 0,1-2-54 0 0,2 1-46 0 0,1-4-27 0 0,2 1-41 0 0,-1 11-38 0 0,-1 0-1 0 0,2 1 0 0 0,-1-1 1 0 0,1 1-1 0 0,5-8-5 0 0,2-3-51 0 0,18-23-6 0 0,-8 19-49 0 0,-5 7-58 0 0,2 2-106 0 0,-13 11 278 0 0,-1 0-33 0 0,3-3-119 0 0,1-1-114 0 0,0 1-100 0 0,1-2-215 0 0,1 1-112 0 0,2-2-249 0 0,7-3-603 0 0,-2 4 83 0 0</inkml:trace>
  <inkml:trace contextRef="#ctx0" brushRef="#br0" timeOffset="20">8523 77 9672 0 0,'0'0'260'0'0,"1"-2"-99"0"0,0-1-51 0 0,1-3-38 0 0,-2 3-14 0 0,1 0-238 0 0,0 0 78 0 0,-1 0 74 0 0,0 0 67 0 0,1 0 63 0 0,-1 0 58 0 0,0 0 51 0 0,-1 0 47 0 0,1 0 35 0 0,0 1 35 0 0,-2-3 412 0 0,0 0 63 0 0,-6-4 1153 0 0,5 6-1389 0 0,0 1-38 0 0,-1 0-44 0 0,-1 0-70 0 0,1 0-83 0 0,-2 0-99 0 0,-5 0 246 0 0,-2 3-104 0 0,-1 2-90 0 0,1 1-77 0 0,1 1-88 0 0,2-1-33 0 0,-3 2-17 0 0,-2 3-9 0 0,4-3-52 0 0,1 1 0 0 0,0 0-1 0 0,0 1 1 0 0,1 0-1 0 0,0 1 1 0 0,1 0-1 0 0,0 0 1 0 0,0 1-1 0 0,1 0 1 0 0,-1 1-9 0 0,3-3 4 0 0,1 0 0 0 0,0 1 0 0 0,0-1 0 0 0,0 1 0 0 0,1 0 1 0 0,1 0-1 0 0,-1 0 0 0 0,2 1 0 0 0,-1-1 0 0 0,1 0 0 0 0,0 1 0 0 0,1-1 0 0 0,1 5-4 0 0,4 38 23 0 0,3-2 97 0 0,2 1 99 0 0,3-1 99 0 0,-8-27-292 0 0,1 0 36 0 0,4 23 143 0 0,-2-7 226 0 0,-2-1 1 0 0,-1 25-432 0 0,-3-29 194 0 0,-3 43 148 0 0,-1-54-203 0 0,-1 0 43 0 0,2-14-90 0 0,1-5-107 0 0,0 2-42 0 0,0-7-149 0 0,0 1 33 0 0,-1-1-88 0 0,0-1 55 0 0,-2-1-6 0 0,1 0 58 0 0,1 2 11 0 0,0 0-13 0 0,0-1-44 0 0,1 1-7 0 0,-1 1-41 0 0,1-1-48 0 0,-1 0-52 0 0,1 0-131 0 0,-1 0-69 0 0,0-1-62 0 0,1 1-53 0 0,-1-1-193 0 0,0 0-53 0 0,1 0-233 0 0,-2-2-628 0 0</inkml:trace>
  <inkml:trace contextRef="#ctx0" brushRef="#br0" timeOffset="21">8151 410 11672 0 0,'0'0'162'0'0,"0"0"-34"0"0,0 1 41 0 0,0-1-90 0 0,-2 2-11 0 0,1-2 7 0 0,-4 1 122 0 0,5-1-63 0 0,0 0 139 0 0,0 0 251 0 0,0 0-258 0 0,0 1-49 0 0,1 0-44 0 0,0 0-36 0 0,2 2 79 0 0,2 1-24 0 0,-2-2-50 0 0,-1-1 96 0 0,1 3-23 0 0,3 1 160 0 0,1 3 156 0 0,-1-3-252 0 0,-1-1-135 0 0,0-1-112 0 0,6 4 65 0 0,0-1 40 0 0,11 3 241 0 0,-3-5 2 0 0,-15-4-272 0 0,0 1 0 0 0,0-1 1 0 0,0-1-1 0 0,0 1 0 0 0,0-1 0 0 0,2 0-108 0 0,9-3 296 0 0,-1 0-45 0 0,-1-2-42 0 0,0 1-37 0 0,7-5 25 0 0,-2-1-63 0 0,0-1-48 0 0,1 0-36 0 0,5-3 7 0 0,0 0 1 0 0,5-1-58 0 0,-22 13 6 0 0,-4 1-5 0 0,-1 1-1 0 0,1 0 1 0 0,0-1-1 0 0,0 1 1 0 0,0 0 0 0 0,0 1-1 0 0,0-1 1 0 0,2 0-1 0 0,-4 1 0 0 0,0 0 0 0 0,0 0 0 0 0,1 0 0 0 0,-1 1 0 0 0,0-1 0 0 0,0 0 0 0 0,0 1 0 0 0,0-1 0 0 0,1 1 0 0 0,-1-1 0 0 0,0 1 0 0 0,0-1 0 0 0,0 1 0 0 0,0 0 0 0 0,0-1 0 0 0,0 1 0 0 0,0 0 0 0 0,0 0 0 0 0,0 0 0 0 0,-1 0 0 0 0,1 0-1 0 0,0 0 1 0 0,-1 0 0 0 0,1 0 0 0 0,0 0 0 0 0,-1 0 0 0 0,2 3-3 0 0,0 0-1 0 0,0-1 0 0 0,-1 1 0 0 0,0 0 0 0 0,1 3 4 0 0,-1-1 14 0 0,0 1-1 0 0,0 0 1 0 0,-1-1-1 0 0,0 1 1 0 0,0 2-14 0 0,-6 35 101 0 0,0-15-61 0 0,2-11-43 0 0,-1 1 51 0 0,-7 24-42 0 0,5-23 47 0 0,5-14-24 0 0,-3 8 127 0 0,2-9-171 0 0,11-23-38 0 0,0-3-83 0 0,23-52-460 0 0,-20 49 458 0 0,0 1 89 0 0,-9 19 39 0 0,1 1 0 0 0,-1 0-1 0 0,0 0 1 0 0,1 0-1 0 0,0 0 1 0 0,-1 0-1 0 0,1 1 1 0 0,1-1 10 0 0,2-3-5 0 0,3 0-51 0 0,-8 5 56 0 0,0 1 0 0 0,-1-1-1 0 0,1 1 1 0 0,0 0-1 0 0,0 0 1 0 0,0 0 0 0 0,-1-1-1 0 0,1 1 1 0 0,0 0 0 0 0,0 0-1 0 0,0 0 1 0 0,0 0-1 0 0,0 0 1 0 0,-1 0 0 0 0,1 0-1 0 0,0 1 1 0 0,6-1-58 0 0,-2 1 57 0 0,1 0 0 0 0,-1 0 0 0 0,0 0-1 0 0,0 1 1 0 0,0 0 0 0 0,0 0 0 0 0,0 0-1 0 0,0 1 1 0 0,0-1 0 0 0,3 4 1 0 0,0-2 0 0 0,0 1 0 0 0,0-1 0 0 0,0-1 0 0 0,1 1 0 0 0,14 0-46 0 0,-1-4 65 0 0,5-6 70 0 0,-19 3-34 0 0,0 0 1 0 0,0-1-1 0 0,-1 0 1 0 0,1 0-56 0 0,4-4 138 0 0,1-1 1 0 0,-1 0-1 0 0,9-9-138 0 0,-4 1 99 0 0,-2 1-41 0 0,-8 8-16 0 0,0 0 0 0 0,-1-1 0 0 0,0 0 0 0 0,3-6-42 0 0,-7 12 9 0 0,-1 0 1 0 0,1-1 0 0 0,0 1 0 0 0,-1-1-1 0 0,0 1 1 0 0,0-1 0 0 0,0 0 0 0 0,0 0 0 0 0,-1 0-1 0 0,1 1 1 0 0,-1-1 0 0 0,0 0 0 0 0,0 0-1 0 0,-1-2-9 0 0,1 5 0 0 0,0 0 0 0 0,0 1-1 0 0,0-1 1 0 0,-1 0 0 0 0,1 1-1 0 0,0-1 1 0 0,0 1 0 0 0,-1-1-1 0 0,1 1 1 0 0,0-1 0 0 0,-1 1-1 0 0,1-1 1 0 0,-1 1 0 0 0,1-1-1 0 0,-1 1 1 0 0,1-1-1 0 0,-1 1 1 0 0,1-1 0 0 0,-1 1 0 0 0,0 0 3 0 0,0-1 1 0 0,0 1-1 0 0,-1 0 0 0 0,1-1 1 0 0,0 1-1 0 0,0 0 1 0 0,0 0-1 0 0,0 0 0 0 0,-1 0 1 0 0,1 0-1 0 0,0 0 1 0 0,0 0-1 0 0,0 1 0 0 0,-1-1 1 0 0,1 0-1 0 0,0 1-3 0 0,-21 9-1 0 0,12-3-104 0 0,-19 20-64 0 0,6 5 71 0 0,4-2-9 0 0,-2 10 107 0 0,11-21-36 0 0,1-2 32 0 0,1 1 0 0 0,1 0-1 0 0,-2 6 5 0 0,7-18 0 0 0,1-1 1 0 0,-1 1-1 0 0,1 0 0 0 0,0-1 0 0 0,1 1 0 0 0,-1 0 0 0 0,1 0 0 0 0,0 0 0 0 0,0-1 0 0 0,1 1 0 0 0,0 0 0 0 0,0-1 0 0 0,1 2 0 0 0,0-3-211 0 0,-1 0 76 0 0,2-1 68 0 0,-1 0 57 0 0,2 1 76 0 0,0-1 71 0 0,13 3 485 0 0,-9-4-429 0 0,-1-2-141 0 0,-3 0-78 0 0,-1 0-43 0 0,1 0-48 0 0,-1 0-52 0 0,1 0-60 0 0,-1-1-63 0 0,1 1-69 0 0,0-1-74 0 0,-1 1-81 0 0,0-1-85 0 0,1 1-90 0 0,-1-1-97 0 0,0 0-101 0 0,0 1-106 0 0,1-1-177 0 0,-1 0-34 0 0,8-2-2524 0 0</inkml:trace>
  <inkml:trace contextRef="#ctx0" brushRef="#br0" timeOffset="22">9280 237 15464 0 0,'-4'0'484'0'0,"-1"1"-93"0"0,1 0-83 0 0,0 1-74 0 0,0 0-64 0 0,-1 0-54 0 0,1 1-45 0 0,0 0-35 0 0,-13 11-51 0 0,13-10 33 0 0,0 0 41 0 0,0 0 57 0 0,-1 0 99 0 0,1 1 112 0 0,-4 4 17 0 0,0 1-49 0 0,1 1-52 0 0,0 0-54 0 0,0 0-53 0 0,0 0-68 0 0,-5 7 85 0 0,2 1-67 0 0,-1 5-46 0 0,-5 11-48 0 0,2 0 11 0 0,-7 18-3 0 0,19-51 1 0 0,0 9 9 0 0,2-11-7 0 0,0 1 0 0 0,0-1 0 0 0,1 0 0 0 0,-1 1 0 0 0,0-1 0 0 0,0 0 0 0 0,0 1 0 0 0,1-1 0 0 0,-1 0 0 0 0,0 1 0 0 0,0-1 0 0 0,1 0-1 0 0,-1 1 1 0 0,0-1 0 0 0,1 0 0 0 0,-1 0 0 0 0,0 0 0 0 0,1 1 0 0 0,-1-1 0 0 0,0 0 0 0 0,1 0 0 0 0,-1 0 0 0 0,1 0 0 0 0,-1 0 0 0 0,0 0 0 0 0,1 0 0 0 0,-1 1 0 0 0,1-1 0 0 0,-1 0 0 0 0,0 0 0 0 0,1-1 0 0 0,-1 1 0 0 0,1 0-1 0 0,-1 0 1 0 0,0 0 0 0 0,1 0-3 0 0,13-3 138 0 0,0-3-50 0 0,-3-3-52 0 0,-8 5-45 0 0,0 0-1 0 0,1 1 1 0 0,-2-1 0 0 0,1 0-1 0 0,0-2 10 0 0,4-7-96 0 0,0-1 0 0 0,-2-1 0 0 0,1-2 96 0 0,5-12-85 0 0,1-5-72 0 0,5-9 32 0 0,-15 37 110 0 0,1 0-1 0 0,1 0 1 0 0,-1 1 0 0 0,1-1-1 0 0,2-2 16 0 0,-5 8 1 0 0,-1-1-1 0 0,1 1 1 0 0,-1 0-1 0 0,1 0 0 0 0,-1 0 1 0 0,0 0-1 0 0,1 0 1 0 0,-1 0-1 0 0,1 0 0 0 0,-1 0 1 0 0,0 1-1 0 0,1-1 1 0 0,-1 0-1 0 0,1 0 0 0 0,-1 0 1 0 0,0 0-1 0 0,1 0 1 0 0,-1 1-1 0 0,0-1 0 0 0,1 0 1 0 0,-1 0-1 0 0,0 1 1 0 0,1-1-1 0 0,-1 0 0 0 0,0 1 1 0 0,1-1-1 0 0,-1 0 1 0 0,0 1-1 0 0,0-1 0 0 0,0 0 1 0 0,1 1-1 0 0,-1-1 1 0 0,0 0-1 0 0,0 1 1 0 0,0-1-1 0 0,0 1 0 0 0,9 16 113 0 0,-1 15-2 0 0,-1 0-1 0 0,-2 0 1 0 0,-1 0-1 0 0,-1 11-110 0 0,-1 45 265 0 0,-3 0 81 0 0,1-44-130 0 0,-1 0 35 0 0,1-11-57 0 0,-3 17 26 0 0,1 1 1 0 0,2-17-29 0 0,0-25-143 0 0,-1 15 215 0 0,1-14-190 0 0,-1-1-78 0 0,0 0-96 0 0,0-3-63 0 0,1 4 11 0 0,0-6 54 0 0,0 0-66 0 0,0 0-94 0 0,0-1 51 0 0,0-1-50 0 0,0 0-55 0 0,0 0-61 0 0,0-1-1063 0 0,0-1-62 0 0</inkml:trace>
  <inkml:trace contextRef="#ctx0" brushRef="#br0" timeOffset="23">9386 264 9760 0 0,'-1'2'222'0'0,"-2"7"-1"0"0,0 1-49 0 0,-2 6 35 0 0,-6 22 193 0 0,9-26-227 0 0,-1 1 57 0 0,1 0 114 0 0,0 1 118 0 0,1-7-179 0 0,1-1 39 0 0,-1 1 42 0 0,1 0 45 0 0,0 10 26 0 0,0 5-24 0 0,2 10 140 0 0,-1-29-476 0 0,-1 0 0 0 0,1 0 0 0 0,0 0 0 0 0,0 0 0 0 0,1 0 0 0 0,-1 0 0 0 0,0 0 0 0 0,2 1-75 0 0,-2-2 62 0 0,0-1 0 0 0,1 1 0 0 0,-1 0 1 0 0,1-1-1 0 0,-1 0 0 0 0,1 1 0 0 0,0-1 1 0 0,0 1-63 0 0,0-1 48 0 0,-1-1 1 0 0,1 1-1 0 0,0-1 1 0 0,-1 1 0 0 0,1-1-1 0 0,0 0 1 0 0,-1 1-1 0 0,1-1 1 0 0,0 0 0 0 0,-1 0-1 0 0,1 0 1 0 0,0 0 0 0 0,-1-1-1 0 0,1 1 1 0 0,0 0-1 0 0,-1-1 1 0 0,1 1 0 0 0,0-1-1 0 0,-1 0 1 0 0,1 1 0 0 0,-1-1-1 0 0,2-1-48 0 0,17-10 447 0 0,-11 5-275 0 0,-1 1-45 0 0,-3 2-63 0 0,10-10 160 0 0,-2 0-77 0 0,1-5-44 0 0,4-11-26 0 0,4-5 28 0 0,-14 21-63 0 0,-1 1 0 0 0,0-1-1 0 0,0-1-41 0 0,-1 0 53 0 0,1 1-1 0 0,8-13-52 0 0,-15 26 27 0 0,2-1-69 0 0,0 1 54 0 0,1 0 72 0 0,2 0 108 0 0,-5 2-95 0 0,1 1-42 0 0,0 4-13 0 0,-1-4-7 0 0,6 26 254 0 0,-2 1-86 0 0,-2-1-105 0 0,-2-13-94 0 0,0-1-34 0 0,1 8 66 0 0,3 9 87 0 0,-1-11-57 0 0,-2-7-51 0 0,3 10 113 0 0,-3-19-112 0 0,0-1-1 0 0,0 0 1 0 0,0 1-1 0 0,0-1 1 0 0,1 0 0 0 0,0 0-1 0 0,-1 0 1 0 0,1 0-1 0 0,1 0-15 0 0,-2-1 18 0 0,0-1-1 0 0,0 0 0 0 0,1 0 1 0 0,-1 0-1 0 0,0 0 0 0 0,1 0 1 0 0,-1 0-1 0 0,1 0 0 0 0,-1 0 0 0 0,1 0 1 0 0,-1-1-1 0 0,1 1 0 0 0,-1 0 1 0 0,1-1-1 0 0,0 0 0 0 0,-1 1 1 0 0,1-1-1 0 0,0 0 0 0 0,0 0 1 0 0,-1 0-1 0 0,1 0 0 0 0,0 0 0 0 0,-1 0 1 0 0,1-1-1 0 0,0 1 0 0 0,1-1-17 0 0,1-1 74 0 0,1 0-1 0 0,-1 0 0 0 0,0 0 1 0 0,1-1-1 0 0,-1 1 0 0 0,0-1 1 0 0,0-1-74 0 0,-3 3 8 0 0,21-19 321 0 0,-3-3-71 0 0,-2-3-63 0 0,-1 0-53 0 0,-9 15-98 0 0,9-21 69 0 0,-4-2-49 0 0,6-15-6 0 0,-12 35-25 0 0,-1 5-27 0 0,0-1 0 0 0,-2 1 1 0 0,1-1-1 0 0,-1 0 0 0 0,0-2-6 0 0,3-12 52 0 0,-4 17-52 0 0,-1 0 1 0 0,0 0-1 0 0,0 1 0 0 0,0-1 0 0 0,0-2 0 0 0,-1 9 0 0 0,0-1 0 0 0,0 1 0 0 0,0-1 0 0 0,0 1 0 0 0,0-1 0 0 0,0 0 0 0 0,0 1 0 0 0,0-1 0 0 0,-1 1 0 0 0,1-1 0 0 0,0 1 0 0 0,0-1 0 0 0,0 1 0 0 0,0-1 0 0 0,-1 1 0 0 0,1-1 0 0 0,0 1 0 0 0,-1-1 0 0 0,1 1 0 0 0,0-1 0 0 0,-1 1 0 0 0,1-1-1 0 0,-1 1 1 0 0,1 0 0 0 0,0-1 0 0 0,-1 1 0 0 0,1 0 0 0 0,-7-1-21 0 0,-2 3-37 0 0,-9 7-28 0 0,13-5 31 0 0,0 1 1 0 0,0-1 0 0 0,1 1-1 0 0,0 0 1 0 0,0 0 0 0 0,0 0-1 0 0,-2 5 55 0 0,-1 5-53 0 0,1 0 52 0 0,3-7-4 0 0,0 1-1 0 0,0 0 1 0 0,-1 7 5 0 0,0 4-97 0 0,-2 11 33 0 0,5-17 28 0 0,0 10 10 0 0,-1-1 38 0 0,2 12 60 0 0,3 0 44 0 0,1-19-110 0 0,17 21-84 0 0,-20-36 90 0 0,0 1 1 0 0,0-1-1 0 0,0 0 0 0 0,0 1 0 0 0,1-1 0 0 0,-1 0 0 0 0,0 0 0 0 0,0 0 1 0 0,1 0-1 0 0,-1 0 0 0 0,1 0 0 0 0,-1 0 0 0 0,1 0 0 0 0,-1 0 0 0 0,1-1 0 0 0,-1 1 1 0 0,2 0-13 0 0,-1-1 10 0 0,0 0 0 0 0,0 0 1 0 0,0 0-1 0 0,-1 0 0 0 0,1 0 1 0 0,0-1-1 0 0,0 1 0 0 0,-1 0 1 0 0,1-1-1 0 0,0 1 0 0 0,-1-1 1 0 0,1 0-1 0 0,0 1 0 0 0,0-2-10 0 0,6-3 37 0 0,-1 0 0 0 0,0-1 1 0 0,-1 0-1 0 0,1-1 0 0 0,-1 1 0 0 0,1-2-37 0 0,-1 1 42 0 0,21-28 80 0 0,-3-3-112 0 0,-2 3-78 0 0,2 2-53 0 0,-8 17-2 0 0,-3 3-9 0 0,2 1-14 0 0,-15 12 145 0 0,1 0 0 0 0,-1 0 0 0 0,0 0 0 0 0,1-1 0 0 0,-1 1 0 0 0,0 0 0 0 0,0 0 0 0 0,1 0 0 0 0,-1 0 0 0 0,0 0 0 0 0,1 0 0 0 0,-1-1 0 0 0,0 1 1 0 0,1 0-1 0 0,-1 0 0 0 0,0 0 0 0 0,1 0 0 0 0,-1 0 0 0 0,0 0 0 0 0,1 1 0 0 0,-1-1 0 0 0,0 0 0 0 0,1 0 0 0 0,-1 0 0 0 0,0 0 0 0 0,0 0 0 0 0,1 0 0 0 0,-1 0 0 0 0,0 1 0 0 0,1-1 1 0 0,-1 0-1 0 0,0 0 0 0 0,0 0 0 0 0,1 1 0 0 0,-1-1 0 0 0,0 0 0 0 0,0 0 0 0 0,0 1 0 0 0,1-1 0 0 0,-1 0 0 0 0,0 1 0 0 0,0-1 0 0 0,0 0 0 0 0,0 0 1 0 0,8 10-247 0 0,-3 0 38 0 0,0 1 36 0 0,-2 1 35 0 0,2 13-42 0 0,-3 1 116 0 0,0-4 94 0 0,2-2 71 0 0,-4-15-58 0 0,0 3-29 0 0,1 2 28 0 0,1-2 77 0 0,1-3-42 0 0,1-1 158 0 0,0-5 35 0 0,-1 0-130 0 0,-2 0-87 0 0,0 0-37 0 0,0 0-38 0 0,0 1-35 0 0,1-2 75 0 0,0 1 1 0 0,1-1-1 0 0,-1 0 1 0 0,0 0 0 0 0,0 0-1 0 0,0 0 1 0 0,0 0-19 0 0,12-20 72 0 0,6-25 17 0 0,-17 40-68 0 0,3-10-13 0 0,2 0 0 0 0,9-15-8 0 0,4 3-20 0 0,-17 24 0 0 0,0 0-1 0 0,1 1 1 0 0,-1 0-1 0 0,5-3 21 0 0,-7 6 0 0 0,0 0 0 0 0,0 0 0 0 0,0 0 0 0 0,0 0 0 0 0,0 1 0 0 0,1-1 0 0 0,-1 0 0 0 0,0 1 0 0 0,1-1 0 0 0,-1 1 0 0 0,0 0 0 0 0,1 0 0 0 0,-1 0 0 0 0,0 0 0 0 0,1 0 0 0 0,-1 1 0 0 0,0-1 0 0 0,1 1 0 0 0,-1 0 0 0 0,0-1 0 0 0,0 1 0 0 0,0 0 0 0 0,0 0 0 0 0,1 0-1 0 0,-1 0 1 0 0,1 2 0 0 0,26 19 42 0 0,-5 1 85 0 0,-18-17-71 0 0,7 7 27 0 0,-1 1-47 0 0,-2-3-23 0 0,0 1 0 0 0,6 3-13 0 0,4-1 63 0 0,-13-9-137 0 0,0-1 83 0 0,0 0 54 0 0,10 3 143 0 0,-7-3-154 0 0,-4-2-87 0 0,1-1-69 0 0,-2 1-48 0 0,0-1-70 0 0,0-1-77 0 0,1 1-89 0 0,-1 0-98 0 0,1-1-107 0 0,0 0-116 0 0,0 0-127 0 0,-5 0 344 0 0,0 0-66 0 0,0 0-61 0 0,0 0-51 0 0,0 0-193 0 0,0 0-52 0 0,0 0-231 0 0,1 0-630 0 0</inkml:trace>
  <inkml:trace contextRef="#ctx0" brushRef="#br0" timeOffset="24">10789 262 11488 0 0,'0'0'264'0'0,"0"0"34"0"0,0 0 20 0 0,0 0-41 0 0,-1-1-204 0 0,0 0-38 0 0,-7-8-36 0 0,1 3 700 0 0,1 2 102 0 0,0 1 49 0 0,-9 1 1204 0 0,11 2-1452 0 0,0 1-33 0 0,-1 0 48 0 0,0 1-82 0 0,1 1-103 0 0,1-1-261 0 0,1 0-32 0 0,0 0-37 0 0,0 0-37 0 0,-1 0-40 0 0,1 1-44 0 0,0-1-45 0 0,0 1-47 0 0,0 0-51 0 0,0 0-53 0 0,-4 8 249 0 0,1 0 1 0 0,0 0-1 0 0,0 1 1 0 0,-2 10-35 0 0,-3 26 119 0 0,9-23-45 0 0,1-22-56 0 0,1 0 0 0 0,-1 0 0 0 0,1-1 0 0 0,0 1 0 0 0,0 0 0 0 0,0 0 0 0 0,0 0-18 0 0,0-2 12 0 0,-1 0-1 0 0,1 0 1 0 0,-1 0 0 0 0,1 0 0 0 0,0 0-1 0 0,0 0 1 0 0,-1 0 0 0 0,1 0-1 0 0,0 0 1 0 0,0-1 0 0 0,0 1 0 0 0,0 0-1 0 0,0 0 1 0 0,0-1 0 0 0,0 1-1 0 0,0-1-11 0 0,1 1 16 0 0,-1-1 0 0 0,1 0 1 0 0,-1 1-1 0 0,0-1 0 0 0,1 0 0 0 0,-1 0 0 0 0,1 0 0 0 0,-1 0 0 0 0,1 0 0 0 0,-1 0 0 0 0,1-1 0 0 0,-1 1 0 0 0,1 0 0 0 0,-1-1 0 0 0,0 1 0 0 0,1-1-16 0 0,7-2 83 0 0,-1-1 0 0 0,0 0-1 0 0,4-3-82 0 0,21-17 152 0 0,-10 3 2 0 0,13-15-154 0 0,6-6 122 0 0,-21 28-110 0 0,-21 14-16 0 0,0 0-1 0 0,1 1 1 0 0,-1-1-1 0 0,0 0 0 0 0,0 0 1 0 0,0 0-1 0 0,1 1 0 0 0,-1-1 1 0 0,0 0-1 0 0,0 0 1 0 0,0 1-1 0 0,0-1 0 0 0,0 0 1 0 0,1 0-1 0 0,-1 1 1 0 0,0-1-1 0 0,0 0 0 0 0,0 0 1 0 0,0 1-1 0 0,0-1 1 0 0,0 0-1 0 0,0 1 0 0 0,0-1 1 0 0,0 0-1 0 0,0 0 1 0 0,0 1-1 0 0,0-1 0 0 0,0 0 1 0 0,0 0-1 0 0,0 1 5 0 0,0 13-98 0 0,0-12 84 0 0,-4 68-55 0 0,0-11 56 0 0,4-30 42 0 0,3-1 34 0 0,-3-26-57 0 0,0-1-12 0 0,0 0 1 0 0,0 0-1 0 0,1 0 1 0 0,-1 0 0 0 0,0 0-1 0 0,0 0 1 0 0,1 0-1 0 0,-1-1 1 0 0,0 1-1 0 0,1 0 1 0 0,-1 0-1 0 0,1 0 1 0 0,-1-1 0 0 0,1 1-1 0 0,-1 0 1 0 0,1-1-1 0 0,0 1 6 0 0,9 6-9 0 0,-4-6 18 0 0,-1-1 38 0 0,3-2 49 0 0,2-3 97 0 0,7-7 136 0 0,-8 4-201 0 0,-6 5-116 0 0,20-21 157 0 0,-2-4-48 0 0,-3-1-42 0 0,-1-1-33 0 0,13-20-21 0 0,-24 40-26 0 0,1 0 0 0 0,1 1 0 0 0,-1 0 0 0 0,1 0 0 0 0,1 0 0 0 0,1 0 1 0 0,5 0 2 0 0,-3 8-53 0 0,-11 2 40 0 0,0-1 0 0 0,1 1 0 0 0,-1-1 0 0 0,0 1 0 0 0,0-1 0 0 0,0 1 0 0 0,0 0 0 0 0,0 0 0 0 0,0-1 0 0 0,0 1 0 0 0,0 0 0 0 0,-1 0 0 0 0,1 0 0 0 0,0 0 0 0 0,0 0-1 0 0,-1 0 1 0 0,1 0 0 0 0,0 1 11 0 0,1 3-54 0 0,0 0-1 0 0,1 1 1 0 0,-2-1-1 0 0,1 1 1 0 0,0 1 54 0 0,2 16-109 0 0,-2-14 98 0 0,3 23-61 0 0,-1 20 21 0 0,-1-3 14 0 0,1 10 37 0 0,-3 0 0 0 0,-3 1 0 0 0,-3 6 0 0 0,-1 18 0 0 0,0-13 1 0 0,-1-24 48 0 0,-1-9 61 0 0,-2 0 94 0 0,4-17 24 0 0,-12 25 206 0 0,11-32-273 0 0,0-1 40 0 0,-6 4 179 0 0,6-9-137 0 0,0-1 42 0 0,-4-1 12 0 0,0-6 39 0 0,8 0-247 0 0,1-1 0 0 0,-1 0 0 0 0,1 0-1 0 0,-1 0 1 0 0,1 0 0 0 0,0 0 0 0 0,-1-1 0 0 0,-1-1-89 0 0,-9-8 398 0 0,1-1-63 0 0,6 5-163 0 0,2 0-53 0 0,-1 0-105 0 0,1-1-1 0 0,1 0 0 0 0,-1 1 0 0 0,-1-9-13 0 0,2 6 25 0 0,1-1-1 0 0,0 0 0 0 0,0 0 0 0 0,2-1 0 0 0,-1 1 1 0 0,1 0-1 0 0,1 0 0 0 0,0 0 0 0 0,1-3-24 0 0,6-28 3 0 0,4 2-92 0 0,-5 20-2 0 0,1 1-35 0 0,0 0-40 0 0,0 0-44 0 0,-4 12-30 0 0,-1-1 54 0 0,12-15-268 0 0,-8 14 213 0 0,-3 4 52 0 0,0-1-47 0 0,0 2-5 0 0,0-1-46 0 0,0 1-54 0 0,0 0-59 0 0,-1-1-66 0 0,1 1-72 0 0,0 0-79 0 0,0-1-85 0 0,-1 2 96 0 0,6-10-1234 0 0</inkml:trace>
  <inkml:trace contextRef="#ctx0" brushRef="#br0" timeOffset="25">11953 395 8864 0 0,'0'0'258'0'0,"0"0"2"0"0,0 0-193 0 0,1-1-39 0 0,-1 0 34 0 0,1 1-60 0 0,1-1-115 0 0,-1 0 104 0 0,0-1 64 0 0,-1-1 82 0 0,0-1 104 0 0,1 1-73 0 0,-1 1 34 0 0,0 0-75 0 0,-1 0 73 0 0,1 1 64 0 0,0-1 53 0 0,-1-1 417 0 0,-1-4 1172 0 0,1 5-1383 0 0,0 0-79 0 0,0 1-174 0 0,0-1-76 0 0,1 1-91 0 0,-1-1-103 0 0,1 1 485 0 0,0 1-201 0 0,-1 0 24 0 0,0 1-73 0 0,0-2-61 0 0,-1 1-51 0 0,-3 0 5 0 0,-3-1 41 0 0,7 0-44 0 0,-7 1 93 0 0,-1 1-34 0 0,-6 4 94 0 0,1 3-103 0 0,1 3-78 0 0,-2 5-52 0 0,-12 23-34 0 0,20-29 21 0 0,-2 6-32 0 0,0-1 0 0 0,1 2 0 0 0,0 2 0 0 0,7-16 0 0 0,1 0 0 0 0,0 0 0 0 0,-1 0 0 0 0,1 0 0 0 0,0 0 0 0 0,0 0 0 0 0,1 2 0 0 0,-1 4 0 0 0,3-2 11 0 0,10-1 136 0 0,4-5 42 0 0,-8-2-104 0 0,-6 0-60 0 0,1 1 0 0 0,-1-1-1 0 0,0 0 1 0 0,1 0-1 0 0,-1 0 1 0 0,0 0-1 0 0,0-1 1 0 0,0 1-1 0 0,0-1 1 0 0,0 0-1 0 0,0 0 1 0 0,0 0 0 0 0,-1 0-1 0 0,1 0 1 0 0,-1-1-1 0 0,1 1 1 0 0,-1-1-25 0 0,20-25 122 0 0,-14 20-80 0 0,-1-1 1 0 0,0-1-1 0 0,-1 1 1 0 0,4-8-43 0 0,-2 0 30 0 0,7-13 62 0 0,4 6-76 0 0,-5 12-13 0 0,-13 11-8 0 0,0 0-1 0 0,0 1 1 0 0,0-1 0 0 0,1 1 0 0 0,-1-1 0 0 0,0 1-1 0 0,0 0 1 0 0,0-1 0 0 0,1 1 0 0 0,-1 0 0 0 0,0 0 0 0 0,0 0-1 0 0,1 0 1 0 0,0 0 5 0 0,0 0-8 0 0,0 1-1 0 0,0-1 1 0 0,0 1-1 0 0,0 0 1 0 0,0 0-1 0 0,0 0 1 0 0,0 0 0 0 0,0 0-1 0 0,-1 1 1 0 0,1-1-1 0 0,0 0 1 0 0,-1 1-1 0 0,1-1 1 0 0,-1 1 0 0 0,0 0-1 0 0,1 0 9 0 0,15 24-72 0 0,-11-12 72 0 0,0 1 0 0 0,-1 0 1 0 0,2 11-1 0 0,-5-22-4 0 0,5 35 23 0 0,-6-26 29 0 0,0-1 39 0 0,-1-11 9 0 0,0-1 6 0 0,-1 0-172 0 0,0 0 37 0 0,1 1 62 0 0,0 1 104 0 0,0-1 77 0 0,-2 2 811 0 0,1-4-852 0 0,-1 0-52 0 0,-2-3 167 0 0,1-1-34 0 0,-2-6 161 0 0,2-3-103 0 0,2 0-82 0 0,2-9 20 0 0,3-7 17 0 0,1-1-194 0 0,11-40 155 0 0,-1 29-161 0 0,-10 32-69 0 0,1 1-1 0 0,0 0 0 0 0,0 1 1 0 0,1-1-1 0 0,0 1 0 0 0,1 0 1 0 0,0 1-1 0 0,0 0 0 0 0,9-6 7 0 0,5 0-57 0 0,-12 10-1 0 0,-5 1-11 0 0,1 1-36 0 0,0 0-44 0 0,-1 1-54 0 0,0 0-13 0 0,0 0-47 0 0,0 0-53 0 0,0 1-57 0 0,0 0-63 0 0,-1 0-66 0 0,1 1-73 0 0,0 0-76 0 0,4 3-660 0 0</inkml:trace>
  <inkml:trace contextRef="#ctx0" brushRef="#br0" timeOffset="26">13032 279 11464 0 0,'-1'0'70'0'0,"0"0"-39"0"0,-3-3-1 0 0,3 1 45 0 0,0 0 6 0 0,0 0 38 0 0,1 0 45 0 0,0-2 52 0 0,0 0-224 0 0,-1 0 103 0 0,1 1 89 0 0,-2 0 75 0 0,1 0 55 0 0,-1 0 44 0 0,2 3-242 0 0,-1-1 1 0 0,1 0 0 0 0,-1 1-1 0 0,0-1 1 0 0,1 1 0 0 0,-1-1-1 0 0,0 1 1 0 0,0 0 0 0 0,1-1-1 0 0,-1 1 1 0 0,0-1 0 0 0,0 1-1 0 0,0 0 1 0 0,1 0 0 0 0,-1 0-1 0 0,-1-1-116 0 0,-3 1 498 0 0,-2 1-105 0 0,-4 1 173 0 0,1 2-91 0 0,0 0-81 0 0,0 2-75 0 0,0 1-65 0 0,1 0-59 0 0,0 2-51 0 0,1-1-41 0 0,-2 4-26 0 0,0-1-35 0 0,-18 29 8 0 0,17-23 17 0 0,4-6 26 0 0,0 0 54 0 0,4-7-118 0 0,-9 13 74 0 0,2 0 0 0 0,0 2-103 0 0,7-14 25 0 0,1 0 1 0 0,0 0-1 0 0,0 1 1 0 0,0-1-1 0 0,0 1 1 0 0,1-1-1 0 0,0 1 1 0 0,1-1-1 0 0,-1 4-25 0 0,1-7 14 0 0,0-1 0 0 0,0 0 0 0 0,0 0 0 0 0,0 0 0 0 0,0 1 0 0 0,0-1 0 0 0,1 0 0 0 0,-1 0 0 0 0,0 0 0 0 0,1 0 0 0 0,-1 1 0 0 0,1-1 0 0 0,-1 0-1 0 0,1 0 1 0 0,0 0 0 0 0,-1 0 0 0 0,1 0 0 0 0,0 0 0 0 0,0-1 0 0 0,0 1 0 0 0,0 0 0 0 0,0 0 0 0 0,0 0-14 0 0,0 0 18 0 0,1-1 1 0 0,0 1-1 0 0,0 0 0 0 0,0-1 1 0 0,0 1-1 0 0,0-1 1 0 0,0 1-1 0 0,0-1 1 0 0,-1 0-1 0 0,1 0 0 0 0,0 0 1 0 0,0 0-1 0 0,1 0-18 0 0,3-1 44 0 0,0 0-1 0 0,0 0 1 0 0,-1-1-1 0 0,1 1 1 0 0,-1-1 0 0 0,1 0-1 0 0,-1-1 1 0 0,0 1-1 0 0,2-3-43 0 0,35-26 261 0 0,-38 28-241 0 0,0-1-1 0 0,-1 0 1 0 0,1 0 0 0 0,-1-1 0 0 0,0 1-1 0 0,0-1 1 0 0,0 1 0 0 0,1-3-20 0 0,16-35 95 0 0,-5 12-97 0 0,-12 27-196 0 0,0 4 58 0 0,3 7-17 0 0,-1 8 45 0 0,-4-12 39 0 0,6 39-153 0 0,-3-17 142 0 0,0 0 58 0 0,-3-16 26 0 0,2-1 0 0 0,-1 1 0 0 0,1-1 0 0 0,0 0 0 0 0,1 1 0 0 0,-4-10 1 0 0,1 1 0 0 0,-1 0-1 0 0,1-1 1 0 0,-1 1-1 0 0,1-1 1 0 0,-1 1-1 0 0,1 0 1 0 0,-1-1-1 0 0,1 1 1 0 0,0-1 0 0 0,-1 1-1 0 0,1-1 1 0 0,0 0-1 0 0,-1 1 1 0 0,1-1-1 0 0,0 0 1 0 0,0 1-1 0 0,0-1 0 0 0,10 1 93 0 0,-8-1-52 0 0,1-1 0 0 0,-1 0 0 0 0,0 0 0 0 0,0 0 0 0 0,0-1 0 0 0,-1 1 0 0 0,1-1 0 0 0,1 0-41 0 0,19-19 277 0 0,-2-4-69 0 0,-5-1-84 0 0,1-9-28 0 0,-1 1-45 0 0,0 8 1 0 0,-8 13-51 0 0,0 1-1 0 0,2 0 0 0 0,4-5 0 0 0,-6 8 2 0 0,3-3-22 0 0,0 10-39 0 0,-6 3-13 0 0,4 9-8 0 0,-7-8 49 0 0,0 1-3 0 0,1 1-1 0 0,0-1 1 0 0,-1 1-1 0 0,0 0 0 0 0,0-1 1 0 0,0 1-1 0 0,0 2 35 0 0,10 30-142 0 0,-3-7 82 0 0,0-2 65 0 0,-2-6-25 0 0,-1-5 37 0 0,2 1 37 0 0,4 3 50 0 0,-12-20-34 0 0,0 0 22 0 0,0 0 10 0 0,0 0 2 0 0,2-1 123 0 0,2-2-18 0 0,2-2 37 0 0,-1-1 55 0 0,-2-2-77 0 0,2-5-1 0 0,-2 0-93 0 0,5-15 61 0 0,-3 18-169 0 0,-3 5 1 0 0,0 0-1 0 0,0 0 0 0 0,1 0 1 0 0,0 0-1 0 0,3-3-22 0 0,6-3 19 0 0,-11 10-21 0 0,0 1 0 0 0,-1-1-1 0 0,1 1 1 0 0,0-1 0 0 0,0 1-1 0 0,-1-1 1 0 0,1 1 0 0 0,0 0-1 0 0,0-1 1 0 0,0 1 0 0 0,0 0 0 0 0,0 0-1 0 0,-1 0 1 0 0,1-1 0 0 0,0 1-1 0 0,0 0 1 0 0,0 0 0 0 0,0 0-1 0 0,0 1 1 0 0,0-1 0 0 0,0 0-1 0 0,0 0 1 0 0,-1 0 0 0 0,1 1-1 0 0,0-1 1 0 0,0 0 0 0 0,0 1-1 0 0,0-1 1 0 0,-1 1 0 0 0,1-1-1 0 0,0 1 1 0 0,0-1 0 0 0,-1 1 0 0 0,1-1-1 0 0,0 1 1 0 0,-1 0 0 0 0,1-1-1 0 0,-1 1 3 0 0,15 16-129 0 0,-2 2 47 0 0,9 9 29 0 0,2-4 61 0 0,3 0-3 0 0,-6-4-24 0 0,-5-8-76 0 0,-10-8 10 0 0,3 4 44 0 0,-4-4 0 0 0,-1-1-20 0 0,-1 0-20 0 0,0-1-36 0 0,0 0-14 0 0,0-1-34 0 0,0 0-39 0 0,1 0-43 0 0,-2 0 55 0 0,-1-1 56 0 0,5 2-141 0 0,-3-2 119 0 0,-2 0 36 0 0,1 1-37 0 0,-1-1-43 0 0,1 0-52 0 0,-1 0-61 0 0,1 1-68 0 0,0-1-75 0 0,0 1-85 0 0,-1-1 65 0 0,0 0-61 0 0,0 1-54 0 0,1-1-47 0 0,-1 0-182 0 0,1 1-47 0 0,0-1-218 0 0,1 1-595 0 0</inkml:trace>
  <inkml:trace contextRef="#ctx0" brushRef="#br0" timeOffset="27">13933 347 14368 0 0,'0'0'330'0'0,"0"0"-2"0"0,-2-1-59 0 0,0 0-53 0 0,0 0-48 0 0,-3-1 4 0 0,1 0-82 0 0,0 1-65 0 0,2 0-47 0 0,-9 0 757 0 0,0 0-60 0 0,0 3-60 0 0,0 0-59 0 0,0 1-58 0 0,1 1-57 0 0,0 1-56 0 0,0 1-56 0 0,0 0-54 0 0,1 1-55 0 0,0 0-52 0 0,1 1-52 0 0,-1 0-52 0 0,2 0-50 0 0,0 0-50 0 0,0 0-49 0 0,-16 18 137 0 0,17-20-48 0 0,1 1 0 0 0,-1-1 1 0 0,1 1-1 0 0,0 0 0 0 0,1 0 0 0 0,-1 2-4 0 0,3-6 1 0 0,0-1 0 0 0,1 1-1 0 0,0 0 1 0 0,0 0 0 0 0,0 0-1 0 0,0 0 1 0 0,0 0 0 0 0,0 0-1 0 0,1 0 1 0 0,0 0 0 0 0,-1 0-1 0 0,1 1 1 0 0,0-1 0 0 0,1 0-1 0 0,-1 0 1 0 0,1 2-1 0 0,-1-4 8 0 0,1 1 0 0 0,0-1-1 0 0,0 1 1 0 0,1-1 0 0 0,-1 0-1 0 0,0 1 1 0 0,0-1 0 0 0,1 0 0 0 0,-1 0-1 0 0,1 0 1 0 0,-1 0 0 0 0,1 0 0 0 0,-1 0-1 0 0,1 0 1 0 0,-1-1 0 0 0,2 1-8 0 0,0 1 13 0 0,0-1 1 0 0,1 0-1 0 0,-1-1 1 0 0,1 1 0 0 0,-1 0-1 0 0,1-1 1 0 0,1 0-14 0 0,13-1 83 0 0,1-2-38 0 0,0-2-34 0 0,0-1-34 0 0,4-1-49 0 0,0 2-44 0 0,1 2-40 0 0,-2 4-38 0 0,-18 0 166 0 0,0-1 0 0 0,0 1 0 0 0,0 1 0 0 0,-1-1 0 0 0,1 0 0 0 0,1 2 28 0 0,-1-1-20 0 0,-1 0 0 0 0,0 0 0 0 0,0 0 0 0 0,0 1 0 0 0,0-1 0 0 0,1 2 20 0 0,-1 0-15 0 0,1 0 1 0 0,-1 0-1 0 0,0 1 0 0 0,0 0 1 0 0,-1-1-1 0 0,1 1 0 0 0,-1 0 1 0 0,0 0-1 0 0,0 3 15 0 0,1 2-10 0 0,-1 0 0 0 0,0 1 0 0 0,0-1-1 0 0,-1 1 1 0 0,-1 0 0 0 0,0-1 0 0 0,0 1 0 0 0,-1 0-1 0 0,-2 9 11 0 0,-5 17-1 0 0,-4 9 1 0 0,3-20 28 0 0,-1 0 40 0 0,-7 4 93 0 0,-3-2 114 0 0,8-16-87 0 0,-1 0 40 0 0,-2-1 43 0 0,-1 0 46 0 0,3-6-117 0 0,0-2 47 0 0,11-2-179 0 0,-1-1 0 0 0,1 0 0 0 0,-1 0 0 0 0,0 0-1 0 0,1 0 1 0 0,-1-1 0 0 0,1 1 0 0 0,-1-1 0 0 0,1 1-1 0 0,-1-1 1 0 0,1 0 0 0 0,-1 0 0 0 0,1 0 0 0 0,-2-1-68 0 0,-9-10 378 0 0,4-3-73 0 0,6 6-197 0 0,1-2-37 0 0,2-18-26 0 0,4-1-65 0 0,4 1-56 0 0,2 0-44 0 0,9-17-143 0 0,15-17-213 0 0,-4 14-2 0 0,-7 18 120 0 0,-3 5 7 0 0,0 1-67 0 0,-10 13 194 0 0,0 1 33 0 0,10-12-103 0 0,5-3 64 0 0,-6 6 121 0 0,-1 1 34 0 0,-12 13 57 0 0,39-43-91 0 0,-30 32 112 0 0,-1 1 57 0 0,-2 2 47 0 0,0 1 67 0 0,-1 0 79 0 0,1-1 91 0 0,-4 3 174 0 0,-7 11-363 0 0,0 0-66 0 0,0 2-49 0 0,-1 0-35 0 0,0 6-52 0 0,0-6 59 0 0,0-2-2 0 0,0 6-10 0 0,-1-1 0 0 0,-1 0 0 0 0,1 1 0 0 0,-1-1 0 0 0,0 0 0 0 0,0 0 0 0 0,-2 2 0 0 0,-6 18 0 0 0,1 6-9 0 0,2 1 72 0 0,-10 33 118 0 0,13-46-136 0 0,4-17-44 0 0,0 0-1 0 0,0 0 1 0 0,-1 0-1 0 0,1 0 1 0 0,1 0 0 0 0,-1 0-1 0 0,0 0 1 0 0,1 0 0 0 0,-1 0-1 0 0,1 0 1 0 0,-1 0 0 0 0,1 0-1 0 0,0 1 0 0 0,7 6 1 0 0,-4-9 4 0 0,-4-1 0 0 0,5 1 38 0 0,0 0 0 0 0,0-1 0 0 0,0 0-1 0 0,-1 0 1 0 0,1 0 0 0 0,0-1 0 0 0,-1 1 0 0 0,1-1 0 0 0,-1 0 0 0 0,1-1 0 0 0,-1 1-1 0 0,0-1 1 0 0,3-2-43 0 0,21-19 207 0 0,-3-3-107 0 0,-20 21-97 0 0,3-3 21 0 0,-1-1 1 0 0,0 0 0 0 0,0-1-25 0 0,17-23-6 0 0,-22 30-6 0 0,1 1 0 0 0,0 0 0 0 0,0 0 0 0 0,0 0 0 0 0,1 0 0 0 0,-1 1 0 0 0,1-1 0 0 0,0 1 12 0 0,1-1-75 0 0,-4 3 68 0 0,-1 0 0 0 0,1 0-1 0 0,-1 0 1 0 0,1 0 0 0 0,-1 0 0 0 0,1 0 0 0 0,-1 0-1 0 0,1 0 1 0 0,-1 1 0 0 0,1-1 0 0 0,-1 0-1 0 0,1 0 1 0 0,-1 0 0 0 0,1 0 0 0 0,-1 1 0 0 0,1-1-1 0 0,-1 0 1 0 0,0 0 0 0 0,1 1 0 0 0,-1-1 0 0 0,1 0-1 0 0,-1 1 1 0 0,0-1 0 0 0,1 1 0 0 0,-1-1 0 0 0,0 0-1 0 0,0 1 1 0 0,1-1 0 0 0,-1 1 0 0 0,0 0 7 0 0,8 15-138 0 0,-7-14 109 0 0,9 22-127 0 0,-4 1 41 0 0,1 1 49 0 0,3-1 67 0 0,-8-21-2 0 0,0 0-1 0 0,0 0 1 0 0,1-1 0 0 0,-1 1-1 0 0,1-1 1 0 0,2 4 1 0 0,9 1 34 0 0,-6-7 23 0 0,2-3 38 0 0,23-10 325 0 0,-4-5-37 0 0,-3-5-47 0 0,-3-4-57 0 0,-4-3-66 0 0,-2-1-77 0 0,-3-2-85 0 0,-3 1-95 0 0,9-18 35 0 0,-6 14-57 0 0,-3-1-35 0 0,-6 12 35 0 0,0-1-66 0 0,10-49-428 0 0,-10 41 385 0 0,-4 18 136 0 0,0 0 1 0 0,-1-9 38 0 0,0 10 18 0 0,0 15 70 0 0,-2 1-34 0 0,-5 8 24 0 0,3 5-97 0 0,-3 18-143 0 0,7-17 119 0 0,0-5 16 0 0,-1 1 1 0 0,0-1-1 0 0,0 1 0 0 0,-1-1 0 0 0,-1 0 0 0 0,0 2 27 0 0,-5 26-53 0 0,4-23 18 0 0,0 0 0 0 0,-3 7 35 0 0,-7 28-48 0 0,9-21 91 0 0,2 0 0 0 0,2 0-1 0 0,0 8-42 0 0,1-34 5 0 0,1 1-1 0 0,-1-1 1 0 0,1 0-1 0 0,-1 0 1 0 0,1 0-1 0 0,1 0 1 0 0,-1 0-1 0 0,2 3-4 0 0,-3-5 2 0 0,1-1-1 0 0,0 1 1 0 0,0-1-1 0 0,-1 1 1 0 0,1-1-1 0 0,0 0 1 0 0,0 1-1 0 0,1-1 1 0 0,-1 0-1 0 0,0 0 1 0 0,0 0-1 0 0,1 0 1 0 0,-1 0-1 0 0,0 0 1 0 0,1 0-1 0 0,-1-1 1 0 0,1 1-1 0 0,-1 0 1 0 0,1-1-1 0 0,-1 1 1 0 0,1-1-1 0 0,-1 1 1 0 0,1-1-1 0 0,0 0-1 0 0,23 1 50 0 0,-18-1-21 0 0,0-1-1 0 0,-1 1 1 0 0,1-1 0 0 0,-1-1 0 0 0,1 1 0 0 0,-1-1-1 0 0,1 0 1 0 0,-1-1-29 0 0,12-4 20 0 0,0 0-36 0 0,3-1-45 0 0,0-1-40 0 0,9-6-107 0 0,-1-5-46 0 0,0-1-97 0 0,23-21-268 0 0,-21 10 297 0 0,-25 25 239 0 0,2 1 37 0 0,6-8 22 0 0,-13 14 24 0 0,-1-1 0 0 0,1 1 0 0 0,-1-1 0 0 0,1 1 0 0 0,-1-1 0 0 0,0 0 0 0 0,1 1 1 0 0,-1-1-1 0 0,0 1 0 0 0,0-1 0 0 0,1 0 0 0 0,-1 1 0 0 0,0-1 0 0 0,0 0 0 0 0,0 1 0 0 0,0-1 0 0 0,0 0 0 0 0,0 1 0 0 0,0-1 0 0 0,0 0 0 0 0,0-4 22 0 0,3 1 45 0 0,-1 0 86 0 0,-6 0 69 0 0,-10 0 132 0 0,-1 4-76 0 0,0 3-66 0 0,-1 3-59 0 0,0 2-53 0 0,2 1-44 0 0,-11 9-49 0 0,14-9 4 0 0,0 1 0 0 0,0 0-1 0 0,1 0 1 0 0,0 1 0 0 0,1 0-1 0 0,0 1 1 0 0,1 0 0 0 0,0 0-1 0 0,1 1 1 0 0,0 0 0 0 0,1 0-1 0 0,1 0-10 0 0,0 1 1 0 0,3-10 0 0 0,1 0 1 0 0,-1 1-1 0 0,1-1 1 0 0,0 1-1 0 0,0-1 1 0 0,0 1-1 0 0,1 3-1 0 0,2 0 82 0 0,5-4-25 0 0,2-4 8 0 0,-4 0 32 0 0,-4-1-33 0 0,14-3 49 0 0,7-10 125 0 0,0-2-4 0 0,-10 5-130 0 0,-3 3-73 0 0,-2 2-47 0 0,-1 0 0 0 0,0-1-1 0 0,4-5 17 0 0,25-40-185 0 0,-11 15 49 0 0,-7 10-133 0 0,2-2-61 0 0,-5 11 182 0 0,-13 17 140 0 0,-1 1 1 0 0,1-1 0 0 0,-1 0-1 0 0,1 1 1 0 0,0-1-1 0 0,-1 0 1 0 0,1 1-1 0 0,-1-1 1 0 0,0 0-1 0 0,1 0 1 0 0,-1 0-1 0 0,0 1 1 0 0,1-1-1 0 0,-1 0 1 0 0,0 0-1 0 0,0 0 1 0 0,0 0 0 0 0,1 0-1 0 0,-1 1 1 0 0,0-1-1 0 0,0 0 1 0 0,-1 0-1 0 0,1 0 1 0 0,0 0-1 0 0,0 0 8 0 0,1-7-74 0 0,3 2-44 0 0,-3 3-35 0 0,-7 5-8 0 0,6-1 33 0 0,1 1 60 0 0,3 5 15 0 0,-4-6 16 0 0,1 0 22 0 0,-1 1 0 0 0,0-1 0 0 0,1 0 0 0 0,-1 0-1 0 0,0 0 1 0 0,0 0 0 0 0,0 0 0 0 0,0 1 0 0 0,0-1-1 0 0,0 0 1 0 0,0 0 0 0 0,-1 0 0 0 0,1 0 0 0 0,0 1-1 0 0,-1-1 1 0 0,1 0 0 0 0,-1 0 0 0 0,1 0 15 0 0,-1 1-21 0 0,0-1-1 0 0,1 0 1 0 0,0 1 0 0 0,-1-1-1 0 0,1 1 1 0 0,0-1 0 0 0,-1 1-1 0 0,1-1 1 0 0,0 1 0 0 0,0-1-1 0 0,0 1 1 0 0,0 1 21 0 0,4 12-195 0 0,1 0 69 0 0,-1-4 70 0 0,-1 1 39 0 0,1 13 84 0 0,-4-18-44 0 0,-1-5-13 0 0,1 1 0 0 0,0 0 0 0 0,0-1 0 0 0,1 1 0 0 0,-1 0 0 0 0,0-1-1 0 0,1 1 1 0 0,0 0 0 0 0,0-1 0 0 0,0 1 0 0 0,0 1-10 0 0,3 1 2 0 0,-2 1-1 0 0,1-1 0 0 0,-1 1 1 0 0,0-1-1 0 0,0 1 0 0 0,0 0 1 0 0,-1 0-1 0 0,0 0 0 0 0,0 1-1 0 0,3 4 15 0 0,5 2-44 0 0,-3-6 30 0 0,-1 1 39 0 0,-3-3 19 0 0,-1 1 34 0 0,-1-5 44 0 0,0-1-56 0 0,2 0-31 0 0,2 2-25 0 0,-2-2 36 0 0,0 0 84 0 0,-1-1 112 0 0,11-9-38 0 0,5-5 61 0 0,-13 9-146 0 0,0-1 38 0 0,4-9 34 0 0,10-18 449 0 0,-12 24-522 0 0,1 0-83 0 0,15-25-96 0 0,-14 21-18 0 0,0 1 1 0 0,1 1-1 0 0,10-12 64 0 0,-16 21-13 0 0,0 0 0 0 0,1 0 0 0 0,-1 0 0 0 0,1 1 0 0 0,-1-1 0 0 0,1 1 0 0 0,0 0 0 0 0,3-1 13 0 0,-4 2-6 0 0,0 0 1 0 0,0 0 0 0 0,0 0 0 0 0,0 0 0 0 0,0 1 0 0 0,0 0 0 0 0,4-1 5 0 0,10 5-139 0 0,-1 5 36 0 0,12 18-47 0 0,-13-13 63 0 0,1 1 45 0 0,1 1 17 0 0,17 13 25 0 0,-27-25 0 0 0,0 1 1 0 0,-1-1-1 0 0,1 0 1 0 0,1-1-1 0 0,-1 0 1 0 0,0 0-1 0 0,6 1 0 0 0,-6-3-104 0 0,-1 0 75 0 0,2-1 61 0 0,12-3 209 0 0,-11 0-174 0 0,-2 0-79 0 0,0-1-102 0 0,0 0-100 0 0,-4 2 60 0 0,0 0-35 0 0,0 0-38 0 0,0 0-41 0 0,0-1-44 0 0,0 1-46 0 0,-2 1-152 0 0,0 0-82 0 0,1 0-73 0 0,-1-1-64 0 0,0 1-217 0 0,1-1-63 0 0,0 0-263 0 0,0 0-705 0 0,-2 2 1975 0 0</inkml:trace>
  <inkml:trace contextRef="#ctx0" brushRef="#br0" timeOffset="28">16194 192 9016 0 0,'0'-9'208'0'0,"-3"-16"192"0"0,1 15-158 0 0,2 4-66 0 0,-1 1 48 0 0,0-1 56 0 0,0 1 66 0 0,1-1 75 0 0,-1 1 84 0 0,1-1 95 0 0,0 0 103 0 0,-1-5 365 0 0,-3-1-48 0 0,-2 0-51 0 0,-1 0-52 0 0,-2 2-58 0 0,-1 0-59 0 0,0 2-64 0 0,0 1-65 0 0,-6 3-158 0 0,9 4-291 0 0,-1 2-34 0 0,-2 1-2 0 0,1 2-89 0 0,2 2-19 0 0,-1 12-96 0 0,4-8-28 0 0,3-9 36 0 0,-1 1 0 0 0,1-1 1 0 0,1 1-1 0 0,-1 0 1 0 0,0 0-1 0 0,1-1 0 0 0,-1 3 10 0 0,-2 13-28 0 0,-9 28-27 0 0,7-11 56 0 0,2 0-1 0 0,1 9 0 0 0,3 11 19 0 0,0 9 61 0 0,-1-46-47 0 0,1 0-1 0 0,0 1 1 0 0,4 14-33 0 0,3 27 19 0 0,-3-19-14 0 0,-3-28 22 0 0,1 1 34 0 0,-1-6-7 0 0,-2-2 14 0 0,1 0 0 0 0,-1 1 0 0 0,1-1 1 0 0,-2 6-69 0 0,1 18 178 0 0,2-18-183 0 0,0 17 60 0 0,-2-11-79 0 0,-1-5-69 0 0,0 0-92 0 0,1-10 68 0 0,0 2-13 0 0,0-1 10 0 0,0-1 9 0 0,-1-1-12 0 0,1 0-37 0 0,-1-1-8 0 0,0 1-37 0 0,0-1-41 0 0,0 0-46 0 0,0-1-344 0 0,1 0-144 0 0,0-1 120 0 0,0 0 102 0 0,0 1 86 0 0,0-1 75 0 0,0 1 50 0 0,0-2-646 0 0,0 1 534 0 0,0 0-97 0 0,0 0 230 0 0,0 1-39 0 0,0-5-1919 0 0,0-3-1284 0 0</inkml:trace>
  <inkml:trace contextRef="#ctx0" brushRef="#br0" timeOffset="29">15969 416 12608 0 0,'-1'0'281'0'0,"1"-1"-91"0"0,0 1-85 0 0,-1-1-38 0 0,-1-2 54 0 0,1 1-38 0 0,-1 1 75 0 0,1 0 109 0 0,-1 0-203 0 0,-4-3-45 0 0,1-4 30 0 0,7 2 67 0 0,-1 5 105 0 0,-1 1 262 0 0,0 0 458 0 0,0 0 47 0 0,0 0-404 0 0,0 0-238 0 0,0 0-56 0 0,0 0 67 0 0,0 0 164 0 0,0 0-29 0 0,0 0-209 0 0,2 0-127 0 0,8 2 25 0 0,0 0-35 0 0,11 1 66 0 0,26 5 82 0 0,-44-7-174 0 0,-3-1-4 0 0,3 0-17 0 0,41-4 162 0 0,-28 1-104 0 0,0-1 92 0 0,-4 1-69 0 0,3-1-31 0 0,0 0-57 0 0,0 0-59 0 0,-1-2-57 0 0,8 0 25 0 0,-18 5-4 0 0,1 0 1 0 0,-2 0-1 0 0,1 0 1 0 0,0-1-1 0 0,3-1 3 0 0,-4 2-48 0 0,-2 1 48 0 0,-1 0-1 0 0,1 0 0 0 0,-1 0 0 0 0,1 0 0 0 0,-1 0 0 0 0,1 0 1 0 0,0 0-1 0 0,-1 0 0 0 0,1 0 0 0 0,-1 0 0 0 0,1 0 1 0 0,-1 0-1 0 0,1 0 0 0 0,-1 1 0 0 0,1-1 0 0 0,-1 0 0 0 0,1 0 1 0 0,-1 1-1 0 0,1-1 0 0 0,-1 0 0 0 0,1 1 0 0 0,-1-1 1 0 0,2 2-10 0 0,3 1-72 0 0,-2 1 32 0 0,1 7 14 0 0,-3-7 28 0 0,2 12 119 0 0,-2 2-35 0 0,-2 7-64 0 0,-2-4-111 0 0,1-12 3 0 0,0 0-36 0 0,-1 5 29 0 0,-2 1 45 0 0,0-1 48 0 0,0 0 49 0 0,-1 3 76 0 0,1-2 77 0 0,4-13-71 0 0,1 0-27 0 0,-1 1-58 0 0,0 5-86 0 0,5-23 295 0 0,-2 6-187 0 0,0 2-54 0 0,10-17 49 0 0,4-9-60 0 0,-10 21-40 0 0,1 0-1 0 0,7-9 48 0 0,-6 11-34 0 0,0 1 1 0 0,1 0 0 0 0,2-1 33 0 0,16-13-150 0 0,-2 7-60 0 0,1 3-101 0 0,2 5 187 0 0,-20 7 99 0 0,0 0 0 0 0,0 0 0 0 0,0 1 1 0 0,4 0 24 0 0,31 5-78 0 0,-14 1-6 0 0,-8-2-15 0 0,-14-3 78 0 0,-1 0 0 0 0,1-1 0 0 0,0 0 0 0 0,0 0 0 0 0,-1 0-1 0 0,1-1 1 0 0,4-1 21 0 0,7-2-10 0 0,1-1 55 0 0,-15 4-31 0 0,4-2 14 0 0,-1 0 0 0 0,1-1-1 0 0,-1 0 1 0 0,1-1-1 0 0,-1 0 1 0 0,0 0 0 0 0,-1 0-1 0 0,1-1 1 0 0,-1 0 0 0 0,0 0-1 0 0,-1 0 1 0 0,1-1-1 0 0,-1 0 1 0 0,0-1-28 0 0,3-7 102 0 0,-7 12-70 0 0,0 0 1 0 0,0 0-1 0 0,-1 0 0 0 0,1 1 1 0 0,-1-1-1 0 0,1 0 1 0 0,-1-3-33 0 0,0 5 18 0 0,0-1 0 0 0,0 1 1 0 0,-1-1-1 0 0,1 0 1 0 0,0 1-1 0 0,-1-1 1 0 0,1 1-1 0 0,-1-1 0 0 0,1 1 1 0 0,-1-1-1 0 0,0 1 1 0 0,0 0-1 0 0,0-2-18 0 0,0 2 13 0 0,0 0-1 0 0,0 0 1 0 0,-1 0-1 0 0,1-1 1 0 0,0 2-1 0 0,0-1 1 0 0,-1 0-1 0 0,1 0 1 0 0,0 0-1 0 0,-1 0-12 0 0,1 1 2 0 0,0 0-1 0 0,-1 0 1 0 0,1-1-1 0 0,0 1 1 0 0,0 0-1 0 0,0 0 1 0 0,-1 0-1 0 0,1 0 1 0 0,0 1-1 0 0,0-1 1 0 0,0 0-1 0 0,0 0 1 0 0,-1 1-1 0 0,1-1-1 0 0,-8 3-18 0 0,0 2-55 0 0,3-1-83 0 0,-5 5-41 0 0,2 2 47 0 0,-9 13-38 0 0,-8 29 29 0 0,21-40 180 0 0,0 1 0 0 0,1-1-1 0 0,-1 7-20 0 0,1 0-20 0 0,1 0-1 0 0,1 0 0 0 0,0 16 21 0 0,3-25-11 0 0,2-2 32 0 0,7 7 103 0 0,3-6 50 0 0,-10-9-144 0 0,-1 0 0 0 0,0 0-1 0 0,0 0 1 0 0,1 0 0 0 0,-1-1 0 0 0,0 1-1 0 0,1-1 1 0 0,-1 0 0 0 0,0 1 0 0 0,1-1 0 0 0,-1 0-1 0 0,1-1 1 0 0,-1 1 0 0 0,0 0 0 0 0,1-1-1 0 0,0 1-29 0 0,26-10 6 0 0,-11 2-76 0 0,-3 1-65 0 0,-1-1-95 0 0,-2 1-49 0 0,-1-1-93 0 0,1 1-108 0 0,-1-1-118 0 0,0 2-44 0 0,-1-1-114 0 0,0 0-121 0 0,-4 4 389 0 0,-1-1-33 0 0,-2 3 69 0 0,-1 0-51 0 0,0-1-46 0 0,1 1-40 0 0,-1-1-163 0 0,1 1-39 0 0,1-1-198 0 0,1-1-535 0 0</inkml:trace>
  <inkml:trace contextRef="#ctx0" brushRef="#br0" timeOffset="30">17183 157 14480 0 0,'0'0'330'0'0,"0"0"-153"0"0,0 0-38 0 0,-1 0 43 0 0,0 1-87 0 0,-2 0-8 0 0,1 0 3 0 0,-8 4 129 0 0,1 1-75 0 0,-2 0-42 0 0,-14 11 71 0 0,17-11-73 0 0,-1 0 53 0 0,0 0 73 0 0,0 0 92 0 0,0 0 112 0 0,-6 5 111 0 0,-1 1-72 0 0,2 0-73 0 0,-1 1-72 0 0,-3 2-26 0 0,1 0-110 0 0,1-2 15 0 0,2 0-41 0 0,0 0-38 0 0,0 1-35 0 0,-11 15 3 0 0,0 1-92 0 0,2 2 116 0 0,2 4 65 0 0,10-18-67 0 0,4-2 7 0 0,5 0 103 0 0,2-14-20 0 0,1-2 25 0 0,0 0-80 0 0,2 1-61 0 0,5 0 62 0 0,-5-2-52 0 0,9-2-57 0 0,8-6-40 0 0,-2 1 15 0 0,17-8 143 0 0,-3-3-68 0 0,6-3-50 0 0,-30 18-44 0 0,0 0 1 0 0,0 1-1 0 0,0 0 0 0 0,1 0 3 0 0,-8 3 0 0 0,0 0 0 0 0,-1-1 0 0 0,1 1 0 0 0,0 0 0 0 0,0 0 0 0 0,-1-1 0 0 0,1 1 0 0 0,0 0 0 0 0,-1 0 0 0 0,1 0 0 0 0,0 0 0 0 0,0 0 0 0 0,-1 0 0 0 0,1 0 0 0 0,0 0 0 0 0,0 0 0 0 0,-1 1 0 0 0,1-1 0 0 0,0 0 0 0 0,-1 0 0 0 0,1 1 0 0 0,0-1 0 0 0,-1 0 0 0 0,1 1 0 0 0,0-1 0 0 0,-1 1 0 0 0,1-1 0 0 0,-1 1 0 0 0,1-1 0 0 0,-1 1 0 0 0,1-1 0 0 0,-1 1 0 0 0,1-1 0 0 0,-1 1 0 0 0,1 0 0 0 0,-1-1 0 0 0,0 1 0 0 0,1 1 0 0 0,2 1-16 0 0,-1 1-1 0 0,0 1 1 0 0,0-1-1 0 0,0 0 1 0 0,0 0-1 0 0,-1 1 1 0 0,0-1-1 0 0,0 1 1 0 0,0-1-1 0 0,0 5 17 0 0,0 21-50 0 0,-1-2 34 0 0,-1-4 42 0 0,0 12 261 0 0,-4 14-287 0 0,1-7 118 0 0,2-1-35 0 0,1-3-14 0 0,-6 50-69 0 0,6-79-14 0 0,3 15 41 0 0,-1-16-51 0 0,2-1-51 0 0,-1 0-73 0 0,-1-7-10 0 0,0-1-332 0 0,1-1 67 0 0,2-1 3 0 0,5-2-504 0 0,-8 3 559 0 0,7-10-998 0 0,0-4-12 0 0</inkml:trace>
  <inkml:trace contextRef="#ctx0" brushRef="#br0" timeOffset="31">17317 190 13416 0 0,'2'-1'-116'0'0,"0"0"88"0"0,-1 0 74 0 0,1 0 61 0 0,-1 1 214 0 0,0-1 277 0 0,-1 2-331 0 0,-2 0-71 0 0,1 0-125 0 0,0 0-60 0 0,0-1-26 0 0,1 1 16 0 0,0-1 0 0 0,0 0 0 0 0,-1 0 0 0 0,1 1 0 0 0,0-1 0 0 0,0 0 0 0 0,-1 0 0 0 0,1 1 0 0 0,0-1 0 0 0,0 0 0 0 0,0 1 0 0 0,-1-1 0 0 0,1 0 0 0 0,0 1 0 0 0,0-1 0 0 0,0 0 0 0 0,0 1-1 0 0,0-1 1 0 0,0 0 0 0 0,0 1 0 0 0,0-1 0 0 0,0 1 0 0 0,0-1 0 0 0,0 0 0 0 0,0 1 0 0 0,0-1 0 0 0,0 0 0 0 0,0 1 0 0 0,0-1 0 0 0,0 0 0 0 0,0 1 0 0 0,0-1 0 0 0,1 0 0 0 0,-1 1 0 0 0,0-1-1 0 0,1 2 40 0 0,2 8 359 0 0,-2 1-48 0 0,-1 1-42 0 0,-1 0-40 0 0,-3 12 170 0 0,-2 0-104 0 0,1 0-50 0 0,-18 99 919 0 0,19-97-905 0 0,1 0 46 0 0,2 5 203 0 0,1-22-370 0 0,2-2 46 0 0,1-1 58 0 0,1-2 74 0 0,-3-4 50 0 0,-1 0 8 0 0,0 0-40 0 0,0 0-277 0 0,2 0-1 0 0,23-12 150 0 0,-19 8-197 0 0,0 0 1 0 0,0 0-1 0 0,-1 0 0 0 0,0-1 1 0 0,0 0-1 0 0,0 0 1 0 0,-1 0-1 0 0,3-3-49 0 0,8-12 90 0 0,36-47-4 0 0,-35 48-86 0 0,2 1-40 0 0,-8 8-44 0 0,0-1 0 0 0,5-6 84 0 0,-10 9-80 0 0,-2 6-34 0 0,5 4 67 0 0,0 1 22 0 0,-5-1-50 0 0,10 10-74 0 0,-2 3 43 0 0,7 19-5 0 0,-15-26 104 0 0,1 0-1 0 0,0-1 1 0 0,0 1 0 0 0,1-1-1 0 0,4 6 8 0 0,-7-11-1 0 0,0 0 0 0 0,0-1-1 0 0,0 1 1 0 0,0 0-1 0 0,1-1 1 0 0,-1 1-1 0 0,0-1 1 0 0,1 1 0 0 0,0-1 1 0 0,13 2 34 0 0,-6-3 22 0 0,0-1 37 0 0,2-2 43 0 0,-1-1 53 0 0,17-7-92 0 0,-2-4 86 0 0,-2-4 52 0 0,-16 12-113 0 0,0-1 0 0 0,0 0 0 0 0,-1-1 0 0 0,-1 0 0 0 0,2-2-122 0 0,13-27 299 0 0,-12 15-188 0 0,-3-2-70 0 0,-1 8-41 0 0,-3 11 0 0 0,-1 0 0 0 0,0-1 0 0 0,1 1 0 0 0,-2-1 0 0 0,1-2 0 0 0,0-9-15 0 0,0 16 10 0 0,-1 0 1 0 0,1 1-1 0 0,-1-1 0 0 0,0 0 1 0 0,0 0-1 0 0,0 0 0 0 0,0 0 0 0 0,0 1 1 0 0,0-1-1 0 0,0 0 0 0 0,-1 0 1 0 0,1 0-1 0 0,-1 1 0 0 0,1-1 0 0 0,-1 0 1 0 0,0 1-1 0 0,0-1 0 0 0,1 0 1 0 0,-1 1-1 0 0,-1-1 5 0 0,1 0-22 0 0,0 1 0 0 0,0 0 0 0 0,-1 0 0 0 0,1 0 1 0 0,0 0-1 0 0,-1 0 0 0 0,1 0 0 0 0,-1 0 0 0 0,1 0 0 0 0,-1 1 0 0 0,1-1 0 0 0,-2 0 22 0 0,2 1-13 0 0,-1 0-1 0 0,1 0 0 0 0,0 0 1 0 0,-1 0-1 0 0,1 0 0 0 0,0 0 1 0 0,-1 0-1 0 0,1 0 0 0 0,0 0 1 0 0,-1 1-1 0 0,1-1 1 0 0,0 0-1 0 0,-1 1 14 0 0,-2 1-37 0 0,-1 1 0 0 0,0 0 0 0 0,1 0 0 0 0,0 0 1 0 0,0 1-1 0 0,0 0 0 0 0,0 0 37 0 0,-3 2-65 0 0,4-3 47 0 0,1-1-1 0 0,0 1 1 0 0,0-1-1 0 0,0 1 1 0 0,1 0-1 0 0,-1 0 1 0 0,1 0-1 0 0,-1 0 0 0 0,1 1 19 0 0,-7 18-82 0 0,2-3 50 0 0,-4 14-84 0 0,2 22 35 0 0,5-30 55 0 0,2-14 26 0 0,0 0 0 0 0,0-1 0 0 0,1 1 0 0 0,2 10 0 0 0,-2-17 0 0 0,0-1 0 0 0,1 0 0 0 0,0 1 0 0 0,0-1 0 0 0,-1 0 0 0 0,2 0 0 0 0,-1 0 0 0 0,0 0 0 0 0,1 0 0 0 0,-1 0 0 0 0,1 0 0 0 0,0 0 0 0 0,0-1 0 0 0,0 1 0 0 0,0-1 0 0 0,1 1 0 0 0,0 0 0 0 0,5 2 0 0 0,1-3 16 0 0,-3-2 11 0 0,-1-1 0 0 0,0 1-1 0 0,0-2 1 0 0,0 1 0 0 0,0 0-1 0 0,0-1 1 0 0,0 0 0 0 0,0 0-1 0 0,0 0 1 0 0,-1-1 0 0 0,1 0 0 0 0,-1 0-1 0 0,0 0 1 0 0,0 0 0 0 0,0-1-1 0 0,1 0-26 0 0,27-31 165 0 0,-3-2-53 0 0,-13 16-74 0 0,16-29 85 0 0,-19 29-100 0 0,2 0-37 0 0,-7 10-40 0 0,10-5 25 0 0,-9 11-3 0 0,0 5-36 0 0,-8 0 57 0 0,0 0 1 0 0,-1 0-1 0 0,1 1 1 0 0,0-1-1 0 0,-1 1 1 0 0,1-1-1 0 0,0 0 1 0 0,-1 1-1 0 0,1-1 1 0 0,-1 1-1 0 0,1 0 1 0 0,-1-1-1 0 0,1 1 1 0 0,-1-1-1 0 0,1 1 1 0 0,-1 0-1 0 0,1 0 11 0 0,0 2-34 0 0,9 14-168 0 0,-4 3 38 0 0,-3-6 94 0 0,0 0 36 0 0,-1-6 32 0 0,-1 1 0 0 0,0-1 0 0 0,0 0 0 0 0,-1 1 0 0 0,0-1 0 0 0,-1 7 2 0 0,0-12-17 0 0,1 1 0 0 0,0 0-1 0 0,0 0 1 0 0,0-1-1 0 0,0 1 1 0 0,1 1 17 0 0,1 26-37 0 0,-2-30 106 0 0,0-1-1 0 0,0 0-1 0 0,3-1 36 0 0,0-1-36 0 0,7-9 12 0 0,-5 4-8 0 0,7-5-56 0 0,-2 0 0 0 0,0-1-1 0 0,7-10-14 0 0,-8 10 1 0 0,0 0-1 0 0,1 1 0 0 0,0 0 0 0 0,2 0 0 0 0,-8 8 0 0 0,0 0 0 0 0,0 1 0 0 0,0-1 0 0 0,1 1 0 0 0,0 0 0 0 0,-1 0 0 0 0,1 0 0 0 0,0 1 0 0 0,0-1 0 0 0,1 1 0 0 0,-1 0 0 0 0,0 1 0 0 0,1-1 0 0 0,-1 1 0 0 0,1 1 0 0 0,4-1 0 0 0,7 2 0 0 0,-13 3 0 0 0,-1-2 0 0 0,5 4-8 0 0,1 1-1 0 0,-2-1 1 0 0,1 2-1 0 0,-1-1 1 0 0,0 1-1 0 0,0 0 1 0 0,2 4 8 0 0,0 0-12 0 0,0-1 0 0 0,2 0-1 0 0,3 3 13 0 0,0 0-60 0 0,-4-5-43 0 0,-1-1-57 0 0,1-1-61 0 0,1-1-66 0 0,0-2-72 0 0,0-3-75 0 0,2-2-82 0 0,0-5-86 0 0,-12 5 266 0 0,0 1-49 0 0,0-1-43 0 0,1 0-40 0 0,-1 0-299 0 0,1 0-65 0 0,0 0-53 0 0,-1 0-37 0 0,1-1-345 0 0,0 1-34 0 0,4-4-2717 0 0</inkml:trace>
  <inkml:trace contextRef="#ctx0" brushRef="#br0" timeOffset="32">18657 55 11808 0 0,'2'0'266'0'0,"2"0"-163"0"0,0 1 47 0 0,2 4 410 0 0,-5-1-322 0 0,-2-1-154 0 0,1 0-33 0 0,-2 1-46 0 0,0 1-89 0 0,-7 8 770 0 0,-1-1-80 0 0,0-1-69 0 0,-1 0-57 0 0,-5 6 152 0 0,-5 9 221 0 0,13-14-526 0 0,1 0-53 0 0,-7 9 147 0 0,-6 16 158 0 0,14-20-300 0 0,1-2 41 0 0,-3 7 74 0 0,4-7-92 0 0,3-6-79 0 0,1 0 36 0 0,1-1 45 0 0,3-1 53 0 0,-2-6-189 0 0,2 0-76 0 0,8-1 12 0 0,-11 0-76 0 0,5 0 19 0 0,-1 0 1 0 0,0-1-1 0 0,1 0 1 0 0,-1 0-1 0 0,1 0-47 0 0,27-12 156 0 0,-2-4-75 0 0,0-2-68 0 0,0-1-68 0 0,-25 16 32 0 0,5-3-55 0 0,0 1-38 0 0,41-20-614 0 0,-48 24 683 0 0,14-4-225 0 0,-16 5 241 0 0,0 1 1 0 0,0-1 0 0 0,0 1 0 0 0,0 0 0 0 0,0 0-1 0 0,0 0 1 0 0,0 0 0 0 0,0 0 0 0 0,0 0 0 0 0,0 0-1 0 0,2 1 31 0 0,-3 3-81 0 0,-5 10-5 0 0,3-12 51 0 0,1-1 22 0 0,0 1 1 0 0,0-1 0 0 0,0 1-1 0 0,0-1 1 0 0,0 1 0 0 0,0-1-1 0 0,0 1 1 0 0,1-1-1 0 0,-1 1 1 0 0,0-1 0 0 0,1 1 12 0 0,7 17-98 0 0,2 3 54 0 0,-8-14 47 0 0,0 1-1 0 0,-1-1 0 0 0,0 0 1 0 0,0 0-1 0 0,-1 1 0 0 0,0-1 0 0 0,0 2-2 0 0,0 20 152 0 0,3-16-61 0 0,0 0 61 0 0,2-3 77 0 0,-5-10-79 0 0,1 0 45 0 0,0 0-75 0 0,1 0-51 0 0,2 4 29 0 0,0-3 13 0 0,-3-1 8 0 0,1-1 55 0 0,10-5 113 0 0,0 0-48 0 0,-1-3-43 0 0,-1-1-38 0 0,6-12 66 0 0,-13 17-198 0 0,-2-1 0 0 0,1 1 0 0 0,0 0 1 0 0,-1 0-1 0 0,1-3-26 0 0,1-7 9 0 0,2 0-1 0 0,0 0 1 0 0,3-5-9 0 0,4-7-67 0 0,-4 7-69 0 0,0 0-102 0 0,10-20-221 0 0,-14 31 374 0 0,0 1 0 0 0,1 0 1 0 0,-1 0-1 0 0,1 1 0 0 0,1-1 0 0 0,-1 1 0 0 0,1 0 85 0 0,4 1-109 0 0,0 4 32 0 0,-7 1 68 0 0,-1 1-1 0 0,1 0 1 0 0,-1-1 0 0 0,0 1-1 0 0,1 0 1 0 0,-1 0-1 0 0,0 0 1 0 0,0 0 0 0 0,0 1 9 0 0,2 0-11 0 0,-1 0 1 0 0,0 1 0 0 0,1-1-1 0 0,-1 1 1 0 0,-1 0 0 0 0,1 0-1 0 0,0 0 1 0 0,-1 1 0 0 0,1-1-1 0 0,-1 0 1 0 0,0 2 10 0 0,6 13-57 0 0,2 12 46 0 0,1 0 12 0 0,-9-25-1 0 0,-1 0 0 0 0,0-1 0 0 0,0 1 0 0 0,0 0 0 0 0,-1 0 0 0 0,1 0 0 0 0,-1 0 0 0 0,-1 2 0 0 0,1 0 0 0 0,0-1 0 0 0,1 1 0 0 0,-1-1 0 0 0,2 3 0 0 0,0 1 1 0 0,2 6 2 0 0,-1 0 1 0 0,-1 0-1 0 0,0 16-3 0 0,-2-10 33 0 0,1 1 0 0 0,1-1 0 0 0,0 0 0 0 0,3 5-33 0 0,12 84 223 0 0,-16-88-198 0 0,-9 8 56 0 0,6-26-59 0 0,0 0-1 0 0,0 1 0 0 0,1-1 1 0 0,0 1-1 0 0,0-1 0 0 0,0 6-21 0 0,1-3 26 0 0,1-3-7 0 0,-1-1-1 0 0,0 1 1 0 0,-1-1-1 0 0,1 1 1 0 0,-1 0-1 0 0,0-1 1 0 0,0 1-1 0 0,0-1 1 0 0,0 0-1 0 0,-1 1-18 0 0,-9 18 204 0 0,6-11-50 0 0,0 1 37 0 0,-1 0 54 0 0,-4 0 37 0 0,-2-2 39 0 0,-2-1 37 0 0,-1-2 35 0 0,0-2 36 0 0,0-2 34 0 0,1-2 33 0 0,10-2-332 0 0,1 0 0 0 0,0-1 0 0 0,-1 1 0 0 0,1 0 0 0 0,0-1 0 0 0,-1 0 0 0 0,1 0 1 0 0,0 0-1 0 0,-3-2-164 0 0,-7-7 706 0 0,5-7-92 0 0,5 10-405 0 0,1 0-56 0 0,-2-3 12 0 0,4 8-148 0 0,0 0 0 0 0,-1 1 0 0 0,1-1 1 0 0,0 0-1 0 0,0 0 0 0 0,0 0 0 0 0,0 1 1 0 0,0-1-1 0 0,0 0 0 0 0,1 0 0 0 0,-1 1 1 0 0,1-1-1 0 0,-1 0 0 0 0,1-1-17 0 0,4-10 88 0 0,-1-2-50 0 0,0 4-37 0 0,0-1 0 0 0,0 1-1 0 0,2-3 0 0 0,5-3-168 0 0,2 1 87 0 0,-7 9 69 0 0,1 0 0 0 0,0 1 1 0 0,1 0-1 0 0,0 0 0 0 0,8-4 12 0 0,-3 2-45 0 0,0 2-37 0 0,3-1-77 0 0,1 0-86 0 0,0 2-103 0 0,-9 2 128 0 0,1 1-32 0 0,-1 0-36 0 0,1 0-37 0 0,-1 0-41 0 0,0 0-41 0 0,1 1-46 0 0,-1 0-46 0 0,0-1-50 0 0,0 1-51 0 0,-6 1 187 0 0,1 0-52 0 0,-1 0-47 0 0,0-1-44 0 0,2 1-348 0 0,-1 0-72 0 0,1 0-57 0 0,-1-1-40 0 0,2 1-401 0 0,0 0-35 0 0,10 0-3149 0 0</inkml:trace>
  <inkml:trace contextRef="#ctx0" brushRef="#br0" timeOffset="33">381 1313 2592 0 0,'4'3'35'0'0,"2"0"60"0"0,3-1 79 0 0,5 0 162 0 0,0-1 17 0 0,-5-1-147 0 0,-3 0-72 0 0,-2-1-50 0 0,27 0 798 0 0,-19 1-576 0 0,-1-1-71 0 0,2 0 20 0 0,0 0-60 0 0,0 0-54 0 0,0 0-43 0 0,9 0-6 0 0,28-5-12 0 0,-1-4-49 0 0,16-3-65 0 0,87-15-120 0 0,-105 21 157 0 0,0 1 54 0 0,-20 3-4 0 0,-1-1 77 0 0,12-1 148 0 0,-6 2 480 0 0,24-1-758 0 0,-29 5 173 0 0,1 1-65 0 0,-2 1-20 0 0,-4 0-29 0 0,0 0 1 0 0,0 1-1 0 0,7 3-59 0 0,5 3 33 0 0,1-1 0 0 0,0-1-1 0 0,0-2 1 0 0,27 1-33 0 0,8-5 147 0 0,70-8-147 0 0,-15-4 117 0 0,-40-1-94 0 0,41 0-53 0 0,-66 8-9 0 0,6 3 39 0 0,18 6 6 0 0,-43-1 50 0 0,21 3-41 0 0,4 1-6 0 0,-21-4 42 0 0,70 6-15 0 0,0-4 0 0 0,9-6-36 0 0,80-19 83 0 0,-63 3-17 0 0,-4 1-34 0 0,-46 4 3 0 0,57 2-35 0 0,-22 14-7 0 0,0 5 1 0 0,35 12 6 0 0,-6-2-3 0 0,-78-16 33 0 0,0-3 1 0 0,0-3-1 0 0,7-4-30 0 0,15-1 26 0 0,-31 2 23 0 0,92-14-69 0 0,-100 11 52 0 0,1 0 71 0 0,0 2 102 0 0,-31 3-55 0 0,1 1 38 0 0,56-3 20 0 0,43-6 30 0 0,3-1 24 0 0,-45 7-13 0 0,-36 2-99 0 0,8-4-150 0 0,108-20 82 0 0,6 0-45 0 0,-96 15 25 0 0,28-3 4 0 0,48-2-34 0 0,28-2-10 0 0,-67 9-25 0 0,76-4-2 0 0,50 2-8 0 0,-40 1-45 0 0,-71 5 56 0 0,64-3 73 0 0,64-3 3 0 0,-172 8-91 0 0,0 0-37 0 0,-7 1 48 0 0,59-1 46 0 0,185-1 133 0 0,-208 6-149 0 0,167 3-24 0 0,13 0 0 0 0,-155-3-7 0 0,38 2 42 0 0,-133-2 85 0 0,61 2 263 0 0,-74-3-323 0 0,1 0-65 0 0,-9-1-50 0 0,0 1-55 0 0,147 5-7 0 0,43 1-28 0 0,-70-7 106 0 0,15 0 39 0 0,72-3 0 0 0,-159-1 40 0 0,35 1 117 0 0,-5 0 7 0 0,-34-1-93 0 0,10-1 30 0 0,1 1-75 0 0,0 0-82 0 0,0 2-89 0 0,-51 1 29 0 0,1 0 54 0 0,0 0 43 0 0,-1 0 37 0 0,13 0 49 0 0,53-2 157 0 0,-36 3-150 0 0,85-6-74 0 0,239-2-14 0 0,-321 8-187 0 0,0-1 101 0 0,0 0 79 0 0,1-1 60 0 0,166-2 278 0 0,-152 5-278 0 0,-1 0-98 0 0,42 3 50 0 0,20 0 29 0 0,-45 0-57 0 0,-16 1-62 0 0,1 1-88 0 0,42 3 376 0 0,-39-3-134 0 0,0-1-105 0 0,-41-2-26 0 0,-1 0-42 0 0,36 3 202 0 0,66 5 146 0 0,-93-7-203 0 0,0-1-56 0 0,448 15 29 0 0,-443-17 0 0 0,128 8 0 0 0,36-4 0 0 0,157 5 0 0 0,-309-8 42 0 0,2-1-81 0 0,131-1-257 0 0,-139 0 244 0 0,1 0 57 0 0,-19-1-54 0 0,2 0 36 0 0,37-1 15 0 0,65-3-7 0 0,-74 2 13 0 0,1 1 42 0 0,58 2 197 0 0,80-3 287 0 0,-119 1-339 0 0,-8 0-106 0 0,111 0-42 0 0,-134 3 37 0 0,0 1 83 0 0,81 1 213 0 0,-73-2-227 0 0,-1 1-68 0 0,161 1 196 0 0,2 1-55 0 0,-162-1-178 0 0,0 1 35 0 0,67 3 170 0 0,-45-3-85 0 0,-1-2 44 0 0,89-2 307 0 0,-99 0-263 0 0,23-1 181 0 0,-1-3-61 0 0,19-2 17 0 0,60-8 144 0 0,-116 8-333 0 0,-1-3-68 0 0,13 0-33 0 0,-61 7-310 0 0,1 0 85 0 0,-1 1 73 0 0,1-1 62 0 0,1 0 60 0 0,0 1 46 0 0,38-4 397 0 0,-31 3-337 0 0,-9 1-112 0 0,0 0-41 0 0,-2 0-45 0 0,1 0-47 0 0,-1 1-54 0 0,1-1-60 0 0,0 1-87 0 0,0-1-86 0 0,0 1-93 0 0,0 0-102 0 0,1 0-109 0 0,-1 0-119 0 0,0 0-126 0 0,-6 0 401 0 0,-1 0-35 0 0,13 1-1625 0 0,9 0-1236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08:34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101 211 12240 0 0,'2'-2'-8'0'0,"0"1"86"0"0,0 0 131 0 0,1 1 221 0 0,-2 0-271 0 0,1 0-62 0 0,0 0-45 0 0,-7 3 213 0 0,2 3-53 0 0,1 11 116 0 0,1-8-118 0 0,-4 6 79 0 0,-1 1-72 0 0,-2 3-29 0 0,-5 8-2 0 0,-4 8 72 0 0,3 1 68 0 0,9-20-208 0 0,-2-1-56 0 0,4-9-53 0 0,0 0 0 0 0,1 0 1 0 0,0 0-1 0 0,0 1 0 0 0,1-1 1 0 0,-1 0-1 0 0,1 2-9 0 0,-6 16 172 0 0,6-23-154 0 0,1 1-1 0 0,-1 0 1 0 0,0 0 0 0 0,0-1-1 0 0,1 1 1 0 0,-1 0-1 0 0,1 0 1 0 0,0 0 0 0 0,-1 0-1 0 0,1 0 1 0 0,0 0-1 0 0,0 0 1 0 0,0 0 0 0 0,0-1-1 0 0,1 1 1 0 0,-1 0-1 0 0,0 0 1 0 0,1 0-1 0 0,0 1-17 0 0,-1-3 6 0 0,0 0-1 0 0,0 0 0 0 0,1 1 1 0 0,-1-1-1 0 0,0 0 1 0 0,0 1-1 0 0,0-1 0 0 0,0 0 1 0 0,1 1-1 0 0,-1-1 0 0 0,0 0 1 0 0,0 1-1 0 0,0-1 0 0 0,0 0 1 0 0,0 1-1 0 0,0-1 0 0 0,0 0 1 0 0,0 1-1 0 0,0-1 0 0 0,0 0 1 0 0,0 1-1 0 0,0-1 0 0 0,0 0 1 0 0,0 1-1 0 0,0-1 0 0 0,0 0 1 0 0,-1 1-1 0 0,1-1 0 0 0,0 0 1 0 0,0 1-1 0 0,0-1 0 0 0,-1 0 1 0 0,1 0-1 0 0,0 1 0 0 0,0-1 1 0 0,0 0-1 0 0,-1 0 0 0 0,1 1 1 0 0,0-1-7 0 0,-1 1 105 0 0,1-1-95 0 0,2 1 91 0 0,5 1 468 0 0,-4-4-405 0 0,2-5 210 0 0,-1-1-107 0 0,-1-4-48 0 0,1-6 4 0 0,-1 6-29 0 0,4-12 133 0 0,1 1-70 0 0,0 0-62 0 0,1 0-53 0 0,0 0-45 0 0,-1-1-38 0 0,7-23-25 0 0,-10 29-32 0 0,1 1-1 0 0,7-14 0 0 0,8-21-11 0 0,-1-3-45 0 0,-9 29 63 0 0,2 1 0 0 0,2-3-7 0 0,-11 22 31 0 0,0 0 0 0 0,0 0 0 0 0,1 0 0 0 0,-1 1-1 0 0,6-5-30 0 0,-9 9 4 0 0,0 0 0 0 0,0 0-1 0 0,0 0 1 0 0,0 0-1 0 0,0 0 1 0 0,0 0-1 0 0,0 1 1 0 0,0-1 0 0 0,0 0-1 0 0,1 1 1 0 0,-1-1-1 0 0,0 1 1 0 0,1-1-1 0 0,-1 1 1 0 0,0-1-1 0 0,1 1 1 0 0,-1 0 0 0 0,0 0-1 0 0,1 0 1 0 0,-1 0-1 0 0,0 0 1 0 0,1 0-1 0 0,-1 0 1 0 0,1 0-1 0 0,-1 1 1 0 0,0-1 0 0 0,1 0-1 0 0,-1 1 1 0 0,0-1-1 0 0,0 1 1 0 0,1-1-1 0 0,0 2-3 0 0,4 4 0 0 0,1 1 0 0 0,0 0-1 0 0,-1 0 1 0 0,-1 0 0 0 0,1 1 0 0 0,-1 0-1 0 0,0 0 1 0 0,1 4 0 0 0,17 27 56 0 0,22 37 18 0 0,-40-68-75 0 0,0 0 0 0 0,-1 1 1 0 0,0-1-1 0 0,-1 1 0 0 0,1 6 1 0 0,4 7 12 0 0,2-1 34 0 0,-3 2-32 0 0,-4-9-24 0 0,4 0-50 0 0,-1-7 4 0 0,-5-4 2 0 0,1 0-43 0 0,-1-1-21 0 0,0 0-44 0 0,1 0-52 0 0,-1 0-60 0 0,-1-2 55 0 0,0 0-33 0 0,0 0-76 0 0,0 0 111 0 0,0 0-42 0 0,0 0-43 0 0,0 0-43 0 0,0 0-39 0 0,0 0-34 0 0,0 0-266 0 0,0 0-59 0 0,0 0-45 0 0,0 0-33 0 0,0 0-1465 0 0,0 0-1290 0 0</inkml:trace>
  <inkml:trace contextRef="#ctx0" brushRef="#br0" timeOffset="274.618">161 270 13416 0 0,'0'0'298'0'0,"0"0"46"0"0,0 0 24 0 0,0 0-151 0 0,2-1-103 0 0,5-1-20 0 0,3-1-58 0 0,6-4 27 0 0,-6 3 357 0 0,0 1-1 0 0,0 0 1 0 0,7-1-420 0 0,-2 1 339 0 0,1-1-80 0 0,6-1-43 0 0,0 2-43 0 0,-1 0-65 0 0,-1-2-74 0 0,-5 1-97 0 0,-1 0 65 0 0,34-7 190 0 0,-28 7-159 0 0,-8 2-66 0 0,0 0-55 0 0,1-1-81 0 0,0 1-94 0 0,0-1-109 0 0,-6 2 140 0 0,-1 0-33 0 0,-3 1-117 0 0,0-1-61 0 0,-1 1-55 0 0,1 0-47 0 0,0-1-163 0 0,1 1-47 0 0,0 0-196 0 0,2-1-527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08:33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576 159 11072 0 0,'-9'-1'324'0'0,"-1"0"-96"0"0,0 2-83 0 0,0 0-70 0 0,-1 0-61 0 0,-1 1-62 0 0,-24 7-248 0 0,25-6 223 0 0,0-1 41 0 0,0 1 60 0 0,1-1 79 0 0,-5 0 71 0 0,-27 9 435 0 0,25-6-380 0 0,8-1 2 0 0,-1 1 82 0 0,-3 2 212 0 0,6-4 48 0 0,0 1-110 0 0,0 1-98 0 0,1 0-84 0 0,0 1-35 0 0,-1 2-77 0 0,0 1-35 0 0,-2 4 11 0 0,-14 16-31 0 0,12-15-93 0 0,10-12-25 0 0,0-1 0 0 0,0 0 0 0 0,0 1 0 0 0,1-1 0 0 0,-1 1 0 0 0,1-1 0 0 0,-1 1 0 0 0,1 0 0 0 0,-1-1 0 0 0,1 1 0 0 0,-5 13 0 0 0,0-5 0 0 0,0 1 0 0 0,2 0 0 0 0,-1 0 0 0 0,-1 8 0 0 0,-4 14 0 0 0,-3 8 134 0 0,7-24-16 0 0,0 1 1 0 0,-1-2-1 0 0,-1 1 0 0 0,-7 11-118 0 0,0 1 187 0 0,11-21-105 0 0,-1 1 0 0 0,-1-1-1 0 0,-1 3-81 0 0,4-8 41 0 0,-5 3-18 0 0,-1-1 79 0 0,-1 1 56 0 0,5-3-72 0 0,-1 2-51 0 0,-8 7 16 0 0,9-9 2 0 0,0-2 38 0 0,3 0-19 0 0,0 3-83 0 0,-4 5-52 0 0,0 1 59 0 0,-7 23 138 0 0,8-19-117 0 0,1-4-52 0 0,-10 8-72 0 0,12-13 110 0 0,1-2 50 0 0,-2-3-36 0 0,1 0-18 0 0,1 0 1 0 0,0 1-1 0 0,-1-1 0 0 0,1 0 1 0 0,-1 0-1 0 0,1 0 1 0 0,0 0-1 0 0,-1 1 0 0 0,1-1 1 0 0,0 0-1 0 0,-1 0 1 0 0,1 1-1 0 0,0-1 0 0 0,-1 0 1 0 0,1 0-1 0 0,0 1 0 0 0,0-1 1 0 0,-1 0-1 0 0,1 1 1 0 0,0-1-1 0 0,0 1 0 0 0,0-1 1 0 0,-1 1 0 0 0,0-1-54 0 0,-1-1 49 0 0,2 0 42 0 0,0-1 57 0 0,12-16 155 0 0,3-15 12 0 0,2-1-31 0 0,3-9 65 0 0,-4-4-62 0 0,-7 18-123 0 0,7-17 48 0 0,-1 0-68 0 0,-6 22-12 0 0,10-21-78 0 0,15-23 70 0 0,31-62-74 0 0,-31 79 4 0 0,-23 35 0 0 0,0 0 0 0 0,3-7 0 0 0,-11 17-10 0 0,1 1-1 0 0,-1 0 0 0 0,1 0 1 0 0,0 0-1 0 0,5-4 11 0 0,-4 4-5 0 0,0 0 1 0 0,-1-1-1 0 0,1 1 0 0 0,-1-1 5 0 0,11-12 0 0 0,-13 17 0 0 0,0-1 0 0 0,0 0 0 0 0,-1 0 0 0 0,1 0 0 0 0,0-1 0 0 0,-1 1 0 0 0,1 0 0 0 0,-1-1 0 0 0,0 1 0 0 0,1-2 0 0 0,-2 3 0 0 0,0 1 0 0 0,0-1 0 0 0,0 1 0 0 0,0-1 0 0 0,0 1 0 0 0,0-1 0 0 0,0 1 0 0 0,0-1 0 0 0,1 1 0 0 0,-1 0 0 0 0,0-1 0 0 0,0 1 0 0 0,0-1 0 0 0,0 1-1 0 0,1-1 1 0 0,-1 1 0 0 0,0 0 0 0 0,0-1 0 0 0,1 1 0 0 0,-1 0 0 0 0,0-1 0 0 0,1 1 0 0 0,-1 0 0 0 0,1-1 0 0 0,-1 1 0 0 0,0 0 0 0 0,1-1 0 0 0,11-6 20 0 0,-6 7 136 0 0,9 6-28 0 0,-14-5-127 0 0,0-1 0 0 0,-1 1 0 0 0,1 0-1 0 0,0 0 1 0 0,-1 0 0 0 0,1-1 0 0 0,-1 1 0 0 0,1 0 0 0 0,-1 0 0 0 0,1 0 0 0 0,-1 0-1 0 0,0 0 1 0 0,1 0 0 0 0,-1 0 0 0 0,0 0 0 0 0,0 0 0 0 0,0 0 0 0 0,0 0-1 0 0,1 0 1 0 0,-1 0 0 0 0,-1 1-1 0 0,5 14-1 0 0,-2-14 1 0 0,-1 1 0 0 0,0-1 0 0 0,0 1 0 0 0,1-1 0 0 0,-2 1 0 0 0,1 0 0 0 0,0-1 0 0 0,0 1 0 0 0,-1 0 0 0 0,0 0 0 0 0,1 0 0 0 0,-1-1 0 0 0,0 1 0 0 0,0 1 0 0 0,2 8-11 0 0,5 0-47 0 0,-6-9 26 0 0,1-1 1 0 0,-1 1 0 0 0,0 0 0 0 0,0 0-1 0 0,0 0 1 0 0,1 2 31 0 0,1 9-147 0 0,0 5 30 0 0,0 1 66 0 0,-1-8 55 0 0,-1 0 0 0 0,0-1 0 0 0,-1 13-4 0 0,0-8 167 0 0,1 1 0 0 0,0 0-1 0 0,3 14-166 0 0,0-7 80 0 0,-2 0-108 0 0,1 9 23 0 0,1-1-92 0 0,-2-13-11 0 0,1 1-42 0 0,-1-6 58 0 0,1 0 92 0 0,1 3 88 0 0,-2 9 132 0 0,-2-24-377 0 0,0 0 54 0 0,0 1 48 0 0,0-1 40 0 0,0 1 72 0 0,0 1 51 0 0,1 3 199 0 0,-1-3-192 0 0,0-2-107 0 0,0 1-44 0 0,1-1-52 0 0,-1 0-62 0 0,0 0-70 0 0,0 0-79 0 0,0 0-88 0 0,0 1-96 0 0,0-2 103 0 0,0 0-49 0 0,0 1-53 0 0,0-1-54 0 0,0 1-58 0 0,0-1-59 0 0,0 1-63 0 0,0-1-65 0 0,-1 3-1550 0 0,0 1-1320 0 0</inkml:trace>
  <inkml:trace contextRef="#ctx0" brushRef="#br0" timeOffset="258.014">199 358 12776 0 0,'3'-2'261'0'0,"1"0"-7"0"0,-1-1-69 0 0,1 1-59 0 0,-1 1-49 0 0,3-3-31 0 0,9-2-102 0 0,-10 5 104 0 0,1 0 79 0 0,33-6 412 0 0,0 1-70 0 0,1 0-85 0 0,0 1-100 0 0,0 1-114 0 0,-20 3-132 0 0,1 0-35 0 0,-1 0-36 0 0,0 1-37 0 0,0 0-40 0 0,0 0-42 0 0,14 2-46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10:33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9665 1001 7512 0 0,'0'-1'133'0'0,"-1"1"-60"0"0,0 0-40 0 0,0 0-31 0 0,1-1 35 0 0,0 0 57 0 0,1 0 53 0 0,1 0 82 0 0,0 1-214 0 0,18-9 7 0 0,-20 9-22 0 0,1 0 0 0 0,-1-1 0 0 0,1 1 0 0 0,-1 0 0 0 0,1 0 0 0 0,-1 0 0 0 0,1-1 0 0 0,-1 1 0 0 0,0 0 0 0 0,1-1 0 0 0,-1 1 0 0 0,1 0 0 0 0,-1-1 0 0 0,0 1 0 0 0,1 0-1 0 0,-1-1 1 0 0,0 1 0 0 0,1-1 0 0 0,-1 1 0 0 0,0-1 0 0 0,0 1 0 0 0,0-1 0 0 0,1 1 0 0 0,-1-1 0 0 0,0 1 0 0 0,0-1 0 0 0,0 1 0 0 0,0-1 0 0 0,0 1 0 0 0,0-1 0 0 0,0 1 0 0 0,0-1 0 0 0,0 1 0 0 0,0-1 0 0 0,0 1 0 0 0,0-1 0 0 0,0 1 0 0 0,-1-1 105 0 0,1 1-75 0 0,-1-2-59 0 0,-1-2-119 0 0,2 3 128 0 0,-1 0 40 0 0,1-1 51 0 0,0 1 63 0 0,0 0 78 0 0,0 0 90 0 0,1 0 103 0 0,-1 1 117 0 0,1 0-213 0 0,-1 0 34 0 0,0-1 44 0 0,0 1-99 0 0,0 0-86 0 0,0-1-72 0 0,0 1-59 0 0,-1-1-43 0 0,0-3-83 0 0,1 3 111 0 0,-1 0 101 0 0,1 0-27 0 0,0 1 42 0 0,0-1 46 0 0,0 0 51 0 0,0 1 56 0 0,0-1 62 0 0,0 1 65 0 0,0-1 72 0 0,1 0-71 0 0,-1 0-50 0 0,0 1-49 0 0,0-1-44 0 0,0 1-42 0 0,-1 1-39 0 0,1-1-36 0 0,-1 1-33 0 0,-1 1 34 0 0,0 1-65 0 0,-1 1-31 0 0,-1 2-79 0 0,-4 4-55 0 0,5-5 55 0 0,-1-1 72 0 0,1-1 107 0 0,-13 12 12 0 0,12-12-162 0 0,0 0 0 0 0,0 0 0 0 0,1 0 0 0 0,0 1 0 0 0,-3 2-48 0 0,5-5 21 0 0,0 1 0 0 0,0-1-1 0 0,1 1 1 0 0,-1 0-1 0 0,0 0 1 0 0,1-1 0 0 0,-1 1-1 0 0,0 0 1 0 0,1 0-1 0 0,0 1-20 0 0,-4 21 211 0 0,-1 0-57 0 0,-2 0 185 0 0,-8 21-339 0 0,13-40 34 0 0,-28 79 379 0 0,20-47-210 0 0,5-11-12 0 0,1 1 56 0 0,3-14-84 0 0,-1 0-40 0 0,0 8 9 0 0,1 0-61 0 0,1-18-66 0 0,0 0 1 0 0,1 0 0 0 0,-1 0 0 0 0,1 1 0 0 0,0-1-1 0 0,-1 0 1 0 0,2 0 0 0 0,-1 0 0 0 0,0 0 0 0 0,1 0-1 0 0,0 2-5 0 0,3 2 0 0 0,-1 0 0 0 0,-1 1 0 0 0,0 0 0 0 0,0-1 0 0 0,0 1 0 0 0,-1 0 0 0 0,0 4 0 0 0,2 0-34 0 0,1 0 50 0 0,7 5 93 0 0,-10-14-75 0 0,0-1 0 0 0,1 1 0 0 0,0-1 0 0 0,0 1 0 0 0,0-1-1 0 0,0 0 1 0 0,0 0 0 0 0,0-1 0 0 0,0 1 0 0 0,1 0 0 0 0,2 0-34 0 0,9 1 67 0 0,1-1-56 0 0,-4-3 34 0 0,1 1 0 0 0,-1-2 0 0 0,12-1-45 0 0,-15 0 30 0 0,0 1-1 0 0,0-1 1 0 0,0-1 0 0 0,0 1-1 0 0,-1-1 1 0 0,0-1-1 0 0,0 0 1 0 0,0 0-1 0 0,0-1 1 0 0,-1 1 0 0 0,1-2-1 0 0,-2 1 1 0 0,5-5-30 0 0,-3 2 16 0 0,0-1 0 0 0,-1 1 1 0 0,0-1-1 0 0,0 0 1 0 0,0-4-17 0 0,6-17 0 0 0,8-9 64 0 0,-13 23-64 0 0,-6 15-1 0 0,0-1 0 0 0,-1 0 0 0 0,0 1 0 0 0,1-1 0 0 0,-1 0 0 0 0,0 0 0 0 0,-1 0 0 0 0,1 0 0 0 0,0 0 0 0 0,-1-2 1 0 0,-4 3-94 0 0,-7 0 64 0 0,8 2 15 0 0,2 0 0 0 0,-1 0 0 0 0,0 0 0 0 0,1 0 0 0 0,-1 0 0 0 0,0 0 0 0 0,0 0 0 0 0,1 0 0 0 0,-1 0 0 0 0,0 1 0 0 0,-1 0 15 0 0,-16 9-96 0 0,11-3 57 0 0,0 0 0 0 0,1 1 1 0 0,-3 3 38 0 0,-4 4-65 0 0,10-11 55 0 0,1 0 0 0 0,0 0 0 0 0,0 1 0 0 0,1-1 0 0 0,-1 1 0 0 0,1-1 0 0 0,-1 5 10 0 0,-6 11-2 0 0,5-14-10 0 0,1 1-1 0 0,1 0 0 0 0,-1-1 0 0 0,1 1 0 0 0,0 0 1 0 0,1 0-1 0 0,-1 1 0 0 0,1 4 13 0 0,1-6-5 0 0,0-1 0 0 0,0 1 1 0 0,1-1-1 0 0,-1 1 0 0 0,1-1 0 0 0,1 1 0 0 0,0 2 5 0 0,-1-6 0 0 0,0 0 0 0 0,0 0 0 0 0,-1 0 0 0 0,1 0 0 0 0,1 0 0 0 0,-1 0 0 0 0,0-1 0 0 0,0 1 0 0 0,1 0 0 0 0,-1-1 0 0 0,1 1 0 0 0,-1-1 0 0 0,1 0 0 0 0,0 1 0 0 0,0-1-1 0 0,-1 0 1 0 0,3 1 0 0 0,2 0 3 0 0,0 0-1 0 0,0 0 0 0 0,0 0 1 0 0,0-1-1 0 0,5 1-2 0 0,-2-2 28 0 0,0 0 0 0 0,0-1 0 0 0,0 1 0 0 0,-1-2 0 0 0,1 1 0 0 0,0-1 0 0 0,-1-1 0 0 0,5-1-28 0 0,-8 2 14 0 0,0 0 0 0 0,1-1 0 0 0,-1 0 0 0 0,0 0 0 0 0,0 0 0 0 0,-1 0 0 0 0,1-1 0 0 0,-1 1 0 0 0,2-2-14 0 0,-4 2 15 0 0,1 0-1 0 0,-1 0 1 0 0,1 0-1 0 0,-1-1 1 0 0,0 1 0 0 0,0 0-1 0 0,-1-1 1 0 0,2-3-15 0 0,-1 1 30 0 0,1 0 0 0 0,-2-1 0 0 0,1 1 0 0 0,-1-1 0 0 0,0 0-30 0 0,-1 5 9 0 0,0 0-1 0 0,0 0 0 0 0,0 0 1 0 0,0 1-1 0 0,0-1 0 0 0,0 0 1 0 0,-1 0-1 0 0,1 0 0 0 0,-1 1 1 0 0,1-1-1 0 0,-1 0 0 0 0,0 1 1 0 0,0-1-1 0 0,0 0 0 0 0,0 1 1 0 0,0-1-1 0 0,0 1 0 0 0,0 0 1 0 0,0-1-1 0 0,-2 0-8 0 0,-12-11-52 0 0,1 2-35 0 0,3 5-7 0 0,0 1 1 0 0,0-1 0 0 0,0 2 0 0 0,-2-1 93 0 0,9 5-21 0 0,9-1-79 0 0,15-6-213 0 0,-7 2 186 0 0,-7 4 106 0 0,-1-1 39 0 0,14-2-113 0 0,0-1 36 0 0,6-2-10 0 0,17-1 69 0 0,-18 3 0 0 0,24-8 0 0 0,-6 2 0 0 0,37-13-12 0 0,-73 24-36 0 0,-11 0 26 0 0,4 0-21 0 0,1 0 43 0 0,1 0-1 0 0,-1 0 1 0 0,0 0 0 0 0,1 1-1 0 0,-1-1 1 0 0,0 0 0 0 0,0 0-1 0 0,1 0 1 0 0,-1 1-1 0 0,0-1 1 0 0,0 0 0 0 0,0 1-1 0 0,1-1 1 0 0,-1 0 0 0 0,0 1-1 0 0,0-1 1 0 0,0 0 0 0 0,0 0-1 0 0,0 1 1 0 0,0-1 0 0 0,0 0-1 0 0,0 1 1 0 0,0-1 0 0 0,0 1-1 0 0,0-1 1 0 0,0 0-1 0 0,0 1 1 0 0,0-1 0 0 0,0 0-1 0 0,0 1 1 0 0,0-1 0 0 0,0 0 0 0 0,-2 12-8 0 0,2-12 6 0 0,-3 14-45 0 0,0-2 36 0 0,-5 19 15 0 0,7-25-4 0 0,-1 0 0 0 0,0 0 0 0 0,0 0 0 0 0,-1 0 0 0 0,0 0 0 0 0,-1 2 0 0 0,-10 25 0 0 0,6-18 0 0 0,7-14 0 0 0,1 0 0 0 0,-1 0 0 0 0,0 0 0 0 0,1 0 0 0 0,-1 0 0 0 0,1 0 0 0 0,-1 0 0 0 0,1 0 0 0 0,-1 0 0 0 0,1 0 0 0 0,0 1 0 0 0,0-1 0 0 0,0 0 0 0 0,-1 0 0 0 0,1 0 0 0 0,0 1 0 0 0,0-1 0 0 0,1 0 0 0 0,-1 0 0 0 0,0 0 0 0 0,0 1 0 0 0,2 4 6 0 0,-1-4-6 0 0,-1 0 0 0 0,1 0 0 0 0,0 0 0 0 0,0 0 0 0 0,0 0-1 0 0,0 0 1 0 0,0 0 0 0 0,1 1 0 0 0,2 0 42 0 0,3 0 49 0 0,5-1 130 0 0,-2-7-90 0 0,5-12-15 0 0,-4 4-26 0 0,-5 8-54 0 0,0-1 0 0 0,0 0-1 0 0,-1 0 1 0 0,0 0-1 0 0,0-1 1 0 0,-1 1-1 0 0,5-8-35 0 0,6-11 23 0 0,-9 19-18 0 0,-4 5-1 0 0,0-1 1 0 0,0 1-1 0 0,0-1 1 0 0,0 0-1 0 0,-1 0 0 0 0,1 1 1 0 0,-1-1-1 0 0,1 0 1 0 0,-1 0-1 0 0,0-1 1 0 0,0 1-5 0 0,4-1-49 0 0,1 5-152 0 0,-2 1 81 0 0,-2 0 68 0 0,-1-1 36 0 0,-1 1 35 0 0,3 29-120 0 0,1 1 23 0 0,0-12 76 0 0,0-5-46 0 0,-4-14 47 0 0,1 1 1 0 0,0 0-1 0 0,-1-1 1 0 0,1 1-1 0 0,0 0 0 0 0,0-1 1 0 0,0 1-1 0 0,1-1 0 0 0,0 2 1 0 0,5 8 0 0 0,-6-10 0 0 0,0-1 0 0 0,-1 1 0 0 0,1-1 0 0 0,0 0 0 0 0,0 1 0 0 0,0-1 0 0 0,0 0 0 0 0,0 0 0 0 0,0 0 0 0 0,0 0 0 0 0,0 0 0 0 0,1 0 0 0 0,-1 0 0 0 0,0 0 0 0 0,1 0 0 0 0,-1 0 0 0 0,10 4-15 0 0,0 0 33 0 0,1-1 34 0 0,0-3 32 0 0,2-5 33 0 0,-7 1-57 0 0,-4 2-37 0 0,1 0 0 0 0,-1-1 0 0 0,1 0 0 0 0,-1 0 0 0 0,0 0 0 0 0,0 0 0 0 0,0 0 0 0 0,2-2-23 0 0,6-11 114 0 0,0-7-42 0 0,-10 19-49 0 0,0-1 0 0 0,0 0 1 0 0,0 0-1 0 0,0 1 0 0 0,-1-1 1 0 0,0 0-1 0 0,0 0 0 0 0,0 0-23 0 0,1-33 118 0 0,-1 34-118 0 0,-1 1 1 0 0,1-1 0 0 0,0 0-1 0 0,0 1 1 0 0,0-1-1 0 0,0 1 1 0 0,1-1 0 0 0,-1 1-1 0 0,1-1 1 0 0,-1 1 0 0 0,1 0-1 0 0,0-1 1 0 0,0 1-1 0 0,0 0 1 0 0,0-1 0 0 0,0 1-1 0 0,1-1 0 0 0,-1 2 1 0 0,-1 0-1 0 0,0 1 0 0 0,1-1 0 0 0,-1 0 0 0 0,0 0 1 0 0,0 0-1 0 0,0 0 0 0 0,1 0 0 0 0,-1 0 0 0 0,0 0 1 0 0,0 0-1 0 0,-1 0 0 0 0,1 1 0 0 0,0-1 0 0 0,0 0 1 0 0,0 0-1 0 0,0 0 0 0 0,-1 0 0 0 0,1 0 0 0 0,-1 0 1 0 0,1 1-1 0 0,0-1 0 0 0,-1 0 0 0 0,-3-14-13 0 0,8 5-39 0 0,1 5 19 0 0,4-3-33 0 0,-7 3-37 0 0,0 2 8 0 0,11-3 36 0 0,-9 6-21 0 0,1 0 47 0 0,-1 1-1 0 0,1 0 1 0 0,-1-1 0 0 0,1 2-1 0 0,1 0 34 0 0,13 2-114 0 0,-6-2 9 0 0,4-1-32 0 0,-1 2 41 0 0,10 1 35 0 0,-13-3 14 0 0,18 1-47 0 0,-2-3 34 0 0,-23 0 56 0 0,0 0 0 0 0,-1 0-1 0 0,1 0 1 0 0,-1-1 0 0 0,0 0-1 0 0,1 0 1 0 0,-1 0 0 0 0,0-1-1 0 0,4-2 5 0 0,-7 4-3 0 0,0-1 0 0 0,0 1 0 0 0,0-1 0 0 0,0 0-1 0 0,0 0 1 0 0,0 1 0 0 0,0-1 0 0 0,-1 0-1 0 0,1-1 1 0 0,0 1 0 0 0,-1 0 0 0 0,0 0 0 0 0,0-1-1 0 0,0 1 1 0 0,0 0 0 0 0,0-1 0 0 0,0 1-1 0 0,0-3 4 0 0,0 0 0 0 0,-1 0-1 0 0,0 0 0 0 0,0 0 1 0 0,-1 0-1 0 0,1 0 0 0 0,-1 0 1 0 0,0 0-1 0 0,0 0 0 0 0,-1-2 1 0 0,0-3 0 0 0,-3-8 0 0 0,-1 12-10 0 0,-5 4-17 0 0,7 1 4 0 0,0 0-1 0 0,0 1 1 0 0,0 0-1 0 0,0 0 1 0 0,0 0 0 0 0,0 1-1 0 0,-3 0 24 0 0,5 0-14 0 0,-1 0 1 0 0,1 1-1 0 0,-1-1 1 0 0,1 1-1 0 0,0 0 1 0 0,-1 0-1 0 0,1-1 0 0 0,0 2 1 0 0,0-1-1 0 0,1 0 1 0 0,-1 0-1 0 0,0 1 0 0 0,0 1 14 0 0,-2 2-24 0 0,0 1-1 0 0,1-1 0 0 0,0 1 0 0 0,-2 4 25 0 0,1 12-62 0 0,0 0 57 0 0,3-21 2 0 0,0-1 1 0 0,1 1-1 0 0,-1 0 0 0 0,1 0 0 0 0,-1 0 0 0 0,1 0 0 0 0,0-1 0 0 0,0 1 0 0 0,0 0 0 0 0,0 0 0 0 0,0 0 1 0 0,0 0-1 0 0,0 0 0 0 0,1 0 0 0 0,-1 0 0 0 0,1-1 0 0 0,-1 1 0 0 0,1 0 0 0 0,0 0 0 0 0,-1-1 0 0 0,1 1 0 0 0,1 1 3 0 0,-1-1 0 0 0,-1 0 0 0 0,1 0 0 0 0,-1 0 0 0 0,0 0 0 0 0,0 0 0 0 0,0 0 0 0 0,0 0 0 0 0,0 0 0 0 0,0 0 0 0 0,0 0 0 0 0,-1 0 0 0 0,1 0 0 0 0,-1 0 0 0 0,1 0 0 0 0,-2 0 0 0 0,2 0 0 0 0,-1-1 0 0 0,1 1 0 0 0,-1-1 0 0 0,1 1 0 0 0,-1-1 0 0 0,1 1 0 0 0,0 0 0 0 0,0-1 0 0 0,0 1 0 0 0,0-1 0 0 0,0 1 0 0 0,0-1 0 0 0,0 1 0 0 0,0 0 0 0 0,1-1 0 0 0,-1 1 0 0 0,1-1 0 0 0,-1 1 0 0 0,1-1 0 0 0,0 2 0 0 0,6 4 0 0 0,-6-6 0 0 0,0 0 0 0 0,-1 0 0 0 0,1 0 0 0 0,0 0 0 0 0,0 0 0 0 0,0 0 0 0 0,-1 1 0 0 0,1-1 0 0 0,-1 0 0 0 0,1 0 0 0 0,-1 0 0 0 0,1 1 0 0 0,-1-1 0 0 0,1 0 0 0 0,-1 0 0 0 0,0 1 0 0 0,0-1 0 0 0,0 0 0 0 0,0 1 0 0 0,0-1 1 0 0,0 0 0 0 0,1 0-1 0 0,-1 0 1 0 0,0 0-1 0 0,0 0 1 0 0,1 0 0 0 0,-1 0-1 0 0,1 0 1 0 0,-1 0 0 0 0,1 0-1 0 0,-1-1 1 0 0,1 1-1 0 0,-1 0 1 0 0,1 0 0 0 0,0 0-1 0 0,-1-1 0 0 0,17 13 61 0 0,-13-11-40 0 0,-1 0 0 0 0,1-1 0 0 0,0 1 0 0 0,-1-1-1 0 0,1 0 1 0 0,0 0 0 0 0,0 0 0 0 0,3 0-21 0 0,3-1 61 0 0,30-1 128 0 0,-34 0-167 0 0,0 1-1 0 0,0-1 1 0 0,-1-1 0 0 0,1 1-1 0 0,0-1 1 0 0,-1 0 0 0 0,1-1-1 0 0,-1 1 1 0 0,1-1-22 0 0,22-15 37 0 0,-20 13-6 0 0,-1-1 0 0 0,0 0 0 0 0,0-1 0 0 0,0 1 0 0 0,-1-2 0 0 0,0 1-1 0 0,2-3-30 0 0,-8 9 0 0 0,1 0 0 0 0,-1 1-1 0 0,1-1 1 0 0,-1 0-1 0 0,1 0 1 0 0,0 1-1 0 0,-1-1 1 0 0,1 0 0 0 0,0 1-1 0 0,0-1 1 0 0,-1 1-1 0 0,1-1 1 0 0,0 1-1 0 0,0-1 1 0 0,0 1 0 0 0,0 0-1 0 0,0-1 1 0 0,0 1 0 0 0,17-9-102 0 0,-17 9 96 0 0,0-1-1 0 0,0 1 1 0 0,0-1 0 0 0,0 1-1 0 0,1 0 1 0 0,-1 0 0 0 0,0 0-1 0 0,0-1 1 0 0,0 1 0 0 0,0 0-1 0 0,0 0 1 0 0,1 1 6 0 0,0-1-13 0 0,-1 0 0 0 0,1 1-1 0 0,0-1 1 0 0,-1 1 0 0 0,1-1 0 0 0,0 1 0 0 0,-1 0 0 0 0,1 0 0 0 0,-1 0-1 0 0,1 0 1 0 0,-1 0 0 0 0,1 1 13 0 0,0-1-18 0 0,0 1 1 0 0,-1 0-1 0 0,1 0 0 0 0,-1 0 1 0 0,1 0-1 0 0,-1 0 0 0 0,0 0 1 0 0,0 0-1 0 0,1 1 18 0 0,1 12-79 0 0,-1 12 13 0 0,-1-22 64 0 0,-1 1 0 0 0,1-1 0 0 0,-1 1-1 0 0,0 0 1 0 0,-1-1 0 0 0,1 1 0 0 0,-1-1 0 0 0,-1 5 2 0 0,0 9 0 0 0,2-17 0 0 0,0 0 0 0 0,0 0 0 0 0,0-1 0 0 0,0 1 0 0 0,0 0 0 0 0,-1 0 0 0 0,1 0 0 0 0,-1-1 0 0 0,1 1 0 0 0,-1 1 0 0 0,0-2 1 0 0,0 2-3 0 0,7 7 14 0 0,-5-8 43 0 0,-1-2 17 0 0,0 0 6 0 0,0 0 16 0 0,0 0 54 0 0,-1-6 112 0 0,0 0-80 0 0,1 5-157 0 0,0 0 1 0 0,-1 0-1 0 0,1 0 1 0 0,0 0-1 0 0,0 0 1 0 0,0 0-1 0 0,0-1 1 0 0,0 1-1 0 0,0 0 1 0 0,0 0-1 0 0,0 0 1 0 0,0 0-1 0 0,1 0 1 0 0,-1 0-1 0 0,0 0 1 0 0,1 0-1 0 0,-1 0 1 0 0,1 0-1 0 0,0-1-23 0 0,8-15 256 0 0,-1 0-67 0 0,0 0-64 0 0,0 2-39 0 0,-2 3-27 0 0,-2 1-33 0 0,-3 7-26 0 0,0 1 0 0 0,0-1 1 0 0,0 1-1 0 0,1-1 1 0 0,-1 1-1 0 0,1 0 1 0 0,0 0-1 0 0,0 0 0 0 0,20-21 18 0 0,-4 4 19 0 0,-6 5-40 0 0,14-21-68 0 0,-14 22 2 0 0,-2 5-39 0 0,1 0-69 0 0,5-8-171 0 0,-1 2 0 0 0,-3 8 25 0 0,-1 4-190 0 0,-8 2 316 0 0,0 0-38 0 0,1 0-47 0 0,-1-1-59 0 0,0 1-68 0 0,-1-1-80 0 0,1 0-88 0 0,-1-1-101 0 0,-2 2-696 0 0</inkml:trace>
  <inkml:trace contextRef="#ctx0" brushRef="#br0" timeOffset="693.641">12026 883 7104 0 0,'-7'0'46'0'0,"-3"-1"-22"0"0,0 0 7 0 0,3 1 29 0 0,1 0 35 0 0,0 1 55 0 0,19-3-108 0 0,-1 5-42 0 0,-6 5 984 0 0,-5 0-60 0 0,-2 2-68 0 0,-3 0-73 0 0,2-3-209 0 0,0 0-55 0 0,2-5-365 0 0,-1 0 1 0 0,1 1 0 0 0,-1-1 0 0 0,0 0-1 0 0,0 0 1 0 0,0 0 0 0 0,-1 2-155 0 0,-4 8 597 0 0,4-5-349 0 0,1 1-48 0 0,1 2 113 0 0,-1 1-44 0 0,-3 9 169 0 0,-1 14 177 0 0,5-19-321 0 0,0-12-226 0 0,1 0 1 0 0,-2 0 0 0 0,1 0-1 0 0,0 1 1 0 0,-1-1-1 0 0,0 3-68 0 0,-1-2 100 0 0,1 1 0 0 0,-2 0 0 0 0,1 0 0 0 0,0-1-1 0 0,-3 3-99 0 0,4-6 23 0 0,1 0 0 0 0,-1 0-1 0 0,1 0 1 0 0,0 0 0 0 0,-1 0-1 0 0,1 0 1 0 0,0 0 0 0 0,-1 0-1 0 0,1 1 1 0 0,0-1 0 0 0,0 0-1 0 0,0 0 1 0 0,0 0 0 0 0,0 1-23 0 0,1 1 48 0 0,0 0 1 0 0,0 0 0 0 0,0 0 0 0 0,0 0 0 0 0,0 0-1 0 0,1 0 1 0 0,0 1-49 0 0,-1-1 50 0 0,1 0 0 0 0,0 0 0 0 0,-1 0 0 0 0,0 0 0 0 0,0 1 0 0 0,0-1-1 0 0,0 2-49 0 0,-1 28 366 0 0,0 3-4 0 0,0-21-237 0 0,-4-1-68 0 0,3-11-50 0 0,1 1 0 0 0,-1-1 1 0 0,0 0-1 0 0,1 1 0 0 0,0-1 0 0 0,-1 1 0 0 0,2 2-7 0 0,-1 6 21 0 0,-5 17 92 0 0,3-21-92 0 0,-5 14 63 0 0,7-21-107 0 0,0-1 0 0 0,0 1 0 0 0,0-1-1 0 0,0 1 1 0 0,0-1 0 0 0,0 1 0 0 0,0-1 0 0 0,0 1 0 0 0,0-1-1 0 0,0 1 1 0 0,-1-1 0 0 0,1 1 0 0 0,0-1 0 0 0,0 1 0 0 0,0-1-1 0 0,-1 0 1 0 0,1 1 0 0 0,0-1 0 0 0,-1 1 0 0 0,1-1 23 0 0,-1 1-138 0 0,-1-1-44 0 0,1 0-14 0 0,-1-1-50 0 0,1 0-57 0 0,-1 1-66 0 0,0-2-73 0 0,1 1-83 0 0,-1 0-90 0 0,0 0-98 0 0,1 0 85 0 0,-1 0-69 0 0,1 0-72 0 0,-1 0-77 0 0,-2-2-1212 0 0,-5 0-1158 0 0</inkml:trace>
  <inkml:trace contextRef="#ctx0" brushRef="#br0" timeOffset="1751.914">11676 1209 10080 0 0,'13'0'78'0'0,"15"0"-88"0"0,-16 0 91 0 0,-5 0 5 0 0,0 0 41 0 0,1 0 48 0 0,1 0 56 0 0,-7 0-62 0 0,-1 0-81 0 0,0 0-60 0 0,0-1-32 0 0,6-1 5 0 0,4-2 99 0 0,-8 3 616 0 0,0 0-86 0 0,0 1-81 0 0,0-1-75 0 0,0 0-70 0 0,-1 0-65 0 0,1 1-60 0 0,-1-1-55 0 0,0 1-60 0 0,0-1-39 0 0,2 1 25 0 0,-1-1-107 0 0,0 1-55 0 0,7-1-171 0 0,-6 1 161 0 0,-2 0 50 0 0,0 0 37 0 0,1 0 43 0 0,-1 0 51 0 0,0 0-21 0 0,2 0 170 0 0,-1 0-42 0 0,15-2-27 0 0,27-1 170 0 0,-31 2-255 0 0,0 1 45 0 0,-9 0-99 0 0,0-1-40 0 0,-1 1-27 0 0,2-2-27 0 0,4 0 18 0 0,18-3 47 0 0,-12 1-11 0 0,7-4-31 0 0,1-1-17 0 0,-8 3 40 0 0,-2-2-83 0 0,3-4-89 0 0,7-7-165 0 0,-7 5 56 0 0,-5 4-195 0 0,21-21-525 0 0,-26 24 718 0 0,0 0-33 0 0,0 0-44 0 0,-1 1 33 0 0,14-14-663 0 0,-11 13 577 0 0,1-1 39 0 0,-5 5 204 0 0,1 0 36 0 0,-6 3 67 0 0,10-7-249 0 0,-7 3 84 0 0,-3 2 52 0 0,-1 0-34 0 0,1 1-52 0 0,2 0 59 0 0,0 0 100 0 0,0 0 51 0 0,-1 0 54 0 0,0 0 60 0 0,0 1 68 0 0,-1-1 77 0 0,-1 0 37 0 0,-1 1-61 0 0,0 0-52 0 0,0 0-45 0 0,-1 0-25 0 0,0 1-42 0 0,-5 1-1 0 0,4-1-31 0 0,3-1 17 0 0,0 0-45 0 0,1 0-1 0 0,-1 0 0 0 0,1 0 1 0 0,0 0-1 0 0,-1 1 0 0 0,1-1 1 0 0,-1 0-1 0 0,1 0 1 0 0,0 0-1 0 0,-1 0 0 0 0,1 0 1 0 0,0 0-1 0 0,-1 1 0 0 0,1-1 1 0 0,0 0-1 0 0,-1 0 1 0 0,1 0-1 0 0,0 1 0 0 0,-1-1 1 0 0,1 0-1 0 0,0 0 0 0 0,0 1 1 0 0,-1-1-1 0 0,1 0 1 0 0,0 1-1 0 0,0-1 0 0 0,0 0 1 0 0,-1 1-1 0 0,1-1 0 0 0,0 0 1 0 0,0 1-1 0 0,0-1 0 0 0,0 1 1 0 0,0-1-1 0 0,0 0 1 0 0,0 1-1 0 0,0-1 0 0 0,0 0 1 0 0,0 1-1 0 0,0-1 0 0 0,0 1 1 0 0,0-1-1 0 0,0 1-6 0 0,0-1 12 0 0,0 1-1 0 0,0 0 1 0 0,0 0-1 0 0,0-1 1 0 0,0 1-1 0 0,0 0 1 0 0,0-1 0 0 0,0 1-1 0 0,-1 0 1 0 0,1 0-1 0 0,0-1 1 0 0,0 1-1 0 0,-1 0 1 0 0,1-1-1 0 0,0 1 1 0 0,-1 0-12 0 0,-7 9 199 0 0,6-9-162 0 0,1 1 0 0 0,-1 0 1 0 0,1-1-1 0 0,0 1 0 0 0,-1 0 0 0 0,1 0 0 0 0,0 0 1 0 0,0 0-1 0 0,0 0 0 0 0,1 1 0 0 0,-1-1 0 0 0,0 0 1 0 0,1 1-38 0 0,-8 32 420 0 0,2-5 528 0 0,-2 24-948 0 0,3-24 340 0 0,1-4-3 0 0,3-8-31 0 0,0 3 64 0 0,-1-14-250 0 0,1 0-1 0 0,-1-1 0 0 0,-1 0 0 0 0,1 1 1 0 0,-1-1-1 0 0,-1 0-119 0 0,1 4 124 0 0,0 1 36 0 0,2-8-88 0 0,0 1-1 0 0,0-1 1 0 0,0 0-1 0 0,-1 1 1 0 0,1-1-1 0 0,-2 2-71 0 0,0 0 132 0 0,0 2 182 0 0,2-4-204 0 0,0 0-46 0 0,1 0-75 0 0,0-2 91 0 0,2 0-43 0 0,0-1 46 0 0,3-1 289 0 0,-2-3-286 0 0,3-5 8 0 0,3-5 39 0 0,-1-3-39 0 0,-4 9-55 0 0,0 0 0 0 0,0 0 0 0 0,6-7-39 0 0,-6 8 8 0 0,0-4 49 0 0,-4 0-36 0 0,0 9-20 0 0,0 1-1 0 0,0 0 0 0 0,0 0 0 0 0,0-1 0 0 0,0 1 0 0 0,0 0 0 0 0,0-1 0 0 0,0 1 1 0 0,0 0-1 0 0,1 0 0 0 0,-1-1 0 0 0,0 1 0 0 0,1 0 0 0 0,-1 0 0 0 0,2-1 0 0 0,7-10 0 0 0,-7 10 0 0 0,-1 1 0 0 0,0 0 0 0 0,0-1 0 0 0,1 1 0 0 0,-1-1 0 0 0,0 0 0 0 0,0 1 0 0 0,-1-1 0 0 0,1 0 0 0 0,0 0 0 0 0,0 1 0 0 0,-1-1 0 0 0,0 0 0 0 0,1 0 0 0 0,-1 1-3 0 0,1-1 0 0 0,-1 1 0 0 0,1 0 0 0 0,0 0 0 0 0,-1 0 0 0 0,1 0-1 0 0,0 0 1 0 0,0 0 0 0 0,0 0 0 0 0,-1 0 0 0 0,1 0 0 0 0,0 0 0 0 0,0 0 0 0 0,0 1-1 0 0,1-1 1 0 0,-1 0 0 0 0,0 1 0 0 0,0-1 0 0 0,0 1 0 0 0,1-1 3 0 0,0 0-11 0 0,1 0-1 0 0,0 0 1 0 0,0 0 0 0 0,0 0 0 0 0,0 0-1 0 0,0 1 1 0 0,2-1 11 0 0,15 2-111 0 0,-18-1 105 0 0,0 0 0 0 0,1 0-1 0 0,-1 1 1 0 0,0-1 0 0 0,1 1 0 0 0,-1-1-1 0 0,0 1 1 0 0,0 0 0 0 0,0 0-1 0 0,0 0 1 0 0,2 1 6 0 0,2 7-98 0 0,-2-2 56 0 0,0-3 35 0 0,-2-2 7 0 0,-1-1 0 0 0,0 0 0 0 0,0 1-1 0 0,1-1 1 0 0,-1 1 0 0 0,0-1 0 0 0,0 1 0 0 0,-1-1-1 0 0,1 1 1 0 0,0 0 0 0 0,0 0 0 0 0,-1-1-1 0 0,1 1 1 0 0,-1 0 0 0 0,0 0 0 0 0,1 0 0 0 0,-1-1-1 0 0,0 3 1 0 0,0 5 0 0 0,0-1 0 0 0,0 1 0 0 0,0-1 0 0 0,1 0 0 0 0,0 1 0 0 0,1-1 0 0 0,-1 7 0 0 0,-1-14 4 0 0,0 0-1 0 0,0 1 0 0 0,0-1 1 0 0,0 0-1 0 0,1 0 0 0 0,-1 1 1 0 0,0-1-1 0 0,0 0 0 0 0,1 0 1 0 0,-1 1-1 0 0,1-1 0 0 0,-1 0 1 0 0,1 0-1 0 0,0 0 0 0 0,-1 0 1 0 0,1 0-1 0 0,0 0 0 0 0,0 1-3 0 0,11 8 12 0 0,1 3 0 0 0,-4-3 75 0 0,-3-3-47 0 0,1-1 35 0 0,11 3 150 0 0,-11-7-99 0 0,-1-1 1 0 0,1 1 0 0 0,-1-1 0 0 0,7 0-127 0 0,-12-1 3 0 0,25 0 187 0 0,-8-6-25 0 0,-3-2-52 0 0,-8 5-62 0 0,1-1 0 0 0,-1 0 0 0 0,-1 0 0 0 0,5-4-51 0 0,-9 7 7 0 0,0-1 0 0 0,0 1 0 0 0,-1-1 0 0 0,1 0 0 0 0,-1 0 0 0 0,1 0 0 0 0,-1 0 0 0 0,0 0 0 0 0,0 0 0 0 0,0 0 0 0 0,0 0 0 0 0,0 0 0 0 0,0 0 0 0 0,0-1 0 0 0,-1 1 0 0 0,1 0 0 0 0,-1-1 0 0 0,0 1-7 0 0,1-2 9 0 0,-1 0 0 0 0,1 0 0 0 0,0 0 0 0 0,0 1 0 0 0,0-1 0 0 0,0 0 0 0 0,0 1 0 0 0,1-1 0 0 0,0 1 0 0 0,1-3-9 0 0,16-19-10 0 0,-12 17-25 0 0,0-1 1 0 0,-1 0-1 0 0,0-1 1 0 0,2-6 34 0 0,3-10-97 0 0,-7 16 79 0 0,0-1-80 0 0,-4 10 81 0 0,0 0-1 0 0,0 0 1 0 0,1 0-1 0 0,-1 0 0 0 0,0-1 1 0 0,0 1-1 0 0,0 0 1 0 0,0 0-1 0 0,0 0 1 0 0,-1 0-1 0 0,1-1 1 0 0,0 1-1 0 0,-1 0 18 0 0,0-5-120 0 0,-1 2 11 0 0,-8 6 42 0 0,-11 8-104 0 0,2 7 43 0 0,13-11 90 0 0,0 0 0 0 0,1 1 1 0 0,0 0-1 0 0,-3 4 38 0 0,0 10-61 0 0,2-2 28 0 0,0-8 11 0 0,2 0 0 0 0,-1 1 0 0 0,-1 8 22 0 0,-2 3 2 0 0,8-21-2 0 0,-1 1 0 0 0,1-1 0 0 0,0 0 0 0 0,0 0 0 0 0,0 0 0 0 0,0 0 0 0 0,0 0 0 0 0,0 0-1 0 0,1 0 1 0 0,-1 1 0 0 0,1-1 0 0 0,-1 0 0 0 0,1 0 0 0 0,0 0 0 0 0,0 0 0 0 0,2 5 34 0 0,0-2 36 0 0,-2-3 26 0 0,5-1 15 0 0,0 2-54 0 0,-5-3-54 0 0,1 1-1 0 0,0 0 1 0 0,0-1-1 0 0,0 1 1 0 0,0-1-1 0 0,0 1 1 0 0,0-1-1 0 0,0 0 1 0 0,0 0-1 0 0,0 0 1 0 0,0 0-1 0 0,1 0-2 0 0,3-2 48 0 0,-1-2 45 0 0,5-4 47 0 0,0 1-43 0 0,5-5-23 0 0,0-1-75 0 0,6-6-2 0 0,1 1 51 0 0,-9 9 42 0 0,-1-1-1 0 0,7-8-89 0 0,-6 5 56 0 0,5-5-72 0 0,-9 8-45 0 0,0 0-44 0 0,-6 7 90 0 0,1 0 0 0 0,0 0 1 0 0,-1 0-1 0 0,1 1 1 0 0,0-1-1 0 0,0 1 0 0 0,1 0 1 0 0,0-1 14 0 0,-2 2-10 0 0,0 0 1 0 0,1 0-1 0 0,-1 0 1 0 0,0 0 0 0 0,1 1-1 0 0,-1-1 1 0 0,1 1 9 0 0,12 3-72 0 0,-15-3 64 0 0,0 0 0 0 0,-1 0 0 0 0,1 1 0 0 0,0-1-1 0 0,-1 0 1 0 0,1 1 0 0 0,0-1 0 0 0,-1 1 0 0 0,1-1 0 0 0,-1 1 0 0 0,1-1 0 0 0,-1 1-1 0 0,1-1 1 0 0,-1 1 0 0 0,1-1 0 0 0,-1 1 8 0 0,0 0-3 0 0,1-1 0 0 0,-1 1 1 0 0,0-1-1 0 0,0 1 0 0 0,0-1 0 0 0,0 1 0 0 0,0-1 0 0 0,0 1 1 0 0,0-1-1 0 0,0 1 0 0 0,0-1 0 0 0,0 1 0 0 0,-1-1 0 0 0,1 1 1 0 0,0-1-1 0 0,0 1 0 0 0,0-1 0 0 0,0 0 0 0 0,-1 1 0 0 0,1-1 3 0 0,-1 2-24 0 0,1 0 17 0 0,0-1-1 0 0,0 1 0 0 0,0-1 0 0 0,0 1 0 0 0,0-1 0 0 0,1 0 0 0 0,-1 1 1 0 0,0-1-1 0 0,1 1 0 0 0,-1-1 0 0 0,1 0 0 0 0,0 0 0 0 0,-1 1 0 0 0,1-1 1 0 0,0 1 7 0 0,6 15-64 0 0,-7 4 21 0 0,-1-17 33 0 0,1-1 0 0 0,0 1-1 0 0,0-1 1 0 0,1 1 0 0 0,-1 0 0 0 0,1 0 10 0 0,3 10-43 0 0,-3-10 40 0 0,0 0 0 0 0,0 0 0 0 0,0 0 0 0 0,0 0 0 0 0,-1 0 0 0 0,0 1 0 0 0,0-1 0 0 0,0 2 3 0 0,0-4 0 0 0,0 0 0 0 0,0 1 0 0 0,0-1 0 0 0,0 0 0 0 0,0 1 0 0 0,0-1 0 0 0,0 0 0 0 0,1 1 0 0 0,-1-1 0 0 0,1 0 0 0 0,0 0 0 0 0,0 0 0 0 0,0 1 0 0 0,0-1 0 0 0,0 0 0 0 0,0 0 0 0 0,0 0 0 0 0,1 0 0 0 0,-1-1 0 0 0,1 2 0 0 0,-2-3 0 0 0,1 1 0 0 0,-1-1 0 0 0,1 0 0 0 0,-1 1 0 0 0,1 0 0 0 0,-1-1 0 0 0,0 1 0 0 0,1-1 0 0 0,-1 1 0 0 0,0-1 0 0 0,0 1 0 0 0,1 0 0 0 0,-1-1 0 0 0,0 1 0 0 0,0 0 0 0 0,0-1 0 0 0,0 1 0 0 0,0 0 0 0 0,0-1 0 0 0,0 1 0 0 0,0 0 0 0 0,0-1 0 0 0,0 1 0 0 0,0 0 0 0 0,0-1 0 0 0,-1 1 0 0 0,1-1 0 0 0,0 1 0 0 0,0 0 0 0 0,-1-1 0 0 0,1 1 0 0 0,0-1 0 0 0,-1 1 0 0 0,1-1 0 0 0,0 1 0 0 0,-1-1 0 0 0,1 1 0 0 0,-1 0 0 0 0,0 0 0 0 0,0-1 0 0 0,0 1 0 0 0,1 0 0 0 0,-1 0 0 0 0,0 1 0 0 0,1-1 0 0 0,-1 0 0 0 0,1 0 0 0 0,-1 0 0 0 0,1 0 0 0 0,0 0 0 0 0,-1 0 0 0 0,1 1 0 0 0,0-1 0 0 0,0 0 0 0 0,0 0 0 0 0,0 1 0 0 0,0-1 0 0 0,0 0 0 0 0,0 0 0 0 0,0 0 0 0 0,1 1 0 0 0,-1-1 0 0 0,1 1 7 0 0,0 0 41 0 0,5 0 349 0 0,-3-2-353 0 0,-2-1 107 0 0,-1-1-99 0 0,2-1 1 0 0,12-27 294 0 0,-5 10-178 0 0,1 2-83 0 0,-5 11-74 0 0,-1-1 0 0 0,1 1 0 0 0,-2-1 0 0 0,1 0 0 0 0,-1 0-1 0 0,2-6-11 0 0,3-9 19 0 0,3 0-44 0 0,15-19-170 0 0,-7 15 24 0 0,-2 6-25 0 0,1 2-70 0 0,-11 12 107 0 0,0 0 1 0 0,-1-1-1 0 0,4-6 159 0 0,0-2-277 0 0,-5 9 107 0 0,0-1-36 0 0,-1 3-17 0 0,7-5-159 0 0,-8 8 273 0 0,0 0-34 0 0,-1 1-22 0 0,1 0-43 0 0,-1-1-50 0 0,1 1-58 0 0,-1 0 26 0 0,0 0-44 0 0,0 0-108 0 0,0-1-61 0 0,0 1-55 0 0,0 0-48 0 0,1 0-175 0 0,-1-1-47 0 0,1 0-212 0 0,2-1-571 0 0</inkml:trace>
  <inkml:trace contextRef="#ctx0" brushRef="#br0" timeOffset="2430.988">13445 876 10224 0 0,'-20'5'104'0'0,"6"-2"-31"0"0,4-1 5 0 0,1-1 20 0 0,-1 1 39 0 0,-1-1-2 0 0,0 5 113 0 0,4 4-49 0 0,3 2-151 0 0,0-1-2 0 0,-3 1 75 0 0,5-9-77 0 0,0-1 1 0 0,0 1 0 0 0,1 0-1 0 0,0 0 1 0 0,-1 0 0 0 0,1 0-1 0 0,0 0 1 0 0,0 0 0 0 0,1 0 0 0 0,-1 0-1 0 0,0 3-44 0 0,-2 37 816 0 0,1-34-607 0 0,0 1 33 0 0,1-2 4 0 0,0 0 1 0 0,0 0 0 0 0,0 0-1 0 0,1 0 1 0 0,1 1-247 0 0,-1 12 465 0 0,-1 0-44 0 0,-1 0-104 0 0,1-9-6 0 0,1 0 1 0 0,1 0-1 0 0,1 5-311 0 0,1 1 243 0 0,-3-14-174 0 0,1 0-1 0 0,-1 1 1 0 0,-1-1 0 0 0,1 0-1 0 0,-1 1 1 0 0,1-1 0 0 0,-1 0-1 0 0,-1 0 1 0 0,1 1 0 0 0,0-1-1 0 0,-1 0 1 0 0,0 0 0 0 0,0 0-1 0 0,-1 1-68 0 0,1-1 183 0 0,1 0-71 0 0,2 11 62 0 0,-1-9-41 0 0,1-3-18 0 0,0 0 43 0 0,-1-1 51 0 0,1-1 62 0 0,-2-4 67 0 0,1 0-69 0 0,0-1-60 0 0,0 0-55 0 0,1-1-46 0 0,0 0-41 0 0,2-6-22 0 0,8-19-138 0 0,-9 24 116 0 0,0 0 42 0 0,1 1-67 0 0,-1 1 1 0 0,1-1-1 0 0,0 1 0 0 0,0-1 0 0 0,4-3 2 0 0,6-9-49 0 0,-2-3-53 0 0,-8 13 69 0 0,0 0 1 0 0,1 0-1 0 0,0 1 0 0 0,1-1 0 0 0,0 1 0 0 0,0 0 0 0 0,0 0 33 0 0,14-15-134 0 0,-9 11 34 0 0,-9 8 81 0 0,0 1-1 0 0,1 0 0 0 0,-1 0 0 0 0,1-1 1 0 0,-1 1-1 0 0,1 0 0 0 0,0 0 0 0 0,-1 0 0 0 0,2 0 20 0 0,-2 1-11 0 0,0-1-1 0 0,0 1 1 0 0,1 0-1 0 0,-1-1 0 0 0,0 1 1 0 0,0 0-1 0 0,0 0 1 0 0,1 0-1 0 0,-1 0 0 0 0,0 0 1 0 0,0 0-1 0 0,1 1 12 0 0,0-1-14 0 0,0 1 0 0 0,1 0 0 0 0,-1 0 0 0 0,0 0 0 0 0,0 0 0 0 0,0 1 0 0 0,0-1 0 0 0,0 1 0 0 0,0-1 0 0 0,-1 1 0 0 0,1 0 0 0 0,0-1 0 0 0,0 2 14 0 0,17 25-76 0 0,-2 11 31 0 0,-16-36 36 0 0,10 30-47 0 0,-4-7 83 0 0,-3 0 37 0 0,1-9 102 0 0,-5-16-147 0 0,1 1 0 0 0,0-1 0 0 0,-1 0 0 0 0,1 1 0 0 0,-1-1 0 0 0,0 0 0 0 0,1 1 0 0 0,-1-1 0 0 0,0 0 0 0 0,0 1 0 0 0,0-1 0 0 0,0 0 0 0 0,0 1 1 0 0,0-1-1 0 0,0 0 0 0 0,0 1 0 0 0,-1-1 0 0 0,1 1 0 0 0,0-1 0 0 0,-1 0 0 0 0,1 0 0 0 0,-1 1 0 0 0,0-1 0 0 0,1 0 0 0 0,-2 1-19 0 0,1 0 163 0 0,-2 3 216 0 0,-1-7-201 0 0,2-1-154 0 0,1 1-1 0 0,0-1 0 0 0,0 1 1 0 0,-1-1-1 0 0,1 1 0 0 0,1-1 0 0 0,-1 1 1 0 0,0-1-1 0 0,1 0 0 0 0,-1-2-23 0 0,1 0 24 0 0,0-1-1 0 0,0 0 1 0 0,0 1-1 0 0,1-1 0 0 0,0-1-23 0 0,8-29 6 0 0,2 4-107 0 0,-7 24 10 0 0,-1 0-1 0 0,1 0 1 0 0,1 0 0 0 0,5-7 91 0 0,-8 11-34 0 0,2 1 0 0 0,-1-1 0 0 0,0 0 0 0 0,1 1 0 0 0,-1 0 0 0 0,1-1 0 0 0,0 1 0 0 0,0 1 0 0 0,3-2 34 0 0,5-1-104 0 0,-10 5 77 0 0,1 1-3 0 0,-2-1 25 0 0,0-1 0 0 0,1 1-1 0 0,-1 0 1 0 0,0 0 0 0 0,0 0 0 0 0,0 0-1 0 0,0 1 1 0 0,1-1 0 0 0,-1 0 0 0 0,0 0-1 0 0,0 1 1 0 0,0-1 0 0 0,0 1 0 0 0,0-1-1 0 0,0 1 1 0 0,0-1 0 0 0,0 1 0 0 0,0-1-1 0 0,0 1 1 0 0,0 0 0 0 0,0 0 0 0 0,0 0-1 0 0,0-1 1 0 0,-1 1 0 0 0,1 0 0 0 0,0 0-1 0 0,-1 0 1 0 0,1 1 5 0 0,3 4-17 0 0,-1 1 0 0 0,0-1 1 0 0,0 1-1 0 0,1 4 17 0 0,2 4-9 0 0,1 7-22 0 0,0 2-7 0 0,4-8 43 0 0,-3-5-2 0 0,4 8 117 0 0,3 7 57 0 0,-12-22-269 0 0,5 6-53 0 0,-4-7 41 0 0,0 0-58 0 0,0-1-95 0 0,-1-1 62 0 0,-1-1-42 0 0,1 1-49 0 0,-1-1-52 0 0,1 1-58 0 0,0-1-63 0 0,0-1-67 0 0,0 1-72 0 0,7-3-1050 0 0</inkml:trace>
  <inkml:trace contextRef="#ctx0" brushRef="#br0" timeOffset="2851.098">14035 1053 11144 0 0,'6'1'83'0'0,"-1"-1"-48"0"0,14 0-67 0 0,-12 1 112 0 0,-4-1 2 0 0,1 0 36 0 0,-1 0 14 0 0,1 1 34 0 0,0-1 36 0 0,1 0 41 0 0,-10 1-167 0 0,0 3-43 0 0,-10 10-38 0 0,8-7 56 0 0,-3 2 115 0 0,-2 2 158 0 0,-2 3 82 0 0,10-11-292 0 0,0 1 1 0 0,0-1 0 0 0,0 0-1 0 0,-1 0 1 0 0,-3 2-115 0 0,-12 9 389 0 0,8-3-71 0 0,4-3-124 0 0,1-1-45 0 0,4-4-93 0 0,-1-1 0 0 0,2 1 0 0 0,-1 0 0 0 0,0 0 0 0 0,1 1 1 0 0,-1-1-1 0 0,0 1-56 0 0,-3 6 165 0 0,2-2-10 0 0,1-3 2 0 0,2 0 30 0 0,1 1 68 0 0,0-3 40 0 0,2 0-51 0 0,0-1-45 0 0,0-1-41 0 0,5 0 57 0 0,2-1-99 0 0,14-4 28 0 0,-16 1 1 0 0,19-10 93 0 0,-2-8-58 0 0,-20 17-179 0 0,6-6 40 0 0,13-18 130 0 0,-12 9-134 0 0,14-20 179 0 0,-20 33-160 0 0,-4 4 8 0 0,-1 2-58 0 0,0 0-1 0 0,1 0 1 0 0,-1 0-1 0 0,0 0 1 0 0,1 0-1 0 0,-1 0 0 0 0,0-1 1 0 0,0 1-1 0 0,1 0 1 0 0,-1 0-1 0 0,0 0 1 0 0,1-1-1 0 0,-1 1 0 0 0,0 0 1 0 0,0 0-1 0 0,0-1 1 0 0,1 1-1 0 0,-1 0 0 0 0,0 0 1 0 0,0-1-1 0 0,0 1 1 0 0,0 0-1 0 0,0-1 1 0 0,1 1-1 0 0,-1 0 0 0 0,0-1 1 0 0,0 1-1 0 0,0 0 1 0 0,0-1-6 0 0,-1 0 85 0 0,-1 7-8 0 0,-2 9-46 0 0,-2 7 33 0 0,0 9 71 0 0,-1 0-114 0 0,5-22 59 0 0,2 0-39 0 0,5 13-2 0 0,-5-22-38 0 0,7 20 77 0 0,-3-13-51 0 0,-1-3-12 0 0,10 16 37 0 0,-11-19-37 0 0,-1 1 1 0 0,1-1 0 0 0,-1 1 0 0 0,1-1-1 0 0,0 0 1 0 0,-1 1 0 0 0,1-1 0 0 0,0 0-1 0 0,0 0 1 0 0,0 0 0 0 0,0-1 0 0 0,0 1-16 0 0,0 0 13 0 0,0-1 0 0 0,0 0 0 0 0,0 1 1 0 0,0-1-1 0 0,0 0 0 0 0,0 0 0 0 0,0 0 0 0 0,0-1 1 0 0,0 1-1 0 0,0 0 0 0 0,0-1 0 0 0,2 0-13 0 0,17-9-3 0 0,-19 8 63 0 0,1 0-98 0 0,-1 0-84 0 0,0-1-72 0 0,1 0-116 0 0,0-1-65 0 0,5-6-925 0 0,-5 6 818 0 0,5-9-1084 0 0</inkml:trace>
  <inkml:trace contextRef="#ctx0" brushRef="#br0" timeOffset="7645.175">14281 1147 9848 0 0,'0'0'222'0'0,"0"0"30"0"0,0 0 19 0 0,0 0 13 0 0,0 0 24 0 0,0 0 11 0 0,0 0 1 0 0,2-2 18 0 0,1 0-23 0 0,0 0-54 0 0,0 0-45 0 0,0 0-40 0 0,4-2 116 0 0,3-4 56 0 0,-6 4-174 0 0,1 0 107 0 0,-1 0-90 0 0,0 1-58 0 0,1 0-31 0 0,3-2-17 0 0,0 1 1 0 0,-4 0 18 0 0,53-38 1037 0 0,-28 21-591 0 0,0-1-44 0 0,0-1-63 0 0,-2 0-82 0 0,-10 5-127 0 0,-1-2-43 0 0,12-23 94 0 0,-15 16-71 0 0,0 0 0 0 0,2-10-214 0 0,-13 30 21 0 0,-1 1 1 0 0,1 0-1 0 0,-1-1 1 0 0,0-2-22 0 0,1-5 22 0 0,-1-14 117 0 0,-2 18-60 0 0,0 1-1 0 0,-1 0 1 0 0,0 0-1 0 0,-1 0 1 0 0,0 1-1 0 0,-2-5-78 0 0,2 6 63 0 0,3 5-50 0 0,-1 0 0 0 0,0 0 0 0 0,1 1 0 0 0,-1-1-1 0 0,0 1 1 0 0,0-1 0 0 0,0 1 0 0 0,0-1 0 0 0,0 1 0 0 0,0-1-1 0 0,0 1 1 0 0,0 0 0 0 0,-1-1 0 0 0,1 1 0 0 0,0 0 0 0 0,-1 0-1 0 0,1 0 1 0 0,-1 0 0 0 0,0 0-13 0 0,-6 1 13 0 0,6 1-13 0 0,0-1 0 0 0,0 1-1 0 0,1-1 1 0 0,-1 1-1 0 0,0 0 1 0 0,0 0-1 0 0,0 0 1 0 0,1 0 0 0 0,-1 0-1 0 0,1 0 1 0 0,-1 0-1 0 0,1 1 1 0 0,-1-1-1 0 0,1 1 1 0 0,0-1-1 0 0,-1 1 1 0 0,1-1 0 0 0,0 1-1 0 0,0 1 1 0 0,-3 4-21 0 0,1 0 1 0 0,0 0-1 0 0,1 1 0 0 0,-2 3 21 0 0,-8 24-71 0 0,8-27 49 0 0,0 1 0 0 0,0-1 0 0 0,1 1 0 0 0,0 1 22 0 0,2-6-5 0 0,0 0 0 0 0,1 0 0 0 0,-1 0 0 0 0,1 0 0 0 0,0 0 0 0 0,1 3 5 0 0,-2 3-7 0 0,1 0 0 0 0,-2 0-1 0 0,1 0 1 0 0,-1 0-1 0 0,-1 0 1 0 0,1 0 0 0 0,-2-1-1 0 0,0 1 1 0 0,0 0 7 0 0,-11 34 2 0 0,1 16-2 0 0,8-33 0 0 0,-6 20 0 0 0,11-43 2 0 0,-1 1 0 0 0,1 1 0 0 0,0-1 0 0 0,1 0 0 0 0,-1 0 0 0 0,1 0 0 0 0,0 0 0 0 0,0 0 0 0 0,1 1 0 0 0,0 0-2 0 0,-1-3 8 0 0,1 0 0 0 0,0 0 0 0 0,0 0 1 0 0,0 0-1 0 0,0 0 0 0 0,1-1 1 0 0,-1 1-1 0 0,1 0-8 0 0,0-1 12 0 0,-1 1 1 0 0,1-1 0 0 0,0 0-1 0 0,0-1 1 0 0,0 1 0 0 0,0 0-1 0 0,0 0 1 0 0,0-1 0 0 0,0 0-1 0 0,1 1-12 0 0,0-1 21 0 0,-1 0 0 0 0,1 0-1 0 0,-1 0 1 0 0,1 0-1 0 0,-1 0 1 0 0,1-1-1 0 0,-1 1 1 0 0,1-1-1 0 0,0 0 1 0 0,-1 0 0 0 0,2 0-21 0 0,1 0 29 0 0,-1-1 0 0 0,1 0 0 0 0,-1 0 0 0 0,1 0 0 0 0,-1 0 0 0 0,2-1-29 0 0,26-14 120 0 0,-4-3-58 0 0,-23 15-46 0 0,1 0 0 0 0,-2 0 0 0 0,1-1 1 0 0,2-2-17 0 0,25-37 34 0 0,-17 22-29 0 0,12-19 49 0 0,-2 2-55 0 0,-23 37 1 0 0,15-22 0 0 0,6-13 0 0 0,-20 30-12 0 0,-9 26-190 0 0,-2 1 99 0 0,3-9 70 0 0,0 1 0 0 0,1-1 0 0 0,-2 12 33 0 0,-1 8 0 0 0,5-22 0 0 0,-1 1 0 0 0,1-1 0 0 0,1 1 0 0 0,0-1 0 0 0,0 1 0 0 0,1-1 0 0 0,1 9 0 0 0,-2-16 2 0 0,2 1-5 0 0,8 9 24 0 0,-2-8 141 0 0,1-3-34 0 0,11-7 49 0 0,13-13 16 0 0,-14 4-118 0 0,4-12-12 0 0,-5 5-19 0 0,11-14 24 0 0,4-4-50 0 0,-6 17 26 0 0,-8 10-48 0 0,-10 6 4 0 0,1 1 1 0 0,0 0-1 0 0,0 1 1 0 0,5-3-1 0 0,-10 7-8 0 0,-1 0 0 0 0,0 0 0 0 0,1 0 0 0 0,-1 0 0 0 0,1 0 1 0 0,2 1 7 0 0,-3-1-15 0 0,0 1 0 0 0,0 1 0 0 0,0-1 1 0 0,0 0-1 0 0,0 1 0 0 0,0-1 0 0 0,-1 1 0 0 0,4 1 15 0 0,0 4-100 0 0,-3 8 54 0 0,-1-3-17 0 0,0-8 54 0 0,-1 0 0 0 0,-1 1 0 0 0,1-1 0 0 0,0 1 1 0 0,-1-1-1 0 0,1 1 0 0 0,-1-1 0 0 0,0 2 9 0 0,-1 3 1 0 0,0 0 0 0 0,-1 0 0 0 0,0 1 0 0 0,-2 4-1 0 0,-3 14-4 0 0,3-11 4 0 0,-1-1 0 0 0,-4 11 0 0 0,-8 23 0 0 0,13-32 1 0 0,0 0 33 0 0,0-7 23 0 0,0 1 1 0 0,0-1-1 0 0,-4 7-57 0 0,-13 30 166 0 0,15-32-75 0 0,0-1 0 0 0,-1 0-1 0 0,0-1 1 0 0,-2 1-91 0 0,2-4 46 0 0,-18 26 173 0 0,-1-5 27 0 0,7-12-73 0 0,9-10-100 0 0,1-1 46 0 0,-2 1-1 0 0,1-1 1 0 0,-6 3-119 0 0,13-9 30 0 0,-1 0 0 0 0,1-1 0 0 0,-1 1 0 0 0,1-1 0 0 0,-1 1 0 0 0,0-1-1 0 0,0 0 1 0 0,0 0 0 0 0,0-1 0 0 0,0 1 0 0 0,0-1 0 0 0,1 0 0 0 0,-4 0-30 0 0,-1-1 52 0 0,1 0 0 0 0,-1 0 0 0 0,0-1 0 0 0,1 0-1 0 0,-1 0 1 0 0,-6-3-52 0 0,12 3 20 0 0,-1 1 0 0 0,1 0-1 0 0,0-1 1 0 0,0 1 0 0 0,0-1-1 0 0,0 0 1 0 0,0 1 0 0 0,0-1-1 0 0,-2-2-19 0 0,3 2 17 0 0,0 0 0 0 0,0 0 0 0 0,0 1-1 0 0,0-1 1 0 0,0 0 0 0 0,1 0-1 0 0,-1 0 1 0 0,1 0 0 0 0,-1 0-1 0 0,1 0 1 0 0,0 0 0 0 0,-1 0 0 0 0,1 0-1 0 0,0 0-16 0 0,1-1 9 0 0,-1 0 1 0 0,0 0-1 0 0,1 1 0 0 0,0-1 0 0 0,0 0 0 0 0,0 0 1 0 0,0 1-1 0 0,0-1 0 0 0,0 1 0 0 0,1-1 0 0 0,-1 1 1 0 0,2-1-10 0 0,23-29 37 0 0,-16 21-43 0 0,3-2-51 0 0,1 1 0 0 0,0 1 0 0 0,0 0 0 0 0,1 1 0 0 0,1 0 0 0 0,10-4 57 0 0,3-1-79 0 0,0 1-46 0 0,1 1-44 0 0,0 1-41 0 0,1 1-37 0 0,0 3-35 0 0,33-5-374 0 0,-53 11 445 0 0,8-1 3 0 0,-11 1 95 0 0,3 1-123 0 0,-6 0 64 0 0,0 0-48 0 0,1 0-55 0 0,-1 0-63 0 0,0 0-70 0 0,1 1-79 0 0,-3-1 114 0 0,1 1-40 0 0,-1-1-43 0 0,1 1-45 0 0,-1-1-49 0 0,1 1-49 0 0,0 0-53 0 0,-1-1-54 0 0,12 0-1800 0 0,8-1-1413 0 0</inkml:trace>
  <inkml:trace contextRef="#ctx0" brushRef="#br0" timeOffset="-115210.344">0 1106 9704 0 0,'0'0'216'0'0,"0"0"32"0"0,0 0 13 0 0,0 0-104 0 0,0 0-79 0 0,2-7-21 0 0,0 2 29 0 0,0 2 30 0 0,1 0 53 0 0,-2 1 10 0 0,1 0 46 0 0,4-8 538 0 0,0 0-60 0 0,1 0-57 0 0,-1 0-54 0 0,0-1-51 0 0,0 1-47 0 0,0 0-46 0 0,0-1-42 0 0,1-1 31 0 0,0-1-51 0 0,-1 0-45 0 0,1 0-41 0 0,1-2 15 0 0,0-1-42 0 0,1-3 13 0 0,4-10 90 0 0,3-5-33 0 0,5-11 38 0 0,-13 22-233 0 0,0-1-40 0 0,5-41 162 0 0,-7 28-115 0 0,-2 0 1 0 0,-1 0-1 0 0,-2-4-155 0 0,0 10 122 0 0,-1-21 96 0 0,-4 19 0 0 0,1 26-107 0 0,1 4-42 0 0,0 1 41 0 0,2 2 50 0 0,-1 0 2 0 0,1 1-70 0 0,-1 0-52 0 0,-3 4-12 0 0,2-3 10 0 0,-2 5 50 0 0,1-1-45 0 0,-2 9-62 0 0,1 0-86 0 0,-1 21-256 0 0,4-24 261 0 0,0-1 45 0 0,-9 74-147 0 0,6-28 132 0 0,4-49 67 0 0,-2 154 3 0 0,3-84 0 0 0,0-49 0 0 0,1-1 0 0 0,2 1 0 0 0,1 0 0 0 0,7 26 0 0 0,-4-25 1 0 0,-3-12 5 0 0,0 1 1 0 0,6 12-7 0 0,-11-30 72 0 0,0-1 36 0 0,0 0 10 0 0,0 0 4 0 0,0 0 6 0 0,0 0 6 0 0,0 0 2 0 0,0-2 16 0 0,0-4-48 0 0,1-2-28 0 0,1-4-25 0 0,-1 9-36 0 0,2-30 36 0 0,-1 14 84 0 0,1-1-1 0 0,3-12-134 0 0,0 15 34 0 0,1 0-37 0 0,2 2-48 0 0,3 0-60 0 0,4 2 51 0 0,-14 12 46 0 0,-1 0-1 0 0,1 0 1 0 0,0 1 0 0 0,-1-1-1 0 0,1 1 1 0 0,0-1-1 0 0,0 1 1 0 0,0 0 0 0 0,-1-1-1 0 0,1 1 1 0 0,0 0-1 0 0,2 0 15 0 0,-2 1-18 0 0,0-1 0 0 0,1 1-1 0 0,-1-1 1 0 0,0 1 0 0 0,1 0 0 0 0,-1 0-1 0 0,0 0 1 0 0,0 0 0 0 0,0 0 0 0 0,1 1 18 0 0,13 11-77 0 0,-5-2 23 0 0,9 9 34 0 0,-4 4 94 0 0,-12-17-39 0 0,0 0-33 0 0,4 6-71 0 0,7 11-159 0 0,-10-13 164 0 0,0-1 58 0 0,0 0 1 0 0,0 0-1 0 0,8 8 6 0 0,-6-7-2 0 0,-6-7 2 0 0,0-3 0 0 0,-1 0 0 0 0,1 0 0 0 0,-1-1 0 0 0,1 1 0 0 0,-1 0 0 0 0,1 0 0 0 0,0 0 0 0 0,-1-1 0 0 0,1 1 0 0 0,0 0 0 0 0,0-1 0 0 0,0 1 0 0 0,-1 0 0 0 0,1-1 0 0 0,0 1 0 0 0,1 0 0 0 0,7 3 16 0 0,2-2-67 0 0,0-2-58 0 0,1-3-48 0 0,7-3-173 0 0,5-5-271 0 0,-18 8 502 0 0,0 0-103 0 0,-1 0-92 0 0,0-1-81 0 0,1-1-165 0 0,0 0-79 0 0,1-1-201 0 0,4-3-496 0 0,-2 1 147 0 0,9-7-636 0 0</inkml:trace>
  <inkml:trace contextRef="#ctx0" brushRef="#br0" timeOffset="-114780.352">833 830 10912 0 0,'0'0'248'0'0,"0"0"34"0"0,0 0 20 0 0,0 0-38 0 0,0 0-196 0 0,0 1-34 0 0,-2 4-32 0 0,1-3-60 0 0,-1 1 34 0 0,-1 2 70 0 0,0 0 104 0 0,-1 0 77 0 0,1 0 45 0 0,-6 7 420 0 0,4-5-333 0 0,-4 4 211 0 0,1 0-48 0 0,-1 1-47 0 0,1 0-46 0 0,0 1-47 0 0,0-1-45 0 0,0 0-45 0 0,1 1-45 0 0,-2 1-7 0 0,0 0-63 0 0,0 0 86 0 0,-11 28 307 0 0,12-24-265 0 0,-3 17 70 0 0,10-27-254 0 0,0-2 40 0 0,3 3 223 0 0,2-5-97 0 0,2-3-81 0 0,1-3-64 0 0,2-2-30 0 0,8-6 55 0 0,-17 10-156 0 0,20-19 86 0 0,-6-3-46 0 0,-9 10-40 0 0,0 0-1 0 0,-1-1 1 0 0,0 0-11 0 0,3-11 12 0 0,18-65-12 0 0,-24 85 12 0 0,0 2-35 0 0,0-1-99 0 0,0 7-231 0 0,-1-1 262 0 0,1 1 42 0 0,0 1 57 0 0,0 0 74 0 0,2 8-37 0 0,0-1 0 0 0,-1 1 0 0 0,0 2-45 0 0,1 8 49 0 0,2 0-41 0 0,-4-21-7 0 0,-1 2 0 0 0,1 0-1 0 0,0 1 1 0 0,0-1 0 0 0,1 0 0 0 0,0 0 0 0 0,-1 0-1 0 0,1 0 1 0 0,0 0 0 0 0,1-1 0 0 0,-1 1 0 0 0,1-1-1 0 0,0 1 1 0 0,-1-1 0 0 0,1 0 0 0 0,1 0 0 0 0,-1 0-1 0 0,-1-1 15 0 0,0-1-6 0 0,2 1 21 0 0,7 2 52 0 0,-6-2-119 0 0,9-3 12 0 0,-8-2-12 0 0,-1 0-41 0 0,0 0-61 0 0,-1-1-39 0 0,0 1-66 0 0,0-1-78 0 0,-1 0-89 0 0,1 0-100 0 0,-2 1-111 0 0,1-1-121 0 0,-2 3 322 0 0,0-1-34 0 0,-1 1 20 0 0,1 0-53 0 0,-1 0-48 0 0,1 0-42 0 0,0 0-162 0 0,-1 0-41 0 0,1 0-197 0 0,1-1-532 0 0,-2 2 1510 0 0</inkml:trace>
  <inkml:trace contextRef="#ctx0" brushRef="#br0" timeOffset="-114498.694">1216 749 12840 0 0,'0'0'245'0'0,"0"0"-101"0"0,0 1-67 0 0,-2 2 2 0 0,1-1-6 0 0,-3 3 217 0 0,0 0-74 0 0,0 0-64 0 0,0-1-54 0 0,-1 1-40 0 0,1 0-41 0 0,-12 10-83 0 0,8-10 66 0 0,4-1 33 0 0,-1-1 33 0 0,-6 4 179 0 0,0 0 40 0 0,-21 19 672 0 0,18-11-498 0 0,2 1-73 0 0,6-5-189 0 0,1 1-65 0 0,1 11 152 0 0,4-20-245 0 0,1 0-1 0 0,-1-1 1 0 0,0 1-1 0 0,1 0 0 0 0,0-1 1 0 0,0 1-1 0 0,-1 0 1 0 0,1-1-1 0 0,1 1 1 0 0,0 1-39 0 0,0-1 62 0 0,0 0-1 0 0,0 0 1 0 0,0 0 0 0 0,1-1 0 0 0,-1 1 0 0 0,1 0 0 0 0,2 1-62 0 0,14 8 372 0 0,-5-4-125 0 0,19 14 478 0 0,-24-15-555 0 0,0-1-66 0 0,2 5 169 0 0,3 0 134 0 0,-14-11-371 0 0,0 0 0 0 0,1 0 0 0 0,-1 0 0 0 0,1 1 0 0 0,-1-1 1 0 0,1 0-1 0 0,-1 0 0 0 0,0 1 0 0 0,1-1 0 0 0,-1 0 0 0 0,0 1 0 0 0,1-1 0 0 0,-1 0 0 0 0,0 1 0 0 0,1-1 0 0 0,-1 1 0 0 0,0-1 0 0 0,0 1 0 0 0,1-1 0 0 0,-1 0 0 0 0,0 1 0 0 0,0-1 0 0 0,0 1 0 0 0,0-1 0 0 0,0 1 0 0 0,1 0-36 0 0,-4 6 556 0 0,0-2-284 0 0,-1-2-85 0 0,-1 0-108 0 0,3-1-86 0 0,1-2-35 0 0,-5 2-210 0 0,1 0 106 0 0,-1 0 90 0 0,0-1 76 0 0,1 0 57 0 0,-1 0 43 0 0,-12 3 394 0 0,10-3-326 0 0,-1 0-76 0 0,5-1-99 0 0,0 1-36 0 0,1-1-29 0 0,-1 1-35 0 0,0-1-37 0 0,1 1-41 0 0,-1-1-45 0 0,1 1-47 0 0,-1-1-51 0 0,1 1-55 0 0,-1-1-57 0 0,1 1-62 0 0,-1-1-65 0 0,1 1-67 0 0,-1 0-73 0 0,1-1-74 0 0,0 1-79 0 0,-1 0-81 0 0,0 0-392 0 0,0 0-36 0 0,-8 1-2827 0 0,11-2 4104 0 0</inkml:trace>
  <inkml:trace contextRef="#ctx0" brushRef="#br0" timeOffset="-112722.35">1948 675 8624 0 0,'0'0'250'0'0,"0"0"4"0"0,0 0-189 0 0,-1 0-37 0 0,2 2 250 0 0,-3 11 468 0 0,1-9-557 0 0,1-2-49 0 0,-2 19 740 0 0,4-10-485 0 0,0-1-42 0 0,1 5 53 0 0,-1 0-118 0 0,-2-1-19 0 0,3 7 92 0 0,0 15 249 0 0,-3-21-426 0 0,-2 6 138 0 0,1 0-41 0 0,0-7-159 0 0,3 1-29 0 0,-1 4 22 0 0,-6-1 0 0 0,5-17-22 0 0,0-1-10 0 0,-1 4 65 0 0,-3-5 202 0 0,2-2-158 0 0,0 0-105 0 0,1 1-53 0 0,1 0-44 0 0,-1-10 246 0 0,2 1-83 0 0,2-2-51 0 0,5-6-51 0 0,-1 1-29 0 0,-3 5 26 0 0,-2 0 13 0 0,1 1-1 0 0,1-1 1 0 0,5-10-61 0 0,-7 18 6 0 0,0 1-1 0 0,1-1 1 0 0,-1 1-1 0 0,1 0 1 0 0,2-2-6 0 0,-3 4-8 0 0,0-1 0 0 0,0 1-1 0 0,0 1 1 0 0,1-1 0 0 0,-1 0 0 0 0,0 0-1 0 0,1 1 1 0 0,-1-1 0 0 0,3 0 8 0 0,7-4-63 0 0,-11 5 48 0 0,1 0 0 0 0,0 0 0 0 0,-1 0 0 0 0,1 1 0 0 0,0-1 0 0 0,0 0 0 0 0,0 1 0 0 0,0-1 0 0 0,0 1 0 0 0,1 0 15 0 0,-2 0-3 0 0,1 0 0 0 0,-1 0-1 0 0,0 0 1 0 0,0 0 0 0 0,0 1 0 0 0,0-1 0 0 0,1 1 0 0 0,-1-1 0 0 0,0 1 0 0 0,0-1 0 0 0,0 1 0 0 0,0-1 0 0 0,0 1 0 0 0,0 0 3 0 0,11 9-49 0 0,-10-7 48 0 0,0-1 1 0 0,-1 1-1 0 0,1-1 0 0 0,-1 1 1 0 0,1-1-1 0 0,-1 1 0 0 0,1 1 1 0 0,-1-1 1 0 0,1 0-1 0 0,-1 0 0 0 0,1 0 0 0 0,0 0 0 0 0,1-1 0 0 0,-1 1 0 0 0,0 0 0 0 0,0-1-1 0 0,0-1 0 0 0,0 1 1 0 0,-1 0-1 0 0,1 1 0 0 0,-1-1 0 0 0,1 0 0 0 0,-1 0 1 0 0,0 1-1 0 0,0-1 0 0 0,0 0 0 0 0,0 1 0 0 0,0-1 1 0 0,-1 1-1 0 0,1 2 1 0 0,6 22-52 0 0,-1-6 54 0 0,-6-19 4 0 0,0 0-1 0 0,0 0 1 0 0,0 0-1 0 0,0 0 1 0 0,0 0-1 0 0,0 1 1 0 0,-1-1-1 0 0,1 0 1 0 0,-1 2-6 0 0,0-2 10 0 0,0 2-1 0 0,1-1 1 0 0,0 0 0 0 0,-1 0-1 0 0,1 0 1 0 0,0 0 0 0 0,0 0 0 0 0,1 2-10 0 0,-1-3 13 0 0,1 0 1 0 0,-1 1 0 0 0,0-1 0 0 0,0 0 0 0 0,0 0-1 0 0,0 0 1 0 0,-1 1 0 0 0,1-1 0 0 0,0 0 0 0 0,-1 0-1 0 0,0 0 1 0 0,1 0 0 0 0,-1 0 0 0 0,0 0 0 0 0,0 0-1 0 0,0 0-13 0 0,-9 13 111 0 0,-3 5-14 0 0,3-8 8 0 0,2-4 47 0 0,-2-1 87 0 0,8-7-133 0 0,2 0-29 0 0,-1-5 46 0 0,-5-5-81 0 0,4 6-12 0 0,2 1-8 0 0,-1 0 0 0 0,1 0 0 0 0,-1-1 0 0 0,1 1 0 0 0,0 0 0 0 0,0-1 0 0 0,0 1 0 0 0,1 0-1 0 0,-1 0-21 0 0,5-20 77 0 0,-2 9-65 0 0,-1 3 8 0 0,1 0 0 0 0,0 1-1 0 0,1-3-19 0 0,1 1-4 0 0,0 1-1 0 0,1 0 0 0 0,0 0 0 0 0,7-9 5 0 0,-6 11-11 0 0,0 1 0 0 0,0-1 0 0 0,1 2-1 0 0,0-1 1 0 0,7-4 11 0 0,-9 7-2 0 0,1 0 0 0 0,0 1 0 0 0,1 0 0 0 0,5-3 2 0 0,3 2-62 0 0,-1 5 49 0 0,-12 1 13 0 0,-1 0 0 0 0,1 0 1 0 0,0 0-1 0 0,-1 1 0 0 0,1-1 0 0 0,-1 1 1 0 0,1-1-1 0 0,-1 1 0 0 0,0 0 1 0 0,0 0-1 0 0,0 0 0 0 0,0 0 0 0 0,2 2 0 0 0,7 11-20 0 0,-3 0 42 0 0,0 6 49 0 0,0 11 84 0 0,-5 2 3 0 0,-2-10-81 0 0,-1-5-46 0 0,-1 0-43 0 0,1-4-32 0 0,0 0-38 0 0,0-11 211 0 0,1 0-97 0 0,1-1-87 0 0,-1 0-77 0 0,1-1-68 0 0,1 0-59 0 0,0 0-51 0 0,0 0-40 0 0,2-1-304 0 0,9-1-975 0 0,-9-1 1166 0 0,-1-1 45 0 0,10-4-988 0 0</inkml:trace>
  <inkml:trace contextRef="#ctx0" brushRef="#br0" timeOffset="-111911.437">2811 668 11920 0 0,'0'0'266'0'0,"0"0"44"0"0,0 0-157 0 0,0 0-34 0 0,0 0 38 0 0,0 0-87 0 0,-2 1-18 0 0,0-1 14 0 0,-5 2-27 0 0,0 0 1 0 0,-1 0-1 0 0,1 1 0 0 0,0 0 0 0 0,-1 2-39 0 0,-7 3 146 0 0,1 0 100 0 0,4-2 31 0 0,-6 3 67 0 0,1 1-41 0 0,-16 12 205 0 0,2 2-100 0 0,13-9-121 0 0,0 0 0 0 0,2 1 0 0 0,-1 1-287 0 0,0 4 303 0 0,1 1 49 0 0,8-10-86 0 0,-1 7 189 0 0,2-5-143 0 0,2-7-200 0 0,-1-1-43 0 0,4-5 42 0 0,0 2 73 0 0,2 1-60 0 0,2 0-26 0 0,1 2 7 0 0,-1-2-11 0 0,-2-1 58 0 0,2 0 71 0 0,2-1-73 0 0,3-1-37 0 0,3-2 0 0 0,-8 1-38 0 0,12-2 88 0 0,-1-2-51 0 0,0-3-44 0 0,-1-1-32 0 0,-3 0-33 0 0,0-1-1 0 0,0 0 0 0 0,5-6-2 0 0,3-11 2 0 0,-1 2 50 0 0,-17 23-50 0 0,0-1 0 0 0,1 0 0 0 0,-1 0 0 0 0,0 1 0 0 0,0-1-1 0 0,0 0 1 0 0,0 0 0 0 0,1-1-2 0 0,6-12 49 0 0,7-6-39 0 0,-12 15-10 0 0,2 4 0 0 0,0 8-49 0 0,-4 3-37 0 0,-2 12-110 0 0,0-10 113 0 0,0 15 58 0 0,0 8-21 0 0,4-13 106 0 0,0-11-1 0 0,-2-8-39 0 0,0 0-21 0 0,0-1 1 0 0,-1 0-1 0 0,1 1 0 0 0,0-1 1 0 0,0 0-1 0 0,0 1 0 0 0,0-1 0 0 0,1 0 1 0 0,-1 0-1 0 0,0 0 0 0 0,1 0 1 0 0,5 3 40 0 0,2-3 46 0 0,8-4 110 0 0,-2-5-58 0 0,-3-4-47 0 0,-2-3-36 0 0,-3 2-38 0 0,-1-1-1 0 0,0 0 1 0 0,-1 0 0 0 0,-1-3-17 0 0,2-1 39 0 0,0 0-21 0 0,-5 11 0 0 0,2 1-1 0 0,-1-1 1 0 0,1 0 0 0 0,0 1 0 0 0,0-1 0 0 0,0 1-1 0 0,1-1-17 0 0,0 2 19 0 0,-1 1-69 0 0,3 1-133 0 0,2 2 148 0 0,-6 4-61 0 0,1 3 72 0 0,-3-5 11 0 0,23 46-65 0 0,-15-29 74 0 0,-1 1 0 0 0,4 17 4 0 0,-3-11-22 0 0,-2-13-34 0 0,0-1-43 0 0,-2-6 51 0 0,-4-4 96 0 0,2-1 19 0 0,4 2-57 0 0,-4-1 21 0 0,1-1 52 0 0,-2-1 79 0 0,2-3-131 0 0,0 0-1 0 0,-1-1 1 0 0,0 0 0 0 0,1 1-1 0 0,-1-1 1 0 0,-1 0-1 0 0,1 0 1 0 0,-1 0-1 0 0,0 0 1 0 0,0-1-1 0 0,0 1-30 0 0,11-42 182 0 0,-10 39-182 0 0,-1 0 0 0 0,1 0 0 0 0,1 0 0 0 0,0 0 0 0 0,0 0 0 0 0,0 1 0 0 0,1-1 0 0 0,0 1 0 0 0,0 0 0 0 0,1 0 0 0 0,0 1 0 0 0,0-1 0 0 0,1 1 0 0 0,-1 0 0 0 0,2 0 0 0 0,-1 1 0 0 0,3-2 0 0 0,-9 7-9 0 0,0 0 1 0 0,1-1-1 0 0,-1 1 1 0 0,1 0-1 0 0,-1 0 1 0 0,1-1-1 0 0,0 1 1 0 0,-1 0-1 0 0,1 0 1 0 0,-1 0 0 0 0,1 0-1 0 0,-1 0 1 0 0,1 0-1 0 0,-1 0 1 0 0,1 0-1 0 0,0 0 1 0 0,-1 0-1 0 0,1 0 9 0 0,0 0-10 0 0,0 1-1 0 0,-1-1 1 0 0,1 1-1 0 0,0-1 1 0 0,0 1-1 0 0,-1-1 1 0 0,1 1-1 0 0,0 0 1 0 0,-1-1-1 0 0,1 1 1 0 0,-1 0-1 0 0,1-1 1 0 0,-1 1-1 0 0,1 0 1 0 0,-1 0-1 0 0,1-1 1 0 0,-1 1-1 0 0,1 0 11 0 0,12 26-137 0 0,-9-20 109 0 0,-1-1 1 0 0,1 1-1 0 0,-1 0 0 0 0,1 7 28 0 0,1 11 1 0 0,4 11-3 0 0,-8-34 3 0 0,0 0 0 0 0,0 1 0 0 0,0-1 0 0 0,1 0 0 0 0,-1 0 0 0 0,0 0 0 0 0,1-1 0 0 0,-1 1 0 0 0,1 0 0 0 0,0 0 0 0 0,0-1 0 0 0,-1 1 0 0 0,3 0-1 0 0,11 11 74 0 0,-3-3 0 0 0,0-5 52 0 0,-6-4-223 0 0,0 0 45 0 0,5-1 54 0 0,2-2 122 0 0,17-6 300 0 0,-19 3-350 0 0,-2 0-93 0 0,0 0-109 0 0,-4 3 14 0 0,-1-1-37 0 0,0 0-41 0 0,1 0-44 0 0,-1 0-49 0 0,0 0-50 0 0,0 0-56 0 0,1 1-57 0 0,-1-1-63 0 0,0 0-64 0 0,-1 0-69 0 0,1 0-72 0 0,-3 2 275 0 0,0 0-54 0 0,0 1-48 0 0,0-1-41 0 0,1 0-164 0 0,-1 0-41 0 0,0 0-198 0 0,2 0-537 0 0</inkml:trace>
  <inkml:trace contextRef="#ctx0" brushRef="#br0" timeOffset="-110962.316">3500 659 9648 0 0,'0'0'216'0'0,"0"0"32"0"0,0 0 12 0 0,0 0-106 0 0,2-1-79 0 0,-2 1-48 0 0,1 0-26 0 0,-1 0 0 0 0,0 0 0 0 0,1 0 0 0 0,-1 0 0 0 0,0 0 0 0 0,1 0 0 0 0,-1 0 0 0 0,1 0 0 0 0,-1-1 0 0 0,0 1 0 0 0,1 0 0 0 0,-1 0 0 0 0,0 0 0 0 0,0 0 0 0 0,1-1 0 0 0,-1 1 0 0 0,0 0 0 0 0,1 0 1 0 0,-1-1-1 0 0,0 1 0 0 0,0 0 0 0 0,1-1 0 0 0,-1 1-1 0 0,4-9 114 0 0,-4 8 79 0 0,0 1 222 0 0,0-1-76 0 0,0 1-74 0 0,0-1-65 0 0,1 1-57 0 0,-1 0-35 0 0,0 0-54 0 0,1-1-42 0 0,0 1-47 0 0,1 0 19 0 0,-2-1 102 0 0,1 1 88 0 0,-1-1-42 0 0,1 1 35 0 0,-1-1 200 0 0,0 1-138 0 0,0 0 33 0 0,1-1 36 0 0,-1 1 38 0 0,0-1 39 0 0,0 1 43 0 0,2-9 62 0 0,1 5-190 0 0,-2 3-6 0 0,-1 1-11 0 0,0 0-9 0 0,0 0-32 0 0,0 0-9 0 0,0 0-6 0 0,0 0-53 0 0,1 0-74 0 0,-1 1-54 0 0,1 1-25 0 0,0-1 26 0 0,0-1 17 0 0,-1 1 35 0 0,0 0 42 0 0,0 0 49 0 0,2 3-137 0 0,0 0 110 0 0,1 1 66 0 0,3 5 363 0 0,-4-7-437 0 0,0-1-38 0 0,-1 0-53 0 0,1-1-54 0 0,-1 1 152 0 0,-1-2-7 0 0,0 0 1 0 0,1 0-62 0 0,0 1 89 0 0,0 0 118 0 0,0 0 230 0 0,-1-1-134 0 0,0 0-168 0 0,0 0-76 0 0,1 0-47 0 0,-1-1-60 0 0,0 0-46 0 0,1 0-53 0 0,-1-1-59 0 0,0 1 48 0 0,11-15 127 0 0,-10 7-53 0 0,-1 2 0 0 0,-12 29 0 0 0,9-7 0 0 0,0 1 0 0 0,1 0 0 0 0,-1 13 0 0 0,-2 22 0 0 0,5-46 2 0 0,0 0 1 0 0,0-1-1 0 0,0 1 0 0 0,0 0 0 0 0,1-1 0 0 0,0 3-2 0 0,1 3 47 0 0,3 5-20 0 0,0 0 42 0 0,-3-12-7 0 0,11 3 13 0 0,-9-5-19 0 0,-1-1 39 0 0,20-2 180 0 0,-1-5-72 0 0,-2-4-57 0 0,-2-2-38 0 0,-11 6-60 0 0,0 0 0 0 0,-1 0 0 0 0,0 0 0 0 0,0-1 0 0 0,4-7-48 0 0,3-10 144 0 0,-1 2 41 0 0,1-4-90 0 0,4-12-87 0 0,-15 25-8 0 0,1 3 1 0 0,16-20-14 0 0,-16 25-48 0 0,-2 5-18 0 0,3 4-47 0 0,-1 4 65 0 0,0 5-24 0 0,-3 5-49 0 0,-1 10 50 0 0,-1 4 36 0 0,4-1-4 0 0,-1 14 48 0 0,-4-16-47 0 0,0-16 49 0 0,2 0-1 0 0,0 0 1 0 0,0 0 0 0 0,1-1 0 0 0,1 4 2 0 0,-1 0 0 0 0,0 1 0 0 0,-1-1 0 0 0,0 2 0 0 0,-12 86-5 0 0,7-42 20 0 0,0-21 35 0 0,4-19-7 0 0,2-15-6 0 0,-1 0 0 0 0,1 0 0 0 0,-1 0 1 0 0,-1 0-1 0 0,1 0 0 0 0,-1-1 0 0 0,0 1 0 0 0,-1 1-37 0 0,-9 17 160 0 0,-4 14 176 0 0,14-34-304 0 0,0 0-1 0 0,0 0 1 0 0,0 0-1 0 0,0 0 1 0 0,-1 0-1 0 0,0-1 1 0 0,0 1-1 0 0,0-1 1 0 0,0 0-1 0 0,-3 3-31 0 0,5-5 22 0 0,-1 0 1 0 0,0 1-1 0 0,0-1 0 0 0,0 0 1 0 0,0 0-1 0 0,-1 0 0 0 0,1-1 1 0 0,0 1-1 0 0,-2 0-22 0 0,-9 0 143 0 0,-1-5 41 0 0,14 4-179 0 0,-3-1 43 0 0,0 1-1 0 0,0-1 1 0 0,1 0 0 0 0,-1-1-1 0 0,0 1 1 0 0,1 0 0 0 0,-1-1-1 0 0,1 1 1 0 0,-1-1-1 0 0,1 0 1 0 0,0 0 0 0 0,0 0-1 0 0,0 0 1 0 0,0 0 0 0 0,0 0-1 0 0,0 0 1 0 0,1-1 0 0 0,-2-2-48 0 0,-3-7 232 0 0,-2-4-2 0 0,7 13-201 0 0,0 1 0 0 0,0-1 0 0 0,0 1 0 0 0,0-1 1 0 0,0 0-1 0 0,1 1 0 0 0,-1-1 0 0 0,1 0 0 0 0,0 0 0 0 0,0 1 1 0 0,0-1-1 0 0,0 0 0 0 0,0 0 0 0 0,1 0-29 0 0,6-19 176 0 0,-2 6-102 0 0,0-11-20 0 0,-5 24-42 0 0,0-1-1 0 0,0 0 1 0 0,1 1-1 0 0,0-1 1 0 0,0 0-1 0 0,0 1 1 0 0,0-1-12 0 0,1 0 0 0 0,0-1 0 0 0,0 1 0 0 0,0 0 0 0 0,1 0 0 0 0,-1 0 0 0 0,1 0-1 0 0,0 0 1 0 0,0 1 0 0 0,0-1 0 0 0,1 1 0 0 0,-1 0 0 0 0,1 0 0 0 0,3-2 0 0 0,0 1-2 0 0,10-7-27 0 0,1 2 0 0 0,0 0 0 0 0,2 0 29 0 0,16-2-3 0 0,2 3-72 0 0,1 3-35 0 0,-26 4-7 0 0,1 0-1 0 0,11 2 118 0 0,0 0-262 0 0,-8-2 15 0 0,-4 1-53 0 0,-7 0 98 0 0,1 0-42 0 0,0 0-48 0 0,-1 0-52 0 0,1 1-59 0 0,0-1-64 0 0,0 1 10 0 0,-5 0 265 0 0,1-1-36 0 0,1 1-162 0 0,0-1-112 0 0,-3 0 201 0 0,1 1-36 0 0,0-1-41 0 0,0 0-44 0 0,0 0-46 0 0,0 1-50 0 0,0-1-53 0 0,0 0-56 0 0,-1 0-59 0 0,1 0-62 0 0,0 0-66 0 0,-1 0-68 0 0,4 0-1646 0 0,1-2-1405 0 0</inkml:trace>
  <inkml:trace contextRef="#ctx0" brushRef="#br0" timeOffset="-28531.712">4490 774 8264 0 0,'0'0'182'0'0,"0"0"29"0"0,0 0 14 0 0,0 0-71 0 0,0 0-13 0 0,0 0 48 0 0,0 0 161 0 0,0 0 296 0 0,0 0 24 0 0,0 1-281 0 0,1-1-169 0 0,1 2-106 0 0,1-1-1 0 0,0 1 1 0 0,0-1-1 0 0,-1 0 1 0 0,1 0-1 0 0,0 0 1 0 0,0 0-1 0 0,0-1 1 0 0,0 1 0 0 0,0-1-1 0 0,1 0-113 0 0,1 1 188 0 0,0-2 0 0 0,0 1 0 0 0,0-1 0 0 0,0 1 0 0 0,0-1 0 0 0,4-2-188 0 0,10-4 516 0 0,0-3-33 0 0,-3-1-34 0 0,-1 0-35 0 0,-2-3-24 0 0,0 0-51 0 0,-10 10-251 0 0,-1 0-1 0 0,1 0 1 0 0,-1 0 0 0 0,1-1 0 0 0,-1 1-1 0 0,0-1 1 0 0,-1 1 0 0 0,1-1-1 0 0,-1 0 1 0 0,1-3-88 0 0,-1 1 85 0 0,-1 0 0 0 0,1 0 0 0 0,-1 0 0 0 0,0 0 0 0 0,-1 0 0 0 0,0 0 0 0 0,0 0 0 0 0,0 0 0 0 0,-2-1-85 0 0,-4-8 222 0 0,-3 2 34 0 0,-4 4 44 0 0,-4 4 57 0 0,12 5-183 0 0,0 2-32 0 0,-5 4 54 0 0,1 3-92 0 0,2 2-69 0 0,4-4-44 0 0,1 0 0 0 0,0 0 1 0 0,1 0-1 0 0,-1 0 0 0 0,1 0 9 0 0,-2 9 18 0 0,0 7-144 0 0,1 2 49 0 0,3-10 57 0 0,0 0 1 0 0,2 10 19 0 0,-1-15 13 0 0,0 0-1 0 0,1 0 1 0 0,0 0 0 0 0,1 0 0 0 0,0 0 0 0 0,0 0 0 0 0,1-1 0 0 0,0 1 0 0 0,3 4-13 0 0,-6-10-12 0 0,1-1 12 0 0,2 2-36 0 0,2 0-16 0 0,9 8 99 0 0,4-4 71 0 0,6-4 90 0 0,-20-4-160 0 0,0 0-1 0 0,0-1 1 0 0,0 0-1 0 0,-1 1 1 0 0,1-2-1 0 0,0 1 1 0 0,-1 0-1 0 0,2-1-47 0 0,11-7 114 0 0,-8 2-73 0 0,-8 7-47 0 0,3-3 8 0 0,0 1-1 0 0,0-1 0 0 0,0 0 1 0 0,0 0-1 0 0,2-3-1 0 0,-4 4 4 0 0,11-7 80 0 0,-2 3-51 0 0,-10 5-33 0 0,0 1 0 0 0,-1-1 0 0 0,1 1 0 0 0,0 0 0 0 0,0-1 0 0 0,-1 0 0 0 0,1 1 0 0 0,0-1 0 0 0,0 1 0 0 0,-1-1 0 0 0,1 0 0 0 0,-1 1 0 0 0,1-1 0 0 0,-1 0 0 0 0,1 0 0 0 0,-1 1 0 0 0,1-1 0 0 0,-1 0 0 0 0,0 0 0 0 0,1 0 0 0 0,-1 0 0 0 0,0 0 0 0 0,2-4 0 0 0,4-1 0 0 0,-1-1 0 0 0,0 1 0 0 0,0-1 0 0 0,-1 0 0 0 0,2-4 0 0 0,2-3 24 0 0,-5 11-17 0 0,-1-1 1 0 0,0 0-1 0 0,0 0 0 0 0,0-1 0 0 0,0 1 1 0 0,-1 0-1 0 0,1-1-7 0 0,2-7 42 0 0,14-23-31 0 0,-8 21 19 0 0,-7 9-6 0 0,7-10-12 0 0,1 1 0 0 0,6-7-12 0 0,-8 11 40 0 0,1 0 37 0 0,-10 10-77 0 0,0 0 1 0 0,1 0-1 0 0,-1-1 0 0 0,0 1 0 0 0,0 0 1 0 0,1 0-1 0 0,-1 0 0 0 0,0-1 0 0 0,1 1 1 0 0,-1 0-1 0 0,0 0 0 0 0,1 0 0 0 0,-1 0 1 0 0,0 0-1 0 0,1 0 0 0 0,-1 0 1 0 0,0-1-1 0 0,1 1 0 0 0,-1 0 0 0 0,0 0 1 0 0,1 0-1 0 0,-1 1 0 0 0,1-1 0 0 0,-1 0 1 0 0,0 0-1 0 0,1 0 0 0 0,-1 0 0 0 0,0 0 1 0 0,1 0-1 0 0,-1 0 0 0 0,0 1 1 0 0,0-1-1 0 0,1 0 0 0 0,-1 0 0 0 0,0 0 1 0 0,1 1-1 0 0,-1-1 0 0 0,0 0 0 0 0,0 0 1 0 0,1 1-1 0 0,-1-1 0 0 0,0 0 0 0 0,0 1 1 0 0,0-1-1 0 0,0 0 0 0 0,1 1 0 0 0,-1-1 1 0 0,1 2-10 0 0,1-1-1 0 0,-1 1 0 0 0,0-1 0 0 0,1 1 1 0 0,-1 0-1 0 0,0-1 0 0 0,0 1 0 0 0,0 0 1 0 0,-1 0-1 0 0,1 0 0 0 0,0 0 0 0 0,-1 0 1 0 0,1 0-1 0 0,-1 1 10 0 0,2 33-116 0 0,-1-10 104 0 0,1-3 12 0 0,-2-1 0 0 0,-1 16 0 0 0,-1 7 0 0 0,2-37-18 0 0,-1 1 0 0 0,0-1-1 0 0,-1 1 1 0 0,-2 6 18 0 0,1-1 39 0 0,0 0 73 0 0,1-9-91 0 0,2-3 22 0 0,0 5-22 0 0,0-5 36 0 0,-3-4 107 0 0,2-4-68 0 0,4-5 45 0 0,-3 11-104 0 0,2-13 195 0 0,0 4-79 0 0,0 1-50 0 0,0 3-76 0 0,0-1-44 0 0,5-13-136 0 0,-2-1 58 0 0,1-4 44 0 0,4 1 58 0 0,-4 9-8 0 0,1 1 36 0 0,-1 5 55 0 0,-2 2-41 0 0,6-5 59 0 0,-2 4-124 0 0,-1 2-103 0 0,-3 2 12 0 0,1 1-38 0 0,-5 2 144 0 0,0 0 0 0 0,0-1 1 0 0,1 1-1 0 0,-1 0 1 0 0,0 0-1 0 0,1 0 0 0 0,-1 0 1 0 0,0-1-1 0 0,1 1 1 0 0,-1 0-1 0 0,0 0 0 0 0,1 0 1 0 0,-1 0-1 0 0,0 0 0 0 0,1 0 1 0 0,-1 0-1 0 0,0 0 1 0 0,1 0-1 0 0,-1 0 0 0 0,0 0 1 0 0,1 0-1 0 0,-1 0 1 0 0,1 0-1 0 0,-1 0 0 0 0,0 0 1 0 0,1 0-1 0 0,-1 0 1 0 0,0 1-1 0 0,0-1 0 0 0,1 0 1 0 0,-1 0-1 0 0,0 0 0 0 0,1 1 1 0 0,-1-1-1 0 0,0 0 1 0 0,0 0-1 0 0,1 1 0 0 0,-1-1 1 0 0,0 0-1 0 0,0 0 1 0 0,1 1 0 0 0,0 0-7 0 0,12 14-35 0 0,-2 5-33 0 0,-1 2-46 0 0,-3-1-55 0 0,-3-7 93 0 0,-2-1 88 0 0,-1-7 26 0 0,0-1 1 0 0,0 0-1 0 0,1 1 0 0 0,-1-1 0 0 0,1 0 1 0 0,1 2-32 0 0,2 3 23 0 0,8 10-50 0 0,-4-12 35 0 0,0-2 45 0 0,-2-4 18 0 0,0-3 37 0 0,-4 1-76 0 0,19-8 368 0 0,-15 4-327 0 0,0-2-80 0 0,13-15-159 0 0,-4-2 76 0 0,0-7 60 0 0,-10 16 57 0 0,0 1 0 0 0,1-9-27 0 0,4-30 88 0 0,-6 17-58 0 0,-3 6-48 0 0,-1 1-55 0 0,-3 18-90 0 0,2 8 132 0 0,-1 1 0 0 0,1 0 1 0 0,0 0-1 0 0,-1 0 1 0 0,0-1-1 0 0,1 1 0 0 0,-1 0 1 0 0,0 0-1 0 0,1 0 1 0 0,-1 0-1 0 0,0 0 0 0 0,0 0 1 0 0,0 0-1 0 0,0 1 1 0 0,0-2 30 0 0,-5 0-131 0 0,0 3 50 0 0,1 4 66 0 0,0 3 87 0 0,-5 19-80 0 0,6-17-34 0 0,1 1-1 0 0,1 0 0 0 0,0-1 0 0 0,-1 9 43 0 0,2 5 19 0 0,1-5-66 0 0,1-1 0 0 0,2 9 47 0 0,-3-21-12 0 0,2 1 1 0 0,-1-1 0 0 0,1 0-1 0 0,0 1 1 0 0,1-1-1 0 0,-1 0 1 0 0,1-1-1 0 0,3 6 12 0 0,-4-9 0 0 0,-1 1-1 0 0,1-1 0 0 0,0 0 0 0 0,0 0 0 0 0,0 0 0 0 0,0 0 0 0 0,1 0 1 0 0,-1 0-1 0 0,1 0 0 0 0,-1-1 0 0 0,1 1 0 0 0,-1-1 0 0 0,1 0 0 0 0,1 1 1 0 0,5 1 18 0 0,5-4 124 0 0,-11 0-124 0 0,0 0 0 0 0,-1 0 1 0 0,1 0-1 0 0,-1 0 0 0 0,1 0 0 0 0,-1-1 1 0 0,1 0-19 0 0,2-2 46 0 0,0 0 0 0 0,0-1 0 0 0,0 1 0 0 0,2-5-46 0 0,12-19 123 0 0,-2-3-38 0 0,3-4-31 0 0,-15 27-50 0 0,-1 1-1 0 0,1 1 0 0 0,5-5-3 0 0,23-20-10 0 0,-27 28-41 0 0,0 2 45 0 0,-4 1-4 0 0,1 0-81 0 0,1 3 46 0 0,6 8 23 0 0,-9-10 9 0 0,12 17-86 0 0,-1 3 48 0 0,-4-7 37 0 0,-2 1-36 0 0,-2 0 38 0 0,-3-10 12 0 0,0-1 1 0 0,0 0-1 0 0,1 1 1 0 0,-1-1-1 0 0,3 3 0 0 0,7 17 0 0 0,-3-17 0 0 0,-6-7 3 0 0,0 1-1 0 0,1 0 0 0 0,-1 0 1 0 0,0-1-1 0 0,1 1 0 0 0,-1-1 0 0 0,0 0 1 0 0,1 0-1 0 0,-1 0 0 0 0,1 0 1 0 0,-1 0-1 0 0,0-1 0 0 0,1 1 1 0 0,-1-1-1 0 0,0 1 0 0 0,1-1 0 0 0,-1 0 1 0 0,0 0-1 0 0,0 0 0 0 0,0 0 1 0 0,1 0-3 0 0,0-1 3 0 0,0 0 0 0 0,0 0 0 0 0,0 0 1 0 0,0-1-1 0 0,-1 1 0 0 0,1-1 0 0 0,0 0 1 0 0,-1 0-4 0 0,9-15-27 0 0,-10 14 8 0 0,1 1 0 0 0,-1 0-1 0 0,1 0 1 0 0,0 1 0 0 0,0-1 0 0 0,2-1 19 0 0,-2 1-17 0 0,0 1 0 0 0,0-1 1 0 0,-1 1-1 0 0,1-1 0 0 0,0 0 0 0 0,-1 0 1 0 0,0 1-1 0 0,1-2 17 0 0,0-10-88 0 0,-2 12 64 0 0,0-1 0 0 0,0 1 0 0 0,1-1 1 0 0,-1 1-1 0 0,1-1 0 0 0,0 1 0 0 0,-1-1 0 0 0,2 0 24 0 0,8-16-95 0 0,0 0-101 0 0,2-3-103 0 0,21-26-486 0 0,-20 33 556 0 0,-13 14 220 0 0,1 1 0 0 0,-1-1 0 0 0,1 1 0 0 0,0-1 0 0 0,-1 0 0 0 0,1 1 0 0 0,-1-1 0 0 0,0 1 0 0 0,1-1 0 0 0,-1 0 0 0 0,1 0-1 0 0,-1 1 1 0 0,0-1 0 0 0,0 0 0 0 0,1 0 0 0 0,-1 1 0 0 0,0-1 0 0 0,0 0 0 0 0,0 0 0 0 0,0 1 0 0 0,0-1 0 0 0,0 0 0 0 0,0 0-1 0 0,0 1 1 0 0,0-1 0 0 0,0 0 0 0 0,-1 0 9 0 0,1-1-23 0 0,0-2-59 0 0,3 0 45 0 0,-2 3 37 0 0,1 0 1 0 0,-1 0-1 0 0,1-1 0 0 0,-1 1 1 0 0,1 0-1 0 0,0 1 0 0 0,-1-1 1 0 0,1 0-1 0 0,0 0 0 0 0,0 0 0 0 0,0 1 59 0 0,-7 2 44 0 0,-3 5-52 0 0,2-3-22 0 0,3-2-29 0 0,0 0 1 0 0,1 0 0 0 0,-1 1 0 0 0,0-1-1 0 0,1 1 1 0 0,0-1 0 0 0,-1 1-1 0 0,1 0 1 0 0,0 0 0 0 0,0 0 0 0 0,1 0-1 0 0,-1 0 1 0 0,1 0 0 0 0,-1 0-1 0 0,0 3 0 0 0,1-2 0 0 0,-1-1 0 0 0,0 1 0 0 0,1 0 0 0 0,0-1 0 0 0,0 1 0 0 0,0 0 0 0 0,1 0 0 0 0,-1 0 0 0 0,1-1 0 0 0,0 1 0 0 0,0 0 0 0 0,0 0 0 0 0,0 0 0 0 0,1 0 0 0 0,-1 0 0 0 0,1 0 0 0 0,1 2 0 0 0,3 13 0 0 0,-4-15 0 0 0,0 0 0 0 0,0 0 0 0 0,0 0 0 0 0,0 0 0 0 0,1 0 0 0 0,-1-1 0 0 0,1 1 0 0 0,0-1 0 0 0,2 3 0 0 0,21 37 0 0 0,-19-37-4 0 0,4 7 39 0 0,-8-12-25 0 0,-1 1 0 0 0,1 0-1 0 0,-1 0 1 0 0,0 1 0 0 0,0-1 0 0 0,0 0 0 0 0,0 0-1 0 0,0 1 1 0 0,0-1 0 0 0,-1 0 0 0 0,1 1 0 0 0,-1-1 0 0 0,0 1-1 0 0,1 1-9 0 0,-1 1 44 0 0,0 0 0 0 0,0 1 0 0 0,1-1 0 0 0,0 0 0 0 0,0 0 0 0 0,0 0 0 0 0,1 0 0 0 0,0 0-44 0 0,-2-4 10 0 0,0 0-1 0 0,1 1 0 0 0,-1-1 0 0 0,0 0 1 0 0,0 0-1 0 0,0 1 0 0 0,0-1 0 0 0,0 0 0 0 0,0 1 1 0 0,0-1-1 0 0,-1 0 0 0 0,1 0 0 0 0,0 0 1 0 0,-1 1-1 0 0,1-1 0 0 0,-1 0 0 0 0,1 0-9 0 0,-1 0 7 0 0,1 0 1 0 0,0 0-1 0 0,-1 0 0 0 0,1 0 0 0 0,0 0 0 0 0,-1 0 0 0 0,1 0 1 0 0,0 0-1 0 0,0 0 0 0 0,0 0 0 0 0,0 0 0 0 0,0 0 0 0 0,0 0 1 0 0,0-1-1 0 0,0 1 0 0 0,0 0 0 0 0,1 0 0 0 0,-1 0 0 0 0,0 0 1 0 0,0 0-1 0 0,1 0 0 0 0,-1 0 0 0 0,1 0 0 0 0,-1 0 0 0 0,1 0-7 0 0,5 7 48 0 0,4 6 67 0 0,-10-13-103 0 0,1 1 0 0 0,-1-1 0 0 0,1 1 0 0 0,-1-1 0 0 0,0 0-1 0 0,0 1 1 0 0,1-1 0 0 0,-1 1 0 0 0,0-1 0 0 0,0 1 0 0 0,-1-1 0 0 0,1 0 0 0 0,0 1 0 0 0,0-1 0 0 0,-1 1 0 0 0,1-1 0 0 0,-1 0 0 0 0,0 2-12 0 0,0 1 40 0 0,0-1 0 0 0,1 1 0 0 0,-1 0 0 0 0,1 0 0 0 0,0 0 0 0 0,0 0 0 0 0,0 0 0 0 0,0 0 0 0 0,1 0 0 0 0,-1 0 0 0 0,2 2-40 0 0,1 14 160 0 0,-4 1-34 0 0,-1-11-68 0 0,-2 16 94 0 0,3-6-122 0 0,1-18-30 0 0,0 1-1 0 0,-1-1 1 0 0,1 0-1 0 0,-1 0 1 0 0,0 1-1 0 0,0-1 1 0 0,1 0-1 0 0,-2 0 0 0 0,1 0 1 0 0,0 0-1 0 0,0 0 1 0 0,-1 0-1 0 0,0 1 1 0 0,-6 9 32 0 0,2 1 77 0 0,6-11-84 0 0,-2 1 1 0 0,1-1 0 0 0,0 0 0 0 0,0 1-1 0 0,-1-1 1 0 0,1 0 0 0 0,-1 0-1 0 0,0 0 1 0 0,1 0 0 0 0,-1 0 0 0 0,0 0-1 0 0,-2 0-25 0 0,-27 19 238 0 0,24-18-227 0 0,-2-3 32 0 0,-19-3 203 0 0,7 0-26 0 0,14 3-142 0 0,6-1-62 0 0,-6-1-38 0 0,5 0-43 0 0,2-6 44 0 0,1-4 27 0 0,2-3-3 0 0,6-20 2 0 0,1 14 78 0 0,7-8-12 0 0,-14 22-71 0 0,0 1 0 0 0,1 0-1 0 0,-1 0 1 0 0,1 0 0 0 0,1 1-1 0 0,1-3 1 0 0,13-15-22 0 0,5-15-100 0 0,-10 13 50 0 0,4 2 22 0 0,1 2 34 0 0,-13 15 17 0 0,1-1-1 0 0,-1 0 0 0 0,0-1 1 0 0,-1 1-1 0 0,1-1 0 0 0,1-4 0 0 0,0-1 0 0 0,2-1 0 0 0,0 2 0 0 0,0-1 0 0 0,4-2 0 0 0,-1 1 0 0 0,-1 0 0 0 0,-1-1 0 0 0,1-2 0 0 0,9-18 0 0 0,-2-1 0 0 0,0-5 0 0 0,-3 13-1 0 0,-2 5 24 0 0,-7 5 33 0 0,-3 8 1 0 0,8-2-48 0 0,-19 26-17 0 0,-1 20-123 0 0,2-6 70 0 0,6-22 62 0 0,0 0-1 0 0,0 0 0 0 0,0 0 1 0 0,1 5-1 0 0,-3 18-14 0 0,3-25 9 0 0,-1 0-1 0 0,1 0 1 0 0,0 0 0 0 0,1 0-1 0 0,-1 0 1 0 0,1 0-1 0 0,-1 0 1 0 0,1-1-1 0 0,0 1 1 0 0,1 0-1 0 0,-1 0 1 0 0,1-1 0 0 0,-1 1-1 0 0,2 0 6 0 0,-1-1 3 0 0,-1 0 0 0 0,1 0 0 0 0,0-1 0 0 0,0 1 0 0 0,0-1 0 0 0,1 1 0 0 0,-1-1 0 0 0,1 0 0 0 0,-1 0-3 0 0,0-1 9 0 0,0 1 0 0 0,0-1 0 0 0,1 0 0 0 0,-1 0-1 0 0,0 0 1 0 0,0-1 0 0 0,0 1 0 0 0,1 0-1 0 0,-1-1 1 0 0,0 1 0 0 0,1-1 0 0 0,-1 0 0 0 0,1 0-9 0 0,5-1 177 0 0,0-3-41 0 0,7-9 48 0 0,9-19 39 0 0,-23 30-195 0 0,19-32 99 0 0,-15 25-98 0 0,-1-1-1 0 0,0 0 0 0 0,-1 0 1 0 0,1-4-29 0 0,-2 9 9 0 0,-1 0 0 0 0,1 0 0 0 0,0 0 0 0 0,1 0 0 0 0,-1 0 0 0 0,2-2-9 0 0,6-6-2 0 0,0 0 0 0 0,10-9 2 0 0,-3 2 3 0 0,-13 15-3 0 0,6-5 0 0 0,15 0 0 0 0,-14 10 8 0 0,-10 0-11 0 0,0 1-1 0 0,0-1 0 0 0,-1 1 1 0 0,1-1-1 0 0,0 1 1 0 0,-1-1-1 0 0,1 1 1 0 0,0-1-1 0 0,-1 1 1 0 0,1 0-1 0 0,-1-1 1 0 0,1 1-1 0 0,-1 0 1 0 0,1-1-1 0 0,-1 1 1 0 0,1 1 3 0 0,1 2-24 0 0,-1 0 0 0 0,1 1 0 0 0,-1-1 0 0 0,0 1-1 0 0,0 2 25 0 0,0 0-7 0 0,2 26-82 0 0,-5 1 39 0 0,0 17 25 0 0,3-44 10 0 0,1 23-22 0 0,-1-11 24 0 0,-1-1-1 0 0,-3 15 14 0 0,-1-7-41 0 0,2-11 39 0 0,1 0 0 0 0,0 0-1 0 0,1 0 1 0 0,1 1-1 0 0,0 1 3 0 0,1 29 0 0 0,1-4 0 0 0,-1 6 10 0 0,-7-16 47 0 0,0-10-11 0 0,-12 29 6 0 0,1-17 61 0 0,5-18 4 0 0,-1-2 58 0 0,5-6-63 0 0,-2 3 134 0 0,0 2 66 0 0,1-5-137 0 0,1-3-75 0 0,-2 0-63 0 0,7-5-32 0 0,0 1 0 0 0,0-1 0 0 0,0 1-1 0 0,0-1 1 0 0,0 1 0 0 0,0-1 0 0 0,0 0-1 0 0,-2 0-4 0 0,2 0 11 0 0,1-1-1 0 0,-1 1 0 0 0,1 0 0 0 0,0-1 0 0 0,-1 1 0 0 0,1-1 0 0 0,-1 1 0 0 0,1-1 0 0 0,0 0 0 0 0,-1 0-10 0 0,0 0 26 0 0,0-1 0 0 0,0 0-1 0 0,0 0 1 0 0,0 0 0 0 0,1 0 0 0 0,-1 0-1 0 0,0 0 1 0 0,1 0 0 0 0,0-1-1 0 0,-1 1 1 0 0,1 0 0 0 0,0-2-26 0 0,-8-24 234 0 0,6 9-106 0 0,2 4-55 0 0,0 2-41 0 0,1 5-24 0 0,3-42 64 0 0,0 33-100 0 0,3 1-61 0 0,7-14-42 0 0,-7 16 45 0 0,0-1-76 0 0,0-1-107 0 0,-2 6 76 0 0,10-10-125 0 0,-9 14 123 0 0,-2 2 50 0 0,0 1-36 0 0,0-1-44 0 0,1 1-47 0 0,-1-1-115 0 0,1 0-82 0 0,-1 0-94 0 0,1 0-103 0 0,-1 0-111 0 0,1-1-123 0 0,-3 3 402 0 0,1 0-35 0 0,0-1-34 0 0,-1 1-38 0 0,3-4-792 0 0,-1 0-37 0 0,6-12-2998 0 0</inkml:trace>
  <inkml:trace contextRef="#ctx0" brushRef="#br0" timeOffset="-26296.067">6843 267 8432 0 0,'30'-14'190'0'0,"-20"7"-62"0"0,-9 6-93 0 0,0-1 1 0 0,0 1-1 0 0,0-1 0 0 0,0 0 1 0 0,0 1-1 0 0,0-1 0 0 0,-1 0 1 0 0,1 0-1 0 0,-1 0 1 0 0,1 1-1 0 0,-1-1 0 0 0,0 0-35 0 0,2-6 99 0 0,0 1-60 0 0,0 3-9 0 0,0 0 55 0 0,0 0 47 0 0,-1 0 39 0 0,2-4 247 0 0,1-10 682 0 0,-3 12-817 0 0,-1 0-62 0 0,1-5 597 0 0,-1 4-321 0 0,0 1 49 0 0,0 0 53 0 0,-2 0 61 0 0,2 5 110 0 0,0 1 113 0 0,-2-1 49 0 0,1 1-789 0 0,0 1-51 0 0,-3-1 97 0 0,2-1-14 0 0,0 0-11 0 0,0 0 64 0 0,0 0 78 0 0,1-1 91 0 0,0 2-345 0 0,1 0-37 0 0,0-1-33 0 0,0 1-52 0 0,-1 3-161 0 0,-1-1 81 0 0,-1 0 67 0 0,0 0 52 0 0,2-2 34 0 0,1 0 1 0 0,-1 1 0 0 0,1-1 0 0 0,-1 0 0 0 0,1 1 0 0 0,-1-1 0 0 0,0 0-1 0 0,1 1 1 0 0,-1-1 0 0 0,1 0 0 0 0,0 1 0 0 0,-1-1 0 0 0,1 1 0 0 0,-1-1 0 0 0,1 1-1 0 0,0-1 1 0 0,-1 1 0 0 0,1-1 0 0 0,0 1 0 0 0,-1-1 0 0 0,1 1 0 0 0,0 0 0 0 0,0-1-1 0 0,-1 1-3 0 0,5 25 190 0 0,-3-23-167 0 0,0 0-1 0 0,0 0 1 0 0,-1 0 0 0 0,1 0 0 0 0,-1 0 0 0 0,0 0 0 0 0,0 0 0 0 0,0 0 0 0 0,0 0 0 0 0,-1 1 0 0 0,1-1-1 0 0,-2 2-22 0 0,-9 39 190 0 0,2 0-89 0 0,-2 10-64 0 0,3-14-22 0 0,6-22 20 0 0,0 0 0 0 0,1-1-1 0 0,0 1 1 0 0,2 6-35 0 0,4 6 108 0 0,0 7 38 0 0,-5-30-113 0 0,1-1 0 0 0,0 0 0 0 0,0 0 0 0 0,0 0 0 0 0,1 0 0 0 0,0 0 0 0 0,1 0-33 0 0,1 8 89 0 0,-2-11-67 0 0,-1-1 0 0 0,0 1-1 0 0,1-1 1 0 0,0 1-1 0 0,0-1 1 0 0,0 0-1 0 0,0 1 1 0 0,0-1 0 0 0,0 0-1 0 0,0 0 1 0 0,1-1-1 0 0,0 2-21 0 0,0-1 43 0 0,0 0-1 0 0,1 0 1 0 0,-1 0-1 0 0,1 0 1 0 0,-1-1-1 0 0,1 1 1 0 0,0-1-1 0 0,-1 0 1 0 0,3 0-43 0 0,12-2 251 0 0,12-8 180 0 0,-16 2-235 0 0,0-1-41 0 0,-6 3-85 0 0,0 1-33 0 0,-7 4-36 0 0,24-20 302 0 0,-5-3-83 0 0,-3-3-63 0 0,-1-1-42 0 0,8-14 25 0 0,-20 33-118 0 0,0 0-1 0 0,-1 0 1 0 0,0 0 0 0 0,0 0 0 0 0,-1 0 0 0 0,1-2-22 0 0,2-16 31 0 0,-4 24-24 0 0,-1-1-1 0 0,0 0 0 0 0,0 1 1 0 0,0-1-1 0 0,-1 0 1 0 0,1 1-1 0 0,-1-1 0 0 0,1 0 1 0 0,-1 1-1 0 0,0-2-6 0 0,1 3 0 0 0,-3-3 0 0 0,-5 3 0 0 0,6 2-1 0 0,-1-1 0 0 0,1 1 0 0 0,-1 0 0 0 0,1 0 0 0 0,-1 0-1 0 0,1 0 1 0 0,0 0 0 0 0,-1 1 1 0 0,-20 16-69 0 0,15-10 13 0 0,1 0-1 0 0,0 1 0 0 0,-5 7 57 0 0,0 1-24 0 0,9-14 19 0 0,0 0 1 0 0,0 1-1 0 0,1-1 1 0 0,0 1-1 0 0,-1 0 1 0 0,1 0-1 0 0,1 0 1 0 0,-1 0-1 0 0,1 0 0 0 0,-1 0 1 0 0,1 0-1 0 0,0 0 1 0 0,1 1-1 0 0,-1 2 5 0 0,-1 12-21 0 0,1-16 15 0 0,1 1 0 0 0,-1-1-1 0 0,1 1 1 0 0,0-1-1 0 0,0 1 1 0 0,0-1 0 0 0,1 1-1 0 0,0 2 7 0 0,3 5-8 0 0,-3-10 4 0 0,0 1 0 0 0,0 0 1 0 0,0 0-1 0 0,-1 0 0 0 0,1 0 0 0 0,-1 0 1 0 0,1 0-1 0 0,-1 0 0 0 0,0 0 0 0 0,1 0 1 0 0,-1 0-1 0 0,0 0 4 0 0,-2 8-9 0 0,2-8 9 0 0,-1 1 0 0 0,1-1 0 0 0,0 0 0 0 0,0 1-1 0 0,0-1 1 0 0,0 1 0 0 0,0-1 0 0 0,0 0 0 0 0,1 1 0 0 0,-1-1 0 0 0,1 0-1 0 0,-1 1 1 0 0,2 0 0 0 0,2 9 0 0 0,-3-10-1 0 0,-1 1 0 0 0,1 0 0 0 0,0-1 1 0 0,0 1-1 0 0,1-1 0 0 0,-1 1 1 0 0,0-1-1 0 0,1 0 0 0 0,0 0 0 0 0,-1 1 1 0 0,1-1-1 0 0,0 0 0 0 0,0 0 1 0 0,0-1 0 0 0,4 4-7 0 0,-1-2 1 0 0,1 1 0 0 0,0-1-1 0 0,0 0 1 0 0,0 0 0 0 0,1 0-1 0 0,-1-1 1 0 0,1 0 0 0 0,-1-1-1 0 0,2 1 7 0 0,-4-2 2 0 0,0 1 1 0 0,0-1-1 0 0,0 0 0 0 0,0 0 0 0 0,0-1 0 0 0,0 1 0 0 0,0-1 0 0 0,1 0-2 0 0,-1 0 6 0 0,-1-1 0 0 0,1 1 0 0 0,-1-1 0 0 0,1 1 0 0 0,-1-1 0 0 0,0 0-1 0 0,0-1 1 0 0,0 1 0 0 0,2-2-6 0 0,33-35 140 0 0,-16 13-16 0 0,8-14-124 0 0,-26 32 12 0 0,0 0-1 0 0,0 0 0 0 0,0 0 0 0 0,-1 0 0 0 0,-1-1 1 0 0,2-7-12 0 0,6-17 70 0 0,-3 13-60 0 0,-2 13-25 0 0,-2 8-18 0 0,-2 0 21 0 0,-8 11-108 0 0,3 13 14 0 0,2-13 67 0 0,1-5 22 0 0,0 0 1 0 0,1 1-1 0 0,0-1 0 0 0,0 0 1 0 0,1 7 16 0 0,2 8 0 0 0,-3-20 0 0 0,1 1 0 0 0,-1-1 0 0 0,-1 1 0 0 0,1-1 0 0 0,0 1 0 0 0,-1-1 0 0 0,1 1 0 0 0,-1 0 0 0 0,0-1 0 0 0,1 0 0 0 0,-1 1 0 0 0,1-1 0 0 0,-1 0 0 0 0,1 0 0 0 0,0 0 0 0 0,0 0 0 0 0,0 0 0 0 0,0 0 0 0 0,1 0 0 0 0,-1 0 0 0 0,1 2 0 0 0,4 7 0 0 0,-4-9 0 0 0,0 0 0 0 0,0 0 0 0 0,0 1 0 0 0,-1-1 0 0 0,1 0 0 0 0,0 1 0 0 0,-1-1 0 0 0,1 1 0 0 0,-1-1 0 0 0,0 1 0 0 0,0 1 0 0 0,0-1 0 0 0,0-1 0 0 0,0 1 0 0 0,0 0 0 0 0,0 0 0 0 0,1 0 0 0 0,-1-1 0 0 0,1 1 0 0 0,-1 0 0 0 0,1-1 0 0 0,0 1 0 0 0,0 0 0 0 0,1 1 0 0 0,6 3 0 0 0,-6-6 1 0 0,0-1 0 0 0,1 1 0 0 0,-1 0-1 0 0,0-1 1 0 0,0 0 0 0 0,1 0 0 0 0,-1 0-1 0 0,0 0 1 0 0,1 0 0 0 0,-1 0 0 0 0,0 0-1 0 0,0-1 1 0 0,1 1 0 0 0,-1-1 0 0 0,0 1-1 0 0,1-2 0 0 0,4-3 110 0 0,2-8-67 0 0,-6 6 19 0 0,12-17 19 0 0,-2-17 111 0 0,-7 19-109 0 0,1 1-50 0 0,-6 20-33 0 0,3-8 2 0 0,0 1 1 0 0,-1-1-1 0 0,0 0 0 0 0,-1 0 0 0 0,2-9-2 0 0,-4 16 5 0 0,1-1 1 0 0,-1 1-1 0 0,1-1 1 0 0,-1 1-1 0 0,1 0 1 0 0,0-1-1 0 0,0 1 1 0 0,0 0-1 0 0,1-2-5 0 0,0 1 1 0 0,1-1-1 0 0,-1 1 1 0 0,1 0-1 0 0,0 1 1 0 0,0-1-1 0 0,0 0 1 0 0,0 1-1 0 0,1-1 0 0 0,7-7 0 0 0,-11 10 0 0 0,0 0 0 0 0,1-1 0 0 0,-1 1 0 0 0,0-1 0 0 0,0 1 0 0 0,0-1 0 0 0,0 1 0 0 0,0-1 0 0 0,0 1 0 0 0,0-1 0 0 0,0 1 0 0 0,0-1 0 0 0,0 1 0 0 0,0-1 0 0 0,0 1 0 0 0,0 0 0 0 0,0-1 0 0 0,-1 1 0 0 0,1-1 0 0 0,0 1 0 0 0,0-1 0 0 0,-1 1 0 0 0,1-1 0 0 0,0 1 0 0 0,1-1 1 0 0,-1 1-1 0 0,0-1 0 0 0,0 1 0 0 0,0-1 0 0 0,0 1 0 0 0,0-1 0 0 0,1 1 0 0 0,-1 0 0 0 0,0-1 0 0 0,0 1 0 0 0,1-1 0 0 0,-1 1 0 0 0,0-1 1 0 0,0 1-1 0 0,1 0 0 0 0,-1-1 0 0 0,1 1 0 0 0,-1 0 0 0 0,0-1 0 0 0,1 1 0 0 0,-1 0 0 0 0,1 0 0 0 0,-1-1 0 0 0,1 1 0 0 0,-1 0 0 0 0,1 0 0 0 0,-1 0 1 0 0,1 0-1 0 0,-1-1 0 0 0,1 1 0 0 0,-1 0 0 0 0,1 0 0 0 0,-1 0 0 0 0,9-4-9 0 0,-9 4 8 0 0,0 0 0 0 0,0-1-1 0 0,0 1 1 0 0,0 0 0 0 0,0 0 0 0 0,0 0 0 0 0,0 0 0 0 0,0-1 0 0 0,0 1 0 0 0,0 0 0 0 0,0 0-1 0 0,0 0 1 0 0,0-1 0 0 0,0 1 0 0 0,0 0 0 0 0,0 0 0 0 0,0 0 0 0 0,0-1 0 0 0,0 1-1 0 0,0 0 1 0 0,-1 0 0 0 0,1 0 0 0 0,0 0 0 0 0,0-1 0 0 0,0 1 0 0 0,0 0 0 0 0,0 0 0 0 0,0 0-1 0 0,-1 0 1 0 0,1 0 0 0 0,0-1 0 0 0,0 1 0 0 0,0 0 0 0 0,0 0 0 0 0,-1 0 0 0 0,1 0 0 0 0,0 0-1 0 0,0 0 1 0 0,0 0 0 0 0,0 0 0 0 0,-1 0 0 0 0,1 0 1 0 0,11 10-62 0 0,0 7-72 0 0,10 25-178 0 0,-13-28 238 0 0,-1-1 45 0 0,1 3 18 0 0,2 0-1 0 0,0-1 0 0 0,1 0 12 0 0,-6-9-2 0 0,0-1 0 0 0,0 1 0 0 0,0-1 0 0 0,1 0 0 0 0,0-1 0 0 0,0 1-1 0 0,0-1 1 0 0,6 3 2 0 0,-10-6 9 0 0,1 0 0 0 0,-1 0 1 0 0,1-1-1 0 0,-1 1 0 0 0,1 0 0 0 0,0-1 0 0 0,-1 1 0 0 0,1-1 0 0 0,0 0 0 0 0,-1 0 0 0 0,1 0 0 0 0,-1 0 0 0 0,1-1 0 0 0,0 1 1 0 0,1-1-10 0 0,4-1 50 0 0,-1-1 1 0 0,1 0-1 0 0,0-1 0 0 0,1 0-50 0 0,3-2 61 0 0,-7 3-28 0 0,-1 0 0 0 0,1 0 0 0 0,-1 0 0 0 0,0 0 0 0 0,0-1 0 0 0,0 1 0 0 0,0-1 0 0 0,3-4-33 0 0,25-38 163 0 0,-15 19-102 0 0,-13 21-45 0 0,0-1 1 0 0,-1 1-1 0 0,0-1 1 0 0,-1 0-1 0 0,1 0 1 0 0,-1-2-17 0 0,-1 5 2 0 0,0 0 1 0 0,0 0 0 0 0,0 0-1 0 0,-1 0 1 0 0,0 0 0 0 0,0-1-1 0 0,0 0-2 0 0,-3-8 0 0 0,1-2 14 0 0,4 3 26 0 0,0 6-44 0 0,3-12 49 0 0,-8 2-96 0 0,1 13-44 0 0,-10 0 16 0 0,5 2-12 0 0,0 5-3 0 0,-4 6 53 0 0,7-6-5 0 0,-20 23-141 0 0,14-15 125 0 0,-1 0 33 0 0,8-9 13 0 0,0 1-1 0 0,0 0 1 0 0,1 0-1 0 0,-1 0 1 0 0,1 0-1 0 0,0 0 1 0 0,0 0 0 0 0,1 1-1 0 0,-1 0 17 0 0,-10 43-88 0 0,7-18 60 0 0,2 1 0 0 0,1 0 0 0 0,1 11 28 0 0,1-30 0 0 0,0-5 0 0 0,0 1 0 0 0,0-1 0 0 0,0 1 0 0 0,1-1 0 0 0,0 0 0 0 0,1 1 0 0 0,-1-1 0 0 0,1 0 0 0 0,1 0 0 0 0,1 4 0 0 0,1 0 0 0 0,-4-9 0 0 0,-1 0 0 0 0,1 0 0 0 0,0-1 0 0 0,0 1 0 0 0,-1 0 0 0 0,1-1 0 0 0,0 1 0 0 0,0 0 0 0 0,1-1 0 0 0,-1 1 0 0 0,0-1 0 0 0,0 0 0 0 0,1 1 0 0 0,-1-1 0 0 0,1 0 0 0 0,-1 0 0 0 0,1 0 0 0 0,-1 0 0 0 0,1 0 0 0 0,0 0 0 0 0,0-1 0 0 0,-1 1 0 0 0,1 0 0 0 0,0-1 0 0 0,0 0 0 0 0,1 1 0 0 0,23 0 66 0 0,-4-6 101 0 0,-13 1-17 0 0,-1 0 1 0 0,0-1-1 0 0,8-5-150 0 0,6-4 202 0 0,3 2-100 0 0,-13 7-70 0 0,-4 3-8 0 0,-1-1 0 0 0,0 0 0 0 0,-1 0 0 0 0,4-3-24 0 0,-8 5 9 0 0,1-1 0 0 0,-1 0 0 0 0,0 0 0 0 0,0 0 0 0 0,0 0-1 0 0,0 0 1 0 0,0-1 0 0 0,0 1 0 0 0,-1 0 0 0 0,1-1 0 0 0,-1 1 0 0 0,1-1-1 0 0,-1 0 1 0 0,0 0-9 0 0,6-14 69 0 0,0 0 0 0 0,1 1 0 0 0,1 0-1 0 0,1 0 1 0 0,6-8-69 0 0,2-3 132 0 0,12-28-132 0 0,-2 5 50 0 0,-6 12-42 0 0,-2 0 0 0 0,-2-1 1 0 0,-2-1-1 0 0,-1-1 0 0 0,-2 0 1 0 0,-2-1-1 0 0,-2 0 0 0 0,1-17-8 0 0,-10 59 0 0 0,1-5-1 0 0,0 1-1 0 0,-1 0 0 0 0,0-1 1 0 0,1 1-1 0 0,-2 0 1 0 0,1-1-1 0 0,0 1 0 0 0,-1-1 1 0 0,0 1-1 0 0,0-1 2 0 0,0 4-7 0 0,1 1 0 0 0,-1 0-1 0 0,1 1 1 0 0,-1-1 0 0 0,0 0-1 0 0,1 0 1 0 0,-1 0 0 0 0,1 0-1 0 0,-1 0 1 0 0,1 0 0 0 0,-1 1-1 0 0,1-1 1 0 0,-1 0 0 0 0,1 0-1 0 0,-1 1 1 0 0,1-1-1 0 0,-1 0 1 0 0,1 1 0 0 0,0-1-1 0 0,-1 1 1 0 0,1-1 0 0 0,-1 0-1 0 0,1 1 1 0 0,0-1 0 0 0,0 1-1 0 0,-1-1 1 0 0,1 1 7 0 0,-15 16-200 0 0,-5 19-6 0 0,4 4 71 0 0,-9 43-19 0 0,21-67 127 0 0,2-8 2 0 0,1 1 1 0 0,0 0-1 0 0,0 5 25 0 0,1-6-6 0 0,-1 1 0 0 0,0 0 0 0 0,-2 4 6 0 0,-1 4-16 0 0,1-9 9 0 0,1 1-1 0 0,0 0 1 0 0,0-1 0 0 0,1 1 0 0 0,0 0-1 0 0,1 0 8 0 0,-1 2 1 0 0,0 0 0 0 0,-1-1 0 0 0,0 1 0 0 0,-2 5-1 0 0,2-7-2 0 0,0-1-1 0 0,0 1 1 0 0,1-1-1 0 0,0 1 1 0 0,0-1-1 0 0,1 1 1 0 0,0 0-1 0 0,1 0 3 0 0,2 21-16 0 0,-2-17 16 0 0,1-1 0 0 0,0 1 0 0 0,1-1 0 0 0,3 10 0 0 0,1 1 0 0 0,-5-16 0 0 0,0-1 0 0 0,0 1 0 0 0,1-1 0 0 0,0 1 0 0 0,0-1 0 0 0,1 0 0 0 0,-4-5 0 0 0,1 0 0 0 0,0 0 0 0 0,-1 0-1 0 0,1 0 1 0 0,0 0 0 0 0,0 0 0 0 0,0 0 0 0 0,0 0-1 0 0,0-1 1 0 0,0 1 0 0 0,0 0 0 0 0,0-1 0 0 0,0 1-1 0 0,0-1 1 0 0,1 1 0 0 0,-2-1 1 0 0,1 0 0 0 0,-1 0 0 0 0,0 0 0 0 0,0 1 0 0 0,0-1 0 0 0,1 0 1 0 0,-1 0-1 0 0,0 0 0 0 0,0 0 0 0 0,1 0 0 0 0,-1 0 0 0 0,0 1 0 0 0,0-1 0 0 0,0 0 0 0 0,0 0 0 0 0,1 0 0 0 0,-1 0 0 0 0,0 1 0 0 0,0-1 0 0 0,0 0 0 0 0,0 0 0 0 0,0 0 0 0 0,0 1 0 0 0,1-1 0 0 0,-1 0 0 0 0,0 0 1 0 0,0 1-1 0 0,0-1 0 0 0,0 0 0 0 0,0 0 0 0 0,0 1 0 0 0,0-1 0 0 0,0 0 0 0 0,0 0 0 0 0,0 1 0 0 0,0-1-1 0 0,14 1-424 0 0,-10-1 320 0 0,-2 1 40 0 0,6-3-315 0 0,-5 1 239 0 0,0 0 0 0 0,0-1 0 0 0,0 1 0 0 0,0-1 0 0 0,-1 0 0 0 0,3-2 140 0 0,4-4-420 0 0,-3 4 69 0 0,-1 0-80 0 0,13-13-690 0 0,9-19-846 0 0,-16 20 1149 0 0,-4 5 229 0 0,-2 3 288 0 0,0 0-38 0 0,0-2-106 0 0,3-6-264 0 0,1-2-90 0 0,-3 6 309 0 0,0 3 128 0 0,-1 0 58 0 0,20-29-1092 0 0,-18 24 1011 0 0,-3 8 233 0 0,0-1 34 0 0,-2 2 46 0 0,1 1-1 0 0,0 0 0 0 0,0 0 0 0 0,0 0 1 0 0,1 1-1 0 0,-1-1 0 0 0,1 1 0 0 0,1-1 73 0 0,8-6-150 0 0,0 0 44 0 0,2-1 58 0 0,0-1 113 0 0,-11 9-8 0 0,2-2-36 0 0,0 0-9 0 0,-2 2 29 0 0,-1 0 32 0 0,0 0 52 0 0,0 0 27 0 0,-1 0 52 0 0,0 0 60 0 0,-1 0 68 0 0,0 2-165 0 0,-1 1-36 0 0,1-1-10 0 0,1-1 16 0 0,0-1 33 0 0,0 1-15 0 0,-1 1 26 0 0,0-1 69 0 0,-1 2-51 0 0,0-1 39 0 0,1 0 44 0 0,-1 1 47 0 0,-1-1 53 0 0,1 1 58 0 0,-1-1 61 0 0,0 1 67 0 0,-2 1 28 0 0,-1 2-44 0 0,1-1-222 0 0,-1 1-37 0 0,2-1-83 0 0,-1 0-35 0 0,1 0-40 0 0,1-1-44 0 0,1-1-79 0 0,-12 13 282 0 0,1 3-64 0 0,0 4-18 0 0,-3 12 21 0 0,11-24-179 0 0,1-4-45 0 0,1 0 1 0 0,0-1-1 0 0,0 1 1 0 0,1 0-1 0 0,-1 0 0 0 0,1 0 1 0 0,0 0-1 0 0,-1 0 0 0 0,2 0 1 0 0,-1 0-1 0 0,0 0 1 0 0,2 2-10 0 0,-2-3 3 0 0,1 1 1 0 0,0-1 0 0 0,1 0-1 0 0,-1 0 1 0 0,0 1-1 0 0,1-1 1 0 0,0 0 0 0 0,0 0-1 0 0,0 0-3 0 0,7 10 16 0 0,10 12 170 0 0,-9-16-132 0 0,-5-6-34 0 0,14 10 137 0 0,13 5 212 0 0,-18-12-241 0 0,10 3 176 0 0,9 5 273 0 0,-30-13-298 0 0,-3-1 17 0 0,3 2 47 0 0,6 5 73 0 0,-2-2-122 0 0,-4-3-63 0 0,0 0-4 0 0,-2-3 42 0 0,-11 9 11 0 0,-3-4-42 0 0,-2-3-46 0 0,-1 0-46 0 0,-5-1-20 0 0,13 1-203 0 0,0 0 37 0 0,-7 1 46 0 0,0 0 81 0 0,-20 1 198 0 0,25-2-233 0 0,-1-1-42 0 0,-2 1-74 0 0,0-1-104 0 0,6 0 27 0 0,0 0-42 0 0,1 0-44 0 0,-1 0-49 0 0,0-1-52 0 0,0 1-56 0 0,0 0-59 0 0,0-1-64 0 0,5 1 157 0 0,1 0-50 0 0,-1 0-45 0 0,1-1-42 0 0,-2 1-311 0 0,1-1-69 0 0,0 1-53 0 0,0-1-40 0 0,-1 0-357 0 0,1 0-35 0 0,-5-3-2827 0 0,7 4 4169 0 0</inkml:trace>
  <inkml:trace contextRef="#ctx0" brushRef="#br0" timeOffset="-15815.158">1968 1859 7728 0 0,'2'-3'39'0'0,"0"0"112"0"0,-3-7 183 0 0,-2 4-216 0 0,1 4 434 0 0,2 0-72 0 0,-1 2-68 0 0,1 0-61 0 0,-1 0-57 0 0,2 1-52 0 0,-1 1-47 0 0,1 0-42 0 0,0 2 19 0 0,1 0-72 0 0,0 3-48 0 0,2 3-36 0 0,-1-2 28 0 0,-1-2 50 0 0,0-3 48 0 0,-1 0 77 0 0,5 31 193 0 0,1-2-138 0 0,-6-27-225 0 0,0 0-1 0 0,-1 1 1 0 0,1-1 0 0 0,-1 1-1 0 0,0 3-48 0 0,1 13 59 0 0,2-10-16 0 0,0 3 29 0 0,-2 1 17 0 0,-1-15-1 0 0,0-1 64 0 0,0 1-102 0 0,0 2-133 0 0,0-3 103 0 0,0 1 42 0 0,0-1 59 0 0,1 0 70 0 0,-1 0 86 0 0,0-1 99 0 0,4-12-111 0 0,0-1-38 0 0,-1-1-37 0 0,1 0-35 0 0,2-9 18 0 0,0 2-77 0 0,7-22 89 0 0,2 1-37 0 0,-2 16-87 0 0,2 1 35 0 0,-1 2-72 0 0,-11 25 54 0 0,4 2-60 0 0,-6-2-7 0 0,3 1-17 0 0,-1 0 1 0 0,1 1 0 0 0,-1-1-1 0 0,0 1 1 0 0,0 0-1 0 0,0 0 1 0 0,0 0 0 0 0,-1 0-1 0 0,1 1 1 0 0,-1-1-1 0 0,0 1 1 0 0,0-1-1 0 0,0 1 1 0 0,-1 0 0 0 0,1 0-1 0 0,-1 0 1 0 0,0 0-1 0 0,0 0 1 0 0,1 3 5 0 0,4 39 31 0 0,-5-23 25 0 0,-1-2 35 0 0,-2 2-30 0 0,1 0-58 0 0,0-19-15 0 0,1-1 1 0 0,0 1 0 0 0,-1 0 0 0 0,0 0 0 0 0,0 0 0 0 0,-1 3 11 0 0,-2 2 15 0 0,0 0 48 0 0,2-5-13 0 0,2-4 84 0 0,0-4 140 0 0,1-2-62 0 0,-1-7 14 0 0,6-20 234 0 0,0 15-243 0 0,1 0-101 0 0,4-6-68 0 0,11-14-76 0 0,-10 23 43 0 0,-3 5 34 0 0,1-1-48 0 0,2-1-47 0 0,9-4-87 0 0,-19 15 111 0 0,1-1 0 0 0,0 1 0 0 0,0-1 0 0 0,0 1 0 0 0,0 0 0 0 0,0 0 0 0 0,0 0 0 0 0,0 0 0 0 0,0 1 0 0 0,0-1 0 0 0,2 1 22 0 0,9 2-49 0 0,-1 3 33 0 0,-10-3 7 0 0,0 0 0 0 0,0 0-1 0 0,0 1 1 0 0,0-1 0 0 0,0 1-1 0 0,-1-1 1 0 0,1 1-1 0 0,-1 0 1 0 0,0 0 0 0 0,0 0-1 0 0,0 0 1 0 0,0 1 0 0 0,0 0 9 0 0,4 9-54 0 0,-1 1 1 0 0,3 12 53 0 0,4 10-8 0 0,-8-28 7 0 0,-2-1 2 0 0,1 0-1 0 0,1 0 1 0 0,-1 0 0 0 0,1 0 0 0 0,4 4-1 0 0,-6-9-1 0 0,-1 0-1 0 0,1-1 1 0 0,-1 1 0 0 0,1-1 0 0 0,-1 1 0 0 0,1-1 0 0 0,0 0 0 0 0,0 0 0 0 0,0 0 0 0 0,0 0 0 0 0,0 0 0 0 0,0 0 0 0 0,0 0 0 0 0,0-1 0 0 0,0 1 0 0 0,1-1 0 0 0,-1 1 0 0 0,0-1 0 0 0,0 0 0 0 0,0 0 0 0 0,1 0 0 0 0,-1 0 0 0 0,0 0 1 0 0,10-2-63 0 0,0-1-45 0 0,0-1-38 0 0,0-1-36 0 0,12-6-272 0 0,-2-2-91 0 0,9-9-237 0 0,-2-3-54 0 0,4-8-216 0 0,12-19-574 0 0,-44 52 1614 0 0,17-24-349 0 0,-11 12 236 0 0,-2 1 70 0 0,-2 1 64 0 0,-2 0 83 0 0,-2-1 104 0 0,-2 7 127 0 0,-2 1-45 0 0,-10 3 174 0 0,12 1-363 0 0,1-1-1 0 0,-1 1 1 0 0,0 0 0 0 0,0 0-1 0 0,1 0 1 0 0,-1 0 0 0 0,1 0-1 0 0,-3 2-88 0 0,-4 5 243 0 0,2 0-39 0 0,-7 10 102 0 0,7-7-177 0 0,0 0-33 0 0,-2 6-1 0 0,0 1-38 0 0,2-3-21 0 0,-3 14-45 0 0,7 2 47 0 0,6 1 45 0 0,6-3 45 0 0,-5-22 0 0 0,7 5-24 0 0,-4-9-24 0 0,0-3 60 0 0,-2-2 2 0 0,0-1 50 0 0,8-11 151 0 0,3 1-107 0 0,-4 3-125 0 0,0-1-50 0 0,-1 0-49 0 0,-2-2-44 0 0,-4 4-4 0 0,0 1 36 0 0,2-4 40 0 0,11-19 176 0 0,-11 17-149 0 0,0 1-57 0 0,-1 0-70 0 0,11-12-82 0 0,-16 24 82 0 0,-1 1-16 0 0,0 2-11 0 0,5 13 21 0 0,-2-8 68 0 0,-1-1 0 0 0,0 1-1 0 0,0 0 1 0 0,-1-1 0 0 0,0 1-2 0 0,0 17 113 0 0,-1-1-37 0 0,1 3-37 0 0,1 0-47 0 0,-2-12 33 0 0,0-2-58 0 0,0-6 1 0 0,0-1 1 0 0,0 0-1 0 0,0 1 1 0 0,1-1-1 0 0,0 0 1 0 0,0 0-1 0 0,0 1 1 0 0,0-1-1 0 0,1 0 1 0 0,1 2 31 0 0,-2-6 64 0 0,-1-1 3 0 0,5-5 130 0 0,6-8 17 0 0,-10 11-169 0 0,12-20 144 0 0,-7 7-125 0 0,1-9-12 0 0,6-13 10 0 0,15-20 16 0 0,-16 38-92 0 0,1 1-38 0 0,-13 17 47 0 0,0 0-1 0 0,1 1 0 0 0,-1-1 0 0 0,1 0 0 0 0,-1 1 0 0 0,1-1 0 0 0,-1 1 0 0 0,1-1 0 0 0,-1 1 0 0 0,1-1 0 0 0,0 1 0 0 0,-1-1 0 0 0,1 1 0 0 0,0-1 0 0 0,-1 1 0 0 0,1 0 0 0 0,0-1 0 0 0,0 1 0 0 0,-1 0 0 0 0,1 0 0 0 0,0 0 1 0 0,0 0-1 0 0,-1-1 0 0 0,1 1 0 0 0,0 0 0 0 0,0 0 0 0 0,-1 0 0 0 0,1 1 0 0 0,0-1 0 0 0,0 0 0 0 0,-1 0 0 0 0,1 0 0 0 0,0 0 0 0 0,0 1 0 0 0,-1-1 0 0 0,1 0 0 0 0,0 1 0 0 0,-1-1 0 0 0,1 1 0 0 0,0-1 0 0 0,-1 1 0 0 0,1-1 1 0 0,-1 1-1 0 0,1-1 6 0 0,11 15-74 0 0,-2 1 70 0 0,-8-13 14 0 0,13 34-257 0 0,-11-26 196 0 0,0 0 43 0 0,-2-6 8 0 0,-1 0 0 0 0,0 1 0 0 0,0-1 0 0 0,0 1 0 0 0,0 1 0 0 0,2 14 0 0 0,-2-15 12 0 0,-1-5 53 0 0,0-1 35 0 0,0 0 11 0 0,0 0 9 0 0,8-1 206 0 0,0-3-74 0 0,-1-2-66 0 0,-1-2-53 0 0,3-6-8 0 0,4-9-53 0 0,0-2 15 0 0,-1 7-31 0 0,0 1 1 0 0,7-6-57 0 0,-3 7-11 0 0,3 1-70 0 0,-14 15 28 0 0,4 4 25 0 0,2 4-28 0 0,2 8-82 0 0,-2 3 35 0 0,1 1 33 0 0,-1 2 20 0 0,1 2 27 0 0,4-2 85 0 0,-7-12-62 0 0,1 1 88 0 0,-9-11-80 0 0,0 1-1 0 0,0-1 1 0 0,0 1 0 0 0,0-1-1 0 0,0 0 1 0 0,0 1 0 0 0,1-1 0 0 0,-1 0-1 0 0,0 0 1 0 0,0 0 0 0 0,0 0-1 0 0,0 0 1 0 0,1 0 0 0 0,-1 0 0 0 0,0 0-1 0 0,0-1 1 0 0,0 1 0 0 0,1 0-8 0 0,2-1 55 0 0,13-5 86 0 0,-14 4-104 0 0,0 0 0 0 0,-1 0 0 0 0,0 0 0 0 0,1 0-1 0 0,-1 0 1 0 0,0 0 0 0 0,2-3-37 0 0,11-20 253 0 0,-6 7-120 0 0,3-4-40 0 0,-1 0-103 0 0,0-14 36 0 0,-8 25-14 0 0,1 0 0 0 0,0 1 0 0 0,1-1 0 0 0,2-3-12 0 0,13-22-13 0 0,-20 35-54 0 0,3 4-11 0 0,5 3 49 0 0,-2-2 3 0 0,-1 3 16 0 0,0 1 0 0 0,0-1 0 0 0,-1 1 0 0 0,0 0 0 0 0,0 0 0 0 0,-1 0 0 0 0,0 1 0 0 0,-1-1 0 0 0,1 2 10 0 0,8 24-63 0 0,-5-17-73 0 0,-1 0 0 0 0,3 16 136 0 0,-2 1-95 0 0,0 1 34 0 0,-1 1 37 0 0,2 0 42 0 0,-2-7-10 0 0,0 17-40 0 0,3 15-16 0 0,-8-57 48 0 0,3 8 0 0 0,-2 1 0 0 0,1 0 0 0 0,-2-1 0 0 0,1 1 0 0 0,-2 5 0 0 0,0-3-32 0 0,2 1 59 0 0,-1 11 104 0 0,0-22-99 0 0,0 0 0 0 0,-1 0 0 0 0,0 0 0 0 0,0 0 0 0 0,0-1 0 0 0,0 1 1 0 0,-1 0-1 0 0,0-1 0 0 0,0 1 0 0 0,0-1 0 0 0,0 1 0 0 0,-1-1 0 0 0,1 0-32 0 0,1-4 15 0 0,1 1 0 0 0,0-1 0 0 0,0 0-1 0 0,-1 0 1 0 0,1 1 0 0 0,0-1 0 0 0,-1 0-1 0 0,1 0 1 0 0,0 1 0 0 0,0-1 0 0 0,-1 0 0 0 0,1 0-1 0 0,-1 0 1 0 0,1 0 0 0 0,0 1 0 0 0,-1-1 0 0 0,1 0-1 0 0,0 0 1 0 0,-1 0 0 0 0,1 0 0 0 0,-1 0 0 0 0,1 0-1 0 0,0 0 1 0 0,-1 0 0 0 0,1 0 0 0 0,0 0 0 0 0,-1 0-1 0 0,1 0 1 0 0,-1-1 0 0 0,1 1 0 0 0,0 0-15 0 0,-14-9 508 0 0,-1-8 85 0 0,9 9-254 0 0,-4-11 264 0 0,3-1-112 0 0,5 1-101 0 0,2-1-87 0 0,2-1-74 0 0,3 2-62 0 0,2-1-48 0 0,1 1-36 0 0,-4 11-71 0 0,1-1 1 0 0,0 1-1 0 0,0 1 0 0 0,1-1 0 0 0,4-4-12 0 0,20-18-27 0 0,-1 9-63 0 0,-1 5-81 0 0,-21 12-29 0 0,0 1 104 0 0,13-9 28 0 0,-15 9 11 0 0,0 1-51 0 0,0-1-70 0 0,1 0-89 0 0,-3 1 32 0 0,0 0-54 0 0,1 1-57 0 0,-1-1-64 0 0,0 0 17 0 0,0 1-52 0 0,0 0-54 0 0,0 0-56 0 0,0 0-62 0 0,0 0-62 0 0,0-1-67 0 0,-1 2-69 0 0,3-2-427 0 0,0 1-33 0 0,10-3-2665 0 0,-15 4 3937 0 0</inkml:trace>
  <inkml:trace contextRef="#ctx0" brushRef="#br0" timeOffset="-11549.644">4273 1532 10944 0 0,'0'0'248'0'0,"0"0"34"0"0,-1 0-29 0 0,1 0-109 0 0,0 1-80 0 0,-1 2-20 0 0,-1-1 17 0 0,-9 8 10 0 0,-3 3 62 0 0,3 1 101 0 0,6-2 4 0 0,2 2 87 0 0,2-1-37 0 0,0 1 40 0 0,0 0 246 0 0,1 0 0 0 0,0 0-1 0 0,2 7-573 0 0,1 0 646 0 0,-1-2-136 0 0,0 0-48 0 0,1-1-44 0 0,1 1-41 0 0,0 0-28 0 0,-1-5-125 0 0,0 0-36 0 0,2 15 95 0 0,0-1-100 0 0,-1 1-68 0 0,-3-19-87 0 0,0-7-17 0 0,-1 0 0 0 0,0-1 0 0 0,0 1 0 0 0,0 0 0 0 0,0 0 0 0 0,0-1 1 0 0,0 1-1 0 0,-1 0 0 0 0,1 0-11 0 0,-1 0-41 0 0,1 1 61 0 0,0 0-10 0 0,0-2-43 0 0,-1 0-34 0 0,1 0-48 0 0,-1-1-26 0 0,0 0-48 0 0,-1 1-54 0 0,0-1-61 0 0,-5 2-183 0 0</inkml:trace>
  <inkml:trace contextRef="#ctx0" brushRef="#br0" timeOffset="-10327.194">3927 1846 9672 0 0,'1'-5'291'0'0,"2"1"-83"0"0,0 0-70 0 0,2 0-55 0 0,4-2-29 0 0,5-2-38 0 0,-4 3 43 0 0,-6 2 9 0 0,-1 1 39 0 0,21-15 434 0 0,2 2-65 0 0,-5 4-17 0 0,1 0-1 0 0,1 2 0 0 0,0 0-458 0 0,17-3 644 0 0,-16 6-207 0 0,0 1 56 0 0,-3 1-171 0 0,0 3-82 0 0,-1 2-68 0 0,0 2-58 0 0,14 7-19 0 0,-26-7-93 0 0,-1 1 0 0 0,1 0 0 0 0,-1 1 1 0 0,0-1-1 0 0,0 1 0 0 0,-1 0 0 0 0,0 1 0 0 0,0 0 0 0 0,2 2-2 0 0,9 13 22 0 0,-11-13-30 0 0,0 0-1 0 0,-1 1 1 0 0,-1 0 0 0 0,1 0-1 0 0,-1 1 9 0 0,6 25 48 0 0,-6-8 85 0 0,-3-13-23 0 0,0 1 35 0 0,-2-14-73 0 0,1 1-34 0 0,-1-1-35 0 0,1 1 1 0 0,-1-1-1 0 0,1 0 0 0 0,-1 1 1 0 0,0-1-1 0 0,0 0 0 0 0,1 0 1 0 0,-1 0-1 0 0,0 0 1 0 0,-1 1-4 0 0,0-2 93 0 0,-2-1-43 0 0,-7-3-5 0 0,10 3-26 0 0,-10-5 146 0 0,4-4-43 0 0,5 8-102 0 0,1-1-1 0 0,0 0 1 0 0,0 0 0 0 0,0 0-1 0 0,0 0 1 0 0,0 0 0 0 0,1-2-20 0 0,-2-18 35 0 0,6-6-47 0 0,-2 18 13 0 0,1 1-1 0 0,1-1 0 0 0,-1 1 0 0 0,2 0 0 0 0,-1 0 0 0 0,1 0 0 0 0,1 0 0 0 0,0 1 1 0 0,6-7-1 0 0,-6 9-16 0 0,0 0 1 0 0,1 1 0 0 0,-1 0-1 0 0,6-3 16 0 0,-8 5-16 0 0,0 2-1 0 0,1-1 1 0 0,-1 0-1 0 0,1 1 0 0 0,0 0 1 0 0,-1 0-1 0 0,1 0 1 0 0,0 1-1 0 0,0 0 0 0 0,3-1 17 0 0,-3 1 0 0 0,0 1-1 0 0,0 0 0 0 0,-1 0 0 0 0,1 0 0 0 0,0 1 0 0 0,-1-1 1 0 0,3 2 0 0 0,9 0 5 0 0,-1-1-65 0 0,13 3-91 0 0,-10 1 117 0 0,-15-4 33 0 0,4 2-2 0 0,-1 0 1 0 0,1 0-1 0 0,0-1 1 0 0,4 1 2 0 0,-4-3-53 0 0,-4 1-1 0 0,-3 0 54 0 0,0-1 0 0 0,1 1 0 0 0,-1-1 0 0 0,0 1 0 0 0,1-1 0 0 0,-1 1-1 0 0,0-1 1 0 0,1 1 0 0 0,-1-1 0 0 0,0 1 0 0 0,0-1 0 0 0,0 1 0 0 0,0-1 0 0 0,0 1 0 0 0,0 0 0 0 0,1-1-1 0 0,-1 1 1 0 0,0-1 0 0 0,-1 1 0 0 0,1 0 0 0 0,0-1 0 0 0,0 1 0 0 0,0-1 0 0 0,0 1 0 0 0,0-1 0 0 0,-1 1-1 0 0,1 0 1 0 0,0-1 0 0 0,0 1 0 0 0,-1-1 0 0 0,1 1 0 0 0,0-1 0 0 0,-1 0 0 0 0,1 1 0 0 0,0-1 0 0 0,-1 1-1 0 0,0-1 1 0 0,1 1 4 0 0,-34 33 81 0 0,8-8-53 0 0,14-14-31 0 0,-10 12 9 0 0,16-14 27 0 0,1-3 2 0 0,1 0 0 0 0,0 0 0 0 0,0 0 0 0 0,-1 5-39 0 0,3-9-12 0 0,0 4 30 0 0,-1 1 39 0 0,3-6-40 0 0,0 0 1 0 0,-1-1-1 0 0,1 1 0 0 0,0 0 1 0 0,0-1-1 0 0,0 1 0 0 0,0 0 0 0 0,0-1 1 0 0,0 1-1 0 0,0 0 0 0 0,1-1 1 0 0,-1 1-1 0 0,1 0 0 0 0,-1-1 0 0 0,1 1 1 0 0,0 0-18 0 0,9 10 72 0 0,-9-11-57 0 0,0-1 0 0 0,0 1 0 0 0,1-1 0 0 0,-1 1 0 0 0,0-1 0 0 0,0 0 0 0 0,1 1 0 0 0,-1-1 0 0 0,0 0 0 0 0,1 0 0 0 0,-1 0 0 0 0,0 0 0 0 0,1 0 0 0 0,-1 0 0 0 0,0 0 0 0 0,1 0 0 0 0,-1-1 0 0 0,0 1 0 0 0,0 0 0 0 0,1-1 0 0 0,-1 1 0 0 0,0-1 0 0 0,1 0-15 0 0,27-14 375 0 0,-10-2-169 0 0,-3-4-82 0 0,7-27-11 0 0,-14 28-80 0 0,17-40 43 0 0,-22 47-76 0 0,-4 12 0 0 0,0-1 0 0 0,1 1 0 0 0,-1 0 0 0 0,0-1 0 0 0,1 1 0 0 0,-1 0 0 0 0,1-1 0 0 0,0 1 0 0 0,-1 0 0 0 0,1 0 0 0 0,0-1 0 0 0,0 1 0 0 0,0 0 0 0 0,0-1 0 0 0,2 1 0 0 0,-3 1-1 0 0,1 0 1 0 0,0-1 0 0 0,-1 1-1 0 0,1 0 1 0 0,-1-1-1 0 0,1 1 1 0 0,-1 0-1 0 0,1-1 1 0 0,-1 1-1 0 0,1-1 1 0 0,-1 1-1 0 0,0-1 1 0 0,1 1-1 0 0,-1-1 1 0 0,0 1 0 0 0,1-1-1 0 0,-1 1 1 0 0,0-1-1 0 0,1 0 1 0 0,-1 1-1 0 0,0-1 1 0 0,0 0 0 0 0,0 1-2 0 0,1 0 0 0 0,-1 0 0 0 0,0 0 0 0 0,0 0 0 0 0,0 0 0 0 0,1 0 0 0 0,-1 0 0 0 0,0 0 0 0 0,0 0 0 0 0,0 0 0 0 0,1 0 0 0 0,-1 0 0 0 0,0 0 0 0 0,0 0 0 0 0,1 0 0 0 0,-1 0 0 0 0,0 0 0 0 0,0 0 0 0 0,0 0 0 0 0,0 1 0 0 0,1-1 0 0 0,-1 0 0 0 0,0 0 0 0 0,0 0 0 0 0,0 0 0 0 0,0 0 0 0 0,1 0 0 0 0,-1 1 0 0 0,0-1 0 0 0,0 0 0 0 0,0 0 1 0 0,0 0-1 0 0,0 1 0 0 0,0-1 0 0 0,1 0 2 0 0,5 7-45 0 0,-2-2 34 0 0,-3-4 11 0 0,-1 0-1 0 0,1 0 0 0 0,0 0 0 0 0,-1 0 1 0 0,1 0-1 0 0,0 0 0 0 0,-1 0 1 0 0,1 0-1 0 0,-1 1 0 0 0,1-1 0 0 0,-1 0 1 0 0,0 0-1 0 0,0 0 0 0 0,1 0 1 0 0,-1 1-1 0 0,0-1 0 0 0,0 0 0 0 0,0 1 1 0 0,0 24-52 0 0,7 15 40 0 0,-5-28 14 0 0,0-1-1 0 0,0 1 0 0 0,-1 6-1 0 0,1 15 3 0 0,0-17 51 0 0,-2-1 95 0 0,0-15-20 0 0,0-1-29 0 0,0 0-35 0 0,0 1-18 0 0,0 2-170 0 0,0-3 145 0 0,0 1 50 0 0,0-1 71 0 0,0 0 84 0 0,0 0 102 0 0,0 0 118 0 0,-4-12-296 0 0,2-1-49 0 0,3-3-28 0 0,3-7-17 0 0,2-8 15 0 0,-5 26-72 0 0,0 1 0 0 0,0-1 0 0 0,1 0 0 0 0,-1 0 0 0 0,1 1 0 0 0,1-1 0 0 0,-1 1 0 0 0,1 0 0 0 0,-1-1 0 0 0,1 1 0 0 0,0 0 0 0 0,2-1 0 0 0,6-10 0 0 0,-6 10-21 0 0,-1 1-1 0 0,0 0 0 0 0,1 0 1 0 0,0 0-1 0 0,0 0 0 0 0,0 1 0 0 0,6-3 22 0 0,-9 4-2 0 0,3 0 0 0 0,8 0-60 0 0,-11 2 55 0 0,1 0 0 0 0,-1 0 0 0 0,1 0 0 0 0,0 1 0 0 0,-1-1 0 0 0,1 0 0 0 0,-1 1-1 0 0,0 0 1 0 0,1 0 0 0 0,-1-1 0 0 0,1 2 7 0 0,5 4 0 0 0,0 3 0 0 0,0 1 0 0 0,-1 0 0 0 0,-1 1 0 0 0,1-1 0 0 0,-2 1 0 0 0,0 0 0 0 0,0 1 0 0 0,0 1 0 0 0,2 10 48 0 0,0 0 51 0 0,-7-17-40 0 0,0-1 31 0 0,0-4 1 0 0,0-1-17 0 0,1 0-54 0 0,0 4-88 0 0,-1-3 106 0 0,1-1 25 0 0,-1 0 39 0 0,0 0 47 0 0,0 0 54 0 0,5-18 232 0 0,-2 9-273 0 0,-1 0-39 0 0,0-7 86 0 0,1 1-70 0 0,11-32 113 0 0,3 4-175 0 0,-3 15-74 0 0,-12 26-3 0 0,-1-1-1 0 0,1 1 0 0 0,0-1 1 0 0,0 1-1 0 0,0 0 0 0 0,0 0 1 0 0,0 0-1 0 0,0 0 0 0 0,0 0 1 0 0,1 1-1 0 0,0-1 1 0 0,-2 1-4 0 0,0 1 0 0 0,0-1 0 0 0,0 1 0 0 0,1-1 1 0 0,-1 1-1 0 0,0 0 0 0 0,0-1 0 0 0,1 1 0 0 0,-1 0 0 0 0,0 0 0 0 0,1 0 4 0 0,-1 0-6 0 0,0 0-1 0 0,0 0 1 0 0,0 1 0 0 0,0-1-1 0 0,0 0 1 0 0,0 0 0 0 0,0 1 0 0 0,0-1-1 0 0,0 1 1 0 0,0-1 0 0 0,0 1-1 0 0,0 0 1 0 0,0-1 0 0 0,0 1 6 0 0,24 26-125 0 0,-6 3 56 0 0,-9-10 49 0 0,-1 1 1 0 0,-1 1 19 0 0,16 36-13 0 0,-18-48-90 0 0,7 14 41 0 0,-8-16-50 0 0,-2-4 4 0 0,0 0-42 0 0,0 1-51 0 0,0-1-57 0 0,0 1 92 0 0,1-2-124 0 0,-2-1 96 0 0,0-1-32 0 0,0 0-33 0 0,0 0-35 0 0,0 0-35 0 0,1-1-35 0 0,-1 1-37 0 0,1-1-37 0 0,-1 0-37 0 0,1-1-38 0 0,-1 1-40 0 0,1-1-38 0 0,-2 1 164 0 0,1 0-50 0 0,-1-1-44 0 0,0 1-41 0 0,1-1-155 0 0,-1 1-39 0 0,1-1-189 0 0,2 1-514 0 0</inkml:trace>
  <inkml:trace contextRef="#ctx0" brushRef="#br0" timeOffset="-9859.562">5549 1631 10016 0 0,'12'-7'230'0'0,"-10"5"30"0"0,-1 2-27 0 0,-1-1-101 0 0,0 1-73 0 0,2-3-23 0 0,0 1 15 0 0,0-1-68 0 0,0 1 39 0 0,1-2 119 0 0,-1 2 79 0 0,0-3 566 0 0,-2 4-501 0 0,1 0-140 0 0,-1-1-92 0 0,0 1 807 0 0,0 1-553 0 0,0 0-34 0 0,0 0 182 0 0,-1-1-109 0 0,0 1-90 0 0,1 0-74 0 0,-1-1-52 0 0,-3 0 139 0 0,3 1-120 0 0,0-1 93 0 0,1 2-71 0 0,-1-1 40 0 0,-1 1 52 0 0,-1 1-40 0 0,-2 0 119 0 0,1 1-118 0 0,-1-1-86 0 0,1 1-55 0 0,-7 7 36 0 0,7-6-32 0 0,-5 6-25 0 0,7-8-54 0 0,1-1 0 0 0,0 0 0 0 0,-1 1-1 0 0,1-1 1 0 0,0 1 0 0 0,0-1 0 0 0,0 1-1 0 0,0-1 1 0 0,0 1 0 0 0,0 0-8 0 0,0 1 9 0 0,1 0 1 0 0,-1 0-1 0 0,1 1 1 0 0,-1-1-1 0 0,1 0 1 0 0,0 0-1 0 0,0 0 1 0 0,0 1-1 0 0,1 2-9 0 0,0-4 7 0 0,-1 0-1 0 0,1 0 0 0 0,-1 0 0 0 0,1 0 0 0 0,0 0 0 0 0,0 0 0 0 0,0 0 0 0 0,0 0 0 0 0,1 1-6 0 0,23 26 9 0 0,-10-13-9 0 0,0 0 38 0 0,1-1 0 0 0,8 7-38 0 0,-8-7-12 0 0,7 10 28 0 0,-23-25 71 0 0,0 1 21 0 0,1-1-49 0 0,0 3-11 0 0,0-2 4 0 0,-1 0 14 0 0,0 0 38 0 0,0 0-55 0 0,0 0 0 0 0,0 1-1 0 0,0-1 1 0 0,-1 1 0 0 0,1-1-1 0 0,0 0 1 0 0,-1 1 0 0 0,1-1-1 0 0,-1 0 1 0 0,1 0 0 0 0,-1 1-1 0 0,0-1 1 0 0,0 1-49 0 0,-5 5 231 0 0,0-3-125 0 0,-1-1-72 0 0,-19 6 216 0 0,-2-3-79 0 0,9-4-122 0 0,-1-1-68 0 0,8-1-32 0 0,-1 0-35 0 0,1 0-38 0 0,-1-1-41 0 0,1-1-43 0 0,1 1-48 0 0,-1-1-50 0 0,1 0-54 0 0,9 1 219 0 0,1 1 48 0 0,-2 0 30 0 0,0-1 31 0 0,-1 0 1 0 0,1 1-51 0 0,0-1-64 0 0,0 0-101 0 0,1 1-54 0 0,0-1-105 0 0,-1 1-120 0 0,2-1 213 0 0,-1 1-36 0 0,-4-2-639 0 0</inkml:trace>
  <inkml:trace contextRef="#ctx0" brushRef="#br0" timeOffset="-9540.628">5676 1713 10656 0 0,'1'0'-118'0'0,"0"0"38"0"0,0 0 34 0 0,1 0 35 0 0,1 0 57 0 0,0 0 73 0 0,1 1 68 0 0,0-1 59 0 0,0 0 54 0 0,0 1 46 0 0,1 0 40 0 0,-1-1 33 0 0,4 2 453 0 0,7 6 1266 0 0,-11-5-1428 0 0,-3-1-341 0 0,1 0-41 0 0,-1 0-39 0 0,1 0-35 0 0,1 0 72 0 0,0 0-55 0 0,3 2 155 0 0,4 1 90 0 0,-4 0-100 0 0,-4-3-201 0 0,0 1 35 0 0,0 0 41 0 0,0 0 46 0 0,4 5-16 0 0,-1 1 17 0 0,-2 1 48 0 0,0 9 185 0 0,0-5-204 0 0,-4 0-37 0 0,-2 3-84 0 0,3-15-218 0 0,1 0 0 0 0,-1 0 1 0 0,1 0-1 0 0,0-1 0 0 0,-1 1 0 0 0,1 0 0 0 0,0 0 1 0 0,0 0-1 0 0,0 0 0 0 0,0-1-28 0 0,1 3 30 0 0,-1-3-20 0 0,0 1 0 0 0,-1-1 1 0 0,1 1-1 0 0,-1 0 0 0 0,1 0 0 0 0,-1-1 1 0 0,0 1-1 0 0,1 0 0 0 0,-1 0 1 0 0,0 0-1 0 0,0-1-10 0 0,0 0 14 0 0,0 1 25 0 0,5 2-31 0 0,3 8 88 0 0,-7-12-186 0 0,-1 1-101 0 0,0-1-152 0 0,0 0 182 0 0,0-1 34 0 0,0 1-43 0 0,0-1 81 0 0,0-3-41 0 0,-1 2 56 0 0,1 1-40 0 0,-1-4-428 0 0,0 2 64 0 0,-1-1-36 0 0,-1-4-820 0 0,0-3-325 0 0</inkml:trace>
  <inkml:trace contextRef="#ctx0" brushRef="#br0" timeOffset="-9214.156">5840 1454 9280 0 0,'0'0'268'0'0,"0"0"4"0"0,0 0-203 0 0,2 1-41 0 0,3 0 19 0 0,2 0-107 0 0,-3-1 45 0 0,-1 0 33 0 0,2 1 89 0 0,-1 0 83 0 0,-2-1-52 0 0,0 1 33 0 0,-1 0 148 0 0,2-1-3 0 0,10 4 5 0 0,-4 0-46 0 0,-7-3 21 0 0,0-1-105 0 0,0 0-83 0 0,1 2-58 0 0,0 0-59 0 0,0-1 3 0 0,-2 0 34 0 0,15 7 15 0 0,-14-4-29 0 0,-2-2 21 0 0,1 1 39 0 0,1-1-54 0 0,-1-1 0 0 0,1 1 0 0 0,0-1 0 0 0,0 1 0 0 0,-1-1 0 0 0,1 0 0 0 0,0 0 0 0 0,2 1-20 0 0,-3-1 88 0 0,-1 0-36 0 0,-1 4 12 0 0,1-4-24 0 0,3 3 90 0 0,6 0-10 0 0,0 1 26 0 0,-5 0 30 0 0,-3-4-172 0 0,2 6 265 0 0,5 1 290 0 0,-1-5-359 0 0,-4 0-48 0 0,1-1 0 0 0,0 1 1 0 0,-1-1-1 0 0,1 1 0 0 0,-1 0 1 0 0,0 0-1 0 0,0 1 1 0 0,0-1-1 0 0,-1 0-152 0 0,10 17 612 0 0,-10-10-367 0 0,-2-1-58 0 0,-4 13 299 0 0,1 11 116 0 0,2-14-234 0 0,0 5 85 0 0,1-5-68 0 0,-2-7-160 0 0,0-2-74 0 0,-2 0-46 0 0,2-6-25 0 0,0 1-1 0 0,0 0 1 0 0,1 0 0 0 0,0 0 0 0 0,0 1-80 0 0,-3 14 184 0 0,2-5-152 0 0,2-11-16 0 0,0-1 0 0 0,0 0 0 0 0,0 1 0 0 0,0-1 0 0 0,0 0 0 0 0,1 0 0 0 0,0 4-16 0 0,2 11 30 0 0,-4-17-21 0 0,2 3 9 0 0,10 5 27 0 0,-9-8-34 0 0,-2-1-81 0 0,0 0-47 0 0,0 0-171 0 0,0 0 137 0 0,0 0 60 0 0,0 0-35 0 0,0 0-12 0 0,0 0-35 0 0,0 0-40 0 0,0 0-45 0 0,0 0-49 0 0,0 0-46 0 0,0 0-42 0 0,0 0-38 0 0,-1 0-279 0 0,1 0-63 0 0,0-1-50 0 0,-1 1-36 0 0,0-1-367 0 0,0 0-35 0 0,-3-2-2414 0 0</inkml:trace>
  <inkml:trace contextRef="#ctx0" brushRef="#br0" timeOffset="-8919.129">5930 1678 10448 0 0,'16'0'301'0'0,"-13"0"4"0"0,-3 0-227 0 0,2 0-46 0 0,5 2-100 0 0,2 0 58 0 0,-1-1 53 0 0,1-1 46 0 0,2 0 72 0 0,0 0 49 0 0,7-1 177 0 0,-1-1 54 0 0,9 0 301 0 0,-10 2-284 0 0,-6 0-54 0 0,0 0-60 0 0,0-1-52 0 0,0 1-42 0 0,3-1 29 0 0,24-2 386 0 0,-23 0-348 0 0,-1 0 25 0 0,-1-1 83 0 0,-11 3-86 0 0,1 1-56 0 0,7 1-14 0 0,-7-1-215 0 0,-1 0 1 0 0,0 1 0 0 0,0-1 0 0 0,0 1 0 0 0,0-1 0 0 0,0 1 0 0 0,0-1-1 0 0,0 1 1 0 0,0-1 0 0 0,0 1 0 0 0,0 0 0 0 0,0 0 0 0 0,0-1 0 0 0,0 2-55 0 0,3 3 227 0 0,-1 1-71 0 0,0 2-103 0 0,-2-3-74 0 0,0-1-37 0 0,2 11 121 0 0,-2-10-23 0 0,0 0 0 0 0,0 1 0 0 0,0-1 1 0 0,-1 0-1 0 0,1 0 0 0 0,-1 1 0 0 0,-1 0-40 0 0,1 4 72 0 0,3 3-28 0 0,-1 1-4 0 0,-3-3 31 0 0,-8 20 133 0 0,7-22-99 0 0,0-6-80 0 0,2-3-23 0 0,-1 1 1 0 0,1-1 0 0 0,0 1-1 0 0,-1-1 1 0 0,1 1 0 0 0,0-1-1 0 0,-1 1 1 0 0,1-1 0 0 0,0 1-1 0 0,0 0 1 0 0,0-1 0 0 0,0 1-1 0 0,-1-1 1 0 0,1 1-1 0 0,0 0 1 0 0,0-1 0 0 0,0 1-1 0 0,0-1 1 0 0,0 1 0 0 0,0 0-1 0 0,1-1-2 0 0,0 6 12 0 0,-1-5 50 0 0,0-1-14 0 0,0 0-641 0 0,1 0 70 0 0,0 0 58 0 0,0 0 49 0 0,0 0-76 0 0,3-1-758 0 0,-3 1 672 0 0,0 0-10 0 0,0 0-98 0 0,1 0-506 0 0,0-1-33 0 0,5 0-2568 0 0</inkml:trace>
  <inkml:trace contextRef="#ctx0" brushRef="#br0" timeOffset="-8273.495">6588 1516 11256 0 0,'0'0'217'0'0,"1"0"-90"0"0,-1 1-59 0 0,4 1 1 0 0,-2-1-4 0 0,5 4 272 0 0,-7-4-309 0 0,0-1 0 0 0,1 1 0 0 0,-1 0 0 0 0,0 0 1 0 0,0 0-1 0 0,0 0 0 0 0,1 0 0 0 0,-1-1 1 0 0,0 1-1 0 0,0 0 0 0 0,0 0 0 0 0,-1 0 0 0 0,1 0 1 0 0,0 0-1 0 0,0 0 0 0 0,0-1 0 0 0,-1 1 0 0 0,1 0 1 0 0,0 0-1 0 0,-1 0 0 0 0,1 0-28 0 0,-4 6 284 0 0,-1 0 108 0 0,2-4-142 0 0,0 0 43 0 0,1 0 50 0 0,-1-1 53 0 0,0 1-4 0 0,0 1-60 0 0,0-1-53 0 0,1 1-45 0 0,-2 2 88 0 0,-4 1 37 0 0,-11 3 246 0 0,2-1-115 0 0,6-2-216 0 0,4 0-100 0 0,0 2-62 0 0,-1 4 119 0 0,0-1-40 0 0,-1-1-50 0 0,0-1-59 0 0,7-7-58 0 0,0-1-1 0 0,1 1 0 0 0,-1 0 1 0 0,1 0-1 0 0,-1-1 1 0 0,1 1-1 0 0,0 0 0 0 0,0 0 1 0 0,1 0-1 0 0,-1 1 0 0 0,0 0-23 0 0,-2 8 58 0 0,0 0-38 0 0,1-10-12 0 0,1 1 1 0 0,0 0-1 0 0,1-1 0 0 0,-1 1 1 0 0,0 0-1 0 0,1 0 0 0 0,-1 0 1 0 0,1 0-1 0 0,0 0 0 0 0,0 2-8 0 0,1-3 14 0 0,-1 1 1 0 0,1-1-1 0 0,-1 1 0 0 0,1-1 0 0 0,0 0 0 0 0,0 1 1 0 0,0-1-1 0 0,0 0 0 0 0,0 0 0 0 0,0 0 0 0 0,1 0 1 0 0,-1 0-1 0 0,1 0 0 0 0,0 0 0 0 0,-1 0 0 0 0,1 0 1 0 0,0-1-1 0 0,1 2-14 0 0,10 7 8 0 0,-10-7-1 0 0,1 0 0 0 0,0 0 0 0 0,0 0-1 0 0,0-1 1 0 0,2 1-7 0 0,3 0 53 0 0,2-1 37 0 0,-10-2-17 0 0,3-2 36 0 0,8-2-57 0 0,-6 2-13 0 0,-4 2-30 0 0,0-1-1 0 0,1 0 0 0 0,-1 0 1 0 0,0 0-1 0 0,0 0 0 0 0,-1 0 1 0 0,1 0-1 0 0,0 0 0 0 0,0-1 1 0 0,0 1-1 0 0,-1-1 0 0 0,1 0 0 0 0,-1 1 1 0 0,1-1-1 0 0,-1 0 0 0 0,0 0 1 0 0,0 0-9 0 0,15-12 66 0 0,-13 12-55 0 0,-1 0 1 0 0,0 0-1 0 0,1 0 0 0 0,-1 0 0 0 0,0-1 0 0 0,2-1-11 0 0,10-19 13 0 0,-5 9-24 0 0,0 0 0 0 0,7-7 11 0 0,-2 2-153 0 0,2-3-15 0 0,0 11 102 0 0,-13 10 54 0 0,1-1 3 0 0,2-4-65 0 0,-4 5-6 0 0,-2 3 7 0 0,4 8 59 0 0,-4-10 4 0 0,6 16-96 0 0,-5-14 95 0 0,0 1 1 0 0,0 0-1 0 0,0 0 1 0 0,-1 0 0 0 0,1 0-1 0 0,-1 0 1 0 0,0-1-1 0 0,0 1 1 0 0,0 0-1 0 0,-1 3 11 0 0,1-1-2 0 0,0 0-1 0 0,0 0 1 0 0,1 0-1 0 0,-1 0 1 0 0,2 5 2 0 0,1 18 0 0 0,-3 35 0 0 0,0-48 0 0 0,-1 1 12 0 0,5-6 52 0 0,-3-9 28 0 0,-1-1-94 0 0,-1 1 91 0 0,-3 2 445 0 0,3-3-447 0 0,1 0-35 0 0,0 0 48 0 0,0-1-39 0 0,1-3-9 0 0,0 1-9 0 0,0-5 31 0 0,1-9 16 0 0,-1 15-82 0 0,0-1 1 0 0,-1 0-1 0 0,1 1 0 0 0,1-1 0 0 0,-1 1 0 0 0,0-1 1 0 0,0 1-1 0 0,2-2-8 0 0,12-20 67 0 0,-4-2-77 0 0,-6 16-13 0 0,-1 0 0 0 0,1 1 0 0 0,1-1 0 0 0,2-3 23 0 0,8-8-83 0 0,22-29-193 0 0,-24 35 214 0 0,1 2 42 0 0,32-27-147 0 0,-38 36 119 0 0,5 2 20 0 0,-12 1 24 0 0,8 2-49 0 0,-7 0 52 0 0,-1-1 1 0 0,0 1-1 0 0,0-1 0 0 0,0 1 1 0 0,0 0-1 0 0,-1 0 1 0 0,1 0-1 0 0,0 0 1 0 0,0 0-1 0 0,0 1 0 0 0,-1-1 1 0 0,1 1-1 0 0,-1-1 1 0 0,1 1-1 0 0,-1-1 0 0 0,0 1 1 0 0,1 0-1 0 0,-1-1 1 0 0,0 1-1 0 0,0 0 1 0 0,0 0-1 0 0,0 0 0 0 0,0 1 1 0 0,22 40 60 0 0,2 4-56 0 0,-22-40-6 0 0,-1 0-1 0 0,1 0 1 0 0,-2 0-1 0 0,1 0 0 0 0,-1 0 1 0 0,0 6 2 0 0,0-8-10 0 0,0-1-86 0 0,-1 1 39 0 0,4 8 15 0 0,-2-5 20 0 0,-1-2-42 0 0,0-1-44 0 0,-1 0-67 0 0,0 0-33 0 0,0-1-68 0 0,0 0-76 0 0,-1 1-87 0 0,0-3 42 0 0,1 0 41 0 0,1 1-255 0 0,1 1 8 0 0,2 0-199 0 0,3 1-628 0 0</inkml:trace>
  <inkml:trace contextRef="#ctx0" brushRef="#br0" timeOffset="-7627.456">7948 1178 12264 0 0,'0'0'273'0'0,"0"0"40"0"0,0 0 23 0 0,0-1-137 0 0,0 0-95 0 0,2-2-152 0 0,0 0 36 0 0,0-3 81 0 0,-1 1 109 0 0,0 0 89 0 0,-1 1 33 0 0,-1 1 42 0 0,-3-8 883 0 0,1 7-738 0 0,-1 1-130 0 0,0 1-62 0 0,-2 2-59 0 0,1 1-56 0 0,-1 0-52 0 0,0 1-48 0 0,2 0-46 0 0,0 0-42 0 0,-8 5 38 0 0,-1-1 34 0 0,8-4-30 0 0,0 1 0 0 0,0-1 0 0 0,0 1 0 0 0,0 0 0 0 0,-1 2-34 0 0,-8 6 91 0 0,-3 3 136 0 0,-8 12 191 0 0,7 2-117 0 0,4 3-67 0 0,5 2-64 0 0,5 1-64 0 0,4-8-50 0 0,0 21 5 0 0,5 21-20 0 0,-2-37 19 0 0,-1-1 35 0 0,1 1 40 0 0,2-1 46 0 0,-4-18-94 0 0,5 24 194 0 0,0 19 192 0 0,-5 0-9 0 0,-5-19-201 0 0,3-28-230 0 0,-7 19 145 0 0,2-17-127 0 0,1-1-51 0 0,-1-3-64 0 0,4-5-36 0 0,1 1-150 0 0,-3-1 42 0 0,-2 0-34 0 0,-6 1-266 0 0,12-2 478 0 0,-3 0-118 0 0,1 0 12 0 0,1 0-19 0 0,0 0-51 0 0,0 0-13 0 0,0 0-53 0 0,0 0-58 0 0,0 0-66 0 0,0 0-72 0 0,0 0-66 0 0,0 0-58 0 0,1-1-52 0 0,-1 1-187 0 0,0 0-51 0 0,0 0-225 0 0,-1-1-608 0 0</inkml:trace>
  <inkml:trace contextRef="#ctx0" brushRef="#br0" timeOffset="-6316.241">7413 1622 10896 0 0,'-13'0'212'0'0,"10"-1"-39"0"0,15-1 85 0 0,30-1 121 0 0,-36 3-298 0 0,-1-1 45 0 0,0 1 40 0 0,0 0 33 0 0,2-1 126 0 0,1 0 42 0 0,16-3 937 0 0,-14 2-788 0 0,0 0-101 0 0,-1 1-112 0 0,-4 0-205 0 0,0 0-41 0 0,0 0-46 0 0,0 1-51 0 0,47-11 744 0 0,0-5-125 0 0,-2-4-121 0 0,-2-3-112 0 0,-12 3-180 0 0,-25 13-111 0 0,0 1 0 0 0,0 1-1 0 0,4-2-54 0 0,6-2 63 0 0,-15 6-47 0 0,-1 1-1 0 0,1 0 1 0 0,0 0-1 0 0,0 0 1 0 0,4 0-16 0 0,-7 2 16 0 0,0 0 1 0 0,0 0-1 0 0,0 0 1 0 0,0 0 0 0 0,0 0-1 0 0,0 1 1 0 0,0 0 0 0 0,1 0-17 0 0,15 6 154 0 0,-4 2-68 0 0,-11-6-75 0 0,-1 0 0 0 0,1 1 0 0 0,-1-1 0 0 0,0 1 0 0 0,0 0 0 0 0,0 0 0 0 0,-1 0 0 0 0,1 0 0 0 0,-1 0 0 0 0,1 3-11 0 0,1 2-6 0 0,3 14 87 0 0,-1-1-9 0 0,-4-19-67 0 0,-1 0 1 0 0,0 0 0 0 0,0 0-1 0 0,-1 0 1 0 0,1 0 0 0 0,0 1 0 0 0,-1-1-1 0 0,0 1-5 0 0,-1-1 2 0 0,2 1 2 0 0,3 8 54 0 0,-3-10-71 0 0,0 3 23 0 0,2 7 134 0 0,-5-8-117 0 0,2-3 48 0 0,0-1-6 0 0,-1 3-26 0 0,-1-3 41 0 0,-3-3 133 0 0,1 0-103 0 0,1-1-51 0 0,2 3-64 0 0,0 0-47 0 0,-2-10 155 0 0,3 9-98 0 0,0-1 0 0 0,1 0-1 0 0,-1 1 1 0 0,1-1 0 0 0,-1 1-1 0 0,1-1 1 0 0,1-1-9 0 0,-1 1 7 0 0,0 0 0 0 0,1 0 0 0 0,-1 0 0 0 0,1 1-1 0 0,0-1 1 0 0,0 0 0 0 0,0 1 0 0 0,0-1 0 0 0,2-1-7 0 0,21-20 13 0 0,-10 6-40 0 0,-4 4-23 0 0,1 1-33 0 0,2-2 24 0 0,2 1-81 0 0,0 1-82 0 0,1 1-80 0 0,1 1-83 0 0,1 2-82 0 0,0 2-84 0 0,1 2-83 0 0,7-3-949 0 0,-4 2 215 0 0,-8 3 386 0 0,-2 3 86 0 0,-1 4-93 0 0,-11-4 824 0 0,-1 0-8 0 0,0 0-40 0 0,0 0 203 0 0,1 1 1 0 0,-1-1-1 0 0,0 0 1 0 0,1 1-1 0 0,-1-1 1 0 0,0 0-1 0 0,0 1 1 0 0,1-1-1 0 0,-1 1 1 0 0,0-1-1 0 0,0 1 1 0 0,0-1-1 0 0,1 0 1 0 0,-1 1-1 0 0,0-1 1 0 0,0 1-1 0 0,0-1 1 0 0,0 1-1 0 0,0-1 1 0 0,0 1-1 0 0,0-1 1 0 0,0 1-1 0 0,0-1 1 0 0,0 1-1 0 0,0-1 10 0 0,0 8-99 0 0,-1-2 59 0 0,-3 6 107 0 0,-2-1 111 0 0,-1-1 46 0 0,-12 12 387 0 0,9-11-322 0 0,1 0-96 0 0,-3 4 356 0 0,-1-1-44 0 0,8-10-322 0 0,0 1 0 0 0,1-1 0 0 0,0 1 0 0 0,0 0-1 0 0,1 1 1 0 0,-1-1 0 0 0,1 1 0 0 0,0-1 0 0 0,0 1 0 0 0,-1 5-183 0 0,2-5 113 0 0,0 2 12 0 0,-2 2 29 0 0,3-4-1 0 0,0 0 32 0 0,1 2 72 0 0,0-2 78 0 0,2 0-43 0 0,1-2-37 0 0,1-1-34 0 0,7 0 136 0 0,1-3-84 0 0,-5-1-120 0 0,0-1-1 0 0,0 1 1 0 0,0-1-1 0 0,2-2-152 0 0,2 0 328 0 0,2-3-128 0 0,-1-3-45 0 0,6-15 49 0 0,-10 10-101 0 0,-1 1-1 0 0,4-15-102 0 0,-7 18 42 0 0,-2 5-20 0 0,0 0 1 0 0,-1 0-1 0 0,1 0 1 0 0,-1 0-1 0 0,-1-1 1 0 0,1-3-23 0 0,-1-26 7 0 0,0 7-81 0 0,1 26-96 0 0,2 1 54 0 0,6 4-6 0 0,7 7-8 0 0,-2 3 149 0 0,-3-1-36 0 0,-8-5-11 0 0,1 0-1 0 0,-1 1 1 0 0,0-1-1 0 0,0 0 1 0 0,0 3 28 0 0,8 17-44 0 0,-5-13 45 0 0,-3-9 1 0 0,-1 0 1 0 0,-1-1-1 0 0,1 1 1 0 0,0 0-1 0 0,-1 0 0 0 0,0 0 1 0 0,0 1-3 0 0,7 21 215 0 0,-4-12-41 0 0,-1 1 43 0 0,-2-13-331 0 0,-1 1 98 0 0,1-1 82 0 0,0 0 63 0 0,0 1 119 0 0,0 3 431 0 0,-2-5-481 0 0,0 1-57 0 0,-1-1-104 0 0,-3 2 186 0 0,-1-1 0 0 0,2-3-159 0 0,0-3-38 0 0,3 2-14 0 0,0 0 1 0 0,0 1-1 0 0,0-1 0 0 0,0 0 0 0 0,0 0 0 0 0,0 0 0 0 0,1 0 1 0 0,-1 0-1 0 0,1 0 0 0 0,-1 0 0 0 0,1 0 0 0 0,0 0 0 0 0,0 0 0 0 0,0 0-12 0 0,0-2 11 0 0,0 1 1 0 0,1-1-1 0 0,-1 1 0 0 0,1-1 0 0 0,0 1 0 0 0,0-1 0 0 0,2-2-11 0 0,4-9-5 0 0,2 0-32 0 0,1 2-37 0 0,-1 1-40 0 0,16-10-45 0 0,-3 2-4 0 0,-20 18 145 0 0,0 0 0 0 0,1 0 0 0 0,-1 1 0 0 0,0-1-1 0 0,1 1 1 0 0,-1-1 0 0 0,1 1 0 0 0,-1 0 0 0 0,1 0 0 0 0,-1 0-1 0 0,1 0 1 0 0,0 0 0 0 0,0 1 0 0 0,-1-1 0 0 0,1 1-1 0 0,1 0 19 0 0,-2 0-11 0 0,-1 0-1 0 0,1 0 1 0 0,0 0 0 0 0,0 0-1 0 0,-1 1 1 0 0,1-1-1 0 0,0 0 1 0 0,-1 1-1 0 0,1 0 1 0 0,0-1-1 0 0,-1 1 1 0 0,1 0 0 0 0,-1 0-1 0 0,1 0 1 0 0,-1 0 11 0 0,0 0-6 0 0,0 0-1 0 0,0 0 1 0 0,0 0 0 0 0,0 0 0 0 0,0 0 0 0 0,0 0 0 0 0,0 0 0 0 0,0 1 0 0 0,-1-1 0 0 0,1 0-1 0 0,0 1 1 0 0,-1 0 6 0 0,7 17-96 0 0,1 5 23 0 0,-1 2 56 0 0,-3-14-26 0 0,-3-10 42 0 0,0-1 0 0 0,-1 1 0 0 0,1 0 0 0 0,-1-1 0 0 0,1 1 1 0 0,-1-1-1 0 0,0 1 0 0 0,1 0 0 0 0,-1-1 0 0 0,0 1 0 0 0,0 0 0 0 0,0 0 1 0 0,-1 3-2 0 0,-1 6 37 0 0,-1 5 62 0 0,3-14-27 0 0,1-2-152 0 0,-1 2 116 0 0,0 1 123 0 0,0 2 220 0 0,0-2-30 0 0,-1-2-148 0 0,0-2-33 0 0,0-1-132 0 0,0 0-42 0 0,0-5 108 0 0,2 1-36 0 0,11-15 4 0 0,-4 8-44 0 0,16-31-17 0 0,4 1-45 0 0,-8 17-25 0 0,2 0-40 0 0,-20 23 94 0 0,2 1 4 0 0,8-3-45 0 0,-11 5 50 0 0,0-1-1 0 0,0 1 1 0 0,1-1-1 0 0,-1 1 1 0 0,1 0-1 0 0,-1 0 1 0 0,0-1 0 0 0,1 1-1 0 0,-1 0 1 0 0,1 0-1 0 0,-1 0 1 0 0,0 0-1 0 0,1 1 1 0 0,-1-1 0 0 0,0 0-1 0 0,1 1 1 0 0,-1-1-1 0 0,0 1 1 0 0,1-1-1 0 0,-1 1 1 0 0,0-1-1 0 0,0 1 1 0 0,1 0 0 0 0,-1 0-1 0 0,0 0 1 0 0,0 0-1 0 0,0 0 1 0 0,0 0-1 0 0,0 0 1 0 0,0 0 0 0 0,2 4 8 0 0,1 0-1 0 0,-1 1 1 0 0,0-1-1 0 0,0 1 1 0 0,-1 0 0 0 0,1 1-8 0 0,6 14 74 0 0,3 5 2 0 0,-6-11 26 0 0,3 2 85 0 0,-1-5 30 0 0,-6-10-151 0 0,0 0 0 0 0,0 0 1 0 0,0 0-1 0 0,0 0 0 0 0,0 0 0 0 0,1 0 0 0 0,-1-1-66 0 0,8 4 169 0 0,0-2-55 0 0,3-2-88 0 0,13-3 128 0 0,-14 1-113 0 0,2-1-43 0 0,-1 0-76 0 0,-3-1-64 0 0,0 0-84 0 0,-1 0-99 0 0,0-1-114 0 0,-8 3 212 0 0,-1 1 108 0 0,1 0-37 0 0,-1 0-8 0 0,0 0-37 0 0,0 0-43 0 0,0 0-48 0 0,0 0-51 0 0,0 0-48 0 0,0 0-46 0 0,0 0-39 0 0,0 0-306 0 0,0 0-66 0 0,0 0-52 0 0,0-1-38 0 0,1 1-937 0 0,0-1-33 0 0,1-1-1013 0 0</inkml:trace>
  <inkml:trace contextRef="#ctx0" brushRef="#br0" timeOffset="12132.209">2385 2775 7976 0 0,'0'0'174'0'0,"0"0"29"0"0,0 0-20 0 0,0 0-78 0 0,0-1-58 0 0,2 0-15 0 0,0 0 9 0 0,4-5-11 0 0,0-4-22 0 0,-5 7 25 0 0,0 1 36 0 0,-1-1 84 0 0,1 1 96 0 0,0 1-80 0 0,0 0 32 0 0,0 0 36 0 0,0 0 38 0 0,0 0 469 0 0,-1 1-500 0 0,0 0-37 0 0,0 0 103 0 0,0 0-119 0 0,1-1-97 0 0,-1 1-78 0 0,0-1-52 0 0,1 0-215 0 0,-1 0 205 0 0,1 1 65 0 0,-1-1 36 0 0,0 1 46 0 0,0 0 51 0 0,0 0 65 0 0,0 0 70 0 0,1 0 77 0 0,-1 0 84 0 0,0 0 94 0 0,0 0 100 0 0,0 0 108 0 0,0 0 116 0 0,0 24-541 0 0,-2 0-42 0 0,-1 24 178 0 0,0-5-144 0 0,0 8-89 0 0,3 0-70 0 0,0 1-57 0 0,0 0-45 0 0,1 28-31 0 0,-1-63-15 0 0,-1 1 70 0 0,2 1-1 0 0,0 0 0 0 0,3 17-79 0 0,-4-33 1 0 0,1 1 4 0 0,2 5 29 0 0,-2-7-198 0 0,-1-2-49 0 0,0 0-10 0 0,0 0-33 0 0,0 0-133 0 0,0-3-34 0 0,-1-1 95 0 0,-1 0 26 0 0,-1-3-50 0 0,1 2 99 0 0,1 1 58 0 0,0 2 0 0 0,0-1-37 0 0,-12-57-3304 0 0,10 40 2402 0 0,0 0 62 0 0,1 3 243 0 0,0-1 73 0 0,1 1 87 0 0,1-1 100 0 0,0 7 261 0 0,0 0 45 0 0,0 0 47 0 0,0 0 48 0 0,1 0 49 0 0,-1 0 51 0 0,0 0 53 0 0,0 0 52 0 0,1 0 56 0 0,-1-1 55 0 0,1 1 58 0 0,-1 0 59 0 0,1 0 60 0 0,-1 0 61 0 0,1 0 62 0 0,0 0 65 0 0,1-1 209 0 0,0 0-104 0 0,2-1-89 0 0,1 1-79 0 0,0 3-137 0 0,1 0-35 0 0,4-2 87 0 0,2 2-41 0 0,11-1 353 0 0,-1 4-110 0 0,-1 8-120 0 0,-9 1-270 0 0,2 2-33 0 0,-6-1-24 0 0,1 1 0 0 0,-1-1 1 0 0,0 2-1 0 0,0-1 1 0 0,0 1-1 0 0,-1 0 0 0 0,0 1 1 0 0,0 0-1 0 0,5 7-120 0 0,2 8 329 0 0,-4 1 73 0 0,-5 3 99 0 0,-5-13-205 0 0,-1 1 34 0 0,1-12-292 0 0,-1 0 1 0 0,0 1 0 0 0,0-1-1 0 0,0 0 1 0 0,-1 1 0 0 0,1-1-1 0 0,0 0 1 0 0,-1 0-1 0 0,1 0 1 0 0,-1 0 0 0 0,0 0-1 0 0,0 0 1 0 0,1-1-1 0 0,-1 1 1 0 0,-1-1 0 0 0,1 1-1 0 0,0-1 1 0 0,0 0 0 0 0,0 1-1 0 0,-1-1-38 0 0,-24 11 310 0 0,3-5-106 0 0,-3 0-79 0 0,14-5-83 0 0,-1-1 1 0 0,1 0-1 0 0,0-1 1 0 0,-9-1-43 0 0,-10-2 125 0 0,5 1 29 0 0,14 2-99 0 0,1-1-43 0 0,5 0-38 0 0,0-1-37 0 0,4 1-285 0 0,2 0 53 0 0,1 0 48 0 0,1 0 42 0 0,3-1-101 0 0,3 0 96 0 0,11-1-178 0 0,-12 2 210 0 0,-3 1-64 0 0,4-1 12 0 0,0 0-35 0 0,15-2-691 0 0,-13 1 583 0 0,8-1-363 0 0</inkml:trace>
  <inkml:trace contextRef="#ctx0" brushRef="#br0" timeOffset="14553.753">2885 2823 11488 0 0,'0'0'264'0'0,"0"0"34"0"0,0 0 20 0 0,0 0-41 0 0,0 0-207 0 0,-1 0-35 0 0,-5 0-33 0 0,-6 1 175 0 0,0 2 109 0 0,-29 13 909 0 0,34-12-982 0 0,0-1-47 0 0,-5 3 187 0 0,1 1 0 0 0,0 1 0 0 0,0-1 0 0 0,-6 8-353 0 0,-8 7 565 0 0,14-12-316 0 0,-5 9 2 0 0,-2 19 49 0 0,13-26-224 0 0,4-10 1 0 0,1-2 3 0 0,1 0 26 0 0,5 3-53 0 0,19 3 133 0 0,1-6-100 0 0,-18-1-84 0 0,-1 0 0 0 0,0 0 0 0 0,0-1 0 0 0,0 0 0 0 0,0-1 0 0 0,0 1 0 0 0,0-1 0 0 0,-1-1-1 0 0,6-2-1 0 0,9-9-6 0 0,9-9 77 0 0,-26 19-53 0 0,0 1-1 0 0,0-1 1 0 0,0 0 0 0 0,2-5-18 0 0,5-14-8 0 0,-7 13-4 0 0,1-5 37 0 0,-2 5-35 0 0,-1 2-49 0 0,-2 1-67 0 0,2 1 27 0 0,1 3 31 0 0,3-7-44 0 0,1 1 89 0 0,0 4-39 0 0,-3 5 43 0 0,0 0 0 0 0,-1 0 0 0 0,1 1-1 0 0,0-1 1 0 0,-1 1 0 0 0,1 0 0 0 0,0 0 0 0 0,0 0 0 0 0,0 1 0 0 0,-1-1 0 0 0,1 1 0 0 0,0 0 0 0 0,-1 0 0 0 0,1 0-1 0 0,-1 0 20 0 0,3 2-23 0 0,0-1 0 0 0,0 1 0 0 0,0 0 0 0 0,-1 1 0 0 0,2 0 23 0 0,7 5-11 0 0,0-1 2 0 0,-5 0-43 0 0,-7-6 52 0 0,40 40-17 0 0,-37-36 33 0 0,-1 0 1 0 0,0 0-1 0 0,0 0 0 0 0,1 3-16 0 0,-3-6 6 0 0,-1 1 0 0 0,0-1 0 0 0,0 0 0 0 0,0 1 0 0 0,-1 0 0 0 0,1 0-6 0 0,1 14 55 0 0,0-2 64 0 0,-1 4 66 0 0,-2-1-76 0 0,-3 5-56 0 0,-3 11-73 0 0,0-8-22 0 0,0 1-37 0 0,-1 1 45 0 0,-2-1 46 0 0,-1-2 42 0 0,-1 7 38 0 0,1-1 92 0 0,5-16-74 0 0,5-14-86 0 0,0 1-1 0 0,0 0 0 0 0,0 0 0 0 0,0 0 1 0 0,0-1-1 0 0,1 1 0 0 0,-1 0 0 0 0,1 3-23 0 0,0-5 75 0 0,-1 0-6 0 0,-1 5-5 0 0,1-4 4 0 0,1-2 12 0 0,0 0-6 0 0,0 0-10 0 0,0-1-99 0 0,0-6 15 0 0,1-25-674 0 0,6-26 694 0 0,0-12-535 0 0,3-25-325 0 0,-8 74 754 0 0,5-9-9 0 0,1-1 6 0 0,-6 20 106 0 0,0 1 0 0 0,1 0 0 0 0,1 0 0 0 0,4-9 3 0 0,11-18 72 0 0,-16 34-72 0 0,0-1 0 0 0,1 0 0 0 0,-1 1 0 0 0,1 0 0 0 0,0 0 0 0 0,-1 0 0 0 0,2 0 0 0 0,-1 1 0 0 0,0-1 0 0 0,0 1 0 0 0,1 0 0 0 0,-1 0 0 0 0,1 1 0 0 0,-1-1 0 0 0,1 1 0 0 0,0 0 0 0 0,4 0 0 0 0,15 3 66 0 0,-16-1-47 0 0,0 1 0 0 0,0 0-1 0 0,0 1 1 0 0,0 0-1 0 0,7 3-18 0 0,0 2 58 0 0,0 2 33 0 0,1 3 64 0 0,-3 1 71 0 0,-1 1 88 0 0,-2 1 102 0 0,-7-5-377 0 0,-6-2-44 0 0,2-7 8 0 0,1 0 10 0 0,-1-1 0 0 0,1 1-1 0 0,-1-1 1 0 0,0 1 0 0 0,0-1-1 0 0,0 1 1 0 0,0-1-1 0 0,0 0 1 0 0,0 1 0 0 0,0-1-1 0 0,0 0 1 0 0,0 0-1 0 0,0 0 1 0 0,-1 0 0 0 0,1 0-1 0 0,0 0 1 0 0,-1 0-1 0 0,1 0 1 0 0,-1-1 0 0 0,1 1-1 0 0,-1-1 1 0 0,-1 1-13 0 0,-4 1 67 0 0,0 0 1 0 0,-1-1 0 0 0,0 0-1 0 0,-3 0-67 0 0,-7 1 60 0 0,11-1-6 0 0,-1 0 0 0 0,0 0 0 0 0,-7-2-54 0 0,-10 2 30 0 0,2-1-20 0 0,16 0 3 0 0,0 0 1 0 0,1 1-1 0 0,-1 0 1 0 0,0 0-1 0 0,1 0 1 0 0,-1 1-1 0 0,-3 1-13 0 0,9-3-56 0 0,1 0-24 0 0,1 0-1 0 0,2 0 49 0 0,6 2-18 0 0,6 3-49 0 0,22 2-34 0 0,2-6 91 0 0,-7-4 55 0 0,12-3-13 0 0,-29 4-8 0 0,36-8 6 0 0,-19 1-50 0 0,5-1-94 0 0,-29 8 108 0 0,-1-1 0 0 0,1 0 0 0 0,-1-1 0 0 0,0 0 0 0 0,0 0 0 0 0,0 0 0 0 0,-1-1-1 0 0,1 0 1 0 0,3-4 38 0 0,16-16-102 0 0,-19 17 37 0 0,-2 2-9 0 0,-1 0 0 0 0,0-1 0 0 0,-1 1 1 0 0,1-1-1 0 0,1-7 74 0 0,-1 2-43 0 0,-3 1 59 0 0,-3 1-72 0 0,-1 3 53 0 0,-9-4 145 0 0,11 10-127 0 0,-7-1 242 0 0,1 4-96 0 0,0 3-76 0 0,2 3-53 0 0,-6 17-46 0 0,10-16 45 0 0,0-3-31 0 0,0 0 0 0 0,1 0 0 0 0,0 1 0 0 0,0-1 0 0 0,1 0 0 0 0,-1 0 0 0 0,1 0 0 0 0,1 0 0 0 0,-1 0 0 0 0,1 0 0 0 0,0 0 0 0 0,1 0 0 0 0,1 3 0 0 0,-2-5 27 0 0,1 0 0 0 0,-1 0 0 0 0,1 0 0 0 0,0-1-1 0 0,0 1 1 0 0,1-1 0 0 0,-1 1 0 0 0,1-1-1 0 0,-1 0 1 0 0,2 0-27 0 0,-3-2 10 0 0,0 0 0 0 0,0 0 0 0 0,0 0 0 0 0,0 0 1 0 0,0 0-1 0 0,0-1 0 0 0,0 1 0 0 0,0-1 0 0 0,0 0 0 0 0,0 1 0 0 0,0-1 0 0 0,0 0 0 0 0,1 0-10 0 0,-1 0 3 0 0,0-1-1 0 0,0 1 1 0 0,0-1-1 0 0,1 1 1 0 0,-1-1-1 0 0,0 0 1 0 0,0 0-1 0 0,2-1-2 0 0,2-1 24 0 0,0-1 0 0 0,0 0 0 0 0,-1 0 1 0 0,1-1-1 0 0,-1 1 0 0 0,0-1 0 0 0,0-1 0 0 0,0 1 0 0 0,-1 0 0 0 0,0-1 0 0 0,1-2-24 0 0,10-18 66 0 0,3-14-56 0 0,-10 22-10 0 0,-7 15-17 0 0,-1 3-63 0 0,1 0 3 0 0,3 2-9 0 0,-1 0 40 0 0,-2 5 19 0 0,-1-5 8 0 0,1 4 3 0 0,5 17-79 0 0,-4-6 94 0 0,2 4-14 0 0,-2-16 22 0 0,0 1 0 0 0,1-1 1 0 0,0 0-1 0 0,0 0 0 0 0,1 1-7 0 0,1 1 10 0 0,0-1 0 0 0,1 0 0 0 0,0 0 0 0 0,0 0 0 0 0,0 0-1 0 0,2 0-9 0 0,5 1 92 0 0,3-4 68 0 0,0-4 42 0 0,-12 1-143 0 0,0-1 0 0 0,-1 0-1 0 0,1 0 1 0 0,0 0-1 0 0,-1-1 1 0 0,1 1-1 0 0,-1-1 1 0 0,1 0 0 0 0,-1 0-59 0 0,14-13 270 0 0,0-11-119 0 0,-4-1-68 0 0,-9 13-72 0 0,0 1 1 0 0,-1-1 0 0 0,0 0 0 0 0,-1 0-1 0 0,0-7-11 0 0,1-25-105 0 0,0-1-66 0 0,-1 1-174 0 0,-2 0 1 0 0,-2-1 344 0 0,-4 18-34 0 0,3 19 35 0 0,1 0 45 0 0,1 3 20 0 0,1 1 38 0 0,0 6 22 0 0,0 0 12 0 0,-3 0 98 0 0,0 1-54 0 0,0 1-49 0 0,1 0-44 0 0,0 1-39 0 0,0 0-33 0 0,-1 5-62 0 0,-1 15-309 0 0,4-14 269 0 0,-1-5 103 0 0,0 31-46 0 0,0 18 32 0 0,1-39-7 0 0,1 27 5 0 0,2 0-36 0 0,7 11-103 0 0,-3-16 67 0 0,-6-28 70 0 0,0 0 0 0 0,1 0 0 0 0,0 0 0 0 0,0-1 0 0 0,1 1-1 0 0,0-1 1 0 0,0 1 0 0 0,1-1 0 0 0,4 6 0 0 0,-5-8 6 0 0,0-1-1 0 0,1 0 0 0 0,-1 0 1 0 0,1 0-1 0 0,0 0 0 0 0,1-1 0 0 0,-1 0 1 0 0,0 1-1 0 0,1-2 0 0 0,1 2-5 0 0,-3-3 4 0 0,0 1 1 0 0,1-1-1 0 0,-1 0 0 0 0,1 0 0 0 0,0 0 1 0 0,-1-1-1 0 0,1 1 0 0 0,1-1-4 0 0,21-2-15 0 0,-10-2 20 0 0,-1-1-36 0 0,15-7-116 0 0,5-8-141 0 0,12-14-251 0 0,-21 9 234 0 0,-2-5 79 0 0,-17 19 152 0 0,0 0 0 0 0,-1-1-1 0 0,1-4 75 0 0,-2 5-43 0 0,-1 0-1 0 0,0 0 0 0 0,1-9 44 0 0,-4 0 17 0 0,-4 1 109 0 0,2 18-111 0 0,1 0 1 0 0,-1 0-1 0 0,1 0 0 0 0,-1 0 0 0 0,0 0 1 0 0,1 0-1 0 0,-1 1 0 0 0,0-1 0 0 0,1 0 0 0 0,-1 0 1 0 0,0 1-1 0 0,0-1 0 0 0,0 0 0 0 0,0 1 1 0 0,0-1-16 0 0,-1 0 23 0 0,1 1 0 0 0,0 0 0 0 0,-1-1 0 0 0,1 1 0 0 0,-1 0 0 0 0,1 0 0 0 0,0 0 0 0 0,-1 0 0 0 0,1 0 0 0 0,-1 0 1 0 0,1 0-1 0 0,-1 0 0 0 0,1 0 0 0 0,-1 1-23 0 0,-5 1 45 0 0,1 1 0 0 0,0-1 1 0 0,0 1-1 0 0,0 0 0 0 0,0 1 1 0 0,1-1-1 0 0,-1 1 0 0 0,1 0 1 0 0,0 1-1 0 0,0-1 0 0 0,0 1 1 0 0,-3 5-46 0 0,-22 29 232 0 0,5 1-99 0 0,20-32-122 0 0,-7 13 50 0 0,9-14-58 0 0,0 0 0 0 0,0 1 0 0 0,1-1 0 0 0,0 0 0 0 0,0 1 0 0 0,1 0-3 0 0,-1 11 47 0 0,1 1 52 0 0,1-19-91 0 0,1-1 0 0 0,-1 1 0 0 0,0 0 0 0 0,1-1 0 0 0,-1 1 0 0 0,1 0-1 0 0,-1-1 1 0 0,1 1 0 0 0,0-1 0 0 0,-1 1 0 0 0,1-1 0 0 0,-1 1 0 0 0,1-1 0 0 0,0 1 0 0 0,0-1 0 0 0,-1 0 0 0 0,1 1 0 0 0,0-1 0 0 0,0 0-8 0 0,15 6 150 0 0,-14-6-137 0 0,0 1-1 0 0,0-1 0 0 0,0 0 0 0 0,0 0 0 0 0,0 0 0 0 0,0-1 0 0 0,0 1 1 0 0,0 0-1 0 0,0-1 0 0 0,0 1 0 0 0,0-1-12 0 0,24-12 91 0 0,-14 5-21 0 0,0-2 0 0 0,7-6-70 0 0,-18 15 6 0 0,24-25 69 0 0,-2-1-45 0 0,-19 22-31 0 0,3-4 38 0 0,7-8-21 0 0,-6 13-16 0 0,-3 3-13 0 0,-3 2-80 0 0,1 1 38 0 0,3 7-23 0 0,-6-9 61 0 0,3 6-12 0 0,0-1 0 0 0,0 1-1 0 0,-1 0 1 0 0,0-1 0 0 0,0 1-1 0 0,-1 0 30 0 0,3 7-7 0 0,1-1 42 0 0,0 7 108 0 0,-1-4-31 0 0,1-5-113 0 0,-2-4-49 0 0,1 4-44 0 0,7 2-46 0 0,-9-11 158 0 0,-1 0 0 0 0,0 0 0 0 0,1 0 0 0 0,-1 0-1 0 0,1 0 1 0 0,0 0 0 0 0,-1 0 0 0 0,1-1 0 0 0,0 1-18 0 0,15 0 108 0 0,-15-2-98 0 0,1 0 0 0 0,0 0-1 0 0,-1 0 1 0 0,1 0 0 0 0,-1-1 0 0 0,1 1 0 0 0,-1-1 0 0 0,0 1-1 0 0,1-1 1 0 0,-1 0 0 0 0,1-1-10 0 0,3-3 17 0 0,-1 0 1 0 0,0 0-1 0 0,0-1 1 0 0,4-6-18 0 0,3-10 97 0 0,-2 0-58 0 0,-1-1 1 0 0,-2 0-1 0 0,3-11-39 0 0,0-13 1 0 0,-4 8-69 0 0,-1 0-88 0 0,0 0-114 0 0,-3 20 86 0 0,-1 0-39 0 0,1-3 23 0 0,-2-2 106 0 0,-1 0 88 0 0,-3 3 66 0 0,1 17 179 0 0,0 4-47 0 0,0 1-51 0 0,-1 3-52 0 0,1 0-58 0 0,0 1-61 0 0,0 0-64 0 0,2-1-67 0 0,-8 23-76 0 0,3 1 83 0 0,-1 14 43 0 0,3 1 101 0 0,3 42 89 0 0,2-57-79 0 0,1 0-38 0 0,0-7 44 0 0,7 35-82 0 0,-4-32 69 0 0,-1-7 36 0 0,0 1 38 0 0,-1-4 11 0 0,1 1 76 0 0,-2-9-68 0 0,0 0 1 0 0,1-1 0 0 0,-1 1 0 0 0,1-1 0 0 0,0 1 0 0 0,0-1-1 0 0,0 0 1 0 0,4 4-87 0 0,13 8 225 0 0,-17-15-215 0 0,-1 0-1 0 0,0 0 1 0 0,1 0 0 0 0,-1 0 0 0 0,0-1 0 0 0,1 1 0 0 0,-1-1 0 0 0,1 0 0 0 0,-1 1 0 0 0,1-1-1 0 0,-1 0 1 0 0,1 0 0 0 0,-1-1 0 0 0,1 1 0 0 0,-1 0 0 0 0,1-1 0 0 0,-1 0 0 0 0,1 1 0 0 0,-1-1-1 0 0,0 0 1 0 0,1 0 0 0 0,-1-1 0 0 0,0 1 0 0 0,0 0 0 0 0,0-1 0 0 0,1 0-10 0 0,4-3 46 0 0,0-1-1 0 0,0 0 1 0 0,0 0 0 0 0,-1-1 0 0 0,0 0 0 0 0,4-6-46 0 0,19-31 116 0 0,9-26-8 0 0,-34 62-99 0 0,-3 5-10 0 0,0 0-1 0 0,0 0 1 0 0,1 1 0 0 0,-1-1-1 0 0,1 1 1 0 0,0-1 0 0 0,0 0 1 0 0,-1 2-56 0 0,-1 1-24 0 0,0 0-10 0 0,0 0 16 0 0,0 0 8 0 0,1 3 34 0 0,-1 0 0 0 0,1 0-1 0 0,-1 0 1 0 0,1 0 0 0 0,0 0 0 0 0,1 2 32 0 0,2 11-51 0 0,-1-7 0 0 0,3 5 39 0 0,1 3 15 0 0,-5-14-3 0 0,0 0 0 0 0,0 0 0 0 0,1 0 0 0 0,-1-1 0 0 0,1 1 0 0 0,1 1 0 0 0,-2-3-106 0 0,0 1 38 0 0,3 0 25 0 0,0 1 86 0 0,8 2 161 0 0,-8-3-172 0 0,-1-1-40 0 0,1 0-74 0 0,0 0-103 0 0,0 0-65 0 0,-1 0-103 0 0,0-1-116 0 0,-2 0 185 0 0,0 1-34 0 0,0-1-36 0 0,0 0-39 0 0,0 0-40 0 0,0 0-41 0 0,0 0-45 0 0,0 0-44 0 0,0 0-48 0 0,0-1-49 0 0,1 1-533 0 0,1-1-33 0 0,6-1-2570 0 0,-10 2 3794 0 0</inkml:trace>
  <inkml:trace contextRef="#ctx0" brushRef="#br0" timeOffset="14923.423">4357 2635 13536 0 0,'4'-4'557'0'0,"-2"0"-60"0"0,-1 2-202 0 0,1 0-58 0 0,1 0-69 0 0,3 0-80 0 0,4 0 332 0 0,-1 0-42 0 0,1 0-40 0 0,0 0-37 0 0,-1 0-35 0 0,1 0-33 0 0,10-2 140 0 0,-8 2-203 0 0,0 0-35 0 0,12-1 42 0 0,5-1-96 0 0,-8 1-85 0 0,1 0-34 0 0,33-4-69 0 0,-36 4 111 0 0,-1 1 41 0 0,-13 1-186 0 0,0 0 72 0 0,0 1 49 0 0,8-2 50 0 0,-7 1-49 0 0,-2 1-23 0 0,-1-1-33 0 0,1 1-41 0 0,0-1-48 0 0,0 1-84 0 0,0-1-81 0 0,1 1-89 0 0,-1 0-102 0 0,0-1-112 0 0,1 1-122 0 0,-3 0 328 0 0,0 0-35 0 0,1 0-36 0 0,-1 0-36 0 0,9-1-1601 0 0,5 1-1208 0 0</inkml:trace>
  <inkml:trace contextRef="#ctx0" brushRef="#br0" timeOffset="15486.75">4899 2750 8864 0 0,'0'0'258'0'0,"0"0"2"0"0,0 0-140 0 0,0 0 20 0 0,0 0 27 0 0,1 0 18 0 0,0 1-89 0 0,5 2-22 0 0,-4-2-31 0 0,-1-1 33 0 0,1 1 48 0 0,-1-1 58 0 0,0 0 71 0 0,0 0 81 0 0,2-1-135 0 0,1 0-37 0 0,3-1 79 0 0,14-6 205 0 0,-13 5-252 0 0,-2-1-63 0 0,1 0-37 0 0,7-7 62 0 0,-9 6-73 0 0,6-6 206 0 0,4-7 291 0 0,-10 11-445 0 0,-1-1-63 0 0,0-9 113 0 0,-3 15-162 0 0,-1 0 0 0 0,0 0 0 0 0,0-1 0 0 0,0 1 0 0 0,0 0 0 0 0,0 0 0 0 0,-1 0 0 0 0,1 0 0 0 0,-1-1 0 0 0,0 1-23 0 0,1 0 17 0 0,-1 1 0 0 0,1 0 0 0 0,-1 0 0 0 0,0 0 0 0 0,1 0 0 0 0,-1-1 0 0 0,0 1 0 0 0,0 0 0 0 0,0 0 0 0 0,0 1 0 0 0,0-1 0 0 0,0 0 0 0 0,0 0 0 0 0,0 0 0 0 0,0 1 0 0 0,-1-1-17 0 0,0 0 29 0 0,1 0-1 0 0,-1 1 1 0 0,0-1 0 0 0,0 1 0 0 0,1-1-1 0 0,-1 1 1 0 0,0 0 0 0 0,0 0 0 0 0,-1 0-29 0 0,-12 0 222 0 0,1 0-50 0 0,9 1-114 0 0,0 0 1 0 0,0-1-1 0 0,0 1 1 0 0,0 1-1 0 0,0-1 1 0 0,0 1-1 0 0,-3 1-58 0 0,-10 8 205 0 0,7-4-49 0 0,0 0-78 0 0,3-3-65 0 0,1 1-1 0 0,0 0 1 0 0,0 0 0 0 0,-4 5-13 0 0,4-3 48 0 0,2 2 43 0 0,-27 40 692 0 0,24-35-556 0 0,-6 19 232 0 0,11-17-223 0 0,1-2-53 0 0,1-8-44 0 0,0 0 0 0 0,1 0 0 0 0,-1 0 0 0 0,1 6-139 0 0,1-10 35 0 0,-1 0 0 0 0,0 1 0 0 0,1-1 1 0 0,0 0-1 0 0,-1 0 0 0 0,1 0 0 0 0,0 0 0 0 0,0 0 0 0 0,0 0 0 0 0,0-1 0 0 0,0 1 1 0 0,0 0-1 0 0,1 0 0 0 0,-1-1 0 0 0,1 1 0 0 0,0 0-35 0 0,13 9 334 0 0,2-4-91 0 0,1-2-76 0 0,2-3-63 0 0,13-2-33 0 0,14-4-80 0 0,-31 2 4 0 0,-11 1-153 0 0,-1 1 52 0 0,0-1 46 0 0,0 1 40 0 0,6-2 78 0 0,12-2 260 0 0,-14 2-287 0 0,-2 1-83 0 0,0-1-89 0 0,-1 0-108 0 0,-2 1 77 0 0,0 1-35 0 0,2-2-154 0 0,-1 1-84 0 0,0-1-90 0 0,0 1-100 0 0,0-1-105 0 0,0 1-114 0 0,1-1-121 0 0,-3 2 440 0 0,0-1-33 0 0,6-3-1756 0 0,4-1-1313 0 0,-12 5 3637 0 0</inkml:trace>
  <inkml:trace contextRef="#ctx0" brushRef="#br0" timeOffset="16067.966">5354 2719 13304 0 0,'0'0'298'0'0,"0"0"-135"0"0,0 0-35 0 0,-1 0 40 0 0,1 0-80 0 0,-5-2-6 0 0,3 2 0 0 0,-3-1 83 0 0,1 1-41 0 0,-5 0 21 0 0,1 0-103 0 0,-14 4-102 0 0,12-1 91 0 0,-19 6-35 0 0,3 2 80 0 0,-10 12 156 0 0,4 6 96 0 0,28-23-229 0 0,-1 0 1 0 0,1 0-1 0 0,-4 7-99 0 0,-2 4 142 0 0,5-9-48 0 0,1-1 0 0 0,0 0 1 0 0,1 1-1 0 0,0 0 1 0 0,-3 7-95 0 0,5 3 67 0 0,2-9 7 0 0,-1-8-63 0 0,0 0 1 0 0,0 0 0 0 0,0 0-1 0 0,1 0 1 0 0,-1 0-1 0 0,0 0 1 0 0,1 0-1 0 0,-1 0 1 0 0,1 0-1 0 0,-1-1 1 0 0,1 1 0 0 0,-1 0-1 0 0,1 0 1 0 0,0 0-1 0 0,-1-1 1 0 0,1 1-1 0 0,0 0 1 0 0,0 0 0 0 0,-1-1-1 0 0,1 1 1 0 0,0-1-1 0 0,0 1-11 0 0,6 3 60 0 0,-6-4-60 0 0,8 2 83 0 0,20-9 36 0 0,-18 3-30 0 0,3 0 92 0 0,18-11 313 0 0,-21 9-356 0 0,-1 0-60 0 0,-2 0-47 0 0,1 1-58 0 0,-2 0-69 0 0,6-5-27 0 0,-1-1 88 0 0,1-3 81 0 0,5-8 130 0 0,2 0 30 0 0,-7 8-120 0 0,4-4-60 0 0,-15 16-26 0 0,0-1 0 0 0,0 0 0 0 0,0-1 0 0 0,0 1 0 0 0,0 0 0 0 0,-1-1 0 0 0,1 1 0 0 0,-1 0 0 0 0,0-1 0 0 0,0 0 0 0 0,0 1 0 0 0,-1-1 0 0 0,1 0 0 0 0,-1 0 0 0 0,6-48 0 0 0,6-21 0 0 0,-5 35 0 0 0,-1 8-18 0 0,-2 8-35 0 0,0 0-1 0 0,-2 0 1 0 0,0-11 53 0 0,-3-3-56 0 0,-3 12 90 0 0,0 5 72 0 0,-1-1 96 0 0,3 15-172 0 0,0 1 35 0 0,2 3-45 0 0,0 1 0 0 0,-1-1 0 0 0,1 1 0 0 0,0-1 0 0 0,0 1 1 0 0,-1-1-1 0 0,1 1 0 0 0,0-1 0 0 0,0 1 0 0 0,0-1 0 0 0,0 0 0 0 0,0 1 1 0 0,0-1-1 0 0,0 1 0 0 0,0-1 0 0 0,0 1 0 0 0,0-1 0 0 0,0 0 0 0 0,0 1 1 0 0,0-1-21 0 0,2-1 49 0 0,1 1-34 0 0,-4 1-15 0 0,1 0 0 0 0,0 0 1 0 0,0 0-1 0 0,-1 0 0 0 0,1 0 1 0 0,0 1-1 0 0,0-1 0 0 0,-1 0 0 0 0,1 0 1 0 0,0 0-1 0 0,0 1 0 0 0,-1-1 1 0 0,1 0-1 0 0,0 0 0 0 0,0 0 0 0 0,0 1 1 0 0,0-1-1 0 0,-1 0 0 0 0,1 0 1 0 0,0 1-1 0 0,0-1 0 0 0,0 0 1 0 0,0 1-1 0 0,0-1 0 0 0,0 0 0 0 0,0 0 1 0 0,0 1-1 0 0,0-1 0 0 0,0 0 1 0 0,0 1-1 0 0,0-1 0 0 0,0 0 0 0 0,0 0 1 0 0,0 1-1 0 0,0-1 0 0 0,0 0 1 0 0,0 1-1 0 0,0-1 0 0 0,0 7-1 0 0,-14 7 1 0 0,12-13 0 0 0,0 0 0 0 0,0 0 0 0 0,0 1 0 0 0,1 0 0 0 0,-1-1 0 0 0,1 1 0 0 0,-1 0 0 0 0,1-1 0 0 0,0 1 0 0 0,-1 0 0 0 0,1 0 0 0 0,0 0 0 0 0,0 0 0 0 0,0 0 0 0 0,1 0 0 0 0,-1 1 0 0 0,1-1 0 0 0,-1 0 0 0 0,1 2 0 0 0,0 4 0 0 0,-1 1 0 0 0,1 0 0 0 0,-1-1 0 0 0,-1 1 0 0 0,0-1 0 0 0,0 1 0 0 0,-3 6 0 0 0,0 4 0 0 0,1 1 0 0 0,0 0 0 0 0,1 0 0 0 0,1 17 0 0 0,0-13 0 0 0,0 17 1 0 0,3 13-1 0 0,-1-10-54 0 0,0-36 52 0 0,1-1-1 0 0,-1 1 1 0 0,1 0 0 0 0,0 0 0 0 0,1 0 2 0 0,4 6 25 0 0,3 0 36 0 0,-5-9-41 0 0,-3-4-13 0 0,1 0 0 0 0,-1 0 0 0 0,0 0 0 0 0,0 1 1 0 0,0-1-1 0 0,1 0 0 0 0,-1 1 0 0 0,-1-1 0 0 0,1 1 1 0 0,0-1-1 0 0,0 1 0 0 0,-1 0 0 0 0,1-1 1 0 0,0 1-1 0 0,-1 0 0 0 0,0-1 0 0 0,1 1 0 0 0,-1 0 1 0 0,0-1-1 0 0,0 1 0 0 0,0 0 0 0 0,0 0 0 0 0,0 0 1 0 0,0-1-1 0 0,-1 2-7 0 0,1-1 12 0 0,0 1 0 0 0,-1 0 0 0 0,1 0 0 0 0,1-1 0 0 0,-1 1 0 0 0,0 0 0 0 0,1-1 0 0 0,-1 1 0 0 0,1 0 1 0 0,0-1-1 0 0,0 1 0 0 0,0-1 0 0 0,0 1 0 0 0,0-1 0 0 0,0 0 0 0 0,1 1 0 0 0,-1-1 0 0 0,1 0-12 0 0,6 12 47 0 0,-7-12-38 0 0,0 0 0 0 0,0 0 0 0 0,1 0 0 0 0,-1-1 0 0 0,1 1 0 0 0,-1 0 0 0 0,1-1 0 0 0,0 1 0 0 0,0-1 0 0 0,0 1 0 0 0,0-1 0 0 0,0 0 0 0 0,0 0 0 0 0,0 1-9 0 0,9 2-15 0 0,-1 0-70 0 0,-2-2-59 0 0,-7-1 97 0 0,-1-1-22 0 0,0 0-30 0 0,0 0-52 0 0,0 0-24 0 0,0 0-53 0 0,0 0-59 0 0,0 0-69 0 0,0 0-71 0 0,0 0-69 0 0,0 0-60 0 0,0 0-52 0 0,0 0-180 0 0,0 0-53 0 0,0 0-218 0 0,0 0-585 0 0</inkml:trace>
  <inkml:trace contextRef="#ctx0" brushRef="#br0" timeOffset="20877.438">5826 2834 7200 0 0,'1'1'159'0'0,"0"1"-56"0"0,-1 3 62 0 0,-1-3-60 0 0,0-1-1 0 0,0 0 44 0 0,0 0 54 0 0,0 0 66 0 0,0 0 76 0 0,-1-1 86 0 0,1 1 98 0 0,0-1 108 0 0,3 0-359 0 0,-1 0-40 0 0,3 1 134 0 0,-1 0-110 0 0,0 0-77 0 0,8 2 238 0 0,-7-3-141 0 0,5 0 311 0 0,0-1-92 0 0,0 0-83 0 0,0 0-71 0 0,2-1-8 0 0,-1 0-68 0 0,2 0-5 0 0,6-3 77 0 0,-2 1 32 0 0,-12 3-291 0 0,0 0 1 0 0,-1-1-1 0 0,1 1 1 0 0,-1-1-1 0 0,1 0 1 0 0,-1 0-1 0 0,0 0 0 0 0,0 0 1 0 0,1-1-84 0 0,16-15 427 0 0,-8 7-210 0 0,0 2-58 0 0,3-5 114 0 0,-2-3-58 0 0,4-5-7 0 0,-1 3-22 0 0,3-12 5 0 0,-4 7-70 0 0,-12 18-106 0 0,0 1 1 0 0,0 0-1 0 0,0-1 0 0 0,-1 1 1 0 0,1-1-1 0 0,-2 0 1 0 0,2-2-16 0 0,7-20 67 0 0,-9 25-60 0 0,1-1 1 0 0,-1 0 0 0 0,1 1-1 0 0,-1-1 1 0 0,0 0-1 0 0,0 0 1 0 0,-1 0 0 0 0,1 0-1 0 0,-1 0 1 0 0,0 0-1 0 0,0 0-7 0 0,-1-15 63 0 0,-1-8 26 0 0,-5 10-85 0 0,1 2-4 0 0,-3-4 11 0 0,0 4 37 0 0,8 13-48 0 0,-1-1 1 0 0,1 0 0 0 0,-1 1 0 0 0,0 0-1 0 0,0-1 1 0 0,0 1 0 0 0,0 0-1 0 0,-2-2 0 0 0,2 4 1 0 0,2 0-1 0 0,-1 0 1 0 0,1-1-1 0 0,0 1 1 0 0,-1 0-1 0 0,1 0 1 0 0,-1 0-1 0 0,1-1 0 0 0,0 1 1 0 0,-1 0-1 0 0,1 0 1 0 0,-1-1-1 0 0,1 1 0 0 0,0 0 1 0 0,0-1-1 0 0,-1 1 1 0 0,1 0-1 0 0,0-1 1 0 0,-1 1-1 0 0,1-1 0 0 0,0 1 1 0 0,0 0-1 0 0,0-1 1 0 0,0 1-1 0 0,-1-1 1 0 0,1 1-1 0 0,0-1 0 0 0,0 1 0 0 0,0-1 5 0 0,-1 0 0 0 0,1 0 0 0 0,-1 0-1 0 0,1 0 1 0 0,-1 1 0 0 0,0-1 0 0 0,1 0-1 0 0,-1 0 1 0 0,0 1 0 0 0,0-1 0 0 0,1 1-1 0 0,-1-1 1 0 0,0 1 0 0 0,0-1 0 0 0,0 1-1 0 0,0-1 1 0 0,0 1 0 0 0,0 0-5 0 0,-3-2 10 0 0,0 2-1 0 0,0-1 1 0 0,0 0-1 0 0,0 1 1 0 0,-1 0-1 0 0,0 0-9 0 0,-2 1 52 0 0,-1 4-52 0 0,3-2 1 0 0,1-1-5 0 0,3-1 7 0 0,-1-1 0 0 0,1 1 0 0 0,0-1 0 0 0,0 1 0 0 0,0-1 0 0 0,0 1 0 0 0,0-1 0 0 0,0 1 0 0 0,0 0 0 0 0,0 0 0 0 0,0-1 0 0 0,1 1 0 0 0,-1 0 0 0 0,0 0 0 0 0,0 0 0 0 0,1 0 0 0 0,-1 0 0 0 0,0 0 0 0 0,1 0 0 0 0,-1 0-1 0 0,1 0 1 0 0,-1 0 0 0 0,1 1-3 0 0,-1 0 0 0 0,1-1 0 0 0,-1 1 0 0 0,1-1 0 0 0,-1 0 0 0 0,0 1 0 0 0,0-1 0 0 0,0 0 0 0 0,0 0 0 0 0,0 1 0 0 0,0-1 0 0 0,0 0 0 0 0,0 0 0 0 0,0 0 0 0 0,-2 1 0 0 0,2-1 0 0 0,0 0 0 0 0,0-1 0 0 0,0 2 0 0 0,0-1 0 0 0,-1 0 0 0 0,1 0 0 0 0,1 0 0 0 0,-1 0 0 0 0,0 1 0 0 0,0-1 0 0 0,0 0 0 0 0,1 1 0 0 0,-1-1 0 0 0,0 1 0 0 0,1-1 0 0 0,0 1 0 0 0,-1-1 0 0 0,1 1 0 0 0,0 2-4 0 0,-5 31-67 0 0,0-11 54 0 0,4-20 10 0 0,0-1-1 0 0,1 1 0 0 0,0-1 0 0 0,0 0 1 0 0,0 1-1 0 0,0-1 0 0 0,1 2 8 0 0,-1-2 0 0 0,0 1-1 0 0,1 0 0 0 0,-1-1 0 0 0,-1 1 1 0 0,1-1-1 0 0,0 1 0 0 0,-1-1 0 0 0,0 1 1 0 0,-3 7 0 0 0,3-9 0 0 0,0 0 0 0 0,0 0 0 0 0,0 0 0 0 0,1 0 0 0 0,-1 0 0 0 0,0 0 0 0 0,1 1 0 0 0,0-1 0 0 0,-1 0 0 0 0,1 0 0 0 0,0 2 0 0 0,3 16 11 0 0,-2-12 5 0 0,0 0 0 0 0,0 0 0 0 0,-1 0 0 0 0,0 5-16 0 0,-2 10 41 0 0,-1 5-27 0 0,3 2-89 0 0,-1-7 60 0 0,0-21 15 0 0,1 0 0 0 0,0 0 0 0 0,-1 0 0 0 0,1 0 0 0 0,0 0 0 0 0,0 0 0 0 0,0 0 0 0 0,1 0 0 0 0,-1 0 0 0 0,0 0 0 0 0,1 0 0 0 0,-1 0 0 0 0,1 0 0 0 0,0 0 0 0 0,-1 0 0 0 0,1-1 0 0 0,0 1 0 0 0,0 0 0 0 0,0 0 0 0 0,0-1 0 0 0,1 1 0 0 0,13 23 0 0 0,-13-22 1 0 0,-1 0 1 0 0,1 0-1 0 0,-1 0 0 0 0,1 0 1 0 0,0-1-1 0 0,0 1 1 0 0,0 0-1 0 0,0-1 0 0 0,1 0 1 0 0,-1 1-1 0 0,1-1 0 0 0,0 0-1 0 0,15 10 101 0 0,6 4 13 0 0,-7-7-6 0 0,-1 0 11 0 0,-14-7-90 0 0,1 0 0 0 0,0-1 0 0 0,0 1 0 0 0,-1-1 1 0 0,1 1-1 0 0,0-1 0 0 0,0 0 0 0 0,0 0 0 0 0,2 0-29 0 0,9 2 114 0 0,-11-2-87 0 0,0 0 1 0 0,0-1-1 0 0,1 1 0 0 0,-1-1 1 0 0,0 0-1 0 0,0 1 0 0 0,1-1 1 0 0,-1-1-1 0 0,0 1 0 0 0,0 0 0 0 0,1-1 1 0 0,-1 0-1 0 0,0 0 0 0 0,1 0-27 0 0,17-5 111 0 0,11-6 114 0 0,-16 3-130 0 0,-3-1-39 0 0,0-6-79 0 0,-1 1 54 0 0,-10 14-26 0 0,-1 0-1 0 0,0 0 1 0 0,0-1 0 0 0,1 1-1 0 0,-1 0 1 0 0,0-1-1 0 0,0 1 1 0 0,0-1-1 0 0,0 1 1 0 0,-1-1-1 0 0,1 0 1 0 0,0 0-5 0 0,4-21 71 0 0,-3 14-51 0 0,0 1 0 0 0,0-1-1 0 0,2-3-19 0 0,-2 9 5 0 0,-1 0-1 0 0,0 0 1 0 0,0 0-1 0 0,0 0 1 0 0,-1 0-1 0 0,1 0 1 0 0,-1 0-1 0 0,1-1 1 0 0,-1 1-1 0 0,0 0 1 0 0,-1 0-1 0 0,1 0 1 0 0,0 0-1 0 0,-1 0 1 0 0,1 0-1 0 0,-2-1-4 0 0,2 1-5 0 0,0 1 1 0 0,0 0-1 0 0,0 0 0 0 0,0 0 0 0 0,0 0 0 0 0,0 0 0 0 0,1 0 0 0 0,-1 0 0 0 0,1 0 1 0 0,-1 0-1 0 0,1 0 0 0 0,0 0 0 0 0,0 0 0 0 0,0-1 5 0 0,6-18-28 0 0,-6 3 23 0 0,0-4 37 0 0,5 0 37 0 0,-6 21-69 0 0,0 0 0 0 0,0 1 0 0 0,1-1 0 0 0,-1 1 0 0 0,0-1 0 0 0,0 1 0 0 0,0-1 0 0 0,0 1 0 0 0,0-1 0 0 0,0 0 0 0 0,0 1 0 0 0,0-1 0 0 0,0 1 0 0 0,-1-1 0 0 0,1 1 0 0 0,0-1 0 0 0,0 0 0 0 0,0 1 0 0 0,-1-1 0 0 0,1 1 0 0 0,0-1 0 0 0,0 1 0 0 0,-1-1 0 0 0,1 1 0 0 0,-1-1 0 0 0,1 1 0 0 0,0 0 0 0 0,-1-1 0 0 0,1 1 0 0 0,0-1 0 0 0,-1 1 0 0 0,1-1 0 0 0,0 1 0 0 0,0-1 0 0 0,0 1 0 0 0,0-1 0 0 0,-1 1 0 0 0,1-1 0 0 0,0 1 0 0 0,0-1 0 0 0,0 1 0 0 0,0-1 0 0 0,0 1 0 0 0,0-1 0 0 0,0 0 0 0 0,3-6 0 0 0,-6 0-13 0 0,0 3-35 0 0,2 4 42 0 0,1-1 0 0 0,-1 0 0 0 0,1 0 1 0 0,-1 0-1 0 0,0 1 0 0 0,0-1 0 0 0,1 0 0 0 0,-1 1 0 0 0,0-1 1 0 0,0 1-1 0 0,0-1 0 0 0,0 1 0 0 0,0-1 0 0 0,0 1 1 0 0,0-1-1 0 0,0 1 0 0 0,0 0 0 0 0,0 0 6 0 0,-6-1-50 0 0,2 2-8 0 0,0 0 49 0 0,1 1-4 0 0,-4 1-70 0 0,4-1 43 0 0,2 2 22 0 0,2-2-1 0 0,-15 14-5 0 0,13-14 16 0 0,-1 0 0 0 0,1 0 0 0 0,0 0 0 0 0,0 1 0 0 0,0-1 0 0 0,0 1 0 0 0,0 0 8 0 0,-21 46-66 0 0,14-29 62 0 0,7-15 10 0 0,-5 13-38 0 0,-3 6-5 0 0,3-10 42 0 0,3 1-5 0 0,0-2 0 0 0,0-10 0 0 0,2 1 0 0 0,1 11 0 0 0,0-14 0 0 0,1 0 0 0 0,0 0 0 0 0,0 1 0 0 0,0-1 0 0 0,0 0 0 0 0,0 0 0 0 0,1 0 0 0 0,-1 0 0 0 0,0 0 0 0 0,0 0 0 0 0,1 0 0 0 0,-1 0 0 0 0,0 0 0 0 0,1 0 0 0 0,-1 0 0 0 0,1 0 0 0 0,0 0 0 0 0,-1 0 0 0 0,1 0 0 0 0,2 3 0 0 0,2 8 0 0 0,-4-10 0 0 0,0 0 0 0 0,0 0 0 0 0,0 0 0 0 0,0 0 0 0 0,0 0 0 0 0,0 0 0 0 0,0-1 0 0 0,0 1 0 0 0,1-1 0 0 0,-1 1 0 0 0,0-1 0 0 0,1 1 0 0 0,0-1 0 0 0,0 1 0 0 0,-1-2 0 0 0,0 1 0 0 0,0-1 0 0 0,0 1 0 0 0,0-1 0 0 0,-1 1 0 0 0,1 0 0 0 0,0-1 0 0 0,0 1 0 0 0,0 0 0 0 0,-1 0 0 0 0,1 0 0 0 0,0 0 0 0 0,-1-1 0 0 0,1 1 0 0 0,-1 0 0 0 0,1 1 0 0 0,3 3 0 0 0,12 6-6 0 0,-13-10 13 0 0,0 1-1 0 0,0-1 0 0 0,0 1 1 0 0,1-1-1 0 0,-1 0 0 0 0,0 0 1 0 0,0 0-1 0 0,1-1 1 0 0,-1 1-1 0 0,1-1 0 0 0,0 1-6 0 0,11-2 34 0 0,0 0 0 0 0,14-3-34 0 0,8-4 78 0 0,-16-2-16 0 0,-4 1-12 0 0,-9 6-22 0 0,11-4 52 0 0,-18 6-68 0 0,0 0-1 0 0,1 0 1 0 0,-1 0 0 0 0,0 0 0 0 0,1 0 0 0 0,-1 0 0 0 0,0 0 0 0 0,0 0 0 0 0,0-1-1 0 0,0 1 1 0 0,1-1-12 0 0,7-10 57 0 0,1 3-37 0 0,-8 9-20 0 0,-1-1 0 0 0,1 0 0 0 0,-1 0-1 0 0,0 0 1 0 0,1-1 0 0 0,-1 1 0 0 0,0 0 0 0 0,0 0 0 0 0,0-1-1 0 0,0 1 1 0 0,0 0 0 0 0,0-1 0 0 0,0 1 0 0 0,0-1-1 0 0,-1 0 1 0 0,1 1 0 0 0,-1-1 0 0 0,1 0 0 0 0,-1 1-1 0 0,1-1 1 0 0,-1 0 0 0 0,0 1 0 0 0,0-1 0 0 0,0 0-1 0 0,0 0 1 0 0,0-1 0 0 0,0 0 0 0 0,0 0 0 0 0,0 0 0 0 0,0 1 0 0 0,1-1 0 0 0,-1 0 0 0 0,1 0 0 0 0,0 0 0 0 0,0 1 0 0 0,0-1 0 0 0,0 0 0 0 0,1-1 0 0 0,1-2 0 0 0,-3 5 0 0 0,0 0 0 0 0,1 0 0 0 0,-1 0 0 0 0,0 0 0 0 0,0-1 0 0 0,0 1 0 0 0,0 0 0 0 0,0 0 0 0 0,0 0 0 0 0,0 0 0 0 0,0 0 0 0 0,0 0 0 0 0,0-1 0 0 0,0 1 0 0 0,-1 0 0 0 0,1 0 0 0 0,-1 0 0 0 0,1 0 0 0 0,-1 0 0 0 0,1 0 0 0 0,-1 0 0 0 0,1 0 0 0 0,-1 0 0 0 0,1 0 0 0 0,-1 0 0 0 0,1-1 0 0 0,0 1 0 0 0,-1 0 0 0 0,1 0 0 0 0,0 0 0 0 0,0 0 0 0 0,0 0 0 0 0,0-1 0 0 0,0 1 0 0 0,0 0 0 0 0,0 0 0 0 0,1 0 0 0 0,-1-1 0 0 0,9-14 0 0 0,-8 15 0 0 0,0-1 0 0 0,0 1 0 0 0,0-1 0 0 0,0 1 0 0 0,0-1 0 0 0,-1 1 0 0 0,1-1 0 0 0,0 0 0 0 0,-1 1 0 0 0,1-1 0 0 0,-1 0 0 0 0,0 0 0 0 0,0 1 0 0 0,1-1 0 0 0,-1 0 0 0 0,0 0 0 0 0,0 0 0 0 0,-1 1 0 0 0,1 0 0 0 0,0 0 0 0 0,0 0 0 0 0,0 0 0 0 0,0 0 0 0 0,0 0 0 0 0,0 0 0 0 0,0 0 0 0 0,0 0 0 0 0,1 0 0 0 0,-1 0 0 0 0,0 0 0 0 0,0 0 0 0 0,1 0 0 0 0,-1 1 0 0 0,1-1 0 0 0,-1 0 0 0 0,1 0 0 0 0,-1 0 0 0 0,1 1 0 0 0,-1-1 0 0 0,1 0 0 0 0,0 0 0 0 0,-1 1 0 0 0,1-1 0 0 0,1-1 0 0 0,2-5 0 0 0,-4 4 48 0 0,1 0-41 0 0,-1 1-39 0 0,2 1-73 0 0,-2 4-95 0 0,-3 1 141 0 0,1-1 44 0 0,1-3 8 0 0,0 1 0 0 0,1-1 0 0 0,-1 1 0 0 0,0 0 1 0 0,1-1-1 0 0,-1 1 0 0 0,1 0 0 0 0,-1 0 0 0 0,1-1 0 0 0,-1 1 0 0 0,1 0 0 0 0,0 0 0 0 0,-1 0 0 0 0,1-1 0 0 0,0 1 1 0 0,0 0-1 0 0,0 0 0 0 0,0 0 0 0 0,-1 0 0 0 0,1 0 0 0 0,0 0 0 0 0,0-1 0 0 0,1 1 0 0 0,-1 0 0 0 0,0 0 0 0 0,0 1 7 0 0,1 2-15 0 0,-1 1-1 0 0,0-1 0 0 0,0 1 0 0 0,-1-1 0 0 0,1 1 0 0 0,-1 1 16 0 0,-1 22-43 0 0,3-11-2 0 0,1 1 34 0 0,1 15 13 0 0,-3-31-2 0 0,0 1 0 0 0,1-1 0 0 0,0 1 0 0 0,0-1 0 0 0,0 1 0 0 0,0-1 0 0 0,0 0 0 0 0,0 1 0 0 0,0-1 0 0 0,2 1 0 0 0,-2 0 0 0 0,1-1 0 0 0,-1 1 0 0 0,1-1 0 0 0,-1 1 0 0 0,0 0 0 0 0,0 0 0 0 0,0 1 0 0 0,0-1 0 0 0,-1 0 0 0 0,1-1 0 0 0,-1 0 0 0 0,0 0 0 0 0,1 0 0 0 0,-1 0 0 0 0,1 0 0 0 0,0-1 0 0 0,0 1 0 0 0,0 0 0 0 0,0 0 0 0 0,0 0 0 0 0,0-1 0 0 0,0 1 0 0 0,1 0 0 0 0,-1-1 0 0 0,0 1 0 0 0,2 0 0 0 0,5 8 0 0 0,3 8 0 0 0,-11-17 0 0 0,0-1 0 0 0,0 0 0 0 0,1 1 0 0 0,-1-1 0 0 0,0 1 0 0 0,1-1 0 0 0,-1 0 0 0 0,0 1 0 0 0,1-1 0 0 0,-1 0 0 0 0,0 1 0 0 0,1-1 0 0 0,-1 0 0 0 0,1 0 0 0 0,-1 1 0 0 0,0-1 0 0 0,1 0-1 0 0,-1 0 1 0 0,1 0 0 0 0,-1 0 0 0 0,1 0 0 0 0,14 7 12 0 0,-14-6-2 0 0,0-1 0 0 0,1 1 0 0 0,-1-1 0 0 0,0 1 0 0 0,1-1 0 0 0,-1 1-1 0 0,1-1 1 0 0,-1 0 0 0 0,1 0 0 0 0,0 0-10 0 0,1 0 5 0 0,0 0 1 0 0,0 0-1 0 0,0-1 0 0 0,0 1 0 0 0,0-1 1 0 0,0 0-1 0 0,0 0 0 0 0,1-1-5 0 0,21-12 15 0 0,-14 4 34 0 0,10-21 29 0 0,-20 28-66 0 0,0 0 1 0 0,0-1-1 0 0,0 1 0 0 0,0-1 1 0 0,0 1-1 0 0,-1-1 1 0 0,1 1-1 0 0,-1-1 1 0 0,0 1-1 0 0,0-2-12 0 0,1-11 22 0 0,-1 8-14 0 0,0 1-1 0 0,0-1 0 0 0,-1 1 0 0 0,0-1 0 0 0,0 1 1 0 0,-1-1-1 0 0,-1-2-7 0 0,-1-5-17 0 0,2 0-42 0 0,-6-7-38 0 0,0-3 6 0 0,8 24 86 0 0,-1 0 1 0 0,1 1-1 0 0,0-1 0 0 0,0 0 0 0 0,-1 0 1 0 0,1 0-1 0 0,-1 0 0 0 0,1 0 1 0 0,0 0-1 0 0,-1 1 0 0 0,0-1 0 0 0,1 0 1 0 0,-1 0 4 0 0,-5-8-18 0 0,6 3-42 0 0,1 2 58 0 0,3 3-162 0 0,0 4-34 0 0,-2 1 138 0 0,-1 1 29 0 0,0-1 0 0 0,1 1 0 0 0,0-1 0 0 0,0 1 0 0 0,0 0 31 0 0,4 7-37 0 0,-1 1 45 0 0,1 1-10 0 0,9 7 65 0 0,-5-11-45 0 0,-1-1-37 0 0,3 3-97 0 0,-8-9 111 0 0,0 0-1 0 0,0 0 0 0 0,0 0 0 0 0,1 0 0 0 0,-1-1 0 0 0,1 0 0 0 0,3 2 6 0 0,-2-2 3 0 0,1 0 0 0 0,0 0-1 0 0,0-1 1 0 0,0 0 0 0 0,3 0-3 0 0,-2 0 10 0 0,0-1 1 0 0,0 0 0 0 0,0-1-1 0 0,0 0 1 0 0,0 0-1 0 0,0-1 1 0 0,0 0 0 0 0,-1 0-1 0 0,1-1 1 0 0,1 0-11 0 0,-6 1 17 0 0,0 0-1 0 0,0 0 1 0 0,-1-1-1 0 0,1 1 1 0 0,-1-1-1 0 0,0 1 1 0 0,0-1-1 0 0,2-2-16 0 0,4-5 16 0 0,-7 8-6 0 0,0 0 1 0 0,0 0-1 0 0,0 0 0 0 0,0 0 1 0 0,0-1-1 0 0,0 1 0 0 0,0 0 0 0 0,-1 0 1 0 0,1-1-1 0 0,-1 1 0 0 0,0 0 1 0 0,1-1-1 0 0,-1 1 0 0 0,-1-2-10 0 0,1 1 14 0 0,1-1-1 0 0,-1 1 1 0 0,0 0 0 0 0,1 0-1 0 0,-1 0 1 0 0,1 0-1 0 0,0 0 1 0 0,0 1 0 0 0,1-2-14 0 0,-2 3 0 0 0,1 0 1 0 0,0-1-1 0 0,0 1 1 0 0,0-1-1 0 0,-1 1 0 0 0,1-1 1 0 0,-1 1-1 0 0,1-1 1 0 0,-1 1-1 0 0,0-1 1 0 0,1 0-1 0 0,-1 1 1 0 0,0-1-1 0 0,0 1 1 0 0,0-1-1 0 0,0 0 1 0 0,0 1-1 0 0,-1-1 1 0 0,1 1-1 0 0,0-1 0 0 0,-1 1 1 0 0,1-1-1 0 0,-1 0 0 0 0,1 1 0 0 0,-1 0 0 0 0,1 0 1 0 0,0 0-1 0 0,0-1 0 0 0,0 1 0 0 0,0 0 0 0 0,0 0 0 0 0,0 0 0 0 0,0 0 0 0 0,0 0 0 0 0,0 0 0 0 0,1 0 0 0 0,-1 0 0 0 0,0 0 0 0 0,1-1 0 0 0,0 1 0 0 0,-1 0-1 0 0,0 1 1 0 0,0-1-1 0 0,1 1 1 0 0,-1-1 0 0 0,0 0-1 0 0,0 1 1 0 0,0-1-1 0 0,0 0 1 0 0,0 1-1 0 0,0-1 1 0 0,0 0 0 0 0,0 1-1 0 0,0-1 1 0 0,0 0-1 0 0,0 1 1 0 0,0-1-1 0 0,0 0 1 0 0,0 1 0 0 0,-1-1-1 0 0,1 1 1 0 0,0-1-1 0 0,-1 0 1 0 0,1 1-1 0 0,0-1 1 0 0,-1 1 0 0 0,1-1-1 0 0,0 1 1 0 0,-1-1-1 0 0,1 1 1 0 0,-1-1-1 0 0,1 1 1 0 0,-1-1 0 0 0,1 1-1 0 0,-1 0 1 0 0,0-1 0 0 0,-6-5-50 0 0,5 5 36 0 0,0-1 1 0 0,0 0 0 0 0,0 1 0 0 0,0 0-1 0 0,0-1 1 0 0,0 1 0 0 0,0 0-1 0 0,0 0 1 0 0,0 0 0 0 0,-1 0 0 0 0,1 1-1 0 0,0-1 1 0 0,-1 0 0 0 0,1 1-1 0 0,-1 0 14 0 0,-1 0-2 0 0,-6 0-13 0 0,1 0 0 0 0,-1 1 0 0 0,-6 1 15 0 0,13-2-5 0 0,1 1 0 0 0,-1-1-1 0 0,1 1 1 0 0,-1 0-1 0 0,1 0 1 0 0,0 0-1 0 0,0 0 1 0 0,-1 0-1 0 0,1 1 1 0 0,0-1-1 0 0,0 0 1 0 0,0 1-1 0 0,0 0 1 0 0,1-1-1 0 0,-1 1 1 0 0,0 0-1 0 0,1 0 6 0 0,-4 6 1 0 0,-2 1-21 0 0,2 0 0 0 0,-1 0-1 0 0,1 1 1 0 0,1 0 20 0 0,-3 13-4 0 0,2-4 23 0 0,0 3 42 0 0,5-7-53 0 0,0-13-8 0 0,2 33-7 0 0,-4-10-78 0 0,1-21 71 0 0,0 1-1 0 0,1 0 0 0 0,-1-1 0 0 0,1 1 0 0 0,1 1 15 0 0,-1 2 0 0 0,2 0-1 0 0,-1 0 1 0 0,1-1-1 0 0,1 3 1 0 0,0 11 0 0 0,-3-18 0 0 0,1 0 0 0 0,-1-1 0 0 0,0 1 0 0 0,1 0 0 0 0,-1-1 0 0 0,1 1 0 0 0,1 1 0 0 0,0 1 1 0 0,0-1 0 0 0,1 0-1 0 0,-1 0 1 0 0,1 0 0 0 0,0-1-1 0 0,0 1 1 0 0,1-1 0 0 0,-1 1-1 0 0,1-1 1 0 0,0 0-1 0 0,-1 0 1 0 0,1-1 0 0 0,1 1-1 0 0,-1-1 1 0 0,0 0 0 0 0,1 0-1 0 0,-1 0 1 0 0,1-1 0 0 0,-1 1-1 0 0,1-1 1 0 0,0 0 0 0 0,-1-1-1 0 0,1 1 1 0 0,0-1-1 0 0,0 0 1 0 0,-1 0 0 0 0,6-1-1 0 0,12-2 70 0 0,20-7 160 0 0,-25 6-165 0 0,-4 0-58 0 0,-9 3 8 0 0,0-1-1 0 0,0 0 1 0 0,0 1 0 0 0,0-1 0 0 0,0-1 0 0 0,2 0-15 0 0,21-21 46 0 0,-21 17-41 0 0,1-1 0 0 0,-1 0 0 0 0,-1 0 0 0 0,1-1 0 0 0,2-6-5 0 0,8-19 173 0 0,4-16-173 0 0,-3-8 53 0 0,-4 13-41 0 0,0 0 39 0 0,-7 13-50 0 0,-3 8 34 0 0,-1-1-1 0 0,-1-1-34 0 0,-3-8-5 0 0,0 15 4 0 0,-3-26 67 0 0,1 26-67 0 0,0-1 29 0 0,-5-13 13 0 0,-3 13-46 0 0,12 20 5 0 0,0 0 0 0 0,0-1 0 0 0,0 1-1 0 0,0 0 1 0 0,0 0 0 0 0,0 0-1 0 0,-1-1 1 0 0,1 1 0 0 0,0 0 0 0 0,0 0-1 0 0,0 0 1 0 0,0 0 0 0 0,-1 0 0 0 0,1-1-1 0 0,0 1 1 0 0,0 0 0 0 0,0 0 0 0 0,-1 0-1 0 0,1 0 1 0 0,0 0 0 0 0,0 0-1 0 0,0 0 1 0 0,-1 0 0 0 0,1 0 0 0 0,0 0-1 0 0,0 0 1 0 0,-1 0 0 0 0,1 0 0 0 0,0 0-1 0 0,0 0 1 0 0,0 0 0 0 0,-1 0-1 0 0,1 0 1 0 0,0 0 0 0 0,0 0 0 0 0,0 0-1 0 0,-1 0 1 0 0,1 0 0 0 0,0 1 0 0 0,0-1-1 0 0,0 0 1 0 0,-1 0 0 0 0,1 0 0 0 0,0 0-1 0 0,0 0 1 0 0,0 1 0 0 0,0-1-1 0 0,0 0 1 0 0,-1 0 0 0 0,1 0 0 0 0,0 1-1 0 0,0-1 1 0 0,0 0 0 0 0,0 0 0 0 0,-3 10-40 0 0,2-10 34 0 0,4 65-195 0 0,-1-14 103 0 0,-3 1 33 0 0,0-21 67 0 0,9 46-70 0 0,-5-49 70 0 0,5 17-2 0 0,1 0 0 0 0,5 8 0 0 0,-6-25 0 0 0,-4-12-6 0 0,14 28 72 0 0,-9-26-62 0 0,-7-14-10 0 0,-1-1-1 0 0,1 0 1 0 0,0 0-1 0 0,1 0 1 0 0,-1-1-1 0 0,0 1 1 0 0,1 0-1 0 0,0-1 1 0 0,1 2 6 0 0,13 4 42 0 0,-8-7 18 0 0,-1-2 32 0 0,12-9 96 0 0,-3-4-74 0 0,-4-3-66 0 0,-2-2-63 0 0,-3-2-57 0 0,-1-1-50 0 0,-1 0-47 0 0,-1-1-41 0 0,4-13-234 0 0,-7 29 344 0 0,9-33-470 0 0,-3 13 121 0 0,0 5-17 0 0,-4 11 190 0 0,1 0-35 0 0,-3 5 204 0 0,0 1 40 0 0,3-9-61 0 0,-2 10 57 0 0,0 0-38 0 0,-1 3 13 0 0,-2 0 0 0 0,0-3-1 0 0,0 2 1 0 0,3-3 21 0 0,-3 4-5 0 0,0 1 10 0 0,3 0-5 0 0,2 0 62 0 0,1 3-54 0 0,-3-1 18 0 0,1-1 53 0 0,2 0 50 0 0,1 0 73 0 0,-2-1-29 0 0,-2 1-69 0 0,-2-1 89 0 0,-1 0 40 0 0,1 0-71 0 0,-1 0-56 0 0,1 0-42 0 0,4 0-149 0 0,-3 0 185 0 0,-1-1 103 0 0,0 1 84 0 0,0-1 120 0 0,0 0-115 0 0,-1 1 39 0 0,0-1 41 0 0,0 0 43 0 0,0 1-276 0 0,1-1-10 0 0,1-3-56 0 0,-2 6-66 0 0,0 3 79 0 0,1 8 62 0 0,-1 9 27 0 0,1-10-65 0 0,4 1-53 0 0,-1-4 25 0 0,2 1-7 0 0,0 0 0 0 0,0-1 0 0 0,1 0 0 0 0,1 0 0 0 0,-1 0 0 0 0,1-1 0 0 0,0 0 0 0 0,7 5 0 0 0,19 19 0 0 0,-13-6-10 0 0,-10-7 53 0 0,-6-6 20 0 0,-3 0 36 0 0,-3 0 42 0 0,-4 0 51 0 0,3-11-162 0 0,1-1-1 0 0,-1 1 1 0 0,1 0-1 0 0,-1 0 0 0 0,0-1 1 0 0,1 1-1 0 0,-1-1 1 0 0,0 1-1 0 0,0-1 0 0 0,0 0 1 0 0,-1 0-1 0 0,1 0 1 0 0,0 0-1 0 0,0 0 0 0 0,-1 0-29 0 0,-16 4 183 0 0,1-2-39 0 0,11-2-96 0 0,3-1-26 0 0,0 0-1 0 0,0 0 1 0 0,0 0-1 0 0,0-1 1 0 0,0 1-1 0 0,0-1 1 0 0,0 0-1 0 0,0 0 1 0 0,0-1 0 0 0,0 1-1 0 0,-1-2-21 0 0,-19-9 76 0 0,14 6-77 0 0,0 0-36 0 0,9 6-138 0 0,0-1 47 0 0,0 0 42 0 0,0 1 36 0 0,-1-2 28 0 0,-2-2 158 0 0,3 3-151 0 0,0 0-65 0 0,0 0-78 0 0,0-1-94 0 0,1 1-114 0 0,-1 0 26 0 0,1 0-74 0 0,-1 1-80 0 0,0-1-86 0 0,1 0-94 0 0,-1 0-100 0 0,1 0-106 0 0,-1 0-113 0 0,0-2-1400 0 0,-1 0-1356 0 0,2 3 3746 0 0</inkml:trace>
  <inkml:trace contextRef="#ctx0" brushRef="#br0" timeOffset="21170.866">7867 2794 17679 0 0,'0'0'399'0'0,"0"0"60"0"0,0 0 23 0 0,0 0-198 0 0,0 0-136 0 0,0 0 82 0 0,0 0-85 0 0,0 0 146 0 0,0 0 265 0 0,0 0 20 0 0,0 0-242 0 0,0 0-154 0 0,0 0-57 0 0,0 0-15 0 0,1 0 17 0 0,-1 0-36 0 0,0 0-37 0 0,1 0-36 0 0,0 0-38 0 0,0-1-39 0 0,0 1-39 0 0,0 0-39 0 0,0 0-41 0 0,0-1-41 0 0,0 1-41 0 0,1 0-43 0 0,-1 0-43 0 0,0 0-44 0 0,0 0-44 0 0,0 0-45 0 0,0 0-2 0 0,0 0-69 0 0,0 0-61 0 0,0 0-55 0 0,0 0-194 0 0,0 0-53 0 0,1 0-235 0 0,0 0-632 0 0</inkml:trace>
  <inkml:trace contextRef="#ctx0" brushRef="#br0" timeOffset="43315.805">1930 286 7600 0 0,'0'0'166'0'0,"0"0"29"0"0,0 0 14 0 0,0 0-67 0 0,0 0-17 0 0,0 0 39 0 0,0 0 132 0 0,0 0 249 0 0,0 0 21 0 0,0 0-17 0 0,-1 0-57 0 0,-1-1 735 0 0,1 1-894 0 0,0-1-46 0 0,0 1-44 0 0,-1 0-99 0 0,2-1-116 0 0,-1 1-34 0 0,0 0-35 0 0,1 0-39 0 0,-11 2 805 0 0,1 2-118 0 0,1 3-106 0 0,-1-1-94 0 0,2 1-100 0 0,0-2-62 0 0,-24 17 256 0 0,1-1-75 0 0,-7 5 108 0 0,13-7-227 0 0,8-5-126 0 0,-1-1-47 0 0,2-1-28 0 0,6-6-62 0 0,0 1 1 0 0,1 0 0 0 0,0 1-1 0 0,-4 4-44 0 0,10-8-16 0 0,0-2-64 0 0,1 0-136 0 0,2-2-78 0 0,1-3-366 0 0,2 0 294 0 0,15-13-685 0 0,-5 3 317 0 0,5-5-372 0 0,-9 10 506 0 0,1-1-39 0 0,4-3-318 0 0</inkml:trace>
  <inkml:trace contextRef="#ctx0" brushRef="#br0" timeOffset="43775.108">1892 261 8176 0 0,'1'0'166'0'0,"0"0"-62"0"0,6-2 52 0 0,-4 1-47 0 0,-2 0 3 0 0,0 1 50 0 0,-1 0-92 0 0,1 0-33 0 0,-1-1-49 0 0,1 0-125 0 0,0 1 104 0 0,0-1 65 0 0,1 1 84 0 0,0 0 108 0 0,-1 0-63 0 0,0 0 37 0 0,1 1 40 0 0,-1-1 43 0 0,0 0-67 0 0,-1 1-41 0 0,0 2 74 0 0,-1 0-108 0 0,-1 6 83 0 0,2-7-65 0 0,-3 3 69 0 0,1 1-1 0 0,-1-1 1 0 0,1 0 0 0 0,-1-1 0 0 0,-1 1 0 0 0,1 0 0 0 0,-2 0-226 0 0,-2 3 301 0 0,0 0-37 0 0,-2 3 24 0 0,1-1-116 0 0,1-2-86 0 0,0 0 0 0 0,0-1 0 0 0,-3 1-86 0 0,-6 7 133 0 0,6-4-10 0 0,-3 4 51 0 0,-2 0-44 0 0,3-4 4 0 0,0-1 1 0 0,-14 8-135 0 0,22-16 3 0 0,-6 2 42 0 0,3-2-39 0 0,0 1-71 0 0,4-1-37 0 0,0 0-62 0 0,2-2-100 0 0,-1-1 101 0 0,-1-1 70 0 0,-2-3-42 0 0,3 3-18 0 0,-4-7-656 0 0,2 0 88 0 0,1-2 82 0 0,1-1 77 0 0,2 0 70 0 0,0 0 66 0 0,1 0 60 0 0,0 0 54 0 0,0-3-19 0 0,-1 1 69 0 0,0 6 85 0 0,0 0 51 0 0,0 2 58 0 0,0-1 34 0 0,0 1 33 0 0,0-1 33 0 0,0-5 129 0 0,0-1 126 0 0,0 12-97 0 0,0 1-236 0 0,0 0 43 0 0,0-1 38 0 0,0 1 34 0 0,0-1 89 0 0,0 0 49 0 0,0-1 614 0 0,-1 1-504 0 0,0 1-166 0 0,1-1-40 0 0,-2 2 233 0 0,0 0-51 0 0,2 1-45 0 0,0 0-43 0 0,2 5 101 0 0,1 0-108 0 0,0-1-87 0 0,4 5 85 0 0,-5-8-23 0 0,1 2 36 0 0,0-1-63 0 0,-1 0-49 0 0,-1 0-35 0 0,5 7 37 0 0,-3-6-33 0 0,10 9 75 0 0,1 0-68 0 0,28 26-22 0 0,-28-28-12 0 0,18 19 68 0 0,-21-22-105 0 0,-9-9-31 0 0,-1 0-104 0 0,-1 0-27 0 0,0 0-18 0 0,1 0 77 0 0,0-1 54 0 0,3 0 104 0 0,-2 0-59 0 0,-1 1-60 0 0,1-1-93 0 0,-1 0-85 0 0,1 1-121 0 0,-2 0 129 0 0,0-1-38 0 0,1 1-41 0 0,-1 0-45 0 0,0 0 356 0 0,0-1-434 0 0,1 0-95 0 0,-1 0 82 0 0,1 0-35 0 0,0-1-558 0 0,0-1-432 0 0,1-3-826 0 0</inkml:trace>
  <inkml:trace contextRef="#ctx0" brushRef="#br0" timeOffset="44088.659">1766 288 8320 0 0,'0'1'957'0'0,"0"-1"-102"0"0,0 0-97 0 0,0 1-90 0 0,0 0-85 0 0,0 0-81 0 0,0 0-73 0 0,-1 1-69 0 0,1 0-11 0 0,-1-1-81 0 0,0 1-71 0 0,1 1-63 0 0,-2-1-41 0 0,1 1-60 0 0,0 0-47 0 0,-1 2-60 0 0,1-1 28 0 0,0-2 48 0 0,0 0 33 0 0,0-1 40 0 0,1 0 23 0 0,-1 0 39 0 0,1 0 43 0 0,0 0 49 0 0,-3 10 245 0 0,0-1-89 0 0,1-4-173 0 0,0 1-37 0 0,0-1-35 0 0,1 1-35 0 0,-3 2 55 0 0,-4-1-40 0 0,-5 6-8 0 0,9-13-58 0 0,-1-3-39 0 0,-1-1-45 0 0,3 0-51 0 0,-1-12-149 0 0,2-4 36 0 0,2 0 40 0 0,1 0 44 0 0,0-4 39 0 0,-1 16 31 0 0,1 0-42 0 0,0 6 52 0 0,-1-1 0 0 0,0 1 0 0 0,0-1 0 0 0,0 1 0 0 0,0-1 0 0 0,0 1 0 0 0,0-1 0 0 0,0 1 0 0 0,0-1 0 0 0,-1 1 0 0 0,1 0 0 0 0,0-1 30 0 0,-1 0-134 0 0,1 2 46 0 0,0 0 22 0 0,0 0-27 0 0,-2-5 31 0 0,1 5-11 0 0,1 0-67 0 0,-4 8-70 0 0,-1 14-114 0 0,5-17 229 0 0,-1 0-34 0 0,1 2-126 0 0,-1 0-114 0 0,0-4 132 0 0,1 1-40 0 0,-1-1-43 0 0,0 1-47 0 0,1-3 52 0 0,-1 1-44 0 0,1-1-39 0 0,0 1-35 0 0,-1 0-126 0 0,1-1-33 0 0,-2 5-1305 0 0</inkml:trace>
  <inkml:trace contextRef="#ctx0" brushRef="#br0" timeOffset="45505.004">1839 1501 8720 0 0,'0'0'197'0'0,"1"-1"7"0"0,-1 0-73 0 0,1 0-50 0 0,1-3 46 0 0,-3 1 2 0 0,1 1-71 0 0,-1 1-60 0 0,0 0-49 0 0,1-1 57 0 0,0 1 31 0 0,1-1 43 0 0,0-1 52 0 0,1-1 64 0 0,-2 3-166 0 0,1-1 39 0 0,-1 1 37 0 0,0 0 33 0 0,1 0 228 0 0,-1 0 100 0 0,-1 1-38 0 0,1 0 37 0 0,-2 2 1027 0 0,1 0-465 0 0,-1 0-433 0 0,1 0-185 0 0,0 0-100 0 0,0-1-144 0 0,0 1-96 0 0,0-1-108 0 0,0 1-120 0 0,0-1-23 0 0,1 0-64 0 0,-11 14 665 0 0,0 0-54 0 0,-1 0-51 0 0,0 0-45 0 0,0-1-38 0 0,-1 1-34 0 0,-12 13 120 0 0,-23 26 138 0 0,25-29-330 0 0,14-17-111 0 0,1 1 0 0 0,1-1 0 0 0,-4 7-15 0 0,9-12 11 0 0,-12 9 31 0 0,11-10 17 0 0,1 0-52 0 0,-1-1-45 0 0,0 0-38 0 0,-1 1-55 0 0,1-2-34 0 0,-8-1-407 0 0,10 0 249 0 0,0-1 74 0 0,2-1 60 0 0,0-1 44 0 0,4-7-297 0 0,-5 10 295 0 0,2-6-194 0 0,-2-2-73 0 0,0-2-12 0 0,3 3 111 0 0,3-3-101 0 0,6-18-656 0 0,-8 19 743 0 0,-1 1 109 0 0,-1 0 66 0 0,0 0 82 0 0,0 0 99 0 0,-2 7-50 0 0,1-1 0 0 0,0 1 0 0 0,-1-1 0 0 0,1 1 0 0 0,0-1 0 0 0,1 1 1 0 0,-1 0-1 0 0,1-1 23 0 0,4-11-108 0 0,-4 3 77 0 0,-2 9 64 0 0,0-4-2 0 0,3 2 40 0 0,4 0 92 0 0,-5 4-132 0 0,-1-1 0 0 0,1 1 0 0 0,-1 0 0 0 0,1 0 1 0 0,-1 0-1 0 0,0 0 0 0 0,1 0 0 0 0,-1 0 0 0 0,1 0 1 0 0,-1 0-1 0 0,1 0-31 0 0,8 1 169 0 0,-7 0-73 0 0,7 8 31 0 0,-8-7-62 0 0,0-1 35 0 0,7 7 269 0 0,-1 0-76 0 0,0 0-81 0 0,0 1-86 0 0,-3-2-90 0 0,0-2-48 0 0,-4-3 21 0 0,0-1 1 0 0,0 1 0 0 0,1-1 0 0 0,-1 0 0 0 0,1 1-1 0 0,-1-1 1 0 0,1 0 0 0 0,-1 0 0 0 0,1 0 0 0 0,0 0-10 0 0,2 1 26 0 0,1 4-16 0 0,-4-6-8 0 0,-1 1 1 0 0,1-1 0 0 0,-1 1-1 0 0,1-1 1 0 0,0 1-1 0 0,-1-1 1 0 0,1 0-1 0 0,-1 0 1 0 0,1 1 0 0 0,0-1-1 0 0,-1 0 1 0 0,1 0-1 0 0,0 1 1 0 0,-1-1-1 0 0,1 0 1 0 0,-1 0 0 0 0,1 0-1 0 0,0 0 1 0 0,0 0-1 0 0,-1 0 1 0 0,1 0 0 0 0,0 0-1 0 0,-1 0 1 0 0,1-1-1 0 0,0 1-2 0 0,4 1 25 0 0,2-1 2 0 0,-2 0 21 0 0,2-1 34 0 0,-1-1-18 0 0,-1-4 40 0 0,-5-2-57 0 0,-7-3 10 0 0,3 8-20 0 0,-6-4 90 0 0,4 5-103 0 0,-4 0-36 0 0,-45-2 81 0 0,-30 3-111 0 0,66 1 28 0 0,-7-4 299 0 0,18 1-148 0 0,1 1 52 0 0,6 2-29 0 0,-1-2-27 0 0,2 2-60 0 0,-2-2-75 0 0,0 0-47 0 0,-5-6-177 0 0,5 5 161 0 0,0 1 54 0 0,2 0 34 0 0,-1 1 42 0 0,1-1 50 0 0,3-3-38 0 0,-1-1-41 0 0,-2 5-37 0 0,0 0 0 0 0,0 0 0 0 0,0 0 0 0 0,1 0-1 0 0,-1 0 1 0 0,0 0 0 0 0,1 0 0 0 0,-1 0-1 0 0,1 0 1 0 0,-1 0 0 0 0,1 1 0 0 0,0-1-1 0 0,-1 0 1 0 0,1 0 0 0 0,0 0 0 0 0,-1 1-1 0 0,1-1 1 0 0,0 0 0 0 0,0 1 0 0 0,0-1 0 0 0,0 1 1 0 0,4-2-105 0 0,11-6-324 0 0,-10 2 333 0 0,-5 6-34 0 0,7 2-100 0 0,1 3 91 0 0,0 3 59 0 0,1 2 43 0 0,-1 4-33 0 0,-3 1 37 0 0,-4-5 33 0 0,0 0 1 0 0,-1 0 0 0 0,0 0-1 0 0,-1 0 0 0 0,2 11-5 0 0,2 44 5 0 0,-5-58-1 0 0,-1 0 1 0 0,1 21 13 0 0,1-22 51 0 0,1-4 12 0 0,3 2-60 0 0,2-4-6 0 0,-4-6 31 0 0,1-8-28 0 0,-1 4-13 0 0,2-10-43 0 0,-2 0-93 0 0,3-18-165 0 0,-3 29 240 0 0,-1 0-35 0 0,2-5-97 0 0,-1 0-41 0 0,3-20-358 0 0,-3 23 428 0 0,1 1 36 0 0,3-13-181 0 0,-3 13 226 0 0,-2 8 79 0 0,-1-1 58 0 0,-1 0 86 0 0,-5-3 511 0 0,5 5-549 0 0,1 1-37 0 0,-5 16 322 0 0,1 1-69 0 0,1 8 61 0 0,1 1-78 0 0,-1 5 6 0 0,0-4-89 0 0,-3 37 469 0 0,5-36-483 0 0,1-2-159 0 0,0-18-17 0 0,-1 1 0 0 0,0-1 0 0 0,0 0 0 0 0,-1 0 0 0 0,0 1 0 0 0,-1 0-28 0 0,3-8-19 0 0,0 0-94 0 0,0-1-94 0 0,0 0 53 0 0,0 0-41 0 0,0 0-42 0 0,0 0-42 0 0,0 0-37 0 0,0 0-34 0 0,0 0-230 0 0,0 0-57 0 0,0 0-757 0 0,0 0-603 0 0,0 0-1143 0 0</inkml:trace>
  <inkml:trace contextRef="#ctx0" brushRef="#br0" timeOffset="47078.718">1238 3975 6120 0 0,'0'0'176'0'0,"0"0"-44"0"0,0 0-66 0 0,0 0-46 0 0,-2-1-45 0 0,0 0 40 0 0,-1 1 3 0 0,1 0 49 0 0,2 0-67 0 0,-3 0 383 0 0,1-1-66 0 0,-2 0 65 0 0,0 0-77 0 0,-1 0 147 0 0,1 1-107 0 0,3 0 232 0 0,1 0-7 0 0,0 0-2 0 0,0 0-31 0 0,0 0-128 0 0,0 0-51 0 0,0 1-317 0 0,-2 0 112 0 0,1 0 142 0 0,-3-1 281 0 0,2 1-10 0 0,2-1-240 0 0,1 1-162 0 0,0-1-43 0 0,1 0-51 0 0,0 1-61 0 0,12 1 189 0 0,-1 1-61 0 0,33 6 204 0 0,4-7-78 0 0,-39-2-171 0 0,-1 0 36 0 0,3 0 81 0 0,17 0-4 0 0,1-1-61 0 0,-1 1-48 0 0,1-1-35 0 0,93 0 88 0 0,-77-1-120 0 0,-1 0 59 0 0,0 0-18 0 0,7-4-80 0 0,-52 6-181 0 0,0-1 77 0 0,-1 1 68 0 0,1 0 54 0 0,0 0 123 0 0,0 0 218 0 0,0 0-228 0 0,-1 0-58 0 0,1 0-94 0 0,-1 0-45 0 0,1 0-51 0 0,-1 0-57 0 0,1 0-65 0 0,-1 0-9 0 0,1 0-53 0 0,-1 0-55 0 0,1 0-60 0 0,-1 0-63 0 0,1 0-67 0 0,-1 0-72 0 0,1 0-73 0 0,-1 0 385 0 0,0 0-42 0 0,0 0-466 0 0,0 0-307 0 0,0 0-728 0 0</inkml:trace>
  <inkml:trace contextRef="#ctx0" brushRef="#br0" timeOffset="47367.649">1395 4059 7200 0 0,'0'0'140'0'0,"-1"1"-58"0"0,-5 4 48 0 0,3-4 123 0 0,1 0-68 0 0,-1 0-59 0 0,1 1-54 0 0,-2-1-51 0 0,-1 1-94 0 0,-10 2-410 0 0,12-4 410 0 0,0 1 38 0 0,-1 0 48 0 0,1-1 65 0 0,0 1 74 0 0,-1-1 90 0 0,1 0 58 0 0,0 0 90 0 0,0 1 97 0 0,0-1 108 0 0,0 0 116 0 0,0 0 125 0 0,2 0-368 0 0,0 0 34 0 0,-1 0 36 0 0,1 0 37 0 0,10 1-235 0 0,-1-1-105 0 0,-1 1-116 0 0,0 1-41 0 0,6 0-9 0 0,17 3-51 0 0,-17-4 77 0 0,13 0 46 0 0,-17-1-63 0 0,0 1-1 0 0,1-1 1 0 0,4-2-78 0 0,23-1 174 0 0,0 0-43 0 0,-3 0-63 0 0,-16 1-47 0 0,0 0 60 0 0,10-1 129 0 0,16 1 234 0 0,-24 1-413 0 0,12-3-34 0 0,-17 2 6 0 0,-12 2-6 0 0,1-1 5 0 0,8-4-55 0 0,-6 3-285 0 0,-1 1 26 0 0,-2 1-45 0 0,-1-1 135 0 0,-1 1-35 0 0,1 0-34 0 0,0 0-42 0 0,-1-1-45 0 0,1 1-48 0 0,-1 0-53 0 0,0-1-55 0 0,1 1-61 0 0,-1 0-63 0 0,2-2-1138 0 0,1 1-1014 0 0</inkml:trace>
  <inkml:trace contextRef="#ctx0" brushRef="#br0" timeOffset="47796.379">1560 3807 9584 0 0,'0'0'216'0'0,"0"0"32"0"0,0 0 12 0 0,0 0-145 0 0,0 0-34 0 0,1 0 2 0 0,-1 0-78 0 0,2-1-81 0 0,-1 0 79 0 0,0 1 35 0 0,0 0 50 0 0,0 0 63 0 0,0 0 78 0 0,-1 0 90 0 0,7 1-85 0 0,0 0-59 0 0,8 1 167 0 0,-10 0-190 0 0,0 0 41 0 0,-4-1 47 0 0,15 2-13 0 0,-1 1-63 0 0,1 2-51 0 0,0 0-37 0 0,23 9 28 0 0,-23-10-65 0 0,-1 2 61 0 0,18 6 181 0 0,-6-4-34 0 0,14 7 220 0 0,-10-4-69 0 0,-11-2-84 0 0,-15-7-232 0 0,-1 1 0 0 0,0-1 0 0 0,0 1 0 0 0,0 0 0 0 0,-1 0 0 0 0,1 0 0 0 0,-1 1 0 0 0,2 3-82 0 0,3 8 270 0 0,-5-2-68 0 0,-6 8 149 0 0,-5 1-24 0 0,2-10-168 0 0,-15 22 203 0 0,-4-1-114 0 0,-9 3-66 0 0,22-26-141 0 0,-1 0 0 0 0,0-1 0 0 0,-9 4-41 0 0,17-10-213 0 0,0-1 107 0 0,1 0 84 0 0,0-1 40 0 0,-4 3 108 0 0,-9 5 261 0 0,11-6-299 0 0,0-1-57 0 0,2 0-64 0 0,-1 0-68 0 0,0 0-80 0 0,0 1-93 0 0,1-2-34 0 0,1 1-81 0 0,-1 0-87 0 0,0 0-96 0 0,0-1-101 0 0,0 1-111 0 0,0 0-117 0 0,0 0-124 0 0,-2 3-1098 0 0,-5 3-1204 0 0</inkml:trace>
  <inkml:trace contextRef="#ctx0" brushRef="#br0" timeOffset="48764.815">2608 3841 8264 0 0,'0'0'182'0'0,"0"0"29"0"0,0 0 14 0 0,2 0-27 0 0,4 3 211 0 0,0 1-33 0 0,2 6 284 0 0,-2 3-106 0 0,-3 2-88 0 0,-1-2-145 0 0,-1 1-35 0 0,-2 25 449 0 0,0-18-278 0 0,0 6 25 0 0,-1 1-47 0 0,-1 0-42 0 0,2-1-41 0 0,0-22-263 0 0,1 0-1 0 0,-1 0 0 0 0,0 0 1 0 0,0-1-1 0 0,-1 2-88 0 0,-1 7 231 0 0,1-1 58 0 0,2-11-103 0 0,0-1-56 0 0,0 1-13 0 0,-1 1-100 0 0,1 0-16 0 0,-1-1 59 0 0,1 0 58 0 0,-2-1 84 0 0,2 0-180 0 0,-1 0 0 0 0,1 0-1 0 0,-1-1 1 0 0,0 1-1 0 0,1 0 1 0 0,-1 0-1 0 0,1 0 1 0 0,-1-1-1 0 0,1 1 1 0 0,-1 0-1 0 0,1 0 1 0 0,-1-1-1 0 0,1 1 1 0 0,-1-1-1 0 0,1 1 1 0 0,-1 0 0 0 0,1-1-1 0 0,-1 1 1 0 0,1-1-1 0 0,0 1 1 0 0,-1-1-1 0 0,1 1 1 0 0,0-1-22 0 0,-5-11 287 0 0,2 4-143 0 0,2-2-37 0 0,0 1-46 0 0,0 1-54 0 0,0 2-40 0 0,1 2-36 0 0,-2-12-25 0 0,1-1 32 0 0,3-11 12 0 0,-1 19 44 0 0,1-1-1 0 0,0 1 0 0 0,1 0 1 0 0,0 0-1 0 0,0 0 1 0 0,1 0 6 0 0,5-9-44 0 0,2 2-39 0 0,-10 15 76 0 0,-1 1-1 0 0,1-1 1 0 0,0 0-1 0 0,0 1 1 0 0,-1-1-1 0 0,1 0 1 0 0,0 1-1 0 0,0-1 0 0 0,0 1 1 0 0,-1-1-1 0 0,1 1 1 0 0,0-1-1 0 0,0 1 1 0 0,0 0-1 0 0,0-1 1 0 0,0 1-1 0 0,0 0 1 0 0,0 0-1 0 0,0 0 0 0 0,0 0 1 0 0,0 0-1 0 0,1 0 8 0 0,0 0-14 0 0,0 1 0 0 0,0-1 0 0 0,0 1 0 0 0,0-1 0 0 0,0 1 0 0 0,0 0 0 0 0,0 0 0 0 0,-1 0 0 0 0,1 0 0 0 0,1 2 14 0 0,3 1-33 0 0,-2 0 1 0 0,1 0 0 0 0,0 1 0 0 0,-1 0 0 0 0,0 0-1 0 0,3 4 33 0 0,10 14-15 0 0,-6-7-1 0 0,-4-5 49 0 0,-1 0 41 0 0,-2 0 57 0 0,-3-9-130 0 0,2 7 68 0 0,-1 3 179 0 0,-6 3 60 0 0,-1-1-133 0 0,2-9-182 0 0,0-2 35 0 0,2-3-17 0 0,1 0 1 0 0,-1 0 0 0 0,1 1-1 0 0,-1-1 1 0 0,0 0-1 0 0,1 0 1 0 0,-1 0 0 0 0,0 0-1 0 0,1 1 1 0 0,-1-1-1 0 0,1 0 1 0 0,-1 0 0 0 0,0 0-1 0 0,1 0 1 0 0,-1-1-1 0 0,0 1 1 0 0,1 0 0 0 0,-1 0-12 0 0,-11-7 222 0 0,7-1-178 0 0,-2-18 212 0 0,6 1-102 0 0,5 0-83 0 0,4 1-65 0 0,7-4-61 0 0,0 3-170 0 0,10-11 225 0 0,-21 32-20 0 0,-1 0 0 0 0,1 0 0 0 0,-1 0-1 0 0,1 0 1 0 0,1 1 20 0 0,6-4-4 0 0,-7 6-66 0 0,1 2 37 0 0,8 2 11 0 0,-12-3 19 0 0,3 2-9 0 0,0 0-1 0 0,1 1 1 0 0,-1-1 0 0 0,0 1 0 0 0,0 0 0 0 0,0 0-1 0 0,-1 0 1 0 0,3 3 12 0 0,15 16-28 0 0,-9-5 24 0 0,-1 0 53 0 0,0 4 62 0 0,5 12 110 0 0,-3-4-34 0 0,-4-11-90 0 0,0-3-47 0 0,1 0-35 0 0,-7-12-155 0 0,-1 1 56 0 0,1-1 48 0 0,0 0 41 0 0,3 3 91 0 0,8 5 284 0 0,-9-8-306 0 0,0-1-58 0 0,1 0-101 0 0,-3-1-11 0 0,0 0-42 0 0,0-1-46 0 0,0 1-51 0 0,1-1-54 0 0,-1 0-61 0 0,0 0-63 0 0,1-1-69 0 0,-1 1-74 0 0,1-1-77 0 0,-1 0-82 0 0,1 0-88 0 0,-1 0-90 0 0,1-1-97 0 0,0 0-1104 0 0,3-1-1178 0 0</inkml:trace>
  <inkml:trace contextRef="#ctx0" brushRef="#br0" timeOffset="49894.366">3333 3832 10944 0 0,'0'0'248'0'0,"0"0"34"0"0,0 0 20 0 0,0 0-38 0 0,0-1-175 0 0,-2-7-65 0 0,0 5 56 0 0,-5-3 566 0 0,0 3-38 0 0,1 1-53 0 0,-1 2-67 0 0,0 1-79 0 0,0 1-93 0 0,0 2-108 0 0,-1 1-121 0 0,-9 6 205 0 0,2 1-91 0 0,2 0-72 0 0,-15 20 113 0 0,12-12-111 0 0,8-11-77 0 0,1 1 1 0 0,0 0-1 0 0,0 0 1 0 0,1 1-1 0 0,0 0 0 0 0,0 2-54 0 0,-2 4 49 0 0,5-10-33 0 0,0 0-1 0 0,0 0 1 0 0,1 0 0 0 0,0 0 0 0 0,-1 5-16 0 0,3-9 11 0 0,-1 0 0 0 0,1 0 0 0 0,0-1 0 0 0,0 1-1 0 0,1 0 1 0 0,-1 0 0 0 0,1 2-11 0 0,0-2 15 0 0,-1 0 0 0 0,1-1 0 0 0,1 1 1 0 0,-1-1-1 0 0,0 1 0 0 0,0-1 0 0 0,1 1 0 0 0,0-1 0 0 0,0 1-15 0 0,-1-2 10 0 0,-1 0 0 0 0,1 0 0 0 0,0 0 0 0 0,0-1 0 0 0,0 1 0 0 0,0 0 0 0 0,0 0 0 0 0,0-1 0 0 0,1 1 0 0 0,-1 0 0 0 0,0-1 0 0 0,0 1 0 0 0,0-1 0 0 0,1 0 0 0 0,-1 1-1 0 0,0-1 1 0 0,0 0 0 0 0,1 0 0 0 0,-1 0 0 0 0,0 0 0 0 0,1 0 0 0 0,-1 0 0 0 0,0 0 0 0 0,0 0 0 0 0,1 0 0 0 0,-1-1 0 0 0,0 1 0 0 0,1 0 0 0 0,-1-1-10 0 0,17-9 124 0 0,-5-5-45 0 0,7-9 30 0 0,-1 3 8 0 0,-9 4-103 0 0,6-14-14 0 0,-10 20 0 0 0,0 0 0 0 0,4-10 0 0 0,-9 17 1 0 0,1-1-1 0 0,0 2 0 0 0,0-1 0 0 0,0 0 1 0 0,1 0-1 0 0,0 1 0 0 0,-1-1 0 0 0,4-1-31 0 0,-1 1-34 0 0,-4 3-23 0 0,-1 1 38 0 0,0 0 126 0 0,0 0-1 0 0,0 1-33 0 0,6 4 0 0 0,-5-4-41 0 0,1 1 1 0 0,-1 0-1 0 0,0 0 0 0 0,0 0 0 0 0,0 1 0 0 0,0-1 1 0 0,0 0-1 0 0,0 0 0 0 0,-1 1 0 0 0,1-1 0 0 0,-1 0 1 0 0,1 2-2 0 0,1 29-2 0 0,-1-16-15 0 0,4 28 53 0 0,0-26-52 0 0,-1-3-50 0 0,2 1-69 0 0,-6-15 132 0 0,1 0 0 0 0,0-1 0 0 0,0 1 0 0 0,0 0 0 0 0,0-1 0 0 0,0 1 0 0 0,0 0 0 0 0,1 0 3 0 0,12 7 33 0 0,-12-9-23 0 0,0 1 0 0 0,1-1 0 0 0,-1 0 0 0 0,0 1 0 0 0,1-1 0 0 0,-1 0 0 0 0,0-1 1 0 0,1 1-1 0 0,-1 0 0 0 0,0-1 0 0 0,1 1 0 0 0,-1-1 0 0 0,1 0-10 0 0,17-8 51 0 0,-1-4-76 0 0,-10 4-57 0 0,-1-1-68 0 0,0-5-185 0 0,0 1-44 0 0,0-1-62 0 0,-1 0-81 0 0,-2 5 121 0 0,0 0-50 0 0,-1 0-54 0 0,1 0-59 0 0,-2 2 43 0 0,1-1-47 0 0,-1 1-52 0 0,1-1-55 0 0,-1 0-58 0 0,0 1-60 0 0,1-1-65 0 0,-1 0-66 0 0,0 2-40 0 0,2-13-1373 0 0,-3 11 1455 0 0,0 1 109 0 0,-1 4 440 0 0,0 0 45 0 0,1 1 48 0 0,-1-1 55 0 0,-2 7 1007 0 0,0-1-38 0 0,0 1-39 0 0,1-1-37 0 0,-1 1-36 0 0,0-1-36 0 0,0 1-35 0 0,1-1-33 0 0,-1 4 471 0 0,0 0-123 0 0,0-1-116 0 0,1 1-108 0 0,-1 0-100 0 0,1 1-93 0 0,0-1-86 0 0,0 0-77 0 0,1 1-71 0 0,-1-1-62 0 0,0 1-56 0 0,1 0-47 0 0,0 2-28 0 0,1 0-54 0 0,3 19-114 0 0,-2-16 95 0 0,-1-5 44 0 0,0 0 44 0 0,1 0 69 0 0,-1 0 76 0 0,0-1 91 0 0,1 0 102 0 0,8 32 475 0 0,-9-29-672 0 0,0-1 35 0 0,1 0 47 0 0,0 0 58 0 0,-3-7-223 0 0,0-1-8 0 0,0 0-7 0 0,0 0-28 0 0,0 0-7 0 0,0 0-6 0 0,2-10 102 0 0,3 1-90 0 0,2-7 2 0 0,-3-17 21 0 0,3 0-60 0 0,3-4-42 0 0,-5 21-32 0 0,1 0 1 0 0,5-6 9 0 0,-10 19-42 0 0,5 0 11 0 0,3 0-40 0 0,-3 3-59 0 0,1 6 95 0 0,3 6 38 0 0,6 13-3 0 0,0 2 0 0 0,-3 0 0 0 0,5 11 0 0 0,-16-33 4 0 0,0-1-1 0 0,0 0 1 0 0,1 1-1 0 0,-1-1 1 0 0,1 0-1 0 0,2 2-3 0 0,12 7 82 0 0,-15-12-65 0 0,-1 0 1 0 0,1-1-1 0 0,0 1 1 0 0,0 0-1 0 0,0-1 1 0 0,0 0-1 0 0,0 1 1 0 0,0-1-1 0 0,0 0 1 0 0,0 0-18 0 0,5-1 149 0 0,1-3-57 0 0,14-12 50 0 0,-20 14-108 0 0,14-13 106 0 0,-2-2-46 0 0,-1-5-27 0 0,5-14-26 0 0,6-12-4 0 0,-12 28-134 0 0,-5 6 16 0 0,1 0 0 0 0,1-8 81 0 0,-3 4-100 0 0,2 0 28 0 0,-2 10 35 0 0,-3 3-18 0 0,-3 5-17 0 0,2 2-39 0 0,2 4 82 0 0,-3-4 10 0 0,4 5-27 0 0,-1 0 0 0 0,0 1 0 0 0,0-1 0 0 0,-1 1 0 0 0,3 6 46 0 0,10 42-134 0 0,-6-16 112 0 0,-3-18-24 0 0,-2 1 34 0 0,8 25 32 0 0,1 10 204 0 0,5-9 50 0 0,-11-29-96 0 0,-1-1 82 0 0,-5-14-240 0 0,-1 0 84 0 0,0 2 105 0 0,-2 3 201 0 0,-1 0 15 0 0,-2-6-193 0 0,0-1-98 0 0,-2-2-76 0 0,4-1-20 0 0,-1-1 0 0 0,1 1 1 0 0,-1-1-1 0 0,1 0 0 0 0,0 0 0 0 0,-1 0 0 0 0,1 0 0 0 0,0 0 0 0 0,0 0 0 0 0,0 0 0 0 0,0-1 0 0 0,0 1 0 0 0,-2-3-38 0 0,-11-10 209 0 0,2 1-62 0 0,11 11-126 0 0,-16-20 144 0 0,6 6-157 0 0,4 2-112 0 0,5 7 5 0 0,-1 0-39 0 0,4 7 231 0 0,0-1-59 0 0,0 1-55 0 0,0-1-51 0 0,0 1-47 0 0,-1 0-43 0 0,1 0-40 0 0,0-1-36 0 0,0 1-316 0 0,0-1-94 0 0,-1 1-154 0 0,1-1-1154 0 0,-1 1 1302 0 0,1 0 193 0 0,0 0 47 0 0,0 0 57 0 0,-1 0 67 0 0,1-1-2151 0 0,0 1-1382 0 0</inkml:trace>
  <inkml:trace contextRef="#ctx0" brushRef="#br0" timeOffset="50831.528">4973 3721 8720 0 0,'0'0'197'0'0,"0"0"24"0"0,0 0 19 0 0,0-1-29 0 0,2-5-168 0 0,-1 1-16 0 0,-1 1 50 0 0,-1 0 45 0 0,1 1 39 0 0,-2-1 78 0 0,0 2 39 0 0,-2 0 95 0 0,-2 0 234 0 0,-5 2 395 0 0,8 0-706 0 0,-1 1-35 0 0,1 0-77 0 0,1 0-36 0 0,0 0-41 0 0,0 0-47 0 0,-6 4 209 0 0,0 1-34 0 0,-6 6 149 0 0,-2 5-35 0 0,-7 8 55 0 0,15-15-267 0 0,4-5-44 0 0,0 1 0 0 0,0 1 0 0 0,0-1 0 0 0,1 0 0 0 0,0 1 0 0 0,-2 6-93 0 0,-5 15 241 0 0,3-1-59 0 0,5-22-156 0 0,0 9 58 0 0,3 5-15 0 0,0-1 5 0 0,-1-17-69 0 0,0-1-1 0 0,1 1 0 0 0,-1 0 1 0 0,0 0-1 0 0,0 0 0 0 0,0 0 1 0 0,1 0-1 0 0,-1-1 0 0 0,0 1 1 0 0,1 0-1 0 0,-1 0 0 0 0,1 0 1 0 0,-1-1-1 0 0,1 1 0 0 0,0 0-4 0 0,3 7 44 0 0,-1-6 69 0 0,3 0-64 0 0,10-1-35 0 0,0-3 8 0 0,0-3 42 0 0,3-4 59 0 0,6-10 117 0 0,-18 11-136 0 0,0 1 0 0 0,0-1 0 0 0,0 0 0 0 0,-1-2-104 0 0,11-17 182 0 0,-8 6-373 0 0,-1 1 74 0 0,1-4 58 0 0,3 1 67 0 0,-9 18-21 0 0,-3 4-55 0 0,0 1-15 0 0,0 0 15 0 0,0 0 4 0 0,2 3 3 0 0,-1 6 45 0 0,4 40-107 0 0,1 7 94 0 0,-5-48 41 0 0,1 1 0 0 0,0-1-1 0 0,0 0 1 0 0,1 1 0 0 0,2 2-12 0 0,7 7 74 0 0,2-5 41 0 0,-10-12-40 0 0,0-1-178 0 0,0-1 50 0 0,0 1 42 0 0,0-1 36 0 0,5-2 128 0 0,11-6 358 0 0,-13 4-414 0 0,-2 1-98 0 0,-1 0-86 0 0,1 0-106 0 0,-3 2 51 0 0,0 0-34 0 0,1-1-138 0 0,0-1-81 0 0,-1 1-89 0 0,0 0-94 0 0,1-1-102 0 0,-1 1-109 0 0,0-1-117 0 0,-1 1-123 0 0,2-4-1017 0 0,1-2-1158 0 0</inkml:trace>
  <inkml:trace contextRef="#ctx0" brushRef="#br0" timeOffset="51215.44">5224 3497 12672 0 0,'0'0'289'0'0,"0"0"40"0"0,0 0-164 0 0,0 0-37 0 0,0 1 39 0 0,0 0-92 0 0,-1 3-25 0 0,1-1 19 0 0,-2 40 77 0 0,3 2 54 0 0,1 1 96 0 0,-1-1 407 0 0,2 8-703 0 0,6 12 396 0 0,2-11-145 0 0,5-1-99 0 0,-6-29-99 0 0,5-1 40 0 0,-11-18-46 0 0,0 1 0 0 0,0-1 1 0 0,1-1-1 0 0,0 1 0 0 0,0-1 0 0 0,5 4-47 0 0,-6-6 43 0 0,1 1 0 0 0,-1-1-1 0 0,1 1 1 0 0,-1-1 0 0 0,1-1 0 0 0,0 1-1 0 0,0-1 1 0 0,0 1 0 0 0,0-1-43 0 0,0-1 45 0 0,0 1-1 0 0,-1-1 1 0 0,1 0 0 0 0,0 0 0 0 0,-1-1 0 0 0,1 1 0 0 0,0-1-1 0 0,-1 0 1 0 0,1-1 0 0 0,2 0-45 0 0,5-3 185 0 0,-1-1-41 0 0,8-10 51 0 0,-17 14-184 0 0,-1 0 0 0 0,1 0 0 0 0,-1 0 0 0 0,0-1 0 0 0,0 1 0 0 0,1 0 0 0 0,-1 0 0 0 0,-1-1 0 0 0,1 1 0 0 0,0-1 0 0 0,-1 1 0 0 0,1 0 0 0 0,-1-1 0 0 0,0 1 0 0 0,1-1 0 0 0,-1 1 0 0 0,-1-1 0 0 0,1 1 0 0 0,0-2-11 0 0,-2-5 79 0 0,-1-11 113 0 0,0 8-97 0 0,-1 1-46 0 0,-2 0-37 0 0,3 5 20 0 0,-1 0 0 0 0,-1 0 0 0 0,1 1 0 0 0,-2-1-32 0 0,-22-19 67 0 0,20 19-58 0 0,0 1-1 0 0,0 0 1 0 0,-7-2-9 0 0,6 3-1 0 0,1 1 1 0 0,-1 0-1 0 0,0 0 1 0 0,1 1-1 0 0,-1 1 0 0 0,-3-1 1 0 0,8 2 6 0 0,-3-1-30 0 0,-13 0-146 0 0,12 2 128 0 0,-1 0-150 0 0,7-1-32 0 0,2 0 6 0 0,0 0 77 0 0,0 0 10 0 0,0 0-46 0 0,0 0-154 0 0,0 0-283 0 0,0 0 467 0 0,0 0 21 0 0,0 0-12 0 0,0 0-40 0 0,0 0-8 0 0,0 0-40 0 0,0 0-46 0 0,0 0-52 0 0,0 0-56 0 0,0 0-52 0 0,0 0-46 0 0,0 0-40 0 0,0 0-149 0 0,0 0-39 0 0,0 0-181 0 0,0 0-485 0 0</inkml:trace>
  <inkml:trace contextRef="#ctx0" brushRef="#br0" timeOffset="51543.276">5724 3602 11808 0 0,'0'0'266'0'0,"0"0"44"0"0,0 0 11 0 0,0 0-135 0 0,0 0-89 0 0,-3 1-3 0 0,-8 5-80 0 0,5-3-5 0 0,-3 2 39 0 0,-1-1 35 0 0,-9 6 174 0 0,-4 3 172 0 0,-10 9 343 0 0,2 3-16 0 0,14-5-356 0 0,4-3-179 0 0,8-7-159 0 0,0 0-38 0 0,4-8-21 0 0,1 0 1 0 0,-1 0-1 0 0,0 0 0 0 0,1 0 1 0 0,0 0-1 0 0,-1 0 0 0 0,1 0 1 0 0,0 0-1 0 0,0 0 0 0 0,0 1 1 0 0,0-1-1 0 0,0 0 0 0 0,1 0 1 0 0,-1 0-1 0 0,1 0 1 0 0,-1 0-1 0 0,1 0 0 0 0,0 0 1 0 0,0 0-4 0 0,1 2 2 0 0,0-1 1 0 0,0 0 0 0 0,0 0-1 0 0,1 0 1 0 0,-1 0 0 0 0,1 0-1 0 0,0-1 1 0 0,0 1 0 0 0,0-1-1 0 0,1 1-2 0 0,5 3-8 0 0,0 0-1 0 0,0-1 1 0 0,6 2 8 0 0,23 8-93 0 0,-37-15 90 0 0,12 5-58 0 0,-1-2 1 0 0,2 1-1 0 0,0-2 61 0 0,37 5-104 0 0,-18-3 88 0 0,-21-1 28 0 0,-9-2 36 0 0,2 1-15 0 0,-4-2 70 0 0,-1 0 3 0 0,-3 2 22 0 0,0 2-67 0 0,-6 5 38 0 0,3-6-258 0 0,0-1 76 0 0,0 1 65 0 0,-1-1 54 0 0,-6 3 148 0 0,-9 3 248 0 0,13-5-275 0 0,-1-1-57 0 0,0 1-93 0 0,4-2-59 0 0,0 1-50 0 0,0-1-56 0 0,0 0-64 0 0,-1 0-94 0 0,1 0-88 0 0,0 0-95 0 0,0 0-106 0 0,-1-1-111 0 0,1 0-121 0 0,3 1 371 0 0,0-1-33 0 0,0 0-34 0 0,0 0-35 0 0,0 0-1294 0 0,-1 0-1049 0 0</inkml:trace>
  <inkml:trace contextRef="#ctx0" brushRef="#br0" timeOffset="52062.89">6109 3611 11200 0 0,'0'0'256'0'0,"0"0"-11"0"0,-1 0-103 0 0,1 1-67 0 0,-2 3-7 0 0,1-2 2 0 0,0 3 96 0 0,0 0-53 0 0,1 3-24 0 0,-5 0-81 0 0,-4 0 3 0 0,0 0 1 0 0,0 0 0 0 0,-8 5-12 0 0,-33 19 145 0 0,20-13-3 0 0,13-7-38 0 0,-5 9 91 0 0,-13 9 96 0 0,32-28-257 0 0,0 1 1 0 0,0 0 0 0 0,0 0 0 0 0,0 0 0 0 0,-1 2-35 0 0,-5 7 122 0 0,2-1 36 0 0,-2 2 70 0 0,1-2 66 0 0,6-9-120 0 0,7 1 29 0 0,4 3-74 0 0,-4-3-99 0 0,7 0 123 0 0,13-7-51 0 0,-2-4-29 0 0,-12 2 29 0 0,7-6 147 0 0,-2-1-53 0 0,0 0-64 0 0,-1-1-75 0 0,-4 5-57 0 0,0 0 0 0 0,1 0 0 0 0,0 1 0 0 0,4-2 0 0 0,-1 1 0 0 0,5 0-6 0 0,-6 4-37 0 0,-3 1-31 0 0,0 1-45 0 0,-10 3 103 0 0,5-1-157 0 0,0 2 87 0 0,9 5 44 0 0,-14-6 30 0 0,16 10-32 0 0,-10-4 81 0 0,-2 0 36 0 0,2 3 68 0 0,1-1 21 0 0,-4 1-53 0 0,-3 1-50 0 0,0 0-47 0 0,1 2-51 0 0,0 1-52 0 0,1-1 22 0 0,-1 1 101 0 0,-1 4 99 0 0,0 6 143 0 0,-1-21-321 0 0,-1 0 41 0 0,0 1 96 0 0,0-1 124 0 0,-5 3 412 0 0,4-4-475 0 0,1 0-108 0 0,0-1 184 0 0,1-3 3 0 0,-1 0-69 0 0,-1 0-37 0 0,-1-3-27 0 0,-1 0-26 0 0,2 3 6 0 0,1-16-2 0 0,7-8-32 0 0,1-3-12 0 0,-5 24-31 0 0,-1-1 0 0 0,1 1 0 0 0,0-1 0 0 0,1 1 0 0 0,-1 0 0 0 0,1-1 0 0 0,1 1 0 0 0,-1 1 0 0 0,2-2 0 0 0,6-13 0 0 0,-7 12 0 0 0,1 0-1 0 0,0 1 0 0 0,0 0 0 0 0,1 0 1 0 0,4-5 0 0 0,5-2-43 0 0,1 2-57 0 0,-3 2 20 0 0,-8 6 26 0 0,-1 0 0 0 0,1 0 0 0 0,0 1 0 0 0,1 0 0 0 0,5-3 54 0 0,14-3-110 0 0,-7 4-4 0 0,-6 2-95 0 0,-1 2 100 0 0,-6 1 88 0 0,-1 1 0 0 0,1-1 0 0 0,-1 1 0 0 0,1 0 0 0 0,1 1 21 0 0,3 0-74 0 0,-6 0-60 0 0,1 3 76 0 0,-1-1 11 0 0,-1-3 73 0 0,0 1-44 0 0,1-1-52 0 0,0 1-57 0 0,-1-1-87 0 0,1 1-85 0 0,0 0-94 0 0,0 0-101 0 0,0 0-111 0 0,0 0-119 0 0,-2-1 315 0 0,0 0-32 0 0,0 1-35 0 0,0-1-34 0 0,2 4-1519 0 0,0 2-1155 0 0</inkml:trace>
  <inkml:trace contextRef="#ctx0" brushRef="#br0" timeOffset="52783.742">6644 3553 10680 0 0,'0'0'241'0'0,"0"0"38"0"0,0 1 11 0 0,1 1-257 0 0,-1 0 0 0 0,1 0-1 0 0,-1 1 1 0 0,0-1-1 0 0,0 0 1 0 0,0 0 0 0 0,0 0-1 0 0,0 1-32 0 0,0 8 77 0 0,1 0-49 0 0,1-5-1 0 0,-2 1 49 0 0,1 1 63 0 0,-2 5 129 0 0,1 4 120 0 0,1-6-197 0 0,10 45 931 0 0,-3-20-431 0 0,-3-15-349 0 0,-1 0-53 0 0,4 19 231 0 0,-3-9-162 0 0,2 0-92 0 0,-5-23-168 0 0,0 1 1 0 0,-1-1 0 0 0,0 8-99 0 0,3 18 234 0 0,-2-20-160 0 0,11 48 246 0 0,-8-21-146 0 0,3-5-89 0 0,-4-21-32 0 0,-1 0 48 0 0,-3-14-45 0 0,0 1-34 0 0,3 7-88 0 0,-2-6 96 0 0,0-2 99 0 0,-1-1-14 0 0,0-1 41 0 0,0 0 46 0 0,0-1 51 0 0,0-10-202 0 0,0 1-70 0 0,-1-5-88 0 0,0 8 23 0 0,0 1 0 0 0,-1 0 0 0 0,1 0 1 0 0,-3-3 83 0 0,0-4-356 0 0,0 0 1 0 0,1-1 0 0 0,0-4 355 0 0,-4-22-653 0 0,2 13 208 0 0,3 5-110 0 0,1 1 0 0 0,0-1 555 0 0,2-20-598 0 0,-1 21 352 0 0,1 1 56 0 0,-1-1 55 0 0,4-27-256 0 0,-1 31 286 0 0,0-1 45 0 0,0 0 80 0 0,1-8 111 0 0,1 0 68 0 0,-4 22-145 0 0,0 1 0 0 0,0 0 0 0 0,1 0 0 0 0,-1 0 0 0 0,2-2-54 0 0,1-3 110 0 0,0 0 36 0 0,6-11 265 0 0,-4 14-327 0 0,2 1-53 0 0,-6 4-7 0 0,1 0 1 0 0,-1 0 0 0 0,1 0-1 0 0,0 0 1 0 0,0 0 0 0 0,-1 1-1 0 0,1-1 1 0 0,0 1 0 0 0,0 0-1 0 0,1 0-24 0 0,-1 0 17 0 0,0 1 0 0 0,1-1-1 0 0,-1 1 1 0 0,0 0 0 0 0,1 0 0 0 0,-1 0-1 0 0,0 0 1 0 0,0 0 0 0 0,0 1-1 0 0,0-1 1 0 0,0 1 0 0 0,0 0 0 0 0,0 0-17 0 0,25 14 88 0 0,-3-3-26 0 0,-9 1 28 0 0,-5 0-29 0 0,-7-9-30 0 0,-1-1 0 0 0,1 1 0 0 0,0-1 1 0 0,0 0-1 0 0,1 0-31 0 0,-1 0 41 0 0,5 3 71 0 0,-3 1 54 0 0,-4-1-10 0 0,-2 2 48 0 0,0-8-174 0 0,0 0 0 0 0,0 1 0 0 0,0-1 0 0 0,0 0 0 0 0,0 0 0 0 0,0 0 0 0 0,1 1 0 0 0,-1-1 1 0 0,1 0-1 0 0,-1 0 0 0 0,1 1-30 0 0,-1-2 22 0 0,1 1 0 0 0,-1 0 1 0 0,0 0-1 0 0,1 0 0 0 0,-1-1 1 0 0,0 1-1 0 0,1 0 0 0 0,-1 0 1 0 0,0 0-1 0 0,0 0 0 0 0,0-1 1 0 0,0 1-1 0 0,0 0 0 0 0,0 0 1 0 0,0 0-1 0 0,0 0 0 0 0,0 0 1 0 0,-1-1-1 0 0,1 1 0 0 0,0 0 0 0 0,-1 1-22 0 0,-1 1 92 0 0,-1 0 0 0 0,0-1 0 0 0,0 1 0 0 0,0 0 0 0 0,-3 1-92 0 0,-10 8 233 0 0,12-9-178 0 0,-19 11 180 0 0,-3-3-50 0 0,0-2-42 0 0,-2-3-38 0 0,-28 1 14 0 0,3-7-86 0 0,20-5-49 0 0,16 1-41 0 0,1-2-46 0 0,0-1-57 0 0,2-2-66 0 0,1-1-78 0 0,3-1-87 0 0,7 8 175 0 0,1 0 70 0 0,-6-4-139 0 0,5 4 106 0 0,1 1-9 0 0,0 1-78 0 0,0-1-96 0 0,0 0-118 0 0,1 1 191 0 0,0 0-38 0 0,1 0-38 0 0,-1 0-42 0 0,0 0-44 0 0,0 0-46 0 0,0 0-50 0 0,1-1-50 0 0,-2-1-1393 0 0,2-3-1121 0 0,0 6 3096 0 0</inkml:trace>
  <inkml:trace contextRef="#ctx0" brushRef="#br0" timeOffset="53155.301">7123 3303 11920 0 0,'0'0'266'0'0,"0"0"44"0"0,0 0 14 0 0,0 0-132 0 0,0 0-91 0 0,0 0 15 0 0,0 0-25 0 0,0 1 6 0 0,-1 0-39 0 0,-4 7 38 0 0,4-4-13 0 0,-7 23 1147 0 0,5-15-754 0 0,2-5-268 0 0,-1-1-40 0 0,1 14 500 0 0,3-7-261 0 0,-1-1-136 0 0,0-1-71 0 0,3 33 434 0 0,-1-23-368 0 0,-2 1-41 0 0,0-2-19 0 0,0 0-49 0 0,1 2-19 0 0,-3 13 17 0 0,1-28-129 0 0,0 1-1 0 0,0-1 1 0 0,1 1-1 0 0,0-1-25 0 0,0 0 23 0 0,0 0-1 0 0,-1 1 1 0 0,0-1-1 0 0,0 3-22 0 0,-1 8 68 0 0,2 0-53 0 0,-1 11-17 0 0,-4-9 55 0 0,2-16-52 0 0,3 6 168 0 0,-1-9-99 0 0,0-1 15 0 0,0 0-40 0 0,0 0-106 0 0,0 0-47 0 0,0 0-11 0 0,1 0 33 0 0,0 0-13 0 0,6-4-364 0 0,-2-4-93 0 0,-3 1 64 0 0,1-6-295 0 0,1-4-280 0 0,1 0-164 0 0,0-1 123 0 0,-3 0-82 0 0</inkml:trace>
  <inkml:trace contextRef="#ctx0" brushRef="#br0" timeOffset="53426.335">7221 3506 9040 0 0,'0'0'266'0'0,"0"0"1"0"0,1 0-160 0 0,0 0 25 0 0,3-2 505 0 0,-1 2-45 0 0,1-1-44 0 0,-1 1-41 0 0,1 1-40 0 0,-1 0-37 0 0,1 0-35 0 0,-1 0-34 0 0,3 3 268 0 0,1 0-109 0 0,-1 2-95 0 0,0 0-78 0 0,0 0-72 0 0,-1 1-44 0 0,10 15 395 0 0,-9-12-331 0 0,-3-5-88 0 0,0 0 33 0 0,-2-2-77 0 0,4 6 112 0 0,0 0-1 0 0,-1 1 0 0 0,-1-1 0 0 0,1 4-274 0 0,6 22 670 0 0,-5-15-347 0 0,1 1-57 0 0,-4-15-196 0 0,-2 0-20 0 0,1 5-4 0 0,1 3 18 0 0,-2-7-27 0 0,2 2-7 0 0,-1-4 26 0 0,1 3 45 0 0,-2-6-175 0 0,0-2-16 0 0,0 0 27 0 0,0 0-17 0 0,0 0-52 0 0,0 0-133 0 0,0 0-241 0 0,1-1 11 0 0,-1 1 50 0 0,0 0 44 0 0,0-1 40 0 0,0 1-114 0 0,1 0 65 0 0,-1-1 50 0 0,0 1 35 0 0,1-1-551 0 0,-1 0 460 0 0,1 1-124 0 0,-1-1 229 0 0,0 1-36 0 0,2-4-1928 0 0,0-2-1283 0 0</inkml:trace>
  <inkml:trace contextRef="#ctx0" brushRef="#br0" timeOffset="54051.901">7756 3478 8064 0 0,'0'0'233'0'0,"0"0"-56"0"0,0 0-1 0 0,0 0 71 0 0,0 0 217 0 0,0 0 401 0 0,0 0 30 0 0,0 0-366 0 0,0 0-210 0 0,0 0-34 0 0,0 0-65 0 0,0 0-54 0 0,0 0-49 0 0,-1 0-30 0 0,1 0-38 0 0,-5 2 35 0 0,3-1 40 0 0,-7 4 247 0 0,0-1-33 0 0,-10 6 244 0 0,0 1-110 0 0,0 0-96 0 0,-3 3-27 0 0,0 1-87 0 0,-2 4-25 0 0,-10 12 61 0 0,18-13-194 0 0,-6 11-44 0 0,19-24-48 0 0,0 0 0 0 0,1 0 0 0 0,0 0-1 0 0,0 0 1 0 0,0 1 0 0 0,1-1-12 0 0,-2 24 122 0 0,3-29-113 0 0,0 1 0 0 0,0 0 0 0 0,0-1-1 0 0,0 1 1 0 0,0 0 0 0 0,0-1-1 0 0,0 1 1 0 0,0 0 0 0 0,1-1 0 0 0,-1 1-1 0 0,0-1 1 0 0,0 1 0 0 0,1 0-1 0 0,-1-1 1 0 0,0 1 0 0 0,1-1-1 0 0,-1 1 1 0 0,1-1 0 0 0,-1 1 0 0 0,1-1-1 0 0,-1 1 1 0 0,1-1 0 0 0,-1 0-1 0 0,1 1 1 0 0,-1-1 0 0 0,1 0-1 0 0,0 1 1 0 0,-1-1 0 0 0,1 0 0 0 0,-1 0-1 0 0,1 0 1 0 0,0 1 0 0 0,-1-1-1 0 0,1 0 1 0 0,0 0 0 0 0,-1 0-1 0 0,1 0 1 0 0,0 0 0 0 0,-1 0 0 0 0,1 0-1 0 0,0 0 1 0 0,-1 0-9 0 0,16-3 133 0 0,-2-2-52 0 0,-10 4-66 0 0,6-4-13 0 0,0 0 0 0 0,0 0 0 0 0,-1-1-1 0 0,0 0 1 0 0,0-1 0 0 0,0 0 0 0 0,6-7-2 0 0,12-8 0 0 0,-1-1-20 0 0,-13 11-36 0 0,1 1 1 0 0,4-3 55 0 0,-14 11-14 0 0,1 0-1 0 0,-1 1 1 0 0,1 0 0 0 0,-1 0-1 0 0,1 0 1 0 0,0 0 0 0 0,0 0-1 0 0,-1 1 1 0 0,1 0 0 0 0,1 0 14 0 0,-4 1-13 0 0,1 0-1 0 0,-1 0 1 0 0,0 0 0 0 0,0 0 0 0 0,0 0-1 0 0,0 0 1 0 0,0 1 0 0 0,1-1-1 0 0,-1 1 1 0 0,0 0 0 0 0,0-1 0 0 0,0 1-1 0 0,0 0 1 0 0,0 0 0 0 0,-1 0 0 0 0,1 0-1 0 0,0 1 1 0 0,1 0 13 0 0,-1 1-15 0 0,1-1-1 0 0,-1 1 1 0 0,1 0-1 0 0,-1 0 1 0 0,0 1-1 0 0,0-1 1 0 0,0 0-1 0 0,-1 1 1 0 0,1-1 0 0 0,-1 2 15 0 0,3 5-26 0 0,-1 0 0 0 0,-1 0 1 0 0,1 6 25 0 0,2 26-6 0 0,-5-35 12 0 0,2 6 118 0 0,-1 3-34 0 0,0-6 48 0 0,0-3 87 0 0,-1-3-62 0 0,0 0 41 0 0,0-2 44 0 0,-1-2-194 0 0,0 1 34 0 0,0 0 160 0 0,-2 3 328 0 0,1-4-446 0 0,0-1-67 0 0,0 0-38 0 0,1 0 0 0 0,0 0 0 0 0,0 0-1 0 0,0 0 1 0 0,0 0 0 0 0,-1 0 0 0 0,2-1 0 0 0,-1 1-1 0 0,0 0 1 0 0,0-1 0 0 0,0 1 0 0 0,0 0 0 0 0,1-1 0 0 0,-1 0-25 0 0,0-1 33 0 0,0 0 1 0 0,1 0 0 0 0,-1 0 0 0 0,0-1 0 0 0,1 1-1 0 0,0 0 1 0 0,0-1-34 0 0,2-23 130 0 0,4 3-103 0 0,9-14 26 0 0,2 4-34 0 0,6 2-38 0 0,6 3-40 0 0,-23 24 41 0 0,0-1 0 0 0,1 2 0 0 0,-1-1 0 0 0,1 1 1 0 0,0 0-1 0 0,1 0 0 0 0,-1 1 0 0 0,0 0 0 0 0,2 0 18 0 0,-5 2-7 0 0,-1 0 1 0 0,0 1-1 0 0,0-1 0 0 0,1 1 0 0 0,-1 0 0 0 0,0 0 0 0 0,1 0 1 0 0,-1 0-1 0 0,0 1 0 0 0,0-1 0 0 0,1 1 0 0 0,-1 0 1 0 0,0 0-1 0 0,0 0 0 0 0,0 0 0 0 0,0 1 0 0 0,0-1 1 0 0,0 1-1 0 0,0 0 0 0 0,-1 0 0 0 0,1 0 0 0 0,0 0 0 0 0,1 2 7 0 0,13 14 0 0 0,0 0 0 0 0,3 7 0 0 0,8 10 0 0 0,-14-17-27 0 0,0 1 47 0 0,12 23 117 0 0,6 6 88 0 0,-22-32-168 0 0,-3-4-42 0 0,-2-5-67 0 0,-1-1-52 0 0,1-2-72 0 0,-4-3 58 0 0,-1-1 39 0 0,0 0-35 0 0,0 0-13 0 0,0 0-34 0 0,0 0-40 0 0,0 0-44 0 0,0 0-48 0 0,0 0-46 0 0,0 0-41 0 0,0 0-38 0 0,1 0-270 0 0,-1 1-62 0 0,0-1-50 0 0,0 0-35 0 0,2 2-1496 0 0,2 2-1324 0 0</inkml:trace>
  <inkml:trace contextRef="#ctx0" brushRef="#br0" timeOffset="55050.156">8804 3763 8552 0 0,'0'0'190'0'0,"0"0"28"0"0,0 0 11 0 0,2 0-44 0 0,5 0-119 0 0,1-1-21 0 0,-1-1 86 0 0,1 1 75 0 0,-1-1 67 0 0,0 0 1 0 0,-1 0 35 0 0,6-2 392 0 0,25-13 1877 0 0,-29 13-2069 0 0,0-1-48 0 0,-1 0-56 0 0,1 0-82 0 0,0-1-99 0 0,0 0-113 0 0,1 0 219 0 0,2-2-21 0 0,-1 1-54 0 0,0-1 56 0 0,-1 0 1 0 0,0-1-1 0 0,7-7-311 0 0,4-6 379 0 0,2-3 12 0 0,-8 8-183 0 0,-4 2-87 0 0,-1-2-63 0 0,15-39 95 0 0,-20 43-133 0 0,0 0 1 0 0,0 0-1 0 0,-1-1 0 0 0,-1 1 1 0 0,-1-1-1 0 0,1 1 1 0 0,-2-1-1 0 0,0 0 0 0 0,-1-5-20 0 0,-10-29 64 0 0,11 45-61 0 0,-1 1-1 0 0,1 0 0 0 0,-1 0 0 0 0,0 0 0 0 0,1 0 1 0 0,-1-1-1 0 0,0 1 0 0 0,0 1 0 0 0,-2-3-2 0 0,2 2-5 0 0,-1 0 0 0 0,0-1 0 0 0,0 1 0 0 0,0 0 0 0 0,0 1 0 0 0,-1-1 0 0 0,1 0 0 0 0,0 1 0 0 0,-1-1 0 0 0,1 1 0 0 0,-3-2 5 0 0,3 3-5 0 0,0-1 0 0 0,0 0 0 0 0,-1 0 0 0 0,1 1 1 0 0,0-1-1 0 0,0 1 0 0 0,-1 0 0 0 0,1-1 0 0 0,0 1 0 0 0,-1 0 0 0 0,1 0 0 0 0,0 1 1 0 0,0-1-1 0 0,-1 0 0 0 0,1 1 0 0 0,0 0 0 0 0,0-1 0 0 0,0 1 0 0 0,-1 0 0 0 0,1 0 1 0 0,0 0-1 0 0,0 0 0 0 0,0 1 0 0 0,1-1 0 0 0,-2 1 5 0 0,0 1-16 0 0,0 0-1 0 0,0 1 0 0 0,0 0 1 0 0,0-1-1 0 0,0 1 1 0 0,1 1 16 0 0,-12 27-56 0 0,8-11 37 0 0,1 0 1 0 0,0 6 18 0 0,3-14-3 0 0,-4 21 54 0 0,1 23-51 0 0,3-27 8 0 0,2 1 0 0 0,1 0 0 0 0,4 16-8 0 0,-2-21 45 0 0,1 10-30 0 0,2-12 32 0 0,8 21-24 0 0,-11-35 8 0 0,1-1 0 0 0,0 0-1 0 0,6 8-30 0 0,-8-13 22 0 0,1 0 1 0 0,0 0-1 0 0,0-1 0 0 0,0 1 0 0 0,0-1 0 0 0,1 0 0 0 0,-1 0 0 0 0,4 2-22 0 0,-4-3 23 0 0,0 0 0 0 0,0 0 1 0 0,0-1-1 0 0,1 0 0 0 0,-1 1 0 0 0,0-1 0 0 0,1 0 1 0 0,-1-1-1 0 0,1 1 0 0 0,-1-1 0 0 0,1 1 0 0 0,2-1-23 0 0,25-3 189 0 0,-3-4-67 0 0,3-9-37 0 0,-24 12-72 0 0,-1-2 1 0 0,1 1 0 0 0,-1-1 0 0 0,0 1-1 0 0,3-6-13 0 0,13-15 11 0 0,-2-2-59 0 0,-1-1-56 0 0,-1-2-51 0 0,12-16-85 0 0,-17 29 108 0 0,-1-1 0 0 0,0-3 132 0 0,-6 13 1 0 0,-2 6-46 0 0,-3 3 39 0 0,-1 0 1 0 0,0 0-1 0 0,1 0 0 0 0,-1 0 1 0 0,0 0-1 0 0,1 0 0 0 0,-1 1 0 0 0,0-1 1 0 0,0 0-1 0 0,1 0 0 0 0,-1 0 1 0 0,0 0-1 0 0,0 1 0 0 0,1-1 1 0 0,-1 0-1 0 0,0 0 0 0 0,0 1 1 0 0,1-1-1 0 0,-1 0 0 0 0,0 0 1 0 0,0 1-1 0 0,0-1 0 0 0,0 0 1 0 0,1 1-1 0 0,-1-1 0 0 0,0 0 0 0 0,0 1 1 0 0,0-1-1 0 0,0 0 6 0 0,4 21-191 0 0,-2-7 162 0 0,-1-6 98 0 0,1 18-69 0 0,0 2 9 0 0,4 0 65 0 0,-4-22-31 0 0,-1-4-33 0 0,2 3-1 0 0,2 7 49 0 0,-3-8 6 0 0,5 5-65 0 0,-4-7-24 0 0,1 0-66 0 0,0-1-69 0 0,1-1-71 0 0,-1-1-74 0 0,0 0-78 0 0,-1 0-81 0 0,0 0-83 0 0,3-5-608 0 0</inkml:trace>
  <inkml:trace contextRef="#ctx0" brushRef="#br0" timeOffset="55382.138">9501 3382 14168 0 0,'0'0'322'0'0,"0"0"45"0"0,0 0 18 0 0,0 0-232 0 0,0 0-37 0 0,0 0 24 0 0,0 1-93 0 0,0 2-77 0 0,0-1 68 0 0,0 2-143 0 0,0-1 33 0 0,1 4 15 0 0,0-1 81 0 0,0 0 47 0 0,4 13 273 0 0,-2-11-252 0 0,-2-4-82 0 0,1 0-33 0 0,0 0-39 0 0,-1 0-46 0 0,1 1-113 0 0,0 1-103 0 0,0-1-118 0 0,-1-2 173 0 0,0 0-35 0 0,0-1-37 0 0,0 1-37 0 0,-1 0-41 0 0,1-1-41 0 0,0 1-44 0 0,0 0-45 0 0,-1-1-47 0 0,1 1-49 0 0,0 3-1101 0 0,2 3-980 0 0</inkml:trace>
  <inkml:trace contextRef="#ctx0" brushRef="#br0" timeOffset="55765.4">9634 3668 7656 0 0,'0'0'166'0'0,"0"1"29"0"0,2 3-50 0 0,-2 1-36 0 0,2 3 23 0 0,-1 19 13 0 0,-1-21-64 0 0,0 0 53 0 0,-1 0 73 0 0,1 0 89 0 0,-1 0 106 0 0,1 0 122 0 0,-1-1 33 0 0,1 1 112 0 0,-1-1 123 0 0,1-3-347 0 0,0 1 35 0 0,0-1 36 0 0,-1 1 37 0 0,1 0 38 0 0,0-1 41 0 0,0 1 41 0 0,0-1 42 0 0,0 1 44 0 0,0 0 45 0 0,2-11-480 0 0,3-1-86 0 0,-1 1-98 0 0,-1 0-46 0 0,8-19 155 0 0,-6 14-168 0 0,0 0-51 0 0,12-31 82 0 0,-12 33-92 0 0,1 0 0 0 0,6-10-20 0 0,-8 15 0 0 0,1 0 0 0 0,0 0 0 0 0,0 0 1 0 0,0 1-1 0 0,1-1 0 0 0,0 1 0 0 0,0 1 0 0 0,0-1 0 0 0,0 1 0 0 0,1 0 0 0 0,3-2 0 0 0,-8 5 0 0 0,12 0-16 0 0,-13 1 8 0 0,0 0 0 0 0,0 0 0 0 0,0 0 0 0 0,0 1-1 0 0,0-1 1 0 0,0 0 0 0 0,0 1 0 0 0,-1-1-1 0 0,1 0 1 0 0,0 1 0 0 0,0-1 0 0 0,-1 1 0 0 0,2 0 8 0 0,13 16-70 0 0,-12-14 58 0 0,18 29-43 0 0,4 22-83 0 0,-15-32 15 0 0,10 18 123 0 0,-6-22 11 0 0,4-5 94 0 0,-15-12-78 0 0,0 1 0 0 0,0-1 1 0 0,-1 0-1 0 0,1-1 0 0 0,0 1 0 0 0,0 0 1 0 0,0-1-1 0 0,0 0 0 0 0,0 0 1 0 0,0 0-1 0 0,1 0 0 0 0,-1 0 1 0 0,0 0-1 0 0,0-1 0 0 0,0 1 0 0 0,0-1 1 0 0,-1 0-1 0 0,1 0 0 0 0,0 0 1 0 0,0-1-1 0 0,0 1-27 0 0,10-8 89 0 0,-1-2-39 0 0,-4 1-11 0 0,0-1 0 0 0,0 1-1 0 0,-1-2 1 0 0,0-1-39 0 0,6-13 32 0 0,-2-4-66 0 0,-3-2-111 0 0,-4 19 38 0 0,-3 7 54 0 0,1 0 0 0 0,-1 0 0 0 0,0 0 0 0 0,0-1 0 0 0,-1 1 0 0 0,1 0 1 0 0,-2-1-1 0 0,1 0 53 0 0,0-12-158 0 0,1-1 16 0 0,-5 9 128 0 0,4 10 14 0 0,-1 1 1 0 0,1 0-1 0 0,-1-1 0 0 0,1 1 0 0 0,-1-1 0 0 0,1 1 0 0 0,-1 0 0 0 0,1-1 0 0 0,-1 1 0 0 0,1 0 0 0 0,-1 0 0 0 0,0 0 1 0 0,1-1-1 0 0,-1 1 0 0 0,1 0 0 0 0,-1 0 0 0 0,0 0 0 0 0,1 0 0 0 0,-1 0 0 0 0,1 0 0 0 0,-1 0 0 0 0,0 0 0 0 0,1 0 0 0 0,-1 0 1 0 0,0 0-1 0 0,1 1 0 0 0,-1-1 0 0 0,1 0 0 0 0,-1 0 0 0 0,1 1 0 0 0,-1-1 0 0 0,1 0 0 0 0,-1 1 0 0 0,1-1 0 0 0,-1 0 1 0 0,1 1-1 0 0,-1-1 0 0 0,1 1 0 0 0,-1-1 0 0 0,1 1 0 0 0,-1-1 0 0 0,-12 15-9 0 0,6-7-25 0 0,5-4 0 0 0,-12 20-50 0 0,0 20 50 0 0,6-19-7 0 0,7-22 42 0 0,1-1-1 0 0,-1 1 0 0 0,1 0 1 0 0,-1 0-1 0 0,1 0 1 0 0,0 0-1 0 0,0 0 0 0 0,0 0 1 0 0,0-1-1 0 0,1 1 0 0 0,-1 0 1 0 0,1 1-1 0 0,4 11 73 0 0,-4-10-19 0 0,-2 0-41 0 0,0 0-2 0 0,4 0 57 0 0,9 12-19 0 0,-9-13-13 0 0,0-1 0 0 0,0 0 0 0 0,0 0 0 0 0,0 1 0 0 0,2 0-36 0 0,-3-3 21 0 0,1 1 0 0 0,-1-1 0 0 0,1 1 0 0 0,-1-1 0 0 0,1 0 0 0 0,0 0 1 0 0,-1 0-1 0 0,1 0 0 0 0,1 0-21 0 0,21-1 67 0 0,-21 0-283 0 0,1-1 89 0 0,0 0 78 0 0,0 0 64 0 0,-1 0 50 0 0,1 0 38 0 0,17-8 539 0 0,-15 6-514 0 0,0 0-92 0 0,-3 1-72 0 0,-1-1-52 0 0,1 1-60 0 0,0 0-65 0 0,0-1-98 0 0,0 0-94 0 0,-1 1-101 0 0,1-1-112 0 0,-1 0-120 0 0,-1 2 321 0 0,0-1-33 0 0,0 1-34 0 0,-1-1-36 0 0,1 1-37 0 0,-1-1-37 0 0,4-3-1674 0 0,2-1-1291 0 0,-6 5 3309 0 0</inkml:trace>
  <inkml:trace contextRef="#ctx0" brushRef="#br0" timeOffset="56198.939">10592 3431 11072 0 0,'0'0'324'0'0,"0"0"-3"0"0,0 0-166 0 0,-2 1 49 0 0,-5 6-33 0 0,0 0 96 0 0,1-3-13 0 0,0 1 35 0 0,-6 4 364 0 0,-7 6 449 0 0,6-5-426 0 0,3 0-209 0 0,6-5-282 0 0,-1 0-39 0 0,1 0 50 0 0,-15 18 558 0 0,11-12-433 0 0,1 2-50 0 0,2 0-61 0 0,3 0-71 0 0,2 2-82 0 0,3 1-92 0 0,-1-10 51 0 0,0 0 0 0 0,1-1 0 0 0,0 1 0 0 0,0 0 0 0 0,0-1 0 0 0,1 0 0 0 0,0 0-1 0 0,0 0 1 0 0,0 0 0 0 0,1-1 0 0 0,-1 0 0 0 0,1 0 0 0 0,3 2-16 0 0,12 8 133 0 0,0-1 0 0 0,22 9-133 0 0,-31-16 42 0 0,-9-5 89 0 0,-1 0-67 0 0,1 0-65 0 0,2 1-114 0 0,-2-1 90 0 0,0 0 53 0 0,0-1 80 0 0,-1 1-2 0 0,1-1 37 0 0,-1 0 43 0 0,0 1 47 0 0,0-1 52 0 0,0 0 57 0 0,0 0 61 0 0,0 0 66 0 0,-2 1-320 0 0,0 1-65 0 0,-1 1-39 0 0,-1 1-25 0 0,2-2 32 0 0,0 0-22 0 0,-1-1 1 0 0,0 1-1 0 0,0-1 1 0 0,1 0-1 0 0,-1 0 0 0 0,0 0 1 0 0,0 0-1 0 0,0 0 1 0 0,0 0-1 0 0,-1 0-30 0 0,-14 3 168 0 0,6-3-103 0 0,0 0-43 0 0,0-1-55 0 0,1 0-66 0 0,5 0 2 0 0,1 0-13 0 0,-1 0 39 0 0,-8-1-47 0 0,7 0 38 0 0,3 1 0 0 0,-1-1-33 0 0,1 1-53 0 0,-1-1-56 0 0,1 1-67 0 0,-1-1-76 0 0,0 0-147 0 0,1 1 31 0 0,1 0-72 0 0,-1-1-64 0 0,0 1-55 0 0,0 0-199 0 0,0-1-54 0 0,-1 1-239 0 0,-2-1-642 0 0</inkml:trace>
  <inkml:trace contextRef="#ctx0" brushRef="#br0" timeOffset="123865.847">10385 4429 6048 0 0,'0'0'133'0'0,"0"0"23"0"0,2 0 11 0 0,-1 0-98 0 0,3 1 5 0 0,7-8-49 0 0,-9 6-5 0 0,0 0 41 0 0,-1 0 36 0 0,1 1 35 0 0,0-1 224 0 0,0 2 106 0 0,-1 0-30 0 0,0 0 43 0 0,0 1 139 0 0,0 2 355 0 0,-1 1 193 0 0,-1-1-438 0 0,1-1-179 0 0,-1 0-73 0 0,0-1-147 0 0,0 0-75 0 0,1 0-84 0 0,-1 0-95 0 0,-4 5 153 0 0,1 0 0 0 0,-1-1 0 0 0,0 1 0 0 0,-6 4-224 0 0,-13 11 520 0 0,3-5-161 0 0,-1-1-88 0 0,7-5-149 0 0,1-1-51 0 0,-1 2-57 0 0,2-1-62 0 0,-20 16 141 0 0,-1-1-1 0 0,-1-2 0 0 0,-12 5-92 0 0,0 0 211 0 0,-26 22-211 0 0,32-22 9 0 0,-23 10 132 0 0,4-3 27 0 0,21-10-89 0 0,22-14-79 0 0,-1-1 0 0 0,-12 5 0 0 0,-19 11 0 0 0,-17 14 0 0 0,62-39-153 0 0,1 0 42 0 0,-1 0 38 0 0,1 0 33 0 0,-3 1 35 0 0,0 1 60 0 0,-12 8 289 0 0,10-7-251 0 0,4-2-86 0 0,0-1-39 0 0,0 1-45 0 0,0 0-53 0 0,-1 0-123 0 0,0 1-113 0 0,2-2 136 0 0,1-1-34 0 0,-1 1-36 0 0,0 0-39 0 0,1 0-39 0 0,-1 0-41 0 0,0-1-45 0 0,1 1-45 0 0,-1 0-48 0 0,0 0-49 0 0,1-1-52 0 0,-1 1-54 0 0,0 0-1122 0 0,-3 2-1034 0 0</inkml:trace>
  <inkml:trace contextRef="#ctx0" brushRef="#br0" timeOffset="124235.289">9431 5125 6104 0 0,'0'0'133'0'0,"0"0"23"0"0,0 0 12 0 0,1 2-23 0 0,3 1-108 0 0,0 1 52 0 0,-1-3 12 0 0,0 1 43 0 0,-1-2 220 0 0,-2 1-156 0 0,1 1-41 0 0,1 1 67 0 0,2 1-83 0 0,2 2-48 0 0,-3-4-32 0 0,-2-1 7 0 0,15 15 380 0 0,1-1-40 0 0,18 11 326 0 0,-8-6-241 0 0,-7-6-164 0 0,1-2-48 0 0,1-1-46 0 0,0-1-44 0 0,1 1-35 0 0,-1 0-40 0 0,7 2 58 0 0,0-1 35 0 0,22 10 186 0 0,8 4 777 0 0,32 9-1182 0 0,-58-23 213 0 0,0-1-40 0 0,3 1 5 0 0,3 1 70 0 0,51 21 406 0 0,-59-20-442 0 0,-1 2-33 0 0,-1 2-50 0 0,-1 2-63 0 0,-5-4 86 0 0,0-1 3 0 0,-10-3-120 0 0,9 10-19 0 0,-10-12 47 0 0,0-1 49 0 0,-12-9-243 0 0,0 1 35 0 0,1-1 0 0 0,0 1 101 0 0,0-1 70 0 0,2 3 287 0 0,-1-2-300 0 0,-1 0-89 0 0,-1-1-58 0 0,1 1-70 0 0,0-1-82 0 0,-1 0-30 0 0,1 1-72 0 0,-1-1-78 0 0,1 0-84 0 0,-1 1-91 0 0,1-1-97 0 0,-1 0-105 0 0,0 0-111 0 0,0 0-1053 0 0,0 0-1112 0 0</inkml:trace>
  <inkml:trace contextRef="#ctx0" brushRef="#br0" timeOffset="118679.415">5476 5010 10712 0 0,'-2'-1'317'0'0,"1"-1"-55"0"0,-1 1-49 0 0,-1-1-47 0 0,0 1 9 0 0,-1-1-75 0 0,-1 1-61 0 0,1 0-45 0 0,-14-1-145 0 0,13 3 172 0 0,1-1 100 0 0,-7 2-98 0 0,0 0 50 0 0,1-1 44 0 0,0 2 37 0 0,-9 1 226 0 0,-24 10 654 0 0,30-9-754 0 0,1 2-50 0 0,-3 1-50 0 0,8-3-137 0 0,0 0-37 0 0,-6 4 276 0 0,1 1 0 0 0,0 0-1 0 0,1 1-281 0 0,3-2 187 0 0,0 0-1 0 0,0 0 0 0 0,1 0 0 0 0,-1 4-186 0 0,-6 14 320 0 0,4 2-42 0 0,5 2-48 0 0,6 1-54 0 0,3-11-100 0 0,4-2 47 0 0,-3-12-23 0 0,0-6-66 0 0,-3-1-8 0 0,19 3 98 0 0,0-6-89 0 0,1-5-82 0 0,0-1-71 0 0,-3 0-48 0 0,0 2-47 0 0,5-2-34 0 0,-16 6 164 0 0,0 0 0 0 0,1 0 0 0 0,-1 1-1 0 0,1 0 1 0 0,7 0 83 0 0,6 1-21 0 0,-15 4-33 0 0,5 10 55 0 0,-5 1 8 0 0,-2 1 69 0 0,-2 4 77 0 0,-2 10 129 0 0,-1-13-133 0 0,1 0-37 0 0,-1-11-55 0 0,-1 5-15 0 0,7 0 28 0 0,-1-5 162 0 0,1-1-41 0 0,0-3-37 0 0,1-1-33 0 0,6-4 41 0 0,0-4-83 0 0,-7 3-70 0 0,-1 1 0 0 0,0-1 0 0 0,-1 0-1 0 0,1 0 1 0 0,1-4-11 0 0,2-3 74 0 0,10-29-53 0 0,-14 33-3 0 0,-1-1 0 0 0,-1 0 1 0 0,0 1-1 0 0,0-1 0 0 0,-1 0 0 0 0,0 0 0 0 0,0-1 0 0 0,-1 1 0 0 0,0 0 0 0 0,-1-7-18 0 0,-2 4-31 0 0,-1 0 33 0 0,2 9 8 0 0,0-1-1 0 0,0 1 1 0 0,0 0 0 0 0,0 0-1 0 0,0 0 1 0 0,0 0 0 0 0,-1 1-1 0 0,0-1 1 0 0,0 0-10 0 0,-9-6-1 0 0,-2 3-74 0 0,-1 2-111 0 0,6 3 22 0 0,0 1-51 0 0,1 1-59 0 0,-1 1-63 0 0,0 1-69 0 0,1 1-77 0 0,0 0-83 0 0,0 2-87 0 0,7-5 395 0 0,1-1-36 0 0,0 0-386 0 0,-1 0 100 0 0,1 0-48 0 0,-1 1-732 0 0,0-1-569 0 0,-3 2-1087 0 0</inkml:trace>
  <inkml:trace contextRef="#ctx0" brushRef="#br0" timeOffset="119281.575">5686 5190 11256 0 0,'0'0'256'0'0,"0"0"-56"0"0,-1 0-65 0 0,0 1-13 0 0,-5 1 13 0 0,5-1-30 0 0,0-1 75 0 0,-2 2-28 0 0,2-2-53 0 0,1 0 102 0 0,0 0 184 0 0,4-1-46 0 0,-1-1-37 0 0,4-1 203 0 0,-1 1-115 0 0,1 0-92 0 0,3-1 24 0 0,14-8 254 0 0,-2 0-445 0 0,3 3-55 0 0,16-7 12 0 0,-15 4-39 0 0,3-3 35 0 0,-26 12-62 0 0,1 0 0 0 0,-1 0 1 0 0,1 0-1 0 0,-1-1 0 0 0,0 0 0 0 0,2-1-22 0 0,0-2 41 0 0,3 3-27 0 0,4-2 8 0 0,1-3 29 0 0,-13 8-46 0 0,0 0 0 0 0,1 0 0 0 0,-1 0 0 0 0,0 0 0 0 0,0-1 0 0 0,0 1 0 0 0,0 0 0 0 0,0 0 0 0 0,0 0 0 0 0,0 0 0 0 0,0-1 0 0 0,1 1 0 0 0,-1 0 0 0 0,0 0 0 0 0,0 0 0 0 0,0-1 0 0 0,0 1 0 0 0,0 0 0 0 0,0 0 0 0 0,0-1 0 0 0,0 1 0 0 0,0 0 0 0 0,0 0 0 0 0,0 0 0 0 0,0-1 0 0 0,-1 1 0 0 0,1 0 0 0 0,0 0 0 0 0,0 0-1 0 0,0-1 1 0 0,0 1 0 0 0,0 0 0 0 0,0 0 0 0 0,0 0 0 0 0,0 0 0 0 0,-1-1 0 0 0,1 1 0 0 0,0 0 0 0 0,0 0 0 0 0,0 0 0 0 0,0 0 0 0 0,-1 0 0 0 0,1-1 0 0 0,0 1 0 0 0,0 0 0 0 0,0 0 0 0 0,-1 0 0 0 0,1 0 0 0 0,0 0 0 0 0,0 0 0 0 0,0 0 0 0 0,-1 0-5 0 0,-5-4 105 0 0,2 3-61 0 0,4 1-46 0 0,-9-2 139 0 0,-4 1 146 0 0,11 1-45 0 0,-1 0-38 0 0,-4 2-195 0 0,-1 0-1 0 0,1 0 1 0 0,0 1-1 0 0,0 0 0 0 0,0 0 1 0 0,0 1-1 0 0,1 0 0 0 0,-1 0 1 0 0,1 0-1 0 0,0 1-4 0 0,-5 4-1 0 0,1 0 1 0 0,0 1-1 0 0,0 0 0 0 0,1 0 0 0 0,-4 6 1 0 0,5-4-6 0 0,-11 15 34 0 0,14-20-8 0 0,0 1 1 0 0,1-1 0 0 0,1 1 0 0 0,-1 0 0 0 0,1 1-21 0 0,-4 10 52 0 0,0 1 6 0 0,3-6 8 0 0,2-2 21 0 0,1 0 38 0 0,3-4 39 0 0,2-1-32 0 0,12 3 51 0 0,0-6-91 0 0,7-2 5 0 0,-15-2-197 0 0,1-1 14 0 0,1 0 35 0 0,9 0 37 0 0,1-1 80 0 0,25-4 179 0 0,-31 3-200 0 0,0 1-39 0 0,2-3-69 0 0,0 1-98 0 0,-8 1 37 0 0,-1 0-34 0 0,1 0-36 0 0,-1 0-40 0 0,1-1-41 0 0,-1 0-46 0 0,0 0-48 0 0,0 0-50 0 0,0-1-55 0 0,0 0-57 0 0,0 0-59 0 0,-1-1-63 0 0,12-13-881 0 0</inkml:trace>
  <inkml:trace contextRef="#ctx0" brushRef="#br0" timeOffset="119568.442">6305 4796 13328 0 0,'-7'-3'395'0'0,"0"0"-76"0"0,0 0-67 0 0,0 1-59 0 0,0 1-53 0 0,1 0-45 0 0,-8 0-7 0 0,11 1-90 0 0,0 1 1 0 0,-1-1 0 0 0,1 1-1 0 0,0-1 1 0 0,-1 1 0 0 0,1 0-1 0 0,0 0 1 0 0,0 1-1 0 0,0-1 1 0 0,-1 1 1 0 0,-3 2 40 0 0,-1 2 44 0 0,-3 3-60 0 0,1-1 77 0 0,-1 3 94 0 0,-4 5 183 0 0,2 2 8 0 0,5-5-177 0 0,3-1-92 0 0,1 1-70 0 0,-9 22 75 0 0,2-9-56 0 0,5 1-37 0 0,-2 36 68 0 0,5-46-44 0 0,1 1 36 0 0,1-12-51 0 0,1 0-1 0 0,1 0 1 0 0,-1 0 0 0 0,1 0-1 0 0,0-1 1 0 0,1 4-38 0 0,2 24 164 0 0,-4-29-147 0 0,-1 7 73 0 0,2 0-1 0 0,-1 0 0 0 0,1 0 0 0 0,1 0 0 0 0,0 0 0 0 0,1 3-89 0 0,12 39 358 0 0,-2-7-60 0 0,3-1-44 0 0,-13-36-226 0 0,0 0 0 0 0,-1 0 0 0 0,0 0 0 0 0,0 1-28 0 0,4 21 121 0 0,-5-26-92 0 0,0 1 0 0 0,-1-1 0 0 0,0 1 0 0 0,0-1 0 0 0,0 1-1 0 0,-1-1 1 0 0,0 1 0 0 0,0-1 0 0 0,-1 4-29 0 0,-1 4 77 0 0,2-11-284 0 0,1 0 85 0 0,-1 1 75 0 0,0-1 61 0 0,0 0 49 0 0,-1 1 36 0 0,-5 7 505 0 0,4-7-490 0 0,0-1-93 0 0,1 0-65 0 0,0 0-52 0 0,1-1-58 0 0,-1 0-66 0 0,-1 1-97 0 0,1-1-92 0 0,0 1-100 0 0,0-1-110 0 0,0 0-118 0 0,1-1 322 0 0,0 1-33 0 0,-1-1-34 0 0,1 0-35 0 0,0 1-36 0 0,0-1-37 0 0,-4 1-1701 0 0,-5 1-1302 0 0</inkml:trace>
  <inkml:trace contextRef="#ctx0" brushRef="#br0" timeOffset="119845.178">5951 5203 11144 0 0,'0'0'248'0'0,"1"-2"34"0"0,7-5 1 0 0,0 1-83 0 0,1 2-68 0 0,1 0-55 0 0,7 0-31 0 0,9-1-49 0 0,-12 3 23 0 0,-1-1 43 0 0,-4 2 16 0 0,-1-2 38 0 0,16-3 240 0 0,18 1 301 0 0,-23 4-400 0 0,-2-1-51 0 0,0 1-57 0 0,0-2-75 0 0,0 0-92 0 0,-8 1 54 0 0,1 0-56 0 0,-1 0-45 0 0,1 0-33 0 0,26-5-378 0 0,-21 3 341 0 0,16-2-170 0 0</inkml:trace>
  <inkml:trace contextRef="#ctx0" brushRef="#br0" timeOffset="120049.027">6500 4814 11792 0 0,'0'0'299'0'0,"0"0"-79"0"0,0-1-70 0 0,0 1-55 0 0,0-2-29 0 0,-6 0-72 0 0,2 0-11 0 0,-1 1 72 0 0,0 1 58 0 0,0 1 49 0 0,-4 1 216 0 0,8-1-320 0 0,0 0 1 0 0,0-1-1 0 0,0 1 1 0 0,0 0-1 0 0,0 0 1 0 0,0 0 0 0 0,0 0-1 0 0,0 0 1 0 0,0 0-1 0 0,1 0 1 0 0,-1 0-1 0 0,0 0 1 0 0,1 0 0 0 0,-1 1-1 0 0,0-1 1 0 0,1 0-1 0 0,-1 1-58 0 0,-3 9 570 0 0,-2-1-117 0 0,-1 0-94 0 0,1-1-72 0 0,2-5-164 0 0,0 1-1 0 0,1 0 1 0 0,0 0-1 0 0,0 0 1 0 0,0 0-1 0 0,1 0 1 0 0,0 1-1 0 0,0 0-122 0 0,-4 7 230 0 0,0-1-75 0 0,4-9-128 0 0,0 0-1 0 0,0 0 1 0 0,1 1 0 0 0,-1-1-1 0 0,1 0 1 0 0,0 1-1 0 0,0-1 1 0 0,0 1-1 0 0,0 0-26 0 0,1 27 177 0 0,-1 6-19 0 0,-1-21-71 0 0,1 1 1 0 0,1-1-1 0 0,1 8-87 0 0,3 25 229 0 0,-3-31-127 0 0,0-13-68 0 0,0-1-1 0 0,0 1 1 0 0,0 0-1 0 0,1-1 1 0 0,0 2-34 0 0,0-2 28 0 0,-1-1-1 0 0,1 1 0 0 0,-1 0 1 0 0,0 0-1 0 0,-1 0 1 0 0,1 0-1 0 0,-1 2-27 0 0,-2 32 215 0 0,-1 1-38 0 0,3-36-161 0 0,0 1 0 0 0,0-1 0 0 0,-1 1-1 0 0,1-1 1 0 0,-1 1 0 0 0,0-1 0 0 0,0 0-1 0 0,0 1 1 0 0,-1-1 0 0 0,1 0 0 0 0,-1 0-1 0 0,-1 3-15 0 0,0-1 19 0 0,2-3-11 0 0,1 0 0 0 0,-1-1-1 0 0,1 1 1 0 0,-1 0-1 0 0,1-1 1 0 0,0 1 0 0 0,0 0-1 0 0,-1 0 1 0 0,1-1-1 0 0,1 1 1 0 0,-1 0 0 0 0,0 0-1 0 0,0 0-7 0 0,1 0 9 0 0,-1 0-1 0 0,0-1 0 0 0,0 1 0 0 0,0 0 0 0 0,0 0 1 0 0,0-1-1 0 0,0 1 0 0 0,0 0 0 0 0,-1-1 1 0 0,0 2-9 0 0,-6 9 26 0 0,6-10-20 0 0,-1-1 0 0 0,1 0-1 0 0,1 1 1 0 0,-1-1 0 0 0,0 1 0 0 0,0-1 0 0 0,0 1 0 0 0,1-1 0 0 0,-1 1 0 0 0,1 1-6 0 0,-3 3 15 0 0,-9 6 209 0 0,7-9-190 0 0,-1-2-81 0 0,4 0-17 0 0,-1-2-33 0 0,1 1-38 0 0,0-1-42 0 0,-4-2-227 0 0,2 1 85 0 0,1 1 5 0 0,1 0-57 0 0,-1 1 3 0 0,1-1-58 0 0,-1 0-65 0 0,1 0-73 0 0,0 0-80 0 0,0-1-89 0 0,0 1-95 0 0,0-1-104 0 0,-2-3-1180 0 0,0-1-1187 0 0,4 5 3061 0 0</inkml:trace>
  <inkml:trace contextRef="#ctx0" brushRef="#br0" timeOffset="120365.379">6129 5172 9072 0 0,'9'-3'98'0'0,"5"-2"154"0"0,2 1 40 0 0,-6 0-127 0 0,-2 1-71 0 0,-1 1-59 0 0,-2 0-15 0 0,0 0 37 0 0,6 1 145 0 0,0 0 50 0 0,15 2 401 0 0,-16 0-424 0 0,-2-1-77 0 0,11 0 291 0 0,0 1-72 0 0,0-1-67 0 0,0 1-59 0 0,0-1-57 0 0,0 0-47 0 0,-1 1-40 0 0,1-1-35 0 0,26-1-12 0 0,22-4-103 0 0,-37-1-302 0 0,-20 4 199 0 0,0-1-35 0 0,-2 1-3 0 0,0 0-39 0 0,0-1-44 0 0,0 1-51 0 0,-1-1 11 0 0,0 1-44 0 0,-1-1-46 0 0,1 1-50 0 0,0-1-54 0 0,0 1-58 0 0,-1-1-61 0 0,1 0-65 0 0,-4 2 1617 0 0,-1 1-112 0 0,1 0-102 0 0,-2 0-96 0 0,1 1-86 0 0,0 0-79 0 0,-1 1-71 0 0,0-1-63 0 0,0 3 81 0 0,0-1-107 0 0,0 2-37 0 0,0 3 54 0 0,-1-3-91 0 0,1-1 77 0 0,0-1-34 0 0,-1-1 66 0 0,4 16 444 0 0,-3-6-289 0 0,0 0-89 0 0,1-1-94 0 0,-1 1 17 0 0,1 17 495 0 0,-1-14-418 0 0,1-1-81 0 0,-2 9 261 0 0,0-20-493 0 0,0 0 0 0 0,0 0 0 0 0,0 0 0 0 0,0 0 0 0 0,0 0 0 0 0,1 0 0 0 0,0 0 0 0 0,-1 0 0 0 0,1 0-1 0 0,0-1 1 0 0,1 3-79 0 0,1 3 206 0 0,-1 1-101 0 0,1 0-69 0 0,-3-8 23 0 0,1 0 44 0 0,4 2-54 0 0,-3-3 55 0 0,-1 0-8 0 0,0 0-61 0 0,0 0-57 0 0,-1 0-54 0 0,1 0-52 0 0,-1 0-47 0 0,1-1-46 0 0,-1 1-40 0 0,1 0-104 0 0,-1-1-49 0 0,1 0-44 0 0,-1 1-40 0 0,1-1-142 0 0,-1 0-38 0 0,1-1-174 0 0,-1 0-467 0 0,1-1 100 0 0,0 1-33 0 0,1-6-2626 0 0,-2 8 3862 0 0</inkml:trace>
  <inkml:trace contextRef="#ctx0" brushRef="#br0" timeOffset="120564.542">6724 4895 12496 0 0,'2'0'301'0'0,"1"-1"-39"0"0,-1 1-39 0 0,-1 1-34 0 0,3 0 89 0 0,-2 2-115 0 0,1 1-98 0 0,-2 1-80 0 0,1 0-62 0 0,0 0-46 0 0,4 13-423 0 0,-5-17 347 0 0,0 0-35 0 0,0 2-324 0 0,0-2 71 0 0,0 1-47 0 0,0 2-636 0 0,1 1-504 0 0,1 2-958 0 0</inkml:trace>
  <inkml:trace contextRef="#ctx0" brushRef="#br0" timeOffset="120999.585">7066 4955 12672 0 0,'-5'2'679'0'0,"-4"3"-68"0"0,-3 2-61 0 0,-1 1-50 0 0,-10 7 227 0 0,2-4-76 0 0,-1 3-119 0 0,2 4-82 0 0,1 2-114 0 0,10-9-220 0 0,0-1-41 0 0,1-1-45 0 0,1 0-40 0 0,-5 6 75 0 0,0 0-1 0 0,-2 6-64 0 0,7-10 18 0 0,-1 4 25 0 0,1 10-29 0 0,1-5 42 0 0,3-10-37 0 0,1 1 45 0 0,2-4 41 0 0,0 0-1 0 0,0 0 1 0 0,1 0-1 0 0,0 0 1 0 0,2 5-105 0 0,-2-10 32 0 0,0 1 1 0 0,0-1-1 0 0,0 0 0 0 0,0 0 1 0 0,1 0-1 0 0,-1 0 0 0 0,1 0 1 0 0,0 0-1 0 0,-1 0 0 0 0,1 0 1 0 0,0-1-1 0 0,0 1 1 0 0,1 0-33 0 0,15 10 182 0 0,-3-6-59 0 0,17 0 74 0 0,4-4-51 0 0,-1-3-47 0 0,-2 0-42 0 0,-19-1-23 0 0,-1 0 1 0 0,0-1-1 0 0,0-1 0 0 0,1 0 0 0 0,-2 0 1 0 0,1-1-1 0 0,7-5-34 0 0,-8 4 9 0 0,-1-1 0 0 0,0 0-1 0 0,1-1-8 0 0,8-9-33 0 0,-2 0-40 0 0,-1-2-45 0 0,-1-2-52 0 0,0 0-59 0 0,-1-2-63 0 0,-13 21 284 0 0,-1-1-34 0 0,1 0-38 0 0,1-2-45 0 0,2-3-51 0 0,-5 7 93 0 0,0 1 5 0 0,5 8 7 0 0,-2 8 69 0 0,0-5 1 0 0,2 7 8 0 0,0 1 0 0 0,1 9-7 0 0,-1-1 72 0 0,2-1 88 0 0,-6-23-319 0 0,-1-1 38 0 0,2 3-23 0 0,-1-1 115 0 0,1 1 92 0 0,0 0 102 0 0,5 8 504 0 0,-3-8-442 0 0,-2-3-158 0 0,0 0-44 0 0,1 0-56 0 0,-1 0-63 0 0,1 0-74 0 0,0 0-83 0 0,0-1-91 0 0,0 0-103 0 0,-1 0 88 0 0,0 0-53 0 0,1-1-54 0 0,-1 0-58 0 0,1 1-61 0 0,-1-1-63 0 0,1 0-65 0 0,0 0-70 0 0,1 0-1549 0 0,2 0-1321 0 0</inkml:trace>
  <inkml:trace contextRef="#ctx0" brushRef="#br0" timeOffset="121247.595">7252 4805 15056 0 0,'0'0'340'0'0,"0"0"50"0"0,0 0 25 0 0,0 0-174 0 0,0-1-115 0 0,1-4 534 0 0,0 1-109 0 0,1 2-103 0 0,1 0-95 0 0,0 2-88 0 0,1 0-81 0 0,0 2-73 0 0,0-1-65 0 0,-1 1-52 0 0,1 0-34 0 0,2 2-124 0 0,1 1-147 0 0,0 0-280 0 0,-3 0-13 0 0,-1-2 127 0 0,-1 1 27 0 0,0-1-79 0 0,4 3-533 0 0</inkml:trace>
  <inkml:trace contextRef="#ctx0" brushRef="#br0" timeOffset="121919.737">7490 5156 10960 0 0,'0'0'322'0'0,"2"0"-7"0"0,22-7-149 0 0,-10 4-1 0 0,-5-2 43 0 0,10-8 304 0 0,-10 6-87 0 0,-1 0-1 0 0,0-1 0 0 0,0 0 0 0 0,4-6-424 0 0,4-8 646 0 0,-10 12-409 0 0,0-1-43 0 0,-1 0-49 0 0,-1 0-58 0 0,-2 1-11 0 0,-4-4-22 0 0,0 7 2 0 0,1-2 56 0 0,0 10 57 0 0,-3-2-90 0 0,-5 1 18 0 0,6 1-24 0 0,1-1 47 0 0,-1 3-99 0 0,-25 27 131 0 0,23-23-131 0 0,-1 0 1 0 0,2 0-1 0 0,-5 7-21 0 0,-10 26 22 0 0,14-26 17 0 0,0 1 1 0 0,1 1-1 0 0,1-1 1 0 0,0 1-1 0 0,1 4-39 0 0,1-4 11 0 0,4 1 59 0 0,2-2 52 0 0,2 0 44 0 0,-5-13-117 0 0,-1 1 0 0 0,1-1-1 0 0,0 1 1 0 0,0-1 0 0 0,1 0 0 0 0,-1 0 0 0 0,0 0-1 0 0,1 0 1 0 0,0 0-49 0 0,-1-1 45 0 0,0 1-1 0 0,0-1 0 0 0,0 0 1 0 0,0-1-1 0 0,1 1 1 0 0,-1 0-1 0 0,0-1 1 0 0,1 1-1 0 0,-1-1 1 0 0,1 1-1 0 0,-1-1 0 0 0,1 0-44 0 0,9 0 248 0 0,1-1-42 0 0,10-3 99 0 0,4-5-82 0 0,-22 6-188 0 0,1 0 0 0 0,0 0 0 0 0,-1-1 1 0 0,1 0-1 0 0,3-3-35 0 0,1-3 45 0 0,1-1 0 0 0,-2 0 0 0 0,4-6-45 0 0,20-21 97 0 0,-24 29-89 0 0,15-14-58 0 0,3 2-82 0 0,-21 16 52 0 0,-5 5 0 0 0,1 0 34 0 0,5 6-4 0 0,1 9-80 0 0,-5 3 33 0 0,-6 21 0 0 0,0-12 101 0 0,0-4-36 0 0,2-18 22 0 0,1-1-1 0 0,-1 1 0 0 0,1 0 1 0 0,-1 0-1 0 0,2-1 0 0 0,-1 1 1 0 0,0 0-1 0 0,1 0 0 0 0,0 0 11 0 0,2 3 19 0 0,2 2 230 0 0,-5-10-229 0 0,0 0 0 0 0,1 1 1 0 0,-1-1-1 0 0,0 0 0 0 0,0 1 1 0 0,1-1-1 0 0,-1 0 1 0 0,0 0-1 0 0,1 1 0 0 0,-1-1 1 0 0,0 0-1 0 0,1 0 0 0 0,-1 0 1 0 0,0 0-1 0 0,1 1 0 0 0,-1-1 1 0 0,1 0-1 0 0,-1 0 0 0 0,0 0 1 0 0,1 0-1 0 0,-1 0 0 0 0,0 0 1 0 0,1 0-1 0 0,-1 0-20 0 0,5-2 214 0 0,0-1-72 0 0,-1-1-105 0 0,0 0-60 0 0,9-9 160 0 0,-1 0-44 0 0,1-4-24 0 0,5-10-17 0 0,0-1-1 0 0,-10 18-51 0 0,1 1 0 0 0,-1 0 0 0 0,1 1 0 0 0,1 0 0 0 0,0 1 0 0 0,2-2 0 0 0,9-7 0 0 0,-18 14-9 0 0,1 0 0 0 0,-1-1 0 0 0,1 2 0 0 0,-1-1 0 0 0,1 0-1 0 0,0 1 1 0 0,0-1 0 0 0,-1 1 0 0 0,1 0 0 0 0,0 1 0 0 0,3-1 9 0 0,-5 0-5 0 0,0 1 1 0 0,0 0-1 0 0,0 0 1 0 0,0 0 0 0 0,0 0-1 0 0,0 1 1 0 0,0-1 0 0 0,0 0-1 0 0,0 1 1 0 0,0 0 0 0 0,-1-1-1 0 0,1 1 1 0 0,0 0 0 0 0,0 0-1 0 0,0 0 1 0 0,-1 0 0 0 0,1 0-1 0 0,-1 0 1 0 0,1 0-1 0 0,-1 1 1 0 0,1-1 0 0 0,-1 0-1 0 0,0 1 1 0 0,1 1 4 0 0,10 15-19 0 0,-3 1 50 0 0,9 22 138 0 0,7 14 111 0 0,-1-6 56 0 0,-18-40-292 0 0,-3-5 5 0 0,-1 0 0 0 0,2-1 1 0 0,-1 0-1 0 0,0 1 1 0 0,1-1-1 0 0,0 0-49 0 0,8 5 66 0 0,-1-4-111 0 0,-6-2-28 0 0,0-2-41 0 0,-4 0-528 0 0,0 0 79 0 0,0 0 66 0 0,-1 0 54 0 0,2-1-252 0 0,0 0-770 0 0,-2 0 723 0 0,1 1 313 0 0,-1 0-50 0 0,2-1-770 0 0,0 0-35 0 0,4-3-2689 0 0</inkml:trace>
  <inkml:trace contextRef="#ctx0" brushRef="#br0" timeOffset="122694.673">8406 4783 7616 0 0,'0'0'222'0'0,"0"0"539"0"0,0 0-48 0 0,0 0-46 0 0,0 0-45 0 0,1 0-44 0 0,-1 0-43 0 0,0 0-40 0 0,0 0-39 0 0,0 0-38 0 0,0 0-37 0 0,0 1-35 0 0,0-1-34 0 0,1 0 218 0 0,-1 0-119 0 0,0 1-123 0 0,1-1-83 0 0,-1 1-75 0 0,1-1-64 0 0,-1 1-59 0 0,1-1-56 0 0,0 1-126 0 0,1 2-372 0 0,-2-2 432 0 0,1 0 63 0 0,-1 0 78 0 0,1 0 84 0 0,-1 0 101 0 0,1-1 117 0 0,5 17-5 0 0,-1 0-40 0 0,6 18 180 0 0,-5-14-241 0 0,-1 0-33 0 0,2 4 5 0 0,2 13 51 0 0,-2-15 10 0 0,1 0-1 0 0,1 0 1 0 0,10 18-255 0 0,4 4 252 0 0,-23-45-252 0 0,9 16 153 0 0,2 1-1 0 0,0-1 0 0 0,5 5-152 0 0,4 5 239 0 0,-12-16-159 0 0,0-1-1 0 0,1-1 1 0 0,3 3-80 0 0,1 1 10 0 0,-7-6-46 0 0,0 0-35 0 0,-3-2 65 0 0,1-2-63 0 0,-1 1-36 0 0,7 3-267 0 0,-7-5 238 0 0,-2-1 67 0 0,-1 1-13 0 0,0-1-26 0 0,0 0-50 0 0,0 0-20 0 0,0 0-50 0 0,0 0-56 0 0,0 0-65 0 0,0 0-68 0 0,0 0-64 0 0,0 0-57 0 0,0 0-49 0 0,0 0-174 0 0,0 0-48 0 0,0 0-210 0 0,0 0-560 0 0</inkml:trace>
  <inkml:trace contextRef="#ctx0" brushRef="#br0" timeOffset="123010.863">8337 4988 14600 0 0,'0'0'330'0'0,"0"0"45"0"0,0 0-79 0 0,1 0-82 0 0,0 0-67 0 0,0 0-55 0 0,1 0-35 0 0,4 0-28 0 0,-3 0 16 0 0,20 1-31 0 0,-2-1 76 0 0,-10 0 11 0 0,1 0 52 0 0,24-2 203 0 0,51 1 540 0 0,-60 2-652 0 0,-1-1-36 0 0,-4 1-76 0 0,-1-1-37 0 0,0 0-43 0 0,0 0-51 0 0,0 0 55 0 0,0 0-58 0 0,4 0-57 0 0,13 0-97 0 0,-3 0-3 0 0</inkml:trace>
  <inkml:trace contextRef="#ctx0" brushRef="#br0" timeOffset="114245.839">1630 5340 8064 0 0,'7'-8'225'0'0,"1"0"45"0"0,0 0 48 0 0,-1-1 49 0 0,0-1 54 0 0,-1 1 56 0 0,-1-1 58 0 0,-2 0 61 0 0,-2 7-332 0 0,0 0-48 0 0,1-1 114 0 0,2-2 79 0 0,-4 1-69 0 0,1-9 270 0 0,2 1-110 0 0,-1 0-116 0 0,-1 7-241 0 0,-1-1-34 0 0,0-2-93 0 0,2 1 72 0 0,-1-6 148 0 0,0 13-196 0 0,-1-1 0 0 0,0 1 0 0 0,0-1 0 0 0,-1 0 0 0 0,1 1 0 0 0,0-1 0 0 0,0 1 0 0 0,-1-1 0 0 0,1 1 0 0 0,-1-1 0 0 0,1 1 0 0 0,-1-2-40 0 0,-6-5 178 0 0,5 6-115 0 0,-1 0 0 0 0,0 0 0 0 0,1 0 0 0 0,-1 0 0 0 0,0 1 0 0 0,0-1 0 0 0,0 1 0 0 0,-1-1-63 0 0,1 1 56 0 0,0 1 0 0 0,-1-1-1 0 0,1 0 1 0 0,0 1 0 0 0,-1-1-1 0 0,1 1 1 0 0,-2 0-56 0 0,-23 5 303 0 0,-2 5-59 0 0,24-7-223 0 0,0 0 1 0 0,1 1-1 0 0,-1 0 1 0 0,1-1-1 0 0,0 2 1 0 0,0-1-1 0 0,0 1 1 0 0,0 1-22 0 0,-21 24 77 0 0,13-13-42 0 0,2 0 47 0 0,1 2 105 0 0,0 0 0 0 0,-1 5-187 0 0,0 4 102 0 0,5-13-87 0 0,1-1-34 0 0,1 0-40 0 0,-1 1-47 0 0,3-5 94 0 0,-1 0 34 0 0,-1 22 127 0 0,3-19-108 0 0,0-2-36 0 0,-1-6-3 0 0,2-4-2 0 0,-1 0 1 0 0,1 0-1 0 0,0 0 1 0 0,0 0 0 0 0,0 0-1 0 0,0 0 1 0 0,-1 0 0 0 0,1 0-1 0 0,0 0 1 0 0,1 0-1 0 0,-1 1 1 0 0,0-1 0 0 0,0 0-1 0 0,0 0 1 0 0,1 0 0 0 0,-1 0-1 0 0,0 0 1 0 0,1-1-1 0 0,-1 1 1 0 0,1 0 0 0 0,-1 0-1 0 0,1 0 1 0 0,0 0 0 0 0,-1 0-1 0 0,1-1 1 0 0,0 1-1 0 0,1 2 36 0 0,-1 0-1 0 0,1-1 1 0 0,1 0 0 0 0,-1 1 0 0 0,0-1-1 0 0,1 0 1 0 0,-1 0 0 0 0,1 0 0 0 0,-1 0-1 0 0,2 0-35 0 0,-2-1 30 0 0,1 0 0 0 0,-1 0 0 0 0,1 0 0 0 0,-1 0 0 0 0,0-1 0 0 0,1 1 0 0 0,2 0-30 0 0,14-3 140 0 0,1-5-43 0 0,-8 0-41 0 0,-1 0 0 0 0,0-1 0 0 0,6-5-56 0 0,-12 10 16 0 0,-1-1 1 0 0,0-1-1 0 0,0 1 0 0 0,-1 0 0 0 0,1-1 1 0 0,-1 0-1 0 0,0 0 0 0 0,0 0 0 0 0,1-4-16 0 0,5-12 87 0 0,-3 7-37 0 0,0 0 0 0 0,-1 0-1 0 0,3-14-49 0 0,-2 5 23 0 0,2-9 38 0 0,-2 14-60 0 0,-5 17-2 0 0,0-1-1 0 0,0 0 1 0 0,-1 0 0 0 0,1 1-1 0 0,0-1 1 0 0,-1 0-1 0 0,0 0 1 0 0,1 0-1 0 0,-1-2 2 0 0,2-2-43 0 0,0-9 26 0 0,-3 14 23 0 0,1 1-7 0 0,0 0 0 0 0,0-1 0 0 0,0 1-1 0 0,0 0 1 0 0,0 0 0 0 0,-1 0 0 0 0,1 0-1 0 0,0 0 1 0 0,0 0 0 0 0,0 0 0 0 0,0 0-1 0 0,0 0 1 0 0,0 0 0 0 0,-1 0 0 0 0,1 0-1 0 0,0 0 1 0 0,0 0 0 0 0,0 0 0 0 0,0 0 0 0 0,0 0-1 0 0,0 0 1 0 0,-1 0 0 0 0,1 0 0 0 0,0 0-1 0 0,0 0 1 0 0,0 0 0 0 0,0 1 0 0 0,0-1-1 0 0,0 0 1 0 0,0 0 0 0 0,-1 0 0 0 0,1 0-1 0 0,0 0 1 0 0,0 0 0 0 0,0 0 0 0 0,0 0-1 0 0,0 0 1 0 0,0 1 0 0 0,0-1 0 0 0,0 0 0 0 0,0 0-1 0 0,0 0 1 0 0,0 0 0 0 0,0 0 0 0 0,0 0-1 0 0,0 0 1 0 0,0 1 0 0 0,-1-1 0 0 0,1 0-1 0 0,0 0 1 0 0,0 0 0 0 0,0 0 0 0 0,1 0-1 0 0,-1 1 1 0 0,0-1 0 0 0,0 0 0 0 0,0 0-1 0 0,0 0 1 0 0,0 0 0 0 0,0 0 0 0 0,0 0-1 0 0,0 0 1 0 0,0 1 0 0 0,0-1 0 0 0,0 0 1 0 0,0 16-74 0 0,1 1 37 0 0,4 61 30 0 0,-5-55 7 0 0,0-20 0 0 0,0 1 0 0 0,0-1 0 0 0,0 0 0 0 0,0 0 0 0 0,0 1 0 0 0,1-1 0 0 0,0 0 0 0 0,-1 0 0 0 0,1 0 0 0 0,1 2 0 0 0,5 18 15 0 0,-1-3 32 0 0,0-8-45 0 0,-4-8-2 0 0,-2-3 0 0 0,0 0 0 0 0,0 0 0 0 0,0 0 0 0 0,0-1 0 0 0,1 1 0 0 0,-1 0 0 0 0,0 0 0 0 0,1 0 0 0 0,-1 0 0 0 0,1-1 0 0 0,-1 1 0 0 0,1 0 0 0 0,-1 0 0 0 0,1-1 0 0 0,-1 1 0 0 0,1 0 0 0 0,4 4 5 0 0,-3-4 2 0 0,-1 0 0 0 0,0 0 0 0 0,0 0 0 0 0,0 0 0 0 0,0 0 0 0 0,0 1 0 0 0,0-1 0 0 0,0 0 0 0 0,0 1 0 0 0,0 0-7 0 0,4 0 51 0 0,4-3-90 0 0,-9 1 24 0 0,6 0-186 0 0,-2-1 28 0 0,-2 0-19 0 0,0 0-61 0 0,0 1-16 0 0,0-1-63 0 0,-1 0-72 0 0,1-1-82 0 0,-1 2 67 0 0,0-1-60 0 0,-1 0-56 0 0,1 1-46 0 0,0-1-171 0 0,0 0-46 0 0,0 0-206 0 0,0 0-552 0 0,-1 1 1551 0 0</inkml:trace>
  <inkml:trace contextRef="#ctx0" brushRef="#br0" timeOffset="114696.799">1833 5004 11952 0 0,'0'0'266'0'0,"0"0"44"0"0,0 0-157 0 0,0 0-34 0 0,0 0 38 0 0,0 0-87 0 0,0 2-18 0 0,0-1 14 0 0,0 58 484 0 0,1 0 787 0 0,-5 31-1337 0 0,0-41 515 0 0,3 63 534 0 0,1-73-634 0 0,0-31-220 0 0,4 15 317 0 0,-1-9-273 0 0,-1-4-156 0 0,-1-6-83 0 0,0 1-33 0 0,0 0 9 0 0,1 1 34 0 0,6 9 146 0 0,-2-5-10 0 0,-6-8-63 0 0,15 1 222 0 0,-5 0-152 0 0,0-3-38 0 0,8-5-84 0 0,0-1 51 0 0,2-4 66 0 0,7-10 127 0 0,-24 16-220 0 0,1 1 0 0 0,-1-1 0 0 0,0 1-1 0 0,-1-1 1 0 0,3-4-55 0 0,3-12 146 0 0,-5 2-66 0 0,-5-2-52 0 0,1 17-20 0 0,1 0-1 0 0,-1 1 1 0 0,0-1-1 0 0,-1 0 1 0 0,1 0-1 0 0,-2-2-7 0 0,-12-15-43 0 0,-4 2-68 0 0,-2 2-48 0 0,-2-4-79 0 0,14 13 189 0 0,5 3 11 0 0,1 2-30 0 0,1 0-30 0 0,0 0-47 0 0,1 1 68 0 0,1 1-3 0 0,0 0-38 0 0,0 0-111 0 0,0 0 25 0 0,0 0 36 0 0,0-1-73 0 0,0 1 110 0 0,0 0 89 0 0,0-1 78 0 0,-1 0 255 0 0,0 1-232 0 0,1 0-102 0 0,0 0-20 0 0,0-1-34 0 0,0 1-36 0 0,-1 0-41 0 0,1 0-46 0 0,0 0-49 0 0,0 0-53 0 0,0-1-58 0 0,0 1-60 0 0,0 0-67 0 0,0 0-69 0 0,-1-1-73 0 0,1 1-78 0 0,0 0-82 0 0,0 0-1342 0 0,0 0-1216 0 0</inkml:trace>
  <inkml:trace contextRef="#ctx0" brushRef="#br0" timeOffset="115081.538">2360 5088 12992 0 0,'0'0'381'0'0,"0"0"-138"0"0,0 0-111 0 0,0-1-30 0 0,-1-1-44 0 0,-3-8 31 0 0,2 8 2 0 0,-6 1 73 0 0,0 1 55 0 0,-21 7 573 0 0,15-2-437 0 0,7-2-215 0 0,1 0-37 0 0,-2 1-36 0 0,1-1-97 0 0,-6 4 32 0 0,0 0-1 0 0,0 1 1 0 0,0 0-1 0 0,1 1 1 0 0,0 1-1 0 0,1 0 1 0 0,0 0-1 0 0,1 1 1 0 0,-4 5-2 0 0,11-12 0 0 0,1-1 0 0 0,0 1 0 0 0,0 0 0 0 0,1 0 0 0 0,-1 0 0 0 0,1 0 0 0 0,0 0 0 0 0,0 0 0 0 0,0 0 0 0 0,0 0 0 0 0,1 1 0 0 0,0-1 0 0 0,-1 0 0 0 0,2 0 0 0 0,-1 0 0 0 0,0 1 0 0 0,1-1 0 0 0,0 0 0 0 0,0 0 0 0 0,0 0 0 0 0,0 0 0 0 0,1 0 0 0 0,0 0 0 0 0,0 0 0 0 0,0 0 0 0 0,1 1 0 0 0,1 1 41 0 0,0-1 0 0 0,1 1 0 0 0,0-1 0 0 0,1 1-41 0 0,25 20 92 0 0,3-4-54 0 0,1-1-36 0 0,-15-10-10 0 0,-9-6 31 0 0,-2-1 68 0 0,-2 1 52 0 0,-6-4-9 0 0,0 1 81 0 0,1 1-83 0 0,3 3 44 0 0,-3-3 7 0 0,0 2 88 0 0,-2-1-41 0 0,-1 1-38 0 0,-1-1-32 0 0,-4 3 75 0 0,-3 0-85 0 0,-22 5 72 0 0,19-8-90 0 0,7-3-48 0 0,-39 10 29 0 0,28-8-120 0 0,1 0-66 0 0,-1 0-102 0 0,8-1 41 0 0,1-1-37 0 0,5 0-10 0 0,-1-1 98 0 0,0 0 65 0 0,-4 1 43 0 0,3-1-96 0 0,1 0-49 0 0,0 0-83 0 0,1-1-126 0 0,0 1 113 0 0,1-1-37 0 0,0 1-42 0 0,0-1-43 0 0,0 0-48 0 0,0 0-48 0 0,1 1 25 0 0,-1 0-59 0 0,1-1-52 0 0,-1 1-45 0 0,1-1-123 0 0,-1 0-39 0 0,0 0-183 0 0,0 0-499 0 0</inkml:trace>
  <inkml:trace contextRef="#ctx0" brushRef="#br0" timeOffset="115662.537">2651 5194 11664 0 0,'0'0'264'0'0,"0"0"34"0"0,0 0 21 0 0,0 0-133 0 0,0 0-89 0 0,-4 0-3 0 0,-7 3-80 0 0,1 2 6 0 0,0 1 37 0 0,-10 4 148 0 0,3-1 31 0 0,-29 16 555 0 0,26-14-485 0 0,3-1-94 0 0,1 1-87 0 0,4-2 135 0 0,-1 1-47 0 0,2 0-40 0 0,-1 1-34 0 0,-7 9 50 0 0,7-4-20 0 0,-1 0 0 0 0,0 3-169 0 0,-1 9 156 0 0,8-7-3 0 0,5-5 21 0 0,4 1 54 0 0,-2-13-52 0 0,1 0-65 0 0,4 4 78 0 0,-3-4-47 0 0,-2-4 56 0 0,0 0-70 0 0,0 0-64 0 0,1 0-45 0 0,1 0-40 0 0,-1 0 31 0 0,23-3 39 0 0,-4-7 41 0 0,-16 5-47 0 0,1 0-1 0 0,0 0 0 0 0,-1-1 1 0 0,0 0-1 0 0,2-3-42 0 0,8-9 53 0 0,18-26 109 0 0,-24 31-161 0 0,0 1 0 0 0,1 0 1 0 0,1 0-1 0 0,0 1 0 0 0,0 0 1 0 0,1 1-1 0 0,0 0 0 0 0,12-6-1 0 0,-13 11-13 0 0,2 3-52 0 0,-9 2 58 0 0,0 1 1 0 0,0-1-1 0 0,-1 1 0 0 0,1-1 1 0 0,0 1-1 0 0,-1 0 1 0 0,1 1-1 0 0,-1-1 1 0 0,1 1-1 0 0,2 1 7 0 0,-1 0-3 0 0,0 0 0 0 0,0 1 0 0 0,0 0 0 0 0,-1 0-1 0 0,0 0 1 0 0,3 4 3 0 0,0 0 10 0 0,-1 0-1 0 0,0 1 0 0 0,-1 0 0 0 0,1 0 0 0 0,-2 1 1 0 0,1-1-1 0 0,1 8-9 0 0,0 1 29 0 0,0 3 25 0 0,-1-7 21 0 0,-4-11-6 0 0,0 9-68 0 0,-2-8 30 0 0,0 0 60 0 0,0-1 86 0 0,-2-2 114 0 0,3-1-104 0 0,-1 1-38 0 0,1-1-14 0 0,-1 1-43 0 0,-3-3-15 0 0,3 2-56 0 0,1-1 0 0 0,-1 1 0 0 0,0-1 0 0 0,0 0 0 0 0,1 1 0 0 0,-1-1 0 0 0,1 0 0 0 0,-1 0 0 0 0,1 1 0 0 0,-1-1 0 0 0,1 0 0 0 0,-1 0 0 0 0,1 0-21 0 0,-3-13 173 0 0,4 2-85 0 0,2-6-5 0 0,-1 7-30 0 0,9-35 45 0 0,8-1-78 0 0,6 4-99 0 0,-18 34 13 0 0,0-1 1 0 0,0 2-1 0 0,2-2 66 0 0,3-1-49 0 0,0 1-59 0 0,2 1-56 0 0,0 0-55 0 0,1 2-51 0 0,0 1-51 0 0,0 3-47 0 0,0 1-46 0 0,-13 2 361 0 0,7 0-118 0 0,-6 0 88 0 0,-1 0-40 0 0,1 0-19 0 0,-1 1-47 0 0,0-1-56 0 0,1 0-63 0 0,-1 0-5 0 0,0 0-55 0 0,0 0-61 0 0,0 1-67 0 0,0-1-71 0 0,0 0-76 0 0,0 1-82 0 0,0-1-86 0 0,5 1-1336 0 0,4 2-1214 0 0</inkml:trace>
  <inkml:trace contextRef="#ctx0" brushRef="#br0" timeOffset="116329.045">3133 5088 10280 0 0,'0'0'230'0'0,"-1"1"30"0"0,-2 12-222 0 0,0-1 39 0 0,1 1 36 0 0,0 0 34 0 0,-1 13 236 0 0,1 1 101 0 0,2-5-40 0 0,-1 0 40 0 0,2 43 1090 0 0,0-27-659 0 0,0-14-346 0 0,0 26 208 0 0,1-25-430 0 0,-2-1-56 0 0,1-11-103 0 0,0 0 1 0 0,1 0-1 0 0,0 0-188 0 0,3 23 355 0 0,6 41 301 0 0,-7-46-469 0 0,5 14 177 0 0,-5-27-214 0 0,-4-14-137 0 0,1 0 47 0 0,0 1 57 0 0,-1 1 102 0 0,0-3 48 0 0,-1-6-206 0 0,0-4-83 0 0,-2-5 173 0 0,1 0-100 0 0,-1 0-94 0 0,1 0-86 0 0,0 0-81 0 0,0 0-72 0 0,0 0-65 0 0,0 0-60 0 0,0 0-41 0 0,0 0-44 0 0,0-11-593 0 0,0 7 322 0 0,-1-45-2389 0 0,2 44 2362 0 0,2 0 56 0 0,-1 0 63 0 0,1 0 98 0 0,1 0 117 0 0,-1 9 278 0 0,0-1 36 0 0,0-6-213 0 0,1 0-67 0 0,4-36-1170 0 0,-3 34 1142 0 0,0 1 108 0 0,-1 2 168 0 0,0 7 133 0 0,-1 1 33 0 0,1-1 38 0 0,-1 0 40 0 0,1 0 43 0 0,0 1 46 0 0,0 1-1 0 0,-1 1 0 0 0,1 0 1 0 0,0 0-1 0 0,0 0 0 0 0,2-2-158 0 0,0 1 218 0 0,-1-1 44 0 0,0 0 54 0 0,-1 0 69 0 0,1-1 18 0 0,1 1-41 0 0,1 1-38 0 0,1 0-32 0 0,7-3 209 0 0,3 3-82 0 0,-10 3-216 0 0,1 1 0 0 0,0-1 1 0 0,0 2-1 0 0,-1-1 0 0 0,5 1-203 0 0,6 1 498 0 0,13 7 95 0 0,-24-6-441 0 0,0 1 0 0 0,0-1 0 0 0,-1 2 0 0 0,1-1 0 0 0,3 4-152 0 0,-1-1 250 0 0,-1 0 0 0 0,-1 0 0 0 0,5 6-250 0 0,9 13 575 0 0,-7-5-8 0 0,-12-17-480 0 0,0-1 0 0 0,0 1 0 0 0,0 0 0 0 0,0-1 0 0 0,0 1 0 0 0,0 0 0 0 0,-1 0-1 0 0,0-1 1 0 0,1 1 0 0 0,-1 0 0 0 0,0 0 0 0 0,0 0-87 0 0,-4 16 415 0 0,-5 1 58 0 0,-5-3-82 0 0,-4-1-76 0 0,-2-2-68 0 0,-2-3-61 0 0,0-1-54 0 0,1-2-47 0 0,1-2-42 0 0,-34 8 52 0 0,20-8-84 0 0,5-2-67 0 0,-1-3-83 0 0,25-1-47 0 0,1 0 51 0 0,0 0 43 0 0,-1 0 37 0 0,-5 0 30 0 0,-5-2 105 0 0,8 1-70 0 0,-1 0-67 0 0,1-1-94 0 0,4 1 30 0 0,0 0-35 0 0,-1 0-40 0 0,1 0-43 0 0,0-1-48 0 0,0 1-51 0 0,-1-1-55 0 0,1 1-60 0 0,0-1-63 0 0,0 0-67 0 0,0 0-72 0 0,0 0-75 0 0,0 0-78 0 0,0-1-84 0 0,0 0-1126 0 0,-2-2-1136 0 0</inkml:trace>
  <inkml:trace contextRef="#ctx0" brushRef="#br0" timeOffset="116696.869">3577 4858 10912 0 0,'0'0'248'0'0,"0"0"34"0"0,0 0 20 0 0,0 0-38 0 0,0 0-123 0 0,0 0-55 0 0,0 1 85 0 0,-7 18 557 0 0,2 2-102 0 0,3 0-94 0 0,1 1-85 0 0,1 0-76 0 0,1 0-67 0 0,1 0-58 0 0,0 0-49 0 0,-1-11-105 0 0,0 5-131 0 0,1 1 48 0 0,1-1 45 0 0,-1 0 47 0 0,0 0 42 0 0,1-1 45 0 0,-1 1 43 0 0,-1 0 44 0 0,2 16 176 0 0,0 0-39 0 0,-1 0-36 0 0,0 0-35 0 0,0 1-36 0 0,-1-1-33 0 0,0 31 174 0 0,-3-55-319 0 0,1-3-93 0 0,0 4-74 0 0,1-8-38 0 0,0-1-40 0 0,0 0-126 0 0,0 0 62 0 0,0 0 55 0 0,0 1 49 0 0,-1-1 37 0 0,1 0 88 0 0,-2 1 325 0 0,2-1-322 0 0,0 0-34 0 0,-1 0-47 0 0,1 0-59 0 0,-1 0-70 0 0,1 0-82 0 0,0 1-53 0 0,-1-1-83 0 0,1 0-90 0 0,0 0-100 0 0,0 0-107 0 0,-1 0-116 0 0,1 0-123 0 0,0 0 407 0 0,0 0-33 0 0,-1-1-860 0 0,1 1-44 0 0,-2-2-1569 0 0</inkml:trace>
  <inkml:trace contextRef="#ctx0" brushRef="#br0" timeOffset="116957.535">3448 5079 10080 0 0,'0'0'230'0'0,"0"0"30"0"0,2 0 18 0 0,15-3-79 0 0,-6 0-138 0 0,0 2-41 0 0,-5 1 7 0 0,0 0 51 0 0,0 0 46 0 0,0-1 40 0 0,1 1 78 0 0,0-1 42 0 0,1 0 96 0 0,5 0 241 0 0,9-2 422 0 0,-15 3-733 0 0,0-1-34 0 0,-1 1-80 0 0,0 0-36 0 0,0-1-42 0 0,0 1-47 0 0,17 0 341 0 0,0-2-89 0 0,0 1-79 0 0,0 0-66 0 0,8 1-36 0 0,-10 0-81 0 0,-4 0-64 0 0,1 0-73 0 0,-14 0 87 0 0,0 0-122 0 0,0 0-107 0 0,1 0-87 0 0,0 0-156 0 0,0-1-76 0 0,10-1-1235 0 0,-8 0 574 0 0</inkml:trace>
  <inkml:trace contextRef="#ctx0" brushRef="#br0" timeOffset="117194.481">3794 5094 10712 0 0,'-2'1'39'0'0,"-1"0"99"0"0,0 1 63 0 0,-2 3 353 0 0,3-1-284 0 0,1-2-186 0 0,0 0-53 0 0,0 0-64 0 0,1 1-75 0 0,0 6 310 0 0,3 16 271 0 0,-2-15-236 0 0,1-1 30 0 0,0 0 76 0 0,1 4 296 0 0,-1-1 32 0 0,0-6-371 0 0,1 1-34 0 0,0 7 297 0 0,-2 1-68 0 0,0-4-176 0 0,1 0-59 0 0,2 6 26 0 0,-2-1-46 0 0,-1 0-51 0 0,0 0-56 0 0,5 43 154 0 0,-6-57-272 0 0,0-2-41 0 0,0 0-80 0 0,0 0-61 0 0,0 0-244 0 0,0 0-33 0 0</inkml:trace>
  <inkml:trace contextRef="#ctx0" brushRef="#br0" timeOffset="117776.225">4129 5066 11488 0 0,'0'0'264'0'0,"0"0"34"0"0,0 0 20 0 0,0 0-41 0 0,0 0-209 0 0,0 1-40 0 0,-5 12 243 0 0,-1-2 115 0 0,-5 4 286 0 0,-9 8 552 0 0,10-14-729 0 0,0 2-37 0 0,-1-1-101 0 0,7-5-229 0 0,-1 1-38 0 0,0 0-43 0 0,1 0-47 0 0,-10 14 167 0 0,-10 14 13 0 0,0-3-77 0 0,18-21-12 0 0,-7 18 60 0 0,11-21-66 0 0,2 0 43 0 0,0-4-23 0 0,1-1-82 0 0,1 0-1 0 0,-1 0 0 0 0,0 0 1 0 0,1 0-1 0 0,-1 0 0 0 0,1 0 1 0 0,0 0-1 0 0,-1 0 0 0 0,1 0 1 0 0,1 0-23 0 0,-3-2 12 0 0,1 0 1 0 0,0 0 0 0 0,0 0 0 0 0,0 0 0 0 0,0 0 0 0 0,0 0-1 0 0,-1 0 1 0 0,1 0 0 0 0,0 0 0 0 0,0 0 0 0 0,0-1 0 0 0,0 1-1 0 0,-1 0 1 0 0,1-1 0 0 0,0 1 0 0 0,0 0 0 0 0,-1-1 0 0 0,1 1 0 0 0,0-1-13 0 0,8-3 90 0 0,12-9 59 0 0,-4-5-33 0 0,11-26 25 0 0,-8 11-99 0 0,-16 28-42 0 0,0 0 1 0 0,0 0 0 0 0,0 1-1 0 0,4-4 0 0 0,-2 2-19 0 0,-5 5 5 0 0,1-1 0 0 0,-1 1 0 0 0,1 0 0 0 0,0-1 0 0 0,-1 1 0 0 0,1 0 0 0 0,0 0 0 0 0,0 0 0 0 0,0 0 0 0 0,-1 0 0 0 0,1 0 0 0 0,0 1 0 0 0,0-1 0 0 0,0 0 0 0 0,1 1 0 0 0,-1 0-1 0 0,0-1 1 0 0,1 1 14 0 0,1 2-120 0 0,0 2 59 0 0,2 9 5 0 0,5 20-37 0 0,-5 1 56 0 0,-4 1 62 0 0,-3 2 70 0 0,1-4 32 0 0,0-29 11 0 0,1-2 96 0 0,1-1 136 0 0,1-3 270 0 0,1-1-37 0 0,-1 0-298 0 0,-1 1-149 0 0,-1 1-121 0 0,0 0-33 0 0,0-1-72 0 0,0 2-103 0 0,9-13 315 0 0,0-1-41 0 0,7-15 7 0 0,-11 18-100 0 0,0 0 1 0 0,1 1-1 0 0,1-1 0 0 0,0 1-8 0 0,12-16 0 0 0,-16 21-2 0 0,0 0 1 0 0,-1 0 0 0 0,2 0-1 0 0,-1 0 1 0 0,0 1-1 0 0,1 0 1 0 0,0-1 0 0 0,0 2-1 0 0,0-1 1 0 0,1 1-1 0 0,1-1 2 0 0,-2 1-23 0 0,0 2 0 0 0,-1-1 0 0 0,1 0 0 0 0,0 1 0 0 0,1 0 0 0 0,1 0 23 0 0,-4 1-9 0 0,-1 0 1 0 0,1 0-1 0 0,0 0 0 0 0,-1 1 0 0 0,1-1 0 0 0,-1 1 0 0 0,1 0 0 0 0,-1 0 1 0 0,1 0-1 0 0,-1 0 0 0 0,1 0 0 0 0,-1 0 0 0 0,2 2 9 0 0,4 2-13 0 0,-1 0 0 0 0,-1 1 0 0 0,1-1 0 0 0,-1 2 13 0 0,3 2-32 0 0,0 1 1 0 0,-2 0-1 0 0,1 0 0 0 0,0 3 32 0 0,5 8-90 0 0,6 18 90 0 0,-1 2 10 0 0,-15-35-124 0 0,-1 1 81 0 0,1 1 62 0 0,3 11 116 0 0,-4-12-131 0 0,0-1-37 0 0,-1-1-39 0 0,0 1-48 0 0,1-1-58 0 0,-2-1 7 0 0,1 0-36 0 0,-1-1-41 0 0,1 1-43 0 0,-1-1-48 0 0,0 1-50 0 0,1-1-53 0 0,-1 0-58 0 0,0-2 47 0 0,0-1-64 0 0,0 0-56 0 0,0 1-50 0 0,0-1-179 0 0,0 0-48 0 0,0 0-216 0 0,0 0-580 0 0</inkml:trace>
  <inkml:trace contextRef="#ctx0" brushRef="#br0" timeOffset="124912.035">10993 4236 10392 0 0,'0'0'233'0'0,"0"0"39"0"0,0 0 15 0 0,0 0-37 0 0,0 0 487 0 0,0 1-85 0 0,0-1-80 0 0,0 1-75 0 0,0 0-70 0 0,-1 0-65 0 0,1 0-59 0 0,0 1-56 0 0,-1-1-61 0 0,1 1-40 0 0,-1 1 43 0 0,0 0-116 0 0,0 0-58 0 0,-1 7-138 0 0,1-6 109 0 0,0 0 101 0 0,1-3 12 0 0,0 1 48 0 0,-2 18 54 0 0,0 0-37 0 0,1 10 28 0 0,0 0-43 0 0,-1 26 90 0 0,-1-19-45 0 0,2-25-136 0 0,1 1 39 0 0,-1 28 325 0 0,2-23-284 0 0,1 0-85 0 0,-1-10-73 0 0,0 1-38 0 0,-1-7 36 0 0,1 0 1 0 0,-1 0-1 0 0,0 1 1 0 0,0-1 0 0 0,0 0-1 0 0,0 0 1 0 0,-1 1-1 0 0,1 0 22 0 0,-2 11-8 0 0,1-3 56 0 0,1 4 49 0 0,0-14-68 0 0,0-1-43 0 0,0 0-64 0 0,0 0-48 0 0,0 0-192 0 0,0 0 234 0 0,0 0-6 0 0,0 0-20 0 0,0 0-46 0 0,0 0-16 0 0,0 0-45 0 0,0 0-53 0 0,0 0-57 0 0,0 0-63 0 0,0 0-59 0 0,0 0-51 0 0,0 0-45 0 0,0 0-160 0 0,0 0-45 0 0,0 0-193 0 0,0 0-520 0 0</inkml:trace>
  <inkml:trace contextRef="#ctx0" brushRef="#br0" timeOffset="125190.685">11011 4227 9184 0 0,'0'0'208'0'0,"2"-1"33"0"0,2-3-74 0 0,-1 1-40 0 0,5-3 29 0 0,0 1-94 0 0,-5 4-61 0 0,0 0 0 0 0,-1 0 0 0 0,1 0 0 0 0,0 0 0 0 0,0 1 0 0 0,-1-1 0 0 0,3 1-1 0 0,7-1 62 0 0,7 3 533 0 0,1 2 48 0 0,-12-2-238 0 0,1 1 0 0 0,-1 1 0 0 0,0-1 0 0 0,0 1 0 0 0,7 5-405 0 0,10 10 950 0 0,-13-8-518 0 0,-2 0-41 0 0,3 4 56 0 0,-2 1-104 0 0,-9-14-303 0 0,-1 1 0 0 0,0-1 0 0 0,0 1 1 0 0,-1 0-1 0 0,1-1 0 0 0,0 1 0 0 0,-1-1 1 0 0,0 1-1 0 0,1 0 0 0 0,-1-1 0 0 0,0 1 1 0 0,0 0-1 0 0,-1 0-40 0 0,2 11 167 0 0,2-1-34 0 0,-4-9-15 0 0,-8 5 168 0 0,0-1-38 0 0,-1-1-37 0 0,-1 0-36 0 0,-1-1-35 0 0,0-1-32 0 0,-14 4 12 0 0,-1-3-116 0 0,0-2-107 0 0,0-2-95 0 0,2-2-87 0 0,19 0 69 0 0,-12-1-216 0 0,7 0 97 0 0,1-1-56 0 0,6 1 140 0 0,0 0-43 0 0,0 0-50 0 0,1 0-56 0 0,0-1-63 0 0,1 0-66 0 0,1 2 2 0 0,1 0-111 0 0,0-1 99 0 0,0 1-41 0 0,0 0-671 0 0,0 0-518 0 0,0 0-991 0 0</inkml:trace>
  <inkml:trace contextRef="#ctx0" brushRef="#br0" timeOffset="125497.159">11442 4243 11056 0 0,'0'0'248'0'0,"-2"1"34"0"0,-9 6 45 0 0,0 0-117 0 0,2 0-102 0 0,-1 1-47 0 0,-21 16 23 0 0,18-13-2 0 0,0 0 100 0 0,7-5-39 0 0,0-1 42 0 0,-2 4 19 0 0,-1 7 205 0 0,-2 1 98 0 0,11-16-468 0 0,-1-1 0 0 0,0 1 1 0 0,1 0-1 0 0,-1 0 1 0 0,1 0-1 0 0,-1 0 0 0 0,1 0 1 0 0,0 0-1 0 0,-1 0 0 0 0,1 0 1 0 0,0 0-1 0 0,0 0 1 0 0,-1 0-40 0 0,3 13 450 0 0,4-1-98 0 0,-2-9-223 0 0,0 0-38 0 0,14 6 258 0 0,1-5-112 0 0,1-3-88 0 0,0-3-60 0 0,-9-1-55 0 0,-1-1 1 0 0,0 1-1 0 0,0-2 1 0 0,5-1-35 0 0,6-5 110 0 0,-19 9-95 0 0,1-1 0 0 0,0 0 0 0 0,-1 1 0 0 0,1-1 0 0 0,-1-1 0 0 0,0 1 1 0 0,0 0-1 0 0,0-1 0 0 0,0 1 0 0 0,0-1 0 0 0,0 1 0 0 0,-1-1 0 0 0,1 0 0 0 0,-1 0 0 0 0,0 1 0 0 0,1-4-15 0 0,-1 2 20 0 0,1 0 0 0 0,-1 0 0 0 0,0-1 0 0 0,-1 1 0 0 0,1 0 0 0 0,-1 0-1 0 0,0-1 1 0 0,0 1 0 0 0,0 0 0 0 0,-1-1 0 0 0,0-2-20 0 0,-1 0-112 0 0,0 1 43 0 0,-2-5 36 0 0,-2 2 96 0 0,4 6-5 0 0,0 0 1 0 0,0 0-1 0 0,-1 0 0 0 0,1 0 1 0 0,-1 0-1 0 0,-1 0-58 0 0,-6-4 84 0 0,2 3-101 0 0,0 0-98 0 0,4 3 13 0 0,0-1-34 0 0,-1 1-37 0 0,1 0-41 0 0,-1 0-42 0 0,0 0-48 0 0,0 1-49 0 0,0-1-54 0 0,0 1-56 0 0,0-1-59 0 0,0 1-64 0 0,0 0-65 0 0,-6 0-703 0 0</inkml:trace>
  <inkml:trace contextRef="#ctx0" brushRef="#br0" timeOffset="125816.416">11658 4137 9384 0 0,'0'0'208'0'0,"0"0"33"0"0,0 0 16 0 0,1 1-56 0 0,0 1-150 0 0,0 2-33 0 0,1-1 3 0 0,-1 1 39 0 0,-1 2 86 0 0,0-1 42 0 0,-1 8 232 0 0,4-4-215 0 0,3 9 537 0 0,-1 0-81 0 0,-2 1-78 0 0,-1 1-75 0 0,-1-1-71 0 0,0 1-70 0 0,-1 0-64 0 0,0 0-64 0 0,0 0-59 0 0,0 0-56 0 0,0-1-52 0 0,1-1-48 0 0,1 3 60 0 0,1 9 83 0 0,-2-21-92 0 0,0 0-1 0 0,1 0 0 0 0,1-1 1 0 0,0 2-75 0 0,13 51 417 0 0,-14-47-308 0 0,-2-13-99 0 0,0 0 1 0 0,0 0 0 0 0,0 0-1 0 0,0 1 1 0 0,0-1 0 0 0,1 0-1 0 0,-1 0 1 0 0,0 0-1 0 0,1 0 1 0 0,-1 0 0 0 0,1 0-1 0 0,-1 1 1 0 0,1-1 0 0 0,-1 0-1 0 0,1 0 1 0 0,0-1-1 0 0,0 1-10 0 0,2 3 58 0 0,0-2-44 0 0,-1 1 37 0 0,0 2 48 0 0,1 2 75 0 0,-3-7-212 0 0,0 0 54 0 0,-3 0 213 0 0,1-1-225 0 0,1 1-106 0 0,0-1-93 0 0,0 0 51 0 0,1 1-34 0 0,-1-1-38 0 0,1 0-40 0 0,-1 1-44 0 0,1-1-46 0 0,0 0 85 0 0,0 1-36 0 0,-1-2-398 0 0,0 1 101 0 0,1 0-52 0 0,-2-3-754 0 0,-2-1-593 0 0,-2-4-1126 0 0</inkml:trace>
  <inkml:trace contextRef="#ctx0" brushRef="#br0" timeOffset="127489.715">11693 4239 8376 0 0,'3'-8'101'0'0,"-1"-1"64"0"0,6-14 302 0 0,-4 16-366 0 0,2 0-63 0 0,-2 3 12 0 0,-1 0 42 0 0,1 0 34 0 0,14-11 592 0 0,-13 12-313 0 0,2-2 84 0 0,-1 0-71 0 0,-1 2-110 0 0,-1 1-9 0 0,0 1 55 0 0,0 0-5 0 0,0 0 60 0 0,1 1 68 0 0,0 0 79 0 0,11 3 2 0 0,0 0-61 0 0,1 1-59 0 0,-2 2-60 0 0,0 2-61 0 0,-1 2-60 0 0,-1 2-62 0 0,-3 4-62 0 0,-8-13-109 0 0,0 0-1 0 0,0 1 0 0 0,0-1 0 0 0,-1 1 0 0 0,0-1 0 0 0,0 1 1 0 0,0-1-1 0 0,0 1 0 0 0,0 0 0 0 0,-1 0 0 0 0,0-1 0 0 0,1 1 1 0 0,-1 0-1 0 0,-1 0 0 0 0,1 0 0 0 0,-1-1 0 0 0,1 1 0 0 0,-1 0 0 0 0,-1 2-23 0 0,1-1 35 0 0,-1 0 0 0 0,0 0-1 0 0,0 0 1 0 0,0 0-1 0 0,-1 0 1 0 0,0 0-1 0 0,0-1 1 0 0,0 1-1 0 0,-3 3-34 0 0,1-3 30 0 0,1-1-1 0 0,-1 0 1 0 0,0 0-1 0 0,0 0 0 0 0,0-1 1 0 0,-1 1-1 0 0,-3 1-29 0 0,-9 2 56 0 0,0 0 0 0 0,0-2-1 0 0,-1 0 1 0 0,1-1 0 0 0,-2 0-56 0 0,0 0 55 0 0,5-1-44 0 0,-1-2-44 0 0,2 0-51 0 0,0-1-59 0 0,13 0 69 0 0,1 0 0 0 0,0 0-12 0 0,0 0-2 0 0,1 0-12 0 0,6-2-5 0 0,-3 1 6 0 0,15-9-141 0 0,1 2 40 0 0,24-4-111 0 0,8-4 23 0 0,-14 1 184 0 0,-1-2 45 0 0,-12 4 40 0 0,-1-1 0 0 0,-1-1 0 0 0,13-11 19 0 0,8-11-52 0 0,-35 28 52 0 0,-5 5 4 0 0,0 0-1 0 0,1 0 1 0 0,-1 1 0 0 0,1-1-1 0 0,2 0-3 0 0,-6 3 90 0 0,-1 1 0 0 0,0 0-10 0 0,0 0-7 0 0,0 0-1 0 0,-9 3 70 0 0,-4 12-38 0 0,3 4-35 0 0,5-7 11 0 0,4-9-27 0 0,-3 8 51 0 0,0-2-40 0 0,-3 23 43 0 0,5-18-24 0 0,1 1 83 0 0,0-7-40 0 0,1-1 35 0 0,3-2 13 0 0,11 2 393 0 0,-9-6-465 0 0,-3-1-84 0 0,1-1 14 0 0,-1 0 0 0 0,1 0 0 0 0,-1 1 1 0 0,0-1-1 0 0,0-1 0 0 0,0 1 0 0 0,3-1-32 0 0,12-14 158 0 0,-3-3-53 0 0,-1-2-44 0 0,4-4-26 0 0,-8 12-41 0 0,-8 11 7 0 0,0 0 0 0 0,1 0 0 0 0,-1 0 0 0 0,1 0 0 0 0,0 0 0 0 0,-1 0 0 0 0,1 1 0 0 0,0-1 0 0 0,0 1 0 0 0,0-1-1 0 0,8-2-29 0 0,2 3-35 0 0,-9 2-30 0 0,1 2 41 0 0,9 15 1 0 0,-7-7-15 0 0,0 0 50 0 0,7 14 21 0 0,-4-9-3 0 0,-8-14 0 0 0,0 1 0 0 0,0-1 0 0 0,1 1 0 0 0,-1-1 0 0 0,1 1 0 0 0,-1-1 0 0 0,1 0 0 0 0,0 0 0 0 0,0 0 0 0 0,0 0 0 0 0,0 0 0 0 0,0 0 0 0 0,1-1-1 0 0,9 7 73 0 0,9 6 120 0 0,2-3 88 0 0,1-3 116 0 0,-11-6-147 0 0,2-1 38 0 0,14-3 159 0 0,-2-4-72 0 0,-23 4-325 0 0,0 1 0 0 0,-1-1 0 0 0,1 0 0 0 0,-1 0 0 0 0,1-1 0 0 0,-1 1 0 0 0,0-1 0 0 0,0 0 0 0 0,0 0 0 0 0,0 0 0 0 0,0 0 0 0 0,-1 0 0 0 0,1-1-50 0 0,4-6 99 0 0,-1 1-48 0 0,-2 3-49 0 0,-1 0-1 0 0,1-1 1 0 0,-1 1 0 0 0,-1 0 0 0 0,1-1-1 0 0,0-4-1 0 0,6-19 5 0 0,0 2 65 0 0,-4-1 46 0 0,-5 10-52 0 0,1 0-47 0 0,-1-9-53 0 0,3-13-72 0 0,-1 24 62 0 0,0 0-77 0 0,-1 1-47 0 0,-1-21-287 0 0,0 14 237 0 0,-1 5 133 0 0,1 8 86 0 0,0 1 33 0 0,-4-18-33 0 0,0 8 13 0 0,4 17-8 0 0,0 0 1 0 0,-1 1-1 0 0,1-1 1 0 0,0 0-1 0 0,-1 1 1 0 0,1-1-1 0 0,-1 1 1 0 0,1-1-1 0 0,-1 1 0 0 0,0-1 1 0 0,0 1-1 0 0,0-1-4 0 0,-5-5 0 0 0,-1 7 0 0 0,5 1 0 0 0,1-1-1 0 0,-1 1 0 0 0,1 0 1 0 0,-1 0-1 0 0,1 1 0 0 0,0-1 0 0 0,-1 0 1 0 0,1 0-1 0 0,0 1 0 0 0,0-1 1 0 0,0 0 0 0 0,-9 20-63 0 0,6-9-23 0 0,1 0 0 0 0,-1 12 86 0 0,2-14-31 0 0,-3 37-75 0 0,5 1 76 0 0,0-43 31 0 0,1 25-1 0 0,2 0 0 0 0,2 5 0 0 0,3 38 0 0 0,-7-62 1 0 0,1-1 1 0 0,-1 1-1 0 0,2 0 0 0 0,0-1 0 0 0,0 0 0 0 0,1 1 0 0 0,0-1 0 0 0,1-1 0 0 0,0 1 0 0 0,1 1-1 0 0,-4-9 11 0 0,-1 0 0 0 0,1 0-1 0 0,0 0 1 0 0,0 0 0 0 0,0 0 0 0 0,0 0 0 0 0,1 0-11 0 0,16 7 21 0 0,2-6-55 0 0,1-5-54 0 0,1-4-54 0 0,-2-3-55 0 0,-2-3-56 0 0,-3 0-54 0 0,0-4-135 0 0,-1 0 1 0 0,6-8 441 0 0,-1-2-411 0 0,-7 9 112 0 0,-7 9 199 0 0,0 0 1 0 0,-1-1-1 0 0,4-7 100 0 0,-3 1-30 0 0,0 0 101 0 0,-6 14-63 0 0,0 1-1 0 0,0-1 0 0 0,0 1 1 0 0,0-1-1 0 0,0 1 1 0 0,1-1-1 0 0,-1 1 0 0 0,0-1 1 0 0,0 1-1 0 0,-1-1 0 0 0,1 1 1 0 0,0-1-1 0 0,0 1 0 0 0,0-1 1 0 0,0 1-1 0 0,0-1 0 0 0,0 1 1 0 0,-1-1-8 0 0,1 1 13 0 0,-1-1 1 0 0,1 1 0 0 0,-1-1-1 0 0,1 1 1 0 0,-1-1 0 0 0,1 1-1 0 0,-1-1 1 0 0,0 1 0 0 0,1 0-1 0 0,-1-1 1 0 0,1 1 0 0 0,-1 0-1 0 0,0-1 1 0 0,1 1 0 0 0,-1 0-1 0 0,0 0 1 0 0,0 0 0 0 0,0 0-14 0 0,-16 0 219 0 0,8 3-134 0 0,3 1-50 0 0,1-1 0 0 0,0 1 0 0 0,0-1 0 0 0,0 1 1 0 0,-2 2-36 0 0,3-1 23 0 0,-1 0 0 0 0,1 0 1 0 0,0 0-1 0 0,-2 5-23 0 0,-1 3 16 0 0,0 0 0 0 0,1 1-1 0 0,1 0 1 0 0,0 3-16 0 0,1-4 43 0 0,1 18-21 0 0,3-20 18 0 0,2 0 56 0 0,1 0 78 0 0,-3-11-160 0 0,1 0 1 0 0,-1 0-1 0 0,0 1 0 0 0,0-1 1 0 0,0 0-1 0 0,0 0 1 0 0,1 1-1 0 0,-1-1 0 0 0,0 0 1 0 0,0 0-1 0 0,1 1 1 0 0,-1-1-1 0 0,0 0 1 0 0,0 0-1 0 0,1 0 0 0 0,-1 0 1 0 0,0 0-1 0 0,0 1 1 0 0,1-1-1 0 0,-1 0 0 0 0,0 0 1 0 0,1 0-1 0 0,-1 0-14 0 0,9-1 222 0 0,0-2-118 0 0,-6 2-99 0 0,-1-1-34 0 0,6-3 64 0 0,-1-1 1 0 0,0-1-1 0 0,-1 0 1 0 0,1 0-1 0 0,-1 0 1 0 0,-1 0-1 0 0,3-4-35 0 0,19-33 101 0 0,-24 38-101 0 0,1 0 0 0 0,0 0 0 0 0,0 1 0 0 0,0-1 0 0 0,5-3 0 0 0,-4 6-12 0 0,-4 3-49 0 0,1 1-4 0 0,1 4 31 0 0,1-1 0 0 0,-1 1 1 0 0,0 0-1 0 0,2 5 34 0 0,9 23-74 0 0,1 4 46 0 0,-12-32 30 0 0,0 1-1 0 0,0-1 1 0 0,1 0-1 0 0,0 0 0 0 0,0 1-1 0 0,9 6 62 0 0,2 1 42 0 0,5 1 63 0 0,-14-10-92 0 0,1 0 0 0 0,-1-1 1 0 0,1 0-1 0 0,1-1-75 0 0,-5 0 33 0 0,0-1 0 0 0,1 0 1 0 0,-1 0-1 0 0,1-1 0 0 0,-1 1 0 0 0,1-1 0 0 0,-1 0 1 0 0,1 0-1 0 0,-1 0 0 0 0,1 0 0 0 0,-1-1 1 0 0,1 1-1 0 0,-1-1 0 0 0,1 0 0 0 0,-1 0-33 0 0,14-9 128 0 0,-3-6-36 0 0,-9 10-63 0 0,-1-1-1 0 0,-1 0 1 0 0,3-7-29 0 0,7-23-11 0 0,-5-3-83 0 0,-3 1-70 0 0,0 6-17 0 0,6-40-412 0 0,-8 48 441 0 0,0 1 42 0 0,1-1 55 0 0,-1 0 73 0 0,-4 7-19 0 0,-1-1 13 0 0,2 18 41 0 0,0 1 11 0 0,-1 0-61 0 0,1 0 0 0 0,-1 0 1 0 0,1 0-1 0 0,-1 0 0 0 0,1 1 0 0 0,-1-1 0 0 0,1 0 0 0 0,-1 1 0 0 0,1-1 0 0 0,-1 0 0 0 0,1 1 0 0 0,0-1 0 0 0,-1 0 0 0 0,1 1 0 0 0,-1-1 0 0 0,1 1 0 0 0,0-1 0 0 0,0 0 0 0 0,-1 1 0 0 0,1-1 0 0 0,0 1 0 0 0,0-1 1 0 0,-1 1-4 0 0,-4 15-14 0 0,2-9 5 0 0,1-1-28 0 0,0 1 0 0 0,0-1 0 0 0,1 0 0 0 0,0 1 0 0 0,0 2 37 0 0,-1 13-71 0 0,2 0 1 0 0,1 2 70 0 0,0 7-74 0 0,0-3 70 0 0,2 1 86 0 0,2 6 106 0 0,6 16 213 0 0,-8-42-267 0 0,-1 0 0 0 0,1 0-1 0 0,1 0 1 0 0,-1 0 0 0 0,2 0 0 0 0,-1-1-1 0 0,1 0 1 0 0,0 0 0 0 0,4 3-134 0 0,-4-6 71 0 0,0-2 79 0 0,0-1-33 0 0,3-4 27 0 0,-1-6-109 0 0,-1-2-92 0 0,-2 0-43 0 0,-1-1-41 0 0,-1-1-68 0 0,0-1-160 0 0,3-13-190 0 0,-3 13 315 0 0,0 0 67 0 0,4-20-290 0 0,1 12 203 0 0,2 3 99 0 0,3-3 71 0 0,-12 20 62 0 0,0 1 78 0 0,2-1 63 0 0,6 1-30 0 0,2 2 13 0 0,-5 1-17 0 0,0 0 28 0 0,-1 0 1 0 0,1 0-1 0 0,-1 0 0 0 0,0 1 0 0 0,2 1-103 0 0,-4-2 45 0 0,1 0 0 0 0,-1 0 0 0 0,0 0 0 0 0,0 1-1 0 0,0-1 1 0 0,-1 0-45 0 0,8 16 149 0 0,3 11 20 0 0,-6-15-64 0 0,1 0 42 0 0,-3-5-17 0 0,0 0 34 0 0,5 5 68 0 0,0 0-49 0 0,4 0-10 0 0,-10-12-131 0 0,1 0 1 0 0,-1 0-1 0 0,1 0 1 0 0,0-1-1 0 0,2 2-42 0 0,7 2 38 0 0,-10-5-17 0 0,1 0 0 0 0,-1 0 0 0 0,0 0-1 0 0,1-1 1 0 0,0 1 0 0 0,-1-1 0 0 0,1 0 0 0 0,0 0-21 0 0,7-1-6 0 0,0-3-80 0 0,-2-2-110 0 0,-4 1 48 0 0,-1 0-38 0 0,-2 2-22 0 0,3-5-174 0 0,-4 5 152 0 0,0 2 86 0 0,0-1-33 0 0,0 1-39 0 0,-1-1-47 0 0,1 1-89 0 0,0-1-72 0 0,-1 0-80 0 0,1 0-89 0 0,0 0-97 0 0,0 0-105 0 0,-1 0-114 0 0,1 0-121 0 0,2-5-1474 0 0,1-4-1411 0 0,-4 11 3909 0 0</inkml:trace>
  <inkml:trace contextRef="#ctx0" brushRef="#br0" timeOffset="127756.245">13533 4059 14336 0 0,'0'0'330'0'0,"0"0"-75"0"0,0 0-93 0 0,0-1-81 0 0,0 0-37 0 0,0-1 18 0 0,0 1 9 0 0,-1 0 86 0 0,1 0-35 0 0,-1 1 36 0 0,-1-3-73 0 0,-1 0-50 0 0,0-2 17 0 0,2 4 11 0 0,1 1 73 0 0,0 0 124 0 0,0 0 10 0 0,0 0 0 0 0,0 0-13 0 0,0 0-8 0 0,0 0-1 0 0,0 4-52 0 0,1 1-69 0 0,0-1-66 0 0,0 1-64 0 0,0 0-62 0 0,0 0-59 0 0,1 0-57 0 0,0-1-54 0 0,0 1-52 0 0,0 0-50 0 0,0-1-47 0 0,1 1-45 0 0,-1-1-42 0 0,1 0-41 0 0,-1 0-37 0 0,1 0-35 0 0,7 5-886 0 0</inkml:trace>
  <inkml:trace contextRef="#ctx0" brushRef="#br0" timeOffset="128184.149">13826 4155 14272 0 0,'0'0'421'0'0,"0"0"-155"0"0,0 0-123 0 0,-1 0-51 0 0,-2 1-43 0 0,-7 3-28 0 0,4-2-2 0 0,1 1 36 0 0,-7 4 139 0 0,5-2-23 0 0,-23 16 594 0 0,23-15-604 0 0,0-1-47 0 0,5-3-90 0 0,-13 10 248 0 0,-23 25 694 0 0,24-19-602 0 0,2-2-137 0 0,8-7-162 0 0,-1-1-41 0 0,-4 17 94 0 0,5-13-13 0 0,2-1 42 0 0,2-10-57 0 0,4 2 69 0 0,6 5 0 0 0,-6-5-67 0 0,5 3 147 0 0,2-4-63 0 0,1-2-52 0 0,0-2-40 0 0,-7 1-66 0 0,-1-1 0 0 0,1 1 0 0 0,-1-1 0 0 0,1 0 1 0 0,-1-1-1 0 0,0 1 0 0 0,0-1 0 0 0,0 0 0 0 0,1-1-18 0 0,14-12 88 0 0,2 0 1 0 0,0 2 0 0 0,14-8-89 0 0,9-2 40 0 0,-39 22-43 0 0,0 0-1 0 0,0 0 0 0 0,0 0 0 0 0,0 1 0 0 0,2 0 4 0 0,-4 0-15 0 0,1 0-1 0 0,0 1 0 0 0,0 0 0 0 0,0 0 1 0 0,0 0-1 0 0,-1 0 0 0 0,1 1 1 0 0,0-1-1 0 0,0 1 0 0 0,0 0 0 0 0,1 1 16 0 0,5 4-115 0 0,-6 1 78 0 0,-3-4 12 0 0,2 2-15 0 0,-1 0-1 0 0,1 0 1 0 0,-1 0-1 0 0,1 4 41 0 0,2 23-113 0 0,-4-1 55 0 0,-3 1 64 0 0,-1-20-6 0 0,0-2 16 0 0,3-8 67 0 0,0-2 26 0 0,0 0 3 0 0,0 0 4 0 0,-9 2 199 0 0,1-2-36 0 0,8-1-269 0 0,0 1 1 0 0,-1-1 0 0 0,1 0 0 0 0,-1 1-1 0 0,1-1 1 0 0,0 0 0 0 0,-1 1 0 0 0,1-1-1 0 0,0 0 1 0 0,0 0 0 0 0,0 1 0 0 0,0-1 0 0 0,-1 0-1 0 0,1 0 1 0 0,0 0-11 0 0,0-2 27 0 0,0-1 0 0 0,0 0 1 0 0,0 0-1 0 0,0 1 0 0 0,1-1 0 0 0,-1 0 0 0 0,2-1-27 0 0,9-27 81 0 0,6 2-81 0 0,1 3-55 0 0,-14 22 22 0 0,0 1 0 0 0,1-1 0 0 0,-1 1 0 0 0,1-1 0 0 0,1 1 33 0 0,11-11-90 0 0,-10 8 46 0 0,0 1 0 0 0,0 0-1 0 0,0 0 1 0 0,0 1 0 0 0,2-1 44 0 0,-6 5-12 0 0,-1 0 0 0 0,0-1 0 0 0,1 1 1 0 0,-1 0-1 0 0,0 1 0 0 0,1-1 0 0 0,-1 0 1 0 0,1 1-1 0 0,0-1 0 0 0,-1 1 0 0 0,1 0 0 0 0,-1-1 1 0 0,1 1-1 0 0,-1 1 0 0 0,1-1 0 0 0,0 0 1 0 0,-1 1-1 0 0,1-1 0 0 0,1 1 12 0 0,-2 0-11 0 0,0 0-1 0 0,0 0 1 0 0,0 0-1 0 0,-1 1 1 0 0,1-1-1 0 0,0 0 1 0 0,-1 1-1 0 0,1-1 1 0 0,-1 1-1 0 0,1-1 1 0 0,-1 1-1 0 0,0 0 1 0 0,0 0-1 0 0,1 1 12 0 0,11 28-100 0 0,-9-19 60 0 0,8 18 4 0 0,5 15-21 0 0,-5-1 64 0 0,-10-36-171 0 0,0-1 77 0 0,-1 1 17 0 0,-2-7-20 0 0,1 0-50 0 0,0 0-91 0 0,-1 2-114 0 0,1-2 121 0 0,0 1-37 0 0,0 9-631 0 0</inkml:trace>
  <inkml:trace contextRef="#ctx0" brushRef="#br0" timeOffset="132063.762">10725 5351 7056 0 0,'0'0'195'0'0,"-1"0"-39"0"0,1-2 58 0 0,-2-1-110 0 0,1-1-79 0 0,-2-13-23 0 0,5 3 79 0 0,0 5 30 0 0,0 1 63 0 0,0 0 77 0 0,0 0 89 0 0,0 4-65 0 0,9-15 439 0 0,-7 12-445 0 0,1 0 36 0 0,-1-1 39 0 0,1 1-35 0 0,15-15 614 0 0,-10 13-487 0 0,0 1 87 0 0,-5 5-220 0 0,0-1 35 0 0,-3 4-257 0 0,-1-1 45 0 0,0-1 230 0 0,2 1 626 0 0,-3 1-590 0 0,1 1-130 0 0,-1 0-89 0 0,0 0-129 0 0,1 0-33 0 0,-1 0-36 0 0,0 0-40 0 0,0 1-58 0 0,1 10 391 0 0,-1 0-36 0 0,-3 12 147 0 0,-1 10 35 0 0,3 14-107 0 0,-1-23-196 0 0,2 1-66 0 0,-2 30 22 0 0,0 2 23 0 0,0-29-17 0 0,1 4 18 0 0,4-11 16 0 0,5 27 118 0 0,-1-1-49 0 0,-6-40-182 0 0,2-3-43 0 0,-1 5-149 0 0,-5 3-109 0 0,3-13 168 0 0,0 0-54 0 0,0 0-131 0 0,0 0 11 0 0,0 0-36 0 0,0 0-923 0 0,0 0-57 0 0</inkml:trace>
  <inkml:trace contextRef="#ctx0" brushRef="#br0" timeOffset="133214.674">10788 5439 9760 0 0,'-2'-6'329'0'0,"1"1"-84"0"0,3 0-35 0 0,4 0-4 0 0,2 3-37 0 0,-2 1-24 0 0,-1 1 22 0 0,0 0 60 0 0,-3 0 139 0 0,0 0-6 0 0,10 4 29 0 0,-1 3-43 0 0,0 0-43 0 0,0 2-42 0 0,-1 1-42 0 0,0 1-41 0 0,-1 0-41 0 0,0 0-41 0 0,-1-2-41 0 0,-1 1-35 0 0,0-3-33 0 0,-2 2 42 0 0,5 8 129 0 0,-4-5 103 0 0,-2-1 0 0 0,0 1 0 0 0,3 10-261 0 0,-7-20 69 0 0,1-2-75 0 0,-1 1-16 0 0,0 0 73 0 0,-1 1 69 0 0,1 2 92 0 0,0 0 113 0 0,0-2-217 0 0,0-2-38 0 0,0 0-6 0 0,-1-1-11 0 0,1 0-51 0 0,-1 0 1 0 0,0 0-1 0 0,0 1 0 0 0,1-1 1 0 0,-1 0-1 0 0,0 0 0 0 0,1 0 1 0 0,-1 0-1 0 0,1 0 0 0 0,-1 0 1 0 0,1 0-1 0 0,0 0 0 0 0,0 0 1 0 0,-1 0-1 0 0,1 0 0 0 0,0 0 1 0 0,0 0-1 0 0,0-1 1 0 0,0 0-3 0 0,0-1 19 0 0,-1-1-7 0 0,1-1 0 0 0,0 1 0 0 0,0 0 0 0 0,0 0 0 0 0,0-1 0 0 0,1 1 0 0 0,-1 0 0 0 0,1 0 0 0 0,1-3-12 0 0,11-23 40 0 0,-2 12-49 0 0,1 2-37 0 0,1 1-47 0 0,1 2-56 0 0,25-18-242 0 0,-25 22 218 0 0,0 1-1 0 0,1 0 1 0 0,0 1 0 0 0,0 0-1 0 0,0 2 1 0 0,8-2 173 0 0,14-1-280 0 0,-1 5 49 0 0,-31 3 216 0 0,0 0-1 0 0,0 1 0 0 0,-1-1 0 0 0,1 1 1 0 0,0 0-1 0 0,-1 0 0 0 0,1 0 1 0 0,-1 1-1 0 0,1-1 0 0 0,-1 1 1 0 0,0 0-1 0 0,2 1 16 0 0,-2 0-27 0 0,0 0 0 0 0,0 0 0 0 0,0 0 0 0 0,0 1 1 0 0,2 3 26 0 0,-2-2-74 0 0,-2 3 85 0 0,-1 1 48 0 0,-2-7-43 0 0,1-1-1 0 0,-1 1 0 0 0,1 0 1 0 0,-1 0-1 0 0,0 0 0 0 0,0 0 1 0 0,1-1-1 0 0,-1 1 0 0 0,-1 0 1 0 0,1-1-1 0 0,0 1 0 0 0,0-1 1 0 0,-1 2-16 0 0,-1 0 16 0 0,0 0 1 0 0,-1-1-1 0 0,1 1 1 0 0,0-1-1 0 0,-1 1 1 0 0,0-1-17 0 0,-24 11 167 0 0,-1 2 80 0 0,17-9-195 0 0,-4 3 12 0 0,11-5-6 0 0,0 1 36 0 0,-13 14 255 0 0,7-9-127 0 0,1 2 62 0 0,6-6-192 0 0,1 2-34 0 0,-5 12 16 0 0,6-16-42 0 0,1-4-27 0 0,0 1 0 0 0,1 0 0 0 0,-1 0-1 0 0,1 0 1 0 0,-1-1 0 0 0,1 1 0 0 0,0 0-1 0 0,-1 0 1 0 0,1 0 0 0 0,0 0 0 0 0,-1 0-1 0 0,1 0 1 0 0,0-1 0 0 0,0 1 0 0 0,0 1-5 0 0,5 5 65 0 0,10-1 43 0 0,15-6 198 0 0,-26-1-219 0 0,2-6-74 0 0,0 0-16 0 0,3 1-1 0 0,-5 5 8 0 0,-1-1 0 0 0,0 0 0 0 0,0 0-1 0 0,0 0 1 0 0,0-1 0 0 0,-1 1-1 0 0,3-3-3 0 0,-4 3 8 0 0,1 0 0 0 0,-1 1 0 0 0,0-1 0 0 0,-1 0 0 0 0,1 0-1 0 0,0 0 1 0 0,0 0 0 0 0,-1 0 0 0 0,1 0 0 0 0,-1-2-8 0 0,5-12 52 0 0,0-2-61 0 0,-2 10-42 0 0,0 0 0 0 0,-1-1-1 0 0,1-6 52 0 0,-1 2-91 0 0,5-18-188 0 0,-3 22 223 0 0,0 0 36 0 0,-1 0 20 0 0,-1-1-4 0 0,8-2-66 0 0,-9 12 69 0 0,-1-1-1 0 0,0 1 0 0 0,0 0 1 0 0,0 0-1 0 0,0 0 1 0 0,0 0-1 0 0,0 0 1 0 0,0 0-1 0 0,1 0 0 0 0,-1 0 1 0 0,0-1-1 0 0,0 1 1 0 0,0 0-1 0 0,0 0 0 0 0,0 0 1 0 0,1 0-1 0 0,-1 0 1 0 0,0 0-1 0 0,0 0 1 0 0,0 0-1 0 0,0 0 0 0 0,1 0 1 0 0,-1 0-1 0 0,0 0 1 0 0,0 0-1 0 0,0 0 0 0 0,0 0 1 0 0,0 0-1 0 0,1 0 1 0 0,-1 0-1 0 0,0 0 1 0 0,0 0-1 0 0,0 0 0 0 0,0 1 1 0 0,1-1-1 0 0,-1 0 1 0 0,0 0-1 0 0,0 0 0 0 0,0 0 1 0 0,0 0 1 0 0,4 8-22 0 0,2 19 34 0 0,-4-17-17 0 0,7 35 37 0 0,-7-34 14 0 0,0 1 1 0 0,1 0 0 0 0,1 2-47 0 0,-3-10 13 0 0,1-1 1 0 0,0 1 0 0 0,0 0 0 0 0,0 0 0 0 0,0-1-1 0 0,0 1 1 0 0,1-1 0 0 0,0 0 0 0 0,-1 0 0 0 0,1 0 0 0 0,1 1-14 0 0,0-1-66 0 0,0 1 96 0 0,1 0 89 0 0,-1 1 70 0 0,2 0 102 0 0,5 0 200 0 0,0-4-41 0 0,-2-4-233 0 0,-1-1-116 0 0,1-3-96 0 0,-8 6 7 0 0,0 0-1 0 0,0 0 1 0 0,-1-1-1 0 0,1 1 1 0 0,0 0-1 0 0,0 0 1 0 0,-1 0-1 0 0,1-1 1 0 0,0 1-1 0 0,-1-2-11 0 0,5-26 14 0 0,-1 4-15 0 0,3-6 2 0 0,6-14-16 0 0,-12 43-64 0 0,2 1 51 0 0,0 1 5 0 0,-1-2-38 0 0,-1 2 61 0 0,-1-1 0 0 0,0 1-1 0 0,1 0 1 0 0,-1-1 0 0 0,1 1 0 0 0,0 0-1 0 0,-1-1 1 0 0,1 1 0 0 0,-1 0 0 0 0,1 0-1 0 0,-1-1 1 0 0,1 1 0 0 0,0 0 0 0 0,-1 0-1 0 0,1 0 1 0 0,-1 0 0 0 0,1 0 0 0 0,0 0-1 0 0,-1 0 1 0 0,1 0 0 0 0,-1 0 0 0 0,1 0 0 0 0,0 0-1 0 0,-1 0 1 0 0,1 1 0 0 0,-1-1 0 0 0,1 0-1 0 0,0 0 1 0 0,-1 0 0 0 0,1 1 0 0 0,-1-1-1 0 0,1 0 1 0 0,-1 1 0 0 0,1-1 0 0 0,-1 1-1 0 0,1-1 1 0 0,-1 1 0 0 0,0-1 0 0 0,1 1-1 0 0,-1-1 1 0 0,2 2-1 0 0,1 1-4 0 0,0-1 1 0 0,1 1-1 0 0,-2 0 0 0 0,1 1 0 0 0,0-1 0 0 0,-1 0 0 0 0,1 1 5 0 0,5 9-63 0 0,-1 1 0 0 0,3 6 63 0 0,-7-12-66 0 0,1 2 52 0 0,-1-1 40 0 0,0-1 35 0 0,4 5 155 0 0,-4-10-266 0 0,-2 1 86 0 0,1-1 67 0 0,-2-1 49 0 0,3 3 435 0 0,-1-7-364 0 0,0 0-161 0 0,0-1-46 0 0,8-12 105 0 0,-7 9-58 0 0,-1-1 1 0 0,1 1-1 0 0,-1-1 1 0 0,-1 0-1 0 0,1 0 1 0 0,-1 1-1 0 0,0-1 1 0 0,-1 0-1 0 0,0-4-63 0 0,1 0-10 0 0,1 0-34 0 0,10-22-175 0 0,-7 20 143 0 0,-1 0 44 0 0,-3 12 26 0 0,-1-1-1 0 0,0 1 1 0 0,1 0 0 0 0,-1 0 0 0 0,1 0-1 0 0,-1-1 1 0 0,1 1 0 0 0,0 0-1 0 0,-1 0 1 0 0,1 0 0 0 0,0 0-1 0 0,0 0 1 0 0,-1 0 0 0 0,1 0 0 0 0,0 0-1 0 0,0 0 1 0 0,0 1 0 0 0,0-1-1 0 0,1 0 1 0 0,0 0 6 0 0,-1 1-6 0 0,0-1 0 0 0,0 1-1 0 0,0 0 1 0 0,0 0 0 0 0,1 0 0 0 0,-1 0 0 0 0,0 0-1 0 0,0 0 1 0 0,0 1 0 0 0,0-1 0 0 0,1 0 0 0 0,-1 0-1 0 0,0 1 1 0 0,0-1 0 0 0,0 1 0 0 0,0-1 0 0 0,0 1-1 0 0,1 0 7 0 0,2 2-20 0 0,1 0-1 0 0,-1 1 0 0 0,0 0 0 0 0,1 0 0 0 0,-2 0 1 0 0,1 0-1 0 0,0 1 0 0 0,1 3 21 0 0,2 3-47 0 0,10 14 29 0 0,-9-13 63 0 0,1 1-1 0 0,1-1 1 0 0,6 5-45 0 0,1 4 47 0 0,-6-7-61 0 0,2-1-99 0 0,-11-12 2 0 0,0 0 70 0 0,0 1 46 0 0,3 1 66 0 0,-2-2-75 0 0,-1 0-36 0 0,0 0-38 0 0,-1 0-44 0 0,1 0-53 0 0,0 0-91 0 0,0 0-87 0 0,0 0-97 0 0,0-1-109 0 0,0 1-119 0 0,-1-1 290 0 0,-1 1-33 0 0,1-1-36 0 0,0 0-37 0 0,0 0-38 0 0,0 1-40 0 0,4 0-1679 0 0,4 1-1280 0 0</inkml:trace>
  <inkml:trace contextRef="#ctx0" brushRef="#br0" timeOffset="133624.821">12155 5267 9216 0 0,'4'-3'512'0'0,"-4"0"-119"0"0,-3 3-98 0 0,-3 0-74 0 0,-2 1-23 0 0,-10 4 185 0 0,14-4-216 0 0,-4 1 207 0 0,1 0 1 0 0,0 1-1 0 0,-1 0 0 0 0,0 1-374 0 0,-8 5 581 0 0,7-4-300 0 0,1 0-41 0 0,-1 0-49 0 0,1 0-57 0 0,-7 6 168 0 0,-6 9 257 0 0,5-6-97 0 0,4 1-199 0 0,8-1-72 0 0,7 0-63 0 0,6 0-52 0 0,13 5-38 0 0,15 5-92 0 0,-25-17 20 0 0,37 16 34 0 0,-37-17 18 0 0,-2-1 19 0 0,7 5 36 0 0,-13-7 154 0 0,-1-1-59 0 0,-2 4 45 0 0,-6 1-23 0 0,2-3-82 0 0,1-1 9 0 0,-3 3 83 0 0,-2-2-51 0 0,1-1-45 0 0,-2 0-41 0 0,-8 0-42 0 0,-1-1-114 0 0,-7 2-195 0 0,21-3 117 0 0,-2 0 2 0 0,-6 2-158 0 0,7-3 186 0 0,1 1-45 0 0,-1-1-92 0 0,0 0-94 0 0,0 0-115 0 0,2 0 194 0 0,0 0-36 0 0,1 0-50 0 0,0 0-52 0 0,0-1-45 0 0,0 1-41 0 0,0 0-147 0 0,-1 0-39 0 0,1-1-179 0 0,-2 1-484 0 0</inkml:trace>
  <inkml:trace contextRef="#ctx0" brushRef="#br0" timeOffset="133899.087">12319 5324 13072 0 0,'0'1'269'0'0,"1"0"-103"0"0,-1 2-70 0 0,2 3 53 0 0,-2-4-77 0 0,1-1 33 0 0,-1 1 79 0 0,-1-1 84 0 0,-1 5-186 0 0,1 0-46 0 0,3 12-34 0 0,1-11 48 0 0,1 1 98 0 0,-2-5-21 0 0,0 1 43 0 0,2 6 288 0 0,-3 6 374 0 0,0-4-179 0 0,1-4-246 0 0,1 2 389 0 0,-2 1-96 0 0,-1 1-117 0 0,0-7-341 0 0,0 1-37 0 0,0-2-52 0 0,0 1-35 0 0,-1 1 106 0 0,0-1-36 0 0,-2 7 98 0 0,-1 0-72 0 0,4-11-197 0 0,0 1 0 0 0,0-1 0 0 0,0 0-1 0 0,0 0 1 0 0,-1 1 0 0 0,2-1 0 0 0,-1 0 0 0 0,0 0 0 0 0,0 1 0 0 0,0-1-1 0 0,0 0 1 0 0,1 0 0 0 0,-1 0-17 0 0,3 5 73 0 0,-1-3-58 0 0,8 7 218 0 0,-6-8-226 0 0,1-1-104 0 0,-4-1-114 0 0,-1 0-21 0 0,0-1-143 0 0,1-1 54 0 0,6-5-563 0 0,-4 4 476 0 0,-2 2 53 0 0,0 0-67 0 0,3-6-965 0 0,-3-5-11 0 0</inkml:trace>
  <inkml:trace contextRef="#ctx0" brushRef="#br0" timeOffset="134092.719">12512 5032 14600 0 0,'-1'0'18'0'0,"1"-1"45"0"0,-1 1 89 0 0,0-1 56 0 0,-2-4 648 0 0,2 2-520 0 0,0-1-87 0 0,1 2-176 0 0,0-1-43 0 0,0 2 144 0 0,0 1 69 0 0,0 0 58 0 0,0-1 43 0 0,0 1 1365 0 0,0 0-1310 0 0,0 0-21 0 0,0 0-70 0 0,1 0-73 0 0,-1 0-169 0 0,0 0-37 0 0,1 0-42 0 0,-1 1-45 0 0,0-1-49 0 0,1 0-52 0 0,-1 0-113 0 0,1 1 115 0 0,-1-1-382 0 0,0 1 58 0 0,0-1 52 0 0,0 0 42 0 0,0 0-30 0 0,0 1 39 0 0,0-1-654 0 0,0 1 526 0 0,0-1-63 0 0,0 1 137 0 0,0-1-55 0 0,0 1-698 0 0,0 0-33 0 0,0 2-2551 0 0</inkml:trace>
  <inkml:trace contextRef="#ctx0" brushRef="#br0" timeOffset="134546.103">12547 5072 11200 0 0,'0'4'338'0'0,"1"-1"-65"0"0,-2 0-58 0 0,1 1-53 0 0,-1-1-45 0 0,0 0-39 0 0,-2 5-13 0 0,-2 12-128 0 0,5-11 110 0 0,1 5-60 0 0,1-1 41 0 0,-1 1 40 0 0,1 0 40 0 0,-1 0 36 0 0,1-1 37 0 0,0 1 35 0 0,0 0 33 0 0,2 13 345 0 0,0 0 118 0 0,1 1 108 0 0,-1 0 96 0 0,-1-13-464 0 0,-2 0-49 0 0,1 1-54 0 0,-1-1-56 0 0,0 3-32 0 0,1-1-92 0 0,-1-7-43 0 0,-1-2-37 0 0,0 17 69 0 0,0-7-59 0 0,0-1 4 0 0,0-15-79 0 0,-4 10 22 0 0,4-12-305 0 0,0 0 46 0 0,-1 0 42 0 0,0-1 36 0 0,-1 0-44 0 0,-3-2-97 0 0,4 3 105 0 0,-4-8-800 0 0,3 4 550 0 0,0 0-1 0 0,1 0 0 0 0,0 0 0 0 0,0 0 0 0 0,0-3 422 0 0,0-1-706 0 0,0 1-73 0 0,1 7 715 0 0,-1-12-854 0 0,0 1 129 0 0,1-1 124 0 0,0 1 118 0 0,1 0 115 0 0,0 1 109 0 0,1-1 105 0 0,1 1 100 0 0,1 0 94 0 0,0 1 90 0 0,2 0 86 0 0,0 0 81 0 0,1 1 75 0 0,1 0 71 0 0,1 1 66 0 0,2 0 61 0 0,0 0 18 0 0,1 2-66 0 0,-8 3-258 0 0,0 0 0 0 0,1 0 0 0 0,0 1 0 0 0,-1 0 0 0 0,1 0 1 0 0,4 0-201 0 0,3-1 382 0 0,-2-1-103 0 0,13-1 210 0 0,-11 5-239 0 0,0 0 93 0 0,2 1-41 0 0,-9-2-187 0 0,0 1 0 0 0,0 0 0 0 0,0 1 0 0 0,0-1 0 0 0,0 1-115 0 0,5 4 244 0 0,-2 1 62 0 0,-1 2 87 0 0,-1 3 115 0 0,-2 4-83 0 0,-2 2-48 0 0,-2-4 116 0 0,-1-1 0 0 0,-3 13-493 0 0,1 3 548 0 0,2-9-140 0 0,3-12-79 0 0,2 2-85 0 0,2-1-65 0 0,0 0-46 0 0,1 1 5 0 0,-5-9-108 0 0,-1 1 0 0 0,1 0 0 0 0,0-1 0 0 0,0 1-1 0 0,0-1 1 0 0,0 0 0 0 0,0 1 0 0 0,0-1 0 0 0,1 0 0 0 0,-1 0 0 0 0,0-1 0 0 0,0 1 0 0 0,1 0-1 0 0,-1-1 1 0 0,1 1-30 0 0,-2-1 27 0 0,1 0 115 0 0,-1 0-23 0 0,2-1-51 0 0,0 2-34 0 0,1-1-32 0 0,0 0 14 0 0,-2 0 202 0 0,-1 0-88 0 0,1 0-88 0 0,0 0-86 0 0,0 0-85 0 0,0 0-84 0 0,0-1-82 0 0,0 1-81 0 0,0 0-81 0 0,0-1-77 0 0,0 1-78 0 0,0-1-77 0 0,0 1-74 0 0,0-1-74 0 0,0 0-72 0 0,0 1-71 0 0,0-1-297 0 0,1 0-36 0 0,3-1-2751 0 0</inkml:trace>
  <inkml:trace contextRef="#ctx0" brushRef="#br0" timeOffset="134802.208">13012 5194 11672 0 0,'0'0'171'0'0,"0"0"-41"0"0,0 0 32 0 0,1 0-92 0 0,0 0 12 0 0,0 0-14 0 0,0 0 51 0 0,8 2-70 0 0,-1 4-22 0 0,-4-3-15 0 0,6 3-34 0 0,12 12 149 0 0,-13-11-158 0 0,-5-3-31 0 0,1-1-42 0 0,-1 1-47 0 0,1-1-55 0 0,0 0-63 0 0,0-1-70 0 0,-4-1 64 0 0,0-1-44 0 0,0 0-38 0 0,0 1-34 0 0,1-1-116 0 0,-1 0-34 0 0,3 1-1198 0 0</inkml:trace>
  <inkml:trace contextRef="#ctx0" brushRef="#br0" timeOffset="135248.011">13274 5249 11952 0 0,'0'1'227'0'0,"0"-1"-94"0"0,0 1-60 0 0,-3 2 1 0 0,2-2-5 0 0,-3 2 147 0 0,0 0-44 0 0,-1 0-41 0 0,1 0-35 0 0,-1 0-20 0 0,-1 0-34 0 0,-11 6-41 0 0,3-1-9 0 0,4-3 74 0 0,3 0 70 0 0,0 0 100 0 0,-21 14 678 0 0,-2 1-8 0 0,1 2-38 0 0,4 3-57 0 0,22-21-663 0 0,0 0 0 0 0,0 0 0 0 0,1 0-1 0 0,-1 1 1 0 0,0 1-148 0 0,-2 3 194 0 0,5-8-164 0 0,-1-1 1 0 0,1 1-1 0 0,-1 0 1 0 0,1-1-1 0 0,0 1 1 0 0,-1 0 0 0 0,1 0-1 0 0,0-1 1 0 0,0 1-1 0 0,0 0 1 0 0,0-1-1 0 0,-1 1 1 0 0,1 0-1 0 0,0 0-30 0 0,0 0 160 0 0,2 0-48 0 0,-1-1-35 0 0,2 2 6 0 0,2 1-24 0 0,-1-2 26 0 0,4-2 16 0 0,1-1-66 0 0,1-1-60 0 0,7-5-92 0 0,-1-1-20 0 0,-7 3 79 0 0,-1 2 51 0 0,-1-1 55 0 0,4-3-29 0 0,2-1-48 0 0,1 0-45 0 0,3-2-58 0 0,9-4-110 0 0,-20 12 217 0 0,0 1 0 0 0,0 0 0 0 0,0 0 0 0 0,4-1 25 0 0,14-1-114 0 0,5 5-126 0 0,-26-1 223 0 0,0 1-1 0 0,0 0 1 0 0,1 0 0 0 0,-1 0-1 0 0,0 0 1 0 0,-1 0 0 0 0,2 1 17 0 0,-2 0-2 0 0,0-1 0 0 0,0 0-1 0 0,0 1 1 0 0,0 0 0 0 0,0 0 0 0 0,0-1 0 0 0,0 1 0 0 0,1 2 2 0 0,-1-1 9 0 0,-1-1 1 0 0,1 1-1 0 0,-1 0 0 0 0,0 0 1 0 0,1 0-1 0 0,-1 0 0 0 0,0 0 0 0 0,-1 0-9 0 0,14 32 9 0 0,-8-22 33 0 0,-1 1 53 0 0,0 0 3 0 0,0-4 52 0 0,-3 0 67 0 0,-3-2 72 0 0,-6 0 71 0 0,7-8-174 0 0,0 0-166 0 0,0 1 39 0 0,1 1 85 0 0,0-1 46 0 0,1 1 163 0 0,-3-6-54 0 0,0 2-275 0 0,0-1 1 0 0,1 1-1 0 0,-1-1 0 0 0,1 0 0 0 0,-1 1 1 0 0,1-1-1 0 0,0 1 0 0 0,0-1-24 0 0,4-22 130 0 0,5 0-54 0 0,2 0-44 0 0,-2 6-31 0 0,-6 14-1 0 0,0 0 1 0 0,0 0-1 0 0,0 0 0 0 0,1 1 0 0 0,0-1 0 0 0,0 1 0 0 0,0 0 0 0 0,0 0 0 0 0,1 0 0 0 0,0 1 0 0 0,-1 0 0 0 0,1-1 0 0 0,1 2 0 0 0,-1-1 0 0 0,-1 1-8 0 0,0 0-1 0 0,0 1 0 0 0,1-1 1 0 0,-1 1-1 0 0,0 0 0 0 0,0 0 0 0 0,2 0 9 0 0,-4 1-7 0 0,1 0 0 0 0,-1 0 0 0 0,1 0 0 0 0,-1 1 0 0 0,1-1 0 0 0,-1 1 0 0 0,0-1 0 0 0,1 1 0 0 0,-1 0-1 0 0,0 0 1 0 0,1 0 0 0 0,-1 0 0 0 0,0 0 0 0 0,2 1 7 0 0,0 1-8 0 0,0 1 0 0 0,0-1-1 0 0,-1 0 1 0 0,1 1 0 0 0,-1 0 0 0 0,1 0 0 0 0,-1 1 8 0 0,20 34 1 0 0,-8-3 77 0 0,-6-12 51 0 0,6 16-4 0 0,-12-31-109 0 0,-1 0 1 0 0,0 1-1 0 0,0 3-16 0 0,-1-9 10 0 0,0 0 72 0 0,0 1 78 0 0,2 2 125 0 0,-1 0-67 0 0,-1-3-166 0 0,0-1-96 0 0,-1 0-102 0 0,0-2-258 0 0,0-1 206 0 0,0 0 90 0 0,0 0-36 0 0,0 0-10 0 0,0 0-37 0 0,0 0-41 0 0,0 0-46 0 0,0 0-51 0 0,0 0-47 0 0,0 0-44 0 0,0 0-40 0 0,0 0-293 0 0,0 0-66 0 0,0 0-50 0 0,0 0-38 0 0,0 0-341 0 0,0 0-32 0 0,0 0-2676 0 0</inkml:trace>
  <inkml:trace contextRef="#ctx0" brushRef="#br0" timeOffset="136230.608">14285 5185 9328 0 0,'0'0'208'0'0,"0"0"33"0"0,0 0 15 0 0,0 0 45 0 0,0 0-132 0 0,0 0 128 0 0,0 0-4 0 0,0 0-55 0 0,-1 1-47 0 0,1-1-41 0 0,-1 3 75 0 0,-1 2 107 0 0,1-3-131 0 0,-4 13 923 0 0,2-6-451 0 0,0 0-108 0 0,2-4-337 0 0,0 0-41 0 0,1 0-49 0 0,0 0-53 0 0,0 3 180 0 0,-1 0-40 0 0,1 8 127 0 0,-1-1-88 0 0,2 23 207 0 0,4 25 432 0 0,0-8-228 0 0,-2-27-389 0 0,0 0-43 0 0,1-1-50 0 0,0 0-55 0 0,1 1-61 0 0,2-2-69 0 0,-3-6 5 0 0,-2-8 68 0 0,0 0 0 0 0,0 11-81 0 0,-2-5 3 0 0,0 3-57 0 0,0-22-149 0 0,-1 1 35 0 0,-1-1-84 0 0,-1-1 56 0 0,-4 1-12 0 0,4 1 97 0 0,1-1-39 0 0,-1 1-145 0 0,-2-3-260 0 0,1 0-43 0 0,0-1-41 0 0,0 0-43 0 0,0 0-44 0 0,1-1-45 0 0,0 1-45 0 0,0-1-46 0 0,2 4 496 0 0,0-1-35 0 0,-1 0-487 0 0,0-2-296 0 0,-1-2-723 0 0,3 6 1903 0 0</inkml:trace>
  <inkml:trace contextRef="#ctx0" brushRef="#br0" timeOffset="136514.149">14228 5362 6504 0 0,'7'-17'204'0'0,"0"0"-56"0"0,8-9 10 0 0,-9 15-72 0 0,2 1-1 0 0,6-8-85 0 0,0 3 98 0 0,2 1 53 0 0,0 1 73 0 0,0 3 58 0 0,1 0 95 0 0,1 1 112 0 0,-9 5-197 0 0,0 1 34 0 0,2-2 16 0 0,1 2 81 0 0,-1 0 65 0 0,0 1 49 0 0,-8 2-408 0 0,-1 0 0 0 0,0-1 0 0 0,1 2 0 0 0,-1-1 0 0 0,1 0 0 0 0,-1 0 0 0 0,0 1 0 0 0,1 0 0 0 0,-1-1 0 0 0,0 1 0 0 0,0 0 0 0 0,0 0 0 0 0,1 0 0 0 0,-1 0 0 0 0,0 0 0 0 0,0 1 0 0 0,0-1 0 0 0,0 1-129 0 0,5 4 380 0 0,2 1 54 0 0,-1 1-53 0 0,0-1-50 0 0,-1 2-44 0 0,0-1-40 0 0,-2 2-36 0 0,3 12 123 0 0,-3 10 38 0 0,-5-1-95 0 0,0-26-238 0 0,-1 0-1 0 0,0-1 0 0 0,0 1 1 0 0,0-1-1 0 0,-1 3-38 0 0,0-3 20 0 0,0 0-1 0 0,0 0 1 0 0,0 0-1 0 0,-1-1 1 0 0,1 1-1 0 0,-2 1-19 0 0,-23 22 89 0 0,20-22-47 0 0,1 0-1 0 0,-1-1 0 0 0,0 1 0 0 0,-1-1 1 0 0,1-1-1 0 0,-1 1 0 0 0,0-1 0 0 0,1-1 1 0 0,-4 1-42 0 0,-16 2 51 0 0,-1-3-76 0 0,17-2 6 0 0,-5 0-32 0 0,-2-1-69 0 0,6 0-17 0 0,0-1-62 0 0,-1-2-154 0 0,7 0 126 0 0,0 1-38 0 0,1-2-40 0 0,2 0-44 0 0,-1-1-47 0 0,2-1-49 0 0,2 5 249 0 0,0 0 37 0 0,1-5-262 0 0,-1 5 208 0 0,1-1-76 0 0,0 0-110 0 0,-1 2 152 0 0,1-1-39 0 0,-1 1-28 0 0,0 0-39 0 0,1-2-453 0 0,0 0-298 0 0,0-1-713 0 0,0 3 1597 0 0</inkml:trace>
  <inkml:trace contextRef="#ctx0" brushRef="#br0" timeOffset="137054.192">14679 5163 8536 0 0,'0'0'249'0'0,"0"2"-1"0"0,2 4-181 0 0,0 0-36 0 0,6 28-22 0 0,-7-23 82 0 0,0-5-4 0 0,-1-1 36 0 0,0 6 161 0 0,1 0 57 0 0,-1-1 52 0 0,1 1 45 0 0,0 10 532 0 0,0-1 96 0 0,-1-15-824 0 0,0-1-43 0 0,2 8 259 0 0,-1-6-214 0 0,-1-2-48 0 0,1-1 2 0 0,-1 0 38 0 0,0-2 43 0 0,0-1-58 0 0,0 1-78 0 0,0-1 52 0 0,0 4 502 0 0,0-4-412 0 0,0 0-188 0 0,0-1-42 0 0,0-1-62 0 0,0-1-110 0 0,6-25 198 0 0,6-12-79 0 0,-2 12 1 0 0,-5 13-52 0 0,2 0-67 0 0,21-35-454 0 0,-16 32 379 0 0,-9 14 153 0 0,0 1-1 0 0,0 0 1 0 0,0 0 0 0 0,0 0-1 0 0,0 0 1 0 0,1 0-1 0 0,-1 1 1 0 0,1 0 0 0 0,1-1 38 0 0,20-10-185 0 0,1 6 85 0 0,-23 7 92 0 0,0-1 0 0 0,-1 1-1 0 0,1 0 1 0 0,0 1 0 0 0,0-1 0 0 0,-1 0-1 0 0,4 1 9 0 0,-4 0 0 0 0,0 0-1 0 0,0 0 0 0 0,0-1 0 0 0,0 1 0 0 0,0 1 0 0 0,0-1 1 0 0,0 0-1 0 0,-1 0 0 0 0,3 2 1 0 0,-2-1 6 0 0,0 0-1 0 0,-1 0 1 0 0,1 0 0 0 0,0 1-1 0 0,-1-1 1 0 0,1 0 0 0 0,-1 1 0 0 0,0-1-1 0 0,0 1-5 0 0,8 27 179 0 0,-6 2 35 0 0,-4-24-148 0 0,1-1-1 0 0,-1 1 0 0 0,-1-1 1 0 0,1 0-1 0 0,-1 1 0 0 0,-1-1 1 0 0,1 0-1 0 0,-1 0 0 0 0,0 0 1 0 0,-1-1-1 0 0,-3 6-65 0 0,-14 26 288 0 0,4 2-105 0 0,-4 8-77 0 0,19-43-97 0 0,1-1 43 0 0,2 0 51 0 0,4 1 96 0 0,1-3-8 0 0,0-1-102 0 0,-2-1-54 0 0,1 1-49 0 0,2-2 96 0 0,0 1-1 0 0,0-1 0 0 0,0 0 0 0 0,0-1 0 0 0,-1 0 0 0 0,5-1-81 0 0,14-7 192 0 0,-1-1-51 0 0,-6 3-73 0 0,-7 2-32 0 0,-1 1 0 0 0,0-1 0 0 0,0-1 0 0 0,0 0 0 0 0,-1-1 0 0 0,0 0 0 0 0,-1 0 0 0 0,1 0 0 0 0,5-10-36 0 0,-9 11 22 0 0,0 0-1 0 0,0 0 1 0 0,-1-1-1 0 0,0 1 1 0 0,0-1 0 0 0,-1 0-1 0 0,0 0 1 0 0,0-1-22 0 0,-2 4 9 0 0,0-1-1 0 0,0 1 1 0 0,0-1-1 0 0,-1 1 1 0 0,0-1 0 0 0,0 1-1 0 0,0-1 1 0 0,-1 1-9 0 0,1 2 1 0 0,-1 0 1 0 0,0 1-1 0 0,1-1 1 0 0,-1 1-1 0 0,0-1 1 0 0,0 1-1 0 0,-1 0 1 0 0,1-1-1 0 0,0 1 1 0 0,-1 0-1 0 0,1 0 1 0 0,-1 0-1 0 0,0 0 1 0 0,0 0-1 0 0,0 0 0 0 0,0 0 1 0 0,0 0-1 0 0,0 1 1 0 0,0-1-1 0 0,-1 1-1 0 0,-9-6-41 0 0,-1 2-57 0 0,-1 0-76 0 0,1 1-95 0 0,6 2 71 0 0,-1 0-125 0 0,5 2 160 0 0,0 0-72 0 0,1 0-36 0 0,-1 0-84 0 0,1 0-101 0 0,-1 1-115 0 0,1-1-71 0 0,0 0-123 0 0,1 0 333 0 0,0 0-36 0 0,0 0-37 0 0,0 0-38 0 0,-3 0-1540 0 0,-2 0-1175 0 0</inkml:trace>
  <inkml:trace contextRef="#ctx0" brushRef="#br0" timeOffset="137694.517">15298 4944 10080 0 0,'0'0'230'0'0,"0"0"30"0"0,0 0 18 0 0,0 1-120 0 0,1 0-83 0 0,7 11 476 0 0,-3 1-33 0 0,3 16 425 0 0,-3 3-103 0 0,-2-1-83 0 0,-2-7-167 0 0,1 5-13 0 0,-3-1-77 0 0,-1 0-61 0 0,0 0-42 0 0,-2 15 169 0 0,-3-13-193 0 0,0 0-18 0 0,4-19-209 0 0,-5 4-47 0 0,3-10-27 0 0,0 1 65 0 0,0 0 97 0 0,4-6 38 0 0,1 0 0 0 0,0-6-162 0 0,1-1-45 0 0,0 0-41 0 0,0 1-35 0 0,2-4-67 0 0,1 0-60 0 0,0 1-47 0 0,1-1-34 0 0,18-25-737 0 0,-14 24 707 0 0,-1 2 86 0 0,2-1-160 0 0,0 0 47 0 0,0 0 42 0 0,0 1 39 0 0,3-1 4 0 0,0 1 42 0 0,8-3-15 0 0,1 3 49 0 0,-3 2 117 0 0,15-5-67 0 0,-17 10 72 0 0,0 5 74 0 0,-10-1 259 0 0,12 10 805 0 0,-12-5-700 0 0,-4-4-254 0 0,0 1-37 0 0,0 0-46 0 0,-1 1-54 0 0,0-1-62 0 0,0 1-71 0 0,-2-1-78 0 0,1 1-86 0 0,-1 0 149 0 0,1-1 41 0 0,2 4 49 0 0,0-2 77 0 0,-3-5-54 0 0,0 0-1 0 0,1 0 0 0 0,-1 1 0 0 0,0-1 0 0 0,0 0 0 0 0,0 0 0 0 0,0 0 0 0 0,0 0 0 0 0,0 0 0 0 0,0 0 0 0 0,0 0 1 0 0,-1 0-1 0 0,1 0 0 0 0,0 0 0 0 0,-1 1-18 0 0,-16 38 1003 0 0,8-25-621 0 0,0-3-126 0 0,-2-2-80 0 0,-1 0-101 0 0,6-6-82 0 0,-2 0-34 0 0,-4 2 9 0 0,0 0 47 0 0,-27 10 169 0 0,22-10-139 0 0,6-3-55 0 0,1-1-38 0 0,-2 0-57 0 0,1 0-65 0 0,-1-1-78 0 0,0-1-87 0 0,12 0 99 0 0,-1 0 70 0 0,0 0 49 0 0,0 0 64 0 0,-2 0 70 0 0,-3 0 175 0 0,4 0-196 0 0,0-1-75 0 0,0 1-111 0 0,1 0 45 0 0,0-1-38 0 0,0 1-42 0 0,0 0-47 0 0,0-1-48 0 0,0 1-54 0 0,1-1-56 0 0,-1 1-61 0 0,1-1-64 0 0,-1 0-68 0 0,1 1-71 0 0,0-1-75 0 0,-1 0-78 0 0,1 0-84 0 0,0 1-1105 0 0,0 0-1142 0 0</inkml:trace>
  <inkml:trace contextRef="#ctx0" brushRef="#br0" timeOffset="138112.736">15728 5163 10680 0 0,'2'0'102'0'0,"0"0"-64"0"0,2-2-82 0 0,-2 2 66 0 0,-1 0 26 0 0,0-1 33 0 0,1 1 92 0 0,1-1 91 0 0,-1 1 36 0 0,1 0 84 0 0,0 0 95 0 0,1 0 103 0 0,-5 0-176 0 0,1 1-79 0 0,-1 0-70 0 0,0 0-61 0 0,0 0-27 0 0,0 1-58 0 0,-1 1-32 0 0,0 0-13 0 0,1 0 30 0 0,0-2 38 0 0,-12 14 505 0 0,-1 0-118 0 0,-2-2-97 0 0,0 1-76 0 0,-2 1-19 0 0,-8 9 98 0 0,17-14-307 0 0,-9 9 50 0 0,11-8-139 0 0,1 2-47 0 0,4-8 7 0 0,1-2 47 0 0,1 1 88 0 0,1-1 53 0 0,5-2 211 0 0,0-1-210 0 0,-1 0-141 0 0,0 0-63 0 0,16-3 170 0 0,-3-3-78 0 0,-1-4-64 0 0,-2-3-49 0 0,2-6-56 0 0,16-28-197 0 0,-17 23 187 0 0,0 0-162 0 0,-7 10 126 0 0,-3 5 84 0 0,-1 2 45 0 0,1 0 41 0 0,3-1-24 0 0,-5 7-24 0 0,-3 0-109 0 0,-1 1-26 0 0,0 0 0 0 0,1 2 27 0 0,3 12 83 0 0,-1 0 85 0 0,-2 6 91 0 0,-2 10 159 0 0,1 1 22 0 0,2-11-173 0 0,-2-15-146 0 0,1-1 47 0 0,-1 1 39 0 0,1 0 35 0 0,0 5 217 0 0,3 15 589 0 0,-3-18-686 0 0,1-1-66 0 0,-1-5-51 0 0,-1-1-15 0 0,0 1-10 0 0,1 0-35 0 0,8 4 37 0 0,-6-3-5 0 0,0-1 80 0 0,-2 0-304 0 0,1 0 58 0 0,0 0 51 0 0,0 0 42 0 0,2-1 105 0 0,4 0 329 0 0,-6-1-350 0 0,1 0-58 0 0,-2 0-52 0 0,1 0-33 0 0,-1 1-38 0 0,1-1-43 0 0,-1 0-47 0 0,1 0-52 0 0,-1 0-56 0 0,0-1-62 0 0,1 1-66 0 0,-1 0-71 0 0,1 0-75 0 0,-1-1-80 0 0,1 1-85 0 0,-1-1-90 0 0,0 1-94 0 0,1-1-99 0 0,1-1-1411 0 0,0-2-1368 0 0</inkml:trace>
  <inkml:trace contextRef="#ctx0" brushRef="#br0" timeOffset="138815.083">15952 4920 9152 0 0,'0'0'208'0'0,"0"0"33"0"0,0 0 14 0 0,0 0-136 0 0,0 0-36 0 0,0-1-8 0 0,0 0-81 0 0,2-1-84 0 0,-2 1 102 0 0,1 1 45 0 0,-1-1 63 0 0,1 1 78 0 0,-1 0 95 0 0,1 0 110 0 0,2 2 97 0 0,0 0-38 0 0,-1 1-36 0 0,1 0-34 0 0,1 3 293 0 0,0 1-119 0 0,-1 0-107 0 0,0 1-95 0 0,-1 0-83 0 0,0 1-70 0 0,0 2-32 0 0,-1 0-62 0 0,0 23 100 0 0,-1-21-68 0 0,0 27 188 0 0,-1-1 84 0 0,-1 41 508 0 0,3-62-731 0 0,4 10 25 0 0,-1-2 33 0 0,-3-10 3 0 0,-1-14-131 0 0,0-2-2 0 0,0 0-12 0 0,0 0-2 0 0,0 0 0 0 0,0 0-2 0 0,1 0-23 0 0,1-1-40 0 0,4-1-13 0 0,-5 2-8 0 0,7-6 86 0 0,-1-1-54 0 0,4-5-48 0 0,-2-1-62 0 0,5-5-72 0 0,14-20-520 0 0,-23 30 482 0 0,1 1 1 0 0,0-1 0 0 0,0 1 0 0 0,0-1 0 0 0,1 2-1 0 0,3-3 162 0 0,16-7-360 0 0,-13 11 225 0 0,1 0 34 0 0,-3 1 41 0 0,-6 4-43 0 0,0 3 52 0 0,7 6 43 0 0,-12-9 8 0 0,11 12 63 0 0,-4 1 53 0 0,-2 0 45 0 0,-3 1 32 0 0,-1-3 30 0 0,-1-1 0 0 0,-1 1 0 0 0,0-1 1 0 0,-1 6-224 0 0,-1 1 247 0 0,3-15-161 0 0,0 0-1 0 0,-1 0 1 0 0,1 1 0 0 0,-1-1 0 0 0,0 0-1 0 0,0 0 1 0 0,0 0 0 0 0,0-1-1 0 0,0 1 1 0 0,0 0-86 0 0,-16 16 736 0 0,-4-5-111 0 0,-1-2-100 0 0,12-6-307 0 0,-7 2-13 0 0,9-5-166 0 0,2-2-107 0 0,3 0-11 0 0,0 0-34 0 0,0 0-49 0 0,2 0-262 0 0,1 0-22 0 0,-1-1 35 0 0,1-1 41 0 0,-1 0-273 0 0,0-1 101 0 0,1-2-638 0 0,1 3 776 0 0,-1 0-48 0 0,1 0-172 0 0,-1 1 269 0 0,1 0-34 0 0,-1 0-41 0 0,1 0-48 0 0,-1 1-41 0 0,0-1-37 0 0,0 0-153 0 0,1 0-35 0 0,0-1-1617 0 0</inkml:trace>
  <inkml:trace contextRef="#ctx0" brushRef="#br0" timeOffset="139125.18">16357 5110 12032 0 0,'0'0'273'0'0,"0"0"40"0"0,0 0 21 0 0,0 0-143 0 0,0 0-92 0 0,1 1 75 0 0,1 5 111 0 0,0 0 43 0 0,0 6 436 0 0,-1 2 210 0 0,-4 19 1429 0 0,1-21-1624 0 0,0 0-128 0 0,1-7-371 0 0,0 1-37 0 0,1 0-41 0 0,-1-1-44 0 0,1 1-50 0 0,0-1-53 0 0,-1-1 95 0 0,-1 0-84 0 0,-2 2-25 0 0,3-3 17 0 0,1 2 42 0 0,0-4-89 0 0,0-1-94 0 0,0 0-117 0 0,0 0-256 0 0,0 0-452 0 0,0 0 691 0 0,0 0 39 0 0,0 0-6 0 0,0 0-47 0 0,0 0-3 0 0,0-1-46 0 0,0 1-53 0 0,-1 0-58 0 0,1-1-63 0 0,0 0-59 0 0,0 1-53 0 0,-1-1-44 0 0,1 0-174 0 0,0 0-45 0 0,-1-1-210 0 0,0 0-567 0 0</inkml:trace>
  <inkml:trace contextRef="#ctx0" brushRef="#br0" timeOffset="139401.631">16410 4820 12552 0 0,'2'-2'83'0'0,"0"-1"48"0"0,0 0 70 0 0,1-3 144 0 0,0 1-22 0 0,-1 2-155 0 0,0 0-77 0 0,-1 1-57 0 0,1 0-22 0 0,-1 1 34 0 0,-1 1-46 0 0,1-1 96 0 0,-1 1 110 0 0,1-1-213 0 0,1 0 85 0 0,-1-1 72 0 0,0 1 62 0 0,0 0 68 0 0,0 0 43 0 0,3-3 859 0 0,-2 2-702 0 0,0 1-64 0 0,-1 1-248 0 0,0-1-35 0 0,0 1 308 0 0,-1 0-194 0 0,1-1 55 0 0,0 1-53 0 0,1 0-49 0 0,-1 0-44 0 0,0 1-40 0 0,1 0-34 0 0,1 2-4 0 0,0 1-94 0 0,5 6-139 0 0,-7-8 165 0 0,1 0 64 0 0,6 11-74 0 0,0 0 0 0 0,0 1 0 0 0,-1 0 0 0 0,-1 1 0 0 0,-1-1 0 0 0,3 11 0 0 0,11 26 0 0 0,-17-46 0 0 0,-1 0 0 0 0,1 0 0 0 0,-1 0-1 0 0,0 1 1 0 0,0 2 0 0 0,1 6 19 0 0,1 0 38 0 0,1 4 122 0 0,-2 1-55 0 0,-2 1-62 0 0,-1 0-73 0 0,1-6-48 0 0,-1 0-45 0 0,1 9 40 0 0,-2-1 85 0 0,-6 43 231 0 0,5-41-209 0 0,2-11 12 0 0,1 8 99 0 0,-1 5 33 0 0,-1-9-165 0 0,0-13-32 0 0,1-2-28 0 0,1-1-40 0 0,0-1-90 0 0,0 0-156 0 0,0 0 164 0 0,0 0 67 0 0,0 0-34 0 0,0 0-11 0 0,0 0-35 0 0,0 0-38 0 0,0 0-45 0 0,0 0-47 0 0,0 0-45 0 0,0 0-41 0 0,0 0-37 0 0,-1 0-275 0 0,1 0-61 0 0,0 0-49 0 0,0 0-35 0 0,-2 0-1513 0 0,-2 0-1335 0 0</inkml:trace>
  <inkml:trace contextRef="#ctx0" brushRef="#br0" timeOffset="139917.632">16470 5072 12776 0 0,'0'0'374'0'0,"0"0"-132"0"0,0 0-110 0 0,0 0-31 0 0,0 1-57 0 0,2 0-53 0 0,0 0 58 0 0,-2-1 31 0 0,1 1 51 0 0,3 0-123 0 0,-1 0 35 0 0,4 1 131 0 0,-1 0 44 0 0,0 0 47 0 0,16 4 711 0 0,-13-4-616 0 0,-5-1-214 0 0,1 0-34 0 0,-1-1-40 0 0,0 1-48 0 0,5 0 166 0 0,-1 1-46 0 0,-6-2-109 0 0,1 1 0 0 0,-1-1 1 0 0,0 1-1 0 0,0-1 1 0 0,1 0-1 0 0,-1 0 0 0 0,0 0 1 0 0,1 0-1 0 0,-1 0 0 0 0,0 0 1 0 0,1-1-1 0 0,-1 1 0 0 0,2-1-35 0 0,6-2 93 0 0,1 1-69 0 0,13-3-85 0 0,-19 3-34 0 0,-1 0-65 0 0,1-1-58 0 0,0 1-53 0 0,2-3-221 0 0,-1 1-86 0 0,0-1-65 0 0,1 1-47 0 0,10-9-1297 0 0,-16 13 1530 0 0,-1 0 196 0 0,0 0 126 0 0,0 0 42 0 0,0 0 90 0 0,0 0 84 0 0,0 0 58 0 0,-1 1 209 0 0,-2 7 117 0 0,1 2-34 0 0,-2 12 339 0 0,1 0-115 0 0,3-2-100 0 0,0-15-193 0 0,0 1-69 0 0,-1-1-53 0 0,1 1-44 0 0,1 12 312 0 0,1-10-262 0 0,-1-4-66 0 0,1-1 36 0 0,0 0-30 0 0,-1-1-40 0 0,0-1-11 0 0,2 2 16 0 0,0 1 104 0 0,-2-2-133 0 0,1 0 33 0 0,2 4 344 0 0,3 0-51 0 0,2-2-56 0 0,1-1-65 0 0,0-1-71 0 0,0-2-77 0 0,-2-2-85 0 0,-2-2-91 0 0,3-4 108 0 0,0 0 1 0 0,11-6-112 0 0,-7 5 36 0 0,0 1-37 0 0,-7 3 1 0 0,2 5 0 0 0,-7 1 0 0 0,0 0 0 0 0,0-1 0 0 0,0 1 0 0 0,0 0 0 0 0,0-1 0 0 0,0 1 0 0 0,0 0 0 0 0,0 0 0 0 0,-1 0 0 0 0,1 0 0 0 0,0 0 0 0 0,0 0 0 0 0,-1 0 0 0 0,1 0 0 0 0,-1 0 0 0 0,1 0 0 0 0,-1 1 0 0 0,1-1 0 0 0,-1 0 0 0 0,0 1 0 0 0,2 22 0 0 0,-2-20 0 0 0,-3 39 94 0 0,-1-10 43 0 0,-2 0 34 0 0,-1 14 107 0 0,5-25-146 0 0,1-14-77 0 0,1-1 1 0 0,-1 1-1 0 0,-1-1 1 0 0,1 1-1 0 0,-1-1 1 0 0,0 0-1 0 0,-2 3-55 0 0,-1 2 60 0 0,-7 9 97 0 0,6-14-136 0 0,-2-1-35 0 0,6-5 36 0 0,0 0-44 0 0,-3 1-127 0 0,0 1-160 0 0,-4-1-250 0 0,0 1 24 0 0</inkml:trace>
  <inkml:trace contextRef="#ctx0" brushRef="#br0" timeOffset="146006.36">11633 5942 8320 0 0,'0'0'177'0'0,"0"-1"-57"0"0,-1 0-7 0 0,0-5 29 0 0,0 5-39 0 0,1-1 67 0 0,-2-1-132 0 0,-4-5-39 0 0,4-3 73 0 0,2 10 82 0 0,-1-1-68 0 0,0 0-44 0 0,-2-2-9 0 0,2 3 10 0 0,-1 0 19 0 0,1 0 32 0 0,0 0 41 0 0,0 0 47 0 0,-1 0 177 0 0,1 0-130 0 0,1 1 37 0 0,-1-1 38 0 0,0 1 43 0 0,1 0 45 0 0,-1-1 47 0 0,1 1-47 0 0,0 0 35 0 0,-1-1 30 0 0,1 1-28 0 0,-5 0 448 0 0,0 1-382 0 0,0 0-178 0 0,3 0-201 0 0,1-1-33 0 0,-8 4 305 0 0,0 1-49 0 0,-1 2-41 0 0,1 1-39 0 0,-9 10 168 0 0,1 1-92 0 0,1-2-49 0 0,-38 41 325 0 0,19-17 183 0 0,-7 12-794 0 0,20-20 290 0 0,15-20-143 0 0,0-1 0 0 0,1 1-1 0 0,1 1 1 0 0,0-1-1 0 0,-1 8-146 0 0,0 7 191 0 0,4 0-37 0 0,3-23-137 0 0,-1-1 0 0 0,1 1 1 0 0,0 0-1 0 0,0 0 0 0 0,0-1 0 0 0,1 1 0 0 0,0 0 0 0 0,0-1 0 0 0,1 2-17 0 0,4 7 72 0 0,0-1 0 0 0,7 8-72 0 0,8 6 79 0 0,-10-15 14 0 0,1-1-1 0 0,0 0 1 0 0,0-1-1 0 0,5 3-92 0 0,5 1 55 0 0,-1-3-74 0 0,-18-8-253 0 0,0 0 80 0 0,0 0 68 0 0,0-1 56 0 0,4 2 52 0 0,6 2 124 0 0,-7-4-92 0 0,-1 1-64 0 0,0-1-98 0 0,-2 0-1 0 0,0-1-52 0 0,0 1-60 0 0,0-1-67 0 0,0 1-105 0 0,0-1-93 0 0,0 0-101 0 0,0 1-110 0 0,0-1-118 0 0,0 0-126 0 0,-2-1 439 0 0,0 1-35 0 0,-1 0-36 0 0,1 0-36 0 0,4-1-1660 0 0,3 0-1295 0 0</inkml:trace>
  <inkml:trace contextRef="#ctx0" brushRef="#br0" timeOffset="146943.458">12182 5999 9216 0 0,'0'0'208'0'0,"0"0"31"0"0,-2 0-81 0 0,-1 0-32 0 0,-4-1 60 0 0,1-1-207 0 0,2-1 47 0 0,1 1 43 0 0,0 0 39 0 0,0-1 182 0 0,-3 1 98 0 0,-5 0 175 0 0,-11-1 883 0 0,15 3-1043 0 0,1 1-54 0 0,1-1-143 0 0,0 1-43 0 0,0 0-52 0 0,-1 0-57 0 0,-1 1 204 0 0,-1 0 0 0 0,1 0 1 0 0,0 1-1 0 0,-2 1-258 0 0,-14 10 647 0 0,6-1-179 0 0,0 3-96 0 0,6-6-25 0 0,2-1-84 0 0,0 0-37 0 0,1 0-38 0 0,0 0-37 0 0,1 1-36 0 0,0 0-35 0 0,1 2-34 0 0,1 0-33 0 0,-5 20 81 0 0,9-27-67 0 0,1 1 0 0 0,-1-1 0 0 0,1 0 0 0 0,0 1 0 0 0,0-1 0 0 0,0 1-1 0 0,1 4-26 0 0,-1 10 84 0 0,-1-19-81 0 0,1 0 1 0 0,0 1-1 0 0,0-1 1 0 0,-1 0-1 0 0,1 0 0 0 0,0 1 1 0 0,0-1-1 0 0,0 0 1 0 0,0 0-1 0 0,0 1 0 0 0,1-1 1 0 0,-1 0-1 0 0,0 0 1 0 0,1 0-1 0 0,-1 1 0 0 0,0-1 1 0 0,1 0-1 0 0,0 0 1 0 0,-1 0-1 0 0,1 0 0 0 0,0 0 1 0 0,-1 0-1 0 0,1 0 1 0 0,0 0-1 0 0,0 0 0 0 0,0 0-3 0 0,1 1 30 0 0,1 1-1 0 0,0-1 0 0 0,0 0 1 0 0,0 0-1 0 0,0 0 0 0 0,0 0 1 0 0,0-1-1 0 0,0 1 0 0 0,1-1 0 0 0,-1 0 1 0 0,1 0-1 0 0,-1 0 0 0 0,4 0-29 0 0,-5 0 16 0 0,0-1-1 0 0,0 0 0 0 0,0-1 0 0 0,0 1 1 0 0,1 0-1 0 0,-1-1 0 0 0,0 1 0 0 0,0-1 1 0 0,0 1-1 0 0,1-2-15 0 0,-1 1 13 0 0,1 0 1 0 0,0-1-1 0 0,-1 1 1 0 0,1-1-1 0 0,-1 0 1 0 0,0 0-1 0 0,1 0 1 0 0,0-2-14 0 0,4-3 36 0 0,-4 3-20 0 0,1 0 0 0 0,0 0 0 0 0,-1 0-1 0 0,0 0 1 0 0,0-1 0 0 0,0 1 0 0 0,-1-1 0 0 0,1 0 0 0 0,-1 0-1 0 0,0 0-15 0 0,8-18 1 0 0,-7 15-5 0 0,0 1 0 0 0,0 0 0 0 0,0-1 1 0 0,0-4 3 0 0,-1 3-48 0 0,1-2 18 0 0,-2-2-38 0 0,-1 12 8 0 0,3-2 35 0 0,-2 3-39 0 0,-1 0-5 0 0,0 0 6 0 0,0 1 47 0 0,3 3 12 0 0,-3-1-57 0 0,-1 0 60 0 0,0 1 0 0 0,0-1 0 0 0,1 0 0 0 0,0 1 0 0 0,-1-1 0 0 0,1 0 0 0 0,0 1 0 0 0,1-1 0 0 0,-1 1 0 0 0,0-1-1 0 0,1 0 1 0 0,0 1 0 0 0,0 1 1 0 0,3 9 9 0 0,-1 1 0 0 0,-1 0 0 0 0,0 14-9 0 0,-2 48 123 0 0,0-39-25 0 0,0-33-84 0 0,-2 66 91 0 0,-3-42 8 0 0,3-11-8 0 0,0-1-1 0 0,1 1 0 0 0,1-1 0 0 0,1 8-104 0 0,-1 9 95 0 0,0-32-91 0 0,0 3-5 0 0,4 2 69 0 0,-2-3-10 0 0,0-2-50 0 0,0 0-9 0 0,4 3-25 0 0,0-1-34 0 0,5-3-129 0 0,-8-1 127 0 0,-1-1 0 0 0,1 0 0 0 0,0 0 0 0 0,-1 0 0 0 0,1 0 0 0 0,-1 0 0 0 0,1-1 62 0 0,3-1-100 0 0,12-8-205 0 0,-15 9 254 0 0,1-1 0 0 0,-1-1 0 0 0,0 1-1 0 0,0 0 1 0 0,0-1 0 0 0,0 0 0 0 0,-1 0 0 0 0,0 1 0 0 0,1-1 0 0 0,-1-1 51 0 0,19-25-15 0 0,-19 26 15 0 0,5-10 0 0 0,-6 13 0 0 0,-1 1 0 0 0,0-1 0 0 0,0 1 0 0 0,0-1 0 0 0,1 1 0 0 0,-1-1 0 0 0,0 0 0 0 0,0 1 0 0 0,0-1 0 0 0,0 1 0 0 0,0-1 0 0 0,0 1 0 0 0,0-1 0 0 0,0 0 0 0 0,0 1 0 0 0,0-1 0 0 0,0 1 0 0 0,-1-1 0 0 0,1 1 0 0 0,0-1 0 0 0,0 1 0 0 0,-1-1 0 0 0,-1-2-10 0 0,-2 2-39 0 0,1-4 47 0 0,-3-4-1 0 0,5 8 3 0 0,0 0 0 0 0,1-1 0 0 0,-1 0 0 0 0,-1 1 0 0 0,1 0 0 0 0,0-1 0 0 0,0 1 0 0 0,0-1 0 0 0,-1 1 0 0 0,1 0 0 0 0,-1 0 0 0 0,1 0 0 0 0,-1 0 0 0 0,1 0 0 0 0,-1 0 0 0 0,0 0 0 0 0,0 1 0 0 0,0-1 0 0 0,2 1 95 0 0,-2 0-39 0 0,1 0-43 0 0,-1 0-49 0 0,0-1-52 0 0,0 1-57 0 0,0 0-63 0 0,0 0-67 0 0,0 0-71 0 0,0 0-77 0 0,0 0-81 0 0,0 0-86 0 0,1 0-90 0 0,0 0-96 0 0,1 0-100 0 0,0 0-104 0 0,-2 0-1141 0 0,-1 0-1202 0 0</inkml:trace>
  <inkml:trace contextRef="#ctx0" brushRef="#br0" timeOffset="147310.704">12280 6241 12640 0 0,'0'0'289'0'0,"0"0"40"0"0,0 0 21 0 0,0 0-150 0 0,0 0-96 0 0,0 0 41 0 0,1 1 160 0 0,0 1-118 0 0,3 5 194 0 0,-3-6-234 0 0,-1 0 36 0 0,0 5 639 0 0,0 0-87 0 0,-1 0-97 0 0,1 1-108 0 0,-1-4-293 0 0,1 1-36 0 0,0 0-37 0 0,0-1-39 0 0,0 1-39 0 0,-1-1-43 0 0,1 1-43 0 0,0-1-46 0 0,1-1 96 0 0,0 0-33 0 0,3 5-72 0 0,-3-6-49 0 0,-1-1-49 0 0,0 0-226 0 0,0 0 199 0 0,0 0-43 0 0,0 0-76 0 0,0 0 99 0 0,0 0-39 0 0,0 0-43 0 0,0 0-39 0 0,0 0-38 0 0,0 0-33 0 0,0 0-251 0 0,0 0-54 0 0,0 0-817 0 0,0 0-637 0 0,0 0-1216 0 0</inkml:trace>
  <inkml:trace contextRef="#ctx0" brushRef="#br0" timeOffset="148174.485">12563 6017 8416 0 0,'0'0'242'0'0,"0"0"5"0"0,1 0-178 0 0,-1 1-37 0 0,2 4-31 0 0,-1-3 32 0 0,-1 0 18 0 0,0-1 34 0 0,0 1-101 0 0,1 1 36 0 0,0 4 115 0 0,0-2 10 0 0,-1-1 34 0 0,1 10 487 0 0,-3-4-143 0 0,2 20 1076 0 0,1-16-963 0 0,-1-7-331 0 0,1 0-36 0 0,-1 0-44 0 0,0 0-50 0 0,1 9 72 0 0,-1 1 36 0 0,1 2 60 0 0,0-1 40 0 0,-2 0 36 0 0,-1 0 37 0 0,0-12-273 0 0,1 9 382 0 0,0-9-426 0 0,1-6 4 0 0,0 0-38 0 0,0 0-10 0 0,0 0-6 0 0,0 0 1 0 0,0 0 6 0 0,0 0 6 0 0,-1 1-34 0 0,0 1 50 0 0,-2 1 179 0 0,2-5-177 0 0,1-4-56 0 0,0 5-9 0 0,0 0 24 0 0,0-3-47 0 0,0-14-87 0 0,0 12 27 0 0,0 4 46 0 0,5-10-18 0 0,-5 10 0 0 0,1 0 0 0 0,0 0 0 0 0,-1 0 0 0 0,1 0 0 0 0,-1 0 0 0 0,1 0 0 0 0,-1 0 0 0 0,0 0 0 0 0,0 0 0 0 0,0-1 0 0 0,0 1 0 0 0,0 0 0 0 0,0 0 0 0 0,-1 0 0 0 0,1 0 0 0 0,-1 0 0 0 0,1-22 4 0 0,2 7-33 0 0,1 2-39 0 0,-2 0-55 0 0,0 5 72 0 0,6-7-108 0 0,-4 10 115 0 0,1 0-26 0 0,1 0 1 0 0,5-2-56 0 0,-4 7 39 0 0,-4 3 79 0 0,0-1-1 0 0,0 1 0 0 0,0-1 0 0 0,0 1 0 0 0,-1 0 0 0 0,1 0 0 0 0,0 0 0 0 0,0 0 0 0 0,-1 0 0 0 0,1 0 0 0 0,-1 0 0 0 0,1 1 0 0 0,-1-1 0 0 0,1 0 0 0 0,-1 1 0 0 0,1 0 8 0 0,5 6 1 0 0,-1 0 33 0 0,-1 0 43 0 0,-1-1 53 0 0,0 1-55 0 0,0-1-80 0 0,0 0-47 0 0,3 9-133 0 0,-2-2 134 0 0,-2-6 120 0 0,-2-3-31 0 0,0-4 38 0 0,-1-1-70 0 0,0 0-1 0 0,0 0 1 0 0,0 1-1 0 0,-1-1 1 0 0,1 0-1 0 0,0 0 1 0 0,0 0-1 0 0,0 0 1 0 0,0 0-1 0 0,0 0 1 0 0,-1 0-1 0 0,1 0 0 0 0,0 0 1 0 0,0 1-1 0 0,0-1 1 0 0,0 0-1 0 0,0 0 1 0 0,0 0-1 0 0,0 0 1 0 0,0 0-1 0 0,0 0 1 0 0,0 1-1 0 0,-1-1 0 0 0,1 0 1 0 0,0 0-1 0 0,0 0 1 0 0,0 0-1 0 0,0 0 1 0 0,0 1-1 0 0,0-1 1 0 0,0 0-1 0 0,0 0 1 0 0,0 0-1 0 0,0 0 1 0 0,0 1-7 0 0,2 8 142 0 0,-2-8-129 0 0,0 0 1 0 0,0-1-1 0 0,0 1 1 0 0,0 0-1 0 0,1 0 1 0 0,-1-1-1 0 0,0 1 1 0 0,1 0-1 0 0,-1 0 1 0 0,1-1-1 0 0,-1 1 1 0 0,0 0-1 0 0,1-1 1 0 0,0 1-1 0 0,-1-1 0 0 0,1 1 1 0 0,-1 0-1 0 0,2-1-12 0 0,-3 1-16 0 0,0 0 39 0 0,0 0 44 0 0,1 1 85 0 0,-1-2 129 0 0,1-2-224 0 0,-1-1-37 0 0,-3-25 87 0 0,2-1-70 0 0,3 14-64 0 0,1 2-41 0 0,3-8-108 0 0,-3 17 127 0 0,0 1 0 0 0,0-1-1 0 0,0 1 1 0 0,0-1 0 0 0,0 1 0 0 0,1 0 0 0 0,-1-1 0 0 0,1 1-1 0 0,0 1 1 0 0,2-3 49 0 0,8-4-107 0 0,1 1 49 0 0,-8 6-45 0 0,2 2 75 0 0,4 6 30 0 0,0 3-54 0 0,5 8 54 0 0,-1 3 45 0 0,-2 1 61 0 0,-4 1 76 0 0,-9-18-122 0 0,1 1-1 0 0,0-1 0 0 0,0 1 1 0 0,1-1-1 0 0,0 1-61 0 0,3 4 93 0 0,-5-5-30 0 0,-3 1-58 0 0,1-3 7 0 0,1-2-8 0 0,0 1-1 0 0,0-1 0 0 0,0 1 1 0 0,0 0-1 0 0,0-1 0 0 0,0 1 0 0 0,0-1 1 0 0,0 1-1 0 0,0-1 0 0 0,0 1 1 0 0,0-1-1 0 0,1 1 0 0 0,-1 0 0 0 0,0-1 1 0 0,0 1-1 0 0,0-1 0 0 0,1 1 1 0 0,-1-1-1 0 0,0 1 0 0 0,1-1 0 0 0,-1 0 1 0 0,0 1-1 0 0,1-1 0 0 0,-1 1 1 0 0,1-1-1 0 0,-1 0 0 0 0,0 1 0 0 0,1-1-3 0 0,0 4 61 0 0,-3 3-57 0 0,2-7 2 0 0,0 0-222 0 0,0 1 70 0 0,0-1 61 0 0,0 1 54 0 0,0-1 50 0 0,0 1 48 0 0,1 0 122 0 0,0 2 363 0 0,-1-2-427 0 0,1-1-54 0 0,-1 1-68 0 0,1 0-71 0 0,-1-1-83 0 0,1 1-98 0 0,-1-1-67 0 0,1 1-97 0 0,-1-1-108 0 0,1 0-116 0 0,-1 0-126 0 0,1 0 331 0 0,-1 0-34 0 0,0 0-38 0 0,0 0-36 0 0,1 0-39 0 0,-1 0-40 0 0,0 0-1601 0 0,0 0-1260 0 0</inkml:trace>
  <inkml:trace contextRef="#ctx0" brushRef="#br0" timeOffset="148453.781">13071 6107 14864 0 0,'0'0'277'0'0,"0"1"-59"0"0,0-1-52 0 0,-1 1-42 0 0,1 0 23 0 0,-2 2 24 0 0,2-2-77 0 0,-1 0 61 0 0,2 3 247 0 0,1 6 602 0 0,1-3-449 0 0,0-3-233 0 0,-1 1-92 0 0,0-2-156 0 0,-1-1-35 0 0,1 1-37 0 0,0 0-43 0 0,-1 1-44 0 0,1-1-49 0 0,0 1-53 0 0,-1 0-55 0 0,0-4 145 0 0,-1 1-2 0 0,0-1-21 0 0,0 0-47 0 0,0 0-16 0 0,0 1-48 0 0,0-1-53 0 0,0 0-61 0 0,0 0-65 0 0,0 1-61 0 0,0-1-54 0 0,0 1-47 0 0,0 0-166 0 0,0-1-48 0 0,0 1-202 0 0,0 0-543 0 0</inkml:trace>
  <inkml:trace contextRef="#ctx0" brushRef="#br0" timeOffset="149839.365">13703 5992 5488 0 0,'0'0'158'0'0,"0"0"-39"0"0,0 1-58 0 0,-1-2-20 0 0,-1 1 20 0 0,-1-1 159 0 0,0 0 53 0 0,0 0 46 0 0,1 1 37 0 0,-3-1 419 0 0,-6 0 1131 0 0,7 2-1383 0 0,1-1-69 0 0,-1 1-82 0 0,1 0-117 0 0,1-1-178 0 0,0 1-39 0 0,0-1-40 0 0,0 1-44 0 0,-9 1 534 0 0,3 0-136 0 0,0 1-37 0 0,1 0-40 0 0,-1 3-43 0 0,-9 6 315 0 0,8-6-318 0 0,1 0-35 0 0,-25 19 669 0 0,27-21-636 0 0,0 1 1 0 0,-1 0 0 0 0,1 0-1 0 0,1 0 1 0 0,-1 1 0 0 0,-3 5-228 0 0,6-7 108 0 0,-3 1 102 0 0,-1 2 68 0 0,4-2-132 0 0,2-4-46 0 0,1-1-4 0 0,0 0 6 0 0,0 0 20 0 0,0 0 6 0 0,0 1-117 0 0,0-1 0 0 0,0 0 0 0 0,0 0 0 0 0,0 0 0 0 0,0 1 0 0 0,0-1 0 0 0,0 0 0 0 0,0 0 0 0 0,0 1 0 0 0,0-1 0 0 0,0 0 0 0 0,0 0 0 0 0,0 1 0 0 0,0-1 0 0 0,0 0 0 0 0,0 0 0 0 0,0 1 0 0 0,0-1 0 0 0,0 0 0 0 0,0 0 0 0 0,0 0 0 0 0,0 1 0 0 0,1-1 0 0 0,-1 0 0 0 0,0 0 0 0 0,0 0 0 0 0,0 1 0 0 0,0-1 0 0 0,1 0 0 0 0,-1 0 0 0 0,0 0 0 0 0,0 0 0 0 0,0 1 0 0 0,1-1 0 0 0,-1 0-11 0 0,4 4 117 0 0,0-1-91 0 0,-4-3-44 0 0,5 3 34 0 0,-2-1 0 0 0,-1-1 1 0 0,0 0 0 0 0,1 0-1 0 0,-1 0 1 0 0,1 0 0 0 0,0 0-1 0 0,-1 0 1 0 0,2-1-17 0 0,-3 0 53 0 0,0 1-18 0 0,1 1-3 0 0,14 1-35 0 0,-5-1 3 0 0,-8-3 0 0 0,7-5 0 0 0,12-4-6 0 0,-13 2-64 0 0,-3 1-4 0 0,-5 6 19 0 0,2-5 44 0 0,1 1 1 0 0,0 0-48 0 0,1 0 2 0 0,-1-3-76 0 0,-4 6 64 0 0,2 0 20 0 0,1-2 80 0 0,0 2-49 0 0,1-1-71 0 0,0 1-28 0 0,1-1-58 0 0,-2 1 77 0 0,2-1 32 0 0,1-1 19 0 0,10-4-16 0 0,-14 7 54 0 0,3-1 3 0 0,3-1-1 0 0,4 0 6 0 0,-10 2-4 0 0,9 0-63 0 0,0 3 74 0 0,-11-2-11 0 0,12 3 12 0 0,0 9-65 0 0,-9-8 56 0 0,0 1-1 0 0,-1 0 1 0 0,0-1-1 0 0,0 1 1 0 0,0 0-1 0 0,-1 0 0 0 0,1 2 2 0 0,0 1 0 0 0,-1-1 0 0 0,0 0 0 0 0,-1 0 0 0 0,1 0 0 0 0,-1 3 0 0 0,0-4 11 0 0,0-5 42 0 0,0-1 11 0 0,0 0 2 0 0,0 0 8 0 0,-1-1 15 0 0,-1-5-74 0 0,5-6 38 0 0,0-3-34 0 0,-1 3 36 0 0,9-18-42 0 0,-6 19 33 0 0,-2 5-43 0 0,0 0 0 0 0,0 1 0 0 0,0-1 0 0 0,1 1 0 0 0,0 0 1 0 0,0 0-1 0 0,0 0 0 0 0,0 0 0 0 0,5-3-3 0 0,5-2-18 0 0,2-1-46 0 0,0 3-65 0 0,-14 7-31 0 0,0 1 36 0 0,2-2-27 0 0,-1 0 106 0 0,1 1 76 0 0,-1-1 48 0 0,4 0 163 0 0,-2 0-158 0 0,-3 1-86 0 0,0 1-45 0 0,1-1-52 0 0,-1 0-61 0 0,1 1-102 0 0,0-1-101 0 0,0 1-112 0 0,-2 0 192 0 0,1 0-34 0 0,-1-1-34 0 0,1 1-36 0 0,0 0-38 0 0,-1 0-39 0 0,1 0-41 0 0,0 0-42 0 0,0 0-44 0 0,-1 0-45 0 0,3 0-610 0 0,0 0-39 0 0,4 0-1104 0 0</inkml:trace>
  <inkml:trace contextRef="#ctx0" brushRef="#br0" timeOffset="150410.791">14354 5992 9328 0 0,'0'0'208'0'0,"0"0"33"0"0,-10 7 197 0 0,8-5-379 0 0,0-1-37 0 0,1 0 10 0 0,0 1 59 0 0,-1 0 49 0 0,1 1 40 0 0,-2 0 100 0 0,-3 7 605 0 0,4-6-543 0 0,1-1-98 0 0,0-1-85 0 0,1-1 71 0 0,1-1-37 0 0,0 2 94 0 0,1 0-76 0 0,2 2-51 0 0,-1-1-21 0 0,-2-2 34 0 0,7 7 290 0 0,1-3-107 0 0,2-2-84 0 0,0-2-63 0 0,-4-1-85 0 0,0 0 1 0 0,0-1 0 0 0,-1 1-1 0 0,1-2 1 0 0,3 0-125 0 0,22-6 307 0 0,-2-4-54 0 0,-26 10-218 0 0,0-1-1 0 0,0 1 1 0 0,0-1 0 0 0,-1 0 0 0 0,3-2-35 0 0,-3 2 15 0 0,1-1-1 0 0,-1 0 1 0 0,0 0-1 0 0,0 0 0 0 0,2-4-14 0 0,0-5 22 0 0,-1-4-59 0 0,-2 0-52 0 0,-3 3-50 0 0,-4 0-76 0 0,-3 6 34 0 0,-2 5 33 0 0,-2 4 35 0 0,0 4 35 0 0,1 1 35 0 0,1 2 35 0 0,3 0 36 0 0,-4 6 13 0 0,-8 10 77 0 0,3 3 65 0 0,9-14-58 0 0,-6 14 199 0 0,2 1 66 0 0,10-24-320 0 0,0 0 1 0 0,0 1-1 0 0,0-1 1 0 0,1 0-1 0 0,-1 1 1 0 0,1-1-1 0 0,0 0 1 0 0,0 1-1 0 0,1-1 1 0 0,0 1-1 0 0,-1-1 1 0 0,2 2-71 0 0,0 1 47 0 0,3 9 232 0 0,-1-11-220 0 0,7 6 42 0 0,0-3-41 0 0,-8-6-54 0 0,1 0 0 0 0,0 0 0 0 0,0-1 1 0 0,0 1-1 0 0,1-1 0 0 0,-1 0 0 0 0,3 1-6 0 0,5-2 202 0 0,4-5-20 0 0,-10 3-97 0 0,-2 1 142 0 0,0-1-78 0 0,0 1-75 0 0,0-1-70 0 0,1 1-65 0 0,-1-1-62 0 0,0 0-55 0 0,0 1-53 0 0,1-1-109 0 0,-1-1-60 0 0,1 1-54 0 0,0 0-46 0 0,1-1-149 0 0,-1 0-41 0 0,12-7-1499 0 0,4-2 71 0 0</inkml:trace>
  <inkml:trace contextRef="#ctx0" brushRef="#br0" timeOffset="150712.694">14826 5895 10328 0 0,'0'0'300'0'0,"0"0"0"0"0,0 0-131 0 0,0 0-60 0 0,0 0 110 0 0,0 2 198 0 0,-3 4-142 0 0,-1 7 387 0 0,-5 8 529 0 0,4-12-708 0 0,0 0-47 0 0,0 0-85 0 0,-3 2 146 0 0,2 0-74 0 0,-1 0-70 0 0,1 0-60 0 0,1-2-89 0 0,-1 0-33 0 0,-5 9 87 0 0,-4 3-53 0 0,-13 8 14 0 0,26-27-288 0 0,0 0 9 0 0,-1 1 33 0 0,-2 1 54 0 0,-1 1 96 0 0,-9 4 276 0 0,10-7-308 0 0,0 0-71 0 0,1-1-78 0 0,-1-1-98 0 0,0-1-120 0 0,3 0 88 0 0,-1 0-38 0 0,1 0-40 0 0,-1 0-42 0 0,1-1-45 0 0,-1 0-48 0 0,1 0-49 0 0,0-1-53 0 0,0 2 29 0 0,1 0-84 0 0,0 0-72 0 0,0 0-58 0 0,-1-2-812 0 0,1 0-401 0 0,-1-2-1060 0 0,2 4 2923 0 0</inkml:trace>
  <inkml:trace contextRef="#ctx0" brushRef="#br0" timeOffset="150997.596">14603 5970 7520 0 0,'1'-1'119'0'0,"0"-1"-49"0"0,4-3 20 0 0,-2 2-13 0 0,-2 2 8 0 0,1 0 42 0 0,0 0 66 0 0,-1 1 70 0 0,1-1 82 0 0,0 1 95 0 0,-1 0-68 0 0,0 0-64 0 0,0 1-58 0 0,1 0-50 0 0,-1 0-16 0 0,1 1-49 0 0,0-1-20 0 0,1 2 7 0 0,1 0 55 0 0,-2-2 27 0 0,7 6 348 0 0,-1 0-42 0 0,0 1-39 0 0,0 1-38 0 0,0 0-37 0 0,-1 0-34 0 0,7 9 266 0 0,-7-8-334 0 0,12 14 432 0 0,11 11 239 0 0,-22-24-674 0 0,-6-9-221 0 0,-1 0 0 0 0,1 1 1 0 0,0-1-1 0 0,0 0 0 0 0,0 0 0 0 0,0 0 0 0 0,2 0-70 0 0,13 13 346 0 0,-5-4-108 0 0,-3-5-132 0 0,-1-1-71 0 0,2-2-65 0 0,-7-2-159 0 0,-1-1 67 0 0,1 1 57 0 0,0 0 48 0 0,2-1 83 0 0,8 1 234 0 0,-9-1-277 0 0,0 0-79 0 0,-2-1-27 0 0,0 1-43 0 0,1 0-50 0 0,-1 0-54 0 0,0-1-84 0 0,1 1-78 0 0,-1-1-82 0 0,1 0-92 0 0,-1 0-97 0 0,1 1-106 0 0,-1-1-111 0 0,0 0-119 0 0,2-1-1092 0 0,3-2-1184 0 0</inkml:trace>
  <inkml:trace contextRef="#ctx0" brushRef="#br0" timeOffset="151311.882">15050 5831 10512 0 0,'0'0'233'0'0,"0"0"39"0"0,0 0 16 0 0,0 2-32 0 0,0 4-227 0 0,1 0 1 0 0,0 1-1 0 0,0-1 1 0 0,1 0-1 0 0,0 1-29 0 0,3 10 101 0 0,-1-5 16 0 0,-1-1 53 0 0,0-1-37 0 0,1 0 84 0 0,0 0 71 0 0,1 7 188 0 0,-1 7 234 0 0,1 0-69 0 0,0 4 50 0 0,2 14 259 0 0,-3-14-466 0 0,-3 0-36 0 0,0-1-37 0 0,0 1-37 0 0,-1 18 166 0 0,3-1-97 0 0,0-17-231 0 0,1 12 56 0 0,-3-28-201 0 0,5 51 381 0 0,-7-61-436 0 0,2 2-4 0 0,2 4 82 0 0,-2-5-565 0 0,-1-2 63 0 0,0 0 56 0 0,0 0 47 0 0,-1-2-110 0 0,-2-1-102 0 0,-1-3-82 0 0,1 2 120 0 0,2 2-19 0 0,0 0 204 0 0,1 1-35 0 0,-1-1-65 0 0,1 0-44 0 0,-1 0-39 0 0,1 0-36 0 0,-1 0-142 0 0,1 0-36 0 0,0-1-174 0 0,-1 0-479 0 0,1 2 1053 0 0</inkml:trace>
  <inkml:trace contextRef="#ctx0" brushRef="#br0" timeOffset="151596.436">15019 6005 10080 0 0,'4'-2'346'0'0,"0"-1"-77"0"0,2-1-10 0 0,0 0-107 0 0,0 1-89 0 0,-1 0-43 0 0,13-5-73 0 0,-10 5 67 0 0,0 2 83 0 0,-4 0-3 0 0,0 1 37 0 0,2 0-69 0 0,1 0 96 0 0,-1-1 74 0 0,1 1 54 0 0,15-2 880 0 0,-19 3-773 0 0,-1-1-111 0 0,1 1-58 0 0,1 1-40 0 0,2 0-4 0 0,-4-1-84 0 0,1-1 41 0 0,8 3 286 0 0,-1 1-64 0 0,1 2-53 0 0,-1 1-44 0 0,10 5 162 0 0,-18-11-363 0 0,0 1-1 0 0,0 0 1 0 0,0 0-1 0 0,0 0 1 0 0,-1 0-1 0 0,1 0 1 0 0,0 0-1 0 0,-1 0 0 0 0,1 1 1 0 0,-1-1-1 0 0,0 1 1 0 0,0-1-1 0 0,0 1 1 0 0,0-1-1 0 0,0 2-60 0 0,2 4 246 0 0,1 8 40 0 0,-7-2-49 0 0,-6-3-45 0 0,-3-2-44 0 0,-2-2-40 0 0,-1-1-38 0 0,-13 2-31 0 0,-12 0-115 0 0,13-4-48 0 0,4-1-71 0 0,11-2 55 0 0,0 1-33 0 0,-7-1-202 0 0,9 0 143 0 0,1-1-34 0 0,-1 0-35 0 0,1 1-38 0 0,-1-1-40 0 0,0 0-43 0 0,9 0 192 0 0,0 0 63 0 0,0 0 55 0 0,0 0 46 0 0,-1 0 34 0 0,-2-1 128 0 0,3 1-118 0 0,0-1-67 0 0,0 1-6 0 0,1 0-37 0 0,-1 0-43 0 0,0 0-49 0 0,1-1-50 0 0,-1 1-58 0 0,0 0-62 0 0,0 0-69 0 0,0-1-72 0 0,0 1-77 0 0,0 0-84 0 0,0 0-87 0 0,-1-1-989 0 0,-3-1-992 0 0</inkml:trace>
  <inkml:trace contextRef="#ctx0" brushRef="#br0" timeOffset="152078.758">15390 6052 11920 0 0,'0'0'266'0'0,"0"0"44"0"0,0 0 14 0 0,0 0-132 0 0,0 0-91 0 0,0 0 19 0 0,0 0-8 0 0,0 0 15 0 0,0 0 1 0 0,0 0-40 0 0,0 0 5 0 0,0 0 45 0 0,0 0 131 0 0,0 0 241 0 0,0 0 24 0 0,0 0-186 0 0,0 1-114 0 0,1 1-107 0 0,-1-1-47 0 0,3 6 42 0 0,-2-5-39 0 0,0 0 84 0 0,0-1-39 0 0,0-1 38 0 0,12 6 146 0 0,0-3-78 0 0,3-2-26 0 0,10-2 36 0 0,-18 0-196 0 0,0 0 1 0 0,0-1-1 0 0,0 0 1 0 0,-1 0-1 0 0,2-1-48 0 0,-1 0 42 0 0,1-1 0 0 0,-1 0 0 0 0,0 0 0 0 0,5-5-42 0 0,-8 6 15 0 0,0-1 0 0 0,0 0 0 0 0,0 0 0 0 0,-1 0 0 0 0,1-1 1 0 0,-1 1-1 0 0,0-1 0 0 0,-1 0 0 0 0,1 0 0 0 0,-1-1 0 0 0,0 1 1 0 0,0-1-1 0 0,-1 1 0 0 0,1-1 0 0 0,-1-1-15 0 0,-1 2 28 0 0,3-9-17 0 0,-4 1-86 0 0,0 11 61 0 0,0 1 0 0 0,-1 0 0 0 0,1-1 0 0 0,-1 1 0 0 0,1-1-1 0 0,-1 1 1 0 0,0 0 0 0 0,0 0 0 0 0,1-1 0 0 0,-1 1 0 0 0,0 0-1 0 0,0 0 1 0 0,0 0 0 0 0,0 0 0 0 0,0 0 0 0 0,-1 0 0 0 0,1 0-1 0 0,-1-1 15 0 0,-3-1-208 0 0,-1 1 72 0 0,1 1 65 0 0,-1 1 57 0 0,0 0 65 0 0,-1 2 59 0 0,-3 3 144 0 0,0 0 67 0 0,-8 11 357 0 0,12-11-486 0 0,1 0-38 0 0,1 0-63 0 0,0-1-42 0 0,1 0-48 0 0,0 0-57 0 0,-1 1 168 0 0,1-1-61 0 0,0 0-56 0 0,1 1-48 0 0,-2 2-127 0 0,1 1-88 0 0,-3 17-839 0 0,5-13 714 0 0,0-6 253 0 0,1 0 55 0 0,0 0 68 0 0,0 0 78 0 0,0-3-42 0 0,1 0-1 0 0,-1 0 0 0 0,1 0 0 0 0,0 0 0 0 0,0 0 0 0 0,0 0 1 0 0,0-1-1 0 0,0 1 0 0 0,1 0 0 0 0,-1-1 0 0 0,1 1 1 0 0,0-1-1 0 0,0 1 0 0 0,0-1 0 0 0,0 0 0 0 0,0 0 0 0 0,0 0 1 0 0,1 0-1 0 0,-1 0 0 0 0,1-1 0 0 0,-1 1 0 0 0,1-1 0 0 0,-1 1 1 0 0,1-1-1 0 0,0 0 0 0 0,0 0 0 0 0,0 0 0 0 0,0 0 0 0 0,0-1 1 0 0,0 1-19 0 0,17-1 78 0 0,-2-7-38 0 0,-9 2-40 0 0,0-1-46 0 0,0 0-42 0 0,-1 1-38 0 0,2-3-68 0 0,-1 1-40 0 0,6-5-175 0 0,-1-1-47 0 0,6-5-722 0 0,1 1 1 0 0,1 0-1 0 0,3 0 1178 0 0,-19 13-87 0 0,-5 2 21 0 0,1 4 23 0 0,6 4 95 0 0,-1 1 92 0 0,-1 2 73 0 0,-1 1 55 0 0,11 35 989 0 0,-13-35-1037 0 0,-1-1-37 0 0,1-1-47 0 0,0 0-58 0 0,-2-7 266 0 0,4 2 475 0 0,0 4-71 0 0,-4-6-651 0 0,-1 0 0 0 0,1 0 1 0 0,0-1-1 0 0,-1 1 0 0 0,1 0 0 0 0,0 0 0 0 0,0 0 0 0 0,-1-1 0 0 0,1 1 0 0 0,0 0 0 0 0,0-1 1 0 0,0 1-1 0 0,0 0 0 0 0,0-1 0 0 0,0 0 0 0 0,0 1 0 0 0,1-1-101 0 0,8-1 344 0 0,-2-4-83 0 0,-1-2-72 0 0,-1-2-56 0 0,1-7-7 0 0,1-11-26 0 0,-3 8 6 0 0,1 2-126 0 0,1 0-62 0 0,5-14-146 0 0,-6 17-39 0 0,2 2-92 0 0,-1 0-15 0 0,-1 0-39 0 0,-3 7 228 0 0,0-1-95 0 0,0 1-85 0 0,0-1-74 0 0,2 0-171 0 0,0 0-75 0 0,2-1-210 0 0,4-1-534 0 0,2 2-105 0 0</inkml:trace>
  <inkml:trace contextRef="#ctx0" brushRef="#br0" timeOffset="152662.639">16081 6030 11256 0 0,'0'0'256'0'0,"0"0"34"0"0,0 0 21 0 0,0 0-35 0 0,0 0-161 0 0,0 0-41 0 0,0 0 87 0 0,0 0 173 0 0,0 0 315 0 0,0 0-228 0 0,0 0-110 0 0,0 0-95 0 0,0-1-77 0 0,0 1-63 0 0,1 0-44 0 0,-1-1-43 0 0,1 1 47 0 0,-1-1 88 0 0,1 1-15 0 0,-1 0 40 0 0,0 0 48 0 0,0-1 53 0 0,1 1 59 0 0,-1 0 63 0 0,0 0 71 0 0,1 0 76 0 0,-1 0 82 0 0,1 0 89 0 0,0 0-625 0 0,7 0 387 0 0,1 0-85 0 0,0 0-78 0 0,1 0-71 0 0,0-1-64 0 0,0 1-58 0 0,-1-1-51 0 0,0 0-45 0 0,-6 1 0 0 0,0 0 0 0 0,-1 0 0 0 0,1-1 0 0 0,0 1 0 0 0,-1-1 0 0 0,1 1 0 0 0,0-1 0 0 0,-1 0 0 0 0,1 0 0 0 0,-6 2 0 0 0,0 1 0 0 0,0 0 0 0 0,0-1 0 0 0,0 0 0 0 0,-1 0 0 0 0,1 0 0 0 0,0 0 0 0 0,-1 0 0 0 0,1-1 0 0 0,-1 0 0 0 0,1 1 0 0 0,-2-1 0 0 0,0 0 0 0 0,0 0 0 0 0,0 1 0 0 0,1 0 0 0 0,-1 0 0 0 0,0 0 0 0 0,-1 1 0 0 0,6-2-185 0 0,-1 1 76 0 0,1-1 66 0 0,-1 0 52 0 0,0 0 123 0 0,-1 1 213 0 0,1-1-225 0 0,0 0-59 0 0,1 0-92 0 0,-1 0-79 0 0,1 0-92 0 0,-1 0-107 0 0,1 0-124 0 0,0 0 166 0 0,-1 0-36 0 0,1 0-39 0 0,0 0-40 0 0,0 0-42 0 0,0 0-44 0 0,0 0-46 0 0,0 0-48 0 0,3-2-740 0 0</inkml:trace>
  <inkml:trace contextRef="#ctx0" brushRef="#br0" timeOffset="153030.517">16323 5660 10448 0 0,'0'0'233'0'0,"0"0"39"0"0,0 0 16 0 0,0 0-32 0 0,0 0-192 0 0,0 1-36 0 0,9 12 815 0 0,-2-2-117 0 0,-1 0-98 0 0,-1 0-78 0 0,3 3 127 0 0,6 9 234 0 0,-5-9-548 0 0,0 0-37 0 0,8 16 237 0 0,0-2-94 0 0,11 14 181 0 0,-14-25-282 0 0,-1 2 0 0 0,-1 0 0 0 0,-1 0 0 0 0,0 1 0 0 0,1 8-368 0 0,-1 1 345 0 0,-1 0-50 0 0,-7-21-210 0 0,-2 0-1 0 0,1 0 1 0 0,-1 0-1 0 0,0 0 0 0 0,-1 0 1 0 0,1 5-85 0 0,-2-3 79 0 0,0-1-1 0 0,0 0 1 0 0,-1 0 0 0 0,0 0-1 0 0,-2 3-78 0 0,-14 32 256 0 0,7-24-93 0 0,-1-1 0 0 0,-4 5-163 0 0,14-22 8 0 0,-37 52 192 0 0,12-20-102 0 0,3-7-55 0 0,-3-1-50 0 0,24-23 73 0 0,-1 0-58 0 0,1 0-58 0 0,0 0-60 0 0,0-1-59 0 0,0 1-60 0 0,0 0-61 0 0,-1-1-61 0 0,1 1-63 0 0,0 0-62 0 0,0-1-62 0 0,-1 1-65 0 0,1-1-63 0 0,0 1-66 0 0,-1 0-64 0 0,1-1-67 0 0,-3 3-482 0 0,1-1-38 0 0,-2 1-316 0 0,-3 3-892 0 0,10-8 2575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13:59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351 308 10824 0 0,'0'0'241'0'0,"0"0"38"0"0,0 0 14 0 0,0 0-21 0 0,0 0-107 0 0,0 0-43 0 0,0 0 127 0 0,0 0 236 0 0,0 1-162 0 0,-1-1-68 0 0,1 0-59 0 0,-1 0-50 0 0,0 0-13 0 0,0 0-59 0 0,-4 2 25 0 0,3-1 19 0 0,-9 6 209 0 0,-2 0-50 0 0,0 0-44 0 0,0 0-39 0 0,-12 6 85 0 0,3 0-87 0 0,-46 33 380 0 0,37-24-340 0 0,1-2-54 0 0,5-1-29 0 0,1 5-43 0 0,20-19-89 0 0,1-1-1 0 0,0 1 0 0 0,0 0 0 0 0,0 0 0 0 0,0 0 1 0 0,1 0-1 0 0,-1 1 0 0 0,2-1 0 0 0,-1 0 0 0 0,0 2-16 0 0,1 3 88 0 0,2-5-50 0 0,2-2-20 0 0,-2-2-2 0 0,4 3-14 0 0,0 0-1 0 0,0 0 0 0 0,0-1 0 0 0,1 1 0 0 0,-1-1 1 0 0,1 0-1 0 0,0 0 0 0 0,-1-1 0 0 0,1 0 0 0 0,1 0 1 0 0,3 1-2 0 0,34 13 56 0 0,1 5-21 0 0,-20-10-12 0 0,-9-3 20 0 0,11 5 114 0 0,-5 0 90 0 0,-11-6-73 0 0,0 0 39 0 0,-4-1 91 0 0,-1 2 40 0 0,-2-2-106 0 0,-3-3-73 0 0,-2-1-35 0 0,-5 3 52 0 0,-5 1 29 0 0,-14 3 125 0 0,-1-4-113 0 0,-1-2-86 0 0,1 0-62 0 0,-10 0-24 0 0,30-2-261 0 0,-1-1 79 0 0,1 1 66 0 0,-1 0 56 0 0,0 0 48 0 0,0 0 37 0 0,-16 2 257 0 0,12-2-234 0 0,1 0-83 0 0,5-1-52 0 0,0 0-36 0 0,-4 0-143 0 0,5 0 57 0 0,-1 0-37 0 0,1 0-41 0 0,0 0-43 0 0,0 0-46 0 0,0-1-49 0 0,0 1-52 0 0,0-1-55 0 0,0 1-57 0 0,0-1-62 0 0,0 0-63 0 0,0 0-66 0 0,0 0-70 0 0,0 0-72 0 0,-1-1-1455 0 0,-2-2-1312 0 0</inkml:trace>
  <inkml:trace contextRef="#ctx0" brushRef="#br0" timeOffset="301.775">494 200 13104 0 0,'0'0'297'0'0,"0"0"39"0"0,0 0 19 0 0,0 0-145 0 0,0 0-99 0 0,0 0-32 0 0,2 1-47 0 0,6 3-20 0 0,-4 0-2 0 0,-2 0 29 0 0,7 16 465 0 0,-4 3-47 0 0,-2 0-40 0 0,-3 2-35 0 0,-4 25 292 0 0,-3-4-83 0 0,6-35-458 0 0,-14 72 802 0 0,6-33-405 0 0,1 0-50 0 0,3-18-203 0 0,2 1-44 0 0,1-2-140 0 0,-2-2-34 0 0,-1 14-23 0 0,3 1-39 0 0,2-33 6 0 0,-3 21 187 0 0,0-21-152 0 0,2-10-119 0 0,1 0-115 0 0,0-1-207 0 0,0 0 214 0 0,0 0 86 0 0,0 0-32 0 0,0 0-10 0 0,0 0-34 0 0,0 0-38 0 0,0 0-44 0 0,0 0-47 0 0,0 0-45 0 0,0 0-40 0 0,0 0-37 0 0,0 0-275 0 0,0 0-61 0 0,0 0-49 0 0,0 0-34 0 0,0 0-1517 0 0,0 0-1338 0 0</inkml:trace>
  <inkml:trace contextRef="#ctx0" brushRef="#br0" timeOffset="1723.791">347 442 12528 0 0,'0'0'281'0'0,"0"0"40"0"0,2-1 22 0 0,18-3-245 0 0,0 0 90 0 0,2 1 76 0 0,-1 0 61 0 0,14 1 274 0 0,-7 2 931 0 0,26 2-1530 0 0,-25 1 489 0 0,1 3-57 0 0,-15-3-264 0 0,-1 0-39 0 0,2 2 106 0 0,-1 0-67 0 0,-1 0-55 0 0,0 1-46 0 0,2 3-30 0 0,-8-4-37 0 0,0 0 0 0 0,-1 1 0 0 0,1-1 0 0 0,2 5 0 0 0,5 6 28 0 0,-3 3 30 0 0,-10-13-17 0 0,1 0-1 0 0,-2 1 1 0 0,1-1-1 0 0,0 4-40 0 0,2 26 154 0 0,-5-14-112 0 0,-2 7 58 0 0,-10 19-60 0 0,5-29 14 0 0,0-3 48 0 0,2-6 6 0 0,0-2 49 0 0,0-1 92 0 0,5-6-75 0 0,1-1-12 0 0,0 0-64 0 0,-2-3-10 0 0,1 0-66 0 0,1 0 4 0 0,-1 0 34 0 0,-4-18 62 0 0,5 19-115 0 0,0 0 0 0 0,0 0 1 0 0,0 0-1 0 0,1 1 0 0 0,-1-1 0 0 0,0 0 0 0 0,1 0 0 0 0,-1 0 0 0 0,1 1-7 0 0,1-9 28 0 0,1-5-31 0 0,2-10 15 0 0,1-1-1 0 0,3-7-11 0 0,-5 24-6 0 0,0 0-1 0 0,0 0 0 0 0,2-3 7 0 0,-2 6-17 0 0,0 0 0 0 0,0 0 1 0 0,1 0-1 0 0,-1 1 0 0 0,1-1 17 0 0,6-4-13 0 0,0 0-41 0 0,12-9-158 0 0,0 3-88 0 0,-9 7-106 0 0,0 1 1 0 0,15-5 405 0 0,-11 5-212 0 0,1 1 44 0 0,4 1 51 0 0,1 0 114 0 0,3 2-9 0 0,-9 1-108 0 0,1 2 0 0 0,5 0 120 0 0,-10-2-12 0 0,-8 3 24 0 0,-5 0 47 0 0,-16-2 65 0 0,1-2-74 0 0,10 2-44 0 0,0 1 0 0 0,-1 0 0 0 0,1 0 0 0 0,-1 1 0 0 0,-3-1-6 0 0,-13 1 25 0 0,0-1 2 0 0,1 2-1 0 0,-8 1-26 0 0,22-1 12 0 0,-1 0-1 0 0,0 1 1 0 0,0 0 0 0 0,1 0-1 0 0,-1 0 1 0 0,1 1-1 0 0,0 0 1 0 0,-6 4-12 0 0,-1 0 10 0 0,-13 11 8 0 0,12-1 92 0 0,4 0-12 0 0,7-13-82 0 0,0 0 1 0 0,1 1-1 0 0,0-1 1 0 0,-1 1-1 0 0,1-1 0 0 0,1 1 1 0 0,-1 0-1 0 0,1 0 1 0 0,0 1-17 0 0,-1 16 57 0 0,3-4 78 0 0,0-10 11 0 0,0-1 0 0 0,1 1 0 0 0,0 0 1 0 0,2 3-147 0 0,1 4 175 0 0,5 11-169 0 0,-8-21 16 0 0,1 0-1 0 0,-1-1 0 0 0,1 0 0 0 0,0 0 1 0 0,1 0-1 0 0,2 4-21 0 0,-3-6 17 0 0,-1 0 0 0 0,1 0 0 0 0,0 0 1 0 0,0 0-1 0 0,0 0 0 0 0,0 0 0 0 0,0-1 0 0 0,0 0 1 0 0,0 1-1 0 0,3-1-17 0 0,-3 0 12 0 0,0 0 0 0 0,1-1 1 0 0,-1 1-1 0 0,1-1 0 0 0,0 0 0 0 0,-1 0 1 0 0,2 0-13 0 0,-1 0 10 0 0,1-1 1 0 0,-1 1 0 0 0,0-1-1 0 0,1 0 1 0 0,-1 0 0 0 0,0 0-1 0 0,1 0 1 0 0,-1-1 0 0 0,0 0-1 0 0,0 0 1 0 0,0 0 0 0 0,3-2-11 0 0,15-14 51 0 0,11-12 76 0 0,22-17 62 0 0,-36 33-171 0 0,0 1-41 0 0,-6 4 23 0 0,0-1 0 0 0,4-4 0 0 0,10-8 0 0 0,-6 9-7 0 0,-10 10-52 0 0,-2 2 33 0 0,-6 2-22 0 0,1 1 23 0 0,5 7-59 0 0,-4 9 12 0 0,-4-12 55 0 0,1 10-32 0 0,-3-7 46 0 0,0-3 1 0 0,-6 42 15 0 0,-6 26-13 0 0,7-48 51 0 0,0-1 48 0 0,1-4 35 0 0,0-8 25 0 0,5-13 204 0 0,0 0-61 0 0,0 0-57 0 0,0 0-51 0 0,1 0 13 0 0,-1 0-86 0 0,1 0-69 0 0,0-1-52 0 0,6-8-170 0 0,-4 2 182 0 0,1-1 102 0 0,8-15-110 0 0,1-4-6 0 0,16-24 2 0 0,-23 42 16 0 0,1 0-1 0 0,0 0 1 0 0,0 1-1 0 0,3-2-15 0 0,-10 10 0 0 0,16-15 35 0 0,0 0 0 0 0,1 2-35 0 0,-5 5-21 0 0,0 1-37 0 0,-10 5 46 0 0,2 1 6 0 0,8 1-55 0 0,1 2-37 0 0,-13-2 96 0 0,1 1 1 0 0,-1-1-1 0 0,1 0 0 0 0,-1 1 0 0 0,1-1 1 0 0,-1 1-1 0 0,1-1 0 0 0,-1 1 1 0 0,1-1-1 0 0,-1 1 0 0 0,1 0 1 0 0,-1-1-1 0 0,0 1 0 0 0,1-1 0 0 0,-1 1 2 0 0,3 4-14 0 0,0-3 0 0 0,-2-2 11 0 0,-1 0 1 0 0,1 1 0 0 0,0-1-1 0 0,0 1 1 0 0,-1-1 0 0 0,1 1-1 0 0,0 0 1 0 0,-1-1 0 0 0,1 1-1 0 0,0 0 1 0 0,-1-1 0 0 0,1 1 0 0 0,-1 0-1 0 0,1-1 1 0 0,-1 1 0 0 0,0 0-1 0 0,1 0 3 0 0,12 21-23 0 0,3 15 47 0 0,-2-2 1 0 0,-2-14-39 0 0,7 3-69 0 0,-16-21 45 0 0,0 0 0 0 0,1 0 0 0 0,0 0 0 0 0,-1-1 0 0 0,5 3 38 0 0,4 0-204 0 0,0-1-39 0 0,12-1-347 0 0,0-5-116 0 0,0-4-91 0 0,4-6-240 0 0,-20 7 618 0 0,0 0 0 0 0,1 0 0 0 0,-2-1 0 0 0,1-1 0 0 0,-1 1 1 0 0,0-1 418 0 0,17-18-1163 0 0,-2 1-105 0 0,-2-2-95 0 0,0 0-84 0 0,-2 0-73 0 0,-1-2-62 0 0,-1-1-51 0 0,-2-2-39 0 0,-13 29 1505 0 0,0 0 48 0 0,0-1 44 0 0,-1 0 42 0 0,1 1 42 0 0,0-1 39 0 0,-1 0 37 0 0,1 0 35 0 0,0-1 122 0 0,-1 0 67 0 0,0-1 63 0 0,0 1 55 0 0,0-1 48 0 0,0 1 42 0 0,-2-4 618 0 0,0 2-109 0 0,-7-6 1441 0 0,2 7-1038 0 0,2 4-703 0 0,-1 0-67 0 0,-1 2-85 0 0,0 0-98 0 0,-3 2 107 0 0,1 1-72 0 0,0 0-65 0 0,0 1-59 0 0,1 1-54 0 0,0 0-47 0 0,1 1-42 0 0,-1-1-37 0 0,0 3 3 0 0,0 1-33 0 0,-26 36 500 0 0,29-38-597 0 0,-3 18 6 0 0,7-14-16 0 0,0-1 60 0 0,1 0 92 0 0,0-10-206 0 0,1 0-1 0 0,-1 0 1 0 0,0 0-1 0 0,1 0 1 0 0,-1 0-1 0 0,1 0 1 0 0,-1 0-1 0 0,1 0 1 0 0,0 0-1 0 0,-1 0 1 0 0,1 0-1 0 0,0 0 1 0 0,0 0-1 0 0,-1 0 1 0 0,1-1-1 0 0,0 1 1 0 0,0 0-1 0 0,0 0 1 0 0,0-1-1 0 0,0 1 1 0 0,0-1-1 0 0,0 1 1 0 0,0-1-1 0 0,0 1 0 0 0,1-1 1 0 0,-1 0-16 0 0,16 5 157 0 0,-3-3-38 0 0,18-2-2 0 0,-25-1-92 0 0,-1 1-1 0 0,0 0 0 0 0,0 0 1 0 0,3 0-25 0 0,3 2 10 0 0,11 3-10 0 0,-22-5 0 0 0,0 0 0 0 0,0 1 0 0 0,-1-1 0 0 0,1 0 0 0 0,0 1 0 0 0,0-1 0 0 0,0 1 0 0 0,0-1 0 0 0,0 1 0 0 0,-1-1 0 0 0,1 1 0 0 0,0 0 0 0 0,0-1 0 0 0,-1 1 0 0 0,1 0 0 0 0,-1-1 0 0 0,1 1 0 0 0,0 0 0 0 0,-1 0 0 0 0,0 0 0 0 0,1 0 0 0 0,1 3 0 0 0,3 3-13 0 0,-1 0 0 0 0,0 0-1 0 0,-1 0 1 0 0,3 8 13 0 0,-2-3-4 0 0,0 0 0 0 0,-1 0 0 0 0,-1 0 0 0 0,1 12 4 0 0,-1 10 3 0 0,-1 0-1 0 0,-4 21-2 0 0,2-43 2 0 0,-1 0-1 0 0,0-1 1 0 0,-4 12-2 0 0,-2 1 52 0 0,7-20-33 0 0,-8 21 136 0 0,5-17-103 0 0,-1 0 1 0 0,1 0-1 0 0,-1 0 0 0 0,0-1 0 0 0,-5 5-52 0 0,-3 2 103 0 0,-1-2 34 0 0,-8 3 140 0 0,10-9-91 0 0,-1-1 37 0 0,-3-1 109 0 0,0-4-78 0 0,0-2-61 0 0,0-3-48 0 0,10 2-98 0 0,0 0-1 0 0,0 0 1 0 0,0 0-1 0 0,1-1 0 0 0,-1 0 1 0 0,1 0-1 0 0,0 0 1 0 0,0-1-1 0 0,0 0-46 0 0,-4-6 128 0 0,2-1-59 0 0,2-1-57 0 0,1-1-53 0 0,2-1-51 0 0,2 1-47 0 0,2-1-46 0 0,2 1-41 0 0,-1 7-74 0 0,-1 1 103 0 0,1-1 57 0 0,4-9-101 0 0,-5 10 102 0 0,0 2-13 0 0,0 0-52 0 0,0 0-65 0 0,0-1-76 0 0,-1 2 46 0 0,1 0-49 0 0,-1 0-54 0 0,1 0-56 0 0,-1 0-63 0 0,1-1-65 0 0,-1 1-71 0 0,1 0-74 0 0,-1 0-14 0 0,0 0-69 0 0,5-8-1716 0 0,2-6-1425 0 0,-8 17 3951 0 0</inkml:trace>
  <inkml:trace contextRef="#ctx0" brushRef="#br0" timeOffset="1992.398">2218 35 14544 0 0,'0'0'330'0'0,"0"0"45"0"0,0 0 20 0 0,0 0-162 0 0,0 0-110 0 0,0-1 33 0 0,0-2-41 0 0,0 2-50 0 0,0 0 41 0 0,0 1 61 0 0,-1 1 83 0 0,-4 19 92 0 0,0 0-52 0 0,1 1-48 0 0,0 1-41 0 0,0 1-28 0 0,-1-1-34 0 0,-6 23 62 0 0,-3 7 26 0 0,-5 29 47 0 0,2-7-21 0 0,6-26-23 0 0,0 0-89 0 0,1 0-60 0 0,-8 63 40 0 0,10-42 24 0 0,8-67-363 0 0,0 1 72 0 0,0 0 64 0 0,0-1 57 0 0,-1 3 87 0 0,1-1 100 0 0,0 11 590 0 0,0-12-633 0 0,0 0-44 0 0,0 1-57 0 0,0-1-73 0 0,0 0-87 0 0,0 0-101 0 0,0 0-67 0 0,0 0-99 0 0,1 0-109 0 0,-1 0-119 0 0,0-1 272 0 0,0-1-34 0 0,0 1-34 0 0,0-1-36 0 0,0 1-37 0 0,0-1-37 0 0,0 1-40 0 0,0-1-40 0 0,0-1-565 0 0,0 0-34 0 0,0 0-2561 0 0</inkml:trace>
  <inkml:trace contextRef="#ctx0" brushRef="#br0" timeOffset="2217.944">1956 433 13536 0 0,'0'0'306'0'0,"0"0"46"0"0,0 0 22 0 0,0 0-160 0 0,0 0-103 0 0,0 0 42 0 0,0 0 78 0 0,1 0 52 0 0,10 3 234 0 0,-1-1-55 0 0,7 3 152 0 0,0-1-115 0 0,-1 0-100 0 0,1-1-90 0 0,3 1-40 0 0,1-1-90 0 0,3-1-55 0 0,14-2-49 0 0,-30 0-216 0 0,0-1 54 0 0,0 0 48 0 0,0 0 39 0 0,7-1 88 0 0,22-4 280 0 0,-26 3-293 0 0,0 0-55 0 0,2-1-95 0 0,-7 1-14 0 0,0 1-39 0 0,0-1-44 0 0,0 1-49 0 0,0-1-53 0 0,0 0-57 0 0,0-1-61 0 0,0 1-67 0 0,-1-1-70 0 0,1 1-74 0 0,-1-1-80 0 0,0-1-84 0 0,0 1-87 0 0,0 0-92 0 0,2-3-1201 0 0,1-4-1210 0 0</inkml:trace>
  <inkml:trace contextRef="#ctx0" brushRef="#br0" timeOffset="2555.265">2470 1 11024 0 0,'0'0'248'0'0,"0"0"34"0"0,0 0 22 0 0,0 0-29 0 0,0 0-207 0 0,-1 1-40 0 0,-4 6-57 0 0,1-1 38 0 0,-3 8 103 0 0,2 4 139 0 0,-1 10 225 0 0,3-11-216 0 0,-1 1-83 0 0,-6 26 424 0 0,-1 24 232 0 0,0-3-56 0 0,2-1-18 0 0,1-4-47 0 0,5-39-413 0 0,-1 0-76 0 0,-6 50 305 0 0,6-41-231 0 0,3-24-160 0 0,1 7 50 0 0,0-8-54 0 0,0 0 91 0 0,0-3-68 0 0,0 0 36 0 0,0 0 39 0 0,0 0 45 0 0,1-1-98 0 0,1-2-67 0 0,1 0-51 0 0,4-3 23 0 0,-6 3-22 0 0,18-14 192 0 0,-2-4-85 0 0,-1 0-69 0 0,-2-1-52 0 0,-7 9-45 0 0,0 1 0 0 0,1 1 0 0 0,0-1 0 0 0,0 1 0 0 0,1 1-1 0 0,0 0 1 0 0,9-6-2 0 0,-17 13-8 0 0,1-1 0 0 0,0 1 0 0 0,0 0 0 0 0,1 0 0 0 0,-1 0 0 0 0,0 0 0 0 0,0 0 0 0 0,0 1-1 0 0,1-1 1 0 0,-1 1 0 0 0,0-1 0 0 0,1 1 0 0 0,-1 0 0 0 0,0 0 0 0 0,1 0 0 0 0,-1 0 0 0 0,0 0 0 0 0,3 1 8 0 0,-4-1-5 0 0,0 1 1 0 0,1 0-1 0 0,-1-1 0 0 0,0 1 1 0 0,1 0-1 0 0,-1-1 1 0 0,0 1-1 0 0,0 0 1 0 0,0 0-1 0 0,0 0 1 0 0,0 0-1 0 0,1 1 5 0 0,-1 1 0 0 0,1-1-1 0 0,-1 0 1 0 0,1 1-1 0 0,-1-1 1 0 0,0 1-1 0 0,0-1 1 0 0,0 1-1 0 0,0 0 1 0 0,4 22-9 0 0,7 48 161 0 0,-9-43-139 0 0,1 11 154 0 0,4 15-167 0 0,1-17 33 0 0,-8-35-20 0 0,0-1 0 0 0,1 0 0 0 0,-1 0 0 0 0,1 0-1 0 0,0 0 1 0 0,1 3-13 0 0,1-2-31 0 0,0 1-50 0 0,0-1-86 0 0,1 1-100 0 0,-2-3 90 0 0,-1-1-34 0 0,1 1-35 0 0,-1 0-37 0 0,8 2-559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13:55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21 9648 0 0,'-21'-11'216'0'0,"17"9"-76"0"0,1-3-17 0 0,2 4-46 0 0,0 0 45 0 0,0 0-3 0 0,0 2 37 0 0,-4 0-119 0 0,-5 1-17 0 0,8-1-20 0 0,0-1-1 0 0,1 1 0 0 0,-1 0 0 0 0,0 0 0 0 0,0 0 0 0 0,1 0 1 0 0,-1 0-1 0 0,0 0 0 0 0,1 0 0 0 0,-1 0 0 0 0,1 0 1 0 0,-1 1-1 0 0,1 0 1 0 0,-15 17 50 0 0,-1 0 75 0 0,-20 24 221 0 0,19-17-11 0 0,2 0 62 0 0,-31 64 1052 0 0,28-50-898 0 0,14-30-426 0 0,-14 38 368 0 0,6 4-82 0 0,4 2-70 0 0,5-3-55 0 0,2 2 33 0 0,3-29-164 0 0,1 0-1 0 0,2 0 1 0 0,0 0-1 0 0,1 1-154 0 0,6 11 226 0 0,2 0 47 0 0,-11-32-216 0 0,0 0 0 0 0,0 0 0 0 0,1 0 0 0 0,0 0 0 0 0,0-1 0 0 0,0 1 0 0 0,0-1 1 0 0,0 1-1 0 0,4 1-57 0 0,10 9 290 0 0,-7-6-49 0 0,1-2 62 0 0,-9-6-271 0 0,-1 1-1 0 0,1-1 0 0 0,-1 0 0 0 0,1 0 1 0 0,0 0-1 0 0,-1 0 0 0 0,1 0 0 0 0,-1-1 1 0 0,1 1-1 0 0,0 0-31 0 0,16-7 289 0 0,-6 1-29 0 0,-2 1 72 0 0,-4 2-215 0 0,0 0-1 0 0,0-1 0 0 0,0 1 0 0 0,0-1 1 0 0,-1 0-1 0 0,0 0 0 0 0,4-4-116 0 0,7-15 306 0 0,-7 9-138 0 0,1 2-36 0 0,13-9 49 0 0,-18 18-161 0 0,-1 0 1 0 0,0 0-1 0 0,0-1 0 0 0,-1 1 0 0 0,1-1 0 0 0,-1 0 1 0 0,0 0-1 0 0,0-1 0 0 0,0 1 0 0 0,0-1 0 0 0,-1 1 1 0 0,0-1-1 0 0,0 0 0 0 0,0 0 0 0 0,1-3-20 0 0,-2 1 29 0 0,1 1 0 0 0,0-1-1 0 0,1 1 1 0 0,0-1 0 0 0,1-1-29 0 0,-1 3 27 0 0,-1 0 0 0 0,1 0 0 0 0,-1-1 0 0 0,0 1 0 0 0,-1-1 0 0 0,1 0 0 0 0,-1 1 0 0 0,0-3-27 0 0,-2-33 188 0 0,0 19-114 0 0,1 1-64 0 0,1 15-10 0 0,-2 0 0 0 0,1 0 0 0 0,-1-1 0 0 0,1 1 0 0 0,-2 0 0 0 0,1 1 0 0 0,-1-1 0 0 0,-1-3 0 0 0,-21-44 0 0 0,4 11 0 0 0,6 17 2 0 0,-3 3-47 0 0,-4-4-72 0 0,9 13 58 0 0,6 7 48 0 0,0 2 0 0 0,-1-1 0 0 0,0 1 0 0 0,-6-4 11 0 0,-2 1-61 0 0,-15-3-194 0 0,20 8 130 0 0,0 0-41 0 0,2 2-15 0 0,-1 1-47 0 0,1 1-55 0 0,0 1-63 0 0,7-3 73 0 0,1 0 67 0 0,-1 1 59 0 0,0-1 52 0 0,0 1 34 0 0,0-1 92 0 0,-3 3 300 0 0,3-3-294 0 0,1 1-38 0 0,-1 0-51 0 0,0-1-65 0 0,0 1-77 0 0,1-1-89 0 0,-1 1-55 0 0,0 0-91 0 0,0-1-98 0 0,1 1-109 0 0,-1 0-117 0 0,0 0-125 0 0,1-1 389 0 0,0 0-35 0 0,-1 1-36 0 0,1-1-37 0 0,-2 2-1657 0 0,-2 4-1270 0 0</inkml:trace>
  <inkml:trace contextRef="#ctx0" brushRef="#br0" timeOffset="401.861">722 161 15320 0 0,'1'-1'-62'0'0,"0"0"47"0"0,0 0 41 0 0,0 0 37 0 0,0 0 53 0 0,1-1 36 0 0,0-1 427 0 0,-1 0-90 0 0,-2 2-235 0 0,0 0-146 0 0,0 1-53 0 0,-1 0-61 0 0,-1 0-74 0 0,-9 4 83 0 0,-7 10-65 0 0,1-1 13 0 0,-14 8-7 0 0,16-9 34 0 0,0 1-1 0 0,1 0 0 0 0,-10 11 23 0 0,20-18 1 0 0,0 0 0 0 0,0 1 0 0 0,0 0 0 0 0,0 0-1 0 0,1 0 1 0 0,-1 2-1 0 0,4-5-2 0 0,0-1 1 0 0,0 1-1 0 0,0-1 0 0 0,0 1 1 0 0,0 0-1 0 0,0-1 0 0 0,1 1 0 0 0,0 1 2 0 0,0-2-6 0 0,0-1 0 0 0,0 1-1 0 0,1 0 1 0 0,-1 0 0 0 0,1 0-1 0 0,0-1 1 0 0,0 2 6 0 0,2 11-11 0 0,-3-13 11 0 0,0-1 0 0 0,0 0 0 0 0,0 1 0 0 0,1-1 0 0 0,-1 1 0 0 0,0-1 0 0 0,1 1 0 0 0,-1-1 0 0 0,1 0 0 0 0,0 1 0 0 0,-1-1 0 0 0,1 0 0 0 0,0 0 0 0 0,0 1 0 0 0,0-1 0 0 0,44 49 0 0 0,11 19 0 0 0,-55-68 0 0 0,1 1 0 0 0,-1-1 0 0 0,1 1 0 0 0,0-1 0 0 0,0 0 0 0 0,0 1 0 0 0,0-1 0 0 0,0 0 0 0 0,0 0 0 0 0,0 0 0 0 0,-1-1 0 0 0,1 1 0 0 0,-1 0 0 0 0,0-1 0 0 0,1 1 0 0 0,-1 0 0 0 0,0 0 0 0 0,0 0 0 0 0,1 0 0 0 0,-1 0 0 0 0,0 0 0 0 0,0 1 0 0 0,0-1 0 0 0,-1 0 0 0 0,1 0 0 0 0,0 1 0 0 0,0-1 3 0 0,0 0 0 0 0,-1 0 0 0 0,1 0 0 0 0,0 0 0 0 0,0 0 0 0 0,0 0 0 0 0,0 0-1 0 0,-1-1 1 0 0,1 1 0 0 0,1 0 0 0 0,-1 0 0 0 0,0-1 0 0 0,0 1 0 0 0,1-1-3 0 0,10 10 50 0 0,-10-6 56 0 0,-1 2 126 0 0,-1-1-69 0 0,2-1-117 0 0,-2-4-35 0 0,0 1 0 0 0,0-1 0 0 0,1 1 0 0 0,-1-1 0 0 0,0 1 0 0 0,0-1 0 0 0,1 1 0 0 0,-1-1 0 0 0,0 1 0 0 0,0-1 0 0 0,0 1 0 0 0,0-1 0 0 0,0 1 0 0 0,0-1 0 0 0,0 1 0 0 0,0-1 1 0 0,0 1-1 0 0,0-1 0 0 0,0 1 0 0 0,0-1 0 0 0,0 1 0 0 0,0-1 0 0 0,0 1 0 0 0,-1-1 0 0 0,1 1 0 0 0,0-1 0 0 0,0 1 0 0 0,-1-1 0 0 0,1 0 0 0 0,0 1 0 0 0,0-1 0 0 0,-1 1 0 0 0,1-1-11 0 0,-7 6 123 0 0,4-4-96 0 0,-18 13 259 0 0,1-2-97 0 0,5-5-100 0 0,-1-1-35 0 0,-17 7-21 0 0,6-5 12 0 0,10-3-90 0 0,2-1-67 0 0,0-1-91 0 0,14-4 95 0 0,1 0 34 0 0,-1 0 10 0 0,-1 0 81 0 0,-2 0 122 0 0,2 0-122 0 0,1 0-34 0 0,0 0-66 0 0,-1 0-91 0 0,1 0 36 0 0,1 0-35 0 0,-1 0-40 0 0,1 0-41 0 0,0 0-47 0 0,-1 0-49 0 0,1 0-52 0 0,0-1-57 0 0,0 1 79 0 0,0 0-54 0 0,1-1-47 0 0,-1 1-42 0 0,0-1-178 0 0,0 0-45 0 0,1 1-192 0 0,-1-2-517 0 0</inkml:trace>
  <inkml:trace contextRef="#ctx0" brushRef="#br0" timeOffset="734.891">1124 292 10656 0 0,'0'-1'-2'0'0,"-1"-2"0"0"0,0 1 49 0 0,1-1 109 0 0,2-1 289 0 0,0 2-369 0 0,1 0-63 0 0,-3 2-14 0 0,5-4 62 0 0,-5 3 19 0 0,0 1 95 0 0,0 0 162 0 0,0 0 14 0 0,-2 0-10 0 0,-13 1 106 0 0,-2 4-65 0 0,0 2-79 0 0,0 0-91 0 0,7-2-134 0 0,1-2-41 0 0,-12 7 129 0 0,1 2 71 0 0,2 0 18 0 0,-20 15 399 0 0,29-18-435 0 0,1 0-84 0 0,-3 2-58 0 0,-2-2-76 0 0,-3 0 3 0 0,6-3 17 0 0,1-1 35 0 0,6-1 63 0 0,2 1-76 0 0,-1 0 0 0 0,0-1 0 0 0,0 1 0 0 0,0-1 0 0 0,-1 1 0 0 0,0 0-43 0 0,-8 16 187 0 0,4 1 71 0 0,2-3-52 0 0,-3-3 53 0 0,7-14-228 0 0,1-1-16 0 0,-1 0-1 0 0,1 0 0 0 0,0 0 0 0 0,0 0 0 0 0,0 0 1 0 0,-1 0-1 0 0,1 0 0 0 0,0-1 0 0 0,0 1 0 0 0,0 0 1 0 0,1 0-1 0 0,-1 0 0 0 0,0 0 0 0 0,0 0 0 0 0,0 0 1 0 0,1 0-1 0 0,-1 0 0 0 0,0 0 0 0 0,1-1 0 0 0,-1 1 1 0 0,1 0-1 0 0,-1 0 0 0 0,1 0 0 0 0,-1-1 0 0 0,1 2-14 0 0,0-1 20 0 0,0 0 0 0 0,0 0 0 0 0,-1 0-1 0 0,1 0 1 0 0,0 0 0 0 0,-1 1 0 0 0,0-1-1 0 0,1 0 1 0 0,-1 1 0 0 0,0-1-1 0 0,1 1-19 0 0,-2 8 77 0 0,1-9-74 0 0,0 0 1 0 0,0 0-1 0 0,-1 0 0 0 0,1-1 1 0 0,0 1-1 0 0,0 0 0 0 0,0 0 1 0 0,1 0-1 0 0,-1 0 0 0 0,0-1 1 0 0,0 1-1 0 0,0 0 0 0 0,0 0 1 0 0,1-1-1 0 0,-1 1 0 0 0,0 0 1 0 0,1 0-1 0 0,-1-1 0 0 0,1 1 1 0 0,-1 0-1 0 0,1-1 0 0 0,-1 1 1 0 0,1 0-1 0 0,-1-1 0 0 0,1 1 1 0 0,0-1-1 0 0,-1 1 0 0 0,1-1 1 0 0,0 1-1 0 0,-1-1 0 0 0,1 1-3 0 0,4 2 8 0 0,13 10 86 0 0,26 15 251 0 0,-28-20-280 0 0,24 6 204 0 0,-26-10-225 0 0,0-1-69 0 0,-9-1-37 0 0,0-1 42 0 0,4 0 51 0 0,12-1 110 0 0,-14 0-150 0 0,-1-1-55 0 0,0-1-56 0 0,0 1-70 0 0,0-2-85 0 0,0 0-97 0 0,5-2-652 0 0,5 1-35 0 0</inkml:trace>
  <inkml:trace contextRef="#ctx0" brushRef="#br0" timeOffset="1029.108">1204 397 15888 0 0,'2'0'464'0'0,"2"0"-169"0"0,0 0-135 0 0,4 1-37 0 0,-4 0-63 0 0,0 1-44 0 0,-2 1-34 0 0,-1 0 39 0 0,16 16 108 0 0,-7 4 36 0 0,-2-7-37 0 0,1-2 36 0 0,2 2 92 0 0,-3 4 76 0 0,0 14 367 0 0,-4-20-362 0 0,-1 1 43 0 0,-2-2-50 0 0,-5-1-99 0 0,3-11-203 0 0,1 1 0 0 0,-1 0 0 0 0,1-1 0 0 0,-1 1 0 0 0,1 0 0 0 0,0-1-1 0 0,-1 1 1 0 0,1 0 0 0 0,0 0 0 0 0,0-1 0 0 0,0 1 0 0 0,0 0-28 0 0,5 9 168 0 0,-2 0-13 0 0,-2-1-35 0 0,-1-9-105 0 0,0 1-1 0 0,0-1 1 0 0,0 1 0 0 0,0 0-1 0 0,1-1 1 0 0,-1 1 0 0 0,0-1-1 0 0,1 1 1 0 0,-1-1 0 0 0,1 1-1 0 0,0-1 1 0 0,-1 0 0 0 0,1 1-1 0 0,0-1-14 0 0,7 9 55 0 0,15 12 151 0 0,-9-14-163 0 0,-12-6 207 0 0,-1-2-98 0 0,1 1-96 0 0,-2 0-94 0 0,1 0-93 0 0,-1-1-90 0 0,0 0-89 0 0,0 1-86 0 0,-1-1-85 0 0,0-1-83 0 0,0 1-80 0 0,0 0-79 0 0,0-1-77 0 0,0 0-75 0 0,-1 0-72 0 0,1 0-72 0 0,-1 0-201 0 0,0-1-34 0 0,-4-4-2620 0 0</inkml:trace>
  <inkml:trace contextRef="#ctx0" brushRef="#br0" timeOffset="1314.915">1376 186 14912 0 0,'-33'-14'340'0'0,"28"11"-112"0"0,2 1-46 0 0,2-1-10 0 0,2-2 27 0 0,1-2 12 0 0,-4 3-39 0 0,-2 1-94 0 0,3 2-74 0 0,0 1-1 0 0,0 0 0 0 0,1-1 0 0 0,-1 1 0 0 0,0-1 0 0 0,1 1 1 0 0,-1-1-1 0 0,1 0 0 0 0,-1 1 0 0 0,0-1 0 0 0,1 0 0 0 0,0 1 1 0 0,-1-1-1 0 0,1 0 0 0 0,-1 0 0 0 0,1 1 0 0 0,0-1 0 0 0,-1 0-3 0 0,2-3 13 0 0,0 2 32 0 0,0 1 212 0 0,-1-2-81 0 0,0 1-43 0 0,-2-3-18 0 0,1 1 17 0 0,1 1 27 0 0,1 2 53 0 0,-1 0 94 0 0,7-2-63 0 0,-3-1-53 0 0,-1-1 115 0 0,-3 2-112 0 0,-3 0 32 0 0,3 3-20 0 0,0 0-68 0 0,0-1-27 0 0,1 0-76 0 0,1-1-26 0 0,-2 1 38 0 0,0 1 57 0 0,0-1 88 0 0,-1 1-338 0 0,0 0 73 0 0,-1 0 35 0 0,1 0-34 0 0,0 0-30 0 0,0 0-61 0 0,0 0-96 0 0,0 0-104 0 0,-1 0-122 0 0,2 0 191 0 0,-1 0-36 0 0,1 0-1070 0 0</inkml:trace>
  <inkml:trace contextRef="#ctx0" brushRef="#br0" timeOffset="1538.29">1421 55 10656 0 0,'2'0'67'0'0,"1"1"-32"0"0,1 0 5 0 0,-1 0 51 0 0,-1-1 57 0 0,1 0 92 0 0,-2 1-153 0 0,1 5-50 0 0,-1-2-38 0 0,3 3 18 0 0,1 4 50 0 0,5 20 230 0 0,-9-16-198 0 0,1 1 55 0 0,3-2 39 0 0,-4-10-124 0 0,1 0 1 0 0,-1 0-1 0 0,0 0 1 0 0,0 0-1 0 0,-1 0 1 0 0,1 0-1 0 0,-1 0-69 0 0,-1 19 326 0 0,-1 1 42 0 0,0 1 52 0 0,1 0 41 0 0,-2 12 181 0 0,-3 1-79 0 0,2-18-126 0 0,1 0 1 0 0,1 7-438 0 0,-1-6 264 0 0,-2 0-76 0 0,1-3-68 0 0,0 9 18 0 0,3 49 224 0 0,-2-25-83 0 0,3-45-251 0 0,0-1 0 0 0,0 1 0 0 0,1-1 1 0 0,0 0-1 0 0,0 3-28 0 0,1-3 13 0 0,-2 0 0 0 0,1-1 0 0 0,0 1 0 0 0,-1 0 0 0 0,0 0 0 0 0,0 3-13 0 0,-1-7 6 0 0,1 1 0 0 0,0-1-1 0 0,1 1 1 0 0,-1-1 0 0 0,0 0 0 0 0,0 1 0 0 0,1-1-1 0 0,-1 0 1 0 0,0 1 0 0 0,1-1 0 0 0,-1 0-1 0 0,1 1 1 0 0,0-1 0 0 0,-1 0 0 0 0,1 0-1 0 0,0 0-5 0 0,4 9 52 0 0,-5-3 12 0 0,0-5-49 0 0,0-2-93 0 0,0-2-258 0 0,0 1 52 0 0,0-1 47 0 0,0 1 41 0 0,1 0-25 0 0,-1-1 48 0 0,3-2-281 0 0,-2 2 200 0 0,0 1 51 0 0,0 0-50 0 0,0 0-61 0 0,0-1-72 0 0,0 1-5 0 0,0 0-49 0 0,0-1-43 0 0,-1 1-39 0 0,1-1-146 0 0,0 1-38 0 0,1-5-1544 0 0</inkml:trace>
  <inkml:trace contextRef="#ctx0" brushRef="#br0" timeOffset="1779.873">1641 83 12960 0 0,'0'0'381'0'0,"0"0"-138"0"0,0 0-111 0 0,0 0 44 0 0,0 0 57 0 0,0 0 50 0 0,0 0 6 0 0,1 2-4 0 0,0 0-229 0 0,0 0 0 0 0,0 0-1 0 0,0 0 1 0 0,0-1 0 0 0,-1 2-1 0 0,1-1 1 0 0,0 0 0 0 0,-1 0 0 0 0,0 0-1 0 0,0 0 1 0 0,1 1-56 0 0,0 19 318 0 0,-1-13-220 0 0,1-2-32 0 0,1 59 424 0 0,-5-3 714 0 0,-7 28-1204 0 0,3-30 418 0 0,2-11-331 0 0,-9 98-8 0 0,13-83 0 0 0,-1-38 24 0 0,1-21-75 0 0,1 0 0 0 0,-1 1 1 0 0,1-1-1 0 0,1 1 0 0 0,-1-1 0 0 0,2 6-28 0 0,-1-8 66 0 0,0-1-108 0 0,-1 0-90 0 0,0-1-75 0 0,1 0-40 0 0,-1-1-37 0 0,1 1-744 0 0,0-2 622 0 0,0 0 67 0 0,0-1 211 0 0,0 1 33 0 0,0 0 34 0 0,1-1 58 0 0,9-4-1455 0 0,3 0-12 0 0</inkml:trace>
  <inkml:trace contextRef="#ctx0" brushRef="#br0" timeOffset="2096.752">2044 366 14224 0 0,'0'0'153'0'0,"0"0"-32"0"0,0 0 39 0 0,-1-1-74 0 0,-1-3 1 0 0,1 2-5 0 0,-2-2 197 0 0,0 0-57 0 0,-2 2-52 0 0,1 0-45 0 0,-7 2 16 0 0,-1 2-102 0 0,-17 10-56 0 0,20-8 69 0 0,2 0 72 0 0,6-4-100 0 0,-32 21-54 0 0,2 4 73 0 0,3 3 57 0 0,2 2 41 0 0,2 3 190 0 0,1 2 1 0 0,-15 29-332 0 0,21-25 167 0 0,11-21-62 0 0,2 2 95 0 0,3-11-54 0 0,1 1 38 0 0,3-2-19 0 0,4-5-77 0 0,7-4 21 0 0,-14 1-87 0 0,4-1 8 0 0,-1 0 1 0 0,0 0-1 0 0,0 0 0 0 0,0 0 0 0 0,0-1 0 0 0,0 1 0 0 0,2-2-30 0 0,19-16 161 0 0,-1-5-62 0 0,-4 0-73 0 0,-13 18-35 0 0,8-13 14 0 0,-1-1 0 0 0,3-8-5 0 0,-1 4-1 0 0,1 0-38 0 0,8-6-107 0 0,-16 19 122 0 0,-4 5 38 0 0,0 1 71 0 0,-3 5-18 0 0,2 4-65 0 0,2 28 84 0 0,-4-8 71 0 0,-1 1 1 0 0,-2 5-158 0 0,0 14 119 0 0,2-23-102 0 0,2 0-39 0 0,-1-10 50 0 0,1 0 0 0 0,0 0 0 0 0,4 9-28 0 0,-5-15 8 0 0,1-1 0 0 0,-1 0 0 0 0,1 0-1 0 0,0-1 1 0 0,0 1 0 0 0,1 0 0 0 0,-1-1 0 0 0,1 1 0 0 0,0-1 0 0 0,0 0 0 0 0,1 2-8 0 0,-1-3-71 0 0,1 0 45 0 0,2 1 53 0 0,6-3 109 0 0,-8-1-151 0 0,-1 0-59 0 0,0-1-87 0 0,0 0-107 0 0,-2 1 87 0 0,1 0-35 0 0,-1-1-37 0 0,0 1-41 0 0,1 0-43 0 0,-1 0-45 0 0,0 0-48 0 0,0 0-52 0 0,0-1-53 0 0,0 1-56 0 0,0 0-60 0 0,-1 0-61 0 0,4-3-1587 0 0,0-3-1309 0 0,-4 7 3586 0 0</inkml:trace>
  <inkml:trace contextRef="#ctx0" brushRef="#br0" timeOffset="2340.574">2159 219 13792 0 0,'0'0'314'0'0,"0"2"46"0"0,0 6-127 0 0,0 1-41 0 0,0 0-38 0 0,0-1-33 0 0,0 6 10 0 0,0-1-51 0 0,1 51 81 0 0,0-44-22 0 0,-1-10-26 0 0,1-1 37 0 0,-1 48 414 0 0,0-9-111 0 0,1-27-124 0 0,-3 30 496 0 0,-2-21-375 0 0,2-13-248 0 0,0 0-47 0 0,-1 0-60 0 0,0 0-70 0 0,1-4-64 0 0,1-11 39 0 0,-10 51 115 0 0,7-40-137 0 0,-1-1-65 0 0,-1-1-86 0 0,-1-3-109 0 0,6-7 219 0 0,1-1-15 0 0,0 0-26 0 0,0 0-50 0 0,0 0-20 0 0,0 1-50 0 0,0-1-58 0 0,0 0-63 0 0,0 0-69 0 0,0 0-64 0 0,0 0-57 0 0,0 0-49 0 0,0 0-174 0 0,0 0-48 0 0,0 0-209 0 0,0 0-561 0 0</inkml:trace>
  <inkml:trace contextRef="#ctx0" brushRef="#br0" timeOffset="2902.77">2184 387 10680 0 0,'1'1'241'0'0,"11"1"-55"0"0,10-3 225 0 0,-13 0-257 0 0,1 0-36 0 0,2 2-52 0 0,31 2-18 0 0,8-5 230 0 0,1-1-278 0 0,-27 1 50 0 0,8-2 224 0 0,8 0 86 0 0,-22 2-81 0 0,-11 0-132 0 0,-1 1 11 0 0,0 0 45 0 0,1 0 56 0 0,-2 1 69 0 0,-9 2-189 0 0,-6 4-66 0 0,4-1-15 0 0,-23 9 233 0 0,-8 4 9 0 0,28-13-231 0 0,0 0 1 0 0,0 0-1 0 0,1 1 0 0 0,-1 0 1 0 0,-1 3-70 0 0,-35 36 327 0 0,15-12-78 0 0,-4 10 118 0 0,25-31-141 0 0,0 1-1 0 0,-2 8-225 0 0,7-15 125 0 0,-2 8 110 0 0,4-9-122 0 0,0-1 43 0 0,0 2 132 0 0,4 0 35 0 0,4-3-83 0 0,1-2-70 0 0,-2-2-55 0 0,14-6 212 0 0,-2-3-109 0 0,2-3-65 0 0,10-9-58 0 0,-9 6-58 0 0,-14 9-15 0 0,0 1 1 0 0,0-1 0 0 0,-1 0 0 0 0,0 0-1 0 0,2-4-22 0 0,-3 4 6 0 0,1 0-1 0 0,0 0 1 0 0,0 1-1 0 0,1-1 1 0 0,-1 1-1 0 0,1 1-5 0 0,13-9 0 0 0,10-7-47 0 0,4 2-83 0 0,-31 18 113 0 0,1-1 0 0 0,-1 0 0 0 0,1 1 0 0 0,0 0 0 0 0,-1 0 0 0 0,1 0 0 0 0,0 0 0 0 0,0 1-1 0 0,0 0 1 0 0,0-1 0 0 0,0 1 0 0 0,-1 1 0 0 0,1-1 0 0 0,0 0 0 0 0,2 1 17 0 0,1 2-72 0 0,-3 0 33 0 0,1 5 19 0 0,-4-5 4 0 0,3 5-5 0 0,-1 0 1 0 0,0 1-1 0 0,2 7 21 0 0,-2-3-5 0 0,-1 0 0 0 0,0 1 0 0 0,-1-1 0 0 0,0 2 5 0 0,-1 4 1 0 0,-1 0 1 0 0,-1-1-1 0 0,0 1 0 0 0,-1 0 0 0 0,-2 0-1 0 0,3-11 3 0 0,0 0 0 0 0,-1-1 0 0 0,0 0 0 0 0,-1 2-3 0 0,-2 3 98 0 0,2-7-4 0 0,1 1 38 0 0,2-5-109 0 0,1-1 0 0 0,-1 0 0 0 0,1 1 0 0 0,-1-1-1 0 0,1 0 1 0 0,-1 0 0 0 0,1 0 0 0 0,-1 1-1 0 0,1-1 1 0 0,-1 0 0 0 0,1 0 0 0 0,-1 0-1 0 0,1 0 1 0 0,-1 0 0 0 0,1 0 0 0 0,-1 0 0 0 0,0 0-1 0 0,1 0 1 0 0,-1 0 0 0 0,1 0 0 0 0,-1-1-1 0 0,1 1 1 0 0,-1 0 0 0 0,1 0-23 0 0,-12-5 493 0 0,7-1-130 0 0,1-1-49 0 0,0 0-44 0 0,2-1-41 0 0,0-1-37 0 0,1 1-33 0 0,0-11 70 0 0,1 4-114 0 0,2 1-44 0 0,5-25 17 0 0,4-5-84 0 0,-2 8 170 0 0,13-27-174 0 0,-8 30-11 0 0,3 0-103 0 0,-8 17 6 0 0,2 1-42 0 0,0-1-45 0 0,1 1-52 0 0,-8 10 241 0 0,1 0-38 0 0,-1-1-35 0 0,1 1-34 0 0,5-5-205 0 0,0 1-110 0 0,2-2-206 0 0,1 2-106 0 0,4-2-248 0 0,9-1-597 0 0,-3 5 114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14:04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0 319 9904 0 0,'0'0'222'0'0,"1"0"-68"0"0,7-4 357 0 0,-5 2-406 0 0,-1 1-65 0 0,2-1-3 0 0,0 0 69 0 0,-1 0 62 0 0,0 0 54 0 0,1 0 106 0 0,-1 1 54 0 0,1 0 131 0 0,1 1 320 0 0,0 1 11 0 0,-2 0-313 0 0,-1 1-126 0 0,0 1-48 0 0,0-1-106 0 0,0 1-50 0 0,0 0-56 0 0,-1 1-66 0 0,4 8 408 0 0,-1 0-94 0 0,0 0-84 0 0,-1 0-73 0 0,0 4-34 0 0,0-1-70 0 0,1 4-42 0 0,0 9-24 0 0,-1-6-11 0 0,-1-9 12 0 0,6 37 53 0 0,-3-16-78 0 0,-2 2 0 0 0,-1 9-42 0 0,-4-16 74 0 0,0 0 46 0 0,1-14-79 0 0,0-9 20 0 0,1-2 46 0 0,-1 1 76 0 0,1-6 45 0 0,-1 1-98 0 0,0 0-72 0 0,-2-1 12 0 0,2-3 29 0 0,0 1-3 0 0,1-2 47 0 0,0 3-148 0 0,0-33-177 0 0,1 8-65 0 0,1 1 1 0 0,1-3 246 0 0,8-22-230 0 0,0 22 100 0 0,2 1 33 0 0,-8 18 72 0 0,2 1 0 0 0,-1 0 1 0 0,1 0-1 0 0,0 0 1 0 0,1 1-1 0 0,0 0 0 0 0,1-1 25 0 0,0 3 21 0 0,0 1-34 0 0,-3 2-25 0 0,0 1 1 0 0,0-1 0 0 0,1 2 0 0 0,2-2 37 0 0,12 0-89 0 0,-7 2 66 0 0,-3 1 38 0 0,0 0 43 0 0,22 6 66 0 0,15 7-28 0 0,-4-2 44 0 0,-29-8-35 0 0,1-4-63 0 0,-6 0 31 0 0,-6 0 6 0 0,-1-2-83 0 0,-2 3 9 0 0,-1 0-5 0 0,0-1 0 0 0,1 1 0 0 0,-1 0 0 0 0,0 0 0 0 0,0 0 0 0 0,0-1 0 0 0,1 1 0 0 0,-1 0 0 0 0,0 0 0 0 0,0 0 0 0 0,0-1 0 0 0,1 1 0 0 0,-1 0 0 0 0,0-1 0 0 0,0 1 0 0 0,0 0 0 0 0,0 0 0 0 0,0-1 0 0 0,1 1 0 0 0,-1 0 0 0 0,0-1 0 0 0,0 1 0 0 0,0 0 0 0 0,0-1 0 0 0,0 1 0 0 0,0 0 0 0 0,0 0 0 0 0,0-1 0 0 0,0 1 0 0 0,0 0 0 0 0,-1-1 0 0 0,1 1 0 0 0,0 0 0 0 0,0-1 0 0 0,0 1 0 0 0,0 0 0 0 0,0 0 0 0 0,0-1 0 0 0,-1 1 0 0 0,1 0 0 0 0,0 0 0 0 0,0-1 0 0 0,0 1 0 0 0,-1 0 0 0 0,1 0 0 0 0,-2-7-9 0 0,1 2-80 0 0,-1-1-50 0 0,-5-6-251 0 0,0 5 212 0 0,-16-13-270 0 0,-4 6 99 0 0,-3 6 99 0 0,-1 6 98 0 0,1 6 98 0 0,1 6 97 0 0,2 5 97 0 0,5 6 95 0 0,18-16-188 0 0,1-1-1 0 0,-1 1 0 0 0,2 0 0 0 0,-1 0 0 0 0,0 0 0 0 0,1 0 1 0 0,0 1-1 0 0,0-1 0 0 0,1 1 0 0 0,-2 3-46 0 0,2 1 103 0 0,0 1 0 0 0,0-1 0 0 0,1 1 0 0 0,0-1-1 0 0,1 5-102 0 0,3 6 189 0 0,1-9-61 0 0,0-1-1 0 0,0 0 0 0 0,3 4-127 0 0,2 2 181 0 0,6 11 105 0 0,3-1-37 0 0,-10-17-117 0 0,0 1 0 0 0,0-1 0 0 0,11 8-132 0 0,-12-12 55 0 0,0 0 1 0 0,0-1 0 0 0,1 1 0 0 0,0-2 0 0 0,6 4-56 0 0,-8-6 23 0 0,0 1 0 0 0,0-1 0 0 0,0 0 1 0 0,0-1-1 0 0,0 0 0 0 0,0 0 0 0 0,0 0 0 0 0,2-1-23 0 0,5 0-3 0 0,19-3 66 0 0,-21 2-74 0 0,1-2-52 0 0,0 0-78 0 0,-2 0-50 0 0,-1-1-81 0 0,0 0-95 0 0,0-1-107 0 0,0 0-121 0 0,-5 2 249 0 0,0 0-36 0 0,-1 0-36 0 0,1 0-38 0 0,-1-1-40 0 0,1 0-41 0 0,-3 3 102 0 0,0-1-50 0 0,0 0-45 0 0,0 0-39 0 0,1-1-158 0 0,-1 1-39 0 0,1-1-191 0 0,2-2-519 0 0</inkml:trace>
  <inkml:trace contextRef="#ctx0" brushRef="#br0" timeOffset="313.116">637 8 13584 0 0,'-2'-7'468'0'0,"4"11"-20"0"0,0 1-273 0 0,0 0-54 0 0,-1-1-72 0 0,0 0-86 0 0,2 17 252 0 0,4 8 200 0 0,3 14 203 0 0,-5-13 533 0 0,9 29-1151 0 0,1-1 691 0 0,-8-20-375 0 0,-2-4 327 0 0,0 19-643 0 0,-4-29 290 0 0,1 0-51 0 0,-1 0-47 0 0,0 0-43 0 0,1 20 31 0 0,1 0-93 0 0,0 9-64 0 0,5 25-49 0 0,-5-59 26 0 0,1-1 0 0 0,3 7 0 0 0,-4-11 0 0 0,-2-12-153 0 0,0 1 51 0 0,0-1 43 0 0,0 0 38 0 0,2 2 71 0 0,6 4 227 0 0,-5-6-265 0 0,-1-1-80 0 0,1 0-87 0 0,-1-1-108 0 0,-1 1 84 0 0,-1-1-34 0 0,2 0-155 0 0,-1-1-84 0 0,1 1-89 0 0,0 0-98 0 0,-1-1-103 0 0,1 0-113 0 0,-1 0-118 0 0,1 0-126 0 0,2-2-1163 0 0,3-3-1276 0 0</inkml:trace>
  <inkml:trace contextRef="#ctx0" brushRef="#br0" timeOffset="632.995">1018 403 12728 0 0,'0'0'289'0'0,"0"-1"90"0"0,-2-1-111 0 0,-2-1-49 0 0,-1 0 6 0 0,-8 5 105 0 0,1 2 77 0 0,-1 5 150 0 0,-3 10 343 0 0,2 4-40 0 0,7-7-372 0 0,1-3-166 0 0,1 1-101 0 0,1-5-133 0 0,0 0-83 0 0,-5 24 266 0 0,3 20-23 0 0,4-28-142 0 0,2-11-29 0 0,1 1 75 0 0,0-6 22 0 0,1-1 1 0 0,0 1-1 0 0,1-1 0 0 0,1 5-174 0 0,4 4 230 0 0,-7-16-218 0 0,-1 0 1 0 0,1 1-1 0 0,0-1 0 0 0,0 0 0 0 0,0 0 0 0 0,0 0 0 0 0,0 0 0 0 0,0 0 0 0 0,0 0 0 0 0,0 0 1 0 0,0 0-1 0 0,0-1 0 0 0,1 1-12 0 0,-1 0 18 0 0,1-1 0 0 0,-1 1 0 0 0,0-1 0 0 0,1 0 0 0 0,-1 1 0 0 0,0-1 0 0 0,1 0 0 0 0,-1 0 0 0 0,0 0 0 0 0,1 0 0 0 0,-1 0 0 0 0,1 0 1 0 0,-1-1-1 0 0,0 1 0 0 0,1 0 0 0 0,-1-1 0 0 0,0 1 0 0 0,1-1-18 0 0,1 0 36 0 0,-1-1 1 0 0,1 1-1 0 0,-1-1 0 0 0,1 0 1 0 0,-1 1-1 0 0,0-1 1 0 0,0 0-1 0 0,1 0 0 0 0,-1-1-36 0 0,8-12 162 0 0,-9 12-139 0 0,10-24 115 0 0,-9 20-119 0 0,0 1 0 0 0,0-1 0 0 0,-1 0 0 0 0,0 0 0 0 0,0-2-19 0 0,1-3 56 0 0,0-1-38 0 0,1-1-33 0 0,3-9-56 0 0,1-5-34 0 0,1 3 100 0 0,-4 14-6 0 0,-1 0-53 0 0,-4 16-47 0 0,4-2 65 0 0,-2-2 47 0 0,0 0-1 0 0,0 0 1 0 0,0 0 0 0 0,0 1-1 0 0,0-1 1 0 0,-1 0 0 0 0,1 1-1 0 0,0-1 1 0 0,-1 1-1 0 0,1-1 1 0 0,-1 1 0 0 0,1-1-1 0 0,-1 1 1 0 0,1-1 0 0 0,-1 1-1 0 0,0 0 0 0 0,8 41 129 0 0,0-2-79 0 0,7 21-26 0 0,-10-46 5 0 0,1 0 1 0 0,5 11-30 0 0,10 9 114 0 0,-19-32-96 0 0,16 13 44 0 0,-9-11-72 0 0,3-5-73 0 0,-10-1 73 0 0,1-1 0 0 0,0 1-1 0 0,0-1 1 0 0,-1 0 0 0 0,1 0 0 0 0,0 0 0 0 0,-1 0-1 0 0,1 0 1 0 0,0-1 10 0 0,7-4-84 0 0,-4 1-3 0 0,0 0-35 0 0,-1 0-40 0 0,0 0-49 0 0,0-1-53 0 0,-1 1-61 0 0,-1-1-69 0 0,0 0-73 0 0,-1 4 152 0 0,-1 0-46 0 0,0-1-40 0 0,0 1-39 0 0,0-2-280 0 0,1 0-63 0 0,-1-1-49 0 0,1 1-35 0 0,-2 4 866 0 0,4-11-2416 0 0,2-6-1368 0 0</inkml:trace>
  <inkml:trace contextRef="#ctx0" brushRef="#br0" timeOffset="966.673">1295 266 11072 0 0,'-2'-2'85'0'0,"1"0"-61"0"0,0 0 16 0 0,-2 0 75 0 0,0-1 76 0 0,-2-1 116 0 0,1 2-264 0 0,2 1 66 0 0,1 1 117 0 0,1 0 266 0 0,0 0 465 0 0,0 0 47 0 0,0 1-417 0 0,-1 1-259 0 0,0 5-74 0 0,0 0-39 0 0,-1 3 31 0 0,0 0-50 0 0,0 24 301 0 0,4-18-252 0 0,1-4-61 0 0,6 37 502 0 0,-3-24-391 0 0,1 0-38 0 0,-4-15-122 0 0,1 2 42 0 0,8 25 344 0 0,-9-26-401 0 0,0 0-57 0 0,4 24 270 0 0,1-1-86 0 0,4 17-5 0 0,-4-13-129 0 0,-2 0-36 0 0,1-7-4 0 0,-3-16-36 0 0,-2-4-43 0 0,-1-3-31 0 0,-1 0-36 0 0,0-7-35 0 0,0-1 34 0 0,0 0-19 0 0,0 0-58 0 0,0 0-153 0 0,0 0-272 0 0,0 0-28 0 0,0 0-4 0 0</inkml:trace>
  <inkml:trace contextRef="#ctx0" brushRef="#br0" timeOffset="1276.583">1238 459 14112 0 0,'0'0'322'0'0,"0"0"-148"0"0,0 0-39 0 0,1 0 44 0 0,0 0-86 0 0,3 1-10 0 0,-2-1 4 0 0,4 0 81 0 0,0 0-43 0 0,6 1 22 0 0,-4-1-103 0 0,14 2-2 0 0,-12-2 1 0 0,-2 1 38 0 0,1-1 60 0 0,-3 1 26 0 0,1-1 57 0 0,8 2 160 0 0,0-1-37 0 0,-1 1-35 0 0,1-1-33 0 0,2 1 1 0 0,0 0-41 0 0,0-1-40 0 0,-1 1-38 0 0,1-2-37 0 0,0 1-35 0 0,18-3-7 0 0,-27 2-145 0 0,-1-1 40 0 0,2 1 32 0 0,4 0 48 0 0,3 0 4 0 0,-6 0-69 0 0,-2-1-53 0 0,1 0-69 0 0,-2 0-42 0 0,1 0-68 0 0,-1-1-79 0 0,1 0-89 0 0,-3 0 23 0 0,4-1-89 0 0,-6 2 270 0 0,1 0-37 0 0,-1 0-54 0 0,1 0-71 0 0,-2 0 74 0 0,0 0-44 0 0,1 1-49 0 0,-1-1-54 0 0,0 0 43 0 0,-1 1-43 0 0,1-1-38 0 0,-1 0-33 0 0,1 1-139 0 0,0-1-34 0 0,3-1-1480 0 0</inkml:trace>
  <inkml:trace contextRef="#ctx0" brushRef="#br0" timeOffset="1456.3">1570 459 8432 0 0,'19'-4'265'0'0,"27"-9"297"0"0,-29 7-332 0 0,0-1 62 0 0,0-1 67 0 0,2-1 140 0 0,-10 5-202 0 0,-1-1 36 0 0,1-1 40 0 0,-1 1 43 0 0,1 0 45 0 0,-1-1 50 0 0,14-15 701 0 0,-4 0-62 0 0,-15 15-750 0 0,-3 1-105 0 0,-3 0-85 0 0,0 0-63 0 0,2 4-105 0 0,-1-1 0 0 0,1 1 0 0 0,-1 0 1 0 0,1 0-1 0 0,-1-1 0 0 0,0 1 0 0 0,0 0 0 0 0,1 0 0 0 0,-2 0-42 0 0,-8-1 295 0 0,-3 3-45 0 0,0 3-41 0 0,0 2-40 0 0,0 1-38 0 0,2 0-34 0 0,-9 8-2 0 0,0 0-49 0 0,16-12-15 0 0,0 0 0 0 0,0 1 1 0 0,1 0-1 0 0,-1 0 0 0 0,1 0-31 0 0,-13 13 108 0 0,-6 8 45 0 0,10-5 4 0 0,4-2 5 0 0,-1 3-15 0 0,5-6-7 0 0,2-1 42 0 0,3 1 89 0 0,1-3-159 0 0,0-1 0 0 0,1 1 0 0 0,0-1 0 0 0,4 11-112 0 0,-4-18 34 0 0,0 1 0 0 0,-1 0 0 0 0,2-1 0 0 0,-1 0-1 0 0,0 1 1 0 0,1-1 0 0 0,0 0 0 0 0,0 0 0 0 0,0-1 0 0 0,1 1 0 0 0,-1 0-1 0 0,1-1 1 0 0,1 1-34 0 0,28 17 231 0 0,2-6-71 0 0,1-5-73 0 0,2-5-77 0 0,-32-5-178 0 0,-1 1 59 0 0,3-1 36 0 0,1 1 92 0 0,-2-1 60 0 0,12 1 184 0 0,-8-1-165 0 0,-5 0-98 0 0,-1 0-50 0 0,1 0-58 0 0,-1-1-70 0 0,2 1-114 0 0,-1-1-115 0 0,-3 1 157 0 0,0 0-35 0 0,0-1-35 0 0,0 1-37 0 0,1 0-41 0 0,-1-1-40 0 0,0 1-43 0 0,0-1-46 0 0,0 0-46 0 0,0 1-49 0 0,1-1-50 0 0,-1 0-52 0 0,5-1-1690 0 0,5-2-1366 0 0</inkml:trace>
  <inkml:trace contextRef="#ctx0" brushRef="#br0" timeOffset="1915.318">2305 363 12784 0 0,'0'-1'54'0'0,"-1"-1"47"0"0,1 0 203 0 0,-2-5 513 0 0,0 4-560 0 0,0 1-174 0 0,-1 0-57 0 0,0 1-68 0 0,-1-1-78 0 0,-8-1 825 0 0,-2 2-116 0 0,0 2-101 0 0,-1 1-87 0 0,3 1-132 0 0,1 0-38 0 0,-5 3 60 0 0,2-1-43 0 0,1 0-46 0 0,0 1-40 0 0,-10 7 70 0 0,14-7-164 0 0,0 0-1 0 0,1 1 1 0 0,0 0-1 0 0,0 0 1 0 0,1 1-1 0 0,-4 3-67 0 0,10-9 15 0 0,-1 0 0 0 0,1 0-1 0 0,0 0 1 0 0,-1 0 0 0 0,1 1-1 0 0,0-1 1 0 0,1 0 0 0 0,-1 0-1 0 0,0 1-14 0 0,1-1 3 0 0,-1-1-1 0 0,1 0 1 0 0,-1 0 0 0 0,1 1-1 0 0,0-1 1 0 0,-1 0-1 0 0,1 1 1 0 0,0-1-1 0 0,0 1 1 0 0,0-1-1 0 0,0 0 1 0 0,0 1-1 0 0,0-1 1 0 0,1 0-1 0 0,-1 1 1 0 0,0-1-1 0 0,1 0 1 0 0,-1 1-1 0 0,1-1 1 0 0,-1 0 0 0 0,1 0-1 0 0,0 0 1 0 0,0 1-1 0 0,-1-1 1 0 0,1 0-3 0 0,2 3 32 0 0,0 0-16 0 0,-1 0-1 0 0,1 0 0 0 0,0-1 1 0 0,0 1-1 0 0,0-1 0 0 0,1 1-15 0 0,4 2 89 0 0,1 1 0 0 0,0-1-1 0 0,3 1-88 0 0,26 19 229 0 0,-18-9-82 0 0,8 7 94 0 0,-10-7 22 0 0,-6-2 61 0 0,-6-7-116 0 0,-2 0 34 0 0,-1 2 66 0 0,-2-8-215 0 0,-1 0 0 0 0,0 1 0 0 0,0-1 0 0 0,0 1 0 0 0,0-1 0 0 0,0 0 0 0 0,0 1 0 0 0,-1-1 0 0 0,1 0 0 0 0,-1 1-1 0 0,0 0-92 0 0,-4 8 396 0 0,-2-3-123 0 0,-2-2-112 0 0,2-4-344 0 0,1 1 97 0 0,-1 0 81 0 0,0-1 68 0 0,1 0 51 0 0,-1 0 38 0 0,-15 4 446 0 0,13-4-378 0 0,-1-1-71 0 0,5 0-116 0 0,0-1-35 0 0,-1 1-50 0 0,1 0-64 0 0,-1-1-72 0 0,0 0-79 0 0,0 0-118 0 0,-1 0-111 0 0,1 0-121 0 0,3 0 259 0 0,0 0-33 0 0,0 0-37 0 0,0-1-35 0 0,0 1-39 0 0,-1 0-39 0 0,1-1-41 0 0,0 1-41 0 0,0-1-43 0 0,0 1-45 0 0,-1-1-657 0 0,0 0-37 0 0,-6-2-2944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14:09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336 176 10080 0 0,'-6'-17'350'0'0,"-2"0"-114"0"0,-3-1-61 0 0,-11-7-21 0 0,-3 3 29 0 0,7 8 46 0 0,3 3 73 0 0,7 6-104 0 0,1 0 39 0 0,-8-3 114 0 0,-1 3 96 0 0,7 2-161 0 0,1 0 45 0 0,-1-1 49 0 0,2-1 57 0 0,-14-5 836 0 0,6 7-468 0 0,2 3-193 0 0,1 1-78 0 0,2 3-163 0 0,1 1-82 0 0,1 1-94 0 0,1 3-107 0 0,1 2 24 0 0,3 3-35 0 0,0 29 72 0 0,3-36-111 0 0,2 46 237 0 0,4-2-85 0 0,4 11-38 0 0,10 30 3 0 0,-4-16-2 0 0,-6-24 2 0 0,3 31 101 0 0,-3 2 47 0 0,-1 0 51 0 0,-2 0 52 0 0,-5-64-321 0 0,1 23 129 0 0,-5-26-146 0 0,2-15-63 0 0,0-1 1 0 0,-1 0 0 0 0,1 1-1 0 0,0-1 1 0 0,0 0 0 0 0,1 1-1 0 0,-1-1 1 0 0,1 0 0 0 0,-1 1-1 0 0,1-1 1 0 0,0 1-6 0 0,2 7 67 0 0,-2 4 77 0 0,-1-13 48 0 0,0 0-79 0 0,0 1-73 0 0,0-1-66 0 0,0 1-60 0 0,1-1-52 0 0,-1 1-47 0 0,1-1-40 0 0,-1 0-87 0 0,1 0-37 0 0,-1-1 300 0 0,1 1-1 0 0,-1-1 1 0 0,0 0 0 0 0,0 0 0 0 0,0 0-1 0 0,1 0 1 0 0,-1 0 0 0 0,0 0 0 0 0,0 0-1 0 0,0 0 1 0 0,1 0 0 0 0,-1 0 0 0 0,0 0-1 0 0,0 0 1 0 0,0 0 0 0 0,1 0 0 0 0,-1 0-1 0 0,0-1 1 0 0,0 1 0 0 0,0 0 0 0 0,1 0-1 0 0,-1 0 1 0 0,0 0 0 0 0,0 0 0 0 0,0 0-1 0 0,0 0 1 0 0,1-1 0 0 0,-1 1-1 0 0,0 0 1 0 0,0 0 0 0 0,0 0 0 0 0,0 0-1 0 0,0-1 1 0 0,1 1 0 0 0,-1 0 0 0 0,0 0 49 0 0,4-6-1266 0 0</inkml:trace>
  <inkml:trace contextRef="#ctx0" brushRef="#br0" timeOffset="254.678">18 524 16783 0 0,'0'0'260'0'0,"0"-1"-51"0"0,-1 1-45 0 0,1-1-37 0 0,-2 0 29 0 0,-3-3 53 0 0,3 2-58 0 0,1 1 0 0 0,-1-1 22 0 0,0 0-72 0 0,0-1 41 0 0,1 2-67 0 0,1 1 10 0 0,0 0 20 0 0,1 0-34 0 0,6 0 134 0 0,8-1 324 0 0,0 0-66 0 0,1-1-63 0 0,0-1-56 0 0,-1 2-76 0 0,-2-1-40 0 0,-9 1-359 0 0,0 1 34 0 0,4-1-5 0 0,0 1 105 0 0,0-1 87 0 0,2 0 101 0 0,18 0 549 0 0,-16 0-470 0 0,-6 1-164 0 0,1-1-50 0 0,0 1-63 0 0,0 0-73 0 0,0-1-87 0 0,0 1-98 0 0,0-1-109 0 0,-1 1-121 0 0,-1 0 92 0 0,0-1-63 0 0,-1 1-66 0 0,1-1-69 0 0,-1 1-73 0 0,1-1-77 0 0,-1 1-80 0 0,1-1-83 0 0,0 1-398 0 0,0-1-40 0 0,2 0-307 0 0,2 0-871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14:14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236 268 11488 0 0,'3'-3'88'0'0,"-1"1"82"0"0,-1 0 30 0 0,-3-1 328 0 0,-1 1-208 0 0,1 1-210 0 0,0 0-49 0 0,-2 0-75 0 0,2 1-42 0 0,0-1-37 0 0,-11 2 608 0 0,-3 3-53 0 0,0 2-55 0 0,3 0-55 0 0,9-4-246 0 0,-11 7 505 0 0,-6 14 511 0 0,13-12-667 0 0,2-4-150 0 0,1 1-43 0 0,-1-1-53 0 0,-1-1-66 0 0,-6 6 217 0 0,-4 3 1 0 0,-6 8 41 0 0,20-19-326 0 0,-1 1 0 0 0,1-1 1 0 0,1 1-1 0 0,-1-1 0 0 0,0 2-76 0 0,-3 15 320 0 0,5-17-265 0 0,-1 0 0 0 0,1-1 0 0 0,-1 1 0 0 0,1 0 0 0 0,-1-1 0 0 0,0 0 0 0 0,0 1 0 0 0,-1-1-55 0 0,3-3 6 0 0,0 0 0 0 0,0 0 0 0 0,0 0 0 0 0,0 0 0 0 0,0 1 0 0 0,0-1 0 0 0,0 0 0 0 0,0 0 0 0 0,-1 0 0 0 0,1 0 0 0 0,0 0 0 0 0,0 0-1 0 0,0 1 1 0 0,0-1 0 0 0,0 0 0 0 0,0 0 0 0 0,0 0 0 0 0,0 0 0 0 0,0 0 0 0 0,0 1 0 0 0,0-1 0 0 0,0 0 0 0 0,0 0 0 0 0,0 0 0 0 0,0 0 0 0 0,0 0-1 0 0,0 1 1 0 0,0-1 0 0 0,0 0 0 0 0,0 0 0 0 0,0 0 0 0 0,0 0 0 0 0,0 0 0 0 0,0 1 0 0 0,1-1 0 0 0,-1 0 0 0 0,0 0 0 0 0,0 0-6 0 0,1 3 53 0 0,0 0 36 0 0,1 12 475 0 0,-2-9-455 0 0,-1-1-86 0 0,1-2 30 0 0,0 1 0 0 0,0 0 0 0 0,0-1-1 0 0,1 1 1 0 0,-1-1 0 0 0,1 1 0 0 0,0 1-53 0 0,1 0 63 0 0,0 0 1 0 0,0 0 0 0 0,0 0 0 0 0,1 0 0 0 0,0 0 0 0 0,-1 0-1 0 0,3 1-63 0 0,2 6 143 0 0,0-1-62 0 0,5-2-59 0 0,18 3 28 0 0,-9-5 56 0 0,2-1 0 0 0,-1-1 0 0 0,2-1-106 0 0,15 2 72 0 0,-8-6 12 0 0,-7-3-92 0 0,-10-1-66 0 0,0-1-75 0 0,-2-1-97 0 0,-2-2-113 0 0,-8 6 354 0 0,-1 0-36 0 0,1 0-38 0 0,0 0-36 0 0,-1 1-36 0 0,1-1-37 0 0,-1 0-36 0 0,1 0-36 0 0,0-1-169 0 0,0 0-71 0 0,1 1-70 0 0,-1-1-69 0 0,1 0-70 0 0,-1 1-68 0 0,1-1-67 0 0,0 1-68 0 0,1-2-363 0 0,1 0-34 0 0,9-7-2733 0 0</inkml:trace>
  <inkml:trace contextRef="#ctx0" brushRef="#br0" timeOffset="746.91">539 3 11968 0 0,'0'0'166'0'0,"0"0"-35"0"0,0-1 42 0 0,-1 1-92 0 0,-2-1-12 0 0,0 0 8 0 0,-1 1 13 0 0,0 2-52 0 0,-6 7 119 0 0,6 4 66 0 0,2 2 69 0 0,1 1 68 0 0,0 0 69 0 0,0-2 70 0 0,-4 12 233 0 0,4 0-78 0 0,-2 10 118 0 0,2-30-598 0 0,0 1 0 0 0,-1-1-1 0 0,0 1 1 0 0,-1 2-174 0 0,0-1 189 0 0,0 0 0 0 0,1-1 0 0 0,0 1-1 0 0,0 2-188 0 0,1 5 285 0 0,1 1 44 0 0,1 7 85 0 0,-1 32 455 0 0,0-43-656 0 0,-4 19 259 0 0,3-27-407 0 0,0-1 0 0 0,0 1 1 0 0,0 0-1 0 0,1-1 1 0 0,0 1-1 0 0,-1 0 0 0 0,1 0 1 0 0,1-1-1 0 0,-1 1 1 0 0,1 0-1 0 0,-1-1 0 0 0,2 3-65 0 0,0 3 154 0 0,0 0-41 0 0,-1 10 20 0 0,-1-13-120 0 0,0-1 0 0 0,0 0 0 0 0,1 0 1 0 0,0 0-1 0 0,0 1 0 0 0,2 3-13 0 0,6 10 66 0 0,-6-15-54 0 0,-1 0 1 0 0,0 0-1 0 0,-1 0 1 0 0,1 0-1 0 0,-1 0 1 0 0,1 0-1 0 0,-1 1-12 0 0,-1-3 15 0 0,0 0 0 0 0,1 1 0 0 0,0-1 0 0 0,-1 0 0 0 0,1 0 0 0 0,0 0 0 0 0,0 0 0 0 0,0 0 0 0 0,1 2-15 0 0,-1-2 7 0 0,1-1 0 0 0,-1 1 0 0 0,0-1 0 0 0,1 0 0 0 0,0 1 0 0 0,-1-1 0 0 0,1 0 0 0 0,0 0 0 0 0,0 1-7 0 0,-1-2 0 0 0,10 8 31 0 0,-7 0 39 0 0,4-1-24 0 0,-7-6-27 0 0,1 0 0 0 0,0-1 0 0 0,-1 1 0 0 0,1-1 1 0 0,0 0-1 0 0,-1 1 0 0 0,1-1 0 0 0,0 0 0 0 0,1 0-19 0 0,16-3 189 0 0,-11-1-116 0 0,-7 3-69 0 0,0 0 0 0 0,0 1-1 0 0,-1-1 1 0 0,1 0 0 0 0,0 0 0 0 0,-1 0-1 0 0,1 0 1 0 0,-1-1 0 0 0,1 1 0 0 0,-1 0 0 0 0,1 0-1 0 0,-1 0 1 0 0,0 0 0 0 0,0 0 0 0 0,0-1-1 0 0,1 1 1 0 0,-1 0 0 0 0,0-1-4 0 0,0 0-2 0 0,0 1 1 0 0,0-1 0 0 0,0 0-1 0 0,1 0 1 0 0,-1 0-1 0 0,1 0 1 0 0,-1 1-1 0 0,1-1 1 0 0,0 0-1 0 0,0-1 2 0 0,3-3-35 0 0,0 0-1 0 0,-1-1 0 0 0,0 1 0 0 0,0-3 36 0 0,1-3-92 0 0,-2-3-39 0 0,2 0 20 0 0,1 3 36 0 0,9-9 7 0 0,-11 16 64 0 0,-2 4-2 0 0,0-1 0 0 0,0 1-1 0 0,-1-1 1 0 0,1 0 0 0 0,-1 1-1 0 0,1-1 1 0 0,-1 0 0 0 0,1 1 0 0 0,-1-1-1 0 0,0 0 1 0 0,0 0 0 0 0,0 1-1 0 0,0-1 1 0 0,0 0 0 0 0,0 0-1 0 0,-1 1 1 0 0,1-1 0 0 0,-1 0-1 0 0,0-1 7 0 0,1 1-14 0 0,-1 0 0 0 0,1-1 0 0 0,-1 1 0 0 0,1-1 0 0 0,0 1 0 0 0,0-1 0 0 0,0 1 0 0 0,0-1 0 0 0,1-2 14 0 0,-1 3-12 0 0,1 0 0 0 0,-1 0 1 0 0,0-1-1 0 0,0 1 0 0 0,0 0 1 0 0,-1 0-1 0 0,1 0 1 0 0,0-1-1 0 0,-1 1 0 0 0,0 0 1 0 0,1 0-1 0 0,-1 0 0 0 0,0 0 1 0 0,0 0-1 0 0,-1-1 12 0 0,-4-15-19 0 0,5 17 18 0 0,1 0 0 0 0,-1 0 0 0 0,1 0 0 0 0,-1 0 1 0 0,1 0-1 0 0,-1-1 0 0 0,0 1 0 0 0,0 0 0 0 0,1 0 0 0 0,-1 1 0 0 0,0-1 0 0 0,0 0 0 0 0,0 0 0 0 0,0 0 0 0 0,0 0 0 0 0,0 1 0 0 0,-1-1 1 0 0,-7-3-66 0 0,-2 3-73 0 0,11 1 142 0 0,0 0 0 0 0,0 0 0 0 0,-1 0 0 0 0,1 0 0 0 0,0 0-1 0 0,0 0 1 0 0,0 0 0 0 0,0 0 0 0 0,-1 0 0 0 0,1 0 0 0 0,0 0 0 0 0,0 0 0 0 0,0 0 0 0 0,-1 0-1 0 0,1 0 1 0 0,0 0 0 0 0,0 0 0 0 0,0 0 0 0 0,0 1 0 0 0,0-1 0 0 0,-1 0 0 0 0,1 0 0 0 0,0 0 0 0 0,0 0-1 0 0,0 0 1 0 0,0 0 0 0 0,0 1 0 0 0,0-1 0 0 0,-1 0 0 0 0,1 0 0 0 0,0 0 0 0 0,0 0 0 0 0,0 0 0 0 0,0 1-1 0 0,0-1 1 0 0,0 0 0 0 0,0 0 0 0 0,0 0 0 0 0,0 1 0 0 0,0-1 0 0 0,0 0 0 0 0,0 0 0 0 0,0 0 0 0 0,0 0-1 0 0,0 1 1 0 0,0-1 0 0 0,0 0-3 0 0,4 11 47 0 0,-3-10-48 0 0,-1-1 1 0 0,1 1 0 0 0,-1 0 0 0 0,1 0 0 0 0,-1 0 0 0 0,0 0 0 0 0,1-1 0 0 0,-1 1 0 0 0,0 0 0 0 0,0 0 0 0 0,0 0-1 0 0,0 0 1 0 0,0 0 0 0 0,-4 8-2 0 0,1 0 22 0 0,6 4 58 0 0,-3-11-65 0 0,0-1 0 0 0,0 1 1 0 0,0 0-1 0 0,0-1 0 0 0,0 1 0 0 0,0 0 0 0 0,0-1 0 0 0,-1 1 0 0 0,1-1 0 0 0,-1 1 0 0 0,1-1 0 0 0,-1 1 0 0 0,1-1 0 0 0,-1 1 0 0 0,0-1 1 0 0,0 1-1 0 0,0-1 0 0 0,0 0 0 0 0,0 1 0 0 0,0 0-13 0 0,-1 0 17 0 0,0 0 0 0 0,1 0 0 0 0,0 0 0 0 0,0 0 0 0 0,-1 1 0 0 0,1-1-1 0 0,1 1 1 0 0,-1-1 0 0 0,0 0 0 0 0,1 1 0 0 0,-1 1-17 0 0,1 3 45 0 0,1-6-39 0 0,-1 0-1 0 0,0 0 0 0 0,0 0 1 0 0,0-1-1 0 0,0 1 1 0 0,0 0-1 0 0,0 0 1 0 0,0 0-1 0 0,0 0 1 0 0,-1 0-1 0 0,1-1 1 0 0,0 1-1 0 0,0 0 1 0 0,-1 0-1 0 0,1 0 1 0 0,0-1-1 0 0,-1 1 1 0 0,1 0-1 0 0,-1 0 1 0 0,1-1-1 0 0,-1 1-5 0 0,-8 7 51 0 0,-3 5 58 0 0,13-9-29 0 0,6 8-14 0 0,9 16 47 0 0,-15-26-96 0 0,0 1-1 0 0,-1-1 1 0 0,1 1 0 0 0,-1 0 0 0 0,1-1 0 0 0,-1 1-1 0 0,0 1-16 0 0,0-2 12 0 0,1 1 1 0 0,-1-1-1 0 0,1 1 0 0 0,-1-1 0 0 0,1 1 0 0 0,0-1 0 0 0,0 0 1 0 0,0 1-1 0 0,1 1-12 0 0,0-1 17 0 0,-1 0 0 0 0,1-1 1 0 0,0 1-1 0 0,0-1 0 0 0,0 1 1 0 0,0-1-1 0 0,0 0 0 0 0,1 1 1 0 0,-1-1-1 0 0,1 0 0 0 0,0-1 1 0 0,0 1-18 0 0,7 6 39 0 0,-9-8-26 0 0,0 1 0 0 0,0 0-1 0 0,0 0 1 0 0,0-1 0 0 0,0 1-1 0 0,0 0 1 0 0,0-1 0 0 0,0 1-1 0 0,0-1 1 0 0,0 1 0 0 0,0-1 0 0 0,0 0-1 0 0,0 0 1 0 0,1 1 0 0 0,-1-1-1 0 0,1 0-12 0 0,-1 0 20 0 0,1 0 1 0 0,-1 0-1 0 0,1 0 0 0 0,-1-1 0 0 0,0 1 0 0 0,1-1 0 0 0,-1 1 1 0 0,0-1-1 0 0,1 1 0 0 0,-1-1 0 0 0,0 1 0 0 0,1-1 0 0 0,-1 0 0 0 0,0 0-20 0 0,2-1 26 0 0,-1 0-1 0 0,0 0 1 0 0,-1 0 0 0 0,1 0-1 0 0,0-1 1 0 0,-1 1-1 0 0,2-2-25 0 0,2-6 70 0 0,-1 0 0 0 0,1-1 1 0 0,1-8-71 0 0,1-2 110 0 0,-1 6-95 0 0,6-16 54 0 0,-3 13-71 0 0,-6-2 2 0 0,-2 15-10 0 0,-1 4-44 0 0,0 1-10 0 0,1 6-1 0 0,6 7 71 0 0,-5-10-11 0 0,13 26-12 0 0,14 31-104 0 0,-16-31 91 0 0,8-1 30 0 0,-13-18-18 0 0,4 0-37 0 0,1-1-38 0 0,-1-4-41 0 0,-2-6-430 0 0,-4 0 286 0 0,-3-1 87 0 0,1 1-37 0 0,-1 0-43 0 0,0-1-54 0 0,0 0 8 0 0,-1 1-47 0 0,1-1-52 0 0,-1 1-56 0 0,0-1-62 0 0,0 1-66 0 0,-1-1-71 0 0,0 1-76 0 0,0-1 255 0 0,0 1-57 0 0,-1 0-52 0 0,1 0-44 0 0,0-1-180 0 0,0 0-45 0 0,0 0-216 0 0,1-1-591 0 0</inkml:trace>
  <inkml:trace contextRef="#ctx0" brushRef="#br0" timeOffset="1092.93">1197 308 11912 0 0,'0'0'349'0'0,"0"-1"-124"0"0,1 0-103 0 0,1-2-134 0 0,-1 0 43 0 0,0 0 38 0 0,0 1 37 0 0,0-2 200 0 0,-2 0 108 0 0,0 2-21 0 0,-1 0 41 0 0,-6 0 994 0 0,1 2-423 0 0,2 0-416 0 0,1 1-178 0 0,0 0-96 0 0,1 0-141 0 0,1 0-93 0 0,-1-1-106 0 0,2 1-117 0 0,-5 3 414 0 0,0 0-33 0 0,-7 6 152 0 0,0 3-36 0 0,-3 9 58 0 0,10-10-399 0 0,5-9-30 0 0,1 0 1 0 0,-1 1 0 0 0,0-1 0 0 0,1 0 0 0 0,0 1 0 0 0,0-1-1 0 0,0 1 1 0 0,0-1 0 0 0,0 0 0 0 0,1 1 15 0 0,3 12-10 0 0,2-3 103 0 0,-2-7 2 0 0,1 0 41 0 0,17 19-200 0 0,-1-6-119 0 0,9 6 6 0 0,-27-22 179 0 0,2 1 2 0 0,6 3 56 0 0,-9-6 26 0 0,-2-1 65 0 0,0 0 9 0 0,0 0-7 0 0,-1 2 1 0 0,-1 0-112 0 0,1 0 0 0 0,-1 0 0 0 0,0-1 1 0 0,1 1-1 0 0,-1 0 0 0 0,0 0 0 0 0,0-1 0 0 0,0 1 1 0 0,-1-1-1 0 0,1 0 0 0 0,0 0-42 0 0,-12 5 173 0 0,-2-2-57 0 0,3-1-73 0 0,-15 6 39 0 0,9 0-60 0 0,4-2-42 0 0,0 1-53 0 0,10-6 35 0 0,1-1-142 0 0,-5-1-181 0 0,6-1 201 0 0,0-1-4 0 0,1 0-38 0 0,0-1-47 0 0,0 0-56 0 0,2 1-111 0 0,-1 0 85 0 0,1 0 104 0 0,1 1 33 0 0,1-4-352 0 0,-1 3 279 0 0,0 0-75 0 0,1 0-104 0 0,-1 1 114 0 0,0 0-57 0 0,0 0-65 0 0,-1 0-73 0 0,1 0 111 0 0,-1 0-46 0 0,1 0-42 0 0,-1 0-37 0 0,1 0-148 0 0,-1 0-36 0 0,2-3-1576 0 0,-2 4 2301 0 0</inkml:trace>
  <inkml:trace contextRef="#ctx0" brushRef="#br0" timeOffset="1422.835">1474 252 13592 0 0,'0'0'306'0'0,"0"0"46"0"0,0 0 23 0 0,0 0-157 0 0,0 0-105 0 0,-1 1-42 0 0,-1 1-33 0 0,-6 7-23 0 0,0-3 5 0 0,-3 3 59 0 0,0 0 44 0 0,-24 24 405 0 0,22-19-341 0 0,6-5-112 0 0,1 0-39 0 0,5-8-8 0 0,0 1 13 0 0,1 0-35 0 0,2 13-9 0 0,0-3 3 0 0,1-9 0 0 0,-1-2 0 0 0,2 4 0 0 0,-1-2 0 0 0,0 0 0 0 0,0 0 0 0 0,0 0 0 0 0,0 0 0 0 0,0-1 0 0 0,1 1 0 0 0,-1-1 0 0 0,4 2 0 0 0,32 19-11 0 0,-13-7 41 0 0,-8-6 88 0 0,3 3 187 0 0,-7-3 0 0 0,-6-5-68 0 0,-1 1 57 0 0,1-1 66 0 0,0-1 76 0 0,-7-3 80 0 0,0 0-101 0 0,-2 0-93 0 0,1 0-79 0 0,-2 1-70 0 0,1-1-59 0 0,-1 0-48 0 0,-1 1-37 0 0,-7 3-65 0 0,6-3 59 0 0,2-1 50 0 0,0 0 69 0 0,-22 5 144 0 0,6-1-95 0 0,1 4-41 0 0,8-2-173 0 0,-19 10 111 0 0,15-11-105 0 0,2 0-90 0 0,6-3 8 0 0,-1-1-36 0 0,-2 2-132 0 0,3-2 113 0 0,0-2-87 0 0,0-3-87 0 0,2 0-87 0 0,-1-2-86 0 0,2 0-87 0 0,-1 0-86 0 0,2 1-85 0 0,-3-7-826 0 0</inkml:trace>
  <inkml:trace contextRef="#ctx0" brushRef="#br0" timeOffset="1713.698">1728 310 13760 0 0,'0'0'314'0'0,"0"0"46"0"0,0 0 22 0 0,0 0-163 0 0,0 0-106 0 0,0 0-45 0 0,2 2-24 0 0,4 5-133 0 0,-1 0 76 0 0,0 1 70 0 0,-2 0 63 0 0,1 0 58 0 0,-2 1 51 0 0,0 0 45 0 0,0 1 39 0 0,-1 2 105 0 0,0 0 36 0 0,-1 45 1836 0 0,-1-42-1726 0 0,1 0-57 0 0,0-1-76 0 0,1-1-97 0 0,3 23-123 0 0,-3-28-175 0 0,1-1-1 0 0,-1 0 1 0 0,2 0-1 0 0,-1 0 1 0 0,1 0-1 0 0,0 1-35 0 0,2 2 71 0 0,1 2 12 0 0,-6-12-713 0 0,1 0 100 0 0,-1-1 88 0 0,0 0 77 0 0,0-1 12 0 0,0-1 75 0 0,0 1 16 0 0,0-3-56 0 0,0 0-17 0 0,0 2 46 0 0,0-12-959 0 0</inkml:trace>
  <inkml:trace contextRef="#ctx0" brushRef="#br0" timeOffset="1927.413">1746 246 11552 0 0,'0'0'334'0'0,"0"0"5"0"0,0-1-253 0 0,0 1-51 0 0,-3-2 8 0 0,2 2 106 0 0,1 0 42 0 0,0 0 8 0 0,3 0-44 0 0,1 3-97 0 0,6 4-93 0 0,-10-6 42 0 0,9 6-352 0 0,3 6-102 0 0,-7-7 222 0 0,5 6-111 0 0</inkml:trace>
  <inkml:trace contextRef="#ctx0" brushRef="#br0" timeOffset="2682.187">2267 268 13936 0 0,'0'0'314'0'0,"0"0"-220"0"0,-1 0 38 0 0,-4 1 636 0 0,3 0-609 0 0,0 0-98 0 0,-11 6 7 0 0,3-2 53 0 0,0 1 35 0 0,-11 5 188 0 0,7-3-177 0 0,-4 3 203 0 0,-19 13 420 0 0,24-16-573 0 0,1 0-44 0 0,2-1-74 0 0,0 1-48 0 0,0-1-57 0 0,0 1-65 0 0,-18 18 175 0 0,6 2 73 0 0,10-9 6 0 0,1 2 65 0 0,9-19-120 0 0,2-2 2 0 0,0 2 4 0 0,3 18 142 0 0,2-1-82 0 0,5 1-63 0 0,2-3-45 0 0,-8-12-70 0 0,-1-1 0 0 0,1-1-1 0 0,0 1 1 0 0,0-1 0 0 0,0 1 0 0 0,1-1 0 0 0,-1 0 0 0 0,1-1-1 0 0,-1 1 1 0 0,2 0-16 0 0,18 3 105 0 0,7-3-48 0 0,5 0 46 0 0,-29-2-96 0 0,0-1 0 0 0,0 0 0 0 0,-1 0 0 0 0,1-1 0 0 0,0 0 0 0 0,0 0 0 0 0,0-1 1 0 0,-1 1-1 0 0,4-3-7 0 0,32-13 20 0 0,-17 5-67 0 0,-20 10 28 0 0,19-11-44 0 0,-2-1-35 0 0,20-16-196 0 0,-20 13 86 0 0,0 1-34 0 0,-10 7 75 0 0,-8 5 83 0 0,-1 0 0 0 0,1 0 0 0 0,-1 0 0 0 0,0 0 1 0 0,-1-1-1 0 0,1 1 84 0 0,2-7-121 0 0,-6 8 68 0 0,-7 0 37 0 0,-3 1 21 0 0,-9 4-24 0 0,0 2 38 0 0,-18 10 118 0 0,3 6 102 0 0,1 2 69 0 0,31-20-281 0 0,-50 37 326 0 0,50-35-99 0 0,4-2-68 0 0,3-2-56 0 0,2 0-42 0 0,17-6 86 0 0,-16 4-93 0 0,1-1-1 0 0,-1 0 0 0 0,0-1 0 0 0,6-3-80 0 0,1-4 47 0 0,6-2-47 0 0,-4 4 0 0 0,-15 8 0 0 0,1 0 0 0 0,-1-1 0 0 0,1 1 0 0 0,0 0 0 0 0,0 0 0 0 0,0 0 0 0 0,1 0 0 0 0,-1 0 0 0 0,0 0 0 0 0,0 0 0 0 0,0 1 0 0 0,1-1 0 0 0,-1 1 0 0 0,0 0 0 0 0,2 0 0 0 0,-3 0 0 0 0,0-1 0 0 0,-1 1 0 0 0,1 0 0 0 0,0 0 0 0 0,-1 1 0 0 0,1-1 0 0 0,0 0 0 0 0,-1 0 0 0 0,1 0 0 0 0,0 0 0 0 0,-1 0 0 0 0,1 1 0 0 0,-1-1 0 0 0,1 0 0 0 0,0 1 0 0 0,-1-1 0 0 0,1 0 0 0 0,-1 1 0 0 0,1-1 0 0 0,-1 1 0 0 0,1-1 0 0 0,-1 1 0 0 0,1-1 0 0 0,-1 1 0 0 0,0-1 0 0 0,1 1 0 0 0,-1-1 0 0 0,0 1 0 0 0,1-1 0 0 0,-1 1 0 0 0,0 0 0 0 0,0-1 0 0 0,1 1 0 0 0,-1 0 0 0 0,0-1 0 0 0,0 1 0 0 0,0 0 0 0 0,0-1 0 0 0,0 1 0 0 0,0 0 0 0 0,0-1 0 0 0,5 21 4 0 0,10 36-15 0 0,0-23 36 0 0,-3-17 23 0 0,2-3 38 0 0,5-4 47 0 0,3-5 57 0 0,-4-4 50 0 0,1 0-43 0 0,19-3 98 0 0,-8-3-125 0 0,-24 3-135 0 0,-1 1-1 0 0,1-1 1 0 0,0-1-1 0 0,-1 1 1 0 0,0-1-1 0 0,2-1-34 0 0,17-11 124 0 0,-1-2 0 0 0,6-6-124 0 0,-14 9 58 0 0,0 0-1 0 0,-1-1-57 0 0,18-25 22 0 0,-5-6-97 0 0,-20 31 66 0 0,0 1-44 0 0,0-1-38 0 0,-1 0-34 0 0,5-18-244 0 0,-6 14 30 0 0,0 0 0 0 0,-2 0 0 0 0,1-5 339 0 0,-2-6-295 0 0,-1 21 218 0 0,0-28-190 0 0,-2-2 103 0 0,-5 2 120 0 0,0 19 73 0 0,-3 1 37 0 0,2 6 5 0 0,6 10-54 0 0,0 0 0 0 0,0 0 0 0 0,0 0 0 0 0,0 0 0 0 0,0 0 0 0 0,-1 0 0 0 0,1 0 0 0 0,0 0 1 0 0,0 1-1 0 0,-1-1-17 0 0,1 1 10 0 0,0-1 0 0 0,0 1 0 0 0,0 0 0 0 0,0 0 0 0 0,1-1 0 0 0,-1 1 1 0 0,0 0-1 0 0,0 0 0 0 0,0 0 0 0 0,0 0 0 0 0,0 0 0 0 0,0 1 0 0 0,0-1 1 0 0,0 0-1 0 0,0 0-10 0 0,-12 7 39 0 0,7-2-13 0 0,-1 1 0 0 0,1-1 0 0 0,0 2-1 0 0,1-1 1 0 0,-1 1-26 0 0,0 1 14 0 0,1 0-1 0 0,-1 0 1 0 0,2 1-1 0 0,-1 1-13 0 0,-1 5 7 0 0,0-1 0 0 0,1 1 0 0 0,1 1 0 0 0,1-1-1 0 0,-1 8-6 0 0,3-14-6 0 0,-3 16 16 0 0,1-6 28 0 0,2-1 0 0 0,0 4-38 0 0,-2 20 104 0 0,0 5-13 0 0,4-42-59 0 0,0 1-1 0 0,-1 0 0 0 0,2-1 0 0 0,0 5-31 0 0,0-5 32 0 0,0 0 0 0 0,0 0 0 0 0,0 0 1 0 0,1-1-1 0 0,0 1 0 0 0,2 3-32 0 0,22 23 143 0 0,-4-5-47 0 0,-17-19-312 0 0,1 0 93 0 0,-1-1 80 0 0,1 1 67 0 0,0-1 51 0 0,0 0 38 0 0,17 13 369 0 0,-12-11-302 0 0,-1-1-65 0 0,1 0-106 0 0,-5-3-70 0 0,1-1-58 0 0,-1 1-67 0 0,0-1-74 0 0,1 0-109 0 0,1 0-105 0 0,-1 0-113 0 0,0 0-124 0 0,-4-2 307 0 0,0 1-35 0 0,0-1-35 0 0,0 0-38 0 0,0 0-37 0 0,0 0-39 0 0,0 0-41 0 0,0-1-42 0 0,2 2-586 0 0,0-1-35 0 0,13 3-2701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14:13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 13760 0 0,'0'0'314'0'0,"0"0"46"0"0,0 0 22 0 0,0 0-163 0 0,0 0-106 0 0,0 0 32 0 0,0 0 38 0 0,0 0 38 0 0,0 0-28 0 0,0 0-82 0 0,0 1-53 0 0,0 2-5 0 0,0-1 3 0 0,1 6 348 0 0,-1 1-96 0 0,1-1-76 0 0,-1 1-57 0 0,2 29 353 0 0,-1-16-257 0 0,1 0-40 0 0,4 21 131 0 0,-2-8-145 0 0,0 20 30 0 0,-2-25-150 0 0,11 44-37 0 0,-10-61-22 0 0,-1-2 114 0 0,-1-1-59 0 0,0-1-51 0 0,-1 0-42 0 0,1 5-73 0 0,3 10-129 0 0,-3-21 95 0 0,0 1 43 0 0,-1 9-31 0 0,0-7 18 0 0,0-3-3 0 0,-1 0-37 0 0,1 0-14 0 0,-1-1-37 0 0,0 1-40 0 0,0-1-46 0 0,0 0-50 0 0,0 0-57 0 0,0 0-59 0 0,0 0-66 0 0,1-1 76 0 0,-1-1-60 0 0,1 1-53 0 0,0-1-45 0 0,-1 0-166 0 0,1 1-46 0 0,0-1-199 0 0,-1 1-539 0 0</inkml:trace>
  <inkml:trace contextRef="#ctx0" brushRef="#br0" timeOffset="720.788">1 298 13304 0 0,'0'0'298'0'0,"0"0"46"0"0,0 0 23 0 0,0 0-154 0 0,0 0-102 0 0,0 0-42 0 0,0 0-10 0 0,0 0 26 0 0,1 0-36 0 0,5-5 28 0 0,-1 2 27 0 0,0 1 1 0 0,1-1 0 0 0,-1 1 0 0 0,0 0 0 0 0,4-1-105 0 0,16-2 311 0 0,-4 2-100 0 0,1 0-61 0 0,-1 1-79 0 0,0-1-93 0 0,24-4 77 0 0,43-9 25 0 0,-29 1-92 0 0,-26 3-64 0 0,-18 6-18 0 0,-7 3-1 0 0,0-1-43 0 0,-1 1-50 0 0,1 0-60 0 0,14-6-476 0 0,-2-3-49 0 0,-6 4 215 0 0,-1-1-46 0 0,5-3-328 0 0,4-4-508 0 0,-9 4 524 0 0,-3 1 213 0 0,0 0 74 0 0,-1 2 166 0 0,0 0 85 0 0,0 0 98 0 0,0 1 111 0 0,-8 7 533 0 0,-1 1 41 0 0,0 0-142 0 0,0 0-42 0 0,0 0 58 0 0,0 0 218 0 0,0 0 404 0 0,0 0 26 0 0,0 0-524 0 0,0 0-92 0 0,0 0-80 0 0,0 0-69 0 0,0 1-61 0 0,0-1-39 0 0,0 1-20 0 0,0 3-10 0 0,0-3 27 0 0,1 1 53 0 0,-1 4 285 0 0,1 1-56 0 0,-1-1-47 0 0,0 1-40 0 0,-1 5 126 0 0,-2 17 354 0 0,2-19-444 0 0,0 0 56 0 0,-3 28 528 0 0,3 0-113 0 0,0-4-140 0 0,1 48 745 0 0,0-45-698 0 0,0-25-481 0 0,3 5-49 0 0,0 1-46 0 0,-3-6 12 0 0,4 8 86 0 0,2-8 7 0 0,-6-12-195 0 0,0 0 0 0 0,0 0 1 0 0,0 0-1 0 0,0 0 0 0 0,0 0 0 0 0,0 0 0 0 0,0 0 0 0 0,0 0 0 0 0,0 0 1 0 0,0 0-1 0 0,0 0 0 0 0,0 0 0 0 0,0 1 0 0 0,0-1 0 0 0,1 0 1 0 0,-1 0-1 0 0,0 0 0 0 0,0 0 0 0 0,0 0 0 0 0,0 0 0 0 0,0 0 1 0 0,0 0-1 0 0,0 0 0 0 0,0 0 0 0 0,0 0 0 0 0,0 0 0 0 0,0 0 1 0 0,0 0-1 0 0,0 0 0 0 0,0 0 0 0 0,0 0 0 0 0,0 0 0 0 0,1 0 0 0 0,-1 0 1 0 0,0 0-1 0 0,0 0 0 0 0,0 0 0 0 0,0 0 0 0 0,0 0 0 0 0,0 0 1 0 0,0 0-1 0 0,0 0 0 0 0,0 0 0 0 0,0-1 0 0 0,0 1 0 0 0,0 0 1 0 0,0 0-1 0 0,0 0 0 0 0,0 0 0 0 0,0 0 0 0 0,0 0 0 0 0,0 0 1 0 0,0 0-1 0 0,0 0 0 0 0,1 0 0 0 0,-1 0 0 0 0,0 0 0 0 0,0 0-2 0 0,2-7 97 0 0,3-12 5 0 0,-4 14-97 0 0,5-15 11 0 0,2 1-86 0 0,1 1-87 0 0,1-1-87 0 0,-7 14 157 0 0,16-18-125 0 0,-11 16 70 0 0,-8 6 70 0 0,1 2 0 0 0,12 8-22 0 0,-2 1 45 0 0,0 3 38 0 0,4 6 55 0 0,9 10 46 0 0,-23-28-88 0 0,17 18 38 0 0,0-1 34 0 0,2-1 34 0 0,1-2 36 0 0,1-3 35 0 0,2-4 35 0 0,1-4 37 0 0,3-6 37 0 0,-24 1-236 0 0,1-1 0 0 0,-1 1 0 0 0,0-1 0 0 0,0 1 0 0 0,1-1 0 0 0,0-1-52 0 0,24-17 219 0 0,-3-4-68 0 0,-4 0-43 0 0,-17 18-64 0 0,-1 0 0 0 0,1 0 0 0 0,-1 0 0 0 0,0 0 0 0 0,-1-1-1 0 0,1-2-43 0 0,5-13 87 0 0,-2-3-84 0 0,-4 13-55 0 0,0-1-45 0 0,0 0-11 0 0,-3-2-75 0 0,0 0-72 0 0,-2 2-69 0 0,2 12 319 0 0,0 1 0 0 0,0-1-1 0 0,-1 1 1 0 0,1-1 0 0 0,0 0-1 0 0,-1 1 1 0 0,1-1 0 0 0,0 1-1 0 0,-1-1 1 0 0,1 1 0 0 0,0-1 0 0 0,-1 1-1 0 0,1-1 1 0 0,-1 1 0 0 0,1-1-1 0 0,-1 1 1 0 0,0-1 5 0 0,-11-3-27 0 0,10 4 27 0 0,1 0 0 0 0,-1 0 0 0 0,0 0 0 0 0,0 0 0 0 0,1 0 0 0 0,-1 0 1 0 0,0 1-1 0 0,1-1 0 0 0,-1 1 0 0 0,1-1 0 0 0,-1 1 0 0 0,0-1 0 0 0,1 1 0 0 0,-2 0 0 0 0,1 2 0 0 0,-1-1 0 0 0,1 1 0 0 0,0-1 0 0 0,0 1 0 0 0,0-1 0 0 0,0 1 0 0 0,0 0 0 0 0,0 0 0 0 0,1 0 0 0 0,-1 0 0 0 0,1 1 0 0 0,0-1 0 0 0,0 0 0 0 0,0 0 0 0 0,0 1 0 0 0,1-1 0 0 0,0 1 0 0 0,-1 2 0 0 0,1 2 0 0 0,0 0 0 0 0,0 0 0 0 0,1 0 0 0 0,0 0 0 0 0,0 0 0 0 0,1 0 0 0 0,1 2 0 0 0,-3-9 0 0 0,0 1 0 0 0,0 0 0 0 0,1-1 0 0 0,-1 1 0 0 0,1-1 0 0 0,-1 1 0 0 0,1-1 0 0 0,0 1 0 0 0,0-1 0 0 0,-1 1 0 0 0,1-1 0 0 0,0 1 0 0 0,0-1 0 0 0,1 0 0 0 0,2 4 0 0 0,11 18-33 0 0,-9-14 49 0 0,1 0 1 0 0,0 0-1 0 0,1-1 0 0 0,6 5-16 0 0,4 1-10 0 0,1-4-57 0 0,3-2-84 0 0,2-4-110 0 0,-22-3 284 0 0,0-1-38 0 0,0 0-36 0 0,1 0-35 0 0,-1 0-35 0 0,0 0-35 0 0,3 1-254 0 0,-1-1-129 0 0,0 0-121 0 0,1 1-118 0 0,-1-1-110 0 0,1 0-163 0 0,0 0-110 0 0,-1 0-56 0 0,1 1-34 0 0,10-1-2617 0 0,-15 0 3851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14:21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54 9584 0 0,'0'-5'169'0'0,"3"-2"406"0"0,0 2-366 0 0,-1 2-172 0 0,-1-2-27 0 0,-2 1 10 0 0,1 0 37 0 0,-3-3 154 0 0,-2 1 179 0 0,2 3-106 0 0,-3 0 186 0 0,-5 1 334 0 0,3 2-327 0 0,3 0-158 0 0,1 1-104 0 0,2-1-158 0 0,-28 7 920 0 0,20-4-688 0 0,0 1-38 0 0,-2 0 16 0 0,-3 2 130 0 0,1 1-104 0 0,-2 3-49 0 0,-17 16 219 0 0,24-16-253 0 0,3-4-35 0 0,0 1-1 0 0,1-1 1 0 0,-3 7-175 0 0,1-2 116 0 0,2 1-84 0 0,-3 14-27 0 0,8-22 4 0 0,-1 0-1 0 0,1 0 1 0 0,0 0 0 0 0,0 0 0 0 0,1 0 0 0 0,-1 0-1 0 0,1 0 1 0 0,0 0 0 0 0,0 2-9 0 0,1 4 10 0 0,-1-5 8 0 0,0-1-6 0 0,0 0 0 0 0,-1 0 1 0 0,2 0-1 0 0,-1 0 0 0 0,0-1 0 0 0,2 3-12 0 0,4 4 75 0 0,2-1 11 0 0,-7-7-66 0 0,0 1 0 0 0,0-2 0 0 0,-1 1 0 0 0,2 0 0 0 0,-1 0 0 0 0,0-1 0 0 0,0 1 0 0 0,0-1 0 0 0,1 1 0 0 0,-1-1 0 0 0,1 0 0 0 0,2 1-20 0 0,24 4 203 0 0,1-7-40 0 0,-21-1-124 0 0,0 0 0 0 0,-1 0-1 0 0,1-1 1 0 0,-1 0 0 0 0,0 0-1 0 0,0-1-38 0 0,8-5 56 0 0,0 0-1 0 0,-1-1 1 0 0,-1 0-1 0 0,0-1 1 0 0,13-13-56 0 0,-15 11 9 0 0,0-1 53 0 0,19-31 263 0 0,-21 28-222 0 0,1 1-48 0 0,-8 13-44 0 0,-3 3 28 0 0,0 0-39 0 0,0 0 1 0 0,0 0-1 0 0,0 0 0 0 0,0 0 1 0 0,-1-1-1 0 0,1 1 0 0 0,0 0 1 0 0,0 0-1 0 0,0 0 0 0 0,0 0 1 0 0,0 0-1 0 0,0 0 0 0 0,-1 0 1 0 0,1 0-1 0 0,0 0 0 0 0,0 0 0 0 0,0-1 1 0 0,0 1-1 0 0,0 0 0 0 0,0 0 1 0 0,-1 0-1 0 0,1 0 0 0 0,0 0 1 0 0,0 0-1 0 0,0 0 0 0 0,0 0 1 0 0,-1 0-1 0 0,1 0 0 0 0,0 0 1 0 0,0 0-1 0 0,0 1 0 0 0,0-1 1 0 0,0 0-1 0 0,-1 0 0 0 0,1 0 1 0 0,0 0-1 0 0,0 0 0 0 0,0 0 0 0 0,0 0 1 0 0,0 0-1 0 0,0 0 0 0 0,0 0 1 0 0,-1 0-1 0 0,1 1 0 0 0,0-1 0 0 0,-9 8 1 0 0,-5 5-55 0 0,-3 14-41 0 0,14-21 94 0 0,0 0-1 0 0,0 0 1 0 0,1 0 0 0 0,0 0 0 0 0,0 0 0 0 0,1 0 0 0 0,0 0 0 0 0,0 1 0 0 0,0-1-1 0 0,1 6 2 0 0,0-9-1 0 0,1 48 5 0 0,0-37 28 0 0,0 1 1 0 0,3 9-33 0 0,-2-17 24 0 0,0 0 0 0 0,0 0 0 0 0,1 0 0 0 0,0 0 0 0 0,0 0 0 0 0,0 0-24 0 0,0-3 24 0 0,-1-1 0 0 0,1 1 0 0 0,-1 0 0 0 0,1-1 0 0 0,1 1-1 0 0,-1-1 1 0 0,0 0 0 0 0,1 0 0 0 0,-1 0 0 0 0,2 0-24 0 0,5 2 72 0 0,-3-2-51 0 0,-2-1-31 0 0,1 0-35 0 0,-1-1-23 0 0,0-1-34 0 0,-1 1-38 0 0,1-1-42 0 0,-1-1-6 0 0,0 1-34 0 0,0-1-39 0 0,0 0-39 0 0,0 0-44 0 0,0 0-45 0 0,0-1-49 0 0,1 1-50 0 0,5-2-558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09:58:13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256 148 9584 0 0,'0'0'240'0'0,"-1"-1"-84"0"0,1-1-65 0 0,1-5 54 0 0,-1 4-53 0 0,2-4 22 0 0,0-2 6 0 0,-3-2-78 0 0,1 10-19 0 0,0-1 45 0 0,0 0 40 0 0,0 0 35 0 0,0-1 231 0 0,0-1 89 0 0,0-6 960 0 0,0 6-865 0 0,-1 1-293 0 0,1 1-44 0 0,-1 0-53 0 0,0 1-62 0 0,1-1 558 0 0,1 0-105 0 0,2 0-95 0 0,0 0-85 0 0,1 0-74 0 0,-1 1-63 0 0,-1 1-53 0 0,0 1-42 0 0,11 27-127 0 0,-5 1 45 0 0,0 33 138 0 0,-8-59-195 0 0,4 49 85 0 0,-1 29-16 0 0,-3-58-101 0 0,0-1 37 0 0,1 46 149 0 0,0-28-58 0 0,-1-13-66 0 0,0-5-40 0 0,0 0-41 0 0,1-16 80 0 0,2 7-139 0 0,-2-9 113 0 0,0 0 76 0 0,0 1 109 0 0,-1-3-47 0 0,0 1 39 0 0,-1-4 92 0 0,0 0-86 0 0,0-1-53 0 0,-5-5 96 0 0,5 5-95 0 0,-3-6 101 0 0,-1 1-48 0 0,0-1-40 0 0,0 1-33 0 0,-5-6 39 0 0,-14-17 129 0 0,20 26-271 0 0,0-1 27 0 0,0 0 0 0 0,0 0 0 0 0,0 0 0 0 0,1-1 0 0 0,-3-3-46 0 0,0-10 41 0 0,5 16-41 0 0,0 1 0 0 0,0 0 1 0 0,0-1-1 0 0,-1 1 0 0 0,1 0 0 0 0,-1 0 0 0 0,0-1 0 0 0,0 1 0 0 0,0 1 0 0 0,0-1 0 0 0,0 0 0 0 0,0 0 0 0 0,0 1 0 0 0,0-1 0 0 0,-1 1 1 0 0,0-1-1 0 0,-8-4-8 0 0,0 1 1 0 0,-12-5 7 0 0,20 9-2 0 0,0 0-1 0 0,0 0 1 0 0,0 1-1 0 0,0-1 1 0 0,0 1-1 0 0,-1-1 1 0 0,1 1 2 0 0,1 0 8 0 0,-1 0 1 0 0,1 1-1 0 0,0-1 0 0 0,-1 0 1 0 0,1 1-1 0 0,0-1 0 0 0,0 1 0 0 0,0 0 1 0 0,0 0-1 0 0,0 0 0 0 0,0 0 1 0 0,0 0-1 0 0,-1 1-8 0 0,-11 11 58 0 0,5-2-54 0 0,3 0-34 0 0,0 0-40 0 0,-2 6 79 0 0,-18 39-47 0 0,16-27-32 0 0,3 1-47 0 0,5-3 61 0 0,1-1 40 0 0,6 0 39 0 0,5-1 37 0 0,1-13-16 0 0,-8-10-42 0 0,0 0 0 0 0,-1-1 1 0 0,1 1-1 0 0,0-1 0 0 0,0 1 1 0 0,1-1-1 0 0,-1 0-2 0 0,25 3 38 0 0,-12-5 45 0 0,19-6 23 0 0,-16 1 6 0 0,-1 0 0 0 0,0-1 0 0 0,10-6-112 0 0,0-2 68 0 0,-6 1-64 0 0,-1-1-63 0 0,-1-2-78 0 0,-2-1-94 0 0,-15 15 117 0 0,4-6-27 0 0,-5 6 60 0 0,0 0-50 0 0,0-1-94 0 0,0 1-107 0 0,-1 1 117 0 0,0 1-35 0 0,0-1-40 0 0,0 0-43 0 0,0 1-31 0 0,0-1-46 0 0,0 1-48 0 0,0-1-50 0 0,0 0-54 0 0,0 1-57 0 0,0-1-59 0 0,0 1-61 0 0,1-2-489 0 0,0 0-34 0 0,4-5-2636 0 0</inkml:trace>
  <inkml:trace contextRef="#ctx0" brushRef="#br0" timeOffset="1">655 90 10880 0 0,'8'0'70'0'0,"7"0"23"0"0,-10 0-29 0 0,2 0 52 0 0,1 0 71 0 0,-6 0 115 0 0,-4-1-38 0 0,0 1-216 0 0,-2-1-15 0 0,1 1 10 0 0,0-1 34 0 0,2 1 81 0 0,1 0 189 0 0,0 0 333 0 0,0 0 31 0 0,2 1-34 0 0,2 1-448 0 0,9 8 579 0 0,-9-4-501 0 0,-1-1-114 0 0,0-1-44 0 0,3 2 50 0 0,-5-6-183 0 0,0 1 0 0 0,0 0 1 0 0,0 0-1 0 0,-1-1 0 0 0,1 1 1 0 0,0 0-1 0 0,-1 0 1 0 0,1 0-1 0 0,0 0 0 0 0,-1 0 1 0 0,1 0-1 0 0,-1 0 0 0 0,0 0 1 0 0,1 0-1 0 0,-1 1-16 0 0,0 9 159 0 0,0-5-63 0 0,-1 0-1 0 0,2 1 1 0 0,-1-1-1 0 0,1 5-95 0 0,1 13 202 0 0,-2-21-175 0 0,0 1 0 0 0,0-1 0 0 0,-1 0 1 0 0,1 0-1 0 0,-1 0 0 0 0,-1 3-27 0 0,0-1 44 0 0,1 0-1 0 0,-1 0 0 0 0,1 0 1 0 0,0 1-1 0 0,1-1 0 0 0,-1 0 1 0 0,1 1-1 0 0,0-1 1 0 0,0 1-1 0 0,1-1 0 0 0,0 4-43 0 0,0 1 118 0 0,-1 0-1 0 0,0 0 1 0 0,-2 9-118 0 0,0 23 303 0 0,3-8-89 0 0,-3 17-20 0 0,2-27-131 0 0,0-17-42 0 0,0-1-1 0 0,0 0 0 0 0,0 0 0 0 0,-1 1 0 0 0,0-1 0 0 0,-1 3-20 0 0,0 12 86 0 0,3-19-78 0 0,-1 0 0 0 0,0 0 0 0 0,-1 0-1 0 0,1 0 1 0 0,0 1 0 0 0,0-1 0 0 0,-1 0 0 0 0,0 0 0 0 0,1 0-1 0 0,-1 0-7 0 0,1-2-2 0 0,-1 1-1 0 0,0 0 0 0 0,1 0 0 0 0,-1-1 1 0 0,1 1-1 0 0,-1 0 0 0 0,0-1 0 0 0,0 1 1 0 0,1 0-1 0 0,-1-1 0 0 0,0 1 0 0 0,0-1 1 0 0,0 1-1 0 0,0-1 0 0 0,0 1 3 0 0,0-1-45 0 0,-1 1 0 0 0,1-1 0 0 0,0 0 0 0 0,0 1 0 0 0,0-1 0 0 0,-1 0 0 0 0,1 0-1 0 0,0 0 1 0 0,0 0 0 0 0,-1 0 0 0 0,1 0 45 0 0,0 0-33 0 0,1 0 0 0 0,-1 0 0 0 0,1 0 0 0 0,-1-1 0 0 0,1 1 0 0 0,-1 0 0 0 0,1 0 0 0 0,-1-1 0 0 0,1 1 0 0 0,-1 0 0 0 0,1 0 0 0 0,-1-1 0 0 0,1 1 0 0 0,0-1 0 0 0,-1 1 0 0 0,1 0 0 0 0,0-1 0 0 0,-1 0 33 0 0,-3-9-681 0 0,3-4-73 0 0,-1-1-241 0 0,-3-4-291 0 0,4-2-38 0 0</inkml:trace>
  <inkml:trace contextRef="#ctx0" brushRef="#br0" timeOffset="2">670 156 7936 0 0,'1'-2'53'0'0,"-1"-1"0"0"0,1 0 0 0 0,0 1-1 0 0,-1-1 1 0 0,0 0 0 0 0,1 0 0 0 0,-1 0 0 0 0,-1-2-53 0 0,0-1 59 0 0,0-1-37 0 0,1 6-23 0 0,-1 0 0 0 0,1 0 0 0 0,0 0 0 0 0,1 0 0 0 0,-1 0-1 0 0,0 0 1 0 0,0 0 0 0 0,0-1 0 0 0,1 1 0 0 0,-1 0 0 0 0,0 0 0 0 0,1 0 0 0 0,-1 0 0 0 0,1 0 0 0 0,-1 0 0 0 0,1 0 0 0 0,0 0 0 0 0,-1 1 0 0 0,1-1 0 0 0,0 0 0 0 0,0 0 0 0 0,0 0 1 0 0,5-6 42 0 0,-3 1 56 0 0,-1 0 127 0 0,0 0 79 0 0,2-3 333 0 0,3-5 545 0 0,-3 9-699 0 0,1-1-51 0 0,0 1-91 0 0,1-2 342 0 0,1 2-84 0 0,1 0-79 0 0,-1 2-71 0 0,1 0-66 0 0,-1 0-60 0 0,1 2-54 0 0,0 0-46 0 0,5 1 50 0 0,0 1-79 0 0,3 3-30 0 0,7 6 33 0 0,12 9 130 0 0,-1 3 82 0 0,-28-18-306 0 0,0 1 0 0 0,0 0 0 0 0,-1 1 0 0 0,0-1 1 0 0,0 1-1 0 0,0 0 0 0 0,-1 0 0 0 0,0 0 0 0 0,2 4-103 0 0,-5-8 23 0 0,-1 0 1 0 0,1-1-1 0 0,-1 1 0 0 0,1 0 0 0 0,-1 0 0 0 0,0 0 1 0 0,0 0-1 0 0,0 0 0 0 0,0 0 0 0 0,0 0 0 0 0,0 0 1 0 0,0 0-1 0 0,0-1 0 0 0,-1 1 0 0 0,1 0 0 0 0,-1 0 1 0 0,0 0-1 0 0,1 0 0 0 0,-2 1-23 0 0,0 0 53 0 0,0 1 0 0 0,0-1 0 0 0,0 1 0 0 0,-1-1 0 0 0,1 0 0 0 0,-1 0 0 0 0,0 0 0 0 0,-3 3-53 0 0,-27 17 179 0 0,-4-4-70 0 0,-2-3-68 0 0,0-2-72 0 0,-7 4-99 0 0,29-12-20 0 0,-22 7-40 0 0,26-9 95 0 0,1-1-51 0 0,-2 1-103 0 0,1-1-117 0 0,6-1 130 0 0,0-1-38 0 0,1 1-44 0 0,-1 0-47 0 0,-8 0-964 0 0,-1 1-56 0 0</inkml:trace>
  <inkml:trace contextRef="#ctx0" brushRef="#br0" timeOffset="3">907 456 9936 0 0,'0'0'292'0'0,"2"0"0"0"0,2 2-145 0 0,0 0 61 0 0,-1 1 103 0 0,-2 2 234 0 0,-3 5 391 0 0,0-7-666 0 0,1-1-41 0 0,0 0-92 0 0,0 0-36 0 0,1 0-43 0 0,-1-1-48 0 0,1 6 320 0 0,1 1 101 0 0,-1 4 133 0 0,-2-4-143 0 0,-1-1-207 0 0,1 0-39 0 0,1 3 29 0 0,2 1-47 0 0,-2-1-10 0 0,0-1 1 0 0,0 0 0 0 0,-1 0-1 0 0,0-1 1 0 0,0 1-1 0 0,-1 0 1 0 0,0-1 0 0 0,-2 4-148 0 0,4-11 16 0 0,-8 26 289 0 0,8-17-232 0 0,2-1-43 0 0,-1-7-22 0 0,0 0 1 0 0,0-1 0 0 0,-1 1-1 0 0,1 0 1 0 0,0 0 0 0 0,0-1-1 0 0,-1 1 1 0 0,1 0 0 0 0,-1-1-1 0 0,0 1 1 0 0,0 0-9 0 0,-3 14 35 0 0,1-1 23 0 0,1-12-83 0 0,-1 0-65 0 0,2-2-79 0 0,1-1 67 0 0,0 0-69 0 0,0 0-87 0 0,0 0 78 0 0,0 0-40 0 0,0 0-43 0 0,0 0-41 0 0,0 0-38 0 0,0 0-33 0 0,0 0-244 0 0,0 0-55 0 0,0 0-795 0 0,0 0-626 0 0,0 0-1190 0 0</inkml:trace>
  <inkml:trace contextRef="#ctx0" brushRef="#br0" timeOffset="4">1085 439 9960 0 0,'2'0'222'0'0,"3"-1"-75"0"0,13-1 266 0 0,-8 0-201 0 0,-1 2-101 0 0,-5 1-35 0 0,0 0-107 0 0,1 0 98 0 0,-1 0 84 0 0,0 1 69 0 0,0 0 50 0 0,0-1 38 0 0,8 6 811 0 0,-6-3-671 0 0,-2-1-66 0 0,-1-2-232 0 0,-1 1-34 0 0,1 2 374 0 0,0 0-75 0 0,-2 1-65 0 0,0 0-58 0 0,-1 0-48 0 0,0 1-39 0 0,-2 4 123 0 0,1 0 21 0 0,-1 3 40 0 0,-1-6-160 0 0,-1-2-68 0 0,-1 0-33 0 0,-2 2-23 0 0,-1 6 114 0 0,6-2-9 0 0,-2 1 1 0 0,-6-1-78 0 0,-18 8 3 0 0,5-5-16 0 0,19-11-117 0 0,0 0-1 0 0,0 0 0 0 0,-1 0 0 0 0,1-1 0 0 0,-1 1 1 0 0,0-1-1 0 0,-4 1-2 0 0,-12 7 11 0 0,16-6 47 0 0,-1 2-74 0 0,3-2 42 0 0,2-3 23 0 0,0-1 34 0 0,46 2-156 0 0,27-9 112 0 0,-5 0-8 0 0,-57 7-113 0 0,1-1 51 0 0,7 1 62 0 0,23 0 164 0 0,-29 0-182 0 0,1 1-57 0 0,0-1-95 0 0,-6 0 26 0 0,0 0-33 0 0,0 0-36 0 0,-1 0-41 0 0,1 0-43 0 0,0 0-47 0 0,-7 0 30 0 0,0 0-45 0 0,1 0-41 0 0,-1 0-37 0 0,0 0-264 0 0,0 0-62 0 0,0 0-47 0 0,0 0-36 0 0,0 0-1461 0 0,0 0-1293 0 0</inkml:trace>
  <inkml:trace contextRef="#ctx0" brushRef="#br0" timeOffset="5">13 1053 15320 0 0,'0'0'348'0'0,"0"0"49"0"0,0 0 20 0 0,0 0-173 0 0,0 0-116 0 0,0 0-36 0 0,0 0-53 0 0,38-3 818 0 0,-5-3-36 0 0,-8 1-201 0 0,2 2-37 0 0,10 1-243 0 0,-1-1-109 0 0,74-6 235 0 0,-84 6-355 0 0,0 0 46 0 0,54-7 427 0 0,-35 4-305 0 0,-23 4-190 0 0,0-1-49 0 0,55-8 159 0 0,-34 5-112 0 0,-2 1-73 0 0,5 1-50 0 0,23-3 42 0 0,-24 3-47 0 0,-7 1-73 0 0,0 0-109 0 0,-31 3-8 0 0,-1 0 76 0 0,2 0 42 0 0,9-1-80 0 0,-11 2 88 0 0,-1-1-8 0 0,0 0-37 0 0,0 1-47 0 0,-1-1-54 0 0,0 0 33 0 0,-1 1-35 0 0,0-1-39 0 0,1 1-41 0 0,-1-1-45 0 0,0 1-47 0 0,1 0-52 0 0,-1-1-53 0 0,9 3-1191 0 0</inkml:trace>
  <inkml:trace contextRef="#ctx0" brushRef="#br0" timeOffset="6">1643 701 16040 0 0,'0'0'205'0'0,"0"0"-43"0"0,-2-1 58 0 0,1 1-100 0 0,-4-3 55 0 0,3 3-83 0 0,1-1 49 0 0,0 1 113 0 0,0-1-84 0 0,1 1 34 0 0,-1-1-164 0 0,0 1 48 0 0,7-1 1355 0 0,1-1-558 0 0,-1 0-364 0 0,-4 1-305 0 0,1 1-34 0 0,-1-1-40 0 0,0 1-44 0 0,0-1-48 0 0,-1 1-52 0 0,8-1 364 0 0,0 1-43 0 0,-1-1-39 0 0,1 0-37 0 0,5 0 69 0 0,0 0-76 0 0,0 0-64 0 0,0-1-56 0 0,1 1-39 0 0,1 0-44 0 0,57-2-47 0 0,-46 2 119 0 0,-23 1-158 0 0,1 0 38 0 0,9 0 92 0 0,-3-1-35 0 0,-4 1-102 0 0,-1 0-79 0 0,0 0-109 0 0,-1 0-58 0 0,0 1-107 0 0,0-1-120 0 0,-3 0 216 0 0,1 1-35 0 0,-2-1 70 0 0,0 0 59 0 0,-1 0-2 0 0,1 1-47 0 0,-1-1-1 0 0,0 0-48 0 0,0 0-55 0 0,1 0-63 0 0,-1 0-66 0 0,0 0-63 0 0,0 0-54 0 0,0 1-50 0 0,0-1-187 0 0,0 0-49 0 0,0 0-227 0 0,0 0-619 0 0</inkml:trace>
  <inkml:trace contextRef="#ctx0" brushRef="#br0" timeOffset="7">1469 971 17023 0 0,'0'0'498'0'0,"0"0"-181"0"0,0 0-145 0 0,0 0-47 0 0,2 0-73 0 0,18-1 189 0 0,1-3 95 0 0,0-1 82 0 0,1-1 71 0 0,6-2 235 0 0,-1 2 72 0 0,-13 4-572 0 0,1-1-34 0 0,15-1 94 0 0,-12 1-160 0 0,1 0-42 0 0,18-3-18 0 0,-11 1-82 0 0,0 0-38 0 0,59-16-218 0 0,-49 10 197 0 0,-28 8-105 0 0,1 0 36 0 0,29-9-361 0 0,-28 9 338 0 0,0 0-49 0 0,0-1-69 0 0,0 1-87 0 0,-4 1 67 0 0,1 0-51 0 0,0-1-57 0 0,-1 1-63 0 0,-2 1 8 0 0,0-1-63 0 0,0 1-57 0 0,0 0-48 0 0,1-1-183 0 0,0 0-49 0 0,1 0-221 0 0,3-1-597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14:17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0 218 11672 0 0,'0'0'341'0'0,"0"0"-121"0"0,0 0-100 0 0,0 0 51 0 0,0 0-81 0 0,0 0 88 0 0,0 0-19 0 0,0 0-34 0 0,0 1 38 0 0,0 0-77 0 0,1 4-10 0 0,-1-3 3 0 0,2 5 196 0 0,-1 0 39 0 0,5 20 960 0 0,-5-15-812 0 0,-1-4-216 0 0,1 1-47 0 0,2 16 250 0 0,-2-12-230 0 0,0-5-43 0 0,0-1-2 0 0,-1 0 34 0 0,0-2-3 0 0,0 1 32 0 0,0 0 38 0 0,-1-1 41 0 0,1 1-158 0 0,1 0-61 0 0,0 1-39 0 0,2 4-32 0 0,0 2 37 0 0,-1-4-44 0 0,0 0 68 0 0,0 2 95 0 0,0 1 80 0 0,0-1 77 0 0,-2-1 70 0 0,2-2-203 0 0,0-5-109 0 0,-2-5 46 0 0,3-22-21 0 0,3 0-87 0 0,5-1-67 0 0,2 2-53 0 0,-4 10-19 0 0,0 0 0 0 0,1 0 0 0 0,0 2 0 0 0,1-1 0 0 0,8-6 104 0 0,5 2-86 0 0,-17 12 82 0 0,0 1 0 0 0,0 0 0 0 0,0 0 0 0 0,4 0 4 0 0,10-2-44 0 0,-1 2-78 0 0,-6 1-24 0 0,0 1-64 0 0,-13 1 196 0 0,0 0-1 0 0,1 0 1 0 0,-1 0-1 0 0,1 0 0 0 0,-1 0 1 0 0,0 1-1 0 0,0-1 1 0 0,1 0-1 0 0,-1 1 1 0 0,0-1-1 0 0,1 1 0 0 0,-1-1 1 0 0,0 1 14 0 0,14 12-105 0 0,-4 5 64 0 0,-5 0 40 0 0,8 44 79 0 0,-11-30 66 0 0,-4-7 80 0 0,0-12-65 0 0,0 1 36 0 0,-1-4-39 0 0,-3 7 16 0 0,0 5 46 0 0,3-7-12 0 0,2-12-207 0 0,-1-2 61 0 0,-3 2 302 0 0,2-3-258 0 0,0 0-93 0 0,1 0 61 0 0,1 0 12 0 0,-1-3 51 0 0,-4-23 147 0 0,3 7-153 0 0,1 3-123 0 0,1 8-52 0 0,1-1-41 0 0,-1-3 9 0 0,3-12-76 0 0,2 7 115 0 0,3-7-45 0 0,7-13-10 0 0,1 15 96 0 0,-7 15-21 0 0,5-2-111 0 0,-2 2 26 0 0,-11 7 103 0 0,-1 0-1 0 0,1 0 1 0 0,-1-1 0 0 0,1 1-1 0 0,0 0 1 0 0,-1 0 0 0 0,1 0-1 0 0,0 0 1 0 0,-1 0 0 0 0,1 0 0 0 0,0 0-1 0 0,-1 0 1 0 0,1 0 0 0 0,0 0-1 0 0,-1 1 1 0 0,1-1 0 0 0,0 0-1 0 0,-1 0 1 0 0,1 1 0 0 0,0-1-1 0 0,-1 0 1 0 0,1 1 0 0 0,-1-1-1 0 0,1 0 1 0 0,-1 1 0 0 0,1-1-1 0 0,-1 1 1 0 0,1-1 0 0 0,-1 1-1 0 0,1-1 1 0 0,-1 1 0 0 0,0-1 0 0 0,1 1-1 0 0,-1 0 2 0 0,16 26-42 0 0,-11-17 54 0 0,54 82-12 0 0,-56-87-194 0 0,0 1 71 0 0,0-1 59 0 0,0 0 53 0 0,4 5 97 0 0,12 16 447 0 0,-14-21-452 0 0,0 0-39 0 0,-1-1-44 0 0,-1-1-35 0 0,1 0-39 0 0,0 0-45 0 0,0 0-50 0 0,1 0-55 0 0,-1-1-61 0 0,0 1-65 0 0,1-1-72 0 0,-1 0-76 0 0,1-1-81 0 0,0 1-87 0 0,0-1-92 0 0,0-1-97 0 0,0 1-103 0 0,0-1-107 0 0,2 0-1342 0 0,4 0-1362 0 0</inkml:trace>
  <inkml:trace contextRef="#ctx0" brushRef="#br0" timeOffset="314.051">920 267 12360 0 0,'-3'-1'88'0'0,"1"1"-28"0"0,-1-1 9 0 0,0 1 53 0 0,-3 0 73 0 0,3-1-54 0 0,-2 1 33 0 0,-2 1-205 0 0,0 0 81 0 0,-1 0 71 0 0,1 1 60 0 0,0 0 33 0 0,0 0 35 0 0,-5 3 226 0 0,-16 7 705 0 0,20-8-857 0 0,0 0-43 0 0,-1 0-28 0 0,-27 17 544 0 0,1 5-91 0 0,20-10-400 0 0,1 1-41 0 0,3 1-46 0 0,3 2-52 0 0,7-15-122 0 0,-7 19 111 0 0,-1 16-16 0 0,8-35-121 0 0,1 0 0 0 0,-1 1 0 0 0,1-1 0 0 0,1 1 0 0 0,-1-1 0 0 0,1 2-18 0 0,0-4 17 0 0,-1 0-1 0 0,1 1 1 0 0,0-1 0 0 0,1 0 0 0 0,-1 0-1 0 0,2 2-16 0 0,-2-3 29 0 0,1 0-1 0 0,0 1 0 0 0,0-1 0 0 0,0 0 0 0 0,0 0 0 0 0,0-1 0 0 0,1 1 1 0 0,-1 0-1 0 0,1-1 0 0 0,-1 1 0 0 0,1-1 0 0 0,-1 0 0 0 0,1 0 0 0 0,0 0 1 0 0,0 0-1 0 0,-1-1 0 0 0,1 1 0 0 0,1 0-28 0 0,9 1 149 0 0,0-1-1 0 0,0 0 1 0 0,6-1-149 0 0,-19 0 9 0 0,48-4 250 0 0,-15-2-116 0 0,-7-1-59 0 0,-1-1-48 0 0,-4-1 29 0 0,-15 6-63 0 0,0-1-1 0 0,0 0 0 0 0,-1 0 0 0 0,0 0 0 0 0,1-1 0 0 0,-1 0 0 0 0,1-2-1 0 0,6-9 33 0 0,-3-2 54 0 0,-5-1 81 0 0,-4-1 103 0 0,-5 4-70 0 0,-5 1-79 0 0,-2 3-76 0 0,-3 1-72 0 0,-1 2-67 0 0,-1 1-66 0 0,0 2-60 0 0,1 1-57 0 0,12 4 89 0 0,2 0 26 0 0,0 1-16 0 0,0-1-55 0 0,0 1-12 0 0,0 0-55 0 0,0 0-64 0 0,0 0-72 0 0,1 0 13 0 0,0 0-61 0 0,-1 0-65 0 0,1 0-68 0 0,-1 0-76 0 0,1 0-77 0 0,-1 1-85 0 0,1-1-87 0 0,-3 0-1379 0 0,-2 1-1304 0 0</inkml:trace>
  <inkml:trace contextRef="#ctx0" brushRef="#br0" timeOffset="1049.492">1413 292 14272 0 0,'0'0'210'0'0,"0"-1"-50"0"0,-1 1-43 0 0,1 0-36 0 0,-1-1 5 0 0,-2 0 10 0 0,2 2-14 0 0,0-1 62 0 0,-1 2-124 0 0,-1 0 1 0 0,1 0-1 0 0,-1 0 1 0 0,1 0-1 0 0,-1 0 1 0 0,0-1-1 0 0,0 1 1 0 0,0-1-1 0 0,0 0 1 0 0,0 0 0 0 0,-2 0-21 0 0,-9 4 78 0 0,-18 8 163 0 0,-10 5 112 0 0,15-4-51 0 0,7 1 13 0 0,1 3 75 0 0,4 0-27 0 0,1 0-96 0 0,0 2-78 0 0,2 0-63 0 0,-1 5-32 0 0,8-15-68 0 0,2 0 0 0 0,-1 0 0 0 0,1 0 0 0 0,1 0 0 0 0,-1 3-26 0 0,2-1 44 0 0,1-3 34 0 0,3 3 89 0 0,6 2 41 0 0,-9-13-184 0 0,1-1 0 0 0,0 1 0 0 0,-1 0 0 0 0,1-1 0 0 0,0 1 0 0 0,0-1 0 0 0,-1 1 0 0 0,1-1-1 0 0,0 1 1 0 0,0-1 0 0 0,0 0 0 0 0,0 1 0 0 0,0-1 0 0 0,0 0 0 0 0,-1 0 0 0 0,1 0 0 0 0,0 0 0 0 0,0 0-24 0 0,21-2 340 0 0,-12-2-143 0 0,0 1 1 0 0,0-2-1 0 0,1 0-197 0 0,-8 4 64 0 0,4-3 17 0 0,0 1 0 0 0,0-1 0 0 0,5-5-81 0 0,-9 6 21 0 0,1 1 0 0 0,-1-1-1 0 0,0 0 1 0 0,0-1 0 0 0,-1 1 0 0 0,1-1 0 0 0,-1 1-1 0 0,1-2-20 0 0,22-34 68 0 0,3-5 22 0 0,-14 13-64 0 0,8-22 27 0 0,-7 19-29 0 0,-7 12-46 0 0,4-12-96 0 0,8-23-16 0 0,-14 39 96 0 0,-1-1 1 0 0,-1 0 0 0 0,1-12 37 0 0,-1 3-50 0 0,-2 17 47 0 0,-1 1 0 0 0,0 0-1 0 0,0-1 1 0 0,-1 1-1 0 0,-1-5 4 0 0,1 9-45 0 0,-1-1 78 0 0,-1-14 302 0 0,1 17-276 0 0,-5-1-40 0 0,1 7-33 0 0,5-1 11 0 0,-14 9-83 0 0,4 3 35 0 0,7-7 45 0 0,0-1 0 0 0,1 1 0 0 0,-1-1 1 0 0,1 1-1 0 0,0 2 6 0 0,-1 4-1 0 0,1 0 0 0 0,0 0 0 0 0,0 1 0 0 0,2-1 1 0 0,-1 1 0 0 0,-1 33-52 0 0,0 13 50 0 0,3-16 17 0 0,3 28 41 0 0,-2-59-58 0 0,0 0 0 0 0,1 0-1 0 0,0 0 3 0 0,1-1-1 0 0,0-1 0 0 0,1 1 0 0 0,0-1-1 0 0,2 1 2 0 0,6 13-48 0 0,2-2 43 0 0,8-2 59 0 0,2-5 53 0 0,-21-14-81 0 0,-1 1-1 0 0,1-1 0 0 0,-1 0 0 0 0,1 0 1 0 0,0 0-1 0 0,0-1-25 0 0,26 3 137 0 0,-20-3-50 0 0,0 0 0 0 0,0 0 0 0 0,6-2-87 0 0,-11 1 34 0 0,1 0 1 0 0,-1 0 0 0 0,0-1-1 0 0,0 0 1 0 0,0 0 0 0 0,0 0-1 0 0,2-1-34 0 0,-4 0 18 0 0,1 1-1 0 0,0-1 1 0 0,-1 1-1 0 0,1-1 1 0 0,-1 0-1 0 0,0-1-17 0 0,16-17 131 0 0,-2-1-1 0 0,12-19-130 0 0,6-20 107 0 0,-29 49-107 0 0,-1 0 0 0 0,-1-1 0 0 0,0 1 0 0 0,1-10 0 0 0,-5 20-2 0 0,1 1-1 0 0,-1-1 1 0 0,0 0-1 0 0,0 0 1 0 0,0 1-1 0 0,0-1 1 0 0,-1 0-1 0 0,1 1 1 0 0,0-1-1 0 0,-1 0 1 0 0,1 1-1 0 0,-1-1 1 0 0,1 1-1 0 0,-1-1 1 0 0,0 1-1 0 0,1-1 1 0 0,-1 1-1 0 0,0-1 0 0 0,0 1 1 0 0,0 0-1 0 0,0-1 1 0 0,-1 1-1 0 0,1 0 1 0 0,0 0-1 0 0,-1 0 1 0 0,1 0 2 0 0,-1-1-4 0 0,0 1 0 0 0,0 0 0 0 0,0-1 0 0 0,0 1 1 0 0,-1 0-1 0 0,1 0 0 0 0,0 1 0 0 0,-1-1 0 0 0,1 0 0 0 0,-1 1 4 0 0,-14 0 16 0 0,0 5-37 0 0,12-2-7 0 0,0-1 1 0 0,0 1 0 0 0,0 0 0 0 0,0 0 0 0 0,-2 2 27 0 0,-2 3-5 0 0,0-1 44 0 0,3-2 16 0 0,-7 10 72 0 0,2 3-70 0 0,8-12-59 0 0,1 0 0 0 0,-1 0 0 0 0,1 0-1 0 0,1 0 1 0 0,-1 0 0 0 0,1 0 0 0 0,0 1 0 0 0,0 2 2 0 0,1-7-101 0 0,1 2 1 0 0,5 20 39 0 0,2 1 42 0 0,-3-16 34 0 0,-1 1 1 0 0,1-1-1 0 0,1 0 0 0 0,1 1-15 0 0,-2-3 27 0 0,0-1-1 0 0,0 0 0 0 0,1 0 1 0 0,0 0-1 0 0,0-1 1 0 0,0 1-1 0 0,1-2 1 0 0,-1 1-1 0 0,1-1 0 0 0,1 0 1 0 0,-1 0-1 0 0,5 1-26 0 0,-3-2-193 0 0,-1 0 85 0 0,1-1 74 0 0,0 1 61 0 0,-1-1 47 0 0,1 0 35 0 0,32 4 527 0 0,-29-4-519 0 0,1-1-95 0 0,-6-1-59 0 0,-1 1-38 0 0,0-1-42 0 0,1 1-47 0 0,-1-1-52 0 0,1 1-57 0 0,-1-1-59 0 0,1 1-66 0 0,-1-1-34 0 0,0 0-64 0 0,0 1-67 0 0,0-1-72 0 0,0 1-73 0 0,0-1-79 0 0,0 1-82 0 0,0-1-85 0 0,0 1-347 0 0,0-1-36 0 0,11 2-2798 0 0</inkml:trace>
  <inkml:trace contextRef="#ctx0" brushRef="#br0" timeOffset="1506.705">2690 108 13760 0 0,'1'-2'379'0'0,"1"0"-45"0"0,-1 0-40 0 0,1 1-36 0 0,1-1 163 0 0,0 1-96 0 0,0 1-75 0 0,3 4 263 0 0,-4 0-301 0 0,3 7 138 0 0,-1 1-36 0 0,-1 3 27 0 0,0 8 128 0 0,0-1-2 0 0,0-4-87 0 0,-1 0-45 0 0,0 0-41 0 0,-1 0-36 0 0,0 4 10 0 0,0 0-37 0 0,-1 4 7 0 0,0 14 68 0 0,0-34-264 0 0,0 22 104 0 0,1 0-49 0 0,1 8 100 0 0,3 14-197 0 0,-2-26 60 0 0,-2 0 0 0 0,0 0 0 0 0,-1 0-1 0 0,-2 0 1 0 0,0 1-60 0 0,1-20 38 0 0,0 3-54 0 0,0-2-67 0 0,-4 12-332 0 0,2-14-574 0 0,-2-2 93 0 0,-1-2-97 0 0,-1-1-433 0 0,0 0-44 0 0</inkml:trace>
  <inkml:trace contextRef="#ctx0" brushRef="#br0" timeOffset="1797.051">2413 373 11576 0 0,'0'0'264'0'0,"0"0"-40"0"0,1 0-54 0 0,0-1-44 0 0,0 0-37 0 0,5-3 195 0 0,-5 2-337 0 0,2 0 49 0 0,0 0 45 0 0,1 1 40 0 0,6-2 182 0 0,1 1 103 0 0,22-2 874 0 0,-23 4-763 0 0,9 0 71 0 0,-6 0-172 0 0,1 0-53 0 0,0 0-60 0 0,0 2-68 0 0,11 0 96 0 0,-1-1-39 0 0,1-2-40 0 0,0 0-38 0 0,17 0 36 0 0,0 2-95 0 0,-30 0-168 0 0,0 0 36 0 0,9-1 43 0 0,28 0 95 0 0,-34-1-128 0 0,0 1-49 0 0,-2-1-46 0 0,0 0-60 0 0,0 0-73 0 0,0 0-82 0 0,-10 1 22 0 0,0-1-53 0 0,0 1 1 0 0,0 0-34 0 0,3 0-470 0 0,-1-1-93 0 0,1 1-66 0 0,5 0-1179 0 0,6-1-1251 0 0</inkml:trace>
  <inkml:trace contextRef="#ctx0" brushRef="#br0" timeOffset="2023.938">3130 314 11088 0 0,'-3'1'78'0'0,"0"1"46"0"0,-11 11 662 0 0,10-9-622 0 0,0 0-100 0 0,0 0-53 0 0,2-2 30 0 0,2-2-41 0 0,-7 8 613 0 0,0 1-86 0 0,2 1-77 0 0,0 1-69 0 0,1 0-61 0 0,1 1-54 0 0,2 0-45 0 0,0 0-37 0 0,2 8 64 0 0,0-16-195 0 0,-1 0 0 0 0,1 0 0 0 0,1 0-1 0 0,-1 0 1 0 0,0 0 0 0 0,1 0-1 0 0,0 0 1 0 0,0-1 0 0 0,1 3-53 0 0,6 4 172 0 0,1-1 37 0 0,-1-2-95 0 0,4 6 127 0 0,7 5 121 0 0,-5-8-198 0 0,-7-7-101 0 0,-1 1 0 0 0,1-1-1 0 0,0-1 1 0 0,0 0-1 0 0,0 0 1 0 0,0 0 0 0 0,1-1-1 0 0,-1-1 1 0 0,0 1-1 0 0,0-1 1 0 0,1 0-1 0 0,3-2-62 0 0,-5 1 67 0 0,-1 0 0 0 0,1 0 0 0 0,-1-1 0 0 0,0 0 0 0 0,0-1-1 0 0,3-1-66 0 0,-5 2 83 0 0,-1 0 0 0 0,1-1-1 0 0,0 0 1 0 0,-1 1 0 0 0,1-1 0 0 0,-1-1-1 0 0,0 1 1 0 0,0 0 0 0 0,0-1-1 0 0,0 0 1 0 0,-1 1 0 0 0,1-3-83 0 0,1 0 115 0 0,-2 0 0 0 0,1 0 0 0 0,0-1 0 0 0,-1 1-1 0 0,0-3-114 0 0,2-17 294 0 0,-3-1-69 0 0,-6 2-82 0 0,-3 3-97 0 0,4 16-27 0 0,0-2-6 0 0,-1-1-1 0 0,0 1 1 0 0,-3-3-13 0 0,6 8-1 0 0,-1 0 1 0 0,0 1 0 0 0,0-1-1 0 0,0 0 1 0 0,0 1 0 0 0,0 0-1 0 0,0 0 1 0 0,-1 0 0 0 0,1 0-1 0 0,-1 0 1 0 0,-43-17-196 0 0,27 12 14 0 0,8 5 14 0 0,0-1-62 0 0,0 1-76 0 0,-2 1-88 0 0,3 0-1 0 0,-2 1-38 0 0,-1 0-37 0 0,1 1-36 0 0,-8 2-422 0 0</inkml:trace>
  <inkml:trace contextRef="#ctx0" brushRef="#br0" timeOffset="2651.631">1987 541 7880 0 0,'4'-7'417'0'0,"-3"5"-360"0"0,0-1-35 0 0,2-3 20 0 0,-1-2 73 0 0,1-1 97 0 0,1-6 200 0 0,-1 0 33 0 0,0 5-181 0 0,0 1 277 0 0,0-2 260 0 0,6-16 1171 0 0,-5 19-1404 0 0,-1 0-47 0 0,0 3-186 0 0,0-1-38 0 0,0 1-44 0 0,1 0-49 0 0,-2 2-71 0 0,0-1 1 0 0,0 1-1 0 0,-1 0 0 0 0,1-1 0 0 0,-1 1 1 0 0,0-1-1 0 0,0 0 0 0 0,0 0-133 0 0,4-19 613 0 0,-3 12-375 0 0,0 1-33 0 0,1-1-39 0 0,0 1-45 0 0,4-6 105 0 0,-2-2-38 0 0,5-18 97 0 0,-2-10-55 0 0,-6 33-166 0 0,-2 1-1 0 0,0-1 1 0 0,0 0 0 0 0,-1-2-64 0 0,1 13 3 0 0,-2-10 47 0 0,1 9-31 0 0,1 0 0 0 0,-1 0 0 0 0,0 1-1 0 0,1-1 1 0 0,-1 0 0 0 0,-1 1 0 0 0,1-1 0 0 0,0 1 0 0 0,-1-1-1 0 0,1 1 1 0 0,-1 0 0 0 0,0 0 0 0 0,1-1 0 0 0,-3 0-19 0 0,2 1 11 0 0,0 1 0 0 0,0-1 0 0 0,-1 1 1 0 0,1-1-1 0 0,0 1 0 0 0,-1 0 0 0 0,-2-1-11 0 0,5 2 4 0 0,-11-1 42 0 0,9 1-47 0 0,1 1-1 0 0,-1-1 1 0 0,1 1 0 0 0,0 0 0 0 0,-1 0 0 0 0,1-1 0 0 0,0 1 0 0 0,0 0 0 0 0,0 0 0 0 0,-1 0 0 0 0,1 0 0 0 0,0 1 0 0 0,0-1 0 0 0,0 1 1 0 0,-1 1-30 0 0,0-1 0 0 0,1 1 1 0 0,-1 0-1 0 0,1 0 0 0 0,0 0 1 0 0,0 0-1 0 0,0 0 1 0 0,-1 3 29 0 0,-1 17-95 0 0,2-7 76 0 0,0-1 38 0 0,2 0 46 0 0,-1-2 51 0 0,3 9-38 0 0,4 13-52 0 0,-3-19-29 0 0,-1 1-1 0 0,0 5 4 0 0,0-5 0 0 0,0 0 0 0 0,1-1 0 0 0,0 1 0 0 0,4 5 0 0 0,5 21 0 0 0,7 25 8 0 0,-9-29 90 0 0,-5-19 3 0 0,-1 0 44 0 0,7 17 68 0 0,2-1-46 0 0,-1-6-64 0 0,-3 0-34 0 0,-5-18-47 0 0,-1-2 0 0 0,2 1 0 0 0,-1 0 0 0 0,1-1 0 0 0,1 0 0 0 0,0-1 0 0 0,1 1 0 0 0,0-1-22 0 0,23 33 16 0 0,-27-36-108 0 0,1 3 76 0 0,-1-2-11 0 0,-2-2-54 0 0,0-2-52 0 0,1 1-78 0 0,0-2-40 0 0,-1 1-77 0 0,1 0-89 0 0,1-1-99 0 0,-3-1 106 0 0,1 0-60 0 0,-1 0-53 0 0,0-1-47 0 0,1 1-168 0 0,-1 0-49 0 0,1 1-207 0 0,1-1-560 0 0,-2 0 993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14:27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0 368 7728 0 0,'24'-2'339'0'0,"-12"1"-155"0"0,-6 1-39 0 0,-1 0 43 0 0,0 0 53 0 0,-1 0 63 0 0,-2 0-130 0 0,0 1 42 0 0,1 0 315 0 0,1 2 79 0 0,3 5 887 0 0,-5-5-1089 0 0,-1-1-53 0 0,1 1-66 0 0,-1-1-92 0 0,-1 1-112 0 0,1-3-89 0 0,-1 1-35 0 0,1 12 582 0 0,1-1-50 0 0,-2 1-50 0 0,0 0-47 0 0,0 0-48 0 0,0 0-44 0 0,-1 0-45 0 0,1 0-42 0 0,-1-1-52 0 0,1 0-35 0 0,0-1-33 0 0,-1 1-34 0 0,1 41 232 0 0,-1-17-66 0 0,-1 8 116 0 0,2 0 89 0 0,0-35-334 0 0,2 12-11 0 0,-2-13-24 0 0,1 0 60 0 0,-1 0 87 0 0,0 0 115 0 0,1-9-234 0 0,2 0-57 0 0,2 0 1 0 0,-4 0 14 0 0,0 0 36 0 0,10-21 205 0 0,-4 9-199 0 0,-1-1-78 0 0,7-40-20 0 0,-8 33-37 0 0,0 0-40 0 0,0 0-48 0 0,2 0-59 0 0,0-2 9 0 0,-5 16 140 0 0,0 0 1 0 0,1 0 0 0 0,-1 0 0 0 0,1 0 0 0 0,1 0-1 0 0,0 0 40 0 0,7-13-82 0 0,-9 16 65 0 0,-1 1 1 0 0,1 0-1 0 0,-1 0 1 0 0,1 0-1 0 0,0 1 0 0 0,0-1 1 0 0,1 0-1 0 0,-1 1 1 0 0,0-1-1 0 0,3-1 17 0 0,-3 3-14 0 0,1-1-1 0 0,-1 1 1 0 0,1 0-1 0 0,-1 0 0 0 0,1 0 1 0 0,0 0-1 0 0,-1 0 1 0 0,1 0-1 0 0,0 1 0 0 0,1-1 15 0 0,1 1-15 0 0,-1-1-1 0 0,1 1 1 0 0,0 0-1 0 0,0 1 1 0 0,4 0 15 0 0,27 9-22 0 0,-2 2 43 0 0,1 1 38 0 0,3-3 6 0 0,0-3 53 0 0,-7-2 121 0 0,0-2 0 0 0,24-1-239 0 0,-46-2 46 0 0,1 0 0 0 0,-1-1-1 0 0,0 0 1 0 0,0-1-1 0 0,0 0 1 0 0,1 0-46 0 0,15-10 184 0 0,-22 10-145 0 0,17-12 189 0 0,-7 3-134 0 0,-7 3-76 0 0,-3-1-40 0 0,-2 0-50 0 0,-4-1-56 0 0,-2-4-329 0 0,4 9 323 0 0,-1 1 32 0 0,0 0 44 0 0,-2-1 50 0 0,3 3 8 0 0,1 1 0 0 0,0 1 0 0 0,0-1 0 0 0,-1 1 0 0 0,1-1 0 0 0,0 1 0 0 0,-1-1 0 0 0,1 1 0 0 0,-1-1 0 0 0,1 1 0 0 0,0-1 0 0 0,-1 1 0 0 0,1 0 0 0 0,-1-1 0 0 0,1 1 0 0 0,-1 0 0 0 0,1-1 0 0 0,-1 1 0 0 0,0 0 0 0 0,1 0 0 0 0,-1-1 0 0 0,1 1 0 0 0,-1 0 0 0 0,-2-1 2 0 0,1-1 0 0 0,0 1-1 0 0,-1 0 1 0 0,1 0 0 0 0,-1 0-1 0 0,0 1 1 0 0,1-1-1 0 0,-1 1 1 0 0,0-1 0 0 0,-1 1-2 0 0,-1 0 11 0 0,1 0 1 0 0,0 0 0 0 0,-1 1-1 0 0,1 0 1 0 0,0 0 0 0 0,-3 0-12 0 0,-24 12 138 0 0,1 3 85 0 0,17-9-79 0 0,-9 9 69 0 0,10-3-105 0 0,3-1-64 0 0,0 3-57 0 0,-25 27 24 0 0,27-27 46 0 0,-1 21 79 0 0,8-30-106 0 0,0-1 0 0 0,-1 1 0 0 0,2-1 0 0 0,-1 0 0 0 0,1 1 1 0 0,-1-1-1 0 0,1 1 0 0 0,1-1 0 0 0,1 4-30 0 0,1 3 76 0 0,-3-8-46 0 0,0-1 1 0 0,0 1-1 0 0,1-1 0 0 0,-1 1 1 0 0,1-1-1 0 0,0 1 1 0 0,0-1-1 0 0,0 0 1 0 0,1 0-1 0 0,1 1-30 0 0,1 2 55 0 0,0-1 1 0 0,1 0-1 0 0,0 0 0 0 0,0 0 1 0 0,0-1-1 0 0,6 3-55 0 0,12 2 85 0 0,9-1 77 0 0,1-3-111 0 0,0-5-116 0 0,0-3-119 0 0,-1-4-126 0 0,-17 2 107 0 0,0-1-34 0 0,-1-1-32 0 0,0-1-35 0 0,0-2-35 0 0,-1 0-35 0 0,28-21-942 0 0,-8 7-604 0 0,-1-3 1 0 0,15-15 1919 0 0,-43 36-16 0 0,3-6-94 0 0,-7 8 116 0 0,0 0 42 0 0,-1 0 52 0 0,-1-1 67 0 0,0-1 78 0 0,0 3 83 0 0,-2 1-44 0 0,-3 0 77 0 0,-2 1-52 0 0,-8 2 259 0 0,8 0-136 0 0,-2 1-145 0 0,0 1-32 0 0,-11 3 170 0 0,-5 3-24 0 0,-10 8 96 0 0,34-15-469 0 0,0-1-1 0 0,0 0 0 0 0,1 1 0 0 0,-1-1 1 0 0,1 1-1 0 0,-1 0 0 0 0,1-1 0 0 0,0 1 1 0 0,-1 0-1 0 0,1 0 0 0 0,0 0 0 0 0,0 1-27 0 0,-11 29 421 0 0,1-3 77 0 0,4-12-521 0 0,8-3 106 0 0,-1-13-72 0 0,0-1-1 0 0,0 1 0 0 0,0 0 0 0 0,1-1 1 0 0,-1 1-1 0 0,0-1 0 0 0,1 1 1 0 0,-1-1-1 0 0,0 1 0 0 0,1-1 0 0 0,-1 0 1 0 0,1 1-1 0 0,-1-1 0 0 0,1 1 1 0 0,-1-1-1 0 0,1 0 0 0 0,-1 1 1 0 0,1-1-11 0 0,0 1 20 0 0,0-1 0 0 0,0 0 1 0 0,0 0-1 0 0,0 1 0 0 0,0-1 1 0 0,0 0-1 0 0,0 0 0 0 0,0 0 1 0 0,0 0-1 0 0,0 0 0 0 0,0 0 1 0 0,0-1-1 0 0,0 1 0 0 0,0 0-20 0 0,5-3 126 0 0,0-2-35 0 0,-1-2-19 0 0,3-6-7 0 0,-1 0-3 0 0,17-15 50 0 0,-17 21-102 0 0,-1 1 0 0 0,1 1 0 0 0,0-1 0 0 0,1 1 0 0 0,0 1 0 0 0,0 0 0 0 0,0 0 0 0 0,2-1-10 0 0,-6 3-3 0 0,16-5 6 0 0,-13 6-30 0 0,2 1-35 0 0,-6 2-23 0 0,5 4 53 0 0,-5-3-4 0 0,3 4 22 0 0,-3 0 3 0 0,-2 0 0 0 0,1 0 0 0 0,-1 0 0 0 0,0 0 0 0 0,0 0 0 0 0,-1 0-1 0 0,0 0 12 0 0,2 29 9 0 0,-1-31 6 0 0,0-1 0 0 0,0 0 0 0 0,0 0 0 0 0,0 0 0 0 0,1 0 0 0 0,0 0 0 0 0,0 1-15 0 0,1 0 52 0 0,0 1 0 0 0,0-1-1 0 0,1 0 1 0 0,0 1-1 0 0,3 1-51 0 0,-1-1 94 0 0,2 0 34 0 0,-2-1 14 0 0,13 9 265 0 0,-6-7-189 0 0,-1-2-87 0 0,2-1-58 0 0,-7-3-37 0 0,10 3 73 0 0,0-2 33 0 0,-12-1-81 0 0,-1-1 1 0 0,1 0 0 0 0,0 0 0 0 0,-1-1 0 0 0,1 1-1 0 0,2-2-61 0 0,4 0 121 0 0,-8 2-99 0 0,0-1 0 0 0,-1 1 1 0 0,1-1-1 0 0,0 0 1 0 0,-1 0-1 0 0,1 0 0 0 0,-1 0 1 0 0,1-1-1 0 0,-1 1 1 0 0,1 0-1 0 0,0-2-22 0 0,20-17 170 0 0,-4-2-46 0 0,-2-6-19 0 0,-13 18-77 0 0,0 0 1 0 0,0 0 0 0 0,-1 0-1 0 0,0-1-28 0 0,16-50 112 0 0,-8 26-101 0 0,12-30 144 0 0,-1 0-87 0 0,-13 32-88 0 0,-3-1-47 0 0,-4 22-2 0 0,1 0-1 0 0,0 1 1 0 0,1-3 69 0 0,14-33-100 0 0,-4 11 75 0 0,-9 23 30 0 0,-1 0 0 0 0,2-14-5 0 0,9-76 0 0 0,-13 92 37 0 0,-2 0-48 0 0,-4-11-120 0 0,3 20 116 0 0,1 1 1 0 0,-1 0-1 0 0,1 0 0 0 0,-1 0 0 0 0,0 1 1 0 0,1-1-1 0 0,-1 0 0 0 0,0 0 0 0 0,1 0 1 0 0,-1 0-1 0 0,0 1 0 0 0,0-1 15 0 0,0 0-13 0 0,0 1 0 0 0,0-1 0 0 0,0 1 1 0 0,0 0-1 0 0,0-1 0 0 0,0 1 0 0 0,0 0 0 0 0,0 0 0 0 0,0 0 0 0 0,0 0 0 0 0,0 0 0 0 0,0 0 0 0 0,0 0 0 0 0,0 0 1 0 0,-1 0-1 0 0,1 0 0 0 0,0 0 0 0 0,0 1 0 0 0,0-1 0 0 0,1 0 0 0 0,-1 1 0 0 0,0-1 0 0 0,0 1 0 0 0,0 0 13 0 0,-3 0-26 0 0,1 1-1 0 0,0 0 1 0 0,0 1 0 0 0,0-1-1 0 0,0 0 1 0 0,1 1-1 0 0,-1 0 1 0 0,-1 1 26 0 0,0 1-34 0 0,0 1 0 0 0,1 0 1 0 0,-1 0-1 0 0,-1 3 34 0 0,-3 10-66 0 0,1 1 0 0 0,-4 13 66 0 0,6-14-23 0 0,-5 15-86 0 0,-2 26 109 0 0,-1 1-30 0 0,10-49 28 0 0,1-1-1 0 0,1 1 0 0 0,0 1 3 0 0,-1 36 60 0 0,0 7 102 0 0,1-50-155 0 0,1 0-5 0 0,4 19 10 0 0,-3-22 49 0 0,-1 2 45 0 0,5 48 122 0 0,2-14-39 0 0,1-7 10 0 0,4-2 50 0 0,-10-25-211 0 0,1 0 1 0 0,1-1-1 0 0,-1 1 1 0 0,0-1-1 0 0,1 1 1 0 0,0-1-1 0 0,0 0 1 0 0,1-1-1 0 0,-1 1 1 0 0,1-1-1 0 0,-1 0 1 0 0,1 0-1 0 0,2 1-38 0 0,12 5 91 0 0,1-2-46 0 0,1-3-65 0 0,-2-2-81 0 0,-18-2-90 0 0,0 0 60 0 0,1-1 51 0 0,-1 1 44 0 0,1 0 59 0 0,3 0 282 0 0,-3-1-267 0 0,-1 1-35 0 0,0 0-66 0 0,1-1-95 0 0,-1 1-118 0 0,0 0 87 0 0,0 0-37 0 0,0-1-170 0 0,0 1-90 0 0,0-1-99 0 0,1 1-108 0 0,-1 0-116 0 0,0-1-123 0 0,0 1 417 0 0,-1 0-35 0 0,1-1-34 0 0,0 1-36 0 0,0 0-797 0 0,0-1-38 0 0,1 0-329 0 0,0 0-934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14:29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307 197 12728 0 0,'-1'-3'289'0'0,"-3"-8"90"0"0,0 0-91 0 0,-1 0-80 0 0,-1 2-68 0 0,-6-4-26 0 0,9 11-112 0 0,0 0 0 0 0,0 0 1 0 0,0 0-1 0 0,-1 0 0 0 0,1 1 0 0 0,0 0 0 0 0,-3-1-2 0 0,4 1 43 0 0,-1 1 0 0 0,0-1 0 0 0,1 1 0 0 0,-1 0 0 0 0,0 0 0 0 0,1 0 0 0 0,-1 0 0 0 0,0 0 0 0 0,1 1 0 0 0,-1-1 0 0 0,0 1 0 0 0,1 0 0 0 0,-2 0-43 0 0,-34 17 526 0 0,20-9-235 0 0,-24 13 431 0 0,20-10-401 0 0,1 2-38 0 0,2 2-43 0 0,2 1-52 0 0,2 1-57 0 0,4 3-66 0 0,10-19-42 0 0,0 1-1 0 0,0-1 1 0 0,1 1-1 0 0,-1-1 1 0 0,1 1-1 0 0,-1 0 1 0 0,1-1-1 0 0,0 1-22 0 0,0-1 27 0 0,0 0-1 0 0,0 0 0 0 0,1 0 1 0 0,-1 0-1 0 0,0 0 1 0 0,1 0-1 0 0,0 0 1 0 0,-1 0-1 0 0,1 0 0 0 0,0 0 1 0 0,0-1-1 0 0,0 1 1 0 0,0 0-1 0 0,1 0-26 0 0,9 9 156 0 0,3-3-64 0 0,-3-4-84 0 0,0-2-54 0 0,3-2 57 0 0,38-11 173 0 0,-1-6-111 0 0,-36 10-78 0 0,1 0 0 0 0,10-8 5 0 0,-13 6-18 0 0,-1 0 0 0 0,1 0 0 0 0,-2-1 0 0 0,1-1 0 0 0,1-3 18 0 0,-11 12-1 0 0,1-3-1 0 0,6 2-44 0 0,-9 2 54 0 0,0 1-1 0 0,0 0 1 0 0,1 0 0 0 0,-1 0-1 0 0,0 0 1 0 0,0 0 0 0 0,0 0-1 0 0,1 0 1 0 0,-1 0 0 0 0,0 0-1 0 0,0 0 1 0 0,1 0-1 0 0,-1 0 1 0 0,0 0 0 0 0,0 0-1 0 0,1 0 1 0 0,-1 0 0 0 0,0 0-1 0 0,0 1 1 0 0,0-1 0 0 0,1 0-1 0 0,-1 0 1 0 0,0 0 0 0 0,0 0-1 0 0,0 0 1 0 0,1 1-1 0 0,-1-1 1 0 0,0 0 0 0 0,0 0-1 0 0,0 0 1 0 0,0 0 0 0 0,0 1-1 0 0,1-1 1 0 0,-1 0 0 0 0,0 0-1 0 0,0 0 1 0 0,0 1 0 0 0,0-1-1 0 0,0 0 1 0 0,0 0-1 0 0,0 1 1 0 0,0-1 0 0 0,0 0-1 0 0,0 0 1 0 0,0 1 0 0 0,0-1-8 0 0,1 4 80 0 0,-1-1-85 0 0,2 11 54 0 0,-1 0 55 0 0,-1 4 71 0 0,1 9 145 0 0,-1 7 71 0 0,1-12-216 0 0,-1-13-171 0 0,0-1 15 0 0,5 13 38 0 0,2-1 39 0 0,-7-18-20 0 0,0-2 0 0 0,0 0-4 0 0,2 1 0 0 0,6 6-12 0 0,1 0-141 0 0,-2-6-91 0 0,-3-2-13 0 0,-1-1-141 0 0,-2 1 166 0 0,1 1-188 0 0,-1-1 76 0 0,3-3-407 0 0,-2 3 321 0 0,-2 0 80 0 0,1 0-68 0 0,0 0 28 0 0,-1 1-55 0 0,1-1-65 0 0,0 0-55 0 0,0 0-50 0 0,-1 0-44 0 0,1 0-164 0 0,0 0-44 0 0,0-1-199 0 0,0 0-544 0 0</inkml:trace>
  <inkml:trace contextRef="#ctx0" brushRef="#br0" timeOffset="291.746">477 0 12152 0 0,'0'0'356'0'0,"0"0"-130"0"0,0 0-103 0 0,0 0-21 0 0,0 0-37 0 0,0 0-25 0 0,-1 1-202 0 0,1-1 181 0 0,-1 1 56 0 0,1 0 76 0 0,0 0 94 0 0,-1 0 110 0 0,1 0-130 0 0,0-1 35 0 0,-8 49 665 0 0,2 3-40 0 0,0 1-57 0 0,1-1-76 0 0,4-36-561 0 0,-2 18 186 0 0,4-1-48 0 0,1-16-146 0 0,0-1 0 0 0,4 7-183 0 0,3 12 184 0 0,-7-31-166 0 0,-2-2 32 0 0,0-2-174 0 0,0 0 68 0 0,1 1 69 0 0,1 1 123 0 0,-1-2-103 0 0,0 1-53 0 0,0 0-83 0 0,0-1-81 0 0,0 1-107 0 0,-1-1 99 0 0,0 0-34 0 0,1 0-36 0 0,-1-1-40 0 0,5-2-960 0 0,2 1-59 0 0</inkml:trace>
  <inkml:trace contextRef="#ctx0" brushRef="#br0" timeOffset="1049.011">690 44 8496 0 0,'1'0'162'0'0,"-1"0"-67"0"0,1-1-44 0 0,3-1 1 0 0,-1 1-4 0 0,3-1 164 0 0,0 1-66 0 0,0 0-54 0 0,0 0-45 0 0,1 0-34 0 0,14 1-70 0 0,-12 0 63 0 0,-3 0 29 0 0,-1 0 33 0 0,11 3 530 0 0,-12-1-375 0 0,1 1 0 0 0,-1 0 0 0 0,1 0 0 0 0,-1 0 0 0 0,0 0-1 0 0,2 3-222 0 0,12 9 916 0 0,-8-9-198 0 0,0 1 0 0 0,0 0 0 0 0,0 2-718 0 0,6 9 1092 0 0,-6 3 48 0 0,-9-15-739 0 0,-2 0-74 0 0,-3-1-63 0 0,0 0-53 0 0,-6 2 44 0 0,-5 2 15 0 0,3-3-46 0 0,-11 6 34 0 0,-1-2-39 0 0,-1 1-51 0 0,0 2-85 0 0,-3 3-84 0 0,-16 10 53 0 0,41-24-35 0 0,-1 1 0 0 0,1 0 0 0 0,-1 0 0 0 0,1 0 0 0 0,0 1-1 0 0,0-1 1 0 0,1 1 0 0 0,-1-1 0 0 0,-1 5-17 0 0,3-6 10 0 0,1 1 3 0 0,-3 8 71 0 0,1-8-13 0 0,-1 1-37 0 0,1 1 38 0 0,3 0 63 0 0,0 1 98 0 0,0-5-221 0 0,0 0-1 0 0,0 0 1 0 0,-1-1-1 0 0,1 1 1 0 0,0 0 0 0 0,0-1-1 0 0,0 1 1 0 0,0 0-1 0 0,0-1 1 0 0,0 1 0 0 0,0-1-1 0 0,0 1 1 0 0,0-1-1 0 0,0 0 1 0 0,0 1 0 0 0,0-1-1 0 0,0 0 1 0 0,1 0-12 0 0,19 2 176 0 0,4-3 81 0 0,-1-5-65 0 0,-1-2-56 0 0,-1-2-45 0 0,13-10-14 0 0,14-14-44 0 0,-24 16-13 0 0,-7 6-4 0 0,10-4-116 0 0,6-4-46 0 0,-32 19 140 0 0,0 0-1 0 0,0 0 1 0 0,0 0-1 0 0,1 1 1 0 0,-1-1-1 0 0,0 1 1 0 0,1-1-1 0 0,-1 1 0 0 0,0 0 1 0 0,1 0-1 0 0,-1 0 1 0 0,2 0 6 0 0,17 4-82 0 0,-11-1-1 0 0,-6-1 43 0 0,-1 3 17 0 0,-2-3-1 0 0,0 2 7 0 0,1-1 0 0 0,0 1 1 0 0,-1 0-1 0 0,0-1 1 0 0,0 1-1 0 0,0 0 0 0 0,0 0 1 0 0,-1 0-1 0 0,0 0 1 0 0,1-1-1 0 0,-1 2 17 0 0,0 4-36 0 0,-1 1-1 0 0,0-1 1 0 0,0 1 0 0 0,-1 0 36 0 0,0 0-4 0 0,-1 0 1 0 0,0-1-1 0 0,-3 5 4 0 0,-15 26 75 0 0,11-26 41 0 0,1-9-47 0 0,5-3-21 0 0,3 0 17 0 0,1-2 3 0 0,0 0 16 0 0,-10 1 114 0 0,9-1-178 0 0,1 0 0 0 0,-1 0 0 0 0,0 0 0 0 0,1 1 0 0 0,-1-1 0 0 0,0 0 0 0 0,1 0 0 0 0,-1 0 1 0 0,0 0-1 0 0,1 0 0 0 0,-1 0 0 0 0,0-1 0 0 0,1 1 0 0 0,-1 0 0 0 0,0 0 0 0 0,1 0 0 0 0,-1-1 0 0 0,0 1-20 0 0,-3-10 209 0 0,3 1-94 0 0,1-1-40 0 0,1-9-27 0 0,3-1-108 0 0,2 1-75 0 0,-2 7-31 0 0,1 1 0 0 0,0 0-1 0 0,4-6 167 0 0,3-1-136 0 0,5-4-49 0 0,3 1 36 0 0,-16 18 129 0 0,-1-1 0 0 0,1 1 1 0 0,0 0-1 0 0,0 0 0 0 0,1 1 0 0 0,-1-1 0 0 0,0 1 0 0 0,1 0 0 0 0,-1 1 0 0 0,2-1 20 0 0,10-3-25 0 0,16-3-118 0 0,-18 7 116 0 0,-3 3-50 0 0,0 6 8 0 0,-8-6 66 0 0,-1 1 1 0 0,1-1-1 0 0,-1 0 1 0 0,0 1-1 0 0,0-1 1 0 0,0 1-1 0 0,0 0 1 0 0,0 0 2 0 0,-1 0 7 0 0,1 1-1 0 0,0-1 1 0 0,-1 1-1 0 0,0 0 1 0 0,0 0 0 0 0,0 0-7 0 0,1 7 48 0 0,-1 1 1 0 0,0 0-1 0 0,-1-1 1 0 0,-1 1-49 0 0,1 6 71 0 0,7 21 146 0 0,-7-36-338 0 0,0-1 72 0 0,0 1 61 0 0,1-1 52 0 0,0 2 171 0 0,3 5 478 0 0,-3-7-564 0 0,1 0-84 0 0,-1 0 67 0 0,-1-2-41 0 0,3 0 33 0 0,11-4-7 0 0,-9 0-69 0 0,0 0 0 0 0,0 0 0 0 0,0 0 0 0 0,-1-1 0 0 0,1 1 0 0 0,1-4-48 0 0,24-34 186 0 0,-28 39-174 0 0,8-12-11 0 0,0 0 1 0 0,2 1 0 0 0,0 0 0 0 0,0 1 0 0 0,1 1-1 0 0,8-6-1 0 0,-21 17-1 0 0,1 0 1 0 0,0 0-1 0 0,0 0 0 0 0,0 1 0 0 0,0-1 0 0 0,0 0 0 0 0,0 1 0 0 0,0-1 1 0 0,0 1-1 0 0,0 0 0 0 0,0-1 0 0 0,0 1 0 0 0,0 0 0 0 0,1-1 1 0 0,-1 1-1 0 0,0 0 0 0 0,0 0 0 0 0,0 0 0 0 0,0 0 0 0 0,1 0 0 0 0,-1 0 1 0 0,0 0-1 0 0,0 0 0 0 0,0 1 0 0 0,0-1 0 0 0,0 0 0 0 0,0 1 0 0 0,0-1 1 0 0,0 1-1 0 0,0-1 0 0 0,0 1 0 0 0,0 0 0 0 0,0-1 0 0 0,0 1 1 0 0,0 0-1 0 0,0 0 0 0 0,0-1 0 0 0,0 1 0 0 0,-1 0 0 0 0,1 0 0 0 0,0 0 1 0 0,-1 0-1 0 0,1 0 0 0 0,-1 0 0 0 0,1 0 0 0 0,-1 0 0 0 0,1 1 1 0 0,2 6-6 0 0,0 0-1 0 0,0 0 0 0 0,-1 1 1 0 0,0-1-1 0 0,-1 0 0 0 0,0 2 7 0 0,1 0-5 0 0,1 0 0 0 0,-1 1-1 0 0,2-1 1 0 0,-1 0 0 0 0,1 0-1 0 0,1 1 6 0 0,-1-5-3 0 0,-1 1-1 0 0,1-1 1 0 0,0 0-1 0 0,0 0 1 0 0,1 0-1 0 0,0 0 0 0 0,0-1 1 0 0,0 0-1 0 0,3 2 4 0 0,-1-2 105 0 0,1-1-115 0 0,-4-2-44 0 0,0 0-34 0 0,0 0-36 0 0,1-1-39 0 0,-1 0-40 0 0,0 1-42 0 0,1-1-43 0 0,-1 0-46 0 0,1-1-48 0 0,-1 1-49 0 0,1-1-51 0 0,-1 0-53 0 0,9 0-663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1:46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2 423 11600 0 0,'4'-8'264'0'0,"-4"7"34"0"0,0 1 21 0 0,0 0-133 0 0,0 0-89 0 0,0 0 23 0 0,0 0 6 0 0,0 0-5 0 0,1 1-56 0 0,0 4-18 0 0,0-3 11 0 0,-1 0 18 0 0,0-1 45 0 0,0 12 324 0 0,-1 0-51 0 0,0 1-44 0 0,0-1-34 0 0,-1 11 161 0 0,0 12 181 0 0,1-11-341 0 0,0 3-4 0 0,3-10-182 0 0,2 11 48 0 0,-4-18-66 0 0,1-8-48 0 0,1 1 33 0 0,10 4 305 0 0,-4-4-165 0 0,-3-2-114 0 0,-1-1-57 0 0,-1 0-43 0 0,0-1 4 0 0,-1 0 0 0 0,0 0-1 0 0,1 0 1 0 0,-1 0 0 0 0,0-1 0 0 0,1 1 0 0 0,-1 0-1 0 0,0-1 1 0 0,1 0 0 0 0,-1 0 0 0 0,0 1-1 0 0,0-1 1 0 0,1-1-28 0 0,20-13 199 0 0,2-8-38 0 0,-15 10-131 0 0,-3 2-40 0 0,31-55 8 0 0,-30 53-58 0 0,1 1-63 0 0,-8 11 38 0 0,-1 1-11 0 0,0 0 6 0 0,5 1-5 0 0,0 1 38 0 0,1 3 26 0 0,2 5 30 0 0,3 8-3 0 0,-7-8-100 0 0,6 10-60 0 0,3-2 73 0 0,5 3 50 0 0,10 6 45 0 0,-21-21 0 0 0,0 0-1 0 0,0-1 1 0 0,1 0-1 0 0,5 2-3 0 0,19 7 62 0 0,-11-9 24 0 0,1-3 53 0 0,-2-3 64 0 0,0-4 77 0 0,-5-2-85 0 0,-1-4-46 0 0,-9 7-103 0 0,-1-1-1 0 0,0 0 1 0 0,0 1 0 0 0,0-1 0 0 0,-1-1 0 0 0,0 1-1 0 0,1-2-45 0 0,0-1 30 0 0,-2 1 0 0 0,1-1 0 0 0,-1 0-1 0 0,0 0 1 0 0,0 0 0 0 0,-1 0-1 0 0,-1 0 1 0 0,1 0 0 0 0,-1 0-1 0 0,0 0 1 0 0,-2-8-30 0 0,-7-38 103 0 0,2 28-89 0 0,0 2-34 0 0,0 2 14 0 0,-1 0-1 0 0,-11-19 7 0 0,5 14-89 0 0,5 14 5 0 0,0 1-34 0 0,6 8 83 0 0,-2 0-37 0 0,-5-4-169 0 0,1 3-11 0 0,0 0-52 0 0,-7-3-413 0 0,13 7 496 0 0,-4-2-212 0 0,5 2 256 0 0,-1 1-52 0 0,1-1-106 0 0,0 1-109 0 0,1-1 175 0 0,-1 1-36 0 0,1 0-39 0 0,0 0-41 0 0,1 0 1 0 0,-1 0-49 0 0,1 0-44 0 0,0 0-39 0 0,-1 0-147 0 0,1 0-39 0 0,-1 0-176 0 0,1 0-481 0 0</inkml:trace>
  <inkml:trace contextRef="#ctx0" brushRef="#br0" timeOffset="280.229">590 339 10712 0 0,'0'0'241'0'0,"0"0"38"0"0,0 0 11 0 0,0 0-28 0 0,0 0-197 0 0,0 2-37 0 0,0 14 109 0 0,0 1 55 0 0,1-1 50 0 0,-1-1 43 0 0,0 4 104 0 0,1-2 40 0 0,3 35 988 0 0,0-23-569 0 0,-1-9-325 0 0,0-4-130 0 0,0 0-51 0 0,1-2-104 0 0,-1-1-50 0 0,1 1-57 0 0,1 0-63 0 0,3-1 124 0 0,-6-10-152 0 0,-1-2 44 0 0,-1-1 4 0 0,0 0 0 0 0,1 0-142 0 0,0 1 53 0 0,1 0 157 0 0,-1 0-128 0 0,0 0-48 0 0,-1-1-34 0 0,1 1-41 0 0,0-1-48 0 0,-1 0-56 0 0,1 1-63 0 0,-1-1-71 0 0,1 0-77 0 0,-1 0 90 0 0,1 0-40 0 0,-1-1-43 0 0,1 1-43 0 0,-1 0-47 0 0,1 0-49 0 0,0-1-50 0 0,-1 1-54 0 0,2-3-1531 0 0,2 0-1240 0 0</inkml:trace>
  <inkml:trace contextRef="#ctx0" brushRef="#br0" timeOffset="547.071">831 128 14368 0 0,'0'0'330'0'0,"0"0"45"0"0,0 0 17 0 0,0 0-165 0 0,0 0-109 0 0,0 0-44 0 0,0 0-17 0 0,0 0 10 0 0,0 0-238 0 0,0 0 112 0 0,1 0 97 0 0,0-1 78 0 0,0 1 60 0 0,0 0 45 0 0,4-2 628 0 0,-3 2-521 0 0,-1-1-78 0 0,0 1-171 0 0,0 0-39 0 0,2 0 63 0 0,-1 0 107 0 0,3 3 373 0 0,-1 0-357 0 0,4 2-72 0 0,-2 1-138 0 0,-2 1-40 0 0,-4-5-109 0 0,0-2-105 0 0,0 0 46 0 0,1 0 43 0 0,-1 0 40 0 0,0 0 37 0 0,0 0 33 0 0,0 1 47 0 0,0-1 78 0 0,1 1 56 0 0,0 0 462 0 0,-1 0-400 0 0,0 0-129 0 0,1-1-56 0 0,-1 1-71 0 0,0-1-82 0 0,1 1-97 0 0,-1-1-110 0 0,0 1-122 0 0,0-1 181 0 0,0 0-35 0 0,1 0-165 0 0,-1 1-70 0 0,0-1-74 0 0,0 0-78 0 0,0 0-82 0 0,0 0-86 0 0,1 0-90 0 0,-1 0-94 0 0,0 0-883 0 0,0 0-1083 0 0</inkml:trace>
  <inkml:trace contextRef="#ctx0" brushRef="#br0" timeOffset="840.788">904 87 10680 0 0,'0'0'241'0'0,"0"0"38"0"0,0 0 11 0 0,0 0-28 0 0,0 0-96 0 0,1-1 438 0 0,1-2 80 0 0,1-1 214 0 0,0 0 526 0 0,3 0-671 0 0,0 3-104 0 0,-1 0-97 0 0,0 1-88 0 0,0 2-79 0 0,0 0-69 0 0,-1 1-62 0 0,0 0-53 0 0,0 2-15 0 0,0 1-49 0 0,8 14 167 0 0,-8-11-149 0 0,-3-7-108 0 0,-1-1-43 0 0,1 0 0 0 0,-1 0 0 0 0,0-1-1 0 0,1 1 1 0 0,-1 0 0 0 0,0 0-1 0 0,0 0 1 0 0,1 0 0 0 0,-1 0 0 0 0,0 0-1 0 0,0 0 1 0 0,0 0 0 0 0,0 0-1 0 0,0 0 1 0 0,0 0 0 0 0,-1 0-4 0 0,1 3 0 0 0,0 1 0 0 0,0-1 0 0 0,0 1 0 0 0,0 0 0 0 0,1 4 0 0 0,0 1 0 0 0,-1 1 0 0 0,-1 0 0 0 0,1-1 0 0 0,-2 1 0 0 0,1-1 0 0 0,-3 22 0 0 0,-6 63-6 0 0,7-66 27 0 0,0-1 42 0 0,1-5 20 0 0,2 0-45 0 0,-3 25-18 0 0,1-16 35 0 0,0 4-57 0 0,-1-19 2 0 0,1-10 11 0 0,2-6-119 0 0,-1-1 45 0 0,1 1 47 0 0,0 0 102 0 0,1 1 240 0 0,0-2-260 0 0,-1 0-46 0 0,1 1-79 0 0,-1-1-14 0 0,0 0-32 0 0,0 0-42 0 0,0 0-43 0 0,1 0-47 0 0,-1 1-51 0 0,0-1-54 0 0,0 0-59 0 0,0 0-62 0 0,0 0-67 0 0,0 0 91 0 0,0-1-64 0 0,0 1-58 0 0,0-1-50 0 0,0 1-178 0 0,0-1-49 0 0,0 0-217 0 0,0 0-579 0 0</inkml:trace>
  <inkml:trace contextRef="#ctx0" brushRef="#br0" timeOffset="1069.735">670 423 13304 0 0,'0'0'298'0'0,"0"0"46"0"0,0 0 23 0 0,0 0-154 0 0,0 0-102 0 0,0 0-43 0 0,0 0-12 0 0,0 0 23 0 0,2 0 1 0 0,22 0 435 0 0,14 3 340 0 0,-18-1-418 0 0,0-1-42 0 0,-7 0-167 0 0,0-1-38 0 0,-1-1-65 0 0,-1 1-36 0 0,0-1-40 0 0,0-1-45 0 0,28-3 127 0 0,1 2-59 0 0,-15 0-65 0 0,0 1-38 0 0,0-2-44 0 0,0 0-47 0 0,-11 1 25 0 0,-6 2 43 0 0,-2 0-18 0 0,-1 0-26 0 0,0 0-45 0 0,-1 0-17 0 0,0 0-43 0 0,0 0-51 0 0,0 1-55 0 0,-1-1 5 0 0,0 0-46 0 0,0 1-49 0 0,0-1-53 0 0,1 0-55 0 0,-1 1-61 0 0,0-1-62 0 0,0 1-66 0 0,7-2-1335 0 0,4-1-1152 0 0,-13 3 3016 0 0</inkml:trace>
  <inkml:trace contextRef="#ctx0" brushRef="#br0" timeOffset="1518.248">1234 0 12992 0 0,'0'0'381'0'0,"0"0"-138"0"0,0 0-111 0 0,0 1-32 0 0,-1-1-51 0 0,-5 9-50 0 0,-5 28 8 0 0,5-22 74 0 0,-1 11 65 0 0,5-12-16 0 0,0 1 52 0 0,0-1 67 0 0,0-1 76 0 0,0-1-69 0 0,0 1-34 0 0,0 12 131 0 0,0-6-156 0 0,1 0-47 0 0,0 19 50 0 0,-2 34 69 0 0,2-27-141 0 0,0-9-30 0 0,-1-12 8 0 0,1-21-13 0 0,1-1-64 0 0,0 6-122 0 0,0-4 94 0 0,0-2 48 0 0,0 0 51 0 0,0 0 50 0 0,0 0 65 0 0,0 0 77 0 0,0 0 84 0 0,1-2-250 0 0,0-1-55 0 0,8-8 28 0 0,11-20 106 0 0,0 2-70 0 0,2 1-95 0 0,3 1-116 0 0,-24 23 79 0 0,1 1 0 0 0,-1-1 0 0 0,1 1 0 0 0,0 0 0 0 0,0 0 0 0 0,0 0 0 0 0,0 0-1 0 0,-1 0 1 0 0,1 0 0 0 0,1 0 0 0 0,-1 1 0 0 0,0-1 0 0 0,0 1-3 0 0,0 0 9 0 0,0 0 0 0 0,0 0 0 0 0,0 0 0 0 0,0 0 0 0 0,0 0 0 0 0,0 1 0 0 0,-1-1-1 0 0,1 1 1 0 0,0-1 0 0 0,0 1 0 0 0,0 0 0 0 0,-1 0 0 0 0,1-1 0 0 0,0 1 0 0 0,-1 1 0 0 0,1-1 0 0 0,-1 0 0 0 0,2 1-9 0 0,1 2 30 0 0,0 0 0 0 0,0 1 1 0 0,-1-1-1 0 0,0 1 0 0 0,0 0 0 0 0,2 3-30 0 0,7 17 74 0 0,22 54 59 0 0,-17-46-34 0 0,-9-21-47 0 0,0-1 0 0 0,1 1 1 0 0,2 1-53 0 0,2 3 51 0 0,2-2 35 0 0,3-2 41 0 0,-9-8-60 0 0,-4-3-81 0 0,-2 0-57 0 0,1 0-72 0 0,0 0-128 0 0,-3-1 84 0 0,1 1-39 0 0,0-1-43 0 0,-1 0-46 0 0,0 0-49 0 0,1 0-54 0 0,-1 0-17 0 0,-1 0-66 0 0,1 0-56 0 0,0 0-52 0 0,0 0-177 0 0,0 0-51 0 0,-1 0-214 0 0,2 0-580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1:44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254 283 12096 0 0,'23'-8'273'0'0,"-23"7"-192"0"0,-1 1 34 0 0,-15-3 546 0 0,10 3-524 0 0,2 0-84 0 0,-28 14-55 0 0,10-2 31 0 0,3-1 56 0 0,-9 6 302 0 0,0 3 100 0 0,19-13-248 0 0,1 0-1 0 0,0 1 1 0 0,0 0 0 0 0,0 1-1 0 0,1 0 1 0 0,0 0 0 0 0,-4 8-239 0 0,0-1 198 0 0,-3 5 59 0 0,11-5-35 0 0,3-13-189 0 0,0-1 1 0 0,-1 1-1 0 0,1-1 0 0 0,-1 1 0 0 0,0-1 0 0 0,0 0 1 0 0,0 1-1 0 0,0-1 0 0 0,0 1-33 0 0,-5 11 188 0 0,5-3-32 0 0,1-7-77 0 0,0-1 0 0 0,-1 1 0 0 0,1 0 0 0 0,-1 0 0 0 0,0-1 0 0 0,0 1 0 0 0,0 1-79 0 0,-3 1 88 0 0,1-1 11 0 0,3-5-89 0 0,0 1-1 0 0,0-1 0 0 0,0 0 0 0 0,0 1 1 0 0,0-1-1 0 0,0 0 0 0 0,1 0 0 0 0,-1 1 1 0 0,0-1-1 0 0,0 0 0 0 0,0 0 0 0 0,0 0 1 0 0,1 1-1 0 0,-1-1 0 0 0,0 0 0 0 0,0 0 1 0 0,1 0-1 0 0,-1 0 0 0 0,0 1 0 0 0,0-1 1 0 0,1 0-1 0 0,-1 0 0 0 0,0 0 0 0 0,0 0 1 0 0,1 0-10 0 0,8 2 202 0 0,-5-2-154 0 0,19-7 95 0 0,-3-5-53 0 0,-11 4-60 0 0,-1 0 0 0 0,0-1-1 0 0,0 0-29 0 0,-1 0 14 0 0,-4 5-14 0 0,0 0 0 0 0,-1 0 0 0 0,1 0 0 0 0,-1 0 0 0 0,0-1 0 0 0,0-2 0 0 0,11-19 0 0 0,-9 19 0 0 0,0 1 0 0 0,0-1 0 0 0,0-1 0 0 0,-1 1 0 0 0,0 0 0 0 0,0-4 0 0 0,5-2 6 0 0,-2 4-23 0 0,-2 0-38 0 0,-4 9 54 0 0,1 0-1 0 0,-1-1 1 0 0,0 1 0 0 0,1 0 0 0 0,-1 0 0 0 0,0-1-1 0 0,1 1 1 0 0,-1 0 0 0 0,0 0 0 0 0,1-1 0 0 0,-1 1-1 0 0,1 0 1 0 0,-1 0 0 0 0,0 0 0 0 0,1 0 0 0 0,-1 0-1 0 0,1 0 1 0 0,-1 0 0 0 0,1 0 0 0 0,-1 0-1 0 0,0 0 1 0 0,1 0 0 0 0,-1 0 0 0 0,1 0 0 0 0,-1 0-1 0 0,1 0 1 0 0,-1 0 0 0 0,0 0 0 0 0,1 0 0 0 0,-1 1-1 0 0,1-1 1 0 0,-1 0 0 0 0,1 1 1 0 0,12 6 33 0 0,-2-1 18 0 0,6 6 10 0 0,-16-12-58 0 0,0 1 1 0 0,-1 0-1 0 0,1-1 1 0 0,-1 1-1 0 0,1 0 1 0 0,-1 0-1 0 0,0 0 1 0 0,1 0-1 0 0,-1 0 1 0 0,0-1-1 0 0,1 1 1 0 0,-1 0-1 0 0,0 0 1 0 0,0 0-1 0 0,0 0 1 0 0,0 0-1 0 0,0 0 1 0 0,0 0-1 0 0,0 0 1 0 0,0 0-1 0 0,0 0-3 0 0,-1 3 19 0 0,0 1-1 0 0,1 0 0 0 0,-1-1 1 0 0,1 1-1 0 0,0-1 0 0 0,0 1 0 0 0,1-1 1 0 0,0 1-1 0 0,-1-1 0 0 0,1 1 1 0 0,1-1-1 0 0,-1 1 0 0 0,1-1 0 0 0,0 2-18 0 0,2 3 16 0 0,5 9-16 0 0,-8-17 3 0 0,0 0 0 0 0,0 0-1 0 0,0 0 1 0 0,0 1 0 0 0,0-1-1 0 0,0 0 1 0 0,0 0 0 0 0,-1 1-1 0 0,1-1 1 0 0,0 0 0 0 0,-1 1-1 0 0,1-1 1 0 0,-1 1 0 0 0,1-1-1 0 0,-1 1 1 0 0,0-1 0 0 0,0 1-1 0 0,0-1 1 0 0,0 1 0 0 0,0-1-1 0 0,0 1 1 0 0,0 0 0 0 0,0-1-1 0 0,0 1 1 0 0,-1-1 0 0 0,1 1-1 0 0,0-1 1 0 0,-1 1-3 0 0,1-1 2 0 0,0-1 0 0 0,0 1 1 0 0,-1 0-1 0 0,1 0 0 0 0,0 0 0 0 0,1-1 0 0 0,-1 1 0 0 0,0 0 0 0 0,0 0 1 0 0,0 0-1 0 0,0-1 0 0 0,1 1 0 0 0,-1 0 0 0 0,0 0 0 0 0,1-1 1 0 0,-1 1-1 0 0,1 0 0 0 0,-1-1 0 0 0,0 1 0 0 0,1 0 0 0 0,0-1 1 0 0,-1 1-1 0 0,1-1 0 0 0,-1 1 0 0 0,1-1 0 0 0,0 1 0 0 0,0-1-2 0 0,-1 1 3 0 0,1-1-1 0 0,0 1 1 0 0,-1 0 0 0 0,1-1-1 0 0,-1 1 1 0 0,1-1-1 0 0,-1 1 1 0 0,1 0-1 0 0,-1-1 1 0 0,1 1-1 0 0,-1 0 1 0 0,1 0-1 0 0,-1-1 1 0 0,0 1 0 0 0,1 0-1 0 0,-1 0 1 0 0,0 0-1 0 0,0-1 1 0 0,0 1-3 0 0,-3 5 22 0 0,7-3 39 0 0,6 1-80 0 0,-10-4-198 0 0,1 0 68 0 0,0 1 60 0 0,0-1 52 0 0,0 0 49 0 0,0 0 47 0 0,0 1 113 0 0,3 0 340 0 0,-3-1-398 0 0,0 0-53 0 0,0 0-65 0 0,0 1-68 0 0,1-1-83 0 0,-1 0-95 0 0,-1 0-64 0 0,1 0-95 0 0,0 0-105 0 0,0 0-113 0 0,0 0-124 0 0,-1 0 327 0 0,1-1-34 0 0,-1 1-36 0 0,1 0-36 0 0,-1 0-38 0 0,0 0-39 0 0,4-1-939 0 0,0 0-53 0 0,6-2-1210 0 0</inkml:trace>
  <inkml:trace contextRef="#ctx0" brushRef="#br0" timeOffset="271.504">464 0 12672 0 0,'0'1'284'0'0,"-1"0"-97"0"0,1 1-68 0 0,0 3 74 0 0,0-3-8 0 0,1-1 15 0 0,-2 2-96 0 0,-1 31-2 0 0,8 22-88 0 0,-3-38-16 0 0,-1 1 0 0 0,-1 7 2 0 0,0-3 3 0 0,0-2 42 0 0,3 0 49 0 0,1 0 56 0 0,-3-13-66 0 0,-1-1 1 0 0,0 1 0 0 0,0-1 0 0 0,0 1 0 0 0,-1 1-85 0 0,3 25 330 0 0,1-12 78 0 0,-1-1 0 0 0,0 19-408 0 0,-4-4 286 0 0,0-11-165 0 0,1-3-29 0 0,-5-1-40 0 0,4-20-48 0 0,1 0-1 0 0,0-1 1 0 0,-1 1 0 0 0,1 0 0 0 0,0 0-1 0 0,0 0 1 0 0,-1 0 0 0 0,1-1-1 0 0,0 1 1 0 0,0 0 0 0 0,0 0 0 0 0,0 0-1 0 0,0 0 1 0 0,0 0 0 0 0,1 0-4 0 0,0 17 56 0 0,-1-16-203 0 0,0-1 79 0 0,-1 4 60 0 0,0-4-65 0 0,1 0-37 0 0,-1 0-69 0 0,1-1-35 0 0,0 1-67 0 0,-1-1-78 0 0,1 1-87 0 0,-1-1-95 0 0,1 1-105 0 0,-1-1-115 0 0,1 0-122 0 0,-1 1-1101 0 0,1-1-1129 0 0</inkml:trace>
  <inkml:trace contextRef="#ctx0" brushRef="#br0" timeOffset="1232.023">603 261 6592 0 0,'12'-1'3'0'0,"-1"0"72"0"0,1 1 47 0 0,14 2 217 0 0,-8 1-190 0 0,17 8-151 0 0,-27-7 62 0 0,-1 0 66 0 0,-1-1-6 0 0,0 0-45 0 0,12 2 24 0 0,-8-2-11 0 0,-5-1-7 0 0,1 0 36 0 0,1 1 109 0 0,0 1 100 0 0,9 4 383 0 0,12 0 258 0 0,-7-2-151 0 0,-9-1-184 0 0,-9-4-341 0 0,-1 1-45 0 0,1-2-43 0 0,-1 1-37 0 0,2 1 71 0 0,0-2-98 0 0,6 4 43 0 0,-8-3-113 0 0,1 1 47 0 0,0 1 64 0 0,-2-2 127 0 0,0-1-82 0 0,1 1-102 0 0,0 1-74 0 0,2 2-36 0 0,-3-4 37 0 0,0 2 82 0 0,-1 1-68 0 0,-4 2-15 0 0,4-4-26 0 0,-21 17 229 0 0,3-2-56 0 0,15-14-174 0 0,0 1 0 0 0,0-1 1 0 0,0 0-1 0 0,0-1 1 0 0,0 1-1 0 0,-2 0-22 0 0,-15 11 115 0 0,11 1 28 0 0,2-2-54 0 0,-9 2-2 0 0,-1 1 4 0 0,9-1 3 0 0,7-12-78 0 0,1 0 1 0 0,-1 0-1 0 0,0 0 1 0 0,0-1-1 0 0,0 1 1 0 0,0 0-1 0 0,0-1 1 0 0,0 1-1 0 0,0-1 1 0 0,-1 1-1 0 0,1-1 1 0 0,0 0 0 0 0,-2 2-17 0 0,1-1 97 0 0,4 1-67 0 0,0 1 24 0 0,-3-2 69 0 0,-1 2 135 0 0,2-1-76 0 0,1 3-21 0 0,2-2-92 0 0,7 2-8 0 0,-5-5-11 0 0,0 0 40 0 0,17-5 80 0 0,-15 2-133 0 0,0 0-1 0 0,0-1 1 0 0,0 0-1 0 0,0-1-36 0 0,5-3 63 0 0,0 0 0 0 0,-1-1-1 0 0,4-3-62 0 0,-9 5 48 0 0,0 0 0 0 0,-1 0 0 0 0,0-1 0 0 0,3-4-48 0 0,8-9 112 0 0,-14 17-88 0 0,0 0 0 0 0,0 0-1 0 0,0-1 1 0 0,0 1-1 0 0,-1-1 1 0 0,1 0-1 0 0,-1 1 1 0 0,0-1-1 0 0,0-1-23 0 0,3-13 58 0 0,1-2-64 0 0,-4 16 5 0 0,-1 0 0 0 0,1 0 0 0 0,-1 0 0 0 0,1 0 0 0 0,-1 0-1 0 0,-1 0 1 0 0,1 0 1 0 0,0-9-45 0 0,1-1-54 0 0,-1 14 96 0 0,0-1 0 0 0,0 1 0 0 0,1-1 0 0 0,-1 0 0 0 0,0 1 0 0 0,0-1 0 0 0,0 1 0 0 0,-1-1 0 0 0,1 0 0 0 0,0 1-1 0 0,0-1 1 0 0,0 1 0 0 0,0-1 0 0 0,0 0 0 0 0,-1 1 0 0 0,1-1 0 0 0,0 1 0 0 0,-1-1 0 0 0,1 1 3 0 0,-1-2-1 0 0,0 1 1 0 0,1 0 0 0 0,-1-1-1 0 0,1 1 1 0 0,-1-1-1 0 0,1 1 1 0 0,0-1 0 0 0,-1 1-1 0 0,1-1 1 0 0,0 1-1 0 0,0-1 1 0 0,0 1-1 0 0,0-1 1 0 0,1-6 0 0 0,6 1 0 0 0,0 3 0 0 0,3 4 7 0 0,0 2-60 0 0,2 3-65 0 0,7 5-112 0 0,-2 4 22 0 0,-7-5 128 0 0,-2-1 73 0 0,0-1 72 0 0,3 6-31 0 0,1 0-35 0 0,24 33-82 0 0,-23-25 85 0 0,-1 1 73 0 0,-3 1 109 0 0,-6-15-56 0 0,1 0-34 0 0,3 10 24 0 0,-6-14-116 0 0,0-1-1 0 0,0 1 1 0 0,0 0-1 0 0,-1 0 1 0 0,1-1-1 0 0,-1 3-1 0 0,1-2 0 0 0,1 14 0 0 0,-3-12-31 0 0,0-1 65 0 0,-5 10 225 0 0,2-10-230 0 0,-1-5 62 0 0,-1-3-64 0 0,-3-5-28 0 0,7 5-17 0 0,0 1-1 0 0,1-1 1 0 0,-1 0-1 0 0,1 0 1 0 0,-1 0 0 0 0,1 0-1 0 0,0 0 1 0 0,0 0-1 0 0,0 0 1 0 0,1-1-1 0 0,-1 1 1 0 0,1 0-1 0 0,0 0 1 0 0,0-2 18 0 0,1-23-188 0 0,1 15 43 0 0,0 1-49 0 0,4-10-122 0 0,3-1 54 0 0,2 2 46 0 0,2 1 35 0 0,6-1-1 0 0,-15 17 145 0 0,1 0 0 0 0,-1 0 0 0 0,1 1 0 0 0,0 0 0 0 0,0 0 0 0 0,0 0 0 0 0,1 1 0 0 0,-1-1 0 0 0,1 1 1 0 0,1 0 36 0 0,7 0-96 0 0,-1 3 64 0 0,2 5 57 0 0,4 8 95 0 0,-13-9-63 0 0,-1 1 0 0 0,1 0 0 0 0,-2 0 0 0 0,3 2-57 0 0,0 4 32 0 0,-1-2-45 0 0,-3-5 41 0 0,-1 0 1 0 0,1 1 0 0 0,-1-1-1 0 0,0 1 1 0 0,0-1 0 0 0,-1 1 0 0 0,0 0-1 0 0,0 0 1 0 0,0 2-29 0 0,8 25 195 0 0,-3-11-37 0 0,-4-6-2 0 0,-2-12-88 0 0,0-1 69 0 0,0-2 456 0 0,0-3-331 0 0,0 1-173 0 0,0-1-40 0 0,0 0-64 0 0,0-1-112 0 0,0-8 196 0 0,-1-1-86 0 0,0 0-74 0 0,3-18-183 0 0,2 14 18 0 0,0-1 1 0 0,3-4 255 0 0,8-13-293 0 0,-10 26 202 0 0,0 0-1 0 0,0 0 1 0 0,6-5 91 0 0,5-4-88 0 0,3 1 39 0 0,-4 7 16 0 0,-1 6 81 0 0,0 4 66 0 0,-1 4 50 0 0,-10-3-96 0 0,1 1 1 0 0,-1 0-1 0 0,1-1 0 0 0,-1 1 0 0 0,0 0 1 0 0,0 1-1 0 0,-1-1 0 0 0,1 1 1 0 0,-1-1-1 0 0,0 1 0 0 0,1 0 0 0 0,0 3-68 0 0,2 4 147 0 0,1-1-48 0 0,-2-2-31 0 0,0 1-1 0 0,0 0 0 0 0,2 7-67 0 0,29 87 192 0 0,-11-39-192 0 0,-21-57-63 0 0,-1-1 49 0 0,11 16 121 0 0,-7-13-91 0 0,1-1-84 0 0,-3-4-12 0 0,0 0-40 0 0,2 1-129 0 0,0 0-110 0 0,-3-3 134 0 0,0 0-34 0 0,0-1-35 0 0,0 1-39 0 0,-2-1-67 0 0,1-1-62 0 0,-1 1-53 0 0,0-1-48 0 0,1 1-165 0 0,-1-1-47 0 0,1 1-200 0 0,1 0-537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1:43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90 7400 0 0,'0'0'140'0'0,"1"-1"-58"0"0,3-2 48 0 0,-1 0 24 0 0,0 0-42 0 0,3-4 17 0 0,-1 0-90 0 0,6-11-20 0 0,-7 13 21 0 0,-1 0 39 0 0,0 0 54 0 0,0 1 66 0 0,-2 3-92 0 0,-1 1-4 0 0,0 0 44 0 0,0 0 129 0 0,0-3 205 0 0,-1 0-37 0 0,1 0-37 0 0,-1 1-34 0 0,-2-3 276 0 0,0 2-119 0 0,-1 0-105 0 0,-1 1-92 0 0,0 0-79 0 0,-1 1-66 0 0,-3 1 9 0 0,-16 4 95 0 0,20-2-199 0 0,1-1 37 0 0,-38 19 177 0 0,2 3-43 0 0,2 3-54 0 0,29-19-160 0 0,1 0-1 0 0,0 1 0 0 0,0 1-49 0 0,-33 36 132 0 0,-6 7 186 0 0,-5 13-318 0 0,46-57 26 0 0,1 0 0 0 0,0 0 0 0 0,1 1 0 0 0,0 0 0 0 0,0 0 0 0 0,1 0 0 0 0,0 3-26 0 0,-7 27 125 0 0,3 1 41 0 0,5-31-119 0 0,1 4 45 0 0,2 1 37 0 0,0-11-78 0 0,0 1 0 0 0,-1-1 0 0 0,1 1-1 0 0,1-1 1 0 0,-1 1 0 0 0,0-1 0 0 0,1 0 0 0 0,0 0 0 0 0,0 0 0 0 0,0 1-51 0 0,-1-2 35 0 0,1-1 0 0 0,-1 1-1 0 0,1 0 1 0 0,-1-1 0 0 0,1 0 0 0 0,0 1 0 0 0,-1-1 0 0 0,1 0 0 0 0,0 1-35 0 0,12 2 179 0 0,0-5-63 0 0,0-3-40 0 0,9-8 71 0 0,0-2-38 0 0,-12 6-42 0 0,1 0 0 0 0,7-8-67 0 0,-3 1 46 0 0,-1 0 0 0 0,-1-2-46 0 0,5-7 112 0 0,0-1 1 0 0,1-6-113 0 0,6-11 100 0 0,-3-2-38 0 0,-8 15-55 0 0,0 1-35 0 0,-8 14 2 0 0,-1 1-28 0 0,-2 5 54 0 0,-4 8 0 0 0,0 0 0 0 0,0 0 0 0 0,0 0 0 0 0,0-1 0 0 0,0 1 0 0 0,0 0 0 0 0,0 0 0 0 0,0 0 0 0 0,1 0 0 0 0,-1 0 0 0 0,0-1 0 0 0,0 1 0 0 0,0 0 0 0 0,0 0 0 0 0,0 0 0 0 0,0 0 0 0 0,0 0 0 0 0,0-1 0 0 0,1 1 0 0 0,-1 0 0 0 0,0 0 0 0 0,0 0 0 0 0,0 0 0 0 0,0 0 0 0 0,0 0 0 0 0,1 0 0 0 0,-1 0 0 0 0,0 0 0 0 0,0 0 0 0 0,0 0 0 0 0,0 0 0 0 0,1 0 0 0 0,-1 0 0 0 0,0 0 0 0 0,0 0 0 0 0,0 0 0 0 0,0 0 0 0 0,0 0 0 0 0,1 0 0 0 0,-1 0 0 0 0,0 0 0 0 0,0 0 0 0 0,0 0 0 0 0,0 0 0 0 0,1 0 0 0 0,-1 0 0 0 0,0 0 0 0 0,0 0 0 0 0,0 0 0 0 0,0 0 0 0 0,0 0 0 0 0,1 1 0 0 0,-1-1 0 0 0,0 0 0 0 0,0 0 0 0 0,0 0 0 0 0,3 5 0 0 0,0 2 0 0 0,0 0 0 0 0,0 1 0 0 0,-1-1 0 0 0,0 1 0 0 0,0-1 0 0 0,0 5 0 0 0,3 27 40 0 0,2 9 94 0 0,-2-12 19 0 0,-4-25-81 0 0,1 1 1 0 0,0-1-1 0 0,1-1 0 0 0,2 7-72 0 0,5 23 234 0 0,-8-28-63 0 0,1 0 0 0 0,4 10-171 0 0,-6-19 34 0 0,0 0 1 0 0,0-1-1 0 0,0 1 1 0 0,1 0-1 0 0,-1-1 1 0 0,1 0-1 0 0,0 1 1 0 0,-1-1-1 0 0,1 0 1 0 0,0 0-1 0 0,1 0 1 0 0,-1 0-1 0 0,2 2-34 0 0,-2-4-133 0 0,0 1 57 0 0,-1 0 52 0 0,1-1 42 0 0,0 0 44 0 0,1-1 33 0 0,7-3 469 0 0,-6 2-454 0 0,-1-1-120 0 0,-2 2-45 0 0,1 0-38 0 0,0 0-45 0 0,-1-1-47 0 0,1 1-53 0 0,-1 0-58 0 0,0-1-60 0 0,1 1-67 0 0,-1-1-70 0 0,0 1-75 0 0,0 0-80 0 0,1 0-84 0 0,-1-1-88 0 0,0 1-92 0 0,2-3-1508 0 0,3-3-1370 0 0,-6 7 3784 0 0</inkml:trace>
  <inkml:trace contextRef="#ctx0" brushRef="#br0" timeOffset="402.825">578 185 9584 0 0,'0'0'183'0'0,"0"1"-75"0"0,-1 0-50 0 0,-1 2 2 0 0,2-1-5 0 0,-5 28 328 0 0,3-16-260 0 0,1-5-93 0 0,0 3-1 0 0,0 1 52 0 0,0-1 46 0 0,0 0 35 0 0,1 3 92 0 0,1 29 561 0 0,1-25-491 0 0,0-2-85 0 0,1 0-70 0 0,2 20 1054 0 0,-3-13-496 0 0,-2-3-207 0 0,0-1-102 0 0,0-13-316 0 0,0-4-155 0 0,0-1 83 0 0,-1 1 90 0 0,0-1 166 0 0,1-2 32 0 0,0-1-142 0 0,1-2-77 0 0,0 0-64 0 0,10-33 238 0 0,-7 11-145 0 0,-1 10-97 0 0,-1 2-49 0 0,9-32-111 0 0,-3 22 4 0 0,0-1 1 0 0,1 1-1 0 0,4-6 125 0 0,6-4-105 0 0,-15 27 107 0 0,0 0 0 0 0,1 0-1 0 0,0 1 1 0 0,0 0 0 0 0,1-1-2 0 0,5-3 45 0 0,-1 2 55 0 0,-9 6-85 0 0,0 1-1 0 0,-1 0 1 0 0,1-1 0 0 0,0 1 0 0 0,0 0-1 0 0,0 0 1 0 0,0-1 0 0 0,0 1 0 0 0,0 0-1 0 0,0 0 1 0 0,0 0 0 0 0,0 0 0 0 0,0 0 0 0 0,-1 0-1 0 0,2 1-14 0 0,0-1 23 0 0,0 1 1 0 0,0-1-1 0 0,0 1 0 0 0,0 0 0 0 0,-1-1 0 0 0,1 1 0 0 0,0 0 0 0 0,1 1-23 0 0,9 8 3 0 0,-2 2 50 0 0,0 3 60 0 0,2 11 111 0 0,-3 1 2 0 0,-4-8-110 0 0,-1-3-59 0 0,-1-1-48 0 0,1 1-68 0 0,0-1-83 0 0,-2-4 66 0 0,1 0 41 0 0,5 23 7 0 0,-3-21-32 0 0,-1-2-50 0 0,2 0-76 0 0,0-2-97 0 0,2 0-116 0 0,-1-3-79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1:57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 10680 0 0,'0'0'241'0'0,"0"0"38"0"0,0 0-141 0 0,-1-1-34 0 0,1 1 20 0 0,0-1-80 0 0,-1-1-66 0 0,0 1 27 0 0,1 1 46 0 0,-1-1 20 0 0,1 1 40 0 0,0 0 16 0 0,0 0 38 0 0,0 1 41 0 0,0-1 46 0 0,0 3-227 0 0,0-1 51 0 0,0 3 187 0 0,1 11 581 0 0,-1-11-647 0 0,0-3-137 0 0,-1 0-33 0 0,1 7 191 0 0,0 2 42 0 0,5 25 701 0 0,-1-21-584 0 0,0-1-73 0 0,-2-8-196 0 0,1 0-35 0 0,1 4 139 0 0,0-1 1 0 0,1 0-1 0 0,0 0 0 0 0,0 0 1 0 0,1 0-1 0 0,0-1 0 0 0,7 7-212 0 0,3-3 393 0 0,0-4-49 0 0,1-4-50 0 0,0-3-49 0 0,0-2-51 0 0,0-2-52 0 0,0-2-51 0 0,0 0-53 0 0,-8 3-40 0 0,-6 1 11 0 0,0 0-1 0 0,-1 0 1 0 0,1-1-1 0 0,-1 1 1 0 0,1 0-1 0 0,-1-1 1 0 0,0 0-1 0 0,2-1-8 0 0,3-3 9 0 0,-1-1 0 0 0,0 0 0 0 0,3-5-9 0 0,13-12-2 0 0,0-1 55 0 0,-18 20-53 0 0,0 0 0 0 0,0 1-1 0 0,0-1 1 0 0,0 1 0 0 0,1 0-1 0 0,0 0 1 0 0,-1 1-1 0 0,1-1 1 0 0,1 1 0 0 0,-1 0 0 0 0,-3 3-70 0 0,1 2-4 0 0,-3-2-17 0 0,0 0 15 0 0,1 19-13 0 0,3 9 25 0 0,2 18-7 0 0,-6 8 17 0 0,0-15 15 0 0,0-13 49 0 0,2-12 18 0 0,-1-2 96 0 0,-1-11-60 0 0,0-1 6 0 0,6 4 152 0 0,0-4-53 0 0,0-3-46 0 0,0-2-39 0 0,4-7-6 0 0,2-7-33 0 0,-5 8-4 0 0,20-30 7 0 0,-19 28-47 0 0,0 0 0 0 0,1 0 0 0 0,1 1 0 0 0,0 0-1 0 0,5-4 0 0 0,-12 14-14 0 0,0-1 0 0 0,1 1 0 0 0,-1 0 0 0 0,0-1 0 0 0,1 1 0 0 0,0 1 0 0 0,-1-1 0 0 0,1 1 0 0 0,0-1-1 0 0,1 1 15 0 0,-4 0-7 0 0,1 1 0 0 0,0 0 0 0 0,0 0 0 0 0,0 0 0 0 0,0 0 0 0 0,0 0 0 0 0,0 0 0 0 0,0 0 0 0 0,0 1 0 0 0,0-1 0 0 0,2 1 7 0 0,11 8-2 0 0,1 8 1 0 0,-10-9-33 0 0,0 0-1 0 0,0 1 0 0 0,0-1 0 0 0,-1 2 35 0 0,3 5 2 0 0,-2 1 56 0 0,0 0 47 0 0,2 0 0 0 0,-1-1-1 0 0,8 11-104 0 0,10 8 38 0 0,-23-32-79 0 0,-1-1-17 0 0,-1-1-36 0 0,1 1-20 0 0,0-1-38 0 0,-1 0-43 0 0,0 1-48 0 0,0-1 243 0 0,1 0-295 0 0,-1 0-50 0 0,0 0-46 0 0,1 0-40 0 0,-1 0-283 0 0,0 0-69 0 0,0 0-54 0 0,0 0-39 0 0,0 0-333 0 0,0 0-35 0 0,0 0-2613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1:57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31 16208 0 0,'-4'-13'365'0'0,"4"11"56"0"0,0 2-209 0 0,0-1-34 0 0,-1-1 85 0 0,-2-2-77 0 0,0 2-114 0 0,0-1-38 0 0,0 0-4 0 0,3 2-152 0 0,0 1-55 0 0,0 0-14 0 0,0 0 55 0 0,0 1 63 0 0,0-1 46 0 0,0 4 33 0 0,0-2-28 0 0,1 2 72 0 0,0-1-49 0 0,0-1-40 0 0,0 0-54 0 0,0 0-34 0 0,0 0-55 0 0,0 0-63 0 0,0 0-71 0 0,0 0 25 0 0,0-1-47 0 0,-1 0-53 0 0,1 1-56 0 0,0-1-59 0 0,-1 1-63 0 0,1-1-67 0 0,0 1-69 0 0,1 3-1284 0 0,2 2-1134 0 0,-3-6 2906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1:53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1 448 9760 0 0,'0'0'152'0'0,"0"0"-45"0"0,2 1 0 0 0,4 3 39 0 0,-4-3-56 0 0,-1 0 52 0 0,8 4-155 0 0,1-1 53 0 0,0-1 49 0 0,0-1 43 0 0,1-1 39 0 0,1-1 34 0 0,11-2 283 0 0,-4-2-20 0 0,25-9 687 0 0,-21 4-506 0 0,-11 3-370 0 0,-1 0-49 0 0,1-1-42 0 0,-1 0-39 0 0,2-3-12 0 0,0 0-36 0 0,-5 2-44 0 0,0 0 0 0 0,0 0 1 0 0,1-3-58 0 0,7-7 68 0 0,-11 13-66 0 0,0-1 0 0 0,0 0 0 0 0,-1 0 0 0 0,1 0 0 0 0,-1-1 0 0 0,0-1-2 0 0,-1 1 42 0 0,1-3-26 0 0,1 0-35 0 0,1-4-38 0 0,0-8-71 0 0,-5 19 104 0 0,-1 0 0 0 0,1 0 1 0 0,-1-1-1 0 0,0 1 1 0 0,0 0-1 0 0,0-1 0 0 0,0 1 1 0 0,0 0-1 0 0,-1-1 24 0 0,1 2-4 0 0,-1 0-1 0 0,1 1 1 0 0,-1-1-1 0 0,0 1 1 0 0,1-1-1 0 0,-1 1 1 0 0,0 0-1 0 0,0-1 1 0 0,0 1-1 0 0,0 0 1 0 0,-1-1 4 0 0,2 1-3 0 0,-1 0 1 0 0,0 0 0 0 0,0 1 0 0 0,0-1 0 0 0,0 0 0 0 0,0 1-1 0 0,0-1 1 0 0,1 1 0 0 0,-1-1 0 0 0,0 1 0 0 0,-1-1 0 0 0,1 1-1 0 0,0 0 1 0 0,0-1 0 0 0,0 1 0 0 0,0 0 0 0 0,0 0 0 0 0,0 0 0 0 0,0 0-1 0 0,0 0 1 0 0,0 0 0 0 0,-1 0 2 0 0,0 1-2 0 0,1-1 0 0 0,-1 1-1 0 0,0 0 1 0 0,0-1 0 0 0,0 1 0 0 0,1 0-1 0 0,-1 0 1 0 0,0 1 0 0 0,1-1 0 0 0,-1 0-1 0 0,1 0 1 0 0,-1 1 2 0 0,-17 21 11 0 0,4 1 52 0 0,11-17-14 0 0,-1 2 26 0 0,0 1 1 0 0,1 0-1 0 0,0 0 1 0 0,1 0-1 0 0,0 0 1 0 0,-1 8-76 0 0,-8 26 267 0 0,6-22-97 0 0,3 1 38 0 0,4 1 34 0 0,2-1 34 0 0,-1-18-184 0 0,-1 0 0 0 0,1-1 0 0 0,0 1 0 0 0,0 0 0 0 0,0-1 0 0 0,1 1 0 0 0,2 3-92 0 0,-3-5 75 0 0,1 0 1 0 0,0 0 0 0 0,-1 0-1 0 0,1-1 1 0 0,0 1-1 0 0,0-1 1 0 0,1 1-1 0 0,-1-1 1 0 0,0 0-1 0 0,3 1-75 0 0,8 3 285 0 0,0 0-65 0 0,1-2-22 0 0,12-1 22 0 0,-13-4-301 0 0,0 1 84 0 0,0-2 53 0 0,18-3 135 0 0,-12 0-147 0 0,-8 2-83 0 0,-1-1-68 0 0,0-1-84 0 0,0 0-102 0 0,-1-1-117 0 0,-5 3 157 0 0,0 0-37 0 0,0 0-36 0 0,0-1-40 0 0,0 1-41 0 0,-1-1-44 0 0,10-9-951 0 0</inkml:trace>
  <inkml:trace contextRef="#ctx0" brushRef="#br0" timeOffset="267.46">627 41 11832 0 0,'0'0'266'0'0,"0"0"44"0"0,0 0 12 0 0,0 0-132 0 0,0 0-92 0 0,0 0 6 0 0,0 0-43 0 0,0 7 45 0 0,1 10 186 0 0,0 0-66 0 0,1 4-11 0 0,3 11 62 0 0,-3-15-113 0 0,0 0 34 0 0,3 25 371 0 0,-1 0-77 0 0,-1 1-83 0 0,0 0-88 0 0,0 0-90 0 0,1 0-107 0 0,-4-37-249 0 0,1 1 72 0 0,-1 0 82 0 0,1 1 72 0 0,0 10 217 0 0,-1-11-243 0 0,0-2-52 0 0,0 0-40 0 0,0 0-50 0 0,0 1-59 0 0,0-3-5 0 0,0 1-38 0 0,-1 0-42 0 0,1 1-45 0 0,0-1-48 0 0,-1 0-52 0 0,1 0-54 0 0,-1 1-60 0 0,1-5 101 0 0,0 0-51 0 0,0 0-48 0 0,0 0-40 0 0,0 0-146 0 0,0 0-41 0 0,0 0-177 0 0,0 0-480 0 0</inkml:trace>
  <inkml:trace contextRef="#ctx0" brushRef="#br0" timeOffset="567.989">816 368 9104 0 0,'2'0'266'0'0,"1"0"-131"0"0,-1 0-34 0 0,4-1 18 0 0,2 1-86 0 0,3-1-90 0 0,-3 0 27 0 0,-3 1 51 0 0,0 0 37 0 0,0-1 48 0 0,-1 1 28 0 0,0 0 47 0 0,1 0 53 0 0,-1 0 61 0 0,22-1 635 0 0,2-1-87 0 0,30 0 848 0 0,-52 1-1508 0 0,0 1 0 0 0,-1-1 1 0 0,1 0-1 0 0,-1 0 1 0 0,2-1-185 0 0,4-2 265 0 0,0 1-55 0 0,-1 0-78 0 0,-1 0-87 0 0,-5 1 83 0 0,0-1-50 0 0,-1-1-32 0 0,1-3-22 0 0,0 1 33 0 0,-2 5-45 0 0,-1-1 0 0 0,0 1 0 0 0,0-1 0 0 0,0 1 0 0 0,0-1 0 0 0,0 0 0 0 0,-1 1 0 0 0,1-1 0 0 0,0 0 0 0 0,-1 0 1 0 0,1 0-1 0 0,-1 1 0 0 0,1-3-11 0 0,-1 1 9 0 0,0 1 1 0 0,0-1-1 0 0,0 0 0 0 0,-1 1 1 0 0,1-1-1 0 0,-1 0 1 0 0,1 1-1 0 0,-1-1 0 0 0,0 0-9 0 0,-1-1 7 0 0,1 0 0 0 0,-1 0 0 0 0,0 0 0 0 0,-1 1 0 0 0,-1-4-7 0 0,-14-12-6 0 0,-2 8-109 0 0,-3 3 46 0 0,-1 4 44 0 0,-1 5 41 0 0,2 4 41 0 0,1 4 38 0 0,4 6 35 0 0,5 6 35 0 0,3 0-88 0 0,-5 10 130 0 0,4 1 91 0 0,6 0 68 0 0,5-26-283 0 0,0 0 0 0 0,0 0 0 0 0,1-1 0 0 0,0 1 0 0 0,0 1-83 0 0,0-1 19 0 0,1 0 0 0 0,0-1 0 0 0,0 1 0 0 0,1 0 0 0 0,0-1 1 0 0,1 3-20 0 0,4 4 87 0 0,1-1 52 0 0,-4-7-39 0 0,0 0-39 0 0,14 3 15 0 0,-12-5-33 0 0,1 0-190 0 0,-1 0 60 0 0,1 0 53 0 0,0 0 45 0 0,0-1 44 0 0,1 0 35 0 0,32 1 461 0 0,-27-3-449 0 0,-1 0-122 0 0,-6 0-41 0 0,-1 0-41 0 0,1 0-45 0 0,-1 0-50 0 0,0 0-55 0 0,1 0-59 0 0,-1-1-63 0 0,1 1-69 0 0,-1-1-73 0 0,0 0-78 0 0,0 1-82 0 0,1-1-88 0 0,-1 0-91 0 0,0 0-96 0 0,3-2-1203 0 0,4-2-1217 0 0</inkml:trace>
  <inkml:trace contextRef="#ctx0" brushRef="#br0" timeOffset="823.403">1441 107 12264 0 0,'0'-2'260'0'0,"0"1"-38"0"0,-3 1 117 0 0,0 0-115 0 0,-2 2-89 0 0,-1 2-52 0 0,-9 8 28 0 0,12-8-57 0 0,-19 18 312 0 0,0 1 46 0 0,3 3 56 0 0,2 1 66 0 0,10-13-284 0 0,-1 0-43 0 0,4-8-114 0 0,0 1 0 0 0,0-1-1 0 0,1 1 1 0 0,0-1 0 0 0,0 1-1 0 0,1 0 1 0 0,0 0 0 0 0,0 1-1 0 0,0 6-92 0 0,0 5 208 0 0,1-5 17 0 0,0-1 0 0 0,1 1 0 0 0,1 6-225 0 0,-1-16 54 0 0,1 0 1 0 0,-1 0 0 0 0,1-1 0 0 0,0 1 0 0 0,0 0 0 0 0,1-1 0 0 0,-1 1 0 0 0,1-1 0 0 0,-1 0 0 0 0,1 0-1 0 0,0 1 1 0 0,1-1 0 0 0,-1 0 0 0 0,2 2-55 0 0,3 1-102 0 0,1 0 68 0 0,-1-1 57 0 0,1 0 50 0 0,2-1 56 0 0,0 0 38 0 0,23 4 489 0 0,-17-6-400 0 0,2-2-39 0 0,-10 0-165 0 0,1-1-35 0 0,-1 0-41 0 0,0 0-45 0 0,0 0-51 0 0,1-1-55 0 0,-1 0-62 0 0,0 0-66 0 0,0 0-71 0 0,-1-1-76 0 0,1 0-83 0 0,0 0-86 0 0,-1 0-93 0 0,0 0-96 0 0,0-1-103 0 0,0 1-108 0 0,1-2-1245 0 0,4-3-1282 0 0</inkml:trace>
  <inkml:trace contextRef="#ctx0" brushRef="#br0" timeOffset="1281.207">1628 1 10568 0 0,'0'0'233'0'0,"0"0"39"0"0,0 0 17 0 0,0 0-27 0 0,0 0-197 0 0,0 1-37 0 0,13 29 13 0 0,-4-8 42 0 0,-4-8 60 0 0,-1-1 60 0 0,-1 0 99 0 0,2 10 223 0 0,1 0-36 0 0,-1-3-85 0 0,0 0-33 0 0,-1 0-37 0 0,-1 1-38 0 0,0 12 85 0 0,0-1-36 0 0,1 34 251 0 0,-1-13-192 0 0,1-1-63 0 0,-3-45-248 0 0,-1 0-40 0 0,0 15 12 0 0,0-13-8 0 0,0 2 104 0 0,0-4-10 0 0,0-1 58 0 0,0 0 67 0 0,0 0 78 0 0,-1-6-203 0 0,0-1-54 0 0,-8-7 119 0 0,5-6-85 0 0,1 0-55 0 0,3 0-48 0 0,0-1-39 0 0,4-9-67 0 0,3-11-117 0 0,-1 11 52 0 0,-1 1-142 0 0,2 0 0 0 0,0 0-1 0 0,4-8 286 0 0,4-1-226 0 0,3 4 81 0 0,-14 23 107 0 0,0-1-1 0 0,1 1 1 0 0,-1 0-1 0 0,1 1 1 0 0,0-1-1 0 0,1 1 1 0 0,0 0 38 0 0,-1 0-27 0 0,0 1 1 0 0,0 0-1 0 0,1 0 1 0 0,0 1 0 0 0,0 0-1 0 0,-1 0 1 0 0,3 0 26 0 0,-2 0-16 0 0,0 1 0 0 0,-1 1 0 0 0,1-1-1 0 0,0 1 1 0 0,0 0 0 0 0,0 0 0 0 0,0 0 0 0 0,0 1 0 0 0,0 0 16 0 0,0 1-11 0 0,0-1 0 0 0,0 1 0 0 0,0 0 0 0 0,-1 1 0 0 0,1-1 1 0 0,-1 1-1 0 0,1 0 0 0 0,-1 1 0 0 0,0-1 0 0 0,0 1 0 0 0,0 0 0 0 0,-1 0 0 0 0,0 1 0 0 0,2 1 11 0 0,27 33-54 0 0,-27-30 50 0 0,1 0 0 0 0,-1 1 0 0 0,0 0 0 0 0,-1-1 0 0 0,3 10 4 0 0,-6-14-85 0 0,1 5 49 0 0,-1-5-4 0 0,0 0-60 0 0,-1-1-18 0 0,0-1-55 0 0,0 0-20 0 0,0-1-52 0 0,1 1-58 0 0,-1-1-64 0 0,-1-1-348 0 0,0-1 428 0 0,0 0 27 0 0,0 0-33 0 0,0 0-96 0 0,0 0-111 0 0,0 0-100 0 0,0 0 96 0 0,0 0-37 0 0,0 0-621 0 0,0 0-476 0 0,0 0-914 0 0</inkml:trace>
  <inkml:trace contextRef="#ctx0" brushRef="#br0" timeOffset="1611.312">2163 125 4752 0 0,'0'0'101'0'0,"0"0"22"0"0,0 0 6 0 0,0 0 9 0 0,0 0 11 0 0,0 0 3 0 0,0 0 0 0 0,0 0 34 0 0,0 0 148 0 0,0 0 67 0 0,0 0 14 0 0,0 0-23 0 0,0 0-100 0 0,0 0-42 0 0,0 0-8 0 0,0 0-17 0 0,0 0-62 0 0,0 0-31 0 0,0 1-7 0 0,0 1-45 0 0,2 6 52 0 0,-2-6-43 0 0,0-2-1622 0 0,0 0-872 0 0</inkml:trace>
  <inkml:trace contextRef="#ctx0" brushRef="#br0" timeOffset="2061.799">2022 162 8432 0 0,'0'0'190'0'0,"0"0"28"0"0,0 0 10 0 0,0 0 53 0 0,0 0-121 0 0,0 0 121 0 0,0 0 227 0 0,0 0-219 0 0,0 1-57 0 0,0-1-48 0 0,1 1-42 0 0,0 1 35 0 0,0 0-89 0 0,2 3 63 0 0,-2-3 20 0 0,2 3 206 0 0,-2 1-74 0 0,0 3 43 0 0,-1 0-90 0 0,0 9 144 0 0,2-11-198 0 0,3 16 188 0 0,-1 1-87 0 0,-3-6-125 0 0,0 1-33 0 0,0 17 71 0 0,2-4-5 0 0,0 4 98 0 0,0-1 20 0 0,-1-18-147 0 0,-1-2 68 0 0,0-13-246 0 0,-1 0 47 0 0,0-1 39 0 0,1 0 35 0 0,1 1 280 0 0,3-3 345 0 0,-3 0-315 0 0,0 1-186 0 0,0-1-80 0 0,-1 0-47 0 0,0 0-62 0 0,0 0-45 0 0,0 1-49 0 0,0-1-57 0 0,5-7 291 0 0,0 0-37 0 0,4-10 69 0 0,-1-6-85 0 0,2-14-85 0 0,-2 10-50 0 0,2-6-17 0 0,13-41 13 0 0,-8 25-77 0 0,-13 43 33 0 0,0-1-1 0 0,0 1 1 0 0,1-1 0 0 0,0 1 0 0 0,1 0-1 0 0,-1 1 1 0 0,2-2 36 0 0,-4 6-16 0 0,0-1 1 0 0,0 1-1 0 0,0-1 0 0 0,1 1 0 0 0,-1 0 0 0 0,1 0 0 0 0,-1 0 0 0 0,1 0 1 0 0,0 1-1 0 0,0-1 0 0 0,0 1 0 0 0,0-1 0 0 0,0 1 0 0 0,0 0 0 0 0,0 0 1 0 0,0 1-1 0 0,0-1 0 0 0,1 1 0 0 0,0-1 16 0 0,7 1-169 0 0,-1 0-33 0 0,1 1-37 0 0,-1-1-42 0 0,1 1-46 0 0,-1 0-49 0 0,0 0-55 0 0,1 0-58 0 0,-6-1 278 0 0,1 0-116 0 0,0 0-89 0 0,-1 0-65 0 0,12 0-1100 0 0,-11 1 967 0 0,8 2-1012 0 0</inkml:trace>
  <inkml:trace contextRef="#ctx0" brushRef="#br0" timeOffset="2655.909">2589 107 9384 0 0,'-5'1'265'0'0,"0"0"-48"0"0,0 0-43 0 0,-1 0-40 0 0,-4 0 40 0 0,0 1-94 0 0,-17 2-28 0 0,15-2 42 0 0,6 0 11 0 0,-1 0 51 0 0,1 0 62 0 0,-1 1 73 0 0,-6 3 519 0 0,0 1 1 0 0,-11 8-811 0 0,8-4 513 0 0,1 2-35 0 0,4-2-116 0 0,0 1-43 0 0,1 1-50 0 0,2 1-57 0 0,2-4 5 0 0,-1 0-37 0 0,-6 12 93 0 0,1 1-79 0 0,10-19-151 0 0,0 1 0 0 0,0 0 1 0 0,1-1-1 0 0,0 1 0 0 0,0 0 0 0 0,0 0 0 0 0,0 0 0 0 0,0 4-43 0 0,4 4 77 0 0,4-4 112 0 0,0 2 137 0 0,-6-10-196 0 0,1-1-53 0 0,2 0-28 0 0,3 0 5 0 0,-7 0-34 0 0,20-2 294 0 0,0-3-79 0 0,0-2-67 0 0,-1-3-55 0 0,10-10-9 0 0,-20 13-78 0 0,-1 0 0 0 0,0-1 0 0 0,3-3-26 0 0,44-65 74 0 0,-42 60-61 0 0,15-18-17 0 0,3 2-45 0 0,3 4-52 0 0,-27 24 60 0 0,-1 0 1 0 0,1 0-1 0 0,-1 1 0 0 0,7-2 41 0 0,-7 3 20 0 0,1 1-33 0 0,-6 1 1 0 0,0 0 0 0 0,0 0 1 0 0,0 1-1 0 0,0-1 1 0 0,-1 0-1 0 0,1 0 0 0 0,0 0 1 0 0,0 1-1 0 0,0-1 1 0 0,0 1-1 0 0,0-1 0 0 0,0 1 1 0 0,0-1-1 0 0,0 1 12 0 0,11 14-184 0 0,-4 0 151 0 0,-5-9 15 0 0,-1 1 0 0 0,0 0-1 0 0,0-1 1 0 0,-1 1 0 0 0,0 0-1 0 0,0 0 1 0 0,0 3 18 0 0,-2 56-80 0 0,0-29 85 0 0,1-17-3 0 0,-2 0 75 0 0,0 4 86 0 0,-3 11 148 0 0,2-16-144 0 0,2-11-69 0 0,0-3 48 0 0,1-1 251 0 0,1-10 237 0 0,0 1-390 0 0,0-1-36 0 0,1 0-74 0 0,-1-1-98 0 0,0 4-62 0 0,0 0-34 0 0,14-43 90 0 0,-5 20-30 0 0,1 1 0 0 0,2 1-1 0 0,4-7 1 0 0,-2 9-45 0 0,1 3-60 0 0,-6 10-14 0 0,0 0 0 0 0,0 0 0 0 0,1 1 0 0 0,8-5 119 0 0,-17 13-1 0 0,0-1 0 0 0,-1 0 1 0 0,1 0-1 0 0,0 1 0 0 0,-1-1 1 0 0,1 1-1 0 0,0 0 0 0 0,0-1 1 0 0,0 1-1 0 0,0 0 1 0 0,-1 0-1 0 0,1 0 0 0 0,0 1 1 0 0,0-1-1 0 0,0 0 0 0 0,-1 0 1 0 0,1 1-1 0 0,0 0 0 0 0,0-1 1 0 0,-1 1-1 0 0,1 0 0 0 0,0-1 1 0 0,0 2 0 0 0,1-1 0 0 0,-1 0 1 0 0,0 1-1 0 0,1-1 0 0 0,-1 1 0 0 0,0 0 0 0 0,0 0 0 0 0,0 0 0 0 0,0 0 0 0 0,0 0 0 0 0,-1 0 0 0 0,1 1 0 0 0,0 0 0 0 0,-1-2 0 0 0,2 5 0 0 0,0 0 0 0 0,0 1 0 0 0,-1-1 0 0 0,0 1 0 0 0,1 4 0 0 0,4 13 0 0 0,-5-19 0 0 0,-1 0 0 0 0,0 0 0 0 0,0 0 0 0 0,0 0 0 0 0,0 0 0 0 0,-1 3 0 0 0,1 4 0 0 0,0 1 0 0 0,1-1 0 0 0,3 10 0 0 0,1 12 0 0 0,-5-29-72 0 0,0-1 56 0 0,10 19 172 0 0,-7-17-207 0 0,-1-3-21 0 0,-1 0-40 0 0,2 1-129 0 0,0-1-112 0 0,-2-2 130 0 0,0 0-36 0 0,0 1-36 0 0,0-1-40 0 0,-1-1-88 0 0,0 1-66 0 0,0-1-58 0 0,0 0-50 0 0,1 1-177 0 0,-1-1-51 0 0,0 1-212 0 0,2 0-573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1:52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13 8552 0 0,'0'0'190'0'0,"0"0"28"0"0,1-2 11 0 0,4-5 19 0 0,-4 5-5 0 0,-1 2-3 0 0,0 0 0 0 0,0 0-19 0 0,0 0-80 0 0,0 0-39 0 0,0 0-15 0 0,-3-1-39 0 0,-4 1 9 0 0,7 0-16 0 0,-11 2 385 0 0,2 6-90 0 0,3-1-116 0 0,-2 5 62 0 0,3-5-89 0 0,-5 6 38 0 0,0-1-61 0 0,-19 28 243 0 0,-16 39 38 0 0,25-38-267 0 0,2 1-35 0 0,14-33-112 0 0,1 0 0 0 0,0 0 0 0 0,1 0 0 0 0,0 1 0 0 0,0 2-37 0 0,2-6 22 0 0,-1-1-1 0 0,1 0 0 0 0,0 1 0 0 0,0-1 0 0 0,1 1 0 0 0,-1-1 0 0 0,1 0 1 0 0,1 0-1 0 0,-1 1 0 0 0,1 0-21 0 0,3 2 76 0 0,2-2 35 0 0,5-1 107 0 0,2-5 42 0 0,16-8 300 0 0,-12 1-226 0 0,-8 3-156 0 0,-3 1-147 0 0,0 0 0 0 0,0 0 0 0 0,0-1 0 0 0,0 0 0 0 0,-1-1 0 0 0,2-1-31 0 0,1-1 25 0 0,-1-1 0 0 0,0 0-1 0 0,-1 0 1 0 0,1-1-25 0 0,10-16 28 0 0,0-1-1 0 0,8-21-27 0 0,-12 23 5 0 0,-8 13 3 0 0,-4 5-24 0 0,3-3-59 0 0,-5 8 7 0 0,1 0 14 0 0,0 1 53 0 0,-1 0 0 0 0,0-1 1 0 0,0 1-1 0 0,1 0 0 0 0,-1 0 0 0 0,0 0 0 0 0,0-1 0 0 0,1 1 1 0 0,-1 0-1 0 0,0 0 0 0 0,1 0 0 0 0,-1 0 0 0 0,0 0 0 0 0,1 0 1 0 0,-1 0-1 0 0,0 0 0 0 0,1 0 0 0 0,-1-1 0 0 0,0 1 0 0 0,1 1 1 0 0,-1-1-1 0 0,0 0 0 0 0,1 0 0 0 0,-1 0 0 0 0,0 0 0 0 0,0 0 1 0 0,1 0-1 0 0,-1 0 0 0 0,0 0 0 0 0,1 0 0 0 0,-1 1 0 0 0,0-1 1 0 0,1 0-1 0 0,-1 0 0 0 0,0 0 0 0 0,0 1 0 0 0,1-1 1 0 0,3 7-76 0 0,-4-7 70 0 0,4 11-103 0 0,-2 1 46 0 0,-1 11 43 0 0,-1-17 45 0 0,1 0 0 0 0,-1 0 0 0 0,1 0 0 0 0,0 0 0 0 0,0 0 0 0 0,1 0 0 0 0,0 2-25 0 0,0-4-13 0 0,-1 0 98 0 0,3 7 315 0 0,-1-6-324 0 0,3 1-83 0 0,3-1 267 0 0,0-5-106 0 0,-1-5-82 0 0,-1 0-54 0 0,1 0-32 0 0,-8 4 13 0 0,11-5 0 0 0,-8 4 12 0 0,0 1-1 0 0,0-1 1 0 0,-1 0 0 0 0,1 0-1 0 0,-1-1 1 0 0,0 1-1 0 0,1 0 1 0 0,-1-1-11 0 0,15-15-39 0 0,-4 7-84 0 0,-2 4-87 0 0,-6 3 57 0 0,0 1-38 0 0,-3 2-250 0 0,-2 1-240 0 0,1-1 112 0 0,-1 1 95 0 0,2 0 76 0 0,-1 0-7 0 0,3-1-569 0 0,-2 0 499 0 0,-2 1 99 0 0,1 0-67 0 0,4-1-1442 0 0,3 0-1062 0 0,-8 1 2945 0 0</inkml:trace>
  <inkml:trace contextRef="#ctx0" brushRef="#br0" timeOffset="686.92">506 133 9528 0 0,'0'0'333'0'0,"0"0"-33"0"0,1 2 204 0 0,0 1-110 0 0,1 0-91 0 0,0 1-79 0 0,-1 1-55 0 0,7 13 273 0 0,-6-14-309 0 0,0 1 146 0 0,-2-3-92 0 0,1 0 41 0 0,2 9 162 0 0,0 1-51 0 0,0-1-47 0 0,-1 0-43 0 0,0 1-37 0 0,0-1-34 0 0,2 11 98 0 0,0 0-75 0 0,7 29 176 0 0,-6-34-203 0 0,-3-10-66 0 0,0-1-47 0 0,3 9 32 0 0,-3-13-27 0 0,-2 0-2 0 0,2 7-3 0 0,2-8-56 0 0,2-5 40 0 0,-4 2 73 0 0,3-7 73 0 0,-1-3-58 0 0,0-3-28 0 0,1-8-14 0 0,-2 7-31 0 0,2-10-136 0 0,2 1-34 0 0,-2 5-94 0 0,2 0 0 0 0,7-15 204 0 0,-12 32-25 0 0,3-10-23 0 0,10-12 42 0 0,-9 17-34 0 0,1 1-49 0 0,-2 7-144 0 0,3 4 100 0 0,-1 1 80 0 0,-2-1 62 0 0,10 18-64 0 0,-6 2 49 0 0,-5-7 50 0 0,-1-1 1 0 0,0 5-45 0 0,4 21 127 0 0,2 5-20 0 0,-8-32-46 0 0,0-1 35 0 0,-1-12-66 0 0,0-2-38 0 0,0 1-135 0 0,0-1 45 0 0,1 1 8 0 0,-1 0 86 0 0,2 2 88 0 0,-2-2-119 0 0,0 0-60 0 0,0 0-85 0 0,0 0-102 0 0,0 0 96 0 0,0-1-34 0 0,0 0-35 0 0,0 1-38 0 0,0-1-60 0 0,0 0-52 0 0,0 0-47 0 0,0 0-41 0 0,0 0-145 0 0,0 0-39 0 0,0 0-176 0 0,0 0-469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09:58:13.2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207 0 13304 0 0,'9'10'455'0'0,"0"0"0"0"0,-1 1 0 0 0,-1-1 1 0 0,0 2-1 0 0,0-1 0 0 0,4 11-455 0 0,-1 3 630 0 0,0 0-59 0 0,-2-1-75 0 0,0 1-94 0 0,-5-12-255 0 0,1 0-38 0 0,1 7 1 0 0,-2 0-43 0 0,0 21 41 0 0,-6-15 23 0 0,2-25-110 0 0,1 0 1 0 0,0 0-1 0 0,-1 0 0 0 0,1 0 1 0 0,-1 0-1 0 0,1 0 0 0 0,-1 0 1 0 0,1 0-1 0 0,-1 0 0 0 0,1-1 1 0 0,-1 1-1 0 0,0 0 0 0 0,0 0 1 0 0,1-1-1 0 0,-1 1 0 0 0,0 0 1 0 0,0-1-1 0 0,0 1 0 0 0,0-1 1 0 0,0 1-1 0 0,0-1 0 0 0,0 1 1 0 0,0-1-1 0 0,0 0 0 0 0,0 1 1 0 0,0-1-1 0 0,0 0 0 0 0,0 0-21 0 0,0 0 16 0 0,0 0 0 0 0,0 0-1 0 0,0 0 1 0 0,0 0 0 0 0,0 0-1 0 0,0 0 1 0 0,0-1 0 0 0,0 1 0 0 0,0 0-1 0 0,0-1 1 0 0,0 1 0 0 0,0-1-1 0 0,0 0-15 0 0,-13-7 196 0 0,1-2-73 0 0,-1 0-61 0 0,1 0-54 0 0,-2-1-49 0 0,1 0-39 0 0,3 3-33 0 0,0 1 0 0 0,0 0 1 0 0,-1 1-1 0 0,0 0 0 0 0,-4-1 113 0 0,13 5-21 0 0,-13-3-38 0 0,13 4 63 0 0,1 1 1 0 0,-1 0-1 0 0,1-1 0 0 0,-1 1 0 0 0,1 0 0 0 0,-1 1 0 0 0,1-1 0 0 0,0 0 0 0 0,-1 1 0 0 0,1-1 0 0 0,-2 1-4 0 0,1 1 13 0 0,-1-1-1 0 0,1 1 1 0 0,0 0 0 0 0,0 0-1 0 0,0 0 1 0 0,0 0 0 0 0,0 0-1 0 0,0 1 1 0 0,1-1 0 0 0,-1 1-1 0 0,-1 2-12 0 0,0 1 25 0 0,0 0 0 0 0,0 0 0 0 0,0 0 0 0 0,1 1 0 0 0,-3 5-25 0 0,-3 17 19 0 0,8-22-9 0 0,0 0 0 0 0,1 0 0 0 0,-1-1 0 0 0,2 1-1 0 0,-1 0 1 0 0,1 0 0 0 0,0 0 0 0 0,0-1-1 0 0,0 1 1 0 0,2 3-10 0 0,0-3 6 0 0,0 1 0 0 0,0 0 0 0 0,0 0 0 0 0,1-1 0 0 0,1 2-6 0 0,7 6 6 0 0,-10-13 7 0 0,1 1-1 0 0,-1-1 1 0 0,0 0-1 0 0,1 0 1 0 0,0 0-1 0 0,-1 0 1 0 0,2 0-13 0 0,3 0 62 0 0,3-3-60 0 0,-4 0 0 0 0,5 0-69 0 0,-1 0 53 0 0,28-8 155 0 0,-29 5-128 0 0,5-1-67 0 0,-7 2-20 0 0,0 0-40 0 0,3-2-130 0 0,0 0-110 0 0,-5 2 129 0 0,-1 0-34 0 0,1 0-37 0 0,0 1-39 0 0,-3 0-100 0 0,1 1-66 0 0,-1 0-60 0 0,1-1-53 0 0,-1 1-180 0 0,1-1-52 0 0,1 0-219 0 0,1-1-588 0 0</inkml:trace>
  <inkml:trace contextRef="#ctx0" brushRef="#br0" timeOffset="1">586 48 14832 0 0,'3'2'115'0'0,"-1"0"64"0"0,-1 5 518 0 0,-2-4-436 0 0,1 1-80 0 0,1-1-124 0 0,0 0-66 0 0,4 5 102 0 0,0 0-46 0 0,-5-7-47 0 0,1 0 0 0 0,-1 0 0 0 0,0 0 0 0 0,0 0 1 0 0,0 0-1 0 0,0 0 0 0 0,0 0 0 0 0,0 0 0 0 0,0 0 0 0 0,0 0 1 0 0,0 0-1 0 0,-1 0 0 0 0,1 0 0 0 0,0 0 0 0 0,-1 0 1 0 0,1 0-2 0 0,-1 2-14 0 0,0 1 41 0 0,0-1 38 0 0,1 0 34 0 0,0 2 107 0 0,0 0 58 0 0,0 5 383 0 0,0 7 506 0 0,0-10-694 0 0,-2 0-28 0 0,1-3-258 0 0,-1 0-37 0 0,-2 8 217 0 0,2-1-42 0 0,3 4 94 0 0,3 2-49 0 0,-3-8-155 0 0,-2-1-55 0 0,-1-1-45 0 0,-1 0-33 0 0,2-5-57 0 0,0-1 0 0 0,0 1 0 0 0,0 0-1 0 0,1 0 1 0 0,-1-1 0 0 0,1 1 0 0 0,-1 0-1 0 0,1 0 1 0 0,0-1 0 0 0,0 1-1 0 0,0 0 1 0 0,0 0 0 0 0,0 0 0 0 0,0-1-1 0 0,0 1 1 0 0,0 0 0 0 0,1 0 0 0 0,-1 0-1 0 0,1 0-9 0 0,3 8 58 0 0,2 0 41 0 0,3 9 146 0 0,-4-10-76 0 0,-3-7-123 0 0,1 1 0 0 0,-1-1 0 0 0,0 0 0 0 0,0 0 0 0 0,1-1 1 0 0,-1 1-1 0 0,1-1 0 0 0,2 2-46 0 0,6 2 184 0 0,-3 0 0 0 0,0-1 52 0 0,0-1-58 0 0,1 0-51 0 0,11-2 17 0 0,20-5 34 0 0,-36 4-172 0 0,2-1 5 0 0,1 0 0 0 0,0 0 0 0 0,-1 0 0 0 0,1-1 0 0 0,-1 0 0 0 0,1 0 0 0 0,-1-1 0 0 0,0 0 0 0 0,0 0 0 0 0,0 0 0 0 0,2-2-11 0 0,-5 2-72 0 0,1 1 36 0 0,8-5 50 0 0,-3 1 17 0 0,-4 2-57 0 0,0 0-51 0 0,0 0-68 0 0,-1 1-42 0 0,-1-1-71 0 0,0 0-80 0 0,0 0-91 0 0,2-2-299 0 0,8-14-1601 0 0,-7 6 747 0 0</inkml:trace>
  <inkml:trace contextRef="#ctx0" brushRef="#br0" timeOffset="2">357 251 17167 0 0,'0'0'500'0'0,"1"0"-176"0"0,0 0-148 0 0,40-12 6 0 0,1-3 45 0 0,-13 4 97 0 0,0 2-1 0 0,14-3-323 0 0,-27 9 97 0 0,1-1-34 0 0,16-5-11 0 0,43-9-56 0 0,-66 17-169 0 0,1-2 89 0 0,-2 2 67 0 0,0-1 36 0 0,19-5 135 0 0,-16 3-124 0 0,1 1-73 0 0,-1-1-112 0 0,-6 3 39 0 0,-1-1-32 0 0,1 1-36 0 0,0-1-41 0 0,-1 0-42 0 0,1 1-46 0 0,-1-1-50 0 0,1 0-53 0 0,2 0-300 0 0,-3 1 309 0 0,-1-1-35 0 0,0 1-35 0 0,0 0-38 0 0,0 0-38 0 0,0-1-39 0 0,15-3-1657 0 0,12-3-1274 0 0,-31 8 3515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1:58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125 423 9520 0 0,'0'0'276'0'0,"0"0"2"0"0,0 0-159 0 0,0 0-43 0 0,0 0 89 0 0,0 0 178 0 0,0 0 324 0 0,0 0 33 0 0,0 0-2 0 0,0 0-381 0 0,0 0-69 0 0,0 0-61 0 0,1-1-51 0 0,-1 1-34 0 0,1 0-39 0 0,2-3 73 0 0,-2 1 17 0 0,2-5 471 0 0,-3 7-585 0 0,0 0 0 0 0,0 0-1 0 0,0-1 1 0 0,0 1 0 0 0,0 0 0 0 0,0-1 0 0 0,0 1-1 0 0,0 0 1 0 0,0 0 0 0 0,-1-1 0 0 0,1 1 0 0 0,0 0-1 0 0,0 0 1 0 0,0 0 0 0 0,0-1 0 0 0,0 1 0 0 0,-1 0-1 0 0,1 0 1 0 0,0-1 0 0 0,0 1 0 0 0,0 0 0 0 0,-1 0-1 0 0,1 0 1 0 0,0 0 0 0 0,0 0 0 0 0,-1-1 0 0 0,1 1-1 0 0,0 0 1 0 0,-1 0-39 0 0,-3-1 456 0 0,-2 1 18 0 0,3 0-278 0 0,0 0-34 0 0,1 1-39 0 0,-1-1-45 0 0,1 1-50 0 0,1-1-55 0 0,-16 9 222 0 0,1 2-50 0 0,0 2-43 0 0,2 1-38 0 0,9-10-57 0 0,1 2 0 0 0,0-1 1 0 0,0 0-1 0 0,1 1 0 0 0,-1 0-7 0 0,2-3-7 0 0,0 1 0 0 0,1 0 0 0 0,-1 0 1 0 0,1 1-1 0 0,0-1 0 0 0,0 0 0 0 0,0 4 7 0 0,-2 9-5 0 0,2-12-1 0 0,0 1 1 0 0,0-1-1 0 0,1 0 1 0 0,0 1-1 0 0,0-1 0 0 0,0 1 1 0 0,0-1-1 0 0,1 0 0 0 0,0 1 1 0 0,0-1-1 0 0,1 3 6 0 0,5 9 34 0 0,5 9 83 0 0,-10-24-91 0 0,0 1 0 0 0,0 0 0 0 0,0-1 0 0 0,0 1 0 0 0,0-1 0 0 0,0 1 0 0 0,3 1-26 0 0,2 1 99 0 0,1 0-1 0 0,-1 0 0 0 0,1-1 0 0 0,0 0 0 0 0,0 0 1 0 0,1-1-99 0 0,-2 0 83 0 0,0-1 0 0 0,0 0 1 0 0,1-1-1 0 0,6 1-83 0 0,12-2 171 0 0,-1-6-35 0 0,-22 4-118 0 0,0 0 1 0 0,1 1 0 0 0,-1-1 0 0 0,0 0-1 0 0,3-3-18 0 0,-3 2 10 0 0,0 0-1 0 0,0 0 0 0 0,0 0 0 0 0,-1 0 1 0 0,3-4-10 0 0,-1 0 19 0 0,0 0 1 0 0,0 0 0 0 0,-1-1-1 0 0,0 0 1 0 0,0 0 0 0 0,-1 0-1 0 0,0 0 1 0 0,0 0 0 0 0,-1 0-1 0 0,0 0 1 0 0,-1-1-1 0 0,1 1 1 0 0,-2 0 0 0 0,1-1-1 0 0,-1-1-19 0 0,0 4 12 0 0,-1 0 0 0 0,1-1-1 0 0,-1 1 1 0 0,0 0 0 0 0,-1 1-1 0 0,1-1 1 0 0,-1 0-1 0 0,0 1 1 0 0,-2-3-12 0 0,1 3 5 0 0,1 1 0 0 0,-1 0 0 0 0,1 0 0 0 0,-1 0 0 0 0,-1 0 0 0 0,1 1 0 0 0,0 0 0 0 0,-1 0 0 0 0,0 0 0 0 0,1 0 0 0 0,-5-1-5 0 0,3 2 0 0 0,-23-8 0 0 0,20 7 2 0 0,6 2-108 0 0,5 0-32 0 0,5 0-111 0 0,5 0-36 0 0,-3 1 156 0 0,-3 0 87 0 0,-2 0 80 0 0,-3 0-9 0 0,24 0-96 0 0,0 2 56 0 0,25 0 17 0 0,3-3-5 0 0,24-4 51 0 0,0 1-38 0 0,-25 3-81 0 0,-38 2 67 0 0,-13-1 0 0 0,-1 0 0 0 0,1 1 0 0 0,-1-1 0 0 0,1 0 0 0 0,-1 0 0 0 0,1 0 0 0 0,-1 0 0 0 0,1 1 0 0 0,-1-1 0 0 0,1 0 0 0 0,-1 0 0 0 0,1 1 0 0 0,-1-1 0 0 0,1 0 0 0 0,-1 1 0 0 0,0-1 0 0 0,1 1 0 0 0,-1-1 0 0 0,0 0 0 0 0,1 1 0 0 0,-1 0 0 0 0,-3 7 0 0 0,3-7 0 0 0,-1 0 0 0 0,1-1 0 0 0,-1 1 0 0 0,1 0 0 0 0,-1-1 0 0 0,1 1 0 0 0,0 0 0 0 0,-1 0 0 0 0,1 0 0 0 0,0 0 0 0 0,0-1 0 0 0,0 1 0 0 0,-1 0 0 0 0,1 0 0 0 0,0 0 0 0 0,0 0 0 0 0,0 0 0 0 0,1 0 0 0 0,2 8 0 0 0,-2-8 0 0 0,-1 1 0 0 0,1 0 0 0 0,0-1 0 0 0,-1 1 0 0 0,1 0 0 0 0,-1-1 0 0 0,0 1 0 0 0,0 0 0 0 0,1 0 0 0 0,-1-1 0 0 0,0 1 0 0 0,-1 0 0 0 0,1 0 0 0 0,0-1 0 0 0,-1 2 0 0 0,-3 10 0 0 0,3-12 0 0 0,1 0 0 0 0,-1-1 0 0 0,1 1 0 0 0,0 0 0 0 0,0 0 0 0 0,0 0 0 0 0,-1 0 0 0 0,1 0 0 0 0,0 0 0 0 0,0 0 0 0 0,0 0 0 0 0,0 0 0 0 0,1 0 0 0 0,3 12 0 0 0,-3-11 0 0 0,0 0 0 0 0,-1 0 0 0 0,1 0 0 0 0,0 0 0 0 0,-1 0 0 0 0,1 1 0 0 0,-1-1 0 0 0,0 0 0 0 0,0 0 0 0 0,0 0 0 0 0,0 1 0 0 0,-5 10 0 0 0,5-12 0 0 0,-1 0 0 0 0,0 1 0 0 0,1-1 0 0 0,-1 1 0 0 0,1-1 0 0 0,-1 1 0 0 0,1-1 0 0 0,0 0 0 0 0,0 1 0 0 0,-1-1 0 0 0,1 1 0 0 0,0-1 0 0 0,1 2 0 0 0,3 12 0 0 0,-3-13 0 0 0,0 0 0 0 0,-1 0 0 0 0,1 0 0 0 0,0 1 0 0 0,-1-1 0 0 0,0 0 0 0 0,1 1 0 0 0,-1-1 0 0 0,0 0 0 0 0,0 0 0 0 0,0 1 0 0 0,-1-1 0 0 0,1 7 11 0 0,-1 2 35 0 0,0 3 84 0 0,-3-11-45 0 0,4-2-6 0 0,11 0 63 0 0,19-6 85 0 0,-27 4-217 0 0,0 0-1 0 0,0 0 0 0 0,-1 0 0 0 0,1 0 0 0 0,0 0 1 0 0,0 0-1 0 0,0-1 0 0 0,-1 1 0 0 0,1-1 0 0 0,-1 0 0 0 0,0 0 1 0 0,1 0-1 0 0,-1 0 0 0 0,0 0 0 0 0,0-1 0 0 0,0 1 1 0 0,0-1-1 0 0,0-1-9 0 0,1 0 13 0 0,0 1 0 0 0,0-1 0 0 0,0 1 1 0 0,1 0-1 0 0,2-2-13 0 0,-3 3 1 0 0,-1-1 0 0 0,1 1 0 0 0,-1 0 0 0 0,0-1 0 0 0,0 1 0 0 0,0-1 0 0 0,0 0 0 0 0,0 1 0 0 0,0-1 0 0 0,-1 0 0 0 0,2-2-1 0 0,6-12 47 0 0,3 2-38 0 0,-9 11-9 0 0,1 0-1 0 0,-1 0 1 0 0,0 0-1 0 0,0 0 1 0 0,-1-1-1 0 0,2-1 1 0 0,-4 4 0 0 0,0 1-1 0 0,0 0 1 0 0,1 1-1 0 0,-1-1 1 0 0,0 0-1 0 0,1 1 1 0 0,-1-1-1 0 0,0 1 1 0 0,1-1 0 0 0,-1 0-1 0 0,1 1 1 0 0,-1-1-1 0 0,1 1 1 0 0,-1-1-1 0 0,1 1 1 0 0,-1-1-1 0 0,1 1 1 0 0,0 0 0 0 0,-1-1-1 0 0,1 1 1 0 0,0 0-1 0 0,-1-1 1 0 0,1 1 0 0 0,2 0-56 0 0,1 1-24 0 0,-3 0-15 0 0,-1-1-1 0 0,2 2 36 0 0,4 9 37 0 0,-3 13-34 0 0,1 4 54 0 0,3 9-49 0 0,-2-9 22 0 0,0-9 40 0 0,-3-13-21 0 0,-2-1 57 0 0,0-4-31 0 0,0 0 1 0 0,1 0 0 0 0,-1-1-1 0 0,0 1 1 0 0,0 0-1 0 0,0 0 1 0 0,0 0-1 0 0,0-1 1 0 0,1 1 0 0 0,-1 0-1 0 0,0-1 1 0 0,1 1-1 0 0,-1 0 1 0 0,1 0-1 0 0,-1-1 1 0 0,1 1-1 0 0,-1-1 1 0 0,1 1 0 0 0,-1 0-1 0 0,1-1 1 0 0,-1 1-1 0 0,1-1 1 0 0,0 0-1 0 0,-1 1 1 0 0,1-1-1 0 0,0 1 1 0 0,-1-1 0 0 0,1 0-1 0 0,0 1 1 0 0,0-1-16 0 0,4 2 107 0 0,-2 1-77 0 0,4 2-13 0 0,-4-4 5 0 0,-1 0 0 0 0,1-1-1 0 0,0 0 1 0 0,-1 1-1 0 0,1-1 1 0 0,-1 0-1 0 0,2 0-21 0 0,19-4 113 0 0,-4 1-62 0 0,-11 2-77 0 0,14-7 111 0 0,-16 4-100 0 0,0 0-55 0 0,0-1-98 0 0,-3 2 40 0 0,-1 0-33 0 0,1 0-38 0 0,-1 0-41 0 0,0 0-44 0 0,-1 0-47 0 0,0 2 2 0 0,-1 0-53 0 0,1-1-48 0 0,-1 1-43 0 0,1-1-214 0 0,0 0-56 0 0,1-2-862 0 0,1-1-795 0 0,3-5-1360 0 0</inkml:trace>
  <inkml:trace contextRef="#ctx0" brushRef="#br0" timeOffset="277.07">1010 172 10448 0 0,'0'0'233'0'0,"0"0"39"0"0,0 0 16 0 0,2 1-32 0 0,3-1-192 0 0,1 2-36 0 0,-6-2-5 0 0,1 0 1 0 0,0 0-1 0 0,-1 1 1 0 0,1-1-1 0 0,-1 0 0 0 0,1 1 1 0 0,-1-1-1 0 0,1 1 0 0 0,-1-1 1 0 0,1 0-1 0 0,-1 1 1 0 0,1-1-1 0 0,-1 1 0 0 0,0-1 1 0 0,1 1-1 0 0,-1-1 0 0 0,0 1 1 0 0,1 0-1 0 0,-1-1 1 0 0,0 1-1 0 0,0-1 0 0 0,1 1 1 0 0,-1 0-1 0 0,0-1 1 0 0,0 1-1 0 0,0 0-23 0 0,0 7 236 0 0,0-6-177 0 0,0-1-55 0 0,-1 9 227 0 0,-1-1-43 0 0,-1 7 118 0 0,4-3-63 0 0,1-6-150 0 0,0-2 14 0 0,0 1 0 0 0,-1 0 1 0 0,0 0-1 0 0,0 0 0 0 0,0 0 0 0 0,-1 0 0 0 0,0 0 0 0 0,0 1-107 0 0,0 1 117 0 0,0 0-1 0 0,1 0 0 0 0,0-1 1 0 0,0 1-1 0 0,1 0 0 0 0,0 1-116 0 0,2 10 199 0 0,-1-1-41 0 0,-2-3 44 0 0,1-1 1 0 0,2 11-203 0 0,9 9 170 0 0,-13-31-165 0 0,1-1 0 0 0,0 1 0 0 0,-1-1 0 0 0,1 0 0 0 0,-1 1 0 0 0,0-1 1 0 0,1 1-1 0 0,-1 0 0 0 0,-1-1 0 0 0,1 1 0 0 0,0 1-5 0 0,-1-1 7 0 0,1-1-1 0 0,0 1 1 0 0,0 0-1 0 0,0-1 1 0 0,0 1-1 0 0,0 0 1 0 0,1 0-1 0 0,-1-1 1 0 0,1 1-1 0 0,0-1 1 0 0,0 2-7 0 0,7 12 65 0 0,-7-14-50 0 0,1 1-1 0 0,-1-1 1 0 0,1 1-1 0 0,-1 0 0 0 0,0-1 1 0 0,0 1-1 0 0,-1 0 1 0 0,1 0-1 0 0,0 0 1 0 0,-1 0-1 0 0,0-1 1 0 0,0 1-1 0 0,0 0 1 0 0,0 2-15 0 0,-1 15 68 0 0,1-17-66 0 0,0 1-1 0 0,0-1 0 0 0,0 0 1 0 0,1 0-1 0 0,-1 1 1 0 0,1-1-1 0 0,0 0 0 0 0,0 1-1 0 0,0-4 0 0 0,-1 1 0 0 0,0-1 0 0 0,0 0 0 0 0,0 1 0 0 0,1-1 0 0 0,-1 1 0 0 0,0-1 0 0 0,0 1 0 0 0,0-1 0 0 0,0 0 0 0 0,0 1 0 0 0,0-1 0 0 0,0 1 0 0 0,0-1 0 0 0,0 1 0 0 0,0-1 0 0 0,0 1 0 0 0,0-1 0 0 0,0 0 0 0 0,-1 1 0 0 0,1-1 0 0 0,0 1 0 0 0,0-1 0 0 0,0 0 0 0 0,0 1 0 0 0,-1-1 0 0 0,1 0 0 0 0,0 1 0 0 0,-1-1 0 0 0,1 0 0 0 0,0 1 0 0 0,0-1 0 0 0,-1 0 0 0 0,1 1 0 0 0,-1-1 0 0 0,1 0 0 0 0,0 0 0 0 0,-1 1 0 0 0,1-1 0 0 0,0 0 0 0 0,-1 0 0 0 0,-1 4-11 0 0,6-2-101 0 0,-3-1-18 0 0,-4-1-19 0 0,2 0-332 0 0,1 0-35 0 0</inkml:trace>
  <inkml:trace contextRef="#ctx0" brushRef="#br0" timeOffset="875.507">982 389 8952 0 0,'0'0'200'0'0,"0"0"-3"0"0,0 0-83 0 0,1 0-55 0 0,3 0-4 0 0,-2 1 1 0 0,8 0 83 0 0,-1 1-57 0 0,4 0-39 0 0,5 1-41 0 0,1 1-4 0 0,-7-2 38 0 0,-2 0 35 0 0,0 0 53 0 0,13 1 162 0 0,-1 0 65 0 0,32 5 594 0 0,-31-6-575 0 0,3 0-42 0 0,-13-2-209 0 0,0 1-38 0 0,14-2 93 0 0,-7-1 69 0 0,-1 0 1 0 0,5-2-244 0 0,13-5 235 0 0,-11 0-153 0 0,-2-2-106 0 0,-15 6-202 0 0,11-13-479 0 0,-16 13 551 0 0,-1 0 78 0 0,-4 1-18 0 0,-9-9 49 0 0,10 13 44 0 0,-16-12-75 0 0,-3 6 33 0 0,-3 5 35 0 0,-1 4 35 0 0,0 4 35 0 0,0 2 35 0 0,3 1 38 0 0,3 0 36 0 0,5-4-42 0 0,8-3-78 0 0,0-1 1 0 0,-1 1-1 0 0,1 0 0 0 0,1 0 1 0 0,-3 2-52 0 0,0 3 129 0 0,1 2 52 0 0,4-8-132 0 0,0 0-1 0 0,0 0 1 0 0,0 0-1 0 0,0 1 1 0 0,0-2-1 0 0,-1 1 1 0 0,1 0-1 0 0,-1 0 1 0 0,0 0 0 0 0,-1 0-49 0 0,-7 11 282 0 0,9-12-262 0 0,1 0-1 0 0,-1 0 1 0 0,0 0 0 0 0,1 1 0 0 0,0-1-1 0 0,-1 0 1 0 0,1 0 0 0 0,0 1-1 0 0,-1-1 1 0 0,1 0 0 0 0,0 1-1 0 0,0-1-19 0 0,0 4 26 0 0,-1-1 35 0 0,-1 1 138 0 0,1-5-179 0 0,1 1-1 0 0,0-1 0 0 0,0 0 1 0 0,0 0-1 0 0,-1 1 1 0 0,1-1-1 0 0,0 0 0 0 0,0 1 1 0 0,0-1-1 0 0,0 0 1 0 0,0 1-1 0 0,0-1 0 0 0,0 0 1 0 0,0 1-1 0 0,0-1 1 0 0,0 0-1 0 0,0 0 1 0 0,0 1-1 0 0,0-1 0 0 0,0 0 1 0 0,0 1-1 0 0,0-1 1 0 0,0 0-1 0 0,0 1-19 0 0,4 3 154 0 0,-3-3 106 0 0,0 0-54 0 0,0 1-48 0 0,1-1-41 0 0,0 0-34 0 0,2 1 7 0 0,6 2 49 0 0,-9-4-80 0 0,14 3 208 0 0,2-2-72 0 0,3-2-34 0 0,9-3-11 0 0,-21 3-109 0 0,0-1 3 0 0,0 0 0 0 0,0 0 0 0 0,-1-1 0 0 0,6-2-44 0 0,7-3 17 0 0,29-12-16 0 0,-31 13-10 0 0,1 0 0 0 0,3 0 9 0 0,-13 4-24 0 0,0 1 1 0 0,0 1-1 0 0,8-1 24 0 0,5 2-10 0 0,0 0-69 0 0,-19 2 65 0 0,-1 1 0 0 0,7 2-5 0 0,-4-2 5 0 0,0-1 0 0 0,0 1 0 0 0,0 1 0 0 0,3 3 14 0 0,-5-5-2 0 0,-1 0 1 0 0,-1 0-1 0 0,1 0 1 0 0,0 1 0 0 0,0-1-1 0 0,-1 1 1 0 0,1 0 1 0 0,13 17-56 0 0,-13-18 57 0 0,-1-1-1 0 0,1 1 0 0 0,-1 0 0 0 0,0 0 0 0 0,0-1 0 0 0,1 1 0 0 0,-1 0 1 0 0,0 0-1 0 0,0 0 0 0 0,-1 0 0 0 0,1 0 0 0 0,0 0 0 0 0,-1 0 0 0 0,1 1 0 0 0,-1 0 0 0 0,1 1 4 0 0,1 1 0 0 0,-1 0-1 0 0,1 0 1 0 0,0-1-1 0 0,0 1 1 0 0,1 2-4 0 0,0-2 10 0 0,-1 0 1 0 0,0 0-1 0 0,0 0 1 0 0,0 0-1 0 0,0 0 0 0 0,-1 3-10 0 0,0-6 11 0 0,2 16 118 0 0,4-1 39 0 0,-4-11-112 0 0,-3 0 92 0 0,1-6-120 0 0,-1 1 0 0 0,0 0-1 0 0,0 0 1 0 0,0-1-1 0 0,0 1 1 0 0,0 0 0 0 0,1-1-1 0 0,-1 1 1 0 0,0 0-1 0 0,1-1 1 0 0,-1 1-1 0 0,1 0 1 0 0,-1-1 0 0 0,0 1-1 0 0,1-1 1 0 0,-1 1-1 0 0,1 0 1 0 0,0-1-1 0 0,-1 1-27 0 0,2-1 266 0 0,0 1-49 0 0,-1-2-42 0 0,1-1-38 0 0,1-2 44 0 0,0-2-88 0 0,3-10 10 0 0,-5 11-31 0 0,0 2 52 0 0,2-22 79 0 0,2 1-86 0 0,2 1-68 0 0,1-1-46 0 0,18-40-89 0 0,-14 37 83 0 0,-5 11 31 0 0,-2 7-184 0 0,0 0 45 0 0,15-21-122 0 0,-10 18 97 0 0,-4 5 18 0 0,1 1-38 0 0,-1-1-65 0 0,1 0-65 0 0,0 1-77 0 0,-1 0-88 0 0,-5 5 169 0 0,0 0-44 0 0,1 0-38 0 0,-1 0-36 0 0,0-1-259 0 0,1 1-58 0 0,0 0-46 0 0,0-1-33 0 0,3-1-1427 0 0,3-3-1260 0 0,-8 6 3481 0 0</inkml:trace>
  <inkml:trace contextRef="#ctx0" brushRef="#br0" timeOffset="16209.904">2453 272 11312 0 0,'1'-2'78'0'0,"0"1"-46"0"0,0-2-5 0 0,0 2 80 0 0,-1-1 90 0 0,0 1-48 0 0,0-1 39 0 0,0 2-187 0 0,0-1-1 0 0,0 0 1 0 0,-1 0-1 0 0,1 1 0 0 0,0-1 1 0 0,-1 0-1 0 0,1 1 1 0 0,0-1-1 0 0,-1 0 0 0 0,1 1 1 0 0,-1-1-1 0 0,1 0 1 0 0,-1 1-1 0 0,1-1 1 0 0,-1 1-1 0 0,0-1 0 0 0,1 1 1 0 0,-1-1-1 0 0,0 1 1 0 0,1 0-1 0 0,-1-1 0 0 0,0 1 1 0 0,1 0-1 0 0,-1-1 1 0 0,0 1-1 0 0,0 0 1 0 0,1 0-1 0 0,-1 0 0 0 0,0 0 1 0 0,0 0-1 0 0,0 0 1 0 0,0 0-1 0 0,-20 1 45 0 0,0 1 77 0 0,-4 3 102 0 0,-14 6 199 0 0,1 2 8 0 0,13-3-192 0 0,5-2-97 0 0,1 1-72 0 0,-1 1 102 0 0,0 0-68 0 0,-37 27 31 0 0,53-34-122 0 0,-2 1 33 0 0,0 0 0 0 0,0 1 0 0 0,1 0 0 0 0,-1 1-46 0 0,-8 13 93 0 0,10-7-90 0 0,5 3-71 0 0,4-1 38 0 0,12 11 54 0 0,-7-11 22 0 0,-10-12-46 0 0,1-1 0 0 0,0 1 1 0 0,0 0-1 0 0,0-1 1 0 0,0 1-1 0 0,0-1 1 0 0,0 0-1 0 0,0 1 0 0 0,1-1 1 0 0,-1 0-1 0 0,0 0 1 0 0,1 0-1 0 0,-1 0 1 0 0,1 0-1 0 0,0 0 0 0 0,3 2-8 0 0,4 3-20 0 0,1 2-7 0 0,9 13 102 0 0,4 8 97 0 0,-13-13-42 0 0,0 2 114 0 0,-7-9-63 0 0,0 0 46 0 0,-3-2 47 0 0,-3-1-39 0 0,-7 4 124 0 0,-4-3-109 0 0,0-1-79 0 0,7-4-85 0 0,2 0-231 0 0,1 0 69 0 0,-1-1 57 0 0,0 1 49 0 0,-4 0 120 0 0,-6 1 202 0 0,9-2-225 0 0,-1-1-54 0 0,1 1-85 0 0,2-1-45 0 0,0 0-45 0 0,0 0-53 0 0,0 0-58 0 0,0-1-87 0 0,0 1-80 0 0,-1 0-88 0 0,1-1-96 0 0,0 1-103 0 0,-1-1-109 0 0,1 0-118 0 0,0 0-124 0 0,0 1-893 0 0,-3 0-1085 0 0,7 0 3002 0 0</inkml:trace>
  <inkml:trace contextRef="#ctx0" brushRef="#br0" timeOffset="17628.858">2527 153 10136 0 0,'0'0'230'0'0,"0"0"30"0"0,7-7 218 0 0,-4 6-414 0 0,-1 0-40 0 0,0 0 0 0 0,1 0 46 0 0,0-1 35 0 0,2 1 130 0 0,7-3 381 0 0,-8 4-468 0 0,-1 0-46 0 0,-2 0 247 0 0,0 0-104 0 0,-1 1-68 0 0,2 1-34 0 0,0 0-18 0 0,2 3 33 0 0,-2-4-71 0 0,-2 0 37 0 0,8 16 289 0 0,-3 3-100 0 0,-3 1-80 0 0,0 0-58 0 0,-1 3-17 0 0,3 48 247 0 0,-9 36 46 0 0,-4 35-139 0 0,8-81-119 0 0,-3-22-12 0 0,1-4 84 0 0,3-35-185 0 0,0-1 2 0 0,0 0 4 0 0,0 0 2 0 0,0 0 0 0 0,-1 0-76 0 0,1 0 0 0 0,-1 0-1 0 0,1 0 1 0 0,0-1 0 0 0,-1 1-1 0 0,1 0 1 0 0,0 0-1 0 0,-1-1 1 0 0,1 1 0 0 0,0 0-1 0 0,-1-1 1 0 0,1 1-1 0 0,0 0 1 0 0,0-1 0 0 0,-1 1-1 0 0,1 0 1 0 0,0-1-1 0 0,0 1 1 0 0,0-1 0 0 0,0 1-1 0 0,-1 0 1 0 0,1-1-1 0 0,0 1 1 0 0,0-1 0 0 0,0 1-1 0 0,0-1 1 0 0,0 1 0 0 0,0 0-1 0 0,0-1 1 0 0,0 0-12 0 0,0-8 124 0 0,0 1-58 0 0,0 5-65 0 0,2-28-84 0 0,4 0-58 0 0,2-1-50 0 0,1 1-43 0 0,-3 10 47 0 0,6-14-35 0 0,2-1 79 0 0,1 2 64 0 0,1 0 51 0 0,-14 30 21 0 0,0 0-1 0 0,1 1 0 0 0,0-1 1 0 0,-1 1-1 0 0,1-1 0 0 0,0 1 1 0 0,1 0-1 0 0,1-2 8 0 0,19-8-13 0 0,-17 15-43 0 0,4 9 63 0 0,-10-9-12 0 0,7 9 9 0 0,0 0-1 0 0,-1 1 0 0 0,0-1 0 0 0,-1 1 1 0 0,0 1-1 0 0,0 2-3 0 0,5 11 44 0 0,14 37-33 0 0,-8-28 75 0 0,-1-12 21 0 0,-5-10-7 0 0,2-1 35 0 0,1-3 39 0 0,1-4 47 0 0,5-3 81 0 0,-1-5-56 0 0,-2-5-49 0 0,-1-4-41 0 0,7-11 28 0 0,6-15 4 0 0,-26 34-169 0 0,4-6 31 0 0,0-1 1 0 0,-1 0 0 0 0,3-9-51 0 0,1-4 25 0 0,-3 9-48 0 0,-1 1-41 0 0,3-8-13 0 0,-6 14 18 0 0,0-1-1 0 0,0 0 1 0 0,-1 0 0 0 0,0-6 59 0 0,0-21-100 0 0,-5 35-24 0 0,-10 2 46 0 0,11-1 63 0 0,-1 1 0 0 0,1 0 0 0 0,0 0-1 0 0,-1 0 1 0 0,1 0 0 0 0,0 0-1 0 0,0 0 1 0 0,0 1 0 0 0,-1-1 15 0 0,0 2-9 0 0,1-1 0 0 0,-1 1 0 0 0,0 0 0 0 0,1 0-1 0 0,0 0 1 0 0,-1 0 0 0 0,1 0 0 0 0,-1 4 9 0 0,-12 30-30 0 0,9-13-32 0 0,5-23 60 0 0,-1 7 2 0 0,1 2 0 0 0,-1-1 0 0 0,1 0 0 0 0,1 0 0 0 0,-1 0 0 0 0,2 5 0 0 0,-2-11 0 0 0,2 16 0 0 0,4 7 20 0 0,2 0 35 0 0,-6-22-35 0 0,1 0 0 0 0,-1 1 0 0 0,1-1 0 0 0,0 0 0 0 0,0-1 0 0 0,1 1 0 0 0,-1 0 0 0 0,1-1 0 0 0,0 1 0 0 0,2 2-20 0 0,-2-4 12 0 0,-1-1 1 0 0,0 1-1 0 0,1 0 0 0 0,0-1 1 0 0,-1 0-1 0 0,1 1 0 0 0,0-1 1 0 0,2 1-13 0 0,28 3 133 0 0,-14-4 29 0 0,1-1-1 0 0,7-2-161 0 0,-21 1 34 0 0,31-5 155 0 0,0-8-98 0 0,-6 0 31 0 0,8-7-122 0 0,-24 13 52 0 0,-4 1-91 0 0,0 0 33 0 0,9-8 78 0 0,1-3 101 0 0,-12 9-48 0 0,-1-1 0 0 0,0 1 1 0 0,0-1-1 0 0,1-4-125 0 0,2-6 118 0 0,-2 1-80 0 0,-1 0-85 0 0,-4 6 47 0 0,0 0 0 0 0,-1 1 0 0 0,1-12 0 0 0,-1-4 32 0 0,1 0-59 0 0,7-55-221 0 0,-6 46 153 0 0,0-1 77 0 0,-2 13 70 0 0,0 1 68 0 0,-3 10-13 0 0,0 1-68 0 0,0 2-57 0 0,0 1-45 0 0,1 1-47 0 0,1-1-49 0 0,0 7 156 0 0,-2 0-46 0 0,1-1-241 0 0,-1 5 125 0 0,-1 2 108 0 0,1 0 60 0 0,0 1 61 0 0,-4 37-173 0 0,0 0 47 0 0,-9 50-34 0 0,-5 9 96 0 0,10-53 0 0 0,0 22 0 0 0,6-48 0 0 0,1-15 0 0 0,0 0 0 0 0,1-1 0 0 0,-1 1 0 0 0,1 0 0 0 0,0-1 0 0 0,1 1 0 0 0,-1-1 0 0 0,1 1 0 0 0,0-1 0 0 0,1 1 0 0 0,-1-1 0 0 0,1 1 0 0 0,0-1 0 0 0,2 4 0 0 0,-3-6 8 0 0,1-1-1 0 0,-1 1 1 0 0,1-1 0 0 0,-1 0-1 0 0,1 0 1 0 0,0 0-1 0 0,-1 0 1 0 0,1 0-1 0 0,0 0 1 0 0,0-1-1 0 0,1 1 1 0 0,-1 0-1 0 0,0-1 1 0 0,0 0-1 0 0,1 0 1 0 0,0 1-8 0 0,1-1 21 0 0,1 1 0 0 0,-1-1 0 0 0,1 0 0 0 0,-1 0 0 0 0,1-1 0 0 0,0 1 0 0 0,-1-1 1 0 0,1 0-1 0 0,1 0-21 0 0,5-1 59 0 0,0-1 0 0 0,0 0 0 0 0,0 0 0 0 0,5-3-59 0 0,19-7 117 0 0,-26 8-86 0 0,1-1 0 0 0,-1 0 0 0 0,0 0-1 0 0,8-7-30 0 0,-5 3 56 0 0,-1-1-1 0 0,0 0 0 0 0,2-3-55 0 0,8-12 211 0 0,0-1 0 0 0,13-24-211 0 0,-24 31 2 0 0,0 0-1 0 0,-2 0 1 0 0,0-1 0 0 0,-1 0-1 0 0,-1-2-1 0 0,1 1-15 0 0,1-11-171 0 0,-4-1 93 0 0,-6-14 70 0 0,0 32 41 0 0,0-1 0 0 0,-2 1 0 0 0,-4-13-18 0 0,-3-2-6 0 0,11 29-11 0 0,0 0 1 0 0,-1 0 0 0 0,1 0-1 0 0,0 1 1 0 0,-1-1 0 0 0,1 0-1 0 0,-1 1 1 0 0,1-1 0 0 0,-1 0-1 0 0,1 1 1 0 0,-1-1 0 0 0,0 1-1 0 0,1-1 1 0 0,-1 0 0 0 0,0 1-1 0 0,1 0 1 0 0,-1-1 0 0 0,0 1-1 0 0,0-1 1 0 0,1 1 0 0 0,-1 0-1 0 0,0 0 1 0 0,0-1 16 0 0,-11 3-207 0 0,-1 8 41 0 0,7-3 137 0 0,3 1 44 0 0,-7 20-161 0 0,3-1 62 0 0,4-14 60 0 0,1 1 1 0 0,0-1 0 0 0,1 1 0 0 0,1-1-1 0 0,0 7 24 0 0,1 3-4 0 0,2 0 0 0 0,0 0 0 0 0,4 13 4 0 0,-2-15 0 0 0,1 0 0 0 0,1-1 0 0 0,1 1 0 0 0,1-1 0 0 0,0-1 0 0 0,2 0 0 0 0,7 10 0 0 0,-10-18-85 0 0,0-1 68 0 0,7 6 98 0 0,13 7 164 0 0,-16-14-168 0 0,1-1-55 0 0,1 0-86 0 0,-1-2-89 0 0,0-1-111 0 0,-7-3 83 0 0,1 0-34 0 0,0 0-39 0 0,0 0-40 0 0,7 1-508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2:18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62 4808 0 0,'1'-1'101'0'0,"8"-3"73"0"0,15-7 23 0 0,-4 0-109 0 0,-17 10 182 0 0,-1-1-45 0 0,1 1-40 0 0,-1 0-34 0 0,2-2 109 0 0,3-1 51 0 0,-4 2-149 0 0,-1-1 61 0 0,1 1 87 0 0,-2 1 169 0 0,-1 1 1 0 0,0 0 0 0 0,0 0 0 0 0,0 0-443 0 0,0 0 0 0 0,0 0 0 0 0,0 0 1 0 0,0 0-1 0 0,0 0 0 0 0,0 0 0 0 0,1 0 1 0 0,-1 0-1 0 0,0 0 0 0 0,0 0 0 0 0,0-1 0 0 0,0 1 1 0 0,0 0-1 0 0,0 0 0 0 0,0 0 0 0 0,0 0 1 0 0,0 0-1 0 0,1 0 0 0 0,-1-1 0 0 0,0 1 0 0 0,0 0 1 0 0,0 0-1 0 0,0 0 0 0 0,0 0 0 0 0,0 0 1 0 0,0 0-1 0 0,0-1 0 0 0,0 1 0 0 0,0 0 0 0 0,0 0 1 0 0,0 0-1 0 0,0 0 0 0 0,0 0 0 0 0,0-1 1 0 0,0 1-1 0 0,0 0 0 0 0,0 0 0 0 0,0 0 0 0 0,0 0 1 0 0,0 0-38 0 0,-2-3 572 0 0,0 2-173 0 0,-1-1-100 0 0,2 1-195 0 0,0 1-35 0 0,0-1-39 0 0,0 1-40 0 0,-14-3 392 0 0,0 4-54 0 0,1 1-51 0 0,-1 2-43 0 0,-14 9 126 0 0,0 1-107 0 0,11-4-117 0 0,11-6-106 0 0,1 1-1 0 0,0-1 0 0 0,0 1 0 0 0,1 0 1 0 0,-2 1-30 0 0,-19 17 67 0 0,18-17-29 0 0,0 1 1 0 0,1-1 0 0 0,-4 5-39 0 0,-3 5 67 0 0,2-1 0 0 0,-6 9-67 0 0,17-21 14 0 0,-1 0-1 0 0,0-1 1 0 0,1 1 0 0 0,-1 0-1 0 0,1 0 1 0 0,0 0-1 0 0,0 0 1 0 0,0 1-1 0 0,1-1 1 0 0,-1 0 0 0 0,1 0-1 0 0,0 0 1 0 0,-1 1-1 0 0,1-1 1 0 0,1 0 0 0 0,-1 1-14 0 0,1-1 6 0 0,-1-1 0 0 0,1 0 0 0 0,-1 0 0 0 0,1 1 0 0 0,0-1 0 0 0,0 0 0 0 0,0 0 0 0 0,1 0 0 0 0,-1 0 0 0 0,0 0 0 0 0,1-1 0 0 0,-1 1 0 0 0,1 0 0 0 0,-1-1 0 0 0,1 1 0 0 0,0-1 0 0 0,0 1 0 0 0,0-1 0 0 0,0 0 0 0 0,0 0 0 0 0,0 0 0 0 0,0 0 0 0 0,0 0 0 0 0,1 0-6 0 0,9 3 38 0 0,1-1 0 0 0,-1-1 0 0 0,1 0 0 0 0,0 0 0 0 0,0-1 0 0 0,0-1 0 0 0,0 0 0 0 0,3-1-38 0 0,15-2 195 0 0,12-3-195 0 0,4-3 177 0 0,0-3-103 0 0,-26 6-49 0 0,0-2 0 0 0,-1 0-1 0 0,19-12-24 0 0,-10 3 50 0 0,0-2 37 0 0,-27 17-80 0 0,0 0 0 0 0,0 1 1 0 0,0-1-1 0 0,0 0 0 0 0,0 0 1 0 0,0 0-1 0 0,0-1 0 0 0,-1 1 1 0 0,1 0-1 0 0,0-3-7 0 0,5-14 2 0 0,-7 18-2 0 0,0 1 0 0 0,0-1 0 0 0,0 0 0 0 0,0 0 0 0 0,0 0 0 0 0,-1 1 0 0 0,1-1 0 0 0,0 0 0 0 0,-1 0 0 0 0,1 1 0 0 0,0-1 0 0 0,-1 0 0 0 0,1 1 0 0 0,-1-1 0 0 0,1 0 0 0 0,-1 1 0 0 0,1-1 0 0 0,-1 1 0 0 0,1-1 0 0 0,-1 1 0 0 0,0-1 0 0 0,1 1 0 0 0,-1-1 0 0 0,0 1 0 0 0,1-1 0 0 0,-1 1 0 0 0,0 0 0 0 0,0 0 0 0 0,1-1 0 0 0,-1 1 0 0 0,-1 0 0 0 0,0 0 0 0 0,0 0 0 0 0,0 0 0 0 0,0 0 0 0 0,0 1 0 0 0,0-1 0 0 0,0 0 0 0 0,0 1 0 0 0,0 0 0 0 0,0-1 0 0 0,0 1 0 0 0,1 0 0 0 0,-1 0 0 0 0,0 0 0 0 0,1 0 0 0 0,-1 1 0 0 0,-27 23 0 0 0,17-14 0 0 0,7-6 0 0 0,0 1 0 0 0,1-1 0 0 0,0 1 0 0 0,0 0 0 0 0,0 0 0 0 0,1 1 0 0 0,0-1 0 0 0,0 1 0 0 0,1 0 0 0 0,0-1 0 0 0,-2 7 0 0 0,3-2 0 0 0,4-3-23 0 0,1 0 38 0 0,10 3 105 0 0,1-5 60 0 0,-13-5-153 0 0,0-1 1 0 0,0 0 0 0 0,0 1 0 0 0,0-1-1 0 0,0 0 1 0 0,0 0 0 0 0,0-1 0 0 0,0 1-1 0 0,0 0 1 0 0,0-1 0 0 0,0 1 0 0 0,0-1 0 0 0,0 0-1 0 0,0 1 1 0 0,-1-1 0 0 0,1 0 0 0 0,0 0-1 0 0,0 0-27 0 0,28-24 357 0 0,-21 15-204 0 0,-1-2 33 0 0,-4 6-56 0 0,0 0-48 0 0,2-4-30 0 0,0 0-76 0 0,-2 5-44 0 0,0 0 0 0 0,0 0 0 0 0,0 1 0 0 0,3-4 68 0 0,-6 8 7 0 0,0-1 0 0 0,-1 0 0 0 0,1 1 0 0 0,0-1-1 0 0,0 1 1 0 0,0-1 0 0 0,0 1 0 0 0,0-1 0 0 0,0 1-1 0 0,0 0 1 0 0,0 0 0 0 0,0-1 0 0 0,0 1 0 0 0,0 0-1 0 0,0 0 1 0 0,0 0 0 0 0,0 0 0 0 0,0 0-1 0 0,0 0 1 0 0,0 0 0 0 0,0 0 0 0 0,0 0 0 0 0,0 1-1 0 0,1-1-6 0 0,4 4-10 0 0,0 1-57 0 0,0 3-72 0 0,0 1-92 0 0,4 7 171 0 0,-7-11 60 0 0,2 2 0 0 0,15 6 0 0 0,-10-8-62 0 0,0-1 82 0 0,8 1 142 0 0,13-1 235 0 0,-18-4-261 0 0,0 0-66 0 0,0-2-105 0 0,9-4 51 0 0,11-12 148 0 0,-15 4-76 0 0,-6 5-65 0 0,-3 1-41 0 0,-1 1-41 0 0,1-2 10 0 0,12-17 34 0 0,-12 15-24 0 0,-2 0-56 0 0,0 0-85 0 0,-6 9 126 0 0,1-1-21 0 0,2-2-45 0 0,-1 3 47 0 0,1-1-39 0 0,1-2-52 0 0,2-2-64 0 0,-7 7 226 0 0,0 0 0 0 0,0-1 0 0 0,1 1-1 0 0,-1 0 1 0 0,0 0 0 0 0,0 0 0 0 0,0 0 0 0 0,0 0 0 0 0,1 0 0 0 0,-1 0 0 0 0,0 0 0 0 0,0 0 0 0 0,0 0 0 0 0,1 0 0 0 0,-1 0-1 0 0,0 0 1 0 0,0 0 0 0 0,0 0 0 0 0,1 0 0 0 0,-1 0 0 0 0,0 0 0 0 0,0 0 0 0 0,0 0 0 0 0,1 0 0 0 0,-1 0 0 0 0,0 0 0 0 0,0 0 0 0 0,0 0-1 0 0,0 0 1 0 0,1 1 0 0 0,-1-1 0 0 0,0 0 0 0 0,0 0 0 0 0,0 0 0 0 0,0 0 0 0 0,0 0 0 0 0,1 0 0 0 0,-1 1 0 0 0,0-1 0 0 0,0 0-1 0 0,0 0 3 0 0,5 8-44 0 0,-5-7 18 0 0,7 14-89 0 0,-3 3 39 0 0,-3-11 56 0 0,0 0 1 0 0,-1-1 0 0 0,0 1 0 0 0,0 0 0 0 0,0-1 0 0 0,-1 1 0 0 0,-1 4 19 0 0,1-5 10 0 0,0 0 1 0 0,0 1 0 0 0,0-1 0 0 0,1 0-1 0 0,0 0 1 0 0,1 2-11 0 0,2 21-11 0 0,0-21-17 0 0,-2-6 86 0 0,-1-2 30 0 0,0 0-46 0 0,0 1-42 0 0,1 3-100 0 0,0-3 113 0 0,-1 0 52 0 0,1 0 52 0 0,0-1 68 0 0,-1 1 81 0 0,1-1 94 0 0,13 3-125 0 0,-1-5-53 0 0,-1-3-49 0 0,0-3-43 0 0,10-15-18 0 0,-2-2-109 0 0,4-5-114 0 0,-12 18 116 0 0,0 1 0 0 0,1 0 0 0 0,0 0 0 0 0,7-3 35 0 0,-11 8 39 0 0,-1-1-63 0 0,3-2-65 0 0,5 0-114 0 0,-15 8 184 0 0,0 1 0 0 0,0-1 0 0 0,1 1 0 0 0,-1 0-1 0 0,0-1 1 0 0,1 1 0 0 0,-1 0 0 0 0,0 0 0 0 0,1 0-1 0 0,-1 0 1 0 0,2 0 19 0 0,9 5-104 0 0,-8-2 98 0 0,0-1 0 0 0,-1 1 0 0 0,1 0 0 0 0,-1 0-1 0 0,0 0 1 0 0,0 1 0 0 0,0-1 0 0 0,-1 1 0 0 0,1-1-1 0 0,-1 1 1 0 0,1 0 0 0 0,-1 1 6 0 0,10 27-21 0 0,-5-9 70 0 0,-2-4 59 0 0,1 0 78 0 0,-4-10-41 0 0,-3-7-133 0 0,2-1-1 0 0,-1 1 1 0 0,0-1 0 0 0,0 1-1 0 0,0-1 1 0 0,1 0 0 0 0,-1 1 0 0 0,1-1-1 0 0,-1 1 1 0 0,1-1 0 0 0,-1 0-1 0 0,1 0 1 0 0,0 1 0 0 0,0-1-1 0 0,0 1-11 0 0,1 0 0 0 0,2 3 0 0 0,-1 5-32 0 0,-2-8-132 0 0,1-1 65 0 0,7 1-33 0 0,-4-2 23 0 0,-3 0 12 0 0,0 0-41 0 0,-1 0-127 0 0,0 0-111 0 0,-1 0 111 0 0,1 0-41 0 0,-1 0-38 0 0,1 0-32 0 0,-1 0-244 0 0,0 0-55 0 0,2-1-794 0 0,-1 1 10 0 0,2-1-50 0 0,1 0-903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2:18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10856 0 0,'0'0'241'0'0,"0"0"38"0"0,0 0 14 0 0,0 0-21 0 0,0 0-202 0 0,0 1-35 0 0,3 2-33 0 0,0-1 19 0 0,-2 0 69 0 0,0 0-34 0 0,1 4-2 0 0,-1-2-10 0 0,2 8 42 0 0,1-1 43 0 0,-1 3 69 0 0,2 8 152 0 0,1 8 140 0 0,0-10-222 0 0,-2-4 33 0 0,-1 1 0 0 0,0-1 0 0 0,-1 13-301 0 0,3 16 461 0 0,-3-38-372 0 0,0 0 0 0 0,0-1-1 0 0,0 1 1 0 0,3 5-89 0 0,-3-8 34 0 0,0 0 0 0 0,0 0 0 0 0,-1 0 1 0 0,1 0-1 0 0,-1 0 0 0 0,0 0 0 0 0,-1 0 0 0 0,1 0 0 0 0,-1 0 0 0 0,1 0 1 0 0,-1 0-1 0 0,-1 1 0 0 0,1 0-34 0 0,-3 16 180 0 0,1 0 1 0 0,1 4-181 0 0,1 17 343 0 0,-1-36-246 0 0,0 0-13 0 0,0-3-8 0 0,1-1 8 0 0,1 0 23 0 0,2 0 47 0 0,-4-3-134 0 0,0 1 0 0 0,0-1 0 0 0,0 1-1 0 0,1-1 1 0 0,-1 0 0 0 0,0 0-1 0 0,0 0 1 0 0,0 1 0 0 0,1-1-1 0 0,-1 0 1 0 0,1 0 0 0 0,-1 0-1 0 0,0 0 1 0 0,1 0 0 0 0,0 0 0 0 0,-1 0-1 0 0,1 0 1 0 0,0 0 0 0 0,-1-1-20 0 0,1-9 135 0 0,3-1-39 0 0,2-1-42 0 0,2 0-45 0 0,0 1-48 0 0,0 0-51 0 0,-1 3-32 0 0,-2 1-42 0 0,5-6-108 0 0,1-1 56 0 0,1-1 45 0 0,3 1 36 0 0,-12 12 110 0 0,1 0 0 0 0,0 0 0 0 0,0 0 0 0 0,1 0 0 0 0,-1 1 0 0 0,0 0 0 0 0,1-1 0 0 0,-1 1 0 0 0,1 1 0 0 0,0-1 0 0 0,0 0 0 0 0,0 1 0 0 0,-1 0 0 0 0,1 0 0 0 0,1 0 1 0 0,2 0 24 0 0,-6 1-7 0 0,1 0 0 0 0,-1 0 1 0 0,0 0-1 0 0,0 1 1 0 0,1-1-1 0 0,-1 0 1 0 0,0 1-1 0 0,0-1 0 0 0,0 1 1 0 0,1-1-1 0 0,-1 1 1 0 0,0-1-1 0 0,0 1 1 0 0,0 0-1 0 0,0 0 0 0 0,0 0 1 0 0,0 0 6 0 0,0 0-7 0 0,1 1 0 0 0,-1 0 1 0 0,1 0-1 0 0,-1 0 0 0 0,0 0 1 0 0,0 0-1 0 0,0 0 0 0 0,0 1 1 0 0,0-1-1 0 0,0 0 0 0 0,0 0 1 0 0,-1 1-1 0 0,0-1 7 0 0,1 0-9 0 0,2 25-35 0 0,-3-24 50 0 0,0 0 1 0 0,0 0 0 0 0,0 0-1 0 0,0 0 1 0 0,-1-1 0 0 0,0 1-1 0 0,1 0 1 0 0,-1 0-7 0 0,-2 5 27 0 0,1 0 1 0 0,0-1-1 0 0,0 9-27 0 0,-3 12 71 0 0,-2-11 17 0 0,3-10-30 0 0,-1-1 0 0 0,0 1 0 0 0,0-1 0 0 0,0-1-1 0 0,-1 1 1 0 0,0-1 0 0 0,0 0 0 0 0,0 0 0 0 0,-1-1 0 0 0,1 1-1 0 0,-1-1 1 0 0,0-1 0 0 0,-8 3-58 0 0,10-4 33 0 0,0 0 1 0 0,0-1-1 0 0,-1 0 0 0 0,1 0 0 0 0,-1 0-33 0 0,-14-2 27 0 0,16 0-242 0 0,1 0 68 0 0,0 0 58 0 0,1 0 48 0 0,-2-1 43 0 0,-2-2 107 0 0,4 2-114 0 0,0 0-71 0 0,0 0-103 0 0,2 1 39 0 0,-1 0-39 0 0,0 0-43 0 0,0 0-46 0 0,1 0-52 0 0,-1 0-54 0 0,0 0-59 0 0,1 0-64 0 0,-1 0-39 0 0,0 0-65 0 0,1 0-68 0 0,-1 0-72 0 0,0-1-1228 0 0,-2-1-1112 0 0</inkml:trace>
  <inkml:trace contextRef="#ctx0" brushRef="#br0" timeOffset="412.686">315 429 11024 0 0,'0'0'248'0'0,"0"0"34"0"0,0 0 22 0 0,0 0-29 0 0,0 0-207 0 0,2 1-40 0 0,0 0-19 0 0,1 0-7 0 0,7 2 63 0 0,-7-2 202 0 0,1 0-46 0 0,4 0 111 0 0,-1-1-119 0 0,10-2 195 0 0,-10 1-117 0 0,6 0 87 0 0,0-1-44 0 0,-1 0-42 0 0,1-1-40 0 0,-1-1-35 0 0,1 0-34 0 0,11-4 95 0 0,5-5-73 0 0,-2-2-102 0 0,-10 5-74 0 0,-1-1 1 0 0,0 0-1 0 0,10-10-29 0 0,-23 17 0 0 0,1 0 0 0 0,-1 1 1 0 0,0-1-1 0 0,0 0 0 0 0,-1 0 0 0 0,1 0 0 0 0,0-4 0 0 0,9-12-1 0 0,-7 14-9 0 0,-5 6 2 0 0,-1-1 1 0 0,1 1-1 0 0,0 0 1 0 0,0 0-1 0 0,0 0 1 0 0,-1 0-1 0 0,1-1 1 0 0,0 1-1 0 0,0 0 1 0 0,-1 0-1 0 0,1 0 1 0 0,0 0-1 0 0,0 0 1 0 0,-1 0-1 0 0,1 0 1 0 0,0 0-1 0 0,0 0 1 0 0,-1 0-1 0 0,1 0 1 0 0,0 0-1 0 0,-1 0 1 0 0,1 0-1 0 0,0 0 1 0 0,0 0-1 0 0,-1 0 1 0 0,1 0-1 0 0,0 0 1 0 0,0 0-1 0 0,-1 0 1 0 0,1 0-1 0 0,0 1 8 0 0,-7-1-69 0 0,3 1 72 0 0,-9 6-43 0 0,0 0 0 0 0,0 1-1 0 0,1 0 1 0 0,-8 7 40 0 0,-7 10-28 0 0,0 5 78 0 0,15-14 20 0 0,2 0 37 0 0,6-10-33 0 0,1 0 1 0 0,0 0-1 0 0,0 0 1 0 0,-1 4-75 0 0,3-5 62 0 0,0-1 0 0 0,0 1 1 0 0,0-1-1 0 0,1 1 0 0 0,-1-1 0 0 0,1 2-62 0 0,0 2 214 0 0,0 2 4 0 0,2 3 21 0 0,-1-7-102 0 0,0-4 93 0 0,3 0 20 0 0,4 3-97 0 0,0-1 0 0 0,1 0-1 0 0,0 0 1 0 0,4 1-153 0 0,14 2 261 0 0,0-1-34 0 0,1-2-36 0 0,1-1-38 0 0,-1-1-44 0 0,1-1-44 0 0,7 2-52 0 0,-28-3 16 0 0,0 0-55 0 0,0 1-47 0 0,0-1-44 0 0,8 0-223 0 0,0-1-107 0 0,10 1-407 0 0,6 0-196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2:2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308 177 7920 0 0,'-5'0'810'0'0,"-4"0"159"0"0,2 0-363 0 0,2 0-151 0 0,-1 1-62 0 0,-2 2 233 0 0,1 1-68 0 0,-1 0-61 0 0,1 0-57 0 0,-2 4 128 0 0,-1 0-94 0 0,1 1-76 0 0,0 0-57 0 0,-15 14 420 0 0,12-12-444 0 0,1 1-41 0 0,0 1-37 0 0,2 0-33 0 0,-9 15 119 0 0,2 1-91 0 0,2-5-86 0 0,12-21-133 0 0,1 0-1 0 0,-1 0 1 0 0,1 0 0 0 0,0 0-1 0 0,0 0 1 0 0,0 0 0 0 0,0 1 0 0 0,0-1-1 0 0,1 0 1 0 0,-1 1 0 0 0,1-1 0 0 0,0 0-1 0 0,0 1 1 0 0,0-1 0 0 0,1 0 0 0 0,0 3-15 0 0,-1-4 10 0 0,1-1 0 0 0,-1 1 0 0 0,1 0 0 0 0,0 0 0 0 0,0 0 0 0 0,0-1 0 0 0,0 1 0 0 0,0 0 1 0 0,1-1-1 0 0,-1 1 0 0 0,0-1 0 0 0,1 1 0 0 0,-1-1 0 0 0,1 0 0 0 0,0 1-10 0 0,0-1 9 0 0,0 1 0 0 0,1-1 0 0 0,-1 0 1 0 0,1 1-1 0 0,0-1 0 0 0,-1 0 0 0 0,1-1 0 0 0,0 1-9 0 0,23 4 82 0 0,-1 0-33 0 0,57 5 21 0 0,-47-6-12 0 0,-17-3-5 0 0,-11 0-73 0 0,1 1 38 0 0,0 0 35 0 0,-1 0 35 0 0,8 3 186 0 0,-1 2 123 0 0,-13-7-178 0 0,-1 0-22 0 0,-1 8 134 0 0,-2-1-80 0 0,-3 0-64 0 0,-1-2-48 0 0,1-1-34 0 0,0-1 0 0 0,-1 0 0 0 0,1 0 0 0 0,-2 0-105 0 0,-9 3 17 0 0,-1 0 35 0 0,-39 12 216 0 0,31-11-185 0 0,-4 1-76 0 0,4-2-117 0 0,13-4 4 0 0,0 0-39 0 0,0 0-44 0 0,0 0-47 0 0,1-1-52 0 0,-1 0-57 0 0,10 0 332 0 0,0-1-47 0 0,0 0-44 0 0,0 0-39 0 0,0 0-37 0 0,0 0-34 0 0,-3 1-302 0 0,1-1-31 0 0,0-1-60 0 0,-15-1-1871 0 0,15 1 1882 0 0,-6-1-1177 0 0</inkml:trace>
  <inkml:trace contextRef="#ctx0" brushRef="#br0" timeOffset="309.722">527 122 14632 0 0,'0'0'430'0'0,"0"0"-156"0"0,0 0-126 0 0,0 0-43 0 0,0 1-62 0 0,0 1-33 0 0,4 14 9 0 0,1 1 16 0 0,0 0 58 0 0,-2 0 49 0 0,0 0 43 0 0,-1 5 84 0 0,-1-1 39 0 0,1 42 736 0 0,-3-26-429 0 0,-1 0-82 0 0,-1 1-106 0 0,3-20-261 0 0,-1 1-37 0 0,0 32 133 0 0,-3-1-66 0 0,-1 54 162 0 0,5-103-524 0 0,0-1 36 0 0,0 1-33 0 0,0-1 112 0 0,0 1 90 0 0,-1 0 98 0 0,1 1 461 0 0,-1-1-393 0 0,1 0-140 0 0,0-1-48 0 0,0 1-59 0 0,-1 0-68 0 0,1-1-81 0 0,0 1-91 0 0,0-1-101 0 0,0 1-112 0 0,0-1 98 0 0,-1 1-58 0 0,1-1-61 0 0,0 0-65 0 0,0 1-66 0 0,0-1-71 0 0,0 1-73 0 0,0-1-77 0 0,0 0-329 0 0,0 0-33 0 0,0 0-2577 0 0</inkml:trace>
  <inkml:trace contextRef="#ctx0" brushRef="#br0" timeOffset="1263.405">574 321 11544 0 0,'0'0'224'0'0,"1"0"-94"0"0,-1 1-59 0 0,4 3 0 0 0,-3-3-5 0 0,2 3 187 0 0,0 0-66 0 0,0 0-57 0 0,1-1-46 0 0,3 5-21 0 0,9 8-79 0 0,-11-11 70 0 0,0 0 71 0 0,12 8 148 0 0,1-1 39 0 0,1-3 42 0 0,1-2 42 0 0,0-3 43 0 0,1-1 43 0 0,0-2 45 0 0,0-2 45 0 0,5-1-46 0 0,-8 1-135 0 0,-6-1-161 0 0,-2 0-72 0 0,1 0-43 0 0,0-2-38 0 0,-8 3-53 0 0,1 1 0 0 0,-1-1-1 0 0,0-1 1 0 0,1 1 0 0 0,-1 0-1 0 0,0-1 1 0 0,1 0 0 0 0,-1 1-1 0 0,0-1 1 0 0,0-1 0 0 0,-1 1-1 0 0,1 0 1 0 0,1-2-24 0 0,-3 3 19 0 0,1-8 18 0 0,-4 8-115 0 0,-2 0 35 0 0,-9-3-7 0 0,9 3 135 0 0,-1 1 0 0 0,1-1 0 0 0,-1 1 1 0 0,1 1-1 0 0,-1-1 0 0 0,0 1-85 0 0,-16 4 289 0 0,2 2-105 0 0,1 1-74 0 0,7-2-86 0 0,0 0-40 0 0,1 1-45 0 0,0 0-49 0 0,0 0-55 0 0,0 0-57 0 0,1 1-64 0 0,1-1-68 0 0,-7 5 173 0 0,1 3 110 0 0,-2 3 83 0 0,8-9 33 0 0,0 1 0 0 0,1 1 1 0 0,-2 2-46 0 0,2 2-4 0 0,6-13-102 0 0,1-2 36 0 0,0 0 121 0 0,0 0 56 0 0,3 3 62 0 0,2 1-42 0 0,12 3 137 0 0,-15-6-227 0 0,0-1 0 0 0,0 0 0 0 0,0 0 0 0 0,1 1 0 0 0,-1-2 0 0 0,0 1 0 0 0,0 0 0 0 0,1 0-37 0 0,20-5 187 0 0,-14 3-128 0 0,-3 0-15 0 0,0 1-1 0 0,1-1 0 0 0,-2-1 0 0 0,1 1 0 0 0,5-3-43 0 0,16-12 97 0 0,-1-3-35 0 0,-14 10-28 0 0,1 1 0 0 0,0 1-1 0 0,9-5-33 0 0,-18 11 6 0 0,8-4-4 0 0,-1 1 0 0 0,1 1 0 0 0,2-1-2 0 0,1 2 0 0 0,-12 4-4 0 0,0 0-4 0 0,-3-1 6 0 0,1 1-1 0 0,0-1 0 0 0,0 0 1 0 0,-1 0-1 0 0,1 0 0 0 0,0 1 0 0 0,0-1 1 0 0,-1 0-1 0 0,1 1 0 0 0,0-1 1 0 0,0 0-1 0 0,-1 1 0 0 0,1-1 0 0 0,-1 1 1 0 0,1-1-1 0 0,0 1 0 0 0,-1-1 1 0 0,1 1-1 0 0,-1 0 0 0 0,1-1 1 0 0,-1 1-1 0 0,1 0 0 0 0,-1-1 0 0 0,1 2 3 0 0,0 16 9 0 0,0-9-13 0 0,-1-3 6 0 0,2 3-2 0 0,3 6 64 0 0,4 8 134 0 0,-8-21-134 0 0,2-1 68 0 0,3 3-13 0 0,2 1 24 0 0,7-2 110 0 0,-1-2-39 0 0,1-2-37 0 0,-2-2-32 0 0,14-9 56 0 0,-3-5-98 0 0,-5 0-75 0 0,-3-1-34 0 0,-7 6-29 0 0,0 0-1 0 0,-1-1 1 0 0,4-8 35 0 0,2-4-140 0 0,-1-1-67 0 0,3-6-108 0 0,7-15-238 0 0,5-11-148 0 0,-8 20 305 0 0,0-4 10 0 0,-4 7 68 0 0,-4 13 149 0 0,-6 10-32 0 0,0 1 1 0 0,4-13 200 0 0,-7 13-56 0 0,1 1 36 0 0,-1 3 31 0 0,-3 5-10 0 0,0 1-1 0 0,1 0 0 0 0,-1-1 1 0 0,0 1-1 0 0,0 0 0 0 0,0-1 1 0 0,0 1-1 0 0,0 0 0 0 0,0-1 1 0 0,-1 0-1 0 0,1-2 29 0 0,0-1 33 0 0,0 4 27 0 0,0 1-1 0 0,0 1 96 0 0,0 0-45 0 0,-1 1-40 0 0,1 1-32 0 0,-2 4-7 0 0,-4 12-74 0 0,4-14 81 0 0,-19 49 122 0 0,-3 24-189 0 0,0-4 159 0 0,9-27 171 0 0,-2 18-330 0 0,7-16 168 0 0,9-40-123 0 0,0 1 0 0 0,0 0 0 0 0,1 0 0 0 0,1-1-1 0 0,0 7-44 0 0,0-10 40 0 0,0 0 0 0 0,1 0 0 0 0,-1 0 0 0 0,1 0 0 0 0,2 3-40 0 0,8 12 172 0 0,6-5 52 0 0,-15-14-176 0 0,0 0 0 0 0,0 0 0 0 0,0-1 0 0 0,0 0 0 0 0,0 1 0 0 0,1-1-48 0 0,1 0 73 0 0,-1 0 0 0 0,0 0 0 0 0,1-1 0 0 0,-1 1-1 0 0,3-1-72 0 0,19-1 251 0 0,-1 0-56 0 0,0-2-48 0 0,-1-2-41 0 0,13-8-2 0 0,-30 10-93 0 0,1-1-1 0 0,-1 0 1 0 0,0-1 0 0 0,0 0-1 0 0,-1 0 1 0 0,3-3-11 0 0,7-8 68 0 0,0-1-44 0 0,0-1-42 0 0,-2-1-40 0 0,0-1-37 0 0,-2 1-35 0 0,10-21-224 0 0,-19 36 248 0 0,-1 2 57 0 0,1-1 21 0 0,0-5-67 0 0,-2 7 4 0 0,-1 1 20 0 0,-1 0-13 0 0,-5 4 40 0 0,-2 3-23 0 0,0 0 0 0 0,0 0-1 0 0,1 1 1 0 0,-3 4 67 0 0,-14 23-118 0 0,12-12 99 0 0,3 1 59 0 0,3 0 72 0 0,4-1 86 0 0,5-2-151 0 0,4-4 50 0 0,-5-15-70 0 0,0 1 1 0 0,0-1-1 0 0,0 0 1 0 0,0 0-1 0 0,1 0 1 0 0,-1 0-1 0 0,0 0 0 0 0,1 0 1 0 0,0-1-1 0 0,-1 1 1 0 0,1-1-1 0 0,0 0 0 0 0,0 0 1 0 0,-1 0-1 0 0,1 0 1 0 0,1 0-28 0 0,2 0 61 0 0,0 0 1 0 0,0 0-1 0 0,0-1 1 0 0,5 0-62 0 0,12-1 103 0 0,-4-3-75 0 0,-2-1-70 0 0,-12 2-199 0 0,14-9-822 0 0,-19 12 1028 0 0,11-10-792 0 0</inkml:trace>
  <inkml:trace contextRef="#ctx0" brushRef="#br0" timeOffset="1539.168">878 122 17423 0 0,'0'0'396'0'0,"0"0"52"0"0,0 0 30 0 0,0 0-201 0 0,2 0-133 0 0,14 0-359 0 0,0 0 99 0 0,0 1 84 0 0,0-1 70 0 0,-1 1 53 0 0,1-1 37 0 0,36 3 387 0 0,-30-1-336 0 0,1-1-81 0 0,-11 0-94 0 0,-1 0-36 0 0,7 0-107 0 0,-8 0 23 0 0,-1-1-33 0 0,0 1-38 0 0,0 0-39 0 0,0-1-42 0 0,0 1-45 0 0,1-1-47 0 0,-1 1-49 0 0,0-1-53 0 0,0 1-55 0 0,0-1-58 0 0,1 1-59 0 0,-1-1-63 0 0,0 1-66 0 0,1-1-390 0 0,0 0-34 0 0,22 0-2490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2:25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10512 0 0,'0'0'237'0'0,"1"0"-64"0"0,0-1-53 0 0,1 1-44 0 0,1-1-17 0 0,2-2-41 0 0,-4 1 15 0 0,0 2 153 0 0,0-1-84 0 0,0 0-71 0 0,-1 1-58 0 0,1-1-60 0 0,2 0-288 0 0,-2 0 252 0 0,0 0 84 0 0,-1 1 69 0 0,1 0 41 0 0,0-1 48 0 0,-1 1 54 0 0,1-1 59 0 0,-1 1 66 0 0,1 0-59 0 0,-1-1 33 0 0,0 1 36 0 0,1 0 37 0 0,-1-1 40 0 0,1 1 41 0 0,-1 0 42 0 0,0-1 46 0 0,0 2-257 0 0,0 0-61 0 0,0 0-52 0 0,0 1-43 0 0,1 0-1 0 0,1 5-29 0 0,-2-6-26 0 0,0 0 38 0 0,3 14 246 0 0,-1 0-40 0 0,-1 14 188 0 0,-1-11-247 0 0,-1 0-33 0 0,-2 9 50 0 0,0 0-40 0 0,-2 25 170 0 0,2-21-150 0 0,0 1-73 0 0,-2 5-36 0 0,2 17 10 0 0,3-38-40 0 0,0 0-1 0 0,2 7-87 0 0,6 13 202 0 0,-4-23-286 0 0,3-3 91 0 0,3 0 96 0 0,8-1 175 0 0,-14-8-225 0 0,-1-1 0 0 0,0 1 0 0 0,0-1 0 0 0,0 0 0 0 0,0 0 0 0 0,0 0-1 0 0,1 0 1 0 0,-1 0 0 0 0,0-1 0 0 0,1 1-53 0 0,7-4 123 0 0,1-1-59 0 0,21-14 64 0 0,-3-3-90 0 0,-1-2-73 0 0,-2-4-59 0 0,-9 9-18 0 0,2-1-94 0 0,0 2-77 0 0,2 2-66 0 0,-22 16 341 0 0,1-1-1 0 0,-1 1 1 0 0,1 0 0 0 0,-1-1 0 0 0,1 1-1 0 0,-1 0 1 0 0,1 0 0 0 0,-1-1 0 0 0,1 1-1 0 0,-1 0 1 0 0,1 0 0 0 0,-1 0 0 0 0,1 0 0 0 0,0 0-1 0 0,-1-1 1 0 0,1 1 0 0 0,-1 0 0 0 0,1 0-1 0 0,-1 1 1 0 0,1-1 0 0 0,-1 0 0 0 0,1 0 0 0 0,0 0-1 0 0,-1 0 1 0 0,1 0 0 0 0,-1 1 8 0 0,1-1-11 0 0,-1 1 1 0 0,1-1 0 0 0,-1 1-1 0 0,1 0 1 0 0,-1-1 0 0 0,1 1-1 0 0,-1 0 1 0 0,1-1-1 0 0,-1 1 1 0 0,0 0 0 0 0,0 0-1 0 0,1 0 1 0 0,-1-1-1 0 0,0 1 1 0 0,0 0 0 0 0,0 0 10 0 0,1 8-64 0 0,-1-1 1 0 0,0 0-1 0 0,-1 0 1 0 0,0 1 63 0 0,0 4-108 0 0,1-10 110 0 0,0 15 14 0 0,1 1 0 0 0,1 11-16 0 0,0-24 8 0 0,-1 1 1 0 0,1 0-1 0 0,0 0 1 0 0,0-1-1 0 0,1 1 1 0 0,0-1-1 0 0,0 0 1 0 0,3 5-9 0 0,1 1 10 0 0,-4-6 18 0 0,-2-5 101 0 0,1 0-58 0 0,5 0-7 0 0,-5 0-20 0 0,24 3 347 0 0,0-7-66 0 0,-1-5-57 0 0,-2-4-51 0 0,-2-5-41 0 0,-2-2-36 0 0,-15 14-105 0 0,-1-1-1 0 0,1 1 1 0 0,-1-1-1 0 0,0 1 1 0 0,0-1-1 0 0,2-6-34 0 0,1-12 27 0 0,-5 18-8 0 0,0 0 0 0 0,0 0 0 0 0,-1 0-1 0 0,0 0 1 0 0,0 0 0 0 0,0 0-1 0 0,-2-5-18 0 0,-3-7 22 0 0,-3 1-39 0 0,-4 1-53 0 0,-4 2-68 0 0,9 8 21 0 0,0 1 0 0 0,-1 0 0 0 0,0 0 0 0 0,0 1-1 0 0,-7-2 118 0 0,3 1-166 0 0,0 2-48 0 0,-2-1-96 0 0,0 1-97 0 0,-1 1-116 0 0,8 1 211 0 0,-1 0-37 0 0,3 1 168 0 0,3 0 44 0 0,0 0-42 0 0,-2 0-145 0 0,1 0-115 0 0,1 1-32 0 0,-1-1-110 0 0,0 0-122 0 0,2 1 301 0 0,0-1-35 0 0,-1 0-360 0 0,-1 1-107 0 0,-1-1-1156 0 0,-3 0-1152 0 0</inkml:trace>
  <inkml:trace contextRef="#ctx0" brushRef="#br0" timeOffset="517.934">665 184 10000 0 0,'0'0'236'0'0,"0"0"-65"0"0,1 1-55 0 0,-1 0-44 0 0,0 1-29 0 0,2 3-28 0 0,-2-2 17 0 0,1-3-30 0 0,5 20 7 0 0,-2-12 53 0 0,-2-2 108 0 0,0 0 32 0 0,2 16 488 0 0,-3-12-382 0 0,1-1-62 0 0,0 6 76 0 0,0 0 0 0 0,-1 0 1 0 0,0 0-1 0 0,-1 0 0 0 0,-2 3-322 0 0,2 15 605 0 0,-1-24-408 0 0,-1 2 33 0 0,0 12 357 0 0,1-22-534 0 0,1 0 0 0 0,0 1 0 0 0,0-1 0 0 0,1 0 0 0 0,-1 1 0 0 0,0-1 0 0 0,0 0 1 0 0,1 1-1 0 0,-1-1 0 0 0,1 0 0 0 0,-1 0 0 0 0,1 0 0 0 0,0 2-53 0 0,0-3 209 0 0,-1 0-1 0 0,0 0 0 0 0,0 0 0 0 0,0 1-77 0 0,0-1-44 0 0,1 1-6 0 0,0 1-22 0 0,0-2 17 0 0,0 0 66 0 0,13-6 113 0 0,2-3-81 0 0,-6 1-123 0 0,-2 0-67 0 0,-2-1 30 0 0,1 1 0 0 0,0 0-1 0 0,0 1 1 0 0,1 0-1 0 0,4-4-13 0 0,11-7-4 0 0,-3 5-33 0 0,3 1-63 0 0,1 3-71 0 0,-2 5-81 0 0,-21 4 235 0 0,1 0-1 0 0,-1 1 0 0 0,1-1 0 0 0,-1 0 0 0 0,0 0 1 0 0,1 1-1 0 0,-1-1 0 0 0,0 1 0 0 0,0-1 1 0 0,2 2 17 0 0,9 8-85 0 0,-3 1 64 0 0,2 7 30 0 0,-4-5 3 0 0,-1-5 51 0 0,2 6 89 0 0,15 19 294 0 0,-16-24-336 0 0,0 1-35 0 0,-6-9-155 0 0,-1-1 49 0 0,1 1 44 0 0,0 1 121 0 0,0-2 8 0 0,2 2 528 0 0,-2-2-547 0 0,1 0-60 0 0,-1 0 223 0 0,0-1-11 0 0,8-8 39 0 0,-3-2-64 0 0,-1-2-56 0 0,-2-1-51 0 0,0-1-42 0 0,-2 0-36 0 0,1-15-13 0 0,-2 10-54 0 0,3-16 36 0 0,2-20 82 0 0,-4 40-90 0 0,0 11-17 0 0,5-51 89 0 0,1 29-149 0 0,-3 14-32 0 0,2 2-50 0 0,-6 10 76 0 0,0 1-23 0 0,0 0-55 0 0,0 0-142 0 0,0 0-255 0 0,0 0-20 0 0,0 0 206 0 0,0 0 80 0 0,0 1-196 0 0,1 0 88 0 0,-1 0 75 0 0,1 0 63 0 0,1 1-71 0 0,4 2-197 0 0,-5-3 325 0 0,1 0-55 0 0,-2 0-73 0 0,1 0-93 0 0,1 0-201 0 0,-1 1-114 0 0,0-1 116 0 0,0 1-44 0 0,0 1-735 0 0,1 2-567 0 0,1 2-1082 0 0</inkml:trace>
  <inkml:trace contextRef="#ctx0" brushRef="#br0" timeOffset="1137.865">1229 277 10880 0 0,'0'0'248'0'0,"0"0"34"0"0,0 0 20 0 0,0 0-38 0 0,0-1-175 0 0,2-3-74 0 0,0 1 7 0 0,-1 1 60 0 0,0 2 87 0 0,-1-1 200 0 0,0 1 354 0 0,1 0-215 0 0,0 0-117 0 0,0 0-101 0 0,1 0-84 0 0,0 0-78 0 0,0 0-42 0 0,6 0 119 0 0,-7 0-42 0 0,5 0 229 0 0,1 0-39 0 0,0 0-35 0 0,0 0-33 0 0,6-2 193 0 0,0 1-107 0 0,3-3-41 0 0,-1 0-97 0 0,-2-1-79 0 0,-7 2-84 0 0,-1 0 0 0 0,0 0-1 0 0,1 0 1 0 0,1-2-70 0 0,24-24 174 0 0,-23 17-105 0 0,-8 8-70 0 0,-1 2 11 0 0,1-15 61 0 0,-3 9-17 0 0,-15-7-55 0 0,15 14-4 0 0,1 1-1 0 0,-1-1 1 0 0,0 0-1 0 0,1 1 1 0 0,-1-1-1 0 0,0 1 1 0 0,0 0-1 0 0,0 0 1 0 0,1 0-1 0 0,-1 0 1 0 0,0 1-1 0 0,0-1 1 0 0,1 1-1 0 0,-1 0 1 0 0,0-1-1 0 0,1 1 1 0 0,-1 0-1 0 0,1 0 1 0 0,-1 1-1 0 0,1-1 1 0 0,-1 1-1 0 0,1-1 1 0 0,0 1-1 0 0,-1 0 6 0 0,-4 3-24 0 0,1 0-1 0 0,-1 1 1 0 0,1 0-1 0 0,0 0 1 0 0,0 1-1 0 0,1 0 0 0 0,-2 1 25 0 0,-10 19-79 0 0,9-11 79 0 0,0 0 0 0 0,0 0-1 0 0,1 3 1 0 0,6-16-1 0 0,0 1 0 0 0,0-1 0 0 0,1 0 0 0 0,-1 1 0 0 0,1-1 0 0 0,0 3 1 0 0,2 13 64 0 0,2-5 63 0 0,5-3 87 0 0,-8-9-161 0 0,1-1 0 0 0,0 0 0 0 0,-1 0 0 0 0,1 0 0 0 0,0 0 0 0 0,0 0 0 0 0,0 0 0 0 0,2 0-53 0 0,17 3 325 0 0,2-4-99 0 0,0-3-96 0 0,-4 1-95 0 0,-4 0-10 0 0,-1-1 0 0 0,1 0 0 0 0,-1-1 0 0 0,0-1-1 0 0,4-2-24 0 0,36-11 25 0 0,-38 14-8 0 0,12-3-25 0 0,12 0-45 0 0,-34 6 48 0 0,0 1 0 0 0,0 1 0 0 0,0-1 0 0 0,0 1 1 0 0,-1 0-1 0 0,2 0 5 0 0,21 10 36 0 0,-14-3-159 0 0,-3 2 81 0 0,-2 1 84 0 0,0 1 88 0 0,-8-11-114 0 0,0 1-86 0 0,-1-2-42 0 0,1 0 35 0 0,-1 2 15 0 0,1 0 84 0 0,0 0 47 0 0,-1 2 166 0 0,0 0 241 0 0,-1-6-303 0 0,1 0-125 0 0,-1-2-33 0 0,-2-5 191 0 0,1-1-34 0 0,0-9 83 0 0,2-1-106 0 0,2 1-84 0 0,3-13-87 0 0,7-15-143 0 0,-7 28 106 0 0,-4 13 53 0 0,2 0-1 0 0,-1-1 0 0 0,1 1 0 0 0,0 0 0 0 0,0 0 7 0 0,13-18-89 0 0,-5 9-25 0 0,0 2-63 0 0,1 0-76 0 0,-1 2-92 0 0,0 0-231 0 0,3-1-28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2:23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93 10384 0 0,'0'0'301'0'0,"0"0"4"0"0,1-1-199 0 0,2-3-90 0 0,-1 2 3 0 0,-1 1 52 0 0,-1 1-71 0 0,1-1 148 0 0,-1 1 172 0 0,0-1 20 0 0,1 0-60 0 0,0 0-53 0 0,-1 0-44 0 0,2-1 84 0 0,4-4 209 0 0,-5 5-276 0 0,1-1 69 0 0,0 1 100 0 0,-1 0-141 0 0,0 1 34 0 0,0 0 36 0 0,0-1 41 0 0,0 1 42 0 0,-1 0 47 0 0,1 0 65 0 0,4-5 730 0 0,-3 3-886 0 0,1 0-41 0 0,-1 0-34 0 0,0 0-89 0 0,0 1-107 0 0,-2 0-79 0 0,1 1-35 0 0,17-9 577 0 0,-11 7-340 0 0,1-2-43 0 0,-2 1-85 0 0,0-1-38 0 0,-4 2-9 0 0,-1 0 1 0 0,1 0-1 0 0,-1-1 1 0 0,1 1-1 0 0,-1-1 0 0 0,0 1 1 0 0,0-1-1 0 0,0 1 0 0 0,0-2-14 0 0,-2 1 59 0 0,0 7 7 0 0,-3 11-67 0 0,-7 27 1 0 0,5 0 1 0 0,1-17 6 0 0,2 0 0 0 0,0 20-7 0 0,2-14 120 0 0,-1 0 65 0 0,-1 0 107 0 0,3-15-93 0 0,-1 0 41 0 0,1-6-80 0 0,-2 6 216 0 0,1-1 18 0 0,1-5-199 0 0,0-9-35 0 0,-1-1-42 0 0,1 1-38 0 0,0 0-12 0 0,2 6-163 0 0,-2-6 123 0 0,1 1 52 0 0,-1 0 75 0 0,1-1 90 0 0,0 0 108 0 0,-1 0-131 0 0,0-1 34 0 0,3 3-234 0 0,6 1-33 0 0,-2-3 92 0 0,-6-1-9 0 0,1-1 52 0 0,15-7 1 0 0,-12 5-82 0 0,0-1-33 0 0,1-1-10 0 0,-3 3 0 0 0,-2 7 0 0 0,3 11-37 0 0,-2-3-44 0 0,0-1-1 0 0,0 12 82 0 0,-2 18-28 0 0,0 56-60 0 0,-7-34 60 0 0,3-37 1 0 0,-1-1-46 0 0,2-9-19 0 0,-1 0 1 0 0,-1-1-1 0 0,0 1 1 0 0,-2-1-1 0 0,0-1 1 0 0,-1 3 91 0 0,5-14-284 0 0,1 0 82 0 0,0 0 70 0 0,-1 0 56 0 0,-1 4 48 0 0,-4 4 119 0 0,4-6-82 0 0,1-1-65 0 0,-1 0-99 0 0,1-2 2 0 0,1 0-53 0 0,-1 0-61 0 0,1-1-68 0 0,-1 2-106 0 0,0-1-95 0 0,0 0-103 0 0,0-1-111 0 0,0 1-120 0 0,2-1 388 0 0,-1-1-34 0 0,0 1-34 0 0,1-1-36 0 0,-1 0-36 0 0,0 1-37 0 0,-3 2-1874 0 0,-2 2-1425 0 0,6-6 3944 0 0</inkml:trace>
  <inkml:trace contextRef="#ctx0" brushRef="#br0" timeOffset="544.701">1 429 13184 0 0,'0'0'298'0'0,"0"0"46"0"0,0 0 22 0 0,0 0-156 0 0,1-1-102 0 0,2-4-21 0 0,1 2-48 0 0,6 0-48 0 0,-7 3 30 0 0,-3 0-21 0 0,16-5 60 0 0,-1 0 90 0 0,1 1 89 0 0,0 1 88 0 0,6-1 250 0 0,-1 0-67 0 0,1 1-64 0 0,0-2-59 0 0,-1 1-54 0 0,1 0-50 0 0,-1 0-45 0 0,0 0-42 0 0,13-3 41 0 0,0 1-74 0 0,6-2-43 0 0,22-3-27 0 0,-54 10-94 0 0,7-2 41 0 0,1 1 1 0 0,15 0-41 0 0,-24 2 12 0 0,0 1 1 0 0,0-1-1 0 0,1 2 1 0 0,2 0-13 0 0,18 8-2 0 0,-8 2 2 0 0,-15-6-13 0 0,-3-3 5 0 0,-1-1 1 0 0,1 1-1 0 0,-1-1 1 0 0,0 1-1 0 0,0 0 1 0 0,0-1-1 0 0,-1 1 8 0 0,3 21-16 0 0,-4-10 11 0 0,0 1 0 0 0,-2 7 5 0 0,0 0-32 0 0,2-1-41 0 0,4 30 62 0 0,-3-49 12 0 0,3 6 0 0 0,1-1 8 0 0,-3-6 48 0 0,1-18 108 0 0,2-1-62 0 0,3-4-39 0 0,6-9-24 0 0,-4 11-8 0 0,10-23-39 0 0,-6 16-28 0 0,0 4-34 0 0,0 2-51 0 0,-1 3-31 0 0,1 2-55 0 0,1 0-64 0 0,0 0-72 0 0,-11 14 126 0 0,-1-1 57 0 0,1 1 50 0 0,-1-1 39 0 0,3-1 19 0 0,3-4 60 0 0,-5 5-30 0 0,1 0-47 0 0,0 0-73 0 0,-2 2 13 0 0,0-1-38 0 0,0 0-45 0 0,1 1-49 0 0,-1-1-78 0 0,1 0-69 0 0,-1 0-74 0 0,1 1-80 0 0,0-1-87 0 0,-1 1-92 0 0,1-1-100 0 0,0 0-104 0 0,2 0-1017 0 0,4-2-1103 0 0</inkml:trace>
  <inkml:trace contextRef="#ctx0" brushRef="#br0" timeOffset="1296.51">893 274 8896 0 0,'0'0'200'0'0,"0"0"33"0"0,0 0 14 0 0,-2 2-61 0 0,-3 2-124 0 0,1-2-25 0 0,1 1 68 0 0,-3 0 152 0 0,1 0 80 0 0,-6 2 369 0 0,7-2-431 0 0,-1 0-26 0 0,0 0-89 0 0,-4 4-79 0 0,1-1 45 0 0,-9 8 236 0 0,1 1 94 0 0,-17 21 707 0 0,24-24-853 0 0,0 1-53 0 0,-1 2-47 0 0,5-8-153 0 0,0 1-37 0 0,0 7 16 0 0,2 7 81 0 0,3-21-22 0 0,0-1 7 0 0,2 1 30 0 0,10 5 182 0 0,1-3-48 0 0,-1-3-41 0 0,1-2-34 0 0,7-5 60 0 0,10-10 59 0 0,-20 9-219 0 0,3-4-56 0 0,0-1-26 0 0,-3 6 30 0 0,24-17 21 0 0,-21 14-29 0 0,1 1 0 0 0,-1 1 1 0 0,2 0-32 0 0,-8 4-2 0 0,0 2 1 0 0,-1-1-1 0 0,1 1 1 0 0,0 0-1 0 0,3 0 2 0 0,-8 2 2 0 0,1-1-1 0 0,-1 1 0 0 0,0 0 0 0 0,1 0 0 0 0,-1 0 0 0 0,1 0 0 0 0,-1 1 0 0 0,1-1-1 0 0,-1 1-5 0 0,0-1-1 0 0,0 1 1 0 0,0 0 0 0 0,0 0 0 0 0,0 0 0 0 0,0 0-1 0 0,0 0 1 0 0,0 0 0 0 0,0 0 0 0 0,0 1 0 0 0,0-1-1 0 0,-1 1 1 0 0,1-1 0 0 0,0 2 5 0 0,6 10-8 0 0,-6-7 36 0 0,0-1 0 0 0,-1 1-1 0 0,1 0 1 0 0,-1 0 0 0 0,-1 0-1 0 0,1 1 1 0 0,-1-1-1 0 0,0 2-27 0 0,-1 9 94 0 0,0 0-1 0 0,-3 5-93 0 0,6 0 154 0 0,0-4 4 0 0,-6-6 4 0 0,4-11-52 0 0,0-1 2 0 0,0 0 0 0 0,0 0 0 0 0,0 0 0 0 0,-1-1 26 0 0,0-1-54 0 0,-2-7 32 0 0,2 7-38 0 0,0-5 25 0 0,2-2-43 0 0,1-3-30 0 0,2-3-31 0 0,3-7-98 0 0,1 0-57 0 0,-3 11 19 0 0,1-1-1 0 0,0 1 1 0 0,1 1-1 0 0,0-1 1 0 0,1 1 137 0 0,14-14-265 0 0,-8 11 148 0 0,1 1 41 0 0,-9 8 72 0 0,14-10 9 0 0,-4 6-80 0 0,-8 6-87 0 0,-1 1 42 0 0,0 2 38 0 0,-1 2 33 0 0,5 6 36 0 0,-1 4 84 0 0,-6-4 18 0 0,0 0 0 0 0,-1 0 1 0 0,0 0-1 0 0,0 2-89 0 0,2 7 90 0 0,-2-9-92 0 0,0 6-7 0 0,0 0 63 0 0,4 20 229 0 0,-5-30-159 0 0,0-1-48 0 0,1 7 76 0 0,-3-9-24 0 0,6 3 303 0 0,0 0-220 0 0,-4-4-150 0 0,-1 0-36 0 0,8 0 316 0 0,-1-4-80 0 0,1-3-66 0 0,-1-2-49 0 0,1-3-17 0 0,6-13 116 0 0,-15 23-226 0 0,16-27 152 0 0,1-2-85 0 0,2 2-66 0 0,-15 24-21 0 0,0-1 1 0 0,0 1 0 0 0,0 0-1 0 0,1 0 1 0 0,0 0-1 0 0,0 0 1 0 0,0 1-1 0 0,0 0 1 0 0,0 0-1 0 0,3 0 1 0 0,-7 2-4 0 0,1 0 0 0 0,-1 1 0 0 0,0 0 0 0 0,1-1 0 0 0,0 1 0 0 0,-1 0 0 0 0,1-1 0 0 0,-1 1 0 0 0,1 0 0 0 0,-1 0 0 0 0,1 1 0 0 0,0-1 4 0 0,0 0-10 0 0,1 1 1 0 0,-1 0-1 0 0,0 0 0 0 0,0-1 1 0 0,0 2-1 0 0,0-1 0 0 0,0 0 1 0 0,0 0-1 0 0,0 0 0 0 0,0 1 1 0 0,-1-1-1 0 0,2 2 10 0 0,19 25-112 0 0,-9-9 70 0 0,-1 0 56 0 0,-3-7-81 0 0,10 19 147 0 0,-15-24-87 0 0,0 0-35 0 0,1 1-48 0 0,-1-1-59 0 0,0-3 11 0 0,-1 1-36 0 0,0-1-40 0 0,0 1-42 0 0,8 13-844 0 0,-2-2-47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2:20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34 504 10944 0 0,'0'0'248'0'0,"0"0"34"0"0,0 0-29 0 0,-1 0-109 0 0,1 1-80 0 0,-4 0-20 0 0,2 0 17 0 0,-11 6 34 0 0,12-6-88 0 0,0 0 0 0 0,0-1 0 0 0,0 1 0 0 0,1 0 0 0 0,-1 0 0 0 0,0 0 0 0 0,1 0 0 0 0,-1 0 0 0 0,1-1 1 0 0,-1 1-1 0 0,1 0 0 0 0,-1 0 0 0 0,1 0 0 0 0,0 1 0 0 0,0-1 0 0 0,-1 0 0 0 0,1 0-7 0 0,-1 5 82 0 0,-1 5 192 0 0,6-1 100 0 0,1-3-23 0 0,8 3 229 0 0,-8-8-286 0 0,0 1-1 0 0,0-1 1 0 0,0 0-1 0 0,5 1-293 0 0,-1-1 343 0 0,-2-1-50 0 0,10 0 47 0 0,1-1-34 0 0,19-5 211 0 0,0-4-112 0 0,-6-5-96 0 0,-6-1-132 0 0,7-5-18 0 0,-25 15-130 0 0,1-1 0 0 0,-1 1 0 0 0,-1-2 1 0 0,1 1-1 0 0,2-4-29 0 0,-4 4 25 0 0,-1 1 0 0 0,0-1 1 0 0,0 1-1 0 0,-1-1 0 0 0,0-1 1 0 0,1-2-26 0 0,4-13 90 0 0,-4 5-83 0 0,-3 13-22 0 0,-1 1 1 0 0,0 0 0 0 0,0-1-1 0 0,0 1 1 0 0,0 0-1 0 0,-1-1 1 0 0,1 1 0 0 0,-1 0-1 0 0,0 0 1 0 0,0 0-1 0 0,0-2 15 0 0,0 5 0 0 0,1-1 0 0 0,0 1 0 0 0,0-1 0 0 0,0 1-1 0 0,0 0 1 0 0,-1-1 0 0 0,1 1 0 0 0,0 0-1 0 0,0-1 1 0 0,0 1 0 0 0,-1 0 0 0 0,1 0 0 0 0,0-1-1 0 0,-1 1 1 0 0,1 0 0 0 0,0 0 0 0 0,-1-1 0 0 0,1 1-1 0 0,0 0 1 0 0,-1 0 0 0 0,1 0 0 0 0,0 0-1 0 0,-1-1 1 0 0,1 1 0 0 0,-1 0 0 0 0,1 0 0 0 0,0 0-1 0 0,-1 0 1 0 0,0 0 0 0 0,1 0-4 0 0,-12-2-52 0 0,1 6 63 0 0,10-2-12 0 0,-12 9-55 0 0,4 5 51 0 0,-3 23 65 0 0,7-19-35 0 0,2-7-31 0 0,0 0-1 0 0,1 0 1 0 0,0 1-1 0 0,1-1 0 0 0,1 0 1 0 0,0 1-1 0 0,1 1 11 0 0,2 22 27 0 0,4-2 50 0 0,-4-16-55 0 0,-3-15 2 0 0,1 1-1 0 0,-1-1 1 0 0,1 1 0 0 0,0-1-1 0 0,1 1 1 0 0,-1-1 0 0 0,1 0-1 0 0,0 0 1 0 0,0 0 0 0 0,0 0-1 0 0,1 1-23 0 0,6 7 99 0 0,-8-10-75 0 0,1 0-1 0 0,-1 0 1 0 0,0-1 0 0 0,1 1 0 0 0,0 0 0 0 0,-1-1-1 0 0,1 1 1 0 0,0-1 0 0 0,0 1 0 0 0,0-1-1 0 0,1 1-23 0 0,11 4 154 0 0,0-1-73 0 0,0-3-102 0 0,-7-1-39 0 0,0-1-37 0 0,0-1-41 0 0,0 0-46 0 0,0 0-48 0 0,1-1-54 0 0,-1 0-57 0 0,0 0-61 0 0,1-1-64 0 0,0 0-69 0 0,13-6-487 0 0</inkml:trace>
  <inkml:trace contextRef="#ctx0" brushRef="#br0" timeOffset="296.921">911 323 13536 0 0,'0'0'306'0'0,"0"0"-139"0"0,0 0-36 0 0,0 1 40 0 0,-1-1-80 0 0,-3 2-9 0 0,3-1 2 0 0,-3 2 97 0 0,0 1-49 0 0,1-1-43 0 0,-1 2-35 0 0,-2 3-24 0 0,-8 14-81 0 0,9-15 67 0 0,1-1 61 0 0,-8 12-12 0 0,-2-1 38 0 0,-15 16 183 0 0,8-10 330 0 0,-7 12-616 0 0,18-23 243 0 0,-1 1 1 0 0,-10 8-244 0 0,-9 8 277 0 0,2-3-117 0 0,17-16-139 0 0,-17 14 99 0 0,11-11-106 0 0,5-4-83 0 0,-1-1-96 0 0,10-6-12 0 0,-1 0 95 0 0,-8 3 47 0 0,10-3-9 0 0,-1-1-39 0 0,0 0-56 0 0,1-1-68 0 0,-1 1-80 0 0,0 0-93 0 0,1 0 88 0 0,1 0-45 0 0,-1-1-48 0 0,0 1-52 0 0,1-1-55 0 0,-1 1-57 0 0,1 0-62 0 0,-1-1-63 0 0,-3 2-1306 0 0,-1-1-1120 0 0</inkml:trace>
  <inkml:trace contextRef="#ctx0" brushRef="#br0" timeOffset="579.93">505 423 10912 0 0,'1'0'253'0'0,"0"1"-85"0"0,1 1-51 0 0,3 1 72 0 0,-3-3-84 0 0,0 1 100 0 0,0 0-87 0 0,1 2-64 0 0,0 1-68 0 0,0-1-6 0 0,-1-2 45 0 0,6 5-10 0 0,-1 0 58 0 0,1 0 52 0 0,-1 1 45 0 0,4 3 128 0 0,-1 0 54 0 0,21 26 932 0 0,-18-21-792 0 0,-7-7-284 0 0,1 0-35 0 0,12 16 322 0 0,0-1-105 0 0,0 2-102 0 0,1-1-108 0 0,-10-14-157 0 0,-6-7 7 0 0,0 0 0 0 0,0 0 0 0 0,1-1 1 0 0,-1 1-1 0 0,1-1 0 0 0,0 0-30 0 0,5 1 24 0 0,1 0-43 0 0,-3-2-31 0 0,-1 0-36 0 0,0-2-43 0 0,0 0-49 0 0,-5 1 175 0 0,0-1-61 0 0,0 1-57 0 0,1-1-57 0 0,0 1-116 0 0,-1-1-81 0 0,1 1-76 0 0,0-1-73 0 0,-1 0-71 0 0,1 0-67 0 0,0 1-64 0 0,-1-1-61 0 0,4-2-1168 0 0,3-3-1107 0 0</inkml:trace>
  <inkml:trace contextRef="#ctx0" brushRef="#br0" timeOffset="857.684">1073 407 13104 0 0,'7'0'119'0'0,"-4"-1"108"0"0,-8-2 374 0 0,-6 2-210 0 0,2 1-225 0 0,2 1-119 0 0,-1 1-108 0 0,-1 0 231 0 0,1 0 111 0 0,-2 2 163 0 0,-3 3 333 0 0,1 2-19 0 0,5-1-348 0 0,2 0-169 0 0,2-4-166 0 0,1 1-34 0 0,-8 13 179 0 0,-2-2-102 0 0,9-12-94 0 0,-1 1-1 0 0,1-1 0 0 0,0 1 0 0 0,0 0 1 0 0,1 0-1 0 0,-2 4-23 0 0,-8 19 92 0 0,3-10-19 0 0,5-5-68 0 0,-1 2-1 0 0,-2 14 46 0 0,7-27-49 0 0,-1-1 1 0 0,1 1-1 0 0,0-1 1 0 0,0 1-1 0 0,0 0 0 0 0,0-1 1 0 0,0 1-1 0 0,1-1 1 0 0,-1 1-1 0 0,0-1 0 0 0,1 1 1 0 0,-1-1-1 0 0,1 1 1 0 0,-1-1-1 0 0,2 1-1 0 0,0 1 13 0 0,0 0 0 0 0,0 0-1 0 0,0-1 1 0 0,1 1 0 0 0,-1-1 0 0 0,1 0 0 0 0,0 0-1 0 0,0 0 1 0 0,0 0 0 0 0,0 0 0 0 0,0 0 0 0 0,0-1-1 0 0,0 1 1 0 0,1-1 0 0 0,-1 0 0 0 0,0 0-1 0 0,1-1 1 0 0,-1 1 0 0 0,1 0-13 0 0,6-1 33 0 0,1 1 0 0 0,-1-1 0 0 0,0-1 0 0 0,0 0 0 0 0,3-1-33 0 0,0 1 17 0 0,-4-1 12 0 0,0 1 0 0 0,-1-1 0 0 0,8-3-29 0 0,10-5-19 0 0,-1 2-106 0 0,7-5-512 0 0,-19 6 300 0 0,-7 2 100 0 0,1 0-49 0 0,-1 0-60 0 0,0-1-69 0 0,2-2-85 0 0,-1 2 53 0 0,8-9-559 0 0,-10 9 639 0 0,-1-2-39 0 0,4-5-315 0 0,1 2 86 0 0,-3 3 249 0 0,0 0 34 0 0,2-11-259 0 0,-7 15 473 0 0,1 2 78 0 0,0 0 64 0 0,2 1 91 0 0,-4 1-79 0 0,2-1 244 0 0,-2 1 27 0 0,0 0-98 0 0,0 0-25 0 0,0 0 50 0 0,0 0 174 0 0,0 0 322 0 0,0 0 24 0 0,0 0-30 0 0,0 0-135 0 0,0 0-60 0 0,0 5-44 0 0,-1-2-106 0 0,0 1-86 0 0,0-1-68 0 0,0 1-16 0 0,0 7 164 0 0,1-7-217 0 0,1 0 37 0 0,3 17 422 0 0,-2-2-115 0 0,-1-17-439 0 0,-1-1 0 0 0,1 1 0 0 0,-1 0 0 0 0,1-1 0 0 0,0 1 0 0 0,0-1 0 0 0,0 1 0 0 0,0-1 0 0 0,0 0-1 0 0,1 2-40 0 0,3 2 94 0 0,2 3 133 0 0,-6-6-186 0 0,0-1 0 0 0,0 0 0 0 0,0 1 0 0 0,0-1 1 0 0,-1 1-1 0 0,1-1 0 0 0,-1 1 0 0 0,1 0 0 0 0,-1-1 0 0 0,1 2-41 0 0,4 9 226 0 0,-3-9-95 0 0,1 1 0 0 0,0-1 0 0 0,1 0 0 0 0,-1 0 0 0 0,4 3-131 0 0,-2-1 119 0 0,0-1-40 0 0,-4-3 2 0 0,-1-1-3 0 0,0 0-12 0 0,1 0 22 0 0,1 0-63 0 0,1 0-56 0 0,1-3-83 0 0,-3 2 152 0 0,-1 1-39 0 0,1-1-40 0 0,-1 0-38 0 0,0 0-37 0 0,0 1-37 0 0,1-1-35 0 0,-1 0-36 0 0,0 1-34 0 0,0-1-33 0 0,1-1-387 0 0,-1 1-125 0 0,0-1-117 0 0,0 0-177 0 0,1 1-117 0 0,-1-1-58 0 0,1 0-35 0 0,1-5-2740 0 0,-2 7 4035 0 0</inkml:trace>
  <inkml:trace contextRef="#ctx0" brushRef="#br0" timeOffset="1063.478">1303 208 14168 0 0,'0'0'322'0'0,"0"0"45"0"0,0 0 18 0 0,0 0-159 0 0,0 0-108 0 0,0 0-26 0 0,0-1-49 0 0,2-5-48 0 0,0 4 39 0 0,-1 2-106 0 0,-1 0 38 0 0,1-1 65 0 0,0 1 48 0 0,-1-1 33 0 0,3 1 346 0 0,0 0-287 0 0,1 0-59 0 0,2 0-96 0 0,-5 0-81 0 0,6 1-248 0 0,-4-2 99 0 0,-2 1 74 0 0,0 0-38 0 0,0 0-45 0 0,0 0-50 0 0,0 0-92 0 0,0 0-57 0 0,0 1-51 0 0,1-1-45 0 0,-1 0-153 0 0,0 0-45 0 0,1 1-185 0 0,0-1-498 0 0</inkml:trace>
  <inkml:trace contextRef="#ctx0" brushRef="#br0" timeOffset="1240.82">1495 190 11464 0 0,'0'0'159'0'0,"0"0"-35"0"0,0 1 42 0 0,0-1-89 0 0,1 4-10 0 0,0-2 6 0 0,3 5 3 0 0,-2-2-36 0 0,-2-3-38 0 0,0 0-1 0 0,0 0 1 0 0,0 0 0 0 0,0 0-1 0 0,0-1 1 0 0,0 1-1 0 0,-1 0 1 0 0,1 0-1 0 0,-1 0 1 0 0,1-1 0 0 0,-1 1-2 0 0,-1 6 23 0 0,2 1 42 0 0,1 1 51 0 0,2 7 101 0 0,0 1 16 0 0,-2-6-119 0 0,-1 5 174 0 0,-1 0 92 0 0,1-2 14 0 0,-3 20 600 0 0,0-19-560 0 0,-3-2-99 0 0,4-12-275 0 0,1 1 0 0 0,0-1 1 0 0,-1 1-1 0 0,1 0 0 0 0,1 0 0 0 0,-1-1 1 0 0,0 1-1 0 0,1 0 0 0 0,-1 0 0 0 0,1 0 0 0 0,0 2-60 0 0,2 11 270 0 0,0 10 181 0 0,-2-16-339 0 0,-2 1-33 0 0,1-4-30 0 0,0 1 0 0 0,1 0 0 0 0,0 0 0 0 0,0 0 0 0 0,1-1 0 0 0,0 1 0 0 0,0 0 0 0 0,2 4-49 0 0,-5 6 56 0 0,0-4-22 0 0,4-7 20 0 0,0-5-114 0 0,3 1 115 0 0,0 0 41 0 0,-2 0-119 0 0,-2-2-62 0 0,-1 1-74 0 0,-1-1-90 0 0,-1 0-107 0 0,2-1 94 0 0,0 0-45 0 0,0 0-40 0 0,-1 0-36 0 0,1 0-251 0 0,0 0-62 0 0,0 0-46 0 0,0 0-36 0 0,0 0-1398 0 0,0 0-1245 0 0</inkml:trace>
  <inkml:trace contextRef="#ctx0" brushRef="#br0" timeOffset="1667.073">1366 420 11144 0 0,'0'0'248'0'0,"0"1"-17"0"0,1-1-107 0 0,-1 1-73 0 0,2 1-9 0 0,-2-1-1 0 0,1 0 34 0 0,-1 0 78 0 0,1 0 87 0 0,3 4-266 0 0,-1-1 53 0 0,2 0 49 0 0,-1-1 42 0 0,7 4 227 0 0,0-2 107 0 0,22 8 1019 0 0,-20-9-920 0 0,-8-2-362 0 0,-1-1-4 0 0,0 0-33 0 0,2-1 72 0 0,2 1-57 0 0,3-2 0 0 0,-3 0-25 0 0,0 1 91 0 0,-1 0 23 0 0,0-1-50 0 0,0 0-43 0 0,-1 1-36 0 0,11-4 70 0 0,6-1-19 0 0,-13 3-72 0 0,7-4 51 0 0,1 0-85 0 0,17-6-15 0 0,-15 7-52 0 0,1-1 0 0 0,-1 0 1 0 0,6-4-6 0 0,0 0 70 0 0,17-3-70 0 0,-18 3 64 0 0,-12 4 28 0 0,-6 1-92 0 0,-8 2 0 0 0,1 2 4 0 0,-2-2-10 0 0,-10 1 62 0 0,7 3-55 0 0,0 0-1 0 0,0 0 1 0 0,-1 1 0 0 0,1 0 0 0 0,0 0 0 0 0,0 0-1 0 0,1 0 1 0 0,-1 1 0 0 0,0 0 0 0 0,1 0 0 0 0,0 0-1 0 0,-2 2 0 0 0,-4 2 1 0 0,-10 10-2 0 0,-1 2-58 0 0,17-16 59 0 0,0-1 0 0 0,1 1 0 0 0,0 0 0 0 0,-1 0 0 0 0,1 0 0 0 0,1 1 0 0 0,-1-1-1 0 0,0 1 1 0 0,1-1 0 0 0,0 1 0 0 0,-2 2 0 0 0,3-4 5 0 0,0-1 1 0 0,0 1-1 0 0,0-1 1 0 0,-1 0-1 0 0,1 1 0 0 0,0-1 1 0 0,-1 0-1 0 0,0 0 0 0 0,0 1-5 0 0,1-2 0 0 0,1 0 1 0 0,-1 1-1 0 0,0-1 0 0 0,0 1 0 0 0,0-1 0 0 0,1 1 0 0 0,-1-1 1 0 0,0 1-1 0 0,1-1 0 0 0,-1 1 0 0 0,0 0 0 0 0,1-1 0 0 0,-1 1 0 0 0,1 0 1 0 0,-1 0-1 0 0,1-1 0 0 0,-1 1 0 0 0,1 0 0 0 0,0 0 0 0 0,-1 0 0 0 0,1 0 1 0 0,0-1-1 0 0,0 1 0 0 0,-1 0 0 0 0,1 0 0 0 0,0 0 0 0 0,0 0 0 0 0,0 0 1 0 0,0 0-1 0 0,0 0 0 0 0,0 0 0 0 0,1-1 0 0 0,-1 1 0 0 0,0 0 0 0 0,0 0 0 0 0,1 0 0 0 0,-1 0-1 0 0,0 0 1 0 0,0 0-1 0 0,0 0 1 0 0,1 0-1 0 0,-1 0 0 0 0,0 0 1 0 0,0 0-1 0 0,0 0 1 0 0,-1-1-1 0 0,1 1 1 0 0,0 0-1 0 0,0 0 0 0 0,0 0 1 0 0,-1 0-1 0 0,1 0 1 0 0,-1 0-2 0 0,1 0 0 0 0,0-1 0 0 0,0 1-1 0 0,-1 0 1 0 0,1-1 0 0 0,0 1 0 0 0,0 0 0 0 0,0 0-1 0 0,0-1 1 0 0,0 1 0 0 0,0 0 0 0 0,0-1 0 0 0,0 1-1 0 0,0 0 1 0 0,0-1 0 0 0,0 1 0 0 0,0 0-1 0 0,1-1 1 0 0,-1 1 0 0 0,0 0 0 0 0,0-1 0 0 0,1 1-1 0 0,-1 0 1 0 0,1-1 0 0 0,-1 1 0 0 0,0-1 0 0 0,1 1-1 0 0,-1-1 1 0 0,1 1 0 0 0,-1-1 0 0 0,1 1-1 0 0,0-1 3 0 0,8 9-72 0 0,1 0 83 0 0,-7-7 8 0 0,1 0-1 0 0,-1 1 1 0 0,0-1 0 0 0,1-1 0 0 0,-1 1-1 0 0,1 0 1 0 0,2 0-19 0 0,7 2-20 0 0,5 0-67 0 0,-16-4-56 0 0,0 1 43 0 0,3 0 4 0 0,0-1 109 0 0,7 2 159 0 0,-8-2-178 0 0,-1 0-60 0 0,0 0-72 0 0,1 0-88 0 0,-1 0-104 0 0,-1 0 21 0 0,1 0-68 0 0,-1 0-74 0 0,1-1-79 0 0,-1 1-86 0 0,1 0-92 0 0,-1-1-97 0 0,1 1-104 0 0,3-2-1251 0 0,4 1-1225 0 0</inkml:trace>
  <inkml:trace contextRef="#ctx0" brushRef="#br0" timeOffset="2105.196">2178 374 12928 0 0,'-6'-2'166'0'0,"-7"-1"288"0"0,3 2-210 0 0,-2 2-129 0 0,4 0-101 0 0,-1 0-34 0 0,-2 0 197 0 0,-1 1 106 0 0,1 0 94 0 0,10-2-154 0 0,0 1-46 0 0,0-1-41 0 0,0 1-34 0 0,0 0-18 0 0,1 0-34 0 0,-2 2-1 0 0,1-1-4 0 0,1-1 41 0 0,-7 5 72 0 0,-2 1-45 0 0,7-6-87 0 0,-1 1-1 0 0,1 0 1 0 0,-1 0-1 0 0,1 1 1 0 0,-1-1-1 0 0,1 0 1 0 0,0 1-1 0 0,0-1 1 0 0,1 1-1 0 0,-1 0 1 0 0,0 0 0 0 0,1 0-26 0 0,-1 2 85 0 0,-1 0 0 0 0,1 1 0 0 0,-1-1 0 0 0,0 0 0 0 0,-2 2-85 0 0,-5 5 122 0 0,0 7 70 0 0,4 1-84 0 0,-4 10 0 0 0,8-27-91 0 0,0 0-10 0 0,1-1 0 0 0,0 0 0 0 0,0 0 0 0 0,0 1 1 0 0,0-1-1 0 0,0 0 0 0 0,0 1 0 0 0,1-1 1 0 0,-1 1-1 0 0,1-1 0 0 0,0 1 0 0 0,0 0 1 0 0,0-1-1 0 0,0 2-7 0 0,0-2 1 0 0,0 14 35 0 0,0-16-30 0 0,0 1 0 0 0,0 0 0 0 0,0-1 0 0 0,-1 1 0 0 0,1 0 0 0 0,0-1 0 0 0,0 1 1 0 0,-1 0-1 0 0,1-1 0 0 0,-1 1 0 0 0,1 0 0 0 0,0-1 0 0 0,-1 1 0 0 0,1-1 0 0 0,-1 1 0 0 0,1-1 0 0 0,-1 1 0 0 0,0 0-6 0 0,3 1 108 0 0,11 6 0 0 0,-13-8-96 0 0,10 3 258 0 0,0-3-100 0 0,3-3-58 0 0,6-3-27 0 0,-8 3 1 0 0,12-6 93 0 0,-1-2-65 0 0,0-1-82 0 0,-17 9-19 0 0,-1 0-1 0 0,1-1 0 0 0,-1 1 1 0 0,0-1-1 0 0,0 0 0 0 0,0 0 1 0 0,-1 0-1 0 0,1-1 0 0 0,-1 1 1 0 0,2-6-13 0 0,10-9 64 0 0,-12 14-43 0 0,1 0-1 0 0,-1 0 1 0 0,-1 0-1 0 0,1 0 1 0 0,0-1-1 0 0,1-4-20 0 0,7-35 70 0 0,-2 10-71 0 0,-2 8 16 0 0,-1 1-53 0 0,0-7-56 0 0,2-17-91 0 0,-1 3 30 0 0,9-53-85 0 0,-12 67 203 0 0,-1 0 43 0 0,-1 19 9 0 0,0 6 34 0 0,-1 0 34 0 0,-2 0 38 0 0,-1-1 42 0 0,2 11 8 0 0,-1 2-49 0 0,1 2-41 0 0,-2 0-33 0 0,1 4-20 0 0,-1 9-29 0 0,0 100-1 0 0,0 2 36 0 0,1-67 324 0 0,-1 0-110 0 0,1-26-172 0 0,-2-1-35 0 0,0 0-38 0 0,-2 0-41 0 0,1-1 42 0 0,-1 17 86 0 0,4-24-77 0 0,0-2-41 0 0,-1 0-57 0 0,2-14-8 0 0,0 0 57 0 0,1 7 69 0 0,0-6-71 0 0,-1-2-21 0 0,1 0-36 0 0,-1 1-43 0 0,1-1-51 0 0,-1-1-7 0 0,1 1-43 0 0,-1 0-46 0 0,1 0-51 0 0,-1-1-105 0 0,0 1-69 0 0,1 0-61 0 0,-1-1-53 0 0,0 1-186 0 0,0 0-52 0 0,0 0-225 0 0,0 1-599 0 0,0-3 1683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2:37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12 13472 0 0,'4'-5'458'0'0,"-2"2"-102"0"0,0 1-91 0 0,-1 1-76 0 0,0 1-86 0 0,-1 1-34 0 0,-1 1-18 0 0,1 2-42 0 0,-3 11-17 0 0,-2 15 68 0 0,-8 16-63 0 0,4-18 16 0 0,0 3 123 0 0,0 0 108 0 0,-17 58 653 0 0,17-51-600 0 0,5-15-100 0 0,-9 43 432 0 0,3 0 62 0 0,7-46-441 0 0,0 3 90 0 0,2-9-32 0 0,1-13-173 0 0,0-1-6 0 0,0 0-1 0 0,0 0 0 0 0,2-1-1 0 0,0-1-48 0 0,8-11 55 0 0,-10 13-130 0 0,10-16 135 0 0,2-3-25 0 0,1-1-49 0 0,1 1-43 0 0,2 0-32 0 0,11-7-59 0 0,-23 22 46 0 0,2 0 0 0 0,-1 1 0 0 0,0-1 0 0 0,1 1 0 0 0,-1 0 0 0 0,1 1 0 0 0,5-2 23 0 0,-7 3-14 0 0,5-1 19 0 0,-4 1-31 0 0,4 1-35 0 0,-8 0 17 0 0,1 2 106 0 0,9 10 113 0 0,-3 3-64 0 0,-2 1-51 0 0,-1 2-36 0 0,0 36-24 0 0,-4-31 28 0 0,0 0 58 0 0,1-2 84 0 0,7 33 421 0 0,-5-36-449 0 0,1 0-63 0 0,-3-13-237 0 0,0 0 89 0 0,0-1 75 0 0,1 1 61 0 0,1 1 71 0 0,9 7 377 0 0,-7-9-339 0 0,0-1-91 0 0,-2-1-96 0 0,0-1-43 0 0,-1 0-50 0 0,1-1-56 0 0,-1 0-62 0 0,1 0-70 0 0,-1-1 57 0 0,-1 1-36 0 0,1-1-37 0 0,-1 0-38 0 0,1 0-42 0 0,-1 0-42 0 0,0-1-45 0 0,1 0-46 0 0,4-4-854 0 0</inkml:trace>
  <inkml:trace contextRef="#ctx0" brushRef="#br0" timeOffset="645.077">368 379 11808 0 0,'0'0'266'0'0,"0"0"44"0"0,0 0 11 0 0,0 0-135 0 0,0 1-89 0 0,7 9 215 0 0,1-3 45 0 0,1-1 115 0 0,6-2 280 0 0,0-4-6 0 0,-5-2-286 0 0,-1 0-116 0 0,0 0-50 0 0,-3 1-109 0 0,0-1-41 0 0,10-2 99 0 0,-1-1-52 0 0,0-2-50 0 0,0 0-46 0 0,-2-1-44 0 0,0 0-41 0 0,0-2-37 0 0,-1 0-36 0 0,10-13-154 0 0,-3-1-105 0 0,-1-3-80 0 0,-4-1-59 0 0,-13 26 430 0 0,0 0 1 0 0,0 1 0 0 0,-1-1-1 0 0,1 0 1 0 0,-1 0 0 0 0,1 0-1 0 0,-1 0 1 0 0,1 0 0 0 0,-1 0 30 0 0,-2-5-56 0 0,2 6 55 0 0,-1 1 1 0 0,1-1 0 0 0,-1 1-1 0 0,1-1 1 0 0,-1 1 0 0 0,1-1 0 0 0,-1 1-1 0 0,1-1 1 0 0,-1 1 0 0 0,1 0-1 0 0,-1-1 1 0 0,0 1 0 0 0,1 0 0 0 0,-1 0-1 0 0,1-1 1 0 0,-1 1 0 0 0,0 0-1 0 0,1 0 1 0 0,-1 0 0 0 0,0 0 0 0 0,1 0-1 0 0,-1 0 1 0 0,0 0 0 0 0,1 0-1 0 0,-1 0 1 0 0,0 0 0 0 0,1 0 0 0 0,-1 0-1 0 0,0 0 1 0 0,1 1 0 0 0,-1-1-1 0 0,0 0 1 0 0,1 1 0 0 0,-1-1 0 0 0,1 0-1 0 0,-1 1 1 0 0,0-1 0 0 0,1 0 0 0 0,-1 1 0 0 0,0 0-1 0 0,-10 4 22 0 0,1 0 0 0 0,0 1 0 0 0,0 1 0 0 0,1 0 0 0 0,-1 0 0 0 0,-2 3-21 0 0,3 0 42 0 0,0-1 0 0 0,0 1 0 0 0,-4 6-42 0 0,7-6 56 0 0,-1 0-1 0 0,1 0 0 0 0,0 2-55 0 0,2-3 82 0 0,0 0 0 0 0,1 0-1 0 0,-2 10-81 0 0,-2 19 278 0 0,7-20-128 0 0,2 1 105 0 0,0-10-78 0 0,1-1 43 0 0,6 6 172 0 0,3-7-96 0 0,3-4-79 0 0,2-4-63 0 0,10-6 3 0 0,6-8 3 0 0,120-63-160 0 0,-137 70-19 0 0,1 1 0 0 0,0 0 0 0 0,0 2-1 0 0,0 0 1 0 0,8-1 19 0 0,-13 4-2 0 0,-1 1-1 0 0,1 0 0 0 0,1 1 3 0 0,-10 0-12 0 0,0 0 0 0 0,0 0-1 0 0,0 0 1 0 0,0 1-1 0 0,-1-1 1 0 0,1 1 0 0 0,0 0-1 0 0,0 0 1 0 0,-1 0 0 0 0,1 0-1 0 0,-1 0 1 0 0,3 2 12 0 0,-3-1-5 0 0,1 0 0 0 0,-1 0 0 0 0,0 0 0 0 0,0 0 1 0 0,0 0-1 0 0,0 1 0 0 0,0-1 0 0 0,0 1 0 0 0,-1-1 0 0 0,1 2 5 0 0,9 25 11 0 0,-1 17 49 0 0,-7-27-30 0 0,-2-11 29 0 0,1 27 81 0 0,-2-25-47 0 0,0-1 58 0 0,0 0 47 0 0,0-2 73 0 0,0-6-47 0 0,0-1 0 0 0,0 0 0 0 0,0 0 0 0 0,0 0 8 0 0,0 0 35 0 0,0 0 18 0 0,0 0 3 0 0,1 0-74 0 0,-1-2-107 0 0,1-1-69 0 0,0-2-49 0 0,0 4 50 0 0,11-37 126 0 0,-8 28-143 0 0,0 0 1 0 0,1 0-1 0 0,0 0 1 0 0,1 1 0 0 0,0 0-1 0 0,0 0 1 0 0,2-1-23 0 0,6-5 2 0 0,0 1 0 0 0,2 0 0 0 0,-1 1 0 0 0,4-1-2 0 0,8-7-20 0 0,-21 17-228 0 0,1-1 89 0 0,-1 1 75 0 0,0-1 63 0 0,0 1 49 0 0,1 0 34 0 0,15-8 240 0 0,-13 7-203 0 0,1 0-67 0 0,0 1-105 0 0,-3 1-35 0 0,-1 1-58 0 0,0-1-64 0 0,0 1-73 0 0,1 0-110 0 0,-1-1-101 0 0,1 1-111 0 0,0 0-119 0 0,-4 1 324 0 0,1 0-33 0 0,-1 0-34 0 0,0 0-37 0 0,1 1-36 0 0,-1-1-38 0 0,0 0-39 0 0,1 0-40 0 0,4-1-1828 0 0,5-2-1414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2:3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17 10512 0 0,'-7'-3'99'0'0,"4"0"64"0"0,7 1 244 0 0,3-1-141 0 0,-3-1-152 0 0,1 3-20 0 0,9 1-80 0 0,-10 0 50 0 0,-2 0-24 0 0,0 1 38 0 0,1-1 173 0 0,1 1 137 0 0,7 2 627 0 0,-8-2-721 0 0,-1 0-130 0 0,0-1-69 0 0,0 1-83 0 0,0 0-100 0 0,-1-1 298 0 0,0 1-52 0 0,-1 0-42 0 0,1 0-37 0 0,-1 1-2 0 0,0 3-11 0 0,0-4 38 0 0,1 10 241 0 0,2 0-72 0 0,-1-1-71 0 0,-1 0-33 0 0,0-7-114 0 0,-1 0-1 0 0,0 0 0 0 0,0 1 0 0 0,0-1 1 0 0,0 0-1 0 0,-1 0 0 0 0,1 0 1 0 0,-2 3-55 0 0,-5 18 273 0 0,-2 6 40 0 0,5-19-102 0 0,0 0 1 0 0,-6 11-212 0 0,8-18 61 0 0,0 1-1 0 0,1 0 1 0 0,-1 0 0 0 0,1 0 0 0 0,0 0-1 0 0,0 3-60 0 0,-3 12 199 0 0,0-7-94 0 0,-4 4-45 0 0,4-10-47 0 0,1 0 1 0 0,0 0-1 0 0,0 1 0 0 0,0-1 0 0 0,1 1 0 0 0,0 0 0 0 0,1 0 0 0 0,0 0 0 0 0,0 6-13 0 0,0-6 34 0 0,1-1-1 0 0,-1 1 0 0 0,0-1 0 0 0,-1 0 0 0 0,0 1 0 0 0,0-1 0 0 0,-2 3-33 0 0,4-8 6 0 0,0-1 0 0 0,-1 0-1 0 0,1 1 1 0 0,0-1-1 0 0,0 0 1 0 0,0 0 0 0 0,0 1-1 0 0,0-1 1 0 0,0 0 0 0 0,0 1-1 0 0,0-1 1 0 0,1 0-1 0 0,-1 0 1 0 0,0 1 0 0 0,1-1-1 0 0,-1 0 1 0 0,1 0-1 0 0,0 0 1 0 0,0 1-6 0 0,-1-1 8 0 0,1 1 0 0 0,0-1-1 0 0,-1 0 1 0 0,1 1 0 0 0,-1-1 0 0 0,0 1 0 0 0,1-1 0 0 0,-1 1-1 0 0,0-1 1 0 0,0 1 0 0 0,0-1 0 0 0,0 1 0 0 0,0-1-1 0 0,0 1-7 0 0,-4 9 72 0 0,-2 4 88 0 0,6-14-143 0 0,0 0-1 0 0,-1-1 1 0 0,1 1-1 0 0,0-1 0 0 0,-1 1 1 0 0,1-1-1 0 0,-1 1 1 0 0,1-1-1 0 0,-1 1 0 0 0,1-1 1 0 0,-1 1-1 0 0,0-1 1 0 0,1 1-1 0 0,-1-1 0 0 0,1 0 1 0 0,-1 1-1 0 0,0-1 1 0 0,1 0-1 0 0,-1 0-16 0 0,-4 2 122 0 0,9-4-4 0 0,-4 1-35 0 0,1-1-40 0 0,-2-4-15 0 0,0 5-6 0 0,5-8 59 0 0,9-1-9 0 0,1 0 2 0 0,9-19-58 0 0,7-6-36 0 0,-5 9-78 0 0,5-3 1 0 0,0 3 37 0 0,-10 8 24 0 0,-16 15 22 0 0,0-1-1 0 0,0 1 0 0 0,0-1 1 0 0,0 1-1 0 0,1 0 0 0 0,-1 1 1 0 0,1-1-1 0 0,2 0 15 0 0,-2 2-11 0 0,0 0 1 0 0,4-4-50 0 0,-3 6-19 0 0,2 4 76 0 0,-8-5-6 0 0,8 8-55 0 0,-5-4 45 0 0,-1 0 0 0 0,-1 1 0 0 0,1-1-1 0 0,0 1 1 0 0,0 2 19 0 0,4 42-37 0 0,-2-11 39 0 0,-1-14 6 0 0,0 22-8 0 0,1 5 67 0 0,-6-26-19 0 0,0-8-32 0 0,3-5 33 0 0,2-5-18 0 0,-3-5 57 0 0,1-2 11 0 0,3 2-67 0 0,-2-2 24 0 0,-1 0 66 0 0,1 0-100 0 0,0 0-1 0 0,1 0 0 0 0,-1 0 1 0 0,0-1-1 0 0,0 1 0 0 0,1-1 1 0 0,-1 0-1 0 0,1 0-21 0 0,17-12 74 0 0,-11 5-63 0 0,0-1 0 0 0,7-9-11 0 0,2-1 37 0 0,2-3-79 0 0,-13 14-11 0 0,0 0 0 0 0,1 0 0 0 0,3-1 53 0 0,-6 5 11 0 0,1-1-60 0 0,13-9-252 0 0,-13 10 241 0 0,-3 2-4 0 0,4 10-21 0 0,-3-2 42 0 0,0 2 49 0 0,-2 2 55 0 0,-1-8-55 0 0,-1-1-1 0 0,1 1 0 0 0,-1-1 1 0 0,1 1-1 0 0,0-1 1 0 0,-1 0-1 0 0,1 1 0 0 0,0-1 1 0 0,0 0-1 0 0,0 0 1 0 0,0 0-1 0 0,0 0 0 0 0,1 1-5 0 0,10 13 93 0 0,-10-11-78 0 0,0 0-1 0 0,1-1 1 0 0,-1 1 0 0 0,1-1 0 0 0,0 0 0 0 0,0 0 0 0 0,1 0 0 0 0,-1 0-15 0 0,18 19 89 0 0,-8-7-40 0 0,-11-13-29 0 0,1 0-1 0 0,0 0 0 0 0,0 0 0 0 0,0 0 0 0 0,0 0 0 0 0,0-1 0 0 0,0 1 0 0 0,0-1 0 0 0,0 0 1 0 0,1 0-1 0 0,1 0-19 0 0,10 0 22 0 0,1-2-78 0 0,0-5-114 0 0,-13 4 24 0 0,1 0 49 0 0,0 0 26 0 0,-2 1-21 0 0,0 0-32 0 0,0 0-58 0 0,0 1-24 0 0,-1-1-58 0 0,1 0-67 0 0,-1 0-74 0 0,1 0-27 0 0,-1 0-65 0 0,0 0-58 0 0,0 0-50 0 0,0 0-178 0 0,1 0-49 0 0,-1 0-215 0 0,1-2-577 0 0</inkml:trace>
  <inkml:trace contextRef="#ctx0" brushRef="#br0" timeOffset="298.368">772 145 13016 0 0,'-2'-1'104'0'0,"1"0"-64"0"0,-4-1-75 0 0,3 1 78 0 0,1 0 70 0 0,-1 0 98 0 0,1 1-60 0 0,0-1 35 0 0,0 0 38 0 0,-1 1 41 0 0,1-1-169 0 0,1-1-65 0 0,0 0-40 0 0,-8-3 51 0 0,7 5 21 0 0,1-1 73 0 0,0 3 163 0 0,0 0-66 0 0,0 1-60 0 0,-1-1-52 0 0,1 0-36 0 0,0 1-48 0 0,0 1-53 0 0,1 7-123 0 0,1-8 147 0 0,-1 1 58 0 0,2 0-82 0 0,-1 1-66 0 0,-1-1-53 0 0,0 1-39 0 0,4 10-572 0 0,0-9 491 0 0,3 1-257 0 0</inkml:trace>
  <inkml:trace contextRef="#ctx0" brushRef="#br0" timeOffset="574.702">1119 209 12840 0 0,'0'0'141'0'0,"0"0"-35"0"0,-1 0 19 0 0,0 0-83 0 0,-2-1-47 0 0,3 1 30 0 0,-1-1 35 0 0,0 1 52 0 0,0 0 66 0 0,0 0 81 0 0,1-1 94 0 0,-3 0-323 0 0,2 1 38 0 0,-2-1 361 0 0,0 0-82 0 0,0 1-72 0 0,0 1-60 0 0,-1-1-21 0 0,1 1-53 0 0,-7 2 160 0 0,7-3-153 0 0,1 1 63 0 0,-3 0 137 0 0,0 1-112 0 0,0 0-67 0 0,-1 1-64 0 0,-1 0-41 0 0,1-1 50 0 0,-14 5 268 0 0,1 0 0 0 0,-6 4-382 0 0,-2 1 300 0 0,-3 2-14 0 0,20-9-221 0 0,-13 12 210 0 0,14-9-181 0 0,4-3-64 0 0,3-3-28 0 0,1 0 54 0 0,-3 2 271 0 0,3-2-230 0 0,0-1-82 0 0,1 0-46 0 0,-1 1 143 0 0,1-2-33 0 0,0 0-14 0 0,0 0-1 0 0,6 0-9 0 0,-2 4-40 0 0,-3-3-16 0 0,0 0 1 0 0,0 0 0 0 0,0 0 0 0 0,0 0-1 0 0,0-1 1 0 0,0 1 0 0 0,0 0-1 0 0,0-1 1 0 0,1 1 0 0 0,-1 0-1 0 0,0-1 1 0 0,0 0 0 0 0,1 1 0 0 0,-1-1-1 0 0,0 0 1 0 0,1 1 0 0 0,-1-1-1 0 0,0 0 1 0 0,10 1 5 0 0,35 1 78 0 0,-41-2-84 0 0,0-1 0 0 0,0 2 0 0 0,-1-1 0 0 0,1 0 0 0 0,0 1 0 0 0,-1 0 0 0 0,1 0 0 0 0,0 0 0 0 0,-1 1 0 0 0,1 0 0 0 0,-1 0 0 0 0,0 0 0 0 0,4 2 1 0 0,6 4-49 0 0,-12-8 48 0 0,0 1 0 0 0,0 0 0 0 0,-1 0 1 0 0,1 0-1 0 0,0 0 0 0 0,0 0 0 0 0,-1 0 0 0 0,1 1 0 0 0,0-1 1 0 0,-1 0-1 0 0,1 1 0 0 0,-1-1 0 0 0,0 1 0 0 0,0 0 0 0 0,1-1 1 0 0,-1 1-1 0 0,0 0 0 0 0,0 0 0 0 0,-1 0 0 0 0,1 0 0 0 0,1 2 1 0 0,-2-2-1 0 0,1 1 1 0 0,0 0-1 0 0,0-1 0 0 0,0 1 0 0 0,0 0 0 0 0,0-1 0 0 0,0 0 0 0 0,1 1 0 0 0,-1-1 0 0 0,1 1 1 0 0,0-2-4 0 0,-1 1 0 0 0,0 0 0 0 0,0 0-1 0 0,0 0 1 0 0,0 0 0 0 0,0 0 0 0 0,0 0 0 0 0,0 0 0 0 0,0 0-1 0 0,-1 0 1 0 0,1 0 0 0 0,-1 0 0 0 0,0 0 0 0 0,0 0 0 0 0,0 1 0 0 0,0-1-1 0 0,0 1 5 0 0,0 19-62 0 0,1 1 58 0 0,0-15 22 0 0,0 0-1 0 0,-1 0 1 0 0,0 0 0 0 0,-1 0-1 0 0,1 0 1 0 0,-1 0 0 0 0,-2 3-18 0 0,-2 3 13 0 0,4-10-15 0 0,-1 0 0 0 0,1-1 0 0 0,0 1 0 0 0,0 0 0 0 0,0 0 0 0 0,0-1-1 0 0,1 4 3 0 0,0 5-34 0 0,1-9 30 0 0,-1 0 0 0 0,0-1 0 0 0,0 1 0 0 0,0 0 0 0 0,0-1-1 0 0,0 1 1 0 0,-1 0 0 0 0,1 0 0 0 0,-1-1 0 0 0,0 1-1 0 0,-1 1 5 0 0,-4 10 0 0 0,4-11 0 0 0,0 1 0 0 0,0 0 0 0 0,1-1 0 0 0,-1 1 0 0 0,1 0 0 0 0,0 0 0 0 0,0 0 0 0 0,0 0 0 0 0,1 0 0 0 0,-1 0 0 0 0,1 0 0 0 0,0 4 0 0 0,1-4 5 0 0,-1 1 0 0 0,-1 0 0 0 0,1 0 1 0 0,-1-1-1 0 0,0 1 0 0 0,0-1 0 0 0,0 1 0 0 0,0 0 0 0 0,-1-1 0 0 0,0 0 0 0 0,0 1 0 0 0,0-1 0 0 0,0 0 0 0 0,-1 0 0 0 0,0 1-5 0 0,1-2-1 0 0,-6 15 69 0 0,8-16-54 0 0,-1 0 0 0 0,1 0 0 0 0,-1 0 0 0 0,0 0 0 0 0,0-1 0 0 0,0 1 0 0 0,0 0 0 0 0,-1 1-14 0 0,-1-1 25 0 0,1 1-1 0 0,-1-1 1 0 0,0 1-1 0 0,0-1 1 0 0,0 0-1 0 0,0-1 1 0 0,0 1-1 0 0,-2 0-24 0 0,-1 0 15 0 0,-1-2-50 0 0,0-3-58 0 0,0 0-68 0 0,0-2-80 0 0,1 0-89 0 0,1-1-99 0 0,1 2-110 0 0,3 3 453 0 0,1 0-1 0 0,-1 1 1 0 0,1-1 0 0 0,0 0 0 0 0,-1 1 0 0 0,1-1 0 0 0,0 0-1 0 0,-1 1 1 0 0,1-1 0 0 0,0 0 0 0 0,0 0 0 0 0,0 1 0 0 0,0-1-1 0 0,0 0 1 0 0,0 0 0 0 0,0 0 86 0 0,5-12-1434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2:35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10680 0 0,'0'0'241'0'0,"0"0"38"0"0,0 0 11 0 0,0 0-28 0 0,0 0-110 0 0,0 0-49 0 0,0 0 108 0 0,0 0-18 0 0,0 0-42 0 0,0 0 48 0 0,-1 1-95 0 0,-1 3-10 0 0,1-2 3 0 0,-3 22 743 0 0,2-9-391 0 0,-2-1-34 0 0,0-4-127 0 0,0 1-42 0 0,-1 6 60 0 0,1 0-47 0 0,-2 10 121 0 0,0-10-98 0 0,-4 21 870 0 0,5-12-490 0 0,2-5-229 0 0,2-10-269 0 0,0 0-40 0 0,0-2-54 0 0,0 0-35 0 0,0 1-39 0 0,0-1-39 0 0,0 0-44 0 0,-1 0-47 0 0,1 0-48 0 0,-1 0-51 0 0,0 3 36 0 0,0 0 76 0 0,0 0 59 0 0,1 0 44 0 0,-3 24 70 0 0,0-20-62 0 0,3-9 29 0 0,0 4 60 0 0,0 7 68 0 0,-3-6-99 0 0,-3-2-78 0 0,-3 0-94 0 0,4-7-530 0 0,1 0-104 0 0,2-3 325 0 0,-1 0-44 0 0,1 0-50 0 0,-1-1-55 0 0,-6-1-712 0 0</inkml:trace>
  <inkml:trace contextRef="#ctx0" brushRef="#br0" timeOffset="386.942">1 246 9728 0 0,'0'0'242'0'0,"0"0"-101"0"0,1-1-75 0 0,2-1-9 0 0,-1 0 6 0 0,6-5 30 0 0,0 0-71 0 0,4-4-31 0 0,-4 4 44 0 0,0 2 63 0 0,1 1 92 0 0,11-4 325 0 0,-1 1-41 0 0,22-3 387 0 0,-9 5-253 0 0,1 0 961 0 0,13 0-1569 0 0,-19 4 463 0 0,-1 3-71 0 0,-13 2-193 0 0,5 6 54 0 0,0 0 46 0 0,-5-1-116 0 0,-4 2-33 0 0,-8-8-124 0 0,1 1 1 0 0,-1-1 0 0 0,0 0-1 0 0,0 0 1 0 0,-1 0-1 0 0,1 1 1 0 0,-1-1-1 0 0,1 2-25 0 0,-3 28 123 0 0,-5-3-58 0 0,-3-5-60 0 0,6-17 12 0 0,1 0 1 0 0,0 0 0 0 0,1 0-1 0 0,0 2-18 0 0,-16 61 243 0 0,17-66-276 0 0,0 2 45 0 0,0-1 53 0 0,1 0 46 0 0,1 0 36 0 0,2 3 147 0 0,-2-7-238 0 0,1-1 0 0 0,-1 0 1 0 0,0 1-1 0 0,0-1 0 0 0,1 0 1 0 0,-1 0-1 0 0,0 1 0 0 0,1-1 1 0 0,0 0-57 0 0,7 2 370 0 0,4-1-87 0 0,0-2-82 0 0,12-3 199 0 0,-17 1-320 0 0,0 0-1 0 0,0 0 0 0 0,-1 0 0 0 0,1-1 0 0 0,-1-1 0 0 0,2 0-79 0 0,-1 0 75 0 0,0-1 0 0 0,-1 0-1 0 0,1-1 1 0 0,-1 1-1 0 0,5-6-74 0 0,-8 7 31 0 0,0 0 0 0 0,0-1 0 0 0,0 1 0 0 0,-1-1 0 0 0,0 1 0 0 0,0-1 0 0 0,0 0 0 0 0,0 0 0 0 0,-1 0 0 0 0,0-1 0 0 0,0 1 0 0 0,0-1 1 0 0,-1 1-1 0 0,1-1 0 0 0,-1 1 0 0 0,-1-1 0 0 0,1 0 0 0 0,-1 0 0 0 0,0-5-31 0 0,-1 5 22 0 0,0-1 0 0 0,0 1 0 0 0,-1 0 1 0 0,0-1-1 0 0,0 1 0 0 0,0 0 0 0 0,-1 0 0 0 0,-1-2-22 0 0,-5-5 16 0 0,-2 2-44 0 0,-2 3-60 0 0,-3 2-76 0 0,-10 0-174 0 0,17 4 167 0 0,0 1-63 0 0,1 0-24 0 0,1 1-70 0 0,-1-1-82 0 0,0 0-95 0 0,3 1 85 0 0,-1 0-58 0 0,1-1-61 0 0,-1 1-66 0 0,-15-4-1307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09:58:13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17 9728 0 0,'0'0'222'0'0,"0"0"30"0"0,0 0 18 0 0,0 0-109 0 0,0 0-55 0 0,0 0-47 0 0,-1 0-38 0 0,1-1-37 0 0,-3-1-127 0 0,2 1 114 0 0,0 0 60 0 0,0 0 78 0 0,1 1 108 0 0,-1-1-61 0 0,1 1 36 0 0,0-1 40 0 0,0 1 42 0 0,0 0 46 0 0,0 0 48 0 0,1-2-29 0 0,0 1 84 0 0,0-1 69 0 0,0 1 57 0 0,0 0 166 0 0,1 0 1421 0 0,-1 1-1252 0 0,0 0-46 0 0,0 1-464 0 0,0-1-38 0 0,-1 1-43 0 0,1-1-50 0 0,-1 1-54 0 0,1 0-60 0 0,0 1-61 0 0,-1-2-83 0 0,1 1-33 0 0,-1 0-37 0 0,1 0-37 0 0,-1 0-40 0 0,1 0-41 0 0,3 15 611 0 0,-4 2-39 0 0,-4 0-39 0 0,0 1-36 0 0,-3 14 177 0 0,4-12-262 0 0,-1 0-93 0 0,1 0-62 0 0,-1 26 11 0 0,5-22-10 0 0,0-6-17 0 0,-1-7-45 0 0,-1-2-34 0 0,-1 1-41 0 0,0 0-113 0 0,2-8 97 0 0,0 1-35 0 0,0-2-11 0 0,0 1-37 0 0,0-1-43 0 0,1-1-50 0 0,0 0-300 0 0,-1-1 204 0 0,0 0 50 0 0,0 0-244 0 0,0 0 119 0 0,0 0 105 0 0,0 0 88 0 0,0 0 56 0 0,1 0 68 0 0,-1-1 49 0 0,2 1-50 0 0,-1-1 2 0 0,0 0 2 0 0,0 1-52 0 0,1-2-374 0 0,-1 1 327 0 0,0 1-35 0 0,0-1 10 0 0,0 0-34 0 0,0 1-41 0 0,0-1-44 0 0,0 0-49 0 0,0 1-44 0 0,0-1-40 0 0,0 0-35 0 0,0 0-147 0 0,0 0-33 0 0,2-1-1555 0 0</inkml:trace>
  <inkml:trace contextRef="#ctx0" brushRef="#br0" timeOffset="1">309 65 6272 0 0,'0'0'182'0'0,"0"0"1276"0"0,-1-1-118 0 0,0 0-719 0 0,1 0-35 0 0,-1 0-36 0 0,0 0-37 0 0,1 0-41 0 0,-1 0-41 0 0,1-1-43 0 0,-1 1-44 0 0,1 0-48 0 0,0 0-47 0 0,0 1-51 0 0,0-1-50 0 0,3-6 436 0 0,3 1-91 0 0,1 0-79 0 0,1 2-68 0 0,5-2 96 0 0,8 1 60 0 0,-6 1-224 0 0,0 1-34 0 0,4 0 256 0 0,0 1-1 0 0,17 0-499 0 0,-26 3 173 0 0,11 3 131 0 0,-14-2-150 0 0,-5 0-8 0 0,1 1-91 0 0,3 2-11 0 0,-5-4 0 0 0,0-1 35 0 0,-3 7 70 0 0,3 5 129 0 0,0-6-143 0 0,-1 1-43 0 0,-1-3-67 0 0,0 0-38 0 0,-4 2 14 0 0,1 0-1 0 0,0 0 0 0 0,-1-1 0 0 0,0 0 0 0 0,0 0 0 0 0,-1 0 0 0 0,0-1 1 0 0,1 1-1 0 0,-2-1 0 0 0,-1 0 0 0 0,-9 8 9 0 0,-22 13 142 0 0,13-10-54 0 0,10-3-76 0 0,-15 6-21 0 0,8-4 18 0 0,8-4 39 0 0,0 4 99 0 0,9-6-33 0 0,2 1 37 0 0,3-8-74 0 0,1-1 2 0 0,0 0 0 0 0,1 1 19 0 0,5 5 171 0 0,1-1-64 0 0,2-2-56 0 0,0-1-48 0 0,8-1-14 0 0,9-2-70 0 0,3 1-39 0 0,-19 0 40 0 0,-1 0-55 0 0,0-2-44 0 0,1 1-37 0 0,1-1-67 0 0,7 1-131 0 0,-14 1 253 0 0,1 0-84 0 0,-1-1-72 0 0,1 1-61 0 0,0 0-41 0 0,-1-1-36 0 0,17-2-1414 0 0,-15 2 1292 0 0,0-1 91 0 0,8-1-931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2:29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47 10680 0 0,'-1'-3'93'0'0,"-3"-6"106"0"0,4 6-86 0 0,-1-1 46 0 0,2 1 18 0 0,-1 0 49 0 0,2 0 56 0 0,0 0 65 0 0,-1 3 122 0 0,-1 0 19 0 0,0 0-13 0 0,0 0-83 0 0,0 0-38 0 0,0 0-8 0 0,0 0-12 0 0,0 2-36 0 0,0 14 99 0 0,-1 1-56 0 0,1-1-50 0 0,0 1-47 0 0,0 0-41 0 0,-1 0-36 0 0,1 17 78 0 0,-1-6-111 0 0,0 51 120 0 0,1-46-115 0 0,-2 16-16 0 0,0-1-35 0 0,1-19-36 0 0,0-16 25 0 0,1 0-1 0 0,1 12-76 0 0,0-23-155 0 0,-1 0 104 0 0,0-1 69 0 0,0 1 42 0 0,0 2 243 0 0,0-2-213 0 0,0 0-81 0 0,0-1-49 0 0,0 0-37 0 0,0 0-55 0 0,0 0-55 0 0,0 0-63 0 0,0 1-70 0 0,0-1-75 0 0,0 0-84 0 0,0 0-89 0 0,0 0-96 0 0,0-1-625 0 0</inkml:trace>
  <inkml:trace contextRef="#ctx0" brushRef="#br0" timeOffset="1011.78">388 91 11256 0 0,'0'0'256'0'0,"0"0"34"0"0,0 0 21 0 0,0 0-35 0 0,0 0-156 0 0,0 0 13 0 0,0 0 26 0 0,0 0 8 0 0,0 0 61 0 0,0 0-63 0 0,0 0-56 0 0,0 0-49 0 0,0 0-54 0 0,0 1-88 0 0,0 0-419 0 0,0 0 420 0 0,0-1 35 0 0,0 0 45 0 0,0 1 58 0 0,0-1 70 0 0,0 1 81 0 0,0-1 57 0 0,0 0 81 0 0,0 1 92 0 0,0-1 98 0 0,0 0 108 0 0,0 1 115 0 0,0-1 124 0 0,0 0-392 0 0,0 0 33 0 0,0 0-395 0 0,0 0-80 0 0,0 1-91 0 0,-1 1-150 0 0,1-1 147 0 0,1 0 71 0 0,-1 0 106 0 0,1 1 103 0 0,0-2-69 0 0,0 1 38 0 0,-1-1 39 0 0,1 1 43 0 0,1-1 46 0 0,-1 0 49 0 0,0 1-299 0 0,-1-1-13 0 0,0 0 2 0 0,0 0 15 0 0,0 0-11 0 0,0 0-10 0 0,0 0-1 0 0,0 0 3 0 0,0 0 10 0 0,0 0 1 0 0,0 0-6 0 0,0 0 13 0 0,0 0-13 0 0,1 0 5 0 0,3 0 1 0 0,-3 0-12 0 0,-1 0 1 0 0,0 0 13 0 0,0 0 19 0 0,0 0 19 0 0,0 0-11 0 0,0 0-10 0 0,0 0 3 0 0,0 0 16 0 0,0 0 4 0 0,0 0 0 0 0,0 0-32 0 0,0 0-101 0 0,0 0 73 0 0,1 0 8 0 0,2 0-44 0 0,-3 0 33 0 0,0 0 9 0 0,0-1-41 0 0,-1-1-56 0 0,1 2 53 0 0,0-1 80 0 0,0 0-8 0 0,1 1 35 0 0,-1-1-86 0 0,-7-4 43 0 0,0 4-34 0 0,4-2-62 0 0,2 2-49 0 0,1 1-32 0 0,0 0-5 0 0,0 0 26 0 0,0 0-13 0 0,0 0-49 0 0,0 0-131 0 0,0 0-238 0 0,0 0 274 0 0,0 0 109 0 0,0 0-36 0 0,0 0-8 0 0,0 0-37 0 0,0 0-42 0 0,0 0-47 0 0,0 0-51 0 0,0 0-48 0 0,0 0-43 0 0,0 0-40 0 0,0 0-301 0 0,0 1-65 0 0,0-1-52 0 0,-1 0-38 0 0,0 0-346 0 0,0 1-33 0 0,-2 1-2728 0 0</inkml:trace>
  <inkml:trace contextRef="#ctx0" brushRef="#br0" timeOffset="4723.735">32 0 5984 0 0,'0'0'133'0'0,"0"0"23"0"0,0 0 11 0 0,0 0 3 0 0,0 0 12 0 0,0 0 2 0 0,0 0 0 0 0,0 0 37 0 0,0 0-87 0 0,0 0 109 0 0,0 0 201 0 0,0 0 18 0 0,0 0 10 0 0,1 0 34 0 0,10 1 186 0 0,-1 0-41 0 0,1 2-52 0 0,1-1-64 0 0,-5 0-227 0 0,0-1-35 0 0,0 0-37 0 0,0 1-40 0 0,18 1 360 0 0,1-1-43 0 0,-1-1-48 0 0,1 0-53 0 0,0-1-58 0 0,-1-1-63 0 0,0 0-68 0 0,0-1-73 0 0,-6 1-207 0 0,1 0 100 0 0,0 0 65 0 0,26 1 225 0 0,-18 1-200 0 0,-11-1-124 0 0,0 1-76 0 0,-8-1-14 0 0,1 0-36 0 0,0 0-39 0 0,-1 0-44 0 0,1 1-47 0 0,-1-1-50 0 0,1 0-54 0 0,-1 0-58 0 0,-8 0-355 0 0</inkml:trace>
  <inkml:trace contextRef="#ctx0" brushRef="#br0" timeOffset="5010.023">136 124 8688 0 0,'1'-3'178'0'0,"6"1"383"0"0,-4 2-439 0 0,-1 0-61 0 0,-1 0-78 0 0,6 0 230 0 0,-1 0 40 0 0,8-1 348 0 0,3 0 239 0 0,6-1 509 0 0,-8 1-548 0 0,-1-1-106 0 0,0 1-97 0 0,1 0-92 0 0,-1-1-85 0 0,1 1-76 0 0,-1 0-70 0 0,1 0-62 0 0,-2 0-70 0 0,0 1-40 0 0,14-1 4 0 0,-3 0-95 0 0,44 3-147 0 0,-40 0 137 0 0,-23-2-47 0 0,-1 1-67 0 0,0-1-65 0 0,0 0-65 0 0,0 0-154 0 0,1 0-99 0 0,0 1-99 0 0,0-1-95 0 0,3 1-784 0 0</inkml:trace>
  <inkml:trace contextRef="#ctx0" brushRef="#br0" timeOffset="5283.762">1 389 7344 0 0,'0'0'165'0'0,"0"0"22"0"0,0 0 9 0 0,0 0-58 0 0,0 0-8 0 0,0 0 108 0 0,0 1-55 0 0,0-1-48 0 0,0 0-40 0 0,1 1 7 0 0,2 2-6 0 0,-2-3-19 0 0,0 1 60 0 0,-1-1-18 0 0,1 1 34 0 0,-1-1 38 0 0,1 0 43 0 0,7 2 405 0 0,0-1-38 0 0,0 0-37 0 0,1 0-35 0 0,0-1-35 0 0,-1 1-34 0 0,11-2 362 0 0,-1 0-124 0 0,0-1-117 0 0,1 0-109 0 0,-2 0-101 0 0,-6 0-190 0 0,0 1-33 0 0,9-1 51 0 0,93-6 1555 0 0,-65 7-1066 0 0,-22 1-364 0 0,0 1-59 0 0,0 1-70 0 0,0 0-85 0 0,-22-2-227 0 0,-1 0 95 0 0,-1 1 63 0 0,5-1 127 0 0,-3 0-143 0 0,-2 0-83 0 0,1 0-76 0 0,-2 0 12 0 0,1-1-36 0 0,-1 1-41 0 0,0 0-44 0 0,1 0-47 0 0,-1 0-51 0 0,1 0-56 0 0,-1 0-58 0 0,-1 0 19 0 0,0 0-65 0 0,0 0-57 0 0,0 0-51 0 0,0 0-177 0 0,0 0-50 0 0,0 0-216 0 0,0 0-579 0 0</inkml:trace>
  <inkml:trace contextRef="#ctx0" brushRef="#br0" timeOffset="5524.322">640 321 12480 0 0,'0'0'365'0'0,"0"0"-131"0"0,0 0-107 0 0,0 0-34 0 0,0 1-55 0 0,-6 11-40 0 0,1-1 113 0 0,-1 0 95 0 0,0 1 83 0 0,-1 1 140 0 0,0 1 69 0 0,-11 29 1161 0 0,15-34-1288 0 0,0 0-48 0 0,0 1-41 0 0,1-1-40 0 0,-4 11 139 0 0,2 1-112 0 0,2-5-117 0 0,1 1-38 0 0,1-12-82 0 0,0 0-1 0 0,0 0 1 0 0,1 0-1 0 0,-1 0 1 0 0,1 0 0 0 0,1 0-1 0 0,-1 0 1 0 0,1 1-32 0 0,-1-3-145 0 0,1 0 66 0 0,0 0 56 0 0,1 0 49 0 0,1 1 122 0 0,12 5 536 0 0,-12-8-569 0 0,0-1-36 0 0,2 1-58 0 0,-3-1-64 0 0,0 0-41 0 0,0 0-48 0 0,0-1-51 0 0,0 1-58 0 0,0-1-61 0 0,0 0-66 0 0,0 0-72 0 0,0 0-77 0 0,0 0-81 0 0,0-1-86 0 0,-1 1-91 0 0,1-1-97 0 0,0 0-100 0 0,1-1-1294 0 0,2-3-1285 0 0</inkml:trace>
  <inkml:trace contextRef="#ctx0" brushRef="#br0" timeOffset="5748.02">808 153 12656 0 0,'0'-10'252'0'0,"0"7"-157"0"0,0 1 44 0 0,0-1 82 0 0,0-1 87 0 0,0-1 105 0 0,0 2-162 0 0,0 0 34 0 0,0 2 311 0 0,0 1-8 0 0,0 0-51 0 0,0 0-23 0 0,0 0-315 0 0,0 0-40 0 0,0-1 59 0 0,0 0-88 0 0,0-1-80 0 0,0 1 10 0 0,0 1 88 0 0,1 0 93 0 0,-1 0-68 0 0,0 1 40 0 0,1-1-488 0 0,-1 1-48 0 0,1 0-45 0 0,-1 0-41 0 0,1 0-269 0 0,0 1-67 0 0,0 0-52 0 0,0-1-38 0 0,2 3-1431 0 0,1 2-1297 0 0,-4-5 3376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2:41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11 10120 0 0,'-1'0'232'0'0,"1"0"-62"0"0,-1-1-54 0 0,0 0-43 0 0,-1 0-16 0 0,-2-1-42 0 0,2 1 15 0 0,-3 0-29 0 0,1-1 0 0 0,-1 2 1 0 0,1-1-1 0 0,-1 0 0 0 0,1 1 0 0 0,-1 0 1 0 0,1 0-1 0 0,-1 1 0 0 0,0-1-1 0 0,-16 3 46 0 0,18-2-32 0 0,-15 2-9 0 0,0 1 1 0 0,-4 2-6 0 0,-4 3 33 0 0,24-8-17 0 0,-17 6 170 0 0,1 1 42 0 0,1 1 41 0 0,-1 3 41 0 0,14-9-250 0 0,-3 3 103 0 0,-9 10 291 0 0,10-5-248 0 0,5-7-98 0 0,2 1-45 0 0,4 10 6 0 0,-4-13-48 0 0,3 6 1 0 0,0 0 0 0 0,0-1 0 0 0,1 0 0 0 0,0 0 0 0 0,0 0 0 0 0,1 0 0 0 0,0-1 0 0 0,0 0 0 0 0,0 0-1 0 0,1 0 1 0 0,3 1-22 0 0,14 9 111 0 0,1-1 0 0 0,20 9-111 0 0,-6-3 125 0 0,-3 0 39 0 0,-17-8-86 0 0,4 2 48 0 0,-9-5 6 0 0,-2-1 23 0 0,-1 0 53 0 0,-2-1 14 0 0,0 1 50 0 0,-1 1 57 0 0,-1 0 62 0 0,-4-2 84 0 0,-3 0-53 0 0,-2 0-49 0 0,-2 0-44 0 0,-2-1-41 0 0,-1-1-38 0 0,-9 3 157 0 0,-11-1-107 0 0,-2-2-78 0 0,-1 0-72 0 0,0-2-65 0 0,0-1-57 0 0,-1-1-53 0 0,1-2-45 0 0,1-1-39 0 0,26 1-52 0 0,1-1 47 0 0,-1 1 41 0 0,0 0 35 0 0,-2-1 47 0 0,-9-2 179 0 0,9 1-193 0 0,2 1-65 0 0,-1 0-78 0 0,1 0-96 0 0,-1-1-115 0 0,2 1 24 0 0,-1 0-75 0 0,1 0-81 0 0,0 0-87 0 0,-1 0-94 0 0,1 0-100 0 0,0 0-107 0 0,0-1-114 0 0,-3 1-1133 0 0,-1-1-1203 0 0,6 2 3306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2:43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24 11808 0 0,'5'-2'82'0'0,"1"0"49"0"0,22-8 698 0 0,-19 7-652 0 0,-1 2-108 0 0,-2-1-50 0 0,-3 1 50 0 0,-2 1-64 0 0,0-1 61 0 0,1 1 54 0 0,-1 0 48 0 0,1-1 88 0 0,0 1 49 0 0,0 0 110 0 0,1 0 270 0 0,-1 0 282 0 0,-1 0-386 0 0,-2 1-272 0 0,0-1-54 0 0,-1 0-68 0 0,0 1-80 0 0,-15 2 218 0 0,1 0-85 0 0,-2 0-71 0 0,1-1-61 0 0,-15 3-25 0 0,-41 4-88 0 0,60-8-46 0 0,-1 0-1 0 0,1-1 1 0 0,-1-1 51 0 0,-22-2-187 0 0,19 2 57 0 0,2 0-35 0 0,2 0-39 0 0,0-1 52 0 0,0-1 53 0 0,-1 1 57 0 0,3 0 52 0 0,1-1 43 0 0,-1 2 43 0 0,0-1 46 0 0,0 1 48 0 0,1 1 48 0 0,0 1 51 0 0,0 0 53 0 0,8 0-697 0 0,0 0 56 0 0,0 1 52 0 0,1-1 48 0 0,-1 2 42 0 0,1-1 38 0 0,-2 3-20 0 0,1 0 103 0 0,0 0 46 0 0,-3 8 123 0 0,4-10-115 0 0,0 0-35 0 0,-10 36 211 0 0,8-16-67 0 0,0 1 0 0 0,1 0 0 0 0,2 1-127 0 0,-1 8 170 0 0,-4 63 302 0 0,1-54-261 0 0,3-30-108 0 0,0-1 0 0 0,0 0 0 0 0,1 11-103 0 0,1 5 181 0 0,1-1 61 0 0,-2-19-140 0 0,1-1 1 0 0,0 0-1 0 0,1 1 0 0 0,1 5-102 0 0,5 23 449 0 0,-7-28-329 0 0,0-1 1 0 0,1 0-1 0 0,-1 0 1 0 0,1 0 0 0 0,1 0-1 0 0,2 5-120 0 0,0 0 204 0 0,12 15 589 0 0,-7-19-524 0 0,-8-6-59 0 0,-2 0-16 0 0,2 0-94 0 0,6 2-18 0 0,-7-3-32 0 0,14 5 306 0 0,0-1-45 0 0,1-1-47 0 0,0-1-45 0 0,0-1-45 0 0,1-2-44 0 0,-1 0-44 0 0,1-1-44 0 0,64-10 116 0 0,-30 5-106 0 0,0-3-38 0 0,-33 6-106 0 0,-1 0 74 0 0,41-10 173 0 0,-34 8-142 0 0,-9 2-63 0 0,-1 0-59 0 0,-2 1-40 0 0,0-1-59 0 0,1 1-69 0 0,-1-1-77 0 0,0 1-85 0 0,0-1-94 0 0,0 0-101 0 0,0 1-111 0 0,4-4-736 0 0,-3-3-14 0 0</inkml:trace>
  <inkml:trace contextRef="#ctx0" brushRef="#br0" timeOffset="257.705">15 274 14480 0 0,'2'-3'411'0'0,"0"0"-68"0"0,1 1-63 0 0,0 0-57 0 0,0 0-51 0 0,0 0-46 0 0,1 1-41 0 0,0 0-35 0 0,1 0-28 0 0,0 0-33 0 0,18-2-196 0 0,-14 2 197 0 0,-5 1 50 0 0,0 0 38 0 0,24-4-28 0 0,1 3 35 0 0,29 3 158 0 0,59 10 319 0 0,-97-9-482 0 0,-11-2-73 0 0,13 2 103 0 0,-15-2-98 0 0,1 0-39 0 0,-1 0-54 0 0,1 0-70 0 0,-3-1 4 0 0,0 1-43 0 0,0 0-47 0 0,0-1-52 0 0,-1 1 6 0 0,0 0-43 0 0,1-1-44 0 0,-1 1-48 0 0,0-1-49 0 0,0 1-53 0 0,0-1-56 0 0,0 1-57 0 0,12 2-1459 0 0,7 0-1196 0 0</inkml:trace>
  <inkml:trace contextRef="#ctx0" brushRef="#br0" timeOffset="706.234">802 329 13680 0 0,'0'0'306'0'0,"0"0"46"0"0,0 0 23 0 0,-2 2-163 0 0,0 3-51 0 0,0-2-95 0 0,0 1-42 0 0,-1 6-3 0 0,2 0 35 0 0,-1 25 218 0 0,1-11-97 0 0,-1-5 7 0 0,0-1 60 0 0,-1 7 907 0 0,0 23-1151 0 0,3-48 14 0 0,0 26 596 0 0,-1 0 1 0 0,-2 1-611 0 0,0-8 281 0 0,1-7-81 0 0,1-1-1 0 0,-1 1 0 0 0,2 0 0 0 0,0 3-199 0 0,1 12 300 0 0,-1-11-158 0 0,1 0-46 0 0,-1-10-20 0 0,0-1-43 0 0,1 11-31 0 0,-1-8 44 0 0,1-4 13 0 0,-1 0 33 0 0,0 1 95 0 0,0 1 89 0 0,1-8-117 0 0,0 0-48 0 0,0-1-28 0 0,3-1-23 0 0,0-1 16 0 0,4-14-109 0 0,1 1-36 0 0,5-14-114 0 0,-3 9-72 0 0,1 1 0 0 0,5-7 255 0 0,-10 18-79 0 0,10-14-95 0 0,2 1 40 0 0,-5 10 78 0 0,2 1 33 0 0,-4 4-18 0 0,-8 7 40 0 0,-1-1-1 0 0,1 1 0 0 0,0-1 1 0 0,0 1-1 0 0,0 0 1 0 0,0 0-1 0 0,0 1 0 0 0,1-1 2 0 0,0 1 22 0 0,0 0-68 0 0,3-1-143 0 0,11 0-410 0 0,-14 2 480 0 0,1-1 80 0 0,-5 1 105 0 0,-1 0 14 0 0,0 0-1 0 0,-1 3 2 0 0,0 1-44 0 0,-1 1-10 0 0,-8 6 55 0 0,-10 4 117 0 0,5-5-22 0 0,5-2-38 0 0,-1-1-36 0 0,-6 2-4 0 0,-1-1-44 0 0,-11 7 1 0 0,10-5-24 0 0,6-4 51 0 0,0 1 1 0 0,1 1-1 0 0,-2 2-83 0 0,-4 8 8 0 0,17-18 4 0 0,1 0-1 0 0,0 1 1 0 0,-1-1 0 0 0,1 1-1 0 0,0-1 1 0 0,-1 1-1 0 0,1-1 1 0 0,0 1-1 0 0,0-1 1 0 0,0 1-1 0 0,0-1 1 0 0,-1 1-1 0 0,1 0 1 0 0,0-1 0 0 0,0 1-1 0 0,0-1 1 0 0,0 1-1 0 0,0-1 1 0 0,0 1-1 0 0,0-1 1 0 0,0 1-1 0 0,1 0 1 0 0,-1-1-1 0 0,0 1 1 0 0,0-1-1 0 0,0 1 1 0 0,1-1 0 0 0,-1 1-12 0 0,1 1 39 0 0,0-1-1 0 0,0 1 1 0 0,1-1 0 0 0,-1 1 0 0 0,1-1 0 0 0,-1 1 0 0 0,1-1 0 0 0,-1 0 0 0 0,1 1-39 0 0,23 12 410 0 0,-12-9-168 0 0,43 13-209 0 0,30 1 128 0 0,-26-6-60 0 0,-21-3-72 0 0,-34-9-90 0 0,0 1 44 0 0,11 2 77 0 0,-8-2-73 0 0,-1 0-88 0 0,-3-1 4 0 0,-1 0-39 0 0,3 0-131 0 0,-1 1-103 0 0,0-1-120 0 0,-2 0 196 0 0,-1-1-35 0 0,1 1-38 0 0,-1 0-39 0 0,1-1-42 0 0,0 1-43 0 0,-1 0-45 0 0,1-1-47 0 0,-1 1-49 0 0,1 0-52 0 0,3 0-641 0 0,-1 1-37 0 0,12 2-2858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3:42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11888 0 0,'1'0'-210'0'0,"0"0"54"0"0,0 0 53 0 0,0 0 48 0 0,0 0 46 0 0,-1 0 41 0 0,0 0 40 0 0,0 0 36 0 0,0-1 131 0 0,0 1 71 0 0,-1 0 259 0 0,0 0 86 0 0,-2-1 866 0 0,3 1-1047 0 0,0 0-45 0 0,0 0 18 0 0,1 0-270 0 0,-1-1-36 0 0,1 1-41 0 0,1 0-45 0 0,-1 0-48 0 0,1 0-53 0 0,18 0 705 0 0,-1 1-72 0 0,0-1-68 0 0,0 1-64 0 0,0-1-59 0 0,1 1-57 0 0,-1-1-51 0 0,0 0-49 0 0,19 1-15 0 0,1 1-43 0 0,38 1 78 0 0,-70-3-311 0 0,1 1 32 0 0,4-1 41 0 0,18 2 95 0 0,-21-2-118 0 0,0 1-40 0 0,-3 0-21 0 0,0-1-33 0 0,1 0-37 0 0,-1 1-44 0 0,0-1-47 0 0,0 1-54 0 0,1-1-57 0 0,-1 0-62 0 0,-3 0-57 0 0,0 1-72 0 0,1-1-64 0 0,-1 0-55 0 0,1 0-192 0 0,0 1-56 0 0,0-1-231 0 0,3 0-623 0 0,-6 0 1710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2:41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116 198 14368 0 0,'0'0'330'0'0,"0"0"45"0"0,0 0 17 0 0,0 0-239 0 0,0 0-36 0 0,-1 1 23 0 0,1-1-93 0 0,-2 3-77 0 0,0-1 68 0 0,-6 13-32 0 0,1 1 48 0 0,2 1 55 0 0,-1 0 65 0 0,3-5-22 0 0,-1-1 33 0 0,0 0 36 0 0,0-1 37 0 0,-3 7 124 0 0,2 0-49 0 0,0 0-46 0 0,1 0-43 0 0,0 0-42 0 0,1 0-39 0 0,0 1-36 0 0,0-1-36 0 0,-1 10-12 0 0,1-11-63 0 0,-1 1 35 0 0,-4 25 140 0 0,8-39-385 0 0,-1-1 81 0 0,1 1 70 0 0,-1-1 57 0 0,1 1 45 0 0,0-1 32 0 0,-2 6 301 0 0,1-5-250 0 0,0 1-58 0 0,0-1-95 0 0,1-1-53 0 0,-1 0-53 0 0,0 0-58 0 0,1 0-66 0 0,-1 1-97 0 0,0-1-92 0 0,0 0-101 0 0,1 0-107 0 0,-1 0-118 0 0,0 0-125 0 0,1-1 391 0 0,-1 0-35 0 0,1 0-35 0 0,-1 0-37 0 0,1-1-1637 0 0,0 0-1265 0 0</inkml:trace>
  <inkml:trace contextRef="#ctx0" brushRef="#br0" timeOffset="956.672">91 362 11072 0 0,'11'-6'345'0'0,"0"3"-87"0"0,0 3-96 0 0,1 2-107 0 0,-2-1-99 0 0,0 1 63 0 0,0 0 80 0 0,1 2 90 0 0,7 2 152 0 0,-9-3-158 0 0,1 0-46 0 0,12 5 363 0 0,0 0-63 0 0,3 4 23 0 0,13 8 143 0 0,7 2 65 0 0,-15-8-188 0 0,-4-5-28 0 0,0-1 69 0 0,-16-6-210 0 0,0 1-47 0 0,8 3 73 0 0,1-2-78 0 0,-17-4-223 0 0,1 1-1 0 0,0-1 0 0 0,-1 0 0 0 0,1 0 0 0 0,0 0 1 0 0,-1 0-1 0 0,1 0 0 0 0,0 0 0 0 0,-1-1 0 0 0,1 1 0 0 0,0-1-35 0 0,-2 0 128 0 0,-1 1 0 0 0,1-7-36 0 0,-1 1-52 0 0,1-2-41 0 0,-1 6-6 0 0,0 0-1 0 0,-1 0 0 0 0,1 1 1 0 0,0-1-1 0 0,0 0 0 0 0,-1 0 0 0 0,1 0 1 0 0,-1 1-1 0 0,0-2 8 0 0,0-1 4 0 0,-1 0 0 0 0,0 0 1 0 0,0 1-1 0 0,0-1 0 0 0,-1 1 0 0 0,1-1 1 0 0,-1 1-1 0 0,-1-2-4 0 0,2 4 3 0 0,1-1 0 0 0,-1 1 1 0 0,0 0-1 0 0,0 0 0 0 0,0 0 1 0 0,0 0-1 0 0,1 0 0 0 0,-1 0 0 0 0,-2 0-3 0 0,-13-2-13 0 0,4 4-14 0 0,10-1 9 0 0,0 1 0 0 0,0-1-1 0 0,0 1 1 0 0,0 0 0 0 0,0 0-1 0 0,0 0 1 0 0,1 0 0 0 0,-2 1 18 0 0,-11 9-19 0 0,-9 11 15 0 0,-2 4 42 0 0,23-23-23 0 0,0 0-1 0 0,1 1 1 0 0,-1-1 0 0 0,1 1 0 0 0,0 0 0 0 0,0 0 0 0 0,-1 2-15 0 0,1 0 7 0 0,0-1 0 0 0,1 0 0 0 0,0 1 0 0 0,0-1 0 0 0,0 1 0 0 0,0-1 0 0 0,1 1 0 0 0,0 1-7 0 0,0-5 14 0 0,0 0 0 0 0,1 0 0 0 0,-1 0 0 0 0,1 0 0 0 0,-1 1 0 0 0,1-1 0 0 0,0 0 0 0 0,0 0 0 0 0,1 1-14 0 0,5 7 121 0 0,5-2 50 0 0,0-3 101 0 0,0-1-38 0 0,13-2 130 0 0,0-4-118 0 0,-1-5-95 0 0,-6-1-82 0 0,0-2-34 0 0,-10 4-28 0 0,0 0-1 0 0,0-1 0 0 0,-1 0 0 0 0,7-6-6 0 0,28-28 106 0 0,-17 20-84 0 0,-18 14-20 0 0,2 2-45 0 0,-8 4 25 0 0,1 0 0 0 0,0 0 1 0 0,0 0-1 0 0,0 0 0 0 0,0 1 0 0 0,0-1 0 0 0,0 1 1 0 0,0-1-1 0 0,0 1 0 0 0,0 0 0 0 0,0 0 0 0 0,0 0 1 0 0,0 0-1 0 0,1 0 18 0 0,10 5-54 0 0,-11-3 54 0 0,1-1 0 0 0,-1 1-1 0 0,0 0 1 0 0,0 0-1 0 0,0 0 1 0 0,-1 0 0 0 0,1 0-1 0 0,0 0 1 0 0,-1 0 0 0 0,3 5-27 0 0,-1-1 0 0 0,0 1 0 0 0,-1-1 0 0 0,2 6 27 0 0,10 22-91 0 0,4-8 25 0 0,-9-17 61 0 0,1 1 57 0 0,1 0 89 0 0,-7-8 45 0 0,0 0-68 0 0,1-1-40 0 0,2 0-15 0 0,-1 0 35 0 0,13 1 302 0 0,1-3-65 0 0,0-4-61 0 0,-1-3-54 0 0,0-3-51 0 0,-2-1-45 0 0,-1-1-40 0 0,-2-1-35 0 0,-7 4-28 0 0,-1 1 1 0 0,0-1-1 0 0,0 0 1 0 0,-1 0 0 0 0,-1 0-1 0 0,1-1 1 0 0,-1-1-22 0 0,8-18 19 0 0,4-9-21 0 0,-3-2-1 0 0,0-2 3 0 0,0-2-77 0 0,3-8-329 0 0,2-28 406 0 0,-10 35-91 0 0,-1 0 46 0 0,-7 17 45 0 0,-3 15 0 0 0,1 13 0 0 0,1 1 0 0 0,1 0 0 0 0,0-1 0 0 0,-1 1 0 0 0,1 0 0 0 0,0 0 0 0 0,-1 0 0 0 0,1 0 0 0 0,0 0 0 0 0,-1 0 0 0 0,1 0 0 0 0,0-1 0 0 0,-1 1 0 0 0,1 0 0 0 0,0 0 0 0 0,0 0 0 0 0,-1 0 0 0 0,1 0 0 0 0,0 1 0 0 0,-1-1 0 0 0,1 0 0 0 0,0 0 0 0 0,-1 0 0 0 0,1 0 0 0 0,0 0 0 0 0,-1 0 0 0 0,1 0 0 0 0,0 1 0 0 0,0-1 0 0 0,-1 0 0 0 0,1 0 0 0 0,0 0 0 0 0,0 1 0 0 0,-1-1 0 0 0,1 0 0 0 0,0 0 0 0 0,0 1 0 0 0,0-1 0 0 0,-1 0 0 0 0,1 0 0 0 0,0 1 0 0 0,0-1 0 0 0,0 0 0 0 0,-5 6 0 0 0,1-1 0 0 0,0 1 0 0 0,1 0 0 0 0,-1 0 0 0 0,1 0 0 0 0,0 0 0 0 0,0 3 0 0 0,-16 49 0 0 0,11-29 0 0 0,-16 77 0 0 0,11-50 0 0 0,4 1 0 0 0,1 1 0 0 0,3 7 0 0 0,4-54 0 0 0,0 1 0 0 0,1 0 0 0 0,0-1 0 0 0,1 1 0 0 0,0 0 0 0 0,1-1 0 0 0,0 1 0 0 0,1-1 0 0 0,1 1 0 0 0,6 5-45 0 0,3-6 70 0 0,5-4 76 0 0,-14-6-67 0 0,-1-1 0 0 0,1 0 1 0 0,-1 0-1 0 0,1 0 0 0 0,0 0 0 0 0,-1 0 0 0 0,3-1-34 0 0,26-9 261 0 0,-13-1-122 0 0,-4 2-67 0 0,-2-2-58 0 0,13-14 59 0 0,-1-3-57 0 0,-1-1-74 0 0,-1 0-88 0 0,-14 17 57 0 0,-2 3 11 0 0,-1-1 0 0 0,0 0 0 0 0,1-3 78 0 0,6-14-394 0 0,4-16 394 0 0,-11 23-23 0 0,2-4 23 0 0,-1 10-69 0 0,-7 14 63 0 0,0-1 0 0 0,1 1 1 0 0,-1 0-1 0 0,0 0 0 0 0,0 0 1 0 0,1-1-1 0 0,-1 1 0 0 0,0 0 0 0 0,0 0 1 0 0,0-1-1 0 0,0 1 0 0 0,1 0 1 0 0,-1-1-1 0 0,0 1 0 0 0,0 0 1 0 0,0 0-1 0 0,0-1 0 0 0,0 1 1 0 0,0 0-1 0 0,0-1 0 0 0,0 1 0 0 0,0 0 1 0 0,0-1-1 0 0,0 1 0 0 0,0 0 1 0 0,0-1-1 0 0,0 1 0 0 0,0 0 1 0 0,0 0-1 0 0,0-1 0 0 0,0 1 1 0 0,0 0 5 0 0,-10 0-137 0 0,-4 4 52 0 0,4 1 55 0 0,5-2-15 0 0,0 1 0 0 0,0 0 0 0 0,0 0-1 0 0,1 0 1 0 0,-2 2 45 0 0,2-2-23 0 0,2 0-1 0 0,-1-1 0 0 0,0 1 0 0 0,1 1 1 0 0,-1-1-1 0 0,0 2 24 0 0,1-1-11 0 0,1 0 0 0 0,-1 0 0 0 0,1 0 0 0 0,0 1 0 0 0,-1 3 11 0 0,1-1 11 0 0,1 0 1 0 0,0 0-1 0 0,1 7-11 0 0,-1-12 21 0 0,1 0 0 0 0,-1 0 1 0 0,1 0-1 0 0,0-1 0 0 0,0 1 0 0 0,0 0 0 0 0,0-1 1 0 0,1 2-22 0 0,16 19 235 0 0,3-3 76 0 0,1-4 85 0 0,-14-12-322 0 0,-1 0 0 0 0,1 0 0 0 0,-1-1 0 0 0,2 0-74 0 0,33 9 373 0 0,3-6 100 0 0,-24-5-191 0 0,0-1 33 0 0,-12 0-383 0 0,0 0 84 0 0,22-4 229 0 0,-25 3-225 0 0,1-1-35 0 0,0 0-63 0 0,0-1-82 0 0,0 0-101 0 0,-1-1-119 0 0,-3 2 141 0 0,0-1-37 0 0,0 1-39 0 0,0-1-40 0 0,0 0-44 0 0,-1 0-44 0 0,1 0-48 0 0,-1-1-50 0 0,-1 3 20 0 0,0 0-69 0 0,0-1-63 0 0,-1 1-55 0 0,1-1-202 0 0,0 0-55 0 0,0 0-244 0 0,1-2-664 0 0,-2 4 1869 0 0</inkml:trace>
  <inkml:trace contextRef="#ctx0" brushRef="#br0" timeOffset="1228.711">854 163 17215 0 0,'-2'-3'151'0'0,"-1"-1"65"0"0,1 1 48 0 0,0-1 54 0 0,1 0 51 0 0,0 0 49 0 0,1 2-328 0 0,3-1-2 0 0,1 2-13 0 0,0 0 0 0 0,0 0 0 0 0,0 0 0 0 0,0 0 1 0 0,0 1-1 0 0,1 0 0 0 0,-1 0 0 0 0,3 0-75 0 0,23 2 309 0 0,-12-1-175 0 0,35 1 192 0 0,-18-1-160 0 0,1 1-41 0 0,-16-1-136 0 0,0 0 44 0 0,75 4 333 0 0,-69-4-314 0 0,1 0-70 0 0,-1 0-97 0 0,-13 0 13 0 0,0 0-33 0 0,5 0-105 0 0,-1 0-73 0 0,0 1-82 0 0,1-1-90 0 0,-13 0 24 0 0,0-1-74 0 0,0 1-65 0 0,0-1-57 0 0,2 1-195 0 0,-1-1-56 0 0,1 1-237 0 0,4 0-634 0 0,-10-1 1745 0 0</inkml:trace>
  <inkml:trace contextRef="#ctx0" brushRef="#br0" timeOffset="61139.753">1692 462 9008 0 0,'8'-4'59'0'0,"-1"0"35"0"0,14-12 289 0 0,-9 6-172 0 0,-4 4-102 0 0,-1 2-51 0 0,0 0-36 0 0,-1 1 13 0 0,1-1 62 0 0,-1 1 47 0 0,0-1 34 0 0,17-9 510 0 0,-15 10-502 0 0,0-1-57 0 0,8-2 364 0 0,0 0 62 0 0,-8 3-227 0 0,-1 1 47 0 0,-4 1 32 0 0,-1 0-115 0 0,-1 0-88 0 0,1 0-63 0 0,2-2 198 0 0,0 3-90 0 0,-2 0-145 0 0,2 0 97 0 0,0-1 83 0 0,1 1 68 0 0,2-2 321 0 0,-2-2 478 0 0,-6 4-1015 0 0,0 0-59 0 0,-9 0 32 0 0,-25 1 102 0 0,-1 0-102 0 0,3 1-71 0 0,-62 6-51 0 0,56-3 52 0 0,31-4-39 0 0,0 0 0 0 0,1 0 0 0 0,-1 1 0 0 0,1 1 0 0 0,0-1 0 0 0,0 1 0 0 0,0 0 0 0 0,0 1 0 0 0,-2 1 0 0 0,9-5-2 0 0,-1 1 0 0 0,0-1 0 0 0,0 0 0 0 0,1 1 0 0 0,-1-1 0 0 0,1 1 0 0 0,-1-1 0 0 0,0 1 0 0 0,1-1 0 0 0,-1 1-1 0 0,1 0 1 0 0,-1-1 0 0 0,1 1 0 0 0,0 0 0 0 0,-1-1 0 0 0,1 1 0 0 0,-1 0 0 0 0,1-1 0 0 0,0 1 0 0 0,0 0 0 0 0,0 0 0 0 0,-1-1-1 0 0,1 1 1 0 0,0 0 0 0 0,0 0 0 0 0,0 0 0 0 0,0-1 0 0 0,0 1 0 0 0,0 0 0 0 0,0 0 0 0 0,1 0 0 0 0,-1-1 2 0 0,0 3-8 0 0,0 0 1 0 0,1 0 1 0 0,-1 0-1 0 0,1-1 0 0 0,0 1 1 0 0,0 0-1 0 0,0-1 0 0 0,0 1 1 0 0,0 0-1 0 0,0-1 1 0 0,1 0-1 0 0,-1 1 0 0 0,1-1 1 0 0,0 0-1 0 0,-1 1 0 0 0,1-1 1 0 0,0 0-1 0 0,2 1 7 0 0,6 5-5 0 0,0-1 0 0 0,0 1 0 0 0,5 1 5 0 0,-11-6 2 0 0,14 8-10 0 0,17 11 15 0 0,-11-6 40 0 0,2 5 97 0 0,-16-10-26 0 0,-2 0 38 0 0,-6-7-14 0 0,-2 0-35 0 0,-2 10 111 0 0,1-9-69 0 0,-1-1 64 0 0,-2 0-101 0 0,-11 2 3 0 0,14-6-83 0 0,-5 2-203 0 0,0 1 87 0 0,-1-1 75 0 0,1-1 63 0 0,-1 1 46 0 0,1-1 36 0 0,-15 3 410 0 0,12-2-338 0 0,0-2-63 0 0,0 1-100 0 0,4-1-81 0 0,-1 0-55 0 0,1 0-64 0 0,-1 0-69 0 0,0 0-104 0 0,1 0-98 0 0,-1-1-107 0 0,0 0-116 0 0,0 1-126 0 0,3-1 337 0 0,0 1-34 0 0,0-1-36 0 0,0 1-38 0 0,0-1-37 0 0,1 1-40 0 0,-5-2-1753 0 0,-3 1-1350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2:53:01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79 641 5440 0 0,'0'0'124'0'0,"0"0"17"0"0,0 0 10 0 0,-5-16 2273 0 0,5-16-680 0 0,-3 14-906 0 0,14-37 522 0 0,-3 19-878 0 0,-1-36 268 0 0,-14-38-404 0 0,-4 47-282 0 0,3-33 184 0 0,5 56-171 0 0,-10-34 158 0 0,6 46 197 0 0,6 28-342 0 0,1 0-20 0 0,-1 1-17 0 0,-6 19-42 0 0,-4 25-1 0 0,8 66 220 0 0,4-1 290 0 0,-18-9-296 0 0,9 15 181 0 0,7-69-272 0 0,5 17 72 0 0,0-50-195 0 0,-3-11 2 0 0,-1 1 0 0 0,1 0 0 0 0,0 0-1 0 0,0-1 1 0 0,1 1 0 0 0,-1 0 0 0 0,1-1 0 0 0,-1 1 0 0 0,1-1 0 0 0,0 0 0 0 0,1 0-1 0 0,-1 0 1 0 0,0 0 0 0 0,1 0 0 0 0,0 0 0 0 0,-1 0 0 0 0,1-1 0 0 0,0 1-1 0 0,1-1 1 0 0,-1 0 0 0 0,2 1-12 0 0,90 11-359 0 0,-54-17-4056 0 0,-9 0-869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3:28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11432 0 0,'0'0'217'0'0,"0"0"-90"0"0,0 0-59 0 0,2 0 1 0 0,-1 0-4 0 0,7 0 135 0 0,0-1-36 0 0,7 0 73 0 0,0-1-101 0 0,0 1-75 0 0,42-5-44 0 0,-44 6 28 0 0,-1 1 42 0 0,15 2-93 0 0,37 4 52 0 0,-41-4-70 0 0,-1 0-53 0 0,-14-2-25 0 0,12 4 44 0 0,-11-3-26 0 0,-6-1 7 0 0,1 0-34 0 0,0 1-39 0 0,-1-1-46 0 0,0 0-12 0 0,1 0-42 0 0,-1 0-44 0 0,0 0-50 0 0,0 0-53 0 0,1 0-57 0 0,-1 0-61 0 0,0 0-64 0 0,7 1-937 0 0,5 2-861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4:35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7 12992 0 0,'0'0'92'0'0,"0"-1"-59"0"0,2-2-25 0 0,-1 2 36 0 0,1 1 43 0 0,0-1 64 0 0,1 1 82 0 0,2 0 97 0 0,-4 0-208 0 0,-1 0 140 0 0,0 0 244 0 0,1 0-183 0 0,-1 0-94 0 0,0 1-108 0 0,0-1-37 0 0,1 0 6 0 0,1 2-23 0 0,-2-2-16 0 0,1 1 42 0 0,2 4 321 0 0,-1 0-47 0 0,-1 1-42 0 0,-1 0-40 0 0,-2 8 180 0 0,-2-1-117 0 0,1 2-70 0 0,1-2-71 0 0,0 2 7 0 0,-2-2-79 0 0,3-10-106 0 0,0 0-1 0 0,0 0 0 0 0,0 0 1 0 0,0 0-1 0 0,0 1 1 0 0,1-1-1 0 0,0 0 0 0 0,0 0-28 0 0,0 16 135 0 0,-1 27 242 0 0,-2-11-46 0 0,1-7-90 0 0,0-10-142 0 0,3 10 41 0 0,3 0-51 0 0,0-7-57 0 0,-3 1-33 0 0,3 2 72 0 0,0 1-22 0 0,-8-10-121 0 0,4-14-149 0 0,0-1 86 0 0,1 1 70 0 0,-1-1 58 0 0,1 1 54 0 0,1 2 208 0 0,-1-2-188 0 0,0 0-73 0 0,0 0-77 0 0,0 0-101 0 0,-1-1 48 0 0,1 1-33 0 0,-1-1-37 0 0,0 1-38 0 0,1-1-41 0 0,-1 0-45 0 0,0 1-47 0 0,0-1-50 0 0,0 1-52 0 0,0-1-56 0 0,0 0 100 0 0,0 0-60 0 0,0 0-54 0 0,0 0-46 0 0,0 0-173 0 0,0 0-45 0 0,0 0-208 0 0,0 0-561 0 0</inkml:trace>
  <inkml:trace contextRef="#ctx0" brushRef="#br0" timeOffset="916.013">16 134 10960 0 0,'-1'-1'-272'0'0,"0"0"67"0"0,0 1 65 0 0,0-1 59 0 0,-1 0 62 0 0,1 0 104 0 0,-1 0 94 0 0,1 1 81 0 0,0-1 141 0 0,-1 0 78 0 0,1 0 170 0 0,0-1 397 0 0,1 1-18 0 0,0 0-415 0 0,1 0-176 0 0,0 1-90 0 0,0-1-141 0 0,1 1-90 0 0,-1-1-101 0 0,1 1-114 0 0,23-6 386 0 0,0 2-41 0 0,12 0 62 0 0,1 0-50 0 0,48-5 277 0 0,-60 5-351 0 0,1-1-82 0 0,5-1-58 0 0,17-5-69 0 0,-6 2 0 0 0,-14 4 49 0 0,-16 2 10 0 0,1 0-33 0 0,2-2-34 0 0,8-1-58 0 0,19-6-72 0 0,-15 6 151 0 0,-14 5 0 0 0,7 0 135 0 0,-6 1 2 0 0,-6-1-73 0 0,-7 1-17 0 0,36-6 513 0 0,-3 4-81 0 0,-31 2-252 0 0,-1 0-64 0 0,3 1-17 0 0,-2 0-76 0 0,3 4-7 0 0,-6-3-9 0 0,0 0 33 0 0,0 4 45 0 0,5 5-10 0 0,-2-4 4 0 0,-5-4-47 0 0,0-2-63 0 0,0 1 1 0 0,0-1-1 0 0,1 1 1 0 0,-1-1-1 0 0,0 1 0 0 0,1 0 1 0 0,-1-1-1 0 0,1 1 1 0 0,-1 0-1 0 0,1-1 0 0 0,0 1 1 0 0,0 0-1 0 0,0 0 1 0 0,0-1-1 0 0,0 1 0 0 0,0 0 1 0 0,0-1-1 0 0,0 1 1 0 0,1 0-1 0 0,0 1-4 0 0,-1-2 4 0 0,0 1 1 0 0,0-1-1 0 0,0 1 0 0 0,0-1 1 0 0,-1 1-1 0 0,1 0 0 0 0,0-1 1 0 0,-1 1-1 0 0,1-1 0 0 0,-1 1 1 0 0,1-1-1 0 0,-1 1-4 0 0,-4 15 1 0 0,5-9-1 0 0,0 0 0 0 0,-1 0 0 0 0,0 0 0 0 0,-1 0 0 0 0,0-1 0 0 0,-1 5 0 0 0,1-6 0 0 0,1-1 0 0 0,0 0 0 0 0,0 1 0 0 0,1-1 0 0 0,0 4 0 0 0,0-4 0 0 0,-1 0 0 0 0,1 0 0 0 0,-1 0 0 0 0,0 0 0 0 0,0 0 0 0 0,0 0 0 0 0,-2 2 0 0 0,1 0 0 0 0,-1 1 0 0 0,2-1 0 0 0,-2 7 0 0 0,-6 21 0 0 0,4-20 0 0 0,-2-1 0 0 0,1 0 0 0 0,-2-1 0 0 0,0 1 0 0 0,-1-1 0 0 0,-7 8 0 0 0,15-20 4 0 0,0 1-1 0 0,-1 0 1 0 0,1 0 0 0 0,0 0-1 0 0,0 0 1 0 0,0 0-1 0 0,0 0 1 0 0,0 2-4 0 0,0-1 4 0 0,-1 0-1 0 0,1 0 1 0 0,0 0 0 0 0,-1 0 0 0 0,0 0 0 0 0,0-1 0 0 0,0 1 0 0 0,0 0 0 0 0,0-1-1 0 0,0 0 1 0 0,-1 1 0 0 0,1-1 0 0 0,-1 0-4 0 0,1-1 69 0 0,2-1 5 0 0,3 0 14 0 0,-2 0-81 0 0,1 0 6 0 0,0-1 0 0 0,0 1 1 0 0,0 0-1 0 0,0-1 0 0 0,0 0 0 0 0,0 1 1 0 0,0-1-1 0 0,0 0 0 0 0,0 0 0 0 0,1-1-13 0 0,6-8 87 0 0,-3 1-32 0 0,6-2-35 0 0,4-6-23 0 0,-9 5 3 0 0,0 1 0 0 0,4-10 0 0 0,-6 9 0 0 0,1 1 0 0 0,0 0 0 0 0,5-4 0 0 0,-4 4-1 0 0,3-5-56 0 0,5-9-54 0 0,-2 11 95 0 0,4-6-61 0 0,-14 16 74 0 0,0-1 1 0 0,0 1-1 0 0,1 1 0 0 0,-1-1 0 0 0,1 0 1 0 0,0 1-1 0 0,0 0 0 0 0,5-3 3 0 0,10-6-70 0 0,-10 10 13 0 0,6 4 64 0 0,-14-2-11 0 0,9 4-6 0 0,-4-1-12 0 0,-1 1 1 0 0,0 1 0 0 0,0-1-1 0 0,0 1 1 0 0,0-1 0 0 0,-1 1-1 0 0,0 1 1 0 0,2 1 21 0 0,13 33-11 0 0,-19-38 11 0 0,1-1 0 0 0,0 1 0 0 0,0 0 0 0 0,-1 0 0 0 0,0-1 0 0 0,1 1 0 0 0,-1 0 0 0 0,0 2 0 0 0,1-3 0 0 0,-1 1 0 0 0,0-1 0 0 0,0 0 0 0 0,0 1 0 0 0,1-1 0 0 0,-1 1 0 0 0,1-1 0 0 0,-1 1 0 0 0,1-1 0 0 0,0 0 0 0 0,-1 0 0 0 0,1 1 0 0 0,1 0 0 0 0,1 1 8 0 0,1 0 0 0 0,-1 0 0 0 0,1 0-1 0 0,0 0 1 0 0,0 0 0 0 0,1-1 0 0 0,-1 1-8 0 0,19 11 9 0 0,-20-12-14 0 0,-1-1 0 0 0,1 1-1 0 0,0-1 1 0 0,0 1-1 0 0,0-1 1 0 0,0 0-1 0 0,1 0 1 0 0,-1 0 0 0 0,0-1-1 0 0,0 1 1 0 0,2-1 5 0 0,8 1 17 0 0,0-1 55 0 0,-6 0 23 0 0,-1-2-61 0 0,0-1-7 0 0,0 2 3 0 0,1-1 1 0 0,-1 1-1 0 0,-1-2 0 0 0,4 0-30 0 0,-3-1 46 0 0,0 1 0 0 0,0-1 0 0 0,0 0 0 0 0,2-2-46 0 0,3-3 20 0 0,-6 5-2 0 0,1 0 0 0 0,-1 0 0 0 0,0-1 0 0 0,0 0 0 0 0,0 0 0 0 0,-1 0 0 0 0,1-1 0 0 0,-1 1 1 0 0,0-1-1 0 0,-1 0 0 0 0,1-2-18 0 0,12-17 67 0 0,-13 21-54 0 0,0 0 1 0 0,-1 0-1 0 0,1 0 0 0 0,-1 0 0 0 0,2-4-13 0 0,8-30 13 0 0,0-7-13 0 0,-11 43 2 0 0,-1 0-1 0 0,0 1 0 0 0,1-1 0 0 0,-1 1 0 0 0,0-1 1 0 0,0 0-1 0 0,0 1 0 0 0,-1-1 0 0 0,1 1 0 0 0,0-2-1 0 0,-1 2-4 0 0,1 0-1 0 0,0 0 1 0 0,-1 0-1 0 0,1 0 1 0 0,-1 1-1 0 0,1-1 1 0 0,-1 0-1 0 0,1 0 1 0 0,-1 0-1 0 0,0 0 1 0 0,0 0-1 0 0,1 1 1 0 0,-1-1-1 0 0,0 0 1 0 0,0 1-1 0 0,0-1 1 0 0,0 1-1 0 0,1-1 1 0 0,-2 0 4 0 0,1 1-10 0 0,-1-1 0 0 0,0 1 0 0 0,0-1 1 0 0,1 1-1 0 0,-1 0 0 0 0,0-1 0 0 0,0 1 1 0 0,0 0-1 0 0,0 0 0 0 0,1 0 0 0 0,-1 1 0 0 0,0-1 1 0 0,0 0-1 0 0,0 1 0 0 0,1-1 0 0 0,-1 1 0 0 0,0-1 1 0 0,0 1-1 0 0,1 0 0 0 0,-1 0 10 0 0,-2 1-15 0 0,1 1 1 0 0,0-1-1 0 0,0 1 0 0 0,0-1 1 0 0,0 1-1 0 0,0 0 0 0 0,1 0 1 0 0,-1 0-1 0 0,1 1 0 0 0,0-1 1 0 0,0 1-1 0 0,0-1 0 0 0,0 1 1 0 0,0-1-1 0 0,1 1 15 0 0,-3 10-57 0 0,0 0 1 0 0,0 0-1 0 0,0 8 57 0 0,1-5-34 0 0,3-13 23 0 0,-1 0 0 0 0,1 0-1 0 0,0 0 1 0 0,0 0 0 0 0,0 0-1 0 0,1 3 12 0 0,0-1 1 0 0,1 0-1 0 0,-1 0 0 0 0,1 0 0 0 0,0 0 0 0 0,1 0 0 0 0,-1 0 0 0 0,1-1 0 0 0,0 1 0 0 0,1-1 0 0 0,-1 0 0 0 0,2 1 0 0 0,9 9 49 0 0,-9-13-15 0 0,0 0 1 0 0,1 2 4 0 0,-1-2 0 0 0,1 1 0 0 0,0 0 0 0 0,0-1 0 0 0,1 0 0 0 0,-1-1 0 0 0,0 1 0 0 0,1-1 0 0 0,-1 0 1 0 0,1-1-1 0 0,-1 0 0 0 0,2 0-39 0 0,35-3 178 0 0,0-4-71 0 0,-26 5-89 0 0,-10 1-217 0 0,0-1 80 0 0,-1 1 68 0 0,1 0 57 0 0,6-2 123 0 0,8-3 215 0 0,-12 4-228 0 0,0-1-62 0 0,1 0-99 0 0,-5 1-42 0 0,1 1-53 0 0,-1-1-61 0 0,1 0-67 0 0,-1 0-101 0 0,1 0-94 0 0,0 0-102 0 0,0-1-110 0 0,0 1-119 0 0,-3 1 349 0 0,0 0-32 0 0,0 0-35 0 0,0 0-34 0 0,1-1-37 0 0,-1 1-36 0 0,2-1-609 0 0,2 0-34 0 0,12-6-2636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4:40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257 459 7584 0 0,'-77'-8'222'0'0,"57"6"-75"0"0,29 0-62 0 0,-1 2-67 0 0,-3-1-13 0 0,6-2 35 0 0,1-1 41 0 0,-1-1 44 0 0,-5-4 45 0 0,-5 6 21 0 0,0 0 36 0 0,0 0 97 0 0,0-1 57 0 0,-1 1 59 0 0,0 1 62 0 0,-1-1 64 0 0,-1 1 67 0 0,-2-1 68 0 0,-1 1 70 0 0,-10-2 68 0 0,1 2-63 0 0,5 1-309 0 0,0 2-54 0 0,1 1-116 0 0,1 0-50 0 0,-1 0-55 0 0,-1 1-62 0 0,4-1-2 0 0,-9 3 243 0 0,1 1-54 0 0,1 0-74 0 0,-1 3-94 0 0,6-3-25 0 0,-1 0 0 0 0,1 0 0 0 0,1 1 0 0 0,-3 2-124 0 0,4-2 82 0 0,0-1 0 0 0,1 1 0 0 0,-1-1 0 0 0,2 1 0 0 0,-2 2-82 0 0,-3 14 163 0 0,3 1-33 0 0,5 1-36 0 0,4 1-42 0 0,-3-22-37 0 0,0-1-1 0 0,1 1 0 0 0,-1 0 0 0 0,1-1 0 0 0,0 1 0 0 0,0-1 0 0 0,0 1 1 0 0,0-1-1 0 0,3 2-14 0 0,-2-2 5 0 0,-1 0 0 0 0,1-1 0 0 0,0 1 0 0 0,0-1 0 0 0,0 0 0 0 0,1 0 0 0 0,-1 0 0 0 0,0 0 0 0 0,2-1-5 0 0,1 2 1 0 0,1-1 1 0 0,1 0-1 0 0,-1-1 1 0 0,0 0-1 0 0,0 0 0 0 0,0-1 1 0 0,1 1-1 0 0,-1-2 1 0 0,0 1-1 0 0,4-1-1 0 0,33-5 65 0 0,27-9-65 0 0,5-6-38 0 0,-44 11-22 0 0,-1-2-35 0 0,-1 0-42 0 0,0-2-49 0 0,26-11-98 0 0,-23 12-116 0 0,-1-2 0 0 0,22-15 400 0 0,3-3-289 0 0,-30 19 115 0 0,-1-1-39 0 0,-19 10 110 0 0,-4 2 55 0 0,-3 0 37 0 0,0 1-7 0 0,1 1 10 0 0,1-3-48 0 0,-3 4 55 0 0,0-1-1 0 0,0 1 1 0 0,0 0-1 0 0,0 0 1 0 0,0 0-1 0 0,0 0 1 0 0,1-1-1 0 0,-1 1 1 0 0,0 0-1 0 0,0 1 1 0 0,0-1-1 0 0,0 0 1 0 0,0 0-1 0 0,0 0 1 0 0,0 1 1 0 0,-23 5-50 0 0,0 6 43 0 0,-21 19 63 0 0,34-23-34 0 0,4-3 4 0 0,1 0 0 0 0,-1 1 0 0 0,2 0 0 0 0,-4 4-26 0 0,-5 6 149 0 0,2 1 0 0 0,-2 6-149 0 0,0-2 115 0 0,-2 10 87 0 0,10-13-58 0 0,4-2 38 0 0,5-5-16 0 0,-1-10-150 0 0,-1 0 0 0 0,0 0 0 0 0,0 0 0 0 0,1 0 0 0 0,-1 0 1 0 0,0 0-1 0 0,1 0 0 0 0,-1 0 0 0 0,1 0 0 0 0,0 0-16 0 0,18 3 175 0 0,-10-4 13 0 0,7-6 60 0 0,0-1-54 0 0,0-1-45 0 0,-1-2-39 0 0,13-8 15 0 0,-19 10-94 0 0,0 0 0 0 0,-1 0-1 0 0,0-1 1 0 0,0 0 0 0 0,1-3-31 0 0,-10 12 1 0 0,29-39 116 0 0,-13 10-89 0 0,-1 11 17 0 0,-14 16-42 0 0,1 1 0 0 0,-1-1-1 0 0,1 1 1 0 0,-1-1 0 0 0,0 0 0 0 0,0 0-1 0 0,1 0 1 0 0,-1 1 0 0 0,-1-1-1 0 0,1 0 1 0 0,0-1-3 0 0,2-3 101 0 0,-2 9-64 0 0,-2 2-50 0 0,-5 55 13 0 0,6-57-3 0 0,0-1 0 0 0,0 1-1 0 0,0-1 1 0 0,0 1 0 0 0,0-1-1 0 0,1 1 1 0 0,-1-1 0 0 0,1 0-1 0 0,0 1 1 0 0,0-1 0 0 0,0 0-1 0 0,0 1 1 0 0,0-1 0 0 0,1 2 3 0 0,23 30-16 0 0,-21-29 30 0 0,-3-3 0 0 0,1-1 0 0 0,-1 0-1 0 0,0 0 1 0 0,0 0 0 0 0,0 0-1 0 0,1 0 1 0 0,-1 0-1 0 0,1 0 1 0 0,-1 0 0 0 0,1 0-1 0 0,-1-1 1 0 0,1 1 0 0 0,-1 0-1 0 0,1-1 1 0 0,-1 0 0 0 0,1 1-1 0 0,0-1 1 0 0,0 0-14 0 0,0 0 21 0 0,1 0 0 0 0,0 0 0 0 0,0 0 0 0 0,0-1 0 0 0,0 1 0 0 0,0-1 0 0 0,-1 0-1 0 0,1 1 1 0 0,0-2 0 0 0,0 1-21 0 0,3-2 38 0 0,-1 0 0 0 0,1 0 0 0 0,-1 0 0 0 0,0-1 0 0 0,0 0 0 0 0,0 0 0 0 0,-1 0-1 0 0,0-1 1 0 0,3-2-38 0 0,14-21 51 0 0,9-10 27 0 0,-11 11-67 0 0,-11 15-10 0 0,1 1-1 0 0,0 0 0 0 0,1 0 1 0 0,1 1-1 0 0,1-1 0 0 0,3-1-35 0 0,1 3-37 0 0,-15 9 65 0 0,-1 0 0 0 0,1-1 0 0 0,0 1 0 0 0,-1 0 0 0 0,1 0 0 0 0,-1 0 1 0 0,1 0-1 0 0,-1 0 0 0 0,1 0 0 0 0,0 0 0 0 0,-1 0 0 0 0,1 0 0 0 0,-1 0 0 0 0,1 1 0 0 0,-1-1 0 0 0,1 0 0 0 0,-1 0 0 0 0,1 0 0 0 0,-1 1 0 0 0,1-1 1 0 0,-1 0-1 0 0,1 1 0 0 0,-1-1 0 0 0,1 0 0 0 0,-1 1 0 0 0,1 0 7 0 0,5 5-60 0 0,-2 0 48 0 0,6 14-77 0 0,-5 2 40 0 0,-2 26 52 0 0,-4-46 10 0 0,1 4 2 0 0,7 8 37 0 0,-4-10 44 0 0,-2 0-36 0 0,2 6 7 0 0,-2-6-22 0 0,-1-2 43 0 0,0-2 35 0 0,0 0 18 0 0,0 0 3 0 0,0 0 0 0 0,4 1 53 0 0,-2 0-41 0 0,2 1-3 0 0,0-4-87 0 0,0-1-2 0 0,0 0-1 0 0,-1 0 0 0 0,1-1 1 0 0,-1 1-1 0 0,1-2-63 0 0,-2 2 27 0 0,0 0-1 0 0,0 0 1 0 0,0 1 0 0 0,-1-1 0 0 0,1 0-1 0 0,-1-1 1 0 0,0 1 0 0 0,0 0-27 0 0,1-2 23 0 0,0 0 0 0 0,0 0 1 0 0,1 1-1 0 0,-1 0 0 0 0,1-1 0 0 0,0 1 1 0 0,0 0-24 0 0,11-16 30 0 0,0 0-35 0 0,16-6 47 0 0,-11 10-4 0 0,-8 9 10 0 0,2 4-41 0 0,0 3-40 0 0,-1 3-42 0 0,-10-2 71 0 0,0-1 1 0 0,0 1-1 0 0,-1 0 1 0 0,1 0 0 0 0,-1 0-1 0 0,1 0 1 0 0,-1 0-1 0 0,1 0 1 0 0,-1 0-1 0 0,1 0 1 0 0,-1 1 0 0 0,0-1-1 0 0,0 1 1 0 0,1 0 3 0 0,2 3-6 0 0,24 27 6 0 0,-25-29 0 0 0,0 1 0 0 0,-1 0-1 0 0,1-1 1 0 0,-1 1 0 0 0,0 0-1 0 0,0 1 1 0 0,1 2 0 0 0,9 18 13 0 0,-8-19 11 0 0,2 3 3 0 0,8 6 29 0 0,-11-12-54 0 0,8 11-2 0 0,-5-5-25 0 0,-5-8-263 0 0,-1-1 82 0 0,1 1 74 0 0,-1-1 65 0 0,0 1 54 0 0,1-1 34 0 0,0 0 104 0 0,2 2 573 0 0,-2-2-587 0 0,0 0-45 0 0,-1 0-62 0 0,1 0-78 0 0,0 0-93 0 0,-1 1-108 0 0,1-1-76 0 0,0 0-110 0 0,-1 0-120 0 0,0 0 241 0 0,1 0-33 0 0,-1 0-37 0 0,0 0-36 0 0,1 0-39 0 0,-1 0-39 0 0,0 0-42 0 0,0 0-42 0 0,0 0-44 0 0,1 0-46 0 0,-1 0-621 0 0,0 0-36 0 0,0 0-2837 0 0</inkml:trace>
  <inkml:trace contextRef="#ctx0" brushRef="#br0" timeOffset="890.054">1737 34 10712 0 0,'26'-4'78'0'0,"13"-1"-27"0"0,-13 1 17 0 0,1 1 92 0 0,-8 0 25 0 0,1 0 83 0 0,-17 3-6 0 0,-3 0-197 0 0,2-1-37 0 0,12-6-16 0 0,-10 6 15 0 0,-1 1 35 0 0,-2 0 86 0 0,0 0 175 0 0,-1 0 312 0 0,1-1 33 0 0,5 0 34 0 0,-2 0-92 0 0,1 2-86 0 0,-1 0-79 0 0,-1 2-72 0 0,0 0-65 0 0,0 0-58 0 0,0 2-50 0 0,1 2 31 0 0,-1 2-83 0 0,4 17 86 0 0,-6-19-143 0 0,1 0 48 0 0,4 19 64 0 0,-1 1-52 0 0,7 64 190 0 0,-9-53-158 0 0,-2-17-96 0 0,-1-16-59 0 0,0 0 1 0 0,0 0 0 0 0,0 0-1 0 0,1 0 1 0 0,0 0-1 0 0,1 3-28 0 0,12 36 246 0 0,-11-37-236 0 0,0 0 80 0 0,3 2 117 0 0,-6-9-198 0 0,0 0 0 0 0,1 1 0 0 0,-1-1 0 0 0,1 0 0 0 0,-1 0 1 0 0,1 1-1 0 0,-1-1 0 0 0,1 0 0 0 0,-1 0 0 0 0,1 0 0 0 0,-1 0 0 0 0,1 0 0 0 0,-1 0 1 0 0,1 0-1 0 0,-1 0 0 0 0,1 0 0 0 0,-1 0 0 0 0,1 0 0 0 0,0 0-9 0 0,9-4 30 0 0,17-16 101 0 0,-2-4-34 0 0,10-9-3 0 0,-22 23-86 0 0,1 1 0 0 0,10-5-8 0 0,12-3-66 0 0,-33 16 59 0 0,1 0 0 0 0,-1 1 0 0 0,1-1 0 0 0,-1 1 0 0 0,1-1 0 0 0,-1 1 0 0 0,1 0 0 0 0,-1 0 0 0 0,1 1 0 0 0,-1-1-1 0 0,2 1 8 0 0,13 5 2 0 0,-18-6-2 0 0,1 1 0 0 0,0-1 0 0 0,0 1 0 0 0,0-1 0 0 0,0 1 0 0 0,-1-1 0 0 0,1 1 0 0 0,0-1 0 0 0,0 1 0 0 0,-1 0 0 0 0,1 0 0 0 0,-1-1 0 0 0,1 2 0 0 0,-1 3 0 0 0,0-4 0 0 0,4 24 12 0 0,0-1 45 0 0,-3-21-47 0 0,-1 0 0 0 0,0-1 0 0 0,0 1 0 0 0,-1 0 0 0 0,1-1 0 0 0,-1 1 1 0 0,1 0-1 0 0,-1-1 0 0 0,0 1 0 0 0,0-1 0 0 0,0 1 0 0 0,0-1 0 0 0,-1 2-10 0 0,-12 22 110 0 0,11-18-64 0 0,-1-1 0 0 0,0 0-1 0 0,-1 0 1 0 0,1 0 0 0 0,-1 0-1 0 0,-2 1-45 0 0,-3 2 97 0 0,-1 0 1 0 0,0 0-1 0 0,-1-1 0 0 0,0-1 0 0 0,-11 6-97 0 0,14-9 50 0 0,0-1 0 0 0,0 0 0 0 0,0 0 0 0 0,-1-1 0 0 0,-5 1-50 0 0,-14 3 85 0 0,-4 1-37 0 0,27-7-61 0 0,-1 0 0 0 0,1-1-1 0 0,-1 0 1 0 0,-4 0 13 0 0,6 0-154 0 0,-1-1 59 0 0,-16-4-82 0 0,13 2 26 0 0,3 0 2 0 0,2 0-61 0 0,0 0-73 0 0,0-1-86 0 0,2 0-100 0 0,1-1-112 0 0,0 2 244 0 0,2 0-32 0 0,-1 0-36 0 0,1 0-35 0 0,0 2 1 0 0,-1 0-62 0 0,0 0-53 0 0,1-1-47 0 0,-1 1-174 0 0,1-1-46 0 0,-1 1-210 0 0,1-2-566 0 0,-1 3 1594 0 0</inkml:trace>
  <inkml:trace contextRef="#ctx0" brushRef="#br0" timeOffset="1284.119">2334 419 10080 0 0,'9'1'70'0'0,"0"0"38"0"0,34 8 564 0 0,-30-6-529 0 0,1 1-88 0 0,-10-3-24 0 0,0 0 60 0 0,0 0 53 0 0,0 0 46 0 0,4-1 217 0 0,0 0 83 0 0,18-2 1327 0 0,-16-1-1122 0 0,-5 1-401 0 0,0 0-54 0 0,0 0-67 0 0,-1 0-76 0 0,6-4 247 0 0,2-1 90 0 0,0 0-60 0 0,1-3 18 0 0,6-9 130 0 0,4-13 104 0 0,-13 16-349 0 0,-1-1-35 0 0,3-7 13 0 0,-2 1-95 0 0,-4 7-64 0 0,-1-6-63 0 0,-5 8-4 0 0,-2 6 21 0 0,0 0 21 0 0,-2 1 34 0 0,3 6-9 0 0,-13 3 152 0 0,1 3-97 0 0,0 2-75 0 0,3 2-56 0 0,6-5-29 0 0,0 0-1 0 0,1 0 1 0 0,0 0-1 0 0,0 1 1 0 0,0-1-1 0 0,1 1 1 0 0,0 0-1 0 0,-1 0 1 0 0,2 0-1 0 0,-1 0 10 0 0,0 0 4 0 0,0 0-1 0 0,-1 0 0 0 0,1 0 1 0 0,-1-1-1 0 0,0 1 0 0 0,-3 3-3 0 0,2-3 9 0 0,0 1 0 0 0,1-1 0 0 0,0 1 0 0 0,0-1-1 0 0,0 2-8 0 0,-10 21-36 0 0,9-22 33 0 0,1 0 0 0 0,0 1 0 0 0,1-1 0 0 0,-1 0 0 0 0,1 1 0 0 0,1-1-1 0 0,-1 1 1 0 0,1 0 0 0 0,0 3 3 0 0,1-2 23 0 0,0-6-15 0 0,-1 0 0 0 0,1 0 0 0 0,0 0 0 0 0,0 0 0 0 0,0 0 0 0 0,0-1 0 0 0,1 1 0 0 0,-1 0 0 0 0,0 0 0 0 0,1 0 0 0 0,-1 0 1 0 0,1-1-1 0 0,0 1 0 0 0,-1 0 0 0 0,1-1 0 0 0,0 1 0 0 0,0 0 0 0 0,0-1 0 0 0,0 1 0 0 0,1-1 0 0 0,-1 0 0 0 0,0 1 0 0 0,0-1 0 0 0,1 0 0 0 0,-1 0 0 0 0,1 0 0 0 0,1 1-8 0 0,-1 0 32 0 0,1 0 0 0 0,0 0 0 0 0,1 0 0 0 0,-1 0 0 0 0,0 0 0 0 0,0-1-1 0 0,1 0 1 0 0,-1 0 0 0 0,0 0 0 0 0,3 1-32 0 0,8-1 65 0 0,1-2-53 0 0,47-6 101 0 0,-42 2-123 0 0,-1-2-53 0 0,2-1 27 0 0,-11 3-35 0 0,-1 1-44 0 0,1-1-52 0 0,0 1-59 0 0,-1-1-66 0 0,1 1-74 0 0,-4 0 77 0 0,1 1-38 0 0,-1 0-40 0 0,0 0-43 0 0,1-1-44 0 0,-1 1-47 0 0,0 0-49 0 0,1-1-52 0 0,-5 3 158 0 0,1-1-50 0 0,-1 1-47 0 0,1 0-39 0 0,0-1-160 0 0,0 1-39 0 0,0-1-195 0 0,2 0-528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4:37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159 202 11720 0 0,'22'-1'59'0'0,"4"1"-14"0"0,5-1 9 0 0,-8 1 28 0 0,0-1 43 0 0,6 1 72 0 0,-20 1-55 0 0,-1 1 275 0 0,-9-1-295 0 0,-2 0-43 0 0,-2 0-61 0 0,-1 0-78 0 0,-1 0 137 0 0,1 1 35 0 0,-8 2 200 0 0,-1 1 135 0 0,-20 12 696 0 0,23-11-800 0 0,1-1-100 0 0,-8 6 283 0 0,1 2-108 0 0,1 2-93 0 0,1 2-80 0 0,4-3-98 0 0,1 0-35 0 0,-6 8 4 0 0,2-1-41 0 0,-2 3 111 0 0,-19 35 307 0 0,25-40-351 0 0,6-11-43 0 0,1 0-1 0 0,0 0 0 0 0,1 0 1 0 0,-2 6-99 0 0,1 10 239 0 0,4-21-203 0 0,0-1 0 0 0,0 1 0 0 0,1-1 0 0 0,-1 1 0 0 0,1-1 0 0 0,-1 1 0 0 0,1-1 0 0 0,0 1-36 0 0,5 15 384 0 0,-5-17-250 0 0,-1-1 22 0 0,2-1 10 0 0,22-5 206 0 0,-3-6-84 0 0,0-3-71 0 0,-3-2-60 0 0,9-16 3 0 0,9-18-34 0 0,-28 37-96 0 0,3-3 33 0 0,-7 10-42 0 0,0 1-1 0 0,0 0 1 0 0,1 0 0 0 0,0 0-1 0 0,0 0-20 0 0,14-6 110 0 0,-17 11-84 0 0,1 0 0 0 0,-1 0 0 0 0,1 1-1 0 0,-1-1 1 0 0,1 1 0 0 0,0-1 0 0 0,-1 1-1 0 0,2 0-25 0 0,-3 1 13 0 0,0-1-1 0 0,0 0 0 0 0,0 1 0 0 0,1-1 0 0 0,-1 1 1 0 0,0 0-1 0 0,0-1 0 0 0,0 1 0 0 0,0 0 0 0 0,0 0 1 0 0,0-1-1 0 0,0 1 0 0 0,0 0 0 0 0,-1 0 0 0 0,1 0 1 0 0,0 0-1 0 0,0 1-12 0 0,12 18 160 0 0,-2 3-22 0 0,-8-13-85 0 0,0 0 1 0 0,0 0 0 0 0,-1 0-1 0 0,1 5-53 0 0,2 3 18 0 0,-3-11 3 0 0,1-1 1 0 0,0 0-1 0 0,1 1 0 0 0,0-1 1 0 0,0 0-1 0 0,4 4-21 0 0,8 7 26 0 0,-14-14-10 0 0,1-1-6 0 0,3 0 20 0 0,5 1 34 0 0,-7-2-302 0 0,0 0 97 0 0,0-1 84 0 0,0 0 69 0 0,1 1 55 0 0,-1-2 40 0 0,10 0 362 0 0,-8-1-293 0 0,0 0-66 0 0,0 0-109 0 0,-3 1-68 0 0,1-1-60 0 0,-1 0-68 0 0,1 0-76 0 0,-1 0-114 0 0,1 0-107 0 0,-1-1-117 0 0,-1 2 258 0 0,-1 0-34 0 0,1 0-33 0 0,0-1-36 0 0,-1 1-37 0 0,1-1-38 0 0,-1 1-39 0 0,0-1-40 0 0,1 1-42 0 0,-1-1-43 0 0,1 0-652 0 0,0-1-37 0 0,5-6-2891 0 0</inkml:trace>
  <inkml:trace contextRef="#ctx0" brushRef="#br0" timeOffset="269.095">547 0 11488 0 0,'24'2'264'0'0,"-21"-1"112"0"0,-1 2-107 0 0,0-1-91 0 0,-1 2-73 0 0,-1 2-42 0 0,-1 1-72 0 0,1-5 27 0 0,0 3 37 0 0,0 0 50 0 0,-1 0 47 0 0,1 0 38 0 0,0 1 84 0 0,-1 0 38 0 0,1 1 101 0 0,-1 4 250 0 0,0-1 7 0 0,0-2-252 0 0,0-2-102 0 0,1 0-40 0 0,0-1-85 0 0,0 0-40 0 0,-1 0-47 0 0,1 1-52 0 0,1 19 554 0 0,0 0-98 0 0,0 3-20 0 0,5 39 550 0 0,-4-44-625 0 0,-2-15-265 0 0,2 8 261 0 0,1-1 0 0 0,2 9-409 0 0,2 0 313 0 0,-3-10-175 0 0,1-2-37 0 0,-1 1-43 0 0,0-1-54 0 0,-1-5-36 0 0,0 0 33 0 0,8 27 177 0 0,-7-20-172 0 0,-2-6-62 0 0,-1 0-58 0 0,0 0-72 0 0,-1 0-84 0 0,0-7 15 0 0,0-1-266 0 0,0 0 193 0 0,0 0 47 0 0,0 0 42 0 0,0 0 37 0 0,0 0-66 0 0,-1 1 69 0 0,0 0-249 0 0,-1 0 211 0 0,2-1 74 0 0,-1 0-38 0 0,0 1-47 0 0,0-1-57 0 0,1 0-152 0 0,-1 0-58 0 0,0 1-52 0 0,1-1-45 0 0,-1 0-173 0 0,0 0-44 0 0,0 0-209 0 0,-1 0-566 0 0</inkml:trace>
  <inkml:trace contextRef="#ctx0" brushRef="#br0" timeOffset="1139.397">592 352 9040 0 0,'-3'-2'7'0'0,"-1"0"33"0"0,-4-4 200 0 0,8 6-234 0 0,0 0 1 0 0,0 0 0 0 0,0 0-1 0 0,-1 0 1 0 0,1-1-1 0 0,0 1 1 0 0,0 0 0 0 0,0 0-1 0 0,0 0 1 0 0,0 0-1 0 0,0 0 1 0 0,0-1 0 0 0,0 1-1 0 0,0 0 1 0 0,0 0-1 0 0,0 0 1 0 0,0 0 0 0 0,0-1-1 0 0,0 1 1 0 0,0 0-1 0 0,0 0 1 0 0,0 0 0 0 0,0 0-1 0 0,0-1 1 0 0,0 1-1 0 0,0 0 1 0 0,0 0-1 0 0,0 0 1 0 0,0 0 0 0 0,0 0-1 0 0,0-1 1 0 0,0 1-1 0 0,0 0 1 0 0,1 0-7 0 0,2-2 80 0 0,4 0-42 0 0,11-3-54 0 0,0 0 89 0 0,-2 1 56 0 0,0 0 53 0 0,0 1 51 0 0,0-1 43 0 0,1 1 39 0 0,0 0 33 0 0,17 0 428 0 0,-14 2-350 0 0,1-1-56 0 0,1 0-56 0 0,0 0-60 0 0,7-2-7 0 0,-1 2-115 0 0,-2-1 26 0 0,-1-1 77 0 0,5 0 112 0 0,0 1 57 0 0,27-2 376 0 0,-8 0-67 0 0,-16 4-165 0 0,-32 1-431 0 0,-1 0-12 0 0,0 6 39 0 0,0 0-52 0 0,-3 10 16 0 0,-9 11 2 0 0,-4-2-81 0 0,-25 22-16 0 0,26-32 38 0 0,-37 44 132 0 0,36-39-54 0 0,1-1 84 0 0,15-17-47 0 0,-1-1-105 0 0,1 1-70 0 0,-1 3-96 0 0,1-2 121 0 0,0-1 69 0 0,0-1 83 0 0,0 0 31 0 0,0 0 70 0 0,0-1 80 0 0,0 0 88 0 0,17 2-138 0 0,-1-4-59 0 0,-1-4-51 0 0,-1-4-45 0 0,13-16 33 0 0,-3-3-103 0 0,8-8-49 0 0,-23 28-25 0 0,2-2 0 0 0,0 1 0 0 0,0 0 0 0 0,10-5 0 0 0,-17 12 0 0 0,0 1 0 0 0,-1 0 0 0 0,2 0 0 0 0,-1 0 0 0 0,0 1 0 0 0,0-1 0 0 0,0 1 0 0 0,1 0 0 0 0,-1 0 0 0 0,0 1 0 0 0,1-1 0 0 0,-1 1 0 0 0,1 0 0 0 0,2 0 0 0 0,-4 1 0 0 0,-1-1 0 0 0,1 0 0 0 0,-1 1 0 0 0,0-1 0 0 0,0 1 0 0 0,1 0 0 0 0,-1 0 0 0 0,0 0 0 0 0,0 0 0 0 0,0 0 0 0 0,0 0 0 0 0,0 1 0 0 0,0-1 0 0 0,0 1 0 0 0,0-1 0 0 0,-1 1 0 0 0,1 0 0 0 0,0-1 0 0 0,0 3 0 0 0,3 0 0 0 0,-1 1 0 0 0,1 0 0 0 0,-1 1 0 0 0,-1-1 0 0 0,1 1 1 0 0,-1-1-1 0 0,2 4 0 0 0,4 16 59 0 0,-4-11-35 0 0,-4-11-17 0 0,0-1 0 0 0,0 1 0 0 0,0 0 0 0 0,0 0 0 0 0,0-1 0 0 0,-1 1 0 0 0,1 0 0 0 0,-1 0 0 0 0,0 1-7 0 0,-1 0 13 0 0,1-3-10 0 0,0 1 1 0 0,0-1 0 0 0,-1 0 0 0 0,1 0-1 0 0,0 0 1 0 0,0 1 0 0 0,0-1 0 0 0,0 0-1 0 0,0 0 1 0 0,0 1 0 0 0,1-1 0 0 0,-1 0 0 0 0,0 0-1 0 0,1 1 1 0 0,-1-1 0 0 0,1 0 0 0 0,-1 0-1 0 0,1 0 1 0 0,-1 0 0 0 0,1 0 0 0 0,0 0-1 0 0,0 0 1 0 0,-1 0 0 0 0,1 0 0 0 0,0 0-4 0 0,3 10 69 0 0,-2-2 30 0 0,3-3 37 0 0,2-4-46 0 0,-5-1 6 0 0,-2-1 0 0 0,0 0 2 0 0,0 0 6 0 0,0-1 5 0 0,0 0-39 0 0,0-11 77 0 0,-3-10-69 0 0,2 16-48 0 0,1 0 0 0 0,-1 0 0 0 0,1-1 0 0 0,0-2-30 0 0,0 7 5 0 0,1-1-1 0 0,-1 1 0 0 0,1 0 0 0 0,-1-1 1 0 0,1 1-1 0 0,0 0 0 0 0,0 0 0 0 0,1-2-4 0 0,5-9 3 0 0,-2 5-8 0 0,0 0 0 0 0,-1 0 0 0 0,0 0 0 0 0,-1-1 5 0 0,-1 5-24 0 0,0 0-1 0 0,0 0 1 0 0,0 0 0 0 0,1 0-1 0 0,0 0 1 0 0,-1 1 0 0 0,1 0-1 0 0,1-1 1 0 0,1-1 24 0 0,13-15-146 0 0,-15 17 122 0 0,-1 1 0 0 0,1-1 0 0 0,0 0 0 0 0,-1 1 0 0 0,1 0 0 0 0,0 0 0 0 0,3-1 24 0 0,23-12-78 0 0,-11 6 70 0 0,-1 2-53 0 0,-11 8 60 0 0,-3 0-9 0 0,10 1-38 0 0,-10 0 47 0 0,0 0-1 0 0,0 1 1 0 0,0-1-1 0 0,0 0 0 0 0,0 1 1 0 0,0 0-1 0 0,1 2 2 0 0,2 1-1 0 0,-2-1 1 0 0,-1-1 0 0 0,0 1 0 0 0,0-1 0 0 0,-1 1 0 0 0,1 0 0 0 0,-1 0 0 0 0,0 0 0 0 0,0 1 0 0 0,6 14 0 0 0,0 6 11 0 0,-8-23-2 0 0,1 0-1 0 0,0 0 1 0 0,0 1-1 0 0,0-1 1 0 0,0 0 0 0 0,0 0-1 0 0,1 0 1 0 0,-1 0-1 0 0,1 0-8 0 0,14 30 199 0 0,-10-18-82 0 0,1-2 33 0 0,-6-11-48 0 0,5 0 109 0 0,2 1-46 0 0,-5-4 15 0 0,0-2-57 0 0,3-6 5 0 0,0-10-8 0 0,-3 8-77 0 0,0 0 0 0 0,0 0 0 0 0,1 0 0 0 0,4-7-43 0 0,2-5 30 0 0,1 0-39 0 0,10-25-114 0 0,-16 38 51 0 0,1 0 0 0 0,0 1-1 0 0,5-7 73 0 0,6 1-14 0 0,-3 3-44 0 0,-12 11 52 0 0,-1 0-1 0 0,0 0 0 0 0,0 1 1 0 0,1-1-1 0 0,-1 0 0 0 0,0 1 1 0 0,1-1-1 0 0,-1 1 0 0 0,1 0 0 0 0,-1-1 1 0 0,1 1-1 0 0,-1 0 0 0 0,1 0 1 0 0,-1 0-1 0 0,1 0 0 0 0,-1 0 1 0 0,1 0-1 0 0,0 0 7 0 0,5 1-44 0 0,4 1 18 0 0,-6 2 18 0 0,0-1 0 0 0,-1 1 1 0 0,0 0-1 0 0,0 1 1 0 0,0-1-1 0 0,0 1 0 0 0,0 0 8 0 0,-2 0 0 0 0,0 0 0 0 0,1 0 0 0 0,0 0 0 0 0,-1-1 0 0 0,2 1 0 0 0,-1-1 0 0 0,3 4 0 0 0,-4-6 0 0 0,0 0 0 0 0,-1 0 0 0 0,0 1-1 0 0,1-1 1 0 0,-1 1 0 0 0,0-1 0 0 0,0 1-1 0 0,0-1 1 0 0,-1 1 0 0 0,1 0-1 0 0,-1 0 1 0 0,1 0 3 0 0,0 0-1 0 0,-1 0 1 0 0,2 0-1 0 0,-1 0 1 0 0,0 0-1 0 0,1 2-2 0 0,5 5 45 0 0,15 17-21 0 0,-12-17 17 0 0,-9-8-31 0 0,4 1 1 0 0,-1 1 0 0 0,1-1-1 0 0,-1 0 1 0 0,1 0 0 0 0,0 0-1 0 0,0 0 1 0 0,3 0-11 0 0,13 7 68 0 0,-14-6-98 0 0,1-1 46 0 0,-3-1 27 0 0,0 0 0 0 0,0-1-1 0 0,1 0 1 0 0,-1 0 0 0 0,1 0 0 0 0,0 0-43 0 0,6-1-10 0 0,-6-1-37 0 0,-1 1-33 0 0,4-2-106 0 0,-1 0-95 0 0,0 0-112 0 0,-4 0 149 0 0,-1 1-33 0 0,5-2-976 0 0,2 0-54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09:58:13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76 580 11552 0 0,'-1'0'112'0'0,"-1"0"-70"0"0,-2-1-56 0 0,2 1 34 0 0,1-2 67 0 0,1 1 103 0 0,1 0-45 0 0,0-1 38 0 0,1 1 45 0 0,0-1 48 0 0,-1 2 241 0 0,-1 0 25 0 0,0 2 250 0 0,0 0-100 0 0,0 0-94 0 0,0-1-89 0 0,0 1-80 0 0,0 0-76 0 0,0 0-69 0 0,0 0-62 0 0,0 0-47 0 0,0-1-55 0 0,0 1-50 0 0,0 0-40 0 0,1 2-61 0 0,-2 5-201 0 0,1-6 202 0 0,0 0 58 0 0,0 0 109 0 0,0-1-16 0 0,-1 0 42 0 0,1 2-112 0 0,-3 17 178 0 0,0 28 238 0 0,1-21-205 0 0,1-21-180 0 0,0 0 1 0 0,0 0-1 0 0,1 0 1 0 0,0 1-83 0 0,0 1 73 0 0,0 0 0 0 0,0-1 0 0 0,-1 1 0 0 0,-1 0 0 0 0,0-1 0 0 0,0 1-73 0 0,-1 3 128 0 0,1-1 0 0 0,0 12-128 0 0,-2 11 167 0 0,-3-1-73 0 0,-1 17-69 0 0,7-43-117 0 0,-1 1-38 0 0,0 0-108 0 0,1-4 78 0 0,1 0-34 0 0,0-3-11 0 0,0 0 26 0 0,0-1-53 0 0,0 0-188 0 0,0 0 156 0 0,0 0 40 0 0,0 0 37 0 0,0 0 35 0 0,0 0-60 0 0,0 0 103 0 0,0 1 84 0 0,0 0 71 0 0,0 0 117 0 0,0 0-143 0 0,0-1-33 0 0,0 1-37 0 0,0-1-43 0 0,0 0-53 0 0,0 1-59 0 0,0-1-75 0 0,0 0-79 0 0,0 1-88 0 0,0-1-96 0 0,-1 0-106 0 0,1 0-112 0 0,0 0-123 0 0,0 0 393 0 0,0 0-33 0 0,-2-1-1563 0 0,-1 0-1168 0 0</inkml:trace>
  <inkml:trace contextRef="#ctx0" brushRef="#br0" timeOffset="1">1 788 9960 0 0,'4'-13'57'0'0,"0"0"65"0"0,-2 3 103 0 0,0-1 0 0 0,0 0 0 0 0,-1-6-225 0 0,-1 4 140 0 0,0 2-39 0 0,0 1-70 0 0,1-21-110 0 0,-1 16 100 0 0,0 7 41 0 0,0 0 49 0 0,0-2 131 0 0,0 4-74 0 0,0 1 37 0 0,1-9 415 0 0,1 1 82 0 0,-1 8-356 0 0,0 0 1 0 0,-1 0-1 0 0,1-1 1 0 0,-1 1-1 0 0,0 0 1 0 0,-1-1-347 0 0,1-4 509 0 0,0 8-333 0 0,1-1 1 0 0,-1 1 0 0 0,1-1-1 0 0,0 1 1 0 0,0-1 0 0 0,-1 1-1 0 0,2-1 1 0 0,-1 1 0 0 0,0 0 0 0 0,0 0-1 0 0,1-1 1 0 0,1 0-177 0 0,4-6 597 0 0,1 1-79 0 0,1 1-104 0 0,-5 3-255 0 0,0 1-36 0 0,0 0-47 0 0,-1 0-34 0 0,1 0 125 0 0,1 2-73 0 0,1 0-48 0 0,3 1-35 0 0,-2 0 31 0 0,-6 0-37 0 0,34-2 113 0 0,-24 2-91 0 0,1 0-1 0 0,0 1 1 0 0,4 1-27 0 0,14 4 50 0 0,-22-4-49 0 0,0 0-1 0 0,-1 0 0 0 0,1 1 1 0 0,5 3-1 0 0,-9-4 1 0 0,-1 0 0 0 0,1 0 0 0 0,-1 1 0 0 0,0-1-1 0 0,0 1 1 0 0,0 0 0 0 0,0 0 0 0 0,0 0 0 0 0,0 0 0 0 0,-1 0-1 0 0,0 0 8 0 0,0 0 0 0 0,-1 0 0 0 0,1 0 0 0 0,-1 0 0 0 0,1 1 0 0 0,-1-1 0 0 0,0 0 0 0 0,0 2-8 0 0,-1-3 17 0 0,0 1 0 0 0,1 0 0 0 0,-1 0-1 0 0,0 0 1 0 0,-1-1 0 0 0,1 1 0 0 0,0 0-1 0 0,-1 0 1 0 0,0-1 0 0 0,0 3-17 0 0,-1 0 24 0 0,0 1 1 0 0,0-1-1 0 0,-1 0 0 0 0,0 0 1 0 0,0 1-25 0 0,-4 4 43 0 0,-1 0 0 0 0,0-1 0 0 0,0 0 0 0 0,-7 6-43 0 0,-36 26 13 0 0,22-21 59 0 0,-25 13-72 0 0,52-32 5 0 0,-12 8 42 0 0,0 4-66 0 0,13-12-74 0 0,2 0-12 0 0,2 0 51 0 0,6 5-34 0 0,22-1-305 0 0,1-3 112 0 0,-9 0 162 0 0,1 0 96 0 0,1 3-69 0 0,8 0 105 0 0,20 6 137 0 0,-30-6-115 0 0,0 1-61 0 0,0 2-95 0 0,1-1 5 0 0,11 5-11 0 0,-12-2 141 0 0,-11-1 62 0 0,-1 1 68 0 0,-4 2 79 0 0,-2 2 92 0 0,-5-13-283 0 0,0 0 0 0 0,0 0 0 0 0,0 0-1 0 0,0 0 1 0 0,-1-1 0 0 0,1 1 0 0 0,0 0-1 0 0,-1 0 1 0 0,1 0 0 0 0,-1-1 0 0 0,1 1-1 0 0,-1 0 1 0 0,1 0 0 0 0,-1-1 0 0 0,1 1-1 0 0,-1 0 1 0 0,0 0-32 0 0,-9 8 314 0 0,4-3-133 0 0,0-1-8 0 0,-9 8 99 0 0,-2-2-81 0 0,-2-2-64 0 0,0-1-49 0 0,-6 0-5 0 0,0-2 0 0 0,-3 1-73 0 0,-16 0 57 0 0,19-4 135 0 0,-25-2-192 0 0,20-2 52 0 0,-16-5-293 0 0,27 1 72 0 0,9 2 23 0 0,0 0-52 0 0,0-1-63 0 0,-1-1-73 0 0,10 4 323 0 0,0 1-42 0 0,-1-1-51 0 0,1 0-59 0 0,0 0-67 0 0,0 0-76 0 0,0 0-84 0 0,1 0-94 0 0,-1 1 106 0 0,1-1-47 0 0,-1 0-51 0 0,1 1-52 0 0,-1-1-55 0 0,1 0-58 0 0,0 1-60 0 0,-1-1-62 0 0,1 1-488 0 0,0-1-33 0 0,0 1-2686 0 0</inkml:trace>
  <inkml:trace contextRef="#ctx0" brushRef="#br0" timeOffset="2">325 142 2960 0 0,'0'0'65'0'0,"0"0"7"0"0,0 0 10 0 0,0 0-5 0 0,0-2-26 0 0,0 1 126 0 0,0 1 52 0 0,0 0 10 0 0,0 0 10 0 0,0 0 41 0 0,0 0 19 0 0,0 0 3 0 0,0 0 4 0 0,0 0 17 0 0,0 0-37 0 0,0-2-97 0 0,-1 0-77 0 0,0-6 104 0 0,1 5-87 0 0,0 2-9 0 0,0-1 45 0 0,0 1 56 0 0,0 0 66 0 0,1-1-270 0 0,0 1 59 0 0,-1-1 49 0 0,1 0 41 0 0,0 0 159 0 0,1-2 547 0 0,-1 3-635 0 0,1-1-35 0 0,0 0 8 0 0,0 1-157 0 0,0 0-38 0 0,-1 0 79 0 0,-1 0-48 0 0,3-2-16 0 0,-2 2 35 0 0,-1 0 88 0 0,1 0-39 0 0,-1 1 34 0 0,1-1 37 0 0,0 0 42 0 0,-1 1 35 0 0,0 0-34 0 0,0 0-12 0 0,0 0-2 0 0,0 0-33 0 0,0 0-48 0 0,0 0-43 0 0,0 0-37 0 0,0 0-28 0 0,0-1-70 0 0,0 0-274 0 0,0 0 231 0 0,0 1 81 0 0,0-1 42 0 0,0 1 50 0 0,0 0 58 0 0,0 0 39 0 0,0-1 60 0 0,0 1 65 0 0,0 0 71 0 0,0 0 78 0 0,-1 0 84 0 0,1 0 89 0 0,0 0 96 0 0,-10 5-537 0 0,-10 13 154 0 0,16-14-248 0 0,3-3-4 0 0,-3 2 29 0 0,-2 5-53 0 0,1-1 18 0 0,3-6-76 0 0,1 1-1 0 0,0-1 1 0 0,0 0-1 0 0,0 1 1 0 0,-1-1-1 0 0,2 0 1 0 0,-1 1-1 0 0,0-1 1 0 0,0 1-1 0 0,0-1 1 0 0,1 1-1 0 0,-1 0 1 0 0,0 1-18 0 0,-5 17 184 0 0,3-7-30 0 0,-1-2 43 0 0,1-1-185 0 0,-3 17-75 0 0,4-14 87 0 0,1-4 73 0 0,2-2-61 0 0,-1 6-32 0 0,-1-11-9 0 0,1-1 0 0 0,0 1-1 0 0,0 0 1 0 0,0-1 0 0 0,0 1-1 0 0,0-1 1 0 0,0 1 0 0 0,0 0-1 0 0,1-1 1 0 0,-1 1 0 0 0,1-1-1 0 0,-1 1 6 0 0,5 20 11 0 0,-3-10 45 0 0,-2-11-60 0 0,3 10 5 0 0,-2-6-78 0 0,1 1 91 0 0,4 10 274 0 0,-3-10-245 0 0,-3-6-45 0 0,0 2-68 0 0,1-2-9 0 0,1 2 42 0 0,4 7 21 0 0,7 9 183 0 0,-8-13-130 0 0,0-2-48 0 0,-1-2-55 0 0,1 0-68 0 0,1 0-84 0 0,-5-1-207 0 0,-1 0 317 0 0,0 0 4 0 0,0 0-18 0 0,0 0-44 0 0,0 0-14 0 0,0 0-45 0 0,0 0-51 0 0,0 0-56 0 0,0 0-63 0 0,0 0-56 0 0,0 0-52 0 0,0 0-44 0 0,0 0-159 0 0,0 0-44 0 0,0 0-193 0 0,0 0-518 0 0</inkml:trace>
  <inkml:trace contextRef="#ctx0" brushRef="#br0" timeOffset="3">427 232 6592 0 0,'0'0'149'0'0,"0"0"23"0"0,0 0-19 0 0,1 0-66 0 0,-1 0-48 0 0,4 0-16 0 0,-3 1 11 0 0,2 0-259 0 0,-1-1 103 0 0,0 0 92 0 0,0 1 82 0 0,0-1 103 0 0,0 0 83 0 0,0 1 133 0 0,1-1 290 0 0,0 0 4 0 0,-2 0-253 0 0,1 0-111 0 0,-1 0-57 0 0,0 1-94 0 0,1-1-61 0 0,-1 0-68 0 0,1 1-79 0 0,0 0-3 0 0,1 0 60 0 0,0 0 52 0 0,0 0 46 0 0,2 1 205 0 0,0 0 53 0 0,3 6 545 0 0,-7-8-687 0 0,-1 1-99 0 0,0-1-42 0 0,1 1-18 0 0,2 4-1 0 0,-2-3 14 0 0,-1-1 56 0 0,-2 12 105 0 0,-1 3 47 0 0,1-6-34 0 0,-2-1 17 0 0,0-2 70 0 0,3-5-286 0 0,0-1-46 0 0,-3 10-243 0 0,4-11 244 0 0,0 0 1 0 0,0 0-1 0 0,0 1 0 0 0,0-1 1 0 0,0 0-1 0 0,0 0 0 0 0,0 0 1 0 0,0 0-1 0 0,0 0 0 0 0,0 0 1 0 0,0 1-1 0 0,0-1 0 0 0,0 0 1 0 0,0 0-1 0 0,0 0 0 0 0,0 0 1 0 0,0 0-1 0 0,0 0 0 0 0,0 1 1 0 0,0-1-1 0 0,0 0 1 0 0,-1 0-1 0 0,1 0 0 0 0,0 0 1 0 0,0 0-1 0 0,0 0 0 0 0,0 0 1 0 0,0 0-1 0 0,0 0 0 0 0,0 0 1 0 0,0 1-1 0 0,-1-1 0 0 0,1 0 1 0 0,0 0-1 0 0,0 0 0 0 0,0 0 1 0 0,0 0-1 0 0,0 0 0 0 0,0 0 1 0 0,-1 0-1 0 0,1 0 0 0 0,0 0 1 0 0,0 0-1 0 0,0 0 0 0 0,0 0 1 0 0,0 0-1 0 0,0 0 3 0 0,-2 0-11 0 0,0 1 51 0 0,1 2 71 0 0,0 2 94 0 0,1-4-204 0 0,0 2 41 0 0,3 1 76 0 0,5-2-40 0 0,2-3-104 0 0,-5 0 95 0 0,0-1 0 0 0,0 0 0 0 0,0 0 0 0 0,-1-1-1 0 0,1 0 1 0 0,0 1 0 0 0,2-4-69 0 0,1 1 57 0 0,-2-1-46 0 0,2-1 82 0 0,5-1 149 0 0,-1 0-6 0 0,-4 2-108 0 0,-3 0-61 0 0,0-1-49 0 0,0-2 60 0 0,1 1 69 0 0,6-11 245 0 0,-8 11-252 0 0,0-2-49 0 0,-2 0-100 0 0,1-3 89 0 0,-3 11-56 0 0,1-1 1 0 0,0 1-1 0 0,-1-1 0 0 0,1 0 1 0 0,-1 1-1 0 0,0-1 1 0 0,0 1-1 0 0,0-1 0 0 0,0 0 1 0 0,0 1-1 0 0,-1-1 0 0 0,1 1 1 0 0,-1-1-1 0 0,0 1 0 0 0,0-1 1 0 0,-1-2-25 0 0,2 5 82 0 0,0-2 36 0 0,-1-5-53 0 0,0 5-8 0 0,1 2-191 0 0,0 0 67 0 0,-1-1 55 0 0,1 1 43 0 0,-1-1 55 0 0,-1-1 176 0 0,0 0-170 0 0,1 1-111 0 0,0 0-102 0 0,1 0 0 0 0,-1 0-44 0 0,1 1-50 0 0,-1-1-55 0 0,1 0-58 0 0,0 1-63 0 0,0-1-70 0 0,0 1-72 0 0,0 0 284 0 0,0 0-34 0 0,0-1-372 0 0,0 1 98 0 0,0 0-46 0 0,1-1-701 0 0,0-1-546 0 0,2-2-1042 0 0</inkml:trace>
  <inkml:trace contextRef="#ctx0" brushRef="#br0" timeOffset="4">791 0 6048 0 0,'0'0'133'0'0,"0"0"23"0"0,0 0 11 0 0,0 0-49 0 0,0 0 13 0 0,0 0 69 0 0,0 0 191 0 0,0 0-107 0 0,0 1-44 0 0,1-1-39 0 0,-1 1-35 0 0,1 0 49 0 0,0 0-62 0 0,2 5 178 0 0,-1-4-134 0 0,-2-1-54 0 0,1-1 40 0 0,-1 1 46 0 0,1 0 55 0 0,9 9 244 0 0,16 24 823 0 0,-17-19-739 0 0,-1 0-3 0 0,-2 1 87 0 0,-1 5-583 0 0,-3 2 43 0 0,-3 0 43 0 0,-2 0 39 0 0,-2 1 39 0 0,-2-1 34 0 0,-8 18 411 0 0,5-20-549 0 0,4-12-1 0 0,1 0 0 0 0,-1 0 1 0 0,-8 7-173 0 0,3-4 105 0 0,0-1-61 0 0,-3 1-93 0 0,7-7-22 0 0,-1 0-37 0 0,1 0-40 0 0,-1-1-43 0 0,0 0-48 0 0,0-1-50 0 0,-2 1-213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4:48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47 11920 0 0,'0'0'266'0'0,"0"0"44"0"0,-1 1 14 0 0,-14 7-207 0 0,0-1 40 0 0,-1-2 38 0 0,0 0 40 0 0,-6 2 149 0 0,0 1 71 0 0,0 3 70 0 0,2 4 68 0 0,-9 9-244 0 0,-2 1-25 0 0,12-4-40 0 0,12-14-196 0 0,0 0-1 0 0,0-1 1 0 0,0 1-1 0 0,-1-2 1 0 0,0 1-1 0 0,0-1 1 0 0,-1 0-88 0 0,-25 17 372 0 0,18-9-141 0 0,3 1 42 0 0,-15 21 366 0 0,27-34-486 0 0,1 1-7 0 0,-3 5-29 0 0,2-5-12 0 0,3-1-1 0 0,9 7 43 0 0,9-1 218 0 0,-11-6-235 0 0,1 0-58 0 0,0-2-90 0 0,4-1 102 0 0,16-14 204 0 0,-22 11-231 0 0,0 1-38 0 0,-3 2 13 0 0,-1 0 0 0 0,0-1 0 0 0,1 0 0 0 0,-2 0 0 0 0,1 0 0 0 0,0 0 0 0 0,0 0 0 0 0,-1-1 0 0 0,2-1-32 0 0,9-13 52 0 0,-12 14-56 0 0,19-17 4 0 0,-16 17 0 0 0,-1 0 0 0 0,0-1 0 0 0,0 1 0 0 0,2-4 0 0 0,0 0 0 0 0,-1 0 0 0 0,1 0 0 0 0,0 1 0 0 0,1 0 0 0 0,0 1 0 0 0,6-6 0 0 0,-12 11-6 0 0,7-2 18 0 0,-4 4-37 0 0,0 1-42 0 0,-3 2-1 0 0,-2 11 54 0 0,0 8 57 0 0,3-17-14 0 0,0-1-2 0 0,-1 0 6 0 0,0 0-1 0 0,0 0 1 0 0,-1-1-1 0 0,1 1 1 0 0,-1 0 0 0 0,0 0-1 0 0,-1 0 1 0 0,1-1-1 0 0,-2 4-32 0 0,2-2 97 0 0,3-2-62 0 0,1 0-1 0 0,-4 3 62 0 0,-1-4-71 0 0,-1 3 5 0 0,2 0 61 0 0,1-1 4 0 0,5 2-69 0 0,-3-4-4 0 0,10 11 42 0 0,-12-12-47 0 0,1-1 1 0 0,0 1 0 0 0,-1-1 0 0 0,1 0 0 0 0,0 0-1 0 0,0 0 1 0 0,0 0 0 0 0,0 0 0 0 0,2 0-18 0 0,-2 0 18 0 0,1-1 1 0 0,-1 1 0 0 0,0-1-1 0 0,0 0 1 0 0,1 0-1 0 0,-1 0 1 0 0,0-1 0 0 0,1 1-1 0 0,-1 0 1 0 0,0-1-1 0 0,1 0 1 0 0,-1 1 0 0 0,0-1-1 0 0,0 0 1 0 0,0 0-1 0 0,2-1-18 0 0,14-8 117 0 0,-1-2-89 0 0,0-2-82 0 0,-1 0-74 0 0,-1-2-68 0 0,-2-1-60 0 0,-3-1-54 0 0,-2 0-47 0 0,-5 12 159 0 0,-1 0 1 0 0,1 0-1 0 0,0 1 0 0 0,0-1 0 0 0,2-1 198 0 0,11-14-583 0 0,-12 16 455 0 0,8-13-340 0 0,-3 1-97 0 0,-4-1-111 0 0,-2 8 291 0 0,-1-1-32 0 0,0 5 151 0 0,1 1 62 0 0,2 0 47 0 0,-1 1 33 0 0,8-10-182 0 0,-10 7 140 0 0,-3-2-3 0 0,1 2-37 0 0,1 3 103 0 0,3 1 62 0 0,1-1 55 0 0,-1-4 3 0 0,-3 5 61 0 0,0 1 88 0 0,0 2 117 0 0,-1 0 5 0 0,-4 1-139 0 0,0-1-38 0 0,2 1-60 0 0,-1-1 0 0 0,0 1 0 0 0,0 0-1 0 0,0 0 1 0 0,1 0 0 0 0,-1 0 0 0 0,0 0-51 0 0,-1 2 143 0 0,1 2 69 0 0,1 1 92 0 0,3 1 118 0 0,-1-5-401 0 0,1 0 38 0 0,-1 1 101 0 0,0 5 302 0 0,0-6-356 0 0,-1 0-45 0 0,0 3 175 0 0,2 1-86 0 0,1-2-66 0 0,6 7 47 0 0,-5-8-38 0 0,-3-3-91 0 0,7 6 128 0 0,14 15 311 0 0,-7-7-187 0 0,-12-11-186 0 0,0 0 42 0 0,2 8 323 0 0,-3-7-275 0 0,1 1-60 0 0,0-2-83 0 0,0 0-50 0 0,4 7 159 0 0,4 4 139 0 0,-1-7-145 0 0,17 8 125 0 0,15 8 182 0 0,-32-19-263 0 0,0 0-1 0 0,0 0 0 0 0,6 1-161 0 0,-13-5 160 0 0,2 3 184 0 0,-1 0-60 0 0,-1 0-55 0 0,-2 0-48 0 0,0 0-41 0 0,-2 0-37 0 0,-3 3 23 0 0,3-4-106 0 0,-1 0 0 0 0,1 0 0 0 0,-1 0 1 0 0,0-1-1 0 0,0 1 0 0 0,0-1 1 0 0,-1 1-21 0 0,-1-1 64 0 0,1 1 35 0 0,-13 0-70 0 0,-24 1 92 0 0,14-3-94 0 0,13 0-54 0 0,-1 0-42 0 0,0 0-54 0 0,1-1-62 0 0,0 1-57 0 0,1 0-74 0 0,0-1-81 0 0,0 1-91 0 0,6 0 250 0 0,3 0 41 0 0,0 0-10 0 0,0 0-53 0 0,1 0-7 0 0,1 0-54 0 0,-1 0-60 0 0,0 0-70 0 0,0 0-73 0 0,0 0-68 0 0,0 0-62 0 0,0 0-53 0 0,-1 0-202 0 0,0 0-52 0 0,0 0-244 0 0,-3 0-658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4:45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281 243 9584 0 0,'17'-10'216'0'0,"-15"8"0"0"0,0 0-95 0 0,-2 0-60 0 0,0-2-27 0 0,0 3 42 0 0,1-2-29 0 0,0-1 73 0 0,1-1-43 0 0,6-11-45 0 0,-7 14 0 0 0,0 0 58 0 0,-1 0 50 0 0,0-1 41 0 0,1-2 221 0 0,-2-5 661 0 0,1 7-720 0 0,0 0-81 0 0,0 2 601 0 0,0 1-99 0 0,-1 0-738 0 0,1-1 45 0 0,0 1 41 0 0,0 0 35 0 0,-1-1 237 0 0,0 0 88 0 0,0-1 821 0 0,1 2-786 0 0,-1 0-152 0 0,2 1-89 0 0,-1 1-115 0 0,0-1-126 0 0,0 0-39 0 0,4 30 363 0 0,-6 18 25 0 0,0-8-25 0 0,1 2-99 0 0,0 0-69 0 0,-1 1-56 0 0,2-1-39 0 0,-3 138 182 0 0,3-181-399 0 0,0 0 39 0 0,0 1 9 0 0,0 0 112 0 0,0 0 60 0 0,1 2 184 0 0,-1-2-184 0 0,0 0-96 0 0,0-1-41 0 0,0 1-46 0 0,0 0-54 0 0,0-1-37 0 0,0 1-55 0 0,0-1-60 0 0,1 0-65 0 0,-1 1-71 0 0,0-1-76 0 0,0 0-81 0 0,0 0-87 0 0,-1 0 246 0 0,1 0-60 0 0,0 0-53 0 0,-1 0-46 0 0,0 0-172 0 0,1 0-45 0 0,-1 0-207 0 0,-1 0-558 0 0</inkml:trace>
  <inkml:trace contextRef="#ctx0" brushRef="#br0" timeOffset="1184.822">0 492 10880 0 0,'27'-3'248'0'0,"-21"2"34"0"0,10 0 193 0 0,1-4 69 0 0,-6 1-124 0 0,0 0 58 0 0,3-2 231 0 0,-7 4-307 0 0,0-1 37 0 0,15-3-111 0 0,-1-1-75 0 0,-5 2-107 0 0,0 0-37 0 0,18-5 10 0 0,2 0-53 0 0,36-8 178 0 0,-40 12-176 0 0,-14 2 10 0 0,2 1 1 0 0,14 1-79 0 0,-25 2 22 0 0,-1 0 0 0 0,1 1-1 0 0,-1 0 1 0 0,2 1-22 0 0,17 6 12 0 0,-22-5-2 0 0,0-1-1 0 0,-1 0 1 0 0,0 1 0 0 0,1 0-1 0 0,-1 0 1 0 0,0 1-1 0 0,0-1 1 0 0,0 1 0 0 0,0 1-10 0 0,-1-1 15 0 0,0 0 1 0 0,0 0-1 0 0,-1 0 1 0 0,1 0-1 0 0,-1 0 1 0 0,0 1 0 0 0,0-1-1 0 0,-1 1 1 0 0,1 0-1 0 0,-1-1 1 0 0,0 1-1 0 0,0 0 1 0 0,-1 0 0 0 0,1 0-1 0 0,-1 2-15 0 0,0 12 44 0 0,0 7 147 0 0,2 22-191 0 0,-3-25 42 0 0,0-11 1 0 0,1-9 0 0 0,-2-2-33 0 0,1 2-1 0 0,0 3 52 0 0,0-4 29 0 0,-1 3 4 0 0,1-4-12 0 0,1-1-4 0 0,0 0-6 0 0,0 0 13 0 0,3-3-18 0 0,2-7-65 0 0,-2 3-2 0 0,15-15-73 0 0,-7 12-14 0 0,1-1 0 0 0,0 2 0 0 0,6-4 87 0 0,2-1-54 0 0,-13 10 48 0 0,16-11-15 0 0,0 1 0 0 0,1 2 1 0 0,1 0-1 0 0,9-2 21 0 0,26-6-75 0 0,-10 2-20 0 0,5-2 78 0 0,-10 6 17 0 0,-24 7 0 0 0,0 1 0 0 0,1 0 0 0 0,20-1 0 0 0,-23 2 34 0 0,-15 3-16 0 0,1 1 1 0 0,-1 0-1 0 0,1 0 1 0 0,-1 0-1 0 0,1 0 1 0 0,-1 1-1 0 0,3-1-18 0 0,-7-1 80 0 0,-3-6-49 0 0,1 3-9 0 0,3 1 45 0 0,-1 0 21 0 0,-3 0-99 0 0,3 4 10 0 0,-4-3 0 0 0,2 1 9 0 0,0 1 1 0 0,1-1-1 0 0,-1 1 0 0 0,0 0 1 0 0,0-1-1 0 0,0 1 0 0 0,-1 0 0 0 0,0 0-8 0 0,-9-1-13 0 0,1 0 41 0 0,-17-2 98 0 0,9 5-107 0 0,2 0 9 0 0,14-1-18 0 0,0 0 0 0 0,1 0 0 0 0,-1 1 0 0 0,0-1 0 0 0,0 1 0 0 0,1 0 0 0 0,-1 0 0 0 0,0-1 0 0 0,-1 2-10 0 0,-21 9 82 0 0,18-8-40 0 0,0 0 0 0 0,-1 0 0 0 0,2 1 0 0 0,-6 3-42 0 0,-9 5 119 0 0,0 1 52 0 0,17-10-123 0 0,1 0 1 0 0,-1 0-1 0 0,1 1 0 0 0,-1-1 0 0 0,0 2-48 0 0,2-2 39 0 0,-1 1-1 0 0,1-1 1 0 0,0 0-1 0 0,0 1 0 0 0,0-1 1 0 0,0 1-1 0 0,1 0 1 0 0,-1 2-39 0 0,-4 10 123 0 0,1-1-125 0 0,4-1 34 0 0,1-11-19 0 0,1-1 0 0 0,-1 0 0 0 0,1 1 0 0 0,-1-1-1 0 0,1 0 1 0 0,0 1 0 0 0,0-1 0 0 0,0 0 0 0 0,0 0 0 0 0,0 0 0 0 0,0 0 0 0 0,1 0 0 0 0,-1 0-1 0 0,1 0 1 0 0,-1 0 0 0 0,1 0 0 0 0,0-1-13 0 0,3 4 33 0 0,0-1 0 0 0,0 1-1 0 0,1-2 1 0 0,-1 1 0 0 0,1 0 0 0 0,0-1-1 0 0,4 1-32 0 0,7 2 49 0 0,2-4-34 0 0,5 0 50 0 0,-1-2-95 0 0,0 0-84 0 0,0-1-76 0 0,0-1-65 0 0,0-1-56 0 0,0 0-45 0 0,1 0-37 0 0,-1-1 57 0 0,-13 2 113 0 0,1-1-51 0 0,3-1-192 0 0,-6 1 181 0 0,0 0-37 0 0,2-1 69 0 0,-1 0-68 0 0,1-1-60 0 0,-1 1-50 0 0,10-5-522 0 0,23-13-1475 0 0,-29 14 1733 0 0,-1 0 68 0 0,-5 3 297 0 0,1 0 38 0 0,-1 0 45 0 0,0-1 50 0 0,2-1-194 0 0,1 0 64 0 0,-2 0 79 0 0,1 1 63 0 0,0-1 66 0 0,-1-1 70 0 0,-1 1 72 0 0,0-2 76 0 0,-2 0 79 0 0,0-1 81 0 0,-4 9-284 0 0,0-1 65 0 0,-1 1 58 0 0,1 0 49 0 0,-1-1 146 0 0,1 0 69 0 0,1-3 1015 0 0,-1 3-838 0 0,-1 1-308 0 0,0 0-40 0 0,0 0-50 0 0,0 0-57 0 0,0 0 668 0 0,0 1-311 0 0,0 0-176 0 0,0 0-26 0 0,0 0-54 0 0,0 0-47 0 0,0 0-39 0 0,-1 0 16 0 0,-1 0-41 0 0,0 0 31 0 0,-3 0 262 0 0,0 1-58 0 0,-1 1-53 0 0,1 0-47 0 0,0 1-39 0 0,-1 0-35 0 0,-5 5 58 0 0,-16 16 168 0 0,22-19-244 0 0,0 0 37 0 0,3-3-78 0 0,-9 10 227 0 0,2 2-52 0 0,0 0-45 0 0,2 1-37 0 0,-16 23 156 0 0,22-35-311 0 0,-1 0-1 0 0,0-1 1 0 0,1 1 0 0 0,0 0-1 0 0,0 0 1 0 0,0 0 0 0 0,0 0-1 0 0,0 0 1 0 0,0 0 0 0 0,0 3-14 0 0,-1 6 88 0 0,-4 4-8 0 0,5-14 2 0 0,1-2 0 0 0,1 1-39 0 0,4 3 1 0 0,-3-3 34 0 0,0 0 91 0 0,15 2-16 0 0,-15-3-118 0 0,1 1-1 0 0,0-1 0 0 0,0 0 0 0 0,0-1 0 0 0,-1 1 1 0 0,1 0-1 0 0,0-1 0 0 0,0 0 0 0 0,-1 1 0 0 0,1-1 1 0 0,0 0-1 0 0,-1 0 0 0 0,1-1 0 0 0,-1 1 0 0 0,1 0 1 0 0,0-1-35 0 0,-1 0 23 0 0,0 0 1 0 0,-1 1 0 0 0,1-1 0 0 0,0 0 0 0 0,0 0 0 0 0,-1 0 0 0 0,1-1 0 0 0,-1 1-24 0 0,8-14 156 0 0,-1 1-50 0 0,1-3-34 0 0,1 1-41 0 0,-5 9-34 0 0,1 0 1 0 0,-1 1-1 0 0,1 0 0 0 0,1 0 1 0 0,0 0-1 0 0,4-3 3 0 0,-9 9-53 0 0,2-1 27 0 0,1 4-34 0 0,4 5 64 0 0,-7-4-8 0 0,9 11 24 0 0,-2 12 159 0 0,-3-6-39 0 0,-1-8-79 0 0,0-4-5 0 0,14 24 118 0 0,12 15 26 0 0,-23-37-134 0 0,1 0 0 0 0,-1-1 0 0 0,5 3-66 0 0,17 11 172 0 0,-22-18-213 0 0,0-2 45 0 0,-4-1 21 0 0,-1-1 0 0 0,1 0 0 0 0,0 0 1 0 0,0 0-1 0 0,0-1 0 0 0,0 1-25 0 0,8-1 40 0 0,0-2-76 0 0,-6 0-24 0 0,0 0-35 0 0,2-1-111 0 0,0-1-99 0 0,0-1-114 0 0,-5 2 163 0 0,1 0-35 0 0,-3 2-19 0 0,1-1-47 0 0,-1 1-44 0 0,1 0-39 0 0,0-1-284 0 0,1 1-64 0 0,0-1-52 0 0,-1 0-37 0 0,2 0-328 0 0,0-1-33 0 0,9-5-2589 0 0,-13 8 3813 0 0</inkml:trace>
  <inkml:trace contextRef="#ctx0" brushRef="#br0" timeOffset="1485.091">1910 1 13760 0 0,'-5'0'-8'0'0,"-1"0"88"0"0,0-1 74 0 0,1 1 155 0 0,6 2 22 0 0,6 0-141 0 0,4 3 25 0 0,-2 2-70 0 0,-3 1-59 0 0,-1 2-44 0 0,-2-3-49 0 0,-1 1 1 0 0,-1-1 0 0 0,1 1-1 0 0,0 7 7 0 0,0 0 21 0 0,1-1 64 0 0,-1-4-57 0 0,0 1 42 0 0,3 10 170 0 0,-2-3 28 0 0,7 23 419 0 0,-2-16-351 0 0,0-7 57 0 0,-2 1 0 0 0,-1-1-1 0 0,2 11-392 0 0,-1-6 325 0 0,3 1-51 0 0,-5-15-148 0 0,-1 1 1 0 0,0-1-1 0 0,0 1 0 0 0,0 4-126 0 0,1 9 216 0 0,2 0-83 0 0,1 6-2 0 0,-6-26-116 0 0,-1 1 0 0 0,0-1-1 0 0,0 0 1 0 0,0 1-1 0 0,0-1 1 0 0,-1 3-15 0 0,0-3 11 0 0,1 0 0 0 0,0 0 0 0 0,-1 0 0 0 0,1 0 1 0 0,1-1-1 0 0,-1 1 0 0 0,1 2-11 0 0,-1-3 18 0 0,-1-2-131 0 0,1 0 32 0 0,-1 1 1 0 0,1 0 73 0 0,-1 2 74 0 0,0-2-66 0 0,1 0-41 0 0,-1 1-60 0 0,1-1-77 0 0,-1 0 6 0 0,1 0-47 0 0,-1-1-53 0 0,0 1-59 0 0,1-1 330 0 0,0 0-296 0 0,-1 1-46 0 0,1-1-41 0 0,-1 1-37 0 0,0-1-271 0 0,0 1-62 0 0,0 0-48 0 0,0 0-35 0 0,-2 2-1497 0 0,-1 1-1323 0 0</inkml:trace>
  <inkml:trace contextRef="#ctx0" brushRef="#br0" timeOffset="1835.979">1878 464 10512 0 0,'-8'-1'59'0'0,"-14"0"-1"0"0,14 1 46 0 0,7-1 9 0 0,5 1 58 0 0,16 0 53 0 0,1 1-81 0 0,6-1-49 0 0,39-1 13 0 0,-46 1-48 0 0,1-1 36 0 0,8-1 133 0 0,-15 0-63 0 0,1 1 43 0 0,30-4 1182 0 0,-14 2-497 0 0,-5 1-203 0 0,1 0-71 0 0,-3 1-128 0 0,1-1-99 0 0,-1 0-117 0 0,-12 1-187 0 0,0 0-36 0 0,48-6 338 0 0,0-1-76 0 0,-1-4-89 0 0,-1-4-102 0 0,-51 13-27 0 0,0 1-47 0 0,-1-1-41 0 0,1 0-35 0 0,7-4-126 0 0,9-7-207 0 0,-14 8 229 0 0,1-2 44 0 0,-1 1 104 0 0,-5 3 35 0 0,0 0 35 0 0,-3 3 145 0 0,-1 1-103 0 0,0 0-84 0 0,0 0-53 0 0,0-2-77 0 0,0-5-132 0 0,-2 2 41 0 0,-1 0 40 0 0,-1 1 38 0 0,-1 2 35 0 0,-1 0 34 0 0,-9 0 65 0 0,0 3-94 0 0,0 2 60 0 0,-1 2 52 0 0,2 0 42 0 0,-10 7 125 0 0,-11 7 190 0 0,8-4-86 0 0,9-6-144 0 0,10-6-111 0 0,-13 7 126 0 0,2 2 50 0 0,4 3 48 0 0,14-13-266 0 0,0-1 0 0 0,0 0 0 0 0,1 1 0 0 0,-1-1 0 0 0,0 1 0 0 0,1-1 0 0 0,0 0 0 0 0,-1 1 0 0 0,1-1 0 0 0,0 1 0 0 0,0-1 0 0 0,0 2-28 0 0,-1 5 177 0 0,-1 0-64 0 0,-1 1-34 0 0,-3 4-6 0 0,3-6-2 0 0,-3 3 22 0 0,0 2 8 0 0,9-2-2 0 0,0-6-44 0 0,0 4 101 0 0,0 1 51 0 0,2-3-154 0 0,1-1-243 0 0,1 0 80 0 0,-1-1 70 0 0,1 0 60 0 0,-1-1 44 0 0,1 0 35 0 0,5 1 125 0 0,16 3 383 0 0,-19-6-454 0 0,0 0-40 0 0,-2-1-62 0 0,0 0-37 0 0,0 0-40 0 0,0 0-48 0 0,0 0-53 0 0,0-1-58 0 0,0 1-64 0 0,-1-1-71 0 0,1 0-75 0 0,0 0-82 0 0,0 0-88 0 0,0 0-92 0 0,-1-1-100 0 0,1 1-104 0 0,-1-1-110 0 0,0 0-116 0 0,-1 1-182 0 0,0-1-35 0 0,9-4-2731 0 0</inkml:trace>
  <inkml:trace contextRef="#ctx0" brushRef="#br0" timeOffset="2284.381">2991 278 13416 0 0,'0'0'298'0'0,"0"0"46"0"0,0 0 24 0 0,-1 0-151 0 0,-1 3-103 0 0,-2 2-49 0 0,-1 1-48 0 0,0-1 0 0 0,0 0 1 0 0,0 0-1 0 0,0-1 1 0 0,-1 0-18 0 0,-6 6 21 0 0,-23 19 381 0 0,-19 11 195 0 0,47-34-509 0 0,-15 12 210 0 0,-9 14 212 0 0,9-9-133 0 0,7-7-118 0 0,0 1-1 0 0,-10 16-258 0 0,24-31 75 0 0,1-2 20 0 0,0 0 99 0 0,0 0 44 0 0,4 3-23 0 0,2 0-48 0 0,7 0 64 0 0,15-3 71 0 0,-23 0-211 0 0,17-1 179 0 0,0-3-79 0 0,9-7-20 0 0,-1-4-93 0 0,-16 6-52 0 0,-1 0-1 0 0,0 0 0 0 0,2-4-25 0 0,1-2 55 0 0,0 0 40 0 0,-3 1-58 0 0,-1-1 0 0 0,10-14-37 0 0,3-13-17 0 0,-7 5-104 0 0,-10 18 10 0 0,-1-1-43 0 0,-1 2-23 0 0,0 0 73 0 0,0-1 69 0 0,0 0 64 0 0,0 0 59 0 0,-1 0 56 0 0,1 0 52 0 0,-2 0 46 0 0,-3 13-228 0 0,1-1-64 0 0,-1-1-74 0 0,0-6-131 0 0,-2 1 3 0 0,0 5 134 0 0,-1 3 74 0 0,-1 0 67 0 0,3 5-23 0 0,0-1 0 0 0,0 1 0 0 0,-1 0 0 0 0,1 0 0 0 0,0 0 0 0 0,0 0 0 0 0,-1 0 0 0 0,1 0 0 0 0,0 0 0 0 0,0 0 0 0 0,0 0 0 0 0,-1 0 0 0 0,1 0 0 0 0,0 0 0 0 0,0 0 0 0 0,-1 0 0 0 0,1 0 0 0 0,0 0 0 0 0,0 0 0 0 0,-1 0 0 0 0,1 0 0 0 0,0 0 0 0 0,0 0 0 0 0,-1 0 0 0 0,1 0 0 0 0,0 0 0 0 0,0 0 0 0 0,0 0 0 0 0,-1 1 0 0 0,1-1 0 0 0,0 0 0 0 0,0 0 0 0 0,0 0 0 0 0,0 0 0 0 0,-1 1 0 0 0,1-1 0 0 0,0 0 0 0 0,0 0 0 0 0,0 0 0 0 0,0 1 0 0 0,0-1 0 0 0,0 0 0 0 0,-1 0 0 0 0,1 0 0 0 0,0 1 0 0 0,-5 8 0 0 0,5-9 0 0 0,-2 4 1 0 0,0 0 0 0 0,1 0 0 0 0,-1 0 0 0 0,1 0 0 0 0,0 0-1 0 0,0 2 0 0 0,-1 9 39 0 0,1 0 34 0 0,1-2 32 0 0,-2 1 43 0 0,1-2 16 0 0,0 0-37 0 0,0 12 35 0 0,1-2-91 0 0,3 29 0 0 0,-1-34-21 0 0,-1 1 38 0 0,0-1 57 0 0,-1 0 71 0 0,0 1-5 0 0,1 0-34 0 0,0 0-42 0 0,1 0-46 0 0,-1-4-58 0 0,0-1-34 0 0,0 5 67 0 0,-1-1-65 0 0,4 39-150 0 0,0-35 151 0 0,-1-16 0 0 0,0-1 0 0 0,7 18-9 0 0,-7-19-56 0 0,0-2-73 0 0,-2 0-13 0 0,-1 0-42 0 0,1-1-158 0 0,-1 0-47 0 0,2 1-1049 0 0,10 5-65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4:58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47 9216 0 0,'0'0'208'0'0,"0"0"33"0"0,3-6 191 0 0,-3 3-375 0 0,0 1-35 0 0,0 1-11 0 0,-1-3 47 0 0,0-1 51 0 0,-1 0 55 0 0,0 2 56 0 0,0 1-70 0 0,0 1 73 0 0,0-1 59 0 0,0 0 40 0 0,-4-4 909 0 0,2 4-785 0 0,2 1-250 0 0,-1 0-50 0 0,0 0-59 0 0,0 1-68 0 0,-12 2 645 0 0,0 1-94 0 0,1 2-85 0 0,0 3-78 0 0,2 1-70 0 0,0 1-61 0 0,0 2-54 0 0,2 0-44 0 0,-2 4-14 0 0,1 1-40 0 0,-19 40 177 0 0,20-35-135 0 0,-6 20 28 0 0,6-1-58 0 0,9-33-113 0 0,0-1-1 0 0,1 1 1 0 0,0 0 0 0 0,1-1-1 0 0,-1 1 1 0 0,1 0-1 0 0,1-1 1 0 0,0 1 0 0 0,0-1-1 0 0,1 2-22 0 0,-3-7 8 0 0,1 0-1 0 0,0-1 0 0 0,0 1 1 0 0,-1-1-1 0 0,1 1 0 0 0,0-1 1 0 0,0 1-1 0 0,1-1 1 0 0,-1 0-1 0 0,0 1 0 0 0,1-1-7 0 0,0 1 19 0 0,0-1-1 0 0,0 0 0 0 0,0 0 0 0 0,0 0 0 0 0,0 0 0 0 0,0 0 1 0 0,0-1-1 0 0,0 1 0 0 0,0 0 0 0 0,0-1 0 0 0,0 0 0 0 0,0 1 0 0 0,1-1-17 0 0,2 0 46 0 0,0 0 1 0 0,0-1 0 0 0,0 1 0 0 0,0-1 0 0 0,3 0-48 0 0,11-5 88 0 0,-12 3-51 0 0,-1 0-1 0 0,-1 0 1 0 0,1 0 0 0 0,0-1-1 0 0,0 0-36 0 0,26-22 105 0 0,-8 6-59 0 0,-17 13-20 0 0,-1 0 1 0 0,1 0-1 0 0,-1 0 1 0 0,-1-1-1 0 0,2-1-26 0 0,7-11 46 0 0,-4 6 16 0 0,3-9-41 0 0,2-2 36 0 0,9-21 27 0 0,-19 35 14 0 0,-3 7 11 0 0,-2 2-6 0 0,1 0 41 0 0,-1 2 49 0 0,0-1 56 0 0,-1 4-94 0 0,0-1-50 0 0,1 1-17 0 0,2 1-54 0 0,0 2-11 0 0,-2-1 36 0 0,-6 22 116 0 0,-2 1-51 0 0,1 2-34 0 0,-3 15-3 0 0,9-35-76 0 0,0-3-9 0 0,0-1 1 0 0,0 1-1 0 0,1-1 1 0 0,0 1-1 0 0,1 3-2 0 0,-2-3 26 0 0,1-6-24 0 0,0 0 0 0 0,0 0 1 0 0,0 1-1 0 0,0-1 1 0 0,0 0-1 0 0,0 1 0 0 0,1-1 1 0 0,-1 0-1 0 0,0 0 1 0 0,1 1-1 0 0,-1-1 0 0 0,1 0 1 0 0,-1 0-1 0 0,1 0 1 0 0,-1 1-1 0 0,1-1-2 0 0,1 2-127 0 0,0 0 54 0 0,0 0 39 0 0,6 3 47 0 0,-4-4-33 0 0,-1-1-50 0 0,1 0-74 0 0,0 0-109 0 0,-2 0 80 0 0,0-1-37 0 0,0 0-39 0 0,0 0-43 0 0,1 0-46 0 0,-1 0-49 0 0,0 0-52 0 0,0 0-56 0 0,0-1-59 0 0,0 1-62 0 0,1 0-66 0 0,-1-1-68 0 0,0 1-73 0 0,0-1-75 0 0,3 0-1452 0 0,1-1-1324 0 0,-6 2 3670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4:58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205 190 9936 0 0,'9'1'388'0'0,"-14"2"89"0"0,-13 6 366 0 0,12-4-323 0 0,1 0-68 0 0,-2 3 84 0 0,-7 1 160 0 0,7-4-326 0 0,-1 0 0 0 0,1 0 0 0 0,-6 5-370 0 0,1 2 451 0 0,-1 3-10 0 0,1 2-95 0 0,-9 9 205 0 0,17-22-425 0 0,0 1 0 0 0,1 0 0 0 0,-1-1 0 0 0,1 1 1 0 0,0 1-1 0 0,0-1 0 0 0,-2 6-126 0 0,-7 20 539 0 0,7-17-217 0 0,-1 0 0 0 0,2 1 0 0 0,0 1-322 0 0,2-9 88 0 0,1-3-22 0 0,0 0 1 0 0,1 0 0 0 0,-1 0 0 0 0,1 0-1 0 0,0 0 1 0 0,0 0 0 0 0,0 0 0 0 0,0 1-67 0 0,2 8 181 0 0,3 12 199 0 0,-4-24-360 0 0,-1 0 0 0 0,1 0 0 0 0,0 1 0 0 0,0-1-1 0 0,0 0 1 0 0,-1 0 0 0 0,1 0 0 0 0,0 0 0 0 0,1 0 0 0 0,-1 0-1 0 0,0 0 1 0 0,0 0 0 0 0,0 0 0 0 0,1-1 0 0 0,-1 1 0 0 0,0 0-1 0 0,1-1-19 0 0,3 2 68 0 0,0 0 0 0 0,0 0 0 0 0,1-1 0 0 0,-1 0 0 0 0,1 0 0 0 0,3 0-68 0 0,1-1 97 0 0,-1 0 1 0 0,1 0-1 0 0,7-2-97 0 0,28-7 188 0 0,-6-5-89 0 0,8-8-153 0 0,-31 14-62 0 0,-9 3 9 0 0,1 0-41 0 0,1-1-104 0 0,0 0-88 0 0,-1-1-100 0 0,0 0-113 0 0,-4 3 230 0 0,0 0-33 0 0,0 0-35 0 0,-1 0-36 0 0,1 0-38 0 0,-1 0-40 0 0,0-1-41 0 0,0 1-43 0 0,7-12-1105 0 0</inkml:trace>
  <inkml:trace contextRef="#ctx0" brushRef="#br0" timeOffset="287.388">429 0 11672 0 0,'-1'0'230'0'0,"1"0"-52"0"0,0 0-44 0 0,0 1-36 0 0,-1-1 17 0 0,-2 1 55 0 0,2-1-58 0 0,1 1 64 0 0,-1-1-30 0 0,1 1 34 0 0,0-1 40 0 0,0 1 45 0 0,0 7 120 0 0,-2 5 280 0 0,1 0-46 0 0,0-4-254 0 0,1-1-113 0 0,1-1-65 0 0,0 11 96 0 0,-1 0-88 0 0,0-8-69 0 0,0 0 1 0 0,0 0 0 0 0,2 5-127 0 0,-1-6 179 0 0,0 0 0 0 0,0 1 0 0 0,-1-1-1 0 0,-1 1 1 0 0,-1 7-179 0 0,-5 28 497 0 0,3-16-234 0 0,0-1-73 0 0,1 18 70 0 0,2 0-56 0 0,0 0-51 0 0,0 0-48 0 0,4 7 43 0 0,-3-52-147 0 0,0 1 1 0 0,0-1-1 0 0,1 1 1 0 0,-1-1-1 0 0,0 1 1 0 0,1-1-1 0 0,-1 1 0 0 0,1-1 1 0 0,0 1-1 0 0,0 0-1 0 0,1 2-24 0 0,0 0-39 0 0,-1 1-53 0 0,-1 0-67 0 0,0-5-157 0 0,0 0 81 0 0,0 0 73 0 0,1 1 65 0 0,-1-1 63 0 0,0 0 35 0 0,0 0 62 0 0,0 1 77 0 0,1 0 246 0 0,-1-1-281 0 0,0 1-37 0 0,0-1-51 0 0,1 0-69 0 0,-1 1-81 0 0,0-1-96 0 0,0 0-66 0 0,1 1-99 0 0,-1-1-109 0 0,0 0-118 0 0,0 0 275 0 0,0 0-35 0 0,0 0-33 0 0,0 0-38 0 0,0 0-36 0 0,0 0-39 0 0,0 0-40 0 0,0 0-42 0 0,0 0-1496 0 0,0 0-1196 0 0</inkml:trace>
  <inkml:trace contextRef="#ctx0" brushRef="#br0" timeOffset="716.814">719 149 10736 0 0,'-1'0'425'0'0,"-1"1"-69"0"0,0 1-62 0 0,0-1-54 0 0,0 2-13 0 0,-1 0-54 0 0,1 0-17 0 0,-2 3 20 0 0,0-2 13 0 0,2-1-17 0 0,-2 2 180 0 0,0 0 0 0 0,0 1 0 0 0,1-1 0 0 0,-2 4-352 0 0,0 0 349 0 0,0-1-58 0 0,0 0-26 0 0,0 0-40 0 0,-3 8 128 0 0,-1 6-50 0 0,-3 10 58 0 0,8-19-200 0 0,-1-1 34 0 0,-6 15 204 0 0,-2 5 2 0 0,11-24-291 0 0,-1-1 1 0 0,1 1-1 0 0,0 0 1 0 0,1 0-1 0 0,0 2-110 0 0,0 1 130 0 0,-1 7 26 0 0,2-16-141 0 0,0 0 0 0 0,0 0 0 0 0,0 1 1 0 0,1-1-1 0 0,-1 0 0 0 0,0 0 0 0 0,1 0 0 0 0,-1 0 0 0 0,1 0 1 0 0,0 0-1 0 0,0 0 0 0 0,0 0 0 0 0,0 0 0 0 0,0 0 1 0 0,0-1-1 0 0,0 1 0 0 0,1 0 0 0 0,1 1-15 0 0,3 3 106 0 0,2 1 63 0 0,-2 1 93 0 0,1 0-45 0 0,2-3-46 0 0,-6-4-138 0 0,-1 0 0 0 0,1-1 0 0 0,-1 1 1 0 0,1-1-1 0 0,-1 0 0 0 0,1 0 1 0 0,2 0-34 0 0,0 0 39 0 0,0-1 0 0 0,0 0 0 0 0,0 0 0 0 0,0-1 0 0 0,1 1 0 0 0,-2-1 0 0 0,3-1-39 0 0,-2 1 38 0 0,-1 0-1 0 0,0 0 1 0 0,-1-1 0 0 0,1 0 0 0 0,0 0 0 0 0,-1 0 0 0 0,0 0 0 0 0,1 0-1 0 0,1-3-37 0 0,8-14 101 0 0,0-2-85 0 0,-8 13-39 0 0,0-1 24 0 0,8-15-27 0 0,-7 7-75 0 0,4-11-80 0 0,-3 10 127 0 0,-3-1 55 0 0,-4 16-1 0 0,0 0 0 0 0,1 1 0 0 0,-1-1-1 0 0,1 1 1 0 0,0 0 0 0 0,0-1 0 0 0,1-1 0 0 0,1-3-11 0 0,-3 8 10 0 0,0 0 0 0 0,0-1-1 0 0,1 1 1 0 0,-1 0-1 0 0,0 0 1 0 0,0-1 0 0 0,0 1-1 0 0,0 0 1 0 0,0-1-1 0 0,0 1 1 0 0,0 0 0 0 0,0 0-1 0 0,0-1 1 0 0,0 1-1 0 0,0 0 1 0 0,0-1 0 0 0,0 1-1 0 0,0 0 1 0 0,0 0-1 0 0,0-1 1 0 0,-1 1 0 0 0,1 0-1 0 0,0-1 1 0 0,0 1-1 0 0,0 0 1 0 0,0 0 0 0 0,0 0-1 0 0,-1-1 1 0 0,1 1-1 0 0,0 0 1 0 0,0 0 1 0 0,-1-1-3 0 0,1 1 0 0 0,-1-1 0 0 0,1 1 0 0 0,0-1-1 0 0,-1 1 1 0 0,1-1 0 0 0,0 1 0 0 0,0-1 0 0 0,-1 1 0 0 0,1-1 0 0 0,0 0 0 0 0,0 1-1 0 0,0-1 1 0 0,0 1 0 0 0,0-1 0 0 0,0 0 0 0 0,0 1 0 0 0,0-1 0 0 0,0 0 3 0 0,-2 12 36 0 0,-6 6-26 0 0,6-14-11 0 0,0 0 1 0 0,1 0-1 0 0,0-1 1 0 0,0 1-1 0 0,0 0 1 0 0,0 1-1 0 0,-1 1 1 0 0,1 17-5 0 0,0 27 96 0 0,1-46-83 0 0,1-1 0 0 0,-1 0 0 0 0,1 1 0 0 0,0-1 0 0 0,0 1 0 0 0,0-1 0 0 0,0 0 0 0 0,0 1-8 0 0,7 17 2 0 0,-1 8-2 0 0,8 15 0 0 0,-6-27 12 0 0,-1-1 48 0 0,-7-13 162 0 0,-1-1-43 0 0,1 0-41 0 0,-1 0-40 0 0,1 0-38 0 0,-1 0-35 0 0,1 0-36 0 0,-1 0-33 0 0,1 0-137 0 0,0 0-114 0 0,1-1-102 0 0,-1 1-88 0 0,0-1 40 0 0,0 0-41 0 0,0-1-589 0 0,1 1 27 0 0,1-2-1479 0 0,-2 2 1496 0 0,3-2-1206 0 0,2-2-1256 0 0,-6 4 3479 0 0</inkml:trace>
  <inkml:trace contextRef="#ctx0" brushRef="#br0" timeOffset="1110.408">1240 128 11488 0 0,'0'0'264'0'0,"0"0"34"0"0,0 0 20 0 0,0 0-102 0 0,0 1-103 0 0,-1-1-75 0 0,-2 3-63 0 0,0-1 56 0 0,-2 2-79 0 0,-1 1 59 0 0,0-1 54 0 0,0 0 48 0 0,0 0 41 0 0,0 1 37 0 0,-6 3 279 0 0,2-1 12 0 0,-15 11 706 0 0,18-12-852 0 0,0 0-32 0 0,-1 0-20 0 0,0 1-69 0 0,1 0-86 0 0,1 1-102 0 0,-6 5 278 0 0,2 0-49 0 0,5-6-91 0 0,1 0-1 0 0,-1 0 1 0 0,1 0 0 0 0,-2 7-165 0 0,1 1 34 0 0,2-5-77 0 0,3-7 23 0 0,0 0-1 0 0,0-1 1 0 0,0 1-1 0 0,0-1 1 0 0,0 1-1 0 0,1-1 1 0 0,-1 1-1 0 0,1 0 21 0 0,2 5-22 0 0,0 1 33 0 0,3 3 104 0 0,2-2-39 0 0,11 5-9 0 0,-11-10-65 0 0,1-1 0 0 0,0 0 0 0 0,0-1 0 0 0,2 0-2 0 0,-3 0 11 0 0,24 10 195 0 0,-15-7-134 0 0,-1 0-78 0 0,-8-3-7 0 0,-1 0 60 0 0,-2-1 36 0 0,6 7 335 0 0,-11-9-393 0 0,2 1 135 0 0,-3 4 63 0 0,-2-2-46 0 0,-5 4 73 0 0,0-3-120 0 0,-3 1 14 0 0,7-4-65 0 0,-8 4-57 0 0,-17 8 13 0 0,9-5-117 0 0,12-5 3 0 0,0 1-33 0 0,-1-1-38 0 0,1 0-43 0 0,1-1-5 0 0,0 1-36 0 0,0-1-39 0 0,0 0-42 0 0,0 1-45 0 0,0-1-47 0 0,0 0-51 0 0,0 0-54 0 0,-4 0-898 0 0,1-2-42 0 0</inkml:trace>
  <inkml:trace contextRef="#ctx0" brushRef="#br0" timeOffset="1499.787">1531 159 12360 0 0,'-1'-2'603'0'0,"0"1"-108"0"0,0 0-96 0 0,-1 0-86 0 0,-1 1-74 0 0,1 0-63 0 0,-2 1-51 0 0,1 0-41 0 0,-10 3 74 0 0,8-1-58 0 0,2-2 27 0 0,1 0 70 0 0,-8 5 65 0 0,0-1-50 0 0,0 0-52 0 0,0 1-35 0 0,-10 5 38 0 0,2-1-87 0 0,-21 15 6 0 0,22-9-65 0 0,15-13-21 0 0,0 0-1 0 0,0-1 1 0 0,0 1-1 0 0,0 0 1 0 0,1 0-1 0 0,-1 0 1 0 0,1 0-1 0 0,0 0 1 0 0,0 1 4 0 0,0-2-4 0 0,1 0-1 0 0,-1 0 1 0 0,1 0 0 0 0,0 1-1 0 0,0-1 1 0 0,0 0 0 0 0,0 0 0 0 0,0 0-1 0 0,0 0 1 0 0,1 0 0 0 0,-1 1-1 0 0,1-1 1 0 0,0 1 4 0 0,0-1-1 0 0,0 0 0 0 0,0 1 0 0 0,0-2 0 0 0,1 1 0 0 0,-1 0 0 0 0,0 0 0 0 0,1 0 0 0 0,0-1 0 0 0,0 1 1 0 0,9 9 17 0 0,1-2 1 0 0,0 0 0 0 0,1 0 0 0 0,7 3-18 0 0,13 4 6 0 0,-26-13 56 0 0,-1 0-34 0 0,11 7-17 0 0,-7-4 39 0 0,-5-3 12 0 0,1 0 36 0 0,1 0 101 0 0,1 0 95 0 0,1 2 49 0 0,9 8 347 0 0,-14-10-493 0 0,-3-2 107 0 0,1 0-77 0 0,-1 0-57 0 0,0 1 4 0 0,-1 1-62 0 0,0 4 76 0 0,-1-5-95 0 0,1-1 34 0 0,0 0 129 0 0,-1 1-131 0 0,0-1-57 0 0,-2 1-36 0 0,0 1-25 0 0,1-1 29 0 0,-18 14 128 0 0,-1-3-33 0 0,-2-1-40 0 0,-2-3-46 0 0,0 0-53 0 0,0-2-59 0 0,0 0-65 0 0,0-2-73 0 0,5 0-27 0 0,19-4 69 0 0,-1-1 33 0 0,-2 1-42 0 0,0 0 96 0 0,0 0 70 0 0,-8 3 164 0 0,7-3-162 0 0,2 0-54 0 0,0-1-56 0 0,0 1-68 0 0,0-1-79 0 0,0 0-25 0 0,1 1-70 0 0,-1-1-76 0 0,0 0-84 0 0,1-1-91 0 0,-1 1-97 0 0,1 0-103 0 0,-1-1-112 0 0,-6-2-663 0 0</inkml:trace>
  <inkml:trace contextRef="#ctx0" brushRef="#br0" timeOffset="1781.03">1779 202 13136 0 0,'0'0'192'0'0,"0"0"-47"0"0,-1 1 37 0 0,0 0-104 0 0,0 3 14 0 0,1-3-13 0 0,0 0 57 0 0,8 8-138 0 0,-4-1 74 0 0,-2-3 31 0 0,-1 1 60 0 0,-1-1 74 0 0,-2 1 87 0 0,-1-2-177 0 0,2 1 57 0 0,-3 5 327 0 0,-2 8 541 0 0,2-12-674 0 0,-3 5 304 0 0,3 0-63 0 0,4 1-74 0 0,0 0-86 0 0,1-4-238 0 0,-1 0-38 0 0,0 7 223 0 0,1 0-89 0 0,5 27 456 0 0,-4-33-691 0 0,0 6 98 0 0,0 0 17 0 0,0-5-101 0 0,0-2-52 0 0,1 0-43 0 0,-2-6-16 0 0,-1 0 1 0 0,0 0-1 0 0,1-1 1 0 0,-1 1-1 0 0,0 0 1 0 0,0-1-1 0 0,0 1 0 0 0,0 0 1 0 0,0 1-6 0 0,-1-2 1 0 0,1 0 0 0 0,0 1 0 0 0,0-1 1 0 0,0 0-1 0 0,0 1 0 0 0,0-1 0 0 0,0 0 0 0 0,1 0 0 0 0,-1 1 1 0 0,0-1-1 0 0,1 0 0 0 0,-1 0 0 0 0,1 1-1 0 0,5 7 59 0 0,5-2-85 0 0,-10-7-70 0 0,1 1-3 0 0,6-3-77 0 0,-5 1 84 0 0,0 0-52 0 0,-1 0-65 0 0,-1-1 35 0 0,4-3-106 0 0,-3 3 99 0 0,-1 1 43 0 0,0 0-36 0 0,0 0-43 0 0,-1 0-49 0 0,1-1-93 0 0,0 1-76 0 0,0 0-84 0 0,0-1-92 0 0,-1 1-101 0 0,1 0-109 0 0,0-1-117 0 0,-1 1-126 0 0,1-3-1420 0 0,1-1-1402 0 0</inkml:trace>
  <inkml:trace contextRef="#ctx0" brushRef="#br0" timeOffset="1940.07">1785 60 11144 0 0,'0'0'223'0'0,"-1"0"-73"0"0,1 0-69 0 0,0 1-61 0 0,1-1-56 0 0,-1 1-48 0 0,1-1-44 0 0,0 1-37 0 0,0 0-72 0 0,0-1-34 0 0,4 4-1113 0 0,-3-3 1024 0 0,3 2-1101 0 0,4 3-834 0 0,-9-6 2202 0 0</inkml:trace>
  <inkml:trace contextRef="#ctx0" brushRef="#br0" timeOffset="2257.2">2251 140 12840 0 0,'5'0'79'0'0,"-2"1"44"0"0,-1 2 211 0 0,-6 2 110 0 0,-1 0-197 0 0,1-1-115 0 0,0 0-83 0 0,-4 4-24 0 0,-1-1 43 0 0,-3 1 55 0 0,-5 3 103 0 0,-2 2 9 0 0,6-4-124 0 0,-9 8 329 0 0,-14 12 287 0 0,13-9-312 0 0,6 0-145 0 0,1 2-92 0 0,3 3 96 0 0,12-21-213 0 0,-1-1 0 0 0,2 0 0 0 0,-1 1-1 0 0,0-1 1 0 0,1 1 0 0 0,-1 2-61 0 0,1-4 38 0 0,0 0 1 0 0,0 0 0 0 0,0 0 0 0 0,1-1 0 0 0,-1 1 0 0 0,0 0 0 0 0,1 0-1 0 0,0 0 1 0 0,-1-1 0 0 0,1 1 0 0 0,0 0 0 0 0,0 0-39 0 0,0 0 48 0 0,1 0 1 0 0,-1-1-1 0 0,1 1 0 0 0,-1-1 1 0 0,1 1-1 0 0,-1-1 1 0 0,1 1-1 0 0,0-1 0 0 0,-1 0 1 0 0,1 0-1 0 0,0 0 0 0 0,2 1-48 0 0,9 3 283 0 0,2 2-44 0 0,-1-1-87 0 0,-8-4-112 0 0,0-1 1 0 0,0 1-1 0 0,-1-1 0 0 0,1 0 1 0 0,0 0-1 0 0,0-1 0 0 0,2 1-40 0 0,80 2 372 0 0,-70-3-285 0 0,32 0 69 0 0,-26 0-65 0 0,5 2-27 0 0,-8 2 10 0 0,-15-3-95 0 0,-5-1-91 0 0,-1 0-45 0 0,0 0-17 0 0,0 0 58 0 0,0 0 4 0 0,0 0-43 0 0,0 0-136 0 0,0 0-253 0 0,0 0-188 0 0,0 0 110 0 0,0 0 94 0 0,1 0 79 0 0,-1 0 69 0 0,0 0 44 0 0,1 1-632 0 0,0-1 519 0 0,-1 1-91 0 0,0-1 225 0 0,0 0-37 0 0,1 0-1867 0 0,-1 0-1248 0 0</inkml:trace>
  <inkml:trace contextRef="#ctx0" brushRef="#br0" timeOffset="12774.012">723 295 4776 0 0,'-4'-2'68'0'0,"-1"-2"-92"0"0,4 3 49 0 0,1-1 99 0 0,1 1-8 0 0,0 1 45 0 0,0-1 52 0 0,1 1 60 0 0,0-1 66 0 0,1 1 72 0 0,-3 0-6 0 0,0 0-88 0 0,1 0-76 0 0,-1 0-63 0 0,1-1-53 0 0,-1 1-38 0 0,3-3 164 0 0,-3 2-107 0 0,1 1 90 0 0,-1-1-38 0 0,0 1 51 0 0,0 0 59 0 0,0 0 65 0 0,-2-2 37 0 0,-8-5 1407 0 0,9 5-1479 0 0,0 0-55 0 0,2 1-73 0 0,-1 1-71 0 0,1-1-44 0 0,1 2-45 0 0,0-2-6 0 0,-1 1 69 0 0,0-1 88 0 0,-1 0-50 0 0,0 0 40 0 0,0 0-120 0 0,1 0 40 0 0,1-3 203 0 0,-1 0 1 0 0,2-2 492 0 0,-1 1-517 0 0,-2-4 240 0 0,-1 4-278 0 0,-2 1-44 0 0,1 2-106 0 0,-1 1-41 0 0,3 1 109 0 0,0 0 42 0 0,-1-1-59 0 0,-5-6 173 0 0,4 5-142 0 0,-18-8 203 0 0,6 6-220 0 0,-2 2-112 0 0,-6 1-99 0 0,-1 5 111 0 0,9 3-83 0 0,7-3-53 0 0,6-3-87 0 0,-1 0 35 0 0,0 1-37 0 0,-1 0 82 0 0,-2 5 2 0 0,4-4 28 0 0,-1-1-34 0 0,1 0-51 0 0,0 1-64 0 0,0-1-78 0 0,0 0-92 0 0,1 0 40 0 0,-1-1-58 0 0,1 1-65 0 0,0-1-69 0 0,-1 0-75 0 0,1 1-79 0 0,0-1-85 0 0,1-1-90 0 0,0 3-1164 0 0,1 1-1132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5:22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202 366 10568 0 0,'9'-1'350'0'0,"0"-1"-113"0"0,0-2-56 0 0,4-4-9 0 0,-6 2-60 0 0,-2 2-8 0 0,2-4 157 0 0,-2 2 74 0 0,-2 2-117 0 0,-1 1 40 0 0,-1 2 338 0 0,-1 0-270 0 0,-2-1-43 0 0,-2-2 178 0 0,-1-1-43 0 0,-1 1 90 0 0,0 2-212 0 0,1 0-34 0 0,-6 2 169 0 0,-1 3-107 0 0,1 2-85 0 0,-5 7 17 0 0,-7 8 3 0 0,12-9-67 0 0,-9 6 29 0 0,2 3-60 0 0,3-4 8 0 0,2 0 0 0 0,-9 15-169 0 0,6-6 313 0 0,-11 24-313 0 0,22-39 32 0 0,0 1 0 0 0,1 1 1 0 0,0-1-1 0 0,1 0 1 0 0,0 1-1 0 0,1 1-32 0 0,0 16 61 0 0,4-11 19 0 0,0-13-10 0 0,3-2 53 0 0,10 1 30 0 0,-14-4-103 0 0,8 0 171 0 0,1-2-58 0 0,0-3-47 0 0,-1-1-39 0 0,6-5-7 0 0,2-6-14 0 0,-3 2 15 0 0,-2 0-1 0 0,0-1 1 0 0,5-9-71 0 0,1-6 121 0 0,7-18-121 0 0,3-12 58 0 0,-12 26 20 0 0,-8 17 0 0 0,0 2 36 0 0,-4 9-60 0 0,-4 7-54 0 0,0 0 0 0 0,0 0 0 0 0,0 1 0 0 0,0-1 1 0 0,0 0-1 0 0,0 0 0 0 0,0 0 0 0 0,0 0 0 0 0,0 0 0 0 0,0 0 1 0 0,0 0-1 0 0,0 0 0 0 0,0 0 0 0 0,0 0 0 0 0,0 0 1 0 0,0 0-1 0 0,0 0 0 0 0,0 0 0 0 0,0 0 0 0 0,0 0 0 0 0,0 1 1 0 0,0-1-1 0 0,1 0 0 0 0,-1 0 0 0 0,0 0 0 0 0,0 0 0 0 0,0 0 1 0 0,0 0-1 0 0,0 0 0 0 0,0 0 0 0 0,0 0 0 0 0,0 0 1 0 0,0 0-1 0 0,0 0 0 0 0,0 0 0 0 0,0 0 0 0 0,0 0 0 0 0,0 0 1 0 0,0 0-1 0 0,0 0 0 0 0,0 0 0 0 0,1 0 0 0 0,-1 0 1 0 0,0 0-1 0 0,0 0 0 0 0,0 0 0 0 0,0 0 0 0 0,0 0 0 0 0,0 0 1 0 0,0 0-1 0 0,0 0 0 0 0,0 0 0 0 0,0 0 0 0 0,0 0 0 0 0,0 0 1 0 0,0 0-1 0 0,0 0 0 0 0,0 0 0 0 0,0 0 0 0 0,0 0 1 0 0,1 0-1 0 0,-1 0 0 0 0,0 0 0 0 0,0-1 0 0 0,0 1 0 0 0,0 0 1 0 0,0 0-1 0 0,0 0 0 0 0,0 9-13 0 0,-3 9-49 0 0,-3 10-70 0 0,-2 20 132 0 0,4-15-11 0 0,4-19 11 0 0,0-1 0 0 0,0 1 0 0 0,2 4 0 0 0,0 18 0 0 0,-3-32 7 0 0,2-1 0 0 0,-1 0-1 0 0,0 1 1 0 0,1-1 0 0 0,-1 1-1 0 0,1-1 1 0 0,0 1-1 0 0,0-1 1 0 0,0 0 0 0 0,1 1-7 0 0,11 15 57 0 0,-7-15 163 0 0,1-4-98 0 0,1-2-82 0 0,0-3-69 0 0,5-4-118 0 0,2-4-189 0 0,-9 7 243 0 0,0-1-60 0 0,-1 0-61 0 0,0 1-62 0 0,0-2-64 0 0,-1 1-64 0 0,1 0-66 0 0,-1 0-67 0 0,1-1-119 0 0,-1 0-81 0 0,1 0-83 0 0,0 1-83 0 0,6-9-695 0 0</inkml:trace>
  <inkml:trace contextRef="#ctx0" brushRef="#br0" timeOffset="570.093">506 39 8752 0 0,'0'-1'60'0'0,"0"0"34"0"0,0-8 491 0 0,0 6-460 0 0,1 1-77 0 0,0-2 12 0 0,1 0 109 0 0,-1 2 96 0 0,1 1 77 0 0,1 1 333 0 0,1 3 502 0 0,-2 1-312 0 0,0-1-324 0 0,0 0-133 0 0,-1 0-54 0 0,0 0-108 0 0,0 0-56 0 0,0-1-61 0 0,-1 1-70 0 0,5 12 242 0 0,-2 1 0 0 0,0-1 0 0 0,0 3-301 0 0,1 26 495 0 0,-1-14-236 0 0,1 0-85 0 0,0 17 74 0 0,-5-9 183 0 0,-5 35-431 0 0,1-14 309 0 0,4-51-252 0 0,0 0-43 0 0,-3 17-102 0 0,0-6 44 0 0,3-6 109 0 0,0-3 83 0 0,0 1 112 0 0,3-12-129 0 0,3-4-48 0 0,1 0-14 0 0,22-24 99 0 0,2 0-86 0 0,-14 16-86 0 0,1 0-34 0 0,0 3-41 0 0,2 0-45 0 0,-3 2 23 0 0,-11 6 65 0 0,0-1 0 0 0,1 1 0 0 0,-1-1 0 0 0,1 1 0 0 0,3 0 36 0 0,17-2-87 0 0,-22 5 15 0 0,-1 2 62 0 0,0 0-1 0 0,-3-3 10 0 0,19 13-63 0 0,-17-12 65 0 0,0 1 0 0 0,0 0 1 0 0,0 1-1 0 0,0-1 0 0 0,-1 0 1 0 0,1 0-1 0 0,0 2-1 0 0,4 6 45 0 0,0-1-35 0 0,5 6-12 0 0,-11-14 2 0 0,1 0 0 0 0,-1 0 0 0 0,0 0 0 0 0,0 0 0 0 0,1 0 0 0 0,-1 0 0 0 0,0 0 0 0 0,0 0 0 0 0,0-1 0 0 0,0 1 0 0 0,0 0 0 0 0,0 0 0 0 0,0 0 0 0 0,0 0 0 0 0,-1 0 0 0 0,1 0 0 0 0,0 0 0 0 0,-1 0 0 0 0,1 0 0 0 0,0 0 0 0 0,-1-1 0 0 0,1 1 0 0 0,-1 0 0 0 0,1 0 0 0 0,-1 0 0 0 0,1-1 0 0 0,-1 1 0 0 0,0 0 0 0 0,0-1 0 0 0,0 1 0 0 0,-7 10 12 0 0,6-6 22 0 0,-1-1 0 0 0,0 1 0 0 0,0-1-1 0 0,0 0 1 0 0,0 0 0 0 0,-1-1 0 0 0,-1 2-34 0 0,-1 1 49 0 0,-1-1 0 0 0,0 0 0 0 0,-1 0 1 0 0,0 0-50 0 0,-10 5 101 0 0,-1-2 0 0 0,0 0 1 0 0,-8 2-102 0 0,6-3 70 0 0,0-1 0 0 0,0 0-1 0 0,-19 2-69 0 0,30-7 6 0 0,1-1 0 0 0,-1 0-1 0 0,-7-1-5 0 0,8 1-31 0 0,-33-5-6 0 0,24 0-45 0 0,4 0-79 0 0,7 2 39 0 0,1-1-35 0 0,0-1-37 0 0,0 0-42 0 0,1 0-46 0 0,0-2-50 0 0,3 3 101 0 0,1 3 135 0 0,-1-1-46 0 0,2 1 9 0 0,-1 0-39 0 0,0 0-8 0 0,1 0-38 0 0,-1 0-41 0 0,1 0-47 0 0,-1 0 12 0 0,1 0-38 0 0,-1 0-41 0 0,1 0-42 0 0,0 0-47 0 0,-1 0-48 0 0,1 0-51 0 0,-1 0-54 0 0,0-4-1443 0 0,-1-2-1158 0 0</inkml:trace>
  <inkml:trace contextRef="#ctx0" brushRef="#br0" timeOffset="1366.027">1156 300 7512 0 0,'29'-3'166'0'0,"-23"3"29"0"0,-6 0 13 0 0,2-1-29 0 0,8-3-143 0 0,-8 0-16 0 0,-2 2 56 0 0,0 0 80 0 0,0 2 178 0 0,2-1 264 0 0,-1-1-109 0 0,-1-1-90 0 0,-2 0-69 0 0,-1 0 0 0 0,-3-4 353 0 0,4 5-242 0 0,2 2-149 0 0,0-1-60 0 0,-1 1-53 0 0,1 0-46 0 0,-1 0-23 0 0,1 0-43 0 0,-2 0 3 0 0,1 0-2 0 0,0 0 53 0 0,-16-1 496 0 0,-1 2-72 0 0,2 3-68 0 0,-1 2-65 0 0,1 2-61 0 0,0 0-58 0 0,1 2-55 0 0,0-1-51 0 0,12-7-156 0 0,-19 16 242 0 0,1 5-100 0 0,11-12-99 0 0,8-9-50 0 0,0 0 0 0 0,0 1-1 0 0,1-1 1 0 0,-1 0-1 0 0,1 1 1 0 0,0-1-1 0 0,0 1 1 0 0,-1 1-24 0 0,-5 11 118 0 0,6-15-116 0 0,1 1 0 0 0,0-1 0 0 0,-1 1-1 0 0,1 0 1 0 0,0-1 0 0 0,-1 1 0 0 0,1 0 0 0 0,0 0-1 0 0,0-1 1 0 0,0 1 0 0 0,0 0 0 0 0,0-1 0 0 0,0 1-1 0 0,0 0 1 0 0,0 0 0 0 0,0-1 0 0 0,0 1 0 0 0,0 0 0 0 0,0-1-1 0 0,0 1 1 0 0,0 0 0 0 0,1 0 0 0 0,-1-1 0 0 0,0 1-1 0 0,0 0 1 0 0,1-1 0 0 0,-1 1 0 0 0,1-1 0 0 0,-1 1-1 0 0,1 0 1 0 0,-1-1 0 0 0,1 1 0 0 0,-1-1 0 0 0,1 1-1 0 0,-1-1 1 0 0,1 0 0 0 0,-1 1-2 0 0,8 10 29 0 0,-6-8-17 0 0,0 0-1 0 0,1 1 1 0 0,-1-1 0 0 0,1 0-1 0 0,-1-1 1 0 0,1 1 0 0 0,0 0-1 0 0,0-1 1 0 0,0 1-1 0 0,0-1 1 0 0,0 0 0 0 0,1 0-1 0 0,-1 0 1 0 0,1-1 0 0 0,2 2-12 0 0,10 3 73 0 0,0 0 0 0 0,15 2-73 0 0,-16-5 34 0 0,6 2 35 0 0,-1 5 62 0 0,-18-9-31 0 0,-2-1 44 0 0,3 5 170 0 0,-2-4-149 0 0,-4 2-30 0 0,2-3 1 0 0,-1 2 28 0 0,-1 1-76 0 0,-10 5-4 0 0,12-8-62 0 0,-13 7 78 0 0,0 0-37 0 0,1-1-34 0 0,-1-1 0 0 0,1-1-1 0 0,-1 0 1 0 0,-1 0-29 0 0,4-2 14 0 0,1 1-42 0 0,-35 5-271 0 0,35-7 248 0 0,-19 1-324 0 0,9 0 23 0 0,4 0-53 0 0,8-2 154 0 0,0 1-37 0 0,0 0-42 0 0,0-1-46 0 0,1 0-49 0 0,-1 1-54 0 0,7-1 136 0 0,1 0 186 0 0,0 0-37 0 0,0 0-3 0 0,0 0-37 0 0,0 0-43 0 0,0 0-47 0 0,0 0-53 0 0,0 0-47 0 0,0 0-42 0 0,0 0-38 0 0,0 0-143 0 0,0 0-36 0 0,0 0-1496 0 0</inkml:trace>
  <inkml:trace contextRef="#ctx0" brushRef="#br0" timeOffset="1971.171">1516 278 11168 0 0,'-5'-2'98'0'0,"2"1"44"0"0,-4 0 306 0 0,4 1-294 0 0,-2 1-59 0 0,2 0-90 0 0,-1 1-35 0 0,3-2 22 0 0,-56 20 678 0 0,38-12-356 0 0,10-4-112 0 0,-1 1 37 0 0,-15 7 187 0 0,9-5 14 0 0,0 1 0 0 0,-10 8-440 0 0,1 3 427 0 0,3 4-37 0 0,5 4 100 0 0,11-16-311 0 0,4-9-133 0 0,1 0 1 0 0,0 1-1 0 0,-1-1 0 0 0,1 0 1 0 0,0 1-1 0 0,0 0 0 0 0,0-1 1 0 0,1 1-1 0 0,-1-1 0 0 0,1 1 1 0 0,-1 0-1 0 0,1-1 0 0 0,0 1 1 0 0,0 0-1 0 0,0 0 0 0 0,0 1-46 0 0,0 11 238 0 0,1-3-41 0 0,0-10-184 0 0,-1-1-1 0 0,1 0 1 0 0,-1 0-1 0 0,1 0 1 0 0,0 0-1 0 0,-1 0 1 0 0,1 0-1 0 0,0 0 1 0 0,0 0-1 0 0,0 0 1 0 0,0-1-1 0 0,0 1-12 0 0,15 9 198 0 0,2-3-36 0 0,-12-6-112 0 0,0 0-1 0 0,0 0 1 0 0,0 0 0 0 0,0-1-1 0 0,5 0-49 0 0,-4 0 38 0 0,0-1 0 0 0,-1 0 0 0 0,1 0 0 0 0,-1-1-1 0 0,1 0 1 0 0,-1 0 0 0 0,1 0 0 0 0,-1-1 0 0 0,0 0 0 0 0,0 0-1 0 0,0 0-37 0 0,14-8 76 0 0,-18 10-69 0 0,1 0 0 0 0,-1 0-1 0 0,1 0 1 0 0,-1 0-1 0 0,0-1 1 0 0,1 1-1 0 0,-1-1 1 0 0,0 0 0 0 0,0 1-1 0 0,0-1 1 0 0,0 0-1 0 0,0 0 1 0 0,-1-1 0 0 0,1 1-1 0 0,-1 0 1 0 0,1-2-7 0 0,0 2 16 0 0,-1-1-1 0 0,1 1 1 0 0,0 0 0 0 0,-1-1 0 0 0,1 1 0 0 0,0 0 0 0 0,2-1-16 0 0,-2 1 12 0 0,0 0 0 0 0,0 1 1 0 0,-1-1-1 0 0,1 0 0 0 0,-1 0 1 0 0,1 0-1 0 0,-1 0 0 0 0,0 0 0 0 0,0 0 1 0 0,0 0-1 0 0,0 0 0 0 0,1-2-12 0 0,0-6 46 0 0,-2 8-45 0 0,0 0 0 0 0,0 1 1 0 0,0-1-1 0 0,0 1 0 0 0,1-1 0 0 0,-1 1 0 0 0,1-1 0 0 0,-1 1 0 0 0,1-1 1 0 0,0 1-1 0 0,-1 0 0 0 0,1-1 0 0 0,0 1 0 0 0,0 0 0 0 0,0-1 0 0 0,0 1-1 0 0,4-3-1 0 0,-4 3 0 0 0,0 1 1 0 0,0-1-1 0 0,0 0 0 0 0,0 0 0 0 0,0 0 1 0 0,0 0-1 0 0,0 0 0 0 0,0 0 0 0 0,-1 0 1 0 0,1 0-1 0 0,0-1 0 0 0,-1 1 0 0 0,1 0 1 0 0,-1 0-1 0 0,1-1 0 0 0,-1 1 0 0 0,1 0 1 0 0,-1 0 0 0 0,4-6-53 0 0,6 5 17 0 0,0 2-23 0 0,-5 1 46 0 0,-2-1 0 0 0,0 0 1 0 0,0 0-1 0 0,-1 1 0 0 0,1 0 0 0 0,0 0 0 0 0,0 0 0 0 0,0 0 13 0 0,14 11-129 0 0,-13-9 111 0 0,9 9-14 0 0,-11-10 32 0 0,-1 0-1 0 0,1 0 1 0 0,-1 0 0 0 0,0 0-1 0 0,0 0 1 0 0,0 0-1 0 0,0 1 1 0 0,0-1 0 0 0,0 0-1 0 0,0 2 1 0 0,10 20 1 0 0,-9-20-3 0 0,-1 0 0 0 0,1-1 0 0 0,0 1-1 0 0,-1 0 1 0 0,0 0 0 0 0,0 0 0 0 0,0 1 2 0 0,-1-4-4 0 0,0-1-1 0 0,1 1 1 0 0,-1 0 0 0 0,0 0 0 0 0,0-1 0 0 0,1 1 0 0 0,-1 0 0 0 0,0-1-1 0 0,1 1 1 0 0,-1 0 0 0 0,0-1 0 0 0,1 1 0 0 0,-1 0 0 0 0,1-1-1 0 0,-1 1 1 0 0,1 0 4 0 0,0-1-3 0 0,0 1 0 0 0,0 0 0 0 0,-1 0 0 0 0,1 0 0 0 0,0 0 0 0 0,-1 0 0 0 0,1 0 0 0 0,-1 0 0 0 0,1 0 0 0 0,-1 0 0 0 0,0 0 0 0 0,1 0 0 0 0,-1 0 0 0 0,0 0 0 0 0,0 0 0 0 0,0 0 0 0 0,0 0 0 0 0,0 1 0 0 0,0-1 0 0 0,0 1 3 0 0,0-2 4 0 0,0 1-1 0 0,1 0 1 0 0,-1 0 0 0 0,0-1-1 0 0,1 1 1 0 0,-1 0 0 0 0,0 0-1 0 0,1-1 1 0 0,-1 1 0 0 0,1-1-1 0 0,-1 1 1 0 0,1 0 0 0 0,-1-1-1 0 0,1 1 1 0 0,0-1 0 0 0,-1 1-1 0 0,1-1-3 0 0,0 1 5 0 0,0 0 59 0 0,-1-1 8 0 0,1 0 11 0 0,-1 0-45 0 0,3 2-47 0 0,-1-2 40 0 0,-2 0 85 0 0,0 0-11 0 0,0 0 37 0 0,-6-12 3 0 0,2 1-56 0 0,2 3-58 0 0,0 1 0 0 0,0 0 0 0 0,1-1 0 0 0,0-1-31 0 0,-4-12 62 0 0,4 19-62 0 0,1 0 1 0 0,-1 0-1 0 0,0 0 0 0 0,1 0 0 0 0,-1 0 1 0 0,1 0-1 0 0,0 0 0 0 0,0 0 0 0 0,-1 0 0 0 0,1 0 1 0 0,1 0-1 0 0,-1 0 0 0 0,0 0 0 0 0,0 0 1 0 0,1 0-1 0 0,-1 0 0 0 0,1 0 0 0 0,0 0 0 0 0,0-1 0 0 0,8-19-36 0 0,-7 17 10 0 0,0 0 1 0 0,0 1-1 0 0,0-1 1 0 0,1 0-1 0 0,-1 1 1 0 0,1-1-1 0 0,0 1 1 0 0,1 0-1 0 0,-1 0 1 0 0,1 0-1 0 0,2-2 26 0 0,27-18-216 0 0,-10 9 22 0 0,-3 4-16 0 0,1 2-54 0 0,-17 7 33 0 0,1 0 55 0 0,-1 1 50 0 0,0 0 42 0 0,3-2 23 0 0,1 2 75 0 0,15-4 208 0 0,-18 4-206 0 0,0 1-33 0 0,0 0-44 0 0,0-1-55 0 0,0 1-66 0 0,0 0-76 0 0,0 0-45 0 0,0 0-77 0 0,-1 0-83 0 0,1 0-91 0 0,-1 0-99 0 0,1 1-107 0 0,-1-1-113 0 0,1 1-121 0 0,1 0-1081 0 0,2 1-1176 0 0,-8-2 3219 0 0</inkml:trace>
  <inkml:trace contextRef="#ctx0" brushRef="#br0" timeOffset="2640.063">2048 147 10512 0 0,'3'0'70'0'0,"0"0"-37"0"0,4-1-62 0 0,-3 0-3 0 0,-1 1 45 0 0,0 0 38 0 0,0 0 49 0 0,0 0 30 0 0,0 0 49 0 0,0 0 56 0 0,0 0 64 0 0,-1 1-209 0 0,2 4-71 0 0,-1 0-21 0 0,-1-4 38 0 0,3 5 101 0 0,-2 0 62 0 0,-1 1 50 0 0,-1 1 43 0 0,-2 5 241 0 0,-2 8 342 0 0,0-4-144 0 0,3-8-289 0 0,0 7-52 0 0,1-1-56 0 0,0 10 122 0 0,-1-18-251 0 0,0 1 1 0 0,0 0-1 0 0,-2 7-205 0 0,-2 4 277 0 0,3 1-44 0 0,-1 20 125 0 0,1-13-181 0 0,-2 13 43 0 0,-1 7-14 0 0,3-25 4 0 0,-4 20-210 0 0,1-4 86 0 0,2-1-34 0 0,2-15-13 0 0,-1-1 0 0 0,-3 7-39 0 0,1-5 22 0 0,3-15 10 0 0,-1 0 0 0 0,-1-1 0 0 0,0 1 0 0 0,0 0-32 0 0,1-4 33 0 0,0 3-11 0 0,2-1 10 0 0,-1 4 42 0 0,0-8 14 0 0,0-2-35 0 0,0 0-109 0 0,0-1-33 0 0,1-6 14 0 0,4-15-376 0 0,-5 5 114 0 0,-1 3 23 0 0,-1 0-40 0 0,0-5-192 0 0,1 0-104 0 0,-4-37-1039 0 0,1 22 605 0 0,3 0-93 0 0,2-11-346 0 0,-2-1 48 0 0,0 2 59 0 0,2 0 33 0 0,0 35 1034 0 0,0 0 64 0 0,0 0 57 0 0,0 0 53 0 0,1-4-2 0 0,0-1 87 0 0,1 1 69 0 0,0 0 50 0 0,4-29 189 0 0,-4 27 223 0 0,0 5-115 0 0,0-3 274 0 0,-2 5-244 0 0,0 1 47 0 0,0 1 48 0 0,2 0-94 0 0,-1 1-112 0 0,1 0-36 0 0,10-10 389 0 0,-6 10-295 0 0,-1 1 90 0 0,-2 3-151 0 0,-1 0 36 0 0,2 0-33 0 0,0 1 33 0 0,10 0 718 0 0,-9 1-602 0 0,0 2-61 0 0,1 1-105 0 0,9 7 283 0 0,-2 0-102 0 0,2 4-20 0 0,5 9 68 0 0,-3 2-31 0 0,-7-8-94 0 0,-1-2 7 0 0,-1 0 82 0 0,-7-13-334 0 0,3 10 321 0 0,-4-10-301 0 0,-1 0 0 0 0,1 0-1 0 0,-1 0 1 0 0,1 0-1 0 0,-1 0 1 0 0,0 0-1 0 0,-1 0 1 0 0,1 0 0 0 0,0 0-1 0 0,-1 1-106 0 0,-3 8 327 0 0,-3-2-60 0 0,3-5-177 0 0,-1-2-35 0 0,-2 2 37 0 0,-4 2 46 0 0,-1 0-34 0 0,7-4-60 0 0,-1 0 0 0 0,1-1-1 0 0,-1 1 1 0 0,0-1 0 0 0,-4 0-44 0 0,-4 1-46 0 0,0 0 41 0 0,-34 0 109 0 0,28-3-85 0 0,-1-1-72 0 0,10 0-13 0 0,1-1-33 0 0,-2 0-56 0 0,1 0-52 0 0,0 0-61 0 0,0-1-67 0 0,0 0-74 0 0,0 0-80 0 0,0-1-87 0 0,1 0-95 0 0,9 3 392 0 0,-1 1-38 0 0,0-1-411 0 0,0 0 110 0 0,1 0-49 0 0,-2 0-774 0 0,0-1-601 0 0,-1 0-1145 0 0</inkml:trace>
  <inkml:trace contextRef="#ctx0" brushRef="#br0" timeOffset="2950.897">2471 11 11920 0 0,'0'0'266'0'0,"0"1"-98"0"0,1-1-35 0 0,0 2 52 0 0,0 0-77 0 0,2 4 84 0 0,-2-5-93 0 0,-1 1 43 0 0,0 5-226 0 0,0 1 103 0 0,-1-1 93 0 0,0 1 81 0 0,0-1 72 0 0,-1 1 59 0 0,0-1 51 0 0,-1 1 40 0 0,0 2 27 0 0,3 0-55 0 0,1 13 270 0 0,1-4-112 0 0,-2 3-94 0 0,2 1-54 0 0,0-1-49 0 0,1 0-45 0 0,1 14 96 0 0,-1-1-86 0 0,-3 0-68 0 0,-4 0-54 0 0,0-11-75 0 0,2 12-49 0 0,-2 10 10 0 0,0-9 43 0 0,4-32-166 0 0,0 1 89 0 0,0-4-41 0 0,0 0-60 0 0,0-1-30 0 0,-1 1-51 0 0,1-1-24 0 0,-1 0-48 0 0,-1 0-55 0 0,0 0-60 0 0,2-1 32 0 0,0 0-46 0 0,0 0-42 0 0,-1 0-39 0 0,1 0-274 0 0,0 1-63 0 0,0-1-51 0 0,0 0-36 0 0,0 0-1515 0 0,0 0-1342 0 0</inkml:trace>
  <inkml:trace contextRef="#ctx0" brushRef="#br0" timeOffset="3250.506">2320 178 10104 0 0,'16'0'81'0'0,"17"0"-47"0"0,-18 0 54 0 0,-7 0-5 0 0,2 0 34 0 0,1 0 42 0 0,1 0 48 0 0,8 0-121 0 0,-5-2 72 0 0,-3 1 73 0 0,-2-1 73 0 0,0 0 84 0 0,0 1 80 0 0,-7 1-409 0 0,1-1 56 0 0,-1 2 46 0 0,1-1 39 0 0,3 0 274 0 0,11 3 736 0 0,-13-2-901 0 0,0 1-69 0 0,-2-2-139 0 0,-1 1-37 0 0,1 0-42 0 0,-1-1-47 0 0,34 14 777 0 0,-31-12-587 0 0,1 1 0 0 0,-1 1 0 0 0,0-1 0 0 0,3 3-165 0 0,-4-3 114 0 0,-1 0 0 0 0,0 1 0 0 0,1 0 0 0 0,-1-1 0 0 0,2 5-114 0 0,-2-3 97 0 0,0 0-1 0 0,0 0 1 0 0,-1 0 0 0 0,0 0-1 0 0,1 3-96 0 0,2 13 286 0 0,-4 0-88 0 0,-1-11-110 0 0,0 0-1 0 0,-1 0 1 0 0,0 0-1 0 0,-1 0 1 0 0,-3 8-88 0 0,1-4 126 0 0,0 0 36 0 0,-2 3 111 0 0,1-2-81 0 0,0-1-49 0 0,3-4-5 0 0,1-3 4 0 0,-2-3-86 0 0,3-3-213 0 0,-1-1 86 0 0,0 1 89 0 0,1-1 98 0 0,-1 1 161 0 0,0 0-176 0 0,1-1-106 0 0,0 0-38 0 0,0 0-45 0 0,-1 1-52 0 0,1-1-21 0 0,0 0-44 0 0,0 0-50 0 0,0 0-52 0 0,0 0-57 0 0,0 1-60 0 0,0-1-65 0 0,0 0-69 0 0,0 0 127 0 0,0-1-61 0 0,0 0-57 0 0,0 1-47 0 0,1-1-175 0 0,-1 0-47 0 0,0-1-210 0 0,1 0-565 0 0</inkml:trace>
  <inkml:trace contextRef="#ctx0" brushRef="#br0" timeOffset="3509.007">2806 1 12152 0 0,'4'0'72'0'0,"8"0"25"0"0,-6 1-29 0 0,-3-1 23 0 0,0 2 45 0 0,-2 0 58 0 0,-1 1 69 0 0,-1 0-88 0 0,0 1-54 0 0,0 0-45 0 0,0 1-36 0 0,0-3-42 0 0,1-1 1 0 0,-1 1-1 0 0,1 0 1 0 0,0 0-1 0 0,0 0 1 0 0,0 0-1 0 0,0 0 0 0 0,0 0 1 0 0,0-1-1 0 0,0 1 1 0 0,1 0-1 0 0,-1 0 1 0 0,1 0 1 0 0,-1-1-3 0 0,0 0 1 0 0,0-1-1 0 0,1 1 1 0 0,-1-1-1 0 0,0 1 0 0 0,0-1 1 0 0,0 1-1 0 0,0 0 1 0 0,0-1-1 0 0,0 1 0 0 0,0-1 1 0 0,0 1-1 0 0,0 0 1 0 0,0-1-1 0 0,-1 1 0 0 0,1-1 1 0 0,0 1-1 0 0,0-1 1 0 0,-1 1 2 0 0,1 0-2 0 0,0 0 0 0 0,-1-1 1 0 0,1 1-1 0 0,0 0 1 0 0,0-1-1 0 0,0 1 0 0 0,0 0 1 0 0,0-1-1 0 0,0 1 1 0 0,0 0-1 0 0,0 0 0 0 0,0-1 1 0 0,0 1-1 0 0,0 0 1 0 0,0 0 1 0 0,1 1-32 0 0,0-1-64 0 0,-1 1-67 0 0,1 0-69 0 0,0-1-73 0 0,1 1-73 0 0,-1-1-78 0 0,0 1-78 0 0,0 0-173 0 0,0-1-109 0 0,1 2-793 0 0,2 1-911 0 0,-4-4 2488 0 0</inkml:trace>
  <inkml:trace contextRef="#ctx0" brushRef="#br0" timeOffset="4055.069">2803 138 10392 0 0,'104'9'233'0'0,"-97"-9"-165"0"0,1 1 0 0 0,-1 0 0 0 0,0 1 0 0 0,3 1-68 0 0,-9-3 7 0 0,0 0 0 0 0,-1 0 1 0 0,1 0-1 0 0,-1 1 0 0 0,1-1 0 0 0,-1 0 0 0 0,1 1 0 0 0,0-1 1 0 0,-1 1-1 0 0,1-1 0 0 0,-1 0 0 0 0,1 1 0 0 0,-1-1 1 0 0,0 1-1 0 0,1-1 0 0 0,-1 1 0 0 0,0 0 0 0 0,1-1 1 0 0,-1 1-1 0 0,0-1 0 0 0,1 1 0 0 0,-1 0 0 0 0,0-1 0 0 0,0 1 1 0 0,0 0-8 0 0,0 0 17 0 0,0 1 1 0 0,0-1-1 0 0,0 0 1 0 0,0 1-1 0 0,0-1 1 0 0,-1 1 0 0 0,1-1-1 0 0,0 0 1 0 0,-1 1-1 0 0,0-1 1 0 0,1 0-1 0 0,-1 0-17 0 0,-13 20 200 0 0,6-13-151 0 0,-2 2 4 0 0,0-1 95 0 0,-1 0 77 0 0,1 1 62 0 0,-3 1 124 0 0,-17 16 624 0 0,20-17-699 0 0,2-1-93 0 0,0-1-43 0 0,0 2-55 0 0,1-1-66 0 0,1-1 83 0 0,-1 1 79 0 0,2 0 38 0 0,2 8 190 0 0,4-15-153 0 0,-1 0-50 0 0,1 0-48 0 0,1-1-43 0 0,0 0 18 0 0,2 1-73 0 0,-1-2-57 0 0,1 1-43 0 0,13-1-80 0 0,-12-1 100 0 0,-1 1 87 0 0,8-3 0 0 0,0-1-37 0 0,12-8 16 0 0,20-20 23 0 0,-13 11-82 0 0,1 0-1 0 0,6-1-46 0 0,-1 1-9 0 0,-29 17 9 0 0,0 0 0 0 0,0 0 0 0 0,1 1 0 0 0,-1 0 0 0 0,1 0 0 0 0,-1 1 0 0 0,8-1 0 0 0,-3 4 0 0 0,-11-1 0 0 0,0 1 0 0 0,0 0 0 0 0,-1-1 0 0 0,1 1 0 0 0,0 0-1 0 0,-1 0 1 0 0,1 0 0 0 0,-1 0 0 0 0,1 0 0 0 0,-1 1 0 0 0,0-1-1 0 0,1 0 1 0 0,-1 1 0 0 0,0-1 0 0 0,0 1 0 0 0,0-1-1 0 0,0 1 1 0 0,0 0 0 0 0,0-1 0 0 0,0 1 0 0 0,-1 0 0 0 0,1 0-1 0 0,-1-1 1 0 0,1 1 0 0 0,-1 0 0 0 0,0 1 0 0 0,1 2 3 0 0,0 1-1 0 0,-1-1 1 0 0,0 0 0 0 0,0 0 0 0 0,-1 2-3 0 0,-2 12 44 0 0,-5 23 36 0 0,-5 23 55 0 0,1-23 28 0 0,2-25 34 0 0,7-13-107 0 0,2-3 54 0 0,2-2 74 0 0,2-4 93 0 0,8-19-135 0 0,-3 5-90 0 0,9-15-73 0 0,-2 5-45 0 0,2 1-100 0 0,-6 10 19 0 0,1 1 0 0 0,1 0 0 0 0,1 1 0 0 0,0 0 0 0 0,1 1 113 0 0,-4 5-77 0 0,11-10-100 0 0,-10 13 121 0 0,0 7 55 0 0,5 6 122 0 0,-7 4-46 0 0,-6-5-35 0 0,9 12 73 0 0,-11-13-96 0 0,0 0 0 0 0,0 0 0 0 0,0 1 0 0 0,-1-1 0 0 0,0 0 0 0 0,0 1-17 0 0,1 0 13 0 0,-1-1 1 0 0,1 0 0 0 0,0 0-1 0 0,0 0 1 0 0,1 2-14 0 0,-1-2 25 0 0,1 0 0 0 0,-1 0 0 0 0,-1 0 0 0 0,1 0 0 0 0,0 0 0 0 0,-1 1-25 0 0,9 33 197 0 0,8 16 227 0 0,-18-53-421 0 0,7 12 132 0 0,-1-1-17 0 0,-5-2-69 0 0,0-3-10 0 0,-1-6-26 0 0,1 0-1 0 0,-1 0 0 0 0,1 0 1 0 0,-1 0-1 0 0,1 0 0 0 0,-1 0 1 0 0,1-1-1 0 0,-1 1 1 0 0,1 0-1 0 0,-1 0 0 0 0,1 0 1 0 0,0-1-1 0 0,0 1-12 0 0,2 2 20 0 0,1-1-36 0 0,-3-1-66 0 0,-1-1-48 0 0,0 0 4 0 0,1 0 53 0 0,4-3-14 0 0,-3 3 42 0 0,7-1-260 0 0,-8 1-58 0 0,-1 0-308 0 0,0 0 94 0 0,0 0 79 0 0,0-1 67 0 0,0 1 58 0 0,0 0 37 0 0,0-2-665 0 0,0 1 535 0 0,1 0-85 0 0,-1 0 235 0 0,0 1-34 0 0,2-2-1915 0 0,2-2-1281 0 0,-4 4 3537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5:19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161 238 11488 0 0,'-17'-2'58'0'0,"-5"0"-12"0"0,-4-1 10 0 0,7 2 26 0 0,0 0 42 0 0,-3 1 72 0 0,19 0-1 0 0,1 0-62 0 0,0 0-50 0 0,1-1-42 0 0,-1 1-41 0 0,0-1-71 0 0,2 0 65 0 0,-1 1 28 0 0,1 0 34 0 0,-1 0 42 0 0,1-1 50 0 0,-1 1 59 0 0,0 0 68 0 0,0 0 76 0 0,-1 0 85 0 0,2 0-120 0 0,-1 1-66 0 0,1-1-57 0 0,-1 1-49 0 0,0 1-11 0 0,0 0-59 0 0,-1 3 30 0 0,2-4 12 0 0,-1-1-44 0 0,-1 7 409 0 0,-1 0-50 0 0,1 0-47 0 0,1 0-43 0 0,0 0-40 0 0,1 0-37 0 0,0 7 167 0 0,1-3-166 0 0,0 0-55 0 0,2 3-12 0 0,2 6 37 0 0,-1-1-21 0 0,-2-6-42 0 0,3 15 2 0 0,9 48 228 0 0,-4-38-253 0 0,3 0-47 0 0,-5-5-13 0 0,-7-27-76 0 0,0 0 0 0 0,0 0 0 0 0,1 0-1 0 0,0 0 1 0 0,1 2-13 0 0,10 30 69 0 0,-8-19-55 0 0,1-8 30 0 0,-1-2-37 0 0,-3-4-50 0 0,-2-3-55 0 0,0-2-45 0 0,0 0-207 0 0,0 0 177 0 0,0 0 76 0 0,0 0-34 0 0,0 0-10 0 0,0 0-34 0 0,0 0-39 0 0,0 0-44 0 0,0 0-47 0 0,0 0-44 0 0,0 0-41 0 0,0 0-38 0 0,0 0-273 0 0,0 0-62 0 0,0 0-47 0 0,0 0-36 0 0,0 0-1510 0 0,0 0-1334 0 0</inkml:trace>
  <inkml:trace contextRef="#ctx0" brushRef="#br0" timeOffset="407.525">126 532 10104 0 0,'4'-2'56'0'0,"7"-5"84"0"0,-12 4-25 0 0,-8 0 64 0 0,-60-4 339 0 0,60 5-481 0 0,0 0-26 0 0,5-1 17 0 0,2 0 51 0 0,4-1 185 0 0,11-2 374 0 0,8 2 42 0 0,1 3-60 0 0,2 0-74 0 0,-2 1-88 0 0,-7 0-195 0 0,1 0 25 0 0,1 1-52 0 0,0 0-44 0 0,0 0-33 0 0,48 2 330 0 0,14-2 91 0 0,-28 4-141 0 0,-44-5-333 0 0,-5 0-80 0 0,0 0 0 0 0,1 0 0 0 0,-1 0-1 0 0,0 1 1 0 0,1-1 0 0 0,-1 0 0 0 0,0 1 0 0 0,1 0 0 0 0,-1-1-1 0 0,0 1 1 0 0,0 0 0 0 0,0 0 0 0 0,0 0 0 0 0,0 1 0 0 0,0-1-1 0 0,0 0 1 0 0,0 1 0 0 0,-1-1 0 0 0,1 1 0 0 0,0 0-1 0 0,0 0-25 0 0,-2 3 71 0 0,-3 4-68 0 0,2-7 7 0 0,0 5 13 0 0,-1-1-1 0 0,-1 0 1 0 0,1 0-1 0 0,-1-1 0 0 0,0 1 1 0 0,0-1-1 0 0,-5 6-22 0 0,-2 5 77 0 0,0 1 0 0 0,0 2-77 0 0,-8 8 13 0 0,18-26-12 0 0,-1 0 0 0 0,1 0 0 0 0,-1 0 0 0 0,1 0 0 0 0,-1-1 0 0 0,1 1 0 0 0,-1 0 0 0 0,1 0 0 0 0,0 0 0 0 0,0 0 0 0 0,0 0 0 0 0,-1 1-1 0 0,1-1 4 0 0,0 1 0 0 0,1-1 0 0 0,-1 1 0 0 0,0-1 0 0 0,0 1 0 0 0,1-1 0 0 0,-1 1-1 0 0,1-1 1 0 0,-1 0 0 0 0,1 1 0 0 0,-1-1 0 0 0,1 0 0 0 0,0 1 0 0 0,0-1-4 0 0,0 1 11 0 0,0-1 1 0 0,1 0 0 0 0,-1 0 0 0 0,1 1 0 0 0,-1-1-1 0 0,1 0 1 0 0,0 0 0 0 0,-1 0 0 0 0,1-1 0 0 0,0 1-1 0 0,-1 0 1 0 0,1-1 0 0 0,0 1 0 0 0,0-1 0 0 0,1 1-12 0 0,3 0 35 0 0,-1-1 0 0 0,1 0 0 0 0,-1 0 0 0 0,1 0 0 0 0,1 0-35 0 0,13-3 51 0 0,-13 1-25 0 0,-1 1 0 0 0,0-1 0 0 0,0 0 0 0 0,0-1 0 0 0,1 0-26 0 0,-5 2 16 0 0,0 0-1 0 0,0 0 1 0 0,0-1-1 0 0,0 1 1 0 0,0 0-1 0 0,0-1 1 0 0,0 1-1 0 0,-1-1 1 0 0,1 0-1 0 0,0 0 1 0 0,-1 0-1 0 0,0 1 1 0 0,1-1-1 0 0,-1-1 0 0 0,1-1-15 0 0,-1 1 28 0 0,1 0-1 0 0,0-1 0 0 0,0 1 1 0 0,0 0-1 0 0,1 0 0 0 0,-1 0 0 0 0,1 0 1 0 0,0 0-28 0 0,-1 1 17 0 0,0 1 0 0 0,-1-1 1 0 0,1 0-1 0 0,0 0 0 0 0,-1 0 1 0 0,1 0-1 0 0,-1 0 0 0 0,0 0 1 0 0,1 0-1 0 0,-1-1 1 0 0,0 1-1 0 0,0 0 0 0 0,-1-1 1 0 0,1 1-1 0 0,0-1 0 0 0,-1 1 1 0 0,0-1-1 0 0,1 1 0 0 0,-1-1 1 0 0,0 1-1 0 0,0-1-17 0 0,-1-3 28 0 0,-1 1 0 0 0,1-1 0 0 0,-1 1 0 0 0,0-1 0 0 0,0 1 0 0 0,-2-3-28 0 0,-11-15 42 0 0,-2 6-83 0 0,-4 5-95 0 0,15 9 33 0 0,-3-2 2 0 0,-1-1-11 0 0,2 2-10 0 0,2 2-31 0 0,0 0-67 0 0,1 0-26 0 0,0 1-66 0 0,-1 1-77 0 0,1 0-87 0 0,5 0-95 0 0,-1 0 120 0 0,0 0 106 0 0,1 0 88 0 0,-1-1 44 0 0,1 1 78 0 0,-1-1-82 0 0,0 0 64 0 0,1 1 31 0 0,0 0-42 0 0,-1-1-1341 0 0</inkml:trace>
  <inkml:trace contextRef="#ctx0" brushRef="#br0" timeOffset="688.799">839 101 10960 0 0,'0'0'322'0'0,"0"0"-7"0"0,0 0-185 0 0,0 1-57 0 0,0 3 0 0 0,0-2-32 0 0,1 0 103 0 0,-1-1-21 0 0,0-1 41 0 0,4 7 91 0 0,-2 2 71 0 0,-1 0 10 0 0,0 15 504 0 0,-1-14-465 0 0,1-1-43 0 0,-1 1 5 0 0,-3 3 33 0 0,0-2-93 0 0,2-3-41 0 0,1-1 13 0 0,0 2 64 0 0,11 131 1238 0 0,-9-65-1015 0 0,-3-26-248 0 0,1-44-262 0 0,0-1-1 0 0,0 1 0 0 0,1-1 1 0 0,-1 1-1 0 0,1-1 1 0 0,0 0-1 0 0,1 1-25 0 0,2 8 52 0 0,1-1-1 0 0,1 0 0 0 0,1 2-51 0 0,-1-1 35 0 0,-3-5 8 0 0,-3 0-9 0 0,4 3 35 0 0,-3-10-33 0 0,-1-1-48 0 0,0 0-47 0 0,0 0-92 0 0,0 0-160 0 0,0 0 157 0 0,0 0-57 0 0,0 0 79 0 0,0 0-33 0 0,0 0-37 0 0,0 0-43 0 0,0 0-46 0 0,0 0-42 0 0,0 0-40 0 0,0 0-36 0 0,0 0-263 0 0,0 0-58 0 0,0 0-47 0 0,0 0-34 0 0,0 0-1449 0 0,0 0-1277 0 0</inkml:trace>
  <inkml:trace contextRef="#ctx0" brushRef="#br0" timeOffset="1530.961">815 287 9760 0 0,'-4'0'53'0'0,"-1"-1"-31"0"0,0 1 7 0 0,2-1 41 0 0,-1 1 45 0 0,0-1 70 0 0,15-3 179 0 0,-5 1-237 0 0,-2 2-76 0 0,3 0-30 0 0,-1 0 42 0 0,1 0 36 0 0,0-1 33 0 0,6 0 216 0 0,1-1 86 0 0,27-5 1103 0 0,-22 5-934 0 0,-9 2-322 0 0,0 1-52 0 0,0-1-64 0 0,1 2-76 0 0,14 0 315 0 0,1 0-49 0 0,0 0-46 0 0,0 0-41 0 0,14-1 68 0 0,0-1-68 0 0,-1 0-52 0 0,0-2-38 0 0,-24 1-98 0 0,-5 1-26 0 0,1 0 0 0 0,-1 1 0 0 0,10 0-54 0 0,0-1 67 0 0,-14 0 24 0 0,-7 1-89 0 0,-11 2 20 0 0,0 0 1 0 0,1 0-1 0 0,-4 2-22 0 0,-6 5-5 0 0,-1 3-4 0 0,6-3-35 0 0,1 1 1 0 0,-6 6 43 0 0,5-1-4 0 0,-12 11-40 0 0,2 1 0 0 0,1 2 0 0 0,-8 12 44 0 0,29-35 4 0 0,-2 2-6 0 0,1-1 0 0 0,0 1 0 0 0,0 1-1 0 0,-1 3 3 0 0,5-10 1 0 0,1 0 1 0 0,-1 0-1 0 0,0 0 0 0 0,1 0 0 0 0,0 0 0 0 0,-1 1 0 0 0,1-1 1 0 0,0 0-1 0 0,0 1-1 0 0,0-2 3 0 0,0 0-1 0 0,1 1 1 0 0,-1-1 0 0 0,0 0 0 0 0,0 0 0 0 0,1 0 0 0 0,-1 0-1 0 0,1 0 1 0 0,-1 0 0 0 0,1 1 0 0 0,0-1 0 0 0,-1-1 0 0 0,1 1-1 0 0,0 0 1 0 0,0 0 0 0 0,0 0 0 0 0,0 0-3 0 0,0 0 29 0 0,0 0 1 0 0,0-1-1 0 0,0 1 0 0 0,0-1 1 0 0,0 1-1 0 0,0-1 0 0 0,0 1 1 0 0,0-1-1 0 0,0 1 0 0 0,0-1 1 0 0,1 0-30 0 0,14 0 271 0 0,-1-3-66 0 0,-1-2-82 0 0,-9 4-99 0 0,7-4 96 0 0,-1 0-40 0 0,12-7-7 0 0,1 0-74 0 0,-4 2 2 0 0,-1-1-1 0 0,17-12 0 0 0,-5-1 79 0 0,24-32 1 0 0,-25 25-74 0 0,-17 17-16 0 0,0 1-46 0 0,-12 13 56 0 0,-1 0 0 0 0,0 0-1 0 0,1 1 1 0 0,-1-1-1 0 0,1 0 1 0 0,-1 0-1 0 0,0 1 1 0 0,1-1 0 0 0,-1 0-1 0 0,0 0 1 0 0,0 1-1 0 0,1-1 1 0 0,-1 0 0 0 0,0 1-1 0 0,0-1 1 0 0,1 0-1 0 0,-1 1 1 0 0,0-1-1 0 0,0 1 1 0 0,0-1 0 0 0,0 0-1 0 0,0 1 1 0 0,0-1-1 0 0,1 1 1 0 0,-1-1-1 0 0,0 0 1 0 0,0 1 0 0 0,0-1-1 0 0,0 1 1 0 0,0-1-1 0 0,-1 1 1 0 0,5 17 2 0 0,-4-17-3 0 0,0 4 1 0 0,0 1 0 0 0,0 0 0 0 0,0-1 0 0 0,-1 1 0 0 0,0-1 0 0 0,0 1 0 0 0,-1 2 0 0 0,-3 16 0 0 0,3-3 24 0 0,2-11-26 0 0,0 1 0 0 0,1 0 1 0 0,2 7 1 0 0,4 13 61 0 0,0-15 28 0 0,0 0 55 0 0,2-2 68 0 0,2 0 79 0 0,-8-10-189 0 0,1 0 0 0 0,0 0 0 0 0,1 0 0 0 0,-1-1 0 0 0,1 0 0 0 0,-1 1 0 0 0,1-2 0 0 0,0 1 0 0 0,3 1-102 0 0,18 4 460 0 0,-8-5-94 0 0,2-2-47 0 0,1-2-45 0 0,0-2-43 0 0,-1-1-41 0 0,0-1-39 0 0,-1-1-37 0 0,-2-1-35 0 0,28-14 117 0 0,-3-4-58 0 0,-27 16-103 0 0,-4 0-4 0 0,1 1 1 0 0,-2-2-1 0 0,1 0 0 0 0,-1 0 1 0 0,-1 0-1 0 0,5-8-31 0 0,10-10 29 0 0,-8 8-13 0 0,-1 0 0 0 0,-1-1-1 0 0,-1-1 1 0 0,6-12-16 0 0,-5 8-7 0 0,-9 16-34 0 0,0 1-1 0 0,-1-1 0 0 0,2-8 42 0 0,3-16-149 0 0,-1 9 5 0 0,-6 22 118 0 0,-1-1-1 0 0,0 1 0 0 0,1-1 0 0 0,-1 0 1 0 0,-1 1-1 0 0,1-1 0 0 0,0 0 0 0 0,-1 0 1 0 0,0 1-1 0 0,0-1 0 0 0,0-3 27 0 0,-7-23-230 0 0,-2 1-55 0 0,-10-13-223 0 0,14 34 318 0 0,0 1-1 0 0,0-1 1 0 0,-6-5 190 0 0,8 10-114 0 0,1 1 49 0 0,-6 0 22 0 0,3 1 5 0 0,-20-5-68 0 0,16 5 46 0 0,1 1 1 0 0,0-1-1 0 0,0 2 0 0 0,0-1 0 0 0,0 1 0 0 0,-8 1 60 0 0,-7 5-75 0 0,19-6 75 0 0,-2 1-16 0 0,0 0 0 0 0,1 0 1 0 0,-1 0-1 0 0,1 1 0 0 0,0 0 1 0 0,0 0-1 0 0,0 0 0 0 0,-4 4 16 0 0,-12 9-69 0 0,19-15 63 0 0,-1 0-1 0 0,1 1 1 0 0,0-1-1 0 0,-1 1 1 0 0,1 0-1 0 0,0 0 1 0 0,0 0-1 0 0,0 0 1 0 0,0 0-1 0 0,1 0 1 0 0,-1 1 0 0 0,0-1-1 0 0,1 1 1 0 0,0-1-1 0 0,0 1 1 0 0,-1-1-1 0 0,1 1 1 0 0,1 0-1 0 0,-1 1 7 0 0,-4 19-76 0 0,-1-1 77 0 0,-3 21 67 0 0,7-23-66 0 0,3-2 11 0 0,1-1 34 0 0,9 34 201 0 0,6 4 5 0 0,5-4 103 0 0,-7-17-76 0 0,-3-5 37 0 0,-8-21-178 0 0,0-1-1 0 0,0 0 1 0 0,1 1 0 0 0,3 2-139 0 0,21 24 452 0 0,-8-13-192 0 0,-2-5-82 0 0,1-4-45 0 0,21 19 114 0 0,50 10 46 0 0,-90-40-515 0 0,1-1 68 0 0,-1 1 60 0 0,1-1 55 0 0,1 1 74 0 0,0 0 96 0 0,-1-1 60 0 0,5 1 310 0 0,-5-1-379 0 0,0 0-35 0 0,0 1-47 0 0,0-1-61 0 0,1 0-74 0 0,-1 0-85 0 0,-1 0-65 0 0,1 0-86 0 0,0 0-97 0 0,0 0-104 0 0,-1 0-114 0 0,1 0-123 0 0,-1 0 336 0 0,0 0-35 0 0,-1 0-34 0 0,1 0-36 0 0,0 0-545 0 0,0 0 492 0 0,0 0-33 0 0,0 0-745 0 0,-1 0-38 0 0,1 0-2947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5:18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91 9384 0 0,'3'-3'84'0'0,"2"0"205"0"0,7 2 56 0 0,2 1-133 0 0,-11 1-139 0 0,-2-1-115 0 0,1 0-8 0 0,-1 0 76 0 0,1 0 39 0 0,0 0 24 0 0,0 0 40 0 0,0 0 44 0 0,1-1 51 0 0,-3 2-45 0 0,1-1-46 0 0,1 2 25 0 0,2 5-2 0 0,-4-7-82 0 0,5 5 568 0 0,-2 0-76 0 0,1 0-70 0 0,0 0-66 0 0,-1 0-58 0 0,0 1-53 0 0,0-1-48 0 0,0 1-41 0 0,0 1-2 0 0,0-1-40 0 0,2 6 61 0 0,5 17 251 0 0,-8-21-299 0 0,1 1 52 0 0,-1-3-44 0 0,2 13 180 0 0,-3 1-50 0 0,-1-13-210 0 0,0-1-1 0 0,1 1 1 0 0,0 0 0 0 0,0-1-1 0 0,2 6-128 0 0,10 22 360 0 0,4 1-55 0 0,2-2-62 0 0,2-2-67 0 0,-18-27-145 0 0,-1-2-25 0 0,-1 0-1 0 0,1-1 1 0 0,-1 1 0 0 0,0 0 0 0 0,0 0 0 0 0,0 0 0 0 0,0 0-1 0 0,0 1-5 0 0,2 17 88 0 0,-3-20-294 0 0,0 1 61 0 0,0-1 54 0 0,0 0 48 0 0,1 1 43 0 0,-1-1 37 0 0,0 1 121 0 0,0 1 559 0 0,0-2-600 0 0,0 0-42 0 0,0 1-54 0 0,0-1-82 0 0,0 1-100 0 0,0-1-118 0 0,-1 0-54 0 0,1 0-103 0 0,0 1-113 0 0,0-1-123 0 0,0 0 287 0 0,0 0-34 0 0,0 0-36 0 0,-1 0-37 0 0,1 0-38 0 0,0 0-39 0 0,0 0-41 0 0,0 0-41 0 0,-3 1-1265 0 0,0 0-72 0 0,0-1 75 0 0</inkml:trace>
  <inkml:trace contextRef="#ctx0" brushRef="#br0" timeOffset="883.796">0 64 10768 0 0,'3'0'101'0'0,"-1"0"-35"0"0,3-1-15 0 0,8 0-136 0 0,-10 0 115 0 0,1 1 65 0 0,-1 0 88 0 0,1-1 108 0 0,-2 1-25 0 0,1 0 65 0 0,-1 0 71 0 0,1 0 79 0 0,-3 0 91 0 0,0 0-35 0 0,0 0-370 0 0,0 0 41 0 0,0 0 94 0 0,9 0 212 0 0,0 1-70 0 0,1-1-68 0 0,0 1-63 0 0,1 0-55 0 0,-1-1-60 0 0,1 1-59 0 0,-2-1-53 0 0,5 0 81 0 0,0-1-37 0 0,14-1 45 0 0,5-2-74 0 0,15-3-26 0 0,-38 5-54 0 0,64-15 55 0 0,-56 13-76 0 0,-1 0-1 0 0,4-2 1 0 0,25-5 44 0 0,-33 9-15 0 0,1 0-1 0 0,-1 1 0 0 0,6 0-28 0 0,-11 3 54 0 0,-7-1-52 0 0,0 0 0 0 0,0 0 0 0 0,0 0 1 0 0,0 0-1 0 0,0 0 0 0 0,0 0 0 0 0,0 0 0 0 0,0 0 0 0 0,0 0 0 0 0,-1 1 1 0 0,1 0-3 0 0,4 4 46 0 0,2 6 23 0 0,-5 1-34 0 0,0-2 7 0 0,-1-8-35 0 0,0 0 1 0 0,-1 1-1 0 0,0-1 1 0 0,1 0-1 0 0,-1 1 1 0 0,0-1-1 0 0,-1 0 1 0 0,1 1-1 0 0,-1-1-7 0 0,1 25 61 0 0,5 47 155 0 0,-5-72-203 0 0,0 0 1 0 0,0 1-1 0 0,-1-1 1 0 0,1 0-1 0 0,-1 1 1 0 0,0-1-1 0 0,0 0 1 0 0,0 1-14 0 0,-4 15 38 0 0,-1 11-38 0 0,1-9 34 0 0,0 10 60 0 0,4-15-19 0 0,1-14-22 0 0,1-1 1 0 0,4 3-33 0 0,-4-3 32 0 0,0 0 9 0 0,6 1-58 0 0,-5-2 41 0 0,0-1 58 0 0,2-3-84 0 0,0 1 0 0 0,0 0 0 0 0,0-1 0 0 0,0 0 0 0 0,0 0 0 0 0,-1 0 0 0 0,0 0 0 0 0,1-2-19 0 0,20-25 133 0 0,-18 20-131 0 0,1 0 1 0 0,0 1-1 0 0,1 0 0 0 0,0 1 0 0 0,1-1 0 0 0,5-3-2 0 0,11-2-13 0 0,-18 11-70 0 0,-2 2 46 0 0,0 5 21 0 0,0 0-40 0 0,8 4-25 0 0,-2 4 33 0 0,5 20-13 0 0,-12-22 35 0 0,0 7 14 0 0,-3-13 13 0 0,-1-1-1 0 0,0 0 0 0 0,1 0 0 0 0,-1 0 0 0 0,1-1 0 0 0,0 1 0 0 0,0 0 0 0 0,0 0 0 0 0,0 1 0 0 0,3 2 0 0 0,1 1-1 0 0,-1-1 0 0 0,1 0 0 0 0,0 0 1 0 0,1 0-1 0 0,3 2 1 0 0,23 12 41 0 0,-4-8 45 0 0,0-5 66 0 0,-10-5-20 0 0,2-3-41 0 0,-11 0-54 0 0,-1 0 0 0 0,1 0 0 0 0,0-1 0 0 0,-1 0 0 0 0,4-3-37 0 0,-3 1 31 0 0,-1 0 0 0 0,0 0 0 0 0,0-1-1 0 0,-1 0 1 0 0,1 0 0 0 0,-1-1 0 0 0,1-2-31 0 0,0-3 43 0 0,0 0-1 0 0,-1-1 1 0 0,0 0 0 0 0,1-6-43 0 0,-5 12 2 0 0,-1 4 2 0 0,-1 0 0 0 0,0-1 0 0 0,0 1-1 0 0,0 0 1 0 0,-1 0 0 0 0,1-3-4 0 0,-1 4-12 0 0,0-1 1 0 0,0 1 0 0 0,0-1 0 0 0,0 0 0 0 0,0 1-1 0 0,-1-1 1 0 0,0-1 11 0 0,1 2-11 0 0,-1 0 0 0 0,0 1 0 0 0,1-1 0 0 0,-1 1 0 0 0,0-1 0 0 0,0 1 0 0 0,0-1 0 0 0,0 1 0 0 0,0-1 0 0 0,0 1 0 0 0,0 0 0 0 0,-1 0 0 0 0,1-1 0 0 0,0 1 0 0 0,-1 0 0 0 0,1 0 0 0 0,-1 0 0 0 0,1 1 0 0 0,-1-1 0 0 0,1 0 0 0 0,-1 1 0 0 0,1-1 0 0 0,-2 0 11 0 0,-6 2-145 0 0,-5 5 67 0 0,10-3 42 0 0,-6 2-26 0 0,-22 13-79 0 0,30-17 133 0 0,-1 1 1 0 0,1 0-1 0 0,0-1 1 0 0,0 1 0 0 0,0 0-1 0 0,0 1 1 0 0,1-1-1 0 0,-1 0 1 0 0,0 0-1 0 0,1 1 1 0 0,-1 1 7 0 0,-2 3-41 0 0,-6 20 13 0 0,10-26 28 0 0,0 0 0 0 0,-1 1 0 0 0,1-1 0 0 0,0 0 0 0 0,0 0 1 0 0,0 1-1 0 0,0-1 0 0 0,0 0 0 0 0,0 1 0 0 0,0-1 0 0 0,1 0 0 0 0,-1 0 1 0 0,0 1-1 0 0,1-1 0 0 0,-1 0 0 0 0,1 0 0 0 0,-1 1 0 0 0,1 0 0 0 0,13 19 0 0 0,-12-17 0 0 0,1 0 0 0 0,-1 0 0 0 0,1 0 0 0 0,0 0 0 0 0,0 0 0 0 0,0-1 0 0 0,1 1 0 0 0,-1-1 0 0 0,1 0 0 0 0,0 0 0 0 0,0 0 0 0 0,2 1 0 0 0,12 4-7 0 0,0-1 36 0 0,-10-5 2 0 0,0 1 0 0 0,0-1-1 0 0,0-1 1 0 0,0 1 0 0 0,1-2 0 0 0,-1 1 0 0 0,1-1-1 0 0,-1 0 1 0 0,1-1-31 0 0,7 0-37 0 0,16-2 67 0 0,39-5 219 0 0,-49 4-230 0 0,-1 0-73 0 0,-5 1-44 0 0,-1-1-61 0 0,1-1-71 0 0,0 0-79 0 0,-9 2 113 0 0,-4 2 89 0 0,0 0-36 0 0,-1 1-9 0 0,0-1-36 0 0,0 0-41 0 0,1 0-46 0 0,-1 0-86 0 0,1 0-71 0 0,0 0-63 0 0,-1 0-56 0 0,1 0-49 0 0,1 0-175 0 0,-1 0-48 0 0,1-1-211 0 0,2 0-570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5:05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260 324 9616 0 0,'0'0'306'0'0,"0"0"-104"0"0,0 0-90 0 0,0 0-71 0 0,-1-1-69 0 0,-1 1-233 0 0,1-1 216 0 0,0 1 115 0 0,1 0 19 0 0,0 0 44 0 0,-1 0 53 0 0,1 0 58 0 0,-1 0 64 0 0,1 0 70 0 0,-1 0 75 0 0,1 0 83 0 0,-1 0 87 0 0,1 0 95 0 0,-8 2-276 0 0,0 1-44 0 0,1 0-40 0 0,-1 0-38 0 0,-6 6 219 0 0,0 0-113 0 0,3-1-152 0 0,0 1-46 0 0,-2 1 4 0 0,-6 7 71 0 0,4-3-42 0 0,7-6-109 0 0,1 0 0 0 0,0 1-1 0 0,0 0 1 0 0,-3 5-152 0 0,-6 9 200 0 0,-13 19 124 0 0,22-30-196 0 0,0 0-1 0 0,-4 11-127 0 0,9-16 37 0 0,-1 1 0 0 0,1 0 0 0 0,0 0 0 0 0,0-1 0 0 0,0 5-37 0 0,2-7 14 0 0,-1 0-1 0 0,1 1 1 0 0,1-1 0 0 0,-1 0 0 0 0,1 1 0 0 0,0-1 0 0 0,0 0-1 0 0,1 3-13 0 0,-1-6-1 0 0,-1 0 0 0 0,1 0-1 0 0,0 0 1 0 0,0-1-1 0 0,0 1 1 0 0,1 0-1 0 0,-1-1 1 0 0,1 2 1 0 0,16 11 89 0 0,-16-13-72 0 0,-1 0 1 0 0,1 0 0 0 0,0 0 0 0 0,0 0-1 0 0,0 0 1 0 0,0-1 0 0 0,0 1-1 0 0,0-1 1 0 0,0 1 0 0 0,0-1-1 0 0,0 0 1 0 0,0 0 0 0 0,0 0-1 0 0,1 0 1 0 0,-1 0 0 0 0,0 0-1 0 0,0-1 1 0 0,0 1 0 0 0,1-1-18 0 0,35-14 302 0 0,-11 3-123 0 0,-2 2-67 0 0,-20 7-75 0 0,1 1 0 0 0,-1-1-1 0 0,0-1 1 0 0,3-2-37 0 0,18-19 103 0 0,-17 15-62 0 0,-1 0 1 0 0,0-1 0 0 0,-1 0 0 0 0,1-4-42 0 0,-6 12 15 0 0,-1-1-1 0 0,0 0 1 0 0,1-1-1 0 0,-1 1 1 0 0,-1 0-1 0 0,1 0 1 0 0,0 0-1 0 0,-1-1 1 0 0,0 1-1 0 0,0 0 0 0 0,-1 0 1 0 0,1-1-1 0 0,-1 1 1 0 0,1 0-1 0 0,-1 0 1 0 0,-1 0-1 0 0,1 0 1 0 0,-1 0-1 0 0,0-1-14 0 0,1 2 3 0 0,-1 0 1 0 0,1 0-1 0 0,-1 0 0 0 0,0 1 0 0 0,0-1 1 0 0,0 0-1 0 0,-1 1 0 0 0,1-1 0 0 0,-1 0-3 0 0,-3-1-2 0 0,0-1 0 0 0,0 1 0 0 0,0 0-1 0 0,0 1 1 0 0,-1-1 0 0 0,-1 0 2 0 0,4 3-12 0 0,0-1 0 0 0,0 1 0 0 0,0 0 0 0 0,-1 1 0 0 0,1-1 0 0 0,0 1 0 0 0,-3-1 12 0 0,-5 1-96 0 0,-6 0-16 0 0,6 1-42 0 0,3 1-76 0 0,5-1 69 0 0,1 2-37 0 0,2-3 54 0 0,1 0 18 0 0,0 0-204 0 0,0 0 80 0 0,0 0 73 0 0,0 0 63 0 0,-1 0 63 0 0,1 0 33 0 0,0 0 67 0 0,-1 1 76 0 0,0-1 251 0 0,1 0-291 0 0,0 1-37 0 0,-1-1-53 0 0,1 0-68 0 0,-1 0-81 0 0,1 0-97 0 0,0 0-66 0 0,-1 0-98 0 0,1 0-109 0 0,0 0-119 0 0,0 0 274 0 0,0 1-33 0 0,0-1-36 0 0,0 0-35 0 0,0 0-38 0 0,0 0-39 0 0,-1 0-39 0 0,1 0-41 0 0,0 0-1549 0 0,0 0-1226 0 0</inkml:trace>
  <inkml:trace contextRef="#ctx0" brushRef="#br0" timeOffset="356.034">585 312 12096 0 0,'27'0'273'0'0,"-22"0"40"0"0,-4 1-65 0 0,0-1-69 0 0,-1 2-57 0 0,0-1-47 0 0,0 1-30 0 0,-2 2-27 0 0,1-2 18 0 0,-19 11-25 0 0,-1 0 111 0 0,-2-3 89 0 0,0 1 70 0 0,-5 1 132 0 0,-13 10 265 0 0,31-16-436 0 0,-6 4 91 0 0,-1 2-49 0 0,3 1-54 0 0,4 2-59 0 0,10-14-159 0 0,0 0 1 0 0,-1 0-1 0 0,1 0 1 0 0,0 0-1 0 0,0 0 1 0 0,0-1-1 0 0,0 1 1 0 0,0 0-1 0 0,0 0 1 0 0,0 0-1 0 0,0 0 1 0 0,0 0 0 0 0,0 0-1 0 0,0-1 1 0 0,1 1-1 0 0,-1 0 1 0 0,0 0-1 0 0,1 0 1 0 0,-1 0-1 0 0,0-1 1 0 0,1 2-13 0 0,1 0 23 0 0,-1 0 0 0 0,1 0 0 0 0,0 0 0 0 0,0 0 0 0 0,0-1 0 0 0,0 1 0 0 0,0-1 0 0 0,1 2-23 0 0,21 10 114 0 0,-1-3-60 0 0,-18-8-48 0 0,55 18 86 0 0,-24-8-50 0 0,-13-3 15 0 0,-19-7-51 0 0,-1 0 38 0 0,14 11 333 0 0,-13-10-318 0 0,-3-2 56 0 0,-2 0 29 0 0,-2 3-64 0 0,-1 2-20 0 0,1-3 53 0 0,-13 6 81 0 0,-2-3-35 0 0,-9 1-29 0 0,5-2-127 0 0,-29 6-208 0 0,33-8 77 0 0,0 1-97 0 0,8-2 36 0 0,-11 0-174 0 0,14-2 225 0 0,0 1-34 0 0,1-1-48 0 0,-1 0-58 0 0,1 1-73 0 0,0-1-83 0 0,1 1 44 0 0,0-1-34 0 0,0 0-46 0 0,0 0-58 0 0,0 0-180 0 0,-6 0-586 0 0</inkml:trace>
  <inkml:trace contextRef="#ctx0" brushRef="#br0" timeOffset="659.546">1047 284 11864 0 0,'0'0'266'0'0,"0"0"44"0"0,3-1 12 0 0,-1 1-314 0 0,0 0 40 0 0,0 0 151 0 0,-1 0 108 0 0,-2 2 71 0 0,-5 2 596 0 0,3-2-695 0 0,0-1-54 0 0,1 1-108 0 0,0-1-44 0 0,-1 0-50 0 0,2 0-56 0 0,-21 12 539 0 0,0 0-99 0 0,-1-1-78 0 0,0 0-58 0 0,-50 27 457 0 0,44-17-298 0 0,24-19-336 0 0,1 1-1 0 0,0 1 1 0 0,1-1 0 0 0,-1 1 0 0 0,1-1-1 0 0,0 1 1 0 0,0 0 0 0 0,0 1-94 0 0,-4 7 237 0 0,5-11-180 0 0,0 1-1 0 0,1 0 1 0 0,-1-1-1 0 0,1 1 1 0 0,0 0-1 0 0,0 0 1 0 0,0 3-57 0 0,1-5 16 0 0,0 0 0 0 0,0 0 0 0 0,0 0 0 0 0,0 0 0 0 0,0 0 1 0 0,0 0-1 0 0,0 1 0 0 0,1-1 0 0 0,-1 0 0 0 0,0 0 0 0 0,1 0 0 0 0,-1 0 0 0 0,1 0 1 0 0,0 0-1 0 0,-1 0 0 0 0,1 0 0 0 0,0 0 0 0 0,-1 0 0 0 0,1-1 0 0 0,0 1 0 0 0,0 0 0 0 0,0 0 1 0 0,0-1-1 0 0,0 1-16 0 0,19 11 200 0 0,3-4-50 0 0,27 0 97 0 0,-28-5-110 0 0,57 7 42 0 0,-53-9-223 0 0,-13 0-29 0 0,0-1-45 0 0,3-1-510 0 0,-10 0 319 0 0,-3 0 102 0 0,1 0-34 0 0,-1 0-44 0 0,0 0-49 0 0,0 0 12 0 0,-1 0-44 0 0,1 0-49 0 0,-1 0-54 0 0,1 0-57 0 0,-1 0-61 0 0,1-1-68 0 0,-1 1-70 0 0,-1 1 313 0 0,0-1-42 0 0,0 1-38 0 0,0 0-33 0 0,1-1-840 0 0,2 0-845 0 0</inkml:trace>
  <inkml:trace contextRef="#ctx0" brushRef="#br0" timeOffset="895.199">1232 402 11664 0 0,'0'0'264'0'0,"0"0"34"0"0,0 0 21 0 0,0 0-133 0 0,0 0-89 0 0,0 0 113 0 0,1 0-63 0 0,2 4 148 0 0,-1-2-123 0 0,3 5 695 0 0,-2-1-118 0 0,-2-1-253 0 0,0 0-45 0 0,0 5 352 0 0,-1-7-519 0 0,0 0 0 0 0,0 0 0 0 0,1 1-1 0 0,0-1 1 0 0,-1 0 0 0 0,2 2-284 0 0,2 14 959 0 0,-3 3-113 0 0,0-9-361 0 0,0 0-33 0 0,1 5 142 0 0,-1-11-362 0 0,0 1-33 0 0,0-1-49 0 0,0-1-62 0 0,0-3 73 0 0,-1 0-50 0 0,-2 0 2 0 0,2-3-108 0 0,0 1 0 0 0,-1-1 0 0 0,1 1 1 0 0,0-1-1 0 0,0 1 0 0 0,-1-1 0 0 0,1 1 0 0 0,0 0 1 0 0,0-1-1 0 0,0 1 0 0 0,0-1 0 0 0,-1 1 0 0 0,1-1 0 0 0,0 1 1 0 0,0 0-1 0 0,0-1 0 0 0,0 1-5 0 0,2 9 102 0 0,-2-8-127 0 0,1 0 36 0 0,0 2 107 0 0,0-1-92 0 0,0-1-56 0 0,-1 0-43 0 0,2 2-106 0 0,-1 2-116 0 0,0-6-215 0 0,0-1 92 0 0,1-1 67 0 0,3-3-391 0 0,-4 3 223 0 0,0 0 238 0 0,0 1 60 0 0,-1 0 1 0 0,0 0-45 0 0,1 0 2 0 0,-1 0-46 0 0,0 0-52 0 0,1 0-59 0 0,-1 0-62 0 0,0 0-59 0 0,0-1-51 0 0,0 1-46 0 0,0 0-178 0 0,0-1-45 0 0,0 0-216 0 0,0 0-586 0 0</inkml:trace>
  <inkml:trace contextRef="#ctx0" brushRef="#br0" timeOffset="1179.541">1232 98 11720 0 0,'26'-9'264'0'0,"-22"7"100"0"0,-3 0-95 0 0,-3-1-82 0 0,0 0-67 0 0,-3-1-36 0 0,1 1-92 0 0,3 2-74 0 0,0 1 35 0 0,-1-2 45 0 0,0 1 111 0 0,0 0 95 0 0,0 0 174 0 0,0 0 96 0 0,-3-2 1294 0 0,3 2-1428 0 0,1 1-41 0 0,-1 0-50 0 0,1 0-68 0 0,-1-1-82 0 0,0 1-96 0 0,1 0 431 0 0,1 1-258 0 0,0 0-37 0 0,-2 0 39 0 0,1-1-115 0 0,0 2-103 0 0,2 3-75 0 0,3 2-51 0 0,-4-7-9 0 0,0 0 44 0 0,0 0 40 0 0,0 1 34 0 0,0-1 30 0 0,1 0 38 0 0,-1 1 58 0 0,1-1 43 0 0,1 2 206 0 0,-1-1-266 0 0,-1 0-58 0 0,1-1-55 0 0,-1 1-63 0 0,1-1-72 0 0,-1 1-83 0 0,1-1-24 0 0,-1 1-71 0 0,0-1-76 0 0,1 0-83 0 0,-1 1-88 0 0,0-1-95 0 0,0 0-100 0 0,0 0-107 0 0,0 0-1141 0 0,0 0-1169 0 0</inkml:trace>
  <inkml:trace contextRef="#ctx0" brushRef="#br0" timeOffset="1395.859">1431 72 10720 0 0,'-103'6'314'0'0,"92"-5"-138"0"0,5 1-61 0 0,5 0-48 0 0,3 0-35 0 0,17 4-29 0 0,-17-6 22 0 0,12 5 16 0 0,7 6-92 0 0,-13-6 55 0 0,0 3 74 0 0,-4-3 5 0 0,-1 0 36 0 0,0 0 42 0 0,-1 1 49 0 0,0 0 53 0 0,0 1 59 0 0,4 35 1222 0 0,-5-13-550 0 0,0 1-30 0 0,2-1-75 0 0,1-3-292 0 0,2 12 165 0 0,-1 0-112 0 0,-3-19-373 0 0,-1 0-37 0 0,-1 0-39 0 0,-1-1-42 0 0,1 3 49 0 0,3 0-60 0 0,-1-14-91 0 0,-1 1 0 0 0,-1-1 0 0 0,1 1 0 0 0,-2 6-57 0 0,-2 8 82 0 0,2-18-74 0 0,0 0 0 0 0,0 0 0 0 0,0 0 0 0 0,1 0-1 0 0,0 1 1 0 0,0-1 0 0 0,0 0 0 0 0,0 0 0 0 0,0 0-1 0 0,2 3-7 0 0,0 3 3 0 0,1 6 48 0 0,-1-2-22 0 0,-1-9 38 0 0,1 0-62 0 0,1 0-60 0 0,0 0-57 0 0,1-2-56 0 0,-1-2-54 0 0,1-1-52 0 0,0-3-51 0 0,1-2-517 0 0,0-1-440 0 0,-3 2 462 0 0,-1 0 185 0 0,0-1 64 0 0,1-7-965 0 0</inkml:trace>
  <inkml:trace contextRef="#ctx0" brushRef="#br0" timeOffset="1659.203">1550 1 12784 0 0,'6'1'65'0'0,"1"0"-17"0"0,2 0 8 0 0,-3-1 34 0 0,0 1 49 0 0,1-1 81 0 0,-5 0-9 0 0,0 1-42 0 0,1 2 66 0 0,-1 1-111 0 0,-1 0-78 0 0,1 9-41 0 0,-2-10 77 0 0,0 4 166 0 0,-1 0 78 0 0,1 8 433 0 0,0-10-530 0 0,0 0-33 0 0,1 4 184 0 0,-1 0-77 0 0,-1-1-61 0 0,0 0-43 0 0,0 20 396 0 0,2-7-157 0 0,0-1-36 0 0,1 21 304 0 0,-2-2-114 0 0,0 1-96 0 0,-1 11 32 0 0,3 27 114 0 0,-2-18-422 0 0,-1-25-157 0 0,2 1-59 0 0,0-26 24 0 0,-1 0-22 0 0,1 0 0 0 0,1 0 1 0 0,0 0-1 0 0,0 2-6 0 0,0-6-192 0 0,0 0 81 0 0,0 0 57 0 0,4 7-5 0 0,-1-6-36 0 0,-3-3 0 0 0,1 0-44 0 0,0-1-54 0 0,0 0-64 0 0,-1 0 29 0 0,1-1-41 0 0,-1 0-44 0 0,1 0-47 0 0,0 0-53 0 0,0 0-54 0 0,0-1-59 0 0,0 1-61 0 0,7 4-974 0 0</inkml:trace>
  <inkml:trace contextRef="#ctx0" brushRef="#br0" timeOffset="2039.265">2068 308 13680 0 0,'21'2'330'0'0,"-9"0"-2"0"0,-10-2 47 0 0,-2 0-157 0 0,0 0-104 0 0,-2 1-20 0 0,-4 1-60 0 0,-1 1-31 0 0,0 0 33 0 0,0 0 73 0 0,0 0 60 0 0,0 1 72 0 0,-15 6 553 0 0,12-5-483 0 0,1-1-90 0 0,0 2-81 0 0,-15 6 195 0 0,14-8-219 0 0,1 1 1 0 0,0 0-1 0 0,1 0 0 0 0,-1 1 0 0 0,-1 2-116 0 0,7-6 47 0 0,1 1 0 0 0,-1 0 0 0 0,1 0 0 0 0,-1 0 0 0 0,1 0 0 0 0,0 0-47 0 0,-3 4 74 0 0,1-1-1 0 0,-1 1 1 0 0,-1-1 0 0 0,1-1-74 0 0,-19 23 261 0 0,15-13-147 0 0,0-1 58 0 0,-3 6 136 0 0,9-13-150 0 0,-1 1 0 0 0,1 0 0 0 0,0-1-1 0 0,1 1 1 0 0,-1 5-158 0 0,3-7 80 0 0,6 10 202 0 0,-3-9-188 0 0,-2-5-13 0 0,-1-2-1 0 0,0 0-1 0 0,15 1 33 0 0,0 3-45 0 0,-9-2-39 0 0,0-1 0 0 0,0 0 0 0 0,0 0 0 0 0,4 0-28 0 0,18-3 83 0 0,-20 0-37 0 0,-1 1 1 0 0,0-1-1 0 0,1 0 0 0 0,4-3-46 0 0,-7 3 24 0 0,-1 0 0 0 0,1 0 1 0 0,0-1-1 0 0,-1 0 0 0 0,0 0 0 0 0,0 0 1 0 0,1-1-25 0 0,-2 1 9 0 0,0 0 1 0 0,-1 0-1 0 0,1 0 0 0 0,-1 0 1 0 0,0-1-1 0 0,1 0-9 0 0,9-14 17 0 0,-9 14-17 0 0,-1 1 0 0 0,0-1 0 0 0,1 0 0 0 0,-1 0 0 0 0,0 0 0 0 0,-1 0-1 0 0,1 0 1 0 0,-1 0 0 0 0,1-2 0 0 0,5-23-66 0 0,-4 20 23 0 0,-1 1 0 0 0,0-1 1 0 0,-1 0-1 0 0,0 1 0 0 0,0-1 1 0 0,-1-1 42 0 0,-1 8-43 0 0,1 2 43 0 0,0 0 0 0 0,0 0-1 0 0,0 0 1 0 0,-1-1 0 0 0,1 1 0 0 0,0 0-1 0 0,0 0 1 0 0,-1 0 0 0 0,1 0 0 0 0,0 0 0 0 0,0 0-1 0 0,-1 0 1 0 0,1 0 0 0 0,0 0 0 0 0,0-1 0 0 0,-1 1-1 0 0,1 0 1 0 0,0 0 0 0 0,0 0 0 0 0,-1 1-1 0 0,1-1 1 0 0,0 0 0 0 0,0 0 0 0 0,-1 0 0 0 0,1 0-1 0 0,0 0 1 0 0,0 0 0 0 0,-1 0 0 0 0,1 0 0 0 0,0 0-1 0 0,0 1 1 0 0,0-1 0 0 0,-1 0 0 0 0,1 0-1 0 0,0 0 1 0 0,0 0 0 0 0,0 1 0 0 0,-1-1 0 0 0,1 0-1 0 0,0 0 1 0 0,0 0 0 0 0,0 1 0 0 0,0-1-1 0 0,0 0 1 0 0,-1 1 0 0 0,1-1-1 0 0,-17 20 15 0 0,9-5 37 0 0,2-2 31 0 0,0 0 47 0 0,5-12-115 0 0,-1 10 114 0 0,4 7 21 0 0,0-2-13 0 0,-1-12-102 0 0,0 1 0 0 0,0-1 0 0 0,1 1 0 0 0,-1-1 0 0 0,1 0 0 0 0,0 1 0 0 0,1-1 0 0 0,-1 0 0 0 0,1 0 0 0 0,1 1-34 0 0,2 4 69 0 0,7 3 25 0 0,3-3-38 0 0,-6-4-30 0 0,-5-2 1 0 0,0 0-1 0 0,0-1 1 0 0,1 0 0 0 0,-1 0-1 0 0,0 0 1 0 0,1 0-1 0 0,2 0-26 0 0,23 0 39 0 0,-5-4-106 0 0,-14-1-11 0 0,0 0-35 0 0,-10 2-39 0 0,0 0 34 0 0,2 0-31 0 0,0-1 80 0 0,5-3-7 0 0,-6 4 21 0 0,0-1-39 0 0,0 0-88 0 0,0 0-98 0 0,0 0-45 0 0,-1 1-98 0 0,0-1-111 0 0,-1 1 220 0 0,0 0-32 0 0,1 0-34 0 0,-1 0-37 0 0,0 1-38 0 0,-1-1-39 0 0,1 0-42 0 0,0 0-42 0 0,0 0-46 0 0,0 0-45 0 0,1-1-610 0 0,-1 0-34 0 0,3-3-2743 0 0</inkml:trace>
  <inkml:trace contextRef="#ctx0" brushRef="#br0" timeOffset="2478.265">2316 67 10272 0 0,'3'0'298'0'0,"0"0"-159"0"0,1 1-46 0 0,-1 1-23 0 0,1 2-6 0 0,-2 2 14 0 0,-1-1 17 0 0,0-1 30 0 0,-1 1 53 0 0,-3 8 463 0 0,2-12-573 0 0,1 1 1 0 0,0-1-1 0 0,-1 0 0 0 0,1 0 0 0 0,0 1 0 0 0,-1-1 1 0 0,1 0-1 0 0,0 0 0 0 0,0 1 0 0 0,0-1 0 0 0,0 0 0 0 0,0 1 1 0 0,1 0-69 0 0,2 8 483 0 0,0 0 56 0 0,-3-8-435 0 0,0 0-1 0 0,1 0 1 0 0,-1-1 0 0 0,0 1 0 0 0,0 0 0 0 0,0 0 0 0 0,0 0-1 0 0,0 0 1 0 0,-1-1 0 0 0,1 1 0 0 0,-1 0 0 0 0,1 0 0 0 0,-1 1-104 0 0,-2 4 315 0 0,-1 1-38 0 0,0 1 9 0 0,1 1-33 0 0,2-7-179 0 0,0 0 0 0 0,0 0 0 0 0,0 0 0 0 0,1 0 0 0 0,-1 0 1 0 0,1 0-1 0 0,0 0 0 0 0,0 0 0 0 0,0 0-74 0 0,1 38 828 0 0,-2-13-327 0 0,2-8-130 0 0,4 9 129 0 0,1-3-32 0 0,-4-7-105 0 0,-2-13-280 0 0,-1 5 147 0 0,2-1 0 0 0,-1 1 0 0 0,1-1-1 0 0,2 4-229 0 0,5 10 340 0 0,1 3-26 0 0,-4-9-115 0 0,0-7-96 0 0,22 30 83 0 0,-19-31-133 0 0,-1 0 1 0 0,0 1 0 0 0,3 6-54 0 0,-8-7 55 0 0,-5-2-60 0 0,0-4-49 0 0,-2 0-51 0 0,1 1-89 0 0,7-1 23 0 0,-1-4 68 0 0,-1 0-54 0 0,-1-1 6 0 0,-1-1-49 0 0,-3-1-295 0 0,2 2 159 0 0,0 0-85 0 0,0-1-113 0 0,2 1 216 0 0,-1 0-39 0 0,-1 0-187 0 0,1-1-84 0 0,0 0-93 0 0,-1-1-101 0 0,2 2 366 0 0,-1 0-48 0 0,0 0-43 0 0,1 0-38 0 0,-1 0-160 0 0,0 0-37 0 0,-1-4-1696 0 0</inkml:trace>
  <inkml:trace contextRef="#ctx0" brushRef="#br0" timeOffset="3066.395">2505 346 7776 0 0,'5'-1'85'0'0,"11"-1"134"0"0,21-4 174 0 0,-25 5-312 0 0,-2 0-51 0 0,-1 0 14 0 0,0 0 79 0 0,0 1 64 0 0,0-1 48 0 0,24-2 777 0 0,-19 2-614 0 0,-4 1-171 0 0,0 0-69 0 0,16-1 489 0 0,-9-1-177 0 0,-1 1 13 0 0,0 0 64 0 0,0 1 79 0 0,0 1 97 0 0,-7-1-218 0 0,-4 0-87 0 0,-2 0-135 0 0,-3 0-101 0 0,1 0 44 0 0,-1 0 104 0 0,0 0-12 0 0,0 0-3 0 0,0 2 3 0 0,-4 15 261 0 0,-6-2-89 0 0,-3-1-77 0 0,-2-1-67 0 0,2-2-82 0 0,1 1-38 0 0,8-8-150 0 0,-1 0 0 0 0,1 0 1 0 0,-1 0-1 0 0,0 0 0 0 0,-3 1-76 0 0,-20 17 299 0 0,2-2-104 0 0,22-18-164 0 0,0 1 0 0 0,0 0 0 0 0,0 0 1 0 0,1 0-1 0 0,-1 0 0 0 0,1 1 0 0 0,0-1 1 0 0,0 1-1 0 0,0 0 0 0 0,0-1 0 0 0,1 2-31 0 0,0-3-26 0 0,1 0 37 0 0,-3 1 95 0 0,3 0 157 0 0,3-2-157 0 0,3 2-62 0 0,-3-2-19 0 0,1-1 0 0 0,-1 1 1 0 0,0-1-1 0 0,0 1 0 0 0,1-1 0 0 0,-1 0 0 0 0,0 0 0 0 0,1 1 0 0 0,0-2-25 0 0,24-4 191 0 0,-23 4-164 0 0,0 0 0 0 0,0-1-1 0 0,-1 1 1 0 0,1-1 0 0 0,0 0 0 0 0,-1 0 0 0 0,0 0 0 0 0,1-1 0 0 0,-1 1-1 0 0,0-1 1 0 0,2-2-27 0 0,-2 2 17 0 0,0 0-1 0 0,0 0 0 0 0,0 0 0 0 0,0 0 0 0 0,4-1-16 0 0,12-13 58 0 0,4-9 19 0 0,-8 8-70 0 0,0 0-37 0 0,17-16-132 0 0,-29 30 133 0 0,-2 3 21 0 0,0 0 0 0 0,1 0 1 0 0,-1 0-1 0 0,0 0 0 0 0,0 0 0 0 0,0 0 0 0 0,1 0 0 0 0,-1 1 0 0 0,1-1 0 0 0,-1 0 0 0 0,0 1 0 0 0,1-1 8 0 0,16-7-88 0 0,-15 7 76 0 0,0 0 1 0 0,0 0-1 0 0,0 0 0 0 0,0 0 1 0 0,0 1-1 0 0,0-1 1 0 0,0 1-1 0 0,0 0 0 0 0,0 0 1 0 0,1 0-1 0 0,-1 1 0 0 0,0-1 1 0 0,0 1-1 0 0,1-1 12 0 0,14 7-121 0 0,-9-1 48 0 0,2 6 40 0 0,-5-5 2 0 0,-4-4 24 0 0,0 0-1 0 0,0 1 1 0 0,0-1 0 0 0,0 1 0 0 0,-1-1 0 0 0,1 1 0 0 0,-1-1 0 0 0,0 1-1 0 0,0 0 1 0 0,0 0 0 0 0,0-1 0 0 0,-1 4 7 0 0,7 22 0 0 0,-3-20 8 0 0,-1 1 44 0 0,3 4 90 0 0,1 9 120 0 0,-5-19-224 0 0,2 8 63 0 0,-4-7-85 0 0,-2 9-59 0 0,2-12 110 0 0,0-2 69 0 0,0 0 21 0 0,0 0 9 0 0,5 0 245 0 0,-3 0-103 0 0,-1-1-155 0 0,0-2-76 0 0,0 0-57 0 0,0-12 242 0 0,-2 0-68 0 0,-1-4-48 0 0,6 0-120 0 0,7-8-10 0 0,4-9 93 0 0,8-12-109 0 0,-17 36 15 0 0,1 0-1 0 0,1 1 0 0 0,0 0 1 0 0,1 0-1 0 0,7-7-14 0 0,-15 17 0 0 0,13-13-45 0 0,1 0-63 0 0,-5 4-59 0 0,2 1-1 0 0,-1 0 1 0 0,6-3 167 0 0,8-1-138 0 0,-22 11 75 0 0,2-2 12 0 0,1 0-15 0 0,-2 1-27 0 0,0 2-36 0 0,-1 0-65 0 0,-2 1 30 0 0,1 0 40 0 0,1 1-25 0 0,0-1 90 0 0,4 2-6 0 0,-5-2-3 0 0,0 1-52 0 0,-1 0-52 0 0,1-1-71 0 0,0 1-85 0 0,-1-1-99 0 0,0 0 88 0 0,-1 0-51 0 0,0 0-47 0 0,1 1-42 0 0,-1-1-309 0 0,1 0-70 0 0,-1 1-55 0 0,1 0-40 0 0,1 1-1302 0 0,1 2-86 0 0,0 0 115 0 0</inkml:trace>
  <inkml:trace contextRef="#ctx0" brushRef="#br0" timeOffset="12937.624">3466 632 5904 0 0,'11'0'63'0'0,"1"1"-63"0"0,2 0 4 0 0,-1-1 100 0 0,0-1 99 0 0,-5 0-51 0 0,2 0 42 0 0,-10 1-428 0 0,1 0 90 0 0,0 0 81 0 0,0-1 77 0 0,0 1 68 0 0,0 0 63 0 0,0 0 56 0 0,0-1 50 0 0,1 1 225 0 0,-1-1 80 0 0,1 1 131 0 0,2-2 982 0 0,-2 2-1116 0 0,-1-1-105 0 0,0 1-59 0 0,0-1-55 0 0,0 1-102 0 0,-1-1-120 0 0,1 1-107 0 0,-1 0-37 0 0,1-1 569 0 0,-1 1-51 0 0,0 0-8 0 0,0 0-31 0 0,0 0-114 0 0,0 0-49 0 0,0 0-10 0 0,0 0-14 0 0,0 0-50 0 0,0 0-18 0 0,0 0-61 0 0,-1 0-42 0 0,-1 0-5 0 0,-4 1 17 0 0,5-1-31 0 0,0 1 49 0 0,-12 6 71 0 0,12-7-169 0 0,0 1-1 0 0,-1 0 0 0 0,1-1 1 0 0,0 1-1 0 0,-1 0 1 0 0,1 0-1 0 0,0 0 0 0 0,0-1 1 0 0,0 1-1 0 0,-1 1 1 0 0,1-1-1 0 0,0 0 0 0 0,0 0-20 0 0,0 1-17 0 0,-1-1 48 0 0,0 0 53 0 0,-3-1 100 0 0,1-1 6 0 0,2 0-94 0 0,2-1-51 0 0,0 0-44 0 0,1-1 2 0 0,1-1-1 0 0,0 1 1 0 0,0 0 0 0 0,0 0 0 0 0,1 0 0 0 0,-1 0-1 0 0,1 0 1 0 0,0 1-3 0 0,13-13 52 0 0,2 4-131 0 0,-12 9-8 0 0,-5 1-28 0 0,-1 1-128 0 0,0 0-202 0 0,0 0-183 0 0,0 0 93 0 0,0 0 79 0 0,0 0 67 0 0,1 0 57 0 0,-1 0 39 0 0,1 0-563 0 0,-1 0 460 0 0,1 0-80 0 0,-1 0-108 0 0,1 0-1371 0 0,-1 0-1103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5:32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342 147 11912 0 0,'10'0'-12'0'0,"-1"0"63"0"0,0 0 71 0 0,-1 0 128 0 0,-7 0-70 0 0,-4 0-30 0 0,-6 0-59 0 0,-5 0-91 0 0,9 0 0 0 0,1 0 0 0 0,0 1 0 0 0,0 0 0 0 0,-1 0 0 0 0,1 0 0 0 0,-4 2 0 0 0,4-1 10 0 0,-1-1 1 0 0,1 1 0 0 0,-1-1-1 0 0,0 0 1 0 0,-1 0-11 0 0,-4 0-31 0 0,1 1 57 0 0,-1 1 50 0 0,0 1 42 0 0,-2 1 68 0 0,0 0 37 0 0,-23 14 537 0 0,19-9-418 0 0,1-2-71 0 0,-34 20 934 0 0,42-25-1076 0 0,1 0-1 0 0,0 1 1 0 0,0 0 0 0 0,1 0 0 0 0,-1 1-1 0 0,1 0 1 0 0,0 0 0 0 0,0 0 0 0 0,-3 4-129 0 0,-2 4 204 0 0,0-1-48 0 0,-2 5-49 0 0,10-14-76 0 0,-1 0 0 0 0,1 0 0 0 0,0 0-1 0 0,0 0 1 0 0,1 1 0 0 0,-1-1 0 0 0,1 1-1 0 0,0-1 1 0 0,0 1 0 0 0,0-1-1 0 0,0 1 1 0 0,0 0 0 0 0,1-1 0 0 0,0 1-1 0 0,0 0 1 0 0,0 0 0 0 0,0 0-1 0 0,0-1 1 0 0,1 1 0 0 0,0 0 0 0 0,0-1-1 0 0,0 1 1 0 0,0-1 0 0 0,0 1-1 0 0,2 2-30 0 0,0 8 103 0 0,-3-13-99 0 0,-1 0-1 0 0,1-1 1 0 0,0 1 0 0 0,1 0-1 0 0,-1-1 1 0 0,0 1 0 0 0,0 0 0 0 0,0-1-1 0 0,0 1 1 0 0,0 0 0 0 0,1-1-1 0 0,-1 1 1 0 0,0-1 0 0 0,0 1 0 0 0,1 0-4 0 0,8 5 68 0 0,-4-4-17 0 0,-1 0 1 0 0,1 0-1 0 0,-1 0 0 0 0,1-1 1 0 0,0 0-1 0 0,-1 0 0 0 0,1 0 1 0 0,1-1-52 0 0,-3 0 26 0 0,0 0 0 0 0,1 0 0 0 0,-1-1 0 0 0,0 0 0 0 0,0 1 0 0 0,0-1 0 0 0,0 0 0 0 0,0 0 0 0 0,0-1-26 0 0,14-6 220 0 0,-2-2-92 0 0,-2-1-68 0 0,-6 4-48 0 0,-1 1 1 0 0,0-1-1 0 0,-1 0 0 0 0,2-2-12 0 0,4-9 51 0 0,-3 5-26 0 0,1 2 0 0 0,1-1-1 0 0,3-3-24 0 0,2-1 13 0 0,-14 15 43 0 0,0 1 19 0 0,5 0 12 0 0,-2 3-39 0 0,4 6-25 0 0,-7-8-19 0 0,1 1-2 0 0,-1 1-1 0 0,1-1 0 0 0,-1 1 0 0 0,0-1 1 0 0,0 1-1 0 0,0 0 0 0 0,0 0-1 0 0,6 35 164 0 0,-4-12-24 0 0,2-10-77 0 0,3 8 88 0 0,-6-18-104 0 0,0 0 0 0 0,0 0-1 0 0,1 0 1 0 0,0 0-1 0 0,2 3-46 0 0,-2-4 33 0 0,6 10 57 0 0,-5-6-58 0 0,0-3 19 0 0,4 0-47 0 0,-6-5 5 0 0,5 4-28 0 0,-1-2 39 0 0,14 4 165 0 0,-11-7-135 0 0,1-2-85 0 0,-2 0-115 0 0,-4 0 22 0 0,0 0-42 0 0,0-1-46 0 0,-1 0-51 0 0,1 0-55 0 0,-1 0-59 0 0,-2 2 26 0 0,0 0-60 0 0,0 0-53 0 0,0 0-47 0 0,0 0-43 0 0,0 0-35 0 0,2-1-679 0 0,-2 0 632 0 0,2 0-587 0 0,-1 0-33 0 0,7-6-2638 0 0</inkml:trace>
  <inkml:trace contextRef="#ctx0" brushRef="#br0" timeOffset="292.557">604 1 11720 0 0,'6'0'92'0'0,"5"0"-68"0"0,-8 0 9 0 0,-1 0 33 0 0,1 0 30 0 0,0 0 42 0 0,0 0 50 0 0,1 0 57 0 0,-4 0-20 0 0,0 2-108 0 0,0 1-78 0 0,0 3-64 0 0,0-5 56 0 0,-6 15-21 0 0,1-3-5 0 0,4-4 36 0 0,3 2 97 0 0,-1-10-107 0 0,-1 1 0 0 0,1-1 0 0 0,-1 1 0 0 0,1-1 0 0 0,-1 1-1 0 0,0 0 1 0 0,0-1 0 0 0,0 1 0 0 0,0 0 0 0 0,0-1 0 0 0,0 1 0 0 0,-1-1 0 0 0,1 1-31 0 0,-3 7 164 0 0,-1 1 60 0 0,4 3 43 0 0,1-10-172 0 0,1 0 1 0 0,-1 0 0 0 0,-1 1 0 0 0,1-1 0 0 0,0 1 0 0 0,-1-1 0 0 0,0 1-96 0 0,-4 10 392 0 0,-3-3-159 0 0,6-9-182 0 0,0-1 1 0 0,0 1-1 0 0,0 0 1 0 0,0 0-1 0 0,1-1 1 0 0,-1 1-1 0 0,0 0 1 0 0,1 0-1 0 0,-1 0 1 0 0,1 0-1 0 0,0 0 1 0 0,0 0-1 0 0,0 0 1 0 0,0 0-1 0 0,0 0-51 0 0,-1 11 322 0 0,-3 1 49 0 0,0-4-148 0 0,2-5-73 0 0,-1 0-1 0 0,1 0 0 0 0,0 1 1 0 0,1-1-1 0 0,-1 1 1 0 0,1-1-1 0 0,0 1 0 0 0,1 0-149 0 0,-1-1 258 0 0,1-1-92 0 0,-1 0-56 0 0,-1 0-54 0 0,0 0-16 0 0,1 0 46 0 0,1 16 183 0 0,8 9 10 0 0,0 6 36 0 0,-1 6-27 0 0,-6-38-266 0 0,0 0 1 0 0,0 0-1 0 0,0-1 0 0 0,0 1 0 0 0,1 0 0 0 0,-1 0 0 0 0,1-1 0 0 0,0 1 0 0 0,0-1 0 0 0,0 1 0 0 0,0-1 0 0 0,1 2-22 0 0,0-2 2 0 0,-1 4 95 0 0,-2-3-84 0 0,-1 1-57 0 0,1 0-82 0 0,0-4-50 0 0,0 0 37 0 0,0 0-44 0 0,0 0 118 0 0,-1 0 50 0 0,1 0 93 0 0,-1 0 212 0 0,0 0-239 0 0,0 0-70 0 0,1 0-45 0 0,-1 0-54 0 0,1 0-63 0 0,-1 0-24 0 0,1 0-55 0 0,0 0-59 0 0,-1-1-66 0 0,1 1-69 0 0,-1 0-75 0 0,1-1-81 0 0,-1 1-84 0 0,-11-11-986 0 0</inkml:trace>
  <inkml:trace contextRef="#ctx0" brushRef="#br0" timeOffset="1176.835">531 181 10224 0 0,'-33'-1'258'0'0,"13"2"-26"0"0,10-1-97 0 0,3-2 113 0 0,8 0-74 0 0,3 1-121 0 0,3 0-33 0 0,4 0 3 0 0,0 0 45 0 0,0 0 38 0 0,0 0 34 0 0,16 0 300 0 0,15-1 364 0 0,-7 0-155 0 0,-12 1-306 0 0,-4 0-150 0 0,0 0-109 0 0,4 0 12 0 0,-14 1-54 0 0,-1-1 0 0 0,1 0-1 0 0,-1 0 1 0 0,3-1-42 0 0,5-2 18 0 0,1 1 0 0 0,-1 0 0 0 0,17 1-18 0 0,5-2 25 0 0,74-5 47 0 0,-60 8 2 0 0,-52 1-72 0 0,0 0-1 0 0,0 0 1 0 0,1 0-1 0 0,-1 0 1 0 0,0 0-1 0 0,0 0 1 0 0,0 0-1 0 0,0 0 1 0 0,0 0-1 0 0,0 0 1 0 0,0 0-1 0 0,1 0 1 0 0,-1 1 0 0 0,0-1-1 0 0,0 0 1 0 0,0 0-1 0 0,0 0 1 0 0,0 0-1 0 0,0 0 1 0 0,0 0-1 0 0,0 0 1 0 0,0 0-1 0 0,1 0 1 0 0,-1 1-1 0 0,0-1 1 0 0,0 0-1 0 0,0 0 1 0 0,0 0-1 0 0,0 0 1 0 0,0 0-1 0 0,0 0 1 0 0,0 1-1 0 0,0-1 1 0 0,0 0-1 0 0,0 0 1 0 0,0 0 0 0 0,0 0-1 0 0,0 0 1 0 0,0 0-1 0 0,0 1 1 0 0,0-1-1 0 0,0 0 1 0 0,0 0-1 0 0,0 0 1 0 0,0 0-1 0 0,0 0 1 0 0,0 0-1 0 0,0 0 1 0 0,-1 1-1 0 0,1-1 1 0 0,0 0-1 0 0,0 0 1 0 0,0 0-1 0 0,0 0 1 0 0,0 0-1 0 0,0 0 1 0 0,0 0-1 0 0,0 0 1 0 0,0 0 0 0 0,-1 0-1 0 0,1 1 1 0 0,0-1-1 0 0,0 0 1 0 0,0 0-1 0 0,0 0 1 0 0,0 0-1 0 0,0 0 1 0 0,-1 0-1 0 0,1 0 1 0 0,0 0-2 0 0,-10 7 99 0 0,-32 11 180 0 0,4-2-52 0 0,3-1-19 0 0,-1 6 73 0 0,3 4 71 0 0,5 1 71 0 0,19-15-230 0 0,-7 6 227 0 0,10-11-145 0 0,1 2-59 0 0,-1 3 21 0 0,5-10-207 0 0,0 1 1 0 0,1-1 0 0 0,0 1-1 0 0,-1 0 1 0 0,1-1-1 0 0,0 1 1 0 0,0-1-1 0 0,-1 1 1 0 0,1 0-1 0 0,0-1 1 0 0,1 1-1 0 0,-1 0 1 0 0,0-1-1 0 0,0 1 1 0 0,1-1-1 0 0,0 2-30 0 0,2 5 141 0 0,-2-5-76 0 0,0 0 0 0 0,0-1 0 0 0,0 1 0 0 0,0 0 0 0 0,0-1 0 0 0,1 0 0 0 0,-1 1 0 0 0,3 1-65 0 0,-4-4 14 0 0,1 1 0 0 0,-1-1 0 0 0,1 1 0 0 0,-1-1-1 0 0,1 0 1 0 0,-1 1 0 0 0,1-1 0 0 0,-1 0 0 0 0,1 0 0 0 0,0 1-1 0 0,-1-1 1 0 0,1 0 0 0 0,0 0 0 0 0,-1 0 0 0 0,1 0 0 0 0,-1 0-1 0 0,2 0-13 0 0,-1 0 14 0 0,0 0-1 0 0,1 0 0 0 0,-1-1 0 0 0,0 1 0 0 0,0-1 1 0 0,1 1-1 0 0,-1-1 0 0 0,0 1 0 0 0,0-1 1 0 0,0 0-1 0 0,0 1 0 0 0,1-1-13 0 0,23-18 250 0 0,1-2-80 0 0,-3-2-82 0 0,-3-3-88 0 0,-4 4 52 0 0,13-8-49 0 0,-22 22 6 0 0,22-14 45 0 0,20-9-71 0 0,-42 29-5 0 0,0-1 0 0 0,0 1 0 0 0,0 0 0 0 0,0 0 0 0 0,1 1 0 0 0,-1 0 0 0 0,1 0 0 0 0,-1 1 0 0 0,1 0 0 0 0,-1 0 0 0 0,1 1 0 0 0,0 0 22 0 0,-6-1-11 0 0,0 1 0 0 0,-1-1 1 0 0,1 1-1 0 0,0 0 0 0 0,-1-1 0 0 0,1 1 0 0 0,-1 0 0 0 0,1 0 0 0 0,-1 0 0 0 0,1 0 0 0 0,-1 0 0 0 0,0 1 0 0 0,1-1 0 0 0,-1 0 0 0 0,0 1 0 0 0,0-1 0 0 0,0 1 11 0 0,9 18-72 0 0,-6-1 19 0 0,-4-15 53 0 0,-1-1-13 0 0,0 4-35 0 0,1 30 47 0 0,0 9 45 0 0,1-34-7 0 0,0 1 0 0 0,1 0 0 0 0,2 8-37 0 0,-3-17 27 0 0,0-1 0 0 0,-1 1 0 0 0,1-1 1 0 0,-1 1-1 0 0,0 0 0 0 0,0-1 0 0 0,0 1 0 0 0,0 0 1 0 0,-1 1-28 0 0,-5 11 153 0 0,3-3 3 0 0,2-4-22 0 0,-1-4 42 0 0,-1-2 58 0 0,-2-2 102 0 0,5-5-232 0 0,-1-11-27 0 0,0 7-55 0 0,1-1-1 0 0,-1 1 1 0 0,-1 0 0 0 0,0-2-22 0 0,-4-21 77 0 0,7 0-114 0 0,6 0-87 0 0,5 1-60 0 0,-5 18 61 0 0,0-1 0 0 0,0 2 1 0 0,1-1-1 0 0,1 1 1 0 0,4-5 122 0 0,13-10-201 0 0,-19 21 140 0 0,-1 0 0 0 0,1 1 0 0 0,0 0 0 0 0,6-3 61 0 0,9-4-150 0 0,-18 10 90 0 0,-1 2 50 0 0,0 0 0 0 0,0 0-1 0 0,0 0 1 0 0,0 0 0 0 0,0 1-1 0 0,0-1 1 0 0,1 2 10 0 0,6 9-2 0 0,-6-4 0 0 0,-1-2 2 0 0,1 1 0 0 0,-1-1 0 0 0,-1 0 0 0 0,1 1 0 0 0,-1 0 0 0 0,0 0 0 0 0,0 6 0 0 0,0-8 0 0 0,-1 0 0 0 0,0 0 0 0 0,0 1 0 0 0,-1-1 0 0 0,0 0 0 0 0,0 1 0 0 0,0-1 0 0 0,-1 2 0 0 0,0 10 0 0 0,1-2 13 0 0,0 4 52 0 0,0 0 42 0 0,0 4 61 0 0,0 12 127 0 0,-1-27-193 0 0,0-3-28 0 0,1-2 18 0 0,2-1 30 0 0,1-2 58 0 0,-2 0-70 0 0,0-3 2 0 0,6-27 87 0 0,1 0-61 0 0,2 0-50 0 0,2 1-39 0 0,-7 18-44 0 0,0 1-1 0 0,1 0 0 0 0,0 0 0 0 0,1 0 1 0 0,0 1-1 0 0,0 0 0 0 0,1 0 0 0 0,1 1 0 0 0,8-7-4 0 0,-7 6 7 0 0,-6 5-14 0 0,1 1 0 0 0,-1-1 0 0 0,1 1 0 0 0,-1 0 0 0 0,1 0 0 0 0,0 1 0 0 0,0-1 0 0 0,0 1-1 0 0,1 0 1 0 0,0 0 7 0 0,5-1-12 0 0,-2 1-8 0 0,-1 0-1 0 0,1 1 1 0 0,6-1 20 0 0,-11 2-1 0 0,-1 0 1 0 0,0 0-1 0 0,1 1 1 0 0,-1-1-1 0 0,1 1 0 0 0,-1 0 1 0 0,0 0-1 0 0,0 0 1 0 0,1 0-1 0 0,-1 0 0 0 0,1 1 1 0 0,-1 0 0 0 0,0 0 0 0 0,0 0 0 0 0,0 0 0 0 0,0 0 0 0 0,0 1 0 0 0,-1-1 0 0 0,1 1 0 0 0,-1 0 0 0 0,1-1 0 0 0,-1 1 0 0 0,0 0 0 0 0,-1 0 0 0 0,1 1 0 0 0,0-1 0 0 0,0 1 0 0 0,1 6 0 0 0,0 1 0 0 0,0 0 0 0 0,0-1 0 0 0,-1 4 0 0 0,5 21 0 0 0,6 29 13 0 0,-9-44 34 0 0,-2-4-28 0 0,-1-11 2 0 0,0 1 0 0 0,0-1 0 0 0,0 0 0 0 0,1 0 0 0 0,1 6-21 0 0,8 11 72 0 0,10 24 8 0 0,-21-46-306 0 0,0 0 69 0 0,0 1 61 0 0,0-1 56 0 0,1 0 48 0 0,-1 1 41 0 0,0 0 136 0 0,1 0 413 0 0,0 0-454 0 0,-1-1-54 0 0,0 1-77 0 0,1-1-101 0 0,-1 1-2 0 0,0-1-33 0 0,0 0-37 0 0,1 0-39 0 0,-1 1-160 0 0,0-1-94 0 0,1 0-102 0 0,-1 0-111 0 0,0 1-119 0 0,0-1 345 0 0,1 0-33 0 0,-1 0-33 0 0,0 0-35 0 0,0 0-36 0 0,0 0-37 0 0,0 0-695 0 0,0 0-36 0 0,0 0-2819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5:3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17 13544 0 0,'-124'2'292'0'0,"110"-1"-113"0"0,8 0-67 0 0,6 0-51 0 0,5 0-37 0 0,18 1-30 0 0,-16-1 28 0 0,-7-1-14 0 0,16 1-5 0 0,0 1 0 0 0,0 0 0 0 0,7 3-3 0 0,-6 1 39 0 0,-1 1 54 0 0,-1 2 72 0 0,-1 3 93 0 0,-5-1 17 0 0,-4 0 62 0 0,-1-3-85 0 0,0-1 36 0 0,3 7 182 0 0,-1 0-79 0 0,-1 1-65 0 0,-1 0-47 0 0,7 20 277 0 0,-6-23-349 0 0,0 1-40 0 0,1 5 25 0 0,0 1-46 0 0,7 21 147 0 0,1 7-61 0 0,-2 0-84 0 0,-8-32-118 0 0,-3 9 31 0 0,-1-14-65 0 0,-1-2-46 0 0,1-1-57 0 0,-1-6-332 0 0,-8 3-506 0 0,5-2 300 0 0,3-2 378 0 0,-9 3-966 0 0</inkml:trace>
  <inkml:trace contextRef="#ctx0" brushRef="#br0" timeOffset="611.754">0 178 12240 0 0,'0'0'357'0'0,"0"0"-127"0"0,0 0-105 0 0,1 1-26 0 0,0 0-54 0 0,6 4-51 0 0,-5-3 40 0 0,6 2 46 0 0,-1 0 48 0 0,2-1 39 0 0,-1-1 34 0 0,9 2 220 0 0,22 1 666 0 0,-18-2-570 0 0,-11-2-316 0 0,-1 1-53 0 0,20 3 354 0 0,-1-3-109 0 0,0-1-88 0 0,0 0-68 0 0,-3-3-51 0 0,2-3-67 0 0,4-4-45 0 0,11-8-45 0 0,-28 9-177 0 0,-1-2-93 0 0,-1-1-95 0 0,-1-1-97 0 0,-1-1-97 0 0,-1-1-99 0 0,-2 0-102 0 0,-1-1-102 0 0,-2 5 365 0 0,1 1-95 0 0,3-10-650 0 0,-6 12 840 0 0,-1 0 40 0 0,-2 1-40 0 0,1 1 71 0 0,0-1 71 0 0,-1 1 72 0 0,1 0 78 0 0,-1 0 57 0 0,1 1 58 0 0,0-1 58 0 0,0 5 252 0 0,0 0 28 0 0,-3 0-67 0 0,1 0 83 0 0,0 0 640 0 0,1 0-718 0 0,1 1-48 0 0,-1-1-95 0 0,1 1-57 0 0,0 0-69 0 0,-1 1-79 0 0,0-1-91 0 0,-2 8 349 0 0,1-1-40 0 0,-2 16 302 0 0,3-12-238 0 0,0 7 167 0 0,-1-1-51 0 0,-2 0-42 0 0,0-1-33 0 0,-6 38 482 0 0,8-27-411 0 0,-3 19 272 0 0,1-16-253 0 0,1-9-1 0 0,1 1 0 0 0,1-1-1 0 0,1 3-373 0 0,0-24 96 0 0,0-1 0 0 0,0 0 2 0 0,0 0 6 0 0,1-1 20 0 0,2-2-52 0 0,6-8 31 0 0,-8 10-74 0 0,13-23 120 0 0,-3-2-56 0 0,0-1-90 0 0,-4 14-48 0 0,1 2-37 0 0,-7 9 77 0 0,13-15-91 0 0,-11 14 64 0 0,0 0-1 0 0,1-1 1 0 0,-1 1 0 0 0,0 1-1 0 0,1-1 1 0 0,0 0 0 0 0,-1 1 0 0 0,1 0-1 0 0,2-1 33 0 0,11-5-119 0 0,-14 5 87 0 0,1 1 1 0 0,0 0-1 0 0,1 0 0 0 0,-1 1 1 0 0,3-1 31 0 0,-5 1-8 0 0,0 1-1 0 0,0 0 1 0 0,-1 0 0 0 0,1 0-1 0 0,0 0 1 0 0,0 0 0 0 0,0 0-1 0 0,-1 0 1 0 0,1 1 0 0 0,0-1-1 0 0,0 1 1 0 0,-1-1 0 0 0,1 1-1 0 0,0 0 1 0 0,-1 0 0 0 0,2 0 8 0 0,27 19-80 0 0,13 15 66 0 0,-8-3 97 0 0,-17-15-9 0 0,0-1 45 0 0,2 1 36 0 0,4-2 46 0 0,1-4 42 0 0,-1-4 42 0 0,-7-3-60 0 0,-14-3-185 0 0,0 0 0 0 0,-1-1 0 0 0,1 1 0 0 0,0-1 0 0 0,0 1 0 0 0,0-1 0 0 0,0 0 0 0 0,-1 0 0 0 0,1-1-1 0 0,0 1 1 0 0,2-1-40 0 0,-1 0 55 0 0,1 0 0 0 0,0-1 0 0 0,-1 0 0 0 0,1 0 0 0 0,3-2-55 0 0,-5 2 34 0 0,1 0 0 0 0,-1 0 0 0 0,0-1 0 0 0,0 1 0 0 0,0-1-1 0 0,2-2-33 0 0,-3 2 25 0 0,0 0-1 0 0,1-1 0 0 0,-1 1 1 0 0,0 0-1 0 0,-1-1 0 0 0,2-2-24 0 0,-1 1 21 0 0,-1 0 0 0 0,1 0 0 0 0,-1 0 0 0 0,0 0-1 0 0,-1-3-20 0 0,7-20 6 0 0,-1 8-46 0 0,-5 6-72 0 0,-1 9 68 0 0,0-4-122 0 0,0 0 0 0 0,-1-1 0 0 0,0-4 166 0 0,-4-3-176 0 0,0 4-25 0 0,2 11 124 0 0,-7 4-61 0 0,2 2 35 0 0,6-2 87 0 0,0-1 1 0 0,1 1-1 0 0,-1 0 0 0 0,1 0 1 0 0,0 0-1 0 0,-1-1 1 0 0,1 1-1 0 0,0 1 16 0 0,-3 5-25 0 0,1 0 0 0 0,0 0 1 0 0,1 0-1 0 0,-1 2 25 0 0,1-2-27 0 0,1-2 18 0 0,-1 0 0 0 0,2-1 0 0 0,-1 1 0 0 0,0 0 0 0 0,1 0-1 0 0,1 0 10 0 0,-1 1 1 0 0,0 1-1 0 0,1-1 0 0 0,1 0 0 0 0,-1 0 0 0 0,1 0 0 0 0,0-1 0 0 0,1 1 0 0 0,-1 0 0 0 0,1-1 0 0 0,1 1 0 0 0,-1-1 0 0 0,1 0 0 0 0,1 1 0 0 0,12 8-12 0 0,-12-12 27 0 0,0 0 0 0 0,0 0 0 0 0,1 0 0 0 0,4 1-15 0 0,1 0 28 0 0,1-1 0 0 0,-1-1 0 0 0,0 1 0 0 0,1-2-28 0 0,44 5 85 0 0,-19-5-74 0 0,-7-1-56 0 0,0-3-71 0 0,-22 2-27 0 0,1 0-37 0 0,6-1-263 0 0,17-2-546 0 0,3-1-55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09:58:13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1096 5280 0 0,'15'11'152'0'0,"-10"-4"-45"0"0,-4 2-44 0 0,-1-5-49 0 0,2 1 28 0 0,-1 1 73 0 0,-1 0 95 0 0,1 5 194 0 0,0 3 158 0 0,0-4-287 0 0,0 16 739 0 0,-3-17-633 0 0,1 0 50 0 0,0-1 1 0 0,0 1 63 0 0,0-1 74 0 0,0 0 85 0 0,1-7-612 0 0,0 0 98 0 0,0 0 85 0 0,-1 1 69 0 0,1-1 49 0 0,-1 1 39 0 0,-1 3 980 0 0,1-3-807 0 0,0 0-63 0 0,0-1-286 0 0,0 0-33 0 0,0 0-17 0 0,1-1-62 0 0,-1 0-71 0 0,0 1-78 0 0,0-1 539 0 0,1 0 49 0 0,0-1-143 0 0,0 0-89 0 0,0-1-76 0 0,0 0-62 0 0,-1-2 19 0 0,0-3-11 0 0,0 5-73 0 0,1 1 33 0 0,-3-17 565 0 0,0 0-44 0 0,1 0-53 0 0,1 0-61 0 0,1-1-72 0 0,0 1-80 0 0,1-1-89 0 0,1 1-99 0 0,-1 0-4 0 0,0-1-32 0 0,0-18 75 0 0,-1-2-92 0 0,-1 1-65 0 0,-1-33-11 0 0,-4-86 5 0 0,-2 100-77 0 0,5 45 6 0 0,1 1-1 0 0,0-1 1 0 0,1-1-1 0 0,0 1 1 0 0,1 0-1 0 0,1 0 1 0 0,0-7-3 0 0,2 6 47 0 0,-1 0 48 0 0,5-22 247 0 0,-5 23-269 0 0,2-1-53 0 0,0-2-20 0 0,-2 6 0 0 0,0 0 0 0 0,1 1 0 0 0,0-1 0 0 0,1 1 0 0 0,0 0 0 0 0,2-4 0 0 0,2 0 0 0 0,0 0 0 0 0,1 1-1 0 0,1 0 1 0 0,8-8 0 0 0,10-6 79 0 0,-5 9-20 0 0,-8 8 9 0 0,-1 1 1 0 0,1 0-1 0 0,2 0-68 0 0,21-6 58 0 0,-25 10-83 0 0,0 1-42 0 0,2 3-56 0 0,6 5-110 0 0,-3 5-2 0 0,-9 0 106 0 0,-4 1 55 0 0,-2 2 40 0 0,-2-5 31 0 0,0 1 0 0 0,0 0 0 0 0,-1-1 0 0 0,-1 1 0 0 0,0 5 3 0 0,0-9 8 0 0,0-1 1 0 0,-1 1-1 0 0,0-1 0 0 0,0 1 1 0 0,0-1-1 0 0,-1 0 0 0 0,1 0 1 0 0,-1 0-1 0 0,0 0 0 0 0,-1 0-8 0 0,-3 3 24 0 0,0 0-1 0 0,0 0 1 0 0,0 0-1 0 0,-1-1 1 0 0,-1 0-1 0 0,-1 1-23 0 0,-6 3 62 0 0,0-1 0 0 0,0-1 0 0 0,-3 0-62 0 0,3-1 116 0 0,-13 6 168 0 0,15-9-188 0 0,8-3-92 0 0,0 0 0 0 0,-1-1 0 0 0,1 0 1 0 0,-1 0-1 0 0,1 0 0 0 0,-7-1-4 0 0,-4-3-73 0 0,0-2-108 0 0,13 3-75 0 0,1 0 92 0 0,0 0 62 0 0,-3-5-79 0 0,3 3-18 0 0,1 2 37 0 0,1 0-57 0 0,-1 0-68 0 0,1 1-79 0 0,0 0 114 0 0,1 1 127 0 0,0 0-37 0 0,0 0-7 0 0,0 0-35 0 0,0 0-42 0 0,0 0-47 0 0,0 0-50 0 0,0 0-47 0 0,0 0-44 0 0,0 0-39 0 0,0 0-301 0 0,0 0-65 0 0,0 0-52 0 0,0-1-37 0 0,-1 1-347 0 0,1-1-34 0 0,-2-2-2733 0 0</inkml:trace>
  <inkml:trace contextRef="#ctx0" brushRef="#br0" timeOffset="1">703 209 12176 0 0,'0'0'273'0'0,"0"0"40"0"0,0 0-154 0 0,0 0-35 0 0,1 0 38 0 0,-1-1-89 0 0,5 0-21 0 0,-3 0 16 0 0,2 0 41 0 0,-3 0 16 0 0,-1 1-125 0 0,1-1 226 0 0,-1 1 248 0 0,0 0 445 0 0,0 0-517 0 0,1 0-69 0 0,-1 0-60 0 0,0-1-53 0 0,1 0 47 0 0,-1 0-96 0 0,2-3 129 0 0,-2 4-208 0 0,1-1 35 0 0,-1 0 52 0 0,0 1 62 0 0,0 0 74 0 0,0 0 87 0 0,-7 1-149 0 0,1 1-66 0 0,-1 2-30 0 0,-5 4-10 0 0,-9 5 18 0 0,16-10-116 0 0,0 0 0 0 0,0 0-1 0 0,1 0 1 0 0,-1 1-1 0 0,-1 1-48 0 0,-3 4 88 0 0,6-8-66 0 0,1 1 1 0 0,0 0 0 0 0,0 1-1 0 0,0-1 1 0 0,0 0-1 0 0,0 1 1 0 0,0-1 0 0 0,0 1-1 0 0,1-1 1 0 0,-1 1-1 0 0,1 0-22 0 0,-3 9 69 0 0,3-8-42 0 0,0 0 1 0 0,0 0-1 0 0,-1-1 0 0 0,1 1 1 0 0,-3 3-28 0 0,-6 10-4 0 0,1 0-1 0 0,0 1 1 0 0,2-1 0 0 0,-1 3 4 0 0,-5 22 23 0 0,4 5 96 0 0,7-24-5 0 0,1 0 45 0 0,1-17-151 0 0,0 0 0 0 0,1 0 0 0 0,0 0-1 0 0,1 4-7 0 0,-1-6 22 0 0,0-1-1 0 0,0 1 0 0 0,1-1 1 0 0,-1 1-1 0 0,1-1 0 0 0,0 0 0 0 0,1 2-21 0 0,-2-4 48 0 0,0 4-113 0 0,2 0-62 0 0,2-1-54 0 0,1-1-48 0 0,0 1-41 0 0,0-2-33 0 0,2 1-380 0 0,-6-3 514 0 0,-1 1 23 0 0,0-1-13 0 0,0 0-46 0 0,0 0-10 0 0,-1 0-46 0 0,1 0-54 0 0,0 0-59 0 0,0 0-65 0 0,0 0-60 0 0,0 0-53 0 0,0 0-47 0 0,0 0-172 0 0,1 0-46 0 0,0 0-208 0 0,0 0-562 0 0</inkml:trace>
  <inkml:trace contextRef="#ctx0" brushRef="#br0" timeOffset="2">897 235 8376 0 0,'10'2'190'0'0,"-8"-1"28"0"0,-2-1 8 0 0,0 0-69 0 0,0 0-7 0 0,0 0 59 0 0,0 0 182 0 0,0 0-73 0 0,0 0-73 0 0,1 0-61 0 0,-1 0-54 0 0,1 0 2 0 0,0 1-95 0 0,1 0-5 0 0,-1-1 14 0 0,0 0 41 0 0,0 1 102 0 0,0-1 114 0 0,0 0-101 0 0,-1 0 39 0 0,1 1 41 0 0,-1-1 46 0 0,8 4 98 0 0,-1 1-34 0 0,5 7 294 0 0,-3 2-112 0 0,-2 1-91 0 0,-4-1-150 0 0,-1 0-36 0 0,-2-5-39 0 0,0 1 1 0 0,0 0-1 0 0,-2 5-258 0 0,0 8 397 0 0,-1 3-23 0 0,2-20-276 0 0,0 1-1 0 0,0-1 1 0 0,-1 0 0 0 0,0 0-1 0 0,0 0 1 0 0,-1 0 0 0 0,1 0-1 0 0,-3 3-97 0 0,-7 11 263 0 0,0-3-59 0 0,-2-1-53 0 0,-4-1-51 0 0,7-7-37 0 0,-15 6 172 0 0,27-15-73 0 0,1 0-42 0 0,5-4 22 0 0,4-4-96 0 0,24-12-66 0 0,-24 15 82 0 0,31-12-43 0 0,19-11 130 0 0,-35 17-111 0 0,0-1-52 0 0,2-3 13 0 0,-1-5 50 0 0,-20 13-1 0 0,1 0 0 0 0,-1-1 0 0 0,5-6-48 0 0,-7 8 50 0 0,-1 0 0 0 0,1-1 0 0 0,-1 1 0 0 0,2-7-50 0 0,1 1 100 0 0,-6 12-83 0 0,0 0 0 0 0,0 0 0 0 0,0-1 0 0 0,0 1 0 0 0,-1 0 0 0 0,1 0 0 0 0,0-1 0 0 0,-1 1 0 0 0,1-1 0 0 0,-1 1 0 0 0,0 0 0 0 0,1-1 0 0 0,-1 1 0 0 0,0-1 0 0 0,0 1 0 0 0,0-1 0 0 0,0 1 0 0 0,0-1 0 0 0,0 1 0 0 0,0-2-17 0 0,-7-11 201 0 0,-1-3 102 0 0,6 10-177 0 0,-2-2-24 0 0,0 1-5 0 0,2 2 18 0 0,-2-4-7 0 0,-2 6-73 0 0,-2 0-43 0 0,-5-6-47 0 0,12 9-65 0 0,1 1-9 0 0,0 0-166 0 0,0 0 86 0 0,0 0 77 0 0,0 0 68 0 0,0 0 54 0 0,0 0 36 0 0,0-1 109 0 0,1 0 587 0 0,-1 1-614 0 0,0-1-51 0 0,0 1-66 0 0,1 0-86 0 0,-1-1-100 0 0,0 1-118 0 0,0 0-79 0 0,0-1-118 0 0,0 1 208 0 0,0 0-35 0 0,0 0-35 0 0,0 0-37 0 0,0 0-38 0 0,0 0-40 0 0,0 0-40 0 0,0 0-44 0 0,0 0-43 0 0,0 0-46 0 0,0 0-47 0 0,0 0-48 0 0,0 0-1624 0 0,0 0-1340 0 0</inkml:trace>
  <inkml:trace contextRef="#ctx0" brushRef="#br0" timeOffset="3">1474 0 9760 0 0,'0'0'222'0'0,"0"0"30"0"0,0 0 18 0 0,0 0-117 0 0,1 0-80 0 0,3 0-6 0 0,-2 0 22 0 0,0 0 91 0 0,-2 0 206 0 0,0 0 16 0 0,0 0-73 0 0,1 1-64 0 0,0-1-55 0 0,1 1 66 0 0,0 1-124 0 0,2 1 126 0 0,-3-2-162 0 0,0 0 37 0 0,3 6 227 0 0,0-1-68 0 0,-1 0-63 0 0,5 11 361 0 0,-5-8-324 0 0,-1-4-131 0 0,0 0 0 0 0,1 0-1 0 0,0 0 1 0 0,0 0 0 0 0,0 0 0 0 0,0-1-1 0 0,3 4-154 0 0,-2-4 185 0 0,0 1 0 0 0,0 0 0 0 0,-1 0 0 0 0,0 0-1 0 0,0 1 1 0 0,2 5-185 0 0,1 7 406 0 0,-3-12-253 0 0,-1 0 0 0 0,0 0-1 0 0,0 0 1 0 0,-1 1-1 0 0,1 0-152 0 0,1 15 395 0 0,2 17 194 0 0,-4-12-201 0 0,1 4-6 0 0,-3-27-329 0 0,1 0 0 0 0,0 1 0 0 0,-1-1 0 0 0,0 0 0 0 0,0 0 0 0 0,-1 1-53 0 0,1-1 58 0 0,0 0-1 0 0,0 0 1 0 0,0 0-1 0 0,0 0 0 0 0,1 0 1 0 0,-1 4-58 0 0,3 13 181 0 0,-2-19-168 0 0,0 0-1 0 0,-1-1 1 0 0,1 1 0 0 0,0 0 0 0 0,-1-1 0 0 0,1 1-1 0 0,0 0 1 0 0,-1-1 0 0 0,0 1 0 0 0,0 0 0 0 0,1-1 0 0 0,-1 1-1 0 0,0-1 1 0 0,0 1 0 0 0,0-1 0 0 0,0 0 0 0 0,-1 1-13 0 0,-24 23 164 0 0,11-12-64 0 0,-4 5 31 0 0,0-1 0 0 0,-1-1 0 0 0,-2 0-131 0 0,-8 3 68 0 0,-1-3-70 0 0,25-13-71 0 0,1-1 37 0 0,-13 8 12 0 0,11-5-24 0 0,0-1-78 0 0,3-1 22 0 0,1-1-34 0 0,-2 1-70 0 0,1 0-59 0 0,0-1-66 0 0,0 1-74 0 0,0 0-81 0 0,-1-1-88 0 0,1 1-96 0 0,0-1-104 0 0,2-1 305 0 0,1 0-60 0 0,0-1-54 0 0,0 1-47 0 0,-1-1-179 0 0,1 1-47 0 0,-1-1-217 0 0,-1 1-588 0 0,3-1 1627 0 0</inkml:trace>
  <inkml:trace contextRef="#ctx0" brushRef="#br0" timeOffset="4">1918 364 8496 0 0,'0'0'190'0'0,"0"0"28"0"0,0 0 10 0 0,0 0-46 0 0,0 0-49 0 0,0 0-43 0 0,0 0-39 0 0,-1 0-38 0 0,1 0-70 0 0,-2 0-322 0 0,2 0 276 0 0,-1 0 97 0 0,1 0 43 0 0,0 0 53 0 0,0 0 60 0 0,-1 0 43 0 0,1 0 62 0 0,0 0 67 0 0,0 0 76 0 0,0 0 79 0 0,0 0 88 0 0,0 0 94 0 0,0 0 99 0 0,11-3 104 0 0,1 4-77 0 0,2 3-99 0 0,-8-1-388 0 0,1 0-33 0 0,1 0 35 0 0,0-1-75 0 0,17 8 449 0 0,-23-10-450 0 0,-2 0 0 0 0,2 1 0 0 0,21 5 114 0 0,-1-1-55 0 0,1-2-53 0 0,1-1-51 0 0,-1-1-47 0 0,0-2-45 0 0,1-2-42 0 0,0-3-40 0 0,6-2 68 0 0,-21 5-98 0 0,1-1-54 0 0,-3 1-43 0 0,1 0-61 0 0,0 0-73 0 0,0-1-84 0 0,-6 3 312 0 0,0 0-83 0 0,1 1-67 0 0,-1-1-53 0 0,1 0-91 0 0,2-1-499 0 0,-1 0 374 0 0,-4 2 268 0 0,0-1 88 0 0,1 1 67 0 0,-1-1 88 0 0,1 1-62 0 0,-1-1-54 0 0,1 1-81 0 0,-1 0 15 0 0,0 0-37 0 0,0 0-43 0 0,1 0-46 0 0,-1-1-52 0 0,0 1-55 0 0,1 0-60 0 0,-1 0-65 0 0,0 0-458 0 0</inkml:trace>
  <inkml:trace contextRef="#ctx0" brushRef="#br0" timeOffset="5">1768 628 9360 0 0,'0'0'208'0'0,"0"0"33"0"0,0 0 15 0 0,0 0 48 0 0,0 0-131 0 0,0 0 134 0 0,0 0-43 0 0,0 0-57 0 0,0 1-51 0 0,1-1-41 0 0,-1 0-29 0 0,1 0-32 0 0,2 2 69 0 0,-1-1 7 0 0,4 0 263 0 0,2-1 76 0 0,3 1 60 0 0,-3 1-104 0 0,-5-1-224 0 0,1 0 1 0 0,0-1 0 0 0,0 1 0 0 0,0-1 0 0 0,1 0 0 0 0,-1 0 0 0 0,0 0 0 0 0,0-1 0 0 0,0 1 0 0 0,3-2-202 0 0,7 0 511 0 0,0 1-82 0 0,7 0 55 0 0,-1 0-50 0 0,1-2-46 0 0,0 1-42 0 0,0-2-39 0 0,0 0-35 0 0,21-4 178 0 0,-6 0-142 0 0,0 2-57 0 0,-25 4-280 0 0,0 0 48 0 0,27-4 218 0 0,-22 4-172 0 0,-4 1-76 0 0,0 1-70 0 0,2-3 138 0 0,-8 0-52 0 0,-3 2-39 0 0,0 0-47 0 0,0 1-57 0 0,1 2-71 0 0,-4-2-84 0 0,0 0-56 0 0,1 0-234 0 0,-1 0 71 0 0,0 1 61 0 0,1-1 53 0 0,0 1-234 0 0,-1 0 178 0 0,2 0-538 0 0,-2 0 657 0 0,0-1-36 0 0,1 0-27 0 0,-1 0-55 0 0,1 2-1823 0 0,1-1-1290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5:30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207 386 10328 0 0,'-7'-3'84'0'0,"-1"1"61"0"0,-17-2 515 0 0,15 5-408 0 0,3 1-144 0 0,1 0-45 0 0,-11 4 308 0 0,0-2 40 0 0,12-3-245 0 0,0 0 0 0 0,1 1 0 0 0,-1-1 0 0 0,0 1-1 0 0,0 0 1 0 0,1 0 0 0 0,-1 1 0 0 0,-3 2-166 0 0,-4 3 392 0 0,-3 3 97 0 0,9-5-286 0 0,0 2-32 0 0,2-2-41 0 0,-2 3 127 0 0,-6 15 473 0 0,10-15-500 0 0,1-1-52 0 0,3 0-78 0 0,3 0-100 0 0,9 4 225 0 0,0-2-57 0 0,0-5-47 0 0,-9-3-87 0 0,0-1-1 0 0,-1 0 0 0 0,1-1 1 0 0,0 0-1 0 0,0 1 0 0 0,-1-1 1 0 0,1-1-1 0 0,0 1 0 0 0,-1-1 1 0 0,1 0-1 0 0,0 0 0 0 0,3-1-33 0 0,8-2 121 0 0,14-5 7 0 0,-26 7-114 0 0,1 1 0 0 0,0-2 0 0 0,0 1 1 0 0,-1 0-1 0 0,0-1 0 0 0,1 0 0 0 0,3-3-14 0 0,4-4 38 0 0,-6 5-20 0 0,0 0 0 0 0,-1 0-1 0 0,0 0 1 0 0,1-1-18 0 0,3-10 62 0 0,-5-4 41 0 0,-6 0-12 0 0,-4 0-37 0 0,-7 0-26 0 0,11 18-28 0 0,-1 0 0 0 0,1-1-1 0 0,0 2 1 0 0,-1-1 0 0 0,0 0 0 0 0,1 0-1 0 0,-1 1 1 0 0,0-1 0 0 0,0 1 0 0 0,1 0-1 0 0,-2 0 1 0 0,-4-2 1 0 0,1 2-1 0 0,-1-1 0 0 0,0 1 0 0 0,-2-1 0 0 0,-9 2-54 0 0,6 0 33 0 0,12 0-33 0 0,1 0-5 0 0,4 5 41 0 0,-2-4-46 0 0,4 1 31 0 0,-2-1 22 0 0,0 0 0 0 0,0 0 0 0 0,0 0 1 0 0,0 0-1 0 0,0-1 0 0 0,1 0 0 0 0,-1 0 0 0 0,0 0 1 0 0,0 0-1 0 0,0-1 11 0 0,27-2-68 0 0,-25 3 53 0 0,0-1 0 0 0,0 1-1 0 0,0-1 1 0 0,0 0 0 0 0,0-1 0 0 0,3 0 15 0 0,41-17-141 0 0,11-5-26 0 0,-22 6 11 0 0,-7 2-29 0 0,-2-2-69 0 0,-25 13 199 0 0,0 1 0 0 0,0 0-1 0 0,0-1 1 0 0,-1 0-1 0 0,1 0 56 0 0,17-18-186 0 0,-1 4 19 0 0,-2-3 60 0 0,-12 12 78 0 0,0 0 0 0 0,0-1 0 0 0,-1 1 0 0 0,0-1 0 0 0,-1-1 0 0 0,0 0 29 0 0,-3 5-1 0 0,0 0 1 0 0,0-1 0 0 0,0-6 0 0 0,0-2 17 0 0,-2 8 73 0 0,-6 0-29 0 0,-5 3-13 0 0,3 1 19 0 0,-1 1 106 0 0,5 1-35 0 0,1 0 43 0 0,-1 5-33 0 0,0 0-35 0 0,-6 2 29 0 0,7-4-122 0 0,1 1 0 0 0,-1-1 0 0 0,1 1 0 0 0,-1-1 0 0 0,1 1 0 0 0,0 0 0 0 0,-1 1-20 0 0,-1 2 20 0 0,0 0-1 0 0,1 1 1 0 0,0 0 0 0 0,0 0 0 0 0,0-1 0 0 0,-1 7-20 0 0,-3 5 33 0 0,3-7-29 0 0,1 1-1 0 0,0-1 1 0 0,1 1 0 0 0,0 0 0 0 0,0 4-4 0 0,-4 22 69 0 0,-1 4 80 0 0,1-1 1 0 0,2 10-150 0 0,0-7 143 0 0,-1 52 188 0 0,5 1 70 0 0,1-28-83 0 0,1-4 14 0 0,0-27-153 0 0,-2-12-104 0 0,1 0 115 0 0,3 19-190 0 0,1 0 86 0 0,-4-18 21 0 0,-1 0-66 0 0,-1-6-46 0 0,1-19-76 0 0,0 0-115 0 0,0-1-207 0 0,0 0-291 0 0,0 0 98 0 0,0 0 84 0 0,0 0 71 0 0,-1-1 61 0 0,1 1 39 0 0,-2 0-668 0 0,1-1 541 0 0,0 0-89 0 0,0 1 236 0 0,1-1-34 0 0,-3-1-1936 0 0,-2-1-1294 0 0</inkml:trace>
  <inkml:trace contextRef="#ctx0" brushRef="#br0" timeOffset="258.411">232 485 13760 0 0,'0'0'314'0'0,"0"0"46"0"0,0 0-173 0 0,0 0-44 0 0,1 0 32 0 0,0 0-101 0 0,3 0-7 0 0,-3 1-3 0 0,0-1 52 0 0,8 7-109 0 0,1-2 103 0 0,5 0 114 0 0,8-1 200 0 0,-7-1-134 0 0,-6 0-141 0 0,4 1 79 0 0,1-1-35 0 0,14 1 99 0 0,8-2-59 0 0,16-2 10 0 0,-48 0-221 0 0,4 0-187 0 0,0 0 72 0 0,0 0 61 0 0,0 0 52 0 0,9-1 128 0 0,12-2 220 0 0,-18 2-235 0 0,1 0-54 0 0,0-1-86 0 0,-5 1-50 0 0,0 0-47 0 0,-1 0-54 0 0,1 0-58 0 0,0 0-89 0 0,0 0-83 0 0,0 0-90 0 0,0-1-99 0 0,0 1-105 0 0,0 0-113 0 0,-1-1-121 0 0,-3 2 411 0 0,0-1-34 0 0,5-1-1536 0 0,4-2-1177 0 0,-13 4 3245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5:40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8696 0 0,'15'-1'165'0'0,"-6"-1"-34"0"0,-1 0 33 0 0,-1-1 34 0 0,0-1 37 0 0,-2-1 36 0 0,-1-2 39 0 0,-4 6 306 0 0,4-5 896 0 0,-2 3-1150 0 0,-1 1 40 0 0,0 0 106 0 0,1-1 80 0 0,-2 1 96 0 0,1 1 114 0 0,-2 1-662 0 0,1-1-52 0 0,1-2 35 0 0,0 3-56 0 0,1-1 34 0 0,1 1 49 0 0,1-1 63 0 0,-1 2-209 0 0,0 0-41 0 0,0 0-49 0 0,-1 1-56 0 0,1 0-62 0 0,-2 0-70 0 0,1 1-76 0 0,0-1-85 0 0,-1 0 6 0 0,0 0-67 0 0,0-2-16 0 0,-1 0-115 0 0,0 0 96 0 0,0 1-44 0 0,0-1-669 0 0,0 0-520 0 0,0 0-992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5:40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7112 0 0,'35'0'157'0'0,"-29"0"23"0"0,-6 0 13 0 0,0 0-54 0 0,0 0 2 0 0,0 0 64 0 0,0 0 186 0 0,0 0 343 0 0,0 0 30 0 0,0 0-12 0 0,0 0-68 0 0,0 0-32 0 0,0 0-4 0 0,0 0-35 0 0,0 0-146 0 0,0 0-69 0 0,0 0-12 0 0,2 1-34 0 0,8 8-87 0 0,-9-8-234 0 0,0 0 0 0 0,-1 0 1 0 0,1 1-1 0 0,-1-1 1 0 0,0 0-1 0 0,1 0 1 0 0,-1 0-1 0 0,0 0 1 0 0,0 0-1 0 0,0 1 1 0 0,1-1-1 0 0,-1 0 0 0 0,0 0 1 0 0,-1 1-32 0 0,-4 17 439 0 0,0-5-175 0 0,0-2-54 0 0,1 1-54 0 0,-7 23 300 0 0,4-12-178 0 0,5-18-204 0 0,1 1 0 0 0,0-1 1 0 0,0 1-1 0 0,0-1 0 0 0,1 2-74 0 0,2 19 158 0 0,-1-2 4 0 0,0-21-39 0 0,0-3-110 0 0,0 0-40 0 0,1-1-49 0 0,0 0-54 0 0,0 0-62 0 0,0-1-69 0 0,0 1-75 0 0,0-1-83 0 0,0-1-90 0 0,0 1-97 0 0,0 0-103 0 0,-1 0-110 0 0,0 0-118 0 0,0 1-124 0 0,1-4-984 0 0,0-1-1156 0 0,-2 5 3178 0 0</inkml:trace>
  <inkml:trace contextRef="#ctx0" brushRef="#br0" timeOffset="1877.914">500 22 6648 0 0,'2'0'149'0'0,"1"0"-62"0"0,8-2 159 0 0,-7 1-126 0 0,1-1 58 0 0,1 0 56 0 0,2-1 81 0 0,-7 3-439 0 0,-1 0 47 0 0,1-1 45 0 0,0 1 41 0 0,0 0 38 0 0,0-1 34 0 0,1 1 169 0 0,0-1-33 0 0,-1 0 33 0 0,2 1 223 0 0,3-3 704 0 0,-4 3-850 0 0,-1-1-38 0 0,0 0-75 0 0,0 1-51 0 0,0-1-61 0 0,0 1-69 0 0,0-1 319 0 0,-1 1-67 0 0,0 0-28 0 0,0 0-7 0 0,0 0-24 0 0,0 0-88 0 0,0 0-57 0 0,0 0-35 0 0,-7 0 15 0 0,1 0 8 0 0,0 1 0 0 0,0 0 0 0 0,0 0 0 0 0,0 0 0 0 0,0 1 0 0 0,-2 1-69 0 0,-36 14 362 0 0,28-9-226 0 0,-2-1 15 0 0,-8 5 11 0 0,3-1-2 0 0,6-4-9 0 0,-10 9 131 0 0,9-4-4 0 0,17-12-268 0 0,1 0 0 0 0,0 0 0 0 0,-1 1 0 0 0,1-1 0 0 0,0 0 0 0 0,0 1 0 0 0,-1-1 0 0 0,1 0 0 0 0,0 1 0 0 0,0-1 0 0 0,0 0 0 0 0,-1 1 0 0 0,1-1 0 0 0,0 0 0 0 0,0 1 0 0 0,0-1 0 0 0,0 0 0 0 0,0 1 0 0 0,0-1 0 0 0,0 1 0 0 0,0-1-10 0 0,0 11 138 0 0,2 0-61 0 0,-1-6-46 0 0,2-2-10 0 0,0 0 0 0 0,1-1 1 0 0,-1 1-1 0 0,0-1 1 0 0,1 1-1 0 0,0-1 0 0 0,-1 0 1 0 0,1 0-1 0 0,0 0 1 0 0,0-1-1 0 0,2 1-21 0 0,18 9 141 0 0,14 5 22 0 0,3-4-37 0 0,-23-7-69 0 0,0 0-1 0 0,8 5-56 0 0,24 9 241 0 0,-25-11-95 0 0,-1 2 40 0 0,-1 1 55 0 0,-2 4 70 0 0,-19-14-270 0 0,0 1-1 0 0,0-1 0 0 0,-1 1 0 0 0,1-1 0 0 0,-1 1 0 0 0,1 0 1 0 0,-1-1-1 0 0,0 1 0 0 0,1 0 0 0 0,-1 0 0 0 0,0 0 0 0 0,0 0 0 0 0,0 2-40 0 0,-1-3 14 0 0,0 0 0 0 0,1-1-1 0 0,-1 1 1 0 0,0 0-1 0 0,0 0 1 0 0,-1-1-1 0 0,1 1 1 0 0,0 0 0 0 0,0-1-1 0 0,0 1 1 0 0,0 0-1 0 0,0-1 1 0 0,-1 1-1 0 0,1-1 1 0 0,0 1 0 0 0,-1 0-1 0 0,1 0-13 0 0,-1 0 17 0 0,0 0 0 0 0,0 0-1 0 0,0 0 1 0 0,-1 0-1 0 0,1 0 1 0 0,0 0 0 0 0,0 0-1 0 0,0-1 1 0 0,-1 1 0 0 0,1 0-1 0 0,-1-1-16 0 0,-16 8 195 0 0,0-2-42 0 0,-18 4 50 0 0,3-4-100 0 0,8-4-27 0 0,-1 0 0 0 0,-3-1-76 0 0,-13 0 71 0 0,25-1-52 0 0,1 1-38 0 0,-6-1-101 0 0,4-1-98 0 0,9 0 60 0 0,1 0-39 0 0,3 0-26 0 0,-6-3-159 0 0,7 2 164 0 0,1 0-43 0 0,1 0-98 0 0,0 1 135 0 0,2 1-33 0 0,-1-1-36 0 0,0 0-39 0 0,1 1 57 0 0,0 0-37 0 0,0-1-408 0 0,0 1 107 0 0,0 0-50 0 0,0 0-770 0 0,0 0-600 0 0,0 0-1144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5:5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45 12264 0 0,'0'0'273'0'0,"0"0"40"0"0,0 0 23 0 0,0 0-137 0 0,0 0-95 0 0,0 0-26 0 0,0 0-40 0 0,-4 7-35 0 0,-2 9 66 0 0,1 1 114 0 0,2-8-41 0 0,0-1 36 0 0,0 1 36 0 0,0 0 40 0 0,-7 21 668 0 0,6-8-408 0 0,0-6-214 0 0,0-1-86 0 0,0 8 109 0 0,1 1-38 0 0,0 10 20 0 0,-2 7 58 0 0,4 1-100 0 0,4 9-40 0 0,7 22 27 0 0,-1-49-135 0 0,-9-23-36 0 0,1 0-42 0 0,-1 0-42 0 0,1 0-40 0 0,-1 0-37 0 0,1 0-35 0 0,0 0-217 0 0,0 0-119 0 0,0-1-103 0 0,-1-1-88 0 0,-1-1-72 0 0,1 1 438 0 0,0 1-34 0 0,-1-1-407 0 0,1 0 110 0 0,1 0-48 0 0,-1-1-760 0 0,1-2-589 0 0,1-1-1125 0 0</inkml:trace>
  <inkml:trace contextRef="#ctx0" brushRef="#br0" timeOffset="407.171">427 10 6896 0 0,'-1'0'200'0'0,"-6"0"-53"0"0,1-1-72 0 0,-1 1-52 0 0,-9-3-51 0 0,10 1 43 0 0,0-1 28 0 0,7 3 11 0 0,1-1 57 0 0,1 1 80 0 0,0 0 106 0 0,-1 1-100 0 0,0-1 36 0 0,-1 0 38 0 0,1 0 44 0 0,13 5 510 0 0,1 0-79 0 0,0 0-73 0 0,-1 1-69 0 0,1 0-61 0 0,-1 0-57 0 0,1 1-51 0 0,-1 0-45 0 0,10 3 149 0 0,0 1-78 0 0,5 0 23 0 0,16 4 178 0 0,-26-10-373 0 0,9 2 191 0 0,6 2 86 0 0,-11-3-262 0 0,-10 1-59 0 0,-6 3-68 0 0,-5 3-55 0 0,-4 1-44 0 0,-5 4-24 0 0,-13 21 7 0 0,16-34-46 0 0,-3 7 4 0 0,-5 8-3 0 0,1 0 1 0 0,-2 8-17 0 0,9-21 25 0 0,1 1-1 0 0,0-1 0 0 0,-1 7-24 0 0,2 4 75 0 0,3-1 33 0 0,0-13-36 0 0,2 0 35 0 0,13 3 319 0 0,-5-5-174 0 0,-5-2-122 0 0,-1 0-59 0 0,-2 0-45 0 0,29-8 222 0 0,-1-4-106 0 0,-16 3-88 0 0,0 1 0 0 0,-1-2 0 0 0,0 0 0 0 0,8-8-54 0 0,-17 13 19 0 0,-1 0 0 0 0,0 0 0 0 0,0-1 0 0 0,0 0 0 0 0,-1 0 0 0 0,3-4-19 0 0,21-42 45 0 0,-23 41-47 0 0,1-5 56 0 0,-1 0-45 0 0,-4-1-40 0 0,-3 0-32 0 0,2 14 41 0 0,-1 0 0 0 0,0 1 0 0 0,0-1 0 0 0,0 0-1 0 0,0 0 1 0 0,-1 1 0 0 0,0-3 22 0 0,0 3-21 0 0,1 0-1 0 0,-1 0 0 0 0,0 0 1 0 0,0 0-1 0 0,0 0 0 0 0,0 0 1 0 0,0 1-1 0 0,0-1 0 0 0,0 0 0 0 0,-1 1 1 0 0,1 0-1 0 0,-1 0 0 0 0,1 0 1 0 0,-1-1 21 0 0,-4 0-241 0 0,0 0 60 0 0,0 0 53 0 0,0 1 44 0 0,-6-1 22 0 0,1 1 75 0 0,-16 0 79 0 0,11 2-117 0 0,4 0-95 0 0,7 0 16 0 0,0 0-36 0 0,-1 0-40 0 0,1 0-44 0 0,0 0-49 0 0,0 0-53 0 0,-1 0-57 0 0,1 0-61 0 0,0 0-67 0 0,0 1-70 0 0,1-1-74 0 0,-1 0-79 0 0,0 1-83 0 0,0-1-88 0 0,-4 2-1267 0 0,-5 0-1228 0 0</inkml:trace>
  <inkml:trace contextRef="#ctx0" brushRef="#br0" timeOffset="1090.739">567 147 7056 0 0,'0'0'157'0'0,"0"0"23"0"0,0 0 12 0 0,0-2-44 0 0,4-2-97 0 0,-1 1-31 0 0,0 1 37 0 0,2-2 153 0 0,1 0 172 0 0,1-1 338 0 0,-1 1-51 0 0,-2 1-290 0 0,-1 0-138 0 0,0 1-95 0 0,-2 1 338 0 0,-1 1 49 0 0,0 0 19 0 0,0 0 7 0 0,0 0-10 0 0,0 0-45 0 0,0 0-21 0 0,0 0-3 0 0,0 0-35 0 0,-2 0-176 0 0,-1 1-68 0 0,-1 1 0 0 0,-1 0-81 0 0,-3 2 66 0 0,-24 8 366 0 0,0-1-122 0 0,-1 0-104 0 0,0-1-87 0 0,3-1-85 0 0,0 0-44 0 0,-111 23 184 0 0,93-21-247 0 0,28-6 1 0 0,0-1-1 0 0,-1 0 1 0 0,-4-1-48 0 0,12-2-26 0 0,-26 4 94 0 0,22-3-81 0 0,7 0-32 0 0,1-1-37 0 0,0 0-45 0 0,0 0-54 0 0,7 0 67 0 0,1-1 46 0 0,-3 1-31 0 0,3-1 42 0 0,0 0-38 0 0,0 0-57 0 0,0 0-71 0 0,0 0 25 0 0,0 1-43 0 0,1-1-50 0 0,-1 0-53 0 0,0 0-56 0 0,1 0-58 0 0,-1 0-53 0 0,1 0-46 0 0,-1 0-162 0 0,1 0-46 0 0,-1 0-196 0 0,1 0-529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5:44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378 405 6392 0 0,'0'0'141'0'0,"0"0"23"0"0,0 0 12 0 0,0 0-60 0 0,0 0-57 0 0,4-3-51 0 0,1 1 6 0 0,-3 1 36 0 0,0 1 54 0 0,-2 0 120 0 0,0 0 201 0 0,0 0 14 0 0,3-2-42 0 0,5-2 615 0 0,-6 2-728 0 0,0 1-32 0 0,-1-1-26 0 0,1 1-72 0 0,-1 0-89 0 0,0 0-106 0 0,1 0 508 0 0,-2 1-3 0 0,0 0 0 0 0,0-6 250 0 0,1 2-91 0 0,-2 2-365 0 0,1 0-44 0 0,-2 0-51 0 0,0 1-55 0 0,-1 1-62 0 0,-1-1-68 0 0,-5 2 202 0 0,-1-1 0 0 0,1 1 1 0 0,-6 2-181 0 0,-27 9 501 0 0,0 4-39 0 0,2 2-39 0 0,12-5-147 0 0,-16 8 130 0 0,0 2-100 0 0,2 3-92 0 0,5 4-85 0 0,8-2-20 0 0,24-23-58 0 0,-1 1 20 0 0,6-2-55 0 0,2 8 22 0 0,0 1-13 0 0,-2-12-19 0 0,1 0 0 0 0,-1 0 0 0 0,1 0 0 0 0,-1 0 1 0 0,1 0-1 0 0,0 0 0 0 0,-1 0 0 0 0,1-1 1 0 0,0 1-1 0 0,0 0 0 0 0,0 0 0 0 0,-1-1 0 0 0,1 1 1 0 0,0-1-1 0 0,0 1 0 0 0,0 0 0 0 0,0-1 0 0 0,0 0-6 0 0,30 11 172 0 0,16-3 214 0 0,-34-7-288 0 0,18 2 101 0 0,15-5 62 0 0,-34 1-190 0 0,1-2 0 0 0,-1 1-1 0 0,2-2-70 0 0,7-3 200 0 0,-1 1 0 0 0,17-10-200 0 0,-31 13 37 0 0,0-1 1 0 0,0 1-1 0 0,0-1 0 0 0,0 0 1 0 0,-1-1-1 0 0,0 1 1 0 0,1-1-1 0 0,-2 0 0 0 0,1 0 1 0 0,3-6-38 0 0,9-15 110 0 0,0-1 1 0 0,-2-2-111 0 0,-9 16 26 0 0,0 0 0 0 0,-2 0-1 0 0,3-9-25 0 0,-2 2 0 0 0,2-1 0 0 0,0 1 0 0 0,3-5 0 0 0,-8 21 0 0 0,0-1 0 0 0,0 0 0 0 0,-1 0 0 0 0,1 0 0 0 0,-1-1 0 0 0,0 1 0 0 0,-1 0 0 0 0,1 0 0 0 0,-1-1 0 0 0,0 1 0 0 0,0 0 0 0 0,-1-2 0 0 0,1 0 0 0 0,0 0 0 0 0,0 0 0 0 0,1-1 0 0 0,0-2 0 0 0,0 4 0 0 0,0 0 0 0 0,0 0 0 0 0,-1 0 0 0 0,0 0 0 0 0,0 0 0 0 0,-1 0 0 0 0,0-1 0 0 0,1 2 0 0 0,-1 1 0 0 0,1-1 0 0 0,0 1 0 0 0,0-1 0 0 0,1 1 0 0 0,0-2 0 0 0,-1 2 0 0 0,1-1 0 0 0,-1 1 0 0 0,0 0 0 0 0,0-1 0 0 0,0 1 0 0 0,-1 0 0 0 0,0-4 0 0 0,-5-23 0 0 0,6 30 0 0 0,0-1 0 0 0,0 1 0 0 0,0-1 0 0 0,0 0 0 0 0,0 1 0 0 0,0-1 0 0 0,-1 0 0 0 0,1 1 1 0 0,-1-1-1 0 0,1 1 0 0 0,-1-1 0 0 0,1 1 0 0 0,-1-1 0 0 0,0 1 0 0 0,0 0 0 0 0,0-1 0 0 0,-4-6-11 0 0,2-1-32 0 0,-1 3 32 0 0,3 6 12 0 0,0-1-1 0 0,0 1 0 0 0,0-1 1 0 0,0 1-1 0 0,1-1 1 0 0,-1 1-1 0 0,0 0 0 0 0,0-1 1 0 0,0 1-1 0 0,0 0 0 0 0,0 0 1 0 0,0 0-1 0 0,0 0 0 0 0,0 0 0 0 0,0 0-2 0 0,1 0-1 0 0,-1 0 0 0 0,1 0 1 0 0,-1 0-1 0 0,1 0 0 0 0,-1 1 1 0 0,1-1-1 0 0,0 0 0 0 0,-1 0 1 0 0,1 1-1 0 0,-1-1 1 0 0,1 0-1 0 0,0 1 0 0 0,-1-1 1 0 0,1 0-1 0 0,0 1 0 0 0,-1-1 1 0 0,1 0-1 0 0,0 1 0 0 0,-1-1 3 0 0,0 3-24 0 0,0 0-1 0 0,0-1 1 0 0,0 1 0 0 0,1 0-1 0 0,-1 0 1 0 0,1 0-1 0 0,-1 2 25 0 0,-1 5-61 0 0,0 3 3 0 0,-1 8 38 0 0,-1 2-34 0 0,4-16 49 0 0,-1 0-1 0 0,1 0 0 0 0,0 0 0 0 0,1 0 1 0 0,-1 0-1 0 0,1 0 0 0 0,2 6 6 0 0,-1-4-15 0 0,0 1 1 0 0,-1 0-1 0 0,0 4 15 0 0,5 114 0 0 0,-5-120 0 0 0,0 0 0 0 0,0 1 0 0 0,1-1 0 0 0,1 0 0 0 0,-1 0 0 0 0,1 0 0 0 0,0 0 0 0 0,1-1 0 0 0,1 3 0 0 0,9 19 0 0 0,-10-20 0 0 0,0-1 0 0 0,1 1 0 0 0,1-1 0 0 0,-1 0 0 0 0,1-1 0 0 0,1 0 0 0 0,-1 0 0 0 0,1 0 0 0 0,1 0 0 0 0,-1-1 0 0 0,1-1 0 0 0,0 1 0 0 0,0-1 0 0 0,3 1 0 0 0,-5-3 20 0 0,0-1 0 0 0,0 1 0 0 0,0-1 0 0 0,5 1-20 0 0,-4-2 28 0 0,-1 0 0 0 0,1 0 0 0 0,-1 0 0 0 0,1-1 1 0 0,0 0-1 0 0,-1 0 0 0 0,4-1-28 0 0,-5 0 20 0 0,0 1-1 0 0,-1-1 1 0 0,1-1 0 0 0,-1 1 0 0 0,1-1-1 0 0,-1 1 1 0 0,0-1 0 0 0,0 0 0 0 0,0-1-1 0 0,0 1 1 0 0,0-1 0 0 0,0 0 0 0 0,-1 0-1 0 0,1 0 1 0 0,-1 0 0 0 0,0-1 0 0 0,0 1-1 0 0,3-5-19 0 0,1-4 77 0 0,0 0-1 0 0,3-11-76 0 0,10-28 83 0 0,-1 3-79 0 0,-4 6-4 0 0,-9 30 0 0 0,0 1-12 0 0,-3 1-50 0 0,-2 8-22 0 0,-1 13-114 0 0,-1 1 79 0 0,-1 1 50 0 0,0 7 46 0 0,0-8 10 0 0,-1 20-48 0 0,2-25 61 0 0,1 0 1 0 0,0 0-1 0 0,0 0 0 0 0,1 0 0 0 0,0-1 0 0 0,0 1 0 0 0,1 0 0 0 0,0 0 0 0 0,1 3 0 0 0,-1-7 0 0 0,-1 0 0 0 0,0 0 0 0 0,0 0 0 0 0,0 0 0 0 0,0 0 0 0 0,0 4 0 0 0,-1-5 0 0 0,1-1 0 0 0,-1 1 0 0 0,1 0 0 0 0,-1-1 0 0 0,1 1 0 0 0,0 0 0 0 0,0-1 0 0 0,0 1 0 0 0,0-1 0 0 0,0 1 0 0 0,0-1 0 0 0,0 0 0 0 0,0 1 0 0 0,2 0 0 0 0,7 9 12 0 0,1-3 46 0 0,-9-7-37 0 0,1 0 0 0 0,-1-1 0 0 0,0 1-1 0 0,1 0 1 0 0,0-1 0 0 0,-1 1 0 0 0,1-1 0 0 0,-1 0 0 0 0,1 0 0 0 0,-1 0 0 0 0,1 0-1 0 0,-1 0 1 0 0,1-1 0 0 0,0 1 0 0 0,1-1-21 0 0,-1 0 20 0 0,1 0-1 0 0,-1-1 1 0 0,0 1-1 0 0,1-1 1 0 0,-1 0-1 0 0,0 0 1 0 0,0 0-1 0 0,0 0-19 0 0,25-21 93 0 0,-11 8-55 0 0,5 0 18 0 0,0-1-18 0 0,-9 3 14 0 0,-7 5-16 0 0,1 1-1 0 0,0 0 1 0 0,6-5-36 0 0,11-6 5 0 0,-5 4-40 0 0,-9 6-21 0 0,0 1-1 0 0,0 1 0 0 0,5-3 57 0 0,-15 9-7 0 0,1 0 0 0 0,-1 0 0 0 0,1-1 0 0 0,-1 1 0 0 0,1 0 0 0 0,-1 0 0 0 0,1 0 0 0 0,-1 0 0 0 0,1 0 0 0 0,-1 0 0 0 0,1 0 0 0 0,-1 0 0 0 0,1 0 0 0 0,-1 0 0 0 0,1 0 0 0 0,-1 0 0 0 0,1 0 0 0 0,-1 0 0 0 0,1 1 0 0 0,-1-1 0 0 0,1 0 7 0 0,8 9-93 0 0,6 19 9 0 0,-11-18 65 0 0,3 1-28 0 0,3 9 34 0 0,-9-17 13 0 0,0 0 0 0 0,0 0 0 0 0,0 0 0 0 0,0 0 0 0 0,1-1 0 0 0,0 1 0 0 0,-1 0 0 0 0,1-1 0 0 0,0 1 0 0 0,0-1 0 0 0,0 1 0 0 0,1-1 0 0 0,0 1 0 0 0,13 13 14 0 0,0-8 78 0 0,8-5-24 0 0,-14-4-72 0 0,9 0 138 0 0,-14 0-138 0 0,0 0-59 0 0,1-1-100 0 0,-4 1 36 0 0,1-1-36 0 0,0 1-39 0 0,-1 0-42 0 0,1-1-46 0 0,0 0-51 0 0,-2 2 37 0 0,-1 0-47 0 0,0-1-42 0 0,1 1-38 0 0,-1 0-278 0 0,1 0-64 0 0,0-1-49 0 0,1 1-36 0 0,4-2-1217 0 0,-1-1 465 0 0,4 0-850 0 0</inkml:trace>
  <inkml:trace contextRef="#ctx0" brushRef="#br0" timeOffset="8587.23">1424 408 7632 0 0,'0'0'166'0'0,"0"0"29"0"0,0 0 14 0 0,0 0-68 0 0,0 1-70 0 0,1-1-50 0 0,2 2-48 0 0,0-2 43 0 0,27 6 1555 0 0,-15-4-834 0 0,1 0-36 0 0,0 0-39 0 0,0-1-43 0 0,0-1-45 0 0,0 1-47 0 0,0-1-52 0 0,0-1-54 0 0,0 1-57 0 0,0-1-60 0 0,-1 0-63 0 0,1 0-66 0 0,-1-1-69 0 0,1 1-71 0 0,-1-1 136 0 0,-1 2-41 0 0,-4-1-19 0 0,0 1-1 0 0,0-2 1 0 0,2 0-111 0 0,8-4 197 0 0,-8 2-103 0 0,2-1 14 0 0,-1-5-34 0 0,-2 1-19 0 0,0-1 53 0 0,-10 10-101 0 0,-1 0-1 0 0,0-1 1 0 0,0 1 0 0 0,1 0 0 0 0,-1-1 0 0 0,0 1 0 0 0,0-1-1 0 0,1 1 1 0 0,-1-1 0 0 0,0 1 0 0 0,0 0 0 0 0,0-1 0 0 0,0 1-1 0 0,0-1 1 0 0,0 1 0 0 0,0-1 0 0 0,0 1 0 0 0,0-1-1 0 0,0 1 1 0 0,0-1 0 0 0,0 1 0 0 0,0-1 0 0 0,0 1 0 0 0,0 0-1 0 0,-1-1-6 0 0,-1-10 110 0 0,2 10-106 0 0,0 0 0 0 0,0 1 1 0 0,0-1-1 0 0,0 1 1 0 0,0-1-1 0 0,0 1 1 0 0,-1-1-1 0 0,1 0 0 0 0,0 1 1 0 0,0-1-1 0 0,0 1 1 0 0,-1-1-1 0 0,1 1 1 0 0,0-1-1 0 0,-1 1 0 0 0,1-1 1 0 0,0 1-1 0 0,-1-1 1 0 0,1 1-1 0 0,-1 0 1 0 0,1-1-1 0 0,0 1 0 0 0,-1-1 1 0 0,1 1-1 0 0,-1 0 1 0 0,1 0-1 0 0,-1-1 1 0 0,0 1-1 0 0,1 0 0 0 0,-1 0 1 0 0,1 0-1 0 0,-1-1 1 0 0,1 1-1 0 0,-1 0 0 0 0,0 0-4 0 0,-4-1 8 0 0,-1 0-1 0 0,1 1 1 0 0,0-1-1 0 0,-1 1 1 0 0,1 1-1 0 0,0-1 1 0 0,-1 1-1 0 0,-1 0-7 0 0,-43 11 45 0 0,23-4-22 0 0,-1 0-30 0 0,1 2 38 0 0,1 1 40 0 0,2 0 41 0 0,15-6-53 0 0,1 1 0 0 0,-1-1 0 0 0,1 2-1 0 0,1-1 1 0 0,-1 1 0 0 0,-2 4-59 0 0,1-3 110 0 0,1 0-1 0 0,-1 0 0 0 0,-9 5-109 0 0,15-11 38 0 0,1 0-1 0 0,-1 1 0 0 0,1-1 1 0 0,-1 1-1 0 0,1 0 0 0 0,0-1 1 0 0,0 1-1 0 0,-1 2-37 0 0,-1 2 76 0 0,2-5 5 0 0,2-2-1 0 0,0 0-1 0 0,3 1-6 0 0,12 8 3 0 0,-6-5 7 0 0,0 1-1 0 0,1-1 0 0 0,-1-1 0 0 0,5 1-81 0 0,8 0 97 0 0,19-2-38 0 0,-3-2 184 0 0,23-3-244 0 0,-25-1 44 0 0,-7 0-53 0 0,0-2-58 0 0,-1 0-71 0 0,-1-1-86 0 0,-23 5 218 0 0,1 1-87 0 0,-1-1-82 0 0,0 0-77 0 0,0 1-72 0 0,0-1-69 0 0,-1 1-62 0 0,1-1-58 0 0,1 0-243 0 0,-1 0-80 0 0,1 0-71 0 0,0 0-58 0 0,7-2-1395 0 0,7-2-1338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5:56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5 14368 0 0,'4'-1'-12'0'0,"-1"0"80"0"0,0 0 62 0 0,0 1 41 0 0,-2-1 226 0 0,-7 2-54 0 0,2 0-126 0 0,0 1-74 0 0,-2 2-36 0 0,0 0-86 0 0,-5 3-47 0 0,6-4 43 0 0,-7 3-17 0 0,0-1 0 0 0,1 0 0 0 0,-1 1 0 0 0,-8 6 0 0 0,-10 5 2 0 0,9-6 45 0 0,0 5 86 0 0,9-5-84 0 0,8-7-28 0 0,-1 1-1 0 0,1-1 1 0 0,0 1-1 0 0,0-1 1 0 0,-1 2-21 0 0,5-5 5 0 0,-1 1 1 0 0,0-1-1 0 0,0 1 1 0 0,0-1-1 0 0,1 1 0 0 0,-1-1 1 0 0,1 1-1 0 0,-1 0 1 0 0,1-1-1 0 0,0 1 0 0 0,0 0 1 0 0,0-1-1 0 0,0 1 1 0 0,0 0-1 0 0,0-1 0 0 0,0 1 1 0 0,0 0-1 0 0,0-1 1 0 0,1 1-1 0 0,-1-1 0 0 0,1 1-4 0 0,0 12 1 0 0,-1-13 1 0 0,0 0-1 0 0,0-1 1 0 0,0 1 0 0 0,0 0 0 0 0,0 0 0 0 0,0 0 0 0 0,0 0-1 0 0,0 0 1 0 0,1 0 0 0 0,-1 0 0 0 0,0 0 0 0 0,1 0 0 0 0,-1-1-1 0 0,0 1 1 0 0,1 0 0 0 0,-1 0 0 0 0,1 0 0 0 0,0 0-3 0 0,7 6 10 0 0,3 3 0 0 0,-7 2 40 0 0,-4-10-45 0 0,1 0 0 0 0,-1-1 0 0 0,1 1 0 0 0,-1-1-1 0 0,1 1 1 0 0,0-1 0 0 0,0 1 0 0 0,0-1 0 0 0,0 0-1 0 0,0 1 1 0 0,0-1 0 0 0,0 0 0 0 0,0 0-1 0 0,2 2-4 0 0,22 15 80 0 0,-13-9-36 0 0,0-1 0 0 0,7 3-34 0 0,3 2-6 0 0,-7-2 45 0 0,-10-7-44 0 0,0-1 1 0 0,0 0 0 0 0,1 1-1 0 0,5 1-5 0 0,6 4 52 0 0,0 3 39 0 0,-16-11-169 0 0,0 0 37 0 0,2 1 50 0 0,1 0 130 0 0,2 1 219 0 0,-1-1-47 0 0,-2-1-142 0 0,-1 1-75 0 0,-1-1-60 0 0,0 0 72 0 0,-2 0-44 0 0,-6 6 20 0 0,7-7-74 0 0,-14 11 213 0 0,-2-2-43 0 0,0-3-37 0 0,-1-1-34 0 0,-19 2 28 0 0,0-3-76 0 0,15-2-28 0 0,-21 4-31 0 0,30-6-9 0 0,-9-6-94 0 0,16 4 71 0 0,3 1 40 0 0,0-1-109 0 0,2 0-105 0 0,-1 0-98 0 0,1 0 16 0 0,0 0-48 0 0,-1-1-48 0 0,0 1-45 0 0,0 1 148 0 0,1 0-41 0 0,0 0-36 0 0,-1 0-32 0 0,1-1-250 0 0,0 1-55 0 0,0-2-810 0 0,2 0-635 0 0,4-3-1208 0 0</inkml:trace>
  <inkml:trace contextRef="#ctx0" brushRef="#br0" timeOffset="465.89">373 79 12464 0 0,'0'0'98'0'0,"0"-1"-61"0"0,-1 1-33 0 0,-1 0-89 0 0,1 0 74 0 0,0 1 79 0 0,0-1 16 0 0,1 1 41 0 0,-1 0 48 0 0,1 1 55 0 0,0-1 61 0 0,0 1 69 0 0,0 6-354 0 0,1-1 51 0 0,0 5 141 0 0,-1-10-146 0 0,-1 0 0 0 0,1 0 0 0 0,0 0 0 0 0,0 0 0 0 0,-1 0 0 0 0,1 0 1 0 0,-1 0-1 0 0,0 2-50 0 0,-1 6 168 0 0,3-1 55 0 0,0 1 38 0 0,-2 1 64 0 0,-3 5 72 0 0,1-5-57 0 0,1 0 1 0 0,0 1-1 0 0,0-1 0 0 0,1 8-340 0 0,0 0 388 0 0,0 2 35 0 0,2-8-170 0 0,0 3 5 0 0,0-5-104 0 0,-1-10-137 0 0,0 1 0 0 0,1-1 0 0 0,-1 0 0 0 0,0 1-1 0 0,1-1 1 0 0,-1 0 0 0 0,1 1 0 0 0,0-1 0 0 0,-1 0-1 0 0,1 0 1 0 0,0 0 0 0 0,0 0 0 0 0,0 1 0 0 0,0-1 0 0 0,-1 0-1 0 0,2 0 1 0 0,-1-1 0 0 0,0 1-17 0 0,20 12 212 0 0,-18-11-187 0 0,0-1 0 0 0,0 0 0 0 0,1 0 0 0 0,-1 0 0 0 0,0-1 0 0 0,1 1 0 0 0,-1-1 1 0 0,2 0-26 0 0,1 0 34 0 0,0-1 0 0 0,0 1 0 0 0,-1-1 0 0 0,1-1 0 0 0,-1 1 0 0 0,1-1 0 0 0,-1 0 0 0 0,5-2-34 0 0,0-2 93 0 0,0-3-45 0 0,14-20-25 0 0,-19 23-16 0 0,-5 5-4 0 0,1 0 0 0 0,0-1 0 0 0,0 1 0 0 0,-1 0 0 0 0,1-1 0 0 0,-1 1 0 0 0,1-1 0 0 0,-1 1 0 0 0,0 0 0 0 0,1-1 1 0 0,-1 1-1 0 0,0-1 0 0 0,0 1 0 0 0,0-1 0 0 0,0 1 0 0 0,0-2-3 0 0,0-9-21 0 0,4-2-47 0 0,3 3 21 0 0,6-13-50 0 0,-7 4-11 0 0,-5 15 69 0 0,1 0-1 0 0,-1 0 1 0 0,1 1 0 0 0,0-1-1 0 0,0 0 1 0 0,0 1-1 0 0,2-3 40 0 0,8-8-35 0 0,-9 13 34 0 0,-3 1 1 0 0,0 1 0 0 0,1 0-1 0 0,-1-1 1 0 0,1 1-1 0 0,-1-1 1 0 0,0 1 0 0 0,1 0-1 0 0,-1-1 1 0 0,0 1-1 0 0,1-1 1 0 0,-1 1 0 0 0,0-1-1 0 0,0 1 1 0 0,1-1-1 0 0,-1 1 1 0 0,0-1 0 0 0,0 1-1 0 0,0-1 1 0 0,0 1-1 0 0,0-1 1 0 0,0 1-1 0 0,0-1 1 0 0,0 1 0 0 0,0-1-1 0 0,0 1 1 0 0,0-1-1 0 0,0 0 1 0 0,0 1-3 0 0,0 0-1 0 0,0-1 0 0 0,0 1 1 0 0,0 0-1 0 0,0-1 0 0 0,0 1 1 0 0,0 0-1 0 0,0-1 0 0 0,0 1 0 0 0,0 0 1 0 0,0-1-1 0 0,0 1 0 0 0,0 0 1 0 0,1 0-1 0 0,-1-1 0 0 0,0 1 1 0 0,0 0-1 0 0,0-1 0 0 0,1 1 0 0 0,-1 0 1 0 0,0 0-1 0 0,0-1 0 0 0,0 1 1 0 0,1 0-1 0 0,-1 0 0 0 0,0 0 1 0 0,0-1-1 0 0,1 1 0 0 0,-1 0 1 0 0,0 0-1 0 0,1 0 0 0 0,-1 0 0 0 0,1 0 4 0 0,0-2-70 0 0,-5 0 10 0 0,4 7-4 0 0,-8 14 64 0 0,7-18 0 0 0,0 0 0 0 0,1 0 0 0 0,-1 0 0 0 0,1 1 0 0 0,-1-1 0 0 0,0 0 0 0 0,1 0 0 0 0,0 0 0 0 0,-1 0 0 0 0,1 1 0 0 0,0-1 0 0 0,0 0 0 0 0,-1 0 0 0 0,1 1 0 0 0,0-1 0 0 0,0 0 0 0 0,0 1 0 0 0,1-1 0 0 0,-1 0 0 0 0,0 1 0 0 0,1 4 0 0 0,-1-4 0 0 0,0 0 0 0 0,0-1 0 0 0,0 1 0 0 0,0 0 0 0 0,-1 0 0 0 0,1 0 0 0 0,-1 0 0 0 0,1-1 0 0 0,-1 1 0 0 0,0 0 0 0 0,0 0 0 0 0,0 0 0 0 0,0 0 0 0 0,1-1 0 0 0,-1 1 0 0 0,1 0 0 0 0,-1-1 0 0 0,1 1 0 0 0,-1 0 0 0 0,1 0 0 0 0,0-1 0 0 0,0 1 0 0 0,0 0 0 0 0,0 0 0 0 0,0-1 0 0 0,0 1 0 0 0,1 0 0 0 0,-1 1 0 0 0,3 7 2 0 0,-2 0 61 0 0,0-5-3 0 0,0 0 0 0 0,0-1 0 0 0,0 1 0 0 0,1-1 0 0 0,0 3-60 0 0,5 4 81 0 0,-1-5-63 0 0,4 6-15 0 0,-5-1 48 0 0,-5-10-50 0 0,0-1 0 0 0,1 1 0 0 0,-1-1 0 0 0,0 0 0 0 0,0 1 0 0 0,0-1 0 0 0,1 1 0 0 0,-1-1 0 0 0,0 1 0 0 0,1-1 0 0 0,-1 0 0 0 0,0 1 0 0 0,1-1 0 0 0,-1 0 0 0 0,0 1 0 0 0,1-1 0 0 0,-1 0 0 0 0,0 0 1 0 0,1 1-1 0 0,-1-1 0 0 0,1 0 0 0 0,-1 0 0 0 0,1 1 0 0 0,-1-1 0 0 0,1 0 0 0 0,-1 0 0 0 0,1 0-1 0 0,6 3 36 0 0,6 3 44 0 0,-6-4-15 0 0,2 0-38 0 0,-7-1-30 0 0,-1-1 0 0 0,1 0 0 0 0,-1 0 0 0 0,1 0 0 0 0,-1 0 0 0 0,1 0 0 0 0,-1 0 1 0 0,1-1-1 0 0,-1 1 0 0 0,1 0 0 0 0,0-1 3 0 0,-1 0-117 0 0,1 1 33 0 0,1-2 0 0 0,-1 1 78 0 0,5-4 80 0 0,-5 4-80 0 0,0-1-35 0 0,1 0-74 0 0,-1 0-92 0 0,0 1-52 0 0,0-1-92 0 0,0 0-105 0 0,0 1-118 0 0,-1 0 239 0 0,0 0-34 0 0,-1 0-36 0 0,1 0-38 0 0,0 1-38 0 0,0-1-42 0 0,0 0-41 0 0,-1 0-45 0 0,3-3-1687 0 0,1-4-1302 0 0</inkml:trace>
  <inkml:trace contextRef="#ctx0" brushRef="#br0" timeOffset="1066.475">804 67 11024 0 0,'0'0'248'0'0,"0"0"-9"0"0,0 1-101 0 0,0 0-65 0 0,0 4-5 0 0,-1-3 0 0 0,-2 18 117 0 0,1 25 183 0 0,2-31-209 0 0,1 1 50 0 0,0 3 164 0 0,-1-9-133 0 0,0 1 41 0 0,2 33 945 0 0,6 22 722 0 0,-7-58-1697 0 0,0 1-3 0 0,-1-1-40 0 0,-1 15 309 0 0,0-21-137 0 0,1-1-78 0 0,-1-1-70 0 0,0-1-61 0 0,0 0-54 0 0,0-1-47 0 0,-1-4-37 0 0,-2-16-235 0 0,4 19 195 0 0,0 1 42 0 0,1-22-256 0 0,1 1-63 0 0,-1 16 158 0 0,1 1 0 0 0,0 0-1 0 0,0-1 1 0 0,0 1 0 0 0,1 0 0 0 0,0 0 0 0 0,0 0-1 0 0,3-3 127 0 0,-6 10 0 0 0,8-12-235 0 0,10-14-405 0 0,-12 19 479 0 0,1-1 43 0 0,4 0-22 0 0,0 6 54 0 0,0 6 47 0 0,-1 3 43 0 0,-7-4 19 0 0,0 0 0 0 0,0 0 1 0 0,-1 1-1 0 0,0-1 0 0 0,2 3-23 0 0,6 18 226 0 0,0 11 117 0 0,-2-5 31 0 0,-5-15-127 0 0,0 0 54 0 0,-2 0-48 0 0,1 12 139 0 0,2-13-62 0 0,-3-13-195 0 0,-1-1-30 0 0,-1 0-57 0 0,0 4-58 0 0,0-3 49 0 0,0-1 17 0 0,1 0 34 0 0,0 0 41 0 0,-1 0 48 0 0,-2-8-8 0 0,1 0-56 0 0,2-2-45 0 0,1 0-35 0 0,2-2-29 0 0,5-16-45 0 0,-4 14 44 0 0,9-21-237 0 0,-9 25 121 0 0,1 0 0 0 0,1 0 0 0 0,-1 1 0 0 0,5-5 111 0 0,-5 9-61 0 0,-1-1-1 0 0,1 1 1 0 0,0 0 0 0 0,0 0 0 0 0,1 1 0 0 0,-1 0 0 0 0,4-2 61 0 0,-5 3-30 0 0,0 1 1 0 0,1 0 0 0 0,-1 0 0 0 0,0 1 0 0 0,1-1 0 0 0,-1 1 0 0 0,2 0 29 0 0,-4 0 13 0 0,0 1-1 0 0,1 0 1 0 0,-1 0-1 0 0,0 0 1 0 0,0 0 0 0 0,1 0-1 0 0,-1 1 1 0 0,0-1-1 0 0,0 0 1 0 0,0 1-1 0 0,0 0 1 0 0,0-1 0 0 0,0 1-1 0 0,0 0 1 0 0,0 0-1 0 0,0 0 1 0 0,0 1-1 0 0,0-1 1 0 0,0 0 0 0 0,-1 1-1 0 0,1-1 1 0 0,0 1-1 0 0,-1-1 1 0 0,1 1-1 0 0,-1 0 1 0 0,0 0 0 0 0,0 0-1 0 0,1 0-12 0 0,2 4 60 0 0,-1 1 0 0 0,1 0-1 0 0,-1 0 1 0 0,1 4-60 0 0,4 16 217 0 0,-1-6 47 0 0,-6-18-416 0 0,0-1 35 0 0,1 3-25 0 0,-1 0 112 0 0,0-1 94 0 0,0 2 97 0 0,0-1 72 0 0,1 13 732 0 0,-1-10-605 0 0,-1-4-201 0 0,0 1-60 0 0,0-1-72 0 0,0 0-50 0 0,0 0-54 0 0,0 0-63 0 0,0 0-67 0 0,0 0-75 0 0,0 0-80 0 0,0 0-87 0 0,0 0-13 0 0,0 0-75 0 0,-1 0-77 0 0,1 0-82 0 0,0 0-85 0 0,0 0-90 0 0,0 1-94 0 0,0-1-98 0 0,0-4-1263 0 0,0 0-1312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5:55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71 9728 0 0,'-1'-2'67'0'0,"0"0"43"0"0,-4-5 375 0 0,3 4-301 0 0,0 0-67 0 0,0 1-110 0 0,0 1 29 0 0,1-1-26 0 0,1-2 2 0 0,0 3 33 0 0,0 1-45 0 0,0-3 184 0 0,0 0 108 0 0,0 1 157 0 0,1-1 307 0 0,0 3-392 0 0,0-1-40 0 0,0 1-143 0 0,0 0-35 0 0,0 0-57 0 0,0 1-33 0 0,0-1-38 0 0,0 0-42 0 0,0 1 194 0 0,-1-1-8 0 0,0 1 5 0 0,1 1-58 0 0,4 13 143 0 0,-5 1 47 0 0,-2 2 35 0 0,-4 7 206 0 0,4-17-313 0 0,-3 13 135 0 0,0 0-68 0 0,1 1-58 0 0,-1 0-51 0 0,-2 15 37 0 0,-1 0-82 0 0,4-16-77 0 0,3-1-45 0 0,0-11-15 0 0,0 1 1 0 0,0 0-1 0 0,-2 5-3 0 0,1-4 22 0 0,0 0-1 0 0,1 0 1 0 0,1 1-22 0 0,-6 32 60 0 0,4-33-42 0 0,-5 17 40 0 0,0-11-74 0 0,5-12-60 0 0,1 2 68 0 0,1-3-45 0 0,-1-1-63 0 0,0 0-58 0 0,-2-1-88 0 0,3-1-262 0 0,0-1 300 0 0,0 0-12 0 0,0 0-59 0 0,0 0 105 0 0,0 0-34 0 0,0 0-37 0 0,0 0-34 0 0,0 0-387 0 0,0 0 101 0 0,0 0-46 0 0,0 0-730 0 0,0 0-567 0 0,0 0-1082 0 0</inkml:trace>
  <inkml:trace contextRef="#ctx0" brushRef="#br0" timeOffset="768.801">18 286 9936 0 0,'0'-1'248'0'0,"0"1"-103"0"0,-1-1-77 0 0,-1-2-9 0 0,1 2 5 0 0,0 0 126 0 0,0 1-68 0 0,0-1-57 0 0,0 0-51 0 0,0 1-45 0 0,0 0-38 0 0,-1-1-272 0 0,1 1 219 0 0,0 0 63 0 0,1 0 102 0 0,-1 0 90 0 0,1 0 110 0 0,0 0-75 0 0,-1 0 35 0 0,1-1 37 0 0,0 1 40 0 0,0 0 41 0 0,-1 0 44 0 0,1 0 47 0 0,0-1 49 0 0,0 1 52 0 0,0 0 53 0 0,7 10-142 0 0,1-1-67 0 0,1-1-60 0 0,1-1-55 0 0,1-2-48 0 0,0 0-44 0 0,13 2 48 0 0,-3-3-114 0 0,36-1 28 0 0,-34-3-23 0 0,-17 0-50 0 0,10 0 42 0 0,0-1-1 0 0,9-3-80 0 0,-1 0 96 0 0,0-2-1 0 0,12-4-95 0 0,-16 3 40 0 0,-1-1-1 0 0,15-8-39 0 0,-11 3-12 0 0,0-1-38 0 0,-4 2-30 0 0,-1 0-41 0 0,0-1-47 0 0,0 0-56 0 0,-7 4 106 0 0,-1 0-50 0 0,0 0-44 0 0,-1-1-39 0 0,1-3-91 0 0,-1 0-35 0 0,16-31-857 0 0,-17 29 881 0 0,5-11-383 0 0,-9 16 519 0 0,-1 0 42 0 0,-3 9 170 0 0,6-19-226 0 0,-5 11 172 0 0,-1 8 143 0 0,0 1 5 0 0,0 0 23 0 0,-2 1 128 0 0,-10 4 263 0 0,1 3-55 0 0,1 4-50 0 0,0 2-46 0 0,2 0-44 0 0,0 1-41 0 0,1-1-36 0 0,2-2-32 0 0,-7 19 241 0 0,2 1-76 0 0,2 0-59 0 0,0 0-43 0 0,-10 37 246 0 0,13-53-406 0 0,0 0 78 0 0,-5 19 344 0 0,5-20-334 0 0,0 2-62 0 0,2-9-110 0 0,0 0-40 0 0,-5 5 19 0 0,2-6 50 0 0,4-4 24 0 0,2 0 46 0 0,-2-5-2 0 0,0-3-91 0 0,4-23 157 0 0,4-1-86 0 0,4-6-57 0 0,10-12-43 0 0,-12 33-20 0 0,4-5-67 0 0,-1 2 4 0 0,-9 16 35 0 0,-2 1 52 0 0,1-1 1 0 0,0 1-1 0 0,0 0 1 0 0,0 0-1 0 0,-1-1 1 0 0,1 1-1 0 0,0 0 1 0 0,0 0-1 0 0,0 0 1 0 0,-1 0-1 0 0,1 0 1 0 0,0 0-1 0 0,0 1 1 0 0,0-1-1 0 0,-1 0 1 0 0,1 0 0 0 0,0 1-1 0 0,0-1 1 0 0,-1 0-1 0 0,1 1 1 0 0,0-1-1 0 0,-1 0 1 0 0,1 1-1 0 0,0-1 1 0 0,-1 1-1 0 0,1-1 1 0 0,-1 1-1 0 0,1 0 1 0 0,0-1-1 0 0,-1 1 1 0 0,12 21 3 0 0,-9-15-5 0 0,9 15 5 0 0,3 13 117 0 0,3 3 19 0 0,17 31 10 0 0,-33-66-141 0 0,-1-1 1 0 0,1 0-1 0 0,0 0 1 0 0,0 0-1 0 0,0 0 0 0 0,0 0 1 0 0,0-1-1 0 0,0 1 0 0 0,0 0 1 0 0,0-1-1 0 0,0 0 0 0 0,2 1-8 0 0,30 12 156 0 0,-26-11-103 0 0,-2-2 75 0 0,3-4-54 0 0,-5 2-14 0 0,11-2 165 0 0,-2-1-53 0 0,1-1-46 0 0,-2 0-40 0 0,5-4-21 0 0,-2-2-47 0 0,-9 7-26 0 0,-1-1 0 0 0,1 0 0 0 0,-1-1 0 0 0,0 1-1 0 0,-1-1 1 0 0,0 0 0 0 0,2-4 8 0 0,8-15 31 0 0,-9 11-44 0 0,1-1-79 0 0,0-4-98 0 0,2-11-192 0 0,-3 0-27 0 0,-4 10 174 0 0,-2 5 87 0 0,-2 0 63 0 0,-2 3-7 0 0,-3 6 34 0 0,7 6 56 0 0,0 0-1 0 0,-1 0 1 0 0,1-1 0 0 0,0 1-1 0 0,0 0 1 0 0,0 0 0 0 0,0 0-1 0 0,-1 0 1 0 0,1 0 0 0 0,0 1-1 0 0,0-1 1 0 0,0 0 0 0 0,0 0-1 0 0,0 1 1 0 0,-1 0 2 0 0,-14 8 33 0 0,-3 7 77 0 0,9-2 1 0 0,1 1-43 0 0,-5 18-20 0 0,12-28-49 0 0,1-1 1 0 0,0 1-1 0 0,0-1 1 0 0,0 1-1 0 0,1 0 1 0 0,0-1-1 0 0,0 1 1 0 0,0 0-1 0 0,0 0 1 0 0,1-1-1 0 0,0 1 1 0 0,0 0-1 0 0,1 3 1 0 0,14 28-6 0 0,-13-32 11 0 0,0 1-1 0 0,0 0 1 0 0,1-1 0 0 0,-1 0 0 0 0,1 0-1 0 0,0 0 1 0 0,0 0 0 0 0,0-1-1 0 0,1 1 1 0 0,-1-1 0 0 0,1 0-1 0 0,0-1 1 0 0,0 1 0 0 0,0-1-1 0 0,2 1-4 0 0,18 4-24 0 0,-15-5 35 0 0,1-1 0 0 0,-1-1 0 0 0,0 1 0 0 0,10-2-11 0 0,3-1-7 0 0,-1-2-39 0 0,0 0-59 0 0,-1 0-75 0 0,-8 2 16 0 0,-8 1 57 0 0,0 0 33 0 0,18-5-134 0 0,-17 4 86 0 0,1-1-79 0 0,-3 2-8 0 0,1-1-65 0 0,-1 0-78 0 0,1 1-88 0 0,-2-1 37 0 0,0 1-59 0 0,0 0-53 0 0,0 0-44 0 0,0-1-164 0 0,0 1-45 0 0,2-1-196 0 0,1 0-532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6:03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494 268 9328 0 0,'0'0'177'0'0,"-1"1"-74"0"0,0-1-46 0 0,-2 2 2 0 0,1-1-6 0 0,-6 1 44 0 0,0 0 1 0 0,0 0-1 0 0,0-1 0 0 0,-9 0-97 0 0,1 1 93 0 0,0 0-56 0 0,-6 3 12 0 0,0 0 92 0 0,0 1 81 0 0,1 1 72 0 0,-5 1 138 0 0,1 1 72 0 0,-5 4 171 0 0,-14 8 416 0 0,3 4 5 0 0,14-7-412 0 0,6-2-168 0 0,1 2-67 0 0,3-3-140 0 0,2 1-69 0 0,0 2-78 0 0,0-1-91 0 0,6-3 145 0 0,-1 11 162 0 0,9-22-330 0 0,1-1-1 0 0,-1 1 1 0 0,1 0-1 0 0,-1 0 1 0 0,1 0 0 0 0,0 0-1 0 0,0 2-47 0 0,5 8 137 0 0,-5-12-121 0 0,1 0-1 0 0,0 0 0 0 0,0-1 0 0 0,0 1 0 0 0,0 0 0 0 0,-1 0 1 0 0,1 0-1 0 0,0-1 0 0 0,0 1 0 0 0,0-1 0 0 0,1 1 0 0 0,-1-1 1 0 0,0 1-1 0 0,0-1 0 0 0,1 1-15 0 0,21 0 128 0 0,-16-2-94 0 0,0 0 1 0 0,-1 0-1 0 0,1-1 1 0 0,-1 0-1 0 0,4-1-34 0 0,-1-2 31 0 0,0 0-1 0 0,-1-1 1 0 0,0 1-1 0 0,0-2 0 0 0,0 1 1 0 0,-1-1-1 0 0,0 0 1 0 0,0-2-31 0 0,5-2 12 0 0,3-5 31 0 0,7-9-23 0 0,9-7-3 0 0,-10 11 39 0 0,-19 19-58 0 0,1-1 1 0 0,5-1-60 0 0,-7 4-3 0 0,-1 1 3 0 0,1 7 58 0 0,2 15 8 0 0,0-1 0 0 0,-1 19-5 0 0,1 0 52 0 0,2 1 54 0 0,-1-23-35 0 0,7 14-61 0 0,4-3 2 0 0,-2-14 61 0 0,-11-15-60 0 0,0 1 0 0 0,-1 0 0 0 0,1-1 0 0 0,0 1 0 0 0,0-1 0 0 0,0 0 0 0 0,0 0 0 0 0,1 0-1 0 0,-1 0 1 0 0,0 0 0 0 0,0 0 0 0 0,1-1 0 0 0,-1 1 0 0 0,0-1 0 0 0,2 1-13 0 0,11-4 54 0 0,-1-5-97 0 0,-9 3-29 0 0,1-1-42 0 0,-1-1-50 0 0,-1 1-54 0 0,0-1-60 0 0,0 0-68 0 0,-1 1-74 0 0,-1 0-79 0 0,-1 4 404 0 0,0 0-36 0 0,0-1-34 0 0,0 1-35 0 0,0 0-35 0 0,0 0-34 0 0,0-1-35 0 0,0 1-34 0 0,0-1-34 0 0,0 1-33 0 0,-1 0-34 0 0,1-1-34 0 0,0 1-33 0 0,0-1-33 0 0,0 1-34 0 0,0-1-32 0 0,1-6-1362 0 0,2-5-1094 0 0,-4 14 2983 0 0</inkml:trace>
  <inkml:trace contextRef="#ctx0" brushRef="#br0" timeOffset="271.673">547 45 11720 0 0,'0'0'264'0'0,"0"0"34"0"0,0 0 22 0 0,0 0-130 0 0,0 0-92 0 0,0 0 35 0 0,-1 1-49 0 0,-1 3 42 0 0,1-1-47 0 0,-1 4 239 0 0,1-1-56 0 0,0 1-44 0 0,0-1-34 0 0,-1 13 250 0 0,-3 11 174 0 0,3 1-61 0 0,3 0-61 0 0,0 0-62 0 0,1 10 41 0 0,-3-1-109 0 0,-1-10-82 0 0,1 0-43 0 0,0 30 131 0 0,-1 35 68 0 0,2-61-291 0 0,1 16 2 0 0,1 6-3 0 0,-1-40-108 0 0,3 0 40 0 0,-2-10-17 0 0,-1-1-1 0 0,0 1 1 0 0,0-1-1 0 0,0 6-52 0 0,-1-11-128 0 0,0 0 34 0 0,0 0-5 0 0,0 1 89 0 0,1-1 49 0 0,-1 1 218 0 0,1-1-193 0 0,-1 0-99 0 0,0 0-35 0 0,0 1-45 0 0,1-1-30 0 0,-1 0-45 0 0,0 0-49 0 0,0 0-53 0 0,0 0-59 0 0,0-1-62 0 0,0 1-67 0 0,0 0-72 0 0,4-7-618 0 0</inkml:trace>
  <inkml:trace contextRef="#ctx0" brushRef="#br0" timeOffset="557.54">655 7 11672 0 0,'0'0'341'0'0,"0"0"-121"0"0,0 0-100 0 0,0 0-34 0 0,2 0-51 0 0,0 0-23 0 0,2-1-11 0 0,4-4 82 0 0,-7 5 52 0 0,-1 0 157 0 0,0 0 275 0 0,0 1-299 0 0,0 0-46 0 0,1-1-40 0 0,0 1-35 0 0,0 0-12 0 0,0-1-35 0 0,1 1-16 0 0,1 0 2 0 0,1 1 39 0 0,-1-1 24 0 0,-1 0 52 0 0,-1 1 96 0 0,2 1-147 0 0,4 8 242 0 0,0-1-74 0 0,-5-6-231 0 0,-1-1-1 0 0,1 1 1 0 0,-1 0 0 0 0,0-1-1 0 0,0 1 1 0 0,0 0-1 0 0,0 0 1 0 0,-1 0-1 0 0,1 2-86 0 0,0 11 215 0 0,1 16 119 0 0,0-1-73 0 0,-2 1-60 0 0,-3 0-46 0 0,0-2-42 0 0,-5 31 51 0 0,3-22-13 0 0,-6 14-151 0 0,-11 50 151 0 0,-6 24 28 0 0,27-124-182 0 0,-3 12 27 0 0,-5 22 108 0 0,7-27-118 0 0,0 1-33 0 0,1 5-88 0 0,0-9 8 0 0,1 0-36 0 0,0-7-254 0 0,0-1-281 0 0,0 0 96 0 0,0 1 81 0 0,0-1 67 0 0,1 0 61 0 0,-1 0 38 0 0,0 1-642 0 0,1 0 520 0 0,-1-1-86 0 0,0 0 227 0 0,0 0-33 0 0,1 1-1857 0 0,-1-1-1240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6:02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234 474 7976 0 0,'0'0'174'0'0,"0"0"29"0"0,0 0 14 0 0,-1-2-46 0 0,-2-2-112 0 0,0 1-34 0 0,1 0 44 0 0,0 1 59 0 0,0 0 125 0 0,-1-1 191 0 0,1 1-227 0 0,2 1 184 0 0,0 1-166 0 0,0 0-41 0 0,-1-1 89 0 0,0 0-132 0 0,0 1-59 0 0,-3-3 40 0 0,2 2-33 0 0,1 1-11 0 0,1-1 34 0 0,-1 1 41 0 0,1 0 49 0 0,-12 1 338 0 0,0 2-58 0 0,1 2-53 0 0,-1 1-45 0 0,-11 9 284 0 0,1 1-99 0 0,-1 0 22 0 0,8-5-388 0 0,-20 13 135 0 0,22-11-125 0 0,-13 10 339 0 0,25-21-432 0 0,1-2-24 0 0,0 0-2 0 0,0 0-1 0 0,2 1 3 0 0,-1 1-77 0 0,0 0-21 0 0,0 0 28 0 0,0-1 31 0 0,2 1 44 0 0,0 0-90 0 0,1 0 0 0 0,-1 0 0 0 0,1 0 0 0 0,0-1 0 0 0,0 1 0 0 0,-1-1 0 0 0,1 0-1 0 0,0 0 1 0 0,0-1 0 0 0,4 1-21 0 0,-3-1 13 0 0,0 0-1 0 0,0 0 0 0 0,0-1 1 0 0,0 0-1 0 0,0 0 0 0 0,0 0 1 0 0,0-1-1 0 0,0 1 0 0 0,1-2-12 0 0,27-11 8 0 0,-22 9 8 0 0,0-1 0 0 0,0 0-1 0 0,-1-1 1 0 0,1 0 0 0 0,6-7-16 0 0,-8 3 46 0 0,-6 7-18 0 0,0 0-1 0 0,0-1 1 0 0,-1 1-1 0 0,0-1 1 0 0,0 0-1 0 0,1-2-27 0 0,-1-4 26 0 0,-2 10-25 0 0,-1-1-1 0 0,1 1 0 0 0,0 0 0 0 0,-1-1 1 0 0,1 1-1 0 0,-1 0 0 0 0,1-1 0 0 0,-1 1 1 0 0,0 0-1 0 0,0 0 0 0 0,1-1 0 0 0,-1 1 0 0 0,0 0 1 0 0,0 0-1 0 0,0 0 0 0 0,0 0 0 0 0,0 0 1 0 0,0 1-1 0 0,0-1 0 0 0,-1 0 0 0 0,1 0 1 0 0,0 1-1 0 0,0-1 0 0 0,-1 0 0 0 0,1 1 0 0 0,0 0 1 0 0,-1-1-1 0 0,1 1 0 0 0,-26-6-19 0 0,13 5-42 0 0,4 4 9 0 0,9-2 48 0 0,0-1 1 0 0,0 1-1 0 0,0-1 1 0 0,0 0 0 0 0,0 1-1 0 0,0-1 1 0 0,0 0 0 0 0,-1 0-1 0 0,1 1 1 0 0,0-1 0 0 0,-1 0 3 0 0,5 0-43 0 0,2 3 28 0 0,7 2 3 0 0,21-5-210 0 0,1-7-108 0 0,-1-5-85 0 0,-1-1-60 0 0,-7 3 58 0 0,7-4-198 0 0,-1-2 42 0 0,0-1 55 0 0,-2 0 72 0 0,-26 15 402 0 0,26-16-465 0 0,-1-2 63 0 0,4-6-28 0 0,14-13-154 0 0,-40 34 551 0 0,3-4 9 0 0,1-1 0 0 0,-1 0 0 0 0,3-5 68 0 0,11-17-89 0 0,1-11 64 0 0,-12 20 58 0 0,-1 1 38 0 0,-3 5 6 0 0,-5 11-43 0 0,-1-2 88 0 0,0 0 86 0 0,-1-1 87 0 0,-1 0 85 0 0,-2 2 84 0 0,-1 0 84 0 0,-3 2 82 0 0,1 3-261 0 0,-1 1-50 0 0,1 1-46 0 0,-1 1-41 0 0,-5 3 125 0 0,0 3-113 0 0,3-1-105 0 0,-13 15 145 0 0,14-13-137 0 0,-3 5-10 0 0,-3 9 20 0 0,1 0-18 0 0,-13 22 65 0 0,17-23-88 0 0,0 1 0 0 0,-2 9-116 0 0,-8 45 219 0 0,8-25-38 0 0,6-30-89 0 0,0 6 70 0 0,1-1 0 0 0,2 14-162 0 0,-3 18 196 0 0,2-26-40 0 0,1 0 0 0 0,2-1 0 0 0,2 6-156 0 0,7 50 356 0 0,1-20-36 0 0,-6-40-212 0 0,-1-1-80 0 0,1 1-51 0 0,1-1 72 0 0,2 5 76 0 0,8 13 124 0 0,-14-40-258 0 0,-1-2-27 0 0,0-2-38 0 0,-1 1-87 0 0,0-1-151 0 0,0-1-268 0 0,-1 1 67 0 0,1-1 58 0 0,0 1 51 0 0,-1-1-26 0 0,1 1 46 0 0,-2-2-633 0 0,1 1 406 0 0,0 1 148 0 0,1-1 24 0 0,-1 1-63 0 0,-2-3-1892 0 0,-1-3-1357 0 0</inkml:trace>
  <inkml:trace contextRef="#ctx0" brushRef="#br0" timeOffset="257.455">181 580 13936 0 0,'0'0'314'0'0,"0"0"46"0"0,0-1-59 0 0,0 1-73 0 0,0 0-62 0 0,0-1-52 0 0,0-1-3 0 0,4-1 1 0 0,14-1 186 0 0,-1 2-91 0 0,4 3-52 0 0,11 1-45 0 0,13 1-13 0 0,-7-1-86 0 0,20 3-11 0 0,20 2 0 0 0,-67-7-28 0 0,15 2 75 0 0,-18-2-69 0 0,0 1-44 0 0,0 0-71 0 0,1-1-86 0 0,-1 1-105 0 0,-4-1 119 0 0,0 1-34 0 0,0-1-35 0 0,0 0-38 0 0,0 0-41 0 0,1 1-43 0 0,-1-1-44 0 0,0 0-49 0 0,0 0-48 0 0,0 0-53 0 0,12-1-1395 0 0,7-1-1133 0 0,-23 2 3121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6:12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0 306 11256 0 0,'0'0'256'0'0,"0"0"34"0"0,0 0 21 0 0,0 0-35 0 0,0-1-208 0 0,1 1-40 0 0,0-3-4 0 0,-1 1 29 0 0,1 1 56 0 0,-1 1 128 0 0,0 0 224 0 0,0 0 19 0 0,0 0-13 0 0,0 3-295 0 0,0 6 278 0 0,0 0-64 0 0,0 0-58 0 0,0 0-52 0 0,0 0-45 0 0,1 0-40 0 0,1 9 98 0 0,0-3-116 0 0,8 19 160 0 0,-1-15-57 0 0,19 28 14 0 0,-24-42-234 0 0,-1-1-1 0 0,1 1 0 0 0,0-1 1 0 0,0 1-1 0 0,0-1 0 0 0,2 1-55 0 0,12 3 135 0 0,5-5-44 0 0,-17-3-64 0 0,0 0-1 0 0,-1 0 1 0 0,1-1 0 0 0,0 1 0 0 0,-1-1-1 0 0,1-1 1 0 0,-1 1 0 0 0,1-1 0 0 0,2-1-27 0 0,-5 1 30 0 0,1 0 1 0 0,-1 0 0 0 0,0 0 0 0 0,0 0-1 0 0,3-3-30 0 0,5-6 73 0 0,-1 0 0 0 0,-1-1-1 0 0,3-4-72 0 0,1-1 28 0 0,1 0-50 0 0,1-2 8 0 0,-12 15 0 0 0,0 0 0 0 0,0 0-1 0 0,0 0 1 0 0,0 1 0 0 0,1-1 0 0 0,-1 1 0 0 0,1 0 0 0 0,0 0 0 0 0,0 0 0 0 0,0 1 0 0 0,1-1-1 0 0,0 1 15 0 0,4 2-123 0 0,4 8 56 0 0,-5-2-5 0 0,-2 0-8 0 0,1 6 80 0 0,-4-5-14 0 0,4 8-36 0 0,3 8 40 0 0,-3-4 10 0 0,-3-7 0 0 0,0 1 0 0 0,-1-1 11 0 0,0-2 44 0 0,-2-8 17 0 0,-1-2 5 0 0,0 0-4 0 0,0 0-1 0 0,0 0 0 0 0,5 1 86 0 0,-1-5-54 0 0,1-10-13 0 0,-2 6-84 0 0,9-42-21 0 0,-6 28-65 0 0,2-3 24 0 0,3 10-15 0 0,-6 11 58 0 0,-4 3 6 0 0,0 0 0 0 0,1 1 1 0 0,-1-1-1 0 0,0 0 0 0 0,0 0 1 0 0,0 0-1 0 0,0 0 0 0 0,-1-1 1 0 0,1 1-1 0 0,0 0 0 0 0,0 0 1 0 0,-1 0 5 0 0,1 0-7 0 0,-1 0 0 0 0,0 0 0 0 0,0 1 0 0 0,1-1 0 0 0,-1 0 0 0 0,0 1 0 0 0,1-1 0 0 0,-1 0 0 0 0,1 1 0 0 0,-1-1 0 0 0,1 1 0 0 0,-1-1 0 0 0,1 1 0 0 0,-1-1-1 0 0,1 1 1 0 0,-1-1 0 0 0,1 1 0 0 0,0-1 0 0 0,-1 1 0 0 0,1 0 0 0 0,0-1 0 0 0,-1 1 0 0 0,2 0 7 0 0,9-3-34 0 0,-7 2 4 0 0,-3 1 22 0 0,0 0 0 0 0,0 0 1 0 0,0-1-1 0 0,1 1 0 0 0,-1 0 0 0 0,0 0 0 0 0,0 0 0 0 0,0 0 0 0 0,1 1 0 0 0,-1-1 0 0 0,0 0 0 0 0,1 1 8 0 0,0 0-2 0 0,1 0-1 0 0,-1 1 1 0 0,1-1-1 0 0,-1 1 0 0 0,0 0 1 0 0,1-1-1 0 0,-1 1 0 0 0,0 0 1 0 0,1 2 2 0 0,4 2-24 0 0,-5-4 21 0 0,1 1 0 0 0,-1 0 0 0 0,0-1 0 0 0,0 1 0 0 0,0 0 0 0 0,0 0 0 0 0,0 0 0 0 0,0 0 0 0 0,-1 0 0 0 0,0 1 3 0 0,7 13 1 0 0,5 9 52 0 0,-11-23-45 0 0,-1-2-9 0 0,1 5 14 0 0,5 9 41 0 0,-7-14-52 0 0,1 0-1 0 0,0 0 0 0 0,-1 0 1 0 0,1 1-1 0 0,0-1 0 0 0,0 0 0 0 0,-1 0 1 0 0,1 0-1 0 0,0 0 0 0 0,0 0 0 0 0,1 0-1 0 0,15 10 46 0 0,-12-8-31 0 0,-4-2-1 0 0,0-1-40 0 0,-1 0-55 0 0,0 0-114 0 0,-1-1-201 0 0,-1-2-19 0 0</inkml:trace>
  <inkml:trace contextRef="#ctx0" brushRef="#br0" timeOffset="273.799">310 1 16040 0 0,'0'0'362'0'0,"0"0"47"0"0,0 0 30 0 0,0 0-181 0 0,0 0-123 0 0,0 0-49 0 0,0 0-16 0 0,0 0 26 0 0,2 1-16 0 0,0 1-12 0 0,1 1-68 0 0,0-1-64 0 0,0 1-57 0 0,0 0-22 0 0,-1-1-33 0 0,4 3-262 0 0,0 0-91 0 0,-1-1-65 0 0,7 3-472 0 0</inkml:trace>
  <inkml:trace contextRef="#ctx0" brushRef="#br0" timeOffset="459.777">978 51 14208 0 0,'0'0'198'0'0,"0"0"-43"0"0,0 1 51 0 0,0 0-109 0 0,0 3-15 0 0,0-1 9 0 0,-3 19-58 0 0,1 1 46 0 0,1 0 45 0 0,0-1 43 0 0,1 1 43 0 0,0 0 40 0 0,0 0 40 0 0,0 0 38 0 0,1 6 141 0 0,-1 0 58 0 0,1 2-222 0 0,0 1-71 0 0,2-1-66 0 0,-1 1-60 0 0,2 9-51 0 0,9 30 39 0 0,-6-43-51 0 0,-4-21-40 0 0,-1-1 0 0 0,-1 1 0 0 0,1-1 0 0 0,-1 1 0 0 0,0 0 0 0 0,-1 0 0 0 0,0 4-5 0 0,0-9-81 0 0,0-2-41 0 0,0 0-183 0 0,0 0 154 0 0,0 0-53 0 0,0 0-81 0 0,0 0 92 0 0,0 0-41 0 0,0 0-42 0 0,0 0-41 0 0,0 0-38 0 0,0 0-33 0 0,0 0-250 0 0,0 0-56 0 0,-1 1-815 0 0,0 0-2 0 0,-1 0-53 0 0,0 1-875 0 0</inkml:trace>
  <inkml:trace contextRef="#ctx0" brushRef="#br0" timeOffset="865.099">870 224 11720 0 0,'2'0'264'0'0,"4"0"37"0"0,1 0-60 0 0,0 0-53 0 0,-1 0-49 0 0,6 0 4 0 0,-1 0-78 0 0,26 0-62 0 0,-21 1 69 0 0,-7 0 38 0 0,0 1 69 0 0,22 2 269 0 0,-1 0-87 0 0,1-1-72 0 0,0 0-60 0 0,24-1 74 0 0,76 0 234 0 0,-106 2-405 0 0,-10 1 25 0 0,-13-5-54 0 0,-2 0 1 0 0,0 2-48 0 0,0 3 47 0 0,-1-2-39 0 0,1-2-56 0 0,0 0 0 0 0,0 0 0 0 0,-1 0 0 0 0,1 0 0 0 0,-1-1 0 0 0,1 1 0 0 0,-1 0 0 0 0,1 0 0 0 0,-1 0 0 0 0,0-1 0 0 0,1 1 0 0 0,-1 0 0 0 0,0-1 0 0 0,0 1 0 0 0,1-1 0 0 0,-2 1-8 0 0,-2 4 41 0 0,0-1 0 0 0,0 1 0 0 0,1 0-1 0 0,-2 2-40 0 0,-13 16 109 0 0,11-14-72 0 0,-1-1-1 0 0,1 1 0 0 0,1 0 1 0 0,-1 1-1 0 0,-3 8-36 0 0,2-3 80 0 0,2 0 42 0 0,1-1 2 0 0,5 5-9 0 0,3-10-43 0 0,2-2 38 0 0,5 1 131 0 0,-5-5-24 0 0,1-1-33 0 0,5 2 101 0 0,3-2-22 0 0,11-4 42 0 0,-13-2-141 0 0,6-2 24 0 0,1 0-52 0 0,-15 5-115 0 0,0 0 0 0 0,0-1-1 0 0,0 0 1 0 0,-1 0 0 0 0,1 0-1 0 0,-1 0 1 0 0,1-1 0 0 0,-1 1-1 0 0,0-1 1 0 0,1-1-21 0 0,6-6 58 0 0,-1-1 0 0 0,0 0 0 0 0,5-10-58 0 0,-1-4 31 0 0,-4 3 43 0 0,-1-2-66 0 0,-3 0-61 0 0,-2 0-57 0 0,-4 1-53 0 0,-4 0-49 0 0,-4 2-44 0 0,-6 2-41 0 0,10 14 94 0 0,-1 1 44 0 0,-14-6-242 0 0,10 7 189 0 0,2 0-51 0 0,1-1-102 0 0,2 3 82 0 0,-6-2-235 0 0,8 2 315 0 0,-1 1-58 0 0,2-1 27 0 0,0 1-49 0 0,0 0-55 0 0,0 0-64 0 0,1 0-835 0 0,1 0-41 0 0,0 0-8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09:58:13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102 521 5328 0 0,'0'0'116'0'0,"0"0"17"0"0,0 0-35 0 0,-1 0-35 0 0,0 1-13 0 0,-2 1-9 0 0,2-2 8 0 0,1 0 41 0 0,-1 0 53 0 0,1 0 167 0 0,0 0 286 0 0,0 0 20 0 0,0 0-11 0 0,0 0-70 0 0,0 0-30 0 0,0 0-7 0 0,0 0-20 0 0,0 0-71 0 0,0 0-30 0 0,0 0-7 0 0,0 0-26 0 0,0 0-100 0 0,0 0-42 0 0,-1 1-35 0 0,0 1-40 0 0,-2 12 306 0 0,3-11-276 0 0,-1-2 58 0 0,-1 6 147 0 0,0-1-43 0 0,-1 3 94 0 0,1 1-64 0 0,-7 22 603 0 0,6-18-510 0 0,0 1-212 0 0,1-9-148 0 0,1 1-1 0 0,0-1 0 0 0,0 0 0 0 0,1 4-81 0 0,-2 23 182 0 0,-1-1-93 0 0,-1 35 10 0 0,3-48-53 0 0,-4 25-12 0 0,3-27 1 0 0,0-1 34 0 0,0 1 52 0 0,2 0 66 0 0,-1-4 12 0 0,1-1-108 0 0,-2 3-87 0 0,-1 7-117 0 0,0 2-13 0 0,1-7 129 0 0,1-3 99 0 0,1-6-6 0 0,0-1 35 0 0,0-6-206 0 0,0-1-45 0 0,0 0-9 0 0,0 0-6 0 0,0 0-31 0 0,0 0-129 0 0,0 0 132 0 0,0 0 35 0 0,0 0-39 0 0,0-1 80 0 0,2-1 12 0 0,-2 0-5 0 0,2-5-295 0 0,-1 0-47 0 0,1 0-66 0 0,-1-1-87 0 0,0 3 134 0 0,0 0-53 0 0,0 0-60 0 0,-1 1-65 0 0,0 2 281 0 0,0 0-39 0 0,1-1-477 0 0,-1-2-304 0 0,0-1-729 0 0</inkml:trace>
  <inkml:trace contextRef="#ctx0" brushRef="#br0" timeOffset="1">18 629 7488 0 0,'-1'-3'-106'0'0,"0"0"36"0"0,-1-2 30 0 0,0-1 123 0 0,0 0 108 0 0,1 2 5 0 0,-1 0 45 0 0,1 0 38 0 0,-1 0 34 0 0,0-6 544 0 0,0-5 584 0 0,3 7-573 0 0,1 3-320 0 0,0 1-123 0 0,1 0-38 0 0,0 1-99 0 0,0 0-38 0 0,1 0-43 0 0,1 1-48 0 0,16-7 341 0 0,0 3-86 0 0,0 3-74 0 0,0 2-64 0 0,14 3 62 0 0,17 6 20 0 0,-36-6-270 0 0,-9-1-53 0 0,-1 0 0 0 0,1 1-1 0 0,0 0 1 0 0,2 0-35 0 0,28 7 76 0 0,-30-8-71 0 0,0 0-1 0 0,0 1 0 0 0,-1 0 0 0 0,5 2-4 0 0,-10-4 5 0 0,0 1-1 0 0,0-1 1 0 0,-1 1-1 0 0,1 0 1 0 0,0-1-1 0 0,-1 1 1 0 0,1 0 0 0 0,0 0-1 0 0,-1 0 1 0 0,1-1-1 0 0,-1 1 1 0 0,0 0-1 0 0,1 0 1 0 0,-1 0-1 0 0,1 0-4 0 0,1 4 10 0 0,-1-3 7 0 0,1 0 0 0 0,-1 1 0 0 0,1-1 0 0 0,-1 1-1 0 0,0 0 1 0 0,0-1 0 0 0,0 1 0 0 0,0 0 0 0 0,0 2-17 0 0,-1-2 10 0 0,1 0 0 0 0,-1 0 1 0 0,0 0-1 0 0,-1 0 0 0 0,1 0 0 0 0,0 0 0 0 0,-1-1 0 0 0,0 1 0 0 0,0 0 0 0 0,0 0 0 0 0,0 0 0 0 0,0 0 1 0 0,0-1-1 0 0,-1 1 0 0 0,1-1 0 0 0,-1 1 0 0 0,0-1 0 0 0,0 0 0 0 0,0 1 0 0 0,0-1 0 0 0,0 0 0 0 0,-1 1-10 0 0,-19 15 107 0 0,-1-1-1 0 0,-15 8-106 0 0,-5 3 87 0 0,37-24-87 0 0,-1 0 0 0 0,1 0 0 0 0,-1 0 0 0 0,0-1 0 0 0,-4 1 0 0 0,5-3 31 0 0,5-1 118 0 0,1 0 15 0 0,0 0-4 0 0,0 0-75 0 0,0 0-64 0 0,0 0-46 0 0,0 0-76 0 0,11 0-205 0 0,-1-1 83 0 0,-1 0 74 0 0,0 0 60 0 0,0 0 49 0 0,0 0 39 0 0,25 1 113 0 0,-17 3-91 0 0,8 2-86 0 0,-4 2 0 0 0,1 0 0 0 0,7 4 65 0 0,6 7-26 0 0,-5 3 40 0 0,-10-4 205 0 0,-15-12-114 0 0,0 0 1 0 0,0 0 0 0 0,0 1 0 0 0,3 5-106 0 0,-7-9 27 0 0,0 0 1 0 0,0 0 0 0 0,1 0-1 0 0,-1 1 1 0 0,-1-1 0 0 0,1 0-1 0 0,0 0 1 0 0,0 1 0 0 0,-1-1 0 0 0,1 0-1 0 0,-1 1 1 0 0,0-1 0 0 0,0 0-1 0 0,0 1 1 0 0,0-1 0 0 0,0 1-1 0 0,-1-1 1 0 0,1 0 0 0 0,0 1-1 0 0,-1-1 1 0 0,0 0 0 0 0,0 1-1 0 0,0-1 1 0 0,0 0 0 0 0,0 0-1 0 0,0 0 1 0 0,-1 1-28 0 0,-5 5 300 0 0,-2-1-67 0 0,-1-2-56 0 0,-1 0-46 0 0,-9 1 12 0 0,-9-1 5 0 0,11-1-23 0 0,-55 8 286 0 0,48-9-335 0 0,0 0-83 0 0,18-3 7 0 0,-1 0 0 0 0,1 0 0 0 0,0-1-1 0 0,-3 0 1 0 0,-3-1-37 0 0,0-1-51 0 0,0 1-71 0 0,1 0-90 0 0,10 2 358 0 0,1-1-99 0 0,-1 1-88 0 0,1-1-75 0 0,-1 0-164 0 0,0 0-90 0 0,-2-3-1136 0 0,4 3 1247 0 0,-1 0 38 0 0,1 0-842 0 0</inkml:trace>
  <inkml:trace contextRef="#ctx0" brushRef="#br0" timeOffset="2">435 59 6328 0 0,'0'-2'-43'0'0,"0"0"61"0"0,1 0 54 0 0,-1 0 49 0 0,1 0 44 0 0,0 0 39 0 0,1-2 295 0 0,0 0 133 0 0,0-4 925 0 0,-2 5-631 0 0,0 1-81 0 0,-1 1-78 0 0,1-1-73 0 0,-1 1-72 0 0,0 0-66 0 0,0 0-64 0 0,0 1-60 0 0,0-1-56 0 0,0 1-53 0 0,-1 0-49 0 0,1 1-46 0 0,-1-1-42 0 0,1 1-38 0 0,-3 0 46 0 0,1 1-112 0 0,0 0-78 0 0,-1 0-51 0 0,-3 4-123 0 0,3-3 125 0 0,2-1 75 0 0,0 0 60 0 0,0-1 90 0 0,1 1 103 0 0,-31 29 442 0 0,13-9-294 0 0,8-6-155 0 0,0 0-51 0 0,-9 13 93 0 0,18-26-270 0 0,0 0-1 0 0,0 1 1 0 0,0-1-1 0 0,1 0 1 0 0,-1 1-1 0 0,-1 3-47 0 0,0 6 240 0 0,0 0 0 0 0,-1 9-240 0 0,1-2 196 0 0,3 10-136 0 0,1-13-72 0 0,0-4-70 0 0,3 2-53 0 0,2 0-69 0 0,0-2-87 0 0,-5-12 132 0 0,0 0 33 0 0,0 2-41 0 0,1-1 98 0 0,0 0 45 0 0,4 4 54 0 0,-4-4-74 0 0,0-1-14 0 0,-1 1-34 0 0,1-1-39 0 0,-1 0-46 0 0,1 1-127 0 0,0-1-99 0 0,0 1-112 0 0,-1-1 211 0 0,0 0-33 0 0,0-1-35 0 0,-1 1-37 0 0,1 0-37 0 0,0 0-40 0 0,0 0-42 0 0,0 0-43 0 0,0 0-45 0 0,0-1-46 0 0,1 3-1415 0 0,1 2-1163 0 0</inkml:trace>
  <inkml:trace contextRef="#ctx0" brushRef="#br0" timeOffset="3">562 156 8864 0 0,'0'0'258'0'0,"0"0"2"0"0,-1 0-542 0 0,1 0 85 0 0,0-1 81 0 0,0 1 72 0 0,0 0 69 0 0,0 0 61 0 0,-1-1 55 0 0,1 1 50 0 0,0 0 39 0 0,-1-1 35 0 0,1 0 350 0 0,-3-1 1677 0 0,2 1-1850 0 0,0 1-52 0 0,1-1-62 0 0,-1 1-86 0 0,1 0-105 0 0,-1 0-120 0 0,-3 0 440 0 0,1 2-85 0 0,-1-1-74 0 0,0 2-65 0 0,0 0-21 0 0,0 1-58 0 0,-7 10 148 0 0,8-10-183 0 0,-1 0 41 0 0,2-1-19 0 0,0-1 36 0 0,0 0-41 0 0,0 1-1 0 0,0-1 1 0 0,0 1 0 0 0,0-1 0 0 0,1 1 0 0 0,-2 2-137 0 0,-5 13 473 0 0,4-2-183 0 0,3-9-193 0 0,0-1-41 0 0,1 4 52 0 0,0 7 13 0 0,0-15-110 0 0,0 0 0 0 0,1 0 0 0 0,-1 1 0 0 0,1-1 0 0 0,-1 0-1 0 0,1 0 1 0 0,-1 0 0 0 0,1 0 0 0 0,0 0 0 0 0,0 0-10 0 0,1 1 17 0 0,2 7 54 0 0,4-2 37 0 0,8-4 56 0 0,-14-4-154 0 0,0 0 0 0 0,0 0 0 0 0,-1 0-1 0 0,1-1 1 0 0,0 1 0 0 0,-1-1 0 0 0,1 1 0 0 0,-1-1 0 0 0,1 0 0 0 0,0 0 0 0 0,-1 1 0 0 0,1-2-10 0 0,16-14 73 0 0,-6 3 10 0 0,0 0 88 0 0,-6 7-41 0 0,0 1 38 0 0,8-10-103 0 0,-3 2-36 0 0,-8 11-32 0 0,-1 1 1 0 0,1-1-1 0 0,-1 1 1 0 0,1 0-1 0 0,0 0 0 0 0,0-1 1 0 0,0 2-1 0 0,0-1 3 0 0,-2 0-62 0 0,-1 1 62 0 0,1-1 81 0 0,0 1-90 0 0,-1 2-55 0 0,1-1-73 0 0,0 2-92 0 0,1 1-112 0 0,0 9 284 0 0,0 1 39 0 0,-2-10 20 0 0,0 0 0 0 0,1 0 0 0 0,-1 0 0 0 0,1 0 0 0 0,0-1 0 0 0,0 1 0 0 0,0 0 0 0 0,2 1-2 0 0,-3-4-3 0 0,1 1-1 0 0,0-1 0 0 0,0 0 0 0 0,0 0 1 0 0,0 1-1 0 0,0-1 0 0 0,0 0 0 0 0,1 0 1 0 0,-1 0-1 0 0,1 0 4 0 0,1 1-16 0 0,-1-1 0 0 0,0 0 0 0 0,1 0 0 0 0,-1 0 0 0 0,1-1 0 0 0,-1 1 0 0 0,1-1 0 0 0,0 1 16 0 0,8-1 142 0 0,0-2-51 0 0,1-4-30 0 0,5-7-17 0 0,-2-3 12 0 0,-6 4 29 0 0,-3 3 35 0 0,-1 0 59 0 0,-1 1-75 0 0,1-1-36 0 0,-5 7-61 0 0,1 1 0 0 0,0-1 0 0 0,-1 0-1 0 0,0 0 1 0 0,1 1 0 0 0,-1-1 0 0 0,0 0-1 0 0,0 0 1 0 0,1 0 0 0 0,-1 1 0 0 0,-1-1 0 0 0,1 0-1 0 0,0 0-6 0 0,-1-10 30 0 0,1 9 0 0 0,-1 0-1 0 0,1-1 1 0 0,-1 1-1 0 0,1 0 0 0 0,-1-1 1 0 0,0 1-1 0 0,-1-1-29 0 0,-7-19 149 0 0,8 17-128 0 0,-1 1 0 0 0,-1-1-1 0 0,1 1 1 0 0,-1 0-1 0 0,-1-2-20 0 0,-9-16 54 0 0,-2 0-29 0 0,-5 1-46 0 0,19 20-122 0 0,-1 1 48 0 0,1 0 41 0 0,0 0 34 0 0,-3-1 66 0 0,-1 0 141 0 0,3 1-130 0 0,0 0-56 0 0,-1 0-95 0 0,2 1 4 0 0,0 0-34 0 0,-1-1-167 0 0,0 1-121 0 0,1 0 155 0 0,-1-1-37 0 0,1 1-39 0 0,0 0-41 0 0,0 0-43 0 0,0 0-46 0 0,0 0-48 0 0,0 0-49 0 0,-1 0-52 0 0,1 0-54 0 0,0 0-57 0 0,0 0-58 0 0,-1 0-1502 0 0,0 0-1288 0 0</inkml:trace>
  <inkml:trace contextRef="#ctx0" brushRef="#br0" timeOffset="4">916 0 8688 0 0,'0'0'256'0'0,"0"0"-7"0"0,0 1-154 0 0,0 0-78 0 0,2 3-38 0 0,-1-2 82 0 0,0-1 11 0 0,-1 0 39 0 0,1 0 44 0 0,-1 0 52 0 0,3 3 408 0 0,0-1-41 0 0,4 2 479 0 0,-5-3-786 0 0,0-1 0 0 0,-1 0 0 0 0,1 1 0 0 0,-1-1 0 0 0,1 1 0 0 0,-1 0 0 0 0,0-1 0 0 0,1 1 1 0 0,-1 0-268 0 0,2 4 389 0 0,0-1-34 0 0,3 5 254 0 0,1-1-117 0 0,0 1-100 0 0,0 1-34 0 0,1 0-86 0 0,-1 0-62 0 0,5 18 214 0 0,-7-9-94 0 0,-3 10 43 0 0,-3-25-310 0 0,1-1 0 0 0,-1 1 0 0 0,0-1 0 0 0,0 0 0 0 0,-2 5-63 0 0,-1 1 50 0 0,0 0-1 0 0,-1-1 1 0 0,0 1-1 0 0,-1-1 1 0 0,1 0-1 0 0,-2 0 1 0 0,-3 4-50 0 0,-5 3 39 0 0,-2-1-49 0 0,-1 1-67 0 0,-1-2-82 0 0,19-13 157 0 0,-3 1-129 0 0,-1 1 53 0 0,-8 7-35 0 0,6-6 17 0 0,4-2 12 0 0,-1 0-34 0 0,1 0-39 0 0,-1 0-47 0 0,0 1-85 0 0,0-1-75 0 0,1 1-84 0 0,-1-1-93 0 0,0 1-103 0 0,0-1-112 0 0,1 1-121 0 0,0-2 391 0 0,1 1-35 0 0,-5 3-1710 0 0,-3 3-1264 0 0</inkml:trace>
  <inkml:trace contextRef="#ctx0" brushRef="#br0" timeOffset="5">294 1351 7856 0 0,'3'-1'62'0'0,"2"0"44"0"0,-3 1-24 0 0,0 0 45 0 0,-2 0 89 0 0,1 0-31 0 0,-1 0-124 0 0,1 0 36 0 0,-1 0 98 0 0,0 0 226 0 0,0 0 381 0 0,0 0-6 0 0,1 0-104 0 0,-1 0-97 0 0,0 0-92 0 0,0 0-83 0 0,0 0-78 0 0,1 0-70 0 0,-1 0-65 0 0,0 0-43 0 0,1 0-63 0 0,-1 0-53 0 0,0 0-44 0 0,1 0-89 0 0,1 0-159 0 0,-2 0 163 0 0,0 0 50 0 0,1 0 76 0 0,-1 0 29 0 0,0 0 42 0 0,0 1 47 0 0,0-1 52 0 0,1 4-80 0 0,2 0 21 0 0,1 1 24 0 0,-3-1-9 0 0,-1 2 67 0 0,1-2-43 0 0,2 5 101 0 0,-2-8-252 0 0,-1 0 0 0 0,1 1 0 0 0,-1-1 0 0 0,1 1 0 0 0,-1-1 0 0 0,0 1 0 0 0,0-1 0 0 0,1 1 0 0 0,-1-1 0 0 0,0 1-44 0 0,-2 6 233 0 0,1-7-205 0 0,1 0-1 0 0,-1 0 0 0 0,1 0 1 0 0,0 0-1 0 0,-1 0 1 0 0,1 0-1 0 0,0 0 0 0 0,0 1 1 0 0,0-1-1 0 0,0 0 0 0 0,0 0 1 0 0,0 0-1 0 0,0 0 1 0 0,0 0-1 0 0,0 0 0 0 0,0 0 1 0 0,1 0-1 0 0,-1 0 1 0 0,0 0-1 0 0,1 1-27 0 0,3 3 159 0 0,0 0-35 0 0,2 2-39 0 0,-5-6-76 0 0,-1-1 0 0 0,0 1 0 0 0,1-1 0 0 0,-1 1 0 0 0,0-1 0 0 0,0 1 0 0 0,0-1 0 0 0,1 0 0 0 0,-1 1 0 0 0,0-1 0 0 0,0 1 0 0 0,0-1 0 0 0,0 1 0 0 0,0-1 0 0 0,0 1 0 0 0,0-1 0 0 0,0 1 0 0 0,0-1 0 0 0,0 1 0 0 0,0-1 0 0 0,0 1 0 0 0,-1-1 0 0 0,1 1-1 0 0,0-1 1 0 0,0 1 0 0 0,0-1 0 0 0,-1 1 0 0 0,1-1 0 0 0,0 1-9 0 0,-14 13 169 0 0,6-6-126 0 0,2 1-58 0 0,5-8 15 0 0,1 1 0 0 0,-1 0 0 0 0,0-1 0 0 0,1 1 0 0 0,-1-1 0 0 0,0 1 0 0 0,0-1 0 0 0,0 1 0 0 0,-1-1 0 0 0,1 0 0 0 0,0 1 0 0 0,0-1 0 0 0,-2 1 0 0 0,2-1 0 0 0,0 0 0 0 0,1-1 0 0 0,-1 1 0 0 0,1 0 0 0 0,-1 0 0 0 0,1 0 0 0 0,-1 0 0 0 0,1 0 0 0 0,-1-1 0 0 0,1 1 0 0 0,0 0 0 0 0,-1 0 0 0 0,1 0 0 0 0,0 0 0 0 0,0 1 0 0 0,0-1 0 0 0,-1 0 0 0 0,1 0 0 0 0,0-1 0 0 0,0 1 0 0 0,0 0 0 0 0,-1 0 0 0 0,1 0 0 0 0,0-1 0 0 0,-1 1 0 0 0,1 0 0 0 0,-1 0 0 0 0,1-1 0 0 0,-1 1 0 0 0,1 0 0 0 0,-1-1 0 0 0,0 1-57 0 0,0 0 99 0 0,1-1-6 0 0,0 0 6 0 0,1 1-45 0 0,-1-1-32 0 0,0 2-37 0 0,0-1-24 0 0,0 1-36 0 0,0 1-41 0 0,0 0-48 0 0,0-3-411 0 0,1 0 91 0 0,-1 0 78 0 0,0 0 64 0 0,0 0 57 0 0,1 1 37 0 0,-1-1-594 0 0,1 1 482 0 0,-1-1-80 0 0,0 0-109 0 0,1 1-1436 0 0,-1 0-1153 0 0,0-1 3187 0 0</inkml:trace>
  <inkml:trace contextRef="#ctx0" brushRef="#br0" timeOffset="6">468 1266 11312 0 0,'0'0'256'0'0,"1"-1"33"0"0,0 1-98 0 0,1-1-37 0 0,4-1-5 0 0,-4 1-55 0 0,2 0-184 0 0,0-1 56 0 0,0 0 53 0 0,1 1 47 0 0,1-2 89 0 0,0 1 66 0 0,0 0 59 0 0,1-1 49 0 0,1 1 120 0 0,-1-1 42 0 0,17-1 1091 0 0,-12 4-826 0 0,-1 1-92 0 0,-4 2-298 0 0,0 0-79 0 0,-2 0-120 0 0,0 1-75 0 0,0 2-82 0 0,0 0-94 0 0,-2 1 187 0 0,-2 2-36 0 0,-2 3-26 0 0,-5 6-28 0 0,-11 9-20 0 0,7-13 69 0 0,1-4-26 0 0,-1-1 0 0 0,0 0 0 0 0,-1 0 0 0 0,1-1 0 0 0,-4 2-36 0 0,-6 4 1 0 0,10-8-1 0 0,-6 6 11 0 0,15-11 42 0 0,3 0 1 0 0,19 8 30 0 0,14-6 131 0 0,-18-2-140 0 0,2 1-59 0 0,-13-1-259 0 0,-1 0 98 0 0,1 0 84 0 0,-1-1 71 0 0,1 1 55 0 0,-1-1 41 0 0,20 2 545 0 0,-17-2-537 0 0,0 0-106 0 0,-4 0-58 0 0,0 0-43 0 0,0 0-48 0 0,0 0-53 0 0,0 0-58 0 0,0 0-64 0 0,0 0-69 0 0,0 0-73 0 0,-1 0 100 0 0,-1 0-38 0 0,1 0-40 0 0,0 0-41 0 0,0 0-44 0 0,0 0-45 0 0,-1 0-46 0 0,1 0-48 0 0,1 0-1635 0 0,1 0-1307 0 0</inkml:trace>
  <inkml:trace contextRef="#ctx0" brushRef="#br0" timeOffset="7">1102 1296 5848 0 0,'0'0'143'0'0,"0"0"-59"0"0,-1 1-45 0 0,-1 3 28 0 0,0-3-16 0 0,1 0 17 0 0,0-1 68 0 0,1 0 157 0 0,0 0-330 0 0,0 1 59 0 0,0-1 55 0 0,0 0 51 0 0,0 1 47 0 0,0 0 43 0 0,0-1 39 0 0,0 1 34 0 0,-1 1 367 0 0,1 0 87 0 0,-1 3 1929 0 0,0-3-1603 0 0,1-1-582 0 0,0-1-55 0 0,0 0-66 0 0,0 0-75 0 0,0 0-286 0 0,-13-34 1678 0 0,9 22-1220 0 0,2 6-280 0 0,1 1-40 0 0,-4-17 412 0 0,1 7-233 0 0,1-1-50 0 0,0 1-46 0 0,0 0-41 0 0,0-1-39 0 0,1 1-32 0 0,1-16 32 0 0,-2-2-75 0 0,2 25-59 0 0,0 1 1 0 0,1 0-1 0 0,0-1 1 0 0,0 1-1 0 0,0-1 1 0 0,1 1-15 0 0,4-28 1 0 0,-1 1 49 0 0,-3 13 42 0 0,2 0 0 0 0,0 1 1 0 0,6-18-93 0 0,5-19 110 0 0,-11 40-65 0 0,1 0-1 0 0,1 1 0 0 0,0-1 1 0 0,5-9-45 0 0,-3 13 75 0 0,0 0 1 0 0,7-8-76 0 0,9-8 58 0 0,-2 8-66 0 0,3 1-75 0 0,13-4-55 0 0,-11 11 92 0 0,-4 5 86 0 0,1 3 107 0 0,-21 5-139 0 0,-1-1 1 0 0,1 1-1 0 0,0 1 0 0 0,0-1 0 0 0,-1 0 1 0 0,1 0-1 0 0,0 1 0 0 0,-1-1 1 0 0,1 1-1 0 0,0-1-8 0 0,1 2 0 0 0,0-1-1 0 0,0 1 1 0 0,0 0 0 0 0,0 0 0 0 0,0 0 0 0 0,-1 0 0 0 0,1 0-1 0 0,1 2 1 0 0,-2-2-37 0 0,0 1-1 0 0,0 0 0 0 0,0 0 1 0 0,0 0-1 0 0,0 0 0 0 0,0 0 0 0 0,-1 1 1 0 0,0-1-1 0 0,1 0 0 0 0,-1 1 1 0 0,0-1-1 0 0,-1 1 0 0 0,1-1 0 0 0,-1 2 38 0 0,1 8-92 0 0,-2 1 35 0 0,0 0 44 0 0,-1 0 55 0 0,1-11-37 0 0,1 0 0 0 0,-1 0 0 0 0,0 0-1 0 0,0 0 1 0 0,0 0 0 0 0,-1 0 0 0 0,1 0-1 0 0,-1-1 1 0 0,-1 3-5 0 0,0-1 13 0 0,0-1 1 0 0,0 1-1 0 0,0-1 0 0 0,-1 1 1 0 0,1-1-1 0 0,-2 0-13 0 0,-8 6 60 0 0,0-1 1 0 0,-1-1-1 0 0,-10 4-60 0 0,-13 8 64 0 0,28-15-47 0 0,1 0-1 0 0,-1 0 0 0 0,1-1 0 0 0,-2 0-16 0 0,-15 5-1 0 0,-8 3 11 0 0,18-7-46 0 0,7-2-20 0 0,0 1-38 0 0,4-2 57 0 0,-1 1-86 0 0,0-1-36 0 0,-3 0-268 0 0,7-1 260 0 0,0 0-51 0 0,1 0-84 0 0,0 0 98 0 0,0 0-41 0 0,0 0-46 0 0,0 0-42 0 0,0 0-39 0 0,0 0-35 0 0,0 0-261 0 0,0 0-59 0 0,0 0-45 0 0,0 0-34 0 0,0 0-1441 0 0,0 0-1271 0 0</inkml:trace>
  <inkml:trace contextRef="#ctx0" brushRef="#br0" timeOffset="8">1636 511 10224 0 0,'0'0'145'0'0,"0"0"-44"0"0,1 0-4 0 0,0 0-97 0 0,1 0-77 0 0,-1 0 106 0 0,-1 0 57 0 0,1 0 81 0 0,-1 0 97 0 0,0-1 118 0 0,0 1-140 0 0,-1 0 36 0 0,-2-3 202 0 0,-1 1-46 0 0,1 1-44 0 0,-1 0-40 0 0,1 1-39 0 0,-1 0-36 0 0,-2 1 176 0 0,-1 3-116 0 0,1 0-95 0 0,0 2-77 0 0,0 1-58 0 0,-11 19 85 0 0,12-14-58 0 0,2-6-12 0 0,1 0 45 0 0,0 0 54 0 0,0-2 67 0 0,-4 19 133 0 0,-7 30 397 0 0,10-37-597 0 0,1 1 0 0 0,0 8-219 0 0,2 1 93 0 0,-1 4-11 0 0,-3 15-4 0 0,-1 29 33 0 0,5-72-257 0 0,0 1 55 0 0,0-1 48 0 0,0 0 38 0 0,1 4 102 0 0,2 2 192 0 0,-1-4-191 0 0,0 0-57 0 0,0 0-112 0 0,-1-2-13 0 0,0-1-39 0 0,0 1-42 0 0,0 0-47 0 0,1-1-52 0 0,-1 0-55 0 0,0 1-60 0 0,1-1-64 0 0,-1 0-69 0 0,1 0-72 0 0,-1 0-77 0 0,1-1-82 0 0,0 1-85 0 0,-1-1-89 0 0,2 1-1191 0 0,1-1-1188 0 0</inkml:trace>
  <inkml:trace contextRef="#ctx0" brushRef="#br0" timeOffset="9">1870 561 13496 0 0,'0'0'397'0'0,"0"0"-144"0"0,0 0-117 0 0,0 0-29 0 0,0 2-56 0 0,-2 8-60 0 0,1-9 28 0 0,-2 4-60 0 0,-1-1 37 0 0,-1 5 93 0 0,-1 2 151 0 0,-3 6 280 0 0,3-3-56 0 0,1-4-195 0 0,0-2-95 0 0,0-1-65 0 0,1 0-82 0 0,0 0 0 0 0,0 0 0 0 0,1 0 1 0 0,-2 7-28 0 0,-2 1 45 0 0,7-14-43 0 0,0 0 1 0 0,0 0-1 0 0,-1-1 1 0 0,1 1-1 0 0,0 0 1 0 0,0 0-1 0 0,0 0 1 0 0,0 0-1 0 0,0-1 1 0 0,0 1 0 0 0,0 0-1 0 0,0 0 1 0 0,0 0-1 0 0,1-1 1 0 0,-1 1-1 0 0,0 0 1 0 0,0 0-1 0 0,1 0 1 0 0,-1-1-3 0 0,2 6 68 0 0,-1 1 75 0 0,0-7-35 0 0,5 0-73 0 0,-4 0 27 0 0,-1-1 73 0 0,14-7 31 0 0,0-3-77 0 0,3-4-49 0 0,8-8-28 0 0,-15 12 9 0 0,-2 5-19 0 0,-2 3-40 0 0,0 2-57 0 0,0 0-87 0 0,-4 3 72 0 0,0 1 41 0 0,10 18-54 0 0,-10-12 59 0 0,2 5 41 0 0,0 2 21 0 0,-1-6-43 0 0,-2-5 69 0 0,0 0-18 0 0,0-1-1 0 0,0 0 1 0 0,1 0-1 0 0,-1 0 1 0 0,1 0-1 0 0,0 0 1 0 0,0-1-6 0 0,4 2 45 0 0,1-1 47 0 0,2-3 64 0 0,1-2 79 0 0,14-9 377 0 0,-4-5-68 0 0,-3-6-68 0 0,-3-2-68 0 0,-5-4-70 0 0,-3 0-69 0 0,-3-1-70 0 0,-5 2-71 0 0,-4-5-104 0 0,1 10-69 0 0,-1 1 0 0 0,-5-11 45 0 0,7 24-60 0 0,0 2-38 0 0,-1-4-139 0 0,2 5 73 0 0,2-1-35 0 0,0 4 40 0 0,0 1 22 0 0,-1 0-234 0 0,1 0 108 0 0,-1-1 107 0 0,1 0 43 0 0,-2-2-152 0 0,2 2 106 0 0,-1-1-95 0 0,1 2 78 0 0,0 0-40 0 0,-1-1-130 0 0,1 1-89 0 0,0 0 23 0 0,0 0-57 0 0,0 0-52 0 0,0 0-44 0 0,0 0-164 0 0,0-1-43 0 0,0 1-198 0 0,0 0-533 0 0</inkml:trace>
  <inkml:trace contextRef="#ctx0" brushRef="#br0" timeOffset="10">2204 334 8808 0 0,'21'1'187'0'0,"-14"-1"-91"0"0,-1 1 39 0 0,-4 0 105 0 0,0 0-29 0 0,0-1-165 0 0,2 1-41 0 0,9 10-13 0 0,-8-6 45 0 0,0 0 71 0 0,1 0 62 0 0,-1 1 55 0 0,3 2 256 0 0,0 1 97 0 0,17 21 1550 0 0,-20-23-1707 0 0,0 0-39 0 0,0 0-47 0 0,-1 0-67 0 0,1 1-81 0 0,-1 0-93 0 0,8 12 390 0 0,1-2 57 0 0,13 22 634 0 0,-18-27-863 0 0,1 2 53 0 0,-4-3-81 0 0,2 6 153 0 0,-5-13-262 0 0,0 0 0 0 0,0 0 0 0 0,-1 0 0 0 0,1 1 0 0 0,-1 0-175 0 0,1 10 417 0 0,-1-2-52 0 0,-1-5-41 0 0,0 1 1 0 0,-1-1 0 0 0,-1 6-325 0 0,-5 15 468 0 0,-4-2-62 0 0,-2-1-63 0 0,-4-1-63 0 0,-2-2-64 0 0,-3-1-64 0 0,-1-2-64 0 0,0-2-65 0 0,6-8 34 0 0,-1-1-1 0 0,0 0-56 0 0,-7 4 22 0 0,0-3 43 0 0,14-8-76 0 0,-1 1-95 0 0,6-2 0 0 0,0-1-44 0 0,2 0 23 0 0,-1 0 45 0 0,2-1 22 0 0,0 0-54 0 0,2 1-9 0 0,-1-1-48 0 0,1 1-16 0 0,-1-1-45 0 0,1 0-51 0 0,0 1-58 0 0,1-1-10 0 0,-1 0 38 0 0,1 1 36 0 0,0-1 34 0 0,-1 0-152 0 0,0-1 107 0 0,0 1 68 0 0,0 0 84 0 0,0-1 57 0 0,-1 1-33 0 0,1-1-15 0 0,1 1-7 0 0,0 0-62 0 0,-4-1-1276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6:04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12152 0 0,'0'0'273'0'0,"0"0"40"0"0,0 0 22 0 0,0 0-140 0 0,0 0-94 0 0,3 2-3 0 0,4 5-85 0 0,-4-2 14 0 0,-2 1 50 0 0,1 4 109 0 0,-2 1 56 0 0,-1 11 280 0 0,0-9-250 0 0,1-10-232 0 0,-2 13 333 0 0,0 6 104 0 0,-1 1-55 0 0,1-1-48 0 0,0 1-44 0 0,0 5 15 0 0,0-1-46 0 0,0 15 79 0 0,1 0-55 0 0,0-12-124 0 0,-1 0-75 0 0,-1 33 31 0 0,3-56-129 0 0,0 0-1 0 0,0 0 1 0 0,-1 1 0 0 0,0-1 0 0 0,0 0 0 0 0,-1 0 0 0 0,0 0-1 0 0,-2 5-25 0 0,3-10-89 0 0,0 1 71 0 0,0 1 32 0 0,0-2-65 0 0,0-1-72 0 0,-1 0-104 0 0,1 0-64 0 0,-1 0-109 0 0,1-1 153 0 0,0 0-33 0 0,-1 0-37 0 0,1 0-38 0 0,0 0-54 0 0,0 0-61 0 0,1 0-52 0 0,-1 0-46 0 0,0 0-166 0 0,-1 0-45 0 0,1 0-200 0 0,-1 0-539 0 0</inkml:trace>
  <inkml:trace contextRef="#ctx0" brushRef="#br0" timeOffset="501.876">1 248 10016 0 0,'14'-4'213'0'0,"19"-7"453"0"0,-23 7-503 0 0,0 0-59 0 0,0 1-80 0 0,0-1-109 0 0,25-5 643 0 0,-19 6-254 0 0,0-1 66 0 0,-2 1 335 0 0,1 0 0 0 0,0 0 0 0 0,10 1-705 0 0,8 2 928 0 0,-1 6-100 0 0,-16-1-463 0 0,-1 1-41 0 0,0 0-46 0 0,-1 1-50 0 0,-4 2 14 0 0,-2 4-70 0 0,3 2-42 0 0,-2-5-27 0 0,0 0-1 0 0,7 11-102 0 0,-3 3 64 0 0,-6 1-50 0 0,-1-9 35 0 0,-5-14-48 0 0,-1 0 1 0 0,1 0-1 0 0,0 0 1 0 0,0-1-1 0 0,-1 1 1 0 0,1 0-1 0 0,-1 0 1 0 0,1 0 0 0 0,-1 0-1 0 0,0 0-1 0 0,2 9 44 0 0,5 6-24 0 0,-4-12 78 0 0,-5 0-55 0 0,2-5-42 0 0,0 0 0 0 0,0 0 0 0 0,0 0-1 0 0,0 0 1 0 0,0 0 0 0 0,0 0 0 0 0,0 1 0 0 0,0-1 0 0 0,-1 0 0 0 0,1 0-1 0 0,0 0 1 0 0,0 0 0 0 0,0 0 0 0 0,0 1 0 0 0,0-1 0 0 0,0 0 0 0 0,0 0 0 0 0,0 0-1 0 0,0 0 1 0 0,0 1 0 0 0,0-1 0 0 0,0 0 0 0 0,0 0 0 0 0,0 0 0 0 0,0 0-1 0 0,0 1 1 0 0,1-1 0 0 0,-1 0 0 0 0,0 0 0 0 0,0 0 0 0 0,0 0 0 0 0,0 0 0 0 0,0 0-1 0 0,0 1 1 0 0,0-1 0 0 0,0 0 0 0 0,0 0 0 0 0,1 0 0 0 0,-1 0 0 0 0,0 0-1 0 0,0 0 1 0 0,0 0 0 0 0,0 0 0 0 0,0 1 0 0 0,1-1 0 0 0,-1 0 0 0 0,0 0 0 0 0,0 0-1 0 0,0 0 1 0 0,0 0 0 0 0,0 0 0 0 0,1 0 0 0 0,-1 0 0 0 0,0 0 0 0 0,0 0-1 0 0,0 0 1 0 0,0 0 0 0 0,1 0 0 0 0,-1 0-1 0 0,0 0 5 0 0,0 0-1 0 0,1 0 1 0 0,-1 0 0 0 0,0 0-1 0 0,0 0 1 0 0,0 0 0 0 0,1 0-1 0 0,-1 0 1 0 0,0 0-1 0 0,0 0 1 0 0,1 0 0 0 0,-1 0-1 0 0,0 0 1 0 0,0 0 0 0 0,0 0-1 0 0,1 0 1 0 0,-1 1-1 0 0,0-1 1 0 0,0 0 0 0 0,0 0-1 0 0,0 0 1 0 0,1 0 0 0 0,-1 1-1 0 0,0-1 1 0 0,0 0 0 0 0,0 0-1 0 0,0 0 1 0 0,0 1-1 0 0,0-1 1 0 0,1 0 0 0 0,-1 0-1 0 0,0 0 1 0 0,0 1 0 0 0,0-1-1 0 0,0 0 1 0 0,0 0 0 0 0,0 0-1 0 0,0 1 1 0 0,0-1-5 0 0,-1 2 69 0 0,1-3 22 0 0,0 0-87 0 0,10-17 171 0 0,-7 12-143 0 0,-2 3-22 0 0,0 1 0 0 0,1 0 0 0 0,-1-1 0 0 0,1 1 0 0 0,-1 0 0 0 0,1 0 0 0 0,0 0 0 0 0,0 0 0 0 0,-1 0 0 0 0,3-1-10 0 0,11-15 17 0 0,0-3-22 0 0,-4 8 40 0 0,1 0-1 0 0,11-8-34 0 0,-15 13 3 0 0,25-20-25 0 0,6-3 22 0 0,-29 24-20 0 0,1 0 0 0 0,-1 0 0 0 0,2 1 0 0 0,-1 1-1 0 0,1 0 1 0 0,2-1 20 0 0,7-1-70 0 0,-7 2-26 0 0,0 0-38 0 0,0 2-38 0 0,1 2-37 0 0,6 0-339 0 0,-12 1 254 0 0,-4 0 111 0 0,-1 0-33 0 0,2 0-136 0 0,0 0-86 0 0,0 0-6 0 0,-1 1-80 0 0,0 0-91 0 0,1 1-99 0 0,4 2-768 0 0</inkml:trace>
  <inkml:trace contextRef="#ctx0" brushRef="#br0" timeOffset="1234.562">836 208 9008 0 0,'39'-3'84'0'0,"-17"2"-41"0"0,-6-1 22 0 0,1 0 30 0 0,3-2 51 0 0,0-3 287 0 0,-14 5-363 0 0,-2 0-19 0 0,-4 0 88 0 0,-2 1 66 0 0,-2-1 45 0 0,-9 0 400 0 0,7 2-292 0 0,5 0-267 0 0,-2-1 91 0 0,-1 1 1 0 0,0 0 0 0 0,0 1-1 0 0,1-1 1 0 0,-1 1 0 0 0,0 0-183 0 0,-14 4 671 0 0,6-1-292 0 0,1 0-39 0 0,1 1-47 0 0,0 0-55 0 0,4-2-109 0 0,-15 9 370 0 0,0 4-85 0 0,3 2-87 0 0,1 0-91 0 0,4-3-46 0 0,1 0-34 0 0,-22 33 195 0 0,32-43-313 0 0,-1-1-1 0 0,1 0 1 0 0,1 1-1 0 0,-1-1 1 0 0,0 2-38 0 0,-7 18 204 0 0,9-23-179 0 0,-1 0 0 0 0,1 0 0 0 0,-1 0 0 0 0,1 0 0 0 0,-1 0-1 0 0,1 0 1 0 0,0 0 0 0 0,-1 0 0 0 0,1 1 0 0 0,0-1-1 0 0,0 0 1 0 0,0 0 0 0 0,0 1-25 0 0,0-1 26 0 0,1 0-1 0 0,-1 0 1 0 0,0 0 0 0 0,0 0 0 0 0,1-1 0 0 0,-1 1-1 0 0,1 0 1 0 0,-1 0 0 0 0,1 0 0 0 0,-1-1-1 0 0,1 1 1 0 0,-1 0 0 0 0,1 0 0 0 0,0-1-1 0 0,-1 1 1 0 0,1-1 0 0 0,0 1 0 0 0,0-1-1 0 0,-1 1 1 0 0,1-1 0 0 0,0 1-26 0 0,10 3 253 0 0,1-3-39 0 0,3-3-25 0 0,9-8 83 0 0,1-3-104 0 0,4-5-65 0 0,-21 11-84 0 0,1 0 0 0 0,-1 0 0 0 0,4-5-19 0 0,-4 4 0 0 0,1 0 0 0 0,0 1 0 0 0,1 0 0 0 0,-3 1 0 0 0,1 0 0 0 0,0-1 0 0 0,-1 0 0 0 0,2-3 0 0 0,1-2-1 0 0,-5 6-1 0 0,0 0 0 0 0,0 0 0 0 0,0 0 0 0 0,1 1 0 0 0,-1 0 0 0 0,4-1 2 0 0,3-4-48 0 0,6-5 5 0 0,-3 12-17 0 0,-14 3-4 0 0,1 2-55 0 0,3 3 83 0 0,-3-3 9 0 0,0 1 5 0 0,0 1-1 0 0,0 0 1 0 0,0 0 0 0 0,-1 0 0 0 0,1 0 0 0 0,-1 3 22 0 0,4 25-101 0 0,-7 18 32 0 0,1-39 67 0 0,-1-1 0 0 0,0 0-1 0 0,-3 8 3 0 0,3-14 2 0 0,1 0 0 0 0,0 1-1 0 0,1-1 1 0 0,-1 0 0 0 0,1 0-1 0 0,0 1 1 0 0,0-1-1 0 0,0 0 1 0 0,1 4-2 0 0,-2 2 56 0 0,-2 3-38 0 0,-1-3 4 0 0,4-3 29 0 0,1 0 29 0 0,3 1 48 0 0,-2-5-91 0 0,0 0 65 0 0,1 0 81 0 0,1 1 150 0 0,0-3-22 0 0,0-1-167 0 0,0-1-89 0 0,1-1-78 0 0,-4 1 42 0 0,1 0 0 0 0,-1 1 0 0 0,1-1 0 0 0,-1 0 0 0 0,0 0-1 0 0,0-1 1 0 0,1 1 0 0 0,-1 0 0 0 0,0 0 0 0 0,1-2-19 0 0,8-16 124 0 0,-6 9-66 0 0,-1 0-1 0 0,0-1 1 0 0,-1 0-58 0 0,6-23 32 0 0,2 1-106 0 0,2 1-88 0 0,4 3-72 0 0,-5 12 97 0 0,-4 5 17 0 0,1 0 0 0 0,1 0 0 0 0,6-6 120 0 0,-13 15-16 0 0,0 1 0 0 0,1 0 0 0 0,-1-1 0 0 0,1 1 0 0 0,-1 0-1 0 0,1 1 1 0 0,0-1 0 0 0,0 0 0 0 0,0 1 0 0 0,0-1-1 0 0,0 1 1 0 0,0 0 0 0 0,0 0 0 0 0,0 0 0 0 0,1 1 0 0 0,-1-1-1 0 0,3 1 17 0 0,1 3-62 0 0,0 7 69 0 0,-6-8-12 0 0,3 3 7 0 0,-1 1 0 0 0,0-1-1 0 0,0 1 1 0 0,-1 0-1 0 0,0-1 1 0 0,0 1-1 0 0,0 0 1 0 0,0 6-2 0 0,2 2 41 0 0,1 42 108 0 0,-2-40-109 0 0,-2 21 253 0 0,0-29-236 0 0,3 3-16 0 0,1 6 31 0 0,-2 9 13 0 0,4-11-64 0 0,-4-9 40 0 0,-2-1-65 0 0,0 0-68 0 0,1-1-93 0 0,1 0-118 0 0,-1-4 90 0 0,0 1-39 0 0,-1-1-151 0 0,-1 0 62 0 0,1 0 56 0 0,-1 0 51 0 0,1 1 14 0 0,-1-1 53 0 0,1 1 1 0 0,0 0 58 0 0,0 0-9 0 0,0-1 4 0 0,-1 1-29 0 0,1-1-60 0 0,8 1-1139 0 0</inkml:trace>
  <inkml:trace contextRef="#ctx0" brushRef="#br0" timeOffset="1983.008">1893 314 9584 0 0,'2'-2'65'0'0,"1"0"38"0"0,10-10 539 0 0,-10 9-505 0 0,-1 0-84 0 0,0 1-29 0 0,-1 0 48 0 0,0 0 40 0 0,-1 0 38 0 0,0 0 72 0 0,0 0 37 0 0,-1 0 91 0 0,-2 0 225 0 0,-1-1 396 0 0,1 2-407 0 0,1 1-201 0 0,1-1-230 0 0,1 1-40 0 0,0 0-59 0 0,-9-2 375 0 0,0 1-60 0 0,0 1-53 0 0,0 0-49 0 0,0 2-42 0 0,0 0-38 0 0,-10 3 76 0 0,1 1-91 0 0,-20 13 111 0 0,25-13-130 0 0,2 0 40 0 0,-10 6 72 0 0,12-5-94 0 0,-1 0 1 0 0,1 1-1 0 0,-5 5-151 0 0,-1 7 223 0 0,9-5-114 0 0,5-2-58 0 0,4-1-50 0 0,-2-9 62 0 0,-2 0-35 0 0,0 0-12 0 0,1-3-12 0 0,0 1 0 0 0,1 0 0 0 0,-1 0 0 0 0,1 0 0 0 0,-1 0 0 0 0,1-1 0 0 0,0 1 0 0 0,-1 0 0 0 0,1-1 0 0 0,-1 1 0 0 0,1 0 0 0 0,0-1 0 0 0,0 1-4 0 0,13 9 86 0 0,1 0 42 0 0,2 1 41 0 0,1-2-75 0 0,0-1-60 0 0,-1 4-43 0 0,-6-2 40 0 0,-3-4 21 0 0,-1 2 59 0 0,-2-2 12 0 0,-2 1 51 0 0,-2 0 60 0 0,-4 0-61 0 0,-4-1-47 0 0,-1 0-35 0 0,-27 9 170 0 0,33-14-245 0 0,-48 14 328 0 0,15-9-200 0 0,29-5-117 0 0,-10 1-15 0 0,1-1-76 0 0,-3 0-88 0 0,-11-2-159 0 0,22 0 39 0 0,-5 0-35 0 0,6 1 144 0 0,1-2-92 0 0,2 2 86 0 0,1-1-35 0 0,-1-1-106 0 0,0 1-73 0 0,1-1-81 0 0,0-1-92 0 0,0 1-102 0 0,1-1-111 0 0,0-1-123 0 0,1 2 398 0 0,0 0-35 0 0,0-3-1165 0 0</inkml:trace>
  <inkml:trace contextRef="#ctx0" brushRef="#br0" timeOffset="2246.561">1969 301 11912 0 0,'0'0'349'0'0,"0"0"-124"0"0,0 0-103 0 0,0 0-35 0 0,1 2-52 0 0,0 6-117 0 0,1-1 83 0 0,-1 1 77 0 0,-1 0 69 0 0,0 0 64 0 0,0 0 56 0 0,-1 0 49 0 0,0 0 45 0 0,0 2 118 0 0,-1 1 43 0 0,-9 35 2117 0 0,6-27-1645 0 0,3-11-554 0 0,0 1-52 0 0,0 4-81 0 0,1 1-54 0 0,1 0-48 0 0,0-1-42 0 0,0-11-135 0 0,0 2 7 0 0,1 0 0 0 0,-1-1 1 0 0,1 1-1 0 0,0 0 0 0 0,1 0 0 0 0,-1-1 0 0 0,1 2-35 0 0,-1-4 170 0 0,0 0-94 0 0,-1 0-90 0 0,1 0-88 0 0,0-1-86 0 0,0 1-82 0 0,0-1-79 0 0,0 0-78 0 0,0 0-72 0 0,0 0-72 0 0,0 0-68 0 0,0 0-65 0 0,0 0-62 0 0,0-1-60 0 0,0 1-57 0 0,0 0-53 0 0,2-1-1370 0 0,2-1-1302 0 0,-5 2 3597 0 0</inkml:trace>
  <inkml:trace contextRef="#ctx0" brushRef="#br0" timeOffset="2586.534">2287 22 13376 0 0,'0'0'396'0'0,"0"0"-147"0"0,0 0-114 0 0,0 0-49 0 0,2 1-2 0 0,6 2 382 0 0,2 6 130 0 0,-9-8-547 0 0,-1-1 0 0 0,1 1-1 0 0,-1 0 1 0 0,1 0 0 0 0,-1 0-1 0 0,0-1 1 0 0,1 1 0 0 0,-1 0-1 0 0,0 0 1 0 0,0 0 0 0 0,1 0-1 0 0,-1 0 1 0 0,0 0-49 0 0,-3 7 531 0 0,-3 4 164 0 0,2 0-69 0 0,2 1-67 0 0,1 0-65 0 0,2 1-61 0 0,0-1-60 0 0,1 1-57 0 0,1 0-55 0 0,-1-2-62 0 0,0 1-45 0 0,-1-2-43 0 0,0 1-39 0 0,-2 4 38 0 0,1-12-91 0 0,-1 0 0 0 0,1 0 0 0 0,0 0 1 0 0,0 0-1 0 0,1 0 0 0 0,-1 0 1 0 0,1 0-1 0 0,0 0 0 0 0,0 0 0 0 0,1 3-19 0 0,0-3 2 0 0,0-1 4 0 0,0 0 0 0 0,-1 0 0 0 0,0 0 0 0 0,0 0 0 0 0,0 0 0 0 0,0 0 0 0 0,0 1 0 0 0,0-1 1 0 0,-1 0-1 0 0,0 0 0 0 0,1 1 0 0 0,-1-1 0 0 0,-1 0 0 0 0,1 1-6 0 0,0-2 6 0 0,0 0-1 0 0,0 1 1 0 0,0-1 0 0 0,1 0-1 0 0,-1 1 1 0 0,1-1 0 0 0,-1 0-1 0 0,1 0 1 0 0,0 3-6 0 0,0-4 0 0 0,0 1 0 0 0,-1 0 1 0 0,1 0-1 0 0,-1 0 0 0 0,1 0 0 0 0,-1 0 0 0 0,0 0 1 0 0,0 0-1 0 0,0 0 0 0 0,0 0 0 0 0,0 0 0 0 0,0 1 0 0 0,-7 14 0 0 0,6-14 0 0 0,0 1 0 0 0,-1-1 0 0 0,1 0 0 0 0,0 0 0 0 0,1 0 0 0 0,-1 1 0 0 0,1-1 0 0 0,-1 3 0 0 0,1-2 1 0 0,-1-1 0 0 0,1 1 0 0 0,-1 0 0 0 0,0 0 0 0 0,-1-1 0 0 0,1 1 0 0 0,0-1 0 0 0,-1 1 0 0 0,-1 1-1 0 0,1 0 13 0 0,0-1 1 0 0,0 1-1 0 0,0 0 0 0 0,0 0 0 0 0,0 4-13 0 0,1 0 33 0 0,1-6-30 0 0,0-1-1 0 0,-1 0 0 0 0,1 1 0 0 0,-1-1 0 0 0,1 0 1 0 0,-1 0-1 0 0,0 1 0 0 0,0-1 0 0 0,0 0 0 0 0,0 0 0 0 0,0 0 1 0 0,0 0-1 0 0,-1 0 0 0 0,-1 1-2 0 0,-5 7 50 0 0,-6 14-25 0 0,5-7 79 0 0,6-13-104 0 0,2-3-63 0 0,1-1-31 0 0,0 0 32 0 0,0 1 18 0 0,-3 2 156 0 0,2-2-134 0 0,1-1-47 0 0,-1 1-67 0 0,0-1-79 0 0,0 0-97 0 0,0 0-111 0 0,0-1 274 0 0,-1 0 28 0 0,1 1 40 0 0,-1-1-57 0 0,2 1 1 0 0,-1-1-48 0 0,0 1-13 0 0,0-1-43 0 0,0 1-51 0 0,0 0-55 0 0,1-1 13 0 0,-1 1-46 0 0,0-1-48 0 0,1 1-51 0 0,-1-1-54 0 0,0 1-57 0 0,1-1-61 0 0,-1 1-62 0 0,-2-3-1676 0 0,-1-2-1346 0 0,4 5 3715 0 0</inkml:trace>
  <inkml:trace contextRef="#ctx0" brushRef="#br0" timeOffset="2951.506">2123 308 13560 0 0,'0'0'306'0'0,"0"0"46"0"0,0 0-175 0 0,0 0-39 0 0,0 0 41 0 0,1 0-98 0 0,3 0-25 0 0,-1 0 19 0 0,12 3 24 0 0,9 0-30 0 0,-10-2-7 0 0,-2 1 62 0 0,-3-1 10 0 0,-2 1 55 0 0,0-1 126 0 0,-2 0-114 0 0,2-1-72 0 0,2 0-65 0 0,-3-1-26 0 0,-1 1 34 0 0,18 1 273 0 0,0-1-93 0 0,0-1-79 0 0,0-1-66 0 0,19-2-35 0 0,54-10-98 0 0,-63 8 98 0 0,-30 5-72 0 0,-1 1 0 0 0,-1 0 0 0 0,0-1 0 0 0,0 1 0 0 0,0 0 0 0 0,1 0 0 0 0,-1 0 0 0 0,0 0 0 0 0,0 0 0 0 0,0 0 0 0 0,1 0 0 0 0,-1 0 0 0 0,0 0 0 0 0,0 1 0 0 0,0-1 0 0 0,0 1 0 0 0,1-1 0 0 0,-1 1 0 0 0,8 4 0 0 0,-8-4 18 0 0,0 0 0 0 0,0 1-1 0 0,0-1 1 0 0,0 0-1 0 0,0 0 1 0 0,0 1-1 0 0,0-1 1 0 0,-1 1 0 0 0,1-1-1 0 0,0 1-17 0 0,2 17 268 0 0,-5 1 67 0 0,-3 0 43 0 0,0 12 321 0 0,5-25-585 0 0,0 0 46 0 0,-1 1 79 0 0,1 5 172 0 0,-1 7 228 0 0,1-14-467 0 0,0 1-36 0 0,0-6 9 0 0,0-1-11 0 0,0 1-43 0 0,1 3-39 0 0,0 4-14 0 0,0-5 53 0 0,4 1-39 0 0,0-3-65 0 0,-1 0-85 0 0,0-2-103 0 0,-2 0 55 0 0,0 0-32 0 0,0 0-36 0 0,0-1-38 0 0,0 0-41 0 0,0 1-41 0 0,0-1-46 0 0,0 0-47 0 0,6-5-839 0 0</inkml:trace>
  <inkml:trace contextRef="#ctx0" brushRef="#br0" timeOffset="3858.371">2955 109 13312 0 0,'0'0'390'0'0,"0"0"-138"0"0,0 0-116 0 0,0 0-29 0 0,1 1-58 0 0,5 4-47 0 0,-5-3 51 0 0,2 7-82 0 0,0 12 185 0 0,-3-13-165 0 0,0-4-42 0 0,0-1-39 0 0,0 1-46 0 0,0-1-52 0 0,0 1-24 0 0,0-1-50 0 0,0 1-54 0 0,0 0-59 0 0,0-3-70 0 0,1 1 61 0 0,1-1 52 0 0,0 1 45 0 0,1 0 8 0 0,0 0 35 0 0,12 4-764 0 0,-12-5 556 0 0,0 0 239 0 0,0-1-47 0 0,7 0-719 0 0,-5 0 605 0 0,-3 0 174 0 0,0 0 57 0 0,0 0-453 0 0,-2 0 11 0 0,0 0 251 0 0,1 1 160 0 0,1 2 78 0 0,-1-1 37 0 0,1 0 21 0 0,-1 0 3 0 0,-1-2 59 0 0,0 0 54 0 0,0 0 112 0 0,0 0-8 0 0,0 0-39 0 0,-2 0 45 0 0,-1-1-85 0 0,0-1-49 0 0,2 2-13 0 0,0 0 44 0 0,-6-1 289 0 0,0 2 56 0 0,-2 0 139 0 0,-5 4 335 0 0,1 1-21 0 0,4-2-352 0 0,2 0-146 0 0,0-1-69 0 0,3-1-139 0 0,0 1-52 0 0,-13 5 445 0 0,0 0-80 0 0,-7 3 139 0 0,15-7-361 0 0,0 1-1 0 0,1 0 0 0 0,0 1 0 0 0,0-1 1 0 0,-3 5-268 0 0,-1 0 294 0 0,-5 5 245 0 0,-9 12 446 0 0,16-14-595 0 0,2 0-53 0 0,1 2-91 0 0,7-12-107 0 0,-4 10 100 0 0,0-5-39 0 0,14-2 119 0 0,1 1-69 0 0,7-4 59 0 0,1-4-76 0 0,0-3-63 0 0,0-2-49 0 0,10-8-1 0 0,10-11-4 0 0,-7 1-49 0 0,-1-2-41 0 0,7-6-74 0 0,-19 17-18 0 0,1 1-33 0 0,-8 6 31 0 0,14-8-37 0 0,13-5 4 0 0,-32 19 77 0 0,-1 0 0 0 0,0 0 0 0 0,1 0-1 0 0,0 0 1 0 0,3 1 24 0 0,21 1-141 0 0,-30 0 137 0 0,0 1 0 0 0,1-1 0 0 0,-1 0-1 0 0,1 1 1 0 0,-1-1 0 0 0,0 1-1 0 0,1-1 1 0 0,-1 1 0 0 0,0 0 0 0 0,1 0-1 0 0,-1 0 1 0 0,0 0 0 0 0,0 0-1 0 0,0 0 1 0 0,1 0 4 0 0,0 1-3 0 0,-1 1 0 0 0,1-1 0 0 0,-1 0 1 0 0,1 1-1 0 0,-1-1 0 0 0,0 1 0 0 0,0-1 0 0 0,0 2 3 0 0,2 6 0 0 0,0 0 0 0 0,-1 0 1 0 0,-1 1-1 0 0,0 1 0 0 0,0-6-2 0 0,0 19-10 0 0,-1 0 46 0 0,-4 26 137 0 0,2-31-74 0 0,0-11-8 0 0,0 6-49 0 0,0-6 12 0 0,0-1 80 0 0,2-2 27 0 0,0-1 73 0 0,0-4-26 0 0,0-1-2 0 0,0 0-17 0 0,0 0-10 0 0,0 0-1 0 0,0 0-9 0 0,-2-2-15 0 0,2-2-55 0 0,1-3-24 0 0,4-5 29 0 0,12-22-41 0 0,-6 14-38 0 0,-4 5-47 0 0,-3 8-26 0 0,1 0-1 0 0,0 0 1 0 0,0 0-1 0 0,1-1 51 0 0,11-14-119 0 0,-8 11 5 0 0,0 1 1 0 0,1-1 0 0 0,0 2-1 0 0,0-1 1 0 0,1 2 0 0 0,1-1-1 0 0,0 1 114 0 0,3-3-117 0 0,-5 4 7 0 0,1 1 0 0 0,0 0-1 0 0,10-4 111 0 0,9-1-113 0 0,-2 5 37 0 0,-9 6 42 0 0,-4 5 55 0 0,-13-4-8 0 0,0 0 0 0 0,1 1 1 0 0,-1-1-1 0 0,0 1 1 0 0,0-1-1 0 0,-1 1 0 0 0,1-1 1 0 0,0 2-14 0 0,11 16 167 0 0,-11-14-116 0 0,0 1 1 0 0,0 0 0 0 0,0 0 0 0 0,-1 0 0 0 0,0 0 0 0 0,0 0 0 0 0,-1 1-52 0 0,1 9 90 0 0,-2 0-33 0 0,0 5 130 0 0,0 0 47 0 0,1 1 58 0 0,0 0 75 0 0,0 0 87 0 0,0-20-432 0 0,0-1 0 0 0,0 0-1 0 0,0 1 1 0 0,-1-1 0 0 0,1 0 0 0 0,0 0-1 0 0,-1 1 1 0 0,1-1 0 0 0,-1 0-1 0 0,1 0 1 0 0,-1 1 0 0 0,1-1 0 0 0,-1 0-1 0 0,0 0 1 0 0,0 0-22 0 0,-6 6 166 0 0,7-5-127 0 0,0 1 73 0 0,2 1 93 0 0,3 3 179 0 0,5-1-3 0 0,-2-2-184 0 0,0-2-94 0 0,1-2-76 0 0,0 0 30 0 0,3-3 51 0 0,-5-2-73 0 0,-3 3-36 0 0,1 0 0 0 0,-11-1 14 0 0,-1 2 13 0 0,-2-1-86 0 0,0 1-78 0 0,0-1-69 0 0,0 1-46 0 0,0 0-47 0 0,-7-2-411 0 0,13 2 343 0 0,1 0 38 0 0,-3 0-291 0 0,-4-1-620 0 0,6 2 813 0 0,-1 0-69 0 0,-6 0-930 0 0</inkml:trace>
  <inkml:trace contextRef="#ctx0" brushRef="#br0" timeOffset="7737.446">3983 124 9152 0 0,'-1'-4'261'0'0,"3"1"-103"0"0,6-2 38 0 0,-1 2-28 0 0,-4 2-37 0 0,0-2 46 0 0,-1 0 148 0 0,-1 1-118 0 0,-1-1 35 0 0,-1 1 197 0 0,-1 1-98 0 0,0 1-83 0 0,-2 1-65 0 0,-2 1 22 0 0,-1 2 29 0 0,4-3-71 0 0,-4 2 35 0 0,0-1-61 0 0,-9 2 22 0 0,-5 0-36 0 0,13-1-49 0 0,-58 19 892 0 0,50-16-656 0 0,-7 5 106 0 0,14-5-215 0 0,1-2-18 0 0,0 0 41 0 0,0 1-106 0 0,6-4-88 0 0,0 1 1 0 0,1-1 0 0 0,-1 0 0 0 0,0 1 0 0 0,1-1 0 0 0,-1 1 0 0 0,1 0 0 0 0,0-1 0 0 0,0 1-41 0 0,-4 6 96 0 0,3 0-24 0 0,3-4-42 0 0,3 0-18 0 0,-3-4 1 0 0,24 22 69 0 0,2-4 42 0 0,-20-14-76 0 0,0 0 1 0 0,0 1-1 0 0,0 0 0 0 0,-1 0 1 0 0,0 0-1 0 0,0 1 0 0 0,-1 0 0 0 0,1 0 1 0 0,3 7-49 0 0,-6-7 11 0 0,8 9 156 0 0,-6-9 2 0 0,-3 2-43 0 0,-2-6-96 0 0,0 0-1 0 0,0 0 0 0 0,0 0 1 0 0,0 0-1 0 0,-1-1 0 0 0,1 1 1 0 0,0 0-1 0 0,-1 0 0 0 0,0 1-29 0 0,-7 10 179 0 0,-4-2-36 0 0,8-9-110 0 0,0 1 0 0 0,0-1 1 0 0,0 0-1 0 0,0 0 0 0 0,-1 0 0 0 0,0-1-33 0 0,-22 5 95 0 0,-11-3-14 0 0,0-2-107 0 0,16-1-27 0 0,-1 0-60 0 0,1 0-84 0 0,0-2-110 0 0,8 1 29 0 0,-1-2-69 0 0,1 0-75 0 0,0-1-83 0 0,11 3 266 0 0,-4-2-217 0 0,4 1 192 0 0,2 1 104 0 0,0 1-35 0 0,0-1-41 0 0,0 0-49 0 0,0 0-99 0 0,0 1 16 0 0,0-1-49 0 0,0 1-45 0 0,1-1-37 0 0,-1 1-144 0 0,0-1-37 0 0,0 0-174 0 0,0 0-467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6:15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35 12544 0 0,'0'0'365'0'0,"0"0"-131"0"0,0 0-107 0 0,0 0-45 0 0,-1 0-38 0 0,-5 4-24 0 0,3-1-9 0 0,0 0 1 0 0,1 0-1 0 0,0 0 1 0 0,-1 0-1 0 0,-1 4-11 0 0,-15 32 186 0 0,16-32-149 0 0,-36 88 885 0 0,26-60-624 0 0,-1-1-38 0 0,8-20-94 0 0,2 0 0 0 0,-2 8-166 0 0,-9 28 284 0 0,7-29-136 0 0,2 1 42 0 0,-8 46 496 0 0,11-49-493 0 0,1-8-1 0 0,1 1 1 0 0,0 0-1 0 0,1 0 1 0 0,1 1-193 0 0,1 11 259 0 0,-1-21-209 0 0,-1 1 0 0 0,1 0 0 0 0,0 0 0 0 0,0-1 0 0 0,1 1 1 0 0,-1-1-1 0 0,2 3-50 0 0,-1-3 42 0 0,0 0 0 0 0,0 0 0 0 0,0-1 0 0 0,0 1 0 0 0,1-1 1 0 0,-1 1-1 0 0,3 1-42 0 0,-2-2 41 0 0,1 1 0 0 0,0-1 0 0 0,-1 0 0 0 0,1 0 0 0 0,0 0-1 0 0,0 0-40 0 0,28 5 202 0 0,1-5-39 0 0,0-6-33 0 0,-23 2-93 0 0,-1 0-1 0 0,0 0 1 0 0,0-1 0 0 0,-1-1-1 0 0,5-1-36 0 0,3-3 53 0 0,-1-1-1 0 0,0 0 0 0 0,-1-1 0 0 0,0-1 1 0 0,2-2-53 0 0,17-20 74 0 0,-32 32-74 0 0,12-13 22 0 0,-1 0 0 0 0,2-4-22 0 0,-11 12 7 0 0,1 0 1 0 0,-1 0 0 0 0,0 0-1 0 0,1-2-7 0 0,2-16-10 0 0,-6 6 26 0 0,-5 2-34 0 0,-6 1-38 0 0,8 12 37 0 0,0 1 1 0 0,1 0-1 0 0,-1 0 0 0 0,0 0 1 0 0,0 1-1 0 0,0-1 1 0 0,-3 0 18 0 0,1 0-30 0 0,0 0 0 0 0,-1 1 0 0 0,1 0 1 0 0,-1 0-1 0 0,1 0 0 0 0,-1 1 0 0 0,0-1 1 0 0,-2 1 29 0 0,3 1-16 0 0,1-1 1 0 0,-1 1-1 0 0,1 0 0 0 0,0 0 1 0 0,-1 0-1 0 0,0 1 16 0 0,-31 14-113 0 0,5 6 56 0 0,26-18 56 0 0,1 0 0 0 0,0 0 0 0 0,0 0 0 0 0,1 1 0 0 0,-1 0-1 0 0,1-1 1 0 0,0 1 0 0 0,0 1 0 0 0,1-1 0 0 0,-1 0 0 0 0,1 1-1 0 0,0 1 2 0 0,0-1 0 0 0,-1 5 0 0 0,0-1 0 0 0,0 1 0 0 0,1-1 0 0 0,0 10 0 0 0,2-17 0 0 0,0 1 0 0 0,0 0 0 0 0,1 0 0 0 0,-1-1 0 0 0,1 1 0 0 0,0 0 0 0 0,0 0 0 0 0,0-1 0 0 0,0 1 0 0 0,1-1 0 0 0,-1 1 0 0 0,1-1 0 0 0,0 0 0 0 0,0 1 0 0 0,3 1 0 0 0,-3-1 24 0 0,1-1 0 0 0,0 0 0 0 0,0 0 0 0 0,0 0-1 0 0,1 0 1 0 0,-1-1 0 0 0,1 1 0 0 0,-1-1-1 0 0,1 0 1 0 0,0 0 0 0 0,0 0 0 0 0,0 0 0 0 0,0-1-1 0 0,0 1 1 0 0,1-1 0 0 0,0 0-24 0 0,2 0 32 0 0,-1-1 1 0 0,1 0-1 0 0,-1 0 1 0 0,0 0-1 0 0,1-1 1 0 0,-1 0-1 0 0,1 0 1 0 0,-1 0-1 0 0,0-1 1 0 0,3-1-33 0 0,4-2 55 0 0,0-1 1 0 0,0 0 0 0 0,0-1-1 0 0,6-6-55 0 0,13-9 58 0 0,-5-1-44 0 0,2-3-15 0 0,13-15-128 0 0,9-8-84 0 0,-16 18 140 0 0,-32 29 69 0 0,-1-1 9 0 0,6-5-72 0 0,-7 7-11 0 0,-1 3-33 0 0,-1 1 50 0 0,-4 7 6 0 0,5-10 45 0 0,-12 26-107 0 0,2 0 56 0 0,2 0 42 0 0,5-14 21 0 0,0-1-1 0 0,1 1 1 0 0,1 1-1 0 0,0-1 1 0 0,0 0-1 0 0,1 0 0 0 0,1 7-1 0 0,2-9-18 0 0,1-1 45 0 0,10 7 123 0 0,-12-15-132 0 0,-1 1 0 0 0,1-1 1 0 0,-1 0-1 0 0,1 0 1 0 0,0-1-1 0 0,-1 1 0 0 0,1 0 1 0 0,0 0-1 0 0,-1-1 0 0 0,1 1 1 0 0,0-1-1 0 0,0 0 0 0 0,0 1 1 0 0,0-1-1 0 0,-1 0 1 0 0,1 0-1 0 0,0 0 0 0 0,0 0 1 0 0,0-1-1 0 0,0 1 0 0 0,0-1-18 0 0,7-2 54 0 0,0 0 0 0 0,0-1 0 0 0,0-1 0 0 0,-1 0 0 0 0,0 0 0 0 0,0 0-1 0 0,0-1 1 0 0,5-5-54 0 0,9-12 92 0 0,-2-1-75 0 0,-11 10 15 0 0,0-1 0 0 0,-1 0 0 0 0,0 0 0 0 0,2-9-32 0 0,1-5-5 0 0,-1-1-47 0 0,-6 19 13 0 0,3-14-128 0 0,-3 3-118 0 0,4 8-213 0 0,-4 8 342 0 0,-2 4 98 0 0,-2 1-54 0 0,2 0 0 0 0,8-2-26 0 0,-7 2 80 0 0,-1 0 0 0 0,1 0 0 0 0,-1 0 0 0 0,1 1 0 0 0,-1-1 0 0 0,1 1 0 0 0,0 0 0 0 0,2-1 58 0 0,7 5-135 0 0,37 24-221 0 0,-33-16 296 0 0,-1 1 69 0 0,1-1-9 0 0,7 6 0 0 0,-20-14 5 0 0,-1-2-6 0 0,-1 0 0 0 0,1 0 0 0 0,0 0 0 0 0,0 0 1 0 0,0 0-1 0 0,1 0 0 0 0,-1-1 0 0 0,0 1 0 0 0,1-1 0 0 0,0 1 1 0 0,15 2 34 0 0,-9-3 83 0 0,0 0 0 0 0,0-1-1 0 0,0 0 1 0 0,1 0-117 0 0,9-4 167 0 0,1-3-69 0 0,-10 2-97 0 0,-1-2-41 0 0,15-14 172 0 0,-4-5-36 0 0,-18 22-88 0 0,0 1 1 0 0,0 0 0 0 0,0-1-1 0 0,-1 0 1 0 0,1 1 0 0 0,-1-1-1 0 0,0 0 1 0 0,0 0 0 0 0,0 1-1 0 0,-1-1 1 0 0,1 0 0 0 0,-1 0-1 0 0,0 0 1 0 0,0 0-1 0 0,-1-1-8 0 0,1 1 0 0 0,0 3 0 0 0,-1-1 0 0 0,1 1 0 0 0,-1-1 0 0 0,1 1 0 0 0,-1 0 0 0 0,0-1 0 0 0,0 1 0 0 0,1-1 0 0 0,-1 1 0 0 0,0 0 0 0 0,0 0 0 0 0,-1-1 0 0 0,2 1 0 0 0,-1 1 0 0 0,0-1 0 0 0,1 0 0 0 0,-1 1 0 0 0,0-1 0 0 0,0 0 0 0 0,1 1 0 0 0,-1-1 0 0 0,0 1 0 0 0,0-1 0 0 0,0 1 0 0 0,0 0 0 0 0,0-1 0 0 0,0 1 0 0 0,0 0 0 0 0,0 0 0 0 0,0-1 0 0 0,0 1 0 0 0,0 0 0 0 0,0 0 0 0 0,0 0 0 0 0,0 0 0 0 0,0 0 0 0 0,0 1 0 0 0,0-1 0 0 0,0 0 0 0 0,1 0 0 0 0,-1 1 0 0 0,0-1 0 0 0,-1 1 0 0 0,-2 0 0 0 0,-1 1 0 0 0,1 0 0 0 0,0 1 0 0 0,0-1 0 0 0,-3 2 0 0 0,-2 3-13 0 0,0 0 0 0 0,0 1 0 0 0,1 0 0 0 0,0 0 0 0 0,-3 6 13 0 0,1-2 1 0 0,1 2 0 0 0,0-1 0 0 0,-5 14-1 0 0,6-10 32 0 0,1 0 1 0 0,0 0-1 0 0,0 5-32 0 0,-1 15 92 0 0,3-1 33 0 0,5-34-98 0 0,0 1 0 0 0,0 0 1 0 0,0-1-1 0 0,0 1 0 0 0,1 0 0 0 0,-1-1 0 0 0,1 1 0 0 0,0-1 0 0 0,0 1 0 0 0,0-1 0 0 0,0 0 0 0 0,1 3-27 0 0,0-2 46 0 0,0 0 1 0 0,0-1-1 0 0,0 1 0 0 0,0-1 1 0 0,0 0-1 0 0,2 2-46 0 0,12 7 310 0 0,3-6 101 0 0,2-4-163 0 0,1-4-58 0 0,0-1-48 0 0,0-3-36 0 0,7-5 173 0 0,24-13-279 0 0,-52 24 6 0 0,19-10 36 0 0,-1-2 0 0 0,0 0 1 0 0,-2-1-1 0 0,16-15-42 0 0,-25 22 4 0 0,51-50-8 0 0,-40 37-33 0 0,-1 1-50 0 0,7-9-130 0 0,-2-2-1 0 0,2-4 218 0 0,-13 17-103 0 0,22-33-235 0 0,-5-1 81 0 0,-4-3 90 0 0,-4-1 99 0 0,-18 50 67 0 0,-2-1-1 0 0,1 1 0 0 0,-1 0 1 0 0,0-1-1 0 0,0 1 0 0 0,0-1 0 0 0,-1-3 2 0 0,0 8-2 0 0,1 1 0 0 0,-1-1 0 0 0,0 1 0 0 0,0-1 0 0 0,0 1 0 0 0,0-1 0 0 0,0 1 0 0 0,-1 0 0 0 0,1-1 0 0 0,0 1-1 0 0,0-1 1 0 0,0 1 0 0 0,0-1 0 0 0,0 1 0 0 0,-1 0 0 0 0,1-1 0 0 0,0 1 0 0 0,0-1 0 0 0,0 1 0 0 0,-1 0 0 0 0,1-1-1 0 0,0 1 1 0 0,-1 0 0 0 0,1-1 0 0 0,0 1 0 0 0,-1 0 0 0 0,1 0 0 0 0,-1-1 0 0 0,1 1 0 0 0,0 0 0 0 0,-1 0 0 0 0,1 0-1 0 0,-1-1 1 0 0,1 1 0 0 0,0 0 0 0 0,-1 0 0 0 0,1 0 0 0 0,-1 0 0 0 0,1 0 0 0 0,-1 0 0 0 0,1 0 0 0 0,-1 0 0 0 0,1 0 0 0 0,0 0-1 0 0,-1 0 1 0 0,1 0 0 0 0,-1 0 0 0 0,1 1 0 0 0,-1-1 0 0 0,1 0 0 0 0,0 0 0 0 0,-1 0 0 0 0,1 1 0 0 0,-1-1 2 0 0,-18 11-105 0 0,-7 13-57 0 0,2 6 105 0 0,-15 33 64 0 0,30-48-14 0 0,0 0 7 0 0,-20 33 0 0 0,3 1 0 0 0,1 2 0 0 0,-10 33 0 0 0,26-58 0 0 0,2 0 0 0 0,1 0-1 0 0,1 3 1 0 0,-1 19 55 0 0,-1-20-17 0 0,4-18-12 0 0,1 7-4 0 0,2-10-6 0 0,-1 21 18 0 0,1-17-100 0 0,0-9-60 0 0,0-2-24 0 0,0 1 22 0 0,0-1 47 0 0,0 2-32 0 0,0-1 52 0 0,0 1-72 0 0,0 0-61 0 0,0-1-52 0 0,1 2-345 0 0,2 4-961 0 0,-2-5 1142 0 0,0-1 82 0 0,0 0 182 0 0,0 0 45 0 0,0 0 50 0 0,0 0 57 0 0,9 7-1436 0 0</inkml:trace>
  <inkml:trace contextRef="#ctx0" brushRef="#br0" timeOffset="2740.926">1793 424 2672 0 0,'9'0'171'0'0,"-5"0"-91"0"0,29 0-40 0 0,-28-1 99 0 0,-1 1 62 0 0,1 0 54 0 0,0-1 47 0 0,4-1 358 0 0,-2 0-37 0 0,10-3 895 0 0,-7 1-671 0 0,-5 3-469 0 0,0-1-58 0 0,-4 2-30 0 0,-1 0-2 0 0,0 0-28 0 0,1 0-92 0 0,-1 0-76 0 0,1 0-63 0 0,0 0-73 0 0,2 0-196 0 0,-2 0 211 0 0,0 0 90 0 0,-1 0 18 0 0,1 0 38 0 0,-1 0 47 0 0,0 0 52 0 0,0 0 55 0 0,0 0 62 0 0,0 0 67 0 0,0 0 72 0 0,0 0 77 0 0,0 0 83 0 0,-39 1 16 0 0,2 5-106 0 0,3 3-117 0 0,15-3-122 0 0,-1 1-1 0 0,2 1 1 0 0,-2 1-303 0 0,-7 11 323 0 0,25-19-243 0 0,6 14 239 0 0,4-3-43 0 0,16 7 216 0 0,-6-6-136 0 0,-8-4-88 0 0,-5-1-107 0 0,3 3 44 0 0,-1 0-36 0 0,-5-8-131 0 0,0 0 1 0 0,-1 0-1 0 0,0 0 0 0 0,0 0 0 0 0,0 0 0 0 0,0 0 0 0 0,0 0 1 0 0,-1 1-1 0 0,0-1 0 0 0,1 0 0 0 0,-1 2-38 0 0,0-1 32 0 0,0 0-1 0 0,-1-1 0 0 0,1 1 1 0 0,-1-1-1 0 0,1 1 1 0 0,-1-1-1 0 0,0 1 1 0 0,-1-1-1 0 0,1 1 0 0 0,0-1 1 0 0,-1 0-1 0 0,0 0 1 0 0,0 0-1 0 0,0 0 0 0 0,-2 3-31 0 0,1-3 33 0 0,1-1-1 0 0,-1 1 1 0 0,0-1-1 0 0,0 1 1 0 0,0-1-1 0 0,-3 1-32 0 0,1 0 25 0 0,0-1 0 0 0,0 0-1 0 0,0 0 1 0 0,0-1-1 0 0,-1 1-24 0 0,-1-1-183 0 0,0 1 78 0 0,1-1 69 0 0,-1 0 56 0 0,-6 2 139 0 0,-18 0 403 0 0,22-3-463 0 0,0 0-90 0 0,3 0-59 0 0,1 0-49 0 0,-1 0-56 0 0,0-1-62 0 0,0 1-93 0 0,0-1-88 0 0,0 0-95 0 0,0 0-104 0 0,0 0-112 0 0,0 0-120 0 0,3 0 366 0 0,0 1-32 0 0,-1-1-34 0 0,1 0-35 0 0,-6-2-1666 0 0,-6-2-1268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3:15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1030 1860 6160 0 0,'-2'-1'-7'0'0,"0"-1"77"0"0,2 1 14 0 0,0 0 44 0 0,1 1 52 0 0,1-1 60 0 0,2 1 68 0 0,1-1 77 0 0,11 2 114 0 0,1 0-75 0 0,22 0 522 0 0,-27-1-574 0 0,1-2 63 0 0,-5 1 12 0 0,1 0-85 0 0,3 1 59 0 0,0 1-94 0 0,5 0 106 0 0,-6-1-95 0 0,6-2-152 0 0,24-1 498 0 0,-23 2-430 0 0,-6 0-135 0 0,0 1-74 0 0,23-1 25 0 0,17-3 197 0 0,-1 1 2 0 0,-16 2-190 0 0,116-4 149 0 0,-86 1-52 0 0,-34 3-52 0 0,-1-1 35 0 0,1 0 40 0 0,0 1 46 0 0,4-1-58 0 0,0 1-43 0 0,35-3 49 0 0,66-3 88 0 0,-72 3-101 0 0,34-1 98 0 0,-50 5-161 0 0,1-1 103 0 0,-1 0 83 0 0,1-2 63 0 0,19 0-328 0 0,9-1-42 0 0,-44 2-4 0 0,19 1 50 0 0,9-1-12 0 0,14 1 5 0 0,19-2 69 0 0,-68 2-60 0 0,29-5-35 0 0,-52 6-149 0 0,0-1 36 0 0,4 0-10 0 0,-2 1 99 0 0,1-1 47 0 0,5 0 134 0 0,8-1 189 0 0,-13 1-262 0 0,1 0-34 0 0,-2 1-45 0 0,0-1-40 0 0,0 0-48 0 0,0 0-54 0 0,1-1-120 0 0,0 0-112 0 0,-3 1 134 0 0,0 0-34 0 0,0 0-35 0 0,0 0-37 0 0,0 0-39 0 0,0 0-40 0 0,-1-1-42 0 0,1 1-45 0 0,-1-1-46 0 0,1 1-48 0 0,-1-1-49 0 0,0 0-52 0 0,1 0-1382 0 0,1-1-1175 0 0,-4 3 3230 0 0</inkml:trace>
  <inkml:trace contextRef="#ctx0" brushRef="#br0" timeOffset="1148.675">1169 557 4112 0 0,'0'0'91'0'0,"0"0"11"0"0,0 0 12 0 0,0 0 8 0 0,0 0-7 0 0,0 0-3 0 0,0 0 0 0 0,0 0-8 0 0,0 0-1 0 0,0 0 114 0 0,0 0 31 0 0,0 0 0 0 0,0 0 14 0 0,0 0 62 0 0,0 0 27 0 0,0 0 8 0 0,0 0-7 0 0,1 1-4 0 0,2 1-34 0 0,8 5 520 0 0,-4-4-376 0 0,2-1-115 0 0,2 0-47 0 0,6-2 6 0 0,-1 1-55 0 0,-7 0-39 0 0,22 2 150 0 0,-15-3-223 0 0,-1 0-36 0 0,-4 0-49 0 0,25 0 470 0 0,0-2 0 0 0,7-2-520 0 0,-13 0 281 0 0,27-4 118 0 0,-23 2-194 0 0,13 1-25 0 0,-2 0-27 0 0,-12-1 7 0 0,1 2 178 0 0,15 0-338 0 0,-18 1 198 0 0,0 0 0 0 0,2-3-198 0 0,5 1 158 0 0,15-5 28 0 0,-26 4 22 0 0,1 1 0 0 0,15-1-208 0 0,-9 1 312 0 0,14-4-312 0 0,-23 5 120 0 0,1 0 0 0 0,1 1-120 0 0,18-2 132 0 0,-15 0-8 0 0,17-1 22 0 0,-32 4-108 0 0,0 0-1 0 0,0 0 0 0 0,4-3-37 0 0,5 1 50 0 0,13 2-49 0 0,-12 1 17 0 0,-8 0 26 0 0,44-4 5 0 0,1 1 40 0 0,-35 1-50 0 0,-1 2 0 0 0,2 1-39 0 0,1 1 114 0 0,25-5-114 0 0,18 0 102 0 0,-37 3-12 0 0,18-3-90 0 0,-37 2 3 0 0,1 0 34 0 0,46-7 200 0 0,-30 4-86 0 0,-15 2-71 0 0,1-1-1 0 0,-1 0 0 0 0,0-1-79 0 0,2-1 0 0 0,1 2 0 0 0,0 0 0 0 0,0 2 0 0 0,10 0 0 0 0,-19 2 2 0 0,0 0-1 0 0,0 1 1 0 0,1 1-2 0 0,5 0-59 0 0,-10-1-9 0 0,1-1-34 0 0,18 1-368 0 0,-18-1 258 0 0,0 1-73 0 0,-2 0-27 0 0,0 0-85 0 0,0 0-101 0 0,1 0-117 0 0,3 2-539 0 0</inkml:trace>
  <inkml:trace contextRef="#ctx0" brushRef="#br0" timeOffset="5432.621">4088 4877 11000 0 0,'0'0'248'0'0,"0"0"34"0"0,0 2 21 0 0,0 4-101 0 0,0 1-86 0 0,0 1-58 0 0,-1 5-49 0 0,1 2 38 0 0,-1-6 83 0 0,1-2 80 0 0,0-3-60 0 0,0 0 33 0 0,0 2 71 0 0,-1 0-39 0 0,0 7 111 0 0,-2 0-109 0 0,1-1-76 0 0,-5 25 151 0 0,6-24-129 0 0,2-1 85 0 0,1-2 81 0 0,0-2-40 0 0,1 0-38 0 0,1 0-39 0 0,1-2-37 0 0,0 0-39 0 0,0-1-37 0 0,2-1-38 0 0,-1-1-36 0 0,2-1-38 0 0,-1-1-36 0 0,1 0-36 0 0,1-1-37 0 0,-1-1-35 0 0,1-1-36 0 0,0-1-35 0 0,-8 2-15 0 0,1 1-39 0 0,0-1-385 0 0,0 0 90 0 0,0 0-54 0 0,2-1-745 0 0,1-1-588 0 0,1-1-1116 0 0,-6 4 3080 0 0</inkml:trace>
  <inkml:trace contextRef="#ctx0" brushRef="#br0" timeOffset="4704.628">3477 4501 10336 0 0,'0'-4'65'0'0,"0"0"61"0"0,0-9 470 0 0,0 7-378 0 0,0 1-132 0 0,0 0-48 0 0,0 5 42 0 0,0 0 88 0 0,0 0 135 0 0,0 0 1 0 0,0 0-3 0 0,0 0-10 0 0,0 0-3 0 0,0 0 0 0 0,0 0-93 0 0,-1 2-105 0 0,-1 1-85 0 0,-1 3-103 0 0,2-4 90 0 0,-1 2-85 0 0,0 0 46 0 0,1 1 40 0 0,0 0 32 0 0,0 4 83 0 0,-1 13 256 0 0,2-12-242 0 0,-1-5-101 0 0,1-1-37 0 0,-2 22 61 0 0,2 1 51 0 0,2 0 42 0 0,0 0 34 0 0,3 43 380 0 0,-5-64-494 0 0,1 1 1 0 0,0 0 0 0 0,1-1 0 0 0,-1 1 0 0 0,1-1-1 0 0,1 2-58 0 0,3 8 200 0 0,-5-14-164 0 0,0 0 0 0 0,0-1 1 0 0,0 1-1 0 0,0-1 0 0 0,1 0 1 0 0,-1 1-1 0 0,0-1 0 0 0,1 0 1 0 0,-1 0-1 0 0,1 1 0 0 0,0-1-36 0 0,6 3 163 0 0,-1-1 34 0 0,-2-1-86 0 0,0 0-1 0 0,0-1 0 0 0,0 0 0 0 0,1 0 1 0 0,4 0-111 0 0,13-1 339 0 0,-2-3-92 0 0,-1 0-48 0 0,-11 1-136 0 0,1 1-53 0 0,12-3-18 0 0,0 0-34 0 0,5-4-42 0 0,-21 6 50 0 0,0 0-1 0 0,0-1 1 0 0,-1 0 0 0 0,1 0-1 0 0,0 0 35 0 0,-6 2-62 0 0,1 1-22 0 0,-1 0-126 0 0,1 0 40 0 0,0-1-77 0 0,1-1 77 0 0,2-3-117 0 0,-3 4 113 0 0,0-1-19 0 0,0 2-71 0 0,-1-1-85 0 0,0 0-100 0 0,1 1 71 0 0,-1-1-52 0 0,0 0-46 0 0,0 1-42 0 0,0-1-148 0 0,0 0-41 0 0,0 0-180 0 0,0 0-487 0 0</inkml:trace>
  <inkml:trace contextRef="#ctx0" brushRef="#br0" timeOffset="4995.999">3404 4623 12208 0 0,'0'0'273'0'0,"0"0"-22"0"0,0-1-62 0 0,1 1-51 0 0,0-1-42 0 0,0 0-21 0 0,4-1 45 0 0,-3 0-38 0 0,9-3 49 0 0,1 0 1 0 0,11-3-132 0 0,25-3 296 0 0,17 2 185 0 0,-26 4-127 0 0,1-1 60 0 0,13-2 75 0 0,-17 5-192 0 0,3 0-47 0 0,-19 1-172 0 0,-1-1-40 0 0,3 1 0 0 0,-2 1-100 0 0,-11-1-18 0 0,-1-2-40 0 0,-7 4 34 0 0,-1 0-26 0 0,0 0-23 0 0,0-1-100 0 0,0 1 49 0 0,0 0 43 0 0,0 0 37 0 0,0-1-35 0 0,-1 0-34 0 0,1 1 27 0 0,-7-4-593 0 0</inkml:trace>
  <inkml:trace contextRef="#ctx0" brushRef="#br0" timeOffset="5246.698">3459 4545 11136 0 0,'-2'-4'38'0'0,"0"0"40"0"0,0 0 35 0 0,-2-5 207 0 0,1-1 108 0 0,1 1 83 0 0,2-2 182 0 0,0 10-621 0 0,1 0 1 0 0,-1 0-1 0 0,0 0 0 0 0,1 0 1 0 0,-1 0-1 0 0,1 0 0 0 0,0 1 1 0 0,-1-1-1 0 0,1 0 0 0 0,0 0 1 0 0,-1 0-1 0 0,1 1 0 0 0,0-1 1 0 0,0 0-1 0 0,0 1 0 0 0,0-1 1 0 0,-1 1-1 0 0,1-1 0 0 0,0 1 1 0 0,0-1-1 0 0,0 1 0 0 0,0-1 1 0 0,0 1-1 0 0,1 0-72 0 0,8-3 254 0 0,-1 1-57 0 0,1 0-50 0 0,-1 0-44 0 0,8-1-2 0 0,-2 0-79 0 0,19-1-30 0 0,-12 2 80 0 0,-19 1-48 0 0,6 1-21 0 0,-1 0-1 0 0,1 1 1 0 0,-1-1 0 0 0,6 2-3 0 0,12 2 0 0 0,-16-3-84 0 0,7 1 84 0 0,-10 0-28 0 0,1-1-63 0 0,-1 1-94 0 0,-2-1-19 0 0,0 0-75 0 0,0 0-86 0 0,0 0-95 0 0,-3-1 113 0 0,0 1-51 0 0,0-1-46 0 0,-1 0-41 0 0,1 0-143 0 0,0 1-39 0 0,1-1-173 0 0,0 1-465 0 0,-3-1 1259 0 0</inkml:trace>
  <inkml:trace contextRef="#ctx0" brushRef="#br0" timeOffset="5613.674">4004 4508 16439 0 0,'0'-1'429'0'0,"-1"-2"-113"0"0,0-1-3 0 0,-2-4 79 0 0,3 6-191 0 0,-1 0-101 0 0,1-1-59 0 0,0 3-40 0 0,0-1-1 0 0,0 1 1 0 0,0-1-1 0 0,0 0 1 0 0,0 1-1 0 0,0-1 1 0 0,1 1-1 0 0,-1-1 1 0 0,0 0-1 0 0,0 1 1 0 0,0-1-1 0 0,1 1 1 0 0,-1-1-1 0 0,0 1 1 0 0,1-1 0 0 0,-1 1-1 0 0,0-1 1 0 0,1 1-1 0 0,-1-1 1 0 0,1 1-1 0 0,-1 0 1 0 0,1-1-1 0 0,-1 1 1 0 0,1 0-1 0 0,-1-1 1 0 0,1 1-1 0 0,-1 0 1 0 0,1 0-1 0 0,-1-1 0 0 0,1 1 1 0 0,1-2-196 0 0,1 1 61 0 0,-1 0 56 0 0,0 0 49 0 0,1 0 45 0 0,0 0 42 0 0,2 1 109 0 0,7-1 324 0 0,-8 1-380 0 0,0 0-48 0 0,-1 1-61 0 0,1 0-63 0 0,-1-1-75 0 0,0 1-88 0 0,0 0-59 0 0,0 0-88 0 0,-1 0-96 0 0,1 0-105 0 0,-1 0-112 0 0,1 0-122 0 0,-2-1 354 0 0,0 1-33 0 0,0-1-34 0 0,0 1-36 0 0,1 0-1637 0 0,1 1-1248 0 0</inkml:trace>
  <inkml:trace contextRef="#ctx0" brushRef="#br0" timeOffset="9684.311">3879 2798 10960 0 0,'0'0'322'0'0,"0"0"-181"0"0,0 0-35 0 0,0 0 22 0 0,1-1-85 0 0,1-2-70 0 0,-1 0 62 0 0,6-5-18 0 0,1 1 57 0 0,6 0 119 0 0,1 3 68 0 0,20 0 327 0 0,-11 4-257 0 0,-9 0-185 0 0,0-1-90 0 0,13-1-43 0 0,0 1 36 0 0,66-5 183 0 0,-63 4-199 0 0,1 1-56 0 0,-6 0-54 0 0,0 0-65 0 0,1 0-77 0 0,-1 1-89 0 0,-21 0 133 0 0,8 1-82 0 0,-9-1 134 0 0,0 1-58 0 0,-1-1 3 0 0,0 1-48 0 0,0-1-57 0 0,0 1-64 0 0,-2-1 60 0 0,1 0-40 0 0,2 1-423 0 0,0 0-281 0 0,3 0-664 0 0</inkml:trace>
  <inkml:trace contextRef="#ctx0" brushRef="#br0" timeOffset="9074.297">3740 2895 4264 0 0,'0'0'125'0'0,"0"0"-35"0"0,0-1 55 0 0,2 0 48 0 0,-1 0 40 0 0,2-1 287 0 0,6-5 1179 0 0,-6 5-1040 0 0,-3 2-621 0 0,2-1 91 0 0,1 0 111 0 0,2 0 217 0 0,0 2-6 0 0,-3 1-220 0 0,0 0-113 0 0,-2 1-94 0 0,2 15 361 0 0,-2-14-304 0 0,1-1-1 0 0,-1 1 1 0 0,0-1 0 0 0,0 1 0 0 0,0 0 0 0 0,0-1 0 0 0,0 1-1 0 0,-1-1 1 0 0,0 1 0 0 0,0 0-81 0 0,-4 16 432 0 0,2-8-228 0 0,-1 0-57 0 0,-2 9 104 0 0,0-2-64 0 0,3-9-181 0 0,0 0 0 0 0,1 0 0 0 0,0 0 1 0 0,0 3-7 0 0,-3 12 17 0 0,3-11 68 0 0,0 1 52 0 0,1-6 10 0 0,0 0 0 0 0,1 0 1 0 0,0 0-1 0 0,1-1 1 0 0,0 1-1 0 0,2 8-147 0 0,4 17 374 0 0,-6-32-313 0 0,2 1 73 0 0,2 1 74 0 0,7 5 345 0 0,-10-7-389 0 0,9 2 24 0 0,1 0-53 0 0,-3-1-52 0 0,-7-2-17 0 0,-2-1-2 0 0,5 2 78 0 0,11-1-59 0 0,-13-1-52 0 0,30 5 112 0 0,-1-2-50 0 0,8-2-29 0 0,20-1-13 0 0,-25 0-18 0 0,-29 0-81 0 0,1-1 42 0 0,13-1 95 0 0,-11 0-92 0 0,1 0-87 0 0,-6 1-1 0 0,1 0-38 0 0,-1 0-54 0 0,1 0-54 0 0,0 0-61 0 0,0 0-66 0 0,-4 1 128 0 0,0 0-34 0 0,1-1-363 0 0,-1 1 90 0 0,1-1-49 0 0,1 0-694 0 0,0-1-540 0 0,2-1-1034 0 0,-5 3 2842 0 0</inkml:trace>
  <inkml:trace contextRef="#ctx0" brushRef="#br0" timeOffset="9383.778">3750 2995 9584 0 0,'0'0'216'0'0,"0"0"32"0"0,0-2 12 0 0,8-11-82 0 0,1 4-85 0 0,1 5-57 0 0,14 0-8 0 0,-14 3 9 0 0,-1-1 43 0 0,-1 0 12 0 0,1 1 0 0 0,-1 0 0 0 0,0 1 0 0 0,8 0-92 0 0,3 0 195 0 0,1-2 62 0 0,-9 0 10 0 0,1 2-37 0 0,12 0 138 0 0,-3 0-117 0 0,0-1-59 0 0,-1-2-14 0 0,-1 2-54 0 0,27-5 107 0 0,-35 5-181 0 0,6 0 78 0 0,13-1 97 0 0,-12-2-161 0 0,-7 0-64 0 0,0 4 0 0 0</inkml:trace>
  <inkml:trace contextRef="#ctx0" brushRef="#br0" timeOffset="9956.05">4585 3150 7856 0 0,'0'0'174'0'0,"0"0"29"0"0,-1 1 13 0 0,-1 5-68 0 0,0 1-78 0 0,-1 1-53 0 0,-5 9-34 0 0,2-6 74 0 0,3-5 38 0 0,0 0 64 0 0,-13 34 641 0 0,8-19-439 0 0,4-11-223 0 0,0-1-41 0 0,-11 24 302 0 0,-4 9 20 0 0,11-27-288 0 0,-2 9-15 0 0,4-10-59 0 0,5-12-81 0 0,-1 3 142 0 0,2-2-113 0 0,0-1-44 0 0,-1 0-42 0 0,1 1-51 0 0,0 1-61 0 0,0-4-179 0 0,0 0-105 0 0,0 1 63 0 0,0-1-39 0 0,0 0-537 0 0,0 0-423 0 0,0 0-802 0 0</inkml:trace>
  <inkml:trace contextRef="#ctx0" brushRef="#br0" timeOffset="10660.483">4057 1384 7976 0 0,'0'0'174'0'0,"0"0"29"0"0,0 0 14 0 0,0 0-68 0 0,0 0-81 0 0,-2-2-72 0 0,1 1 66 0 0,0 0 41 0 0,1 1 69 0 0,-5-1-93 0 0,-1 4-54 0 0,1 5-28 0 0,5-7 10 0 0,-6 11 67 0 0,1 2 99 0 0,1 1 62 0 0,-2 20 387 0 0,4-16-322 0 0,-1 5 33 0 0,-3 0-60 0 0,0 0-48 0 0,-2-1-40 0 0,-2 11 29 0 0,6-22-127 0 0,1 0 0 0 0,1 0-1 0 0,0 0 1 0 0,0 0 0 0 0,1 8-87 0 0,1-17 18 0 0,0 0 1 0 0,1-1-1 0 0,-1 1 1 0 0,1 0 0 0 0,0 0-1 0 0,0 0 1 0 0,0 1-19 0 0,2 5 93 0 0,0 1 80 0 0,-3-9-154 0 0,0 0 0 0 0,0 0 0 0 0,1 0 0 0 0,-1 0-1 0 0,0 0 1 0 0,1 0 0 0 0,-1 0 0 0 0,1 0 0 0 0,-1 0 0 0 0,1 0 0 0 0,0 0 0 0 0,-1-1 0 0 0,1 1 0 0 0,0 1-19 0 0,2-1 51 0 0,-1 1 0 0 0,0-1 0 0 0,0 1 0 0 0,0-1 0 0 0,1 0 0 0 0,-1 0 0 0 0,1 0 0 0 0,-1 0 0 0 0,3 0-51 0 0,25 3 463 0 0,-14-4-190 0 0,27-3 243 0 0,48-6 488 0 0,-65 5-841 0 0,-1 0-103 0 0,-1 0-68 0 0,33-7-89 0 0,-39 7 93 0 0,0 0 34 0 0,-15 3-220 0 0,1 1 85 0 0,1-1 71 0 0,1 0 102 0 0,6-1 183 0 0,-8 1-202 0 0,0 0-49 0 0,0 0-49 0 0,-1 0-58 0 0,0 0-67 0 0,1 0-78 0 0,-2 0-26 0 0,1 0-68 0 0,0 0-75 0 0,-1-1-79 0 0,1 1-88 0 0,-1-1-92 0 0,0 1-99 0 0,0-1-105 0 0,2-1-925 0 0,1-3-1021 0 0,-5 6 2824 0 0</inkml:trace>
  <inkml:trace contextRef="#ctx0" brushRef="#br0" timeOffset="10953.208">4082 1608 9472 0 0,'0'-1'240'0'0,"0"0"-84"0"0,0-2-65 0 0,0-4 53 0 0,0 4-54 0 0,1-6-16 0 0,2 1 37 0 0,2 1 60 0 0,5-2 134 0 0,12 0 212 0 0,-9 5-257 0 0,-7 3-182 0 0,9-3 15 0 0,22-1 185 0 0,-16 2-206 0 0,17-1-72 0 0,7 1 0 0 0,26-3 0 0 0,-40 2-37 0 0,0 1-65 0 0,0 0-54 0 0,1 0-43 0 0,-18 1-246 0 0,-3-2-16 0 0</inkml:trace>
  <inkml:trace contextRef="#ctx0" brushRef="#br0" timeOffset="11115.676">3994 1349 11256 0 0,'3'-12'256'0'0,"-2"9"34"0"0,0 3-103 0 0,-1-1-36 0 0,2-1 55 0 0,-1-3-88 0 0,2-2-99 0 0,-1 2-37 0 0,-1 3 49 0 0,5-5-42 0 0,2 1 43 0 0,-5 4-1 0 0,0 0-1 0 0,0 0 0 0 0,0 1 1 0 0,0-1-1 0 0,1 1 0 0 0,-1 0 1 0 0,1 0-31 0 0,11-3 84 0 0,1 3-78 0 0,-6 0-68 0 0,0 0-71 0 0,-3 0-29 0 0,0 1-57 0 0,-4 0-184 0 0,0 0-114 0 0,-1-1 68 0 0,0 1-44 0 0,3 0-587 0 0,2 0-469 0 0,3 0-892 0 0</inkml:trace>
  <inkml:trace contextRef="#ctx0" brushRef="#br0" timeOffset="11533.676">4718 1558 10712 0 0,'0'0'241'0'0,"0"0"38"0"0,0 0 11 0 0,0 0-28 0 0,0 0-197 0 0,1 1-37 0 0,0-1-28 0 0,-1 0 1 0 0,1 1-1 0 0,0-1 0 0 0,-1 1 1 0 0,1-1-1 0 0,-1 1 0 0 0,1 0 1 0 0,-1-1-1 0 0,1 1 0 0 0,-1-1 1 0 0,0 1-1 0 0,1 0 0 0 0,-1-1 1 0 0,0 1-1 0 0,1 0 0 0 0,-1 0 1 0 0,0-1-1 0 0,0 1 0 0 0,0 0 1 0 0,1-1-1 0 0,-1 1 0 0 0,0 0 1 0 0,0 0-1 0 0,0 0 0 0 0,0 0 0 0 0,0 1-11 0 0,0 0 65 0 0,0-1-39 0 0,1 3-74 0 0,-1 1-69 0 0,-1 5-264 0 0,1-6 253 0 0,0 0 79 0 0,0 2 22 0 0,1 0 47 0 0,0 0 41 0 0,0-1 32 0 0,2 5 148 0 0,-1-7-154 0 0,-1-1 1 0 0,0 0 0 0 0,1 1 0 0 0,-1-1 0 0 0,1 0 0 0 0,0 0-1 0 0,0 0 1 0 0,0 0-77 0 0,5 4 131 0 0,0-1-62 0 0,28 13 340 0 0,0-8-71 0 0,3-6-99 0 0,-19-4-165 0 0,2-2-33 0 0,17-2 43 0 0,45-7 228 0 0,-48 3-257 0 0,-17 3-106 0 0,-1 0-106 0 0,-1 0-114 0 0,1-1-120 0 0,-8 3 148 0 0,-1 0-33 0 0,0 0-34 0 0,0 0-34 0 0,0 0-36 0 0,1 0-36 0 0,-1-1-38 0 0,0 1-37 0 0,-1 0-1194 0 0,3-1-958 0 0</inkml:trace>
  <inkml:trace contextRef="#ctx0" brushRef="#br0" timeOffset="12323.564">4732 1443 3248 0 0,'0'0'68'0'0,"-1"0"44"0"0,-5 0-51 0 0,-14-1 30 0 0,0-1 82 0 0,-23-1 235 0 0,29 3-322 0 0,0 3-53 0 0,7-2-10 0 0,5-2 48 0 0,1 1 27 0 0,0 0 95 0 0,1 0 6 0 0,0 0 33 0 0,0 0 135 0 0,0 0 59 0 0,0 0 13 0 0,0 0-29 0 0,0 0-122 0 0,0 0-52 0 0,0 0-10 0 0,1 0-6 0 0,9-3 23 0 0,0 0-38 0 0,10-4 114 0 0,2 0-72 0 0,13-2 29 0 0,1 1 71 0 0,-6 2-7 0 0,-18 3-127 0 0,0 2 1 0 0,0-1-1 0 0,1 1 0 0 0,7 1-213 0 0,5 3 278 0 0,13 6 338 0 0,-37-9-480 0 0,-1 0-8 0 0,1 1-52 0 0,0 1-34 0 0,2 6 8 0 0,-1-4 22 0 0,-1-3-69 0 0,-1 0-1 0 0,0 0 1 0 0,1 0 0 0 0,-1-1 0 0 0,1 1 0 0 0,-1 0 0 0 0,0 0 0 0 0,0 0 0 0 0,0 0 0 0 0,1 0 0 0 0,-1 0 0 0 0,0 0 0 0 0,0-1-1 0 0,0 1 1 0 0,0 0 0 0 0,-1 0 0 0 0,1 0 0 0 0,0 0 0 0 0,0 0 0 0 0,0 0 0 0 0,-1 0 0 0 0,1-1 0 0 0,-1 2-3 0 0,0 1 5 0 0,-3 15 27 0 0,2-14-12 0 0,0 1 1 0 0,0-2-1 0 0,0 1 1 0 0,0 0-1 0 0,-1 0 1 0 0,0-1 0 0 0,-1 3-21 0 0,3-6-207 0 0,1 1 114 0 0,0-1 90 0 0,0 0 65 0 0,-1 1 62 0 0,1-1 227 0 0,0 1-256 0 0,-1-1-36 0 0,1 1-85 0 0,0-1-47 0 0,0 0-71 0 0,0 0-77 0 0,0 1-86 0 0,-1-1-98 0 0,1 0-106 0 0,0 1-117 0 0,0-1 267 0 0,0 0-33 0 0,0 0-34 0 0,0 0-36 0 0,0 0-979 0 0,0 0-820 0 0</inkml:trace>
  <inkml:trace contextRef="#ctx0" brushRef="#br0" timeOffset="15306.627">4693 1343 5296 0 0,'2'-1'46'0'0,"7"-1"25"0"0,-4 2-11 0 0,0 1 67 0 0,-2 2 94 0 0,-2-3-286 0 0,-1 1 98 0 0,-1-1 84 0 0,1 1 68 0 0,-1-1 50 0 0,0 1 39 0 0,-1-1 723 0 0,1-1-605 0 0,1 0-71 0 0,-1 0-203 0 0,1 0-34 0 0,0 1 309 0 0,0 0-60 0 0,0 0-21 0 0,0 0-6 0 0,0 0-10 0 0,0 0-35 0 0,0 0-18 0 0,0 0-3 0 0,0 0-16 0 0,0 0-67 0 0,0 0-28 0 0,0 0-7 0 0,0 0-9 0 0,1 0-21 0 0,7 0-42 0 0,-5 0 39 0 0,5 0-65 0 0,-1 2 54 0 0,17 7 328 0 0,-15-3-275 0 0,-4-1-96 0 0,0-1-45 0 0,0 1 92 0 0,-1-1-38 0 0,-1 2-29 0 0,-2-3-2 0 0,0-1 0 0 0,0 0-1 0 0,0 0 1 0 0,0 0-1 0 0,-1 0 0 0 0,1 1 1 0 0,-1-1-1 0 0,1 0 1 0 0,-1 0-1 0 0,0 0 1 0 0,1 1-1 0 0,-1-1 1 0 0,-1 0-1 0 0,1 3-12 0 0,0-3 21 0 0,-1 1 1 0 0,1-1-1 0 0,-1 1 1 0 0,0-1-1 0 0,0 1 0 0 0,0-1 1 0 0,0 0-1 0 0,0 1 1 0 0,0-1-1 0 0,-1 0 1 0 0,0 1-22 0 0,2-2 11 0 0,-1 0 1 0 0,1-1-1 0 0,-1 1 1 0 0,1 0-1 0 0,-1 0 1 0 0,1 0-1 0 0,0 0 1 0 0,-1 0-1 0 0,1 0 1 0 0,0 0-1 0 0,0 0 1 0 0,0 0-1 0 0,0 0-11 0 0,0 0 8 0 0,0 0 0 0 0,-1 0-1 0 0,1-1 1 0 0,0 1 0 0 0,0 0-1 0 0,0 0 1 0 0,-1-1 0 0 0,1 1 0 0 0,0 0-1 0 0,-1 0 1 0 0,1-1 0 0 0,0 1-1 0 0,-1 0 1 0 0,1-1 0 0 0,-1 1-1 0 0,1-1 1 0 0,-1 1 0 0 0,0 0-8 0 0,-19 25 180 0 0,10-13-112 0 0,-33 43 366 0 0,34-43-358 0 0,6-7-6 0 0,-2 2 67 0 0,3-4 220 0 0,2 0-55 0 0,0 0-50 0 0,2-1-46 0 0,0 0-41 0 0,1 0-34 0 0,6 2 44 0 0,0-2-84 0 0,13 2 35 0 0,-16-4-46 0 0,-4-1-34 0 0,32 2 174 0 0,0-3-86 0 0,3-1-65 0 0,33 2 61 0 0,65 0 44 0 0,-92 0-166 0 0,-24-1-30 0 0,1 0-88 0 0,-11 1 6 0 0,1 0-42 0 0,-2 0-35 0 0,9-1-59 0 0,-12 0 97 0 0,0 1-86 0 0,-3-1 47 0 0,1 1-45 0 0,0 0-49 0 0,0 0-55 0 0,-1 0-37 0 0,0-1-54 0 0,0 1-47 0 0,0 0-42 0 0,1 0-148 0 0,-1 0-42 0 0,1 0-180 0 0,2 0-484 0 0</inkml:trace>
  <inkml:trace contextRef="#ctx0" brushRef="#br0" timeOffset="13293.86">4068 0 6192 0 0,'0'1'118'0'0,"1"-1"-47"0"0,5 4 32 0 0,-4-3-15 0 0,-1 0 5 0 0,0 0 43 0 0,1 8-115 0 0,-1-1 36 0 0,-3 9 142 0 0,-13 19 367 0 0,8-22-341 0 0,1 1-44 0 0,3-5-98 0 0,2-1-39 0 0,0-3 13 0 0,-1 0 1 0 0,1 0-1 0 0,-1 0 0 0 0,0 0 0 0 0,-2 4-57 0 0,-5 14 254 0 0,6-12-76 0 0,2 1 47 0 0,-4 12 161 0 0,3-12-159 0 0,0 1 52 0 0,3-6-51 0 0,3 1 44 0 0,-1-1-24 0 0,-2-6 10 0 0,0-1 45 0 0,8 3 33 0 0,-2 1-58 0 0,21 9 511 0 0,-13-10-361 0 0,29 0 479 0 0,-28-4-636 0 0,1-1-43 0 0,20 0 59 0 0,2 2-101 0 0,-2 0-94 0 0,-1-2-71 0 0,5-2-3 0 0,1 0 32 0 0,-14 2-54 0 0,-25 1-59 0 0,0 0 35 0 0,7-1 35 0 0,-6 1-31 0 0,0-1-88 0 0,0 0-88 0 0,-2 1 53 0 0,0-1-36 0 0,-1 1-41 0 0,1-1-44 0 0,0 1-49 0 0,-1-1-51 0 0,0 1 38 0 0,-1 0-48 0 0,0 0-43 0 0,0 0-36 0 0,0 0-134 0 0,0 0-37 0 0,0 0-1384 0 0</inkml:trace>
  <inkml:trace contextRef="#ctx0" brushRef="#br0" timeOffset="13546.718">4082 199 9848 0 0,'0'0'222'0'0,"0"0"30"0"0,2 0 19 0 0,7-2-151 0 0,-2 1-36 0 0,4-2-2 0 0,9-3-98 0 0,-13 4 98 0 0,-2 0 14 0 0,1 0 48 0 0,2 0 118 0 0,2 0-41 0 0,-1 1-39 0 0,1 0-33 0 0,11-1 61 0 0,-1 2-90 0 0,4-1-51 0 0,-12 0-184 0 0,1 0 54 0 0,-1 1 45 0 0,1-1 39 0 0,12 1 107 0 0,32-1 333 0 0,-39 1-357 0 0,0 0-53 0 0,0 0-74 0 0,0 0-96 0 0,0 0-119 0 0,-9 0 67 0 0,0 0-37 0 0,0 0-41 0 0,0 0-43 0 0,0 0-46 0 0,0 0-48 0 0,0 0-51 0 0,0 0-54 0 0,0 0-56 0 0,0 0-60 0 0,-1 0-886 0 0,3 0-847 0 0</inkml:trace>
  <inkml:trace contextRef="#ctx0" brushRef="#br0" timeOffset="14194.686">4609 106 12408 0 0,'0'0'281'0'0,"0"0"40"0"0,0 0 22 0 0,0 0-107 0 0,1 0-114 0 0,0 0-81 0 0,3-1-69 0 0,-2 0 61 0 0,4-1-38 0 0,0 0 0 0 0,0 1 0 0 0,1 0 0 0 0,-1 1 0 0 0,0-1 0 0 0,0 1 0 0 0,0 0 0 0 0,0 1 0 0 0,1-1 0 0 0,-1 1 0 0 0,3 1 5 0 0,10 3-54 0 0,0 2-51 0 0,-1 2-66 0 0,-2 0-83 0 0,-11-5-104 0 0,-2 0 53 0 0,-2 0 48 0 0,-1 0 46 0 0,-1 0 39 0 0,-2 0 36 0 0,-5 4-50 0 0,-3 1 73 0 0,-15 6-28 0 0,25-14 130 0 0,-13 7-21 0 0,9-5 16 0 0,1 0 0 0 0,-1-1-1 0 0,0 0 1 0 0,0 1 0 0 0,0-2-1 0 0,-1 1 17 0 0,3-1-6 0 0,1-1 7 0 0,1 1-1 0 0,-1-1 1 0 0,1 1 0 0 0,0-1-1 0 0,-1 1 1 0 0,1-1-1 0 0,0 1 1 0 0,0 0-1 0 0,-1-1 1 0 0,1 1 0 0 0,0 0-1 0 0,0 0 1 0 0,0 0-1 0 0,0 0 1 0 0,0 1-1 0 0,1-2 4 0 0,0 1 0 0 0,0 0-1 0 0,1-1 1 0 0,-1 1 0 0 0,1 0 0 0 0,-1-1 0 0 0,0 1-1 0 0,1-1 1 0 0,-1 1 0 0 0,1-1 0 0 0,0 1 0 0 0,-1-1-1 0 0,1 1 1 0 0,-1-1 0 0 0,1 0 0 0 0,0 1 0 0 0,-1-1-4 0 0,1 1 2 0 0,1 0 0 0 0,0 0 1 0 0,0 1 0 0 0,0-1 0 0 0,0 0-1 0 0,0 0 1 0 0,0-1 0 0 0,0 1 0 0 0,1 0-1 0 0,0 0-2 0 0,5 0 22 0 0,0 0 0 0 0,0-1 0 0 0,0 0-1 0 0,0 0-21 0 0,-1 0 17 0 0,0 0 0 0 0,1 0 0 0 0,-1 1-1 0 0,3 1-16 0 0,5 1 78 0 0,2 0 111 0 0,3 0 142 0 0,8-1 269 0 0,-27-2-416 0 0,-1 0-7 0 0,1 2-37 0 0,-2 1-53 0 0,-8 8 52 0 0,8-9-82 0 0,-2 0-8 0 0,0 1 1 0 0,0-1-1 0 0,0 0 0 0 0,0 0 1 0 0,-1 0-1 0 0,1 0 1 0 0,-1 0-1 0 0,1-1 1 0 0,-1 0-1 0 0,0 1-49 0 0,-19 4 224 0 0,1-1-60 0 0,6-1-98 0 0,-29 7 68 0 0,20-4-90 0 0,-1-1-64 0 0,10-2-46 0 0,-1-1-53 0 0,6-1 64 0 0,1 1-88 0 0,4-2 10 0 0,0 1-37 0 0,0-1-38 0 0,0 0-39 0 0,-6 1-230 0 0</inkml:trace>
  <inkml:trace contextRef="#ctx0" brushRef="#br0" timeOffset="-1135.369">893 3305 4112 0 0,'0'0'91'0'0,"0"0"11"0"0,0 0 12 0 0,0 0-35 0 0,-1-1-39 0 0,-5-1-34 0 0,2 0 5 0 0,2 1 27 0 0,2 1-38 0 0,-1-1 51 0 0,-1 0 42 0 0,1 0 40 0 0,0 0 37 0 0,0 0 37 0 0,0 0 33 0 0,-1-1 335 0 0,1 1-175 0 0,0 0 37 0 0,0-2 534 0 0,1 2-171 0 0,0 0 49 0 0,0-1 950 0 0,12-1-1467 0 0,-1 1-78 0 0,0 1-64 0 0,1 0-52 0 0,12-1 38 0 0,5-2 29 0 0,26-3 271 0 0,-41 6-252 0 0,0 0-48 0 0,0 0-43 0 0,0 0-36 0 0,19-2 22 0 0,43-2-44 0 0,-52 4 6 0 0,0 1 77 0 0,19 0 77 0 0,23 1 64 0 0,-33-3-205 0 0,0-1-53 0 0,-4 1 180 0 0,17 1-221 0 0,26-1 214 0 0,18-4-114 0 0,47 7 173 0 0,-49 0-134 0 0,14-2-41 0 0,13 0 3 0 0,-38 3 4 0 0,-76-2-102 0 0,230 7 705 0 0,-132-10-460 0 0,-67 2-197 0 0,-1-1 67 0 0,73-4 442 0 0,-61 3-382 0 0,-17 2-129 0 0,0-1-61 0 0,4 0 17 0 0,39-5 61 0 0,-27 2-87 0 0,-40 5 124 0 0,0-1-68 0 0,0 1-59 0 0,1-1-51 0 0,1-1-171 0 0,0 0-32 0 0,3-3-426 0 0,-6 3 523 0 0,1 0 38 0 0,-1-4-321 0 0</inkml:trace>
  <inkml:trace contextRef="#ctx0" brushRef="#br0" timeOffset="-2836.763">764 4837 5096 0 0,'0'0'108'0'0,"-1"0"-8"0"0,1 0-44 0 0,-4 0-9 0 0,1 0-4 0 0,2 0 14 0 0,0 0 33 0 0,-12-3-56 0 0,4 2 26 0 0,1-1 24 0 0,0 1 40 0 0,1 0 17 0 0,1 1 38 0 0,0-1 43 0 0,0 1 49 0 0,5 0 154 0 0,1 1-136 0 0,-1-1-81 0 0,1 0-69 0 0,-1 0-57 0 0,-1 0-37 0 0,-3-2-91 0 0,3 1 94 0 0,1 1 71 0 0,0-1 97 0 0,1 1-65 0 0,0 0 33 0 0,-1 0 36 0 0,1-1 40 0 0,1 1 41 0 0,-1 0 46 0 0,0 0 47 0 0,1 0 53 0 0,0 0 53 0 0,0 0 57 0 0,19 3-254 0 0,0 2-100 0 0,27 2 155 0 0,-25-4-378 0 0,12 0 80 0 0,0 0 84 0 0,-2 0 165 0 0,0-3 0 0 0,6 0-309 0 0,14-3 297 0 0,1 2-39 0 0,0 1-52 0 0,-1 3-63 0 0,-17-2 128 0 0,30-3-271 0 0,-1-1 97 0 0,14 3-64 0 0,1-2 49 0 0,104 1 160 0 0,-122 2-188 0 0,0 1-33 0 0,50-3-21 0 0,-58 0 0 0 0,21 3 0 0 0,-42-1 0 0 0,23-3 0 0 0,2 1 0 0 0,50 1 24 0 0,2 0 64 0 0,-94 0 76 0 0,0-1-46 0 0,1 1-40 0 0,-1-1-34 0 0,13-1-24 0 0,36-4-68 0 0,16-7 48 0 0,-48 9-2 0 0,-4 1 8 0 0,-10 2 43 0 0,-9 0-48 0 0,1 1 65 0 0,1-2 76 0 0,3-1 148 0 0,-12 2-180 0 0,-1 1-111 0 0,5 0 167 0 0,-4 1 5 0 0,-4-2-110 0 0,-2 1-35 0 0,-30-6 15 0 0,-1 2 98 0 0,1 0 62 0 0,-47-1 344 0 0,31 3-289 0 0,24 2-183 0 0,1-1-55 0 0,0 1-67 0 0,0 0-78 0 0,14 0 67 0 0,0 0 33 0 0,-10 0 52 0 0,-40-1 296 0 0,45 2-265 0 0,-37 1-181 0 0,-6 1-30 0 0,20-1 87 0 0,6 1 56 0 0,1 0 58 0 0,-10 1 282 0 0,-13-3-328 0 0,28 0 21 0 0,1 0-78 0 0,-23 1-32 0 0,0-2 49 0 0,-7 1 73 0 0,-1 1 107 0 0,-1 5-24 0 0,-9-1 96 0 0,41-4-128 0 0,-13 4 145 0 0,4-1-29 0 0,12-2-125 0 0,-113 12 220 0 0,113-13-235 0 0,-38 4 6 0 0,-38 0-82 0 0,55-5 34 0 0,-12-1-70 0 0,0 0 103 0 0,3 0 63 0 0,-94 0 330 0 0,84 0-300 0 0,29-1-134 0 0,10 0-38 0 0,7 1-79 0 0,16 0-6 0 0,1 0 14 0 0,0 0 22 0 0,0 0-14 0 0,0 0 31 0 0,0 0-20 0 0,0 0-58 0 0,0 0-147 0 0,0 0-259 0 0,0 0-28 0 0</inkml:trace>
  <inkml:trace contextRef="#ctx0" brushRef="#br0" timeOffset="17041.502">1659 4700 7848 0 0,'6'-4'113'0'0,"3"-5"231"0"0,-4 2-245 0 0,0 3-96 0 0,0-2-42 0 0,-1 3 198 0 0,3 0-62 0 0,0 0-1 0 0,1-2 11 0 0,1 0 92 0 0,3 1 132 0 0,4 2 276 0 0,-15 2-234 0 0,1-1-59 0 0,0 1-62 0 0,0 1-55 0 0,0 0-47 0 0,0 0-21 0 0,0 1-45 0 0,2 2 25 0 0,-4-4-97 0 0,6 8 213 0 0,-1 0-36 0 0,0 11 95 0 0,-4 2-101 0 0,-4 0-72 0 0,2-15-91 0 0,-1-1-1 0 0,0 1 1 0 0,0-1-1 0 0,0 0 0 0 0,-1 1 1 0 0,0-1-1 0 0,0 0 1 0 0,0 0-1 0 0,0-1-19 0 0,-13 11 129 0 0,4-7 0 0 0,-3-1-36 0 0,-11 0 5 0 0,20-5-80 0 0,-1-1 0 0 0,0-1 0 0 0,0 1 0 0 0,1-1 0 0 0,-1 0 0 0 0,0-1 0 0 0,0 0 0 0 0,-2-1-18 0 0,-10-3 79 0 0,3-3 42 0 0,8-2-40 0 0,6 7-69 0 0,1 1 1 0 0,0-1-1 0 0,0 0 1 0 0,0 0-1 0 0,0 0 1 0 0,0 0-1 0 0,1 0 1 0 0,-1-1-13 0 0,1 2 1 0 0,1 1-1 0 0,-1-1 1 0 0,0 1-1 0 0,1-1 1 0 0,-1 1 0 0 0,1-1-1 0 0,0 1 1 0 0,-1 0-1 0 0,1-1 1 0 0,0 1 0 0 0,0 0-1 0 0,0 0 1 0 0,0 0-1 0 0,0-1 1 0 0,0 1 0 0 0,0 0-1 0 0,1 0 1 0 0,-1 1 0 0 0,1-2-1 0 0,1 0-1 0 0,1-1 1 0 0,0 1 0 0 0,0 0 0 0 0,0 0 0 0 0,0 0 0 0 0,1 0 0 0 0,-2 2-11 0 0,-1-1 1 0 0,1 1 0 0 0,-1 0 0 0 0,0-1 0 0 0,1 1 0 0 0,-1 0 0 0 0,1 0-1 0 0,-1 1 1 0 0,1-1 10 0 0,23 7-27 0 0,-1 6 63 0 0,-4 0 59 0 0,-20-13-91 0 0,4 3 29 0 0,-1 1 0 0 0,1-1 0 0 0,-1 1-1 0 0,0 0 1 0 0,1 2-33 0 0,0-1 57 0 0,-1 1-1 0 0,0-1 0 0 0,0 1 0 0 0,-1 0 0 0 0,0 0 0 0 0,0 0 0 0 0,0 0-56 0 0,-2-4 21 0 0,0 1 0 0 0,-1-1 1 0 0,1 0-1 0 0,-1 0 0 0 0,1 0 0 0 0,-1 1 1 0 0,0-1-1 0 0,0 0 0 0 0,0 0 0 0 0,0 1 1 0 0,-1-1-1 0 0,1 0 0 0 0,0 0 0 0 0,-1 1 1 0 0,0 0-22 0 0,0 0 18 0 0,0-1 1 0 0,-1 1-1 0 0,1-1 0 0 0,-1 1 1 0 0,1-1-1 0 0,-1 0 1 0 0,0 0-1 0 0,0 0 1 0 0,0 0-1 0 0,0 0 1 0 0,-2 1-19 0 0,0 0 16 0 0,0 0 1 0 0,0-1 0 0 0,0 1-1 0 0,-1-1 1 0 0,1 0 0 0 0,-5 1-17 0 0,4-2 1 0 0,0 0 1 0 0,0 1-1 0 0,0-2 1 0 0,-1 1-1 0 0,1-1 1 0 0,0 1-2 0 0,-6-1 73 0 0,1-1 1 0 0,0 0 0 0 0,-1 0 0 0 0,1-1-1 0 0,0 0 1 0 0,0-1 0 0 0,-4-2-74 0 0,-12-7 117 0 0,2-6-58 0 0,22 16-49 0 0,-1-1 0 0 0,1 1 1 0 0,0-1-1 0 0,0 0 1 0 0,0 0-1 0 0,1 0 1 0 0,-1 0-1 0 0,0 0 1 0 0,1 0-1 0 0,0-1-10 0 0,-1 0 6 0 0,1-1 0 0 0,0 1 1 0 0,0-1-1 0 0,0 1 0 0 0,0-1 0 0 0,1 1 0 0 0,0-1 1 0 0,0 0-1 0 0,0 1 0 0 0,1-1 0 0 0,-1 1 0 0 0,1-1 1 0 0,0 0-1 0 0,0 1 0 0 0,1 0 0 0 0,-1-1 0 0 0,1 1 1 0 0,2-3-7 0 0,-2 3-11 0 0,1 0 1 0 0,0 1 0 0 0,0-1 0 0 0,0 1 0 0 0,0 0 0 0 0,4-3 10 0 0,-3 3-15 0 0,1 0 1 0 0,-1 1-1 0 0,1-1 0 0 0,0 1 1 0 0,0 0-1 0 0,0 0 0 0 0,0 1 1 0 0,0-1-1 0 0,0 1 0 0 0,0 0 1 0 0,0 1-1 0 0,1-1 0 0 0,-1 1 1 0 0,2 0 14 0 0,1 0-15 0 0,0 1 1 0 0,0 0-1 0 0,0 0 1 0 0,0 1 0 0 0,0 0-1 0 0,2 1 15 0 0,17 9 11 0 0,-2 3 51 0 0,-12-6-18 0 0,13 9 126 0 0,-1 4 112 0 0,-21-19-205 0 0,-1 1 0 0 0,0-1 1 0 0,-1 1-1 0 0,1 0 0 0 0,1 3-77 0 0,-3-5 49 0 0,0 1-1 0 0,0-1 1 0 0,0 0-1 0 0,0 1 1 0 0,0 0-1 0 0,-1-1 1 0 0,1 1-1 0 0,-1-1 1 0 0,0 1-1 0 0,1 0-48 0 0,-5 9 169 0 0,2-11-153 0 0,1 1 1 0 0,0-1-1 0 0,-1 0 0 0 0,1 0 0 0 0,-1 1 0 0 0,1-1 1 0 0,-1 0-1 0 0,0 0 0 0 0,-1 0-16 0 0,-18 7 164 0 0,9-5 36 0 0,4-2-67 0 0,0 0-37 0 0,-9-1 8 0 0,-7-2-104 0 0,-14-7-126 0 0,23 5 112 0 0,12 3 17 0 0,0 0-1 0 0,0 0 0 0 0,0-1 0 0 0,1 1 0 0 0,-1-1 0 0 0,0 1 0 0 0,1-1 1 0 0,-1 0-3 0 0,0-1 10 0 0,0 0 1 0 0,0 0 0 0 0,0-1-1 0 0,0 1 1 0 0,0-1 0 0 0,1 1 0 0 0,-1-1-1 0 0,1 0 1 0 0,0 0-11 0 0,1 1 8 0 0,-1-1-1 0 0,1 1 1 0 0,0 0-1 0 0,0 0 1 0 0,0-1 0 0 0,1 1-1 0 0,-1 0 1 0 0,1-1-1 0 0,0 1 1 0 0,0-1 0 0 0,0-1-8 0 0,0 3-1 0 0,0 0 1 0 0,1 0-1 0 0,-1-1 1 0 0,1 1-1 0 0,0 0 1 0 0,0 0-1 0 0,0 0 1 0 0,-1 0-1 0 0,2 1 1 0 0,-1-1-1 0 0,1-1 1 0 0,16-19 1 0 0,2 4-49 0 0,-16 16 34 0 0,0-1 0 0 0,0 1 0 0 0,0 0-1 0 0,0 0 1 0 0,0 1 0 0 0,1-1 0 0 0,-1 1 0 0 0,0 0 0 0 0,1 0 0 0 0,-1 0 0 0 0,3 1 14 0 0,-3 0-13 0 0,0 0 0 0 0,1 0 0 0 0,-1 1 0 0 0,0 0 0 0 0,1 0 0 0 0,-1 0 0 0 0,0 0 0 0 0,0 1 1 0 0,0 0-1 0 0,0 0 13 0 0,3 1-25 0 0,0 0 1 0 0,-1 1 0 0 0,0 0-1 0 0,0 0 1 0 0,3 3 24 0 0,8 9 10 0 0,-6-5-23 0 0,-2-1 0 0 0,0 1 1 0 0,1 3 12 0 0,-5-8 9 0 0,-1 1 0 0 0,0 0 0 0 0,-1 0 0 0 0,2 2-9 0 0,1 10 74 0 0,-4 1 52 0 0,-2-17-113 0 0,0 0 1 0 0,-1-1-1 0 0,1 1 0 0 0,0 0 1 0 0,-1 0-1 0 0,0-1 0 0 0,1 1 0 0 0,-1 0 1 0 0,0-1-1 0 0,-1 1 0 0 0,1-1 1 0 0,0 1-1 0 0,-1-1 0 0 0,1 0 0 0 0,-1 1 1 0 0,0-1-1 0 0,0 0 0 0 0,0 0 0 0 0,0 0 1 0 0,0 0-1 0 0,0-1 0 0 0,0 1 1 0 0,0 0-1 0 0,-1-1 0 0 0,1 0 0 0 0,-1 1 1 0 0,1-1-1 0 0,-1 0 0 0 0,0 0 1 0 0,1-1-1 0 0,-1 1 0 0 0,0 0 0 0 0,-1-1-13 0 0,-3 1 29 0 0,0 0-1 0 0,0 0 0 0 0,0-1 0 0 0,0 0 1 0 0,-1-1-1 0 0,0 1-28 0 0,1-1 22 0 0,-1-1 0 0 0,0 1 0 0 0,1-2 0 0 0,-8-1-22 0 0,-14-7 55 0 0,-18-8 2 0 0,40 16-54 0 0,1-1-1 0 0,0 0 1 0 0,1 0 0 0 0,-1 0-1 0 0,1 0 1 0 0,-3-4-3 0 0,2 2 17 0 0,1 0-1 0 0,0 0 1 0 0,-4-6-17 0 0,6 7 1 0 0,0 0 1 0 0,0 0 0 0 0,1 0 0 0 0,0-1 0 0 0,-1-1-2 0 0,2 2-1 0 0,0 0 0 0 0,0 0-1 0 0,0 0 1 0 0,0 0 0 0 0,1 0 0 0 0,0 0-1 0 0,0 0 1 0 0,0 0 0 0 0,1 0-1 0 0,0 0 1 0 0,0 0 0 0 0,0 0 0 0 0,0 1-1 0 0,1-2 2 0 0,-1 4-7 0 0,0-1 0 0 0,0 1 0 0 0,0 0 0 0 0,0 0 0 0 0,0-1 0 0 0,1 1 0 0 0,-1 0 0 0 0,1 0 0 0 0,-1 0 0 0 0,1 1 0 0 0,0-1 0 0 0,0 0 0 0 0,-1 1 0 0 0,1-1 0 0 0,1 1 0 0 0,-1 0 0 0 0,0-1 0 0 0,0 1 0 0 0,0 0 0 0 0,1 0 0 0 0,-1 0 0 0 0,0 1-1 0 0,1-1 1 0 0,-1 1 0 0 0,1-1 0 0 0,-1 1 0 0 0,0 0 0 0 0,1 0 0 0 0,-1 0 0 0 0,1 0 0 0 0,-1 0 0 0 0,1 0 0 0 0,0 1 7 0 0,3 0-26 0 0,0 0 0 0 0,0 1 0 0 0,-1-1 0 0 0,1 1 0 0 0,0 1 0 0 0,1 0 26 0 0,-1 0-48 0 0,0 1 0 0 0,0-1 0 0 0,0 1 0 0 0,5 4 48 0 0,2 4 0 0 0,-6-7 0 0 0,0 0 0 0 0,-1 1 0 0 0,0-1 0 0 0,-1 1 0 0 0,1 0 0 0 0,-1 1 0 0 0,0 0 0 0 0,-1-1 0 0 0,1 1 0 0 0,-1 1 0 0 0,-3-6-69 0 0,-1-1 54 0 0,1 4 121 0 0,0-3-107 0 0,-1-1-36 0 0,0 0-33 0 0,0 0-42 0 0,0 0-48 0 0,0 0-82 0 0,-1 0-77 0 0,1 0-86 0 0,0 0-97 0 0,0 0-106 0 0,-1 0-115 0 0,1 1-125 0 0,-1-2 374 0 0,1 1-34 0 0,-1 1-1677 0 0,-2 2-1242 0 0</inkml:trace>
  <inkml:trace contextRef="#ctx0" brushRef="#br0" timeOffset="68039.251">1739 4536 5472 0 0,'0'0'124'0'0,"0"0"17"0"0,0 0-12 0 0,1 0-59 0 0,3 0-18 0 0,-2-1 0 0 0,0 1-97 0 0,-1 0 78 0 0,0-1 65 0 0,1 0 55 0 0,2 0 261 0 0,1-2 391 0 0,-2 2-489 0 0,-1 0-56 0 0,0 0-94 0 0,0 1-125 0 0,-1-1-51 0 0,0 1-57 0 0,-1-1-65 0 0,2 0 380 0 0,-2 1-100 0 0,0 0-75 0 0,1-1 96 0 0,0 0 59 0 0,3-1 381 0 0,-2 1-311 0 0,-1 0-202 0 0,-1 1-54 0 0,1 0-64 0 0,-1-1-75 0 0,4-4 482 0 0,-3-2-91 0 0,-1-1-32 0 0,-2-4 22 0 0,-1-2 59 0 0,2 0-172 0 0,-3 0-45 0 0,-1-10 79 0 0,4-3-39 0 0,-3-12 232 0 0,0 0 22 0 0,3 13-210 0 0,2-46 266 0 0,4 1-56 0 0,-3 29-187 0 0,-1 16-50 0 0,1 1 1 0 0,1-1 0 0 0,3-4-184 0 0,-4 16 114 0 0,0 0 1 0 0,0 0 0 0 0,-2-7-115 0 0,2-5 109 0 0,1-1-34 0 0,4-19 18 0 0,23-122-9 0 0,-23 133-27 0 0,1 0 45 0 0,-4 18-5 0 0,-1 0-32 0 0,3-16-6 0 0,6-28-33 0 0,-7 41 9 0 0,1-1 37 0 0,2-6 72 0 0,-4 9-96 0 0,-3 1-94 0 0,0 7-19 0 0,-1-1-33 0 0,0 10 157 0 0,0 1 9 0 0,0 0-34 0 0,0 0-112 0 0,0 0-13 0 0,-2 1 9 0 0,-11 5 83 0 0,8-2-1 0 0,1 1 0 0 0,-1 0 0 0 0,1-1 0 0 0,0 1 0 0 0,0 1 0 0 0,-3 4 0 0 0,-8 12 0 0 0,-34 49 0 0 0,27-43-10 0 0,14-20-37 0 0,-1 1-56 0 0,7-7 62 0 0,-9 6-71 0 0,7-8 105 0 0,1-4 39 0 0,1-18-119 0 0,3 17 51 0 0,0-1 0 0 0,0 1 1 0 0,1 0-1 0 0,-1 0 0 0 0,2-3 36 0 0,14-26-170 0 0,-5 13 98 0 0,-4 8 57 0 0,-5 7 7 0 0,1 1 0 0 0,-1 0-1 0 0,1 0 1 0 0,-1 0 0 0 0,2 1 0 0 0,-1-1 0 0 0,0 1 0 0 0,1 0 0 0 0,0 0 8 0 0,-2 2 3 0 0,-1 1 1 0 0,0 0 0 0 0,1-1-1 0 0,-1 1 1 0 0,1 0 0 0 0,-1 1 0 0 0,1-1-1 0 0,0 0 1 0 0,1 0-4 0 0,11 1 61 0 0,2 5 39 0 0,-3 2 114 0 0,0 2-43 0 0,-1 2-39 0 0,-2 2-37 0 0,9 16-8 0 0,-18-24-95 0 0,1 0-1 0 0,-1 1 1 0 0,0-1 0 0 0,0 5 8 0 0,0-5-193 0 0,-1 1 87 0 0,0-1 72 0 0,1 1 59 0 0,-1 0 61 0 0,4 12 280 0 0,-3-10-252 0 0,-1-3-85 0 0,0-1-36 0 0,0 1-45 0 0,0-1-52 0 0,0 1-60 0 0,1-1-68 0 0,-1 1-76 0 0,0-1-84 0 0,0 0 80 0 0,-1-1-43 0 0,1 0-46 0 0,0 0-48 0 0,-1 0-50 0 0,1 0-52 0 0,0 0-56 0 0,0 0-57 0 0,0 3-1193 0 0,0 3-1052 0 0</inkml:trace>
  <inkml:trace contextRef="#ctx0" brushRef="#br0" timeOffset="69758.561">1165 4678 4328 0 0,'0'0'125'0'0,"0"0"49"0"0,0 0 116 0 0,0 0 50 0 0,0 0 11 0 0,0 0-6 0 0,0 0-28 0 0,0 0-11 0 0,0 0-2 0 0,0 0-12 0 0,0 0-50 0 0,0 0-18 0 0,0 0-6 0 0,0 0-13 0 0,0 0-45 0 0,0 0-21 0 0,2-1 111 0 0,1-3-93 0 0,7-6 125 0 0,-10 10-813 0 0,0 0 49 0 0,1-1 49 0 0,-1 1 46 0 0,1 0 45 0 0,-1 0 44 0 0,1-1 42 0 0,0 1 41 0 0,0-1 11 0 0,0 1 52 0 0,1-1 52 0 0,-1 0 48 0 0,0 1 46 0 0,1-1 44 0 0,-1 0 41 0 0,0 0 38 0 0,1 1 37 0 0,-1-1 34 0 0,1-1 281 0 0,-1 1 106 0 0,-1 0 87 0 0,1-1-579 0 0,-1 0 106 0 0,1 0 43 0 0,3-2 393 0 0,-3 2-346 0 0,1 0-77 0 0,-1 0-128 0 0,-1 1-63 0 0,1 0 367 0 0,-1 1-122 0 0,0 0-52 0 0,1-1-10 0 0,4-4-22 0 0,0-2 71 0 0,0-1 119 0 0,2-5 274 0 0,4-8 447 0 0,-6 12-586 0 0,-1 0-101 0 0,-2 2-153 0 0,1-1-37 0 0,1-7 127 0 0,3-8 149 0 0,1-2 62 0 0,0 1-59 0 0,-1-1-56 0 0,0 1-56 0 0,0-1-53 0 0,-1 0-51 0 0,0 0-51 0 0,0 0-48 0 0,1-4-32 0 0,0 1-61 0 0,0-1-58 0 0,1 0-56 0 0,20-83 132 0 0,6-59-70 0 0,-26 129-28 0 0,-3 10 3 0 0,0-28 0 0 0,-3 31 0 0 0,1 0 0 0 0,4-17 0 0 0,5-11 106 0 0,-2 0-49 0 0,3-30-42 0 0,-2 1-54 0 0,8-59-60 0 0,-8 18 99 0 0,3-13 0 0 0,3-1 0 0 0,-8 62 0 0 0,-5 36 0 0 0,3 0 0 0 0,1-3 0 0 0,2-16 0 0 0,-1 14-50 0 0,-8 36 28 0 0,1 1-1 0 0,0-1 1 0 0,3-7 22 0 0,3-9-5 0 0,-7 19-7 0 0,1 0 1 0 0,-1 0-1 0 0,-1 0 0 0 0,0 0 1 0 0,0 0-1 0 0,-1-7 12 0 0,1 14 0 0 0,0 0 0 0 0,0 0 0 0 0,0-1 0 0 0,0 1 0 0 0,1 0 0 0 0,-1 0 0 0 0,1-1 0 0 0,-1 1 0 0 0,1 0 0 0 0,0 0 0 0 0,0 0 0 0 0,0 0 0 0 0,1-1 0 0 0,-1 0 0 0 0,0 0 0 0 0,0 1 0 0 0,0-1 0 0 0,-1 0 0 0 0,1 0 0 0 0,-1 0 0 0 0,0-1 0 0 0,0-9-4 0 0,0-19-98 0 0,0 20 112 0 0,1 0-46 0 0,-1-12-118 0 0,0 18 96 0 0,0 5 51 0 0,0 0 1 0 0,1 0-1 0 0,-1 0 1 0 0,0 0-1 0 0,0-1 1 0 0,-1 1-1 0 0,1 0 0 0 0,0 0 1 0 0,0 0-1 0 0,0 0 1 0 0,-1-1 6 0 0,1 1-6 0 0,-1 1 0 0 0,1-1 0 0 0,0 1 0 0 0,-1-1 0 0 0,1 1 1 0 0,-1-1-1 0 0,1 1 0 0 0,-1-1 0 0 0,1 1 0 0 0,-1 0 0 0 0,1-1 0 0 0,-1 1 0 0 0,1-1 1 0 0,-1 1-1 0 0,0 0 0 0 0,0-1 6 0 0,-3-11-131 0 0,3 2 79 0 0,-3 4 41 0 0,4 5 9 0 0,0 1 0 0 0,-1-1-1 0 0,1 0 1 0 0,0 1 0 0 0,0-1-1 0 0,-1 1 1 0 0,1-1-1 0 0,0 1 1 0 0,0-1 0 0 0,0 0-1 0 0,0 1 1 0 0,0-1 0 0 0,0 0-1 0 0,0 1 1 0 0,0-1-1 0 0,0 1 1 0 0,0-1 0 0 0,0 0-1 0 0,0 1 1 0 0,0-1 0 0 0,0 1-1 0 0,1-1 1 0 0,-1 0-1 0 0,0 1 1 0 0,0-1 0 0 0,1 1-1 0 0,-1-1 3 0 0,1-1 0 0 0,2-2-1 0 0,-1 0 4 0 0,-1-3-27 0 0,-1-6-34 0 0,0 12 52 0 0,0-1-69 0 0,-2-8-190 0 0,0 6 232 0 0,0 0 55 0 0,0 0 32 0 0,3 1-55 0 0,-7-14-9 0 0,3 12-220 0 0,-2 5 77 0 0,-1 3 61 0 0,0 3 44 0 0,-10 12 7 0 0,13-14 0 0 0,-9 12-44 0 0,0 0 10 0 0,-2 7-11 0 0,-7 10 56 0 0,7-12-26 0 0,4-6 43 0 0,-10 7 76 0 0,11-15-61 0 0,2-4-2 0 0,1-3 0 0 0,6-1 0 0 0,-1 1 0 0 0,1 0 0 0 0,-1 0 0 0 0,1 0 0 0 0,0-1 0 0 0,-1 1 0 0 0,1 0 0 0 0,-1-1 0 0 0,1 1 0 0 0,0 0 0 0 0,-1-1 0 0 0,1 1 0 0 0,0 0 0 0 0,0-1 0 0 0,-1 1 0 0 0,1-1 0 0 0,0 1 0 0 0,0-1 0 0 0,-1 1 0 0 0,1 0 0 0 0,0-1 0 0 0,0 1 0 0 0,0-1 0 0 0,0 1 0 0 0,0-1 0 0 0,0 1 0 0 0,0-1 0 0 0,0 1 0 0 0,0-1 0 0 0,0 0 0 0 0,0-16 3 0 0,2 11-14 0 0,0 1 0 0 0,1-1-1 0 0,0 0 1 0 0,-1 1 0 0 0,2 0 0 0 0,0-1 11 0 0,4-8 4 0 0,-2 1 45 0 0,2-7-34 0 0,-3 13-42 0 0,0-1-1 0 0,0 1 0 0 0,0-1 1 0 0,1 2-1 0 0,3-4 28 0 0,8-7-10 0 0,-15 15 1 0 0,1 0 0 0 0,-1 0 0 0 0,1 0 0 0 0,-1 1 0 0 0,1-1 0 0 0,0 1 0 0 0,-1 0 0 0 0,1 0 0 0 0,0 0 0 0 0,2-1 9 0 0,-1 1-4 0 0,0 1 0 0 0,0-1 0 0 0,0 1 0 0 0,0 0 0 0 0,0 0 0 0 0,0 0 0 0 0,0 1 0 0 0,0-1 0 0 0,0 1 0 0 0,0 0-1 0 0,0 0 1 0 0,-1 1 4 0 0,3 0-6 0 0,0 0-1 0 0,0 1 0 0 0,0 0 0 0 0,-1 1 0 0 0,1-1 1 0 0,-1 1-1 0 0,3 2 7 0 0,-3-2-22 0 0,-1 0 1 0 0,0 1-1 0 0,0-1 1 0 0,3 6 21 0 0,-2-2-99 0 0,1 0 77 0 0,-2-1 49 0 0,10 15 137 0 0,-9-12-128 0 0,-2-4-45 0 0,1 0-35 0 0,-1 0-43 0 0,0 0-52 0 0,0-1 3 0 0,-1-1-33 0 0,1 1-36 0 0,-1-1-40 0 0,0 1-43 0 0,1-1-45 0 0,-1 1-48 0 0,0 0-52 0 0,-1-4 115 0 0,-1 0-41 0 0,2 2-464 0 0,-1-1-112 0 0,0 1-78 0 0,1 0-440 0 0</inkml:trace>
  <inkml:trace contextRef="#ctx0" brushRef="#br0" timeOffset="71492.164">991 4672 6072 0 0,'-1'0'97'0'0,"-2"0"239"0"0,2-3-195 0 0,-1-4-83 0 0,1 3-27 0 0,1 1 57 0 0,0-1 49 0 0,0 0 42 0 0,1-4 220 0 0,3-9 688 0 0,-2 12-762 0 0,-1-1-48 0 0,0 1-67 0 0,0-1-89 0 0,1-8 367 0 0,0-1-51 0 0,1 1-44 0 0,-1-1-43 0 0,2-7 109 0 0,0 0-72 0 0,0-12 89 0 0,-2 0-84 0 0,1 1 80 0 0,0-3-16 0 0,-2 20-221 0 0,1 0 0 0 0,0 1 0 0 0,2-8-235 0 0,1-2 220 0 0,-1-1-33 0 0,5-43 133 0 0,-4 38-134 0 0,-1 0 0 0 0,-1-18-186 0 0,-2 12 124 0 0,3 1 0 0 0,1-3-124 0 0,1-6 152 0 0,-2-3-152 0 0,-3-31 103 0 0,2-28-78 0 0,3-15 24 0 0,-2 14-25 0 0,3 35 20 0 0,12-93-33 0 0,-3-86-11 0 0,-8 111 0 0 0,-4 83-2 0 0,3 0 0 0 0,13-52 2 0 0,39-111-68 0 0,8-27 54 0 0,-22 54-88 0 0,-9-1 120 0 0,-28 123-208 0 0,-3-1 74 0 0,6-52 24 0 0,-8 96 53 0 0,-1 0 0 0 0,-1-9 39 0 0,-2 17-47 0 0,-1 1-36 0 0,2 12 49 0 0,1 1 0 0 0,0 0 1 0 0,0 0-1 0 0,0 0 0 0 0,1-1 1 0 0,0 1-1 0 0,1-2 34 0 0,3-15-68 0 0,10-70-189 0 0,-12 60 74 0 0,2 0-1 0 0,7-25 184 0 0,-7 31-91 0 0,-3 1 42 0 0,3-14 55 0 0,-5 29 48 0 0,1 0-59 0 0,-3-29-194 0 0,-1 24 147 0 0,2 14 47 0 0,0 0 1 0 0,1-1 0 0 0,-1 1 0 0 0,1 0-1 0 0,-1 0 1 0 0,1 0 0 0 0,1-3 4 0 0,-1 4-4 0 0,0-1 1 0 0,0 0-1 0 0,-1 1 1 0 0,1-1 0 0 0,-1 1-1 0 0,1-1 1 0 0,-1 0-1 0 0,0 1 1 0 0,0-1 0 0 0,-1-1 3 0 0,-1-27 10 0 0,1 14 43 0 0,1 12-63 0 0,0-1-43 0 0,-1 0-1 0 0,-3 3 22 0 0,2 1-122 0 0,1 1 84 0 0,0-1-13 0 0,-2 4-38 0 0,2-1 16 0 0,-1 1-40 0 0,-3 4-104 0 0,-1 0 78 0 0,1 1 64 0 0,1 0 47 0 0,-16 19 3 0 0,15-19 40 0 0,0-1 0 0 0,1 1 0 0 0,0 0 0 0 0,0 0 0 0 0,-3 7 17 0 0,-10 19-72 0 0,3-15 53 0 0,12-16 19 0 0,1 0 0 0 0,-1 0 0 0 0,1 0 0 0 0,-1 1 0 0 0,1-1 0 0 0,0 0 0 0 0,-1 1 0 0 0,-5 10 0 0 0,3-9 18 0 0,3-4 72 0 0,1 0 0 0 0,-1-3 6 0 0,1-1-42 0 0,7-17-42 0 0,4-3-50 0 0,1 0-97 0 0,-1 2-43 0 0,18-25-309 0 0,-21 34 376 0 0,1 0 38 0 0,16-23-39 0 0,-21 32 91 0 0,2 2-22 0 0,-3 3 42 0 0,1 1 0 0 0,-1-1-1 0 0,0 1 1 0 0,0-1-1 0 0,-1 1 1 0 0,1 0-1 0 0,0 0 1 0 0,0 0 0 0 0,-1 0-1 0 0,1 1 2 0 0,25 29 39 0 0,-10-11 94 0 0,-10-12-274 0 0,0-1 73 0 0,0 0 61 0 0,0 1 49 0 0,2 0 49 0 0,15 17 256 0 0,-15-15-228 0 0,-1-1-66 0 0,-1 1-74 0 0,-1-2-67 0 0,-1 0-80 0 0,0 1-93 0 0,0 0-104 0 0,-1 1-118 0 0,-3-6 193 0 0,1 0-34 0 0,-1 1-36 0 0,0 0-38 0 0,0 0-39 0 0,0 0-40 0 0,0 1-990 0 0,2 4-830 0 0</inkml:trace>
  <inkml:trace contextRef="#ctx0" brushRef="#br0" timeOffset="186877.928">50 3444 5440 0 0,'0'0'124'0'0,"0"0"-5"0"0,1 0-50 0 0,3-3 35 0 0,2-3-164 0 0,0 1 105 0 0,0-2 99 0 0,0 1 90 0 0,-1 1 34 0 0,0-1 56 0 0,0 1 53 0 0,1 0 47 0 0,-1 0 44 0 0,1 0 38 0 0,7-4 604 0 0,-6 4-478 0 0,2-1 199 0 0,-2 3-357 0 0,-2 0-171 0 0,0 1-114 0 0,-3 2 92 0 0,-2 0-7 0 0,0 0-6 0 0,2-1 24 0 0,1 2-34 0 0,-1 2-39 0 0,1 0-43 0 0,-1 1-48 0 0,0 0-53 0 0,0-1-58 0 0,-2-2-61 0 0,1 2 60 0 0,-1 0 0 0 0,0 1 0 0 0,0-1 1 0 0,0 0-1 0 0,-1 0 0 0 0,1 0 0 0 0,0 0 0 0 0,-1 0 1 0 0,0 0-1 0 0,0 0 0 0 0,0 0 0 0 0,0 0 0 0 0,-1 0 0 0 0,1 0 1 0 0,-1-1-1 0 0,0 2-16 0 0,-5 5 57 0 0,0 0-1 0 0,-1 0 1 0 0,0-1 0 0 0,0 0-57 0 0,-22 24 125 0 0,7-3-12 0 0,-3 3 1 0 0,12-8 11 0 0,10-14-73 0 0,-12 24 141 0 0,10-15-58 0 0,2 0 35 0 0,3-1 45 0 0,5-2 53 0 0,5-1 61 0 0,7-4 68 0 0,2-3-3 0 0,0-2-56 0 0,1-3-51 0 0,0 0-46 0 0,1-2-39 0 0,0-1-36 0 0,19-1 85 0 0,3 0-66 0 0,-40 1-407 0 0,-1 0 78 0 0,1 0 69 0 0,0 0 59 0 0,2 0 74 0 0,-1-1 72 0 0,9-1 474 0 0,-7 1-421 0 0,0 0-142 0 0,-3 0-74 0 0,0 0-44 0 0,1 0-49 0 0,-1 0-53 0 0,-1 0-61 0 0,1 0-65 0 0,0-1-70 0 0,0 1-77 0 0,-1-1-82 0 0,1 1-86 0 0,-1-1-94 0 0,0 0-97 0 0,0 1-104 0 0,-1-1-109 0 0,1-1-1159 0 0,-1-1-1235 0 0</inkml:trace>
  <inkml:trace contextRef="#ctx0" brushRef="#br0" timeOffset="187187.305">26 3495 11048 0 0,'0'0'324'0'0,"0"0"-4"0"0,0 0-168 0 0,0-1 89 0 0,2 1-82 0 0,0-1-62 0 0,5-2 69 0 0,-4 2-65 0 0,7-1 386 0 0,0 0-39 0 0,0 1-37 0 0,0-1-36 0 0,10 0 274 0 0,0 1-121 0 0,-7 0-264 0 0,-1 1-36 0 0,13-1 135 0 0,-7 1-163 0 0,1 0-48 0 0,18 1 46 0 0,27 0 26 0 0,-61-1-311 0 0,1 0 36 0 0,2 0 38 0 0,0-1 80 0 0,8 0 175 0 0,-10 0-203 0 0,1 1-43 0 0,-2-1-42 0 0,1 1-48 0 0,-1-1-57 0 0,1 1-66 0 0,0 0-74 0 0,-1-1-83 0 0,1 1-91 0 0,-1 0-100 0 0,-3-1 190 0 0,0 1 69 0 0,0-1 52 0 0,0 1 59 0 0,0-1 49 0 0,0 1 42 0 0,0-1-14 0 0,0-1-16 0 0,0 2 39 0 0,0-1-65 0 0,-3-5-806 0 0</inkml:trace>
  <inkml:trace contextRef="#ctx0" brushRef="#br0" timeOffset="187429.99">145 3314 9216 0 0,'-1'-1'212'0'0,"1"0"-71"0"0,-1-1-41 0 0,-1-4 61 0 0,2 4-71 0 0,0-3-103 0 0,1 0 44 0 0,0 1 40 0 0,1-1 36 0 0,2-3 207 0 0,2 0 113 0 0,0 3-20 0 0,0-1 45 0 0,3 1 133 0 0,4-3 338 0 0,6 1 168 0 0,-7 3-430 0 0,-2 1-182 0 0,0 1-85 0 0,-2 0-147 0 0,0 0-86 0 0,-1 1-99 0 0,0 0-110 0 0,13-1 316 0 0,2 2-71 0 0,-1 1-65 0 0,1 2-59 0 0,0 1-55 0 0,-1 1-48 0 0,0 1-44 0 0,-2 1-39 0 0,-8-2 52 0 0,-4-2-75 0 0,-1 0-67 0 0,0 1-103 0 0,-1-2-44 0 0,0 1-99 0 0,-1 0-112 0 0,1 0-123 0 0,3 4-708 0 0</inkml:trace>
  <inkml:trace contextRef="#ctx0" brushRef="#br0" timeOffset="187987.218">403 3877 10568 0 0,'0'0'233'0'0,"0"0"39"0"0,0 0 17 0 0,0 0-27 0 0,0 0-192 0 0,-2 1-35 0 0,-6 7-36 0 0,1 2 597 0 0,0 0 0 0 0,0 0 1 0 0,-5 3-597 0 0,-3 3 731 0 0,3-4-263 0 0,0 0-66 0 0,3-3-132 0 0,-1 1-68 0 0,1-1-77 0 0,-1 1-88 0 0,-18 22 240 0 0,1 2-89 0 0,21-24-137 0 0,-1 0 0 0 0,1 0-1 0 0,1 0 1 0 0,0 1-1 0 0,1 0 1 0 0,-2 3-51 0 0,2 0 63 0 0,-9 31 162 0 0,10-17-11 0 0,5-22 55 0 0,1-2-79 0 0,3-3-63 0 0,0-1-44 0 0,11-6 61 0 0,-12 4-53 0 0,13-12 84 0 0,-2-2-64 0 0,10-9 7 0 0,-7 10-73 0 0,0 0-59 0 0,7-6-85 0 0,0 0-75 0 0,6-3-106 0 0,19-8-210 0 0,-20 16 151 0 0,0 2 104 0 0,-11 4 142 0 0,-1 1 43 0 0,-12 4 51 0 0,-6 4 61 0 0,-1 1 15 0 0,0 0 19 0 0,-8 1-47 0 0,-9 1 58 0 0,0 2-60 0 0,-4 0-52 0 0,-10 4-73 0 0,-7 3 60 0 0,2 0 27 0 0,12-5 45 0 0,5-1-3 0 0,1 3 89 0 0,7-4 1 0 0,10-3-59 0 0,1-1 4 0 0,-1 1 22 0 0,-2 4-49 0 0,3-3 41 0 0,0 0-65 0 0,0 0 1 0 0,0 0-1 0 0,1 0 0 0 0,-1 0 1 0 0,1 0-1 0 0,-1 0 0 0 0,1 0 1 0 0,0 0-1 0 0,1 2-35 0 0,13 17 267 0 0,5 0-51 0 0,0-3-52 0 0,-12-11-108 0 0,-4-3-29 0 0,13 11 112 0 0,0-1-1 0 0,2 0-138 0 0,71 46 368 0 0,-60-41-286 0 0,0 1-40 0 0,-28-19-205 0 0,0 0 45 0 0,0 0 38 0 0,0 1 37 0 0,0-1 32 0 0,1 0 37 0 0,0 2 67 0 0,1-1 44 0 0,1 1 119 0 0,-1 0-115 0 0,-1-1-71 0 0,1 0-64 0 0,-2-1-66 0 0,1 1-70 0 0,-1 0-82 0 0,1-1-93 0 0,-1 1-30 0 0,0-1-79 0 0,1 1-87 0 0,-1-1-93 0 0,0 1-101 0 0,0-1-105 0 0,0 1-114 0 0,1 0-121 0 0,1 1-1293 0 0,2 3-1322 0 0</inkml:trace>
  <inkml:trace contextRef="#ctx0" brushRef="#br0" timeOffset="206822.692">2253 3903 4808 0 0,'8'1'86'0'0,"3"-1"18"0"0,-4-1 61 0 0,-1-2-20 0 0,-2 0-66 0 0,-1 0-43 0 0,-2-2-25 0 0,0 2 36 0 0,-1 2 160 0 0,0 1-8 0 0,0 0-92 0 0,0-1-61 0 0,0-2-13 0 0,0 2 58 0 0,1 0 29 0 0,-1 1 72 0 0,2-5 137 0 0,-1 1 67 0 0,-4-6 968 0 0,1 5-769 0 0,1 0-98 0 0,2 1-247 0 0,0 0-85 0 0,4-3 195 0 0,-4 6-265 0 0,0 0 1 0 0,-1 0-1 0 0,1 0 1 0 0,0 0-1 0 0,-1 0 1 0 0,1-1-1 0 0,-1 1 1 0 0,1 0 0 0 0,-1-1-1 0 0,1 1 1 0 0,-1 0-1 0 0,0-1 1 0 0,0 0-96 0 0,0-2 227 0 0,-2-2-36 0 0,2 6-175 0 0,0-1 0 0 0,0 1 0 0 0,-1-1 0 0 0,1 1 0 0 0,0-1 1 0 0,0 1-1 0 0,0-1 0 0 0,0 1 0 0 0,0-1 0 0 0,0 1 0 0 0,0-1 1 0 0,0 1-1 0 0,0-1 0 0 0,1 1 0 0 0,-1-1 0 0 0,0 1 0 0 0,0-1 1 0 0,0 1-1 0 0,0-1 0 0 0,1 1 0 0 0,-1-1 0 0 0,0 1-16 0 0,2-8 311 0 0,-3 5-5 0 0,-4-2-79 0 0,0-1-75 0 0,2 3-67 0 0,-1-1-88 0 0,-1 1 98 0 0,-1 0 110 0 0,-4-3 194 0 0,1 2-51 0 0,4 1-188 0 0,2 1 139 0 0,0 1-66 0 0,-1 0-57 0 0,1 1-48 0 0,-2-1-27 0 0,0 1-41 0 0,-10 1 18 0 0,10-1-13 0 0,-1 0 69 0 0,5 0 20 0 0,-1 1-17 0 0,-6 4-45 0 0,6-1-56 0 0,3 0-19 0 0,-1-4-3 0 0,0 1-14 0 0,0-1 1 0 0,1 0 0 0 0,-1 0 0 0 0,0 0 0 0 0,0 1 0 0 0,0-1-1 0 0,0 0 1 0 0,0 0 0 0 0,0 0 0 0 0,0 1 0 0 0,0-1 0 0 0,0 0 0 0 0,0 0-1 0 0,0 0 1 0 0,0 1 0 0 0,0-1 0 0 0,0 0 0 0 0,-1 0 0 0 0,1 0 0 0 0,0 1-1 0 0,0-1 1 0 0,0 0 0 0 0,0 0 0 0 0,0 0 0 0 0,0 0 0 0 0,0 1 0 0 0,0-1-1 0 0,-1 0 1 0 0,1 0 0 0 0,0 0 0 0 0,0 0 0 0 0,0 0 0 0 0,0 1 0 0 0,-1-1-1 0 0,1 0 1 0 0,0 0 0 0 0,0 0 0 0 0,0 0 0 0 0,-1 0 0 0 0,1 0-1 0 0,0 0 0 0 0,-1 1 5 0 0,-1-1 0 0 0,1 1-1 0 0,0 0 1 0 0,-1-1 0 0 0,1 1-1 0 0,0 0 1 0 0,0 0 0 0 0,0 0-1 0 0,0 0 1 0 0,-1 0 0 0 0,1 0-1 0 0,1 0 1 0 0,-1 0-1 0 0,0 1-4 0 0,-2 2 30 0 0,0 0-1 0 0,1 0 0 0 0,0 0 0 0 0,0 1 0 0 0,1-1 0 0 0,-1 1 0 0 0,0 4-29 0 0,-5 10 59 0 0,4-4-8 0 0,3-13-42 0 0,0 0 0 0 0,-1 0-1 0 0,1 0 1 0 0,-1 0 0 0 0,1 0 0 0 0,-1 0 0 0 0,0 0-1 0 0,0 1-8 0 0,-5 6 50 0 0,-2 5 38 0 0,7-13-76 0 0,1 1 1 0 0,-1-1-1 0 0,1 1 0 0 0,-1 0 0 0 0,1-1 1 0 0,0 1-1 0 0,0-1 0 0 0,0 1 0 0 0,0-1 0 0 0,0 2-12 0 0,1 15 122 0 0,-1-15-86 0 0,0 1-1 0 0,0 0 1 0 0,-1-1 0 0 0,1 1 0 0 0,-1-1 0 0 0,0 1 0 0 0,0-1 0 0 0,0 0 0 0 0,-1 1-1 0 0,1 0-35 0 0,-5 11 145 0 0,2 8-13 0 0,-2 5-1 0 0,1-11-45 0 0,-3 9 55 0 0,-1-9-98 0 0,7-14-26 0 0,1 0 1 0 0,-1 1 0 0 0,1-1-1 0 0,0 0 1 0 0,0 1 0 0 0,0-1-1 0 0,0 2-17 0 0,0-2 14 0 0,0 0 0 0 0,1 0 0 0 0,-2 0 0 0 0,1 0 0 0 0,0 0 0 0 0,0 0 0 0 0,-1 0-14 0 0,-2 2 7 0 0,-6 8 107 0 0,6-8-98 0 0,0 0-57 0 0,0-1-76 0 0,-1-2-1019 0 0,2-2 457 0 0,0-1 194 0 0,0 0 100 0 0,-3-2-287 0 0</inkml:trace>
  <inkml:trace contextRef="#ctx0" brushRef="#br0" timeOffset="207140.957">1862 4035 10712 0 0,'0'0'69'0'0,"1"0"73"0"0,4 0 524 0 0,-3 0-434 0 0,-2-1-150 0 0,0 1-59 0 0,1 0 11 0 0,-1 0-1 0 0,0-1 1 0 0,0 1-1 0 0,0-1 0 0 0,0 1 1 0 0,0 0-1 0 0,1-1 1 0 0,-1 1-1 0 0,0 0 1 0 0,0 0-1 0 0,1-1 0 0 0,-1 1 1 0 0,0 0-1 0 0,0 0 1 0 0,1-1-1 0 0,-1 1 0 0 0,0 0 1 0 0,1 0-1 0 0,-1 0 1 0 0,0-1-1 0 0,1 1 1 0 0,-1 0-1 0 0,1 0 0 0 0,-1 0 1 0 0,0 0-1 0 0,1 0 1 0 0,-1 0-1 0 0,1 0-33 0 0,7-2 422 0 0,3 2-37 0 0,0 0-43 0 0,0 1-48 0 0,-2-1-52 0 0,-2 1-59 0 0,8 1 221 0 0,1-1-89 0 0,-3 0-114 0 0,-1 0-46 0 0,1 1-41 0 0,-1 1-33 0 0,-2 0-95 0 0,22 0 125 0 0,-17-3-116 0 0,-2-1-88 0 0,-6 1 3 0 0,-1-1-36 0 0,3 1-109 0 0,-1-1-86 0 0,0 1-98 0 0,0 0-108 0 0,-7 0 289 0 0,0 0-34 0 0,2 0-360 0 0,-1 0 92 0 0,0 0-46 0 0,0 0-683 0 0,0 0-535 0 0,-2 0-1016 0 0</inkml:trace>
  <inkml:trace contextRef="#ctx0" brushRef="#br0" timeOffset="207511.822">2233 4124 9584 0 0,'3'0'95'0'0,"0"-1"-53"0"0,10-2-72 0 0,-9 2 108 0 0,-2 1 5 0 0,0 0 36 0 0,2 0 125 0 0,-1-1 104 0 0,1 1 119 0 0,-2 0-183 0 0,0 0 36 0 0,-2 0 238 0 0,0 0-6 0 0,0 0-32 0 0,0 0-10 0 0,0 0-177 0 0,0 1-117 0 0,0-1-105 0 0,-1 1-47 0 0,0 1 13 0 0,0-1-8 0 0,0 1 90 0 0,1-2-31 0 0,0 1 39 0 0,-3 2-16 0 0,0 4 136 0 0,-1 0 6 0 0,1-3-133 0 0,1-1-66 0 0,-1 0-52 0 0,0 1 32 0 0,0 4 81 0 0,1-2-22 0 0,-1-2-77 0 0,-2 1-35 0 0,-2 4-7 0 0,1 10 40 0 0,5-17-47 0 0,0 1 1 0 0,-1 0-1 0 0,1-1 1 0 0,-1 1-1 0 0,1-1 1 0 0,-1 1-1 0 0,0-1 1 0 0,0 0-1 0 0,0 1-7 0 0,-7 5-4 0 0,1-1 4 0 0,11-1 0 0 0,1-1 0 0 0,-1 0-33 0 0,-1-1-229 0 0,1-1 24 0 0,-2-1 37 0 0,-1-1 4 0 0,-1-1-48 0 0,-1 0-102 0 0,0 1-55 0 0,-1-1-115 0 0,11-2-280 0 0</inkml:trace>
  <inkml:trace contextRef="#ctx0" brushRef="#br0" timeOffset="207804.601">2288 4012 12064 0 0,'3'0'273'0'0,"-1"-1"-188"0"0,-1 1-46 0 0,3 0-5 0 0,-3-1 2 0 0,0 1 36 0 0,1-1 25 0 0,-1 1 42 0 0,1-1 50 0 0,0 0 57 0 0,0 0-177 0 0,-1 1-52 0 0,0 0-44 0 0,-1 0-60 0 0,0 0-180 0 0,1 0 87 0 0,-1-1 52 0 0,0 1 46 0 0,1 0 16 0 0,-1-1-43 0 0,0 3-361 0 0</inkml:trace>
  <inkml:trace contextRef="#ctx0" brushRef="#br0" timeOffset="208244.305">2401 4090 7400 0 0,'11'0'165'0'0,"-9"0"22"0"0,-2 0 10 0 0,1 0-16 0 0,2 0-115 0 0,-1 0-9 0 0,-1 0 82 0 0,-1 0 159 0 0,0 0 270 0 0,0 0 22 0 0,0 0-6 0 0,0 0-35 0 0,0 0-18 0 0,0 0-189 0 0,1 0-81 0 0,0 1-70 0 0,0-1-57 0 0,1 1-21 0 0,3 3 62 0 0,-3-3-46 0 0,-1 0 74 0 0,-1 0-59 0 0,0-1 34 0 0,-3 18 905 0 0,-1-2-469 0 0,-1-4-220 0 0,2-7-248 0 0,0-2-41 0 0,-7 7 35 0 0,9-9-111 0 0,-1 1 0 0 0,0-1-1 0 0,0 1 1 0 0,1-1 0 0 0,-1 1-1 0 0,1 0 1 0 0,-1 0 0 0 0,1 0 0 0 0,0 0-1 0 0,0 0 1 0 0,0 0 0 0 0,0 0-1 0 0,0 1 1 0 0,0-1 0 0 0,0 0 0 0 0,1 2-29 0 0,-5 29 162 0 0,4-15-120 0 0,-2-1-51 0 0,3-15-133 0 0,0 1 53 0 0,0-1 46 0 0,0 0 38 0 0,0 2 61 0 0,1 4 164 0 0,0-4-212 0 0,-1-2-60 0 0,1 0-49 0 0,-1 0-58 0 0,0 0-67 0 0,0 0-76 0 0,0 0-85 0 0,0-1 77 0 0,-1 1-43 0 0,1-1-48 0 0,0 0-49 0 0,-1 1-52 0 0,1-1-55 0 0,-1 1-58 0 0,1-1-60 0 0,-2 2-1242 0 0,0 0-1088 0 0</inkml:trace>
  <inkml:trace contextRef="#ctx0" brushRef="#br0" timeOffset="209429.392">2436 2283 5488 0 0,'-23'-12'158'0'0,"21"7"-59"0"0,5-1-35 0 0,-1 2-41 0 0,-4 0-2 0 0,-2 0 44 0 0,-1 2 46 0 0,1-1 48 0 0,3 3-75 0 0,0-1-74 0 0,0 1 45 0 0,1-1 41 0 0,-1 0 34 0 0,0-2 288 0 0,1-1 346 0 0,0 1-183 0 0,0 0-289 0 0,-1 1-142 0 0,0 1-112 0 0,0-1 76 0 0,-1 0 36 0 0,-10-5 696 0 0,9 5-653 0 0,0 1-86 0 0,2 0 294 0 0,-1 0 14 0 0,1 1-317 0 0,-1-1 1 0 0,0 1-1 0 0,0-1 1 0 0,1 1-1 0 0,-1 0 1 0 0,0-1-1 0 0,0 1 0 0 0,0 0 1 0 0,1 0-1 0 0,-1 1 1 0 0,0-1-1 0 0,0 0 1 0 0,0 1-1 0 0,1-1 1 0 0,-1 1-1 0 0,0-1 1 0 0,-1 2-99 0 0,-4 2 376 0 0,-1 0-48 0 0,1 2-62 0 0,0 0-77 0 0,1-1-99 0 0,-1 0-85 0 0,6-4 15 0 0,0-1 0 0 0,0 1 0 0 0,1 0 0 0 0,-1 0 0 0 0,0 0 0 0 0,0 0 0 0 0,1-1 0 0 0,-1 1 0 0 0,0 0 0 0 0,1 0 0 0 0,-1 1 0 0 0,1-1 1 0 0,0 0-1 0 0,-1 0 0 0 0,1 0 0 0 0,0 0-20 0 0,-7 14 247 0 0,-17 22 86 0 0,4 1-68 0 0,4 2-78 0 0,0 2-89 0 0,15-38-93 0 0,-5 10 38 0 0,-1 0 1 0 0,1-1 0 0 0,-2 0-44 0 0,-7 14 40 0 0,2 1-35 0 0,-1 4 37 0 0,-1 2-20 0 0,14-31-17 0 0,1-1 0 0 0,-1 1 0 0 0,0-1 0 0 0,-1 0 0 0 0,1 1 1 0 0,0-1-1 0 0,-1 0 0 0 0,1 0 0 0 0,-1 0 0 0 0,0 0 1 0 0,1 0-1 0 0,-1 0 0 0 0,0 0 0 0 0,0 0-5 0 0,-2 1 2 0 0,3-2 5 0 0,0 0 0 0 0,0 0-1 0 0,0 1 1 0 0,0-1 0 0 0,1 0-1 0 0,-1 1 1 0 0,0-1 0 0 0,0 1 0 0 0,1-1-1 0 0,-1 2-6 0 0,-4 9 13 0 0,-1-6-69 0 0,4-5-123 0 0,-1 1 78 0 0,1 0 55 0 0,-1 1 52 0 0,0 0-23 0 0,1-1-75 0 0,1-1-68 0 0,-1 0-101 0 0,0 0-52 0 0,0-1-100 0 0,0 0-113 0 0,1 1 215 0 0,0-1-33 0 0,1 0 12 0 0,0 0-45 0 0,0 0-40 0 0,0 0-36 0 0,0 0-131 0 0,0 0-34 0 0,0 0-1358 0 0</inkml:trace>
  <inkml:trace contextRef="#ctx0" brushRef="#br0" timeOffset="209683.561">1991 2493 10856 0 0,'24'-3'241'0'0,"-19"2"38"0"0,-5 1 14 0 0,0 0-21 0 0,0 0-151 0 0,0 0 19 0 0,3 3 157 0 0,3-2-103 0 0,2-1-87 0 0,-3 0-70 0 0,-5 0-37 0 0,8 0 64 0 0,7 0 29 0 0,8 0 47 0 0,-19 0-291 0 0,1 0 61 0 0,-1 0 51 0 0,1 0 45 0 0,0-1 43 0 0,0 1 34 0 0,10-1 285 0 0,-8 0-234 0 0,1 1-54 0 0,-2-1-108 0 0,0 0-104 0 0,-2 1 20 0 0,-1 0-35 0 0,0-1-37 0 0,0 1-40 0 0,0-1-22 0 0,0 1-39 0 0,0 0-42 0 0,0-1-43 0 0,0 1-47 0 0,0 0-48 0 0,0-1-51 0 0,0 1-53 0 0,4 0-1033 0 0,5-1-908 0 0</inkml:trace>
  <inkml:trace contextRef="#ctx0" brushRef="#br0" timeOffset="209906.177">2224 2498 9848 0 0,'14'0'52'0'0,"15"0"74"0"0,-9 1 15 0 0,-4 1 36 0 0,0 1 72 0 0,-9 0-92 0 0,-5 0-82 0 0,-2-1-37 0 0,-3 11-27 0 0,1-7 23 0 0,0-2 46 0 0,1-1 68 0 0,-2 2 69 0 0,-3 0-39 0 0,-1 1 0 0 0,6-3-83 0 0,1 1 35 0 0,1 2 12 0 0,-1-5-111 0 0,1-1 0 0 0,-1 1-1 0 0,0 0 1 0 0,0-1 0 0 0,0 1 0 0 0,0 0 0 0 0,1-1 0 0 0,-1 1 0 0 0,0 0-1 0 0,0 0 1 0 0,-1-1 0 0 0,1 1 0 0 0,0 0 0 0 0,0-1 0 0 0,0 1 0 0 0,0 0 0 0 0,-1-1-1 0 0,1 1 1 0 0,0 0-31 0 0,-6 5 194 0 0,2-1-16 0 0,0 0-54 0 0,1 0-46 0 0,0 0-34 0 0,-10 13-10 0 0,4-12 25 0 0,9-5-57 0 0,-1-1 0 0 0,1 0 1 0 0,-1 1-1 0 0,1-1 0 0 0,-1 0 0 0 0,1 1 0 0 0,-1-1 1 0 0,1 1-1 0 0,0-1 0 0 0,-1 1 0 0 0,1-1 0 0 0,0 1 1 0 0,-1-1-1 0 0,1 1 0 0 0,0-1 0 0 0,0 1 0 0 0,0 0 1 0 0,-1-1-1 0 0,1 1 0 0 0,0-1 0 0 0,0 1 0 0 0,0 0 1 0 0,0-1-1 0 0,0 1 0 0 0,0 0-2 0 0,0-1 1 0 0,0 1 0 0 0,0 0 0 0 0,0 0 0 0 0,0 0 0 0 0,0-1 0 0 0,-1 1 1 0 0,1 0-1 0 0,0 0 0 0 0,0 0 0 0 0,-1-1 0 0 0,1 1 0 0 0,-1 0 0 0 0,1 0 0 0 0,0-1 0 0 0,-1 1 0 0 0,1 0 0 0 0,-1-1 1 0 0,0 1-2 0 0,1 0-10 0 0,-1-1 0 0 0,0 1 1 0 0,1-1-1 0 0,-1 1 0 0 0,1 0 1 0 0,-1-1-1 0 0,1 1 1 0 0,-1 0-1 0 0,1 0 0 0 0,-1-1 1 0 0,1 1-1 0 0,0 0 1 0 0,-1 0-1 0 0,1 0 10 0 0,0 2-78 0 0,1-1-47 0 0,-1 0-28 0 0,1 0-56 0 0,0-1-67 0 0,0 0-77 0 0,-1-1 20 0 0,0 0 41 0 0,0 0-43 0 0,0 0-38 0 0,0 0-33 0 0,1 1-676 0 0,-1-1-704 0 0</inkml:trace>
  <inkml:trace contextRef="#ctx0" brushRef="#br0" timeOffset="211745.261">2491 2412 6912 0 0,'0'0'167'0'0,"0"0"-81"0"0,-3 3-31 0 0,2-2 35 0 0,0 0 8 0 0,1-1 50 0 0,0 1 59 0 0,-1-1 70 0 0,1 0 163 0 0,0 0-229 0 0,0 0-46 0 0,0 0-39 0 0,0 0-35 0 0,-1-1 21 0 0,-3 0-14 0 0,2 0 7 0 0,-1 0-16 0 0,1 0 75 0 0,1 1 57 0 0,1-1 41 0 0,2 1 548 0 0,0-1-495 0 0,0 1-86 0 0,0 0-66 0 0,0-1-87 0 0,0 1-107 0 0,-1-1 407 0 0,-1 1-6 0 0,0 0-26 0 0,0 0-102 0 0,0 0-46 0 0,0 0-10 0 0,0 0-21 0 0,0 0-77 0 0,-4-2-69 0 0,-2-1 45 0 0,8 3-56 0 0,1-1-42 0 0,-3 1 34 0 0,2 0-206 0 0,-2 0-42 0 0,-9 0-71 0 0,1 0 107 0 0,-1 0 60 0 0,-7 0-110 0 0,11 0 115 0 0,-5 1-500 0 0,19 2-22 0 0</inkml:trace>
  <inkml:trace contextRef="#ctx0" brushRef="#br0" timeOffset="212339.092">2521 2475 6248 0 0,'0'0'133'0'0,"0"0"23"0"0,1 0 15 0 0,0 0-50 0 0,-1 0-10 0 0,8 0 416 0 0,0 0-56 0 0,4 0 114 0 0,0 0-68 0 0,18 3 883 0 0,-28-2-920 0 0,-2-1-100 0 0,2 0-42 0 0,2 1-224 0 0,-1 0 53 0 0,9 4 520 0 0,-7-2-444 0 0,-2-2-157 0 0,-1 0-34 0 0,0 1-41 0 0,0-1-49 0 0,-2 0 42 0 0,0-1 1 0 0,1 1 0 0 0,-1-1-1 0 0,0 1 1 0 0,0-1 0 0 0,0 1 0 0 0,0 0-1 0 0,0-1 1 0 0,0 1 0 0 0,0-1 0 0 0,0 1-1 0 0,0-1 1 0 0,0 1 0 0 0,0-1-1 0 0,0 1 1 0 0,0 0 0 0 0,0-1 0 0 0,0 1-1 0 0,0-1 1 0 0,-1 1 0 0 0,1-1-1 0 0,0 1 1 0 0,0-1 0 0 0,-1 1-5 0 0,-3 7 43 0 0,3-6-39 0 0,-1 1-2 0 0,-1 1 0 0 0,1 0 0 0 0,-1-1 1 0 0,1 1-1 0 0,-1-1 0 0 0,0 0 0 0 0,-1 0 1 0 0,1 0-1 0 0,-3 2-2 0 0,-36 20 34 0 0,15-10-24 0 0,24-13-2 0 0,0-1 0 0 0,0 1 0 0 0,0-1 0 0 0,-1 1 0 0 0,1-1 0 0 0,-3 0-8 0 0,2 0 17 0 0,1 0 0 0 0,-1 1 0 0 0,0-1 1 0 0,1 1-1 0 0,-1-1 0 0 0,1 1 0 0 0,0 0 0 0 0,-1 0 0 0 0,-1 2-17 0 0,4-3-4 0 0,0 0 42 0 0,-2 0 143 0 0,0 1 130 0 0,-3 3 556 0 0,5-3-617 0 0,2-1-86 0 0,0 0-125 0 0,0-1-34 0 0,1 1-38 0 0,0-1-43 0 0,32 1 349 0 0,-10-3-128 0 0,-4-1-69 0 0,1 0-55 0 0,-2 1-63 0 0,-1-1-71 0 0,0 2-83 0 0,-1 0-92 0 0,2 0-199 0 0,3-2-22 0 0</inkml:trace>
  <inkml:trace contextRef="#ctx0" brushRef="#br0" timeOffset="213467.965">2230 735 4832 0 0,'4'0'29'0'0,"12"-3"145"0"0,-17 0-102 0 0,-8 0-43 0 0,6 3-26 0 0,-3-2 37 0 0,1 0 46 0 0,-1 0 48 0 0,1 0 51 0 0,4 1 297 0 0,0 0 20 0 0,-1 0-296 0 0,-1-1-55 0 0,1 1-18 0 0,-3 0 20 0 0,1 0 11 0 0,1 0-5 0 0,0 0 21 0 0,1 0 58 0 0,1 0 72 0 0,1 1-97 0 0,1-1-75 0 0,0 1-52 0 0,0-1 92 0 0,-2 0-101 0 0,1 1 33 0 0,-2 0 44 0 0,0 0 52 0 0,1 0-91 0 0,-2-1 39 0 0,0 1 69 0 0,-2-2 163 0 0,-6 0 392 0 0,8 1-566 0 0,0 1-48 0 0,2 0 92 0 0,1 0-118 0 0,-1 0-37 0 0,-2 1 11 0 0,-6 2-32 0 0,9-3-49 0 0,-25 13 548 0 0,3 4-109 0 0,4 2-123 0 0,9-9-223 0 0,1 0-34 0 0,6-8-8 0 0,1 2 12 0 0,-44 96 354 0 0,35-79-360 0 0,-1-2-39 0 0,6-11-44 0 0,0 0 1 0 0,1 0-1 0 0,0 1 1 0 0,1 0 0 0 0,-1-1-1 0 0,1 2-5 0 0,-1 8 39 0 0,-7 38-14 0 0,10-53-20 0 0,0 1 0 0 0,0-1 0 0 0,0 1 0 0 0,0-1-1 0 0,0 0 1 0 0,-1 0 0 0 0,0 2-5 0 0,0-2 3 0 0,0 0-1 0 0,1 0 0 0 0,0 0 1 0 0,0 0-1 0 0,0 1 1 0 0,0-1-1 0 0,0 0 1 0 0,1 2-3 0 0,-6 21-49 0 0,2-6-61 0 0,4 1-65 0 0,0-19-36 0 0,0 0 101 0 0,0-1 74 0 0,-2 3 62 0 0,1-2-53 0 0,1-1-55 0 0,-1 0-79 0 0,0 1-103 0 0,1-2 87 0 0,0 1-34 0 0,0 0-38 0 0,0-1-39 0 0,0 1-43 0 0,0 0-46 0 0,0 0-49 0 0,0 0-51 0 0,0-1-54 0 0,0 1-58 0 0,1 2-1065 0 0,1 0-933 0 0</inkml:trace>
  <inkml:trace contextRef="#ctx0" brushRef="#br0" timeOffset="213730.698">1807 1040 9384 0 0,'-14'-3'208'0'0,"11"2"33"0"0,3 1 16 0 0,0 0-106 0 0,-2 0-78 0 0,-3 0-15 0 0,-2-1-92 0 0,6 0 34 0 0,2 1 36 0 0,2 0 58 0 0,3 0 78 0 0,-2 0 135 0 0,0 1-66 0 0,0 0-59 0 0,0 0-51 0 0,1 0-41 0 0,0 0-40 0 0,4 0-35 0 0,-3-1-166 0 0,-1 0 113 0 0,1 1 87 0 0,9 1 172 0 0,-10-2-194 0 0,-1 1-53 0 0,-1 0-55 0 0,1 0-67 0 0,0-1-79 0 0,-1 1 22 0 0,0 0-45 0 0,0-1-50 0 0,-1 1-53 0 0,1-1-57 0 0,0 1-61 0 0,0-1-64 0 0,0 1-70 0 0,4 0-761 0 0,4 1-773 0 0</inkml:trace>
  <inkml:trace contextRef="#ctx0" brushRef="#br0" timeOffset="213890.9">2146 1059 10944 0 0,'-35'3'248'0'0,"28"-3"34"0"0,7 0 20 0 0,0 0-38 0 0,-2 4-185 0 0,-7 2-53 0 0,7-5-27 0 0,-5 5 11 0 0,3-4 26 0 0,4-2-36 0 0,-7 6 340 0 0,1 0-96 0 0,4-4-177 0 0,0 0 1 0 0,0 0-1 0 0,1 0 0 0 0,-1 0 1 0 0,1 1-1 0 0,-1-1 1 0 0,1 0-1 0 0,-1 3-67 0 0,1 0 143 0 0,0 0 35 0 0,1-3-27 0 0,1-1-36 0 0,-1 1 29 0 0,1-1-81 0 0,-6 7-31 0 0,-1 2 45 0 0,5-6-90 0 0,1 5 39 0 0,0-5-68 0 0,-1-2-93 0 0,0 1 52 0 0,2-1-70 0 0,0-1-99 0 0,0-1 80 0 0,0 1-35 0 0,0-1-39 0 0,0 0-42 0 0,0 0-47 0 0,0 0-49 0 0,0 0-53 0 0,0 0-57 0 0,0 0-60 0 0,-1 0-64 0 0,3 0-1033 0 0,1 0-935 0 0</inkml:trace>
  <inkml:trace contextRef="#ctx0" brushRef="#br0" timeOffset="214108.039">2243 933 11544 0 0,'-8'-1'45'0'0,"-26"-4"102"0"0,21 3-18 0 0,5 1-25 0 0,-2 0 33 0 0,10 1-115 0 0,-1 0 0 0 0,1 0 0 0 0,0 0-1 0 0,-1 0 1 0 0,1 0 0 0 0,-1 0 0 0 0,1 0-1 0 0,-1 0 1 0 0,1 0 0 0 0,-1 0 0 0 0,1-1-1 0 0,0 1 1 0 0,-1 0 0 0 0,1 0 0 0 0,-1 0-1 0 0,1-1 1 0 0,0 1 0 0 0,-1 0 0 0 0,1-1-1 0 0,0 1 1 0 0,0 0 0 0 0,-1-1 0 0 0,1 1-1 0 0,0 0 1 0 0,-1-1 0 0 0,1 1-22 0 0,-4-5 179 0 0,1 2-146 0 0,-3 1-51 0 0,6 1 100 0 0,0 1 60 0 0,0 0 85 0 0,0-2 169 0 0,0 1-46 0 0,0 1-165 0 0,0-1-81 0 0,0 0-59 0 0,0 1-63 0 0,0 0-57 0 0,1 0-67 0 0,-1 0-74 0 0,2 1 72 0 0,-1 0-20 0 0,0 0 12 0 0,0-1-49 0 0,0 1-59 0 0,-1-1-69 0 0,1 0 11 0 0,-1 1-46 0 0,0-1-39 0 0,0 0-36 0 0,1 0-127 0 0,-1 0-35 0 0,0 0-1324 0 0</inkml:trace>
  <inkml:trace contextRef="#ctx0" brushRef="#br0" timeOffset="-214432.754">2385 1030 6992 0 0,'-37'-1'62'0'0,"13"0"-31"0"0,7 1 18 0 0,0 0 26 0 0,-4 0 45 0 0,16 0 68 0 0,0-1-75 0 0,0 0-46 0 0,0-1-34 0 0,2-1 29 0 0,4 1 55 0 0,0 1 58 0 0,3-1 91 0 0,-3 1 25 0 0,0 0-97 0 0,-2-1 207 0 0,0 1-277 0 0,1 1 40 0 0,-1 0 3 0 0,1 0 38 0 0,0 0 45 0 0,0-1 52 0 0,2 1-112 0 0,9-3 316 0 0,-8 2-334 0 0,-1 0 44 0 0,-1-1 55 0 0,-1 1 70 0 0,0 1-1 0 0,1 0-80 0 0,0 0-70 0 0,1 0-59 0 0,0 0-37 0 0,1-1-52 0 0,3 0-40 0 0,-4 1 29 0 0,-1-1 69 0 0,9 0 114 0 0,-1 1-46 0 0,8-1 55 0 0,-2 2-109 0 0,-8 0-65 0 0,0 0-1 0 0,0 1 1 0 0,0 0 0 0 0,2 1-49 0 0,33 7 121 0 0,-5-2-50 0 0,-30-5-71 0 0,-3 2 10 0 0,-4-1 44 0 0,-4 3-58 0 0,4-7 8 0 0,-7 8 6 0 0,-8 4 45 0 0,-10-1-59 0 0,14-7 17 0 0,1 0 26 0 0,-6 1-28 0 0,-7 2-3 0 0,9 0 62 0 0,14-7-69 0 0,0 0 0 0 0,0 0 0 0 0,0 0 0 0 0,0 0 0 0 0,0 0 0 0 0,1 0 0 0 0,-1 0 0 0 0,0 0 0 0 0,0 0-1 0 0,0 0 1 0 0,0 0 0 0 0,0 0 0 0 0,0 0 0 0 0,0 0 0 0 0,0 0 0 0 0,0 0 0 0 0,0 0 0 0 0,0 1 0 0 0,0-1 0 0 0,0 0 0 0 0,0 0 0 0 0,0 0 0 0 0,0 0-1 0 0,0 0 1 0 0,0 0 0 0 0,0 0 0 0 0,0 0 0 0 0,0 0 0 0 0,0 0 0 0 0,0 0 0 0 0,0 0 0 0 0,0 0 0 0 0,0 0 0 0 0,0 0 0 0 0,0 0 0 0 0,0 0 0 0 0,0 0-1 0 0,0 0 1 0 0,0 0 0 0 0,0 0 0 0 0,-1 0 0 0 0,1 0 0 0 0,0 0 0 0 0,0 0 0 0 0,0 0 0 0 0,0 0-1 0 0,16 2 12 0 0,-15-2-13 0 0,0 0 1 0 0,1 1 0 0 0,-1-1 0 0 0,0 0 0 0 0,0 1 0 0 0,0-1 0 0 0,1 0 0 0 0,-1 1 0 0 0,0 0 0 0 0,0-1 0 0 0,0 1 0 0 0,0-1 0 0 0,0 1 0 0 0,0 0 0 0 0,0 0 0 0 0,0 0 0 0 0,31 15-7 0 0,-16-9 20 0 0,-2 1 61 0 0,-12-7 71 0 0,-2-1 23 0 0,0 0 7 0 0,0 1-53 0 0,0-1-46 0 0,1 1-31 0 0,2 0-33 0 0,0 1 1 0 0,-2 0 68 0 0,0-1 74 0 0,-1 1 109 0 0,-1 0-90 0 0,-1 0-34 0 0,-2 1 51 0 0,-2 0-81 0 0,-4 0-72 0 0,3 0-10 0 0,3-1 39 0 0,1-1-55 0 0,0 1 1 0 0,-1-1-1 0 0,1 0 1 0 0,0-1-1 0 0,-1 1 1 0 0,1 0-1 0 0,-1-1 1 0 0,1 0-1 0 0,-1 0 1 0 0,0 0-13 0 0,-9 0 15 0 0,0-1-35 0 0,-2 0-75 0 0,-4 1-254 0 0,6 0 13 0 0,6-1 127 0 0,0 1-33 0 0,0-1-39 0 0,0 1-41 0 0,0-2-47 0 0,-1 1-50 0 0,-14-4-563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6:59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56 140 14456 0 0,'0'0'330'0'0,"0"0"45"0"0,0 0 18 0 0,0 0-237 0 0,0 1-38 0 0,0-1 24 0 0,0 0-94 0 0,2 4-78 0 0,-1-2 68 0 0,12 19-31 0 0,3 12 63 0 0,6 10 27 0 0,-8-10-97 0 0,-5-11 0 0 0,-1 0 36 0 0,0-1 0 0 0,-2 1 0 0 0,-1 0 0 0 0,0 3-36 0 0,0 2 106 0 0,-2 1 1 0 0,0 0-107 0 0,0 96 417 0 0,-3-102-344 0 0,-1-15-173 0 0,1-1 107 0 0,-2 0 67 0 0,-2 8 158 0 0,2-11-198 0 0,0 1-39 0 0,-1-1-71 0 0,-1 0-97 0 0,1-1-118 0 0,1-1 94 0 0,-1 0-39 0 0,1-1-39 0 0,0 0-45 0 0,0 0-45 0 0,-1-1-49 0 0,1 0-52 0 0,-1 0-54 0 0,0 0-58 0 0,0-1-59 0 0,-3-1-880 0 0</inkml:trace>
  <inkml:trace contextRef="#ctx0" brushRef="#br0" timeOffset="1218.221">1 396 10680 0 0,'0'0'241'0'0,"0"0"38"0"0,0 0 11 0 0,0 0-28 0 0,0 0-133 0 0,0 0 67 0 0,0 0 10 0 0,0 0-88 0 0,1-1-56 0 0,3-2-7 0 0,-2 2 3 0 0,8-5 248 0 0,1 1-37 0 0,12-3 168 0 0,-6 3-183 0 0,1 1-51 0 0,19-3 94 0 0,-9 3-111 0 0,-7 1 68 0 0,0 1 1 0 0,2 1-255 0 0,6-1 307 0 0,-11 1-87 0 0,15-2 130 0 0,-1 3-48 0 0,0 3-44 0 0,-1 5-37 0 0,-15-3-120 0 0,4 2-26 0 0,-17-6-68 0 0,0 0 1 0 0,0 1-1 0 0,0-1 1 0 0,0 1-1 0 0,0 0 0 0 0,0 0 1 0 0,0 0-1 0 0,-1 0 1 0 0,1 0-1 0 0,-1 1 1 0 0,0-1-1 0 0,1 1 0 0 0,0 1-7 0 0,6 11 0 0 0,-1 0 0 0 0,0 1 0 0 0,-1 0 0 0 0,-1 1 0 0 0,-1-1 0 0 0,3 14 0 0 0,-4-17 0 0 0,-3-10 0 0 0,0 0 0 0 0,0 0 0 0 0,0 0 0 0 0,-1 0 0 0 0,1 0 0 0 0,-1 0 0 0 0,0 1 0 0 0,0-1 0 0 0,0 2 0 0 0,0-2 412 0 0,0-1-88 0 0,0-1-78 0 0,-1-1-69 0 0,1 0-59 0 0,-1-1-51 0 0,0-1-46 0 0,-1-5-175 0 0,1 5 120 0 0,1 0 57 0 0,0 2 57 0 0,-2-11-67 0 0,1-1 0 0 0,0 1 0 0 0,1 0 0 0 0,0-1-1 0 0,1 1 1 0 0,0 0 0 0 0,1 0 0 0 0,0-1 0 0 0,1 1-1 0 0,0 1 1 0 0,1-2-13 0 0,7-16-14 0 0,2 4-49 0 0,-10 19 63 0 0,0 0 0 0 0,0 0 0 0 0,1 1 0 0 0,0-1 0 0 0,0 1 0 0 0,0 0 0 0 0,0 0 0 0 0,1 1 0 0 0,0-1 0 0 0,-1 1 0 0 0,1 0 0 0 0,0 0 0 0 0,3 0 0 0 0,1-2-26 0 0,-5 3-12 0 0,1 0 0 0 0,0-1 0 0 0,-1 2 0 0 0,1-1 0 0 0,2 0 38 0 0,0 0-41 0 0,23-4-115 0 0,-26 6 138 0 0,0 0 0 0 0,1 0 0 0 0,-1 0 0 0 0,0 0 0 0 0,0 1 0 0 0,2 0 18 0 0,16 2-20 0 0,2-1-67 0 0,-13-1-2 0 0,1 0 0 0 0,-1 0 0 0 0,-1 1 0 0 0,8 3 89 0 0,-17-5-64 0 0,-1 0 0 0 0,0 0 0 0 0,-1 1 11 0 0,-6 3 40 0 0,7-2 18 0 0,1 1-13 0 0,-8 3-51 0 0,4-1 59 0 0,5 5 0 0 0,-5-8 0 0 0,1-1 0 0 0,1-1 0 0 0,0 1 0 0 0,-1 0 0 0 0,1-1 0 0 0,0 1 0 0 0,0 0 0 0 0,0 0 0 0 0,0-1 0 0 0,0 1 0 0 0,0 0 0 0 0,0 0 0 0 0,-1 1 0 0 0,-30 29-5 0 0,-3-3-54 0 0,33-27 59 0 0,-1 1 0 0 0,1 0 0 0 0,0 1 0 0 0,0-1 0 0 0,1 0 0 0 0,-1 0 0 0 0,0 1 0 0 0,1-1 0 0 0,-1 1 0 0 0,1 0 0 0 0,-1 1 0 0 0,-7 13 0 0 0,8-15 2 0 0,0 0 0 0 0,0-1-1 0 0,0 1 1 0 0,1 0 0 0 0,-1-1-1 0 0,1 1 1 0 0,-1 0 0 0 0,1 0-1 0 0,0 0 1 0 0,-1 0 0 0 0,1 1-2 0 0,-3 14 45 0 0,3-14-69 0 0,0 3 42 0 0,0-5 3 0 0,0 1-1 0 0,0 0 1 0 0,0 0-1 0 0,1-1 1 0 0,-1 1-1 0 0,1 0 0 0 0,-1 0 1 0 0,1-1-1 0 0,0 1 1 0 0,-1-1-1 0 0,1 1 1 0 0,0 0-1 0 0,0-1 0 0 0,1 1-20 0 0,1 0 107 0 0,0 1-83 0 0,0-1-31 0 0,-1-1 51 0 0,2 0 53 0 0,0-1 78 0 0,8-1-35 0 0,-1-1-80 0 0,4-1-59 0 0,7-3-67 0 0,-4 2 37 0 0,-7 1 65 0 0,-6 1 44 0 0,-2-2-52 0 0,0 0-6 0 0,5-1 17 0 0,4-4 36 0 0,-11 8-70 0 0,-1 0 0 0 0,0 1 0 0 0,0-1 0 0 0,1 0 0 0 0,-1 1 0 0 0,0-1-1 0 0,0 1 1 0 0,0-1 0 0 0,0 0 0 0 0,0 1 0 0 0,0-1 0 0 0,0 0 0 0 0,0 1 0 0 0,0-1 0 0 0,0 0-1 0 0,0 1-4 0 0,1-13 52 0 0,6-5-35 0 0,-5 16-18 0 0,-1-1 1 0 0,0 1-1 0 0,0 0 1 0 0,0 0 0 0 0,-1 0-1 0 0,1 0 1 0 0,-1-1 0 0 0,1 1-1 0 0,-1 0 1 0 0,1-1-1 0 0,-1-1 1 0 0,-1-2 0 0 0,1 6 0 0 0,0-1 0 0 0,-1 0 0 0 0,1 0 0 0 0,0 0 0 0 0,0 0 0 0 0,0 0 0 0 0,0 0 0 0 0,0 0 0 0 0,0 0 0 0 0,0 0 0 0 0,1 0 0 0 0,-1 1 0 0 0,0-1 0 0 0,0 0 0 0 0,1 0 0 0 0,-1 0 0 0 0,0 0 0 0 0,1 0 0 0 0,-1 1 0 0 0,1-1 0 0 0,-1 0 0 0 0,1 0 0 0 0,0 1 0 0 0,-1-1 0 0 0,1 0 0 0 0,0 1 0 0 0,0-1 0 0 0,-1 0 0 0 0,1 1 0 0 0,-1 0 0 0 0,0-1 0 0 0,1 1 0 0 0,-1-1 0 0 0,0 1 0 0 0,0 0 0 0 0,1-1 0 0 0,-1 1 0 0 0,0-1 0 0 0,0 1 0 0 0,0-1 0 0 0,1 1 0 0 0,-1-1 0 0 0,0 1 0 0 0,0 0 0 0 0,0-1 0 0 0,0 1 0 0 0,0-1 0 0 0,0 1 0 0 0,0-1 0 0 0,0 1 0 0 0,0-1 0 0 0,0 1 0 0 0,0-1 0 0 0,-1 1 0 0 0,1-1 0 0 0,0 1 0 0 0,0-1 0 0 0,0 1 0 0 0,0-1 0 0 0,-1 1 0 0 0,1 0 0 0 0,0-1 0 0 0,0 1 0 0 0,0-1 0 0 0,0 1 0 0 0,0-1 0 0 0,0 1 0 0 0,0-1 0 0 0,0 1 0 0 0,0-1 0 0 0,1 1 0 0 0,-1 0 0 0 0,0-1 0 0 0,0 1 0 0 0,0-1 0 0 0,0 1 0 0 0,1-1 0 0 0,-1 1 0 0 0,0 0 0 0 0,0-1 0 0 0,1 1 0 0 0,-1 0 0 0 0,0-1 0 0 0,1 1 0 0 0,-1 0 0 0 0,0-1 0 0 0,1 1 0 0 0,-1 0 0 0 0,1-1 0 0 0,-1 1 0 0 0,0-1 0 0 0,1 1 0 0 0,-1-1 0 0 0,0 1 0 0 0,1 0 0 0 0,-1-1 0 0 0,1 1 0 0 0,-1 0 0 0 0,0-1 0 0 0,1 1 0 0 0,-1 0 0 0 0,1 0 0 0 0,-1-1 0 0 0,1 1 0 0 0,-1 0 0 0 0,1 0 0 0 0,-1 0 0 0 0,1 0 0 0 0,-1 0 0 0 0,1 0 0 0 0,0 0 0 0 0,-1 0 0 0 0,1 0 0 0 0,-1 0 0 0 0,3 0 0 0 0,0-1-11 0 0,0-1 39 0 0,1 2-47 0 0,-1 0-51 0 0,0 1-71 0 0,-3-1 141 0 0,1 0 0 0 0,-1 0-1 0 0,1 0 1 0 0,-1 0 0 0 0,1 0 0 0 0,-1 0-1 0 0,1 0 1 0 0,-1 1 0 0 0,1-1-1 0 0,-1 0 1 0 0,0 0 0 0 0,1 1 0 0 0,-1-1-1 0 0,1 0 1 0 0,-1 0 0 0 0,0 1 0 0 0,1-1-1 0 0,-1 1 1 0 0,0-1 0 0 0,1 0-1 0 0,-1 1 1 0 0,0-1 0 0 0,0 1 0 0 0,1-1-1 0 0,-1 0 1 0 0,0 1 0 0 0,0-1 0 0 0,0 1-1 0 0,1-1 1 0 0,-1 1 0 0 0,0-1-1 0 0,0 1 1 0 0,0-1 0 0 0,0 1 0 0 0,0-1-1 0 0,0 1 1 0 0,0 0-1 0 0,1 6 1 0 0,1 0 0 0 0,0-1 0 0 0,0 0 0 0 0,3 6 0 0 0,-1-3 0 0 0,-3-8 0 0 0,-1 0 0 0 0,0 0-1 0 0,1 1 1 0 0,-1-1-1 0 0,0 0 1 0 0,0 1-1 0 0,0-1 1 0 0,0 0-1 0 0,0 0 1 0 0,0 1 0 0 0,0-1-1 0 0,0 0 1 0 0,-1 1-1 0 0,1-1 1 0 0,0 0-5 0 0,-1 1 0 0 0,1-1 0 0 0,0 0 1 0 0,0 0-1 0 0,0 1 0 0 0,0-1 0 0 0,0 0 0 0 0,0 0 0 0 0,0 1 0 0 0,0-1 0 0 0,0 0 0 0 0,1 0 0 0 0,-1 1 0 0 0,0-1 0 0 0,1 0 5 0 0,-1 0 0 0 0,12 30-100 0 0,-9-17 99 0 0,-2-9 14 0 0,0-1 0 0 0,1 0 0 0 0,-1 1 0 0 0,1-1 0 0 0,0 0 0 0 0,0 0-1 0 0,0 0 1 0 0,0 0 0 0 0,1 0 0 0 0,0 0-13 0 0,12 22 12 0 0,-11-21 16 0 0,9 4-30 0 0,-8-7 41 0 0,-1 0 53 0 0,1 0 73 0 0,-4-1-63 0 0,-1-1 2 0 0,0 0-5 0 0,0 0-96 0 0,0 0 1 0 0,1 0-1 0 0,-1 0 0 0 0,1 0 0 0 0,-1 0 1 0 0,0 0-1 0 0,1 0 0 0 0,-1 0 0 0 0,0-1 0 0 0,1 1 1 0 0,-1 0-1 0 0,1 0 0 0 0,-1 0 0 0 0,0 0 1 0 0,1-1-1 0 0,-1 1 0 0 0,0 0 0 0 0,0 0 1 0 0,1 0-1 0 0,-1-1 0 0 0,0 1 0 0 0,1 0 1 0 0,-1-1-1 0 0,0 1 0 0 0,0 0 0 0 0,0-1 0 0 0,1 1 1 0 0,-1 0-1 0 0,0-1 0 0 0,0 1 0 0 0,0 0-3 0 0,1-14 81 0 0,-1 5 7 0 0,3-10 13 0 0,-2-1-70 0 0,-2 15-31 0 0,1 0-1 0 0,0-1 1 0 0,1 1-1 0 0,0 0 1 0 0,0-1-1 0 0,0 1 1 0 0,0 0-1 0 0,1 0 1 0 0,-2 3 3 0 0,7-15-34 0 0,-6 13 3 0 0,0 0 0 0 0,0 0-1 0 0,0 0 1 0 0,-1 0-1 0 0,1 0 1 0 0,-1-2 28 0 0,1-9-76 0 0,1 10 33 0 0,-1 0 0 0 0,0 0 0 0 0,1 0 0 0 0,0 0 0 0 0,1 0 0 0 0,0-2 43 0 0,4-2-51 0 0,0 1 34 0 0,-7 7 14 0 0,1 1 1 0 0,-1-1-1 0 0,1 1 0 0 0,0-1 0 0 0,-1 1 0 0 0,1-1 0 0 0,0 1 0 0 0,-1-1 0 0 0,1 1 0 0 0,0 0 0 0 0,0-1 0 0 0,0 1 0 0 0,-1 0 0 0 0,1 0 0 0 0,0 0 0 0 0,0 0 0 0 0,0-1 0 0 0,-1 1 0 0 0,1 0 3 0 0,5 4-14 0 0,-5-4 10 0 0,0 1-50 0 0,1 0-10 0 0,17 17-64 0 0,-1 0 69 0 0,-9-8 76 0 0,-2 0 45 0 0,8 11 39 0 0,6-5-70 0 0,-17-12-18 0 0,0 0-1 0 0,0 0 0 0 0,0 1 0 0 0,0-1 0 0 0,0 1-12 0 0,16 17 103 0 0,-4-3 45 0 0,-6-6-22 0 0,2-4 68 0 0,-7-7-137 0 0,3 1 47 0 0,-4 0 2 0 0,-3-2 79 0 0,3-1 14 0 0,-1 0-71 0 0,1 0-42 0 0,4 1 44 0 0,-6 0-50 0 0,0-1 25 0 0,-2 0-39 0 0,7-6-48 0 0,0 1 57 0 0,-1 0 18 0 0,-6 1-62 0 0,1 1-12 0 0,13-9 30 0 0,-13 12-45 0 0,0-1 1 0 0,0 1-1 0 0,0-1 1 0 0,0 1-1 0 0,0-1 1 0 0,0 1-1 0 0,0-1 0 0 0,-1 0 1 0 0,1 1-1 0 0,0-1 1 0 0,0 0-1 0 0,-1 0 1 0 0,1 0-1 0 0,0 1 1 0 0,-1-1-1 0 0,1 0 1 0 0,-1 0-1 0 0,1 0 0 0 0,-1 0 1 0 0,1 0-1 0 0,-1 0 1 0 0,0 0-1 0 0,0 0 1 0 0,1 0-1 0 0,-1 0 1 0 0,0 0-1 0 0,0-1-4 0 0,0 2 1 0 0,0-1 0 0 0,0 0 0 0 0,0 0 0 0 0,0 0 0 0 0,0 0 0 0 0,0 0-1 0 0,0 0 1 0 0,1 0 0 0 0,-1 0 0 0 0,0 0 0 0 0,0 1 0 0 0,1-1 0 0 0,-1 0 0 0 0,1 0 0 0 0,-1 0 0 0 0,1 1 0 0 0,-1-1-1 0 0,1 0 0 0 0,5-10-40 0 0,-7 10 34 0 0,1 0 0 0 0,0 1 0 0 0,0-1 0 0 0,0 1 0 0 0,0-1 0 0 0,0 1 0 0 0,0-1 0 0 0,-1 0 0 0 0,1 1 0 0 0,0-1 0 0 0,-1 1 0 0 0,1-1 0 0 0,0 1 0 0 0,-1-1 0 0 0,1 1 0 0 0,0 0 0 0 0,-1-1 0 0 0,1 1-1 0 0,-1-1 1 0 0,1 1 0 0 0,-1 0 0 0 0,1-1 0 0 0,-1 1 6 0 0,-4-6-85 0 0,4 3-9 0 0,0 0-14 0 0,0 2-35 0 0,-1-1-44 0 0,-3 2-52 0 0,6 0-63 0 0,1 0 35 0 0,0 1-174 0 0,0 0 146 0 0,0 0 50 0 0,2 4-432 0 0,-3-2 330 0 0,-1-1 131 0 0,1-1-34 0 0,-1 1-42 0 0,0-1-47 0 0,0 1-13 0 0,0-2 193 0 0,0 0-37 0 0,0 1 0 0 0,0-1-38 0 0,1 0-41 0 0,-1 0-47 0 0,0 1-50 0 0,1-1-48 0 0,-1 0-41 0 0,0 1-36 0 0,1-1-141 0 0,0 1-36 0 0,1 0-1474 0 0</inkml:trace>
  <inkml:trace contextRef="#ctx0" brushRef="#br0" timeOffset="1847.377">1669 328 8208 0 0,'-7'-3'168'0'0,"4"-2"-13"0"0,4 1-16 0 0,2 1 3 0 0,-1 0-25 0 0,0 1 33 0 0,1-1 42 0 0,-2 0 46 0 0,0 2-323 0 0,-1 0 43 0 0,1 0 40 0 0,-1 1 39 0 0,0-1 96 0 0,1 0 81 0 0,-1 0 71 0 0,1 0 61 0 0,-1 0 133 0 0,0 0 54 0 0,0 0 1204 0 0,-1 0-905 0 0,1 1-451 0 0,-1-1-35 0 0,0 1 48 0 0,0 0-92 0 0,0 0-135 0 0,0 0-88 0 0,-1 0-99 0 0,0 0-108 0 0,-4 0 554 0 0,0 2-71 0 0,0 0-66 0 0,0 0-59 0 0,-1 1-56 0 0,1 0-48 0 0,0 1-44 0 0,1-1-38 0 0,-4 2-44 0 0,7-4 8 0 0,0 1 0 0 0,0-1 0 0 0,0 0 0 0 0,0 1 0 0 0,1 0 0 0 0,-1-1 0 0 0,0 1 0 0 0,1 0-8 0 0,-14 12 0 0 0,-26 18 61 0 0,9-6-58 0 0,24-18 101 0 0,8-8-95 0 0,0 0-1 0 0,0 1 1 0 0,-1-1-1 0 0,1 0 1 0 0,0 1-1 0 0,0-1 0 0 0,0 1 1 0 0,0-1-1 0 0,0 0 1 0 0,0 1-1 0 0,0-1 1 0 0,0 0-1 0 0,0 1 0 0 0,0-1 1 0 0,0 0-1 0 0,0 1 1 0 0,0-1-1 0 0,0 0 1 0 0,0 1-1 0 0,0-1 0 0 0,1 1 1 0 0,-1-1-1 0 0,0 0 1 0 0,0 1-1 0 0,0-1 1 0 0,0 0-9 0 0,8 7 202 0 0,-2-4-127 0 0,-3-2-78 0 0,18 13 30 0 0,-12-9-27 0 0,0 0 0 0 0,0 0 0 0 0,0-1-1 0 0,3 0 1 0 0,13 6 2 0 0,-10-4-24 0 0,-1-1-59 0 0,-7-3 26 0 0,23 11-263 0 0,-22-9 287 0 0,-2 0 56 0 0,0 0-2 0 0,-3 2 327 0 0,-4 1-84 0 0,-3-1-64 0 0,-1 1-40 0 0,-1 0 43 0 0,-4 3 31 0 0,-11-2-47 0 0,1 0-39 0 0,11-4-158 0 0,-17 2 50 0 0,18-5-71 0 0,-1 0-45 0 0,1 0-59 0 0,0-1-73 0 0,6 1 218 0 0,1-1-102 0 0,-1 0-102 0 0,0 0-104 0 0,0-1-105 0 0,1 1-108 0 0,-1 0-108 0 0,0 0-111 0 0,1-1 159 0 0,0 1-53 0 0,-1 0-55 0 0,1 0-55 0 0,-3 0-1520 0 0,-1-1-1277 0 0,5 1 3517 0 0</inkml:trace>
  <inkml:trace contextRef="#ctx0" brushRef="#br0" timeOffset="2142.12">1823 322 13536 0 0,'-3'0'-2'0'0,"-1"0"39"0"0,-5-1 110 0 0,2 1 85 0 0,4 1 59 0 0,8 1 36 0 0,-3-1-113 0 0,-2 0-103 0 0,1 13-17 0 0,5-8-64 0 0,-4-4-31 0 0,2 3 21 0 0,1 1 34 0 0,-3-5-20 0 0,-1 1 0 0 0,1-1 0 0 0,-1 1-1 0 0,0 0 1 0 0,1-1 0 0 0,-1 1 0 0 0,0 0-1 0 0,0 0 1 0 0,0 0 0 0 0,0 0-1 0 0,-1 0 1 0 0,1 0 0 0 0,0 2-34 0 0,-1-1 72 0 0,2 12 226 0 0,1-10-145 0 0,0 2 81 0 0,4 0 104 0 0,-7-7-301 0 0,1 1 0 0 0,-1 0 1 0 0,1-1-1 0 0,-1 1 0 0 0,1 0 1 0 0,-1-1-1 0 0,0 1 0 0 0,1 0 1 0 0,-1 0-1 0 0,0-1 0 0 0,1 1 1 0 0,-1 0-1 0 0,0 0 0 0 0,0 0-37 0 0,-1 10 620 0 0,1-10-527 0 0,0 1 1 0 0,-1-1-1 0 0,1 1 1 0 0,0-1-1 0 0,0 1 1 0 0,0-1-1 0 0,0 1 1 0 0,0-1-1 0 0,1 1 1 0 0,-1-1-1 0 0,1 2-93 0 0,-1-2 65 0 0,1 1 0 0 0,-1-1 0 0 0,1 1 0 0 0,-1-1 0 0 0,0 1 0 0 0,0-1 0 0 0,0 1 0 0 0,0-1 0 0 0,0 1 0 0 0,0-1 0 0 0,0 1 0 0 0,0 0-65 0 0,-3 6 292 0 0,0-3-144 0 0,-1 0-75 0 0,4-4-69 0 0,0-1-1 0 0,-1 0 0 0 0,1 0 0 0 0,0 1 1 0 0,0-1-1 0 0,0 0 0 0 0,-1 1 1 0 0,1-1-1 0 0,0 0 0 0 0,0 0 0 0 0,0 1 1 0 0,0-1-1 0 0,0 0 0 0 0,-1 1 0 0 0,1-1 1 0 0,0 0-1 0 0,0 1 0 0 0,0-1 0 0 0,0 0 1 0 0,0 1-1 0 0,0-1 0 0 0,0 0 1 0 0,0 1-1 0 0,0-1 0 0 0,1 0 0 0 0,-1 1 1 0 0,0-1-1 0 0,0 0 0 0 0,0 1 0 0 0,0-1 1 0 0,0 0-1 0 0,0 1 0 0 0,1-1 0 0 0,-1 0 1 0 0,0 0-1 0 0,0 1 0 0 0,1-1 0 0 0,-1 0 1 0 0,0 1-4 0 0,3 3 64 0 0,-1 3 54 0 0,-2-7-157 0 0,0 0-183 0 0,0 0 71 0 0,0 0 80 0 0,0 0 68 0 0,0 0 56 0 0,0 0 168 0 0,0 1 273 0 0,0-1-313 0 0,1 0-62 0 0,-1 1-98 0 0,0-1-69 0 0,0 0-53 0 0,1 0-60 0 0,-1 0-68 0 0,0 0-98 0 0,1 0-93 0 0,-1 0-102 0 0,1 0-111 0 0,-1 0-119 0 0,0 0 330 0 0,1 0-34 0 0,-1 0-34 0 0,0 0-35 0 0,1 0-36 0 0,-1 0-36 0 0,2 0-1135 0 0,1-1-62 0 0,3 0-1020 0 0</inkml:trace>
  <inkml:trace contextRef="#ctx0" brushRef="#br0" timeOffset="2427.373">2101 1 12672 0 0,'0'0'289'0'0,"0"0"40"0"0,0 0-164 0 0,0 0-37 0 0,1 0 39 0 0,0 0-92 0 0,2 2-25 0 0,-1-1 19 0 0,3 2 7 0 0,-2 0-40 0 0,-1 3-44 0 0,-2-5 16 0 0,4 10-39 0 0,0 1 65 0 0,0 0 52 0 0,-1 0 46 0 0,3 12 216 0 0,1 15 323 0 0,-5-22-410 0 0,-1 0-49 0 0,0 1-79 0 0,1 0 41 0 0,-1 1-37 0 0,2 12 26 0 0,-2 1-60 0 0,-1-10-50 0 0,1 8 26 0 0,-2-1 0 0 0,-3 17-79 0 0,3-39-103 0 0,0 0 59 0 0,0 1 49 0 0,0 0 37 0 0,-4 32 346 0 0,4-31-358 0 0,-1-1-51 0 0,0-1-45 0 0,0 0-55 0 0,-1-1-63 0 0,0 1-70 0 0,-1-1-80 0 0,1 0-88 0 0,-2 0-96 0 0,0-1-105 0 0,5-5 261 0 0,-1 1-51 0 0,0 0-47 0 0,1-1-40 0 0,-1 1-145 0 0,0 0-39 0 0,1 0-176 0 0,-2 0-473 0 0</inkml:trace>
  <inkml:trace contextRef="#ctx0" brushRef="#br0" timeOffset="2653.633">2004 342 10120 0 0,'11'-11'256'0'0,"3"1"112"0"0,2 4 100 0 0,1 1 89 0 0,1 3 78 0 0,0 1 68 0 0,-1 2 57 0 0,-1 1 45 0 0,-5 0-360 0 0,0 0-60 0 0,0-1-54 0 0,0 1-50 0 0,0-1-44 0 0,0 0-39 0 0,12 1 102 0 0,-5-1-123 0 0,10 2 19 0 0,10 5 47 0 0,-11-2-93 0 0,-1 1 27 0 0,0 6 73 0 0,-22-11-191 0 0,-1 0 0 0 0,0 1 0 0 0,0-1 0 0 0,0 1 0 0 0,0 0 0 0 0,0 0-59 0 0,5 9 227 0 0,-3 1 37 0 0,-1 0-118 0 0,-3-9-89 0 0,0-1 0 0 0,0 1-1 0 0,0 0 1 0 0,0 0 0 0 0,-1 0-1 0 0,1 0 1 0 0,-1 0 0 0 0,0-1-1 0 0,0 4-56 0 0,-2 4 125 0 0,2-2-40 0 0,0-5-61 0 0,0-1 0 0 0,0 0-1 0 0,-1 0 1 0 0,1 0 0 0 0,-1 0 0 0 0,1 0 0 0 0,-1 0-1 0 0,-1 2-23 0 0,-1 10 79 0 0,1-3-9 0 0,-2 1 17 0 0,4-9-28 0 0,0-3-30 0 0,0-1-330 0 0,0 0 107 0 0,0 0 94 0 0,1 0 78 0 0,-1 0 80 0 0,0 1 66 0 0,1 0 397 0 0,-1-1-383 0 0,1 0-60 0 0,-1 1-84 0 0,0-1-110 0 0,1 0-35 0 0,-1 0-67 0 0,0 0-75 0 0,0 1-82 0 0,1-1-6 0 0,-1 0-67 0 0,0 0-70 0 0,0 0-76 0 0,1 0-80 0 0,-1 0-83 0 0,0-1-89 0 0,1 1-92 0 0,0 0-725 0 0,1-1-59 0 0,1-1-1027 0 0</inkml:trace>
  <inkml:trace contextRef="#ctx0" brushRef="#br0" timeOffset="2878.258">2692 169 10080 0 0,'0'0'230'0'0,"0"0"30"0"0,0 0 18 0 0,1 0-156 0 0,0 2-34 0 0,1-1-36 0 0,1 2-34 0 0,4 4-57 0 0,-3-2-64 0 0,-1 1-77 0 0,0 1-133 0 0,-1 0 44 0 0,1-1-57 0 0,-2-1-88 0 0,0 0-59 0 0,0-3 189 0 0,0 1-37 0 0,2 5-453 0 0</inkml:trace>
  <inkml:trace contextRef="#ctx0" brushRef="#br0" timeOffset="3351.529">2793 244 9904 0 0,'-8'1'351'0'0,"-1"0"-90"0"0,0 1-76 0 0,1 1-63 0 0,-9 3-14 0 0,-7 5-60 0 0,14-6-1 0 0,-15 10 1054 0 0,9-3-403 0 0,3-2-151 0 0,1 1-43 0 0,3-1-123 0 0,1 1-42 0 0,0 0-46 0 0,0 1-52 0 0,4-5-71 0 0,-7 11 198 0 0,3 1-47 0 0,7-17-270 0 0,0 1 0 0 0,0 0 0 0 0,0 0 0 0 0,1-1-1 0 0,0 1 1 0 0,-1 0 0 0 0,1 0 0 0 0,0 0 0 0 0,0 0 0 0 0,1 0 0 0 0,-1 0-1 0 0,1 2-50 0 0,5 9 286 0 0,3-5-43 0 0,2-6-40 0 0,2-4-33 0 0,14-9 86 0 0,-3-3-82 0 0,-14 8-107 0 0,13-11 17 0 0,10-13-26 0 0,-23 19-37 0 0,1 0 1 0 0,1 1 0 0 0,4-2-22 0 0,-6 4 8 0 0,9-5-68 0 0,-8 5-59 0 0,1 0-1 0 0,11-4 120 0 0,-8 6-27 0 0,-1 2 54 0 0,-10 2-12 0 0,12-1 20 0 0,-13 1-34 0 0,0 1-1 0 0,0 0 0 0 0,0 0 1 0 0,1 0-1 0 0,-1 0 0 0 0,0 1 1 0 0,0-1-1 0 0,0 1 0 0 0,0 0 0 0 0,1 0 0 0 0,6 5 0 0 0,2 5-143 0 0,-2 1 33 0 0,4 17-9 0 0,-6 4 122 0 0,-2 0 113 0 0,-1-6 73 0 0,0-8-29 0 0,-2-6-25 0 0,0-1 35 0 0,-1 0 40 0 0,-2-2 45 0 0,0-9-31 0 0,0-1 6 0 0,0 0 0 0 0,0 0-13 0 0,0 0-8 0 0,0 0-1 0 0,0 0-12 0 0,0-1-43 0 0,0-2-60 0 0,1-1-45 0 0,2-8 54 0 0,7-18 49 0 0,2 0-54 0 0,2 0-47 0 0,3 3-40 0 0,-10 16-25 0 0,0 1-1 0 0,1 0 1 0 0,1 0 15 0 0,-2 3-26 0 0,0 1-1 0 0,1-1 1 0 0,-1 1 0 0 0,1 1 0 0 0,1-1-1 0 0,7-3 27 0 0,-12 7-12 0 0,-1 1 0 0 0,1-1 0 0 0,0 1 0 0 0,0 0 0 0 0,0 0 0 0 0,0 0 0 0 0,0 1 0 0 0,0-1 0 0 0,0 1 0 0 0,0 0 0 0 0,0 0 0 0 0,0 0 0 0 0,0 1 0 0 0,0-1 0 0 0,0 1 0 0 0,0 0 0 0 0,0 0 0 0 0,0 1 0 0 0,-1-1 0 0 0,1 1 0 0 0,0 0 12 0 0,-1 0-6 0 0,0 0 1 0 0,0 0-1 0 0,0 0 1 0 0,0 0-1 0 0,-1 1 1 0 0,1-1-1 0 0,0 1 6 0 0,-1 0 1 0 0,1 0-1 0 0,-1 1 1 0 0,0-1-1 0 0,-1 0 1 0 0,1 0-1 0 0,0 1 0 0 0,0 1 0 0 0,34 80 0 0 0,-4 3 0 0 0,-30-81-35 0 0,1 10 103 0 0,-3-12-80 0 0,1 1-67 0 0,0 0-95 0 0,0-3 42 0 0,1 0-34 0 0,-2-3 165 0 0,0 1-146 0 0,1 0 60 0 0,0 3-38 0 0,-1-2 18 0 0,1-1-7 0 0,-1 0-52 0 0,0 0-85 0 0,0 0-88 0 0,0 0-104 0 0,0 1-119 0 0,0-1 118 0 0,0-1-63 0 0,0 1-57 0 0,0 0-48 0 0,0 0-178 0 0,0 0-48 0 0,0 0-215 0 0,0 1-578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6:57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110 276 8552 0 0,'0'-5'322'0'0,"0"0"-83"0"0,0 0-72 0 0,0-1-59 0 0,0-2-31 0 0,1-3-76 0 0,-1 10-131 0 0,0 0 74 0 0,0-1 67 0 0,0 1 59 0 0,1 0 51 0 0,-1 0 44 0 0,1-1 266 0 0,0-2 1019 0 0,-1 4-1142 0 0,-1 0-63 0 0,0 0-85 0 0,0 1-105 0 0,0 0 223 0 0,1 0-28 0 0,-1 1-72 0 0,0-1-41 0 0,0 1-31 0 0,-1 1-25 0 0,0-1 16 0 0,2 0 50 0 0,0 1 88 0 0,-2 10-28 0 0,-2 1-97 0 0,-2 8 2 0 0,6-12-40 0 0,-1 19 308 0 0,0 1-102 0 0,-1 0-91 0 0,-1 0-80 0 0,1-3 30 0 0,3 13-4 0 0,-1-12-11 0 0,2-7-2 0 0,4-2 39 0 0,2-3 38 0 0,4-2 39 0 0,2-3 39 0 0,3-3 39 0 0,1-3 39 0 0,2-4 38 0 0,4-1-27 0 0,0-2-116 0 0,4 0-68 0 0,-7-1-106 0 0,0 1-32 0 0,39-5 50 0 0,-51 6-157 0 0,12-3 148 0 0,-15 3-94 0 0,0 0-50 0 0,0 0-70 0 0,0 0-89 0 0,-3 1 14 0 0,1-1-54 0 0,-1 1-60 0 0,0 0-66 0 0,-2 0-907 0 0,-1 0-60 0 0</inkml:trace>
  <inkml:trace contextRef="#ctx0" brushRef="#br0" timeOffset="279.025">6 486 12496 0 0,'0'0'281'0'0,"0"0"51"0"0,0-1-115 0 0,-1-2-46 0 0,-1-3-18 0 0,1 5-58 0 0,0-9 49 0 0,1 10-139 0 0,0-1 0 0 0,1 1 0 0 0,-1-1-1 0 0,0 1 1 0 0,0-1 0 0 0,1 1 0 0 0,-1 0 0 0 0,0-1 0 0 0,1 1 0 0 0,-1-1 0 0 0,1 1 0 0 0,-1 0 0 0 0,0-1-1 0 0,1 1 1 0 0,-1 0 0 0 0,1 0 0 0 0,-1-1 0 0 0,1 1 0 0 0,-1 0 0 0 0,1 0-5 0 0,22-4 112 0 0,-19 4-38 0 0,5-1 263 0 0,-1 0-36 0 0,10-1 206 0 0,-4 1-186 0 0,0 0-65 0 0,1-1-58 0 0,-1 0-49 0 0,12-1 29 0 0,2-1 50 0 0,17-6-228 0 0,-30 5 80 0 0,0 1 38 0 0,7-3-102 0 0,10-3 79 0 0,7-2 3 0 0,-14 4-133 0 0,-4-1-104 0 0,-11 4 21 0 0,0 0-38 0 0,-4 2-103 0 0,-3 1 52 0 0,-1-1-23 0 0,1 0-83 0 0,3-2-213 0 0</inkml:trace>
  <inkml:trace contextRef="#ctx0" brushRef="#br0" timeOffset="505.068">25 207 12440 0 0,'0'-3'86'0'0,"0"0"62"0"0,-1 0 96 0 0,-2-2 121 0 0,1 2-131 0 0,-1 0 38 0 0,0-2-282 0 0,3 1 53 0 0,2-3 95 0 0,3 1 59 0 0,10-5 241 0 0,-7 6-225 0 0,-5 4-173 0 0,4-2 176 0 0,1 0 0 0 0,0 0 0 0 0,0 1 0 0 0,0 0 0 0 0,7 0-216 0 0,0-1 248 0 0,-2 0-56 0 0,12-3 43 0 0,-1 0-71 0 0,21-4 71 0 0,-7 0-79 0 0,21-1-156 0 0,-10 4 27 0 0,-2 3-37 0 0,-42 3-154 0 0,0 1 60 0 0,0 0 50 0 0,0 0 42 0 0,4-1 76 0 0,6 1 136 0 0,-8 0-138 0 0,-1 0-50 0 0,1 0-75 0 0,-4 0-19 0 0,1 0-42 0 0,0 1-45 0 0,0-1-51 0 0,0 0-78 0 0,0 1-70 0 0,0-1-78 0 0,0 0-83 0 0,0 1-90 0 0,0-1-96 0 0,0 1-103 0 0,1-1-109 0 0,2 2-1054 0 0,5-1-1119 0 0</inkml:trace>
  <inkml:trace contextRef="#ctx0" brushRef="#br0" timeOffset="972.831">765 215 10280 0 0,'-1'1'329'0'0,"-2"-1"-79"0"0,-2 1-30 0 0,-2 0 6 0 0,-3 2-273 0 0,0-1 56 0 0,0 0 51 0 0,0 1 47 0 0,0 0 42 0 0,1 0 38 0 0,-10 3 277 0 0,-3 4 211 0 0,13-5-245 0 0,0 0-1 0 0,1 0 0 0 0,0 1 0 0 0,-6 5-429 0 0,-9 10 583 0 0,13-10-333 0 0,1 0-32 0 0,1 0-38 0 0,-1 1-42 0 0,1 1-47 0 0,0 0-49 0 0,2-2 31 0 0,-6 9 27 0 0,8-10-32 0 0,1 0 54 0 0,2 2 74 0 0,5-4 28 0 0,5-2-61 0 0,10-3 57 0 0,2-5 100 0 0,-4-4-75 0 0,-1-2-64 0 0,-2-4-54 0 0,6-10-7 0 0,5-17-52 0 0,2 0 6 0 0,-26 37-74 0 0,1 0-1 0 0,0 1 1 0 0,-1-1 0 0 0,1 0 0 0 0,0 1-1 0 0,0-1 1 0 0,0 1 0 0 0,0 0 0 0 0,0 0-1 0 0,0 0 1 0 0,0 0 0 0 0,0 0 0 0 0,1 0-1 0 0,-1 0 1 0 0,0 1 0 0 0,1-1 0 0 0,-2 1-7 0 0,-1 0 0 0 0,1 0 0 0 0,0 0 0 0 0,-1 0 0 0 0,1 1 0 0 0,0-1 1 0 0,0 0-1 0 0,-1 0 0 0 0,1 1 0 0 0,0-1 0 0 0,-1 1 0 0 0,1-1 0 0 0,-1 0 0 0 0,1 1 0 0 0,0-1 1 0 0,-1 1-1 0 0,1 0 7 0 0,8 12-27 0 0,0 16 35 0 0,-8-28-10 0 0,3 22 2 0 0,4 11 11 0 0,-2-9 44 0 0,0 2-57 0 0,1-7 10 0 0,-6-14 5 0 0,1-1 0 0 0,0 0 0 0 0,0 1-1 0 0,0-1 1 0 0,4 5-13 0 0,3 1-19 0 0,3-2-43 0 0,-11-8 83 0 0,1 0-35 0 0,-1-1-38 0 0,0 1-38 0 0,0-1-41 0 0,0 0-42 0 0,1 0-44 0 0,-1 0-46 0 0,0 0-46 0 0,0 0-49 0 0,0 0-51 0 0,0-1-52 0 0,0 1-53 0 0,0 0-55 0 0,0-1-57 0 0,0 1-59 0 0,0-1 191 0 0,2 0-1683 0 0,1 0-1236 0 0</inkml:trace>
  <inkml:trace contextRef="#ctx0" brushRef="#br0" timeOffset="1264.902">1030 199 13072 0 0,'0'0'297'0'0,"0"0"39"0"0,0 0-169 0 0,0 0-36 0 0,0 0 41 0 0,0-1-95 0 0,1 0-20 0 0,-1 0 15 0 0,1-3 64 0 0,-3 3 57 0 0,-6 1 271 0 0,1 2-145 0 0,3 0-151 0 0,2-1-72 0 0,1-1-52 0 0,-15 11 473 0 0,7-3-210 0 0,3-1-89 0 0,-1 1-49 0 0,-1 2-55 0 0,0-1-14 0 0,-8 16 189 0 0,9-9-157 0 0,1-2-9 0 0,4-10-89 0 0,1 0 0 0 0,-1 0 0 0 0,1-1 0 0 0,0 1 0 0 0,0 0 0 0 0,0 0-1 0 0,1 0 1 0 0,-1 0 0 0 0,1 0 0 0 0,0 0 0 0 0,0 1-34 0 0,3 12 109 0 0,6 3 100 0 0,6-4-15 0 0,-2-4-112 0 0,-12-11-78 0 0,30 22 121 0 0,-22-18-53 0 0,1 1 0 0 0,1-1-1 0 0,-1-1 1 0 0,1 0 0 0 0,-1 0 0 0 0,11 1-72 0 0,6 0 82 0 0,0-4-62 0 0,-17-1-165 0 0,10-7-13 0 0,-14 3 51 0 0,0 1-75 0 0,-3 1 37 0 0,0-1-35 0 0,0 1-42 0 0,0 0-46 0 0,0 0-50 0 0,0-1-55 0 0,0 1-60 0 0,-1 0-65 0 0,5-6-744 0 0</inkml:trace>
  <inkml:trace contextRef="#ctx0" brushRef="#br0" timeOffset="1660.598">1205 0 11976 0 0,'0'0'266'0'0,"0"0"44"0"0,0 0 15 0 0,0 0-129 0 0,0 0-93 0 0,0 1-41 0 0,0 0-23 0 0,5 12-44 0 0,0 1 0 0 0,-2-1 0 0 0,1 1 0 0 0,-2 0 0 0 0,1 8 5 0 0,0 10 39 0 0,-1-1 60 0 0,0-4 48 0 0,0-15-57 0 0,0 1 1 0 0,0-1-1 0 0,2 2-90 0 0,6 32 249 0 0,-4 1-1 0 0,3 32 167 0 0,1-12 1 0 0,-5-52-274 0 0,-2-6 9 0 0,-2-5-22 0 0,-1 1 49 0 0,1-3 39 0 0,0-1-33 0 0,0-1-36 0 0,1-1-33 0 0,0 0-34 0 0,0 0-34 0 0,-1-1-50 0 0,9-18 271 0 0,-3-3-108 0 0,0 3-111 0 0,25-71 68 0 0,-29 84-117 0 0,-1 0 0 0 0,2 0 0 0 0,-1 0 0 0 0,1 1 0 0 0,0 0 0 0 0,1 0 0 0 0,-1 0 0 0 0,1 0 0 0 0,3-2 0 0 0,-2 4 0 0 0,-6 4 0 0 0,1-1 0 0 0,-1 1 0 0 0,0 0 0 0 0,1 0 0 0 0,-1 0 0 0 0,1 0 0 0 0,-1 0 0 0 0,0 0 0 0 0,1 0 0 0 0,-1 0 0 0 0,1 0 0 0 0,-1 0 0 0 0,0 0 0 0 0,1 0 0 0 0,-1 0 0 0 0,0 0 0 0 0,1 0 0 0 0,-1 0 0 0 0,1 0 0 0 0,-1 0 0 0 0,0 0 0 0 0,1 0 0 0 0,-1 1 0 0 0,0-1 0 0 0,1 0 0 0 0,-1 0 0 0 0,0 0 0 0 0,1 1 0 0 0,-1-1 0 0 0,0 0 0 0 0,1 1 0 0 0,-1-1 0 0 0,0 0 0 0 0,0 0 0 0 0,0 1 0 0 0,1-1 0 0 0,-1 0 0 0 0,0 1 0 0 0,0-1 0 0 0,0 1 0 0 0,0-1 0 0 0,1 0 0 0 0,1 3 2 0 0,0 0-1 0 0,0 0 0 0 0,0 0 0 0 0,0 0 1 0 0,0 0-1 0 0,0 0 0 0 0,-1 1 0 0 0,0-1 1 0 0,1 3-2 0 0,9 36 87 0 0,-9-33-60 0 0,2 9 1 0 0,3 10 20 0 0,-2-9-50 0 0,1 9 4 0 0,-5-22-6 0 0,0 0 0 0 0,0 0 0 0 0,0-1 0 0 0,2 4 4 0 0,-2-6-77 0 0,0-1 56 0 0,3 6 103 0 0,-2-5-88 0 0,-1 0-104 0 0,0-2 0 0 0,0 1-46 0 0,0 0-80 0 0,0-1-74 0 0,0 1-84 0 0,0 0-93 0 0,1-1-102 0 0,-1 1-112 0 0,0 0-120 0 0,-1-2 362 0 0,1 1-34 0 0,2 3-1584 0 0,0 1-1183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7:10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221 336 8320 0 0,'0'0'190'0'0,"0"0"-24"0"0,0-1-41 0 0,0-1 32 0 0,0-9 30 0 0,-1 5-318 0 0,0-1 106 0 0,-2 2 96 0 0,-1 0 85 0 0,0 1 75 0 0,-1 0 65 0 0,-1 1 53 0 0,0 0 44 0 0,-5 0 334 0 0,7 3-431 0 0,1-1-1 0 0,-1 1 1 0 0,0 0 0 0 0,0 0-1 0 0,1 0 1 0 0,-1 0-296 0 0,-4 2 491 0 0,1 0-56 0 0,0 1-88 0 0,-1 0-34 0 0,-6 5 220 0 0,1 1-106 0 0,0 1-86 0 0,-1 3-16 0 0,8-6-182 0 0,1 0 1 0 0,-1 0-1 0 0,1 0 1 0 0,1 1-1 0 0,-1 1-143 0 0,-5 12 364 0 0,4-6-131 0 0,1-5-87 0 0,1 2-39 0 0,-2 8 94 0 0,0 8 26 0 0,5-25-206 0 0,1 0 1 0 0,0 0-1 0 0,0 0 0 0 0,0 0 0 0 0,0 0 1 0 0,1 0-1 0 0,-1 0 0 0 0,2 2-21 0 0,4 24 68 0 0,-4-20-43 0 0,1 1 0 0 0,-1-1 0 0 0,1 0 0 0 0,2 2-25 0 0,-4-8 8 0 0,0 0 1 0 0,1 0-1 0 0,0-1 0 0 0,0 1 0 0 0,0 0 0 0 0,0-1 0 0 0,0 0 0 0 0,0 1 0 0 0,1-1 0 0 0,-1 0 0 0 0,1 0 1 0 0,-1 0-1 0 0,1 0 0 0 0,2 1-8 0 0,2 0 36 0 0,-1-1-1 0 0,1 1 1 0 0,0-1 0 0 0,1 0-36 0 0,27 3 31 0 0,-1-8-120 0 0,-17 0-5 0 0,0-2-33 0 0,-1-1-35 0 0,1-1-36 0 0,-1-1-38 0 0,0-1-38 0 0,0 0-40 0 0,-1 0-41 0 0,1-1-42 0 0,-1 1-43 0 0,4-4-122 0 0,22-21-828 0 0,-28 21 929 0 0,-2 2 114 0 0,-1-1 47 0 0,-1-1 58 0 0,0 1 69 0 0,-1-1 85 0 0,-7 7 79 0 0,0 0 33 0 0,-2-2 71 0 0,-4 0 89 0 0,5 7-162 0 0,-1 0 0 0 0,0 1 0 0 0,0 0 0 0 0,0-1 0 0 0,0 1 0 0 0,1-1 0 0 0,-1 1 0 0 0,0 0 0 0 0,0 0 0 0 0,0-1 0 0 0,0 1 0 0 0,0 0 0 0 0,0 0 0 0 0,0 0 0 0 0,0 0 0 0 0,0 0 0 0 0,0 0 0 0 0,0 0 0 0 0,0 1 0 0 0,0-1 0 0 0,0 0-22 0 0,-22 6 358 0 0,21-5-325 0 0,-15 5 204 0 0,0 2 45 0 0,8-2-21 0 0,-1 0 1 0 0,1 0-1 0 0,1 1 1 0 0,-5 3-262 0 0,-5 9 410 0 0,0 1-78 0 0,10-10-213 0 0,0 1-38 0 0,-4 9 57 0 0,5-4-66 0 0,1 1 0 0 0,-1 3-72 0 0,7-20 3 0 0,-1 12 21 0 0,4-2 45 0 0,0-5 6 0 0,12 6-8 0 0,-9-9 7 0 0,-5-1-59 0 0,1 0-1 0 0,0-1 1 0 0,-1 0 0 0 0,1 1-1 0 0,0-1 1 0 0,0 0-1 0 0,-1 0 1 0 0,1 0-1 0 0,0 0 1 0 0,0 0 0 0 0,-1 0-1 0 0,1 0 1 0 0,0-1-15 0 0,1 0 23 0 0,1 0-1 0 0,-1 0 1 0 0,1 0 0 0 0,-1-1 0 0 0,0 1-1 0 0,2-2-22 0 0,4-4 64 0 0,1 0-1 0 0,-1 0 0 0 0,5-5-63 0 0,-13 10 7 0 0,8-7 23 0 0,-1-1 1 0 0,0 0-1 0 0,0-1 1 0 0,-1 0-1 0 0,4-8-30 0 0,0 1 18 0 0,5-11-11 0 0,5-14-7 0 0,5-10-19 0 0,-6 20-67 0 0,-18 30 75 0 0,0 1-1 0 0,-1 0 1 0 0,1 0 0 0 0,0 0 0 0 0,1 0-1 0 0,-1 0 1 0 0,0 0 0 0 0,0 0-1 0 0,1 1 1 0 0,-1-1 0 0 0,1 1 0 0 0,-1 0-1 0 0,1-1 1 0 0,0 1 0 0 0,-1 1 0 0 0,1-1-1 0 0,0 0 1 0 0,0 1 0 0 0,0-1 11 0 0,-1 1-10 0 0,0 0-1 0 0,0 0 1 0 0,1 0 0 0 0,-1 0 0 0 0,0 1 0 0 0,0-1 0 0 0,1 0-1 0 0,-1 1 1 0 0,0 0 0 0 0,0 0 0 0 0,0-1 0 0 0,0 1-1 0 0,1 1 11 0 0,-1 0-6 0 0,1-1 0 0 0,-1 1-1 0 0,0 0 1 0 0,0-1 0 0 0,0 1-1 0 0,0 0 1 0 0,-1 0-1 0 0,1 1 7 0 0,10 15 37 0 0,-2 0-37 0 0,-5-5-25 0 0,0 1 0 0 0,-1-1-1 0 0,2 9 26 0 0,1 10 6 0 0,-3 1 93 0 0,-1-12 41 0 0,-1-1 77 0 0,-1-17-182 0 0,0 10 204 0 0,-1 6 20 0 0,-1-8-129 0 0,1 3 39 0 0,0-13-56 0 0,0-1 2 0 0,0 0 10 0 0,-1-2 16 0 0,0-1-55 0 0,-3-11 15 0 0,4 12-66 0 0,-1-7-30 0 0,0 1-1 0 0,1-1 1 0 0,-1 1-1 0 0,2-1 1 0 0,-1 1-1 0 0,2-1-4 0 0,1-16 73 0 0,0 8 23 0 0,0 1-38 0 0,6-17-36 0 0,7-5-129 0 0,-12 30 42 0 0,0 1 0 0 0,1-1 1 0 0,0 1-1 0 0,0 0 0 0 0,5-5 65 0 0,-8 10-20 0 0,0 0-1 0 0,1-1 0 0 0,-1 1 0 0 0,1 0 0 0 0,-1 0 1 0 0,1 0-1 0 0,0 1 0 0 0,-1-1 0 0 0,1 1 0 0 0,0 0 0 0 0,0-1 1 0 0,0 1-1 0 0,0 0 0 0 0,0 1 0 0 0,1-1 0 0 0,-1 0 1 0 0,0 1-1 0 0,0 0 0 0 0,0 0 0 0 0,1 0 0 0 0,-1 0 1 0 0,0 0-1 0 0,0 1 0 0 0,0 0 0 0 0,0-1 0 0 0,3 2 21 0 0,13 7-102 0 0,-1 4 34 0 0,-3 5 44 0 0,-3 1 55 0 0,6 18-24 0 0,-1 0 51 0 0,-4-6 55 0 0,-2 0 0 0 0,-1 1 1 0 0,-2 2-114 0 0,2 22 111 0 0,-10-43-64 0 0,0-11-45 0 0,-1 0 0 0 0,1 0 0 0 0,0 0 0 0 0,0 0-1 0 0,0 0 1 0 0,0 0 0 0 0,1 0 0 0 0,-1 0 0 0 0,1 0 0 0 0,-1 0-1 0 0,1 0 1 0 0,-1 0 0 0 0,2 1-2 0 0,-2-1-2 0 0,1-2-85 0 0,-1 0-120 0 0,0 0-11 0 0,0 0-35 0 0,0 0-684 0 0,0 0-49 0 0,0 0-6 0 0</inkml:trace>
  <inkml:trace contextRef="#ctx0" brushRef="#br0" timeOffset="595.363">1122 101 9616 0 0,'0'0'281'0'0,"0"0"-6"0"0,0 0-103 0 0,0 0-42 0 0,0 0 137 0 0,0 0 250 0 0,0 0 25 0 0,0 0-20 0 0,0 0-90 0 0,0 2-42 0 0,1 19 352 0 0,1 1-77 0 0,1 0-84 0 0,1 1-90 0 0,-2-11-252 0 0,-1 0-33 0 0,5 29 371 0 0,-1 0-78 0 0,1-2 531 0 0,6 17-1030 0 0,-4-16 418 0 0,-2 1-100 0 0,-2-10-143 0 0,1 0-45 0 0,-2-13-108 0 0,0 31 125 0 0,-4-34-146 0 0,-1-2-53 0 0,1-11 89 0 0,1 0-41 0 0,-1-1-41 0 0,0 1-37 0 0,0-1-37 0 0,0 1-35 0 0,-2 1-247 0 0,0-1-113 0 0,-1 0-99 0 0,0-1-82 0 0,0 0-66 0 0,-6-1-429 0 0</inkml:trace>
  <inkml:trace contextRef="#ctx0" brushRef="#br0" timeOffset="1059.287">983 359 10448 0 0,'0'0'233'0'0,"0"0"-24"0"0,0-1-50 0 0,1 0-43 0 0,0 0-34 0 0,6-7 168 0 0,3-2-117 0 0,-2 5-6 0 0,-2 1 17 0 0,-1 1 44 0 0,-4 3 83 0 0,1-1 23 0 0,11-1 249 0 0,1 2-43 0 0,1 1-49 0 0,1 2-60 0 0,-1 1-68 0 0,0 1-77 0 0,-2 0-85 0 0,-1 2-94 0 0,-9-6-20 0 0,-1-1-29 0 0,1-1-18 0 0,8 6 63 0 0,-8-3-10 0 0,5 0-32 0 0,-2 3 38 0 0,-5-5 69 0 0,1 1-78 0 0,5 1-98 0 0,-3-2 92 0 0,-3 0 30 0 0,1 0 48 0 0,-1 0 57 0 0,0 0 67 0 0,3-2-181 0 0,0 0-6 0 0,-3 1-35 0 0,0-1-19 0 0,0 1-1 0 0,1 0 0 0 0,-1 0 0 0 0,0 0 1 0 0,0 0-1 0 0,1 0 0 0 0,-1 0 0 0 0,1 0 1 0 0,-1 1-1 0 0,0-1 0 0 0,1 1 1 0 0,1-1-5 0 0,1-1-1 0 0,-3 2 1 0 0,1-1 0 0 0,-1 0 0 0 0,1 1 0 0 0,-1-1 0 0 0,1 0 0 0 0,-1 0 0 0 0,1 0 0 0 0,-1 0 0 0 0,0 0 0 0 0,0 0 0 0 0,1-2 1 0 0,1 2-2 0 0,0-1 1 0 0,0 0 0 0 0,0 1 0 0 0,0 0 0 0 0,1 0 0 0 0,-1 0 0 0 0,0 0 0 0 0,0 0 0 0 0,2 1 0 0 0,8-4 11 0 0,17-5 159 0 0,41-9 300 0 0,-49 12-362 0 0,1 2-43 0 0,-15 2-61 0 0,62-11 121 0 0,-55 11-140 0 0,-2 2-37 0 0,-13 0-132 0 0,0 0-22 0 0,0 0 52 0 0,0 0-36 0 0,0 0-114 0 0,0 0-307 0 0,0 0-559 0 0,0 0-50 0 0,0 0-10 0 0</inkml:trace>
  <inkml:trace contextRef="#ctx0" brushRef="#br0" timeOffset="1598.569">1371 291 7512 0 0,'0'0'166'0'0,"0"0"29"0"0,0 0 13 0 0,3 0-250 0 0,0 0 39 0 0,-1 1 37 0 0,1 0 34 0 0,0 0 157 0 0,1 2 101 0 0,-2-1 33 0 0,0 1 45 0 0,2 8 1018 0 0,-3-6-870 0 0,0-1-150 0 0,0 1-112 0 0,0-3-196 0 0,0-1-41 0 0,0 1-44 0 0,0 0-47 0 0,2 4 354 0 0,0 0-34 0 0,3 8 188 0 0,-2 1-102 0 0,-1 0-76 0 0,4 46 633 0 0,-6-52-691 0 0,0 0 0 0 0,1-1 1 0 0,2 6-235 0 0,0 1 195 0 0,-1-1-93 0 0,6 28 73 0 0,-4-25-45 0 0,-2-1 75 0 0,2-5-15 0 0,0-3 6 0 0,-1-3 79 0 0,-2-2-84 0 0,0-1 44 0 0,-1-2-74 0 0,-1 0-1 0 0,0 0-8 0 0,0 0-34 0 0,0 0-20 0 0,0 0-2 0 0,-3-4 87 0 0,1-1-113 0 0,1 0-36 0 0,1 4-25 0 0,-10-30 49 0 0,-2-7 16 0 0,6 13-57 0 0,3-8-72 0 0,4 16-17 0 0,2 0-38 0 0,-2 17 108 0 0,1-8-34 0 0,0 0-1 0 0,1 0 1 0 0,0 0-1 0 0,1 0 37 0 0,-3 5-3 0 0,0 1 0 0 0,0 0 0 0 0,1 0 0 0 0,-1 1 0 0 0,1-1 0 0 0,-1 0 0 0 0,1 0 0 0 0,-1 1 0 0 0,1-1 0 0 0,0 1 0 0 0,0-1 0 0 0,0 1 0 0 0,0 0 0 0 0,0 0 0 0 0,0 0-1 0 0,0 0 1 0 0,1 0 3 0 0,16-6 0 0 0,4 0-10 0 0,-7 3-85 0 0,4 2 22 0 0,26 0-6 0 0,-32 2 17 0 0,0 1-44 0 0,1 0-84 0 0,1 0-96 0 0,-1 1-118 0 0,-7-1 151 0 0,0 1-38 0 0,-4-2-3 0 0,-1 1 137 0 0,0-1 36 0 0,4 2-105 0 0,-3-2 30 0 0,0 1-40 0 0,-1-1-99 0 0,1 1-43 0 0,-1-1-109 0 0,-1 0 198 0 0,0 0-34 0 0,0 0-37 0 0,-1 0-38 0 0,4 0-688 0 0</inkml:trace>
  <inkml:trace contextRef="#ctx0" brushRef="#br0" timeOffset="1873.447">1774 342 9280 0 0,'0'0'268'0'0,"0"0"4"0"0,0 1-182 0 0,0-1-40 0 0,-2 5-6 0 0,1-2 6 0 0,0-2 11 0 0,1 0 34 0 0,-1 1 53 0 0,1-1 58 0 0,-1 0 67 0 0,1 0 78 0 0,-3 5 333 0 0,0 0-38 0 0,0 1-40 0 0,1 0-37 0 0,0 0-39 0 0,1 1-36 0 0,0-1-38 0 0,0 1-35 0 0,0 0-37 0 0,0 0-35 0 0,1 0-34 0 0,0 0-35 0 0,1-1-33 0 0,-1 1-34 0 0,1 6 115 0 0,0-7-14 0 0,1-1-53 0 0,-1 1-45 0 0,1-1-41 0 0,0 1-10 0 0,0 1-38 0 0,5 13 118 0 0,-2-8-106 0 0,-2-4-12 0 0,-1-1 15 0 0,0-1 44 0 0,1-1-67 0 0,1-1-52 0 0,3 2-43 0 0,-2 3 30 0 0,-4-8-2 0 0,1-2-47 0 0,3-1-91 0 0,1-3-175 0 0,-4 3 144 0 0,-1-1-51 0 0,0 1-73 0 0,-1 0 75 0 0,1 1-34 0 0,-1-1-99 0 0,1 0-65 0 0,0 0-78 0 0,-1 0-68 0 0,1 0-60 0 0,0 1-53 0 0,0-1-182 0 0,-1 0-53 0 0,1-1-222 0 0,1 1-596 0 0,-2 1 1670 0 0</inkml:trace>
  <inkml:trace contextRef="#ctx0" brushRef="#br0" timeOffset="2175.411">1763 109 14312 0 0,'0'0'7'0'0,"0"-4"88"0"0,-1 1 46 0 0,0-9 460 0 0,-1 7-368 0 0,1 3-45 0 0,0-1-49 0 0,0-4 30 0 0,-3-5 18 0 0,4 12-341 0 0,0 0 51 0 0,0-1 43 0 0,0 1 40 0 0,0 0 57 0 0,0-1 68 0 0,0 1 395 0 0,0-1-373 0 0,0 1-117 0 0,0 0-50 0 0,0 0-58 0 0,0 0-70 0 0,0 0-47 0 0,0 0-69 0 0,0 0-76 0 0,0 0-82 0 0,0 0-89 0 0,0 0-96 0 0,0 0-102 0 0,0 0-110 0 0,0 0 839 0 0,0 0-2039 0 0,0 0-1159 0 0</inkml:trace>
  <inkml:trace contextRef="#ctx0" brushRef="#br0" timeOffset="2415.155">1939 1 9472 0 0,'0'0'183'0'0,"0"0"-75"0"0,0 1-50 0 0,0 2 2 0 0,0-1-5 0 0,-2 37 321 0 0,3-24-273 0 0,-2-1-62 0 0,1 0 23 0 0,0-1 111 0 0,1 4 141 0 0,1 8 274 0 0,-1-7-143 0 0,0-5-186 0 0,0-3-84 0 0,-1 1-50 0 0,3 46 1332 0 0,-1-28-783 0 0,2 0-51 0 0,-1 5 39 0 0,-2-17-363 0 0,-1-13-206 0 0,0 1-1 0 0,0-1 0 0 0,1 0 0 0 0,0 1 0 0 0,0-1 0 0 0,0 2-94 0 0,4 15 388 0 0,-2-8-124 0 0,0-2 75 0 0,-2-10-212 0 0,-1-1-21 0 0,-1 1 1 0 0,1-1-64 0 0,0 4-74 0 0,0-2 77 0 0,1-2 22 0 0,-1 1 40 0 0,0-1 48 0 0,1-1 58 0 0,10-13-91 0 0,-1-3-34 0 0,0 2-47 0 0,0 1-44 0 0,2 1-53 0 0,2 2-61 0 0,12-5-184 0 0,-16 10 176 0 0,0 1-1 0 0,0 1 0 0 0,3-1 125 0 0,-8 3-40 0 0,-1 1 0 0 0,1 0-1 0 0,0 0 1 0 0,-1 0 0 0 0,1 0-1 0 0,0 1 1 0 0,0 0 0 0 0,0 0 0 0 0,-1 0-1 0 0,1 0 1 0 0,0 1 0 0 0,0 0-1 0 0,-1 0 1 0 0,1 0 0 0 0,0 0 40 0 0,11 7-91 0 0,-3 1 74 0 0,-1 3 100 0 0,-6-5 4 0 0,-1 1 33 0 0,-3-5-88 0 0,0 0-1 0 0,0 0 0 0 0,-1 1 0 0 0,1-1 0 0 0,-1 1 0 0 0,0-1 1 0 0,1 1-1 0 0,-2 0 0 0 0,1-1 0 0 0,0 1 0 0 0,-1 0 0 0 0,0 0 1 0 0,1-1-1 0 0,-2 1 0 0 0,1 0 0 0 0,0 0 0 0 0,-1-1 0 0 0,0 3-31 0 0,-8 15 232 0 0,-8-1 57 0 0,1-7 22 0 0,0 0-75 0 0,0-1-61 0 0,-1-1-51 0 0,-13 3 4 0 0,24-11-103 0 0,-1-1 0 0 0,0 0 0 0 0,0 0 1 0 0,0-1-1 0 0,-6 0-25 0 0,11 0 2 0 0,-24 0 11 0 0,17 0-49 0 0,1-1-36 0 0,0-1-25 0 0,1 1-38 0 0,0-1-44 0 0,0 0-52 0 0,5 1 102 0 0,-2-2-98 0 0,3 1 109 0 0,0 1-19 0 0,1-1-45 0 0,-1 0-59 0 0,0 0-69 0 0,1 0-9 0 0,-1 0-63 0 0,1 0-69 0 0,-1 0-75 0 0,1 0-82 0 0,-1 0-89 0 0,1 0-95 0 0,-1 0-102 0 0,0-2-1333 0 0,0-2-1259 0 0</inkml:trace>
  <inkml:trace contextRef="#ctx0" brushRef="#br0" timeOffset="3312.662">2547 334 11488 0 0,'0'0'264'0'0,"0"0"34"0"0,0 0 20 0 0,0 0-41 0 0,0 1-204 0 0,-1 0-38 0 0,-2 11-36 0 0,1-2 202 0 0,-1-1 71 0 0,-1 2 123 0 0,-4 5 287 0 0,-4 8 365 0 0,9-16-738 0 0,1 0-39 0 0,-4 12 371 0 0,-1 9 141 0 0,5-18-488 0 0,0 14 138 0 0,5-16-195 0 0,-2-8-104 0 0,-1-1-6 0 0,0 0-6 0 0,0 0 0 0 0,1 3-90 0 0,-1 0-31 0 0,1-1 43 0 0,-1-1 45 0 0,1-1 67 0 0,7-1 165 0 0,-1-3-96 0 0,-1-1-87 0 0,0-1-75 0 0,0-2-65 0 0,-1 0-55 0 0,0 0-44 0 0,-1 0-33 0 0,0 0-44 0 0,7-11-101 0 0,10-16-232 0 0,-4 13 120 0 0,2 10 34 0 0,-18 12 268 0 0,1 1 3 0 0,8 7 33 0 0,-4 0 11 0 0,-1 0 53 0 0,-1 3 53 0 0,0 7 95 0 0,2 5 51 0 0,1-8-145 0 0,-1-4-30 0 0,-1 1 72 0 0,3 3 125 0 0,6 7 182 0 0,-5-12-234 0 0,1-1 57 0 0,2 2 100 0 0,8 1 227 0 0,2-5-10 0 0,-8-8-232 0 0,-1-2-104 0 0,0-5-63 0 0,-5 2-16 0 0,-1 0 0 0 0,1 0 0 0 0,-1-1 0 0 0,-1 0-1 0 0,4-5-137 0 0,2-6 151 0 0,-2-3-106 0 0,1-6-98 0 0,-1 0-98 0 0,1-6-128 0 0,2-17-259 0 0,5-42-404 0 0,-11 52 575 0 0,-1-5 57 0 0,-4 23 209 0 0,0 0 46 0 0,0-13-27 0 0,-1-21 88 0 0,-1 55 74 0 0,0 1-12 0 0,0 0-4 0 0,0 3 1 0 0,-2 11-66 0 0,-8 23 2 0 0,2 0 1 0 0,2 0-1 0 0,-1 33-1 0 0,4-24 32 0 0,2 1 35 0 0,0-1 46 0 0,1 1 55 0 0,1-34-56 0 0,0 0 0 0 0,1 0 0 0 0,1 0 0 0 0,3 12-112 0 0,0-11 58 0 0,3-3 52 0 0,4-2 72 0 0,12-2 154 0 0,-17-7-195 0 0,0 1 0 0 0,-1-1 0 0 0,1 0 0 0 0,7-2-141 0 0,-1 0 143 0 0,-1-1-40 0 0,-5 1-99 0 0,0 0-1 0 0,0-1 1 0 0,-1 0-1 0 0,0-1 1 0 0,1 1-1 0 0,-1-1 1 0 0,-1 0-1 0 0,2-2-3 0 0,1 0-14 0 0,-1-2-1 0 0,1 1 1 0 0,1-4 14 0 0,10-12-70 0 0,-1-1-43 0 0,-1-2-51 0 0,-1 0-59 0 0,0-1-88 0 0,-13 22 255 0 0,-1 0 0 0 0,0-1 0 0 0,0 1-1 0 0,-1 0 1 0 0,0-1 0 0 0,0 0 0 0 0,0 1-1 0 0,0-1 1 0 0,-1 0 0 0 0,0-2 56 0 0,-2 6-114 0 0,-6 1 26 0 0,-4 2-26 0 0,-6 11-39 0 0,0 4 52 0 0,11-8 65 0 0,-1 0-1 0 0,1 1 1 0 0,1 0-1 0 0,-1 0 1 0 0,0 5 36 0 0,-9 25-20 0 0,9-12 65 0 0,4-4 80 0 0,2-11-22 0 0,0-1 34 0 0,4 6 77 0 0,4-2 55 0 0,-6-12-190 0 0,1 0-1 0 0,-1-1 1 0 0,1 1-1 0 0,-1-1 0 0 0,1 0 1 0 0,0 1-1 0 0,0-1 1 0 0,0 0-1 0 0,0-1 0 0 0,1 1 1 0 0,-1-1-1 0 0,2 1-78 0 0,20 5 421 0 0,-12-5-253 0 0,-1-1-39 0 0,5-1-33 0 0,-2-2-106 0 0,4 0 37 0 0,19-4 148 0 0,18-5-175 0 0,-15-1 30 0 0,-36 10-70 0 0,0 0-72 0 0,0 0-63 0 0,0 0-51 0 0,6-3-326 0 0,11-9-905 0 0,-16 9 1081 0 0,-1 0 82 0 0,2-9-858 0 0</inkml:trace>
  <inkml:trace contextRef="#ctx0" brushRef="#br0" timeOffset="3593.089">2850 136 17935 0 0,'0'0'407'0'0,"0"0"60"0"0,0 0 23 0 0,1 0-201 0 0,0 0-139 0 0,10 1-13 0 0,6 2-97 0 0,3 0-28 0 0,-8-2 84 0 0,14-1-22 0 0,0 0 51 0 0,26 1 234 0 0,49-1 485 0 0,-67 0-609 0 0,-1 0-61 0 0,-4-1-94 0 0,-1 1-72 0 0,0-1-87 0 0,0-1-101 0 0,-15 1 129 0 0,0 1-55 0 0,0-1-44 0 0,0 0-39 0 0,10-1-219 0 0,31-4-648 0 0,-22 3 416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7:16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91 9848 0 0,'0'0'189'0'0,"1"0"-79"0"0,0-1-51 0 0,2 0 1 0 0,-2-1-4 0 0,2-1 64 0 0,2-3 139 0 0,0 1-135 0 0,4-5-66 0 0,-10 7-67 0 0,0 2 7 0 0,2-4 51 0 0,1-3 151 0 0,1-1 48 0 0,-3 3-129 0 0,-1-2 593 0 0,-3 1-48 0 0,-2 1-53 0 0,-1 1-58 0 0,-2 2-62 0 0,1 2-65 0 0,0 1-72 0 0,0 1-73 0 0,-1 2 20 0 0,1-2-58 0 0,-11 5 315 0 0,9-1-274 0 0,-1 2 26 0 0,0 0-55 0 0,1 1-49 0 0,0-1-44 0 0,0 1-39 0 0,0 0-32 0 0,-8 9 14 0 0,11-9-87 0 0,-1 0 1 0 0,1 1 0 0 0,1 0 0 0 0,-1 0 0 0 0,0 3-19 0 0,-6 17 127 0 0,12-27-116 0 0,-2 4 21 0 0,1 1 0 0 0,-1-1 0 0 0,1 1 0 0 0,1 0 0 0 0,-1 2-32 0 0,3 17 32 0 0,0-23-34 0 0,0 1 1 0 0,0 0-1 0 0,0-1 0 0 0,1 1 0 0 0,-1 0 0 0 0,2 1 2 0 0,7 6 67 0 0,2-7 38 0 0,-9-4-79 0 0,-1 0 1 0 0,1 0-1 0 0,-1 0 0 0 0,1 0 1 0 0,0-1-1 0 0,-1 1 0 0 0,1-1 0 0 0,-1 0 1 0 0,0 0-1 0 0,2 0-26 0 0,17-10 179 0 0,-8 2-90 0 0,-3 2-44 0 0,-2 1-35 0 0,16-16 5 0 0,-1-3-38 0 0,7-18-69 0 0,-7-1-46 0 0,-20 36 109 0 0,0 0 0 0 0,-1 0 0 0 0,0-1 0 0 0,1-2 29 0 0,0-9 20 0 0,-2 12 18 0 0,-1 7-35 0 0,0 1-3 0 0,0 0 0 0 0,0-1-1 0 0,0 1 1 0 0,0-1 0 0 0,0 1 0 0 0,0 0-1 0 0,1-1 1 0 0,-1 1 0 0 0,0 0-1 0 0,0-1 1 0 0,0 1 0 0 0,0 0-1 0 0,1 0 1 0 0,-1-1 0 0 0,0 1 0 0 0,0 0-1 0 0,0-1 1 0 0,1 1 0 0 0,-1 0-1 0 0,0 0 1 0 0,1 0 0 0 0,-1-1-1 0 0,0 1 1 0 0,0 0 0 0 0,1 0-1 0 0,-1 0 1 0 0,0 0 0 0 0,1-1 0 0 0,-1 1-1 0 0,1 0 1 0 0,-1 0 0 0 0,0 0-1 0 0,1 0 1 0 0,-1 0 0 0 0,1-1-81 0 0,0 1 5 0 0,1 1 71 0 0,-2 0-72 0 0,-4 16 7 0 0,2 2 38 0 0,4 21 61 0 0,0-28 19 0 0,1-1 0 0 0,0 0 1 0 0,0 0-1 0 0,1 0 0 0 0,5 9-48 0 0,-5-13 18 0 0,0-1 0 0 0,0 1 0 0 0,1-1 0 0 0,0 0 0 0 0,0 0 0 0 0,0-1 0 0 0,5 4-18 0 0,13 7 130 0 0,-22-16-362 0 0,0 1 89 0 0,0-1 76 0 0,0 1 64 0 0,0-1 50 0 0,1 1 38 0 0,4 0 479 0 0,-4 0-456 0 0,1-1-89 0 0,-2 0-64 0 0,0 0-50 0 0,1 1-59 0 0,-1-1-64 0 0,0 0-95 0 0,1 0-92 0 0,-1 0-100 0 0,0 0-109 0 0,1 0-118 0 0,-1-1-125 0 0,0 1 378 0 0,-1 0-35 0 0,1 0-35 0 0,-1 0-38 0 0,1 0-576 0 0,1-1-33 0 0,3 0-2291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7:16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424 122 8376 0 0,'5'-9'246'0'0,"0"1"-62"0"0,2 0-50 0 0,0-1-36 0 0,-3 5-38 0 0,0-2 1 0 0,0 1 0 0 0,0 0-1 0 0,2-4-60 0 0,-1-8 188 0 0,-5 9-45 0 0,-2-2 44 0 0,-3 2 362 0 0,-1 2-67 0 0,-1 2-52 0 0,-2 1-39 0 0,2 2-33 0 0,0 0 0 0 0,0 1-1 0 0,0 0 1 0 0,-3 0-358 0 0,0 0 463 0 0,2 1-132 0 0,-1 1-40 0 0,1 1-36 0 0,0 0-32 0 0,-8 8 137 0 0,1 1-89 0 0,-1 6-23 0 0,11-11-120 0 0,0 0-1 0 0,0 1 0 0 0,0-1 1 0 0,-1 6-128 0 0,-7 18 314 0 0,4-1-73 0 0,3 2-57 0 0,2 0-44 0 0,0 19 268 0 0,4 26-408 0 0,0-48 118 0 0,1 13 181 0 0,4 9-299 0 0,-1-3 238 0 0,0-5 1 0 0,-1-6 194 0 0,-1 8-433 0 0,-3 19 306 0 0,0-33-183 0 0,1 1-40 0 0,-4 8 47 0 0,-1-19-88 0 0,-4-4-38 0 0,8-16-113 0 0,-1 1 47 0 0,-6 1-9 0 0,4-2 1 0 0,1-1-12 0 0,1 0-40 0 0,-2 0-105 0 0,1 0-97 0 0,0 0-117 0 0,1 0 170 0 0,1 0-35 0 0,-1-1-39 0 0,1 1-41 0 0,-1 0-43 0 0,1 0-46 0 0,-1-1-47 0 0,1 1-51 0 0,0 0-53 0 0,-1 0-54 0 0,-3-2-1539 0 0,-3-1-1256 0 0</inkml:trace>
  <inkml:trace contextRef="#ctx0" brushRef="#br0" timeOffset="746.245">0 553 10880 0 0,'1'-5'251'0'0,"0"1"-38"0"0,3-5 115 0 0,1 2-156 0 0,1 1-52 0 0,9-6 11 0 0,18-6 5 0 0,-22 14-32 0 0,-2 0 73 0 0,31-6 354 0 0,-18 7-82 0 0,1 0 1 0 0,0 1-1 0 0,4 2-449 0 0,2 0 385 0 0,0 1-36 0 0,5 3 35 0 0,0 2-109 0 0,-9 0-125 0 0,0 3-40 0 0,-17-6-75 0 0,1 1 0 0 0,-1 1 0 0 0,0 0 0 0 0,3 2-35 0 0,42 33 207 0 0,-32-22-70 0 0,-16-14-101 0 0,-1 1 0 0 0,0 1 0 0 0,0-1 1 0 0,0 0-1 0 0,-1 1 0 0 0,0 0 1 0 0,0 0-1 0 0,0 0 0 0 0,-1 0 1 0 0,0 0-1 0 0,0 0 0 0 0,0 5-36 0 0,6 13 116 0 0,-8-23-222 0 0,1 1 59 0 0,0-1 54 0 0,-1 1 43 0 0,1-1 49 0 0,0 1 33 0 0,0 1 359 0 0,-1-2-261 0 0,-2-1-59 0 0,1 0-109 0 0,-1-2-55 0 0,-5-4 104 0 0,4-3-38 0 0,2-13-8 0 0,3 12-63 0 0,0 0-1 0 0,0 1 1 0 0,3-6-2 0 0,-5 14 2 0 0,11-24 28 0 0,2 2-95 0 0,3 1-76 0 0,3 1-60 0 0,5-2-96 0 0,-5 6-479 0 0,21-12 776 0 0,-24 18-258 0 0,1 2-35 0 0,-1 1-184 0 0,1 2-1 0 0,5-2 478 0 0,6-1-438 0 0,0 2 88 0 0,-9 2 186 0 0,-1 1 73 0 0,-9 2 36 0 0,0 1 40 0 0,0 1 53 0 0,-1 2 64 0 0,-7-1-24 0 0,0 2-33 0 0,-2 11 4 0 0,-6 2 116 0 0,2-7-66 0 0,-1 0 1 0 0,-1-1-1 0 0,-1 2-99 0 0,-8 8 181 0 0,0-1-44 0 0,-6 7 83 0 0,1 2 0 0 0,-6 9-220 0 0,15-15 133 0 0,1 0 43 0 0,6-2-112 0 0,3-8-12 0 0,-1-4 44 0 0,3-6-9 0 0,0 0 1 0 0,8 8 356 0 0,-4-6-337 0 0,0 0-34 0 0,4-1 174 0 0,-1-2-42 0 0,1-1-39 0 0,-1-1-34 0 0,8-7 45 0 0,-2-2-88 0 0,-6 3-68 0 0,1 0-1 0 0,-2 0 1 0 0,3-5-21 0 0,1-1 72 0 0,1-6-55 0 0,-1 0-72 0 0,-5 8-38 0 0,1 1 1 0 0,1 1-1 0 0,0-1 1 0 0,3-3 92 0 0,-6 11-54 0 0,-4 4-11 0 0,0 0-6 0 0,0 0-1 0 0,1 3-33 0 0,2 1 72 0 0,2 3 14 0 0,-1 10-64 0 0,-2 0 36 0 0,1 2 27 0 0,-2 12 35 0 0,0-17-10 0 0,2 1 103 0 0,-1-9-30 0 0,0 0-1 0 0,0 0 1 0 0,1 0 0 0 0,0-1-1 0 0,0 1 1 0 0,0-1 0 0 0,1 0-1 0 0,0 1-77 0 0,5 4 101 0 0,1 0-40 0 0,-8-8-255 0 0,1 0 82 0 0,0 0 70 0 0,-1 0 58 0 0,1-1 47 0 0,0 0 34 0 0,10 3 493 0 0,-8-3-476 0 0,-1-1-87 0 0,-1 0-65 0 0,-1 0-48 0 0,1 0-56 0 0,-1 0-62 0 0,1 0-91 0 0,-1-1-87 0 0,1 1-95 0 0,-1-1-104 0 0,1 0-111 0 0,-1 0-120 0 0,-1 1 358 0 0,1-1-33 0 0,-1 1-33 0 0,0-1-36 0 0,2 0-1642 0 0,0-1-1248 0 0</inkml:trace>
  <inkml:trace contextRef="#ctx0" brushRef="#br0" timeOffset="1062.734">1364 502 12264 0 0,'0'0'273'0'0,"0"0"40"0"0,0 0 23 0 0,0 0-137 0 0,0 0-95 0 0,0 0 33 0 0,0 0-51 0 0,-4 2 56 0 0,2-1-84 0 0,-34 25 1457 0 0,21-14-915 0 0,7-4-307 0 0,1-1-37 0 0,-1 1-48 0 0,1 0-54 0 0,-2 3 73 0 0,-2 2-36 0 0,-9 13 105 0 0,16-19-223 0 0,-1 1-1 0 0,1-1 1 0 0,0 1-1 0 0,1-1 1 0 0,-1 1-1 0 0,0 5-72 0 0,3-9 40 0 0,0 0-1 0 0,1 0 0 0 0,-1 0 1 0 0,1 0-1 0 0,0 0 0 0 0,0 0 0 0 0,0 1-39 0 0,1-2 47 0 0,-1 1-1 0 0,1 0 1 0 0,0-1-1 0 0,0 1 1 0 0,0-1-1 0 0,1 1 1 0 0,0 0-47 0 0,0-1 55 0 0,0 1 1 0 0,0-1-1 0 0,0 0 0 0 0,0 0 1 0 0,1 0-1 0 0,-1 0 0 0 0,1 0 1 0 0,1 1-56 0 0,0-2 61 0 0,-1 1 0 0 0,1-1 0 0 0,-1 0 0 0 0,1 0 0 0 0,0 0 0 0 0,0 0 0 0 0,0-1 0 0 0,0 1 0 0 0,0-1 0 0 0,0 0 0 0 0,1 0 0 0 0,2 0-61 0 0,-3-1-157 0 0,0 1 58 0 0,1-1 51 0 0,0 1 50 0 0,-1-1 43 0 0,1 0 35 0 0,4 1 152 0 0,11 0 410 0 0,-14-1-500 0 0,1 0-60 0 0,-4 0-71 0 0,1 0-32 0 0,0 0-38 0 0,-1-1-42 0 0,1 1-46 0 0,0-1-51 0 0,-1 0-54 0 0,1 1-58 0 0,0-1-64 0 0,-1 0-68 0 0,1 0-72 0 0,0 0-75 0 0,0-1-81 0 0,-1 1-85 0 0,1 0-89 0 0,0-1-93 0 0,-1 0-266 0 0,1 1-34 0 0,6-4-2593 0 0</inkml:trace>
  <inkml:trace contextRef="#ctx0" brushRef="#br0" timeOffset="1447.013">1593 395 11920 0 0,'0'1'227'0'0,"0"-1"-94"0"0,0 1-60 0 0,-1 4 1 0 0,0-3-5 0 0,-1 20 275 0 0,0 1 0 0 0,2 21-344 0 0,1-15 297 0 0,2 1 82 0 0,-1-11-85 0 0,1 0 51 0 0,0-1 59 0 0,0 1 67 0 0,0-1 74 0 0,1 1 81 0 0,-1-1 89 0 0,1 0 96 0 0,-1-7-570 0 0,4 15 387 0 0,-4-19-466 0 0,0-1-34 0 0,-2-5-15 0 0,-1-1 3 0 0,0 0 18 0 0,0 0 8 0 0,0 0 2 0 0,0-2-60 0 0,1 0-35 0 0,0-1-25 0 0,2-2-31 0 0,1-4 1 0 0,2-8-25 0 0,-1 0-59 0 0,-2 6-36 0 0,0-1 0 0 0,1 1 1 0 0,0 0-1 0 0,1 0 0 0 0,4-6 126 0 0,-4 8-89 0 0,7-9-76 0 0,-2 7 88 0 0,0 4 51 0 0,2 3 45 0 0,-12 3-19 0 0,1 1 0 0 0,-1 0 0 0 0,1 0 0 0 0,-1 0 0 0 0,1 0 0 0 0,-1-1 0 0 0,1 1 0 0 0,-1 0 0 0 0,1 0 0 0 0,-1 0 0 0 0,1 0 0 0 0,-1 0 0 0 0,1 0 0 0 0,-1 0 0 0 0,1 0 0 0 0,-1 1 0 0 0,1-1 0 0 0,-1 0 0 0 0,1 0 0 0 0,-1 0 0 0 0,0 0 0 0 0,1 1 0 0 0,-1-1 0 0 0,1 0 0 0 0,-1 0 0 0 0,1 1 0 0 0,-1-1 0 0 0,0 0 0 0 0,1 1 0 0 0,-1-1 0 0 0,0 0 0 0 0,1 1 0 0 0,-1-1 0 0 0,0 0 0 0 0,0 1 0 0 0,1-1 0 0 0,-1 1 0 0 0,15 15 81 0 0,-4 1 58 0 0,-1 3 52 0 0,-2 0 49 0 0,3 8 167 0 0,0-2-8 0 0,-3-6-110 0 0,-2-7-131 0 0,-5-11-134 0 0,3 7 76 0 0,-1-6-76 0 0,1 1-33 0 0,3 5 37 0 0,-6-9-171 0 0,0 2 18 0 0,0-1 65 0 0,0 0 57 0 0,0 0 48 0 0,0 1 51 0 0,1-1 38 0 0,2 4 404 0 0,-2-3-336 0 0,1 0-51 0 0,-2-1-129 0 0,0-1-35 0 0,0 1-41 0 0,0 0-46 0 0,1-1-50 0 0,-1 1-56 0 0,0-1-61 0 0,0 0-67 0 0,1 0-70 0 0,-1 0-77 0 0,0 0-82 0 0,1 0-86 0 0,-1 0-92 0 0,0-1-96 0 0,1 1-103 0 0,-1-1-107 0 0,0 0-199 0 0,0 0-34 0 0,3-2-2679 0 0</inkml:trace>
  <inkml:trace contextRef="#ctx0" brushRef="#br0" timeOffset="1725.395">2078 449 13760 0 0,'0'0'314'0'0,"0"0"46"0"0,0 0 22 0 0,0 0-163 0 0,0 0-106 0 0,0 0-32 0 0,0 1-41 0 0,0 7-37 0 0,0-1-64 0 0,1-1 35 0 0,-1-3 29 0 0,1-1 0 0 0,-1 1 0 0 0,1 0 0 0 0,0-1 0 0 0,0 1-1 0 0,0-1 1 0 0,2 3-3 0 0,0 1-55 0 0,1-1-82 0 0,-1-2-28 0 0,1 1-69 0 0,-1-1-81 0 0,1 0-90 0 0,2 3-233 0 0</inkml:trace>
  <inkml:trace contextRef="#ctx0" brushRef="#br0" timeOffset="2186.927">2260 521 11488 0 0,'0'0'264'0'0,"-1"0"21"0"0,0 1-99 0 0,-1 0-75 0 0,-5 2 79 0 0,5-2-69 0 0,-9 6-54 0 0,-13 6 2 0 0,15-9 14 0 0,-1 1 79 0 0,1 1 109 0 0,4-3-85 0 0,0 0 39 0 0,-14 12 521 0 0,-1 0-118 0 0,1 2-99 0 0,1 1-79 0 0,-7 13 154 0 0,19-22-406 0 0,0 0 0 0 0,1 0 0 0 0,0 0 0 0 0,-2 7-198 0 0,7-15 110 0 0,0-1 2 0 0,0 0 5 0 0,1 1-40 0 0,7 4 65 0 0,-5-3-54 0 0,9-1 115 0 0,-1-3-39 0 0,13-5 74 0 0,-6-3-111 0 0,7-7 10 0 0,1 1 20 0 0,7-6-142 0 0,-10 8-60 0 0,2 0-71 0 0,-15 9 56 0 0,1 1 0 0 0,0 0-1 0 0,1 1 1 0 0,3-1 60 0 0,-11 3-15 0 0,-1 1 0 0 0,1-1 0 0 0,-1 1 0 0 0,1 0 0 0 0,-1 0 0 0 0,1 0 0 0 0,-1 0-1 0 0,1 1 1 0 0,-1-1 0 0 0,1 1 0 0 0,-1 0 0 0 0,1 0 0 0 0,-1 0 0 0 0,0 1 0 0 0,1-1 0 0 0,0 2 15 0 0,-2-1-8 0 0,0 0 1 0 0,-1 0 0 0 0,1 0 0 0 0,-1 0-1 0 0,1 0 1 0 0,-1 0 0 0 0,0 0-1 0 0,0 1 1 0 0,0-1 0 0 0,0 1 0 0 0,0-1-1 0 0,0 0 1 0 0,-1 3 7 0 0,5 9-39 0 0,-4-12 39 0 0,-1-1 0 0 0,0 1 0 0 0,1-1 0 0 0,-1 0 0 0 0,0 1 0 0 0,0-1 0 0 0,0 1 0 0 0,0-1 0 0 0,0 1 0 0 0,0-1 0 0 0,-1 1 0 0 0,1 0 0 0 0,0 0 0 0 0,0 0 0 0 0,-1-1 0 0 0,1 1 0 0 0,1 0 0 0 0,-1 0 0 0 0,0-1 0 0 0,0 1 0 0 0,1 1 0 0 0,4 21 29 0 0,-4-7 38 0 0,-1-3 42 0 0,0 1 66 0 0,0 0 101 0 0,1-11-114 0 0,4-4 201 0 0,-2-2-202 0 0,0 0-62 0 0,-2 1-83 0 0,0 0-54 0 0,3-11 219 0 0,-2 3-57 0 0,0 4-80 0 0,6-8 52 0 0,-3-1-91 0 0,1 2-56 0 0,4-7-73 0 0,2 3-237 0 0,1 1 43 0 0,1 0 39 0 0,1 2 37 0 0,0 0 36 0 0,2 1 33 0 0,17-10-83 0 0,-31 21 239 0 0,0-1-1 0 0,0 1 1 0 0,0 0-1 0 0,1 0 1 0 0,-1 0-1 0 0,0 0 1 0 0,1 1-1 0 0,-1-1 1 0 0,1 1 17 0 0,18 2-26 0 0,-5 5 86 0 0,-2 5 96 0 0,-3 1 54 0 0,-2 0-45 0 0,0 4-13 0 0,3 11 25 0 0,5 18 394 0 0,4-3-107 0 0,-18-35-378 0 0,0-1 1 0 0,1 0-1 0 0,0 0 1 0 0,2 1-87 0 0,4 2 11 0 0,-5-5-55 0 0,-1-2-44 0 0,-3-3-124 0 0,2 0-149 0 0,-3 0 200 0 0,0 0-63 0 0,0 0-116 0 0,0 0 125 0 0,-1 0-37 0 0,1-1-194 0 0,0 1-69 0 0,0 0-61 0 0,0 0-53 0 0,0 0-187 0 0,1-1-53 0 0,-1 1-225 0 0,2 0-603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7:23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12440 0 0,'0'0'1'0'0,"2"-6"282"0"0,-1 3-58 0 0,0 1-1 0 0,1 0 41 0 0,0 0-5 0 0,0 1 41 0 0,1 1 46 0 0,0-1 51 0 0,-2 2-192 0 0,0-1-37 0 0,1 2 76 0 0,0 1-100 0 0,3 5 92 0 0,-4-7-87 0 0,3 11 321 0 0,-1 1-60 0 0,-1 0-56 0 0,-1 0-50 0 0,1 7 70 0 0,-2 0-83 0 0,0 0-64 0 0,-1 1-47 0 0,1 14 91 0 0,0 20-64 0 0,4 28 32 0 0,-4-75-213 0 0,2 20 17 0 0,1 38-39 0 0,-3-42 48 0 0,0-22-265 0 0,0-1 73 0 0,0 1 62 0 0,0 0 55 0 0,1 0 67 0 0,-1 1 65 0 0,1 4 410 0 0,-1-3-371 0 0,0-2-129 0 0,1 0-61 0 0,-1-1-40 0 0,0 1-45 0 0,0-1-51 0 0,0 1-56 0 0,0-1-60 0 0,0 0-66 0 0,0 1-71 0 0,1-1-76 0 0,-1 1-80 0 0,0-1-87 0 0,0 0-91 0 0,0 1-95 0 0,0-1-102 0 0,0-1-1327 0 0,0 0-1300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7:1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337 196 5208 0 0,'1'0'98'0'0,"-1"0"-40"0"0,6-3 35 0 0,2-1 104 0 0,0-1-109 0 0,0 1-71 0 0,10-7-36 0 0,-13 7 49 0 0,0 0 40 0 0,1 0 56 0 0,-1 0 70 0 0,0 0 83 0 0,0 0 97 0 0,12-9 561 0 0,-11 9-577 0 0,0-1 36 0 0,0 0 52 0 0,-1 0 67 0 0,8-9 637 0 0,-1 2-167 0 0,0-1-75 0 0,-2-1-62 0 0,-2-1-50 0 0,-5 6-224 0 0,-3 2-86 0 0,-3 0-115 0 0,-1 4-238 0 0,0-1-39 0 0,-9-2 84 0 0,-1 1-55 0 0,-5 2-33 0 0,-11 2-28 0 0,18 2-38 0 0,0 1 1 0 0,0-1 0 0 0,-2 2-27 0 0,-1 1 65 0 0,2 1 41 0 0,-5 2-22 0 0,1 0 65 0 0,-3 3 87 0 0,-6 8 165 0 0,4 5-41 0 0,10-6-200 0 0,4 0-103 0 0,1 1-91 0 0,-1 20 1 0 0,4 0 36 0 0,4-18 43 0 0,0 0 0 0 0,4 18-46 0 0,6 15 365 0 0,15 49-365 0 0,-6-26 183 0 0,0 2 203 0 0,-8-7 15 0 0,-6-26-196 0 0,-4-33-147 0 0,1 10 39 0 0,-3-7 19 0 0,-2 1 51 0 0,-2 3 91 0 0,1-12-280 0 0,-2-3-54 0 0,1-2-45 0 0,0-2-36 0 0,2 0 28 0 0,2 0 153 0 0,0 0-48 0 0,-1 1-48 0 0,1-1-48 0 0,0 0-49 0 0,0 0-51 0 0,0-1-49 0 0,-1 1-52 0 0,1 0-51 0 0,0 0-52 0 0,0-1-54 0 0,0 1-52 0 0,0-1-55 0 0,-1 1-55 0 0,1-1-54 0 0,0 0-57 0 0,-3-1-1611 0 0,-2-2-1341 0 0</inkml:trace>
  <inkml:trace contextRef="#ctx0" brushRef="#br0" timeOffset="302.325">1 400 10720 0 0,'0'0'267'0'0,"0"0"-112"0"0,0 0-83 0 0,2-1-12 0 0,0-1 8 0 0,18-13 973 0 0,2 4-97 0 0,0 3-95 0 0,1 3-95 0 0,1 3-92 0 0,-1 1-92 0 0,1 1-90 0 0,-1 1-88 0 0,-6 0-169 0 0,-1-1-42 0 0,0 0-44 0 0,-1 0-41 0 0,7-2 119 0 0,0 1-35 0 0,-1-1-36 0 0,1 0-34 0 0,-1 1-33 0 0,1 1-35 0 0,-12 0-87 0 0,0 0 35 0 0,10 0 68 0 0,24 0 169 0 0,-29 0-209 0 0,0 0-69 0 0,-3 0-63 0 0,1 1-79 0 0,0-1-94 0 0,-1 1-108 0 0,-10-1 121 0 0,0 0-44 0 0,0 0-41 0 0,0 0-38 0 0,1 0-258 0 0,-1 0-61 0 0,1 0-48 0 0,0 0-35 0 0,4 0-1435 0 0,3 0-1273 0 0</inkml:trace>
  <inkml:trace contextRef="#ctx0" brushRef="#br0" timeOffset="2290.145">605 794 5696 0 0,'-1'-3'114'0'0,"2"0"77"0"0,5-3-136 0 0,-6 6-55 0 0,0-1 23 0 0,1 0 42 0 0,-2 0 40 0 0,1-1 34 0 0,-1 0 67 0 0,0 0 36 0 0,-1-1 174 0 0,0 0 40 0 0,-4-4 520 0 0,4 2-398 0 0,1 1-198 0 0,1 2-237 0 0,0 1-39 0 0,1-1 191 0 0,-1 0-82 0 0,0-2 265 0 0,-1 2-192 0 0,1 1-127 0 0,0 0 33 0 0,0 1 38 0 0,0-1 43 0 0,0 0 50 0 0,-1 0 54 0 0,1-1 61 0 0,0 1 65 0 0,1-1-252 0 0,-1-2 242 0 0,1 0 81 0 0,-1 2-225 0 0,0 0-109 0 0,-1 0-69 0 0,1 2-209 0 0,0 0 37 0 0,1-1 95 0 0,0 0 110 0 0,0 0 85 0 0,0-1 214 0 0,2-1 409 0 0,-3 2-546 0 0,1 1 7 0 0,-1 1-105 0 0,0 0-185 0 0,-1 0-40 0 0,1 1-46 0 0,-1 0-49 0 0,-1 3 28 0 0,1 1 33 0 0,-2 6 95 0 0,0 3 127 0 0,-1 8 206 0 0,2-11-230 0 0,0-1-47 0 0,1-3-93 0 0,-1-1-42 0 0,0 5-53 0 0,1 2 40 0 0,0-1 52 0 0,0-1 0 0 0,2 0 0 0 0,-1 0 0 0 0,2 5-64 0 0,-1-14-116 0 0,0 0 43 0 0,1 1 35 0 0,1-1 96 0 0,4-2 166 0 0,-4-1-205 0 0,-1-1-53 0 0,1-1-104 0 0,-1 1 20 0 0,-1 0-36 0 0,1 0-42 0 0,-1 0-44 0 0,0 0-49 0 0,1 0-53 0 0,-1 0-56 0 0,0-1-61 0 0,0 1-63 0 0,0 0-69 0 0,0 0-71 0 0,0 0-75 0 0,-1 0-80 0 0,1 0-83 0 0,0-2-1390 0 0,2-4-1292 0 0,-3 7 3546 0 0</inkml:trace>
  <inkml:trace contextRef="#ctx0" brushRef="#br0" timeOffset="2566.579">724 535 13072 0 0,'0'0'297'0'0,"0"0"39"0"0,0 0 19 0 0,0 0-145 0 0,1-1-99 0 0,-1 1-111 0 0,1-2 79 0 0,0-1-47 0 0,-2 0-3 0 0,0 1 39 0 0,0 0 1175 0 0,1 2-700 0 0,0 1-319 0 0,1-1-40 0 0,-1 1-49 0 0,1-1-56 0 0,-1 1-64 0 0,1-1-71 0 0,-1 1-79 0 0,0 0-87 0 0,1-1-94 0 0,-1 0-101 0 0,0 1 41 0 0,1 0-57 0 0,-1-1-49 0 0,0 1-44 0 0,1 0-154 0 0,-1 0-44 0 0,1 0-188 0 0,-1 1-508 0 0,1-2 1243 0 0</inkml:trace>
  <inkml:trace contextRef="#ctx0" brushRef="#br0" timeOffset="2960.191">919 541 10448 0 0,'0'0'301'0'0,"0"0"-165"0"0,0 0-32 0 0,0 1 20 0 0,0-1-81 0 0,0 4-69 0 0,-1-1 60 0 0,-2 18-50 0 0,1 0 81 0 0,0 1 85 0 0,1 0 88 0 0,-1-1 74 0 0,0 1 86 0 0,0-1 90 0 0,-1 0 93 0 0,-3 11 85 0 0,-2 1-93 0 0,-1 0-81 0 0,-1-1-70 0 0,6-17-237 0 0,1-9-87 0 0,2-3-44 0 0,-1 0 14 0 0,1 1 19 0 0,-1 2 37 0 0,2-4 1 0 0,0-2-25 0 0,0 0-10 0 0,1-7-58 0 0,2 0-46 0 0,14-12-163 0 0,-7 9 89 0 0,8-13-210 0 0,-1 1-85 0 0,32-40-858 0 0,-28 37 775 0 0,-9 10 258 0 0,0 2 50 0 0,1-1 59 0 0,0 0 71 0 0,2-3 157 0 0,-7 5 11 0 0,-4 7-36 0 0,0-1 35 0 0,0 1 41 0 0,0 0 49 0 0,-6 7 252 0 0,-1 0-81 0 0,0 1-75 0 0,0 0-65 0 0,-1 0-60 0 0,-1 1-52 0 0,1-1-44 0 0,-1 1-37 0 0,-3 2-20 0 0,-13 11-63 0 0,12-9 46 0 0,2-1 67 0 0,1 0 101 0 0,-36 37 302 0 0,34-35-337 0 0,-3 8 189 0 0,5-6-156 0 0,4-3-100 0 0,1-3-50 0 0,1 0-38 0 0,4 7 240 0 0,2-4-64 0 0,3 0-20 0 0,6-1 38 0 0,-8-4-89 0 0,-3-1-66 0 0,7 3 127 0 0,-1-1 1 0 0,1 1 0 0 0,4-1-175 0 0,-6-1 90 0 0,5 1 94 0 0,0 0-6 0 0,-5-1-91 0 0,-1-1-48 0 0,0 0-43 0 0,23 7 3 0 0,-19-6-32 0 0,0 1-37 0 0,0-2-48 0 0,0-1-60 0 0,-7-1 19 0 0,-1 0 79 0 0,7 0-41 0 0,-7 0 9 0 0,0 0-86 0 0,-1-1-55 0 0,0 1-98 0 0,0-1-118 0 0,-2 1 186 0 0,1-1-36 0 0,-2 1-103 0 0,1 0-64 0 0,0 0-57 0 0,-1-1-49 0 0,1 1-174 0 0,0 0-49 0 0,0 0-209 0 0,0-1-566 0 0</inkml:trace>
  <inkml:trace contextRef="#ctx0" brushRef="#br0" timeOffset="3410.598">1652 98 13128 0 0,'1'-1'91'0'0,"0"0"-44"0"0,0 1-36 0 0,0-1-51 0 0,0 0-21 0 0,-1 0 65 0 0,1 0 56 0 0,0 0 71 0 0,0 0 48 0 0,1-1 76 0 0,-1-1 85 0 0,1 0 99 0 0,-2 6-273 0 0,0 10 41 0 0,-5-2 85 0 0,-3 0-76 0 0,-5 2-37 0 0,-7 3-8 0 0,11-8-100 0 0,-25 18 127 0 0,-1-1-74 0 0,-9 4-43 0 0,-22 13-25 0 0,19-13-4 0 0,32-20-46 0 0,2 1 0 0 0,-1 0 0 0 0,1 1 0 0 0,-2 3-6 0 0,15-13 6 0 0,-1 0 1 0 0,1-1-1 0 0,0 1 1 0 0,-1 0-1 0 0,1 0 1 0 0,0-1-1 0 0,0 1 1 0 0,-1 0-1 0 0,1 0 1 0 0,0 0-1 0 0,0-1 1 0 0,0 1-1 0 0,0 0 1 0 0,0 0-1 0 0,0 0 1 0 0,1-1-1 0 0,-1 1 1 0 0,0 0-1 0 0,0 0 1 0 0,0 0-1 0 0,1 0-6 0 0,2 8 46 0 0,0-3-34 0 0,13 15 132 0 0,4-1 65 0 0,-8-10-13 0 0,1 0 0 0 0,0 0 0 0 0,0-1-1 0 0,3 0-195 0 0,-1 1 192 0 0,-8-4-15 0 0,-1 1 0 0 0,0 0-1 0 0,5 6-176 0 0,-3-2 133 0 0,-1-1-37 0 0,-2-3-55 0 0,16 19 276 0 0,-6-12-142 0 0,-3-2-69 0 0,1 0-49 0 0,3 3-72 0 0,-3-5 17 0 0,6 1 58 0 0,-18-10-150 0 0,-1-1 0 0 0,1 1-298 0 0,1 0 39 0 0,8-4-1121 0 0,-4-2 292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09:59:04.307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009900"/>
    </inkml:brush>
  </inkml:definitions>
  <inkml:trace contextRef="#ctx0" brushRef="#br0">335 308 5840 0 0,'0'0'132'0'0,"0"0"17"0"0,0 0 11 0 0,-7 4 7 0 0,0-3-141 0 0,6-1 106 0 0,1 0 22 0 0,8 9 1320 0 0,74 8-180 0 0,-30-17-696 0 0,32-2 34 0 0,55-3 146 0 0,17-4-92 0 0,-90 12-424 0 0,40-13-2 0 0,-17 9-284 0 0,-54 6-418 0 0,-27-2 180 0 0</inkml:trace>
  <inkml:trace contextRef="#ctx0" brushRef="#br0" timeOffset="607.373">285 630 5584 0 0,'0'0'165'0'0,"0"0"55"0"0,2 0 147 0 0,136-24 3118 0 0,-49 14-2249 0 0,56-4-405 0 0,277 11-39 0 0,-403 0-807 0 0,-17 3-54 0 0,-2 0-59 0 0,0 0-248 0 0,0 0-111 0 0,0 0-22 0 0,0 0-3 0 0</inkml:trace>
  <inkml:trace contextRef="#ctx0" brushRef="#br0" timeOffset="1054.661">764 0 5008 0 0,'0'0'108'0'0,"0"0"17"0"0,0 0 13 0 0,0 2-4 0 0,15 38 274 0 0,-6-31-134 0 0,0 1-1 0 0,1-1 1 0 0,-1-1-1 0 0,2 0 1 0 0,-1 0 0 0 0,1-1-1 0 0,0 0 1 0 0,1-1-1 0 0,-1 0 1 0 0,4 0-274 0 0,19 11 389 0 0,206 93 1437 0 0,-236-108-1809 0 0,1 1 0 0 0,-1 0 0 0 0,0-1-1 0 0,0 1 1 0 0,-1 1 0 0 0,1-1 0 0 0,-1 0 0 0 0,1 1 0 0 0,-1 0 0 0 0,0 0 0 0 0,-1 0 0 0 0,1 0 0 0 0,-1 0 0 0 0,1 1 0 0 0,-1-1 0 0 0,-1 1 0 0 0,1-1 0 0 0,0 1 0 0 0,-1 0 0 0 0,0 0 0 0 0,0-1 0 0 0,-1 1 0 0 0,1 0 0 0 0,-1 0-1 0 0,0 0 1 0 0,-1 0 0 0 0,1 0 0 0 0,-1 3-17 0 0,-1 0 30 0 0,0 1 0 0 0,-1-1 0 0 0,0 1 0 0 0,0-1 0 0 0,-1 0 0 0 0,0 0 0 0 0,-1-1 0 0 0,1 1 0 0 0,-1-1 0 0 0,-1 0 0 0 0,1 0 0 0 0,-1-1 0 0 0,-1 1 0 0 0,1-1 0 0 0,-1-1 0 0 0,0 1 0 0 0,-4 1-30 0 0,-72 51 360 0 0,-33 9-142 0 0,-59 33-36 0 0,167-95-199 0 0,0-1 1 0 0,0 2-1 0 0,1-1 1 0 0,0 1-1 0 0,0 0 1 0 0,1 1-1 0 0,-1-1 1 0 0,1 1-1 0 0,1 1 1 0 0,-1-1-1 0 0,0 3 17 0 0,5-8-364 0 0,1 0-20 0 0,0 6-6 0 0</inkml:trace>
  <inkml:trace contextRef="#ctx0" brushRef="#br0" timeOffset="37013.737">48 2568 4232 0 0,'9'0'91'0'0,"-7"0"11"0"0,-2 0 12 0 0,0 0 104 0 0,0 0 396 0 0,0 0 169 0 0,0 0 32 0 0,0 0-28 0 0,0 0-149 0 0,0 0-59 0 0,0 0-16 0 0,0 0-43 0 0,0 0-170 0 0,0 0-78 0 0,0 0-14 0 0,0 0-22 0 0,0 0-84 0 0,0 0-38 0 0,0 0-8 0 0,0 0-5 0 0,0 0-12 0 0,0 0-5 0 0,0 0 10 0 0,5 3 372 0 0,119 7 682 0 0,121-9-224 0 0,-102 5-870 0 0,44-2 76 0 0,-153 5 139 0 0,-13-2-1497 0 0,-7-6-2355 0 0,-13-1-765 0 0</inkml:trace>
  <inkml:trace contextRef="#ctx0" brushRef="#br0" timeOffset="37524.475">0 2931 5552 0 0,'0'0'124'0'0,"0"0"17"0"0,0 0 11 0 0,2 0-20 0 0,16-4-39 0 0,63-8 3305 0 0,-46 10-3118 0 0,246-22 2041 0 0,-87 0-2026 0 0,-131 18-295 0 0,-46 5-1550 0 0,-10-2-2420 0 0</inkml:trace>
  <inkml:trace contextRef="#ctx0" brushRef="#br0" timeOffset="37959.101">612 2235 5848 0 0,'0'0'168'0'0,"0"0"58"0"0,0 0 121 0 0,0 0 49 0 0,0 0 11 0 0,0 0-35 0 0,0 0-152 0 0,4 5 68 0 0,89 77 1885 0 0,12-6-1912 0 0,12-2-15 0 0,-35-13-236 0 0,-52-26 44 0 0,-28-30-33 0 0,0-1 0 0 0,0 0 0 0 0,0 1 1 0 0,-1-1-1 0 0,1 1 0 0 0,-1 0 0 0 0,-1 0 1 0 0,1-1-1 0 0,-1 1 0 0 0,1 0 0 0 0,-1 0 0 0 0,-1 0 1 0 0,1-1-1 0 0,-1 1 0 0 0,0 0 0 0 0,0 0 1 0 0,0-1-1 0 0,0 1 0 0 0,-1-1 0 0 0,0 1 1 0 0,0-1-1 0 0,0 0 0 0 0,-2 2-21 0 0,-3 7 77 0 0,0-1 1 0 0,-2 0-1 0 0,1 0 1 0 0,-2-1-1 0 0,1 0 1 0 0,-1 0-1 0 0,-3 1-77 0 0,-31 21 368 0 0,-1-1 1 0 0,-1-2-1 0 0,-2-2 0 0 0,-1-2 0 0 0,-2-2-368 0 0,34-16 61 0 0,-150 104 298 0 0,97-61-224 0 0,59-43-91 0 0,0 1 0 0 0,1 0-1 0 0,0 1 1 0 0,1 0 0 0 0,0 0-1 0 0,0 1 1 0 0,1 0 0 0 0,-4 8-44 0 0,8 12-4070 0 0,8-21-532 0 0</inkml:trace>
  <inkml:trace contextRef="#ctx0" brushRef="#br1" timeOffset="-2.14748E6">9652 222 4664 0 0,'0'0'101'0'0,"0"0"22"0"0,-7-3 112 0 0,-12-11 306 0 0,13-3 737 0 0,6 13-1112 0 0,0 1-1 0 0,0 0 0 0 0,1-1 1 0 0,-1 1-1 0 0,1 0 0 0 0,0-1 0 0 0,0 1 1 0 0,0 0-1 0 0,0 0 0 0 0,1 0 0 0 0,-1 0 1 0 0,1 0-1 0 0,0 0 0 0 0,-1 0 0 0 0,1 0 1 0 0,1 1-1 0 0,-1-1 0 0 0,0 1 0 0 0,1 0 1 0 0,-1-1-1 0 0,2 0-165 0 0,65-38 1001 0 0,-35 43-407 0 0,-32-1-474 0 0,9 3 120 0 0,-5 0-151 0 0,-1 0 0 0 0,1 1 1 0 0,-1-1-1 0 0,0 1 1 0 0,0 0-1 0 0,0 1 1 0 0,-1-1-1 0 0,0 1 0 0 0,0 0 1 0 0,0 0-1 0 0,0 0 1 0 0,-1 0-1 0 0,0 1 0 0 0,-1-1 1 0 0,2 6-90 0 0,-2-8 35 0 0,25 47 475 0 0,-3 8-492 0 0,-3 0 262 0 0,-20-55-258 0 0,1 8 111 0 0,0-1 0 0 0,-1 1 0 0 0,0 0 1 0 0,-1 0-1 0 0,0 0 0 0 0,-1 0 0 0 0,0 0 1 0 0,-3 10-134 0 0,-3 54 480 0 0,4-24-283 0 0,1-7-133 0 0,-16 39-43 0 0,-9 11 96 0 0,0-7-117 0 0,14-44 11 0 0,3-26 42 0 0,-15 44-53 0 0,23-54 0 0 0,0 0 0 0 0,1 0 0 0 0,0 1 0 0 0,0-1 0 0 0,1 0 0 0 0,0 0 0 0 0,0 0 0 0 0,1 1 0 0 0,1 3 0 0 0,2 12 0 0 0,-4-19 0 0 0,0 0 0 0 0,1 0 0 0 0,0 0 0 0 0,0 0 0 0 0,0 0 0 0 0,1-1 0 0 0,0 1 0 0 0,0 0 0 0 0,0-1 0 0 0,0 1 0 0 0,1-1 0 0 0,-1 1 0 0 0,1-1 0 0 0,3 3 1 0 0,24 17-2 0 0,37-21 1 0 0,-24-17 0 0 0,-6-2 75 0 0,-35 17-32 0 0,-20 80 29 0 0,8-52-59 0 0,-16 83 40 0 0,22-71-53 0 0,3 0 0 0 0,1 0 0 0 0,1 0 0 0 0,3-1 0 0 0,5 24 0 0 0,4 5 0 0 0,-2 7 0 0 0,7 23 88 0 0,-5 1 0 0 0,-3 27-88 0 0,-8-107 16 0 0,-1 30 132 0 0,-2 0 0 0 0,-2 1-1 0 0,-5 16-147 0 0,8-66 5 0 0,-3 11 38 0 0,1 1-1 0 0,-2-1 1 0 0,1 0-1 0 0,-2 0 1 0 0,0-1-1 0 0,0 1 1 0 0,-1-1-1 0 0,-4 6-42 0 0,8-13-20 0 0,0 0 0 0 0,-1-1 0 0 0,1 1 0 0 0,-1 0 0 0 0,0-1 0 0 0,0 0 0 0 0,0 1 0 0 0,-1-1-1 0 0,1 0 1 0 0,-1-1 0 0 0,1 1 0 0 0,-1-1 0 0 0,0 0 0 0 0,0 0 0 0 0,0 0 0 0 0,0 0 0 0 0,-1 0-1 0 0,1-1 1 0 0,0 0 0 0 0,-1 0 0 0 0,1 0 0 0 0,-1-1 0 0 0,1 1 0 0 0,-1-1 0 0 0,1 0 0 0 0,-1 0-1 0 0,1-1 1 0 0,-1 1 0 0 0,1-1 0 0 0,-1 0 0 0 0,1-1 0 0 0,0 1 0 0 0,0 0 0 0 0,-1-1 0 0 0,1 0-1 0 0,-1-1 21 0 0,-10-8-1441 0 0,3-3-4229 0 0</inkml:trace>
  <inkml:trace contextRef="#ctx0" brushRef="#br1" timeOffset="-2.14748E6">10060 1211 4808 0 0,'0'0'101'0'0,"0"0"22"0"0,0 0 8 0 0,0 0 17 0 0,0 0 30 0 0,0 0 13 0 0,0 0 1 0 0,0 0 4 0 0,0 0 17 0 0,0 0 10 0 0,0 0 1 0 0,0 0 26 0 0,0 0 114 0 0,0 0 55 0 0,0 0 12 0 0,0 0-14 0 0,0 0-62 0 0,18 5 1417 0 0,-5-2-1360 0 0,-12-3-282 0 0,28 7 657 0 0,-29-7-782 0 0,2 1 43 0 0,0-1 1 0 0,0 0-1 0 0,0 1 0 0 0,0 0 1 0 0,0-1-1 0 0,0 1 0 0 0,0 0 1 0 0,0 0-1 0 0,0 0 0 0 0,0 0 1 0 0,-1 0-1 0 0,1 1 0 0 0,0-1 1 0 0,-1 0-1 0 0,1 1 0 0 0,-1-1 1 0 0,0 1-1 0 0,1 0 0 0 0,-1-1 1 0 0,0 1-1 0 0,0 1-48 0 0,37 43 832 0 0,80 131-245 0 0,-73-87-83 0 0,-33-59-341 0 0,8 16 169 0 0,-3 2 0 0 0,-1-1 0 0 0,-3 2 0 0 0,-2 0 0 0 0,2 27-332 0 0,-8 228 698 0 0,-22-91-340 0 0,-6-59-358 0 0,15-110 39 0 0,-2 0 0 0 0,-2-1 0 0 0,-2-1 0 0 0,-1 0 0 0 0,-5 4-39 0 0,1 2 109 0 0,-45 69-93 0 0,-4-22 59 0 0,-48 42 104 0 0,29-48-105 0 0,59-64-58 0 0,-2-2-1 0 0,0 0 1 0 0,-2-2-1 0 0,0-2 0 0 0,-2-1 1 0 0,0-2-1 0 0,-1 0 1 0 0,0-3-1 0 0,-5 0-15 0 0,-36 10 13 0 0,-1-4-1 0 0,-1-3 0 0 0,-14-1-12 0 0,-23-2-125 0 0,-1-5-1 0 0,-72-5 126 0 0,46-1-7 0 0,-224 8-111 0 0,-23 2 1 0 0,157-6 107 0 0,-404 0 9 0 0,228-6 1 0 0,-100 22 0 0 0,432-18 0 0 0,-238 29-138 0 0,-105 32 138 0 0,-443 89-118 0 0,407-62 118 0 0,401-81 4 0 0,-522 130 46 0 0,148-4 248 0 0,221-58 134 0 0,-62 40-432 0 0,127-50 113 0 0,3 7 0 0 0,3 6-1 0 0,4 5 1 0 0,4 6-113 0 0,30-16 38 0 0,5 3 0 0 0,2 5 0 0 0,5 3 0 0 0,4 4-1 0 0,-10 22-37 0 0,61-70 79 0 0,2 2-1 0 0,2 0 0 0 0,2 2 1 0 0,-16 48-79 0 0,35-83 21 0 0,0-1 0 0 0,1 2 0 0 0,1-1 1 0 0,1 0-1 0 0,0 1 0 0 0,0-1 0 0 0,2 1 1 0 0,0 0-1 0 0,0 0 0 0 0,2 0 0 0 0,0 0 1 0 0,0-1-1 0 0,1 1 0 0 0,1 0 0 0 0,3 6-21 0 0,-3-11 8 0 0,0-1-1 0 0,1 0 0 0 0,1 0 0 0 0,-1 0 0 0 0,2-1 0 0 0,-1 0 0 0 0,1 0 0 0 0,0 0 0 0 0,1 1-7 0 0,3 0 0 0 0,0 0 0 0 0,0-1 0 0 0,1 1 0 0 0,0-2 0 0 0,1 0 0 0 0,-1 0 0 0 0,2-1 0 0 0,-1-1 0 0 0,0 1 0 0 0,5-1 0 0 0,10 4 0 0 0,1-1 0 0 0,0-2 0 0 0,0 0 0 0 0,1-2 0 0 0,0-2 0 0 0,0 0 0 0 0,11-2 0 0 0,224-27 15 0 0,121-52 560 0 0,-280 57-479 0 0,202-32 154 0 0,-81 39-111 0 0,-159 16-26 0 0,-12-2 107 0 0,-53 2-166 0 0,-2 2-88 0 0,0-2-184 0 0,0-1-40 0 0,0 0 2 0 0,0 0-38 0 0,0 0-164 0 0,0 0-71 0 0,4 6-5288 0 0,1-2-76 0 0</inkml:trace>
  <inkml:trace contextRef="#ctx0" brushRef="#br1" timeOffset="-2.14748E6">2854 5770 5696 0 0,'0'0'132'0'0,"-2"0"17"0"0,-59 5 1130 0 0,45-4-929 0 0,9 0 647 0 0,-1-1 3629 0 0,19 17-3842 0 0,68 49 233 0 0,-17-27-503 0 0,32 17-162 0 0,-5 13-96 0 0,-87-67-198 0 0,0 1 1 0 0,0-1 0 0 0,0 1 0 0 0,0-1 0 0 0,0 1-1 0 0,-1 0 1 0 0,1 0 0 0 0,-1 0 0 0 0,0 0 0 0 0,0 0-1 0 0,0 0 1 0 0,0 0 0 0 0,0 0 0 0 0,-1 1 0 0 0,1-1-1 0 0,-1 0 1 0 0,0 0 0 0 0,0 0 0 0 0,0 1 0 0 0,-1-1-1 0 0,1 0 1 0 0,-1 0 0 0 0,1 0 0 0 0,-1 1 0 0 0,0-1 0 0 0,0 0-1 0 0,-1 0 1 0 0,1 0 0 0 0,-1-1 0 0 0,1 1 0 0 0,-1 0-1 0 0,0 0 1 0 0,0-1 0 0 0,0 1 0 0 0,0-1 0 0 0,-1 0-1 0 0,1 0-58 0 0,-13 19 364 0 0,-1-2-1 0 0,-1 0 0 0 0,-1-1 0 0 0,0-1 0 0 0,-11 8-363 0 0,-120 92 1832 0 0,60-61-1772 0 0,24-15-205 0 0,64-41-67 0 0,1 0-939 0 0,0 0-3863 0 0,0 0-1651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7:23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144 354 16807 0 0,'0'0'496'0'0,"0"0"-181"0"0,0 0-146 0 0,0 0-61 0 0,2 1-28 0 0,6 7 12 0 0,4 7 168 0 0,-11-14-180 0 0,0 0 0 0 0,-1 0-200 0 0,0 0 50 0 0,1 0 44 0 0,-1 0 35 0 0,1 1 85 0 0,3 5 228 0 0,-3-5-277 0 0,0 0-62 0 0,0 0-87 0 0,0 0-112 0 0,0-1 59 0 0,-1 0-37 0 0,1 0-38 0 0,-1 0-44 0 0,1 0-44 0 0,-1 0-48 0 0,1 0-52 0 0,-1 0-53 0 0,1-1-57 0 0,-1 1-59 0 0,0 0-63 0 0,0-1-65 0 0,1 2-390 0 0,0-1-32 0 0,0 4-2395 0 0</inkml:trace>
  <inkml:trace contextRef="#ctx0" brushRef="#br0" timeOffset="9575.991">316 69 6416 0 0,'0'0'135'0'0,"1"-1"-50"0"0,2-6 41 0 0,-1 5-43 0 0,-2 0 3 0 0,1 1 39 0 0,1-2-79 0 0,0-9-84 0 0,-1 7 63 0 0,-1 0 80 0 0,0 2-12 0 0,0 1 33 0 0,0 1 222 0 0,0 1-305 0 0,0-1 85 0 0,0 0 74 0 0,0 0 63 0 0,0-1 120 0 0,0-1 53 0 0,0-4 1007 0 0,0 3-675 0 0,0 2-445 0 0,0 1-55 0 0,0 0-129 0 0,0 0-34 0 0,0 1-38 0 0,0 0-42 0 0,0-1 474 0 0,0 1-44 0 0,0 0-17 0 0,0 0-6 0 0,0 0-17 0 0,0 0-62 0 0,0 0-31 0 0,0 0-4 0 0,0 0 2 0 0,0 0 12 0 0,0 0 1 0 0,0 0 1 0 0,0 0-34 0 0,0 0-148 0 0,0 0-67 0 0,-3 4 43 0 0,-5 5-71 0 0,7-8-31 0 0,-14 17 228 0 0,1 1 0 0 0,-5 9-256 0 0,4-7 415 0 0,-12 14-415 0 0,21-26 53 0 0,0-1 0 0 0,0 1 0 0 0,-2 7-53 0 0,-8 11 154 0 0,-30 39 270 0 0,33-48-310 0 0,9-14-76 0 0,1 1 0 0 0,0-1 0 0 0,0 1 0 0 0,0-1 0 0 0,0 2-38 0 0,-3 6 56 0 0,-12 14 12 0 0,10-15-6 0 0,1-1 58 0 0,7-9-38 0 0,0-1 1 0 0,0 1-10 0 0,4 6-14 0 0,-1-2-46 0 0,2 2-86 0 0,-4-6-6 0 0,-1-1-194 0 0,0 0 82 0 0,0 0 74 0 0,0 0 65 0 0,0 0 51 0 0,0 0 34 0 0,1 0 114 0 0,1 0 605 0 0,-2 0-634 0 0,1 0-49 0 0,-1 0-63 0 0,1 0-81 0 0,-1 0-97 0 0,0 0-111 0 0,1 0-78 0 0,-1 0-112 0 0,0 0-124 0 0,0 0 248 0 0,0 0-34 0 0,1 0-38 0 0,-1 0-37 0 0,0 0-39 0 0,0 0-41 0 0,0 0-43 0 0,0 0-42 0 0,0 0-46 0 0,0 0-45 0 0,0 0-1545 0 0,0 0-1274 0 0</inkml:trace>
  <inkml:trace contextRef="#ctx0" brushRef="#br0" timeOffset="10037.999">6 327 8664 0 0,'-4'-5'244'0'0,"2"0"-39"0"0,3-6 114 0 0,0 9-272 0 0,0 0 0 0 0,0 0-1 0 0,0 0 1 0 0,1 0-1 0 0,-1 0 1 0 0,1 0-1 0 0,-1 0 1 0 0,1 1 0 0 0,-1-1-1 0 0,1 0-46 0 0,6-4 177 0 0,1-1 37 0 0,3 0 164 0 0,-3 2 50 0 0,-5 3-167 0 0,-1 0 37 0 0,10-5 153 0 0,1 2-66 0 0,-1 0-58 0 0,1 1-51 0 0,3 0-2 0 0,0 1-51 0 0,3 0-3 0 0,11-1 55 0 0,14-2 142 0 0,17-1-26 0 0,-31 5-232 0 0,1 1-35 0 0,11 1-28 0 0,-2 2-96 0 0,-28 0-9 0 0,-7 1 31 0 0,6 0 61 0 0,-8 0 34 0 0,-2 6-68 0 0,-3 1-38 0 0,0-6 37 0 0,-15 22 161 0 0,2-9-41 0 0,0 1 70 0 0,-6 3 9 0 0,15-17-169 0 0,1 0-1 0 0,0 1 0 0 0,0-1 1 0 0,1 1-1 0 0,-1 0 0 0 0,-1 3-77 0 0,4-4 246 0 0,0 0-40 0 0,4 1 101 0 0,3-1-116 0 0,2-2-88 0 0,3-2-57 0 0,11-1-6 0 0,-21 1-31 0 0,22-5 108 0 0,2-4-37 0 0,9-9-15 0 0,-6-5-43 0 0,-25 20 2 0 0,-1 0-1 0 0,1 0 0 0 0,-1 0 1 0 0,0 0-1 0 0,1 0 1 0 0,-1-1-1 0 0,-1 1 0 0 0,1-1 1 0 0,-1 1-1 0 0,1-1 0 0 0,-1-1-23 0 0,0 1 19 0 0,0 0 0 0 0,-1 0 0 0 0,1 0 0 0 0,-1 0 1 0 0,0 1-1 0 0,0-1 0 0 0,-1 0 0 0 0,1 0 0 0 0,-1 0 0 0 0,0-1-19 0 0,0 0 17 0 0,-1 0-1 0 0,0 0 1 0 0,0 0 0 0 0,0 0-1 0 0,0 0 1 0 0,-1 0 0 0 0,-1-1-17 0 0,0 1 6 0 0,0 0 0 0 0,0-1 0 0 0,-1 2 0 0 0,1-1-1 0 0,-1 1 1 0 0,-1-1-6 0 0,3 3-202 0 0,0-1 75 0 0,0 1 64 0 0,0 0 55 0 0,-2-2 107 0 0,-8-4 317 0 0,9 6-357 0 0,-1 0-83 0 0,3 1-43 0 0,-1 0-46 0 0,1 0-53 0 0,-1 0-59 0 0,0 1-89 0 0,0-1-82 0 0,0 0-91 0 0,0 1-98 0 0,0 0-106 0 0,0-1-114 0 0,-1 1-121 0 0,2 0 416 0 0,1 0-34 0 0,1 0-504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7:34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78 173 11792 0 0,'3'-5'414'0'0,"-2"3"-56"0"0,0 4-44 0 0,-2 2-35 0 0,-2 18 702 0 0,2-19-749 0 0,0 11 428 0 0,1 1-86 0 0,-1 6 152 0 0,-4 0-97 0 0,2-11-335 0 0,0 0-63 0 0,1 5 29 0 0,1 0-70 0 0,-3 21 203 0 0,1-18-213 0 0,0 0-36 0 0,0 4-7 0 0,-1 12 22 0 0,-2 18 76 0 0,0-6-89 0 0,1-1 110 0 0,1-22-82 0 0,-1 0 33 0 0,5-21-428 0 0,-1 0 79 0 0,1 0 69 0 0,-1 0 57 0 0,1-1 45 0 0,-1 1 33 0 0,-1 6 352 0 0,1-6-355 0 0,0 1-88 0 0,1-2-41 0 0,-1 0-50 0 0,1 1-54 0 0,-1-1-61 0 0,0 1-93 0 0,1-1-86 0 0,-1 0-94 0 0,0 1-103 0 0,0-1-110 0 0,0 1-118 0 0,1-1-127 0 0,-1 0 434 0 0,1-1-36 0 0,-2 2-1772 0 0,0-1-1330 0 0</inkml:trace>
  <inkml:trace contextRef="#ctx0" brushRef="#br0" timeOffset="356.929">87 394 10048 0 0,'2'0'230'0'0,"11"1"-89"0"0,11 1 169 0 0,-8 0-117 0 0,-6-2-93 0 0,-1 1-46 0 0,-1-1-34 0 0,1 0 0 0 0,0 1 36 0 0,10 0 149 0 0,-2 2 69 0 0,33 6 654 0 0,-28-5-580 0 0,-9-1-180 0 0,0-1-54 0 0,5 2 346 0 0,43 10 949 0 0,-54-12-1163 0 0,-1 0 1 0 0,0 1-1 0 0,0 0 1 0 0,5 3-247 0 0,-7-3 258 0 0,-2 0-43 0 0,-1 1-40 0 0,0 0-36 0 0,-3 6 50 0 0,-3-1-93 0 0,0 0-63 0 0,-9 8-10 0 0,6-10 35 0 0,-3 4 7 0 0,-2 1-48 0 0,-17 16-43 0 0,18-15 41 0 0,4-2 32 0 0,0 1 45 0 0,2 1 58 0 0,1 0 71 0 0,5-5-101 0 0,1 3-93 0 0,3-8-31 0 0,-2-2 5 0 0,10 9 115 0 0,2-4 32 0 0,-10-4-88 0 0,1-1 0 0 0,0 0-1 0 0,-1-1 1 0 0,1 1 0 0 0,0-1 0 0 0,0 0 0 0 0,-1 0 0 0 0,1 0-1 0 0,3-2-59 0 0,23-6 303 0 0,-12 0-148 0 0,-6-1-69 0 0,-1 0-52 0 0,4-8-85 0 0,-2 0 100 0 0,-3 0 64 0 0,-5 7 52 0 0,0-1 0 0 0,4-11-165 0 0,-4 8 73 0 0,-1-1-33 0 0,-3 7-236 0 0,-1 0 69 0 0,-1 4 92 0 0,0 0-1 0 0,0 1 1 0 0,-1-1-1 0 0,1 1 1 0 0,-1-1-1 0 0,-1-2 36 0 0,-2-6-138 0 0,0 5 3 0 0,0 1-54 0 0,1 1-21 0 0,-1 0-55 0 0,0 1-62 0 0,-1-1-71 0 0,1 2-78 0 0,-1-1-85 0 0,0 2-94 0 0,0-1-100 0 0,4 3 171 0 0,-1 0-116 0 0,1-1 110 0 0,0 1-44 0 0,0 0-728 0 0,-2 0-562 0 0,0 0-1074 0 0</inkml:trace>
  <inkml:trace contextRef="#ctx0" brushRef="#br0" timeOffset="722.228">876 190 11720 0 0,'0'0'264'0'0,"0"0"34"0"0,0 0 22 0 0,0 0-130 0 0,0 0-92 0 0,-1 0-27 0 0,1 0-43 0 0,-7 1 89 0 0,1 2 34 0 0,-3 6 236 0 0,4 1-18 0 0,0 6 232 0 0,1-3-14 0 0,-1 1-86 0 0,0-1-60 0 0,1 1-55 0 0,0 0-51 0 0,0 0-47 0 0,1 0-41 0 0,-4 15 142 0 0,0 2-86 0 0,-1 1-83 0 0,-7 32 149 0 0,9-32-239 0 0,1 0-51 0 0,5-31-77 0 0,-5 20 43 0 0,-1 0 36 0 0,-1-1 44 0 0,-1-1 55 0 0,8-19-373 0 0,0 0 50 0 0,0 0 34 0 0,0 0 55 0 0,0 0 49 0 0,0 0 40 0 0,0 1 154 0 0,-1 1 433 0 0,1-2-493 0 0,-1 1-112 0 0,1-1-97 0 0,0 0-118 0 0,0 1 49 0 0,0-1-39 0 0,-1 0-150 0 0,1 0-90 0 0,0 0-98 0 0,0 0-107 0 0,-1 0-113 0 0,1 0-123 0 0,0 0 387 0 0,0 0-34 0 0,0 0-34 0 0,0 0-36 0 0,-2-2-1680 0 0,-2-1-1285 0 0</inkml:trace>
  <inkml:trace contextRef="#ctx0" brushRef="#br0" timeOffset="1451.992">1076 314 9384 0 0,'11'0'75'0'0,"0"1"45"0"0,21 4 349 0 0,-13-2-248 0 0,-10-2-155 0 0,-1-1-41 0 0,-3 1-2 0 0,-1-1 44 0 0,5 1 169 0 0,18 1 887 0 0,-26-2-347 0 0,-1 0-5 0 0,0 0-49 0 0,0 0-18 0 0,0 1-350 0 0,1-1-73 0 0,-1 0-64 0 0,0 1-53 0 0,1 0-32 0 0,-1 0-42 0 0,1 2 84 0 0,-1-2-71 0 0,0-1-10 0 0,0 1 34 0 0,-7 4 174 0 0,0 0-62 0 0,0 0-56 0 0,-1-1-48 0 0,-2 2-29 0 0,1-1-49 0 0,-3 1-38 0 0,-6 3-51 0 0,-1 0-15 0 0,6-2 44 0 0,3-2 35 0 0,1 1 47 0 0,4-3-65 0 0,-18 11 23 0 0,3 3-35 0 0,0 0-3 0 0,1 0 16 0 0,8-4 25 0 0,8-10-14 0 0,1 1 0 0 0,0-1-1 0 0,0 1 1 0 0,0 0 0 0 0,0 0-1 0 0,0 2-25 0 0,2-1 256 0 0,2-1-79 0 0,2-1-61 0 0,1 0-41 0 0,11 3 68 0 0,-11-5-38 0 0,11-1 51 0 0,1-5-41 0 0,17-12 46 0 0,-13 5-57 0 0,-1 2-16 0 0,-1-2-44 0 0,36-30-33 0 0,-50 38-10 0 0,-1 1 1 0 0,0 0-1 0 0,0 0 0 0 0,0 1 0 0 0,0-1 0 0 0,0 1 0 0 0,4-1-1 0 0,15-4-20 0 0,-2 1-44 0 0,-19 6-32 0 0,-1 0 15 0 0,0 2 34 0 0,3 8-19 0 0,-3-7 9 0 0,-5 28-98 0 0,-3 1 64 0 0,2-13 73 0 0,1 1 34 0 0,4-19-13 0 0,-2 15 9 0 0,1-9-19 0 0,0 0-1 0 0,1 0 1 0 0,0 0-1 0 0,0 2 8 0 0,0-6 4 0 0,1 0 0 0 0,-1 0 0 0 0,1 0 0 0 0,0-1 0 0 0,0 1 0 0 0,0 0 0 0 0,0 1-4 0 0,6 6 58 0 0,3 0 45 0 0,14 4 265 0 0,3-7-41 0 0,0-6-46 0 0,2-4-48 0 0,-1-5-52 0 0,-1-2-53 0 0,-1-2-57 0 0,-3 0-60 0 0,19-15 118 0 0,-1-2-87 0 0,-2-2-87 0 0,-1-2-84 0 0,-1-1-81 0 0,-1-2-81 0 0,-1 1-77 0 0,0-1-76 0 0,-13 11-21 0 0,-2-1-68 0 0,34-56-1239 0 0,-46 70 1532 0 0,-1-2-49 0 0,13-32-802 0 0,-13 25 651 0 0,-1 1 72 0 0,-4 9 229 0 0,0 1 37 0 0,-1-4 25 0 0,-2-1 41 0 0,-3 2 41 0 0,-3 2 38 0 0,-1 2 35 0 0,-3 3 34 0 0,9 6-90 0 0,0-1 0 0 0,0 1 1 0 0,1 0-1 0 0,-1 0 1 0 0,0-1-1 0 0,0 1 0 0 0,0 1 1 0 0,0-1-1 0 0,1 0 0 0 0,-1 0 1 0 0,0 1-1 0 0,0-1 0 0 0,0 1 1 0 0,0 0-23 0 0,-19 6 158 0 0,-17 7 100 0 0,31-10-204 0 0,0-1 0 0 0,1 1 0 0 0,0 0 0 0 0,-6 4-54 0 0,-33 33 231 0 0,32-27-155 0 0,0 0-1 0 0,1 1 1 0 0,-10 15-76 0 0,0 12 138 0 0,6 2 67 0 0,10-13-13 0 0,3 1 56 0 0,6 5 173 0 0,5-1 67 0 0,8 3 159 0 0,-10-28-392 0 0,0-1-1 0 0,1 0 1 0 0,0 0 0 0 0,2 2-255 0 0,1-1 324 0 0,1-1 0 0 0,-1 1 0 0 0,5 2-324 0 0,21 12 563 0 0,-5-6-176 0 0,2-3-96 0 0,-20-11-451 0 0,1 1 92 0 0,0-1 79 0 0,-1 1 66 0 0,1-2 48 0 0,0 1 37 0 0,31 9 472 0 0,-25-9-392 0 0,0 0-65 0 0,0 0-108 0 0,-8-2-94 0 0,0-1-59 0 0,0 1-66 0 0,1-1-76 0 0,0 0-107 0 0,0 0-104 0 0,0 0-113 0 0,0 0-124 0 0,-7-1 288 0 0,1-1-35 0 0,-1 1-35 0 0,1 0-37 0 0,-1-1-38 0 0,0 1-39 0 0,1 0-40 0 0,-1-1-42 0 0,2 1-628 0 0,-1-1-35 0 0,14 3-2758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7:33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15 13040 0 0,'0'0'167'0'0,"0"0"-34"0"0,1-2 46 0 0,0 1-81 0 0,3-4 44 0 0,-3 4-67 0 0,0-1 40 0 0,0 1 91 0 0,0 1 99 0 0,1-2-280 0 0,-1 2 42 0 0,-1 0 13 0 0,0 0 0 0 0,0 0 34 0 0,0 0 110 0 0,0 1-92 0 0,0 0-59 0 0,0 3 6 0 0,0-2-11 0 0,-1 15 484 0 0,-2 1-119 0 0,0-1-95 0 0,-1 1-70 0 0,-5 24 232 0 0,2-3-175 0 0,0 0-50 0 0,0-5-80 0 0,2 0-39 0 0,0-1-39 0 0,1 1-39 0 0,0 56 224 0 0,4-89-522 0 0,0-1 77 0 0,0 1 67 0 0,0 0 59 0 0,0 1 73 0 0,0-1 70 0 0,-2 4 466 0 0,1-3-411 0 0,1-1-138 0 0,-1 0-75 0 0,1-1-41 0 0,0 1-48 0 0,-1-1-53 0 0,1 1-58 0 0,-1-1-64 0 0,1 0-69 0 0,0 0-74 0 0,-1 0-80 0 0,1 0-86 0 0,0 0-89 0 0,-1 0-97 0 0,1 0-101 0 0,-1-1-106 0 0,1 0-1222 0 0,0-1-1260 0 0</inkml:trace>
  <inkml:trace contextRef="#ctx0" brushRef="#br0" timeOffset="704.415">6 158 10384 0 0,'0'0'147'0'0,"0"0"-32"0"0,-1-1 36 0 0,0 0-74 0 0,-2-2 40 0 0,3 2-44 0 0,0 0 42 0 0,-1 0 93 0 0,2 0 101 0 0,3 0 399 0 0,0-1-108 0 0,2 1-98 0 0,-1 1-89 0 0,1 0-79 0 0,0 1-68 0 0,0-1-59 0 0,0 2-49 0 0,7 0 45 0 0,12 6 108 0 0,-17-5-127 0 0,14 4 37 0 0,1-3-76 0 0,0-2-62 0 0,1-1-45 0 0,6-3-33 0 0,-1 0 1 0 0,7-3-6 0 0,-25 3-63 0 0,1-1-42 0 0,-1 1-41 0 0,1-2-38 0 0,-1 1-38 0 0,0-1-35 0 0,10-6-354 0 0,0-2-116 0 0,-3-2-103 0 0,-1-2-86 0 0,-3-2-71 0 0,-12 15 802 0 0,2-1-6 0 0,-2 0 81 0 0,2-2-40 0 0,-2 0 122 0 0,0 3 114 0 0,-2 1 96 0 0,0 1 79 0 0,-2 1 274 0 0,-3 6 400 0 0,0-1-285 0 0,2-1-280 0 0,0 0-123 0 0,1-1-73 0 0,0-1-95 0 0,0 0-72 0 0,1-1-79 0 0,1 0-89 0 0,-11 16 589 0 0,1 0-66 0 0,2 1-52 0 0,1 1-37 0 0,-15 57 722 0 0,18-59-720 0 0,2-9-126 0 0,1 0 1 0 0,0-1-1 0 0,0 1 1 0 0,1 0 0 0 0,0 0-150 0 0,1 7 307 0 0,0 1 77 0 0,3-3-11 0 0,3 2 56 0 0,-3-7-79 0 0,-3-5-125 0 0,2-2-46 0 0,3 2 69 0 0,1-1-113 0 0,5-1 92 0 0,13-8 27 0 0,-3-3-89 0 0,-2-4-71 0 0,0-1-50 0 0,-13 9-41 0 0,1 1 0 0 0,0-1 0 0 0,0 1 0 0 0,0 0 0 0 0,0 1 0 0 0,1 0 0 0 0,1 0-3 0 0,6 1-21 0 0,-15 3 8 0 0,0 0-1 0 0,1 0 0 0 0,-1 0 0 0 0,0 1 1 0 0,1-1-1 0 0,-1 0 0 0 0,0 1 1 0 0,1-1-1 0 0,-1 1 0 0 0,0-1 1 0 0,0 1-1 0 0,2 0 14 0 0,-2 0-20 0 0,1 1 0 0 0,0-1 1 0 0,-1 0-1 0 0,0 1 0 0 0,1-1 0 0 0,-1 1 0 0 0,0-1 1 0 0,1 3 19 0 0,6 10-11 0 0,17 35-51 0 0,-4-20 73 0 0,-6-14 48 0 0,4-2 56 0 0,2-4 71 0 0,4-5 83 0 0,1-4-48 0 0,-1-4-34 0 0,-19 2-142 0 0,0 0 1 0 0,0 0 0 0 0,0-1 0 0 0,0 0-1 0 0,0 0 1 0 0,3-2-46 0 0,-4 1 25 0 0,1 0 0 0 0,-1 0 0 0 0,0-1 0 0 0,0 1 0 0 0,-1-1 0 0 0,2-2-25 0 0,-2 1 5 0 0,0 0 1 0 0,0 0-1 0 0,0 0 0 0 0,-1-1 1 0 0,0 1-1 0 0,0-2-5 0 0,4-12-10 0 0,0-13-150 0 0,-6 28 123 0 0,-1 0 1 0 0,0 0-1 0 0,0 0 1 0 0,0 0-1 0 0,-1-4 37 0 0,-6-9-49 0 0,7 17-42 0 0,-1 0-11 0 0,-1 2 38 0 0,-8 2-57 0 0,-4 8-15 0 0,3 4 47 0 0,8-10 76 0 0,0 0 0 0 0,1 0 1 0 0,0 0-1 0 0,0 0 0 0 0,1 1 0 0 0,-1 0 13 0 0,1 0-3 0 0,-1 0 1 0 0,2 1-1 0 0,-1-1 0 0 0,1 0 1 0 0,0 1-1 0 0,0-1 0 0 0,1 1 1 0 0,-1-1-1 0 0,1 0 0 0 0,1 0 0 0 0,0 2 3 0 0,0-2-2 0 0,0-1 0 0 0,1 1 0 0 0,0-1 0 0 0,0 1 0 0 0,0-1 0 0 0,2 2 2 0 0,19 18 57 0 0,4-4 36 0 0,-18-16-52 0 0,-1 0-1 0 0,1 0 1 0 0,0-1 0 0 0,0-1 0 0 0,6 2-41 0 0,-5-3 28 0 0,-1 0 0 0 0,1 0 0 0 0,2-1-28 0 0,11-1-26 0 0,-9-1-64 0 0,-1-1-77 0 0,-8 1 41 0 0,1-1-34 0 0,3 0-191 0 0,-4 1 130 0 0,-1-1-34 0 0,0 1-35 0 0,0-1-37 0 0,1 1-41 0 0,-1-1-43 0 0,16-7-1023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7:47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15896 0 0,'0'0'169'0'0,"0"0"-41"0"0,0 0 30 0 0,-1 1-95 0 0,-1 0-40 0 0,1-1 55 0 0,0 0 44 0 0,0 1 70 0 0,1-1 88 0 0,-1 0 102 0 0,-2 1-283 0 0,-1 0-32 0 0,3 0 110 0 0,1-1 30 0 0,0 0 7 0 0,5 8 446 0 0,-1-4-401 0 0,1 0-33 0 0,0 0-97 0 0,-2-1-124 0 0,0-2-116 0 0,4 6 111 0 0,-1-1 0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7:37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223 432 11376 0 0,'0'0'256'0'0,"0"0"34"0"0,0 0 21 0 0,0 0-35 0 0,-1 0-208 0 0,0-1-40 0 0,-13-5 9 0 0,-1 6 40 0 0,11 1-37 0 0,-1 0 0 0 0,1 0 0 0 0,0 1-1 0 0,0-1 1 0 0,0 1 0 0 0,-3 1-40 0 0,-5 4 156 0 0,2 0-1 0 0,-1 0 0 0 0,1 1 1 0 0,-4 4-156 0 0,4-1 173 0 0,0 0 0 0 0,0 0 1 0 0,-5 9-174 0 0,5-6 120 0 0,-7 12 105 0 0,11-17-142 0 0,2 1-1 0 0,-1-1 1 0 0,-1 7-83 0 0,4-9 48 0 0,0 0-1 0 0,0 1 0 0 0,0-1 1 0 0,1 1-1 0 0,0 2-47 0 0,3 20 204 0 0,-1-28-106 0 0,-1-2 19 0 0,0 0 88 0 0,0 0-41 0 0,2 1-55 0 0,0 0-33 0 0,2 0-32 0 0,0 0-14 0 0,-2 0 33 0 0,23 2 472 0 0,1-7-102 0 0,-1-6-95 0 0,-2-5-87 0 0,-1-3-76 0 0,-3-2-69 0 0,-2-1-60 0 0,-4 0-51 0 0,-4 2 8 0 0,1-11 47 0 0,-4 11-35 0 0,2-4-35 0 0,-8 26-98 0 0,2 3 82 0 0,2 5 30 0 0,-3 21-25 0 0,0-8-5 0 0,1-10 53 0 0,1 7 32 0 0,1 0 49 0 0,1 0 50 0 0,0 0 51 0 0,3 0 53 0 0,-8-21-246 0 0,1 1 18 0 0,-1 0-1 0 0,0 0 0 0 0,1 0 0 0 0,-1 0 0 0 0,1 0 1 0 0,-1 0-1 0 0,1-1 0 0 0,-1 1 0 0 0,1 0 0 0 0,0 0 1 0 0,-1-1-1 0 0,1 1 0 0 0,0 0-23 0 0,7 6 42 0 0,-6-6 12 0 0,2-3-54 0 0,0 0-54 0 0,0 0-51 0 0,-1 0-85 0 0,0 0 10 0 0,3-2-39 0 0,-5 3 92 0 0,1-1-80 0 0,-1 1-4 0 0,0-1-66 0 0,0 1-77 0 0,0-1-86 0 0,0 1 30 0 0,0 0-59 0 0,0 0-54 0 0,0 0-45 0 0,0 0-166 0 0,0 0-46 0 0,0 0-200 0 0,1-1-540 0 0,-2 2 1505 0 0</inkml:trace>
  <inkml:trace contextRef="#ctx0" brushRef="#br0" timeOffset="415.46">420 291 12152 0 0,'0'-1'288'0'0,"0"0"-97"0"0,0-1-77 0 0,2-4 87 0 0,-1 4-74 0 0,0 1-33 0 0,1-2 34 0 0,-1 1-44 0 0,-1 0 43 0 0,0 1 75 0 0,0 2 4 0 0,0-1-87 0 0,1 1-57 0 0,2 2-7 0 0,-1-2 3 0 0,7 9 353 0 0,-2 0-54 0 0,-1 1-49 0 0,-2 1-43 0 0,0 0-39 0 0,0 1-34 0 0,1 13 113 0 0,2 7-4 0 0,0-3 320 0 0,4 29-621 0 0,-8-29 169 0 0,-2 0-46 0 0,-1-27-112 0 0,0 0 0 0 0,0 0 0 0 0,1-1 0 0 0,-1 1 0 0 0,1 0-1 0 0,0-1 1 0 0,0 1 0 0 0,0-1 0 0 0,1 2-11 0 0,3 6 68 0 0,-2-3 7 0 0,1 0 288 0 0,-1-4-66 0 0,0-6-77 0 0,0-4-91 0 0,-2 5-114 0 0,6-11 81 0 0,5-6-45 0 0,8-12-6 0 0,-2 1-40 0 0,6 1-106 0 0,-19 24 69 0 0,0 0 0 0 0,-1 1 0 0 0,1 0 0 0 0,1 0 0 0 0,-1 1 0 0 0,1-1 0 0 0,-1 1 0 0 0,1 0 0 0 0,0 1 0 0 0,2-1 32 0 0,-7 2-6 0 0,0 1 0 0 0,0 0 0 0 0,0-1 0 0 0,0 1-1 0 0,0 0 1 0 0,0 0 0 0 0,0 0 0 0 0,0 0-1 0 0,0 0 1 0 0,0 0 0 0 0,0 0 0 0 0,0 0 0 0 0,0 1-1 0 0,0-1 1 0 0,0 0 0 0 0,0 1 0 0 0,0-1-1 0 0,0 0 1 0 0,-1 1 0 0 0,1-1 0 0 0,0 1-1 0 0,0-1 1 0 0,0 1 0 0 0,0 0 0 0 0,-1-1 0 0 0,2 2 6 0 0,-1-1-9 0 0,0 1 1 0 0,0-1-1 0 0,0 1 1 0 0,0-1 0 0 0,0 1-1 0 0,-1 0 1 0 0,1 0-1 0 0,0-1 1 0 0,-1 1 8 0 0,4 24-25 0 0,-6-3 111 0 0,0-18-57 0 0,1 0-1 0 0,-1 0 0 0 0,0 0 0 0 0,0 0 0 0 0,-1 0-28 0 0,0 1 58 0 0,-1 0 0 0 0,0-1 0 0 0,0 0 0 0 0,0 1 0 0 0,-1-1 0 0 0,-1 1-58 0 0,-17 12 204 0 0,7-7-103 0 0,2-4-49 0 0,-1 0-40 0 0,7-4-90 0 0,1 1 56 0 0,-7 2 98 0 0,-8 4 167 0 0,13-6-165 0 0,-1 0-58 0 0,-1-1-105 0 0,2-1-92 0 0,4-1 44 0 0,1 0-33 0 0,-1-1-35 0 0,0 1-38 0 0,0-1-41 0 0,0 0-44 0 0,4 0 36 0 0,0 0-44 0 0,1 0-40 0 0,-1 0-36 0 0,0 0-263 0 0,0 0-60 0 0,0-1-48 0 0,0 1-33 0 0,-2-1-1456 0 0,-1-2-1288 0 0</inkml:trace>
  <inkml:trace contextRef="#ctx0" brushRef="#br0" timeOffset="768.006">989 236 13824 0 0,'0'0'269'0'0,"1"-1"-91"0"0,0 1-84 0 0,-1-1-39 0 0,3-2 17 0 0,-3 3-17 0 0,1-1 69 0 0,-1 1 102 0 0,-6 6-68 0 0,2-1-50 0 0,-5 5 0 0 0,-9 4-30 0 0,3-3-18 0 0,-1 0 98 0 0,-3 5 122 0 0,-7 11 228 0 0,3 2-34 0 0,10-8-255 0 0,5-3-136 0 0,4-8-84 0 0,1-1-34 0 0,3-7 36 0 0,0 0-1 0 0,-1 0 0 0 0,1 0 0 0 0,0-1 0 0 0,0 1 0 0 0,0 0 0 0 0,0 0 0 0 0,0 0 0 0 0,0 0 0 0 0,1 0 0 0 0,-1-1 0 0 0,0 1 0 0 0,1 0 0 0 0,0 0 0 0 0,-1 0 0 0 0,1-1 0 0 0,0 1 0 0 0,1 1 0 0 0,0 0 7 0 0,0 0-1 0 0,1-1 1 0 0,-1 1-1 0 0,1-1 1 0 0,-1 0-1 0 0,1 1 1 0 0,0-1 0 0 0,0 0-1 0 0,0-1 1 0 0,0 1-7 0 0,7 3 34 0 0,0-1 0 0 0,1 0 1 0 0,-1 0-1 0 0,1-1 0 0 0,0-1 0 0 0,1 0-34 0 0,23 5 85 0 0,-19-4-23 0 0,6 2 49 0 0,-16-4-17 0 0,2 1-50 0 0,-5-1-3 0 0,-1 0 36 0 0,0 0 22 0 0,-1 1 42 0 0,0 0 47 0 0,-1 0 56 0 0,0-2-110 0 0,0 1-47 0 0,0-1-17 0 0,-2 2-16 0 0,2-2 7 0 0,-1 1 54 0 0,0-1-14 0 0,-9 5-16 0 0,0 0 47 0 0,-25 9 428 0 0,20-9-362 0 0,5-2-120 0 0,0 0-42 0 0,-2 0-64 0 0,0 0-98 0 0,0 0-118 0 0,6-2 72 0 0,0 1-36 0 0,-1-1-38 0 0,1 0-42 0 0,0 0-43 0 0,0 0-46 0 0,0 1-47 0 0,1-1-51 0 0,-1 0-53 0 0,0 0-55 0 0,-1-1-950 0 0,1-2-16 0 0</inkml:trace>
  <inkml:trace contextRef="#ctx0" brushRef="#br0" timeOffset="1286.517">1312 374 12496 0 0,'0'0'281'0'0,"0"0"40"0"0,0 0 22 0 0,0 0-143 0 0,0 0-96 0 0,0 1-1 0 0,-4 3-87 0 0,-35 20 51 0 0,-45 30 305 0 0,50-28-249 0 0,18-13 63 0 0,-10 7 84 0 0,11-6-53 0 0,2-1 23 0 0,1 2 85 0 0,8-9-190 0 0,-2 1 22 0 0,3-1-13 0 0,1-1 25 0 0,2 0 66 0 0,1-4-66 0 0,2 0-64 0 0,2-1-50 0 0,8 2 63 0 0,-8-2-55 0 0,-1-1 0 0 0,1 1 0 0 0,-1-1-1 0 0,1 0 1 0 0,-1 0 0 0 0,0-1 0 0 0,0 1 0 0 0,2-2-63 0 0,20-11 295 0 0,-10 4-154 0 0,-1-2-48 0 0,-2 1-60 0 0,-1 0-74 0 0,-1 1 24 0 0,22-19 50 0 0,-19 17-50 0 0,2-2-76 0 0,-8 8 4 0 0,1 0-34 0 0,-6 4 63 0 0,0 0 0 0 0,0 0-1 0 0,0 1 1 0 0,1-1 0 0 0,-1 1 0 0 0,4-1 60 0 0,3-1-79 0 0,-1 1 48 0 0,-7 2 32 0 0,0-1-9 0 0,-1 1 0 0 0,1 0 0 0 0,-1 0 0 0 0,1 0 0 0 0,-1 0 0 0 0,1 0-1 0 0,-1 0 1 0 0,1 0 0 0 0,-1 0 0 0 0,1 1 0 0 0,-1-1 0 0 0,1 1 0 0 0,-1-1 0 0 0,1 1-1 0 0,0 0 9 0 0,0 0-3 0 0,1 1-1 0 0,-1-1 1 0 0,0 1-1 0 0,0 0 0 0 0,0 0 1 0 0,0 0-1 0 0,-1 0 0 0 0,1 0 1 0 0,0 0 3 0 0,1 2 5 0 0,-1 0 0 0 0,1 0 0 0 0,-1 1 1 0 0,0 0-1 0 0,0-1 0 0 0,0 1 0 0 0,-1 0 0 0 0,0-1 0 0 0,1 3-5 0 0,4 39 775 0 0,-6-36-646 0 0,0-1-38 0 0,0-8-73 0 0,0 0 1 0 0,0 1-1 0 0,0-1 0 0 0,0 0 0 0 0,-1 1 0 0 0,1-1 1 0 0,-1 0-1 0 0,1 0 0 0 0,-1 1 0 0 0,1-1 0 0 0,-1 1-18 0 0,0-1 28 0 0,0 0-1 0 0,1 0 1 0 0,-1 0 0 0 0,0 0-1 0 0,0 0 1 0 0,0 0-1 0 0,0 0 1 0 0,0-1 0 0 0,0 1-1 0 0,0 0 1 0 0,0 0-28 0 0,0-1 26 0 0,0 0 0 0 0,0 1 0 0 0,1-1 1 0 0,-1 0-1 0 0,0 0 0 0 0,0 1 0 0 0,0-1 1 0 0,1 0-1 0 0,-1 0 0 0 0,0 0 0 0 0,0 0 1 0 0,0 0-1 0 0,1 0 0 0 0,-1 0 0 0 0,0 0 1 0 0,0-1-27 0 0,-6-2 257 0 0,2-4 35 0 0,1-2-66 0 0,3-1-79 0 0,0-7-42 0 0,3-1-95 0 0,8-17-85 0 0,-6 24 74 0 0,0 3 37 0 0,5-8-79 0 0,1 2-61 0 0,4-2-77 0 0,8-8-151 0 0,-3 5 60 0 0,-7 5 124 0 0,-7 8-112 0 0,0 1 59 0 0,1-1 51 0 0,0 1 45 0 0,2-2 18 0 0,1 0 53 0 0,23-10 48 0 0,-18 10-72 0 0,-2 3-81 0 0,-5 2 28 0 0,-1 0-34 0 0,0 0-38 0 0,1 1-42 0 0,-1 0-47 0 0,1-1-49 0 0,-1 1-56 0 0,1 0-58 0 0,-1 1-63 0 0,1-1-67 0 0,-1 0-71 0 0,1 1-76 0 0,-1 0-80 0 0,1 0-83 0 0,-1 0-1099 0 0,4 0-1116 0 0</inkml:trace>
  <inkml:trace contextRef="#ctx0" brushRef="#br0" timeOffset="1787.093">1806 1 10120 0 0,'0'0'298'0'0,"0"0"-68"0"0,0 0-111 0 0,0 1-79 0 0,0 3-66 0 0,0 0 58 0 0,-2 12-40 0 0,0-2 42 0 0,0 1 52 0 0,1 0 63 0 0,-1-1 74 0 0,1 3 41 0 0,0 0-72 0 0,0 3-27 0 0,0 10 16 0 0,0 4 56 0 0,-1-12 18 0 0,1-3 58 0 0,0-9-113 0 0,0-1 34 0 0,-1 4 62 0 0,1-1-44 0 0,0 1-39 0 0,-1 0-34 0 0,0 8 57 0 0,1 0-62 0 0,-4 50 245 0 0,4-41-172 0 0,1-15-74 0 0,0 0 41 0 0,-1 0 51 0 0,1 1 58 0 0,0-15-179 0 0,0-1 14 0 0,0 0 2 0 0,1-1 34 0 0,0 1-57 0 0,7-4 142 0 0,-5 2-127 0 0,4-2 89 0 0,-1-1-51 0 0,1 0-45 0 0,-1-1-40 0 0,1-1-23 0 0,-1-1-40 0 0,2-1-31 0 0,3-6-40 0 0,4-5-8 0 0,-4 8 77 0 0,-3 3-12 0 0,5-5-65 0 0,0 1-75 0 0,2-3-98 0 0,10-7-190 0 0,1 3-10 0 0,-7 8 184 0 0,-3 3 92 0 0,1 2 70 0 0,-14 6 56 0 0,0 0 1 0 0,0 0-1 0 0,0 1 0 0 0,1-1 1 0 0,-1 1-1 0 0,0-1 0 0 0,4 1 8 0 0,-4 1-17 0 0,0-1-1 0 0,0 0 1 0 0,0 1-1 0 0,0 0 1 0 0,0 0-1 0 0,0 0 1 0 0,0 0-1 0 0,0 0 1 0 0,-1 0-1 0 0,1 1 0 0 0,2 1 18 0 0,13 13-101 0 0,-8-2 70 0 0,-3-2 37 0 0,-1 1 40 0 0,-4-8-5 0 0,-1 0-1 0 0,1 1 1 0 0,-1-1-1 0 0,0 1 0 0 0,0-1 1 0 0,0 1-1 0 0,-1 4-40 0 0,0-7 30 0 0,0 0 0 0 0,0 0 0 0 0,-1-1-1 0 0,1 1 1 0 0,-1-1 0 0 0,0 1 0 0 0,-1 1-30 0 0,1-1 37 0 0,0-1 0 0 0,0 0 0 0 0,-1 1 0 0 0,1-1 0 0 0,-1 0 0 0 0,0 0 0 0 0,0 0 0 0 0,-1 1-37 0 0,-3 2 89 0 0,0 0 0 0 0,-1 0 0 0 0,1-1 0 0 0,-1 0 0 0 0,-1 0-89 0 0,-3 1 182 0 0,-1 0-1 0 0,-11 3-181 0 0,-26 3 285 0 0,1-2-75 0 0,44-9-394 0 0,0 1 64 0 0,0-1 54 0 0,-1 1 46 0 0,-3-1 81 0 0,-16 1 369 0 0,19-2-367 0 0,-1 1-35 0 0,-1-1-79 0 0,3 0-25 0 0,0 1-40 0 0,0-1-46 0 0,1 0-49 0 0,-1 0-55 0 0,1 0-59 0 0,-1 0-63 0 0,1-1-70 0 0,-1 1-73 0 0,1-1-77 0 0,0 0-84 0 0,0 0-87 0 0,0 0-92 0 0,1 0-97 0 0,-2-1-1087 0 0,-1-2-1157 0 0,5 5 3207 0 0</inkml:trace>
  <inkml:trace contextRef="#ctx0" brushRef="#br0" timeOffset="2084.176">2266 239 10856 0 0,'0'0'241'0'0,"0"0"38"0"0,0 0 14 0 0,0 0-21 0 0,0 1-204 0 0,0 0-40 0 0,2 8-78 0 0,0 0 82 0 0,0 0 73 0 0,-1 1 66 0 0,1 1 108 0 0,-1 1 69 0 0,0 5 272 0 0,0 1 78 0 0,-1-5 7 0 0,-1-1-65 0 0,0 1-61 0 0,0 0-58 0 0,0-1-54 0 0,0 1-49 0 0,-1 0-44 0 0,1-1-42 0 0,-1 8 124 0 0,0 0-76 0 0,0 5 0 0 0,0 11 94 0 0,2-34-457 0 0,3 9 7 0 0,-2-10 56 0 0,-1-1-33 0 0,0 0-50 0 0,0 0-61 0 0,0 0-52 0 0,0 0-182 0 0,0 0 144 0 0,0 0 63 0 0,0 0-34 0 0,0 0-11 0 0,0 0-34 0 0,0 0-39 0 0,0 0-44 0 0,0 0-47 0 0,0 0-45 0 0,0 0-40 0 0,0 0-38 0 0,0 0-273 0 0,0 0-60 0 0,0-1-49 0 0,0 1-35 0 0,1-2-1050 0 0,-1 0-69 0 0,1-1-205 0 0</inkml:trace>
  <inkml:trace contextRef="#ctx0" brushRef="#br0" timeOffset="2349.881">2365 50 11600 0 0,'0'0'264'0'0,"0"0"34"0"0,0 0 21 0 0,0 0-133 0 0,0 0-89 0 0,0-1-3 0 0,1-4-80 0 0,5 0-14 0 0,-1 7-14 0 0,-1 0-85 0 0,-1 0 65 0 0,-2-1 13 0 0,5 5-67 0 0</inkml:trace>
  <inkml:trace contextRef="#ctx0" brushRef="#br0" timeOffset="2636.441">2482 46 10016 0 0,'0'0'230'0'0,"0"2"30"0"0,0 3-43 0 0,0 0-62 0 0,0 0-51 0 0,1 1-42 0 0,-1 3-27 0 0,1 13-61 0 0,-2-16 46 0 0,1 1 39 0 0,-2 2 172 0 0,-4 36 973 0 0,0-16-463 0 0,4-17-375 0 0,1-1-33 0 0,1 12 248 0 0,-1 12 177 0 0,0-19-485 0 0,-1 0 39 0 0,-1 62 1324 0 0,3-70-1476 0 0,0-1-43 0 0,-1 6 18 0 0,1 0-93 0 0,0 15-23 0 0,2-19 36 0 0,0 0 55 0 0,-1-8-351 0 0,-1 0 115 0 0,0-1 96 0 0,1 1 78 0 0,-1 0 47 0 0,1-1 35 0 0,0 1 379 0 0,-1 0-334 0 0,1-1-101 0 0,-1 0-43 0 0,0 0-52 0 0,0 1-64 0 0,1-1-72 0 0,-1 0-84 0 0,0 1-92 0 0,0-1-103 0 0,0 0 83 0 0,0 1-53 0 0,1-1-56 0 0,-1 0-59 0 0,0 1-62 0 0,0-1-65 0 0,0 1-67 0 0,0-1-72 0 0,0 0-1409 0 0,0 0-1250 0 0</inkml:trace>
  <inkml:trace contextRef="#ctx0" brushRef="#br0" timeOffset="4572.038">2323 127 6992 0 0,'0'0'157'0'0,"0"0"23"0"0,0 0 12 0 0,1-1-46 0 0,0-1-87 0 0,6-10-65 0 0,-7 11 40 0 0,1 0 37 0 0,-1 0 100 0 0,0 1 198 0 0,0 0-465 0 0,0 0 37 0 0,1 0 36 0 0,-1 0 34 0 0,1-1 106 0 0,-1 1 116 0 0,1-1-43 0 0,-1 1 33 0 0,0-1 313 0 0,1 0-67 0 0,-1 1 45 0 0,1-2 612 0 0,-1 0 691 0 0,1 2-1065 0 0,-1 0 25 0 0,1 0-90 0 0,-1 0-318 0 0,0 0-56 0 0,0 1-62 0 0,1-1-71 0 0,-1 1-78 0 0,0 0-86 0 0,1 1-94 0 0,-1-1-100 0 0,3 17 453 0 0,-3 1-37 0 0,-6 21 141 0 0,0-8-134 0 0,4 2-51 0 0,-2 13 28 0 0,-4 21 81 0 0,-1 5-14 0 0,3-13-50 0 0,0-6 82 0 0,6-53-422 0 0,0 1 43 0 0,0-1 38 0 0,0 1 35 0 0,0 0 42 0 0,0 0 38 0 0,-1 1 99 0 0,1 0 42 0 0,1 0 183 0 0,-1-2-169 0 0,1-2-28 0 0,0-1-168 0 0,0-1-49 0 0,2-15 149 0 0,0-1-66 0 0,0-7-20 0 0,-1 11-19 0 0,0-1-32 0 0,4-24-6 0 0,6-28 52 0 0,-8 37-84 0 0,2 1-41 0 0,-1-3 12 0 0,3-9 21 0 0,-3 21 26 0 0,-2-1-52 0 0,-1 7-4 0 0,-2 1-5 0 0,-1 8 43 0 0,-3 4-37 0 0,3 1-28 0 0,1 1-9 0 0,0 1-1 0 0,2 7 55 0 0,-2 4-3 0 0,1 16-18 0 0,2 19-26 0 0,-4 1 39 0 0,0-3 54 0 0,0-31-5 0 0,0-11 0 0 0,1 0 0 0 0,0 0 0 0 0,0 0 0 0 0,0 0 0 0 0,0 0 0 0 0,1-1 0 0 0,-1 2 0 0 0,3 13-3 0 0,-2-4 20 0 0,2 1 44 0 0,-1-8-5 0 0,-1-4 21 0 0,-1-2-42 0 0,0 0-51 0 0,0 0-52 0 0,0 0-99 0 0,0 0-163 0 0,0 0 243 0 0,0 0-9 0 0,0 0-26 0 0,0 0-51 0 0,0 0-20 0 0,0 0-53 0 0,0 0-59 0 0,0 0-68 0 0,0 0-72 0 0,0 0-67 0 0,0 0-60 0 0,0 0-52 0 0,0 0-184 0 0,0 0-51 0 0,0 0-222 0 0,0 0-596 0 0</inkml:trace>
  <inkml:trace contextRef="#ctx0" brushRef="#br0" timeOffset="5154.312">1791 254 6328 0 0,'0'0'184'0'0,"0"0"-43"0"0,0 0-1 0 0,0 0 56 0 0,0 0 173 0 0,0 0 322 0 0,0 0 21 0 0,0 0 4 0 0,0 0-11 0 0,0 0-7 0 0,0 0-2 0 0,0 0-35 0 0,0 0-145 0 0,0 0-61 0 0,0 0-9 0 0,0 0-19 0 0,0 0-257 0 0,0 0-37 0 0,0 0 40 0 0,0 2-87 0 0,1 2-19 0 0,0-2 13 0 0,4 17 516 0 0,-3 1-77 0 0,-3 0-71 0 0,0 1-64 0 0,0-5-111 0 0,1 1-37 0 0,-2 41 401 0 0,0-14-225 0 0,-1-1-35 0 0,-2 45 348 0 0,3-28-203 0 0,1-6-148 0 0,-1 2-55 0 0,-2-1-60 0 0,0 0-70 0 0,0-16-98 0 0,0 5-89 0 0,0-15 54 0 0,-1-6 78 0 0,2-12-25 0 0,0 1 33 0 0,2-12 84 0 0,1 1-76 0 0,0 0-68 0 0,-1 0-62 0 0,1 1-93 0 0,-1-1-105 0 0,0 1-83 0 0,0 0-63 0 0,0 1-931 0 0,1-4 962 0 0,1 0 33 0 0,-1 0 46 0 0,1-1 57 0 0,0-1-193 0 0,0-1-67 0 0,1-1-151 0 0,-1-2-362 0 0,0 3 451 0 0,3-10-1090 0 0</inkml:trace>
  <inkml:trace contextRef="#ctx0" brushRef="#br0" timeOffset="5654.404">2181 362 7512 0 0,'0'-3'228'0'0,"-1"0"-77"0"0,0-1-41 0 0,-2-2-13 0 0,0 0 39 0 0,2 2 46 0 0,0 0 63 0 0,1 1 111 0 0,1 0 44 0 0,0 0 110 0 0,0 2-209 0 0,0-1 33 0 0,0 1 34 0 0,0-1 38 0 0,1 0 39 0 0,1 0-35 0 0,2-1 314 0 0,1-1-117 0 0,0 1-105 0 0,0 0-92 0 0,1 0-78 0 0,0 1-65 0 0,0 0-52 0 0,1 0-20 0 0,15-3 251 0 0,-14 4-226 0 0,-1 0 28 0 0,-1 0 75 0 0,14-1 138 0 0,-1 1-69 0 0,8-1 49 0 0,-9 1-381 0 0,10-1 131 0 0,7 0 79 0 0,-12 1-143 0 0,-4-1-97 0 0,0 0-100 0 0,-4-1-84 0 0,0 1-106 0 0,-1-1-123 0 0,-7 1 141 0 0,-1 1-38 0 0,-5 0-910 0 0,-2 1-59 0 0</inkml:trace>
  <inkml:trace contextRef="#ctx0" brushRef="#br0" timeOffset="8471.782">2226 287 8896 0 0,'0'0'3'0'0,"0"-1"53"0"0,0 1 53 0 0,-1-1 637 0 0,0 1-605 0 0,0 0-114 0 0,1 0-36 0 0,-1 0-35 0 0,0 0-39 0 0,0 0 173 0 0,1 0 0 0 0,0 0-8 0 0,0 0 26 0 0,0 0 117 0 0,0 0 51 0 0,0 0 11 0 0,0 0 42 0 0,1 1-35 0 0,-1 0-39 0 0,3 1 153 0 0,0 0-109 0 0,1-1-75 0 0,8 3 271 0 0,-9-4-211 0 0,7 1 122 0 0,0 0-37 0 0,11-2 270 0 0,1 0-124 0 0,0-2-108 0 0,-8 2-181 0 0,-1-1-40 0 0,18-1 194 0 0,-1 0-67 0 0,5-1-5 0 0,18-3 76 0 0,12-1 77 0 0,-37 6-40 0 0,24 1-421 0 0,-33 1 91 0 0,-8 0-60 0 0,20 0 109 0 0,-21-1-119 0 0,1-1-33 0 0,-2 2-41 0 0,-8-1 51 0 0,0 1 1 0 0,0 0-1 0 0,1 0 1 0 0,-1 0 0 0 0,0 0-1 0 0,0 0 1 0 0,0 0-1 0 0,0 0 1 0 0,0 0-1 0 0,0 1 1 0 0,0-1-1 0 0,0 0 1 0 0,0 0-1 0 0,-1 1 1 0 0,1-1 0 0 0,1 1 1 0 0,-1 0-53 0 0,3-1-77 0 0,-4 0-60 0 0,0 0 55 0 0,0 0 33 0 0,0 0-14 0 0,1 0 90 0 0,-1 0 49 0 0,2-1 186 0 0,-2 0-160 0 0,1 1-91 0 0,0-1-29 0 0,-1 1-42 0 0,0 0-27 0 0,0 0-43 0 0,1 0-46 0 0,-1 0-51 0 0,0 0-55 0 0,0 0-60 0 0,0 0-63 0 0,0 0-69 0 0,0 0-843 0 0</inkml:trace>
  <inkml:trace contextRef="#ctx0" brushRef="#br0" timeOffset="8726.327">2789 213 10720 0 0,'0'0'314'0'0,"0"0"-6"0"0,0 0-198 0 0,1 1-47 0 0,3 3 25 0 0,-4-3 11 0 0,1 0 104 0 0,-1 4-95 0 0,0-1 36 0 0,0 4 236 0 0,-1-1 15 0 0,1 0 51 0 0,-1 16 1141 0 0,0-13-957 0 0,0-5-345 0 0,1 1-33 0 0,-1-1-39 0 0,0 0-47 0 0,0 13 481 0 0,-1 1-103 0 0,1-9-292 0 0,1 0-43 0 0,-1 0-45 0 0,-1 0-49 0 0,4 5 35 0 0,-2-14-138 0 0,0 0 1 0 0,1 0-1 0 0,-1 0 0 0 0,0 0 1 0 0,0 0-1 0 0,0 1 0 0 0,0-1 0 0 0,0 0 1 0 0,0 0-1 0 0,0 0 0 0 0,0 1-12 0 0,-1-1 12 0 0,1 0 0 0 0,0-1-1 0 0,0 1 1 0 0,0 0-1 0 0,0 0 1 0 0,0 0-1 0 0,0 0 1 0 0,0 0-1 0 0,0-1 1 0 0,0 1-1 0 0,0 0 1 0 0,0 0 0 0 0,1 0-1 0 0,-1 0 1 0 0,0 0-12 0 0,3 9 124 0 0,-2 2 0 0 0,1-8 81 0 0,0-3-193 0 0,-1 0-68 0 0,1 0-60 0 0,-1-1-73 0 0,0 1-87 0 0,0-1-29 0 0,0 1-77 0 0,0-1-84 0 0,0 0-90 0 0,-1 0-100 0 0,1 1-106 0 0,-1-1-113 0 0,0 0-122 0 0,1 0-1299 0 0,-1 0-1306 0 0</inkml:trace>
  <inkml:trace contextRef="#ctx0" brushRef="#br0" timeOffset="8979.366">2986 66 11024 0 0,'0'-1'302'0'0,"1"-1"-90"0"0,0-2-63 0 0,2-4 137 0 0,-2 6-30 0 0,-1 1-250 0 0,1-2-4 0 0,9 0 22 0 0,-9 2 67 0 0,-1 1-43 0 0,-1-3-27 0 0,1 2 6 0 0,-1 0 42 0 0,2 0 37 0 0,-1 1 57 0 0,3 0-237 0 0,0 0 42 0 0,2 1 68 0 0,0-1 89 0 0,9 3 395 0 0,-8-2-361 0 0,-2 1-118 0 0,0-1-67 0 0,0 0-82 0 0,-1 1-97 0 0,0-1-11 0 0,0 0-62 0 0,0 0-70 0 0,0 0-74 0 0,-1 1-81 0 0,1-1-86 0 0,0 0-92 0 0,0 1-98 0 0,3 1-796 0 0,3 2-896 0 0</inkml:trace>
  <inkml:trace contextRef="#ctx0" brushRef="#br0" timeOffset="9425.698">3342 81 10568 0 0,'4'1'8'0'0,"-1"1"50"0"0,0 0 100 0 0,-3 0 58 0 0,-5 2 260 0 0,-1-1-230 0 0,3-2-175 0 0,0 0-42 0 0,0 1-51 0 0,0 0-58 0 0,-6 3 161 0 0,1 0 36 0 0,-8 4 207 0 0,0 0 100 0 0,-1 0 69 0 0,-25 15 911 0 0,24-13-841 0 0,-2 1-34 0 0,10-5-318 0 0,0 0-45 0 0,1 0-47 0 0,-18 14 165 0 0,24-18-251 0 0,-1 0 1 0 0,1 0-1 0 0,0 0 1 0 0,1 0-1 0 0,-1 1 1 0 0,0-1 0 0 0,1 1-1 0 0,0 0 1 0 0,0-1-1 0 0,-1 4-33 0 0,-8 15 107 0 0,8-17-95 0 0,0-1 0 0 0,0 0-1 0 0,-1-1 1 0 0,1 1-1 0 0,-2 0-11 0 0,-2 5 49 0 0,4 4-19 0 0,3-11-26 0 0,0-1 1 0 0,-1 0-1 0 0,1 1 0 0 0,0-1 0 0 0,-1 1 0 0 0,1-1 1 0 0,-1 0-1 0 0,1 0 0 0 0,-1 1 0 0 0,0-1 0 0 0,1 0 1 0 0,-1 0-1 0 0,-1 1-4 0 0,-2 4 15 0 0,0 0 85 0 0,1 1 101 0 0,4-2 117 0 0,-2-4-138 0 0,3 0-118 0 0,10 0-20 0 0,-3-4 50 0 0,37-17 185 0 0,-16 3-130 0 0,-6 0-63 0 0,0-2-48 0 0,-9 6-36 0 0,1 2 0 0 0,0-1 0 0 0,1 2 0 0 0,2-1 0 0 0,-3 1-4 0 0,-13 8 5 0 0,1-1-1 0 0,-1 1 1 0 0,1 0 0 0 0,0 0-1 0 0,0 1 1 0 0,2-2-1 0 0,-1 2-18 0 0,-1 0 1 0 0,1 0-1 0 0,-1 1 1 0 0,1-1-1 0 0,3 1 18 0 0,2 1-65 0 0,7 5 21 0 0,-11-3-5 0 0,-2 0-46 0 0,-2 4 67 0 0,-1-4 5 0 0,9 13-70 0 0,3 3 47 0 0,-12-17 52 0 0,0 0 0 0 0,0 0 0 0 0,0 0 0 0 0,-1 0 0 0 0,1 0 1 0 0,0 0-1 0 0,-1 1 0 0 0,1 0-6 0 0,-2 7 13 0 0,1-8-7 0 0,0-1 1 0 0,0 1-1 0 0,0 0 1 0 0,0 0-1 0 0,0-1 0 0 0,1 1 1 0 0,-1 0-1 0 0,0 0 1 0 0,1-1-1 0 0,0 1 1 0 0,-1 0-7 0 0,1 0 3 0 0,7 19 7 0 0,-7-19-17 0 0,-1 0 0 0 0,0 1-1 0 0,0-1 1 0 0,0 0 0 0 0,0 1 0 0 0,0-1-1 0 0,0 0 1 0 0,0 1 0 0 0,-1-1 7 0 0,-1 18-11 0 0,0 0 81 0 0,1-19-57 0 0,1 1 0 0 0,-1-1 0 0 0,1 1 0 0 0,-1 0 0 0 0,0-1 0 0 0,1 0 0 0 0,-1 1 0 0 0,0-1 0 0 0,0 1 0 0 0,0-1 0 0 0,0 0-13 0 0,0 1 16 0 0,-4 3 100 0 0,1 4 120 0 0,4-8-114 0 0,-1-1-71 0 0,-3 1-77 0 0,2-2 73 0 0,1 1 23 0 0,0 0 44 0 0,1-1 51 0 0,0 1 60 0 0,0-1-215 0 0,0 0 0 0 0,0 1 0 0 0,0-1-1 0 0,0 0 1 0 0,0 0 0 0 0,1 1 0 0 0,-1-1-1 0 0,0 0 1 0 0,0 0 0 0 0,1 1-1 0 0,-1-1 1 0 0,1 0 0 0 0,-1 1 0 0 0,1-1-1 0 0,-1 0-9 0 0,10-8 46 0 0,-8 7-46 0 0,0 1 0 0 0,0-1 0 0 0,-1 1 0 0 0,1-1 0 0 0,-1 0 0 0 0,0 1 0 0 0,2-3 0 0 0,0-1-4 0 0,-1 0 0 0 0,1 0-1 0 0,0 0 1 0 0,3-3 4 0 0,9-7-69 0 0,-9 9 2 0 0,0 0 0 0 0,-1-1 0 0 0,0 0 1 0 0,0 0-1 0 0,2-6 67 0 0,12-15-198 0 0,2 6-34 0 0,3-3-47 0 0,-4 3 167 0 0,-14 18 68 0 0,-1-1 0 0 0,1 1 0 0 0,0 1 0 0 0,1-1 0 0 0,4-2 44 0 0,13-2-95 0 0,0 5 33 0 0,-21 3 62 0 0,1 0 0 0 0,0 0 0 0 0,0 0 0 0 0,0 1 0 0 0,-1 0 0 0 0,5 0 0 0 0,-5 1 17 0 0,0-1 0 0 0,0 0 0 0 0,0 1 1 0 0,0 0-1 0 0,0 0 0 0 0,0 0 0 0 0,0 0 0 0 0,0 0 1 0 0,-1 1-1 0 0,1-1 0 0 0,-1 1 0 0 0,0-1 1 0 0,0 1-1 0 0,0 0 0 0 0,0 0 0 0 0,0 0 0 0 0,-1 0 1 0 0,1 0-1 0 0,-1 0 0 0 0,1 2-17 0 0,2 9 74 0 0,0 0 0 0 0,-1 1 0 0 0,-1-1 0 0 0,0 6-74 0 0,0-6 42 0 0,-2-1 18 0 0,-1 0-40 0 0,-1 12-20 0 0,2-21 36 0 0,0 0-84 0 0,0 0-78 0 0,-1 0-70 0 0,1-1 4 0 0,0 0-33 0 0,-1 3-312 0 0,2 0-93 0 0,1 0-67 0 0,1 1-263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7:58.3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1478 24 7376 0 0,'0'0'216'0'0,"0"-1"-45"0"0,0 1-93 0 0,1-2-67 0 0,0-2-66 0 0,0 2 83 0 0,-1 1 35 0 0,0 0 48 0 0,1 0 59 0 0,-1 0 69 0 0,0-1 834 0 0,0 0-108 0 0,0 0-103 0 0,0 1-98 0 0,-1 0-91 0 0,1 0-88 0 0,-2 0-80 0 0,1 1-77 0 0,0 0-70 0 0,-1 0-65 0 0,0 0-60 0 0,1 0-54 0 0,-1 1-49 0 0,0-1-43 0 0,-3 2-23 0 0,0 0-126 0 0,-8 5-276 0 0,10-5 284 0 0,0 0 67 0 0,1-1 53 0 0,0 0 56 0 0,0 0 66 0 0,1 0 76 0 0,-16 12-37 0 0,0-1-45 0 0,-19 12 78 0 0,4-3-112 0 0,0-3 98 0 0,-14 6-246 0 0,26-17 111 0 0,-2-3 86 0 0,9-3 60 0 0,0 0 1 0 0,-1-1-1 0 0,-11-2-257 0 0,5-1-116 0 0,2-3 89 0 0,10 3 52 0 0,0-1 0 0 0,0 0 1 0 0,0 0-1 0 0,1-1 0 0 0,-1 1 0 0 0,1-2-25 0 0,-15-12-10 0 0,20 15-11 0 0,1 2 19 0 0,0 1 0 0 0,0-1-1 0 0,1 1 1 0 0,-1-1 0 0 0,0 1-1 0 0,0 0 1 0 0,1-1-1 0 0,-1 1 1 0 0,0 0 0 0 0,0-1-1 0 0,0 1 1 0 0,1 0 0 0 0,-1 0-1 0 0,0 0 1 0 0,0 0 0 0 0,0 0-1 0 0,0 0 3 0 0,-4-1 1 0 0,-18-2-87 0 0,0 4 38 0 0,14 1 46 0 0,1-1 0 0 0,0 1 1 0 0,0 1-1 0 0,-4 1 2 0 0,-11 6 83 0 0,0 1 0 0 0,-18 13-83 0 0,7-4 61 0 0,1-3-43 0 0,8-8-63 0 0,0-3 57 0 0,16-5 15 0 0,1 0 1 0 0,0-1-1 0 0,-1 0 1 0 0,0-1-28 0 0,1 1 38 0 0,0-1 1 0 0,0-1 0 0 0,0 0 0 0 0,0 0 0 0 0,0-1 0 0 0,0 1 0 0 0,-2-3-39 0 0,-16-9 92 0 0,2-5-47 0 0,3-4-72 0 0,-6-5 155 0 0,25 26-129 0 0,0 0 0 0 0,0 1 0 0 0,0-1-1 0 0,0 0 1 0 0,0 1 0 0 0,0 0 0 0 0,0-1 0 0 0,-1 1-1 0 0,1 0 1 0 0,-1 0 0 0 0,1 1 0 0 0,-1-1 0 0 0,1 0-1 0 0,-1 1 1 0 0,1-1 0 0 0,-1 1 0 0 0,0 0 0 0 0,1 0-1 0 0,-1 0 1 0 0,1 0 0 0 0,-1 1 0 0 0,0-1 0 0 0,1 1 0 0 0,-1-1-1 0 0,1 1 1 0 0,-2 0 1 0 0,-8 4-1 0 0,0 0 0 0 0,0 1 0 0 0,1 0 0 0 0,-11 8 1 0 0,0-1 0 0 0,-15 12 93 0 0,19-11-18 0 0,0-2 56 0 0,-3-4 83 0 0,-1-5 112 0 0,18-3-280 0 0,1 0 1 0 0,0 0-1 0 0,0-1 1 0 0,0 1-1 0 0,0-1 1 0 0,0 0-1 0 0,0 1 0 0 0,0-2 1 0 0,0 1-1 0 0,0 0 1 0 0,1-1-1 0 0,-1 1 0 0 0,-1-2-46 0 0,-12-11 224 0 0,0-3-97 0 0,7 7-112 0 0,-4-7 36 0 0,11 15-44 0 0,1-1 1 0 0,-1 1 0 0 0,0-1-1 0 0,0 1 1 0 0,0 0 0 0 0,0-1 0 0 0,0 1-1 0 0,-1 0 1 0 0,1 0 0 0 0,-1 1 0 0 0,1-1-1 0 0,-1 1 1 0 0,0-1 0 0 0,1 1 0 0 0,-1 0-1 0 0,0 0 1 0 0,0 0 0 0 0,-1 0-8 0 0,-1 0 0 0 0,1 0 3 0 0,1 0-1 0 0,-1 0 1 0 0,0 1-1 0 0,0 0 1 0 0,0 0-1 0 0,-3 0-2 0 0,-22 8-65 0 0,7 4 27 0 0,21-11 82 0 0,1 0-55 0 0,-1-1-53 0 0,0 1-49 0 0,1 0-46 0 0,-1 0-42 0 0,1 0-38 0 0,0 0-36 0 0,0 0-95 0 0,0 0-40 0 0,0 2-504 0 0,0-1 17 0 0,0 1-1264 0 0,0-3 1951 0 0,1 2-985 0 0,-1 0-33 0 0,2 4-2574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7:59.4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158 493 11024 0 0,'-8'-12'248'0'0,"8"11"-89"0"0,0 0-41 0 0,1-2 19 0 0,5-3-12 0 0,-6 6-78 0 0,3-6 129 0 0,-1 1-69 0 0,-1 3-88 0 0,0-1 0 0 0,0 0 1 0 0,1 0-1 0 0,-1 1 0 0 0,1-1 0 0 0,0 0 0 0 0,-1 1 0 0 0,3-2-19 0 0,-2 2 110 0 0,0-1-22 0 0,3-2 43 0 0,-4 3-48 0 0,1 0 33 0 0,-1 0 12 0 0,0 1 34 0 0,1-1 37 0 0,-1 1 44 0 0,-1 0-6 0 0,1-1 37 0 0,0 1 38 0 0,-1 0 41 0 0,1 0 43 0 0,-1 0 48 0 0,0 0 48 0 0,0 0 52 0 0,0 0-339 0 0,0 0-34 0 0,-3 0 79 0 0,0 0-96 0 0,-1 0-67 0 0,-6 2 53 0 0,7 0-10 0 0,-11 8-21 0 0,2 2-38 0 0,-11 12-5 0 0,20-20-64 0 0,-7 7 12 0 0,7-7-5 0 0,0-1 1 0 0,0 1-1 0 0,1 0 0 0 0,-1 0 1 0 0,1 0-1 0 0,0 0 0 0 0,0 1 1 0 0,0-1-1 0 0,0 0 0 0 0,0 1 0 0 0,1 0 1 0 0,0 0-10 0 0,-7 17 32 0 0,6-16-25 0 0,0 0 0 0 0,0 0-1 0 0,1 0 1 0 0,0 0-1 0 0,0 0 1 0 0,0 0 0 0 0,0 0-1 0 0,1 3-6 0 0,-3 22 51 0 0,2-24-44 0 0,0 1 0 0 0,1-1 0 0 0,0 1 0 0 0,0 3-7 0 0,0-7 6 0 0,1 0 1 0 0,0 0 0 0 0,-1 0-1 0 0,1 0 1 0 0,0 0 0 0 0,1 0-1 0 0,-1 1-6 0 0,10 14 72 0 0,-9-16-49 0 0,1 1 0 0 0,-1-1 0 0 0,0 0-1 0 0,1 1 1 0 0,-1-1 0 0 0,1 0 0 0 0,2 1-23 0 0,-3-2 16 0 0,1 1-1 0 0,-1-1 1 0 0,1 0-1 0 0,0 0 1 0 0,-1-1-1 0 0,1 1 1 0 0,0 0-1 0 0,0-1 1 0 0,-1 0 0 0 0,1 0-1 0 0,0 0 1 0 0,0 0-1 0 0,-1 0 1 0 0,1 0-1 0 0,0-1 1 0 0,0 1-1 0 0,0-1-15 0 0,9-2 36 0 0,0 0-1 0 0,0-1 0 0 0,-1-1 0 0 0,0 0 0 0 0,2-1-35 0 0,8-4 58 0 0,-16 7-43 0 0,0 1 0 0 0,0-1 0 0 0,0 0 0 0 0,0 0 0 0 0,-1 0 0 0 0,1 0 0 0 0,-1-1 0 0 0,0 0-1 0 0,3-3-14 0 0,10-12 69 0 0,-15 17-62 0 0,1-1 1 0 0,-1 1-1 0 0,1-1 0 0 0,-1 1 0 0 0,0-1 0 0 0,0 0 0 0 0,0 0 0 0 0,-1 0 1 0 0,1 0-1 0 0,-1 0 0 0 0,1 0 0 0 0,-1 0 0 0 0,0 0 0 0 0,0-1 0 0 0,-1 1 0 0 0,1 0 1 0 0,-1-1-1 0 0,1-2-7 0 0,0-8 24 0 0,0 11-16 0 0,-1 0 0 0 0,1 0 0 0 0,-1 0 0 0 0,0 0 0 0 0,0 0 0 0 0,0 0 0 0 0,0 1 0 0 0,-1-1 0 0 0,1 0 0 0 0,-1 0 0 0 0,0 0 0 0 0,0 0 0 0 0,0 0-8 0 0,-7-6 10 0 0,7 8-10 0 0,-1-1 0 0 0,1 1 0 0 0,-1-1 0 0 0,1 0 0 0 0,0 0 0 0 0,0 1 0 0 0,0-1 0 0 0,0 0 0 0 0,0 0 0 0 0,0 0 0 0 0,0-1 0 0 0,-4-8 10 0 0,-3 1-36 0 0,5 8 7 0 0,0-1 0 0 0,0 1 0 0 0,0-1 0 0 0,0 1 0 0 0,0 0 0 0 0,0 0 0 0 0,-1 1 0 0 0,1-1 0 0 0,-1 1 0 0 0,1-1 0 0 0,-1 1 0 0 0,0 0 0 0 0,0 1 0 0 0,-1-1 19 0 0,4 1-240 0 0,1 0 87 0 0,-1 0 75 0 0,0-1 63 0 0,0 1 49 0 0,0 0 37 0 0,-4 0 403 0 0,3-1-400 0 0,0 1-94 0 0,2 0-49 0 0,-1 0-53 0 0,0 0-59 0 0,0 0-66 0 0,0 0-100 0 0,0 0-92 0 0,1-1-103 0 0,-1 1-110 0 0,1 0-119 0 0,-1 0 338 0 0,1 0-34 0 0,0 0-33 0 0,0 0-36 0 0,0 0-37 0 0,0 0-37 0 0,0 0 599 0 0,0 0-2152 0 0,0 0-1222 0 0</inkml:trace>
  <inkml:trace contextRef="#ctx0" brushRef="#br0" timeOffset="373.388">665 333 12528 0 0,'0'0'281'0'0,"0"0"17"0"0,-2 0-108 0 0,-1 0-74 0 0,-4 0 64 0 0,3 1 4 0 0,-24 5-82 0 0,14-2-2 0 0,1 1 35 0 0,0 2 39 0 0,1 1 39 0 0,0 1 42 0 0,2 1 45 0 0,9-9-256 0 0,1 1 0 0 0,-1 0 1 0 0,0 0-1 0 0,1 0 1 0 0,0 0-1 0 0,-1 0 1 0 0,1-1-1 0 0,0 1 1 0 0,0 0-1 0 0,0 0 1 0 0,0 2-45 0 0,0 8 183 0 0,2 0 12 0 0,5 1-57 0 0,3 1-54 0 0,-1-3-50 0 0,-7-9-32 0 0,9 10-130 0 0,3-1 49 0 0,5 0 31 0 0,11 5 37 0 0,-11-6 16 0 0,-11-5-53 0 0,-2 2 62 0 0,-1 0 55 0 0,-2 1 45 0 0,-1 7 177 0 0,-3-13-254 0 0,1 0-1 0 0,-1-1 1 0 0,1 1 0 0 0,-1-1 0 0 0,1 1 0 0 0,-1-1 0 0 0,0 1 0 0 0,0-1-1 0 0,0 1 1 0 0,1-1 0 0 0,-1 0 0 0 0,-1 0 0 0 0,1 1 0 0 0,0-1 0 0 0,0 0-1 0 0,0 0 1 0 0,-1 0 0 0 0,1 0 0 0 0,0 0 0 0 0,-1-1 0 0 0,1 1 0 0 0,-1 0-1 0 0,0 0-36 0 0,-17 6 164 0 0,-2-2-38 0 0,-8-1-50 0 0,4-2-122 0 0,13-1-24 0 0,0 0-36 0 0,-5 0-113 0 0,1 0-90 0 0,9 0 165 0 0,1-1-56 0 0,0 0-77 0 0,0 0-98 0 0,0 0-39 0 0,0 0-99 0 0,-6 0-379 0 0</inkml:trace>
  <inkml:trace contextRef="#ctx0" brushRef="#br0" timeOffset="762.958">1150 333 11144 0 0,'0'0'248'0'0,"0"0"34"0"0,0 0 22 0 0,0 0-165 0 0,0 0-35 0 0,-2 0 18 0 0,0-1-85 0 0,-4-2-84 0 0,4 2 74 0 0,-7-3-14 0 0,6 4-16 0 0,1-1 0 0 0,-1 1 0 0 0,0 1-1 0 0,1-1 1 0 0,-1 0 0 0 0,1 0 0 0 0,-1 1 0 0 0,-2 0 3 0 0,-4 2 26 0 0,0-1 42 0 0,2 0 59 0 0,-10 0 245 0 0,0 2 49 0 0,-2 0 92 0 0,4 1 254 0 0,1 0 0 0 0,-9 4-767 0 0,3 2 633 0 0,2 0-114 0 0,0 1-66 0 0,10-6-172 0 0,0 1-35 0 0,-9 8 153 0 0,4 3-103 0 0,12-16-274 0 0,1-1 0 0 0,-1 1 0 0 0,0-1 0 0 0,1 1 0 0 0,-1 0 0 0 0,1 0 0 0 0,0-1 0 0 0,-1 1 0 0 0,1 0-1 0 0,0 0-21 0 0,0-1 120 0 0,0-1 0 0 0,1 2-4 0 0,16 26 160 0 0,-16-27-188 0 0,1 1 0 0 0,18 10 53 0 0,2-1-37 0 0,-9-6-49 0 0,0-1 1 0 0,0 0-1 0 0,0-1 1 0 0,8 1-56 0 0,-3 0 3 0 0,8 6 78 0 0,3 0 13 0 0,-10-6-87 0 0,-7-4-43 0 0,0-1-41 0 0,0-3-52 0 0,-1-3-58 0 0,-7 5 131 0 0,0-1-79 0 0,0 1-77 0 0,0-1-79 0 0,0 1-97 0 0,1-1-86 0 0,-1 1-86 0 0,0-1-87 0 0,0 0-87 0 0,0-1-87 0 0,-1 1-89 0 0,1-1-87 0 0,3-5-808 0 0</inkml:trace>
  <inkml:trace contextRef="#ctx0" brushRef="#br0" timeOffset="1044.645">1234 405 10680 0 0,'0'0'241'0'0,"0"0"38"0"0,0 0 11 0 0,0 0-28 0 0,0 0-152 0 0,0 0-39 0 0,0 0 81 0 0,0 0 163 0 0,0 0 295 0 0,0 0 29 0 0,0 2 5 0 0,0 6-11 0 0,0-6-7 0 0,0 0-2 0 0,2 3-350 0 0,0 1 58 0 0,1 0 87 0 0,3 11 614 0 0,-3-11-690 0 0,2 3 105 0 0,-3-5-273 0 0,0-1-41 0 0,-1-1 147 0 0,0-2-106 0 0,0 1-65 0 0,-1 0-42 0 0,1 2-39 0 0,0 0-11 0 0,0-1 28 0 0,0-1 33 0 0,0 1 51 0 0,3 3 30 0 0,2 3 79 0 0,1-1-135 0 0,0-1-93 0 0,4 1-101 0 0,-10-6-32 0 0,1 0-41 0 0,2-3-443 0 0,-1-1 66 0 0</inkml:trace>
  <inkml:trace contextRef="#ctx0" brushRef="#br0" timeOffset="1310.34">1408 164 12152 0 0,'0'0'356'0'0,"0"0"-130"0"0,0 0-103 0 0,0 0-44 0 0,0 0-5 0 0,0 0 69 0 0,0 0 17 0 0,0-1 14 0 0,0 0-57 0 0,-1-2-34 0 0,0-4 57 0 0,0 5-62 0 0,-3-10 447 0 0,2 7-238 0 0,0 1-141 0 0,2 0-67 0 0,-1 0-52 0 0,3 4-183 0 0,0 1-42 0 0,0 0-59 0 0,0 0-110 0 0,0-1-39 0 0,0 1-106 0 0,0-1-120 0 0,-2 1 267 0 0,1-1-35 0 0,-1 0-255 0 0,0 0-84 0 0,2 1-986 0 0,0-1-976 0 0</inkml:trace>
  <inkml:trace contextRef="#ctx0" brushRef="#br0" timeOffset="1574.513">1486 49 10448 0 0,'0'0'233'0'0,"0"0"39"0"0,0 0 16 0 0,0 0-32 0 0,0 0-146 0 0,0 0-37 0 0,0 0 83 0 0,0 2 168 0 0,2 8 298 0 0,-3 17 1042 0 0,0-19-1216 0 0,0 1-49 0 0,1-1-66 0 0,0 0-87 0 0,1-1 56 0 0,-1 1-34 0 0,-2 6 183 0 0,1-2-139 0 0,1 7 98 0 0,1-8-198 0 0,-1 0-34 0 0,0 10 98 0 0,0-7-23 0 0,0-1-1 0 0,2 12-252 0 0,2 1 375 0 0,2-1-1 0 0,3 12-374 0 0,-5-21 156 0 0,-3-13-125 0 0,0 0-1 0 0,-1 0 1 0 0,1 0-1 0 0,0 0 1 0 0,1 0-1 0 0,-1-1 1 0 0,0 1 0 0 0,1 0-1 0 0,1 1-30 0 0,9 16 26 0 0,-10-16-39 0 0,-1 1 1 0 0,0-1-1 0 0,0 1 1 0 0,0-1 0 0 0,0 3 12 0 0,-1-4-3 0 0,1 3 7 0 0,2 6-11 0 0,-1-9 22 0 0,2 10 40 0 0,-4-13-158 0 0,1 1 36 0 0,-1-1 26 0 0,0 1 110 0 0,1 0 147 0 0,-1-1-103 0 0,0 1-67 0 0,0-1-36 0 0,0 0-33 0 0,1 1-107 0 0,-1-1 14 0 0,0 0-39 0 0,0 1-202 0 0,0-1 128 0 0,0 0-37 0 0,0 0-40 0 0,0 0-41 0 0,0 1-43 0 0,0-1-47 0 0,0 0 2 0 0,0 0-63 0 0,0 0-56 0 0,0 0-49 0 0,0 0-176 0 0,0 0-48 0 0,0 0-212 0 0,0 0-571 0 0</inkml:trace>
  <inkml:trace contextRef="#ctx0" brushRef="#br0" timeOffset="1743.319">1664 158 11488 0 0,'1'-6'301'0'0,"0"0"-110"0"0,0-2-60 0 0,4-13 63 0 0,-3 14-62 0 0,0 3-9 0 0,0 0 39 0 0,0 0 48 0 0,1 1 56 0 0,-1 0 63 0 0,2 1 70 0 0,-1 0 79 0 0,1 0 86 0 0,-1 2 16 0 0,0 0-76 0 0,0 0-71 0 0,-1 1-65 0 0,1 1-60 0 0,-1 0-52 0 0,0 0-49 0 0,0 0-41 0 0,0 2 26 0 0,1 1-69 0 0,2 11 71 0 0,-2-8-30 0 0,-1-4-24 0 0,-1-1 56 0 0,6 13 109 0 0,-2 0-36 0 0,-2 0-36 0 0,0 2-38 0 0,-2-1-42 0 0,0 1-44 0 0,-2-1-45 0 0,1 0-48 0 0,-3 0 41 0 0,-1-1-35 0 0,3-9-22 0 0,-1 0 1 0 0,1 1-1 0 0,0-1 0 0 0,0 5 0 0 0,0 37 20 0 0,-1 0 84 0 0,2-18-60 0 0,1-30-30 0 0,-1 0-59 0 0,1 1-56 0 0,0-1-55 0 0,1 0-55 0 0,-1 1-52 0 0,1-1-52 0 0,0 1-50 0 0,0-1-48 0 0,-1 0-47 0 0,1 0-46 0 0,-1 0-45 0 0,1 0-43 0 0,-1-1-42 0 0,-1 1-40 0 0,1-1-39 0 0,-1 0 589 0 0,3 2-2264 0 0,3-1-1356 0 0</inkml:trace>
  <inkml:trace contextRef="#ctx0" brushRef="#br0" timeOffset="2231.07">2145 276 12496 0 0,'0'0'281'0'0,"0"0"-38"0"0,1-1-59 0 0,-1 0-48 0 0,1-1-38 0 0,0 0-19 0 0,2-4 60 0 0,-2 4-50 0 0,-1-3 43 0 0,0 2 61 0 0,-2 0-38 0 0,-9 0 183 0 0,4 2-145 0 0,2 1-34 0 0,2 1 8 0 0,1-1 40 0 0,-4 2 96 0 0,-1 0-46 0 0,1 1-43 0 0,0 0-35 0 0,-5 4 81 0 0,-17 15 246 0 0,18-11-235 0 0,-11 8 158 0 0,9-8-233 0 0,1 3-57 0 0,-5 5-11 0 0,6-8-35 0 0,2 1 38 0 0,7-11-104 0 0,0 0 0 0 0,1 0 0 0 0,-1 1 0 0 0,1-1-1 0 0,-1 0 1 0 0,1 1 0 0 0,-1-1 0 0 0,1 0 0 0 0,0 1-1 0 0,0 1-26 0 0,0-2 139 0 0,0 0-13 0 0,0 7-55 0 0,0-7-26 0 0,0 1 38 0 0,0 4 128 0 0,2 0-35 0 0,4 4 85 0 0,0-4-134 0 0,2 0-46 0 0,10 2-18 0 0,-14-7-61 0 0,0 0 0 0 0,1 0 1 0 0,-1 0-1 0 0,0-1 1 0 0,0 0-1 0 0,1 0 0 0 0,-1 0 1 0 0,4 0-3 0 0,5-4 64 0 0,-2-1 70 0 0,6-7-35 0 0,-12 7-94 0 0,0 1 0 0 0,0-1 0 0 0,-1 0 0 0 0,0-1 1 0 0,0 1-1 0 0,1-2-5 0 0,4-8 129 0 0,-2 0-43 0 0,3-15-11 0 0,9-19-93 0 0,-19 47-52 0 0,0 2 2 0 0,0 3 5 0 0,-4 9 62 0 0,-3 14 2 0 0,-2 11-1 0 0,4-12 34 0 0,2-5 37 0 0,1-1 53 0 0,3-13-69 0 0,0 2-24 0 0,1 2 16 0 0,-2-10-46 0 0,0 1-1 0 0,0 0 1 0 0,0-1 0 0 0,0 1-1 0 0,0 0 1 0 0,0-1 0 0 0,0 1-1 0 0,0 0 1 0 0,0-1 0 0 0,0 1-1 0 0,0-1 1 0 0,0 1 0 0 0,0 0-1 0 0,1-1 1 0 0,-1 1 0 0 0,0-1 0 0 0,0 1-1 0 0,1 0 1 0 0,-1-1 0 0 0,0 1-1 0 0,1-1 1 0 0,-1 1 0 0 0,1-1-1 0 0,-1 1 1 0 0,1-1 0 0 0,-1 0-1 0 0,1 1 1 0 0,-1-1 0 0 0,1 0-1 0 0,-1 1 0 0 0,2 0 9 0 0,9 8 149 0 0,0-3-109 0 0,-5-4-79 0 0,0 0-43 0 0,0-2-50 0 0,1 0-53 0 0,-1 0-60 0 0,0-2-65 0 0,0 1-70 0 0,0-1-76 0 0,0-1-80 0 0,0 0-88 0 0,0-1-91 0 0,-1 0-97 0 0,6-5-571 0 0</inkml:trace>
  <inkml:trace contextRef="#ctx0" brushRef="#br0" timeOffset="2495.521">2446 0 13616 0 0,'0'0'398'0'0,"0"0"-142"0"0,0 0-117 0 0,0 1-31 0 0,-1 0-56 0 0,-2 12-53 0 0,0 10 23 0 0,2-20-13 0 0,0 0 0 0 0,1 0 0 0 0,-1 0 0 0 0,1 0 0 0 0,0 0 0 0 0,-1 0 0 0 0,1 0 0 0 0,1 0 0 0 0,-1 0 0 0 0,0 0-9 0 0,2 9 88 0 0,-2 0 58 0 0,-2 11 265 0 0,1-16-217 0 0,0 0-1 0 0,0 0 1 0 0,1-1 0 0 0,0 5-194 0 0,2 33 1149 0 0,-4-26-703 0 0,1-7-134 0 0,2 0-58 0 0,2 10 138 0 0,-2-16-271 0 0,0 1-1 0 0,0-1 0 0 0,-1 1 0 0 0,1 0 0 0 0,-2 3-120 0 0,0 4 203 0 0,0 0-56 0 0,-1 7 9 0 0,-3 29 66 0 0,2-32-85 0 0,3-9-82 0 0,0 0 13 0 0,-4 4-95 0 0,3-12 164 0 0,1 1-115 0 0,0 0-99 0 0,-1 1-86 0 0,0-1-126 0 0,1 1-76 0 0,-1 0-142 0 0,0 1-303 0 0,1-3 564 0 0,-1 0 53 0 0,1 0-2 0 0,0 0-39 0 0,0 0 0 0 0,0 0-41 0 0,0 0-47 0 0,0 0-52 0 0,0 0-56 0 0,0 0-54 0 0,0 0-46 0 0,0 0-40 0 0,0 0-161 0 0,0 0-40 0 0,0 0-193 0 0,0 0-526 0 0</inkml:trace>
  <inkml:trace contextRef="#ctx0" brushRef="#br0" timeOffset="3069.091">2340 276 10224 0 0,'0'0'230'0'0,"1"0"30"0"0,4 0-84 0 0,1 0-34 0 0,4-1 53 0 0,1 1-96 0 0,1-1-66 0 0,22 0-53 0 0,-20 0 89 0 0,4 2-55 0 0,0 0 78 0 0,4 0 95 0 0,11 2 181 0 0,-1 0 8 0 0,-10-1-175 0 0,-4-1-92 0 0,0-1-72 0 0,11 0 75 0 0,37-4 72 0 0,-42 3-51 0 0,0-1 85 0 0,0 1 115 0 0,-12 1-115 0 0,-1 0 41 0 0,-10 0-231 0 0,9 1 306 0 0,-6-1-212 0 0,-1 1 43 0 0,-1 0 57 0 0,-1 1 72 0 0,-2-2-125 0 0,0 1-48 0 0,-2 1-6 0 0,0 0-53 0 0,-2 1 6 0 0,3-1 13 0 0,-21 12 254 0 0,-2-1-44 0 0,1-1-62 0 0,1 2-56 0 0,-12 9-151 0 0,7-4 46 0 0,10-6 71 0 0,16-12-30 0 0,1 1-83 0 0,-4 6-144 0 0,4-6 110 0 0,0 0 51 0 0,-1 0 75 0 0,1-1 95 0 0,0 0-6 0 0,1 0 59 0 0,-1-1 66 0 0,0 0 72 0 0,9-1-224 0 0,1-3-45 0 0,10-9 33 0 0,-6 1-100 0 0,4-6-8 0 0,-16 18-57 0 0,2-3 9 0 0,34-35 118 0 0,-9 15-76 0 0,-22 18-56 0 0,0 1 1 0 0,1 0-1 0 0,-1 1 1 0 0,7-3 1 0 0,8 0-46 0 0,0 4-34 0 0,-19 2 71 0 0,0 0 1 0 0,-1 0 0 0 0,1 0-1 0 0,0 1 1 0 0,-1-1 0 0 0,1 0-1 0 0,-1 1 1 0 0,1-1 0 0 0,0 1-1 0 0,-1 0 1 0 0,1 0 0 0 0,-1 0 8 0 0,1 0-5 0 0,0 1 0 0 0,0 0 0 0 0,0-1 0 0 0,0 1 0 0 0,0 0 0 0 0,-1 0 0 0 0,1 0 0 0 0,-1 0 0 0 0,0 0 0 0 0,0 1 1 0 0,1-1-1 0 0,-1 0 5 0 0,1 3-7 0 0,0 1 1 0 0,-1-1 0 0 0,1 0 0 0 0,-1 1 0 0 0,0 1 6 0 0,0 12-50 0 0,1 5-22 0 0,6 15 39 0 0,-4-24-9 0 0,4 4 47 0 0,-7-17 71 0 0,-1-2 0 0 0,0 0 15 0 0,0 0 67 0 0,1 2-67 0 0,-1-1-46 0 0,1 4 5 0 0,0-2 29 0 0,-1-2 0 0 0,0 0 37 0 0,0-1 44 0 0,0 0 51 0 0,-3-10 213 0 0,2-3-46 0 0,2-1-47 0 0,1 0-48 0 0,-1 4-101 0 0,1 0-171 0 0,0-1 1 0 0,0 1-1 0 0,1 0 1 0 0,1 0-1 0 0,0 0 1 0 0,4-9-12 0 0,6-6-15 0 0,3 2-34 0 0,6-5-74 0 0,2 2-85 0 0,2 3-103 0 0,1 1-120 0 0,-23 19 350 0 0,0-1 1 0 0,0 2 0 0 0,1-1-1 0 0,0 1 1 0 0,-1 0 0 0 0,4-1 80 0 0,6-1-204 0 0,-1 0-56 0 0,-14 4 248 0 0,4 0-163 0 0,0-1 85 0 0,6 1-3 0 0,-7 0 40 0 0,-1 0-36 0 0,0 0-51 0 0,0 0-60 0 0,0 1-72 0 0,1-1-85 0 0,-1 0 25 0 0,-1 0-61 0 0,1 1-65 0 0,0-1-69 0 0,0 0-76 0 0,0 0-80 0 0,1 1-85 0 0,-1-1-90 0 0,6 0-1466 0 0,5 0-1316 0 0,-13 0 3628 0 0</inkml:trace>
  <inkml:trace contextRef="#ctx0" brushRef="#br0" timeOffset="4196.824">355 922 10240 0 0,'-9'-4'74'0'0,"-1"1"44"0"0,1 1 39 0 0,-1 0 36 0 0,-5 1 156 0 0,1 1 60 0 0,-1 1 47 0 0,1 1 36 0 0,2 1 201 0 0,0 0-1 0 0,0 0 0 0 0,-7 5-692 0 0,2-1 638 0 0,2 1-75 0 0,-2 0-227 0 0,1 0-103 0 0,0 1-82 0 0,2 2-78 0 0,5 2-72 0 0,-1 5-2 0 0,-1 3 36 0 0,10-20-27 0 0,0 0-1 0 0,1 1 1 0 0,-1-1 0 0 0,1 0 0 0 0,0 1 0 0 0,-1-1-1 0 0,1 1 1 0 0,0-1 0 0 0,0 0 0 0 0,0 1 0 0 0,0-1 0 0 0,0 1-1 0 0,0 0-7 0 0,5 16 106 0 0,2-3-75 0 0,-4-10-40 0 0,0 0 0 0 0,0 0 0 0 0,1 0 0 0 0,-1-1 0 0 0,1 0 0 0 0,0 0 0 0 0,0 0-1 0 0,1 0 10 0 0,-5-4 0 0 0,9 9 0 0 0,1-1 0 0 0,0-1 0 0 0,0 0 0 0 0,0 0 0 0 0,1 0 0 0 0,3 0 0 0 0,46 24 0 0 0,-55-28 0 0 0,-1 0 0 0 0,1 0 0 0 0,-1 0 0 0 0,0 0 0 0 0,0 1 0 0 0,-1 0 0 0 0,1-1 0 0 0,-1 2 0 0 0,1-1 0 0 0,-4-4 2 0 0,1 0 0 0 0,-1 1 0 0 0,0-1-1 0 0,0 0 1 0 0,1 1 0 0 0,-1-1 0 0 0,0 0-1 0 0,0 1 1 0 0,1-1 0 0 0,-1 0 0 0 0,0 1-1 0 0,0-1 1 0 0,0 1 0 0 0,0-1-1 0 0,0 1 1 0 0,0-1 0 0 0,0 0 0 0 0,0 1-1 0 0,0-1 1 0 0,0 1-2 0 0,-3 6 125 0 0,-2 0 56 0 0,-12 7 303 0 0,12-10-371 0 0,0-2-41 0 0,-22 9 336 0 0,0-2-80 0 0,-1-2-80 0 0,-1-2-81 0 0,0-2-78 0 0,0-2-78 0 0,0-2-79 0 0,0-2-77 0 0,27 2 48 0 0,-1 1 45 0 0,-10-3-5 0 0,9 1-39 0 0,0 0-108 0 0,2 1-30 0 0,0 0-89 0 0,0-1-105 0 0,0 1-118 0 0,2 0 268 0 0,0 1-39 0 0,-1 0-423 0 0,1 0 107 0 0,0 0-54 0 0,1-1-803 0 0,-1-2-629 0 0,2-1-1195 0 0</inkml:trace>
  <inkml:trace contextRef="#ctx0" brushRef="#br0" timeOffset="4497.492">597 936 12528 0 0,'0'0'281'0'0,"0"0"40"0"0,0 0 22 0 0,0 0-143 0 0,0 0-96 0 0,0 0-29 0 0,0 1-43 0 0,0 3-8 0 0,0-3 36 0 0,-1 2 12 0 0,-1 1-72 0 0,0 1 34 0 0,-4 5 118 0 0,0-1 47 0 0,-5 14 354 0 0,6-9-229 0 0,0 0-39 0 0,-7 12 183 0 0,4-6-200 0 0,0 0-50 0 0,5-11-109 0 0,0 0 0 0 0,1 1 1 0 0,-1 3-110 0 0,-4 11 104 0 0,5-21-90 0 0,1 0 0 0 0,0 1 0 0 0,0-1-1 0 0,0 1 1 0 0,0-1 0 0 0,1 1 0 0 0,-1-1-1 0 0,1 1-13 0 0,0 4 3 0 0,-1-1-1 0 0,1 0 1 0 0,-1 1-1 0 0,-1-1 0 0 0,-1 4-2 0 0,2-4-58 0 0,4 7 107 0 0,-2-9-98 0 0,0-3-14 0 0,-1 1-32 0 0,0 0-39 0 0,0-1-44 0 0,0 1-50 0 0,-1-1-56 0 0,0-1 33 0 0,1 0-41 0 0,0 0-36 0 0,-1 0-34 0 0,1 0-235 0 0,-1 0-55 0 0,1 0-771 0 0,0-1 1422 0 0,-1 2-2031 0 0,1-2-1157 0 0</inkml:trace>
  <inkml:trace contextRef="#ctx0" brushRef="#br0" timeOffset="4854.473">488 957 11200 0 0,'0'0'256'0'0,"0"0"34"0"0,0 0-30 0 0,0 0-113 0 0,0 1-80 0 0,2 2-22 0 0,0-2 16 0 0,9 10 9 0 0,-1-1 35 0 0,-1 1 36 0 0,-1-2 34 0 0,7 10 268 0 0,3-2 126 0 0,-1-3 182 0 0,-6-5-327 0 0,-1 0-36 0 0,1-1-35 0 0,-1-1-37 0 0,2 0-38 0 0,0-1-39 0 0,1-1-40 0 0,1-1-41 0 0,8 1-16 0 0,1-4-44 0 0,-5-3-19 0 0,-1 0 0 0 0,14-3-79 0 0,16-2 136 0 0,-31 4-125 0 0,-7 2-11 0 0,-1 0 0 0 0,1 0-1 0 0,7 1 1 0 0,-7-2 0 0 0,4-8 0 0 0,0-1 0 0 0,-1 0 0 0 0,1-2 0 0 0,-12 11 1 0 0,0 1-1 0 0,0-1 0 0 0,0 1 0 0 0,0-1 0 0 0,0 1 0 0 0,0-1 0 0 0,-1 1 0 0 0,1-1 1 0 0,-1 0-1 0 0,1 1 0 0 0,-1-1 0 0 0,0-1 0 0 0,1-9-90 0 0,-1 9-51 0 0,0 1 86 0 0,-1 0 62 0 0,-1-3 85 0 0,1 4-103 0 0,0 0-37 0 0,0 0-43 0 0,0 0-55 0 0,0 1-64 0 0,0-1-110 0 0,-1 0-105 0 0,1 1-119 0 0,0 0 224 0 0,1-1-35 0 0,-1 1-37 0 0,0 0-37 0 0,1 0-40 0 0,-1 0-42 0 0,0 0-43 0 0,0-1-45 0 0,1 1-46 0 0,-1 0-48 0 0,1 0-1082 0 0,0 0-998 0 0</inkml:trace>
  <inkml:trace contextRef="#ctx0" brushRef="#br0" timeOffset="6003.9">749 973 9072 0 0,'0'0'200'0'0,"0"0"33"0"0,0 1 193 0 0,0 0-91 0 0,0 1-79 0 0,-1 1-68 0 0,1 0-40 0 0,-1 1-51 0 0,-1 9 76 0 0,1-8-58 0 0,1-2-5 0 0,0-1 42 0 0,-1 12 368 0 0,3 6 202 0 0,0 4 75 0 0,-2-6-417 0 0,0 0-61 0 0,0 4 1 0 0,1 12 89 0 0,-1-1-10 0 0,1-12-95 0 0,-1-2-6 0 0,0-1 57 0 0,0-12-146 0 0,1 1-103 0 0,2 16 1 0 0,-2-19-52 0 0,0 0 35 0 0,-1-1 44 0 0,1-1 54 0 0,0 0 65 0 0,0-1 75 0 0,0-2 85 0 0,0 0 95 0 0,4-16-420 0 0,2-20 43 0 0,-4 27-119 0 0,0 1 0 0 0,0-1 0 0 0,0 1-1 0 0,1 0 1 0 0,2-3-12 0 0,1-3 18 0 0,-4 8-18 0 0,0 1 0 0 0,-1 0 0 0 0,2 1 0 0 0,-1-1 0 0 0,1 0 0 0 0,0 1 0 0 0,0 0 0 0 0,0 0 0 0 0,4-3 0 0 0,7-8 15 0 0,-2-2-36 0 0,-9 12 14 0 0,-1 1-1 0 0,1 0 1 0 0,0 1 0 0 0,0-1 0 0 0,0 0-1 0 0,1 1 1 0 0,-1 0 0 0 0,1 0-1 0 0,1 0 8 0 0,12-5-9 0 0,9 0-137 0 0,-24 9 129 0 0,0-1 1 0 0,-1 1-1 0 0,1 0 1 0 0,0 0-1 0 0,0 0 1 0 0,0 1-1 0 0,0-1 0 0 0,1 1 17 0 0,14 7 16 0 0,4 7-51 0 0,-1 0 0 0 0,-5-7 41 0 0,23 17-6 0 0,9-8 0 0 0,-40-18 0 0 0,1 0 0 0 0,-9 1 0 0 0,1 0 0 0 0,-1 0 0 0 0,1 0 0 0 0,-1 0 0 0 0,1 0 0 0 0,-1 0 0 0 0,0 0 0 0 0,1 0 0 0 0,-1 0 0 0 0,1 0 0 0 0,-1-1 0 0 0,1 1 0 0 0,-1 0 0 0 0,0 0 0 0 0,1 0 0 0 0,-1-1 0 0 0,0 1 0 0 0,1 0 0 0 0,-1 0 0 0 0,1-1 0 0 0,-1 1 0 0 0,0 0 0 0 0,0-1 0 0 0,1 1 0 0 0,-1 0 0 0 0,0-1 0 0 0,0 1 0 0 0,1-1 0 0 0,-1 1 0 0 0,0 0 0 0 0,0-1 0 0 0,0 1 0 0 0,0-1 0 0 0,0 1 0 0 0,1-1 0 0 0,-1 1 0 0 0,0 0 0 0 0,0-1 0 0 0,0 0 0 0 0,0 1 0 0 0,5-14 2 0 0,5-13-6 0 0,-5 8-35 0 0,-3 4-35 0 0,-4 0-53 0 0,0 3 151 0 0,0 0-52 0 0,-3-5-73 0 0,4 16 92 0 0,0-1-1 0 0,1 1 0 0 0,-1 0 1 0 0,0 0-1 0 0,0 0 0 0 0,0 0 1 0 0,0 0-1 0 0,0 0 0 0 0,0 0 1 0 0,0 0-1 0 0,0 0 1 0 0,0 0-1 0 0,-1 0 0 0 0,1 1 1 0 0,0-1-1 0 0,0 1 0 0 0,-1-1 1 0 0,1 1-1 0 0,-1-1 0 0 0,1 1 10 0 0,-2-1 0 0 0,0 0 0 0 0,0 0-1 0 0,0 0 1 0 0,0 1 0 0 0,0 0-1 0 0,0-1 1 0 0,0 1-1 0 0,0 0 1 0 0,0 0 0 0 0,0 1-1 0 0,0-1 1 0 0,0 1-1 0 0,0-1 1 0 0,0 1 0 0 0,0 0-1 0 0,0 0 1 0 0,1 0-1 0 0,-1 1 1 0 0,0-1 0 0 0,1 1-1 0 0,-1-1 1 0 0,1 1 0 0 0,-1 0-1 0 0,1 0 1 0 0,0 0-1 0 0,0 0 1 0 0,0 0 0 0 0,0 1-1 0 0,0-1 1 0 0,0 1-1 0 0,0-1 1 0 0,-2 7 0 0 0,-1 0 0 0 0,1 0 0 0 0,1 0 0 0 0,-2 5 0 0 0,-6 17 0 0 0,4-11-6 0 0,3 1 51 0 0,2-8 24 0 0,-1 0 39 0 0,1 0-4 0 0,5 6 6 0 0,-1 4 43 0 0,-2-21-127 0 0,0 0 0 0 0,1 1-1 0 0,-1-1 1 0 0,0 0 0 0 0,1 1 0 0 0,-1-1-1 0 0,1 0 1 0 0,0 1 0 0 0,0-1 0 0 0,-1 0 0 0 0,2 0-1 0 0,-1 0 1 0 0,0 0 0 0 0,0 0 0 0 0,1 0-1 0 0,-1 0 1 0 0,1 0 0 0 0,-1 0 0 0 0,2 0-26 0 0,0 0 41 0 0,0 0 0 0 0,0 0 0 0 0,0 0 0 0 0,0 0 0 0 0,1-1 0 0 0,-1 1 0 0 0,1-1 0 0 0,-1 0 1 0 0,1 0-1 0 0,-1 0 0 0 0,1-1 0 0 0,0 1-41 0 0,23 0 203 0 0,-1-4-52 0 0,-1-4-71 0 0,-4-1-88 0 0,-17 5 7 0 0,8-2-1 0 0,-1-2-1 0 0,0 1 0 0 0,-1-1 1 0 0,0-1-1 0 0,0 0 0 0 0,0 0 0 0 0,2-4 3 0 0,8-8-207 0 0,-16 17 156 0 0,0-1 0 0 0,0 0 0 0 0,-1 0 0 0 0,1 0-1 0 0,-1 0 1 0 0,0 0 0 0 0,0-1 51 0 0,5-9-97 0 0,6-6-95 0 0,-1 3 52 0 0,-6 5 106 0 0,-6 10 24 0 0,0 1 0 0 0,0-1 0 0 0,1 0 0 0 0,-1 1 0 0 0,1-1 0 0 0,-1 1-1 0 0,1-1 1 0 0,0 1 10 0 0,3-3-63 0 0,-1-1-41 0 0,-4 11-18 0 0,4 5 82 0 0,-2-5 10 0 0,-1-3-19 0 0,1 11-11 0 0,-3 8 44 0 0,0 11 21 0 0,4-2-10 0 0,-1-10 27 0 0,-1-7 49 0 0,-2 0 37 0 0,1-13-98 0 0,0 0 0 0 0,0 0 0 0 0,0 0 1 0 0,-1 1-1 0 0,1-1 0 0 0,0 0 1 0 0,1 0-1 0 0,-1 0 0 0 0,0 1 0 0 0,0-1 1 0 0,0 0-1 0 0,1 1-10 0 0,8 15 113 0 0,-1-9 288 0 0,1-5-101 0 0,0-5-84 0 0,1-2-69 0 0,4-7-12 0 0,5-8-39 0 0,-15 13-55 0 0,17-18 4 0 0,5-6-8 0 0,-23 26-37 0 0,1 1 0 0 0,0-1-1 0 0,0 1 1 0 0,1 0 0 0 0,-1 0-1 0 0,3-1 1 0 0,7-1 22 0 0,2 2-80 0 0,-15 3 47 0 0,0 0 1 0 0,0 0 0 0 0,1 0 0 0 0,-1 0-1 0 0,0 1 1 0 0,0-1 0 0 0,1 0 0 0 0,-1 0 0 0 0,0 1-1 0 0,0-1 1 0 0,1 1 0 0 0,-1-1 0 0 0,0 1-1 0 0,0-1 1 0 0,0 1 0 0 0,0 0 0 0 0,0 0 0 0 0,0 0-1 0 0,0-1 1 0 0,0 1 0 0 0,0 0 0 0 0,0 0-1 0 0,0 1 11 0 0,6 8 0 0 0,0 1 0 0 0,0 1 0 0 0,-1-1 0 0 0,0 1 0 0 0,-1 0 0 0 0,0 2 0 0 0,-4-10-175 0 0,0 0 64 0 0,1 0 55 0 0,0 0 48 0 0,0 0 44 0 0,0 0 37 0 0,11 12 402 0 0,-7-11-405 0 0,-3-3-81 0 0,-1 0-33 0 0,1 0-38 0 0,0-1-42 0 0,0 1-48 0 0,0-1-52 0 0,0 0-58 0 0,0 0-63 0 0,1-1-66 0 0,-1 1-73 0 0,0-1-77 0 0,1 0-82 0 0,0 0-86 0 0,-1 0-93 0 0,1 0-96 0 0,0-1-101 0 0,2 0-1237 0 0,4-3-1272 0 0,-10 4 3512 0 0</inkml:trace>
  <inkml:trace contextRef="#ctx0" brushRef="#br0" timeOffset="6384.239">2007 951 10568 0 0,'-1'-2'263'0'0,"0"0"-43"0"0,-1 0-39 0 0,0 1-35 0 0,-4-2 56 0 0,-1 2-98 0 0,-2 0-64 0 0,-9 1-36 0 0,13 1 1 0 0,0 0 75 0 0,0 0 65 0 0,1 1 55 0 0,-2-1 77 0 0,1 1 44 0 0,-12 5 854 0 0,10-4-697 0 0,3-2-224 0 0,-1 1-33 0 0,1 0-42 0 0,1 0-49 0 0,-1-1-55 0 0,0 1-65 0 0,0 2 408 0 0,-6 11-89 0 0,0 1-46 0 0,-22 43 510 0 0,21-32-415 0 0,7-10-94 0 0,3 1-66 0 0,3-2-56 0 0,-1-13-135 0 0,0 0-1 0 0,0 0 0 0 0,0-1 0 0 0,0 1 1 0 0,0 0-1 0 0,1-1 0 0 0,-1 1 1 0 0,1-1-1 0 0,0 0 0 0 0,0 1 1 0 0,0-1-1 0 0,0 0 0 0 0,0 0 0 0 0,0 0 1 0 0,0-1-1 0 0,1 1 0 0 0,-1 0 1 0 0,1-1-1 0 0,-1 0 0 0 0,1 1 0 0 0,1 0-26 0 0,1-1 24 0 0,57 24 280 0 0,-42-16-250 0 0,-1 2-52 0 0,-7-1 15 0 0,-8-6-32 0 0,0 0 0 0 0,-1 0 1 0 0,1 1-1 0 0,-1-1 0 0 0,0 1 0 0 0,2 5 15 0 0,2 6-5 0 0,-6-7 48 0 0,-4 16-16 0 0,2-16 10 0 0,0-5 12 0 0,0 0-1 0 0,0 0 1 0 0,-1 0 0 0 0,1 0 0 0 0,-1 0 0 0 0,1 0 0 0 0,-1 0 0 0 0,-1 0-1 0 0,1-1 1 0 0,0 1 0 0 0,-1-1 0 0 0,0 0 0 0 0,0 0 0 0 0,0 0 0 0 0,-1 2-49 0 0,-10 6 153 0 0,-1 0-44 0 0,0-3-62 0 0,0-1-79 0 0,10-4 64 0 0,-1-1 0 0 0,1 0 0 0 0,0-1 0 0 0,-1 1 0 0 0,1-1 0 0 0,-1 0 0 0 0,0-1-32 0 0,4 0 24 0 0,2 0-170 0 0,-1-1 47 0 0,-1 1 25 0 0,0-1 19 0 0,-1 0 6 0 0,2 1-18 0 0,-2-2 44 0 0,1 0-43 0 0,0 0-40 0 0,1 0-43 0 0,-1-1-40 0 0,1 0-40 0 0,0 0-40 0 0,0 0-40 0 0,1 0-40 0 0,0 0-38 0 0,-1 0-38 0 0,1 0-38 0 0,0-1-38 0 0,1 1-37 0 0,-1 0-36 0 0,0-1-37 0 0,1 3 204 0 0,-1 0-44 0 0,0 0-41 0 0,0 0-35 0 0,1-1-144 0 0,-1 1-36 0 0,1-3-1533 0 0,-1 4 2230 0 0</inkml:trace>
  <inkml:trace contextRef="#ctx0" brushRef="#br0" timeOffset="6685.359">2258 775 13912 0 0,'0'0'406'0'0,"0"0"-145"0"0,0 0-120 0 0,1 0-51 0 0,-1 1-41 0 0,-2 7-28 0 0,0 0-2 0 0,-1 0 35 0 0,-1 9 144 0 0,0-2 66 0 0,-6 31 635 0 0,6-27-560 0 0,1-3-136 0 0,-1 0-92 0 0,1 7 139 0 0,2 13 47 0 0,-1 13 92 0 0,-2-20-167 0 0,1 1-45 0 0,-7 51 215 0 0,1-22-135 0 0,9-58-401 0 0,0 0 98 0 0,0 0 75 0 0,0 0 52 0 0,0 3 207 0 0,0-3-211 0 0,0 1-84 0 0,0-1-47 0 0,0 0-41 0 0,0-1-20 0 0,0 1-36 0 0,-1-1-40 0 0,1 1-43 0 0,0-1-46 0 0,0 1-49 0 0,0-1-54 0 0,-1 0-56 0 0,-4 3-359 0 0</inkml:trace>
  <inkml:trace contextRef="#ctx0" brushRef="#br0" timeOffset="6956.551">2094 947 12784 0 0,'0'0'289'0'0,"0"0"40"0"0,0 0 22 0 0,0 0-147 0 0,0 0-97 0 0,0 0-31 0 0,1 1-44 0 0,6 2-73 0 0,0 0 111 0 0,0-1 90 0 0,1 1 67 0 0,20 6 759 0 0,-22-6-764 0 0,4 2 248 0 0,0 1-63 0 0,-2-2-162 0 0,-1 0-76 0 0,1 1-92 0 0,-1-1-110 0 0,-5-1-135 0 0,1-1 52 0 0,0 0 46 0 0,-1 0 41 0 0,3 1 59 0 0,0 0 74 0 0,10 7 453 0 0,-8-6-374 0 0,-4-2-137 0 0,1 0-44 0 0,-1 0-54 0 0,1 0-62 0 0,-1 0-49 0 0,0 0-64 0 0,0-1-70 0 0,0 1-77 0 0,0 0-84 0 0,1 0-90 0 0,-1-1-98 0 0,0 1-102 0 0,0-1 25 0 0,-1 1-84 0 0,4 1-1261 0 0,1 0-1184 0 0,-7-3 3195 0 0</inkml:trace>
  <inkml:trace contextRef="#ctx0" brushRef="#br0" timeOffset="7324.255">2495 752 11576 0 0,'0'0'264'0'0,"0"0"34"0"0,0 0 20 0 0,0 0-41 0 0,0 0-122 0 0,0 1 119 0 0,0-1-110 0 0,0 1-72 0 0,0 2 12 0 0,0-1-18 0 0,0 17 724 0 0,1-1-59 0 0,-1 1-90 0 0,0 0-62 0 0,0-1-65 0 0,-1 1-70 0 0,0-1-72 0 0,-2 0-78 0 0,-1-1-80 0 0,-1 0-84 0 0,-2 8 38 0 0,4 11 23 0 0,3-28-142 0 0,-1 1-1 0 0,0 0 1 0 0,0 0 0 0 0,-3 7-69 0 0,0 0 98 0 0,-1 1 39 0 0,2-3 63 0 0,0 1-1 0 0,1 0 0 0 0,1 0 0 0 0,0 2-199 0 0,2-14 71 0 0,2-3 15 0 0,3-5-40 0 0,9-10 126 0 0,-4-3-65 0 0,-1 0-56 0 0,-2-2-43 0 0,2-3-41 0 0,-7 17 8 0 0,1-1 1 0 0,-1 1 0 0 0,1 0 0 0 0,1-1 24 0 0,11-18-169 0 0,-4 2-13 0 0,-10 21 155 0 0,-1 0 0 0 0,0 0 0 0 0,1 0 0 0 0,-1 0 0 0 0,1 0 0 0 0,0 1 0 0 0,0-1 0 0 0,0 0 0 0 0,0 1 0 0 0,0 0 0 0 0,0-1 0 0 0,2 0 27 0 0,-3 1 0 0 0,0 1 0 0 0,-1 0 0 0 0,0 0 0 0 0,0 0 0 0 0,0 0 0 0 0,0 0 0 0 0,1 0 0 0 0,-1 0 0 0 0,0 0 0 0 0,0 0 0 0 0,0 0 0 0 0,0 1 0 0 0,1-1 0 0 0,-1 0 0 0 0,0 0 0 0 0,0 0 0 0 0,0 0 0 0 0,0 0 0 0 0,0 0 0 0 0,0 0 0 0 0,1 0 0 0 0,-1 1 0 0 0,0-1 0 0 0,0 0 0 0 0,0 0 0 0 0,0 0 0 0 0,0 0 0 0 0,0 0 0 0 0,0 1 0 0 0,0-1 0 0 0,0 0 0 0 0,0 0 0 0 0,0 0 0 0 0,0 0 0 0 0,0 0 0 0 0,0 1 0 0 0,1-1 0 0 0,-1 0 0 0 0,0 0 0 0 0,-1 0 0 0 0,5 30 0 0 0,-2 0 0 0 0,-1 0 0 0 0,-2 0 0 0 0,-1 5 0 0 0,1 2 3 0 0,-2 11-40 0 0,3-46-176 0 0,0 0 74 0 0,0 0 63 0 0,0 0 52 0 0,-1 1 87 0 0,2 5 254 0 0,-1-5-289 0 0,1-1-84 0 0,-1-1-30 0 0,1 1-45 0 0,-1-1-53 0 0,1 0-58 0 0,-1 1-90 0 0,1-1-81 0 0,0 1-90 0 0,0-1-97 0 0,0 0-104 0 0,0 1-112 0 0,0-1-120 0 0,0 1-126 0 0,1 0-1258 0 0,0 1-1312 0 0</inkml:trace>
  <inkml:trace contextRef="#ctx0" brushRef="#br0" timeOffset="7755.675">3357 724 13472 0 0,'-1'0'306'0'0,"-13"4"38"0"0,1 0-68 0 0,-1 0-59 0 0,1 1-54 0 0,-9 4 11 0 0,1 1-96 0 0,0 1-65 0 0,-27 18-47 0 0,20-10 102 0 0,15-9 28 0 0,-1 1 58 0 0,1-1 71 0 0,0 1 81 0 0,8-6-240 0 0,-20 17 81 0 0,15-9-51 0 0,4 0 83 0 0,5-11-106 0 0,0 0-36 0 0,-3 4-9 0 0,1-2 36 0 0,2-2 14 0 0,0 0 43 0 0,0 0 129 0 0,0-1-82 0 0,1 0 34 0 0,1 0-37 0 0,-1 0-45 0 0,3 1 14 0 0,6 2-37 0 0,-9-4-67 0 0,14 5 107 0 0,1-2-37 0 0,7-3-3 0 0,0-3-42 0 0,21-12 24 0 0,-16 3 27 0 0,-17 6-39 0 0,-1 0-1 0 0,0 0 0 0 0,0-1 1 0 0,7-7-67 0 0,3-5 38 0 0,-17 17-43 0 0,9-16 71 0 0,-9 12-63 0 0,-2-1-3 0 0,-1 4 0 0 0,-8-10 0 0 0,8 10 0 0 0,-2 0-1 0 0,-8-7-42 0 0,10 9-28 0 0,0 1-82 0 0,1 0-131 0 0,0 0-334 0 0,0 0 83 0 0,0 0 71 0 0,0-1 59 0 0,-1 1-269 0 0,1-1-294 0 0,-1 1 518 0 0,1 0-81 0 0,0 0-105 0 0,0 0-1547 0 0,0-1-1240 0 0</inkml:trace>
  <inkml:trace contextRef="#ctx0" brushRef="#br0" timeOffset="8339.674">3580 499 7312 0 0,'0'0'209'0'0,"1"0"-5"0"0,2-3-221 0 0,-2 1 61 0 0,0 0 47 0 0,-1 0 52 0 0,0 0 61 0 0,0-1 67 0 0,0 1 75 0 0,0 1-70 0 0,0-1 39 0 0,0 1 41 0 0,-1 0 43 0 0,1 0 45 0 0,0 0 48 0 0,-1 0 49 0 0,1 0 53 0 0,-2 0 97 0 0,1-1-59 0 0,-1 1-56 0 0,0 0-54 0 0,0 0-50 0 0,0 0-49 0 0,0 1-45 0 0,0-1-43 0 0,0 1-40 0 0,0 1-38 0 0,-3-1 155 0 0,1 2-119 0 0,-1-1-97 0 0,1 1-92 0 0,0 0-42 0 0,-11 9 49 0 0,12-8-8 0 0,0 0 97 0 0,-39 45 461 0 0,24-30-449 0 0,5-4-64 0 0,2 2-51 0 0,-11 11 25 0 0,-13 12 34 0 0,8-3 208 0 0,1 0-1 0 0,-6 15-363 0 0,16-24 125 0 0,1-1-40 0 0,5-6 91 0 0,1 1 0 0 0,0-1 0 0 0,2 1 0 0 0,-2 7-176 0 0,-16 85 715 0 0,17-74-474 0 0,2-12-37 0 0,-2-1-67 0 0,-23 51 98 0 0,13-34-43 0 0,1-3-128 0 0,16-37-89 0 0,0-1-47 0 0,0 0-42 0 0,0-1-36 0 0,-1-1-241 0 0,0-1-85 0 0,-2-5-767 0 0,4 5 871 0 0,0 1 55 0 0,-1-2 2 0 0,0 1 73 0 0,1 0 6 0 0,0 0-43 0 0,-1 0 7 0 0,1 0-43 0 0,0 0-50 0 0,0 0-55 0 0,-1-1-57 0 0,1 1-55 0 0,0 0-49 0 0,0-1-43 0 0,0 1-172 0 0,0-1-42 0 0,0 0-209 0 0,0-2-569 0 0,0 4 1596 0 0</inkml:trace>
  <inkml:trace contextRef="#ctx0" brushRef="#br0" timeOffset="8974.039">3041 914 12728 0 0,'0'0'289'0'0,"0"0"40"0"0,0 0 21 0 0,0 0-149 0 0,0 0-97 0 0,7-1-10 0 0,5-1-17 0 0,-7 1-9 0 0,-1 1 73 0 0,24-3 621 0 0,0 3-83 0 0,1 2-105 0 0,-15-2-333 0 0,0 1-34 0 0,4 1-6 0 0,-1-1-58 0 0,1-1-65 0 0,-1 1-67 0 0,25-1 273 0 0,0-1-101 0 0,0 0-77 0 0,0-1-56 0 0,2-2-23 0 0,28-6-27 0 0,-22 0 48 0 0,-33 6-50 0 0,22-7 6 0 0,-14 2-38 0 0,-8 2-135 0 0,17-9-453 0 0,-21 7 408 0 0,-13 9 214 0 0,0 0 0 0 0,1 0 0 0 0,-1 0-1 0 0,0 0 1 0 0,0 0 0 0 0,0 0 0 0 0,0-1-1 0 0,0 1 1 0 0,0 0 0 0 0,1 0 0 0 0,-1 0 0 0 0,0 0-1 0 0,0-1 1 0 0,0 1 0 0 0,0 0 0 0 0,0 0-1 0 0,0 0 1 0 0,0 0 0 0 0,0-1 0 0 0,0 1 0 0 0,0 0-1 0 0,0 0 1 0 0,0 0 0 0 0,0-1 0 0 0,0 1-1 0 0,0 0 1 0 0,0 0 0 0 0,0 0 0 0 0,0-1 0 0 0,0 1-1 0 0,0 0 1 0 0,0 0 0 0 0,0 0 0 0 0,0 0 0 0 0,0-1-1 0 0,0 1 1 0 0,-1 0 0 0 0,1 0 0 0 0,0 0-1 0 0,0 0 1 0 0,0 0 0 0 0,0-1 0 0 0,0 1 0 0 0,0 0-1 0 0,-1 0 1 0 0,1 0 0 0 0,0 0 0 0 0,0 0-1 0 0,0 0 1 0 0,0 0 0 0 0,-1 0 0 0 0,1-1 0 0 0,0 1 0 0 0,-9-4 0 0 0,-6 2 19 0 0,9 2-25 0 0,0 1 0 0 0,0-1 0 0 0,0 1 0 0 0,0 1 0 0 0,0-1 0 0 0,-1 1 6 0 0,-23 10 35 0 0,16-6 39 0 0,2 0 57 0 0,-3 1 138 0 0,1 1-67 0 0,-1 0-56 0 0,1 0-49 0 0,-3 2-31 0 0,0 0-40 0 0,-31 25-39 0 0,43-31 21 0 0,-1 0 49 0 0,2 1 38 0 0,3-4-23 0 0,1-1 27 0 0,2 0-15 0 0,43-3 269 0 0,-15-2-151 0 0,-6-1-66 0 0,1-3-42 0 0,13-5 61 0 0,-1-1-71 0 0,0 3-57 0 0,1 3-47 0 0,2 6-36 0 0,-32 2 38 0 0,1 2 1 0 0,-1-1 0 0 0,0 1-1 0 0,0 0 1 0 0,0 1 0 0 0,0 0-1 0 0,6 2 18 0 0,-10-2-5 0 0,0 0-1 0 0,1 0 1 0 0,-1 0-1 0 0,0 1 0 0 0,2 2 6 0 0,6 6 0 0 0,-5 3-10 0 0,8 26-88 0 0,-8-3 42 0 0,-3-12 28 0 0,-1 0 22 0 0,-3-15 30 0 0,-1-2 32 0 0,0-1 48 0 0,-1-6 253 0 0,0-4-74 0 0,0-3-59 0 0,-1-2-46 0 0,2 4-88 0 0,0 0 0 0 0,0-1 0 0 0,0 1 0 0 0,1-1 0 0 0,0 1 0 0 0,-1-4-90 0 0,3-6 213 0 0,-2-1-48 0 0,1-2-30 0 0,1 0-47 0 0,-2 14-80 0 0,1 0 0 0 0,0-1 0 0 0,0 1-1 0 0,0-1 1 0 0,0 1 0 0 0,1 0 0 0 0,-1 0 0 0 0,2-2-8 0 0,8-12 4 0 0,20-28-54 0 0,-23 34 14 0 0,0 0 0 0 0,1 1 1 0 0,1 0-1 0 0,10-9 36 0 0,-13 13-173 0 0,3-2 50 0 0,13-9-20 0 0,-15 12 18 0 0,-3 2-2 0 0,1 1-49 0 0,0 0-59 0 0,0 0-67 0 0,0 0-79 0 0,0 1-86 0 0,1 1-97 0 0,0-1-107 0 0,-5 1 183 0 0,-1 0-92 0 0,0 0-77 0 0,1 0-65 0 0,-1 0-245 0 0,1 0-56 0 0,0 0-1218 0 0,0 0-1260 0 0</inkml:trace>
  <inkml:trace contextRef="#ctx0" brushRef="#br0" timeOffset="9290.064">3244 779 12640 0 0,'0'0'289'0'0,"0"0"40"0"0,0 0 21 0 0,0 0-150 0 0,0 0-96 0 0,0 0-42 0 0,-1 0-23 0 0,-2 0-10 0 0,2 0 41 0 0,-5 0 471 0 0,1 0-35 0 0,-6 2 406 0 0,0 0-125 0 0,0 2-115 0 0,0-1-104 0 0,0 2-95 0 0,0-1-83 0 0,0 1-75 0 0,2-1-89 0 0,-1-1-42 0 0,-8 4 83 0 0,2-2-318 0 0,0 0 81 0 0,-2 0 70 0 0,-26 4 211 0 0,28-6-238 0 0,3-1-52 0 0,1 0-39 0 0,0 0-50 0 0,0 0-57 0 0,3-1-6 0 0,0 0-37 0 0,1 1-41 0 0,-1-1-44 0 0,0 0-49 0 0,1 0-50 0 0,-1 0-54 0 0,1 0-58 0 0,6-1 23 0 0,0 0-65 0 0,1 0-58 0 0,-1 1-51 0 0,0-1-181 0 0,1 0-50 0 0,-2 1-219 0 0,0 0-586 0 0,3-1 1642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8:09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213 52 7312 0 0,'-1'-4'276'0'0,"3"1"-71"0"0,0-1-61 0 0,2 0-52 0 0,3-2-32 0 0,-4-2-77 0 0,-2 7-86 0 0,-1 0 40 0 0,0 0 40 0 0,1 0 41 0 0,-1 0 43 0 0,0 0 41 0 0,1 0 44 0 0,-1 0 43 0 0,1-1 199 0 0,-1 1 111 0 0,1-1 115 0 0,-1 1 117 0 0,0-1 120 0 0,1 0 122 0 0,-1 0 125 0 0,0 0 127 0 0,0 2-907 0 0,-1 0-82 0 0,0 0-70 0 0,0 0-57 0 0,-1 0-15 0 0,-1 0-54 0 0,2 0 2 0 0,0 0 76 0 0,-7 0 202 0 0,1 1-35 0 0,-8 2 192 0 0,0 1-107 0 0,1 1-86 0 0,-9 6 38 0 0,-10 8 25 0 0,9-6-46 0 0,20-11-251 0 0,1 1 0 0 0,-1-1 0 0 0,1 1 0 0 0,-1 0 0 0 0,1 0 0 0 0,-1 0-50 0 0,-2 5 127 0 0,0 0 1 0 0,0 0 0 0 0,-3 5-128 0 0,-6 10 253 0 0,8-12-141 0 0,-2 18 219 0 0,7-20-281 0 0,0 0-55 0 0,2-8-3 0 0,1 8 8 0 0,0-8 5 0 0,0 0-1 0 0,-1 0 1 0 0,1 0-1 0 0,0 0 0 0 0,0 0 1 0 0,0 0-1 0 0,0 0 1 0 0,0-1-1 0 0,0 1 0 0 0,0 0 1 0 0,0-1-1 0 0,1 1-4 0 0,0 0 13 0 0,1 0 1 0 0,-1 0-1 0 0,0-1 0 0 0,1 1 0 0 0,-1-1 0 0 0,0 0 1 0 0,1 0-1 0 0,-1 0 0 0 0,0 0 0 0 0,2 0-13 0 0,26-6 97 0 0,-14 0-107 0 0,12-7-109 0 0,-1-4-71 0 0,3-8-102 0 0,-22 16 127 0 0,0 0 0 0 0,-1 0 0 0 0,6-10 165 0 0,-10 16-44 0 0,3-2 18 0 0,1-1 4 0 0,-4 1-26 0 0,-1 0-32 0 0,-1-2-52 0 0,1 15 25 0 0,2 0 66 0 0,1 7 37 0 0,-5 14 3 0 0,-2-10 31 0 0,0-4 27 0 0,-2 1 39 0 0,3-14-88 0 0,1-1 1 0 0,-1 1 0 0 0,1 0-1 0 0,0-1 1 0 0,0 1 0 0 0,0 0-1 0 0,0 0 1 0 0,0-1 0 0 0,0 1-1 0 0,1 1-8 0 0,-1 0 7 0 0,1-1 0 0 0,0 1 0 0 0,0-1 0 0 0,0 0 0 0 0,1 1 0 0 0,-1-1 0 0 0,1 0 0 0 0,-1 0 0 0 0,2 2-7 0 0,3 4 53 0 0,-5-3 11 0 0,1-1 24 0 0,5-1-83 0 0,0-1-64 0 0,-3-2-47 0 0,-1 1-18 0 0,5-1 17 0 0,-5 0 11 0 0,-1 0-79 0 0,0 0-13 0 0,-1 0-66 0 0,1-1-75 0 0,0 1-86 0 0,-1 0-5 0 0,0 0-65 0 0,0 0-58 0 0,1 0-50 0 0,-1-1-175 0 0,1 1-50 0 0,0 0-212 0 0,1-1-568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8:10.1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225 49 11312 0 0,'0'0'332'0'0,"0"0"-4"0"0,0 0-245 0 0,1 2-48 0 0,3 18 112 0 0,-1-5 1 0 0,0-2 60 0 0,-1-2 105 0 0,-2-8 150 0 0,0 8-57 0 0,1 0-58 0 0,-1 6 86 0 0,1 1-70 0 0,1 16 293 0 0,-2-12-147 0 0,0 4 20 0 0,0-7-199 0 0,0-1-38 0 0,0 0-36 0 0,-1 0-35 0 0,-1 17 122 0 0,-2 1-123 0 0,-2-5-56 0 0,-1 6-3 0 0,6-27-147 0 0,0 13 104 0 0,0-16-116 0 0,1 0-42 0 0,0-6-439 0 0,0-1 84 0 0,-1 1 76 0 0,0-1 63 0 0,0 0-14 0 0,-1 1 76 0 0,-2-1-263 0 0,4 0 326 0 0,0 0-34 0 0,-2 0-858 0 0</inkml:trace>
  <inkml:trace contextRef="#ctx0" brushRef="#br0" timeOffset="1485.177">2 344 11168 0 0,'0'0'28'0'0,"-1"-1"1"0"0,1 1-1 0 0,0 0 0 0 0,0-1 1 0 0,0 1-1 0 0,0-1 1 0 0,-1 1-1 0 0,1-1 1 0 0,0 1-1 0 0,0-1 0 0 0,0 1 1 0 0,0-1-1 0 0,0 1 1 0 0,0 0-1 0 0,0-1 1 0 0,0 1-1 0 0,0-1 1 0 0,0 1-1 0 0,1-1 0 0 0,-1 1 1 0 0,0-1-1 0 0,0 1 1 0 0,0-1-1 0 0,0 1 1 0 0,1 0-1 0 0,-1-1 1 0 0,0 1-1 0 0,1 0 0 0 0,-1-1 1 0 0,0 1-1 0 0,0-1 1 0 0,1 1-1 0 0,-1 0 1 0 0,1 0-1 0 0,-1-1 0 0 0,0 1 1 0 0,1 0-1 0 0,-1 0 1 0 0,1-1-1 0 0,-1 1 1 0 0,0 0-1 0 0,1 0 1 0 0,-1 0-1 0 0,1 0 0 0 0,-1 0 1 0 0,1 0-1 0 0,-1 0 1 0 0,1 0-29 0 0,13-3 603 0 0,-6 3-355 0 0,-1 0-50 0 0,-1 0-57 0 0,-2-1-72 0 0,10-1 470 0 0,0 1-83 0 0,0-1-73 0 0,0 0-66 0 0,2 1-11 0 0,1-1-67 0 0,3 1-20 0 0,10-1 22 0 0,1-1-14 0 0,-10 2-43 0 0,8-1-25 0 0,14-1-45 0 0,1 0-24 0 0,-16 3-22 0 0,36 7 30 0 0,-56-6-73 0 0,7 2 49 0 0,-11-2-24 0 0,0 1 0 0 0,0-1 0 0 0,0 1 0 0 0,0 0 0 0 0,0 0 0 0 0,2 1-50 0 0,3 4 35 0 0,1 2-102 0 0,-6-3-22 0 0,0-1-43 0 0,11 15 116 0 0,-11-15 16 0 0,0 1 0 0 0,0-1-1 0 0,0 1 1 0 0,-1-1 0 0 0,0 1 0 0 0,0 0 0 0 0,-1 0-1 0 0,1 1 1 0 0,-1-1 0 0 0,-1 0 0 0 0,1 1 0 0 0,-1 0-1 0 0,0 4 1 0 0,0-6 5 0 0,0 3-10 0 0,-6 2 75 0 0,5-10-66 0 0,0 0 1 0 0,0 1-1 0 0,0-1 0 0 0,0 0 1 0 0,0 0-1 0 0,0 1 1 0 0,0-1-1 0 0,0 0 1 0 0,0 1-1 0 0,0-1 0 0 0,0 0 1 0 0,0 1-1 0 0,0-1 1 0 0,0 0-1 0 0,0 0 1 0 0,0 1-1 0 0,0-1 0 0 0,0 0 1 0 0,1 0-1 0 0,-1 1 1 0 0,0-1-1 0 0,0 0 1 0 0,0 0-1 0 0,1 1 0 0 0,-1-1 1 0 0,0 0-1 0 0,0 0 1 0 0,0 0-1 0 0,1 1 1 0 0,-1-1-1 0 0,0 0 0 0 0,0 0 1 0 0,1 0-1 0 0,-1 0 1 0 0,0 0-1 0 0,1 1 0 0 0,-1-1 1 0 0,0 0-1 0 0,0 0 1 0 0,1 0-1 0 0,-1 0 1 0 0,0 0-1 0 0,1 0 0 0 0,-1 0 1 0 0,0 0-1 0 0,0 0 1 0 0,1 0-5 0 0,3 0 79 0 0,-11 0-12 0 0,7 0-53 0 0,-1 0-1 0 0,0 0 0 0 0,0 0 1 0 0,0 0-1 0 0,0 0 0 0 0,0-1 1 0 0,0 1-1 0 0,0 0 0 0 0,0 0 1 0 0,1-1-1 0 0,-1 1 0 0 0,0-1 1 0 0,0 1-1 0 0,0-1 0 0 0,1 1 1 0 0,-1-1-1 0 0,0 0-13 0 0,0 1 11 0 0,0-1 1 0 0,1 0-1 0 0,-1 0 0 0 0,1 0 1 0 0,-1 0-1 0 0,1 0 0 0 0,-1 0 1 0 0,1 0-1 0 0,-1 0 0 0 0,1 0 1 0 0,0 0-1 0 0,0 0 0 0 0,-1 0-11 0 0,2-17 88 0 0,4 3-40 0 0,7-15 35 0 0,-1 0-28 0 0,-6 21-55 0 0,-1-1 0 0 0,0 0 0 0 0,1-4 0 0 0,-2 3 0 0 0,-1 8 0 0 0,0 0 0 0 0,0 0 0 0 0,0 0 0 0 0,0 0 0 0 0,0 0 0 0 0,0 0 0 0 0,1 1 0 0 0,0-1 0 0 0,0 0 0 0 0,11-12 0 0 0,12-14-1 0 0,-20 23-19 0 0,0 1 1 0 0,1 0 0 0 0,0 0-1 0 0,0 0 1 0 0,6-2 19 0 0,-1 0-25 0 0,-3 2-19 0 0,1-1 0 0 0,0 2-1 0 0,0 0 1 0 0,5-1 44 0 0,-11 3-11 0 0,0 2 0 0 0,0-1-1 0 0,0 0 1 0 0,0 1-1 0 0,0 0 1 0 0,0 0 0 0 0,0 0-1 0 0,0 1 1 0 0,1-1 0 0 0,-1 1-1 0 0,0 0 1 0 0,0 0-1 0 0,3 1 12 0 0,-6-1 1 0 0,0-1 0 0 0,0 1 0 0 0,0 0 0 0 0,0-1-1 0 0,0 1 1 0 0,0 0 0 0 0,0 0 0 0 0,0 0 0 0 0,-1-1 0 0 0,1 1-1 0 0,0 0 1 0 0,0 0 0 0 0,-1 0 0 0 0,1 0 0 0 0,0 1-1 0 0,7 9 41 0 0,-2-7-29 0 0,1 2-43 0 0,1 7-92 0 0,-4-6 71 0 0,2 0 37 0 0,-4-6 16 0 0,-1 0-1 0 0,0 1 0 0 0,0-1 1 0 0,0 1-1 0 0,1-1 0 0 0,-2 1 1 0 0,1-1-1 0 0,0 1 0 0 0,0 0 0 0 0,0 1 0 0 0,1 1 0 0 0,-1 3 12 0 0,1-4 50 0 0,-1-3 14 0 0,-1 0-10 0 0,3-2 47 0 0,-1-3-90 0 0,-2-5-31 0 0,1-4 34 0 0,2 0 41 0 0,1-10 80 0 0,-3 5-137 0 0,4 1-92 0 0,-2 11 124 0 0,3-6-57 0 0,-3 8-47 0 0,1 2-51 0 0,-2 2 52 0 0,-1-5 29 0 0,-1 5-20 0 0,-1-1-52 0 0,0 1-94 0 0,-1 0-112 0 0,2 1 105 0 0,-1 0-36 0 0,0 0-42 0 0,0 0-43 0 0,-1 1 454 0 0,1 0-121 0 0,0-1-107 0 0,0 1-95 0 0,-1-1-145 0 0,1 0-94 0 0,0 0-179 0 0,-1-1-416 0 0,1-1-12 0 0,0 1 404 0 0,0-1 175 0 0,1 1 86 0 0,0-1 145 0 0,-1 0 89 0 0,1 0 101 0 0,0 0 116 0 0,0 2-116 0 0,0-1 55 0 0,-1 1 47 0 0,1-1 37 0 0,-2 0 173 0 0,-2 0 253 0 0,3 1-326 0 0,-1-1-44 0 0,1 1-72 0 0,0 0-94 0 0,1 0-117 0 0,-8-1 666 0 0,0 2-95 0 0,-1 2-79 0 0,-1 1-61 0 0,-1 3 7 0 0,8-6-215 0 0,0 1 0 0 0,1 1 0 0 0,-1-1 0 0 0,1 0 1 0 0,0 0-1 0 0,0 1 0 0 0,-1 0-94 0 0,-16 27 569 0 0,-1 1-102 0 0,2 1-108 0 0,1 1-119 0 0,4 0-92 0 0,7 2 116 0 0,5-17-83 0 0,3 0 35 0 0,3-1 38 0 0,2 0 39 0 0,1-6-19 0 0,4-2-59 0 0,2-3-50 0 0,2-2-39 0 0,9-3 14 0 0,-21-1-122 0 0,0 0 1 0 0,0-1-1 0 0,0 0 0 0 0,-1 0 1 0 0,1 0-1 0 0,0 0 1 0 0,-1 0-1 0 0,1-1-18 0 0,13-5 95 0 0,-15 7-87 0 0,1-1 1 0 0,-1 0-1 0 0,1 0 0 0 0,-1 0 0 0 0,0-1 0 0 0,1 1 0 0 0,-1-1 0 0 0,0 1-8 0 0,6-9 64 0 0,0 1 4 0 0,1 0 34 0 0,-6 6-54 0 0,0 1 1 0 0,-1-1-1 0 0,1 0 1 0 0,-1-1-1 0 0,1 1 1 0 0,-1 0-1 0 0,1-3-48 0 0,-2 1 50 0 0,1 0-8 0 0,9-14 29 0 0,3 0-22 0 0,2-3-66 0 0,-15 19-84 0 0,-2 3 4 0 0,1-2 45 0 0,1-2 30 0 0,3-6 29 0 0,-3 8-86 0 0,-2 3-11 0 0,0 2-47 0 0,-1 0 144 0 0,0 1-23 0 0,0-1 0 0 0,1 0 1 0 0,-1 0-1 0 0,1 1 0 0 0,0-1 0 0 0,-1 4 16 0 0,-3 6-78 0 0,4-12 78 0 0,1 0 0 0 0,-1-1 0 0 0,1 1 0 0 0,-1 0-1 0 0,1 0 1 0 0,0 0 0 0 0,-1 0 0 0 0,1 0 0 0 0,0 0 0 0 0,0 0 0 0 0,-1 0 0 0 0,1 0 0 0 0,0 0 0 0 0,0 0 0 0 0,0 0 0 0 0,0 0 0 0 0,0 0 0 0 0,1 0 0 0 0,-1 0-1 0 0,0 0 1 0 0,4 12 0 0 0,-6-10 0 0 0,1 0 0 0 0,1-3 0 0 0,0 0 0 0 0,0 1 0 0 0,-1-1 0 0 0,1 1 0 0 0,0 0 0 0 0,0-1 0 0 0,0 1 0 0 0,1-1 0 0 0,-1 1 0 0 0,0-1 0 0 0,0 1 0 0 0,0-1 0 0 0,0 0 0 0 0,0 1 0 0 0,1-1 0 0 0,-1 1 0 0 0,0-1 0 0 0,0 1 0 0 0,17 17 11 0 0,-17-17 42 0 0,7-2-10 0 0,-1 0 46 0 0,16-10 313 0 0,-14 5-285 0 0,-2 2-97 0 0,9-6 7 0 0,-13 5-30 0 0,0 1 4 0 0,13-18-1 0 0,12-19 0 0 0,-21 30 0 0 0,0 1 0 0 0,1 0 0 0 0,1 0 0 0 0,0 1 0 0 0,5-6 0 0 0,-12 14 0 0 0,-1 1 0 0 0,1-1 0 0 0,0 0 0 0 0,0 1 0 0 0,-1-1 0 0 0,1 0 0 0 0,0 1 0 0 0,0-1 0 0 0,0 1 0 0 0,0-1 0 0 0,-1 1 0 0 0,1 0 0 0 0,0-1 0 0 0,0 1 0 0 0,0 0 0 0 0,0 0 0 0 0,0-1 0 0 0,0 1 0 0 0,0 0 0 0 0,0 0 0 0 0,0 0 0 0 0,0 0 0 0 0,0 0 0 0 0,0 0 0 0 0,0 1 0 0 0,0-1 0 0 0,1 1 0 0 0,-1 0 0 0 0,1 0 0 0 0,-1 1 0 0 0,1-1 0 0 0,-1 0 0 0 0,0 1 0 0 0,1-1 0 0 0,-1 1 0 0 0,0-1 0 0 0,0 1 0 0 0,0 0 0 0 0,0-1 0 0 0,-1 1 0 0 0,2 1 0 0 0,1 5 0 0 0,0 0 0 0 0,-1 0 0 0 0,0 0 0 0 0,0 1 0 0 0,-1-1 0 0 0,1 8 0 0 0,0 54 0 0 0,-2-54 0 0 0,0-8 2 0 0,0 0-1 0 0,1 0 0 0 0,1-1 0 0 0,0 2-1 0 0,1 4 33 0 0,0 0 41 0 0,-2-9 33 0 0,2 2 296 0 0,0-7-191 0 0,1-2-142 0 0,-2 1-34 0 0,-1 0 0 0 0,1 0-1 0 0,0-1 1 0 0,-1 1-1 0 0,0 0 1 0 0,0-1 0 0 0,1 0-1 0 0,-1 1 1 0 0,0-3-36 0 0,4-11 106 0 0,-2 2-46 0 0,-3 13-59 0 0,9-30 7 0 0,1 3-100 0 0,-3 13-31 0 0,1 0 0 0 0,1 0-1 0 0,0 1 1 0 0,4-3 123 0 0,-7 8-99 0 0,-5 7 73 0 0,1-1 0 0 0,-1 1 0 0 0,1 0 0 0 0,0-1 0 0 0,0 1 0 0 0,0 0 1 0 0,0 0-1 0 0,0 1 0 0 0,1-1 26 0 0,-2 1-4 0 0,0 1-1 0 0,0 0 1 0 0,0 0 0 0 0,-1-1 0 0 0,1 1 0 0 0,0 0 0 0 0,0 0 0 0 0,0 0 0 0 0,0 0-1 0 0,0 0 1 0 0,0 0 0 0 0,0 0 0 0 0,0 0 0 0 0,0 1 0 0 0,0-1 0 0 0,0 0 0 0 0,-1 1 0 0 0,1-1-1 0 0,0 0 1 0 0,0 1 0 0 0,0-1 0 0 0,-1 1 0 0 0,1-1 0 0 0,0 1 0 0 0,0 0 0 0 0,-1-1 0 0 0,1 1-1 0 0,0 0 1 0 0,-1-1 0 0 0,1 1 0 0 0,-1 0 4 0 0,11 13-4 0 0,-4 4-37 0 0,2 23-95 0 0,-3-15 50 0 0,-3-19 83 0 0,-1 0-1 0 0,1 0 0 0 0,0-1 0 0 0,1 1 0 0 0,0-1 1 0 0,0 0-1 0 0,1 2 4 0 0,6 7-48 0 0,-10-12 36 0 0,15 11-19 0 0,-13-12 108 0 0,0 0-39 0 0,1-1-37 0 0,-1 1-32 0 0,4 0-122 0 0,0 0-101 0 0,-1 0-43 0 0,1-1-49 0 0,12 1-923 0 0,-11-2 756 0 0,5 0-510 0 0</inkml:trace>
  <inkml:trace contextRef="#ctx0" brushRef="#br0" timeOffset="1795.668">1741 98 13584 0 0,'-4'-1'272'0'0,"0"0"-57"0"0,0 1-51 0 0,0 0-43 0 0,-2 0-12 0 0,-1 1-54 0 0,-11 4-13 0 0,12-1 28 0 0,5-3-53 0 0,0 0 1 0 0,-1 0-1 0 0,1 0 1 0 0,-1-1-1 0 0,1 1 1 0 0,-1 0-1 0 0,1-1 1 0 0,-1 1-1 0 0,0-1 1 0 0,1 0 0 0 0,-1 1-18 0 0,-6 0 164 0 0,2 3 110 0 0,3-1-84 0 0,1 0 43 0 0,0 2 47 0 0,1 1 53 0 0,1 1-236 0 0,0 1-1 0 0,0-1 0 0 0,1 0 1 0 0,1 7-97 0 0,4 13 154 0 0,1-4-62 0 0,2-3-52 0 0,0-4-47 0 0,1 0 1 0 0,8 7 6 0 0,-3-2 9 0 0,-10-13 68 0 0,0 0-78 0 0,10 20-158 0 0,-12-21 152 0 0,-1 1 38 0 0,0-1 53 0 0,-1 0 66 0 0,-1-2-8 0 0,0 0 39 0 0,0 0 43 0 0,-1-1 46 0 0,-3 4 185 0 0,-2-3-86 0 0,-3-1-71 0 0,-1-1-60 0 0,-7-1 54 0 0,-7-1 44 0 0,22-1-292 0 0,-29-2 120 0 0,0-2-86 0 0,10 0-100 0 0,0 0-76 0 0,10 1 0 0 0,-1 1-32 0 0,1 0-37 0 0,1 0-40 0 0,7 2 42 0 0,3 0 18 0 0,0 0-84 0 0,0-1 37 0 0,-1 0-99 0 0,-1 0 65 0 0,-2-2 14 0 0,1 2 86 0 0,2 0 14 0 0,0 0-8 0 0,0 0-35 0 0,0 0-4 0 0,0 1-34 0 0,1-1-38 0 0,-1 1-42 0 0,1-1-14 0 0,0 0-37 0 0,0 0-424 0 0,-1-1 113 0 0,1 1-50 0 0,0-1-797 0 0,0-1 161 0 0,0 1-38 0 0,0-3-1340 0 0</inkml:trace>
  <inkml:trace contextRef="#ctx0" brushRef="#br0" timeOffset="2080.892">1812 135 12728 0 0,'0'0'289'0'0,"0"0"40"0"0,1 2 21 0 0,9 13-176 0 0,-5-3-19 0 0,-1-1 12 0 0,-1-1 47 0 0,0 0 6 0 0,-1-1 46 0 0,1 0 50 0 0,-1 0 56 0 0,1 2 176 0 0,-1-1 107 0 0,1 1-83 0 0,-1 0-55 0 0,0 1-52 0 0,-1-1-50 0 0,-1 0-46 0 0,1 0-42 0 0,-1 0-41 0 0,0 1-36 0 0,0 9 134 0 0,1 0-100 0 0,2 1-81 0 0,1-2-59 0 0,-3-6-80 0 0,1-10-64 0 0,-1-3 0 0 0,-1-1-1 0 0,0 0 0 0 0,0 0 0 0 0,1 0 0 0 0,-1 0 0 0 0,0 0 0 0 0,1 0 1 0 0,-1 1-1 0 0,0-1 0 0 0,0 0 0 0 0,1 0 0 0 0,-1 0 0 0 0,0 0 0 0 0,1 0 1 0 0,-1 0-1 0 0,0 0 0 0 0,1 0 0 0 0,-1 0 0 0 0,0-1 0 0 0,1 1 1 0 0,-1 0-1 0 0,0 0 0 0 0,0 0 0 0 0,1 0 0 0 0,-1 0 1 0 0,1-2-50 0 0,-1 2-48 0 0,0 0-23 0 0,0 0-34 0 0,0 0-128 0 0,0 0-41 0 0,0 0-141 0 0,2-2-274 0 0,6-5-533 0 0,-1-1-7 0 0</inkml:trace>
  <inkml:trace contextRef="#ctx0" brushRef="#br0" timeOffset="2281.407">2144 0 13792 0 0,'0'0'314'0'0,"0"0"46"0"0,0 0 22 0 0,0 0-235 0 0,0 0-35 0 0,1 0 22 0 0,0 0-89 0 0,2 0-75 0 0,-1 1 66 0 0,1 0 125 0 0,0 2 84 0 0,-1 0 25 0 0,0 4 426 0 0,-2-1-250 0 0,0-4-272 0 0,0 0-48 0 0,-1 0-53 0 0,1-1-85 0 0,0-1-36 0 0,0 0 26 0 0,-1 16 743 0 0,2-8-404 0 0,-1-1-39 0 0,1 0-58 0 0,-1-1-50 0 0,0-4 129 0 0,0 2-10 0 0,0 16-32 0 0,-1 1-102 0 0,0 6-60 0 0,2 36 9 0 0,-1-55-88 0 0,0 0 0 0 0,0 0 0 0 0,-1-1 0 0 0,0 1 0 0 0,-1 0-16 0 0,-3 31 37 0 0,5-31-35 0 0,-1 1-1 0 0,0 0 1 0 0,0-1-1 0 0,-2 6-1 0 0,-6 17 69 0 0,2-6 48 0 0,4-17-83 0 0,-1-1-111 0 0,0-1-99 0 0,-1-2-87 0 0,5-3 382 0 0,-1-1-37 0 0,0 1-35 0 0,1 0-34 0 0,-1 0-83 0 0,0 0-119 0 0,0 0-122 0 0,0-1-106 0 0,0 1-91 0 0,0 0-79 0 0,-1 0-344 0 0,1 0-95 0 0,-4-1-2562 0 0,3-1 2853 0 0,0 1 39 0 0,0-2-1229 0 0,-2-1-1062 0 0</inkml:trace>
  <inkml:trace contextRef="#ctx0" brushRef="#br0" timeOffset="2597.012">2019 327 8328 0 0,'0'-9'241'0'0,"0"7"0"0"0,0 1-143 0 0,0 0 16 0 0,2-3 436 0 0,-1 1-59 0 0,1-1-55 0 0,0 1-49 0 0,1-1-47 0 0,-1 0-40 0 0,4-4 193 0 0,-2 4-253 0 0,0-1-34 0 0,3-2 89 0 0,9-9 317 0 0,-11 12-393 0 0,-1 0 38 0 0,4-1 33 0 0,-1-1-45 0 0,18-10 420 0 0,-14 10-354 0 0,-4 3-93 0 0,0-1 35 0 0,19-6-54 0 0,2 3-48 0 0,29 1 37 0 0,-3-1-100 0 0,4 1-87 0 0,-36 4 35 0 0,1-1 1 0 0,5-1-37 0 0,-16 1 35 0 0,21-1 170 0 0,-20 4-148 0 0,-14 1-152 0 0,-1 3 51 0 0,-4 9 69 0 0,-9 17 247 0 0,5-14 8 0 0,0 2 71 0 0,-7 13 336 0 0,14-25-529 0 0,-1 2 38 0 0,-5 21 534 0 0,6-18-467 0 0,3-11-254 0 0,-1 3 79 0 0,0-1 1 0 0,1 1 0 0 0,-1-1 0 0 0,1 1 0 0 0,0-1 0 0 0,0 1-1 0 0,0 2-88 0 0,5 14 527 0 0,-4-18-342 0 0,0-1-66 0 0,0 1-67 0 0,0-1-70 0 0,0 0-70 0 0,0 0-73 0 0,0-1-73 0 0,1 1-76 0 0,-1 0-76 0 0,1-1-78 0 0,-1 1-80 0 0,0-1-82 0 0,0 1-82 0 0,0-1-85 0 0,-1 1-86 0 0,0 0-87 0 0,1 0-270 0 0,-1 0-35 0 0,1 0-2664 0 0</inkml:trace>
  <inkml:trace contextRef="#ctx0" brushRef="#br0" timeOffset="2777.372">2606 43 11720 0 0,'0'0'-53'0'0,"-1"-1"68"0"0,0 1 59 0 0,-1-1 48 0 0,-2-1 182 0 0,4 2-275 0 0,-1 0 0 0 0,1 0 0 0 0,0 0 1 0 0,-1 0-1 0 0,1 0 0 0 0,-1 0 0 0 0,1 0 0 0 0,0 0 1 0 0,-1 0-1 0 0,1 0 0 0 0,-1 1 0 0 0,1-1 0 0 0,0 0 1 0 0,-1 0-1 0 0,1 0 0 0 0,0 0 0 0 0,-1 0 0 0 0,1 1 1 0 0,0-1-1 0 0,-1 0 0 0 0,1 0 0 0 0,0 1 1 0 0,-1-1-1 0 0,1 0 0 0 0,0 1 0 0 0,0-1 0 0 0,0 0 1 0 0,-1 1-30 0 0,1-1-2 0 0,0 0 0 0 0,0 0 0 0 0,0 0 0 0 0,0 1 0 0 0,0-1 0 0 0,0 0 0 0 0,0 0 0 0 0,0 0 0 0 0,0 1 0 0 0,0-1 0 0 0,0 0 0 0 0,0 0 0 0 0,0 0 0 0 0,0 0 0 0 0,0 1 1 0 0,0-1-1 0 0,0 0 0 0 0,0 0 0 0 0,0 0 0 0 0,0 1 0 0 0,0-1 0 0 0,0 0 0 0 0,0 0 0 0 0,0 0 0 0 0,1 0 0 0 0,-1 1 0 0 0,0-1 0 0 0,0 0 0 0 0,0 0 0 0 0,0 0 2 0 0,12 8-133 0 0,-3-1 45 0 0,-3 1 24 0 0</inkml:trace>
  <inkml:trace contextRef="#ctx0" brushRef="#br0" timeOffset="3323.953">2839 98 10336 0 0,'0'0'198'0'0,"0"0"-81"0"0,-1 1-53 0 0,-3 0 2 0 0,2 0-6 0 0,-6 1 171 0 0,0 0-68 0 0,-4 0-27 0 0,1 1-80 0 0,-27 8-82 0 0,22-5 90 0 0,-61 19 1104 0 0,73-23-1048 0 0,1-1 1 0 0,-1 2-1 0 0,0-1 1 0 0,0 0-1 0 0,1 1 1 0 0,-1-1-1 0 0,1 1 1 0 0,-2 2-121 0 0,-15 16 682 0 0,5-5-57 0 0,10-9-256 0 0,-1 2-42 0 0,-2 11 221 0 0,8-4-186 0 0,0-15-344 0 0,0-1 1 0 0,1 1 0 0 0,-1 0-1 0 0,1 0 1 0 0,-1 0 0 0 0,1-1-1 0 0,-1 1 1 0 0,1 0 0 0 0,-1 0 0 0 0,1-1-1 0 0,-1 1 1 0 0,1 0 0 0 0,0-1-1 0 0,0 1 1 0 0,-1-1 0 0 0,1 1-1 0 0,0-1 1 0 0,0 1 0 0 0,-1-1-1 0 0,1 0 1 0 0,0 1 0 0 0,0-1-1 0 0,0 0 1 0 0,0 0 0 0 0,0 1-19 0 0,20 4 187 0 0,7 1 35 0 0,-24-5-185 0 0,0-1-1 0 0,1 0 0 0 0,-1 1 0 0 0,0-2 0 0 0,3 1-36 0 0,14-3 88 0 0,-16 2-69 0 0,1-1 0 0 0,-1 1-1 0 0,1-1 1 0 0,-1 0 0 0 0,1 0-1 0 0,-1-1 1 0 0,1 0-19 0 0,11-7 27 0 0,22-13 58 0 0,-11 11-56 0 0,-16 7-29 0 0,0 0 0 0 0,0 1 0 0 0,1 1 0 0 0,0 0 0 0 0,0 0 0 0 0,-1 2 0 0 0,10-1 0 0 0,-20 2 0 0 0,0 0 0 0 0,0 0 0 0 0,0 1 0 0 0,0-1 0 0 0,0 1 0 0 0,0 0 0 0 0,0-1 0 0 0,0 1 0 0 0,0 0 0 0 0,0 0 0 0 0,0 0 0 0 0,0 0 0 0 0,-1 0-1 0 0,1 1 1 0 0,0-1 0 0 0,-1 0 0 0 0,1 1 0 0 0,-1 0 0 0 0,0-1 0 0 0,1 1 0 0 0,-1 0 0 0 0,0-1 0 0 0,0 1 0 0 0,0 0 0 0 0,0 1 0 0 0,1 2 2 0 0,0 0 1 0 0,0 0-1 0 0,0 0 0 0 0,-1 0 1 0 0,0 0-1 0 0,0 1 1 0 0,0-1-1 0 0,-1 0 0 0 0,0 2-2 0 0,-2 15 189 0 0,0-17-163 0 0,1 0-1 0 0,-1 0 0 0 0,0 0 1 0 0,0-1-1 0 0,-1 2-25 0 0,-14 20 100 0 0,4-9 40 0 0,11-15-39 0 0,0 1-53 0 0,-6 5-32 0 0,4-6 44 0 0,2-1 10 0 0,0 0 34 0 0,0 0 42 0 0,0-1 49 0 0,4-4-42 0 0,2-7-68 0 0,-2 6-23 0 0,8-8 73 0 0,14-3-25 0 0,-11 7-27 0 0,3-1-48 0 0,1 1-46 0 0,4-2-44 0 0,11-3-75 0 0,10-5-29 0 0,-15 5 127 0 0,-20 10 19 0 0,0 0 0 0 0,0 0-1 0 0,0 1 1 0 0,0 0-1 0 0,0 1 1 0 0,1 0-1 0 0,-1 0 1 0 0,8-1 13 0 0,-11 3-10 0 0,0 0 0 0 0,0 0 0 0 0,0 0 0 0 0,0 0 0 0 0,0 1 0 0 0,0-1-1 0 0,-1 1 1 0 0,2 0 10 0 0,-1 1-20 0 0,-1-1-1 0 0,1 1 1 0 0,0 0-1 0 0,0 0 1 0 0,-1 0-1 0 0,1 0 1 0 0,-1 1-1 0 0,3 1 21 0 0,-3-1-23 0 0,0 0 0 0 0,0 1-1 0 0,0-1 1 0 0,-1 0-1 0 0,1 1 1 0 0,1 2 23 0 0,-2-1-12 0 0,1 0 0 0 0,-1 0 0 0 0,0 0 0 0 0,1 5 12 0 0,0 5 9 0 0,0 0 0 0 0,-1 1 0 0 0,-1 4-9 0 0,3 11-3 0 0,-1-12 102 0 0,1 1 58 0 0,1 5 99 0 0,-1 11 195 0 0,-4-32-968 0 0,0 0 53 0 0,0-2 45 0 0,0 0 36 0 0,0 0-237 0 0,1 0-720 0 0,-1-1 563 0 0,0 0 331 0 0,1 0-50 0 0,-1 0-696 0 0,0-1-35 0 0,0 1-2578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8:48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1167 56 9584 0 0,'7'-3'224'0'0,"-1"0"-51"0"0,1 1-45 0 0,0-1-35 0 0,6-1 8 0 0,17-6 32 0 0,-16 6 1 0 0,-8 2-24 0 0,1-1 37 0 0,0 1 45 0 0,0 0 50 0 0,0-1 59 0 0,-1 1 65 0 0,-3 1-86 0 0,-1 0 60 0 0,1 0 51 0 0,-1 0 41 0 0,1-1 418 0 0,2-2 1226 0 0,-4 3-1512 0 0,-1 1-57 0 0,-1-1-77 0 0,0 1-93 0 0,-1 0-114 0 0,0 0-159 0 0,1 0-35 0 0,-1 0-38 0 0,0 0-40 0 0,0 0-42 0 0,0 1-44 0 0,-32 2 305 0 0,-1-1-74 0 0,10-1-65 0 0,0 1 0 0 0,-2 1-31 0 0,-35 7-6 0 0,-13 0 76 0 0,-1-4-70 0 0,6-5 4 0 0,-7-3-4 0 0,-61 0 60 0 0,42 4-60 0 0,-84-10 0 0 0,118 3 57 0 0,-1 1 59 0 0,-61-4 239 0 0,103 8-223 0 0,-1-1 34 0 0,1 1 42 0 0,0 1 49 0 0,2-1 27 0 0,-1 0 53 0 0,19 1-270 0 0,1 0-34 0 0,1 8-29 0 0,4 0-4 0 0,4-2 1 0 0,0 0 1 0 0,0-1-1 0 0,1 0 0 0 0,-1 0 0 0 0,1-1 0 0 0,9 3-1 0 0,19 10 65 0 0,39 17 61 0 0,-3-1 18 0 0,46 27 10 0 0,-81-43-96 0 0,73 27-52 0 0,-63-29 48 0 0,57 13 56 0 0,-36-11-52 0 0,-23-4-72 0 0,-36-9 14 0 0,1 1 0 0 0,-1-1 0 0 0,0 2 0 0 0,-1-1 0 0 0,7 6 0 0 0,10 7 0 0 0,-16-12 16 0 0,33 21 34 0 0,-18-7-52 0 0,-7 1 2 0 0,-12-14 4 0 0,-6-7-1 0 0,0 0-1 0 0,0-1 1 0 0,-1 1 0 0 0,1 0-1 0 0,-1 0 1 0 0,1 0-1 0 0,-1 0 1 0 0,1 0 0 0 0,-1 0-1 0 0,1 0 1 0 0,-1 0 0 0 0,0 0-1 0 0,0 0 1 0 0,1 0-1 0 0,-1 0 1 0 0,0 0 0 0 0,0 0-1 0 0,0 0 1 0 0,0 0 0 0 0,0 0-1 0 0,-1 1 1 0 0,1-1-1 0 0,0 0-2 0 0,0 1 0 0 0,0 3 11 0 0,-1-1 0 0 0,0 0-1 0 0,1 0 1 0 0,-1 0 0 0 0,-1 0-1 0 0,1 0 1 0 0,-1 0 0 0 0,1 0-1 0 0,-1 0 1 0 0,0-1 0 0 0,0 1-1 0 0,-1 0-10 0 0,-7 10 39 0 0,-1-1 0 0 0,-5 6-39 0 0,6-8-6 0 0,-1 0-8 0 0,-1 0 36 0 0,-15 8 98 0 0,4-2 32 0 0,-15 12-86 0 0,-1-1-53 0 0,-47 36-20 0 0,55-40 11 0 0,-10 10-28 0 0,0 3-54 0 0,3-1 28 0 0,-1 2 42 0 0,-39 37 12 0 0,28-29 161 0 0,-34 25-165 0 0,22-27-13 0 0,46-34 0 0 0,-15 13 41 0 0,7-3-97 0 0,5-5-39 0 0,17-12-71 0 0,3 0 77 0 0,4-1 59 0 0,1 0 40 0 0,11 0 51 0 0,-10-2-71 0 0,16-1-43 0 0,-1 0 69 0 0,5-2 67 0 0,13-3 100 0 0,-8 2-44 0 0,-10 1-77 0 0,-5 2-43 0 0,1-1-42 0 0,8 1-69 0 0,0-2 77 0 0,-1 0 59 0 0,1 0 45 0 0,53-5 264 0 0,-45 6-232 0 0,22-1 101 0 0,0 0-59 0 0,111-5 187 0 0,-78 9-312 0 0,26 0 29 0 0,-39-3-53 0 0,-65 1-137 0 0,0 0 73 0 0,0 0 48 0 0,15-2 40 0 0,-11 1-63 0 0,-7 1-23 0 0,0 0-39 0 0,-1-1-48 0 0,1 0-57 0 0,-2 1 20 0 0,-1 0-37 0 0,1 0-39 0 0,-1-1-43 0 0,1 1-46 0 0,-1-1-48 0 0,1 1-52 0 0,-1-1-55 0 0,14-4-1047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09:50:59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25 9384 0 0,'2'0'208'0'0,"78"-21"560"0"0,-11 18 2653 0 0,-22 23-455 0 0,-45-17-2910 0 0,-1 0-1 0 0,1 0 0 0 0,-1 0 0 0 0,0 0 0 0 0,0 0 0 0 0,0 0 0 0 0,0 0 0 0 0,-1 1 0 0 0,1-1 0 0 0,-1 0 0 0 0,0 1 0 0 0,0-1 0 0 0,0 0 0 0 0,0 1 0 0 0,-1-1 0 0 0,1 0 0 0 0,-1 0 0 0 0,0 1 0 0 0,0-1 0 0 0,0 0 0 0 0,0 0 0 0 0,0 0 0 0 0,-1 0 0 0 0,0 0 0 0 0,1 0 0 0 0,-1-1 0 0 0,0 1 0 0 0,0 0 0 0 0,-2 0-55 0 0,-78 105 480 0 0,62-86-426 0 0,1 0-1 0 0,1 2 0 0 0,1 0 1 0 0,1 1-1 0 0,2 0 0 0 0,-7 17-53 0 0,15-28-4 0 0,0 1 0 0 0,1-1 0 0 0,1 2 0 0 0,1-1 0 0 0,0 0 0 0 0,1 1 0 0 0,0-1 0 0 0,1 1 0 0 0,1 2 4 0 0,0-11 40 0 0,1 1 0 0 0,0-1 0 0 0,0 0-1 0 0,0 0 1 0 0,1 0 0 0 0,0 0 0 0 0,0 0 0 0 0,1-1-1 0 0,0 1 1 0 0,0-1 0 0 0,1 1 0 0 0,-1-1 0 0 0,1 0 0 0 0,1 0-1 0 0,-1-1 1 0 0,1 1 0 0 0,0-1 0 0 0,0 0 0 0 0,1 0-1 0 0,5 3-39 0 0,-1-1 111 0 0,0 0 1 0 0,1 0-1 0 0,-1-2 0 0 0,1 1 0 0 0,1-1 0 0 0,-1-1 0 0 0,1 0 0 0 0,-1-1 0 0 0,1 0 0 0 0,0 0 0 0 0,0-2 0 0 0,0 1 0 0 0,1-2 1 0 0,-1 1-1 0 0,0-2 0 0 0,7 0-111 0 0,-16 1 27 0 0,-1-1 0 0 0,1 1 0 0 0,-1-1-1 0 0,0 1 1 0 0,1-1 0 0 0,-1 0 0 0 0,0 0 0 0 0,0 0 0 0 0,0 0 0 0 0,0 0 0 0 0,1 0 0 0 0,-1-1 0 0 0,-1 1 0 0 0,1-1 0 0 0,0 0 0 0 0,0 1 0 0 0,-1-1 0 0 0,1 0 0 0 0,-1 0 0 0 0,1 0 0 0 0,-1 0-1 0 0,0 0 1 0 0,0 0 0 0 0,0 0 0 0 0,0 0 0 0 0,0-1 0 0 0,0 1 0 0 0,0 0 0 0 0,-1-1 0 0 0,0 1 0 0 0,1-1 0 0 0,-1 1 0 0 0,0 0 0 0 0,0-1 0 0 0,0 1 0 0 0,0-1 0 0 0,-1 1 0 0 0,1 0 0 0 0,-1-1-1 0 0,1 1 1 0 0,-1 0 0 0 0,0-1 0 0 0,0 0-27 0 0,-11-18 66 0 0,0 1 0 0 0,-1 0 0 0 0,-1 1-1 0 0,0 1 1 0 0,-2 0 0 0 0,-17-15-66 0 0,-121-121 197 0 0,88 80 29 0 0,62 68-215 0 0,-43-82 459 0 0,45 85-457 0 0,1 0 0 0 0,1 0 0 0 0,-1 0 1 0 0,0 0-1 0 0,1 0 0 0 0,-1 0 0 0 0,1-1 0 0 0,0 1 0 0 0,0 0 0 0 0,0 0 1 0 0,1 0-1 0 0,-1 0 0 0 0,1 0 0 0 0,-1 0 0 0 0,1 0 0 0 0,0 0 0 0 0,0 0 1 0 0,1 0-1 0 0,-1 0 0 0 0,0 0 0 0 0,1 1 0 0 0,0-1 0 0 0,0 0 1 0 0,0 1-1 0 0,0 0 0 0 0,0-1 0 0 0,0 1 0 0 0,0 0 0 0 0,2-1-13 0 0,3 0-6 0 0,0 0-1 0 0,0 0 1 0 0,0 1 0 0 0,1-1-1 0 0,-1 2 1 0 0,0-1-1 0 0,1 1 1 0 0,-1 0-1 0 0,1 1 1 0 0,-1 0-1 0 0,1 0 1 0 0,6 1 6 0 0,1-1-21 0 0,-2 1-401 0 0,-1 0-1 0 0,1 0 1 0 0,0 1 0 0 0,-1 1 0 0 0,1 0 0 0 0,-1 1 0 0 0,0 1 0 0 0,0-1 0 0 0,4 4 422 0 0,0-1-1167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5T16:32:51.7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102 463 10880 0 0,'0'0'248'0'0,"0"0"34"0"0,0 0 20 0 0,-1 1-38 0 0,-3 2-195 0 0,2 0-35 0 0,1 3-27 0 0,1-4 15 0 0,-7 20 372 0 0,-5 34 671 0 0,10-39-803 0 0,1 0-75 0 0,-1-5-57 0 0,-5 14 117 0 0,3-9-57 0 0,1 0 93 0 0,-1 6 108 0 0,-4 11 144 0 0,1-3 1 0 0,1-9-162 0 0,-7 8 350 0 0,-1 4 124 0 0,13-29-732 0 0,-1 7 243 0 0,2-9-306 0 0,0-1-64 0 0,0 0 91 0 0,0-2 24 0 0,0-1 115 0 0,1 0-77 0 0,0-1-59 0 0,2-6 52 0 0,-2 5-50 0 0,0-7 129 0 0,2 0-56 0 0,-1 1-43 0 0,1-1-33 0 0,7-30 125 0 0,8-62-16 0 0,20-53-26 0 0,-15 95-151 0 0,-15 41-15 0 0,-1-1 0 0 0,4-17 1 0 0,-6 17 0 0 0,1 1 0 0 0,1 0 0 0 0,1 0 0 0 0,1 1 0 0 0,0 0-1 0 0,7-9 1 0 0,22-27 55 0 0,-37 53-54 0 0,15-16 9 0 0,-16 17-10 0 0,1 0 0 0 0,-1-1 0 0 0,1 1 0 0 0,-1 0 0 0 0,1 0 0 0 0,-1 0 0 0 0,1-1 0 0 0,-1 1 0 0 0,1 0 0 0 0,0 0 0 0 0,-1 0 0 0 0,1 0 0 0 0,-1 0 0 0 0,1 0 0 0 0,-1 0 0 0 0,1 0 0 0 0,0 0 0 0 0,-1 0 0 0 0,1 0 0 0 0,-1 0 0 0 0,1 1 0 0 0,-1-1 0 0 0,1 0 0 0 0,-1 0 0 0 0,1 0 0 0 0,-1 1 0 0 0,1-1 0 0 0,-1 0 0 0 0,1 1-1 0 0,-1-1 1 0 0,1 0 0 0 0,-1 1 0 0 0,0-1 0 0 0,1 1 0 0 0,-1-1 0 0 0,1 1 0 0 0,3 4-12 0 0,-1 0-1 0 0,0 0 0 0 0,1 0 0 0 0,-2 1 1 0 0,3 4 12 0 0,-1 0-1 0 0,-1-1 1 0 0,0 1-1 0 0,0 3 1 0 0,1 15 55 0 0,0 0 0 0 0,-2 4-55 0 0,-1-13 33 0 0,2 27 75 0 0,-2 0-39 0 0,0 10-27 0 0,-1 27-31 0 0,-1-12-15 0 0,0-48 1 0 0,-1 12 40 0 0,-2 25 12 0 0,2-39 14 0 0,2-13-56 0 0,-1 1-46 0 0,0-2-23 0 0,1 1-38 0 0,0-6-118 0 0,0-2-20 0 0,0 0-42 0 0,0 0 119 0 0,0 0-124 0 0,0 0-231 0 0,0 0 389 0 0,0 0 8 0 0,0 0-21 0 0,0 0-48 0 0,0 0-15 0 0,0 0-50 0 0,0 0-56 0 0,0 0-64 0 0,0 0-69 0 0,0 0-63 0 0,0 0-56 0 0,0 0-50 0 0,0 0-178 0 0,0 0-49 0 0,0 0-214 0 0,0 0-579 0 0</inkml:trace>
  <inkml:trace contextRef="#ctx0" brushRef="#br0" timeOffset="265.909">37 585 10880 0 0,'0'0'248'0'0,"0"0"34"0"0,0 0 20 0 0,0 0-38 0 0,0 0-106 0 0,0 0-43 0 0,0 0 120 0 0,0 0 219 0 0,0 0 24 0 0,0 0 11 0 0,0 0 39 0 0,2 0 16 0 0,6-3-170 0 0,0 0-68 0 0,0 1-61 0 0,0-1-55 0 0,1 1-23 0 0,1-1-56 0 0,2 0-34 0 0,6-1-35 0 0,3-1-17 0 0,-6 1 34 0 0,-3 1 49 0 0,0 0 74 0 0,17-6-188 0 0,15-4 63 0 0,-30 8-81 0 0,0 0-46 0 0,-2 1-35 0 0,-1-1-52 0 0,1-1-60 0 0,-2 0-68 0 0,-8 5 152 0 0,0 0 36 0 0,4-3-129 0 0,-3 2 94 0 0,-1 0-72 0 0,1 0-107 0 0,-2 1 104 0 0,1 0-39 0 0,-1 0-45 0 0,1 0-49 0 0,-1 1-18 0 0,0-1-47 0 0,0 0-43 0 0,1 1-36 0 0,-1-1-139 0 0,1 0-37 0 0,2-1-1447 0 0</inkml:trace>
  <inkml:trace contextRef="#ctx0" brushRef="#br0" timeOffset="712.665">470 297 8328 0 0,'0'0'241'0'0,"0"0"0"0"0,0 0-1 0 0,0 0-111 0 0,-1 0-88 0 0,1 1-45 0 0,0-1-134 0 0,0 1 114 0 0,-1-1 84 0 0,1 1 16 0 0,0-1 37 0 0,0 0 25 0 0,-1 0 39 0 0,1 1 42 0 0,0-1 47 0 0,0 0 51 0 0,0 1 53 0 0,-1-1 60 0 0,1 1 62 0 0,-5 11 332 0 0,3 5-88 0 0,1-9-417 0 0,2 2-38 0 0,-1-1-47 0 0,0 0-50 0 0,1 1-38 0 0,-1 0-96 0 0,1 3 120 0 0,3 0-44 0 0,0 10 60 0 0,3 32 249 0 0,-4-33-157 0 0,-1 1-1 0 0,0 7-277 0 0,-1-14 105 0 0,1 5 10 0 0,1 2 30 0 0,-2-7 12 0 0,1 16 180 0 0,-1-23-207 0 0,0 1 0 0 0,-1 0 0 0 0,0-1 0 0 0,-2 8-130 0 0,2-15 12 0 0,-1 2-6 0 0,-3 3 70 0 0,3-6 7 0 0,1-1 10 0 0,0 0 3 0 0,0 0 0 0 0,0-2-42 0 0,0 0-52 0 0,-2-1-52 0 0,0-2-92 0 0,-1-2-95 0 0,1 2 158 0 0,1-3 0 0 0,1-1-1 0 0,0 1 0 0 0,0-1 0 0 0,0 0 0 0 0,1 1 0 0 0,0-1 0 0 0,2-3 80 0 0,-1 3-83 0 0,1 0 1 0 0,0 1-1 0 0,0-1 0 0 0,3-5 83 0 0,11-12-161 0 0,5 4 52 0 0,-19 20 101 0 0,0 0 1 0 0,1 0-1 0 0,-1 0 1 0 0,1 0 0 0 0,0 0-1 0 0,0 0 8 0 0,0 1 6 0 0,0 0-1 0 0,0 0 1 0 0,0 0-1 0 0,-1 1 1 0 0,1-1 0 0 0,4 1-6 0 0,-1 0 10 0 0,-4 1 20 0 0,1 0 1 0 0,-1 0-1 0 0,1 0 0 0 0,-1 0 0 0 0,1 1 1 0 0,-1-1-1 0 0,0 1 0 0 0,0 0 0 0 0,0 0 1 0 0,0 0-1 0 0,0 1 0 0 0,0-1 0 0 0,-1 1 1 0 0,1-1-1 0 0,1 3-30 0 0,4 3 87 0 0,1 0-58 0 0,-2 1 61 0 0,4 6 155 0 0,2 12 245 0 0,-9-15-309 0 0,0 1-51 0 0,0 0-81 0 0,-1-1-75 0 0,-2 0 37 0 0,-3 13 101 0 0,-2-4 62 0 0,1-12-52 0 0,0 0 1 0 0,-1-1-1 0 0,1 0 1 0 0,-4 5-123 0 0,4-8 34 0 0,-1 0 0 0 0,1 0-1 0 0,-1-1 1 0 0,0 1 0 0 0,0-1 0 0 0,-1 0-1 0 0,1 0 1 0 0,-1 0 0 0 0,-2 1-34 0 0,-11 5 73 0 0,-1-1-41 0 0,-7 1-72 0 0,13-6-22 0 0,0 0-34 0 0,0-1-37 0 0,0 0-41 0 0,0 0-44 0 0,1 0-49 0 0,2-1 19 0 0,0 0-34 0 0,9-2 232 0 0,-10 3-336 0 0,3-2 85 0 0,2 0 3 0 0,-1 0-57 0 0,1-1 6 0 0,1 0-58 0 0,-1 0-66 0 0,1-1-73 0 0,-1-1-219 0 0,2-4-16 0 0</inkml:trace>
  <inkml:trace contextRef="#ctx0" brushRef="#br0" timeOffset="1192.675">1083 404 7888 0 0,'0'0'174'0'0,"0"0"29"0"0,0 0 13 0 0,-1 0-50 0 0,-5 0-109 0 0,1 0-24 0 0,1 1 60 0 0,-1-1 52 0 0,1 0 43 0 0,-4 1 272 0 0,-12 2 748 0 0,14-1-896 0 0,-1 0-70 0 0,2 0 133 0 0,-1 0 2 0 0,1 1-34 0 0,-7 1 253 0 0,-1 1-6 0 0,3 0-211 0 0,0 0-32 0 0,-1 1 5 0 0,-9 5 331 0 0,7-3-257 0 0,3-1-120 0 0,0 2-69 0 0,3-4-72 0 0,-8 9 218 0 0,0 1-59 0 0,4 2-51 0 0,3 2-41 0 0,3-6-102 0 0,1 0-38 0 0,4-11-83 0 0,-1 0-1 0 0,1-1 1 0 0,0 1-1 0 0,0 0 1 0 0,0 0-1 0 0,0-1 1 0 0,0 1 0 0 0,0 0-1 0 0,1-1 1 0 0,-1 1-1 0 0,0 0 1 0 0,1-1-1 0 0,-1 1 1 0 0,1 0-1 0 0,0-1 1 0 0,0 1-1 0 0,-1-1 1 0 0,2 1-9 0 0,0 2 18 0 0,1 1 1 0 0,0-1-1 0 0,0 0 1 0 0,0-1-1 0 0,4 4-18 0 0,12 7-1 0 0,2-3-39 0 0,-11-7 2 0 0,1-1 0 0 0,-1 0 0 0 0,5 0 38 0 0,18 3-36 0 0,-7-2 71 0 0,0 5 39 0 0,-18-5-114 0 0,-3 0 51 0 0,-1 2 81 0 0,-4 1 60 0 0,-7 6 197 0 0,1-7-191 0 0,3-2-136 0 0,-8 8 173 0 0,0-1-70 0 0,-4 1-45 0 0,-9 3-50 0 0,-5 4-25 0 0,5-6-198 0 0,13-8 68 0 0,-2 0-100 0 0,7-3 64 0 0,-1 0-40 0 0,2-1-1 0 0,-1 1-34 0 0,1-1-39 0 0,-1 1-42 0 0,1-1-44 0 0,0 0-48 0 0,0 0-52 0 0,0 0-54 0 0,4 0 248 0 0,0-1-36 0 0,-1 0-398 0 0,1 0 105 0 0,0 0-49 0 0,-1 0-750 0 0,-2 0-583 0 0,-2 0-1114 0 0</inkml:trace>
  <inkml:trace contextRef="#ctx0" brushRef="#br0" timeOffset="1948.212">1335 579 10912 0 0,'0'0'248'0'0,"-2"0"34"0"0,-5 1 35 0 0,0 2-114 0 0,-1 1-89 0 0,0 1-67 0 0,-5 2-58 0 0,7-4 139 0 0,1 0 37 0 0,-6 3 255 0 0,0 1 154 0 0,-14 13 883 0 0,17-12-997 0 0,2-2-163 0 0,0 0-62 0 0,0 1-77 0 0,1-1-92 0 0,-4 5 211 0 0,7-9-220 0 0,0 0 1 0 0,0 1-1 0 0,0-1 0 0 0,0 1 1 0 0,1-1-1 0 0,-1 1 0 0 0,0 1-57 0 0,-2 7 141 0 0,-3 5 151 0 0,-2 10 227 0 0,6-12-290 0 0,3-1-61 0 0,2-5-105 0 0,0 0-50 0 0,3-1 39 0 0,3 3-32 0 0,2 2-8 0 0,-2 0 49 0 0,-6-10-61 0 0,0 0 0 0 0,0 0 0 0 0,0 0 0 0 0,0 0 0 0 0,0 0 0 0 0,1 0 0 0 0,-1-1 0 0 0,1 1 0 0 0,-1-1 0 0 0,1 0 0 0 0,-1 0 0 0 0,1 0 0 0 0,11 3 47 0 0,2-3 59 0 0,9-5-52 0 0,-22 3-32 0 0,1 0 0 0 0,-1-1 0 0 0,0 0 0 0 0,0 1 0 0 0,1-1 0 0 0,-1 0 1 0 0,0 0-1 0 0,-1-1 0 0 0,1 1-22 0 0,11-15 115 0 0,-9 4-65 0 0,-5 11-50 0 0,1 0-1 0 0,-1-1 1 0 0,0 1 0 0 0,1 0-1 0 0,-1-1 1 0 0,0 1-1 0 0,-1 0 1 0 0,1 0-1 0 0,-1-2 1 0 0,-8-47 126 0 0,5 28-113 0 0,1 6-53 0 0,0-1-61 0 0,1 3-47 0 0,2 0 34 0 0,0 11 80 0 0,0-1 0 0 0,0 1 0 0 0,1-1 0 0 0,0 1 0 0 0,0 0-1 0 0,0-1 1 0 0,1 1 0 0 0,0-2 34 0 0,6-9-142 0 0,4 0-66 0 0,3 0-97 0 0,-3 6 153 0 0,14-6 16 0 0,-14 9 24 0 0,-9 4 52 0 0,-2 1 43 0 0,0 1 0 0 0,0-1 1 0 0,0 1-1 0 0,0-1 0 0 0,0 1 0 0 0,0-1 1 0 0,0 1-1 0 0,0 0 0 0 0,0 0 0 0 0,0-1 1 0 0,0 1-1 0 0,0 0 0 0 0,0 0 17 0 0,8 0-29 0 0,2 3 48 0 0,-8-3-19 0 0,-1 1 0 0 0,-1 0 0 0 0,1-1 0 0 0,0 1 0 0 0,0 0 0 0 0,0 0 0 0 0,-1 0 0 0 0,1 0 0 0 0,-1 0 0 0 0,1 1 0 0 0,-1-1 0 0 0,1 0 0 0 0,-1 1 0 0 0,0-1 0 0 0,1 1 0 0 0,0 1 0 0 0,15 20-8 0 0,-8-11 28 0 0,4 7 52 0 0,-1 3 37 0 0,-2 17-85 0 0,-4-15-39 0 0,-5-22 36 0 0,-1 0 0 0 0,0 0 0 0 0,0 0 0 0 0,0 0 0 0 0,0 0 0 0 0,0 0 0 0 0,0 0 0 0 0,-1 0 0 0 0,1 0 0 0 0,-1 0 0 0 0,1 0 0 0 0,-1-1 0 0 0,0 1 0 0 0,1 0 0 0 0,-1 0 0 0 0,0-1 0 0 0,0 1 0 0 0,-1 0 0 0 0,1-1 0 0 0,0 1 0 0 0,0-1 0 0 0,-2 2-21 0 0,2-2 15 0 0,-1 0 1 0 0,1 0-1 0 0,0 0 0 0 0,-1 0 0 0 0,1 0 0 0 0,-1 0 0 0 0,1 0 1 0 0,-1-1-1 0 0,1 1 0 0 0,-1 0 0 0 0,-1 0-15 0 0,-7-2 42 0 0,1-3-36 0 0,3-1 66 0 0,0 2-43 0 0,5 3-28 0 0,0-1-1 0 0,0 0 1 0 0,0 1-1 0 0,0-1 0 0 0,0 0 1 0 0,0 1-1 0 0,0-1 0 0 0,0 0 1 0 0,0 0-1 0 0,0 0 1 0 0,1 0-1 0 0,-1 0 0 0 0,0 0 1 0 0,1 0-1 0 0,-1 0 1 0 0,0 0-1 0 0,1 0 0 0 0,-1 0 1 0 0,1 0-1 0 0,0 0 0 0 0,-1-1 0 0 0,-6-25 152 0 0,2 1-68 0 0,5-1-59 0 0,6-1-56 0 0,0 12-165 0 0,1 3 98 0 0,4 0 76 0 0,11-4 90 0 0,-11 10-216 0 0,20-7-35 0 0,-21 11 89 0 0,0 0-54 0 0,1 0-106 0 0,-5 2 84 0 0,0 0-34 0 0,-1 0-38 0 0,1 0-40 0 0,-1 0-45 0 0,1 1-48 0 0,7-2-239 0 0</inkml:trace>
  <inkml:trace contextRef="#ctx0" brushRef="#br0" timeOffset="2639.355">1840 524 8536 0 0,'0'0'249'0'0,"0"0"-1"0"0,0 0-136 0 0,0 0-36 0 0,0 0 216 0 0,-1 0-50 0 0,1 1-42 0 0,0-1-38 0 0,-2 3 105 0 0,0 3 201 0 0,1-4-215 0 0,-1 8 457 0 0,1 0-61 0 0,0 0-58 0 0,0 0-55 0 0,0 0-51 0 0,1 0-49 0 0,-1 0-46 0 0,1 0-42 0 0,0 2 18 0 0,0 1-52 0 0,0-1-46 0 0,0 0-41 0 0,0 3-1 0 0,1-1-42 0 0,0 4-5 0 0,0 8 34 0 0,1 10 61 0 0,-1-13-43 0 0,-1-3 26 0 0,1-1 81 0 0,-1 61 495 0 0,0-52-559 0 0,0 0-34 0 0,0 0-48 0 0,0 1-62 0 0,0-9-83 0 0,0 0-37 0 0,0 0-41 0 0,0 2-45 0 0,0-21 97 0 0,0-1-58 0 0,0 0-35 0 0,0 0-125 0 0,0 0-25 0 0,0 0-271 0 0,0-1 106 0 0,0 0 91 0 0,0 0 76 0 0,0 0 74 0 0,0 0 39 0 0,0-4-211 0 0,0 4 173 0 0,0 0-76 0 0,0-3-234 0 0,0 3 260 0 0,0 0-38 0 0,0-1 4 0 0,0 1-37 0 0,0 0-43 0 0,0 0-48 0 0,0 0-51 0 0,0-1-48 0 0,0 1-43 0 0,1 0-37 0 0,-1 0-149 0 0,0-1-36 0 0,1-2-1574 0 0,-1 4 2289 0 0</inkml:trace>
  <inkml:trace contextRef="#ctx0" brushRef="#br0" timeOffset="2909.677">1790 524 9528 0 0,'0'0'216'0'0,"0"0"-39"0"0,1-1-42 0 0,1-1 39 0 0,5-4 70 0 0,-1 3-232 0 0,-2 1 82 0 0,-1 0 67 0 0,0 1 52 0 0,3-2 434 0 0,-5 2-72 0 0,1 2-25 0 0,8 2-33 0 0,-1 1-99 0 0,1 0-84 0 0,-1 0-69 0 0,-1 1-76 0 0,-1-1-34 0 0,-1 0-41 0 0,-1 1 0 0 0,1-1 0 0 0,-1 1-1 0 0,0 0 1 0 0,2 3-114 0 0,1 1 373 0 0,-1 1 0 0 0,0 0 0 0 0,-1 0 0 0 0,5 10-373 0 0,-9-16 88 0 0,0-1 0 0 0,-1 1 0 0 0,1-1 0 0 0,-1 1 0 0 0,0 0 0 0 0,0 0-1 0 0,0 0 1 0 0,-1 0 0 0 0,1 0 0 0 0,-1-1 0 0 0,0 1 0 0 0,0 0 0 0 0,0 0 0 0 0,-1 0 0 0 0,0 0-1 0 0,0 2-87 0 0,-2 2 251 0 0,-2-1-42 0 0,0 0-37 0 0,-1 0-35 0 0,-8 3 47 0 0,-1-1-95 0 0,-6 0-68 0 0,-28 6-75 0 0,34-11 85 0 0,-3-1-16 0 0,0-1-60 0 0,-1-2-68 0 0,1-1-77 0 0,5 1 7 0 0,1 0-45 0 0,-14-1-457 0 0,20 0 476 0 0,1 1-67 0 0,-2-1-131 0 0,4 1 155 0 0,0-1-37 0 0,0 0-39 0 0,0 1-44 0 0,0-1-47 0 0,1 0-50 0 0,0 1 83 0 0,1 0-50 0 0,0 0-42 0 0,0-1-39 0 0,0 1-146 0 0,-1-1-37 0 0,-2 0-1533 0 0</inkml:trace>
  <inkml:trace contextRef="#ctx0" brushRef="#br0" timeOffset="3257.112">2126 344 9904 0 0,'0'0'222'0'0,"0"0"30"0"0,0 0 20 0 0,0 0-112 0 0,0 1-82 0 0,-3 4 440 0 0,2-1 88 0 0,-2 9 1603 0 0,3-11-1762 0 0,0 1-34 0 0,0-1-38 0 0,0 0-57 0 0,1 1-69 0 0,-1-1-81 0 0,0 0-90 0 0,1-1-86 0 0,-1 0-32 0 0,2 12 651 0 0,1-1-115 0 0,1 0-96 0 0,0 0-73 0 0,2 3 10 0 0,0 8 102 0 0,0-2-29 0 0,-1-7-170 0 0,2 5 3 0 0,-4-10-161 0 0,-1 0-34 0 0,5 22 178 0 0,0-3-111 0 0,-5 3-71 0 0,1 5 47 0 0,-1 0-43 0 0,-2-29-46 0 0,-1 0-1 0 0,1 0 0 0 0,-1-1 0 0 0,-2 5-1 0 0,2-6 0 0 0,1 0 0 0 0,-1 1 0 0 0,1-1 0 0 0,0 5 0 0 0,-2 20 0 0 0,2-29-163 0 0,0 1 55 0 0,-1-1 47 0 0,1 1 41 0 0,-2 2 83 0 0,0 2 174 0 0,1-3-160 0 0,-1 0-64 0 0,0-1-108 0 0,2 0-3 0 0,-1-1-38 0 0,0 0-44 0 0,0 0-47 0 0,0 0-52 0 0,0 0-57 0 0,0 0-60 0 0,0-1-64 0 0,-1 1-71 0 0,1-1-73 0 0,0 1-77 0 0,0-1-83 0 0,-1 0-87 0 0,1 0-91 0 0,0 0-1378 0 0,-1 0-1313 0 0</inkml:trace>
  <inkml:trace contextRef="#ctx0" brushRef="#br0" timeOffset="3652.875">2061 625 6968 0 0,'0'0'128'0'0,"1"-1"-58"0"0,1-2-12 0 0,-1 1 5 0 0,-1 2 18 0 0,1-1 47 0 0,6-4-129 0 0,0 0 34 0 0,9-4 117 0 0,3 1 111 0 0,-11 5-82 0 0,0 1 0 0 0,0 0 0 0 0,0 0 0 0 0,6 0-179 0 0,3 1 199 0 0,14-1-107 0 0,1 1-38 0 0,-8-1-111 0 0,-15 2-21 0 0,0-1 1 0 0,1 2 0 0 0,5 0 77 0 0,3 3-71 0 0,-13-2 83 0 0,0-1-56 0 0,11 3-209 0 0,-10-3 199 0 0,0 1 67 0 0,-1-1 94 0 0,-2 0-8 0 0,0 0 34 0 0,0 0 105 0 0,1 1 76 0 0,-1 0 86 0 0,1 0 93 0 0,-3-1 274 0 0,2-1-66 0 0,-1 1-64 0 0,0 0-61 0 0,1 0-55 0 0,-1 1-51 0 0,-1 0-47 0 0,1 1-43 0 0,0-1-37 0 0,0 3 139 0 0,0-1-68 0 0,0 1 22 0 0,1 2 156 0 0,-2-4-273 0 0,1 4 169 0 0,0-1-48 0 0,-1 0-43 0 0,1 1-39 0 0,0 5 258 0 0,-2-2-104 0 0,1-4-74 0 0,0-1-117 0 0,2 1-52 0 0,2 2-11 0 0,0 1-16 0 0,-3-3-9 0 0,1 0-125 0 0,-2-4 1 0 0,1 2 46 0 0,0 3 52 0 0,0 5 58 0 0,-2-12-394 0 0,0-1 42 0 0,0 2 17 0 0,0-1 99 0 0,0 1 55 0 0,1 1 322 0 0,-1 0-305 0 0,1-2-95 0 0,-1 1-42 0 0,0-1-49 0 0,0 1-57 0 0,0 0-39 0 0,1-1-58 0 0,-1 0-63 0 0,0 1-69 0 0,0-1-73 0 0,0 0-81 0 0,0 0-85 0 0,1 0-91 0 0,-1 0 201 0 0,0 0-74 0 0,1-1-66 0 0,0 1-56 0 0,-1 0-149 0 0,1-1-50 0 0,0 1-227 0 0,1-1-613 0 0</inkml:trace>
  <inkml:trace contextRef="#ctx0" brushRef="#br0" timeOffset="3913.372">2413 385 9384 0 0,'0'0'208'0'0,"0"0"33"0"0,0 0 16 0 0,0 0 2 0 0,0 0-115 0 0,0 1-53 0 0,1-1-23 0 0,1 2-41 0 0,-2-1 9 0 0,1 0 47 0 0,0 0 71 0 0,7 4 22 0 0,-4-3-128 0 0,-1 0-60 0 0,0-1-45 0 0,-1 1-51 0 0,0-1-26 0 0,0 0-48 0 0,0 0-51 0 0,0 0-59 0 0,-1 0 48 0 0,-1-1-39 0 0,2 1-381 0 0,-1 0-263 0 0,2-1-609 0 0</inkml:trace>
  <inkml:trace contextRef="#ctx0" brushRef="#br0" timeOffset="4406.925">2671 414 9272 0 0,'0'0'208'0'0,"-1"1"33"0"0,-7 9-70 0 0,0 0 0 0 0,0-1-1 0 0,-1-1 1 0 0,-1 1-171 0 0,0 0 183 0 0,-1 0 42 0 0,1 0 48 0 0,-1 0 65 0 0,1 0 78 0 0,1 0 90 0 0,3-3-363 0 0,0 0 37 0 0,-15 14 549 0 0,13-10-441 0 0,-1 1-47 0 0,5-6-166 0 0,1 1-39 0 0,-7 8 8 0 0,8-12-31 0 0,0 1 1 0 0,0-1-1 0 0,0 1 1 0 0,1 0 0 0 0,-1-1-1 0 0,0 4-13 0 0,-3 6 78 0 0,-4 15 147 0 0,8-14-62 0 0,3-2 41 0 0,0-7 22 0 0,2-2-72 0 0,0-2-58 0 0,0-1-44 0 0,14-7-1 0 0,-14 6 2 0 0,23-15 50 0 0,12-14-23 0 0,4-3-7 0 0,-22 18-51 0 0,0 0 27 0 0,-4 8-56 0 0,10-9 7 0 0,-26 16 0 0 0,-1 1 0 0 0,1-1 0 0 0,-1 1 0 0 0,1 0 0 0 0,-1-1 0 0 0,1 1 0 0 0,-1 0 0 0 0,1-1 0 0 0,0 1 0 0 0,-1 0 0 0 0,1 0 0 0 0,0-1 0 0 0,-1 1 0 0 0,1 0 0 0 0,-1 0 0 0 0,1 0 0 0 0,0 0 0 0 0,-1 0 0 0 0,1 0 0 0 0,0 0 0 0 0,0 0 0 0 0,-1 0 0 0 0,1 0 0 0 0,0 1 0 0 0,2-1 0 0 0,11-1-80 0 0,-1 2 55 0 0,0 3 50 0 0,-2 1 46 0 0,0 3 42 0 0,-2 1 35 0 0,5 14 239 0 0,-8-8-75 0 0,-2 0-65 0 0,0 6 24 0 0,-4-15-190 0 0,1 0-1 0 0,-1 0 0 0 0,-1 0 0 0 0,1-1 0 0 0,-1 1 0 0 0,0 0 0 0 0,-1 0-80 0 0,2-4 81 0 0,0-2 25 0 0,-4 3-54 0 0,1 1 20 0 0,4-8 59 0 0,-4-6-94 0 0,1 2-31 0 0,1 4 34 0 0,4-22-126 0 0,-1 12-10 0 0,2 0-41 0 0,-1 1-37 0 0,0 0-46 0 0,0-2 7 0 0,2-1-93 0 0,1-1-112 0 0,15-21-641 0 0,-12 26 728 0 0,-2 3 119 0 0,1 0 46 0 0,0 1 59 0 0,0 2 69 0 0,3-1-106 0 0,-1 2 79 0 0,1 1 70 0 0,0 2 63 0 0,2 2 86 0 0,-1 2 66 0 0,7 3 205 0 0,0 4 77 0 0,-12-4-152 0 0,1 0 1 0 0,0 0 0 0 0,3 5-351 0 0,0-1 317 0 0,-1 2-38 0 0,-2-3-86 0 0,-1 1-43 0 0,0 0-51 0 0,0-1-59 0 0,-5-6-10 0 0,-1 1 0 0 0,0-1-1 0 0,1 0 1 0 0,-1 1-1 0 0,0-1 1 0 0,0 1-1 0 0,0-1 1 0 0,0 1-1 0 0,0-1 1 0 0,-1 1-1 0 0,1 0 1 0 0,-1-1-1 0 0,0 1-29 0 0,1 0 23 0 0,-1-1 0 0 0,1 1 0 0 0,-1 0 0 0 0,1-1-1 0 0,0 1 1 0 0,0-1 0 0 0,0 0 0 0 0,1 1 0 0 0,-1-1-1 0 0,1 1-22 0 0,6 11 38 0 0,-3-4-57 0 0,0 2-36 0 0,-4-10-66 0 0,0 1-122 0 0,0 0-50 0 0,1 7-695 0 0,-1-2-22 0 0</inkml:trace>
  <inkml:trace contextRef="#ctx0" brushRef="#br0" timeOffset="17448.74">4024 567 3520 0 0,'0'0'101'0'0,"0"0"-14"0"0,0 0 18 0 0,0-2 855 0 0,0-1-377 0 0,0 0-151 0 0,0 0-66 0 0,0 0-121 0 0,0 1-63 0 0,0 0-71 0 0,0 0-79 0 0,0-2 564 0 0,1 0-104 0 0,-1 0-88 0 0,0 1-67 0 0,1-2 57 0 0,-1-5 435 0 0,0 6-526 0 0,-1 0 58 0 0,-2-8 701 0 0,1 1-88 0 0,0-3 107 0 0,-2 0-62 0 0,3 12-716 0 0,-1 0-39 0 0,-2 0 160 0 0,-2 1-118 0 0,-1 1-89 0 0,0 2-41 0 0,-8 2 125 0 0,1 2-110 0 0,1 0-43 0 0,-2 2-10 0 0,-9 5 26 0 0,18-10-125 0 0,-10 8 113 0 0,-8 10 143 0 0,12-9-148 0 0,0-2-39 0 0,-14 12-103 0 0,17-13 15 0 0,1 0 1 0 0,0 0-1 0 0,-4 6-20 0 0,9-10 10 0 0,-1 0-1 0 0,1 1 1 0 0,0 0-1 0 0,0-1 1 0 0,0 1 0 0 0,1 0-1 0 0,0 1 1 0 0,0-1-1 0 0,1 0 1 0 0,-1 0 0 0 0,1 1-1 0 0,0 4-9 0 0,1-8 17 0 0,1-1-1 0 0,-1 1 1 0 0,0-1 0 0 0,1 1 0 0 0,0-1-1 0 0,-1 1 1 0 0,1-1 0 0 0,0 1-1 0 0,0-1 1 0 0,0 0 0 0 0,0 1-1 0 0,2 0-16 0 0,-1 0 23 0 0,1 1 0 0 0,0-1 0 0 0,0 0 0 0 0,0 0 0 0 0,0 0 0 0 0,0 0 0 0 0,2 0-23 0 0,1 2 35 0 0,1-1 0 0 0,-1 0 0 0 0,8 2-35 0 0,19 5 35 0 0,-24-9-32 0 0,0 0-1 0 0,0-1 1 0 0,7 0-3 0 0,29-3 44 0 0,-14-2 86 0 0,25-8-130 0 0,-40 8-44 0 0,19-8 62 0 0,-24 8-75 0 0,-1 0-72 0 0,-4 1 17 0 0,0 1-33 0 0,0-1-37 0 0,0 0-43 0 0,0 1-45 0 0,-1-1-50 0 0,1 0-54 0 0,0 1-58 0 0,-4 1 276 0 0,13-8-1391 0 0,-3-4-235 0 0</inkml:trace>
  <inkml:trace contextRef="#ctx0" brushRef="#br0" timeOffset="17802.5">4227 437 10104 0 0,'0'0'189'0'0,"0"0"-89"0"0,0 0-59 0 0,1 0-27 0 0,-1 0 36 0 0,1 0 26 0 0,-1 0 45 0 0,0 1 55 0 0,1-1 65 0 0,4 8-192 0 0,-2-2 98 0 0,0-1 152 0 0,2 3 294 0 0,-3-2-245 0 0,1-1-36 0 0,1 6 214 0 0,1-1-120 0 0,-1 2-106 0 0,0 1-59 0 0,0 1-105 0 0,1 2-78 0 0,2 9-94 0 0,1 3-19 0 0,-3-10 107 0 0,1 7-53 0 0,-4-17 5 0 0,0 1 0 0 0,1 0 1 0 0,2 3-5 0 0,-3-3 46 0 0,-1 4-20 0 0,-4-10 83 0 0,3-2-103 0 0,-1-1 1 0 0,0 0-1 0 0,1 1 1 0 0,-1-1-1 0 0,0 0 1 0 0,1 1 0 0 0,-1-1-1 0 0,0 0 1 0 0,0 0-1 0 0,0 0 1 0 0,1 0-1 0 0,-1 1 1 0 0,0-1 0 0 0,0 0-1 0 0,1-1 1 0 0,-1 1-1 0 0,0 0 1 0 0,0 0 0 0 0,1 0-1 0 0,-1 0 1 0 0,0-1-1 0 0,0 1 1 0 0,1 0-1 0 0,-1 0 1 0 0,0-1 0 0 0,0 0-7 0 0,-7-4-20 0 0,1-3 34 0 0,-3-7 63 0 0,8 12-45 0 0,0-1-1 0 0,0 0 1 0 0,0 0-1 0 0,1-1 1 0 0,0 1-1 0 0,0 0 1 0 0,0 0-1 0 0,0-4-31 0 0,1-5 42 0 0,2 1-39 0 0,2-2 45 0 0,-3 8-47 0 0,1 1 0 0 0,-1 0 0 0 0,1-1 0 0 0,0 1 1 0 0,0 0-1 0 0,1 1 0 0 0,0-1 0 0 0,0 0 0 0 0,0 1 1 0 0,0-1-2 0 0,6-5-3 0 0,0 0 0 0 0,1 1 1 0 0,0 0-1 0 0,0 0 3 0 0,9-4-45 0 0,2 2-51 0 0,0 1-23 0 0,-1-1-86 0 0,-12 8 58 0 0,1-1-1 0 0,-1 1 1 0 0,1 0-1 0 0,8-1 148 0 0,-13 3-164 0 0,0 0 49 0 0,9-2-116 0 0,-8 2 99 0 0,0 0-75 0 0,-1 0 10 0 0,-1 0-61 0 0,1 0-12 0 0,-1 1-56 0 0,0-1-63 0 0,0 1-68 0 0,-2 0 153 0 0,0 0-37 0 0,1 0-438 0 0,0 0-286 0 0,2 0-676 0 0,-4 0 1727 0 0</inkml:trace>
  <inkml:trace contextRef="#ctx0" brushRef="#br0" timeOffset="18079.502">4510 507 6272 0 0,'3'3'21'0'0,"1"3"55"0"0,-3-6-62 0 0,-1 1-1 0 0,1 0 0 0 0,-1-1 1 0 0,0 1-1 0 0,1 0 0 0 0,-1-1 1 0 0,0 1-1 0 0,1 0 1 0 0,-1 0-1 0 0,0-1 0 0 0,0 1 1 0 0,0 0-1 0 0,1 0 0 0 0,-1-1 1 0 0,0 1-1 0 0,0 0 1 0 0,0 0-1 0 0,0 0-13 0 0,-3 5 54 0 0,-2 6-79 0 0,3-3 96 0 0,0-3 42 0 0,1-1 70 0 0,-1 1 82 0 0,-2 0 96 0 0,-2 8 222 0 0,5-12-465 0 0,1 1-1 0 0,-1 0 0 0 0,1 0 0 0 0,0 0 0 0 0,0 0 1 0 0,0-1-1 0 0,0 2-117 0 0,5 20 851 0 0,0-9-212 0 0,-4-9-377 0 0,0-5-209 0 0,-1 0 0 0 0,1 1 0 0 0,-1-1 0 0 0,1 0 0 0 0,-1 0 0 0 0,1 0 0 0 0,0 0 0 0 0,-1 0 0 0 0,1 0 0 0 0,0 0 0 0 0,0 0 0 0 0,1 0-53 0 0,7 5 382 0 0,0-2-113 0 0,0-2-60 0 0,-3 0-112 0 0,-1 0-38 0 0,-2-2 70 0 0,0-2-94 0 0,0 1-9 0 0,27-4 103 0 0,-9 3 10 0 0,-2 1 79 0 0,-10 0-66 0 0,0-1 36 0 0,-8 1 42 0 0,0-1-98 0 0,0-1-71 0 0,1-5-19 0 0,-2 7 13 0 0,3-14 394 0 0,-3 2-72 0 0,-2 0-65 0 0,-2 1-60 0 0,-1 1-52 0 0,-2 1-47 0 0,-2 0-39 0 0,0 1-33 0 0,-8-3-5 0 0,5 4-49 0 0,-1 2 0 0 0,1 0 0 0 0,-5-2-27 0 0,-5-1 81 0 0,7 7-125 0 0,6 2-25 0 0,0 0-72 0 0,-1-1-109 0 0,9 1 112 0 0,1 0 37 0 0,-2 0-13 0 0,0-1 86 0 0,-3 1 67 0 0,4 0-91 0 0,-1 0-66 0 0,1 0-91 0 0,0 1-118 0 0,0-1 114 0 0,0 0-39 0 0,1 0-40 0 0,-1 0-43 0 0,0 0-47 0 0,1 0-48 0 0,0 0-234 0 0</inkml:trace>
  <inkml:trace contextRef="#ctx0" brushRef="#br0" timeOffset="18416.842">4882 361 9760 0 0,'-19'3'222'0'0,"16"-2"0"0"0,1 1-66 0 0,0 1-34 0 0,-1 2-20 0 0,0 1 44 0 0,-3 0-74 0 0,1-2-75 0 0,-7 8-61 0 0,4-5 103 0 0,5-3 26 0 0,-1 0 38 0 0,1-1 46 0 0,0 2 54 0 0,-1-1-29 0 0,0 0 67 0 0,-11 14 833 0 0,12-12-808 0 0,2-2-178 0 0,0-1-36 0 0,-4 10 214 0 0,1 0-93 0 0,3-12-166 0 0,1 0 0 0 0,0 0 0 0 0,0 0 1 0 0,0 0-1 0 0,1 0 0 0 0,-1 0 0 0 0,0-1 0 0 0,0 1 0 0 0,0 0 0 0 0,1 0 1 0 0,-1 0-1 0 0,0 0 0 0 0,1 0 0 0 0,-1-1 0 0 0,1 1 0 0 0,-1 0 1 0 0,1 0-1 0 0,-1 0 0 0 0,1-1 0 0 0,0 1 0 0 0,-1 0 0 0 0,1-1 0 0 0,0 1 1 0 0,0-1-8 0 0,25 18 41 0 0,-12-10-60 0 0,1-2 0 0 0,1 0 0 0 0,9 1 19 0 0,-6-1 21 0 0,-1 1 41 0 0,1 0 54 0 0,-2 2 69 0 0,-5-4-51 0 0,-3-1-3 0 0,-2 1 50 0 0,-4 0-18 0 0,-1 1 44 0 0,-1 8 150 0 0,-1-13-310 0 0,1 1 0 0 0,-1-1 0 0 0,0 0 0 0 0,0 0 0 0 0,0 1 0 0 0,0-1 0 0 0,0 0 1 0 0,0 0-1 0 0,0 1 0 0 0,-1-1 0 0 0,1 0 0 0 0,0 0 0 0 0,-1 1-47 0 0,1-1 32 0 0,-1 0 0 0 0,0 0 0 0 0,0 1 0 0 0,0-1 0 0 0,0 0 0 0 0,0 0 0 0 0,0 0 0 0 0,0 0 0 0 0,0 0 0 0 0,-1 0-32 0 0,-16 12 336 0 0,-2-2-66 0 0,-41 19 371 0 0,40-20-410 0 0,7-5-117 0 0,0 0-121 0 0,-1 0-100 0 0,1-1-82 0 0,-3 1-96 0 0,-7 3-234 0 0,23-8 296 0 0,-1 1 55 0 0,0-1 46 0 0,1 1 41 0 0,-3-1 6 0 0,-3 1 58 0 0,5-1-29 0 0,-1 0-56 0 0,1 0-81 0 0,0 0-101 0 0,1 0 96 0 0,0 0-33 0 0,0 0-37 0 0,0 0-39 0 0,0 0-1 0 0,0 0-35 0 0,0 0-37 0 0,0 0-39 0 0,0 0-40 0 0,0 0-43 0 0,0 0-45 0 0,0 0-46 0 0,0 0-1270 0 0,1 0-1044 0 0</inkml:trace>
  <inkml:trace contextRef="#ctx0" brushRef="#br0" timeOffset="18887.116">5234 489 7968 0 0,'0'0'233'0'0,"0"0"-61"0"0,0 0-85 0 0,-1 0-62 0 0,-1 0-58 0 0,0 0 53 0 0,0 1-76 0 0,0-1 40 0 0,-1 1 44 0 0,0 0 48 0 0,-1 0 43 0 0,1 0 36 0 0,-4 1 207 0 0,-11 5 856 0 0,14-4-767 0 0,2-1 142 0 0,-1 0-89 0 0,1 1-80 0 0,0-1-73 0 0,-1-1-63 0 0,1 1-56 0 0,0 0-47 0 0,0 0-38 0 0,-2 1 34 0 0,-7 6 134 0 0,-8 7-251 0 0,15-9-32 0 0,4-5 71 0 0,5 3 9 0 0,0-2-36 0 0,11 5 22 0 0,1 0-38 0 0,-1 0 27 0 0,4 2-7 0 0,-15-8-75 0 0,1 0 0 0 0,-1 0 1 0 0,1-1-1 0 0,3 1-5 0 0,-1 0 114 0 0,-4 2-45 0 0,-2-3-20 0 0,0 1 141 0 0,-2-2 2 0 0,0 0 14 0 0,1 2 62 0 0,1 0-199 0 0,-1 1 35 0 0,0 10 497 0 0,-2-9-493 0 0,-1 0-94 0 0,-8 10 256 0 0,-10 4 302 0 0,11-13-354 0 0,-2 0-56 0 0,0-2-91 0 0,-6 3 118 0 0,-8 5 148 0 0,0 0-58 0 0,7-5-196 0 0,3-2 24 0 0,-2-1-65 0 0,-1 0-69 0 0,1 1-73 0 0,1 0-78 0 0,3 2-84 0 0,10-5 72 0 0,-4 0-102 0 0,5-1 85 0 0,1 0 67 0 0,-1 0-42 0 0,1-1-47 0 0,0 1-55 0 0,-1 0-166 0 0,0 0-115 0 0,1 0 164 0 0,1-1-57 0 0,-1 1-50 0 0,0 0-45 0 0,0 0-159 0 0,0 0-44 0 0,-1 0-194 0 0,0 0-522 0 0</inkml:trace>
  <inkml:trace contextRef="#ctx0" brushRef="#br0" timeOffset="23403.078">8615 486 8000 0 0,'0'0'198'0'0,"-1"0"-82"0"0,1 0-63 0 0,-3 0-10 0 0,0 0 4 0 0,-2 0-193 0 0,1 0 75 0 0,-1 0 54 0 0,1 0 49 0 0,-1 0 47 0 0,1 0 43 0 0,0 1 40 0 0,-1-1 37 0 0,1 0 33 0 0,-1 0 63 0 0,1 0 32 0 0,-6 1 409 0 0,1 1 58 0 0,-12 3 1142 0 0,14-3-1371 0 0,1 0-36 0 0,-2 2 36 0 0,1 0-89 0 0,-1 0-86 0 0,0 1-39 0 0,0 1-35 0 0,1 0-33 0 0,-7 7 192 0 0,3 1-105 0 0,3-2-137 0 0,2 2-45 0 0,2 3-8 0 0,3-14-145 0 0,1 1 0 0 0,0 0 0 0 0,0 0 0 0 0,0 0 1 0 0,0 0-1 0 0,1 0-35 0 0,2 15 91 0 0,4 0 57 0 0,-6-18-128 0 0,0 1 0 0 0,0-1-1 0 0,-1 1 1 0 0,1-1-1 0 0,0 1 1 0 0,0-1-1 0 0,0 0 1 0 0,1 1 0 0 0,-1-1-1 0 0,0 0 1 0 0,0 0-1 0 0,1 0 1 0 0,-1 0-1 0 0,1 0 1 0 0,-1 0 0 0 0,1 0-1 0 0,-1 0 1 0 0,1-1-1 0 0,-1 1 1 0 0,1-1-1 0 0,0 1-19 0 0,5 0 72 0 0,9 2 96 0 0,-4-5-88 0 0,-8 1-48 0 0,24-7 166 0 0,-2-1-91 0 0,-20 7-92 0 0,-1-1 0 0 0,0 1 0 0 0,0-1 0 0 0,0-1 0 0 0,-1 1 0 0 0,1 0 0 0 0,-1-1-1 0 0,4-4-14 0 0,-6 6 6 0 0,5-5 11 0 0,0-1-1 0 0,0 1 1 0 0,-1-2 0 0 0,1 1-1 0 0,-2-1 1 0 0,0 0-1 0 0,0 0 1 0 0,0 0-17 0 0,-3 3 41 0 0,2-3-28 0 0,0 1-14 0 0,-1 5-9 0 0,-3 3-45 0 0,0 3 0 0 0,0-3 38 0 0,-1 4 14 0 0,3 8-53 0 0,-2-8 49 0 0,3 6 2 0 0,2 0 5 0 0,-1-1 0 0 0,2 2 0 0 0,1-2 0 0 0,2 1 0 0 0,1-6 0 0 0,-9-3 5 0 0,0-1-1 0 0,1 1 0 0 0,-1-1 1 0 0,0 0-1 0 0,0 0 0 0 0,0 0 1 0 0,1 0-1 0 0,-1 1 1 0 0,0-1-1 0 0,0-1 0 0 0,1 1 1 0 0,-1 0-1 0 0,0 0 0 0 0,0 0 1 0 0,0-1-1 0 0,1 1 0 0 0,-1-1 1 0 0,0 1-1 0 0,0-1 0 0 0,0 1 1 0 0,0-1-1 0 0,0 0 0 0 0,0 1 1 0 0,0-1-1 0 0,0 0 0 0 0,0 0-4 0 0,1-2 16 0 0,1 0-1 0 0,-1 0 0 0 0,-1 0 0 0 0,1 0 1 0 0,0-1-1 0 0,-1 1 0 0 0,1-3-15 0 0,5-9 44 0 0,-1 6 37 0 0,-5 7-85 0 0,0 1 0 0 0,0 0 0 0 0,0 0 0 0 0,0 0 1 0 0,0 0-1 0 0,0 0 0 0 0,1 0 0 0 0,-1 0 1 0 0,0 0-1 0 0,1 1 4 0 0,-1-1-9 0 0,1 0 1 0 0,0 1-1 0 0,0-1 1 0 0,-1 1-1 0 0,1 0 0 0 0,0-1 1 0 0,0 1-1 0 0,0 0 1 0 0,0 0-1 0 0,0 0 9 0 0,17 4-5 0 0,-15-3-3 0 0,0 0 0 0 0,-1 1 0 0 0,1-1 0 0 0,-1 1 0 0 0,0 0 0 0 0,0 0 0 0 0,0 0 0 0 0,0 1 0 0 0,2 0 8 0 0,22 27-7 0 0,-21-22 24 0 0,0-1 1 0 0,1-1 0 0 0,0 1 0 0 0,3 2-18 0 0,2 1 0 0 0,-10-8 0 0 0,-1-1 0 0 0,1 1 0 0 0,-1-1 0 0 0,1 0 0 0 0,0 0 0 0 0,0 1 0 0 0,-1-1 0 0 0,1 0 0 0 0,0 0 0 0 0,0-1 0 0 0,0 1 0 0 0,0 0 0 0 0,0-1 0 0 0,0 1 0 0 0,0-1 0 0 0,1 1 0 0 0,-1-1 0 0 0,6 0-24 0 0,4 1 57 0 0,0 0-59 0 0,-5-1-88 0 0,0 0-74 0 0,-1 0-110 0 0,-1-1-50 0 0,0 0-105 0 0,0-1-119 0 0,-3 2 238 0 0,0-2-35 0 0,0 2-102 0 0,3-2-481 0 0,-4 2 627 0 0,0 0-49 0 0,0 0 67 0 0,0 0-41 0 0,0 0-47 0 0,0 0-55 0 0,0 0 61 0 0,-1 0-40 0 0,1 0-528 0 0,0 0-329 0 0,0 0-793 0 0</inkml:trace>
  <inkml:trace contextRef="#ctx0" brushRef="#br0" timeOffset="24041.22">9319 472 8032 0 0,'1'-1'182'0'0,"4"-1"-120"0"0,-1 0 86 0 0,9-4 249 0 0,-8 3-297 0 0,2-1-43 0 0,-7 4 117 0 0,1 0 199 0 0,-1 0 336 0 0,0 0 26 0 0,0 0-23 0 0,0 0-128 0 0,0 0-388 0 0,0 0-37 0 0,0 0 65 0 0,-1-1-114 0 0,1 1-51 0 0,-1-1 18 0 0,1 1 18 0 0,-1 0-5 0 0,1-1 36 0 0,-1 1 43 0 0,0 0 51 0 0,-6-2 126 0 0,0 0-36 0 0,-8 1 213 0 0,0 1-112 0 0,0 2-88 0 0,-8 4 66 0 0,-13 6 78 0 0,23-8-269 0 0,-1 1 36 0 0,8-3-131 0 0,0 0 0 0 0,0 1 0 0 0,1 0 0 0 0,-5 3-103 0 0,-21 17 300 0 0,4 5-104 0 0,3 1-98 0 0,21-25-96 0 0,1 1 0 0 0,-1-1 1 0 0,1 1-1 0 0,0-1 0 0 0,0 2-2 0 0,-10 17-1 0 0,11-21 2 0 0,0-1-1 0 0,1 1 0 0 0,-1 0 0 0 0,0 0 0 0 0,0 0 0 0 0,1 0 0 0 0,-1 0 0 0 0,1 0 0 0 0,0 0 0 0 0,-1 0 0 0 0,1 2 0 0 0,2 6 53 0 0,2-5-43 0 0,-2-3-2 0 0,1 0 0 0 0,-1-1-1 0 0,1 0 1 0 0,0 0-1 0 0,-1 0 1 0 0,1 0-1 0 0,0 0 1 0 0,0 0-1 0 0,0-1 1 0 0,0 0 0 0 0,-1 1-1 0 0,1-1 1 0 0,0 0-1 0 0,0 0 1 0 0,0 0-1 0 0,0-1 1 0 0,0 1-1 0 0,0-1 1 0 0,0 0-1 0 0,-1 0 1 0 0,1 0 0 0 0,0 0-1 0 0,0 0-7 0 0,8-4 29 0 0,-1 1 0 0 0,0-2 0 0 0,2 0-29 0 0,13-10 17 0 0,-17 11-23 0 0,11-8-2 0 0,-1-2 53 0 0,-2-1 44 0 0,0-1 35 0 0,4-9 514 0 0,14-23-638 0 0,-30 41 43 0 0,1 0 1 0 0,-1 0-1 0 0,2-7-43 0 0,7-27 37 0 0,-6 5-65 0 0,0-14 28 0 0,-2 17 13 0 0,-4 19-13 0 0,-1 0 0 0 0,0 1 0 0 0,-1-1 0 0 0,0 0 0 0 0,-1 1 0 0 0,-1-1 0 0 0,-1-1 0 0 0,-1-12 0 0 0,1 14-8 0 0,-1 1 37 0 0,-3 0 55 0 0,-2 2 70 0 0,3 5-141 0 0,7 6-13 0 0,0 0 0 0 0,-1 0 0 0 0,1-1 0 0 0,0 1 0 0 0,0 0 0 0 0,-1 0 0 0 0,1 0 0 0 0,0-1 0 0 0,0 1 0 0 0,-1 0 0 0 0,1 0 0 0 0,0 0 0 0 0,0 0 0 0 0,-1 0 0 0 0,1-1 0 0 0,0 1 0 0 0,-1 0 0 0 0,1 0 0 0 0,0 0 0 0 0,0 0 0 0 0,-1 0 0 0 0,1 0 0 0 0,0 0 0 0 0,-1 0 0 0 0,1 0 0 0 0,0 0 0 0 0,-1 0 0 0 0,1 0 0 0 0,0 0 0 0 0,0 1 0 0 0,-1-1 0 0 0,1 0 0 0 0,0 0 0 0 0,-1 0-1 0 0,-1 1 2 0 0,2-1-1 0 0,-1 0 0 0 0,0 1 0 0 0,1-1 0 0 0,-1 0 0 0 0,1 1 0 0 0,-1-1 0 0 0,0 1 0 0 0,1-1 0 0 0,-1 1 0 0 0,1-1 0 0 0,0 1 0 0 0,-1-1 0 0 0,1 1 0 0 0,-1-1 0 0 0,1 1 0 0 0,0 0 0 0 0,-1-1 0 0 0,1 1 0 0 0,0 0 0 0 0,0-1 0 0 0,-1 1 0 0 0,1 0 0 0 0,-3 16 0 0 0,3-15 0 0 0,-3 17 0 0 0,2 1 0 0 0,0 0 0 0 0,1 0 0 0 0,1 3 0 0 0,14 73 0 0 0,-13-80 0 0 0,1-1 0 0 0,1 1 0 0 0,0-1 0 0 0,1 0 0 0 0,1 0 0 0 0,0 0 0 0 0,2 1 0 0 0,9 14-1 0 0,4-2 98 0 0,1-3 91 0 0,3-1 83 0 0,-19-19-163 0 0,1-1 0 0 0,-1 0-1 0 0,0 0 1 0 0,5 1-108 0 0,-3-1 39 0 0,0 0-56 0 0,-2 0-80 0 0,0-2 79 0 0,1 1 61 0 0,11 3 128 0 0,-12-4-149 0 0,-1-1-39 0 0,-1 1-37 0 0,1-1-47 0 0,-1 0-53 0 0,0 1-63 0 0,0 0-71 0 0,0-1-78 0 0,0 1-88 0 0,-4-2 147 0 0,1 0-46 0 0,-1 0-43 0 0,0 0-39 0 0,0 1-282 0 0,0-1-63 0 0,0 0-51 0 0,0 0-37 0 0,0 0-1553 0 0,0 0-1372 0 0</inkml:trace>
  <inkml:trace contextRef="#ctx0" brushRef="#br0" timeOffset="19719.868">5974 507 9416 0 0,'3'-2'236'0'0,"1"0"-48"0"0,-1 0-41 0 0,0-1-36 0 0,2 1-18 0 0,-1 0-35 0 0,8-5 2 0 0,-1 0 15 0 0,-8 5-10 0 0,1 0 34 0 0,2-1 158 0 0,-4 1-75 0 0,1 0 41 0 0,-1 1 673 0 0,-2 1 31 0 0,0 0-377 0 0,0 0-212 0 0,0 0-40 0 0,0 0 97 0 0,0 0 212 0 0,0 0-20 0 0,0 1-247 0 0,-1 0-143 0 0,-3 5 76 0 0,-1-1-39 0 0,-6 7 128 0 0,-4 1-69 0 0,-9 6-21 0 0,19-15-212 0 0,-20 13 175 0 0,15-11-86 0 0,1 1 0 0 0,-1 0 0 0 0,0 1-149 0 0,-5 10 208 0 0,14-15-185 0 0,-1-1 0 0 0,1 1 0 0 0,0-1 1 0 0,0 1-1 0 0,0-1 0 0 0,0 1 0 0 0,0 1-23 0 0,1-3 7 0 0,0 0-1 0 0,0 0 0 0 0,0 0 0 0 0,0 1 1 0 0,0-1-1 0 0,0 0 0 0 0,0 0 0 0 0,0 0 1 0 0,1 0-1 0 0,-1 0 0 0 0,0 1 0 0 0,1-1 1 0 0,-1 0-1 0 0,1 0-6 0 0,11 14 34 0 0,-6-9-34 0 0,1-1 0 0 0,1 0 0 0 0,4 3 0 0 0,-5-4 2 0 0,16 10-2 0 0,1-1 0 0 0,1-2-1 0 0,9 3 1 0 0,13 4 65 0 0,-42-16-48 0 0,7 5-78 0 0,-9-5 88 0 0,0 1 56 0 0,-3 4 75 0 0,-4 2-82 0 0,-6 4 24 0 0,-12 6 116 0 0,-2-3-62 0 0,-1-1-86 0 0,-1-2-108 0 0,8-6-59 0 0,0-1-66 0 0,-1-1-72 0 0,0-1-80 0 0,2 0-31 0 0,6-2 118 0 0,4 0 28 0 0,2-2-13 0 0,-1 1-53 0 0,1-1-6 0 0,0-1-51 0 0,0-1-59 0 0,1 1-65 0 0,-4-4-467 0 0</inkml:trace>
  <inkml:trace contextRef="#ctx0" brushRef="#br0" timeOffset="20140.784">6111 555 9648 0 0,'2'2'266'0'0,"0"-1"-46"0"0,1 1-43 0 0,-1-1-39 0 0,3 0 7 0 0,-1 0-62 0 0,1-1-51 0 0,0 1-34 0 0,10-2-71 0 0,-9 0 67 0 0,1 0 59 0 0,0 0 95 0 0,-4 0-24 0 0,0 1 38 0 0,0-1 43 0 0,-1 1 48 0 0,3-1 202 0 0,0 1-33 0 0,5-3 328 0 0,0 1-114 0 0,0-1-101 0 0,3-1-6 0 0,-1 0-101 0 0,1-2-17 0 0,7-3 83 0 0,-20 9-481 0 0,16-7 245 0 0,-1-2-39 0 0,-2-1-65 0 0,-4-2-88 0 0,-9 10 10 0 0,3 0 46 0 0,-3-2-39 0 0,-2-1-34 0 0,1 2-35 0 0,-11-3 40 0 0,9 6-52 0 0,0 0 0 0 0,1-1 1 0 0,-1 1-1 0 0,0 0 0 0 0,1 1 1 0 0,-1-1-1 0 0,-2 1-2 0 0,-31 10-6 0 0,19-4 4 0 0,1 1-1 0 0,-1 0 1 0 0,-11 9 2 0 0,19-10 7 0 0,1-1 1 0 0,-1 1 0 0 0,-5 7-8 0 0,-7 13 75 0 0,18-22-12 0 0,3 1 44 0 0,1 2 64 0 0,4 5 132 0 0,3-2 0 0 0,-3-3-131 0 0,0-3-64 0 0,-1-1-43 0 0,13 8 245 0 0,2-4-109 0 0,2-3-83 0 0,1-3-61 0 0,-5-2-40 0 0,-1 0 0 0 0,12-3-17 0 0,-4 0 52 0 0,-23 3-47 0 0,17-4-22 0 0,22-10 54 0 0,-20 6-92 0 0,-10 5-17 0 0,1 0-41 0 0,-3 0-56 0 0,12-6-162 0 0,-13 5 173 0 0,1 0-69 0 0,-1-1-83 0 0,-2 2 93 0 0,-1 0-37 0 0,0 1-42 0 0,0-1-45 0 0,-1 0-49 0 0,1 1-54 0 0,-1-1-58 0 0,1 1-61 0 0,-3 1 169 0 0,0 0-51 0 0,0 0-46 0 0,0 0-38 0 0,0 0-152 0 0,1 0-38 0 0,-1 0-182 0 0,1-1-492 0 0</inkml:trace>
  <inkml:trace contextRef="#ctx0" brushRef="#br0" timeOffset="20391.097">6564 460 10080 0 0,'0'0'230'0'0,"0"0"30"0"0,-6-1 212 0 0,4 0-410 0 0,0 1-38 0 0,-2 1 12 0 0,-1-1 66 0 0,1 2 56 0 0,0 0 46 0 0,-4 2 244 0 0,-9 8 710 0 0,10-7-769 0 0,4-3-241 0 0,0 0-39 0 0,-5 4 495 0 0,0 1-62 0 0,0 0-58 0 0,1 1-50 0 0,-1 3 29 0 0,1 0-53 0 0,-2 2 27 0 0,-1 7 147 0 0,1 4-153 0 0,6-1-36 0 0,5 0-37 0 0,1 1-37 0 0,-2-22-293 0 0,-1-1-1 0 0,1 1 0 0 0,0-1 1 0 0,0 1-1 0 0,0-1 1 0 0,-1 0-1 0 0,1 1 0 0 0,0-1 1 0 0,1 0-1 0 0,-1 0 0 0 0,0 0 1 0 0,0 1-1 0 0,0-1 0 0 0,1 0 1 0 0,-1-1-1 0 0,0 1 0 0 0,1 0 1 0 0,1 0-28 0 0,13 6 207 0 0,-1-5-44 0 0,11-1 13 0 0,-3 0-57 0 0,3-3-66 0 0,-19 1-217 0 0,1 0 45 0 0,-1 0 41 0 0,0 0 37 0 0,6-1 47 0 0,1 0 84 0 0,-1 0 54 0 0,18-3 262 0 0,-11 1-217 0 0,-9 1-136 0 0,0 0-63 0 0,-4 1-35 0 0,0 0-35 0 0,0 0-39 0 0,-1 0-41 0 0,1-1-47 0 0,0 0-50 0 0,-1 1-53 0 0,1-1-58 0 0,-1 0-61 0 0,0-1-65 0 0,1 1-69 0 0,-1-1-73 0 0,0 1-76 0 0,-1-1-81 0 0,1-1-84 0 0,0 1-87 0 0,0-1-1388 0 0,4-3-1328 0 0</inkml:trace>
  <inkml:trace contextRef="#ctx0" brushRef="#br0" timeOffset="20650.243">6920 400 11112 0 0,'0'0'210'0'0,"-1"0"-87"0"0,1 0-56 0 0,1 3 0 0 0,-1-1-4 0 0,1 3 135 0 0,0-1-43 0 0,1 5 47 0 0,0-1-112 0 0,1 16-21 0 0,-3-13 23 0 0,0-4 199 0 0,1-1 52 0 0,0 0 11 0 0,3 20 1144 0 0,-3-19-1099 0 0,0 1-61 0 0,1-1-81 0 0,-2 1-103 0 0,3 12 276 0 0,-1 0-38 0 0,3 17 257 0 0,-2 19 216 0 0,-3-53-850 0 0,0 15 123 0 0,-1 26 255 0 0,-1-29-281 0 0,-1 4-33 0 0,-1 0-97 0 0,2-10-38 0 0,-1 0-36 0 0,-1 0-41 0 0,0 0-45 0 0,4-8 173 0 0,-1-1-38 0 0,1 1-39 0 0,-1 0-34 0 0,1 0-36 0 0,-1-1-32 0 0,0 1-276 0 0,0 1-113 0 0,0-1-101 0 0,0 0-88 0 0,0 0-75 0 0,1-1 91 0 0,-1 1-36 0 0,-1 1-1431 0 0,0 0-1252 0 0,2-2 3433 0 0</inkml:trace>
  <inkml:trace contextRef="#ctx0" brushRef="#br0" timeOffset="20879.328">6870 460 7568 0 0,'2'0'166'0'0,"2"0"-1"0"0,1-1-37 0 0,4 1 40 0 0,3-2-84 0 0,6-1-76 0 0,-7 0 2 0 0,-3 2 26 0 0,-2 0 24 0 0,0 0 36 0 0,-1 1 17 0 0,0-1 35 0 0,0 1 40 0 0,0 0 44 0 0,11-1 828 0 0,-6 1-382 0 0,3-1 150 0 0,0 1-102 0 0,-7 0-412 0 0,1 0-38 0 0,-1 1-43 0 0,1 1-46 0 0,1 0 172 0 0,-1 1 40 0 0,13 10 891 0 0,-13-5-676 0 0,-2 3-82 0 0,-3-4-246 0 0,-1 2-71 0 0,1 6 214 0 0,2-1-59 0 0,-3-11-278 0 0,0 0 0 0 0,0 0-1 0 0,-1 0 1 0 0,1 1 0 0 0,-1-1-1 0 0,1 0 1 0 0,-1 1 0 0 0,0-1-1 0 0,-1 3-91 0 0,2 16 479 0 0,4 3-104 0 0,-1-9-135 0 0,0-3-54 0 0,1-1-58 0 0,2 7-2 0 0,-7-18-119 0 0,1 0-1 0 0,-1 0 1 0 0,1 0 0 0 0,-1 1 0 0 0,1-1 0 0 0,0 0 0 0 0,-1 0 0 0 0,1 0 0 0 0,0-1-1 0 0,0 1 1 0 0,0 0 0 0 0,0 0 0 0 0,0 0 0 0 0,0-1 0 0 0,0 1-7 0 0,7 4 8 0 0,-1-3-64 0 0,1 0-83 0 0,-2-1-110 0 0,-2-1 76 0 0,-2 0-36 0 0,-1 0 5 0 0,-1 0-46 0 0,0 0-94 0 0,0 0-221 0 0</inkml:trace>
  <inkml:trace contextRef="#ctx0" brushRef="#br0" timeOffset="21067.148">7300 433 5640 0 0,'0'0'124'0'0,"0"0"-5"0"0,1 1-50 0 0,5 4 37 0 0,0 2-38 0 0,3 3 5 0 0,-1 0-48 0 0,-2-2-25 0 0</inkml:trace>
  <inkml:trace contextRef="#ctx0" brushRef="#br0" timeOffset="21587.375">7353 468 9272 0 0,'0'0'208'0'0,"-1"1"33"0"0,-13 11-11 0 0,-18 18 120 0 0,22-21-199 0 0,1 2 61 0 0,-1 1 127 0 0,5-6-120 0 0,1 0 39 0 0,0 1 43 0 0,0-1 46 0 0,0 1 52 0 0,0 0 55 0 0,3-4-380 0 0,1-1 0 0 0,-1 1-1 0 0,0-1 1 0 0,0 1 0 0 0,1-1 0 0 0,0 1 0 0 0,-1 0-1 0 0,1 2-73 0 0,0-2 63 0 0,0 0-1 0 0,1-1 0 0 0,-1 1 1 0 0,1 0-1 0 0,-1 0 0 0 0,1 0 0 0 0,0 0 1 0 0,0 0-63 0 0,6 8 198 0 0,2-2-43 0 0,3-4-50 0 0,2-5-55 0 0,-11 0-41 0 0,-1-1 0 0 0,1 1 0 0 0,-1-1 0 0 0,0 0 0 0 0,1 0 0 0 0,-1 0 0 0 0,0-1 0 0 0,0 1 0 0 0,0 0 0 0 0,0-1 0 0 0,2-1-9 0 0,21-22 38 0 0,-10 10-5 0 0,3-4-112 0 0,-2-1-97 0 0,8-8-133 0 0,-12 16 248 0 0,-7 5 5 0 0,1 1 1 0 0,0 0 0 0 0,0 1 0 0 0,1-1 55 0 0,11-4-90 0 0,4 7 54 0 0,-16 3 30 0 0,-1 0 1 0 0,1 0-1 0 0,-1 1 1 0 0,1 0-1 0 0,-1 0 1 0 0,0 1-1 0 0,1-1 1 0 0,-1 1-1 0 0,0 0 1 0 0,0 1-1 0 0,0-1 1 0 0,0 1-1 0 0,-1 0 1 0 0,1 0-1 0 0,0 1 6 0 0,-1-1-2 0 0,0 1 0 0 0,0 0 1 0 0,-1 0-1 0 0,1 1 0 0 0,-1-1 0 0 0,1 1 2 0 0,6 10 31 0 0,-6-9-14 0 0,-1-1 1 0 0,1 1-1 0 0,-1 0 0 0 0,0 0 1 0 0,2 6-18 0 0,8 15 37 0 0,-11-22-26 0 0,1-1 1 0 0,-1 1-1 0 0,0 0 0 0 0,0 0 1 0 0,-1 0-1 0 0,1 0 1 0 0,-1 0-12 0 0,0-1-38 0 0,-1 1 32 0 0,1 1 49 0 0,0 1 56 0 0,-2 2 110 0 0,1-9-196 0 0,0 1-1 0 0,0-1 0 0 0,0 0 0 0 0,0 1 0 0 0,0-1 0 0 0,0 0 0 0 0,0 0 0 0 0,0 1 0 0 0,-1-1 0 0 0,1 0 0 0 0,0 1 0 0 0,0-1 0 0 0,0 0 0 0 0,-1 0 0 0 0,1 1 0 0 0,0-1 0 0 0,0 0 0 0 0,-1 0 0 0 0,1 1 0 0 0,0-1 0 0 0,0 0 0 0 0,-1 0 0 0 0,1 0 0 0 0,0 0 0 0 0,-1 1-12 0 0,-4-2 107 0 0,-3-3-57 0 0,-5-9 13 0 0,2-7-112 0 0,7 10-24 0 0,1-1-36 0 0,0 1-40 0 0,2 2-42 0 0,1-11-54 0 0,2 1 37 0 0,11-34-321 0 0,-12 48 489 0 0,0 1-2 0 0,1 0 0 0 0,-1 0 0 0 0,1 0 0 0 0,-1 0 0 0 0,1 0 1 0 0,0 0-1 0 0,0 0 42 0 0,19-18-214 0 0,5 6 96 0 0,-1 8 115 0 0,-19 6 73 0 0,1 1 1 0 0,-1 0-1 0 0,0 1 1 0 0,0-1-1 0 0,0 1 1 0 0,0 0 0 0 0,0 1-1 0 0,0-1 1 0 0,-1 1-1 0 0,1 0 1 0 0,0 1-1 0 0,1 0-70 0 0,24 15 332 0 0,-6 1-107 0 0,-1 1-68 0 0,-2 1-89 0 0,-1 0-108 0 0,21 25 183 0 0,-29-28-174 0 0,0-1-104 0 0,-9-9-60 0 0,-1-3 11 0 0,-3-4-22 0 0</inkml:trace>
  <inkml:trace contextRef="#ctx0" brushRef="#br0" timeOffset="22049.791">6958 495 7312 0 0,'0'0'165'0'0,"0"0"22"0"0,0 0 9 0 0,0 0-55 0 0,0 0-1 0 0,0 0 59 0 0,0 0 178 0 0,0 0 326 0 0,0 0 29 0 0,0 0-36 0 0,0 0-467 0 0,0 0 70 0 0,0 0 157 0 0,0 0-10 0 0,0 0 1 0 0,0 0-182 0 0,0 0-32 0 0,-1 0 143 0 0,0 0-101 0 0,0-1-83 0 0,-1 1-42 0 0,-3-1 83 0 0,3 1-82 0 0,-9-1 283 0 0,-1 2-102 0 0,3 1-138 0 0,0 0-40 0 0,-9 4 70 0 0,-5 1-2 0 0,-40 11 16 0 0,39-11-222 0 0,12-3-47 0 0,0-1-33 0 0,0 0-39 0 0,0 0-45 0 0,0 0-50 0 0,-1-1-56 0 0,5-1 55 0 0,-3 2-27 0 0,5-1 80 0 0,0 0-59 0 0,2-2 21 0 0,0 1-48 0 0,1-1-6 0 0,0 0-45 0 0,-1 0-51 0 0,1 0-55 0 0,1-1-100 0 0,0 1-106 0 0,1 0 90 0 0,0 0-40 0 0,-1 0-631 0 0,2 0 1176 0 0,-1 0-1664 0 0,0 0-934 0 0</inkml:trace>
  <inkml:trace contextRef="#ctx0" brushRef="#br0" timeOffset="22309.791">7151 344 11912 0 0,'0'0'349'0'0,"0"0"-124"0"0,-1-1-103 0 0,-2-4-9 0 0,-4-2-74 0 0,6 6 2 0 0,0 0 39 0 0,0 0 14 0 0,0 1 34 0 0,0-1 40 0 0,0 0 46 0 0,-4-3 508 0 0,1 2-34 0 0,0 0-38 0 0,0 1-44 0 0,0 1-50 0 0,0 1-53 0 0,1 0-59 0 0,-1 1-63 0 0,1 0-70 0 0,0 0-73 0 0,-1 1-80 0 0,1 0-83 0 0,0 1-89 0 0,0-1-95 0 0,0 1-98 0 0,0-1-104 0 0,1 0-3 0 0,0 0-67 0 0,0 0-70 0 0,0-1-72 0 0,-4 3-608 0 0</inkml:trace>
  <inkml:trace contextRef="#ctx0" brushRef="#br0" timeOffset="33000.199">13441 330 10224 0 0,'0'0'230'0'0,"4"-1"30"0"0,39-10 268 0 0,-39 10-491 0 0,8-2 17 0 0,-6 0-32 0 0,-2 0 27 0 0,-3 2-3 0 0,0 1-166 0 0,-1 0 43 0 0,1-1 41 0 0,-1 1 39 0 0,1-1 37 0 0,-1 1 34 0 0,2-2 169 0 0,-1 2-43 0 0,0-1 35 0 0,1-1 327 0 0,0 0 234 0 0,1-2 536 0 0,-2 1-215 0 0,0 2-425 0 0,-1 0-175 0 0,0 0-73 0 0,-1 0-213 0 0,1 1-39 0 0,-1-1-46 0 0,0 1-49 0 0,0 0-54 0 0,-1 0-58 0 0,1 0-62 0 0,-2 1-69 0 0,-5 1 490 0 0,-1 2-103 0 0,-3 3-22 0 0,-7 6 28 0 0,12-8-112 0 0,-16 14 71 0 0,1 2-59 0 0,0 1-47 0 0,3 2-36 0 0,14-18-55 0 0,1 0 0 0 0,0 1 0 0 0,0-1 1 0 0,1 1-1 0 0,0 0 0 0 0,0-1 0 0 0,1 1 0 0 0,0 1 0 0 0,0-1 1 0 0,0 0-1 0 0,1 0 0 0 0,0 1 0 0 0,0-1 0 0 0,1 1 0 0 0,0 2-9 0 0,1-6 0 0 0,0 0 0 0 0,0-1 0 0 0,0 1 0 0 0,0 0 0 0 0,0-1 0 0 0,1 1 0 0 0,-1-1 0 0 0,1 0 0 0 0,0 1 0 0 0,0-1 0 0 0,0 0 0 0 0,1 0 0 0 0,-1 0 0 0 0,1-1 0 0 0,-1 1 0 0 0,1-1 0 0 0,2 3 0 0 0,0-2 0 0 0,-1 0 0 0 0,0 0 0 0 0,1-1 0 0 0,0 1 0 0 0,-1-1 0 0 0,1 0 0 0 0,0 0 0 0 0,0-1 0 0 0,0 1 0 0 0,0-1 0 0 0,1 0 0 0 0,2 0 0 0 0,29 0-2 0 0,28-3 2 0 0,-21-2-82 0 0,-16 0 9 0 0,1-4-37 0 0,-2-1-49 0 0,0-3-62 0 0,-10 4 33 0 0,0-1-36 0 0,0-1-40 0 0,-1 1-45 0 0,-15 8 295 0 0,0 1-1 0 0,-1 0 0 0 0,1 0 0 0 0,0-1 0 0 0,-1 1 0 0 0,1-1 0 0 0,-1 1 0 0 0,1-1 0 0 0,0 1 0 0 0,-1-1 0 0 0,1 1 0 0 0,-1-1 0 0 0,0 1 0 0 0,1-1 0 0 0,-1 1 0 0 0,1-1 15 0 0,-7-5-223 0 0,-2 0 33 0 0,6 9 106 0 0,-4 10 84 0 0,0-1 25 0 0,5-10-21 0 0,1-1 1 0 0,-1 1-1 0 0,0-1 0 0 0,0 1 0 0 0,1-1 0 0 0,-1 1 0 0 0,0 0 1 0 0,1-1-1 0 0,0 1 0 0 0,-1 0 0 0 0,1-1 0 0 0,0 1-4 0 0,-2 21 64 0 0,1-18-52 0 0,1 1-1 0 0,-1-1 0 0 0,1 1 1 0 0,0-1-1 0 0,1 1 0 0 0,0 4-11 0 0,0-8 13 0 0,0 1-1 0 0,0-1 1 0 0,1 0 0 0 0,-1 0-1 0 0,1 0 1 0 0,-1 0 0 0 0,1-1 0 0 0,0 1-1 0 0,-1 0 1 0 0,2 0-13 0 0,0 0 14 0 0,0 0 1 0 0,1 1 0 0 0,-1-1-1 0 0,1-1 1 0 0,0 1 0 0 0,-1 0-1 0 0,1-1 1 0 0,0 0 0 0 0,0 0-1 0 0,0 0-14 0 0,0 0 13 0 0,-1-1 1 0 0,1 1-1 0 0,-1-1 0 0 0,1 0 0 0 0,0 0 0 0 0,-1 0 1 0 0,1 0-1 0 0,-1 0 0 0 0,1-1 0 0 0,-1 0 0 0 0,1 0 1 0 0,-1 0-1 0 0,1 0 0 0 0,-1 0 0 0 0,0-1 1 0 0,0 0-1 0 0,1 1 0 0 0,-1-1 0 0 0,0-1-13 0 0,10-7 59 0 0,-10 8-41 0 0,0 0 0 0 0,0 0 0 0 0,0-1 0 0 0,-1 1 0 0 0,1-1-1 0 0,0 0 1 0 0,-1 0 0 0 0,0 0 0 0 0,1 0 0 0 0,-1 0 0 0 0,-1 0 0 0 0,1-1 0 0 0,0 1-1 0 0,0-3-17 0 0,-2 4 14 0 0,0 0-1 0 0,0 0 1 0 0,0-1-1 0 0,0 1 1 0 0,0 0 0 0 0,-1 0-1 0 0,1-1 1 0 0,-1 1-1 0 0,0-2-13 0 0,-9-18 84 0 0,-9-4-78 0 0,1 11-48 0 0,2 3-60 0 0,-1 3-88 0 0,2 2-54 0 0,0 2-96 0 0,1 2-109 0 0,6 2 179 0 0,1 1-34 0 0,7 0 20 0 0,-1 0 51 0 0,0-1 45 0 0,1 1 36 0 0,-2-1-87 0 0,0 0-30 0 0,1 0 129 0 0,0 0-98 0 0,0 1 59 0 0,1 0-42 0 0,0-1-52 0 0,-1 1-57 0 0,1 0-30 0 0,0 0-48 0 0,0 0-43 0 0,0 0-37 0 0,0 0-140 0 0,0 0-37 0 0,-1 0-1459 0 0</inkml:trace>
  <inkml:trace contextRef="#ctx0" brushRef="#br0" timeOffset="33980.24">14054 559 6984 0 0,'0'0'201'0'0,"0"0"-46"0"0,0 0-3 0 0,0 0 58 0 0,0 0 181 0 0,0 0 336 0 0,0 0 29 0 0,0 0-376 0 0,1 0-78 0 0,-1 0-67 0 0,1 0-56 0 0,2 0 53 0 0,4 0 115 0 0,-5 0-172 0 0,0 0 85 0 0,6 0 244 0 0,0-1-53 0 0,1 0-52 0 0,-1 1-46 0 0,0-2-45 0 0,1 1-41 0 0,-1 0-38 0 0,1-1-34 0 0,1 0-2 0 0,0-1-40 0 0,10-2 57 0 0,-2-1-99 0 0,22-8 42 0 0,-36 13-116 0 0,-1 0 1 0 0,1-1 0 0 0,-1 0 0 0 0,0 0 0 0 0,0 0-1 0 0,0 0 1 0 0,0-1-38 0 0,6-6 149 0 0,-3 2 18 0 0,-1 0 74 0 0,-6 3 91 0 0,-5 2-60 0 0,-2 2-52 0 0,4 0-46 0 0,-9 3 22 0 0,1-1-48 0 0,-13 3 32 0 0,0 2-96 0 0,-11 8-84 0 0,23-11 0 0 0,-10-1 0 0 0,19-3 13 0 0,0 0 0 0 0,1 0 0 0 0,-1 0 0 0 0,0-1 0 0 0,1 1 0 0 0,-1-1 0 0 0,1 0 0 0 0,-1 0 0 0 0,0-1-13 0 0,-11-2 83 0 0,7 1-83 0 0,8 3 0 0 0,-1 0 0 0 0,1 0 0 0 0,0 0 0 0 0,0 0 0 0 0,0 0 0 0 0,0 0 0 0 0,0 0 0 0 0,0 0 0 0 0,-1 0 0 0 0,1 0 0 0 0,0 0 0 0 0,0 0 0 0 0,0-1 0 0 0,0 1 0 0 0,0 0 0 0 0,0 0 0 0 0,0 0 0 0 0,0 0 0 0 0,0 0 0 0 0,-1 0 0 0 0,1-1 0 0 0,0 1 0 0 0,0 0 0 0 0,0 0 0 0 0,0 0 0 0 0,0 0 0 0 0,0 0 0 0 0,0-1 0 0 0,0 1 0 0 0,0 0 0 0 0,0 0 0 0 0,0 0 0 0 0,0 0 0 0 0,0 0 0 0 0,0-1 0 0 0,0 1 0 0 0,0 0 0 0 0,0 0 0 0 0,0 0 0 0 0,1 0 0 0 0,-1 0 0 0 0,0-1 0 0 0,0 1 0 0 0,0 0 0 0 0,0 0 0 0 0,0 0 0 0 0,0 0 0 0 0,0 0 0 0 0,0 0 0 0 0,0 0 0 0 0,1-1 0 0 0,-1 1 0 0 0,0 0 0 0 0,0 0 0 0 0,0-1 0 0 0,0 1 0 0 0,0 0 0 0 0,0-1 0 0 0,0 1 0 0 0,0 0 0 0 0,0-1 0 0 0,0 1 0 0 0,0 0 0 0 0,0 0 0 0 0,0-1 0 0 0,0 1 0 0 0,0 0 0 0 0,0-1 0 0 0,0 1 0 0 0,0 0 0 0 0,0 0 0 0 0,0-1 0 0 0,-1 1 0 0 0,1 0 0 0 0,0-1 0 0 0,0 1 0 0 0,0 0 0 0 0,0 0 0 0 0,-1 0 0 0 0,1-1 0 0 0,0 1 0 0 0,0 0 0 0 0,-1-1 0 0 0,1 1 0 0 0,0 0 0 0 0,0-1 0 0 0,0 1 0 0 0,0-1 0 0 0,0 1 0 0 0,-1 0 0 0 0,1-1 0 0 0,0 1 0 0 0,0 0 0 0 0,0-1 0 0 0,0 1 0 0 0,0-1 0 0 0,0 1 0 0 0,0 0 0 0 0,0-1 0 0 0,0 1 0 0 0,0 0 0 0 0,1-1 0 0 0,-1 1 0 0 0,0-1 0 0 0,0 1 0 0 0,0 0 0 0 0,0 0 0 0 0,0 0 0 0 0,1 0 0 0 0,-1-1 0 0 0,0 1 0 0 0,0 0 0 0 0,0 0 0 0 0,0 0 0 0 0,0-1 0 0 0,0 1 0 0 0,0 0 0 0 0,0 0 0 0 0,0 0 0 0 0,0-1 0 0 0,0 1 0 0 0,0 0 0 0 0,0 0 0 0 0,0 0 0 0 0,0-1 0 0 0,0 1 0 0 0,0 0 0 0 0,0 0 0 0 0,0 0 0 0 0,0-1 0 0 0,0 1 0 0 0,0 0 0 0 0,0 0 0 0 0,0 0 0 0 0,0-1 0 0 0,0 1 0 0 0,0 0 0 0 0,0 0 0 0 0,-1 0 0 0 0,1 0 0 0 0,0-1 0 0 0,0 1 0 0 0,0 0 0 0 0,0 0 0 0 0,-1 0 0 0 0,1 0 0 0 0,0 0 0 0 0,0 0 0 0 0,0 0 0 0 0,0-1 0 0 0,-1 1 0 0 0,1 0 0 0 0,0 0 0 0 0,-9-1 0 0 0,1 2 0 0 0,7-1 1 0 0,0 0-1 0 0,0 0 1 0 0,0 0-1 0 0,0 0 1 0 0,0 0-1 0 0,0 1 1 0 0,0-1-1 0 0,0 0 1 0 0,0 0-1 0 0,0 1 0 0 0,0-1 1 0 0,0 0-1 0 0,0 1 1 0 0,0-1-1 0 0,0 1 1 0 0,0 0-1 0 0,0-1 1 0 0,0 1-1 0 0,0 0 1 0 0,0-1-1 0 0,1 1 1 0 0,-1 0-1 0 0,0 0 0 0 0,-1 1 53 0 0,0 5 11 0 0,-1 5 72 0 0,2 0-46 0 0,1-2-43 0 0,-3 0-40 0 0,2-10-5 0 0,1 1 0 0 0,0 0 0 0 0,-1-1 0 0 0,1 1 0 0 0,0 0 0 0 0,-1 0 0 0 0,1-1 0 0 0,0 1 0 0 0,0 0 0 0 0,0 0 0 0 0,0-1 0 0 0,0 1 0 0 0,0 0 0 0 0,0 0 0 0 0,0-1 0 0 0,0 1 0 0 0,0 0 0 0 0,1 0 0 0 0,-1-1 0 0 0,0 1 0 0 0,0 0 1 0 0,1 0-1 0 0,-1-1 0 0 0,0 1 0 0 0,1 0 0 0 0,-1-1 0 0 0,1 1 0 0 0,-1 0 0 0 0,1-1 0 0 0,0 1-2 0 0,17 12 9 0 0,-16-12-4 0 0,7 3 11 0 0,-1 0 1 0 0,1-1-1 0 0,0 0 0 0 0,0 0 1 0 0,0-1-1 0 0,1 0 1 0 0,-1-1-1 0 0,5 1-16 0 0,9-1-6 0 0,0-1-49 0 0,0-1-67 0 0,-3 0-85 0 0,-1-1-295 0 0,-11 0 237 0 0,-2 1-60 0 0,-2 1 116 0 0,-1 0-36 0 0,0-1-43 0 0,0 1-47 0 0,1-1-52 0 0,-1 1-56 0 0,-2 0 57 0 0,1 0-52 0 0,0 0-46 0 0,-1 0-41 0 0,1-1-151 0 0,0 1-40 0 0,0 0-181 0 0,2-1-493 0 0</inkml:trace>
  <inkml:trace contextRef="#ctx0" brushRef="#br0" timeOffset="34330.796">14409 159 9384 0 0,'20'0'100'0'0,"8"0"16"0"0,-10-1 0 0 0,-2-1 34 0 0,-1-1 74 0 0,-12 2-175 0 0,12-3 115 0 0,-15 4-162 0 0,0 0-1 0 0,0 0 0 0 0,0 0 0 0 0,-1 0 0 0 0,1-1 0 0 0,0 1 1 0 0,0 0-1 0 0,0 0 0 0 0,0 0 0 0 0,0 0 0 0 0,0 0 0 0 0,0 0 1 0 0,0 0-1 0 0,0 0 0 0 0,0 0 0 0 0,0 0 0 0 0,-1 0 1 0 0,1 0-1 0 0,0-1 0 0 0,0 1 0 0 0,0 0 0 0 0,0 0 0 0 0,0 0 1 0 0,0 0-1 0 0,0 0 0 0 0,0 0 0 0 0,0 0 0 0 0,0 0 0 0 0,0 0 1 0 0,0-1-1 0 0,0 1 0 0 0,0 0 0 0 0,0 0 0 0 0,0 0 0 0 0,0 0 1 0 0,0 0-1 0 0,0 0 0 0 0,0 0 0 0 0,0 0 0 0 0,0-1 0 0 0,0 1 1 0 0,0 0-1 0 0,0 0 0 0 0,0 0 0 0 0,1 0 0 0 0,-1 0 1 0 0,0 0-1 0 0,0 0-1 0 0,-4-1 42 0 0,2 0 75 0 0,-1 0 62 0 0,2-1 47 0 0,0 2-173 0 0,1 0 0 0 0,0 0 0 0 0,-1 0 0 0 0,1-1 0 0 0,0 1 0 0 0,-1 0 0 0 0,1 0 0 0 0,0 0 0 0 0,-1 0 1 0 0,1-1-1 0 0,0 1 0 0 0,-1 0 0 0 0,1 0 0 0 0,0 0 0 0 0,-1 0 0 0 0,1 0 0 0 0,-1 0 0 0 0,1 0 0 0 0,0 0 0 0 0,-1 0 1 0 0,1 0-1 0 0,0 0 0 0 0,-1 1 0 0 0,1-1 0 0 0,0 0-53 0 0,-4 1 237 0 0,0 2-52 0 0,-6 4 415 0 0,0 0-121 0 0,1 1-107 0 0,1 0-89 0 0,-2 3-38 0 0,2 0-78 0 0,4-5-104 0 0,1 0 1 0 0,0 1 0 0 0,0-1-1 0 0,0 1 1 0 0,0 1-64 0 0,1 1 91 0 0,-1-1-1 0 0,2 1 1 0 0,-1 0 0 0 0,1 5-91 0 0,0 3 62 0 0,1 1-72 0 0,2 14 17 0 0,2-10 59 0 0,-2-14-46 0 0,-1 0 1 0 0,-1 0 0 0 0,1 0-1 0 0,-1 1-20 0 0,1 16 38 0 0,1-9-47 0 0,3 14 9 0 0,-1 0 0 0 0,-1 17 0 0 0,2 18 0 0 0,-3-42 0 0 0,-1 0 0 0 0,0 0 0 0 0,-2 6 0 0 0,-1-3-8 0 0,0 13 25 0 0,-2-14 40 0 0,-2-5 36 0 0,-3-1 53 0 0,7-16-193 0 0,-2 4 25 0 0,3-6-11 0 0,0 1-36 0 0,-1-1-115 0 0,1 0 44 0 0,0 0-38 0 0,0-1-70 0 0,0 1-60 0 0,0-1-65 0 0,0 1-71 0 0,-1-1-80 0 0,1 1-83 0 0,-1-1-92 0 0,0 0-97 0 0,-1 1-1108 0 0,-1 0-1081 0 0</inkml:trace>
  <inkml:trace contextRef="#ctx0" brushRef="#br0" timeOffset="34600.952">14230 526 6592 0 0,'22'-7'106'0'0,"-6"3"43"0"0,-2 1 24 0 0,5-2 87 0 0,-13 3-357 0 0,-1 1 82 0 0,0 0 73 0 0,0 0 61 0 0,2-1 134 0 0,1 1 76 0 0,16-4 937 0 0,-14 4-800 0 0,-5 0-282 0 0,1 0-51 0 0,-1 0-61 0 0,0 0-71 0 0,11-2 148 0 0,0 0-49 0 0,10-3-9 0 0,13 1-27 0 0,-34 5-173 0 0,0 0 36 0 0,6-1 19 0 0,-2 0 84 0 0,-1 0 50 0 0,21-3 295 0 0,-17 2-276 0 0,-6 1-89 0 0,0-1-35 0 0,0 1-43 0 0,0-1-49 0 0,-1 1-35 0 0,0-1-50 0 0,1 0-54 0 0,-1 1-60 0 0,0-1-65 0 0,0 0-68 0 0,0 0-75 0 0,0-1-79 0 0,5-1-687 0 0,3-3-738 0 0</inkml:trace>
  <inkml:trace contextRef="#ctx0" brushRef="#br0" timeOffset="34806.721">14826 78 8272 0 0,'-31'0'241'0'0,"17"1"-89"0"0,11 2-56 0 0,1 0-65 0 0,-3 0 14 0 0,0-1 80 0 0,1-1 37 0 0,0 1 38 0 0,2-1-79 0 0,1-1 1 0 0,-1 1-1 0 0,0 0 0 0 0,1 0 0 0 0,-1 0 1 0 0,1 1-1 0 0,-1-1 0 0 0,1 0 0 0 0,0 0-121 0 0,-3 5 268 0 0,0 0-89 0 0,1 1 141 0 0,-1-1-33 0 0,-4 4 198 0 0,-1 0-100 0 0,-1-1-76 0 0,-1 1-17 0 0,8-7-218 0 0,1-1 0 0 0,-1 1 0 0 0,1 0 0 0 0,0 0 0 0 0,-1 1 0 0 0,1-1 0 0 0,1 0 0 0 0,-1 1-74 0 0,-2 7 207 0 0,2 2 36 0 0,-1 7-8 0 0,-1 0-40 0 0,0 6 3 0 0,1 1-52 0 0,0 112 290 0 0,5-89-299 0 0,0-35-86 0 0,-1 0 0 0 0,-1 0 0 0 0,0 1 0 0 0,-3 10-51 0 0,0-2 140 0 0,0 1-1 0 0,2 3-139 0 0,2 24 284 0 0,-4-25-78 0 0,2-24-164 0 0,0 1 0 0 0,1-1-1 0 0,0 1 1 0 0,-1-1 0 0 0,1 1-1 0 0,0-1 1 0 0,1 4-42 0 0,1 13 231 0 0,-1 8 191 0 0,-1-14-224 0 0,0-12-294 0 0,-1 0 48 0 0,1 0 42 0 0,-1 0 34 0 0,-1 1 104 0 0,-4 2 318 0 0,3-4-345 0 0,1 0-48 0 0,-1 0-75 0 0,1 0-35 0 0,0-1-36 0 0,1 0-37 0 0,-1 1-43 0 0,0-1-46 0 0,1 0-50 0 0,-1 0-54 0 0,1 0-57 0 0,-1 0-61 0 0,0 0-66 0 0,1 0-69 0 0,0 0-73 0 0,-1 0-76 0 0,1 0-81 0 0,-3 0-1326 0 0,-2-1-1213 0 0,6 1 3333 0 0</inkml:trace>
  <inkml:trace contextRef="#ctx0" brushRef="#br0" timeOffset="35146.754">14465 431 7512 0 0,'31'1'111'0'0,"-17"0"-18"0"0,1-1 39 0 0,0 1 47 0 0,1-2 54 0 0,8-1-199 0 0,-6 0 59 0 0,-6 1 51 0 0,-2-1 45 0 0,4 0 188 0 0,4 1 71 0 0,-7 0-72 0 0,0 1-49 0 0,0-1-42 0 0,0 0-36 0 0,5 0 68 0 0,0 0-50 0 0,32-1 431 0 0,-14 1-446 0 0,-13-2-137 0 0,1 1-70 0 0,-12 0-70 0 0,1-2-106 0 0,-5 1-26 0 0,-1 2-64 0 0,-2 1-185 0 0,-3-1 211 0 0,0 1 42 0 0,2-1-48 0 0,0-1 89 0 0,1 0 49 0 0,-1 2 13 0 0,-1-1-54 0 0,-1 1 310 0 0,0 0-44 0 0,0 0-41 0 0,1-1-38 0 0,-1 1-36 0 0,0 0-34 0 0,1-1-78 0 0,0 1-27 0 0,-1-1-33 0 0,1 1-211 0 0,0-1-179 0 0,1-1-367 0 0,-1 1 171 0 0,-1 0 307 0 0,0 1 139 0 0,0 0 86 0 0,0 0 119 0 0,-1 0 45 0 0,1 0 50 0 0,-1 0 55 0 0,1 0 59 0 0,-1 0 65 0 0,0 0 69 0 0,0 1 73 0 0,-1 0 199 0 0,0 1-45 0 0,0 1-42 0 0,0 0-39 0 0,-2 5 326 0 0,0 0-117 0 0,1 0-47 0 0,0-4-76 0 0,2-1-119 0 0,-1-1-54 0 0,1 0-48 0 0,0 1-42 0 0,1 0 1 0 0,-1 0-44 0 0,1 1-4 0 0,0 1 43 0 0,0 5 156 0 0,0-7-237 0 0,-1-1 34 0 0,-1 5 146 0 0,1-2-35 0 0,2 4 102 0 0,0-1-43 0 0,0 6 232 0 0,-1-13-309 0 0,0-1-183 0 0,0 1-36 0 0,1 0-13 0 0,0 1-42 0 0,0 2-13 0 0,-1-3 32 0 0,1 1-148 0 0,0 0 53 0 0,0-1 46 0 0,1 1 40 0 0,0 2 141 0 0,6 2 402 0 0,-6-5-457 0 0,1 0-106 0 0,-1 0-92 0 0,0-1-113 0 0,0 0 49 0 0,-1 0-36 0 0,1 0-146 0 0,0 0-85 0 0,-1 0-95 0 0,1-1-101 0 0,0 1-110 0 0,0-1-116 0 0,0 0-124 0 0,0 1 430 0 0,-1-1-33 0 0,1 0-1704 0 0,2 0-1285 0 0</inkml:trace>
  <inkml:trace contextRef="#ctx0" brushRef="#br0" timeOffset="35402.092">14964 222 8496 0 0,'0'0'190'0'0,"0"0"28"0"0,0 0 10 0 0,-1 0-26 0 0,-1 0-130 0 0,2 0-10 0 0,-1 0 87 0 0,1 0 172 0 0,0 0 287 0 0,0 0 22 0 0,2 1-391 0 0,0-1-53 0 0,-1 1-46 0 0,1 0-42 0 0,1 1-26 0 0,-1 0-42 0 0,1 1-35 0 0,2 1-52 0 0,1 2-27 0 0,-3-3 117 0 0,10 3-45 0 0</inkml:trace>
  <inkml:trace contextRef="#ctx0" brushRef="#br0" timeOffset="35612.216">15207 373 10656 0 0,'0'0'205'0'0,"0"1"-85"0"0,-1-1-54 0 0,-3 4 1 0 0,2-3-5 0 0,-1 2 124 0 0,-2-1-39 0 0,-4 3 49 0 0,-2 0-93 0 0,-8 2-87 0 0,5-2 1 0 0,5-1 59 0 0,-4 2 506 0 0,1 0-55 0 0,-1 1-49 0 0,0 1-45 0 0,0 1-41 0 0,0 0-35 0 0,-11 11 269 0 0,-1 8 17 0 0,21-23-523 0 0,1 0 0 0 0,-1 0 0 0 0,2 0 0 0 0,-1 1 0 0 0,0-1 0 0 0,1 1 0 0 0,0 0 0 0 0,-1 3-120 0 0,1 16 436 0 0,4-6 75 0 0,6-2-51 0 0,4-1-57 0 0,3-3-64 0 0,3-2-70 0 0,1-2-76 0 0,0-2-84 0 0,-1-2-89 0 0,4-1 12 0 0,-8-3 33 0 0,1 0 1 0 0,13-1-66 0 0,-7-2 18 0 0,0-1-45 0 0,-3-1-65 0 0,0-2-17 0 0,-12 4 31 0 0,0-1-38 0 0,-1 1-14 0 0,0 0-37 0 0,0 0-43 0 0,0 0-47 0 0,-1 0 3 0 0,0 0-39 0 0,0-1-44 0 0,0 1-45 0 0,0 0-48 0 0,-1-1-53 0 0,0 1-54 0 0,0-1-59 0 0,-2 2 180 0 0,0 0-49 0 0,0 0-44 0 0,0 0-37 0 0,1 0-153 0 0,-1-1-38 0 0,2-2-1605 0 0</inkml:trace>
  <inkml:trace contextRef="#ctx0" brushRef="#br0" timeOffset="35862.218">15308 307 10000 0 0,'-21'0'292'0'0,"17"0"0"0"0,4 0-230 0 0,-1 1-23 0 0,-2 3-30 0 0,1-1 65 0 0,-1 0 59 0 0,2 0 51 0 0,-1 1 95 0 0,1 0 52 0 0,0 2 116 0 0,0 4 284 0 0,0-3-260 0 0,-1 0 108 0 0,0-1 7 0 0,1-5-475 0 0,1 1-1 0 0,0-1 0 0 0,0 0 1 0 0,0 0-1 0 0,-1 0 0 0 0,1 0 1 0 0,0 0-1 0 0,0 0 0 0 0,1 0 1 0 0,-1 0-1 0 0,0 0 0 0 0,0 1 1 0 0,1 0-111 0 0,1 4 552 0 0,0 1-113 0 0,-1-1-139 0 0,1 0-46 0 0,6 12 440 0 0,-3-12-362 0 0,1 1-142 0 0,2 5 158 0 0,-1-2-58 0 0,-2-4-124 0 0,-1-2-59 0 0,1 0-37 0 0,-3-3-18 0 0,7 5 66 0 0,-7-3-28 0 0,-2-1 55 0 0,0-2-365 0 0,1 0 57 0 0,3 0-233 0 0,-2 0 158 0 0,-1 0 72 0 0,-1 0-39 0 0,0 0-49 0 0,0 0-56 0 0,1 0-134 0 0,-1 0-67 0 0,0 0-59 0 0,0 0-52 0 0,1 0-183 0 0,-1 0-51 0 0,0 0-221 0 0,0 0-593 0 0</inkml:trace>
  <inkml:trace contextRef="#ctx0" brushRef="#br0" timeOffset="36112.227">15400 214 8952 0 0,'0'0'200'0'0,"0"0"33"0"0,0 0 15 0 0,1 0-36 0 0,8 0 451 0 0,6 4 980 0 0,-12-2-1171 0 0,0 0-40 0 0,-1 0-156 0 0,0 0-32 0 0,0-1-39 0 0,0 1-43 0 0,0 1-33 0 0,0-1-77 0 0,1 1-87 0 0,0 0-95 0 0,0-1 206 0 0,0 1-86 0 0,0 0-57 0 0,4 4-159 0 0,-4-3 151 0 0,3 3-101 0 0</inkml:trace>
  <inkml:trace contextRef="#ctx0" brushRef="#br0" timeOffset="37334.15">15654 445 7376 0 0,'0'0'216'0'0,"0"0"-58"0"0,0 0-57 0 0,0 0-47 0 0,0 0-39 0 0,0-1-38 0 0,0 0-141 0 0,0 0 129 0 0,0 0 62 0 0,0 1 82 0 0,0-1 112 0 0,0 1-61 0 0,0-1 37 0 0,0 1 41 0 0,0 0 43 0 0,0 0 48 0 0,1-1 51 0 0,0-1-113 0 0,0 0 100 0 0,1 0 57 0 0,2-3 620 0 0,-3 4-757 0 0,1-1-37 0 0,-1 1-45 0 0,0 0-64 0 0,0 0-76 0 0,0-1-89 0 0,0 2 348 0 0,-1 0-10 0 0,0 0-24 0 0,0 0-88 0 0,0 0-40 0 0,3-2 28 0 0,0 1-91 0 0,3 0-63 0 0,3 2-62 0 0,-2-1 17 0 0,-1 0 38 0 0,-5 0 40 0 0,-1 0 25 0 0,0 0 2 0 0,0 0 0 0 0,0 0 0 0 0,0 0 0 0 0,0 0 0 0 0,0 0-6 0 0,0 0-20 0 0,0 0-6 0 0,0 0 0 0 0,0 0 2 0 0,0 0 12 0 0,0 0 2 0 0,0 0 0 0 0,0 0 0 0 0,0 0 0 0 0,-1 0-2 0 0,-3-2 5 0 0,3 2 36 0 0,0 0 134 0 0,0 0-83 0 0,0-1-33 0 0,-1 0-95 0 0,-1-1-34 0 0,1 1 26 0 0,0 0 61 0 0,0 1 87 0 0,-6 0-112 0 0,4 0 2 0 0,3 0 0 0 0,-1 0-1 0 0,-13 4 14 0 0,4 0 23 0 0,10-4-42 0 0,1 0 3 0 0,-2 2-4 0 0,-21 28 92 0 0,5-6 32 0 0,-3-4 65 0 0,20-20-244 0 0,1 1 0 0 0,-1-1-1 0 0,1 0 1 0 0,0 1-1 0 0,-1-1 1 0 0,1 0-1 0 0,-1 1 1 0 0,1-1-1 0 0,0 1 1 0 0,-1-1 0 0 0,1 1-1 0 0,0-1 1 0 0,-1 1-1 0 0,1-1 1 0 0,0 1-1 0 0,0-1 1 0 0,0 1-1 0 0,-1-1 1 0 0,1 1 0 0 0,0-1-1 0 0,0 1-9 0 0,0 0 13 0 0,0 0 0 0 0,1 0 0 0 0,-1 0-1 0 0,0-1 1 0 0,1 1 0 0 0,-1 0 0 0 0,0 0 0 0 0,1-1 0 0 0,-1 1 0 0 0,1 0-1 0 0,-1 0 1 0 0,1-1 0 0 0,-1 1 0 0 0,1 0 0 0 0,0-1-13 0 0,0 2 22 0 0,1 0 42 0 0,-2-2 0 0 0,2 2 6 0 0,20 20 177 0 0,-15-17-200 0 0,-1 0 0 0 0,1 0 0 0 0,1 0-1 0 0,-1-1 1 0 0,1 0-47 0 0,-2-2 28 0 0,-1 0 0 0 0,1 0 0 0 0,0 0 0 0 0,-1 0 0 0 0,1-1 0 0 0,0 0 0 0 0,4 0-28 0 0,-6-1 26 0 0,0 0 0 0 0,0 0 0 0 0,1-1 0 0 0,-1 1 0 0 0,0-1 0 0 0,0 0-1 0 0,1 0-25 0 0,9-3 22 0 0,-12 4-13 0 0,1 0 0 0 0,0-1-1 0 0,0 0 1 0 0,-1 0-1 0 0,1 0 1 0 0,0 0 0 0 0,-1 0-1 0 0,1 0 1 0 0,-1 0 0 0 0,1-1-1 0 0,-1 0 1 0 0,0 1-9 0 0,17-12 57 0 0,-17 12-53 0 0,0 0-1 0 0,0 0 0 0 0,0 0 0 0 0,0 0 0 0 0,0-1 1 0 0,0 1-1 0 0,0-1 0 0 0,0 0 0 0 0,0 0-3 0 0,10-13 57 0 0,11-13-54 0 0,-13 11-60 0 0,-4-4-83 0 0,-2 4-35 0 0,-3 15 134 0 0,14-46-611 0 0,-14 44 588 0 0,0 0 0 0 0,0 0-1 0 0,0 0 1 0 0,-1 0 0 0 0,0 0 0 0 0,0 0-1 0 0,0 0 1 0 0,-1 0 0 0 0,1 0-1 0 0,-2-4 65 0 0,2-2-111 0 0,0 1 5 0 0,-4 5 6 0 0,2 3 25 0 0,1 3-5 0 0,2 18 22 0 0,-1-5 42 0 0,0 19 22 0 0,-6 34 6 0 0,4-50 91 0 0,3-8-22 0 0,-1-5-3 0 0,3 8 420 0 0,3-5-85 0 0,3-6-81 0 0,1-4-79 0 0,1-3-73 0 0,0-2-70 0 0,-2 0-66 0 0,-3 0-62 0 0,7-12 29 0 0,8-20-11 0 0,-8 17-25 0 0,0 0-40 0 0,-3 7-30 0 0,-8 13 84 0 0,-1-1 0 0 0,1 1 0 0 0,0-1 0 0 0,1 1 0 0 0,-1 0 1 0 0,0 0-1 0 0,1 0 0 0 0,-1 0 0 0 0,1 1 0 0 0,-1-1 1 0 0,1 1-1 0 0,1-1 11 0 0,6 1-84 0 0,-2 2 45 0 0,-7 0 40 0 0,1 0-1 0 0,0 0 1 0 0,0 1-1 0 0,0-1 0 0 0,-1 0 1 0 0,1 1-1 0 0,-1-1 1 0 0,1 0-1 0 0,-1 1 0 0 0,3 2-7 0 0,0-1 21 0 0,-1 1-1 0 0,1 0 1 0 0,-1 0-1 0 0,0 0 0 0 0,0 0 1 0 0,0 1-14 0 0,10 14 60 0 0,-2-9 13 0 0,-3-4 13 0 0,1 0 1 0 0,0 0 0 0 0,7 2-87 0 0,12 2 250 0 0,-2-7 30 0 0,3-4 84 0 0,-7-2-176 0 0,0-2-45 0 0,0-1-39 0 0,-1-2-35 0 0,-14 5-58 0 0,-1 0 0 0 0,0 0 0 0 0,0-1 0 0 0,0 0 0 0 0,1-2-11 0 0,-2 2-5 0 0,-1 0 1 0 0,0-1-1 0 0,0 1 1 0 0,0-1 0 0 0,0 0-1 0 0,2-4 5 0 0,5-12-104 0 0,-1 0-42 0 0,5-24-251 0 0,-3-1-111 0 0,-2-1-76 0 0,5-25-398 0 0,-9 50 713 0 0,0-4-41 0 0,-1 8 46 0 0,-2 6 74 0 0,-2 2 85 0 0,-4-2 69 0 0,-3-5 50 0 0,5 17-5 0 0,0 1 0 0 0,0-1 0 0 0,1 0 0 0 0,-1 1 0 0 0,0-1 0 0 0,1 1 0 0 0,-1-1 0 0 0,0 1 0 0 0,1 0 0 0 0,-1-1 0 0 0,1 1 0 0 0,-1 0 0 0 0,1-1 0 0 0,-1 1 0 0 0,1 0 0 0 0,-1-1 0 0 0,1 1-9 0 0,-12 23 175 0 0,9-18-127 0 0,0 1 1 0 0,0 0 0 0 0,1 0 0 0 0,0 0 0 0 0,1 0 0 0 0,-1 0-1 0 0,1 3-48 0 0,-1 10 98 0 0,0-5 71 0 0,1 0 0 0 0,0 1 0 0 0,2-1 0 0 0,1 16-169 0 0,1-14 110 0 0,3 26 206 0 0,2-2 70 0 0,4 1 66 0 0,5-2 62 0 0,-10-24-286 0 0,2 2-20 0 0,3-1-92 0 0,-8-12-81 0 0,2 2-7 0 0,4-1 53 0 0,-9-6-43 0 0,-1 0-45 0 0,0 0-272 0 0,0 0 79 0 0,0 0 71 0 0,0 0 62 0 0,1 0 56 0 0,-1 0 63 0 0,0 0 72 0 0,1 0 134 0 0,-1 0 37 0 0,1 1-149 0 0,-1-1-85 0 0,1 0-75 0 0,-1 0-70 0 0,0 0-79 0 0,1 0-89 0 0,-1 0-101 0 0,0-1-27 0 0,0 1-85 0 0,1 0-92 0 0,-1 0-99 0 0,0 0-104 0 0,0 0-112 0 0,1 0-119 0 0,-1-1-125 0 0,0 0-617 0 0,1 0-58 0 0,1-2-1070 0 0</inkml:trace>
  <inkml:trace contextRef="#ctx0" brushRef="#br0" timeOffset="37604.13">16428 326 11600 0 0,'1'0'264'0'0,"5"0"-40"0"0,-1 0-37 0 0,7 0 93 0 0,-3 1-123 0 0,1-1-60 0 0,-1 0-47 0 0,18-2 16 0 0,-15 1-14 0 0,8-2 786 0 0,0 1-69 0 0,0 0-91 0 0,0 2-118 0 0,-7 0-263 0 0,0 0-71 0 0,1 2-77 0 0,-1-1-85 0 0,11 2 124 0 0,0-2-87 0 0,4 1-82 0 0,1 2-88 0 0,-24-4-39 0 0,0 1-41 0 0,6 0-247 0 0,3 0-306 0 0,2 2-140 0 0</inkml:trace>
  <inkml:trace contextRef="#ctx0" brushRef="#br0" timeOffset="38098.926">15740 179 14480 0 0,'-3'-2'-1'0'0,"0"-1"51"0"0,1 2 43 0 0,-1-1 36 0 0,-3-1 294 0 0,-8-1 339 0 0,13 4-1028 0 0,0 0 41 0 0,0-1 40 0 0,0 1 37 0 0,0 0 37 0 0,0 0 34 0 0,-1-1 21 0 0,0 1 116 0 0,0-1 105 0 0,0 1 90 0 0,0-1 79 0 0,0 1 153 0 0,1 0 72 0 0,-1-1 177 0 0,0 1 423 0 0,1 1-225 0 0,1-1-367 0 0,1 1-147 0 0,-1-1-60 0 0,2 1-16 0 0,-1 0-223 0 0,0-1-38 0 0,0 1-41 0 0,1 0-45 0 0,-1 0-47 0 0,1 0-50 0 0,3 1 56 0 0,-1 0-60 0 0,-1-1-73 0 0,0 0-114 0 0,0 0-62 0 0,-1-1-119 0 0,0 1 186 0 0,-1-1-36 0 0,0 1-39 0 0,0-1-41 0 0,1 1-295 0 0,0-1-107 0 0,0 1-116 0 0,0-1-124 0 0,2 2-1144 0 0,1-1-84 0 0,-1 0 252 0 0</inkml:trace>
  <inkml:trace contextRef="#ctx0" brushRef="#br0" timeOffset="38526.305">17024 263 11792 0 0,'-7'0'258'0'0,"-4"0"21"0"0,1 0-112 0 0,1 1-93 0 0,1-1-43 0 0,-19 2-38 0 0,15-1 54 0 0,0 1 98 0 0,6-1-22 0 0,0 1 42 0 0,-6 0 305 0 0,1 0 76 0 0,2 2 97 0 0,4 1-135 0 0,0 1 83 0 0,5-4-181 0 0,0 0-85 0 0,0 0-74 0 0,1 0-65 0 0,1 1-33 0 0,0 0-59 0 0,0 1-35 0 0,1 1-13 0 0,-1-3-4 0 0,-1 0 38 0 0,8 12 139 0 0,2-1-37 0 0,5 3-2 0 0,10 7 42 0 0,-6-5-48 0 0,2 3 2 0 0,0 1 77 0 0,-1 1 111 0 0,-12-11-129 0 0,0 0 40 0 0,-3-3-70 0 0,-2 0 74 0 0,0 2 125 0 0,-3 4 274 0 0,-5-1-19 0 0,-3-6-286 0 0,-1-3-133 0 0,-3-1-85 0 0,0-1 43 0 0,0 1-44 0 0,-1-1-39 0 0,0-1-33 0 0,-4 2-13 0 0,-1 0-39 0 0,-38 5-24 0 0,32-6 46 0 0,18-2-148 0 0,0-1 34 0 0,-13 0-50 0 0,10 0 34 0 0,-1 0-93 0 0,4 0 38 0 0,1 1-40 0 0,0-1-46 0 0,-1 0-52 0 0,1 0-57 0 0,0 1-65 0 0,-6-1-1003 0 0,0-2-62 0 0</inkml:trace>
  <inkml:trace contextRef="#ctx0" brushRef="#br0" timeOffset="27247.844">10262 266 5784 0 0,'0'0'132'0'0,"0"0"17"0"0,0 0 10 0 0,0 0-470 0 0,0-1 108 0 0,0 0 104 0 0,0 0 98 0 0,-1 0 96 0 0,1 0 90 0 0,0-1 87 0 0,0 1 81 0 0,0 0-36 0 0,-1-1 41 0 0,1 1 40 0 0,0 0 38 0 0,0-1 36 0 0,0 1 35 0 0,-1-1 603 0 0,1 0 116 0 0,-1 0 102 0 0,1 1 86 0 0,0 1 73 0 0,-3 0-972 0 0,0 1-79 0 0,1 1-72 0 0,-1 0-67 0 0,0 1-58 0 0,0 0-53 0 0,1 1-45 0 0,-1-1-40 0 0,0 2-20 0 0,0 0-36 0 0,-6 12 7 0 0,6-11-3 0 0,0-1 45 0 0,1-1 73 0 0,-6 13 21 0 0,1 0-43 0 0,-5 18 36 0 0,-3 6-105 0 0,12-31-49 0 0,0 0 0 0 0,1 0 0 0 0,-1 0 1 0 0,2 0-1 0 0,0 0 0 0 0,0 7-27 0 0,2 14 7 0 0,-1-27-4 0 0,0-1-1 0 0,1 0 1 0 0,0 0-1 0 0,-1 0 1 0 0,1 1-1 0 0,0-1 0 0 0,1 1-2 0 0,6 9 69 0 0,-1-5 8 0 0,1 3 40 0 0,-5-6-62 0 0,2-1 27 0 0,-1 0 0 0 0,1 0 0 0 0,0-1 1 0 0,0 0-1 0 0,1 1 0 0 0,-1-2 0 0 0,1 1 0 0 0,-1-1 0 0 0,4 2-82 0 0,8 3 206 0 0,-1 0-57 0 0,1 0-34 0 0,18 4 33 0 0,8-1-76 0 0,-26-7-67 0 0,-1-2 0 0 0,16 1-5 0 0,-24-2-121 0 0,13-3-4 0 0,-14 2 46 0 0,0-1-56 0 0,-1 0-34 0 0,-1 0-67 0 0,0-1-76 0 0,-1 0-90 0 0,0 0-101 0 0,-1-1-114 0 0,-2 2 262 0 0,1-1-33 0 0,-2 1-35 0 0,1 0-35 0 0,0-7-976 0 0</inkml:trace>
  <inkml:trace contextRef="#ctx0" brushRef="#br0" timeOffset="27514.191">10128 478 9376 0 0,'0'0'192'0'0,"0"0"-43"0"0,-1 0-39 0 0,1-1-33 0 0,-1 1-14 0 0,-1 0-39 0 0,-2-2-41 0 0,2 2 56 0 0,0-1-11 0 0,1 1 40 0 0,1 0-68 0 0,6 0 538 0 0,-1 0-56 0 0,1-1-52 0 0,0 1-46 0 0,-1-1-45 0 0,1 0-38 0 0,5-1 200 0 0,-1 0-177 0 0,-1 1-52 0 0,18-2 406 0 0,28 2-35 0 0,0-4-118 0 0,-1-2-117 0 0,1 0-112 0 0,-10 0-132 0 0,-44 7-249 0 0,1 0 77 0 0,0-1 52 0 0,4 0 119 0 0,-1 0-121 0 0,-3 0-74 0 0,0 1-61 0 0,1-1-89 0 0,-2 0-105 0 0,0 1 99 0 0,-1-1-33 0 0,1 1-35 0 0,-1 0-37 0 0,0 0-241 0 0</inkml:trace>
  <inkml:trace contextRef="#ctx0" brushRef="#br0" timeOffset="27684.5">10170 263 10208 0 0,'0'0'298'0'0,"0"0"-66"0"0,0 0-112 0 0,1-1-79 0 0,0-2-65 0 0,1 1 57 0 0,-2 0-23 0 0,3-2-9 0 0,5-1 61 0 0,-3 2 169 0 0,0 1 0 0 0,0-1 0 0 0,0 1 0 0 0,0 0 1 0 0,3 0-232 0 0,48-10 1848 0 0,-48 11-1569 0 0,4-1-2 0 0,0 1-64 0 0,0 0-57 0 0,0 0-47 0 0,3 1-31 0 0,0 0-42 0 0,30 0-39 0 0,-24 1 28 0 0,1-1 76 0 0,17 4-25 0 0,-1-1-72 0 0,-19-2 11 0 0,-1 2-48 0 0,1 0-63 0 0,-2 1-77 0 0,1-1-87 0 0,3 0-57 0 0</inkml:trace>
  <inkml:trace contextRef="#ctx0" brushRef="#br0" timeOffset="28044.746">10564 486 7600 0 0,'0'0'166'0'0,"0"0"29"0"0,0 0 14 0 0,1 1-113 0 0,2 1 7 0 0,-2-1-11 0 0,1 1 79 0 0,-1-2-43 0 0,0 1 37 0 0,0 0 64 0 0,0 0 56 0 0,0 0 63 0 0,-1-1 69 0 0,1 1 75 0 0,0 0 82 0 0,-1-1 88 0 0,0 1 95 0 0,2 5 66 0 0,0 0-68 0 0,-1 0-64 0 0,0 0-61 0 0,0 0-58 0 0,0 1-54 0 0,-1-1-53 0 0,1 1-47 0 0,-1-1-46 0 0,-1 1-41 0 0,1 0-39 0 0,0 0-35 0 0,-1 6 163 0 0,0 1-102 0 0,-1 6 10 0 0,1 8 32 0 0,1-12-267 0 0,-1 0-66 0 0,1-11-28 0 0,1 0 0 0 0,-1 0 0 0 0,1 0 0 0 0,0 0 0 0 0,1 0 0 0 0,-1 0 0 0 0,1-1 0 0 0,1 4 1 0 0,-3-8-145 0 0,0 1 56 0 0,1 0 47 0 0,-1-1 40 0 0,1 2 86 0 0,1 2 278 0 0,-1-3-289 0 0,0 0-55 0 0,0 0-95 0 0,-1-1-13 0 0,1 1-39 0 0,0-1-59 0 0,-1 1-56 0 0,1-1-62 0 0,0 1-66 0 0,-1-1-73 0 0,1 0-77 0 0,0 0-84 0 0,-1 0-88 0 0,0 0-683 0 0</inkml:trace>
  <inkml:trace contextRef="#ctx0" brushRef="#br0" timeOffset="28284.857">10656 350 10120 0 0,'-4'0'66'0'0,"0"-1"-31"0"0,0 0 7 0 0,0 1 46 0 0,1-1 52 0 0,-1 1 81 0 0,4-1 649 0 0,-2 0-89 0 0,-1 1-81 0 0,1-1-76 0 0,0 2-69 0 0,2 1-61 0 0,2 1-56 0 0,2 3-48 0 0,-1-3-382 0 0,0-1-34 0 0,3 2-119 0 0,-1 0-77 0 0,1 0-81 0 0,3 5-109 0 0</inkml:trace>
  <inkml:trace contextRef="#ctx0" brushRef="#br0" timeOffset="28965.557">10780 596 9472 0 0,'0'0'216'0'0,"0"0"32"0"0,8-4 192 0 0,-5 3-382 0 0,-1 0-36 0 0,2-3 30 0 0,1 1 95 0 0,0-1 76 0 0,0 0 62 0 0,2 0 152 0 0,9-8 666 0 0,-11 7-751 0 0,-1 1-100 0 0,-1-1-54 0 0,-1 0-64 0 0,0 0-77 0 0,1-3 19 0 0,-1-1 0 0 0,0 1 0 0 0,0-1 0 0 0,-1 0 1 0 0,0 0-77 0 0,-1 6 16 0 0,0 1 0 0 0,-1-1 0 0 0,1 1 0 0 0,0-1 0 0 0,-1 1 0 0 0,1-1 0 0 0,-1 1 0 0 0,0 0 0 0 0,0-2-16 0 0,0 3 6 0 0,0 0-1 0 0,0-1 0 0 0,0 1 1 0 0,0 0-1 0 0,0-1 0 0 0,0 1 1 0 0,0 0-1 0 0,0 0 0 0 0,0 0 0 0 0,0 0 1 0 0,-1 0-1 0 0,1 0 0 0 0,0 0 1 0 0,-1 0-1 0 0,0 1-5 0 0,1-1 1 0 0,0 0-1 0 0,-1 1 1 0 0,1-1 0 0 0,0 1 0 0 0,-1-1-1 0 0,1 1 1 0 0,-1 0 0 0 0,1 0 0 0 0,0-1-1 0 0,-1 1 1 0 0,1 0 0 0 0,-1 0-1 0 0,1 1 1 0 0,0-1 0 0 0,-1 0 0 0 0,0 0-1 0 0,-3 1-1 0 0,-20 5 57 0 0,20-4-19 0 0,0 1-1 0 0,0-1 0 0 0,0 1 1 0 0,1 0-1 0 0,-1 0 0 0 0,1 1-36 0 0,-25 23 224 0 0,13-7-157 0 0,5-3-25 0 0,9-12-15 0 0,1 0 0 0 0,-1 1 0 0 0,1-1 0 0 0,-1 6-27 0 0,1 5 87 0 0,0 0 1 0 0,1 6-88 0 0,0-13 16 0 0,0-5-8 0 0,0 1 0 0 0,1-1-1 0 0,0 0 1 0 0,-1 1 0 0 0,1-1-1 0 0,2 3-7 0 0,-2-3 21 0 0,1 0 0 0 0,0 0 0 0 0,0-1 0 0 0,0 1 0 0 0,0-1 0 0 0,0 1 0 0 0,1 0-21 0 0,-1-2 23 0 0,0 0 1 0 0,0 0-1 0 0,1 0 1 0 0,-1 0 0 0 0,0-1-1 0 0,0 1 1 0 0,1-1-1 0 0,-1 1 1 0 0,1-1-1 0 0,0 1-23 0 0,0-2 26 0 0,-1 1 1 0 0,0 0-1 0 0,1-1 0 0 0,-1 1 0 0 0,1-1 0 0 0,-1 0 0 0 0,1 0 0 0 0,-1 0 0 0 0,0 0 0 0 0,1 0 0 0 0,-1 0 1 0 0,3-1-27 0 0,18-6 71 0 0,-2-1-37 0 0,-12 4-34 0 0,-1-1 0 0 0,0 0 0 0 0,0 0 0 0 0,-1-1-1 0 0,1 0 1 0 0,-1-1 0 0 0,-1 1 0 0 0,1-1 0 0 0,-1 0 0 0 0,1-2 0 0 0,53-77 105 0 0,-49 70-82 0 0,-5 7-21 0 0,-3 6-17 0 0,-1 0-1 0 0,1 0 1 0 0,0 0-1 0 0,0 1 0 0 0,1-1 1 0 0,1 0 15 0 0,-9 8-48 0 0,0 8 84 0 0,3-9-24 0 0,-3 8 43 0 0,0 1 1 0 0,0 0 0 0 0,2 0-1 0 0,-2 12-55 0 0,2 6 146 0 0,1 15-146 0 0,2-38-56 0 0,0-1 108 0 0,2-1 120 0 0,3 1 225 0 0,3-5 46 0 0,-2-2-190 0 0,-1-1-103 0 0,1-2-79 0 0,9-5 118 0 0,-3-1-75 0 0,-1-1-56 0 0,17-22 17 0 0,-18 16-12 0 0,4-5-11 0 0,16-30-51 0 0,-17 28 1 0 0,11-9-70 0 0,1 0 46 0 0,-26 32 22 0 0,0 0 0 0 0,1 0 0 0 0,-1 0 0 0 0,0-1 0 0 0,1 1 0 0 0,-1 0 0 0 0,0 0 0 0 0,1 0 0 0 0,-1 0 0 0 0,0 0 0 0 0,1 0 0 0 0,-1 0 0 0 0,0 0 0 0 0,1 0 0 0 0,-1 0 0 0 0,1 0 0 0 0,-1 0 0 0 0,0 0 0 0 0,1 0 0 0 0,-1 0 0 0 0,0 0 0 0 0,1 0 0 0 0,-1 0 0 0 0,0 0 0 0 0,1 1 0 0 0,-1-1 0 0 0,0 0 0 0 0,1 0 0 0 0,-1 0 0 0 0,0 1 0 0 0,1-1 0 0 0,-1 0 0 0 0,0 0 0 0 0,0 1 0 0 0,1-1 0 0 0,-1 0 0 0 0,0 1 0 0 0,0-1 0 0 0,1 0 0 0 0,-1 1 0 0 0,1 3 24 0 0,0 0 0 0 0,0 0 0 0 0,0 0 0 0 0,0 0 0 0 0,-1 0 0 0 0,0 0 0 0 0,1 0 0 0 0,-1 0 0 0 0,-1 1-24 0 0,2 22 107 0 0,0-24-95 0 0,-1 0 0 0 0,0 1-1 0 0,-1-1 1 0 0,1 0 0 0 0,0 0-1 0 0,-1 0 1 0 0,0 2-12 0 0,-2 10 73 0 0,5-1 33 0 0,0-2 10 0 0,-2 0-90 0 0,0 1-83 0 0,0-12 45 0 0,0 0 1 0 0,0 0-1 0 0,1 1 1 0 0,-1-1-1 0 0,0 0 1 0 0,1 0-1 0 0,-1 0 0 0 0,0 0 1 0 0,1 0-1 0 0,-1 0 1 0 0,1 0-1 0 0,0-1 1 0 0,-1 1-1 0 0,1 0 1 0 0,0 0-1 0 0,0 0 12 0 0,5 4-144 0 0,0-1-86 0 0,-1-1-86 0 0,1-1-89 0 0,0-1-90 0 0,0-2-92 0 0,1 0-94 0 0,0-3-95 0 0,3-2-657 0 0</inkml:trace>
  <inkml:trace contextRef="#ctx0" brushRef="#br0" timeOffset="29283.43">11530 376 11256 0 0,'2'-1'74'0'0,"1"0"-37"0"0,-1 0-30 0 0,2 0-38 0 0,1-1-7 0 0,-2 1 49 0 0,-1 1 41 0 0,1-1 54 0 0,0 1 32 0 0,0-1 56 0 0,0 1 62 0 0,0 0 71 0 0,-3 0-254 0 0,-2 1-38 0 0,-6 5-36 0 0,3-4 13 0 0,0 1 109 0 0,-1 0 135 0 0,-3 3 266 0 0,-3 2 220 0 0,8-6-539 0 0,0 0-42 0 0,-7 4 354 0 0,-1 1-63 0 0,1 1-61 0 0,-1 1-59 0 0,2 0-57 0 0,0 0-55 0 0,1 1-52 0 0,2 0-51 0 0,7-10-114 0 0,-5 9 72 0 0,4-8-75 0 0,1 0 0 0 0,0 1 0 0 0,-1-1 0 0 0,1 0 0 0 0,0 0 0 0 0,0 1 1 0 0,0-1-1 0 0,0 0 0 0 0,0 0 0 0 0,0 1 0 0 0,0-1 0 0 0,0 0 0 0 0,0 0 0 0 0,1 1 0 0 0,-1-1 1 0 0,0 0-1 0 0,1 0 0 0 0,-1 0 0 0 0,1 0 0 0 0,0 0 0 0 0,-1 0 0 0 0,1 0 0 0 0,0 1 0 0 0,-1-2 0 0 0,2 2 0 0 0,1 2 1 0 0,0 0 0 0 0,1 0 0 0 0,0 0-1 0 0,0 0 1 0 0,0-1 0 0 0,1 1-1 0 0,-1-1 1 0 0,6 3-1 0 0,5 1-29 0 0,0 0 0 0 0,5 2 29 0 0,-5-4-51 0 0,-1 1 0 0 0,0 1 0 0 0,1 2 51 0 0,13 10-11 0 0,-26-18 11 0 0,-1 1 0 0 0,1-1 0 0 0,-1 1 0 0 0,0-1 0 0 0,1 1 0 0 0,-1-1 0 0 0,0 1 0 0 0,0 0 0 0 0,0 0 0 0 0,-1 2 16 0 0,-1 1 89 0 0,-2 2 86 0 0,-7 8 329 0 0,7-13-382 0 0,-18 7 175 0 0,-1-1-50 0 0,0 0-61 0 0,0 0-72 0 0,-1-1-81 0 0,1-1-93 0 0,-1 1-102 0 0,1-1-112 0 0,16-5 122 0 0,-9 2-54 0 0,10-3 98 0 0,-1 1-47 0 0,2-1-25 0 0,0 0-54 0 0,0 0-65 0 0,-1-1-74 0 0,2 1-85 0 0,-1-1-94 0 0,1-1-105 0 0,-1 1-114 0 0,4 0 376 0 0,-1 1-47 0 0,1-1-43 0 0,-1 1-37 0 0,0-1-142 0 0,0 0-36 0 0,-1-1-1498 0 0,2 2 2167 0 0</inkml:trace>
  <inkml:trace contextRef="#ctx0" brushRef="#br0" timeOffset="29546.298">11699 254 11672 0 0,'-25'3'341'0'0,"24"-3"-109"0"0,1 1-93 0 0,0 0-72 0 0,2 0-49 0 0,2 1-50 0 0,-3-1 69 0 0,10 6-17 0 0,-9-2 11 0 0,-1-2 28 0 0,1 1 61 0 0,1 1 112 0 0,0 0 69 0 0,-1 4 251 0 0,-1 2 84 0 0,0-1-81 0 0,2 4 164 0 0,0 4 150 0 0,-3-5-230 0 0,-1-5-260 0 0,0 0-77 0 0,0-1-60 0 0,-1 1-43 0 0,-1 13 277 0 0,1-11-242 0 0,1 0 5 0 0,-1 0-67 0 0,-1 7 9 0 0,2 8-21 0 0,1-8-64 0 0,-1-1-75 0 0,-1 13-26 0 0,3-13 32 0 0,2 18 114 0 0,-3-31-223 0 0,1 0 62 0 0,2 5 94 0 0,-2-4-89 0 0,0-1-67 0 0,0 0-96 0 0,-1-1 43 0 0,0-1-34 0 0,0 2-118 0 0,0-1-76 0 0,0 0-86 0 0,-1 0-94 0 0,1-1 105 0 0,0 0-65 0 0,0-1-58 0 0,-1 1-51 0 0,1 0-179 0 0,0-1-51 0 0,-1 1-216 0 0,0 0-583 0 0</inkml:trace>
  <inkml:trace contextRef="#ctx0" brushRef="#br0" timeOffset="29711.295">11595 451 9328 0 0,'15'-1'57'0'0,"1"1"62"0"0,0 0 54 0 0,1 0 49 0 0,4 0 131 0 0,-17 0-453 0 0,0 0 39 0 0,1 0 36 0 0,-1 0 34 0 0,5 0 99 0 0,-1-1 103 0 0,1 1 93 0 0,0 0 65 0 0,19 0 1022 0 0,-16 0-844 0 0,-5 1-273 0 0,1 0-55 0 0,3 0 18 0 0,0 0-52 0 0,-1-1-56 0 0,1 1-58 0 0,-1-1-62 0 0,1-1-63 0 0,-1 1-69 0 0,0-1-69 0 0,0 0 8 0 0</inkml:trace>
  <inkml:trace contextRef="#ctx0" brushRef="#br0" timeOffset="30431.605">12003 582 6104 0 0,'9'-2'192'0'0,"0"-1"-63"0"0,0 1-37 0 0,12-6 63 0 0,-14 5-68 0 0,4-2 134 0 0,-5 2-54 0 0,0 0 46 0 0,6-2 608 0 0,0 0-120 0 0,-1 1-159 0 0,0-1-98 0 0,0-1-96 0 0,0-2-92 0 0,-10 8-227 0 0,9-8 272 0 0,5-7 244 0 0,-14 14-520 0 0,-1 1-1 0 0,1-1 0 0 0,-1 0 1 0 0,0 1-1 0 0,1-1 1 0 0,-1 1-1 0 0,0-1 0 0 0,1 0 1 0 0,-1 0-1 0 0,0 1 0 0 0,0-1 1 0 0,1 0-1 0 0,-1 1 0 0 0,0-1 1 0 0,0 0-1 0 0,0 0 1 0 0,0 1-1 0 0,0-1 0 0 0,0 0 1 0 0,0 0-1 0 0,0 1 0 0 0,-1-1-24 0 0,1 0 17 0 0,0 0 0 0 0,-1 1 0 0 0,1-1-1 0 0,-1 1 1 0 0,1-1 0 0 0,-1 1-1 0 0,1-1 1 0 0,-1 1 0 0 0,1-1 0 0 0,-1 1-1 0 0,1-1 1 0 0,-1 1 0 0 0,0 0-1 0 0,1-1 1 0 0,-1 1 0 0 0,0 0 0 0 0,0-1-17 0 0,-23-4 377 0 0,-4 5-43 0 0,0 4-37 0 0,3 3-33 0 0,-5 5 55 0 0,0 4-111 0 0,13-7-135 0 0,14-7-49 0 0,0 0 0 0 0,1 0 1 0 0,-1 0-1 0 0,0 1 1 0 0,1-1-1 0 0,-1 0 1 0 0,0 2-25 0 0,-15 13 173 0 0,8-7-67 0 0,2 2 44 0 0,-3 5 122 0 0,6-12-150 0 0,-1 9 91 0 0,4-8-76 0 0,1-5 23 0 0,1-1 10 0 0,0 0 45 0 0,1 2 17 0 0,8 11 207 0 0,0-3-99 0 0,2-1-88 0 0,0-1-72 0 0,4-1-44 0 0,1-3-62 0 0,-11-3-68 0 0,-1-1 1 0 0,1 1 0 0 0,0-1 0 0 0,0 0 0 0 0,-1 0 0 0 0,1-1 0 0 0,0 0-1 0 0,-1 0 1 0 0,1 0 0 0 0,0 0-7 0 0,18-3 65 0 0,-20 4-56 0 0,0 0 0 0 0,0-1-1 0 0,0 1 1 0 0,-1-1 0 0 0,1 1 0 0 0,0-1 0 0 0,0 0-1 0 0,-1 0 1 0 0,1 0 0 0 0,-1 0 0 0 0,1-1 0 0 0,0 0-9 0 0,18-10 14 0 0,-3 2-28 0 0,-8 0-65 0 0,7-7-101 0 0,-11 11 112 0 0,0 1-36 0 0,1-4-124 0 0,17-23-920 0 0,-13 19 606 0 0,-2 2 28 0 0,0 0-76 0 0,-4 4 197 0 0,-2 2-61 0 0,-1-1-61 0 0,0-1-63 0 0,-2 3 312 0 0,3-4 15 0 0,-1 1 1 0 0,-1 3 115 0 0,-2 0 60 0 0,0-1 48 0 0,1 3-13 0 0,2 3-52 0 0,-1 2-86 0 0,1 0-115 0 0,-1-1 95 0 0,0-1-39 0 0,0 1-42 0 0,0-1-47 0 0,-1 1-50 0 0,0-1-53 0 0,0-1-1077 0 0,0 0-852 0 0</inkml:trace>
  <inkml:trace contextRef="#ctx0" brushRef="#br0" timeOffset="31348.072">12225 210 10880 0 0,'12'-2'118'0'0,"0"0"84"0"0,24 0 574 0 0,-32 1-711 0 0,-1-1-37 0 0,-1 2-168 0 0,-1-1 114 0 0,0 0 104 0 0,0 0 92 0 0,0 1 12 0 0,-1-1 42 0 0,1 0 38 0 0,0 1 33 0 0,0-2 376 0 0,0 0 81 0 0,5-4 1585 0 0,-2 2-1440 0 0,-3 4-930 0 0,-1 0-36 0 0,0 2-115 0 0,0-1 156 0 0,1 0-21 0 0,-1 1-26 0 0,0-1-44 0 0,0 0-22 0 0,0 0-43 0 0,1 0-51 0 0,-1 0-57 0 0,0 0 1 0 0,0 1-48 0 0,0-1-51 0 0,0 0-55 0 0,0 0-59 0 0,0 0-62 0 0,0 0-66 0 0,0 1-70 0 0,0 2-1391 0 0,0 3-1187 0 0</inkml:trace>
  <inkml:trace contextRef="#ctx0" brushRef="#br0" timeOffset="31993.729">12208 460 8208 0 0,'-6'0'-8'0'0,"-1"0"36"0"0,-4-1 65 0 0,1 1 43 0 0,6-1-8 0 0,6 1 0 0 0,23-1 72 0 0,-24 1 11 0 0,-1 0 250 0 0,0 0 446 0 0,0 0 42 0 0,0 0 0 0 0,0 0-37 0 0,0 2-483 0 0,0 0-41 0 0,1 0-40 0 0,-1 0-37 0 0,1 1 211 0 0,-1 1-116 0 0,1 1-30 0 0,0-1-110 0 0,-2 12 330 0 0,0-13-431 0 0,-1 0 44 0 0,-1 2 0 0 0,1 0-38 0 0,-1 3 28 0 0,1 0-48 0 0,-4 10 144 0 0,2-7-116 0 0,-2 14 116 0 0,6-16-127 0 0,0-8-145 0 0,0 0 0 0 0,1-1 0 0 0,-1 1 0 0 0,1 0 0 0 0,-1-1 0 0 0,1 1 0 0 0,-1-1 0 0 0,1 1 0 0 0,-1-1 0 0 0,1 1 0 0 0,-1-1 0 0 0,1 1 0 0 0,0-1 0 0 0,-1 1 0 0 0,1-1 0 0 0,0 0 0 0 0,-1 1 0 0 0,2-1-23 0 0,7 4 172 0 0,-2-1-85 0 0,-5-2-90 0 0,0 0 23 0 0,1-1 0 0 0,-1 1 0 0 0,0-1 0 0 0,0 1 0 0 0,0-1 0 0 0,0 0 0 0 0,1 0 0 0 0,-1 0 0 0 0,0 0 0 0 0,0 0 0 0 0,1-1 0 0 0,-1 1 0 0 0,0-1 0 0 0,1 0-20 0 0,15-5 116 0 0,-1-2-32 0 0,-4 2-49 0 0,8-7 15 0 0,11-11-49 0 0,-21 15 1 0 0,-1 1 3 0 0,-1 0-35 0 0,9-10-122 0 0,-2-2-95 0 0,0 1-67 0 0,17-21-426 0 0,-29 35 649 0 0,3-2-98 0 0,7 2-18 0 0,-13 5 115 0 0,0 7-27 0 0,0-1 19 0 0,-3-1 72 0 0,-5 19 48 0 0,0 1 86 0 0,-5 17 132 0 0,3-15-135 0 0,8-15-64 0 0,1 3 74 0 0,1-12-63 0 0,-1 0 0 0 0,1 1 1 0 0,0-1-1 0 0,-1 0 0 0 0,1 0 1 0 0,1 1-1 0 0,-1-1 0 0 0,0 0 0 0 0,1 0 1 0 0,1 1-51 0 0,-2-3 160 0 0,-1-1 6 0 0,0 0-43 0 0,1 0-50 0 0,2 0-34 0 0,0 1-28 0 0,-1 0 29 0 0,16-4 159 0 0,-2-5-76 0 0,11-16-16 0 0,-22 19-88 0 0,0 0 0 0 0,0 1 1 0 0,0 0-1 0 0,1 0 0 0 0,3-2-19 0 0,5-2 38 0 0,0-1-1 0 0,-1 0 1 0 0,-1 0-1 0 0,2-3-37 0 0,12-10 15 0 0,-22 17-60 0 0,7-3-2 0 0,-7 7 37 0 0,-1 1 0 0 0,1-1 0 0 0,-1 1 0 0 0,1-1 0 0 0,-1 1 0 0 0,3 0 10 0 0,10 4-30 0 0,-3 5 100 0 0,8 18 204 0 0,-9-9-124 0 0,-11-16-133 0 0,0-1-1 0 0,0 1 1 0 0,0 0-1 0 0,0 0 1 0 0,0 0-1 0 0,-1-1 0 0 0,1 1 1 0 0,-1 0-1 0 0,1 0 1 0 0,-1 0-1 0 0,0 0 1 0 0,0 0-1 0 0,0 0 0 0 0,0 1-16 0 0,2 12 90 0 0,-2-13-87 0 0,1-1 1 0 0,-1 0 0 0 0,0 0 0 0 0,1 1 0 0 0,0-1 0 0 0,-1 0 0 0 0,1 0 0 0 0,0 0 0 0 0,-1 0 0 0 0,1 0 0 0 0,0 0-4 0 0,2 4 2 0 0,1-1 0 0 0,-1 1 0 0 0,0-1 1 0 0,-1 1-1 0 0,1 0-2 0 0,6 12 13 0 0,-1-7 30 0 0,-5-7-85 0 0,-1 0 44 0 0,2 1 27 0 0,-1-1-47 0 0,-1-1-53 0 0,0-1-76 0 0,0 0-49 0 0,1 0-82 0 0,-1-1-95 0 0,1 0-108 0 0,-2 0 168 0 0,-1 0-47 0 0,0 0-45 0 0,0 0-38 0 0,0 0-288 0 0,0 0-64 0 0,0 0-52 0 0,0 0-37 0 0,0 0-333 0 0,0 0-33 0 0,0 0-2615 0 0</inkml:trace>
  <inkml:trace contextRef="#ctx0" brushRef="#br0" timeOffset="42984.253">519 1258 4832 0 0,'1'-2'136'0'0,"4"-9"-127"0"0,1 1 81 0 0,3-1 99 0 0,8-3 192 0 0,1 1 23 0 0,-5 6-175 0 0,-2 1-91 0 0,0 1-66 0 0,4-2 91 0 0,-3 2-92 0 0,17-1 30 0 0,-10 6 44 0 0,0 2 20 0 0,-2 0-37 0 0,-4 1-31 0 0,-1-1 0 0 0,0 2 0 0 0,4 1-97 0 0,15 4-11 0 0,-1-3 62 0 0,1-3 55 0 0,-1-3 50 0 0,0-1 45 0 0,0-2 39 0 0,31-6 334 0 0,-10 1-43 0 0,-13 3-202 0 0,-1 1-68 0 0,8-2-25 0 0,0 0-78 0 0,-20 3-137 0 0,0-2 0 0 0,-1-1 1 0 0,23-8-22 0 0,-17 5 0 0 0,0 1 0 0 0,1 2 0 0 0,0 1 0 0 0,0 2 0 0 0,2 0 0 0 0,-18 2 0 0 0,-1 0 0 0 0,1 1 0 0 0,-1 0 0 0 0,0 1 0 0 0,0 1 0 0 0,0 0 0 0 0,0 1 0 0 0,9 3 0 0 0,24 3 56 0 0,-7-1 18 0 0,-14 0-52 0 0,-2-1-13 0 0,-1 0 0 0 0,1-1 1 0 0,0-2-1 0 0,1 0 0 0 0,2-2-9 0 0,48 2 67 0 0,1-3-67 0 0,-60-1 4 0 0,91-3 101 0 0,-42 0-34 0 0,-22 3-52 0 0,-31-1-19 0 0,1-1 0 0 0,0 0 0 0 0,0 0 0 0 0,10-4 0 0 0,-2 0 0 0 0,15-4 0 0 0,-19 5 0 0 0,0 1 0 0 0,10-2 0 0 0,-10 4 5 0 0,8-2 42 0 0,0 1 0 0 0,0 1 0 0 0,17 2-47 0 0,-19 1 16 0 0,-2-1 3 0 0,0 2 0 0 0,14 2-19 0 0,8 6 16 0 0,0 2 0 0 0,-2 2 0 0 0,1 1 0 0 0,3 5-16 0 0,-1-2-31 0 0,36 9 31 0 0,-34-14-85 0 0,37 5 85 0 0,-62-15 3 0 0,0-1 1 0 0,1 0-4 0 0,-4-2 36 0 0,1 0 0 0 0,-1-2 0 0 0,0 0 1 0 0,10-2-37 0 0,16-7 28 0 0,220-74-28 0 0,-124 46-19 0 0,-106 32 7 0 0,-1 1 1 0 0,1 2-1 0 0,9 0 12 0 0,-13 3-2 0 0,0 1 0 0 0,-1 2 0 0 0,1 0 0 0 0,0 2 0 0 0,6 3 2 0 0,17 6-3 0 0,108 22-24 0 0,-125-30 15 0 0,-1-1-1 0 0,1-1 1 0 0,23-3 12 0 0,15 0-16 0 0,-35 1 18 0 0,0-2-1 0 0,25-5-1 0 0,-35 2 4 0 0,12-2 26 0 0,-1-1 0 0 0,25-9-30 0 0,15-5 16 0 0,0 3 0 0 0,2 4 0 0 0,-1 4 0 0 0,9 2-16 0 0,-69 8 0 0 0,0 0 0 0 0,0 2 0 0 0,0 0 0 0 0,3 2 0 0 0,-2 3 0 0 0,-7-1 0 0 0,68 20-20 0 0,-33-9-24 0 0,45 9 44 0 0,-39-17 20 0 0,-26-6 18 0 0,0-1 0 0 0,-1-2-1 0 0,1-1 1 0 0,15-4-38 0 0,24-7 29 0 0,59-22-21 0 0,-43 8 48 0 0,-36 10-51 0 0,0-1 84 0 0,147-46 532 0 0,-154 52-545 0 0,2 3-59 0 0,4 0-97 0 0,16 1 80 0 0,-37 5 10 0 0,21 2-10 0 0,-19 2 79 0 0,40 7 162 0 0,-28 0-174 0 0,17 4 6 0 0,38 0-70 0 0,-54-8 36 0 0,-35-4-26 0 0,55 5 54 0 0,32-2-59 0 0,-57-4-3 0 0,21-4-5 0 0,3-5 59 0 0,1-2-61 0 0,-8 1 13 0 0,-20 3 33 0 0,79-18 30 0 0,73-8-51 0 0,-106 23 19 0 0,-65 9-42 0 0,1 0 0 0 0,-1 1 0 0 0,1 1 1 0 0,-1 0-1 0 0,7 2 0 0 0,26 7 55 0 0,1 3 101 0 0,-15-5-144 0 0,17 5 16 0 0,-28-5 180 0 0,1-2-46 0 0,0-1-41 0 0,1 0-37 0 0,25 1-11 0 0,-1-2-101 0 0,-21-3 28 0 0,0-2 0 0 0,-1-1 0 0 0,6-2 0 0 0,10 0 0 0 0,37-6 0 0 0,57-15 0 0 0,-47 7 0 0 0,12 3 0 0 0,-37 10-38 0 0,-39 4-10 0 0,1 2 0 0 0,-1 1 0 0 0,1 0 0 0 0,16 5 48 0 0,10 8-26 0 0,9 7 70 0 0,13 5 46 0 0,-23-14-75 0 0,-24-7-30 0 0,-16-3 16 0 0,0 0-1 0 0,0-1 0 0 0,0-1 1 0 0,7 0-1 0 0,25 2 18 0 0,-28-1 6 0 0,0-1 0 0 0,12-1-24 0 0,-21-1 2 0 0,109-8 77 0 0,-67 1-72 0 0,-11 3 42 0 0,3-1-28 0 0,-15 0 47 0 0,16-4 86 0 0,19 0-154 0 0,9 1 3 0 0,-64 8-10 0 0,16-2-20 0 0,56-7-17 0 0,-9 3 49 0 0,46 2-5 0 0,-104 5-2 0 0,1 1 0 0 0,-1 1 0 0 0,1-1 1 0 0,3 3 1 0 0,46 14-83 0 0,-24-7 13 0 0,116 28 69 0 0,-88-26 55 0 0,-31-9-52 0 0,43-4 62 0 0,-37 0-55 0 0,13-2 18 0 0,-1-2 0 0 0,11-4-27 0 0,105-21 70 0 0,-132 23-66 0 0,40-10 68 0 0,6-1 63 0 0,-26 8-94 0 0,-2 4-71 0 0,-20 4-83 0 0,12 1 113 0 0,-23 1-60 0 0,1 1 1 0 0,7 3 59 0 0,22 8-40 0 0,2 5 51 0 0,-31-9 24 0 0,0-1 1 0 0,0-1 0 0 0,19 2-36 0 0,-3-5-44 0 0,0-2 0 0 0,4-2 44 0 0,7-1 26 0 0,-17-1 41 0 0,0-1 0 0 0,18-5-67 0 0,-1-2 82 0 0,16-3-38 0 0,-32 5-42 0 0,28-10-2 0 0,-8 2 0 0 0,0 2 0 0 0,9 2 0 0 0,-46 8 0 0 0,5 1 0 0 0,0 0 0 0 0,4 2 0 0 0,-11 0 0 0 0,12 1 13 0 0,-12 2-57 0 0,-1 1 0 0 0,0 0-1 0 0,0 1 1 0 0,3 2 44 0 0,15 5-15 0 0,-9 0-39 0 0,8 3 55 0 0,-9-7 2 0 0,1-1 1 0 0,1-1 0 0 0,13 1-4 0 0,12-4 93 0 0,25-3-7 0 0,0-2-38 0 0,-19-2-38 0 0,37-8-10 0 0,15-2 0 0 0,-66 8 0 0 0,0 1 0 0 0,1 3 0 0 0,0 1 0 0 0,-1 3 0 0 0,10 2 0 0 0,-39-3 0 0 0,-1 2 0 0 0,0-1 0 0 0,0 2 0 0 0,0-1 0 0 0,0 2 0 0 0,0 0 0 0 0,1 0 0 0 0,8 6 0 0 0,1-2 0 0 0,1-1 0 0 0,-1 0 0 0 0,15 1 0 0 0,7 0 0 0 0,44 1 0 0 0,-41-5 0 0 0,-6-1 7 0 0,0-1-1 0 0,29-3-6 0 0,-17-4 132 0 0,20-7-132 0 0,-20 2 31 0 0,48-7-28 0 0,17 2-3 0 0,-83 11 9 0 0,-8 1 45 0 0,42-6-62 0 0,-32 5-39 0 0,1 3 53 0 0,-23 2 37 0 0,0 1-1 0 0,0 0 1 0 0,14 4-43 0 0,10 3 161 0 0,-23-6-131 0 0,1-1-11 0 0,-8-2 54 0 0,17-2 11 0 0,25 0-20 0 0,25-9-48 0 0,-22 4-16 0 0,-24 2-63 0 0,0-3 100 0 0,6-4 96 0 0,18-8 138 0 0,-19 7-120 0 0,3 3-389 0 0,-17 6 128 0 0,1-4 49 0 0,-16 6 66 0 0,-1 0 0 0 0,0 1 0 0 0,1-1 0 0 0,-1 1-1 0 0,1 1 1 0 0,-1-1 0 0 0,6 1-5 0 0,40 2 37 0 0,-49-2-36 0 0,8 2 15 0 0,1 0 1 0 0,-1 0 0 0 0,0 0 0 0 0,0 2 0 0 0,0-1-1 0 0,-1 1 1 0 0,1 0 0 0 0,-1 1 0 0 0,0 0 0 0 0,6 5-17 0 0,-9-7 0 0 0,0 0 0 0 0,0 0 0 0 0,1-1 0 0 0,-1 0 0 0 0,0 0 1 0 0,1 0-1 0 0,-1-1 0 0 0,2 0 0 0 0,13 1 52 0 0,6-3 10 0 0,-16 1-43 0 0,1-1 0 0 0,-1-1 0 0 0,0 0 1 0 0,2-1-20 0 0,25-3-1 0 0,-29 6 4 0 0,0-1 1 0 0,0 0 0 0 0,4-2-4 0 0,11-2 44 0 0,11 1-32 0 0,18-3-14 0 0,27-5 17 0 0,44 2 77 0 0,-23 3-7 0 0,-57 3-88 0 0,0 0 83 0 0,0-1 108 0 0,-22 3-44 0 0,0 0 36 0 0,2-1-23 0 0,0-1-34 0 0,40-4 156 0 0,-21 8-20 0 0,-17 2-170 0 0,35 5-90 0 0,-37-7 1 0 0,-20 0 0 0 0,-1 0 0 0 0,1-1 0 0 0,0 1 0 0 0,-1 1 0 0 0,1-1 0 0 0,2 1 0 0 0,32 4 0 0 0,-28-4 0 0 0,0 0 0 0 0,0 0 0 0 0,0 1 0 0 0,-1 0 0 0 0,1 1 0 0 0,3 2 0 0 0,-7-3 11 0 0,-3 2 44 0 0,-2-4-54 0 0,-1 1 0 0 0,1-1 0 0 0,-1 1 0 0 0,1-1 0 0 0,-1 1 0 0 0,1-1 1 0 0,0 0-1 0 0,-1 1 0 0 0,1-1 0 0 0,-1 0 0 0 0,1 0 0 0 0,0 0 0 0 0,-1 1 0 0 0,1-1 1 0 0,0 0-1 0 0,-1 0 0 0 0,1 0 0 0 0,0 0 0 0 0,0 0-1 0 0,3 2-256 0 0,-2 1 41 0 0,0-1-40 0 0,0 1-106 0 0,0-1-45 0 0,-1 1-118 0 0,0-2 212 0 0,0 0-36 0 0,-1 0-40 0 0,1-1-41 0 0,-1 1-5 0 0,0 0-40 0 0,1-1-40 0 0,-1 1-44 0 0,2 1-1486 0 0,0 2-1156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8:52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32 9760 0 0,'-1'0'202'0'0,"1"-1"-75"0"0,0-1-52 0 0,-1-2 40 0 0,0 1 13 0 0,1 2 4 0 0,0 0 59 0 0,0-3-18 0 0,0 0 35 0 0,0-2 299 0 0,-1 3 98 0 0,1 1 75 0 0,-2 3 1390 0 0,2 2-1211 0 0,-1 2-82 0 0,0-3-434 0 0,1 1-36 0 0,0-1-44 0 0,-1 1-49 0 0,1 0-54 0 0,0 0-59 0 0,-1 0-71 0 0,1-1-62 0 0,0 0-35 0 0,0-1-36 0 0,0 1-37 0 0,0-1-39 0 0,0 0-41 0 0,-1 30 598 0 0,-1-2-52 0 0,-3 0-51 0 0,-2 0-53 0 0,3-15-18 0 0,2 0-1 0 0,-2 9-203 0 0,1-1 136 0 0,-1 0-41 0 0,1-12-79 0 0,-4 27 128 0 0,5-26-123 0 0,-2 12 74 0 0,6-1 63 0 0,-2-21-151 0 0,0 0 38 0 0,-1 0 325 0 0,0-2-324 0 0,1 0-90 0 0,2-18 228 0 0,2 1-54 0 0,6-8-12 0 0,3 0-64 0 0,-3 5-36 0 0,5-7-18 0 0,2 1-45 0 0,-10 17 10 0 0,-1 0 17 0 0,0 1-1 0 0,1 0 0 0 0,5-5 19 0 0,18-10-80 0 0,-25 21 68 0 0,-5 3 12 0 0,-64 40-229 0 0,33-16 154 0 0,6 3 55 0 0,18-12 20 0 0,5-8 0 0 0,-2-1 14 0 0,4-6-8 0 0,-1 0 1 0 0,1 1 0 0 0,0-1-1 0 0,0 0 1 0 0,0 1 0 0 0,0-1-1 0 0,0 1 1 0 0,0-1 0 0 0,0 1-1 0 0,0-1 1 0 0,0 0 0 0 0,0 1 0 0 0,0-1-1 0 0,0 1 1 0 0,0-1 0 0 0,0 0-1 0 0,0 1 1 0 0,0-1 0 0 0,0 1-1 0 0,1-1 1 0 0,-1 0 0 0 0,0 1-1 0 0,0-1 1 0 0,0 0 0 0 0,1 1-1 0 0,-1-1 1 0 0,0 0 0 0 0,1 1-1 0 0,-1-1 1 0 0,0 0 0 0 0,1 1-1 0 0,-1-1 1 0 0,0 0 0 0 0,1 0-7 0 0,12 11 121 0 0,-12-10-107 0 0,6 4 91 0 0,1 1-1 0 0,0-2 1 0 0,7 4-105 0 0,12 2 170 0 0,-4-3-87 0 0,2-3-78 0 0,-8-1 19 0 0,16 2 35 0 0,-11-2-70 0 0,-4 1-65 0 0,0 0-88 0 0,-16-3 56 0 0,1 0 59 0 0,5 2 48 0 0,-4-2-52 0 0,-2 0-29 0 0,0 0-53 0 0,1 1-81 0 0,-1-1-89 0 0,0 0-103 0 0,1 1-119 0 0,-2-1 71 0 0,0 0-71 0 0,1 0-61 0 0,-1 0-55 0 0,1 0-188 0 0,-1 0-55 0 0,1 0-229 0 0,1 1-615 0 0,-3-2 1715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8:49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11 13248 0 0,'0'0'298'0'0,"0"0"46"0"0,0 0 22 0 0,0 0-156 0 0,-1-1-102 0 0,0-1-30 0 0,0 0-46 0 0,0-3-10 0 0,0 4 70 0 0,-7 3-46 0 0,5-1-3 0 0,1-1 43 0 0,-13 9 307 0 0,10-5-248 0 0,0 0 1 0 0,1 0-1 0 0,0 1 1 0 0,0-1 0 0 0,0 1-1 0 0,0 0 1 0 0,0 2-146 0 0,-2 4 264 0 0,1-1-47 0 0,-2 1-30 0 0,2 1-37 0 0,-2 1-8 0 0,0 9 24 0 0,-2 25 321 0 0,1 0-1 0 0,3 1 0 0 0,1 29-486 0 0,4-30 280 0 0,3 0-35 0 0,-1-11-46 0 0,3 17 56 0 0,0-27-171 0 0,2-1 0 0 0,0 1-84 0 0,-6-24 66 0 0,-1-2 13 0 0,0 0-6 0 0,0 0-1 0 0,0 0 0 0 0,2-3 4 0 0,5-2-35 0 0,-4 3-6 0 0,6-14 60 0 0,-3-4-78 0 0,-1 2-83 0 0,-2 9 52 0 0,3-6-63 0 0,0 0 0 0 0,1 1-1 0 0,3-4 78 0 0,5-8-46 0 0,-10 16 33 0 0,0 0 1 0 0,1 1-1 0 0,1 0 0 0 0,-1 0 0 0 0,2 0 0 0 0,-1 1 0 0 0,8-7 13 0 0,27-16-74 0 0,-22 20 76 0 0,-5 3 5 0 0,29-14-32 0 0,-40 21 18 0 0,1-1-1 0 0,-1 1 0 0 0,0 0 0 0 0,1 0 0 0 0,-1 1 1 0 0,1-1-1 0 0,-1 1 0 0 0,1 0 0 0 0,2 0 8 0 0,-1 0 0 0 0,-5-1 0 0 0,0 1 0 0 0,1 0 0 0 0,-1 0 0 0 0,1 0 0 0 0,-1 0 0 0 0,0 0 0 0 0,1 1 0 0 0,-1-1 0 0 0,1 0 0 0 0,-1 0 0 0 0,0 1 0 0 0,1-1 0 0 0,-1 1 0 0 0,6 3 0 0 0,-3 3 0 0 0,-4-5 1 0 0,0-1 0 0 0,0 1 0 0 0,0-1-1 0 0,-1 1 1 0 0,1-1 0 0 0,0 1-1 0 0,-1-1 1 0 0,1 0 0 0 0,0 1 0 0 0,-1-1-1 0 0,0 1 1 0 0,1-1 0 0 0,-1 0 0 0 0,0 0-1 0 0,0 1 1 0 0,0-1 0 0 0,0 0 0 0 0,0 0-1 0 0,0 0 1 0 0,0 0 0 0 0,0 0-1 0 0,-25 20 110 0 0,6-11-107 0 0,0 0 0 0 0,0-1 1 0 0,-7 1-4 0 0,4 0 0 0 0,15-7 8 0 0,-11 4-17 0 0,0 1-38 0 0,-18 10-145 0 0,21-12 120 0 0,14-5 70 0 0,0-1 1 0 0,0 1 0 0 0,0 0 0 0 0,0 0 0 0 0,0-1 0 0 0,0 1 0 0 0,0 1 0 0 0,1-1 0 0 0,-1 0 0 0 0,0 0 0 0 0,1 1 0 0 0,-2 0 1 0 0,-5 12-48 0 0,9-6 156 0 0,6 7-60 0 0,-5-11 1 0 0,8 8 85 0 0,11 4 145 0 0,4-4-43 0 0,-10-6-181 0 0,16 6 37 0 0,-4-1-77 0 0,35 18-42 0 0,-27-9 85 0 0,-34-20-336 0 0,0 1 114 0 0,0-1 96 0 0,0 1 79 0 0,-1-1 53 0 0,1 0 36 0 0,2 1 335 0 0,-2 0-276 0 0,-1-1-86 0 0,1 0-44 0 0,0 1-55 0 0,0-1-68 0 0,0 0-79 0 0,0 1-90 0 0,-1-1-103 0 0,1 0-115 0 0,0 1 92 0 0,0-1-59 0 0,-1 0-64 0 0,1 1-66 0 0,0-1-69 0 0,-1 0-74 0 0,1 1-76 0 0,0-1-81 0 0,0 1-355 0 0,0 0-34 0 0,5 2-2654 0 0</inkml:trace>
  <inkml:trace contextRef="#ctx0" brushRef="#br0" timeOffset="950.241">473 577 10680 0 0,'0'0'241'0'0,"0"0"38"0"0,0 0 11 0 0,0 0-28 0 0,0 0-100 0 0,0 0-40 0 0,0 0 127 0 0,0 0 236 0 0,0 0 25 0 0,0 0 10 0 0,0 0 34 0 0,0 0 20 0 0,0 0 2 0 0,0 0-241 0 0,0 0-140 0 0,0 0-38 0 0,0 0 28 0 0,0 0 76 0 0,0 0-19 0 0,0 0-10 0 0,0 0-34 0 0,0 0-20 0 0,0 0-2 0 0,0 0-2 0 0,0 0-12 0 0,0 0-2 0 0,0 0 0 0 0,0 0 7 0 0,0 0 28 0 0,0 0 11 0 0,0 0 2 0 0,0 0 0 0 0,0 0 0 0 0,0 0 0 0 0,0 0 0 0 0,0 0-13 0 0,0 0-58 0 0,0 0-29 0 0,0 0-4 0 0,0 0-6 0 0,0 0-28 0 0,0 0 0 0 0,0 0 15 0 0,0 0-16 0 0,0 0 1 0 0,1 0 16 0 0,6-2-11 0 0,-5 2-10 0 0,-2 0-1 0 0,0 0-26 0 0,0-1 64 0 0,1 1-78 0 0,-1-1-111 0 0,2 1-189 0 0,-1-1 189 0 0,0 1 63 0 0,1 0 98 0 0,-2 0 16 0 0,1 0 43 0 0,-1 0 46 0 0,1 0 53 0 0,-1-1 56 0 0,1 1 62 0 0,-1 0 67 0 0,1 0 72 0 0,2 0-421 0 0,0 6-13 0 0,-1 1 26 0 0,-2-3 32 0 0,-1 30-9 0 0,-2-9-73 0 0,0 1-33 0 0,2-12 15 0 0,0 0 0 0 0,1 1 0 0 0,1-1-1 0 0,0 1 1 0 0,3 13-13 0 0,-3-27 4 0 0,-1 0 0 0 0,0 0 0 0 0,1 1 0 0 0,-1-1 0 0 0,1 0 0 0 0,0 0 0 0 0,-1 0 0 0 0,1 1 0 0 0,0-1 0 0 0,0 0 0 0 0,0 0 0 0 0,0 0 0 0 0,-1 0 0 0 0,1-1 0 0 0,0 1 0 0 0,1 0 0 0 0,-1 0 0 0 0,0 0 0 0 0,0-1 0 0 0,0 1 0 0 0,0-1 0 0 0,1 1 0 0 0,-1-1 0 0 0,0 1 0 0 0,0-1 0 0 0,1 0 0 0 0,-1 0 0 0 0,2 1-4 0 0,0-1 12 0 0,1 1-232 0 0,-1 0 76 0 0,1-1 66 0 0,-1 0 57 0 0,1 0 44 0 0,-1 0 33 0 0,3-1 90 0 0,8-2 258 0 0,-10 2-318 0 0,0-1-42 0 0,-1 1-46 0 0,0 0-36 0 0,-1-1-42 0 0,1 1-48 0 0,0-1-53 0 0,0 1-59 0 0,0-1-64 0 0,-1 1-70 0 0,1-1-76 0 0,-1 0-82 0 0,1 1-87 0 0,-1-1-92 0 0,1 0-98 0 0,-1 0-105 0 0,0 0-109 0 0,0 1-115 0 0,0-2-231 0 0,0 1-37 0 0,4-5-2943 0 0</inkml:trace>
  <inkml:trace contextRef="#ctx0" brushRef="#br0" timeOffset="1210.897">573 387 13216 0 0,'0'0'265'0'0,"-1"-1"-50"0"0,1 0-42 0 0,-1-1-35 0 0,0-2 48 0 0,-2-4 163 0 0,0 1-264 0 0,3-5 41 0 0,2 9-50 0 0,-1 1 15 0 0,-1 1 38 0 0,0-1 226 0 0,1 0-50 0 0,1 0-43 0 0,-1 0-34 0 0,3-2 118 0 0,5-4 381 0 0,-8 7-374 0 0,2-2 391 0 0,1 1-80 0 0,0 1-81 0 0,0-1-82 0 0,0 2-84 0 0,1-1-85 0 0,-1 1-86 0 0,-1 0-88 0 0,3 0-103 0 0,-1 2-113 0 0,-2 0-47 0 0,-3-2 86 0 0,1 0-1 0 0,-1 1 1 0 0,0-1-1 0 0,0 0 1 0 0,0 0-1 0 0,0 1 1 0 0,1-1 0 0 0,-1 0-1 0 0,0 0 1 0 0,0 1-1 0 0,0-1 1 0 0,0 0-1 0 0,0 0 1 0 0,0 1-1 0 0,0-1 1 0 0,1 0-1 0 0,-1 1 1 0 0,0-1 0 0 0,0 0-1 0 0,0 1 1 0 0,0-1-1 0 0,-1 0 1 0 0,1 1-1 0 0,0-1 20 0 0,-1 2-159 0 0,1-1 104 0 0,0 0 40 0 0,0-1 19 0 0,0 1 231 0 0,-1 0-124 0 0,1 0-113 0 0,0 0-99 0 0,-1 0-66 0 0,1 0-61 0 0,0 0-55 0 0,0 0-45 0 0,-1 2-413 0 0,0 2-1171 0 0,1-3 1370 0 0,-1-1 63 0 0,1 0 233 0 0,0 0 35 0 0,0 0 40 0 0,0 0 46 0 0,-1 7-1603 0 0</inkml:trace>
  <inkml:trace contextRef="#ctx0" brushRef="#br0" timeOffset="1897.619">857 319 11200 0 0,'0'0'256'0'0,"0"0"-19"0"0,0 0-110 0 0,1 0-73 0 0,0-2-11 0 0,0 2-3 0 0,-1-1 35 0 0,1 0 76 0 0,-1 1 87 0 0,1-2-228 0 0,1 0 47 0 0,-2 1 34 0 0,0 1 107 0 0,0 0 187 0 0,0 0 21 0 0,0 0 3 0 0,0 0 6 0 0,0 0 1 0 0,0 5 24 0 0,1 1-96 0 0,-1 1-76 0 0,1-1-55 0 0,1 12 262 0 0,-2-11-248 0 0,-1 11 161 0 0,-1 0-78 0 0,0 1-63 0 0,-2-1-45 0 0,1 0 141 0 0,1 1 1 0 0,-1 18-344 0 0,2-21 233 0 0,-1 1-1 0 0,0-1 1 0 0,-3 7-233 0 0,0 4 247 0 0,2 0-42 0 0,0 1-8 0 0,-1-1-63 0 0,0 1 25 0 0,1 0-1 0 0,2 5-158 0 0,0-27 28 0 0,0-1-27 0 0,-1 1 17 0 0,2 2 37 0 0,-1 2 36 0 0,1 5 52 0 0,0-14-63 0 0,0-1-2 0 0,0 0-6 0 0,0 0 13 0 0,-1-11-21 0 0,0 0-52 0 0,1 1-58 0 0,1-2-65 0 0,1-21-265 0 0,-2 13 202 0 0,1 2 58 0 0,2 3 57 0 0,-2 0-42 0 0,3-9-131 0 0,-3 12 14 0 0,2 1-1 0 0,-1-1 1 0 0,4-8 218 0 0,1 4-174 0 0,2 1 38 0 0,4-3 118 0 0,1 2-49 0 0,-11 14 50 0 0,-1 0 1 0 0,1 0-1 0 0,0 0 1 0 0,-1 0-1 0 0,1 0 1 0 0,0 1 0 0 0,0-1-1 0 0,0 1 1 0 0,0 0-1 0 0,0 0 1 0 0,0 0-1 0 0,1 0 17 0 0,7-1 6 0 0,1-1-17 0 0,0 1-34 0 0,4 3-97 0 0,-10 1 132 0 0,-2-1-18 0 0,2 1 15 0 0,-1 2 46 0 0,-6 2 3 0 0,-3 1-43 0 0,2-3 25 0 0,0-1-1 0 0,-1 0 1 0 0,0 0-1 0 0,1 0 1 0 0,-1 0-1 0 0,0 0 1 0 0,-2 1-18 0 0,-25 17 75 0 0,10-8-65 0 0,-2 1 52 0 0,18-12-56 0 0,1 0 0 0 0,0-1 0 0 0,0 1 1 0 0,0 1-1 0 0,0-1 0 0 0,0 0 0 0 0,0 1 0 0 0,1 0 1 0 0,-1-1-1 0 0,1 1 0 0 0,0 0 0 0 0,-1 2-6 0 0,-3 6 80 0 0,4 2 200 0 0,2-12-258 0 0,0 0 0 0 0,1 0-1 0 0,-1-1 1 0 0,0 1 0 0 0,1 0 0 0 0,-1 0 0 0 0,0-1 0 0 0,1 1 0 0 0,-1 0-1 0 0,1-1 1 0 0,-1 1 0 0 0,1 0 0 0 0,0-1 0 0 0,-1 1 0 0 0,1-1-22 0 0,10 8 165 0 0,9 1 33 0 0,0-2-33 0 0,23 4 79 0 0,1-5-89 0 0,1-1-61 0 0,32 4 10 0 0,-70-8-320 0 0,0 1 70 0 0,0-1 63 0 0,0 0 55 0 0,1 1 52 0 0,0 0 48 0 0,5 0 128 0 0,18 5 380 0 0,-22-4-446 0 0,1-1-55 0 0,-2 0-68 0 0,0 0-73 0 0,1 0-84 0 0,-1 1-99 0 0,-1-1-68 0 0,1 0-99 0 0,-1 0-109 0 0,1 0-117 0 0,-5-1 271 0 0,1 0-33 0 0,0 0-34 0 0,-1 0-35 0 0,1 0-38 0 0,0 0-37 0 0,0 0-39 0 0,-1 1-41 0 0,2-1-610 0 0,0 1-35 0 0,8 2-2659 0 0,-13-4 3918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8:56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1 363 13792 0 0,'0'0'314'0'0,"0"0"-143"0"0,0 0-38 0 0,0-1 43 0 0,0 1-84 0 0,0-3-8 0 0,0 1 2 0 0,1-2 129 0 0,1-1-80 0 0,0 1-61 0 0,0-1-44 0 0,3-9-24 0 0,-3 9 35 0 0,-1-1 184 0 0,3-1 21 0 0,0 0-31 0 0,-2 2-42 0 0,-1-1 116 0 0,0-1 0 0 0,1 1 0 0 0,0 0 1 0 0,0 0-1 0 0,1 0-289 0 0,3-10 550 0 0,-2 9-331 0 0,-1 0-36 0 0,0-1-43 0 0,-1 1-48 0 0,10-24 451 0 0,0 0-52 0 0,-4 8-169 0 0,1 1-34 0 0,-1-1-38 0 0,-1-1-41 0 0,-7 22-178 0 0,0 0-51 0 0,0 0-10 0 0,1-1 72 0 0,1-2 69 0 0,2-3 93 0 0,-3 6-239 0 0,0-1 102 0 0,0-4 162 0 0,4-5 267 0 0,-3 7-318 0 0,1 1-63 0 0,1 1-101 0 0,-4 3-14 0 0,0 0 0 0 0,0 0-1 0 0,1 0 1 0 0,-1 0-1 0 0,0 0 1 0 0,0 0 0 0 0,1 0-1 0 0,-1 0 1 0 0,0 0 0 0 0,0 0-1 0 0,1 0 1 0 0,-1 0-1 0 0,0 0 1 0 0,1 0 0 0 0,-1 0-1 0 0,0 0 1 0 0,0 0 0 0 0,1 0-1 0 0,-1 0 1 0 0,0 0-1 0 0,0 0 1 0 0,1 0 0 0 0,-1 1-1 0 0,0-1 1 0 0,0 0 0 0 0,1 0-1 0 0,-1 0 1 0 0,0 0-1 0 0,0 1 1 0 0,0-1 0 0 0,0 0-1 0 0,1 0 1 0 0,-1 0 0 0 0,0 1-1 0 0,0-1 1 0 0,0 0-1 0 0,0 0 1 0 0,0 1 0 0 0,1-1 0 0 0,6 12-119 0 0,0 1 51 0 0,2 16 37 0 0,-2 14 64 0 0,-5-25-50 0 0,14 148 17 0 0,-3-40 0 0 0,-2-15 10 0 0,-7-87 39 0 0,-1-1 44 0 0,4 12 13 0 0,8 30-106 0 0,-1-25 86 0 0,-11-35-75 0 0,-1-3 23 0 0,-1 2-17 0 0,0 1 3 0 0,1 2 28 0 0,-1-6 20 0 0,-1 0-47 0 0,0 0-41 0 0,1 0-40 0 0,0 0-161 0 0,-1 1-110 0 0,1-2 18 0 0,-1 1-35 0 0,0 0-766 0 0,-1 0 601 0 0,-1-1 92 0 0,1 1 213 0 0,-1-1 75 0 0,1 1 89 0 0,-1-1 62 0 0,-2 1-586 0 0,0 0-88 0 0,0-1-75 0 0,0 1-62 0 0,-4-1-753 0 0,-9-2-2294 0 0,11 2 2652 0 0,0-1 72 0 0,0 1 102 0 0,3 0 555 0 0,0 0 37 0 0,-3 0 210 0 0,2 0 103 0 0,0 0 51 0 0,1 0 37 0 0,0 0 39 0 0,0 0 35 0 0,0 0 42 0 0,0 0 46 0 0,0 0 15 0 0,1 0 37 0 0,0 0 41 0 0,-1 0 43 0 0,1 0 46 0 0,0 0 48 0 0,0 0 52 0 0,-1 0 53 0 0,2 0 359 0 0,1 0-485 0 0,0 0-77 0 0,0 0-67 0 0,0 0-57 0 0,0 0-38 0 0,0 0-44 0 0,-1 0 14 0 0,0 0-23 0 0,0 0 8 0 0,0 0 33 0 0,-6 0 605 0 0,5 0-16 0 0,2 0-546 0 0,0 0 48 0 0,-1 0 38 0 0,0 1 34 0 0,0 0 321 0 0,-4 2 881 0 0,3-2-1061 0 0,1 0-53 0 0,0 0-29 0 0,1-1-209 0 0,0 1-37 0 0,0-1 121 0 0,0 0-11 0 0,0 0-3 0 0,0 0-40 0 0,1 0-60 0 0,5 0 32 0 0,10 0 74 0 0,0-1 78 0 0,0 1 46 0 0,21-3 473 0 0,-14 1-370 0 0,-13 1-262 0 0,1 0-38 0 0,0 0-45 0 0,0 0-54 0 0,0 0-48 0 0,1 0 37 0 0,11-1 98 0 0,0 0 80 0 0,31-4 306 0 0,-38 4-386 0 0,0 0-50 0 0,-3 0 62 0 0,9 0-12 0 0,-9 1-10 0 0,-1 0 76 0 0,-6 0 8 0 0,-2 0 66 0 0,-51 10-199 0 0,-11-3-12 0 0,0-2-32 0 0,16-2 41 0 0,9 0 25 0 0,30-2-65 0 0,-59 3-12 0 0,-30-1-92 0 0,91-2-17 0 0,1 0-12 0 0,0 0-76 0 0,1-1-33 0 0,2 0 86 0 0,1 0 52 0 0,8-1-55 0 0,-10 1 60 0 0,-1 1 17 0 0,7-1-300 0 0,5 0-329 0 0,-1 0 51 0 0,10-2-345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8:55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45 13360 0 0,'0'0'254'0'0,"-1"-1"-111"0"0,0 0-72 0 0,-3-2-5 0 0,2 2 15 0 0,1 0 30 0 0,0 0 57 0 0,1 0 70 0 0,-1 1 82 0 0,-4-4-298 0 0,4 3 32 0 0,1 1 10 0 0,0 0 0 0 0,0 0 46 0 0,0-1-63 0 0,2-1-52 0 0,-1 0 75 0 0,-1 2 14 0 0,1-1 44 0 0,0 0 52 0 0,0 1 62 0 0,12-4 204 0 0,1 1-32 0 0,15-1 317 0 0,1 2-124 0 0,1 2-118 0 0,-13 0-256 0 0,0-1-38 0 0,-1 1-35 0 0,0-2-36 0 0,24-1 256 0 0,1 3-122 0 0,-9-1-130 0 0,1 0-70 0 0,-18 0-95 0 0,-1 0 45 0 0,38 0 141 0 0,-30 2-126 0 0,-10 0-47 0 0,1 0-41 0 0,0 0-59 0 0,0 1-68 0 0,-1 0-80 0 0,1 0-90 0 0,-12-2 123 0 0,-2 0 120 0 0,0 0-35 0 0,0 0-161 0 0,0 1 36 0 0,0-1-176 0 0,0 0 120 0 0,1 0 98 0 0,-1 1 82 0 0,1-1 57 0 0,0 2-50 0 0,0-2 49 0 0,0 1-102 0 0,-1 0 47 0 0,0-1-47 0 0,0 0-106 0 0,0 1-85 0 0,0-1-98 0 0,0 1-109 0 0,-3 6-1055 0 0</inkml:trace>
  <inkml:trace contextRef="#ctx0" brushRef="#br0" timeOffset="280.251">106 120 10336 0 0,'-5'0'93'0'0,"-2"0"45"0"0,-23 0 441 0 0,16 0-363 0 0,1 0-78 0 0,7 0-114 0 0,1 0-36 0 0,12 0 770 0 0,0 0-55 0 0,0 0-53 0 0,0 0-52 0 0,1 0-50 0 0,-1 0-47 0 0,1 0-46 0 0,0 0-44 0 0,2 0 57 0 0,1 0-65 0 0,0 0-62 0 0,0 0-56 0 0,1 0-52 0 0,-1 0-49 0 0,1 0-44 0 0,-1 0-40 0 0,3 0-31 0 0,-1 0-39 0 0,14 0-64 0 0,0 0-85 0 0,36 2-235 0 0,-44-1 288 0 0,-1-1 48 0 0,4 1 81 0 0,-12 0 11 0 0,1 0 33 0 0,-5-1-300 0 0,0 1 69 0 0,0-1 61 0 0,1 0 52 0 0,2 1 71 0 0,0 0 67 0 0,20 1 456 0 0,-16-1-407 0 0,-7-1-137 0 0,1 0-45 0 0,-1 1-56 0 0,1-1-63 0 0,0 1-100 0 0,0-1-103 0 0,0 1-114 0 0,-3-1 174 0 0,0 0-33 0 0,-1 0-35 0 0,1 0-37 0 0,-1 1-37 0 0,1-1-40 0 0,0 0-40 0 0,-1 0-44 0 0,1 0-43 0 0,0 1-46 0 0,4-1-1569 0 0,6 0-1242 0 0,-14 0 3422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9:17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298 188 11024 0 0,'-1'-3'46'0'0,"1"0"39"0"0,-1-2 116 0 0,3-4 354 0 0,-1 6-422 0 0,1 0-44 0 0,-1 2 3 0 0,-1-1-47 0 0,0 0-38 0 0,0-2-49 0 0,0-1-9 0 0,0 3 47 0 0,0 0 36 0 0,1 0 44 0 0,0 0 29 0 0,0 2 45 0 0,0-1 53 0 0,1 1 59 0 0,-2 0-397 0 0,1-1 82 0 0,-1 1 72 0 0,0 0 66 0 0,1-1 91 0 0,-1 1 68 0 0,0-1 119 0 0,0 0 274 0 0,1 0 546 0 0,-1 1-843 0 0,0 1-54 0 0,0 0-103 0 0,0-1-61 0 0,0 2-71 0 0,1-1-80 0 0,1 20 308 0 0,-2 10 38 0 0,0-11-114 0 0,0 11 37 0 0,1 2-87 0 0,0-7-76 0 0,0 13-11 0 0,-1-5 19 0 0,-2 15-5 0 0,1 1 30 0 0,1-16 31 0 0,-1-19-55 0 0,1 1-41 0 0,0 16-21 0 0,0-30 359 0 0,-1-2-65 0 0,0-1-59 0 0,0-1-53 0 0,0 0-45 0 0,-1-1-40 0 0,-1-5 31 0 0,-7-17 20 0 0,8 21-105 0 0,0 0 35 0 0,-6-19 72 0 0,-1-3-71 0 0,-15-34-4 0 0,21 51-98 0 0,0 0 0 0 0,1 0 0 0 0,0-1-1 0 0,0 1 1 0 0,1-3-1 0 0,-5-21 56 0 0,1 3-10 0 0,1-15-20 0 0,0-1 32 0 0,3 29-28 0 0,-1-22 217 0 0,2 38-194 0 0,0 1-14 0 0,0 0-103 0 0,0 2-27 0 0,1 7 71 0 0,1 2-40 0 0,1-2 42 0 0,1 11 4 0 0,3 40-71 0 0,-1-6 39 0 0,-3 2 45 0 0,4 55 1 0 0,-8-73 8 0 0,0-23-41 0 0,0-7-20 0 0,0 1-34 0 0,0 0-41 0 0,-1-1-51 0 0,2-4-71 0 0,0 1-108 0 0,0-2 84 0 0,0-1-42 0 0,-1 1-42 0 0,1 0-43 0 0,-3 6-762 0 0</inkml:trace>
  <inkml:trace contextRef="#ctx0" brushRef="#br0" timeOffset="337.323">401 615 9416 0 0,'0'0'208'0'0,"0"0"-12"0"0,-1 0-90 0 0,0-1-61 0 0,0 1-10 0 0,-1-1 61 0 0,2 1 30 0 0,-1 0 72 0 0,1 0-27 0 0,-1-1 34 0 0,-1 0-76 0 0,-1 1-57 0 0,-5-1 30 0 0,6 1-34 0 0,2 0-48 0 0,-14 0 387 0 0,0 1-45 0 0,0-1-41 0 0,0 1-37 0 0,-3 0 13 0 0,0 0-39 0 0,-8 2 71 0 0,1 0-47 0 0,11-1-45 0 0,0-1-1 0 0,-12-1-236 0 0,-11 1 435 0 0,25 0-344 0 0,1 0 55 0 0,-7-1 151 0 0,1 0 62 0 0,-16 0 361 0 0,11 1-306 0 0,5 1-169 0 0,8 0-170 0 0,0 0-40 0 0,6-2-45 0 0,-4 2 66 0 0,1-2-83 0 0,5 0-46 0 0,0 0-81 0 0,0 0-17 0 0,0 0 46 0 0,3-1-268 0 0,-2 1 183 0 0,1-1 63 0 0,-1 1-34 0 0,0 0-72 0 0,0-1-37 0 0,1 1-390 0 0,0-1 95 0 0,0 1-52 0 0,1-1-746 0 0,1 1-582 0 0,2 0-1112 0 0,-6 0 3063 0 0</inkml:trace>
  <inkml:trace contextRef="#ctx0" brushRef="#br0" timeOffset="887.394">414 90 6688 0 0,'-2'-1'128'0'0,"0"0"-62"0"0,-5-2-4 0 0,5 1-8 0 0,0 1 55 0 0,0 0 79 0 0,0 0 102 0 0,0 1-28 0 0,1-1 64 0 0,0 1 69 0 0,-1 0 77 0 0,2 0-64 0 0,0 0 0 0 0,0 0-4 0 0,0 0-18 0 0,0 0-8 0 0,0 0-2 0 0,0 0-20 0 0,0 0-86 0 0,0 0-40 0 0,0 0-6 0 0,1-1 224 0 0,1-2 288 0 0,-3 3-428 0 0,1 0-84 0 0,-1 1-58 0 0,0-1-52 0 0,-4 2 7 0 0,-5 1 4 0 0,-12 2 35 0 0,0 0-53 0 0,-24 5-4 0 0,-32 8-48 0 0,45-12 16 0 0,13-3 11 0 0,2 0 58 0 0,-46 7 482 0 0,48-9-529 0 0,1-1-38 0 0,27-2 54 0 0,8-4-101 0 0,-4 0 3 0 0,9 1 64 0 0,1 0 0 0 0,2 1-75 0 0,-1 0 31 0 0,57-7 97 0 0,-48 7-27 0 0,-11 3 39 0 0,0 0 83 0 0,-23 1-125 0 0,1 0-3 0 0,6 0-79 0 0,-8 0-3 0 0,2-1-53 0 0,1 1 67 0 0,-1-1 69 0 0,-1 0 117 0 0,-2 1-7 0 0,-2 0-123 0 0,-1 0-73 0 0,0 0-72 0 0,2 0-50 0 0,-1 0-43 0 0,-8 0-51 0 0,3 0 21 0 0,1 0-39 0 0,-1 1-92 0 0,2-1-36 0 0,0 1-99 0 0,0-1-114 0 0,3 0 235 0 0,-1 1-35 0 0,2-1-6 0 0,0 0-50 0 0,-1 0-45 0 0,1 0-40 0 0,-1 0-145 0 0,1 0-39 0 0,-1 0-176 0 0,-1 0-476 0 0,3 0 1314 0 0</inkml:trace>
  <inkml:trace contextRef="#ctx0" brushRef="#br0" timeOffset="1201.09">198 153 8496 0 0,'0'0'190'0'0,"0"0"28"0"0,0 0 10 0 0,0 0 4 0 0,0 1-47 0 0,4 9-36 0 0,-1 0 33 0 0,2 10 264 0 0,-1 7 193 0 0,-1 13 413 0 0,0-4-139 0 0,-3-25-723 0 0,0-1 0 0 0,0 0 0 0 0,-1 3-190 0 0,-1 21 394 0 0,2-27-314 0 0,0 31 317 0 0,-3-1 88 0 0,2-29-385 0 0,-1 7 167 0 0,0 0 72 0 0,1 1 72 0 0,0 0 72 0 0,1-16-646 0 0,0 1 83 0 0,1-1 69 0 0,-1 1 60 0 0,0 0 45 0 0,1-1 35 0 0,2 5 624 0 0,-2-4-583 0 0,0 0-82 0 0,0 0-88 0 0,-1 0-47 0 0,1 0-53 0 0,-1-1-59 0 0,1 1-87 0 0,0 0-83 0 0,0-1-94 0 0,-1 1-99 0 0,1-1-109 0 0,-1 0-117 0 0,1 0-125 0 0,-1 1 388 0 0,0-1-35 0 0,2 0-1548 0 0,1 0-1186 0 0</inkml:trace>
  <inkml:trace contextRef="#ctx0" brushRef="#br0" timeOffset="1651.355">886 36 11432 0 0,'0'-2'51'0'0,"1"-1"66"0"0,0-1 47 0 0,-1 3-132 0 0,1 1-1 0 0,-1-1 1 0 0,0 0-1 0 0,0 1 1 0 0,0-1-1 0 0,0 1 1 0 0,0-1-1 0 0,-1 0 1 0 0,1 1-1 0 0,0-1 1 0 0,0 1 0 0 0,0-1-1 0 0,0 0 1 0 0,-1 1-1 0 0,1-1 1 0 0,0 1-1 0 0,-1-1 1 0 0,1 1-1 0 0,0-1 1 0 0,-1 1-1 0 0,1-1-31 0 0,-7-4 243 0 0,4 4-232 0 0,-1-1-1 0 0,1 1 1 0 0,0 0 0 0 0,-1 0-1 0 0,1 0 1 0 0,-4 0-11 0 0,3 0 22 0 0,0 1 0 0 0,0 0 0 0 0,0 0-1 0 0,0 1 1 0 0,0-1 0 0 0,1 1 0 0 0,-1 0 0 0 0,0 0 0 0 0,0 0 0 0 0,0 1-22 0 0,-14 5 79 0 0,7-4-35 0 0,1 1 0 0 0,-1 1 0 0 0,1-1 1 0 0,-4 4-45 0 0,-7 7 76 0 0,2 0 58 0 0,-2 5 84 0 0,-5 14 178 0 0,5 3 16 0 0,12-10-167 0 0,4-3-78 0 0,2 2-47 0 0,1 31 239 0 0,1-1 71 0 0,3 0 88 0 0,1 0 106 0 0,-2-21-292 0 0,3 37 1044 0 0,3 3-1376 0 0,-5-57 190 0 0,1 33 181 0 0,-3-30-161 0 0,-3-19-989 0 0,-7-1-622 0 0,6-1 831 0 0,0 0 51 0 0,2-1 96 0 0,-8-1-871 0 0</inkml:trace>
  <inkml:trace contextRef="#ctx0" brushRef="#br0" timeOffset="1849.529">437 509 13536 0 0,'4'-5'396'0'0,"1"1"-68"0"0,1 0-62 0 0,-1 0-56 0 0,2 1-49 0 0,-1 0-42 0 0,8-1 17 0 0,-2 0-94 0 0,17-1-23 0 0,-12 2 70 0 0,-5 1 80 0 0,-6 1-39 0 0,0 0 37 0 0,3-1-205 0 0,0 1 64 0 0,0 0 54 0 0,1-1 44 0 0,8 0 214 0 0,12 0 320 0 0,-18 1-401 0 0,1 0-45 0 0,0 1-77 0 0,-5 0-103 0 0,0-1-41 0 0,0 1-48 0 0,-1 0-53 0 0,3-1-103 0 0,-1 1-96 0 0,0-1-105 0 0,1 1-115 0 0,-1 0-126 0 0,-4-1 277 0 0,-1 1-34 0 0,1 0-37 0 0,-1-1-37 0 0,1 1-38 0 0,0 0-41 0 0,0-1-1519 0 0,3 0-1194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9:27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1 460 12032 0 0,'6'2'377'0'0,"0"0"-115"0"0,-1 0-128 0 0,-2 0-44 0 0,5 2-4 0 0,10 6-23 0 0,-11-8 32 0 0,2-1 90 0 0,1 0 71 0 0,1-1 43 0 0,6 0 273 0 0,24-5 863 0 0,-28 2-1037 0 0,-1 0-51 0 0,-1 0-94 0 0,0-1-65 0 0,0 0-79 0 0,0-1-91 0 0,-10 5-4 0 0,0-1 0 0 0,0 0 0 0 0,1 1-1 0 0,-1-1 1 0 0,0 0 0 0 0,0 0 0 0 0,0 0-1 0 0,0 0 1 0 0,0 0 0 0 0,0 0-1 0 0,0 0 1 0 0,0-2-14 0 0,11-10 97 0 0,-8 10-84 0 0,0-1-1 0 0,0 0 1 0 0,-1 0 0 0 0,0-1 0 0 0,0 1-1 0 0,0-1 1 0 0,0 1 0 0 0,0-1 0 0 0,-1-1-13 0 0,8-12-22 0 0,-7 13-15 0 0,0 1 1 0 0,0 0-1 0 0,1 0 0 0 0,3-3 37 0 0,5-7-130 0 0,-2-3-36 0 0,-1 5 34 0 0,-8 11 130 0 0,0 1-1 0 0,-1-1 0 0 0,1 0 0 0 0,-1 1 0 0 0,1-1 0 0 0,0 1 0 0 0,-1-1 1 0 0,1 0-1 0 0,-1 1 0 0 0,0-1 0 0 0,1 0 0 0 0,-1 0 0 0 0,0 1 0 0 0,1-1 0 0 0,-1 0 1 0 0,0 0-1 0 0,0 0 0 0 0,1 0 0 0 0,-1 1 0 0 0,0-1 0 0 0,0 0 0 0 0,0 0 1 0 0,0 0-1 0 0,0 0 0 0 0,0 1 0 0 0,-1-1 0 0 0,1 0 3 0 0,-4-6-50 0 0,3 6 46 0 0,1 1 0 0 0,-1 0 0 0 0,1-1 0 0 0,0 1 1 0 0,-1-1-1 0 0,1 1 0 0 0,0-1 0 0 0,-1 1 0 0 0,1-1 0 0 0,0 1 0 0 0,-1-1 0 0 0,1 1 0 0 0,0-1 0 0 0,0 0 0 0 0,0 1 0 0 0,0-1 0 0 0,0 1 0 0 0,-1-1 0 0 0,1 0 1 0 0,0 1-1 0 0,0-1 0 0 0,1 1 0 0 0,-1-1 0 0 0,0 0 0 0 0,0 1 0 0 0,0-1 0 0 0,0 1 0 0 0,0-1 0 0 0,1 0 4 0 0,-4 0-61 0 0,-5-3 30 0 0,2 1-10 0 0,-1 2 15 0 0,3 2-25 0 0,1 1 42 0 0,0 1 9 0 0,-5 0 1 0 0,7-3 0 0 0,-1 1-1 0 0,1-1 1 0 0,-1 1-1 0 0,1-1 1 0 0,0 1-1 0 0,-1-1 1 0 0,1 1-1 0 0,-1 0 1 0 0,1 0-1 0 0,0 0 0 0 0,0 0 1 0 0,0 0-1 0 0,-1 0 1 0 0,1 0-1 0 0,0 0 1 0 0,0 0-1 0 0,1 1 1 0 0,-1-1-1 0 0,0 0 1 0 0,0 1-1 0 0,0 0 0 0 0,-1 2 32 0 0,0 1 0 0 0,0-1 1 0 0,0 0-1 0 0,-1 0 0 0 0,0 1-32 0 0,1-2 23 0 0,0 0 1 0 0,0 0-1 0 0,1 0 1 0 0,-1 0-1 0 0,0 0 0 0 0,1 0 1 0 0,0 1-1 0 0,0-1 1 0 0,0 0-1 0 0,0 1 1 0 0,1-1-1 0 0,-1 0 0 0 0,1 1-23 0 0,0 4 76 0 0,0 0 0 0 0,-1 0 0 0 0,0 0 0 0 0,0 0 0 0 0,-3 6-76 0 0,4-10 32 0 0,-1 0 0 0 0,0 0 0 0 0,1-1 0 0 0,0 1-1 0 0,0 0 1 0 0,0 0 0 0 0,1 2-32 0 0,-1-2 31 0 0,0-1 0 0 0,0 1 0 0 0,0 0 0 0 0,0 0 0 0 0,0 0 0 0 0,-1 0 0 0 0,0 3-31 0 0,-1-2 52 0 0,1 1-1 0 0,1 0 0 0 0,-1 0 1 0 0,1 0-1 0 0,0 6-51 0 0,0-7 43 0 0,1 0-1 0 0,-2 0 1 0 0,1 0 0 0 0,0 0 0 0 0,-1 0 0 0 0,0 0-1 0 0,0 0 1 0 0,-2 2-43 0 0,3-6 8 0 0,0 0 0 0 0,-1 1 0 0 0,1-1 0 0 0,0 0 0 0 0,0 0 0 0 0,0 0 0 0 0,0 0 0 0 0,0 0-1 0 0,0 0 1 0 0,0 0 0 0 0,0 1 0 0 0,1-1 0 0 0,-1 0 0 0 0,0 0 0 0 0,1 0 0 0 0,0 1-8 0 0,-1-2 4 0 0,0 1-1 0 0,0-1 1 0 0,1 1 0 0 0,-1 0 0 0 0,0-1-1 0 0,0 1 1 0 0,1-1 0 0 0,-1 1 0 0 0,0 0-1 0 0,0-1 1 0 0,0 1 0 0 0,0-1 0 0 0,0 1-1 0 0,0 0 1 0 0,0-1 0 0 0,0 1 0 0 0,0 0-1 0 0,-1-1 1 0 0,1 1 0 0 0,0-1 0 0 0,0 1-1 0 0,0 0 1 0 0,-1-1 0 0 0,1 1 0 0 0,0-1-1 0 0,-1 1 1 0 0,1 0-4 0 0,2 2 58 0 0,10 6-9 0 0,-10-7-39 0 0,2-1-4 0 0,8-1 84 0 0,-8 0-161 0 0,0 0 50 0 0,11-2 87 0 0,-9 0-83 0 0,-2 1-35 0 0,-1-1-45 0 0,1 1-54 0 0,-1-1-65 0 0,-1-1-75 0 0,1 1-84 0 0,-1-1-96 0 0,0 0-104 0 0,-2 2 163 0 0,0 0-59 0 0,1 0-54 0 0,0 0-47 0 0,-1 0-166 0 0,1 0-46 0 0,0-1-202 0 0,1 0-542 0 0</inkml:trace>
  <inkml:trace contextRef="#ctx0" brushRef="#br0" timeOffset="274.332">660 209 11488 0 0,'0'0'264'0'0,"0"0"34"0"0,0 0 20 0 0,0 1-181 0 0,-1-1-34 0 0,1 1 19 0 0,-1 1-83 0 0,-2 6-82 0 0,3-5 69 0 0,-1 7-32 0 0,1-2 44 0 0,-3 0 55 0 0,-1 0 62 0 0,3-6-84 0 0,0 1 0 0 0,0-1 0 0 0,0 1 0 0 0,0-1 0 0 0,1 1 0 0 0,-1-1 1 0 0,1 1-1 0 0,-1 1-71 0 0,-3 15 409 0 0,-12 21 662 0 0,11-25-692 0 0,-1 0-52 0 0,2-5-151 0 0,0-1-42 0 0,-4 6 79 0 0,-1-1-43 0 0,-8 15 163 0 0,-1 4-119 0 0,-5-5-35 0 0,-4-4-43 0 0,-4-3-55 0 0,29-20-181 0 0,-1 0 35 0 0,-2 2 25 0 0,-1-1 82 0 0,-9 3 164 0 0,11-4-167 0 0,-1 0-36 0 0,-1 1-65 0 0,0-1-91 0 0,2-1-62 0 0,-1 1-93 0 0,0-1-106 0 0,1 1-121 0 0,1-1 219 0 0,1 0-35 0 0,0 0-36 0 0,0 0-39 0 0,0 1-39 0 0,0-1-42 0 0,0 0-43 0 0,0 0-45 0 0,-8-1-1454 0 0,-5-1-1161 0 0,15 2 3205 0 0</inkml:trace>
  <inkml:trace contextRef="#ctx0" brushRef="#br0" timeOffset="473.417">431 319 9416 0 0,'-7'0'102'0'0,"4"1"186"0"0,4-1-115 0 0,1 1-85 0 0,1-1-43 0 0,0 0-35 0 0,10 3 147 0 0,-11 0-67 0 0,0 0-67 0 0,5 2 24 0 0,1-1 80 0 0,1 2 136 0 0,5 6 245 0 0,-9-4-315 0 0,-4-7-104 0 0,4 8 365 0 0,0-1-94 0 0,1 1-20 0 0,4 4 75 0 0,-7-10-265 0 0,-1 1 0 0 0,0 0 0 0 0,0 0 0 0 0,0-1 0 0 0,0 1 0 0 0,0 0 0 0 0,0 3-150 0 0,2 5 335 0 0,1-2-44 0 0,5 10 309 0 0,-2 1-56 0 0,1 2-18 0 0,-4-12-314 0 0,2-1-39 0 0,3 7 229 0 0,-2-2-73 0 0,6-3-52 0 0,-7-8-342 0 0,-1-1 55 0 0,17 5 169 0 0,-17-8-145 0 0,3 1-71 0 0,-4-2-23 0 0,0 1-41 0 0,2-2-139 0 0,0 1-119 0 0,-4-1 140 0 0,1 1-37 0 0,-1 0-40 0 0,1-1-40 0 0,-3 2-36 0 0,1-1-57 0 0,-1 0-53 0 0,1 1-45 0 0,-1-1-161 0 0,1 0-45 0 0,1 0-193 0 0,0 0-522 0 0</inkml:trace>
  <inkml:trace contextRef="#ctx0" brushRef="#br0" timeOffset="694.25">1012 273 11432 0 0,'0'0'333'0'0,"0"0"0"0"0,0-1-227 0 0,0 1-64 0 0,-3-4-90 0 0,2 2 70 0 0,0 1 28 0 0,0 1 36 0 0,0 0 44 0 0,1-1 52 0 0,-6 2 249 0 0,0-1-55 0 0,1 1-51 0 0,-1 1-46 0 0,0 0-43 0 0,0 0-38 0 0,-5 3 100 0 0,2-1-133 0 0,0 1-47 0 0,-16 11 132 0 0,11-7-52 0 0,9-5-125 0 0,0 0-1 0 0,0 0 0 0 0,0 0 1 0 0,-3 5-73 0 0,-9 10 157 0 0,-4 5-34 0 0,20-24-119 0 0,1 1 0 0 0,-1 0 0 0 0,0 0 0 0 0,1 0 0 0 0,-1 0 0 0 0,0 0 0 0 0,1 0 0 0 0,-1 0 0 0 0,1 0 1 0 0,-1 0-1 0 0,1 0 0 0 0,0 0 0 0 0,-1 0 0 0 0,1 0 0 0 0,0 0 0 0 0,0 0 0 0 0,0 0 0 0 0,-1 0 1 0 0,1 0-1 0 0,1 1 0 0 0,-1-1-4 0 0,0 0 4 0 0,0 1 0 0 0,0-1 0 0 0,0 0 1 0 0,-1 1-1 0 0,1-1 0 0 0,0 0 0 0 0,0 1 1 0 0,-1-1-1 0 0,1 0 0 0 0,-1 0 0 0 0,1 1 1 0 0,-1-1-1 0 0,0 1-4 0 0,-7 8 13 0 0,-1 1 27 0 0,8-9-33 0 0,1-1-1 0 0,-1 0 1 0 0,1 0 0 0 0,-1 1 0 0 0,1-1 0 0 0,0 0 0 0 0,-1 0-1 0 0,1 1 1 0 0,0-1 0 0 0,0 0 0 0 0,0 1-7 0 0,0 10 21 0 0,-1 1 40 0 0,-3 11 155 0 0,4-23-198 0 0,0 1 0 0 0,-1-1 0 0 0,1 1 0 0 0,0-1 0 0 0,1 0 0 0 0,-1 1 0 0 0,0-1 0 0 0,0 1 0 0 0,1-1 0 0 0,-1 1-1 0 0,1-1 1 0 0,-1 0 0 0 0,1 1 0 0 0,-1-1 0 0 0,1 0-18 0 0,3 9 144 0 0,-3 0 46 0 0,-1-9-174 0 0,0-1 0 0 0,0 1 0 0 0,0 0 0 0 0,0-1 0 0 0,0 1 0 0 0,0 0 0 0 0,0-1 0 0 0,0 1 0 0 0,1-1 0 0 0,-1 1 0 0 0,0-1 0 0 0,0 1 0 0 0,1 0 0 0 0,-1-1 0 0 0,0 1 0 0 0,1-1 0 0 0,-1 1-16 0 0,11 8 196 0 0,2-2-72 0 0,0-2-70 0 0,-7-2-55 0 0,11 3-46 0 0,-9-3 71 0 0,-1-1 0 0 0,1-1 0 0 0,8 1-24 0 0,-4-1-37 0 0,0 0-75 0 0,-4-1-30 0 0,1-1-62 0 0,0 1-73 0 0,0-1-82 0 0,-5 1 73 0 0,6-2-220 0 0,-7 1 256 0 0,0 0-34 0 0,0 0-91 0 0,0 0-115 0 0,-2 0 195 0 0,1 0-38 0 0,-1 1-43 0 0,0-1-46 0 0,0 0-40 0 0,1 1-35 0 0,-1-1-139 0 0,1 0-34 0 0,2-1-1463 0 0,-4 2 2127 0 0</inkml:trace>
  <inkml:trace contextRef="#ctx0" brushRef="#br0" timeOffset="977.205">1206 377 11920 0 0,'0'0'266'0'0,"0"0"44"0"0,-1 0-151 0 0,1 0-37 0 0,0 0 29 0 0,0 1-88 0 0,-2 2 0 0 0,2-2-6 0 0,0 0 45 0 0,-2 6 175 0 0,1 1 111 0 0,0-1 25 0 0,0 9 628 0 0,1-9-643 0 0,0 0-56 0 0,-1 0-79 0 0,1-1-104 0 0,-1 2 171 0 0,0 0-45 0 0,1 9 186 0 0,-2 14 292 0 0,2-20-504 0 0,1 6 49 0 0,1-5-80 0 0,-2-3-47 0 0,0-8-316 0 0,0 0 35 0 0,0 2-6 0 0,1-1 107 0 0,-1 1 85 0 0,1 0 102 0 0,1 4 523 0 0,-1-4-470 0 0,-1-1-162 0 0,1 0-46 0 0,-1 0-57 0 0,1-1-65 0 0,-1 1-76 0 0,1 0-85 0 0,-1 0-95 0 0,1 0-105 0 0,-1-1 88 0 0,0 0-55 0 0,0 0-55 0 0,0 1-60 0 0,0-1-62 0 0,0 1-65 0 0,1-1-67 0 0,-1 1-72 0 0,0-2-392 0 0,0 0-34 0 0,0 0-2564 0 0</inkml:trace>
  <inkml:trace contextRef="#ctx0" brushRef="#br0" timeOffset="1197.623">1300 75 12032 0 0,'0'0'273'0'0,"0"0"40"0"0,0 0 21 0 0,0 0-143 0 0,0 0-92 0 0,0-1-28 0 0,1 0-43 0 0,3-8 9 0 0,-1 4 18 0 0,-2 1 36 0 0,-1 4-412 0 0,0 0-52 0 0,0 0-45 0 0,0 0-41 0 0,0 0-136 0 0,0 0-40 0 0,0 0-165 0 0,0 0-443 0 0</inkml:trace>
  <inkml:trace contextRef="#ctx0" brushRef="#br0" timeOffset="1486.379">1410 132 10656 0 0,'0'0'241'0'0,"0"2"38"0"0,1 4-67 0 0,0 0-50 0 0,0 0-45 0 0,0 1-35 0 0,1 9 4 0 0,1 8-69 0 0,-1-8 52 0 0,-1-9 12 0 0,0 1 44 0 0,0 2 128 0 0,0-5-83 0 0,-1 0 33 0 0,3 9 221 0 0,-1 0-56 0 0,1 9 117 0 0,1 0-96 0 0,0 4-9 0 0,2 13 115 0 0,-2-9-80 0 0,0 0-116 0 0,-2-8-137 0 0,0 0-41 0 0,0 23 33 0 0,-2-44-385 0 0,0 0 96 0 0,0 0 84 0 0,1 0 69 0 0,-1 0 45 0 0,0 0 35 0 0,1 5 518 0 0,0-5-493 0 0,-1 0-56 0 0,0 0-74 0 0,0 0-94 0 0,1 0-28 0 0,-1-1-56 0 0,0 0-63 0 0,0 1-67 0 0,0-1-3 0 0,0 0-55 0 0,0 0-58 0 0,0 0-60 0 0,0 0-65 0 0,0 0-68 0 0,0 1-71 0 0,0-1-75 0 0,0-1-1199 0 0,0 0-1120 0 0</inkml:trace>
  <inkml:trace contextRef="#ctx0" brushRef="#br0" timeOffset="1710.918">1364 342 9552 0 0,'0'0'276'0'0,"0"0"2"0"0,0 0-207 0 0,1 0-43 0 0,17 6 215 0 0,-2-1 52 0 0,0-2 47 0 0,-1-1 43 0 0,12 2 426 0 0,-16-2-413 0 0,0 0-60 0 0,40 6 965 0 0,-38-8-1038 0 0,0 0-48 0 0,4-1-7 0 0,8-2 42 0 0,-1 1-31 0 0,7-2-21 0 0,0-1-62 0 0,11-5-18 0 0,-14 2-16 0 0,-1-1 1 0 0,14-8-105 0 0,-36 15 17 0 0,1-1 0 0 0,-1-1 0 0 0,0 1 0 0 0,0-1 0 0 0,0 0 0 0 0,-1 0 1 0 0,4-4-18 0 0,4-5-18 0 0,-3 0-64 0 0,-7 5-70 0 0,-6 0 90 0 0,-6 0 56 0 0,9 7-31 0 0,-1 1 1 0 0,0-1-1 0 0,0 1 1 0 0,0-1-1 0 0,0 1 1 0 0,0-1-1 0 0,-1 1 1 0 0,1 0-1 0 0,0 0 1 0 0,0 0 36 0 0,-22 5-265 0 0,1 5 95 0 0,1 2 89 0 0,7-4 76 0 0,0 0-21 0 0,1 1 0 0 0,-5 4 26 0 0,9-6 24 0 0,0 1 0 0 0,1 1-1 0 0,-6 5-23 0 0,-3 9 87 0 0,4 1 35 0 0,5 3 39 0 0,6 1 40 0 0,6-3-46 0 0,-2-21-118 0 0,0-1-1 0 0,0 1 1 0 0,1-1 0 0 0,-1 0-1 0 0,1 1 1 0 0,0-1-1 0 0,0 0 1 0 0,0 0 0 0 0,0 0-1 0 0,0-1 1 0 0,1 1-1 0 0,-1-1 1 0 0,1 1 0 0 0,1 0-37 0 0,11 6 118 0 0,2-2-54 0 0,3-3 34 0 0,-1-1-58 0 0,1 0-60 0 0,0-2-61 0 0,0 0-66 0 0,-1-1-65 0 0,1-1-69 0 0,0 0-70 0 0,6-2-65 0 0</inkml:trace>
  <inkml:trace contextRef="#ctx0" brushRef="#br0" timeOffset="2161.62">2243 293 10680 0 0,'0'0'242'0'0,"-2"-1"-82"0"0,0 0-47 0 0,-5-2 75 0 0,5 2-81 0 0,-1 0-76 0 0,1 0 1 0 0,-1 0-1 0 0,1 0 0 0 0,-1 0 0 0 0,1 0 0 0 0,-1 1 0 0 0,0-1 1 0 0,1 1-1 0 0,-1 0 0 0 0,0 0 0 0 0,1 0 0 0 0,-1 0 0 0 0,0 0 0 0 0,1 1 1 0 0,-1-1-1 0 0,-1 1-31 0 0,-18 7 337 0 0,11-2-122 0 0,0-1 39 0 0,-2 2 113 0 0,-3 2-154 0 0,1 3-34 0 0,6-3-54 0 0,0 0 0 0 0,1 0 0 0 0,0 1 0 0 0,0 0-125 0 0,-7 11 250 0 0,8-10-138 0 0,0 1-37 0 0,-13 28 49 0 0,13-15-27 0 0,5-9 19 0 0,3-2 30 0 0,2-2 56 0 0,1-9-83 0 0,10 3 91 0 0,-12-5-109 0 0,5 2 169 0 0,0-2-36 0 0,7-2 138 0 0,1-4-108 0 0,0-2-82 0 0,2-3-41 0 0,15-16 93 0 0,-22 16-169 0 0,0 1 0 0 0,-1-2 0 0 0,0 0 0 0 0,3-5-65 0 0,9-16 86 0 0,-1-1-32 0 0,11-18-43 0 0,-15 26 33 0 0,-3-2-64 0 0,3-6-63 0 0,4-18-102 0 0,-4 12 42 0 0,-7 17 39 0 0,0-1 44 0 0,-1-5 30 0 0,2-14 32 0 0,-9 37 5 0 0,1-3 81 0 0,1-1 52 0 0,-3 4-84 0 0,0 3 80 0 0,0 2 21 0 0,0 0 3 0 0,0 2-26 0 0,-2 19-107 0 0,-6 14-29 0 0,3-18 3 0 0,-10 56 23 0 0,-3 39 121 0 0,15-88-116 0 0,-1 16-57 0 0,2-1 92 0 0,5 9 104 0 0,-1-28 14 0 0,1 0 0 0 0,4 10-182 0 0,-3-16-11 0 0,-1 0 54 0 0,8 31 242 0 0,-4-27-198 0 0,-1-5-74 0 0,2-1-62 0 0,-7-10 0 0 0,8 14-452 0 0,-6-7 213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9:20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9760 0 0,'0'0'222'0'0,"0"0"30"0"0,0 0 18 0 0,0 1-86 0 0,0 1-96 0 0,-1 0-67 0 0,0 5-53 0 0,0-4 80 0 0,-2 6 140 0 0,1 1 85 0 0,1 0 67 0 0,0 0 50 0 0,-2 16 799 0 0,2-19-893 0 0,0 0-43 0 0,0 9 143 0 0,2 2-59 0 0,2 10 36 0 0,-1-14-160 0 0,2 17 157 0 0,0-11-154 0 0,0-3-81 0 0,0-1-58 0 0,-4-14-74 0 0,3 31 176 0 0,-3-27-115 0 0,0 1-1 0 0,1-1 1 0 0,0 1 0 0 0,1 4-64 0 0,6 12 169 0 0,-2-5-31 0 0,-1 0 34 0 0,-5-14-153 0 0,0 1 74 0 0,0 1 67 0 0,3-1-144 0 0,-3-5-14 0 0,3 4-2 0 0,-5 0 37 0 0,2-3-73 0 0,0-1-33 0 0,0 0-115 0 0,0 0 78 0 0,0 0-63 0 0,0 0-82 0 0,0 0 76 0 0,0 0-37 0 0,0 0-42 0 0,0 0-39 0 0,0 0-397 0 0,0 0 96 0 0,0 0-55 0 0,0 0-762 0 0,0 0-602 0 0,0 0-1143 0 0</inkml:trace>
  <inkml:trace contextRef="#ctx0" brushRef="#br0" timeOffset="6137.604">319 141 5496 0 0,'0'0'124'0'0,"0"0"17"0"0,0 0 11 0 0,1-2 50 0 0,1-11 75 0 0,-3 11 344 0 0,-1-1-63 0 0,0 1-60 0 0,-1-1-56 0 0,1 2-50 0 0,-1-1-47 0 0,-1 0-42 0 0,1 1-38 0 0,-2-1 89 0 0,-1 1-68 0 0,-1 0-10 0 0,-4-1 64 0 0,1 0-10 0 0,5 1-63 0 0,-2 0 21 0 0,-1 1-1 0 0,1-1 1 0 0,-1 1-1 0 0,1 0 1 0 0,-2 1-288 0 0,-13 0 685 0 0,-1 0-67 0 0,1 3-66 0 0,0 3-70 0 0,1 2-70 0 0,1 2-73 0 0,2 2-74 0 0,0 1-76 0 0,2 2-79 0 0,13-13-74 0 0,0 0 0 0 0,1 1 0 0 0,0-1 0 0 0,-1 1-1 0 0,1-1 1 0 0,0 3-36 0 0,-7 25 118 0 0,6-5-73 0 0,5 11-20 0 0,-1-33-16 0 0,0-1-1 0 0,0 0 1 0 0,0 0 0 0 0,1 0-1 0 0,-1 0 1 0 0,1 0 0 0 0,0 0-1 0 0,-1 0 1 0 0,1 0-1 0 0,1 0 1 0 0,-1-1 0 0 0,2 2-9 0 0,14 12 114 0 0,-9-9-2 0 0,0-1 51 0 0,1-1-10 0 0,1-1-55 0 0,13 1-21 0 0,24-4-89 0 0,-38-1 34 0 0,13-1 117 0 0,-1-2-50 0 0,43-13 65 0 0,-62 15-152 0 0,0 0-1 0 0,0-1 1 0 0,0 1-1 0 0,0-1 1 0 0,0 1-1 0 0,0-1 1 0 0,0 0-1 0 0,-1 0 1 0 0,1 0-1 0 0,1-3-1 0 0,-1 2 16 0 0,1-1 0 0 0,-1 0 0 0 0,-1 0 0 0 0,1 0 0 0 0,-1 0-1 0 0,1-1 1 0 0,-1 1-16 0 0,1-4 35 0 0,0 0-1 0 0,-1 0 1 0 0,0-1 0 0 0,0 1-1 0 0,0 0 1 0 0,-1-1-1 0 0,-1 1 1 0 0,1-3-35 0 0,-2 2 45 0 0,0 0-34 0 0,-1-10-14 0 0,0 3-7 0 0,2 15-44 0 0,0 4-10 0 0,-1 9 64 0 0,0-1-2 0 0,0 1-1 0 0,1-1 0 0 0,0 1 0 0 0,1-1 1 0 0,0 0-1 0 0,3 8 3 0 0,-1 6-48 0 0,0-4 58 0 0,8 55-14 0 0,-5-51 65 0 0,2-2 70 0 0,-7-22-108 0 0,0 1-1 0 0,-1-1 1 0 0,1 1 0 0 0,0-1 0 0 0,0 0 0 0 0,0 0 0 0 0,0 1-1 0 0,0-1 1 0 0,0 0 0 0 0,0 0 0 0 0,1 0-23 0 0,8 5 263 0 0,-6-3-133 0 0,-3-3 28 0 0,-1 0-36 0 0,0 0-34 0 0,1-2 11 0 0,5-5-34 0 0,-2 2-37 0 0,0 0 0 0 0,-1 0 0 0 0,0 0 0 0 0,0 0 0 0 0,0-1 0 0 0,0 0 0 0 0,0-2-28 0 0,12-43 88 0 0,-1 0-122 0 0,-3 27-33 0 0,3 2-35 0 0,-11 19 78 0 0,7-8-64 0 0,5-2-47 0 0,-13 12 37 0 0,-2 1 13 0 0,2 2 38 0 0,5 1 22 0 0,-5-2 2 0 0,2 2 6 0 0,0 0 0 0 0,0 1 1 0 0,0 0-1 0 0,-1-1 0 0 0,0 1 0 0 0,1 0 1 0 0,-1 1-1 0 0,-1-1 0 0 0,1 0 1 0 0,-1 1-1 0 0,1 0 0 0 0,-2-1 0 0 0,1 1 1 0 0,0 1 16 0 0,3 11-51 0 0,-1 0 1 0 0,-1 0-1 0 0,1 10 51 0 0,-4-24-1 0 0,1 0 0 0 0,0 0 0 0 0,0 0 0 0 0,0 0 0 0 0,0-1 0 0 0,2 4 1 0 0,5 14 19 0 0,-6-1 106 0 0,-2-18-47 0 0,0-1 2 0 0,0 0 14 0 0,0 0 56 0 0,0 0 30 0 0,0 0 4 0 0,0 0-54 0 0,0-1-61 0 0,1 1-44 0 0,1-3-32 0 0,-1 0 28 0 0,22-38 48 0 0,-16 28-65 0 0,-1 1 0 0 0,2 0 0 0 0,5-7-4 0 0,-10 16-6 0 0,0-1 0 0 0,0 1 0 0 0,0-1-1 0 0,1 1 1 0 0,-1 0 0 0 0,1 0 0 0 0,0 1 0 0 0,0-1 0 0 0,0 1-1 0 0,0 0 1 0 0,1 0 0 0 0,-1 0 0 0 0,1 1 6 0 0,-2 0-1 0 0,0 0 0 0 0,0 0 0 0 0,0 1 0 0 0,0-1 0 0 0,1 1 0 0 0,2 0 1 0 0,-4 0-13 0 0,0 0 0 0 0,1 1 1 0 0,-1-1-1 0 0,0 1 0 0 0,0-1 1 0 0,0 1-1 0 0,0 0 0 0 0,1 0 1 0 0,-1 0-1 0 0,0 0 0 0 0,0 0 1 0 0,0 1 12 0 0,1 0-34 0 0,0 1 0 0 0,0-1-1 0 0,0 1 1 0 0,-1 0 0 0 0,1 0 0 0 0,0 1 34 0 0,8 12-99 0 0,-3-3 74 0 0,-3-7-54 0 0,-1 1 41 0 0,1 1 33 0 0,3 4 46 0 0,1 3 10 0 0,-3-6-57 0 0,-1-1-48 0 0,0-1-59 0 0,0-1-39 0 0,0-1-62 0 0,1 1-71 0 0,0-1-81 0 0,-5-4-4 0 0,1 0-72 0 0,0 0-65 0 0,-1 0-55 0 0,1 1-47 0 0,0-1-41 0 0,1 1-736 0 0,0 0 223 0 0,-1 0-33 0 0,6 6-2506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9:39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9880 0 0,'1'-5'161'0'0,"1"1"-38"0"0,2-7 51 0 0,6-16 36 0 0,-7 18-52 0 0,-1 4-27 0 0,0 0 43 0 0,0 1 48 0 0,0 0 57 0 0,-1 2-76 0 0,0 1-39 0 0,3-2 275 0 0,-2 1-215 0 0,-1 1-28 0 0,1 0 48 0 0,-1 0 59 0 0,0 0 73 0 0,-1 1 191 0 0,0 0-259 0 0,1-1-70 0 0,-1 1-59 0 0,1-1-49 0 0,1 0 24 0 0,1-2-16 0 0,-1 2-50 0 0,-1 1 59 0 0,1-1 88 0 0,-1 1-42 0 0,-1 0 47 0 0,1 0 53 0 0,-1 0 59 0 0,2 2-315 0 0,-1-1-1 0 0,1 1 0 0 0,-1-1 0 0 0,0 1 0 0 0,0-1 0 0 0,1 1 0 0 0,-1 0 0 0 0,0-1 0 0 0,-1 1 0 0 0,1 0 0 0 0,0 0 0 0 0,0 0-36 0 0,0 3 75 0 0,0-1-1 0 0,0 0 1 0 0,-1 1-1 0 0,1-1 0 0 0,-1 4-74 0 0,-2 23 313 0 0,-2-4-59 0 0,-5 14 53 0 0,2 0-101 0 0,0 8-46 0 0,-3 25 15 0 0,8-54-147 0 0,-2 12 59 0 0,1 1 42 0 0,-6 74 412 0 0,8-61-337 0 0,1-19-113 0 0,1 1-33 0 0,4 30-8 0 0,3-17 15 0 0,-6-33-28 0 0,1 0 0 0 0,0 0 0 0 0,0 0 0 0 0,5 7-37 0 0,-6-11 32 0 0,1 1 0 0 0,0-1 0 0 0,1 0 0 0 0,-1 0-1 0 0,1 0 1 0 0,0 0 0 0 0,-1 0 0 0 0,3 0-32 0 0,-4-2 26 0 0,0-1 1 0 0,1 1-1 0 0,-1-1 0 0 0,1 0 0 0 0,0 0 0 0 0,-1 0 0 0 0,1 0 0 0 0,0 0 0 0 0,-1 0 0 0 0,1-1 0 0 0,0 1 1 0 0,0-1-1 0 0,2 0-26 0 0,-1 0 37 0 0,1 0 0 0 0,0-1 1 0 0,-1 0-1 0 0,1 0 1 0 0,0 0-1 0 0,-1 0 0 0 0,5-2-37 0 0,1-2 64 0 0,0 0 1 0 0,0 0-1 0 0,1-2-64 0 0,25-17 132 0 0,-22 14-90 0 0,35-27 75 0 0,-4-5-4 0 0,12-16-113 0 0,-44 45 30 0 0,0-3-5 0 0,0-1 0 0 0,-1-1 0 0 0,-1 0 0 0 0,0 0 1 0 0,1-6-26 0 0,-9 18 10 0 0,-2 3-2 0 0,1-1 0 0 0,-1 0-1 0 0,1 1 1 0 0,-1-1 0 0 0,0 0-1 0 0,0 0 1 0 0,0-3-8 0 0,-1 5 8 0 0,0-1 0 0 0,0 1 0 0 0,0-1 0 0 0,0 1-1 0 0,-1 0 1 0 0,1-1 0 0 0,-1 1 0 0 0,1 0 0 0 0,-1-1 0 0 0,0 1 0 0 0,1 0-1 0 0,-1 0 1 0 0,-1-1-8 0 0,-2-2 0 0 0,4 5-2 0 0,-1-1 0 0 0,1 1 0 0 0,0 0 0 0 0,-1 0 0 0 0,1-1 0 0 0,-1 1-1 0 0,1 0 1 0 0,0 0 0 0 0,-1 0 0 0 0,1 0 0 0 0,-1-1 0 0 0,1 1 0 0 0,0 0-1 0 0,-1 0 1 0 0,1 0 0 0 0,-1 0 0 0 0,1 0 0 0 0,-1 0 0 0 0,1 0 0 0 0,0 0-1 0 0,-1 1 1 0 0,1-1 0 0 0,-1 0 0 0 0,1 0 0 0 0,-1 0 0 0 0,1 0 2 0 0,-1 1-11 0 0,-3-1-3 0 0,1 1-1 0 0,-1 0 1 0 0,1-1 0 0 0,0 2 0 0 0,0-1 0 0 0,-1 0 0 0 0,1 0 0 0 0,0 1 0 0 0,0 0 0 0 0,0 0 0 0 0,0 0-1 0 0,1 0 1 0 0,-1 0 0 0 0,0 0 0 0 0,1 1 0 0 0,0-1 0 0 0,-1 1 0 0 0,0 1 14 0 0,-18 26-76 0 0,5-1 62 0 0,8-9-36 0 0,5-12 49 0 0,0 0 0 0 0,1 1 0 0 0,0 0 0 0 0,0 4 1 0 0,-7 67 0 0 0,7-71 0 0 0,1-1 0 0 0,1 1 0 0 0,0-1 0 0 0,0 1 0 0 0,0-1 0 0 0,1 1 0 0 0,1 2 0 0 0,-2 5 12 0 0,1-15-4 0 0,-1 0 0 0 0,0-1 0 0 0,0 1 0 0 0,1-1 0 0 0,-1 1 0 0 0,0 0 0 0 0,1-1 0 0 0,-1 1 0 0 0,0-1 0 0 0,1 1 0 0 0,-1-1 0 0 0,1 1 0 0 0,-1-1 0 0 0,1 1 0 0 0,-1-1 0 0 0,1 0 0 0 0,0 1-8 0 0,0 0 13 0 0,1 0 1 0 0,-1 0 0 0 0,1 0 0 0 0,0 0-1 0 0,0 0 1 0 0,-1-1 0 0 0,1 1 0 0 0,0 0-1 0 0,0-1 1 0 0,-1 1 0 0 0,2-1-14 0 0,41-3 117 0 0,-30 0-95 0 0,0 0 0 0 0,0-1 1 0 0,10-4-23 0 0,5-3 56 0 0,15-10 39 0 0,-36 17-90 0 0,0 0 0 0 0,-1-1-1 0 0,0 0 1 0 0,0 0 0 0 0,0-1-1 0 0,-1 0 1 0 0,4-4-5 0 0,7-9 53 0 0,5-4-53 0 0,-4 2 23 0 0,-14 17-7 0 0,0 0-1 0 0,0 0 1 0 0,-1 0 0 0 0,0-1 0 0 0,0 0 0 0 0,3-4-16 0 0,19-39 10 0 0,-19 35-10 0 0,-5 11 0 0 0,0 0 0 0 0,0 0 0 0 0,0 0 0 0 0,0 0 0 0 0,0-1 0 0 0,-1 1 0 0 0,1 0 0 0 0,-1 0 0 0 0,0 0 0 0 0,0-2 0 0 0,2-4 1 0 0,0-14-15 0 0,-2 21-50 0 0,-1 2 8 0 0,-11 23 67 0 0,4-1-34 0 0,-2 21-109 0 0,5-19 19 0 0,-6 30 208 0 0,7-27-104 0 0,3-1-47 0 0,1-24 56 0 0,0 1 0 0 0,0-1 0 0 0,1 1 0 0 0,0-1 0 0 0,0 1 0 0 0,0-1 0 0 0,0 1 0 0 0,0-1 0 0 0,1 0 0 0 0,0 0 0 0 0,-1 0 0 0 0,1 0 0 0 0,0 0 0 0 0,2 2 0 0 0,-3-4 3 0 0,1-1-1 0 0,-1 1 0 0 0,1 0 1 0 0,-1-1-1 0 0,1 1 0 0 0,-1-1 1 0 0,1 1-1 0 0,0-1 1 0 0,-1 0-1 0 0,2 0-2 0 0,0 0 15 0 0,0 0 0 0 0,0 0 0 0 0,0 0 0 0 0,0-1 0 0 0,0 1 0 0 0,-1-1 0 0 0,1 0 0 0 0,0 0 0 0 0,1-1-15 0 0,1 0 38 0 0,0-1 0 0 0,0 0 1 0 0,0 0-1 0 0,3-3-38 0 0,6-7 56 0 0,-12 11-49 0 0,36-40 134 0 0,-16 11-101 0 0,57-112 92 0 0,-69 126-129 0 0,-6 12-7 0 0,0-1 1 0 0,-1 0-1 0 0,0 1 0 0 0,1-3 4 0 0,-1 2-41 0 0,2 1 30 0 0,3-3-13 0 0,-2-1-44 0 0,-6 8 4 0 0,0 1-28 0 0,12 9-60 0 0,3 10 80 0 0,-3-3 47 0 0,-3-8-26 0 0,2 0 48 0 0,-1-1-1 0 0,1-1 1 0 0,1 0-1 0 0,-1 0 1 0 0,12 3 3 0 0,-17-7 2 0 0,1 0-1 0 0,-1-1 1 0 0,1 0 0 0 0,-1 0 0 0 0,3 0-2 0 0,-2-1 10 0 0,0-1 0 0 0,0 1 0 0 0,0-1 0 0 0,0 0 0 0 0,4-2-10 0 0,21-7 8 0 0,-20 6 10 0 0,-1-1 0 0 0,0-1 0 0 0,0 0 0 0 0,-1 0 0 0 0,1-1 0 0 0,5-5-18 0 0,13-16 22 0 0,-25 23-22 0 0,0 0 0 0 0,-1 0 0 0 0,0-1 0 0 0,1 1 0 0 0,-2-1 0 0 0,1 0 0 0 0,-1 0 0 0 0,0 0 0 0 0,0 0 0 0 0,0 0 0 0 0,-1-1 0 0 0,0 1 0 0 0,0-4 0 0 0,-1 9-5 0 0,0-1 0 0 0,0 1 0 0 0,0 0 0 0 0,0 0 0 0 0,-1 0-1 0 0,1-1 1 0 0,0 1 0 0 0,-1 0 0 0 0,1 0 0 0 0,-1 0 0 0 0,1 0 0 0 0,-1 0 0 0 0,0-1 5 0 0,0 1-12 0 0,0 0 1 0 0,0 0 0 0 0,0 0 0 0 0,0 0 0 0 0,0 0 0 0 0,0 0 0 0 0,0 1 0 0 0,-1-1 0 0 0,1 0 0 0 0,0 1 0 0 0,-1-1 0 0 0,1 1 0 0 0,0-1 0 0 0,-1 1 0 0 0,1-1 0 0 0,-1 1 11 0 0,-1 0-26 0 0,0-1 1 0 0,0 1 0 0 0,0 0-1 0 0,0 0 1 0 0,0 0 0 0 0,0 1 0 0 0,-2-1 25 0 0,-9 5-68 0 0,-1 6-24 0 0,9-5 58 0 0,0 1 1 0 0,1-1-1 0 0,0 1 1 0 0,-1 3 33 0 0,-14 22-59 0 0,2 4 35 0 0,9-19 23 0 0,2 1 1 0 0,0 0-1 0 0,1 0 1 0 0,1 1-1 0 0,0 3 1 0 0,1-2 29 0 0,1 32 124 0 0,3-33-124 0 0,3-1-40 0 0,2-1-58 0 0,3-2-75 0 0,-1-5 150 0 0,-1-2 43 0 0,7 6 136 0 0,-11-13-157 0 0,0 1-1 0 0,-1-1 0 0 0,1 0 1 0 0,0 0-1 0 0,0-1 0 0 0,0 1 1 0 0,0 0-1 0 0,0-1 0 0 0,0 1 1 0 0,0-1-1 0 0,0 1 1 0 0,0-1-28 0 0,13 0 116 0 0,19-6 108 0 0,-1-4-52 0 0,-19 5-80 0 0,-1-1 1 0 0,7-5-93 0 0,24-17 127 0 0,-21 10-15 0 0,-1-1 0 0 0,12-14-112 0 0,13-17 239 0 0,-31 31-46 0 0,-1-1-47 0 0,0-1-45 0 0,-2 0-40 0 0,13-23-42 0 0,-4-2-112 0 0,2-11-124 0 0,22-76-434 0 0,-33 78 568 0 0,-10 37 52 0 0,1-1-1 0 0,5-10 32 0 0,-5 10-40 0 0,-4-11-92 0 0,0 15 79 0 0,0 19-34 0 0,-2 0 35 0 0,-5 10 10 0 0,2-3-2 0 0,-9 37-34 0 0,1 1 1 0 0,2 0-1 0 0,0 24 78 0 0,3-26-29 0 0,-1 6 114 0 0,-8 72-30 0 0,13-86 20 0 0,1-1 70 0 0,-2 1 47 0 0,2-13 211 0 0,1 18-403 0 0,4-10 191 0 0,7-1-35 0 0,-8-30-424 0 0,0 0 109 0 0,1 0 94 0 0,0 0 79 0 0,-1-1 62 0 0,1 1 45 0 0,9 7 645 0 0,-8-7-613 0 0,-1-2-117 0 0,0 0-32 0 0,1 0-50 0 0,-1 0-63 0 0,0 0-72 0 0,1 0-81 0 0,0 0-118 0 0,0-1-114 0 0,-1 0-123 0 0,0 1 258 0 0,-1-1-35 0 0,1 0-37 0 0,-1-1-37 0 0,1 1-40 0 0,-1 0-40 0 0,1 0-42 0 0,0 0-44 0 0,-1-1-43 0 0,1 1-47 0 0,0-1-670 0 0,0 0-39 0 0,2 0-324 0 0,0-1-920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9:39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28 212 14688 0 0,'-1'-2'412'0'0,"1"1"-35"0"0,0 0 278 0 0,1 0-121 0 0,1 2-108 0 0,0 0-92 0 0,0 0-79 0 0,0 1-66 0 0,1 1-51 0 0,1 1-9 0 0,4 6 102 0 0,-6-7-111 0 0,0 0 66 0 0,-1 0 83 0 0,2 7 188 0 0,-1 0-53 0 0,-1 0-46 0 0,-1 1-41 0 0,0 9 213 0 0,-2 1-103 0 0,-1 17 255 0 0,3-24-433 0 0,-1-1 1 0 0,-1 0-1 0 0,0 0 1 0 0,-2 2-250 0 0,-1 8 295 0 0,-1-1-34 0 0,-2 9 32 0 0,5-19-244 0 0,3-10-40 0 0,0 0-1 0 0,0 0 1 0 0,-1 0 0 0 0,1 0 0 0 0,-1 0 0 0 0,0 0 0 0 0,1 0 0 0 0,-1 0 0 0 0,0-1-1 0 0,0 1 1 0 0,-1 1-9 0 0,0-1 13 0 0,-1 2-4 0 0,-2 8 56 0 0,0 2 11 0 0,4-13-61 0 0,1-1-39 0 0,0 0-53 0 0,0 0-108 0 0,-1 0-61 0 0,0-1 51 0 0,1 0 12 0 0,0-2-28 0 0,2-3-134 0 0,-2 5 189 0 0,1-1-39 0 0,-1 0-15 0 0,1 1-45 0 0,-1 0-53 0 0,0 0-60 0 0,1-9-1265 0 0,-1-4-58 0 0</inkml:trace>
  <inkml:trace contextRef="#ctx0" brushRef="#br0" timeOffset="275.537">199 34 14864 0 0,'0'-1'346'0'0,"0"1"-94"0"0,0-1-80 0 0,0-1-64 0 0,0 0-43 0 0,0-4-35 0 0,0 4 19 0 0,1-1-278 0 0,-1 0 113 0 0,0 0 102 0 0,0 1 90 0 0,1 0 115 0 0,-1 0 89 0 0,1 0 145 0 0,0 0 316 0 0,1 1-108 0 0,-1 1-241 0 0,0 1-102 0 0,0 0-46 0 0,1 0-23 0 0,-1 1-115 0 0,0-1-105 0 0,0 1-37 0 0,0-1-41 0 0,0 1-44 0 0,0-1 245 0 0,0 1-70 0 0,0 0-68 0 0,0 0-69 0 0,1 0-68 0 0,-1-1-67 0 0,0 1-66 0 0,0 0-67 0 0,0-1-65 0 0,1 1-65 0 0,-1 0-64 0 0,0-1-63 0 0,1 1-64 0 0,-1-1-63 0 0,1 1-61 0 0,-1-1-61 0 0,3 2-1302 0 0,2 3-1222 0 0</inkml:trace>
  <inkml:trace contextRef="#ctx0" brushRef="#br0" timeOffset="543.269">567 48 13536 0 0,'0'0'200'0'0,"0"0"-37"0"0,-1 1 68 0 0,0 0-103 0 0,-4 2 58 0 0,3-2-62 0 0,-13 5 37 0 0,0 1 41 0 0,0 1 38 0 0,1 1 33 0 0,-15 11 356 0 0,3 0 84 0 0,4-2-249 0 0,0 3-35 0 0,-2 9 54 0 0,11-10-254 0 0,5 2-69 0 0,3 2-82 0 0,6 1-94 0 0,0-18 17 0 0,0-1 1 0 0,1 1-1 0 0,0-1 1 0 0,0 1-1 0 0,0-1 1 0 0,1 1-1 0 0,0-1 0 0 0,1 0-1 0 0,31 47-2 0 0,-22-35 3 0 0,0-1 0 0 0,3 5 58 0 0,3 6 57 0 0,-12-18-27 0 0,0 0 39 0 0,-1 0 49 0 0,0 1 59 0 0,-6-10 14 0 0,-2 11 186 0 0,-3-3-120 0 0,-3-2-96 0 0,-2-1-76 0 0,-3-2-40 0 0,-20 3 51 0 0,27-6-98 0 0,2-1-206 0 0,-1 1 51 0 0,1-1 44 0 0,0 1 38 0 0,-5 0 79 0 0,-13 0 250 0 0,14-1-286 0 0,2 0-81 0 0,0 0-88 0 0,0 0-108 0 0,3 0 79 0 0,0 0-34 0 0,-1 0-153 0 0,0 0-83 0 0,-1 0-88 0 0,1-1-98 0 0,0 1-103 0 0,-1 0-112 0 0,1 0-118 0 0,0-1-126 0 0,-1 1-135 0 0,0-1-34 0 0,-10-1-2625 0 0,15 2 3874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9:53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1 655 5904 0 0,'0'0'169'0'0,"1"-1"-19"0"0,1-4-93 0 0,-2 2-39 0 0,1 0 34 0 0,0-2 144 0 0,1 0 107 0 0,0-1 87 0 0,0-1 215 0 0,5-13 1309 0 0,-3 12-1175 0 0,-3 4-456 0 0,1 1-39 0 0,-1-1-46 0 0,1 1-53 0 0,-1 0-72 0 0,1 0 609 0 0,-1 0-86 0 0,0 2-80 0 0,-1 0-74 0 0,1 0-70 0 0,-1 1-62 0 0,1 1-57 0 0,-1 0-51 0 0,0 1 29 0 0,0 2-92 0 0,-1 0-61 0 0,0 3-53 0 0,0-1 3 0 0,1-3 47 0 0,-10 41 590 0 0,6-10-194 0 0,1-14-172 0 0,1 1 36 0 0,1-10-85 0 0,0 0-52 0 0,1 0-49 0 0,0 0-41 0 0,2 12 4 0 0,1-1-102 0 0,-2-14-35 0 0,1-1 0 0 0,0 1 0 0 0,1-1 0 0 0,0 1 1 0 0,0-1-1 0 0,4 7 25 0 0,8 7 30 0 0,-13-19-9 0 0,0 0-1 0 0,-1 0 0 0 0,1 0 0 0 0,0-1 0 0 0,0 1 1 0 0,0-1-1 0 0,0 1 0 0 0,1-1 0 0 0,-1 0 0 0 0,0 0 0 0 0,1 0 1 0 0,-1 0-1 0 0,0 0 0 0 0,1 0 0 0 0,-1-1 0 0 0,1 1 1 0 0,-1-1-1 0 0,1 1 0 0 0,0-1 0 0 0,-1 0 0 0 0,1 0 0 0 0,-1 0 1 0 0,1-1-1 0 0,-1 1 0 0 0,1-1 0 0 0,-1 1 0 0 0,1-1 1 0 0,-1 0-1 0 0,1 0 0 0 0,-1 0 0 0 0,0 0 0 0 0,2-1-20 0 0,1-1 44 0 0,0-1-1 0 0,-1 1 1 0 0,1-1-1 0 0,-1 0 1 0 0,1 0 0 0 0,-1-1-1 0 0,0 0 1 0 0,-1 1-1 0 0,1-1 1 0 0,-1 0-1 0 0,0-1 1 0 0,0 1-1 0 0,0-3-43 0 0,16-40 89 0 0,-3-1-50 0 0,-3 22-28 0 0,-9 19 40 0 0,-1 6-59 0 0,-2 2 2 0 0,0-1-74 0 0,-1 1-16 0 0,2 1 16 0 0,0 0 79 0 0,-1 0 1 0 0,1 1-1 0 0,-1-1 0 0 0,1 1 0 0 0,-1-1 0 0 0,1 1 0 0 0,-1 0 0 0 0,0-1 0 0 0,0 1 0 0 0,0 0 0 0 0,0 0 0 0 0,0 0 0 0 0,0 0 0 0 0,-1 0 0 0 0,1 0 0 0 0,0 0 0 0 0,-1 0 1 0 0,8 17 0 0 0,3 6 1 0 0,-4 0 77 0 0,4 14 137 0 0,-5-22-79 0 0,-5-13-91 0 0,0-1 0 0 0,0 1 0 0 0,0-1 0 0 0,1 1 0 0 0,-1-1 0 0 0,2 1-45 0 0,-3-2 92 0 0,1-1-43 0 0,1 1-30 0 0,2 5-54 0 0,-3-5 72 0 0,-1 0 53 0 0,1-1 50 0 0,0 1 67 0 0,-1-1 81 0 0,0 0 93 0 0,2-3-282 0 0,4-1-98 0 0,-4 2 3 0 0,6-7-14 0 0,-1-1 34 0 0,-2 2 28 0 0,-1 0 1 0 0,0-1 0 0 0,3-7-53 0 0,-1-2 29 0 0,1 1-72 0 0,-1 1-105 0 0,-2 8 102 0 0,15-27-100 0 0,-8 23 40 0 0,-4 6 26 0 0,-2 3-26 0 0,0 3 34 0 0,7 5 4 0 0,3 9 58 0 0,-5 0 48 0 0,30 43 239 0 0,-12-28-124 0 0,-6-13-109 0 0,-15-13-57 0 0,-1-3-73 0 0,-1 0-73 0 0,0-2-77 0 0,-1-1-81 0 0,-1 0-82 0 0,0 0-86 0 0,-1-1-89 0 0,2-5-597 0 0</inkml:trace>
  <inkml:trace contextRef="#ctx0" brushRef="#br0" timeOffset="174.011">370 386 16439 0 0,'0'-1'224'0'0,"0"1"-41"0"0,-1-2 83 0 0,0 0-108 0 0,-3-5 100 0 0,2 5-96 0 0,-1 0 91 0 0,1 0-61 0 0,0 0-104 0 0,0-1-57 0 0,0-2-51 0 0,2 4-44 0 0,0 1-4 0 0,8 2-10 0 0,13 9 85 0 0,-14-6-89 0 0,-3-2-23 0 0,0 0-53 0 0,-1 0-64 0 0,1-1-75 0 0,10 8-1037 0 0,-8-6 827 0 0,6 4-443 0 0</inkml:trace>
  <inkml:trace contextRef="#ctx0" brushRef="#br0" timeOffset="6590.101">1029 696 6992 0 0,'0'0'157'0'0,"0"0"23"0"0,1-1 12 0 0,7-5-50 0 0,2 1-85 0 0,2 0-97 0 0,-11 4 73 0 0,-1 1 34 0 0,0 0-250 0 0,0 0 57 0 0,1 0 53 0 0,-1-1 51 0 0,0 1 46 0 0,1 0 43 0 0,-1-1 40 0 0,1 1 36 0 0,-1-1 209 0 0,1-1 90 0 0,1 1 134 0 0,0-3 1223 0 0,-1 3-1071 0 0,-1 0-166 0 0,0 1-324 0 0,0 0-36 0 0,-9-4 226 0 0,1 1-106 0 0,-1-1-45 0 0,-5-1 26 0 0,3 1-189 0 0,-1 2 33 0 0,-4 0 277 0 0,0 1 0 0 0,-9 1-424 0 0,17 0 113 0 0,-23 2 259 0 0,-1 4-68 0 0,2 3-56 0 0,0 0-45 0 0,22-7-141 0 0,-1 1 0 0 0,1 0 0 0 0,0 1-1 0 0,0 0 1 0 0,1 0 0 0 0,-1 1-1 0 0,1 0 1 0 0,-2 2-62 0 0,-6 6 146 0 0,-1 4 46 0 0,12-8-115 0 0,4 8-42 0 0,6-2 31 0 0,-2-9 63 0 0,2 1 63 0 0,1-1-52 0 0,0 0-44 0 0,0-2-37 0 0,7 4-26 0 0,-9-5-50 0 0,1 0-1 0 0,0-1 0 0 0,0 0 0 0 0,6 0 18 0 0,0 0 15 0 0,1 0 52 0 0,6 0-60 0 0,-4 0-6 0 0,0 0 0 0 0,-1-2-1 0 0,1 0 1 0 0,0 0-1 0 0,14-3 0 0 0,-26 2-1 0 0,34-6 5 0 0,0-4 52 0 0,-31 9-29 0 0,1-1 0 0 0,-1 0 0 0 0,1-1 1 0 0,1-1-28 0 0,-4 2 27 0 0,0 0 0 0 0,0 0 0 0 0,-1 0 0 0 0,1-1 0 0 0,-1 1 0 0 0,2-3-27 0 0,-1-2 33 0 0,0 1 1 0 0,-1-1-1 0 0,0 0 1 0 0,-1 0-1 0 0,0 0 1 0 0,0 0-1 0 0,0 0 0 0 0,-1 0 1 0 0,-1 0-1 0 0,1-7-33 0 0,-4-35 104 0 0,-4 0-100 0 0,-2 6-58 0 0,-4-3-149 0 0,-4-7 203 0 0,2-2-16 0 0,9 31 67 0 0,1 4 81 0 0,-1-14 191 0 0,5 20-112 0 0,3 17-123 0 0,0 2-63 0 0,8 16-100 0 0,1 21-1 0 0,-5-14 75 0 0,0 0 0 0 0,0 18 1 0 0,-2-18 0 0 0,0-1 0 0 0,5 10 0 0 0,-1-1 0 0 0,-4-18-10 0 0,0 0 42 0 0,6 17 133 0 0,0-4 67 0 0,-3-12 95 0 0,1-1-1 0 0,8 14-326 0 0,-7-16 159 0 0,2 1 45 0 0,-9-14-154 0 0,0 1 0 0 0,0-1 0 0 0,0 0 0 0 0,0 0 0 0 0,0 0 1 0 0,1 0-1 0 0,-1 0 0 0 0,1 0 0 0 0,0-1 0 0 0,1 1-50 0 0,-3-1 74 0 0,-1-1 30 0 0,8 0-50 0 0,-6 0-38 0 0,-1 0 0 0 0,1 0 0 0 0,-1 0 0 0 0,1 0 0 0 0,-1-1 0 0 0,1 1 0 0 0,0 0 0 0 0,-1-1 0 0 0,1 1 0 0 0,-1-1 0 0 0,1 0 0 0 0,-1 1 0 0 0,0-1 0 0 0,1 0 0 0 0,-1 0 0 0 0,0 0 0 0 0,0 0 0 0 0,1 0 0 0 0,-1 0 0 0 0,0 0 0 0 0,0 0 0 0 0,0-1 0 0 0,0 1 0 0 0,0-1-16 0 0,7-17 143 0 0,-3-3-42 0 0,2-11-45 0 0,2 6-2 0 0,2-20 111 0 0,-7 27-119 0 0,0-1-46 0 0,-1 0-67 0 0,-1 12 1 0 0,3 0 65 0 0,-2 6-23 0 0,-2 2-104 0 0,-1 1-31 0 0,1 11-17 0 0,1 0 57 0 0,3 6 22 0 0,1 0 65 0 0,-3-8 19 0 0,0 0 0 0 0,0 0-1 0 0,0 3 14 0 0,3 22 0 0 0,1-1 0 0 0,2 3 0 0 0,-5-25 7 0 0,1 0-1 0 0,0-1 1 0 0,1 2-7 0 0,4 7 71 0 0,-2-7 125 0 0,-6-10-143 0 0,0-1-1 0 0,0 1 1 0 0,0 0 0 0 0,0-1-1 0 0,0 1 1 0 0,1-1-1 0 0,1 1-52 0 0,-3-1 31 0 0,1-1-1 0 0,0 1 1 0 0,-1 0-1 0 0,1-1 1 0 0,0 0-1 0 0,-1 1 1 0 0,1-1-1 0 0,0 0 1 0 0,0 0-1 0 0,0 0 1 0 0,0 0-31 0 0,10-5 137 0 0,0-10 77 0 0,-5-5-59 0 0,-2-3-56 0 0,-2 1-56 0 0,0-1-58 0 0,1-6-99 0 0,-1 1 38 0 0,5-39-65 0 0,-6 58 83 0 0,1 0 1 0 0,0 0-1 0 0,2-6 58 0 0,-3 12-112 0 0,0 3 36 0 0,2 2 9 0 0,2 6 87 0 0,-6-8-19 0 0,15 31 93 0 0,5 18-97 0 0,0 0-60 0 0,-4-18 49 0 0,2-7 164 0 0,-14-20-84 0 0,1 1 1 0 0,0-1-1 0 0,0-1 1 0 0,0 1-1 0 0,6 2-66 0 0,-3-2 114 0 0,1 0-1 0 0,0 0 0 0 0,6 1-113 0 0,13 1 165 0 0,-24-5-236 0 0,-1 0 36 0 0,5 0 49 0 0,1 0 76 0 0,11-1 191 0 0,-13 0-234 0 0,-1-1-44 0 0,2 0-76 0 0,-1-1-107 0 0,-3 1 41 0 0,-1 0-35 0 0,0-1-39 0 0,0 1-42 0 0,0-1-45 0 0,0 0-48 0 0,0-1-52 0 0,-1 1-54 0 0,1-1-58 0 0,-1 0-60 0 0,-1 0-63 0 0,1 0-67 0 0,-2 2 228 0 0,1 0-65 0 0,-1 1-58 0 0,0-1-51 0 0,0 0-186 0 0,1 0-50 0 0,-1-1-225 0 0,1 0-608 0 0</inkml:trace>
  <inkml:trace contextRef="#ctx0" brushRef="#br0" timeOffset="7351.862">1995 472 9760 0 0,'0'0'222'0'0,"0"0"30"0"0,0 0 18 0 0,0-1-83 0 0,-1 1-76 0 0,-1-1-51 0 0,-2-2 21 0 0,1 2 32 0 0,-3-1 139 0 0,-1 1 61 0 0,-2 2 123 0 0,-5 3 290 0 0,0 1 16 0 0,5-1-279 0 0,3-1-116 0 0,0 0-52 0 0,-6 4 245 0 0,1-1-69 0 0,-2 0-55 0 0,1 1-62 0 0,1 0-54 0 0,-1 0-51 0 0,1 1-44 0 0,1 1-40 0 0,-8 11 71 0 0,9-8-135 0 0,1 2 49 0 0,-5 16 252 0 0,12-27-337 0 0,-1 1 0 0 0,2 0-1 0 0,-1 0 1 0 0,0 0 0 0 0,1 0-1 0 0,0 0 1 0 0,0-1 0 0 0,0 1-1 0 0,0 0 1 0 0,1 1-65 0 0,5 14 253 0 0,-4-15-170 0 0,0-1-1 0 0,0 1 1 0 0,1 0-1 0 0,-1-1 0 0 0,3 3-82 0 0,16 12 343 0 0,5-3-63 0 0,3-4-56 0 0,1-4-50 0 0,1-3-44 0 0,26-3 27 0 0,-33-3-68 0 0,0-1-1 0 0,9-3-88 0 0,13-5 191 0 0,27-11-191 0 0,-35 8 110 0 0,0-2-74 0 0,5-3-38 0 0,-29 13-6 0 0,-1-1 80 0 0,-4 1 79 0 0,0-1-1 0 0,0 0 1 0 0,5-5-151 0 0,2-4 120 0 0,-9 8-114 0 0,0-1-51 0 0,-1 0-62 0 0,0 1-71 0 0,0-8 14 0 0,-5-4 73 0 0,-1 19 89 0 0,0 0-1 0 0,0 0 1 0 0,0 0 0 0 0,0 0 0 0 0,0 0 0 0 0,-1-1 0 0 0,1 1 0 0 0,0 0-1 0 0,-1 0 1 0 0,1 0 0 0 0,-1 0 0 0 0,1 0 0 0 0,-1 0 0 0 0,0 0 0 0 0,1 0-1 0 0,-1 0 1 0 0,0 1 0 0 0,0-1 0 0 0,0 0 0 0 0,1 0 0 0 0,-1 1-1 0 0,0-1 1 0 0,0 0 0 0 0,0 1 0 0 0,0-1 0 0 0,0 1 0 0 0,0-1 0 0 0,0 1-1 0 0,-1 0 1 0 0,1-1 2 0 0,-13-1-126 0 0,-8-1-28 0 0,10 2 123 0 0,-2 2 38 0 0,6 1-5 0 0,1-1-1 0 0,-1 1 0 0 0,0 1 1 0 0,1-1-1 0 0,0 1 0 0 0,-8 4-1 0 0,8-3-4 0 0,-1 1-1 0 0,1-1 1 0 0,0 1-1 0 0,0 1 1 0 0,1 0-1 0 0,-1-1 1 0 0,1 2-1 0 0,0-1 1 0 0,1 1-1 0 0,0 0 1 0 0,0 0-1 0 0,0 0 1 0 0,1 1-1 0 0,0 0 1 0 0,1 0-1 0 0,-2 4 5 0 0,3-7 7 0 0,1-1 0 0 0,0 1-1 0 0,1 0 1 0 0,-1-1-1 0 0,1 5-6 0 0,0-5 21 0 0,0 1-1 0 0,1-1 0 0 0,-1 0 0 0 0,1 0 0 0 0,0 0 1 0 0,1 0-21 0 0,10 22 189 0 0,7-3 47 0 0,-11-16-131 0 0,0-1 0 0 0,0 0 1 0 0,0 0-1 0 0,1-1 0 0 0,0 0 0 0 0,0-1 1 0 0,5 3-106 0 0,20 4 267 0 0,6-2-130 0 0,-15-4 86 0 0,0-2 1 0 0,23 0-224 0 0,-18-4 77 0 0,1 0-68 0 0,2-3-109 0 0,-17 1-3 0 0,1-1-40 0 0,-1 1-45 0 0,-1-2-49 0 0,1 0-53 0 0,-1-1-56 0 0,-11 5 288 0 0,0-1-35 0 0,5-2-193 0 0,-2 0-115 0 0,1 0-99 0 0,1-1-204 0 0,0-1-83 0 0,15-14-1761 0 0,-10 6 807 0 0</inkml:trace>
  <inkml:trace contextRef="#ctx0" brushRef="#br0" timeOffset="8253.033">2946 517 12696 0 0,'0'0'289'0'0,"0"-1"-203"0"0,-1 0 34 0 0,-1-11 577 0 0,1 9-553 0 0,1 1-88 0 0,-3-3-36 0 0,1 1 39 0 0,-5-3 157 0 0,-4 2 177 0 0,-8 2 354 0 0,-1 4 15 0 0,7 0-340 0 0,3 1-170 0 0,5 0-172 0 0,1-1-36 0 0,-18 5 219 0 0,0 3-48 0 0,7-2-45 0 0,0 1 0 0 0,1 1 0 0 0,-5 3-170 0 0,9-5 91 0 0,0 1 0 0 0,1 1 0 0 0,0-1 0 0 0,0 2 0 0 0,1-1 0 0 0,0 1-1 0 0,-5 7-90 0 0,9-10 75 0 0,0 1 0 0 0,0-1 0 0 0,1 1 0 0 0,-2 4-75 0 0,4-9 31 0 0,0 0 0 0 0,0 1 0 0 0,1-1 0 0 0,-1 0 0 0 0,1 1 0 0 0,0-1 0 0 0,0 1 0 0 0,0-1 0 0 0,0 0 0 0 0,1 1 0 0 0,-1-1 0 0 0,1 0 0 0 0,0 1 0 0 0,0-1 0 0 0,0 0 0 0 0,1 2-31 0 0,-1-3 36 0 0,1 1-1 0 0,-1 0 1 0 0,1-1-1 0 0,0 1 1 0 0,0-1-1 0 0,0 1 0 0 0,0-1 1 0 0,0 0-36 0 0,1 1 39 0 0,0-1 1 0 0,-1 0 0 0 0,1 0-1 0 0,0-1 1 0 0,0 1-1 0 0,0-1 1 0 0,0 1-1 0 0,0-1-39 0 0,6 2 139 0 0,1-1-1 0 0,-1 1 1 0 0,0-2 0 0 0,4 1-139 0 0,-1-1 156 0 0,1 0 1 0 0,0-1 0 0 0,3-1-157 0 0,-3 0 126 0 0,0-1-1 0 0,-1 0 1 0 0,4-2-126 0 0,-6 1 67 0 0,-1 0 1 0 0,1 0 0 0 0,-1-1-1 0 0,2-1-67 0 0,-2-1 58 0 0,0 1-1 0 0,-1-1 0 0 0,0 0 1 0 0,0-1-1 0 0,4-3-57 0 0,-2-1 68 0 0,0 0-1 0 0,-1 0 0 0 0,5-8-67 0 0,14-28 119 0 0,7-27 17 0 0,-22 42-115 0 0,-3-1-102 0 0,-1-7-117 0 0,-2-23-211 0 0,-5 0-4 0 0,-4 21 209 0 0,-1 8 115 0 0,-2 1 100 0 0,1 6-55 0 0,-2 1 0 0 0,-1-3 44 0 0,4 20-9 0 0,1 0 1 0 0,-2 1-1 0 0,1-1 0 0 0,-2 1 0 0 0,1 0 0 0 0,-1 0 0 0 0,-5-7 9 0 0,8 12-1 0 0,0 1-1 0 0,-1-1 1 0 0,1 1 0 0 0,0 0-1 0 0,-1 0 1 0 0,0 0-1 0 0,1 0 1 0 0,-3-1 1 0 0,4 3-4 0 0,0-1 0 0 0,0 1 1 0 0,0 0-1 0 0,0-1 1 0 0,1 1-1 0 0,-1 0 0 0 0,0 0 1 0 0,0 0-1 0 0,0 0 0 0 0,0 0 1 0 0,0 0-1 0 0,0 0 1 0 0,0 0-1 0 0,0 0 0 0 0,0 0 1 0 0,0 0-1 0 0,0 1 0 0 0,1-1 1 0 0,-1 0-1 0 0,0 1 1 0 0,0-1-1 0 0,0 0 0 0 0,0 1 1 0 0,1-1-1 0 0,-1 1 0 0 0,0-1 1 0 0,0 1-1 0 0,1 0 1 0 0,-1-1-1 0 0,0 1 0 0 0,1 0 4 0 0,-3 3-21 0 0,0-1-1 0 0,0 1 0 0 0,1 0 0 0 0,0 0 0 0 0,0 0 1 0 0,0 0-1 0 0,-1 2 22 0 0,1 1-24 0 0,0 0 1 0 0,0 1-1 0 0,0-1 1 0 0,1 3 23 0 0,-1 13-38 0 0,2-1 1 0 0,1 17 37 0 0,0-2-11 0 0,3 39-96 0 0,0-38 103 0 0,1 0 35 0 0,2 0 39 0 0,0 1 40 0 0,0-2 43 0 0,1 1 45 0 0,2 13 140 0 0,0-1 89 0 0,1 8 481 0 0,14 35-908 0 0,-15-61 150 0 0,1-1-48 0 0,-7-20-32 0 0,-3-7-48 0 0,0-1 0 0 0,0 1 0 0 0,1-1 0 0 0,-1 1-1 0 0,1-1 1 0 0,0 0 0 0 0,0 0 0 0 0,0 1 0 0 0,1-1-1 0 0,-1-1-21 0 0,0 1 12 0 0,0 1 1 0 0,5 3 65 0 0,-7-6-176 0 0,1-1 56 0 0,0 1 44 0 0,0 0 35 0 0,4 2 222 0 0,-3-1-174 0 0,0 0-75 0 0,-1-1-54 0 0,0-1-42 0 0,0 1-22 0 0,0 0-37 0 0,-1 0-42 0 0,1 0-44 0 0,-1-1-49 0 0,1 1-52 0 0,-1 0-57 0 0,0-1-59 0 0,2-1-767 0 0,6-6-52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9-05T16:33:50.1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30:05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11600 0 0,'0'0'264'0'0,"0"0"34"0"0,0 0 21 0 0,0 0-133 0 0,0 0-89 0 0,2 1-3 0 0,1-1-65 0 0,0 1-56 0 0,0-1-45 0 0,4-1 13 0 0,0 0 51 0 0,7-1 108 0 0,18-2 335 0 0,3-4-72 0 0,1 1-72 0 0,2-1-55 0 0,-1 0-46 0 0,-27 6-127 0 0,21-7 36 0 0,21-8-53 0 0,-32 7 8 0 0,-18 9-37 0 0,-1 1-8 0 0,1-1-1 0 0,-1 0 0 0 0,1 1 1 0 0,-1-1-1 0 0,0 0 0 0 0,0 0 0 0 0,1 0 1 0 0,-1 0-1 0 0,0 0 0 0 0,0 0 1 0 0,0 0-1 0 0,0-1 0 0 0,0 1 0 0 0,0 0 1 0 0,0-1-1 0 0,0 1 0 0 0,-1 0 1 0 0,1-1-1 0 0,0 1 0 0 0,-1-1 0 0 0,1 0-8 0 0,-1 0 15 0 0,0-1 0 0 0,0 1 0 0 0,0 0 0 0 0,0 0 0 0 0,0-1 0 0 0,-1 1 0 0 0,1 0 0 0 0,-1 0 0 0 0,0 0-15 0 0,-3-6 8 0 0,-3 2 48 0 0,-13-3 171 0 0,11 7-7 0 0,0 0 1 0 0,0 0 0 0 0,-4 1-221 0 0,6 1 96 0 0,1-1 0 0 0,-1 2 0 0 0,1-1 0 0 0,-1 1 0 0 0,0 0 0 0 0,1 0 0 0 0,0 1 0 0 0,-1 0 0 0 0,1 0 0 0 0,0 0 0 0 0,-3 2-96 0 0,-21 14 408 0 0,8 1-138 0 0,2 2-90 0 0,11-10-133 0 0,1 1-33 0 0,1 0-36 0 0,0 1-39 0 0,2 0 1 0 0,3 2 39 0 0,2-11 28 0 0,0 1 1 0 0,1-1 0 0 0,-1 1-1 0 0,1-1 1 0 0,1 3-8 0 0,-1 0 21 0 0,2-1 0 0 0,-1 0 0 0 0,1 0 1 0 0,-1 0-1 0 0,2 0 0 0 0,-1-1 0 0 0,4 5-21 0 0,-4-5 37 0 0,1-1 0 0 0,0 0 0 0 0,0 0 0 0 0,1 0 0 0 0,1 1-37 0 0,-1-1 43 0 0,0-1 1 0 0,0 0 0 0 0,1 0-1 0 0,0 0 1 0 0,-1-1-1 0 0,1 0 1 0 0,0 0 0 0 0,0 0-1 0 0,0-1 1 0 0,0 0-1 0 0,0 0 1 0 0,5 0-44 0 0,-5-1 30 0 0,-1 0 0 0 0,1 0 0 0 0,0-1 1 0 0,0 0-1 0 0,-1 0 0 0 0,1 0 0 0 0,-1-1 0 0 0,1 0-30 0 0,5-2 27 0 0,-2 1 9 0 0,1 0 0 0 0,-1-2 0 0 0,0 1-1 0 0,0-1 1 0 0,1-1-36 0 0,11-13 38 0 0,-8 5-81 0 0,0 1-39 0 0,16-13-164 0 0,-22 20 169 0 0,-1 1-69 0 0,-1 4 43 0 0,-4 1 98 0 0,-1 0 1 0 0,0 0 0 0 0,0 0-1 0 0,1 0 1 0 0,-1 0 0 0 0,0 0-1 0 0,1 0 1 0 0,-1 0 0 0 0,0 1 0 0 0,0-1-1 0 0,1 0 1 0 0,-1 0 0 0 0,0 0-1 0 0,0 0 1 0 0,1 1 0 0 0,-1-1-1 0 0,0 0 1 0 0,0 0 0 0 0,1 0-1 0 0,-1 1 1 0 0,0-1 0 0 0,0 0 0 0 0,0 0-1 0 0,0 1 1 0 0,1-1 4 0 0,0 3-4 0 0,-1-1 0 0 0,1 1 0 0 0,0 0 0 0 0,-1-1 0 0 0,0 1 0 0 0,1 0 0 0 0,-1 1 4 0 0,1 6-53 0 0,1-1 14 0 0,-1 0 40 0 0,-1 10 86 0 0,1 10 112 0 0,1-18-141 0 0,2 4 64 0 0,0 1 39 0 0,0-8-108 0 0,-3-6 11 0 0,-1-1 8 0 0,0 5-30 0 0,1-4 36 0 0,6 2 98 0 0,-6-4-155 0 0,0 0 0 0 0,0-1 0 0 0,-1 1 0 0 0,1 0 0 0 0,0 0-1 0 0,0 0 1 0 0,-1-1 0 0 0,1 1 0 0 0,0 0 0 0 0,-1 0 0 0 0,1-1-1 0 0,0 1 1 0 0,-1-1 0 0 0,1 1 0 0 0,-1-1-21 0 0,11-9 271 0 0,-4 2-168 0 0,-3 3-92 0 0,-1 1-77 0 0,-1 2-65 0 0,0 0 49 0 0,-2 0 29 0 0,1-2 25 0 0,0 0-38 0 0,10-13-174 0 0,3-8-32 0 0,-6 7 50 0 0,11-14-54 0 0,-17 30 244 0 0,0-1 0 0 0,0 1 1 0 0,0-1-1 0 0,0 1 0 0 0,1 0 0 0 0,-1 0 0 0 0,3-1 32 0 0,-4 2-14 0 0,0 0 1 0 0,0 1-1 0 0,0-1 0 0 0,0 1 0 0 0,0 0 1 0 0,0-1-1 0 0,0 1 0 0 0,1 0 0 0 0,-1 0 1 0 0,0-1-1 0 0,0 1 0 0 0,0 0 0 0 0,1 0 1 0 0,-1 0-1 0 0,0 0 0 0 0,0 1 0 0 0,0-1 1 0 0,0 0-1 0 0,1 1 14 0 0,-1-1-66 0 0,0 2 2 0 0,2 10 6 0 0,2 1 34 0 0,4 13 61 0 0,3 6 112 0 0,8 12 157 0 0,-10-21-102 0 0,-3-7-46 0 0,0-4-16 0 0,0-1 18 0 0,3 2 52 0 0,-9-12-206 0 0,-1-1 0 0 0,0 1 1 0 0,1-1-1 0 0,-1 1 1 0 0,1-1-1 0 0,-1 1 0 0 0,1-1 1 0 0,-1 1-1 0 0,1-1 0 0 0,-1 0 1 0 0,1 1-1 0 0,-1-1 0 0 0,1 0 1 0 0,-1 1-1 0 0,1-1 0 0 0,0 0 1 0 0,-1 0-1 0 0,1 0 0 0 0,0 1 1 0 0,-1-1-1 0 0,1 0 1 0 0,0 0-1 0 0,-1 0 0 0 0,1 0 1 0 0,-1 0-1 0 0,1 0 0 0 0,0 0-6 0 0,0-1 9 0 0,0 1 1 0 0,0-1-1 0 0,0 0 0 0 0,0 1 0 0 0,0-1 0 0 0,0 1 1 0 0,0-1-1 0 0,0 0 0 0 0,-1 0 0 0 0,1 0 0 0 0,0 0 0 0 0,0 1 1 0 0,-1-1-1 0 0,1-1-9 0 0,5-8 29 0 0,-2 0-32 0 0,-1 1-42 0 0,-1 2-47 0 0,4-17-298 0 0,10-31-589 0 0,-5 23 435 0 0,-4 17 273 0 0,14-13-421 0 0,-13 18 481 0 0,-3 4 105 0 0,4 0-44 0 0,-1 6 79 0 0,1 5 64 0 0,-2 3 46 0 0,-2-1 39 0 0,0 0-1 0 0,-1 0 1 0 0,0 1 0 0 0,1 2-78 0 0,-5-9 6 0 0,26 62 563 0 0,-1-2 27 0 0,-5-22-227 0 0,-11-28-277 0 0,1 4-29 0 0,-7-12-68 0 0,9 5 125 0 0,-7-6-154 0 0,-2-1-24 0 0,-1-1-36 0 0,1 1-41 0 0,-1-1-47 0 0,-2 0-105 0 0</inkml:trace>
  <inkml:trace contextRef="#ctx0" brushRef="#br0" timeOffset="451.678">1141 164 11024 0 0,'0'0'248'0'0,"0"0"34"0"0,0 0-86 0 0,0 0-44 0 0,1 0 44 0 0,0 0-127 0 0,0 0-39 0 0,3 2-35 0 0,-2-2 42 0 0,0 2-6 0 0,-1-2 45 0 0,-1 0-76 0 0,1 1 156 0 0,-1-1 186 0 0,0 0 330 0 0,0 1-369 0 0,0 0-60 0 0,1 0-53 0 0,-1 0-46 0 0,1 0-21 0 0,0 1-45 0 0,2 1 19 0 0,-1 0-4 0 0,-1-2 64 0 0,16 38 2109 0 0,-10-21-1365 0 0,-4-8-444 0 0,0 0-42 0 0,0 0-50 0 0,0 0-57 0 0,0-1-67 0 0,0 1-73 0 0,0 5 155 0 0,1 7 208 0 0,-1-1-74 0 0,0-7-212 0 0,1 1 1 0 0,0 1-67 0 0,-1 0-53 0 0,0 0-36 0 0,2 11 27 0 0,-5-26-272 0 0,0-1 80 0 0,0 1 82 0 0,1-1 97 0 0,-1 1 184 0 0,0 0-171 0 0,0 0-116 0 0,0-1-38 0 0,0 1-45 0 0,0-1-55 0 0,0 1-22 0 0,0-1-47 0 0,0 1-50 0 0,0 0-56 0 0,0-1-59 0 0,0 1-63 0 0,0 0-68 0 0,-1 0-72 0 0,1-1-589 0 0</inkml:trace>
  <inkml:trace contextRef="#ctx0" brushRef="#br0" timeOffset="735.955">1237 29 13968 0 0,'0'0'194'0'0,"0"0"-41"0"0,1 0 49 0 0,-1-1-108 0 0,-1-1-12 0 0,1 1 7 0 0,-2-3-136 0 0,1 1 78 0 0,-5-4 248 0 0,5 7-251 0 0,1-1-33 0 0,-1 1-60 0 0,0 0-77 0 0,0 1-97 0 0,1-1-112 0 0,0 1 127 0 0,0-1-33 0 0,0 1-38 0 0,0 0-38 0 0,0-1-41 0 0,0 1-44 0 0,0 0-44 0 0,0 0-48 0 0,2 1-1395 0 0,0 2-1084 0 0</inkml:trace>
  <inkml:trace contextRef="#ctx0" brushRef="#br0" timeOffset="1028.879">1552 43 12840 0 0,'0'0'289'0'0,"0"0"40"0"0,-3 0 23 0 0,-6-2-128 0 0,-2 1-88 0 0,1 1-74 0 0,-1 1-35 0 0,-25 2-30 0 0,21 0 36 0 0,1 0 72 0 0,2 1 109 0 0,-2 1-41 0 0,0 1 65 0 0,6-2 48 0 0,0 0 1 0 0,0 0-1 0 0,-7 5-286 0 0,10-2 106 0 0,4-5-97 0 0,1 0 0 0 0,0-1 1 0 0,0 1-1 0 0,0 0 0 0 0,0 0 1 0 0,0 0-1 0 0,1 0 0 0 0,-1-1 1 0 0,0 1-1 0 0,1 0 0 0 0,-1 0 1 0 0,1-1-1 0 0,0 2-9 0 0,1 1 15 0 0,1 0-1 0 0,-1 0 1 0 0,1-1-1 0 0,-1 1 1 0 0,4 3-15 0 0,17 15 9 0 0,-1-5-76 0 0,58 43 51 0 0,-55-36 32 0 0,-4-3 49 0 0,-10-8 46 0 0,-3 4 83 0 0,-6-8-52 0 0,-2 0 38 0 0,-3-2 45 0 0,-2-1 49 0 0,-12 3 83 0 0,-1-2-78 0 0,0-2-74 0 0,0-2-71 0 0,-1-1-68 0 0,1-1-64 0 0,-1-1-62 0 0,0 0-59 0 0,-3-1-89 0 0,19 1 98 0 0,-4 0-64 0 0,5-1 78 0 0,0 1-21 0 0,0-1-46 0 0,0 1-56 0 0,0-1-68 0 0,1 0-12 0 0,-1 1-62 0 0,1-1-68 0 0,-1 1-74 0 0,1-1-82 0 0,0 0-88 0 0,-1 0-93 0 0,1 0-102 0 0,-1 0-1199 0 0,-1-1-1167 0 0</inkml:trace>
  <inkml:trace contextRef="#ctx0" brushRef="#br0" timeOffset="1399.827">2048 9 12032 0 0,'0'-3'350'0'0,"-3"0"-60"0"0,-3 2-55 0 0,-1 0-52 0 0,-2 0-48 0 0,0 1-45 0 0,1 0-42 0 0,1 0-37 0 0,2 0-33 0 0,-34 1-30 0 0,13 0 51 0 0,3 0 51 0 0,1 2 66 0 0,8-1 0 0 0,0 1 38 0 0,1 0 44 0 0,-1 1 49 0 0,1 0 54 0 0,1 1 57 0 0,0 1 64 0 0,1 1 69 0 0,4-2-287 0 0,0 1-41 0 0,-3 8 61 0 0,4 1-109 0 0,5-11-100 0 0,0 0 1 0 0,0 0 0 0 0,1 0 0 0 0,-1 0-1 0 0,1 0 1 0 0,0 1 0 0 0,0-1 0 0 0,1 0-1 0 0,0 3-15 0 0,4 11 118 0 0,1-5-8 0 0,1 0 51 0 0,16 22 438 0 0,-11-19-355 0 0,-7-8-162 0 0,0 0-36 0 0,13 18-49 0 0,-4-10 34 0 0,-2-4 41 0 0,2-2 60 0 0,-9-7-86 0 0,0 2 70 0 0,0 1 85 0 0,2 5 148 0 0,-2-5-144 0 0,0 0-65 0 0,-2-2-100 0 0,1-1-57 0 0,1 8 160 0 0,-4 13-28 0 0,-3-18-37 0 0,-4 5 20 0 0,-3 3 21 0 0,-2-7 48 0 0,3-4-185 0 0,0-1 48 0 0,2 0 40 0 0,0-1 0 0 0,0-1-1 0 0,0 1 1 0 0,0-1 0 0 0,-2 0-70 0 0,-4-1 29 0 0,1-1-110 0 0,4 1-26 0 0,1-1-54 0 0,0 0-61 0 0,-1-1-68 0 0,1 1-75 0 0,0-2-83 0 0,0 1-89 0 0,1-1-96 0 0,-5-4-584 0 0</inkml:trace>
  <inkml:trace contextRef="#ctx0" brushRef="#br0" timeOffset="1667.727">2175 138 16208 0 0,'3'-11'661'0'0,"0"8"-121"0"0,-1 4-110 0 0,-1 3-99 0 0,-1 4-89 0 0,1 1-76 0 0,-1 0-67 0 0,-1-2-55 0 0,1-1-43 0 0,-1 26 297 0 0,-2-1-75 0 0,-1 0-88 0 0,3 0-98 0 0,1-30-198 0 0,0-1 35 0 0,0 2-34 0 0,0-1 107 0 0,-1 0 87 0 0,1 0 56 0 0,0 0 39 0 0,-1 3 392 0 0,1-3-342 0 0,0 0-105 0 0,0 0-46 0 0,-1 0-57 0 0,1 0-68 0 0,0 0-79 0 0,0 0-90 0 0,0 0-100 0 0,0 0-112 0 0,0 0 92 0 0,-1 0-57 0 0,1-1-62 0 0,0 1-63 0 0,0 0-68 0 0,0 0-70 0 0,0-1-74 0 0,0 1-77 0 0,0-1-1435 0 0,0 0-1301 0 0</inkml:trace>
  <inkml:trace contextRef="#ctx0" brushRef="#br0" timeOffset="2370.203">2707 37 12608 0 0,'0'0'289'0'0,"0"0"40"0"0,0 0 21 0 0,0 0-150 0 0,0 0-96 0 0,0 0-28 0 0,-1-1-39 0 0,-11-1-38 0 0,-1 2-34 0 0,1 1 44 0 0,-1 0 38 0 0,1 0 33 0 0,-6 2 78 0 0,0 0 38 0 0,-39 11 538 0 0,33-8-467 0 0,2 1-7 0 0,0 1-57 0 0,1 0-45 0 0,-1 1-35 0 0,-33 14 117 0 0,44-19-211 0 0,1 1 0 0 0,0 0 0 0 0,1 0 1 0 0,-2 2-30 0 0,-5 4 105 0 0,2 1 88 0 0,13-11-168 0 0,0 1-1 0 0,0-1 0 0 0,0 1 0 0 0,0-1 0 0 0,0 1 0 0 0,0 0 0 0 0,1-1 1 0 0,-1 1-1 0 0,0 0 0 0 0,1 0 0 0 0,-1 0 0 0 0,1-1 0 0 0,0 1 0 0 0,0 0 1 0 0,-1 0-1 0 0,1 0-24 0 0,-2 12 213 0 0,2-14-199 0 0,0 1-1 0 0,0 0 0 0 0,0-1 1 0 0,-1 1-1 0 0,1 0 0 0 0,0-1 1 0 0,0 1-1 0 0,0 0 0 0 0,0 0 0 0 0,0-1 1 0 0,0 1-1 0 0,1 0 0 0 0,-1-1 1 0 0,0 1-1 0 0,0 0 0 0 0,0-1 0 0 0,1 1 1 0 0,-1 0-1 0 0,0-1 0 0 0,1 1 1 0 0,-1 0-1 0 0,1-1 0 0 0,-1 1 0 0 0,0-1 1 0 0,1 1-1 0 0,-1-1 0 0 0,1 1 1 0 0,0-1-1 0 0,-1 1 0 0 0,1-1 0 0 0,-1 0 1 0 0,1 1-1 0 0,0-1 0 0 0,-1 0 1 0 0,1 1-1 0 0,0-1 0 0 0,-1 0 0 0 0,1 0 1 0 0,0 0-1 0 0,-1 1 0 0 0,1-1 1 0 0,0 0-1 0 0,-1 0 0 0 0,1 0-13 0 0,17-1 236 0 0,-10 0-170 0 0,-1-2-49 0 0,31-15 222 0 0,15-12-239 0 0,-21 12 41 0 0,-1 2-41 0 0,-6 8-6 0 0,-8 5-46 0 0,-3 1-42 0 0,-12 2 83 0 0,0-1 1 0 0,0 1 0 0 0,1 0 0 0 0,-1 0 0 0 0,0-1 0 0 0,0 1 0 0 0,1 1 0 0 0,-1-1 0 0 0,0 0-1 0 0,0 0 1 0 0,2 1 10 0 0,7 4-71 0 0,1 4-58 0 0,-10-6 115 0 0,0-1 0 0 0,1 1 0 0 0,-1 0-1 0 0,0-1 1 0 0,0 1 0 0 0,0 2 14 0 0,8 20-21 0 0,-6-11 35 0 0,-2 1 0 0 0,1 9-14 0 0,-2-17 0 0 0,1 14 121 0 0,-2 30 72 0 0,-1-35-75 0 0,1-1 64 0 0,0-14-87 0 0,1-1-22 0 0,-1 1 43 0 0,1 0 370 0 0,-1 0-182 0 0,0-2-152 0 0,0 0-76 0 0,0 0-62 0 0,0-1-52 0 0,0 0-48 0 0,2-19 219 0 0,1 0-76 0 0,4-6-64 0 0,4-9-106 0 0,7-3-157 0 0,-13 30 211 0 0,1 0 0 0 0,0 0 0 0 0,2-2 59 0 0,-5 7-21 0 0,0 0 1 0 0,1 0 0 0 0,-1 0 0 0 0,1 1 0 0 0,0 0 0 0 0,0-1 0 0 0,0 1-1 0 0,1 1 1 0 0,-1-1 0 0 0,1 0 0 0 0,-1 1 0 0 0,1 0 0 0 0,0 0 0 0 0,0 1-1 0 0,3-1 21 0 0,6 2-53 0 0,-1 6 42 0 0,-1 2 47 0 0,-2 0 48 0 0,-3 1-14 0 0,7 21 56 0 0,-1 3-63 0 0,-6-16-54 0 0,-3-6 36 0 0,0 1 0 0 0,1 11-45 0 0,6 18 56 0 0,-10-38-223 0 0,1 0 40 0 0,-1 0 37 0 0,0 0 33 0 0,1 3 31 0 0,1 0 98 0 0,0 1 110 0 0,9 12 539 0 0,-7-12-482 0 0,-1-3-168 0 0,-1-1-50 0 0,0 1-59 0 0,1-1-70 0 0,0-1-81 0 0,0 1-90 0 0,0-1-100 0 0,0 0-110 0 0,-1-1 96 0 0,1 0-57 0 0,-1 0-59 0 0,0 0-63 0 0,0 0-65 0 0,1-1-69 0 0,-1 0-72 0 0,1 0-74 0 0,0 0-1517 0 0,2 0-1343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30:10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49 9408 0 0,'11'-4'273'0'0,"-9"3"-5"0"0,-1 1-175 0 0,5-4-79 0 0,0 0 35 0 0,3-1 81 0 0,-1 1 43 0 0,15-5 409 0 0,-16 7-370 0 0,-5 1 358 0 0,-2 1-171 0 0,1 0-98 0 0,-1 0-84 0 0,0 0-72 0 0,1-1-49 0 0,-1 1-63 0 0,2-2-97 0 0,-1 1 84 0 0,-1 1 48 0 0,1-1 56 0 0,-1 1-4 0 0,0 0 34 0 0,1-1 38 0 0,-1 1 42 0 0,0 0-4 0 0,0 0 34 0 0,1 0 36 0 0,-1 0 38 0 0,0 0 41 0 0,0 0 43 0 0,0 0 46 0 0,0 0 46 0 0,-13-5-114 0 0,0 2-60 0 0,-1 2-53 0 0,1 3-44 0 0,-8 3 76 0 0,-12 6 64 0 0,1 0-10 0 0,15-3-183 0 0,1 2-41 0 0,1 2-38 0 0,2 3-34 0 0,-10 17-11 0 0,5 3-93 0 0,11-15-22 0 0,-1 12 46 0 0,4-15 1 0 0,2-9 3 0 0,1 1 0 0 0,0 0 0 0 0,1 0-1 0 0,0 0 1 0 0,1 0 0 0 0,0 0-1 0 0,0 0 1 0 0,0 0 0 0 0,1 0-1 0 0,1-1 1 0 0,0 1 0 0 0,0-1 0 0 0,0 1-1 0 0,1-1 1 0 0,0 0 0 0 0,1-1-1 0 0,1 2 0 0 0,-3-5-9 0 0,0 0 0 0 0,0 0-1 0 0,0-1 1 0 0,1 1 0 0 0,-1-1-1 0 0,3 1 10 0 0,-2-1-25 0 0,0 0-1 0 0,0-1 0 0 0,1 1 0 0 0,-1-1 0 0 0,1-1 1 0 0,-1 1 25 0 0,2 0-63 0 0,0 0 0 0 0,0-1 1 0 0,1 0-1 0 0,2 0 63 0 0,27-1-344 0 0,1-6-92 0 0,-1-3-88 0 0,-1-3-86 0 0,-5-1-84 0 0,-15 6 394 0 0,-1 1-39 0 0,0-1-36 0 0,0 0-35 0 0,13-8-505 0 0,1 0-115 0 0,-1 0-100 0 0,-1-1-86 0 0,1 0-70 0 0,-1 0-54 0 0,3-1-171 0 0,15-9-800 0 0,-33 18 2180 0 0,-2 2 119 0 0,-3 0 99 0 0,-3 3 2 0 0,0-1 35 0 0,1 0 88 0 0,-2 0 71 0 0,0-1 79 0 0,0 1 89 0 0,-2 0 96 0 0,-1-1 105 0 0,0 1 113 0 0,-2 0 123 0 0,-2 0-163 0 0,-1 0-105 0 0,0 1-95 0 0,-1 2-85 0 0,-1-1-75 0 0,1 2-64 0 0,-2 0-54 0 0,1 1-44 0 0,-6 0 67 0 0,-18 6 268 0 0,23-5-328 0 0,2 1 52 0 0,5-3-176 0 0,-16 6 484 0 0,0 0 1 0 0,1 1-1 0 0,-6 4-570 0 0,-8 6 659 0 0,15-8-340 0 0,0 3-53 0 0,0 3-50 0 0,2 1-45 0 0,2 1-43 0 0,5 2-40 0 0,5 0-37 0 0,7 1-34 0 0,-4-18-7 0 0,0-1 0 0 0,0 1-1 0 0,0-1 1 0 0,0 0 0 0 0,0 0 0 0 0,0 1 0 0 0,0-1-1 0 0,1 0 1 0 0,-1 0 0 0 0,0 0 0 0 0,1 0-1 0 0,-1 0 1 0 0,1-1 0 0 0,-1 1 0 0 0,1 0 0 0 0,-1-1-1 0 0,1 1 1 0 0,0-1 0 0 0,-1 1 0 0 0,1-1-1 0 0,0 0 1 0 0,-1 0 0 0 0,1 1 0 0 0,0-1-1 0 0,-1 0 1 0 0,3-1-10 0 0,22-2 113 0 0,-4-2-51 0 0,-2-2 35 0 0,-1-2-54 0 0,-1-1-45 0 0,-2-3-38 0 0,11-12-98 0 0,-20 17 79 0 0,-1 0-1 0 0,0 0 1 0 0,-1 0 0 0 0,0-1-1 0 0,0 0 1 0 0,-1 0-1 0 0,3-8 60 0 0,-6 6 0 0 0,-1 10 0 0 0,0 1 0 0 0,0-1 0 0 0,0 0 0 0 0,0 0 0 0 0,0 0 0 0 0,0 1 0 0 0,0-1 0 0 0,0 0 0 0 0,1 0 0 0 0,-1 0 0 0 0,0 1 0 0 0,0-1 0 0 0,1 0 1 0 0,-1 0-1 0 0,1 1-1 0 0,3-8 1 0 0,-6 25-1 0 0,-1 11 29 0 0,2-20 66 0 0,-1 0-1 0 0,1 0 0 0 0,0-1 1 0 0,1 1-1 0 0,-1 0 1 0 0,2 0-1 0 0,-1 0 1 0 0,2 4-94 0 0,-1-7 55 0 0,0 0 0 0 0,0 0 1 0 0,0-1-1 0 0,1 1 0 0 0,-1 0 1 0 0,1-1-1 0 0,1 1 1 0 0,-1-1-1 0 0,0 0 0 0 0,1 0 1 0 0,0 0-1 0 0,0 0 0 0 0,0 0 1 0 0,1 0-56 0 0,-3-3 23 0 0,1 0 1 0 0,-1 0-1 0 0,0 0 1 0 0,1 0-1 0 0,-1 0 1 0 0,1-1-1 0 0,-1 1 1 0 0,1 0-1 0 0,-1-1 1 0 0,1 1-1 0 0,1-1-23 0 0,-1 1 38 0 0,0-1-1 0 0,0 0 0 0 0,0 0 1 0 0,0 0-1 0 0,0 0 1 0 0,0-1-1 0 0,0 1 0 0 0,0-1 1 0 0,0 1-1 0 0,0-1 1 0 0,0 1-1 0 0,0-1 0 0 0,0 0-37 0 0,12-7 233 0 0,-2-3-42 0 0,-6 4-99 0 0,0 0-38 0 0,13-25 55 0 0,-9 11-120 0 0,-2 3-112 0 0,-4 9 8 0 0,0-1-43 0 0,0 1-48 0 0,0 0 50 0 0,11-16-164 0 0,-6 11 124 0 0,-9 13 124 0 0,0 1 0 0 0,1 3-20 0 0,3 2 52 0 0,1 2 26 0 0,1 12-26 0 0,-1 0 59 0 0,-1 1 50 0 0,-1 0 42 0 0,2 5 74 0 0,4 12 145 0 0,-7-27-210 0 0,-1-3 8 0 0,2-2 90 0 0,-3-4-20 0 0,1 0-55 0 0,4 2 260 0 0,-3-3-315 0 0,0-1-42 0 0,11-9 143 0 0,-2-6-70 0 0,-1-2-56 0 0,-2-1-40 0 0,3-3-33 0 0,-8 15 10 0 0,0 1 0 0 0,1-1 0 0 0,0 1 0 0 0,1 0 0 0 0,-1 0 0 0 0,1 0 0 0 0,0 0 0 0 0,1 1 0 0 0,-1 0 0 0 0,4-2 0 0 0,-6 5 2 0 0,0 0-4 0 0,0 0 0 0 0,-1 1 0 0 0,1-1 0 0 0,0 1 0 0 0,1-1 0 0 0,-1 1 0 0 0,0 0 2 0 0,9 2-50 0 0,1 6-46 0 0,-7-2 94 0 0,-1 0 0 0 0,1 0 0 0 0,-1 0 0 0 0,-1 0 0 0 0,1 1 0 0 0,0 1 2 0 0,3 8 34 0 0,1 2 33 0 0,2 5-14 0 0,0 0-49 0 0,-4 2-78 0 0,-6-21-9 0 0,-1-1 35 0 0,2 2 22 0 0,4 5 29 0 0,-4-7-43 0 0,1 1-43 0 0,-1-1-40 0 0,0 0-57 0 0,0 0-67 0 0,0 0-77 0 0,0 0-15 0 0,0-1-68 0 0,-1 1-73 0 0,1-1-81 0 0,-2 0 115 0 0,1-1-65 0 0,-1 1-57 0 0,1-1-49 0 0,0 0-180 0 0,-1 1-48 0 0,1-1-217 0 0,0 1-584 0 0,-1-1 1643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30:12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178 165 12960 0 0,'24'-2'381'0'0,"-20"1"-138"0"0,-3 1-111 0 0,-1 0-49 0 0,0 0-1 0 0,0 0 98 0 0,0 0 39 0 0,0 1-14 0 0,2 1-62 0 0,1 1-35 0 0,2 1-19 0 0,-1-1-13 0 0,-2-1 9 0 0,-2-1-60 0 0,1-1-1 0 0,-1 1 1 0 0,1 0-1 0 0,-1 0 1 0 0,1 0-1 0 0,-1 0 1 0 0,0 0-1 0 0,0 0 1 0 0,1 0-1 0 0,-1 0 1 0 0,0 0-1 0 0,0 0 1 0 0,0 0-1 0 0,0 0 1 0 0,0 0-1 0 0,0 0 1 0 0,0 0-1 0 0,0 0 1 0 0,-1 0-1 0 0,1 0-24 0 0,-1 16 325 0 0,3-9-210 0 0,-1-5-49 0 0,0 0 0 0 0,0 1-1 0 0,-1-1 1 0 0,1 1 0 0 0,-1-1 0 0 0,0 0-1 0 0,0 1 1 0 0,0-1 0 0 0,0 1 0 0 0,-1-1-1 0 0,0 4-65 0 0,-4 9 281 0 0,3-9-148 0 0,0-1 0 0 0,0 0 1 0 0,1 1-1 0 0,0-1 0 0 0,0 1 0 0 0,1 1-133 0 0,-2 22 491 0 0,0-11-193 0 0,-7 12 112 0 0,7-24-308 0 0,0-1 1 0 0,1 1-1 0 0,0 0 0 0 0,0-1 0 0 0,1 1 0 0 0,0 2-102 0 0,-3 28 451 0 0,-6-8-158 0 0,6-21-186 0 0,1 0 0 0 0,0 0 0 0 0,0 1 0 0 0,-1 7-107 0 0,4 13 220 0 0,0-23-173 0 0,-1 1 1 0 0,0-1-1 0 0,0 0 0 0 0,0 0 1 0 0,-1 1-1 0 0,-1 4-47 0 0,0-5 36 0 0,1-1 1 0 0,0 1-1 0 0,0 0 0 0 0,0 0 0 0 0,1 0 0 0 0,0 0 0 0 0,0 1-36 0 0,4 16 81 0 0,-3-20-67 0 0,0 1 1 0 0,-1 0-1 0 0,1 0 1 0 0,-1 0-1 0 0,0 0 1 0 0,0 0-1 0 0,0 0 1 0 0,-1-1 0 0 0,0 3-15 0 0,0-1 27 0 0,1 0 0 0 0,0 0 0 0 0,-1 1 0 0 0,1-1 0 0 0,1 1-27 0 0,-1-4 18 0 0,1 1-1 0 0,-1-1 0 0 0,0 1 1 0 0,0 0-1 0 0,-1-1 1 0 0,1 1-1 0 0,0-1 0 0 0,-1 1 1 0 0,0-1-1 0 0,0 3-17 0 0,-3 4 84 0 0,-1 0 34 0 0,4-8-38 0 0,-1-1-10 0 0,0 0-47 0 0,-1 1-74 0 0,3 0-96 0 0,3-3 110 0 0,-2 1-101 0 0,-2-2 53 0 0,-1-4-61 0 0,2 7 88 0 0,-1-20-464 0 0,7-7-132 0 0,0 2 84 0 0,-6 7 156 0 0,-3 7 154 0 0,2 8 186 0 0,0 0 0 0 0,0 0 0 0 0,1-1 1 0 0,-1 1-1 0 0,1 0 0 0 0,0 0 0 0 0,0 0 0 0 0,0 0 1 0 0,0 0-1 0 0,0 0 0 0 0,1-1 74 0 0,4-14-411 0 0,1-1-87 0 0,-4-1-41 0 0,-2 4 118 0 0,0 1 39 0 0,0-4-40 0 0,0 1 39 0 0,1-20-1223 0 0,2-11 1606 0 0,-2 41-172 0 0,-2 0 40 0 0,1 0 38 0 0,-1 0 35 0 0,1-4 28 0 0,-1 1 53 0 0,2-1 46 0 0,1 1 38 0 0,4-7 53 0 0,-2 8-40 0 0,-1-1 46 0 0,-1 3-17 0 0,-1 0 38 0 0,0 6-111 0 0,-1-1 0 0 0,1 0 0 0 0,0 1 0 0 0,0-1-1 0 0,0 1 1 0 0,0-1 0 0 0,0 1 0 0 0,1-1 0 0 0,-1 1 0 0 0,1 0 0 0 0,-1-1 0 0 0,1 1 0 0 0,0 0 0 0 0,0 0 0 0 0,0 0-1 0 0,0 1 1 0 0,0-1 0 0 0,1 0 0 0 0,-1 1 0 0 0,3-2-75 0 0,9-3 331 0 0,0 0-56 0 0,1 3-75 0 0,-1 0-93 0 0,-10 3-65 0 0,0 0 0 0 0,-1 0 0 0 0,1 0 0 0 0,0 1 0 0 0,0-1 0 0 0,-1 1 0 0 0,1 0 0 0 0,0 0 0 0 0,-1 0 0 0 0,1 1 0 0 0,-1-1 0 0 0,1 1 0 0 0,-1 0 0 0 0,0 0 0 0 0,0 0 0 0 0,0 0 0 0 0,0 1 0 0 0,1 0-42 0 0,23 25 422 0 0,-8 1 41 0 0,-12-16-269 0 0,-3 0 35 0 0,-3-10-158 0 0,0 1 0 0 0,-1-1 1 0 0,0 0-1 0 0,1 0 0 0 0,-1 0 1 0 0,0 1-1 0 0,0-1 0 0 0,-1 0 1 0 0,1 0-1 0 0,-1 0 0 0 0,0 1 1 0 0,0-1-1 0 0,0 0 0 0 0,0 0 1 0 0,0 0-1 0 0,-1 0 0 0 0,0 1-71 0 0,-9 10 308 0 0,-5-2-85 0 0,0-2-12 0 0,1-3-57 0 0,-1-1-46 0 0,1-1-35 0 0,-7-1 8 0 0,0 0 0 0 0,-3-1-81 0 0,12-2-50 0 0,0 0 32 0 0,-8 0 41 0 0,0-1 0 0 0,-1-1-23 0 0,-1-1-68 0 0,9 0-33 0 0,0-1-59 0 0,0 0-72 0 0,0-1-82 0 0,0-1-96 0 0,1 0-106 0 0,0-1-118 0 0,7 3 268 0 0,0-1-33 0 0,-4-3-924 0 0,3-4-47 0 0</inkml:trace>
  <inkml:trace contextRef="#ctx0" brushRef="#br0" timeOffset="720.911">604 1 14048 0 0,'0'0'322'0'0,"0"0"45"0"0,0 0 17 0 0,0 0-161 0 0,0 0-107 0 0,0 0-33 0 0,0 1-48 0 0,-1 15 31 0 0,-2 0 109 0 0,-1-4 14 0 0,0 1 41 0 0,-6 12 315 0 0,-3 10 334 0 0,5-13-477 0 0,1 1-51 0 0,-4 7 63 0 0,2 1-71 0 0,-4 16 70 0 0,3 1-80 0 0,8-34-220 0 0,0 0 0 0 0,0 1 0 0 0,2-1 0 0 0,0 1 0 0 0,1-1-1 0 0,1 10-112 0 0,-1-20 25 0 0,-1 0 0 0 0,1-1 0 0 0,0 1-1 0 0,1 0 1 0 0,-1-1 0 0 0,0 0-1 0 0,1 1 1 0 0,0-1 0 0 0,0 0 0 0 0,0 0-1 0 0,0 0 1 0 0,0 0 0 0 0,1 0-1 0 0,-1 0 1 0 0,1-1 0 0 0,0 1 0 0 0,0-1-1 0 0,0 0 1 0 0,0 0 0 0 0,0 0-1 0 0,0 0 1 0 0,0 0 0 0 0,1-1 0 0 0,-1 1-1 0 0,1-1 1 0 0,-1 0 0 0 0,1 0-1 0 0,0 0-24 0 0,25 2 160 0 0,-18-2 23 0 0,1-2 0 0 0,11-1-183 0 0,-3-1 127 0 0,1 0-57 0 0,-1-1-86 0 0,-7 1-56 0 0,-3 1 51 0 0,-1-1 1 0 0,1 0-1 0 0,0 0 1 0 0,-1-1-1 0 0,1-1 21 0 0,0 0-13 0 0,-1 0-1 0 0,0-1 1 0 0,0-1 0 0 0,-1 1 0 0 0,0-1-1 0 0,0 0 1 0 0,1-3 13 0 0,19-24-60 0 0,-5-5-35 0 0,2-16-117 0 0,-21 47 199 0 0,4-18-47 0 0,-8 25 59 0 0,0-1 0 0 0,0 1 0 0 0,0-1 0 0 0,0 1 0 0 0,-1-1 0 0 0,1 1 0 0 0,0-1 0 0 0,-1 1-1 0 0,1-1 1 0 0,-1 0 1 0 0,-1-6-47 0 0,2 7 45 0 0,0 0 0 0 0,0 0 0 0 0,0 0-1 0 0,0 1 1 0 0,0-1 0 0 0,0 0 0 0 0,0 0 0 0 0,-1 0-1 0 0,1 0 1 0 0,0 1 0 0 0,-1-1 0 0 0,1 0 0 0 0,-1 0 0 0 0,1 0-1 0 0,-1 1 1 0 0,1-1 0 0 0,-1 0 0 0 0,1 1 0 0 0,-1-1-1 0 0,0 0 1 0 0,1 1 0 0 0,-1-1 0 0 0,0 1 0 0 0,1-1-1 0 0,-1 1 1 0 0,0 0 0 0 0,0-1 0 0 0,0 1 0 0 0,1 0 0 0 0,-1-1-1 0 0,0 1 1 0 0,0 0 0 0 0,0 0 0 0 0,0 0 0 0 0,0 0-1 0 0,1-1 1 0 0,-1 1 0 0 0,0 1 0 0 0,0-1 0 0 0,-1 0 2 0 0,-2 0-8 0 0,0 1 1 0 0,-1 0 0 0 0,1 0 0 0 0,0 0-1 0 0,0 1 1 0 0,0-1 0 0 0,0 1 0 0 0,0 0-1 0 0,0 0 1 0 0,0 0 0 0 0,1 1 0 0 0,-1-1-1 0 0,-1 3 8 0 0,-4 3-5 0 0,0 0-1 0 0,1 0 0 0 0,0 1 0 0 0,-4 5 6 0 0,2 1 0 0 0,0 0 0 0 0,1 0 0 0 0,1 1 0 0 0,0 0 0 0 0,1 0 0 0 0,-2 9 0 0 0,8-19 1 0 0,0 0-1 0 0,0 0 0 0 0,0 0 0 0 0,1 0 1 0 0,0 0-1 0 0,0 5 0 0 0,0 1 9 0 0,1-3 41 0 0,1-5-44 0 0,-1-3 3 0 0,-1 0-5 0 0,1 0 0 0 0,-1-1-1 0 0,0 1 1 0 0,1 0 0 0 0,-1-1-1 0 0,1 1 1 0 0,-1-1 0 0 0,0 1 0 0 0,1-1-1 0 0,0 1 1 0 0,-1-1 0 0 0,1 1-1 0 0,-1-1 1 0 0,1 0 0 0 0,-1 1-1 0 0,1-1 1 0 0,0 1-4 0 0,0-1 0 0 0,-1 0 0 0 0,1 0 0 0 0,0 0-1 0 0,0 0 1 0 0,-1 0 0 0 0,1 0 0 0 0,0 0 0 0 0,-1 0 0 0 0,1 0 0 0 0,0-1-1 0 0,-1 1 1 0 0,1 0 0 0 0,0 0 0 0 0,-1-1 0 0 0,1 1 0 0 0,0 0 0 0 0,1-1 11 0 0,15-6 272 0 0,-1-2-95 0 0,-2-2-75 0 0,-1-2-53 0 0,-4 3-43 0 0,-1 0 0 0 0,-1 0 1 0 0,1-2-18 0 0,3-6 52 0 0,-7 10-52 0 0,1 1 0 0 0,-1 0 0 0 0,1 0 0 0 0,1 0 0 0 0,-1 1 0 0 0,1-1 0 0 0,0 1 0 0 0,1 0 0 0 0,-2 4-13 0 0,-4 1 8 0 0,-1 1 0 0 0,0 0 0 0 0,1 0 1 0 0,-1 0-1 0 0,0 0 0 0 0,1 0 0 0 0,-1 0 0 0 0,0 0 0 0 0,1 0 1 0 0,-1 0-1 0 0,0 0 0 0 0,1 0 0 0 0,-1 0 0 0 0,0 0 0 0 0,0 1 0 0 0,1-1 1 0 0,-1 0-1 0 0,0 0 0 0 0,1 0 0 0 0,-1 0 0 0 0,0 0 0 0 0,1 1 1 0 0,-1-1-1 0 0,0 0 0 0 0,0 0 0 0 0,1 1 5 0 0,5 8-25 0 0,3 15 45 0 0,-9-22-28 0 0,3 7-39 0 0,-1 1 36 0 0,2 9 70 0 0,5 20 171 0 0,-3-23-176 0 0,1 1-86 0 0,-2-9-37 0 0,0 0-41 0 0,-2-6-44 0 0,-1 0 46 0 0,2 2 0 0 0,0-2 101 0 0,7 1 98 0 0,-8-3-106 0 0,0 0-51 0 0,1-1-104 0 0,-2 0 38 0 0,0 1-35 0 0,0-1-40 0 0,0 0-43 0 0,0 1-47 0 0,0-1-52 0 0,0 0-54 0 0,0 0-58 0 0,0 0-63 0 0,0 0-66 0 0,0 0-69 0 0,0 0-74 0 0,0 0-78 0 0,0 0-80 0 0,-2 1 591 0 0,5-3-2142 0 0,0 0-1380 0 0,-5 3 3820 0 0</inkml:trace>
  <inkml:trace contextRef="#ctx0" brushRef="#br0" timeOffset="1221.071">1299 174 13360 0 0,'0'0'298'0'0,"0"0"46"0"0,0 0 24 0 0,0 0-151 0 0,0 0-104 0 0,0 0 73 0 0,0 0-55 0 0,0 0 134 0 0,-1 1 241 0 0,-4 5-83 0 0,0-1-41 0 0,-1 1-39 0 0,0-1-35 0 0,-7 6 212 0 0,0-1-109 0 0,3-2-174 0 0,1-1-35 0 0,-2 3 7 0 0,-4 4 62 0 0,3-2-36 0 0,0 0-64 0 0,1 0-52 0 0,-2 3-29 0 0,-3 11-16 0 0,8-12-46 0 0,1 1 43 0 0,2-6 14 0 0,1 0 0 0 0,1 1 0 0 0,-1 0 0 0 0,2-1 0 0 0,-1 1-1 0 0,1 5-84 0 0,2-14 12 0 0,0 0 0 0 0,0 0 0 0 0,0 0 0 0 0,0 1-1 0 0,0-1 1 0 0,0 0 0 0 0,1 0 0 0 0,-1 0 0 0 0,0 0-1 0 0,1 0 1 0 0,-1 0 0 0 0,1 0-12 0 0,7 13 241 0 0,-1-4 64 0 0,-4-6-123 0 0,1-2-80 0 0,13 3 7 0 0,-15-5-54 0 0,19 4 155 0 0,-1-1-34 0 0,19-3 88 0 0,0-5-99 0 0,-2-5-76 0 0,6-8-53 0 0,-25 8-35 0 0,0 0 0 0 0,-1-1 0 0 0,0-1 0 0 0,5-6-1 0 0,13-9 46 0 0,0 0-56 0 0,0 0-46 0 0,1 2-36 0 0,-6 1 90 0 0,-18 10-41 0 0,-12 13 32 0 0,1-1 1 0 0,-1 1-1 0 0,1 0 1 0 0,-1 0-1 0 0,1 0 1 0 0,-1-1-1 0 0,1 1 1 0 0,-1 0-1 0 0,0 0 1 0 0,0-1-1 0 0,0 1 11 0 0,0-6-60 0 0,-4 2 49 0 0,2 4 14 0 0,1 0-1 0 0,-1 0 0 0 0,1 1 0 0 0,-1-1 1 0 0,0 0-1 0 0,1 1 0 0 0,-1-1 1 0 0,0 1-1 0 0,0 0 0 0 0,0 0-2 0 0,-17 2-31 0 0,0 5-68 0 0,1 3-82 0 0,5-3-35 0 0,-4 3 99 0 0,0 2 34 0 0,2 2 47 0 0,0 1 60 0 0,6-5 32 0 0,0 1 37 0 0,1-1 40 0 0,0 0 45 0 0,2 0-37 0 0,0 1-44 0 0,-11 26 108 0 0,12-21-80 0 0,2 4 13 0 0,6-2 82 0 0,-2-16-177 0 0,0 0 0 0 0,0 1-1 0 0,0-1 1 0 0,0 0 0 0 0,1 0-1 0 0,-1 0 1 0 0,1-1 0 0 0,-1 1-43 0 0,2 1 65 0 0,-1-1 1 0 0,1 0-1 0 0,-1 0 0 0 0,1 0 1 0 0,0 0-1 0 0,0-1 0 0 0,0 1 1 0 0,0-1-1 0 0,2 1-65 0 0,7 2 90 0 0,1 0 0 0 0,-1-1 0 0 0,1-1 0 0 0,0 0 0 0 0,7 0-90 0 0,18-1 127 0 0,-7-3-106 0 0,1 0-107 0 0,-16 1-7 0 0,-1-1-39 0 0,0 0-41 0 0,0 1-45 0 0,-9 0 112 0 0,14-2-574 0 0,-1 0-79 0 0,-6 1 239 0 0,13-3-503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30:10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97 173 9648 0 0,'0'0'216'0'0,"0"0"32"0"0,0 0 12 0 0,3-3-55 0 0,1 0-152 0 0,-1 1-35 0 0,-1 1 23 0 0,0 0 79 0 0,0 0 71 0 0,1 0 63 0 0,-1 0 56 0 0,1 0 47 0 0,0-1 124 0 0,0 1 44 0 0,6-1 1182 0 0,-4 3-699 0 0,-3 0-391 0 0,0 0-156 0 0,0 1-63 0 0,-1 0-123 0 0,0 1-61 0 0,0 0-68 0 0,-1 0-76 0 0,0 1 175 0 0,1-1-92 0 0,1 1-61 0 0,2 3-60 0 0,-1-2-18 0 0,-2-2 41 0 0,16 51 305 0 0,-15-45-280 0 0,-1-1 1 0 0,0 0 0 0 0,0 1-1 0 0,0-1 1 0 0,-1 6-81 0 0,-1 2 168 0 0,1 31 398 0 0,1-27-357 0 0,-1 2-57 0 0,0-11-121 0 0,0-1-39 0 0,5 33 156 0 0,-3-23-25 0 0,0 0 38 0 0,-2-7-72 0 0,9 15-74 0 0,-8-27 155 0 0,-1 0-97 0 0,1 0-84 0 0,0 0-73 0 0,-1 0-49 0 0,1 0-41 0 0,1 0-187 0 0,2-1-566 0 0,-2 0 689 0 0,0-1 51 0 0,-1 1-421 0 0</inkml:trace>
  <inkml:trace contextRef="#ctx0" brushRef="#br0" timeOffset="1561.389">0 357 11488 0 0,'0'0'264'0'0,"0"0"34"0"0,0 0 20 0 0,2 0-41 0 0,13-4-285 0 0,0 0 91 0 0,-4 1 39 0 0,1 0 44 0 0,-1 0 41 0 0,1 1 35 0 0,2-1 90 0 0,0 0 36 0 0,3 1 111 0 0,10 1 286 0 0,-8 1-455 0 0,0-1-48 0 0,0 0-42 0 0,-1 0-40 0 0,11-2 26 0 0,-1 0-64 0 0,0 0-51 0 0,0 0-36 0 0,52-6 28 0 0,-46 6-22 0 0,-9-1 0 0 0,-4 1-35 0 0,-2 2 22 0 0,-20 3 2 0 0,-1 7-49 0 0,2-9 1 0 0,-3 8 28 0 0,0 0-1 0 0,-1-1 0 0 0,0 0 1 0 0,-1 0-1 0 0,0 0 0 0 0,0 0 0 0 0,-2 2-29 0 0,-11 15 83 0 0,9-10 47 0 0,0 0 0 0 0,2 1 0 0 0,-1 0 0 0 0,-2 9-130 0 0,5-14 98 0 0,1-4-39 0 0,4-2 16 0 0,0-3 13 0 0,0-1 0 0 0,0 0 2 0 0,0 0 4 0 0,2 1 28 0 0,4 2-20 0 0,1 1-19 0 0,-3-3 4 0 0,14 0 154 0 0,-1-7-47 0 0,-2-6-43 0 0,-2-3-36 0 0,9-22 29 0 0,-7 2-75 0 0,-10 9-56 0 0,-1 5-48 0 0,4 3-39 0 0,-6 15 10 0 0,-2 3-24 0 0,0 0 12 0 0,0 0 4 0 0,0 0-4 0 0,1 2-17 0 0,3 16-69 0 0,-2 1 79 0 0,-2 0 63 0 0,0 1 47 0 0,-1-4 46 0 0,2-1 1 0 0,0 0-1 0 0,1 4-73 0 0,7 11 62 0 0,-2-16-72 0 0,3-1-39 0 0,5-2 95 0 0,4-7 57 0 0,-15-4-59 0 0,1 0 0 0 0,0 0-1 0 0,-1-1 1 0 0,1 1 0 0 0,-1-1 0 0 0,1 0-1 0 0,3-2-43 0 0,3-1 122 0 0,-1 0-1 0 0,1-1 1 0 0,4-4-122 0 0,-1 1 79 0 0,-3 1-36 0 0,-3 1-6 0 0,0-1 0 0 0,0 1 0 0 0,6-8-37 0 0,3-5 15 0 0,-3-1-32 0 0,-1-2-39 0 0,-2-1-42 0 0,-2 0-47 0 0,-1-1-52 0 0,4-19-162 0 0,-1 6-9 0 0,16-67-767 0 0,-17 59 688 0 0,-7 31 372 0 0,3-18-160 0 0,-3 19 173 0 0,-1-2 68 0 0,-1 7 38 0 0,1 1 34 0 0,-2 6-143 0 0,0-1 33 0 0,1-1 57 0 0,-1-2 126 0 0,1 0 227 0 0,-1 3-27 0 0,0 2-147 0 0,0 2-32 0 0,-1 0-136 0 0,1 1-42 0 0,-6 40 72 0 0,4 23-110 0 0,0-10-3 0 0,-2-18 72 0 0,-4 55-21 0 0,7-74 35 0 0,0 0 41 0 0,-1 5-7 0 0,1-1 74 0 0,-1 15 215 0 0,-4 23 353 0 0,1-34-436 0 0,5-24-304 0 0,-1 0 43 0 0,1 0 41 0 0,-1 0 51 0 0,2 0 100 0 0,0-2 1 0 0,1-2-100 0 0,1-1-51 0 0,0 0-41 0 0,11-11 61 0 0,0-1-67 0 0,-1-2-52 0 0,0 0-39 0 0,9-11-115 0 0,-3 2-15 0 0,-14 18 141 0 0,0-1-1 0 0,0 2 1 0 0,1-1 0 0 0,1 0 67 0 0,1-1-52 0 0,25-24-175 0 0,-14 7 48 0 0,6-6-34 0 0,1 0 7 0 0,-13 9 36 0 0,-3 5 155 0 0,1 8 2 0 0,1 1-38 0 0,-6 5 58 0 0,-5 3 82 0 0,-1 0 2 0 0,0 0-2 0 0,0 0 16 0 0,0 1-43 0 0,-3 6 35 0 0,-11 4 78 0 0,2-2-69 0 0,4-3-120 0 0,-9 10-121 0 0,0-1 45 0 0,-21 12 12 0 0,22-15 79 0 0,0 0 0 0 0,0 1 0 0 0,1 1 0 0 0,-10 12-1 0 0,18-18 2 0 0,5-7-1 0 0,1 1 0 0 0,-1 0 0 0 0,0 0 0 0 0,1 0 0 0 0,-1 0 0 0 0,1 0 0 0 0,-1 1 0 0 0,1-1 0 0 0,0 0 0 0 0,0 1 0 0 0,0-1 1 0 0,0 1-1 0 0,1-1 0 0 0,-1 1 0 0 0,0 1-1 0 0,1-3 85 0 0,1 0 32 0 0,1 2-61 0 0,5 7-56 0 0,1-4-141 0 0,1-1 47 0 0,11 3 20 0 0,-3-5 87 0 0,10 2 50 0 0,-10-3-39 0 0,-11 0-11 0 0,23-1 27 0 0,-13-1-72 0 0,1 0 44 0 0,12-1 77 0 0,38-1 196 0 0,-47 0-252 0 0,0 1-60 0 0,10-3-54 0 0,-12 0 69 0 0,3 1 64 0 0,0 0 88 0 0,-16 2-139 0 0,0 0 1 0 0,0-1-1 0 0,0 1 1 0 0,0-1-1 0 0,0 0 0 0 0,0 0 1 0 0,-1-1-1 0 0,1 1 0 0 0,0-1-1 0 0,6-4 1 0 0,-1-3 7 0 0,-1 0 58 0 0,0 1 42 0 0,-9 3-61 0 0,0 6-46 0 0,0-1-1 0 0,0 1 1 0 0,0 0 0 0 0,-1 0 0 0 0,1-1 0 0 0,0 1 0 0 0,0 0 0 0 0,0-1 0 0 0,0 1 0 0 0,0 0 0 0 0,0 0 0 0 0,0-1 0 0 0,1 1 0 0 0,-1 0 0 0 0,0 0 0 0 0,0-1 0 0 0,0 1 0 0 0,0 0 0 0 0,0 0 0 0 0,0 0 0 0 0,0-1 0 0 0,0 1-1 0 0,1 0 1 0 0,-1 0 0 0 0,0 0 0 0 0,0-1 0 0 0,0 1 0 0 0,0 0 0 0 0,1 0 0 0 0,-1 0 0 0 0,0 0 0 0 0,0-1-1 0 0,4 0 21 0 0,-4 1-20 0 0,1-1 1 0 0,-1 1-1 0 0,0 0 0 0 0,1 0 1 0 0,-1 0-1 0 0,1 0 1 0 0,-1-1-1 0 0,0 1 0 0 0,1 0 1 0 0,-1 0-1 0 0,0-1 1 0 0,1 1-1 0 0,-1 0 1 0 0,0 0-1 0 0,0-1 0 0 0,1 1 1 0 0,-1 0-1 0 0,0-1 1 0 0,0 1-1 0 0,1 0 1 0 0,-1-1-1 0 0,0 1 0 0 0,0-1-1 0 0,0-2 11 0 0,2-1 32 0 0,-7-1-46 0 0,2 4-50 0 0,-2 1 29 0 0,4 0-7 0 0,3-4 103 0 0,-3-5-36 0 0,1-1-31 0 0,6-3 38 0 0,-5 11-39 0 0,0 1-1 0 0,-1-1 1 0 0,1 1 0 0 0,0-1 0 0 0,-1 0-1 0 0,1 1 1 0 0,-1-1 0 0 0,1 0 0 0 0,-1 1 0 0 0,0-1-1 0 0,0 0-3 0 0,0 0 7 0 0,1 1-1 0 0,-1-1 0 0 0,0 1 0 0 0,0 0 0 0 0,1-1 1 0 0,-1 1-1 0 0,1 0 0 0 0,-1-1 0 0 0,1 1 1 0 0,0-1-7 0 0,2-8 18 0 0,-4 2 21 0 0,1 7-37 0 0,0-1 6 0 0,1-7-6 0 0,-5 3-2 0 0,1 4-10 0 0,-2 1-43 0 0,-2 3 56 0 0,6-1-7 0 0,1-1 3 0 0,-1 0-1 0 0,1 0 1 0 0,0 0-1 0 0,-1 0 1 0 0,1 0 0 0 0,-1 0-1 0 0,1 0 1 0 0,-1 0-1 0 0,1 0 1 0 0,0 0-1 0 0,-1 1 1 0 0,1-1-1 0 0,-1 0 1 0 0,1 0-1 0 0,-1 0 1 0 0,1 1-1 0 0,0-1 1 0 0,-1 0-1 0 0,1 1 1 0 0,0-1 0 0 0,-1 0-1 0 0,1 1 1 0 0,0-1-1 0 0,0 0 1 0 0,-1 1-1 0 0,1-1 1 0 0,0 0-1 0 0,0 1 1 0 0,-1 0 1 0 0,1 1-11 0 0,-6 5 7 0 0,0 1 1 0 0,1 0-1 0 0,0 1 1 0 0,-3 6 3 0 0,-9 14 70 0 0,16-26-61 0 0,0-1 0 0 0,0 1-1 0 0,0-1 1 0 0,0 1 0 0 0,0-1 0 0 0,1 1 0 0 0,-1 0 0 0 0,0 0-9 0 0,1 0 8 0 0,0-1 0 0 0,-1 0 0 0 0,1 0 0 0 0,-1 0 0 0 0,1 1 0 0 0,-1-1 0 0 0,0 0 1 0 0,0 0-1 0 0,0 0 0 0 0,0 0 0 0 0,-1 0-8 0 0,0 0 11 0 0,0 1 0 0 0,0 0 0 0 0,1 0 0 0 0,-1 0 0 0 0,1 1 0 0 0,0-1 0 0 0,0 0 0 0 0,0 0 1 0 0,0 1-1 0 0,0-1 0 0 0,1 0 0 0 0,-1 2-11 0 0,1-4 6 0 0,-5 12 29 0 0,5-13-28 0 0,0 1-1 0 0,-1-1 1 0 0,1 1 0 0 0,-1-1 0 0 0,1 1-1 0 0,0 0 1 0 0,0-1 0 0 0,-1 1 0 0 0,1 0 0 0 0,0-1-1 0 0,0 1 1 0 0,0 0 0 0 0,0-1 0 0 0,0 1-1 0 0,0 0 1 0 0,0 0 0 0 0,0-1 0 0 0,0 1 0 0 0,0 0-1 0 0,0-1 1 0 0,0 1 0 0 0,0 0 0 0 0,1-1-1 0 0,-1 1 1 0 0,0 0 0 0 0,0-1 0 0 0,1 1-1 0 0,-1 0 1 0 0,1-1 0 0 0,-1 1 0 0 0,0-1 0 0 0,1 1-1 0 0,0 0-6 0 0,6 6 226 0 0,-1-1-52 0 0,1-1-47 0 0,0 0-39 0 0,2 0-25 0 0,0-1-35 0 0,-4-3-29 0 0,-1 0-1 0 0,1 0 0 0 0,0 0 1 0 0,-1-1-1 0 0,1 0 0 0 0,1 0 2 0 0,2 0-251 0 0,-1 0 98 0 0,1 0 84 0 0,0 0 70 0 0,-1-1 56 0 0,1 1 40 0 0,28-2 525 0 0,-25 1-510 0 0,1-1-105 0 0,-6 2-67 0 0,1-1-58 0 0,0 0-67 0 0,0 0-73 0 0,0 0-110 0 0,0 0-105 0 0,0 0-113 0 0,1 0-123 0 0,-5 1 304 0 0,1-1-33 0 0,-1 1-37 0 0,1-1-37 0 0,0 1-38 0 0,-1-1-40 0 0,1 1-40 0 0,0-1-42 0 0,1 0-605 0 0,1 0-36 0 0,11-2-2746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29:50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3484 884 8328 0 0,'3'-1'63'0'0,"1"0"-40"0"0,-2 0 32 0 0,0-1 102 0 0,1 0-25 0 0,-1 0 46 0 0,3-1-113 0 0,1 0 106 0 0,8-6 460 0 0,-10 5-402 0 0,-4 3 19 0 0,3 1-177 0 0,-1 0 77 0 0,1-1 77 0 0,0 0 81 0 0,-1 1 43 0 0,0-1 70 0 0,0 1 71 0 0,1 0 72 0 0,-1 0 74 0 0,0 0 74 0 0,0 1 77 0 0,0 0 78 0 0,-1 1-580 0 0,0 1-64 0 0,0 0-55 0 0,-1 0-50 0 0,1 0-37 0 0,0-1-43 0 0,3 7 184 0 0,2 7 170 0 0,0 0 45 0 0,0-5-184 0 0,-4-3-28 0 0,-1 7 53 0 0,-1 2 33 0 0,0-13-255 0 0,-1 0 0 0 0,1 0 0 0 0,-1-1-1 0 0,0 1 1 0 0,0 0 0 0 0,0 0-1 0 0,-1-1 1 0 0,1 1 0 0 0,-1-1-1 0 0,-1 4-53 0 0,-6 12 231 0 0,5-8-93 0 0,-2 0-33 0 0,-14 22 89 0 0,7-13-95 0 0,11-17-215 0 0,1-1 35 0 0,-3 3 12 0 0,0 0 89 0 0,1-1 52 0 0,-11 9 305 0 0,7-7-258 0 0,1 0-97 0 0,2-3-65 0 0,1-1-44 0 0,0 1-34 0 0,0-1-46 0 0,0 1-49 0 0,-1-1-55 0 0,1 0-59 0 0,0 1-63 0 0,0-1-70 0 0,1 0-72 0 0,-1 0-121 0 0,0 1-95 0 0,0-1-99 0 0,0 0-105 0 0,-1 1-249 0 0,-1 0-34 0 0,-8 6-2600 0 0,13-9 3821 0 0</inkml:trace>
  <inkml:trace contextRef="#ctx0" brushRef="#br0" timeOffset="51085.024">14 655 10680 0 0,'0'-1'197'0'0,"0"1"-33"0"0,1 0 84 0 0,0 0-76 0 0,3 0 165 0 0,-3 0-198 0 0,0 1 42 0 0,0 0 106 0 0,0 0 100 0 0,2 19 202 0 0,0 0-80 0 0,-1 0-71 0 0,-1 1-61 0 0,0 3 7 0 0,-2 1-60 0 0,0 5 9 0 0,-1 15 111 0 0,-1 14 161 0 0,3-21-91 0 0,-4 12 56 0 0,2-25-309 0 0,1 0-86 0 0,-1 20 33 0 0,1-25-100 0 0,-1 0-1 0 0,-2 5-107 0 0,3-23 223 0 0,1-1-56 0 0,0 1-54 0 0,0-1-51 0 0,0 1-48 0 0,-1-1-44 0 0,1 1-42 0 0,0-1-39 0 0,0 1-54 0 0,0-1-41 0 0,0 2-308 0 0,-1-2-112 0 0,1 0-79 0 0,-2-7-1409 0 0,0 0 1276 0 0,-2-8-634 0 0</inkml:trace>
  <inkml:trace contextRef="#ctx0" brushRef="#br0" timeOffset="51391.353">55 718 8952 0 0,'1'-2'200'0'0,"1"-6"-10"0"0,2 1-35 0 0,3-8 66 0 0,2 1-85 0 0,-4 7-77 0 0,1 1 1 0 0,-1 0-1 0 0,1 0 0 0 0,0 0-59 0 0,4-2 108 0 0,0 1 42 0 0,1 0 62 0 0,0 2 74 0 0,1 0 90 0 0,-1 2 106 0 0,-8 2-390 0 0,0 1 0 0 0,0 0-1 0 0,0 0 1 0 0,0 0 0 0 0,-1 0 0 0 0,1 0 0 0 0,0 1 0 0 0,0-1-1 0 0,-1 1 1 0 0,1 0 0 0 0,1 0-92 0 0,16 7 585 0 0,-8-2-252 0 0,-5-3-166 0 0,8 10 461 0 0,-2-2-194 0 0,-10-9-351 0 0,1 1-1 0 0,-1 0 0 0 0,0 0 1 0 0,0 0-1 0 0,0 0 0 0 0,0 0 1 0 0,-1 1-1 0 0,1 0 1 0 0,1 3-83 0 0,15 38 690 0 0,-17-31-489 0 0,-6 10 151 0 0,-6-1-38 0 0,2-11-180 0 0,-9 5 60 0 0,-3-3-48 0 0,-3-4-54 0 0,-1-3-64 0 0,-1-3-72 0 0,0-2-79 0 0,0-2-87 0 0,1-2-97 0 0,17 0 194 0 0,0 0-93 0 0,-13-7-602 0 0,19 8 792 0 0,0 1-399 0 0,2-1-270 0 0,0-1-70 0 0,1 1 32 0 0,0-1-101 0 0,-1 1 369 0 0,-1 0-34 0 0,1 1-36 0 0,-1-1-39 0 0,3-1-1202 0 0,3-2-993 0 0,-6 4 2759 0 0</inkml:trace>
  <inkml:trace contextRef="#ctx0" brushRef="#br0" timeOffset="51694.572">514 686 12032 0 0,'0'0'273'0'0,"0"0"40"0"0,0 0-156 0 0,0 0-34 0 0,-1 0 36 0 0,1 0-88 0 0,-3 2-23 0 0,0-1 18 0 0,-11 5 30 0 0,1 2-65 0 0,2 0-54 0 0,0 1 0 0 0,-8 7 23 0 0,2 0 64 0 0,3-3 107 0 0,7-6-31 0 0,0-1 43 0 0,3-2-78 0 0,1 0 0 0 0,-1 0 0 0 0,0 0 0 0 0,1 1 0 0 0,0-1 0 0 0,0 1 0 0 0,0 0 0 0 0,1 0-105 0 0,-6 15 327 0 0,8-19-301 0 0,0 0 0 0 0,0 0 1 0 0,-1 1-1 0 0,1-1 0 0 0,0 0 1 0 0,0 0-1 0 0,0 0 0 0 0,0 0 1 0 0,1 1-1 0 0,-1-1 0 0 0,0 0 1 0 0,0 0-27 0 0,8 14 277 0 0,4-5-46 0 0,3-5-55 0 0,-8-4-107 0 0,1-1 0 0 0,-1 0 1 0 0,1 0-1 0 0,-1-1 1 0 0,1 0-1 0 0,4-2-69 0 0,-3 1 59 0 0,0-1 0 0 0,0 0-1 0 0,-1 0 1 0 0,1-1-1 0 0,2-2-58 0 0,-3 1 36 0 0,0 0 0 0 0,0 0-1 0 0,-1-1 1 0 0,0 0-1 0 0,3-3-35 0 0,-5 4 12 0 0,0-1 0 0 0,-1 1 0 0 0,0-1 0 0 0,0 0 0 0 0,0 0 0 0 0,3-7-12 0 0,-6 9 8 0 0,1-1 0 0 0,-1 0 0 0 0,1 0 0 0 0,-1 1 0 0 0,0-1 0 0 0,-1 0 0 0 0,1 0 0 0 0,-1 0 0 0 0,0 0 0 0 0,-1 0 0 0 0,1 0 0 0 0,-1 0 0 0 0,0 0 0 0 0,0 0 0 0 0,0 1 0 0 0,-1-1 0 0 0,1 0-8 0 0,-2-1 10 0 0,0 0 1 0 0,0-1 0 0 0,0 1 0 0 0,-1 0 0 0 0,-2-2-11 0 0,2 3 0 0 0,0-1 1 0 0,-1 1-1 0 0,1 1 1 0 0,-1-1-1 0 0,-3-1 0 0 0,-16-11 2 0 0,8 8-43 0 0,1 4-66 0 0,-1 3-101 0 0,13 2 128 0 0,-3 0 6 0 0,4-1 24 0 0,0 1-40 0 0,0 0-69 0 0,0-1-84 0 0,0 1-102 0 0,0 0-121 0 0,1 0 181 0 0,0 0-37 0 0,0 0-40 0 0,0 0-43 0 0,0 0-44 0 0,0 0-47 0 0,0 0-50 0 0,0 0-51 0 0,-2 1-1389 0 0,-1 0-1126 0 0,4-1 3102 0 0</inkml:trace>
  <inkml:trace contextRef="#ctx0" brushRef="#br0" timeOffset="51970.413">718 536 10448 0 0,'0'0'301'0'0,"0"0"-165"0"0,0 0-32 0 0,0 1 20 0 0,-1-1-81 0 0,0 4-69 0 0,0-1 60 0 0,-2 18-40 0 0,-1 1 86 0 0,1 5 95 0 0,-1 13 157 0 0,0 32 1159 0 0,1-35-768 0 0,1-1-81 0 0,1-12-282 0 0,-1-1-71 0 0,0 19 135 0 0,2-1-52 0 0,-1 9-9 0 0,-2-1-108 0 0,2-17-114 0 0,2-26-107 0 0,-1-1 0 0 0,0 1 0 0 0,0-1-1 0 0,-1 1 1 0 0,0-1 0 0 0,1 1 0 0 0,-2-1 0 0 0,1 0 0 0 0,-1 1-1 0 0,-1 3-33 0 0,-2-4-108 0 0,1-3-103 0 0,0-3-85 0 0,0-2-65 0 0,-1-3-131 0 0,-2-7-723 0 0,3 1 227 0 0</inkml:trace>
  <inkml:trace contextRef="#ctx0" brushRef="#br0" timeOffset="52270.962">705 681 6984 0 0,'5'-6'134'0'0,"0"0"-41"0"0,2-3-11 0 0,0-1-47 0 0,8-9 9 0 0,-5 6 56 0 0,-1 3 85 0 0,-4 5-44 0 0,0 1 38 0 0,14-11 881 0 0,1 3-70 0 0,-5 6-387 0 0,2 3-57 0 0,6-1 90 0 0,11 4 420 0 0,-18 3-544 0 0,-1 3-47 0 0,-6 0-195 0 0,0 3-41 0 0,4 6 90 0 0,-2 1 34 0 0,-8-11-206 0 0,0 1 1 0 0,0-1-1 0 0,-1 1 0 0 0,0 0 0 0 0,0-1 1 0 0,0 1-1 0 0,-1 0 0 0 0,0 1-147 0 0,0-2 132 0 0,-1 0-1 0 0,0 0 0 0 0,0 0 1 0 0,0 0-1 0 0,-1 0 0 0 0,1 0 1 0 0,-1 0-1 0 0,0 0 0 0 0,-2 4-131 0 0,-4 8 356 0 0,-4 0-33 0 0,-4 0-28 0 0,-2-3-64 0 0,-2-2-53 0 0,-1-2-42 0 0,-15 3 22 0 0,-18 2 25 0 0,40-12-130 0 0,3 0-113 0 0,0-1 37 0 0,-12 3 65 0 0,1-2 79 0 0,-30 2 233 0 0,36-4-285 0 0,-1-1-45 0 0,1 0-60 0 0,-1-1-79 0 0,1-1-92 0 0,0 0-110 0 0,12 2 230 0 0,1-1-36 0 0,-2 0-223 0 0,2-1-113 0 0,2 0-92 0 0,0 0 59 0 0,1 0-33 0 0,7-5-1140 0 0,-8 6 1280 0 0,1 1-51 0 0,0-1-46 0 0,0 0-39 0 0,0 0-149 0 0,0 0-40 0 0,1 0-179 0 0,0-2-487 0 0</inkml:trace>
  <inkml:trace contextRef="#ctx0" brushRef="#br0" timeOffset="52676.576">1076 532 12784 0 0,'0'0'289'0'0,"0"0"40"0"0,0 0 22 0 0,0 0-147 0 0,0 0-97 0 0,-4 6-26 0 0,2-2-42 0 0,0 8-41 0 0,1-5 25 0 0,-3 6 51 0 0,0 1 41 0 0,0 0 38 0 0,0 0 36 0 0,-2 1 56 0 0,2 1 36 0 0,-5 15 373 0 0,5 0 100 0 0,4 0 71 0 0,1-21-577 0 0,0-1-60 0 0,0 1-34 0 0,6 19 220 0 0,-1-17-164 0 0,3-1 68 0 0,-1-6-34 0 0,1-2 59 0 0,2-1-26 0 0,0-3-67 0 0,1-3-57 0 0,-1-1-46 0 0,5-6-8 0 0,3-7-37 0 0,-5 1-178 0 0,-2-2-34 0 0,-3 3-128 0 0,0-1 1 0 0,3-10 277 0 0,2-11-326 0 0,-6 13 148 0 0,-1 4 69 0 0,-1 0 44 0 0,-5 18 96 0 0,1 0-53 0 0,0-2-43 0 0,-1 0 69 0 0,0 0 68 0 0,-1-2 91 0 0,0 7-52 0 0,0 1-18 0 0,-1 1-48 0 0,-1 6-11 0 0,2-8-20 0 0,-8 31 228 0 0,2 17 37 0 0,4-30-158 0 0,1 7 54 0 0,3 0 54 0 0,2-2 173 0 0,2 0 0 0 0,2 4-402 0 0,-8-26 14 0 0,1 1 28 0 0,0 1 0 0 0,0-1-1 0 0,1 1 1 0 0,-1-1-1 0 0,0 1 1 0 0,1-1-1 0 0,0 0 1 0 0,0 0 0 0 0,0 1-42 0 0,8 9 273 0 0,-9-11-173 0 0,1-1-56 0 0,5-2-54 0 0,-6 2 20 0 0,6-2-106 0 0,-1-1 33 0 0,13-11-61 0 0,-12 7 35 0 0,0-1-75 0 0,-1-1-109 0 0,-1 2-63 0 0,-3 3 124 0 0,0 0-33 0 0,0 0-35 0 0,0 0-38 0 0,0 0-40 0 0,0-1-44 0 0,0 1-45 0 0,0 0-48 0 0,-1 0-51 0 0,1 0-54 0 0,0 0-55 0 0,-1 0-59 0 0,1 0-61 0 0,-1 0-64 0 0,1-1-308 0 0,2-3-1035 0 0,1-4-1209 0 0</inkml:trace>
  <inkml:trace contextRef="#ctx0" brushRef="#br0" timeOffset="52975.064">1512 338 12152 0 0,'1'-3'40'0'0,"0"1"43"0"0,0-3 179 0 0,2-5 334 0 0,-1 5-368 0 0,0-1-46 0 0,0 2-132 0 0,-1 1-34 0 0,-1 2 194 0 0,0 1 251 0 0,0 0 439 0 0,0 0 41 0 0,0 0-501 0 0,0 1-98 0 0,0 0-85 0 0,0 0-71 0 0,0 0-68 0 0,0 1-41 0 0,0 1-15 0 0,0 3 3 0 0,0-5 4 0 0,0 0 53 0 0,0 24 351 0 0,0 0-67 0 0,-1 0-60 0 0,0 0-54 0 0,0 12 57 0 0,-1 0-87 0 0,0 1-68 0 0,-1-1-45 0 0,0 26 54 0 0,1-43-185 0 0,1-2 63 0 0,0 0-1 0 0,2 8-80 0 0,1-11 0 0 0,1 0-42 0 0,2-2-52 0 0,2 0-67 0 0,-4-10-101 0 0,-1 0 104 0 0,11 1-111 0 0,-10-3 172 0 0,0-1-45 0 0,1 1-102 0 0,0-1-103 0 0,-3 0 128 0 0,1 0-35 0 0,0 0-37 0 0,0 0-40 0 0,0 0-42 0 0,0 0-46 0 0,-1 0-49 0 0,1 0-51 0 0,-1-1-53 0 0,1 1-58 0 0,-1 0-59 0 0,1 0-62 0 0,3-1-1501 0 0,2 0-1268 0 0</inkml:trace>
  <inkml:trace contextRef="#ctx0" brushRef="#br0" timeOffset="53299.359">1978 474 14112 0 0,'0'0'169'0'0,"0"0"-33"0"0,-1-2 57 0 0,0 1-74 0 0,-2-3 93 0 0,2 3-110 0 0,0 0 40 0 0,-8-1 25 0 0,0 1-35 0 0,-2 2-10 0 0,-6 2 14 0 0,-10 7 82 0 0,10-2 10 0 0,9-5-64 0 0,0 1 44 0 0,-10 5 83 0 0,2 2-58 0 0,-5 3 17 0 0,5-3-44 0 0,0 2-36 0 0,2 0-9 0 0,2 0 0 0 0,0 1 0 0 0,0 1 0 0 0,-3 5-161 0 0,13-16 31 0 0,-5 7 82 0 0,0 0-1 0 0,0 0 1 0 0,-2 6-113 0 0,8-13 51 0 0,-1 1 0 0 0,1-1 1 0 0,0 0-1 0 0,0 0 0 0 0,0 4-51 0 0,1 6 182 0 0,3-1 48 0 0,-2-12-207 0 0,-1 0 0 0 0,0 0 0 0 0,1-1-1 0 0,-1 1 1 0 0,1 0 0 0 0,0 0 0 0 0,-1-1 0 0 0,1 1-1 0 0,0 0 1 0 0,-1-1 0 0 0,1 1 0 0 0,0-1-1 0 0,0 1 1 0 0,-1-1 0 0 0,1 1 0 0 0,0-1 0 0 0,0 0-1 0 0,0 1 1 0 0,0-1-23 0 0,2 1 45 0 0,-1-1 0 0 0,0 1 0 0 0,1-1 0 0 0,-1 0 0 0 0,0 0 0 0 0,1 0 0 0 0,-1 0 0 0 0,1-1-45 0 0,9-1 140 0 0,0-1-33 0 0,-2-1-37 0 0,-2 0-44 0 0,10-7 19 0 0,-2-2-50 0 0,5-6-59 0 0,23-32-149 0 0,-32 33 155 0 0,3-5-17 0 0,-5 10 58 0 0,6-7-64 0 0,-16 21 76 0 0,0 6 52 0 0,0 2 58 0 0,-3 7 74 0 0,-1 7 24 0 0,0 1-44 0 0,3-13-87 0 0,0 0 1 0 0,1 0-1 0 0,1 5-72 0 0,-1-12 11 0 0,0 0-1 0 0,0 0 1 0 0,1 0 0 0 0,0-1 0 0 0,-1 1-1 0 0,2 0 1 0 0,-1-1 0 0 0,0 1 0 0 0,1 0 0 0 0,-1-1-1 0 0,1 0 1 0 0,0 1 0 0 0,0-1 0 0 0,1 0-1 0 0,-1 0 1 0 0,0 0 0 0 0,1 0 0 0 0,0-1-1 0 0,0 1 1 0 0,0-1 0 0 0,0 1 0 0 0,0-1-1 0 0,2 1-10 0 0,10 2-102 0 0,-12-5 95 0 0,0 1 1 0 0,0-1-1 0 0,-1 0 1 0 0,1-1-1 0 0,0 1 1 0 0,-1 0 0 0 0,1-1-1 0 0,0 1 1 0 0,-1-1-1 0 0,1 0 1 0 0,-1 0-1 0 0,3-1 7 0 0,7-5-98 0 0,-4 2-13 0 0,-1-1-48 0 0,0 0-60 0 0,-1 0-68 0 0,0-1-78 0 0,-1 0-88 0 0,0 0-99 0 0,-1 1-106 0 0,6-11-624 0 0</inkml:trace>
  <inkml:trace contextRef="#ctx0" brushRef="#br0" timeOffset="53569.472">2239 195 14112 0 0,'0'-1'144'0'0,"-2"0"99"0"0,1 0 59 0 0,-4-1 482 0 0,3 2-376 0 0,0 7-108 0 0,0-1-36 0 0,-1 9 165 0 0,2-4-180 0 0,-1 1-52 0 0,1 12 86 0 0,2 25 129 0 0,0-33-228 0 0,0-2 64 0 0,2 24 251 0 0,1 1-39 0 0,1-1-44 0 0,0 0-55 0 0,-1-4-90 0 0,0 0-56 0 0,0 1-61 0 0,-1-1-68 0 0,1-2-10 0 0,1 17 61 0 0,-5-47-158 0 0,1 5 37 0 0,-1-4-50 0 0,1-1-32 0 0,-1 0-49 0 0,1-1-59 0 0,0-1-69 0 0,-1 0-147 0 0</inkml:trace>
  <inkml:trace contextRef="#ctx0" brushRef="#br0" timeOffset="53751.554">2088 514 12840 0 0,'0'0'289'0'0,"0"0"-133"0"0,0 0-34 0 0,0 0 39 0 0,1 0-76 0 0,2 2-7 0 0,0-1 1 0 0,6 2 173 0 0,0 0-113 0 0,0 0-74 0 0,11 3 7 0 0,-13-5-20 0 0,0 1 37 0 0,1-1 82 0 0,0 0 93 0 0,22 2 321 0 0,8 1 118 0 0,-12-2-290 0 0,-9-1-326 0 0,78 3 540 0 0,-74-3-527 0 0,-1-2-37 0 0,-3 1-45 0 0,0-2-40 0 0,0 1-46 0 0,0-1-52 0 0,0-1-58 0 0,-1 0-65 0 0,1-1-70 0 0,-1-1-79 0 0,-14 5 151 0 0,-1-1-35 0 0,2 0-372 0 0,0 0 28 0 0,-1 1-62 0 0,1-1-46 0 0,0 0-35 0 0,4-1-1278 0 0,5 0-1157 0 0,-12 2 3181 0 0</inkml:trace>
  <inkml:trace contextRef="#ctx0" brushRef="#br0" timeOffset="54176.136">2654 534 8272 0 0,'0'0'241'0'0,"2"-1"-37"0"0,1 1-148 0 0,1-2-37 0 0,1 0 6 0 0,-1 1 48 0 0,1-1 44 0 0,-1 0 36 0 0,3 0 184 0 0,-1 0 71 0 0,11-5 1118 0 0,-10 3-933 0 0,-3 3-338 0 0,0-1-44 0 0,-1 0-53 0 0,1 0-62 0 0,7-3 508 0 0,-1-2-75 0 0,-1 0-68 0 0,0-2-59 0 0,2-1 13 0 0,-2-2-58 0 0,1-2 14 0 0,3-8 119 0 0,-13 21-470 0 0,1 0 1 0 0,-1 1-1 0 0,1-1 1 0 0,-1 0-1 0 0,0 0 0 0 0,1 0 1 0 0,-1 0-1 0 0,0 0 1 0 0,0 0-1 0 0,0 0 1 0 0,0 0-1 0 0,0 0 0 0 0,0 0 1 0 0,0 0-1 0 0,0 0 1 0 0,0 0-1 0 0,0 0 1 0 0,0 0-1 0 0,-1 0 1 0 0,1 0-1 0 0,0 0 0 0 0,-1 0 1 0 0,1 0-1 0 0,-1 0 1 0 0,0-1-21 0 0,-5-5 268 0 0,1 1-54 0 0,1 0 43 0 0,2 5-1 0 0,-1-1-98 0 0,-1 2-59 0 0,-2 0-31 0 0,3-1-24 0 0,1 1 35 0 0,-16-1 182 0 0,1 3-65 0 0,0 2-54 0 0,1 2-40 0 0,9-2-73 0 0,0-1 1 0 0,1 2 0 0 0,-1-1 0 0 0,1 0 0 0 0,0 1-1 0 0,1 0 1 0 0,-1 1 0 0 0,-1 2-30 0 0,-13 12 70 0 0,14-15-55 0 0,1 0 0 0 0,0 0 0 0 0,0 1-1 0 0,1-1 1 0 0,-4 7-15 0 0,2-3 25 0 0,1 0-1 0 0,0 1 0 0 0,0 0 1 0 0,1 1-1 0 0,0-1 1 0 0,1 1-25 0 0,-5 30 96 0 0,6-32-43 0 0,1 0 0 0 0,0 1 0 0 0,1 0 0 0 0,0-1 0 0 0,1 6-53 0 0,-1-11 21 0 0,1-1 0 0 0,0 1 0 0 0,0-1 0 0 0,0 0-1 0 0,0 1 1 0 0,0-1 0 0 0,0 0 0 0 0,1 0-1 0 0,0 0 1 0 0,-1 0 0 0 0,1 0 0 0 0,1 0 0 0 0,-1 0-1 0 0,0 0 1 0 0,1 0-21 0 0,0 0 18 0 0,0-1 0 0 0,0 0-1 0 0,1 0 1 0 0,-1 0 0 0 0,0 0-1 0 0,1-1 1 0 0,-1 1 0 0 0,1-1 0 0 0,-1 0-1 0 0,4 1-17 0 0,28 2 103 0 0,-16-4-100 0 0,-1-1-39 0 0,1-1-45 0 0,-1-1-50 0 0,0 0-57 0 0,0-1-62 0 0,-1 0-518 0 0,0-1-113 0 0,0-1-94 0 0,0-1-75 0 0,-4 3 246 0 0,15-8-881 0 0</inkml:trace>
  <inkml:trace contextRef="#ctx0" brushRef="#br0" timeOffset="54683.931">3196 350 13472 0 0,'0'0'143'0'0,"0"0"-34"0"0,0 0 25 0 0,0 0-80 0 0,-1 0-34 0 0,0 0 47 0 0,1 0 37 0 0,-1 0 60 0 0,1 0 73 0 0,-1 0 88 0 0,-5 3-287 0 0,0-1 0 0 0,0 1 0 0 0,0 0-1 0 0,0 0 1 0 0,0 0 0 0 0,0 2-38 0 0,-5 2 89 0 0,1-1 46 0 0,2-2-42 0 0,0 1 49 0 0,-1 0 74 0 0,-5 4 148 0 0,1 0-6 0 0,4-3-183 0 0,-12 8 135 0 0,1 1-45 0 0,-18 19 163 0 0,20-17-252 0 0,3-2-20 0 0,9-8-84 0 0,0-1 1 0 0,1 1-1 0 0,0 1 1 0 0,-2 5-73 0 0,-5 14 234 0 0,7-6 11 0 0,3 0 94 0 0,2-20-315 0 0,0 0 1 0 0,0 0-1 0 0,0 0 0 0 0,0 1 0 0 0,0-1 0 0 0,1 0 0 0 0,-1 0 0 0 0,0 0 0 0 0,0 0 0 0 0,1 0 0 0 0,-1 0 0 0 0,1 0 0 0 0,-1 0 1 0 0,1 0-1 0 0,0 0 0 0 0,-1 0 0 0 0,1 0 0 0 0,0 0 0 0 0,-1 0 0 0 0,1 0 0 0 0,0-1 0 0 0,0 1 0 0 0,0 0 0 0 0,1 0-24 0 0,-1 0 48 0 0,1 0 0 0 0,0-1-1 0 0,0 1 1 0 0,0-1 0 0 0,0 1-1 0 0,0-1 1 0 0,0 0 0 0 0,0 0-1 0 0,0 0 1 0 0,0 0 0 0 0,0 0-1 0 0,0 0 1 0 0,1-1-48 0 0,14-2 279 0 0,-1-3-45 0 0,-2-1-65 0 0,-4 1-82 0 0,15-17 136 0 0,-4-5-110 0 0,-5 4-75 0 0,4-12-26 0 0,-5 10-5 0 0,-1 1 3 0 0,-1-1-43 0 0,5-12-78 0 0,-2-2-51 0 0,-11 29 103 0 0,1-1 1 0 0,0 1-1 0 0,3-4 59 0 0,-3 5-45 0 0,0-1-1 0 0,0 0 1 0 0,0-4 45 0 0,8-27-118 0 0,-5 13 56 0 0,2 0 36 0 0,-6 19-1 0 0,-1-1 0 0 0,0 0 1 0 0,0 0-1 0 0,0-7 27 0 0,-2 9-10 0 0,-1 1 0 0 0,0-1-1 0 0,0-7 11 0 0,3-8 107 0 0,-4 23-98 0 0,1-1 0 0 0,-1 1 0 0 0,1 0 0 0 0,-1-1 0 0 0,0 1 0 0 0,0-1 0 0 0,1 1 0 0 0,-1-1 0 0 0,0 1-1 0 0,0-1 1 0 0,0 1 0 0 0,-1 0 0 0 0,1-1 0 0 0,0 1 0 0 0,0-1 0 0 0,-1 1 0 0 0,1 0 0 0 0,-1-1 0 0 0,1 1 0 0 0,-1 0 0 0 0,0-1-1 0 0,0 1 1 0 0,1 0-9 0 0,-2-5 41 0 0,5 1 94 0 0,-2 5-15 0 0,-5 5-48 0 0,3-4-63 0 0,0 1 0 0 0,0-1 0 0 0,0 0 0 0 0,0 1 0 0 0,0-1 0 0 0,0 1 0 0 0,1 0 0 0 0,-1-1-1 0 0,0 1 1 0 0,1 0-9 0 0,-4 17 39 0 0,-3 7-39 0 0,0-10-4 0 0,4-10-13 0 0,0 1 0 0 0,1-1-1 0 0,-1 1 1 0 0,1 1 17 0 0,-45 162-15 0 0,19-76 15 0 0,18-62-12 0 0,-1 6 28 0 0,2 1 43 0 0,1 0 51 0 0,4-1 63 0 0,2 2-1 0 0,0-13 124 0 0,2 1-1 0 0,0 0 0 0 0,4 21-295 0 0,-2-32 70 0 0,-2-14-52 0 0,0 1 0 0 0,1-1 0 0 0,-1 1 0 0 0,1 0-1 0 0,0-1 1 0 0,0 1 0 0 0,0-1 0 0 0,0 0 0 0 0,1 1 0 0 0,-1-1-1 0 0,1 0 1 0 0,0 0-18 0 0,0 0-165 0 0,-1-1 50 0 0,1 0 40 0 0,0 1 52 0 0,0-1 45 0 0,0 0 36 0 0,1 3 131 0 0,5 4 353 0 0,-6-7-435 0 0,1 1-65 0 0,-2-2-57 0 0,1 0-35 0 0,0 1-39 0 0,-1-1-44 0 0,1 0-49 0 0,0 0-54 0 0,0 0-57 0 0,0 0-62 0 0,0 0-67 0 0,0 0-71 0 0,0 0-75 0 0,0 0-81 0 0,0-1-85 0 0,1 1-89 0 0,-1 0-94 0 0,1-1-97 0 0,2 1-1445 0 0,2-1-1396 0 0,-6 0 3073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31:29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20471 0 0,'0'0'464'0'0,"0"0"68"0"0,0 0 34 0 0,0 0-239 0 0,-2 0-157 0 0,1 0-98 0 0,-2 0-7 0 0,-8 8-13 0 0,7-5-52 0 0,3-2-1 0 0,0-1 0 0 0,0 1 1 0 0,0 0-1 0 0,1 0 0 0 0,-1 0 1 0 0,0-1-1 0 0,0 1 0 0 0,0 0 1 0 0,1 0-1 0 0,-1 0 0 0 0,0 0 1 0 0,1 0-1 0 0,-1 1 1 0 0,1-1-269 0 0,-1 0 100 0 0,1 1 58 0 0,0-1 35 0 0,1 0 8 0 0,-1 0-16 0 0,0 7-402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31:28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13704 0 0,'0'0'400'0'0,"0"0"-141"0"0,0 0-118 0 0,1 0-36 0 0,-1 0-53 0 0,5 6-49 0 0,-1 1-68 0 0,0 0 56 0 0,3 18 132 0 0,-5-14-120 0 0,-1-4-48 0 0,-1 0-49 0 0,1 1-110 0 0,1 0-118 0 0,-2-4 111 0 0,1 1-39 0 0,0-1-39 0 0,0-1-44 0 0,2 4-243 0 0</inkml:trace>
  <inkml:trace contextRef="#ctx0" brushRef="#br0" timeOffset="573.036">114 215 10336 0 0,'-1'3'34'0'0,"-1"1"43"0"0,-1 2 163 0 0,-2 6 242 0 0,4-8-360 0 0,0 0-45 0 0,-2 11-101 0 0,0-4 74 0 0,0-1 59 0 0,-1-1 80 0 0,1-1 43 0 0,0-1 79 0 0,-1 0 89 0 0,1-1 101 0 0,1-1-257 0 0,0 1 78 0 0,1 0 73 0 0,0-1 68 0 0,1 1 61 0 0,0 0 56 0 0,1-1 52 0 0,-1 1 44 0 0,1 2 370 0 0,-1-1 66 0 0,0-6-700 0 0,1-1-106 0 0,0 0-98 0 0,1 0-76 0 0,1 0-52 0 0,5 0 65 0 0,-6 0-13 0 0,7-3 104 0 0,1 2-82 0 0,-2 0-83 0 0,-1 0-35 0 0,8-5-39 0 0,33-19 208 0 0,62-36 114 0 0,-77 42-170 0 0,0-2 66 0 0,-25 17-154 0 0,-1-1-41 0 0,6-5-76 0 0,24-14-337 0 0,-8 4 370 0 0,-18 11 6 0 0,5-2-41 0 0,-11 7 7 0 0,3 0 41 0 0,-6 4-31 0 0,0-1-46 0 0,1 0-71 0 0,3 0 147 0 0,-1 0 11 0 0,-4 1 0 0 0,-1 0 0 0 0,0 0 0 0 0,1-1 0 0 0,-1 1 0 0 0,0 0 0 0 0,1 0 0 0 0,-1 0 0 0 0,0 0 0 0 0,1 0 0 0 0,-1 0 0 0 0,1 0 0 0 0,-1 0 0 0 0,0 0 0 0 0,1 0 0 0 0,-1 0 0 0 0,1 0 0 0 0,-1 0 0 0 0,0 1 0 0 0,1-1 0 0 0,-1 0 0 0 0,0 0 0 0 0,1 0 0 0 0,-1 0 0 0 0,0 1 0 0 0,1-1 0 0 0,-1 0 0 0 0,0 0 0 0 0,7 6 0 0 0,2 1 0 0 0,-5 3 0 0 0,-4-10 0 0 0,12 12 0 0 0,-1-2 0 0 0,-5-5 0 0 0,0-1 0 0 0,1 0 0 0 0,-1 0 0 0 0,1 0 0 0 0,0 0 0 0 0,1-1 0 0 0,-1-1 0 0 0,0 1 0 0 0,1-1 0 0 0,0 0 0 0 0,-1-1 0 0 0,6 1 0 0 0,-8-2 0 0 0,1 0 0 0 0,-1 0 0 0 0,0 0 0 0 0,1 0 0 0 0,-1-1 0 0 0,0 0-1 0 0,0 0 1 0 0,2-1 0 0 0,41-15 9 0 0,-39 13-1 0 0,11-5 125 0 0,-1-2-42 0 0,-1-1-41 0 0,-1-2-42 0 0,-2-2-41 0 0,-1-1-41 0 0,-3-1-41 0 0,-2-2-41 0 0,-5-1 134 0 0,-6 0-89 0 0,2 20 101 0 0,-1-1 0 0 0,1 1 1 0 0,-1 0-1 0 0,1 0 0 0 0,-1 0 0 0 0,1 0 0 0 0,-1 0 0 0 0,0 0 1 0 0,0 0-1 0 0,1 0 0 0 0,-1 0 0 0 0,0 0 0 0 0,0 1 0 0 0,0-1 1 0 0,0 0-1 0 0,0 0 0 0 0,0 1 0 0 0,0-1 0 0 0,0 1 0 0 0,0-1 1 0 0,0 1-1 0 0,-1-1 0 0 0,1 1 0 0 0,0 0 0 0 0,0-1 0 0 0,0 1 1 0 0,-1 0-1 0 0,1 0 0 0 0,0 0 0 0 0,0 0 0 0 0,0 0 0 0 0,-2 0 10 0 0,-26 6-123 0 0,19-3 27 0 0,0 0 0 0 0,0 1 1 0 0,-3 3 95 0 0,-28 16-254 0 0,16-6 188 0 0,9-4 153 0 0,2 2-34 0 0,6-6-36 0 0,1 0 0 0 0,1 1 0 0 0,0 0 0 0 0,0 0 0 0 0,1 0-1 0 0,0 0 1 0 0,-2 9-17 0 0,2 5 101 0 0,4-18-51 0 0,1 0 0 0 0,0 0 0 0 0,1 1 0 0 0,0-1 1 0 0,0 3-51 0 0,0-4 47 0 0,0 0 1 0 0,1 0-1 0 0,0 0 1 0 0,0 0 0 0 0,0 0-1 0 0,2 2-47 0 0,11 12 163 0 0,-3-9-71 0 0,1-2 46 0 0,-4-3 4 0 0,0 0 1 0 0,0-1-1 0 0,1 0 1 0 0,-1-1-1 0 0,1 0 1 0 0,2 0-143 0 0,14 2 209 0 0,-13-3-157 0 0,0-1-48 0 0,0 0-54 0 0,0 1-63 0 0,0-2-70 0 0,-1 1-79 0 0,19 0-995 0 0,-20-1 851 0 0,12 0-457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30:22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4134 283 16416 0 0,'0'0'373'0'0,"0"0"55"0"0,0 0 20 0 0,0 0-189 0 0,0 0-124 0 0,0 0-36 0 0,1 1-58 0 0,1 3-38 0 0,1 0 1 0 0,-1 0-1 0 0,0 0 0 0 0,0 0 0 0 0,-1 0 0 0 0,1 1-3 0 0,5 30 136 0 0,-4 1 123 0 0,-3-18-81 0 0,0-1 32 0 0,0-10-108 0 0,0 26 409 0 0,-1 0-45 0 0,-1 0-47 0 0,0 0-47 0 0,0 0-50 0 0,0 0-51 0 0,-1 0-53 0 0,1 0-55 0 0,-2 12-31 0 0,1-1-107 0 0,2-28 4 0 0,0 7 13 0 0,-1-8-55 0 0,-1-4-45 0 0,-1-1-62 0 0,4-9-109 0 0,0-1-25 0 0,0 0 65 0 0,0 0-44 0 0,0 0 63 0 0,0 0-34 0 0,0 0-151 0 0,0 0-40 0 0,-2-1-1041 0 0,-6-2-62 0 0</inkml:trace>
  <inkml:trace contextRef="#ctx0" brushRef="#br0" timeOffset="712.123">4011 530 11072 0 0,'-8'-15'482'0'0,"2"5"-234"0"0,2 2-114 0 0,0 1-86 0 0,3 7 173 0 0,1-1 262 0 0,0 1 458 0 0,0 0 47 0 0,0 0-407 0 0,0 0-243 0 0,0 0-69 0 0,0 0 46 0 0,9 1 243 0 0,1 0-97 0 0,-1 0-86 0 0,0 2-78 0 0,0-1-66 0 0,0 1-57 0 0,0 0-47 0 0,-1 1-36 0 0,37 10 162 0 0,-36-13-165 0 0,1 1 38 0 0,49 0 163 0 0,-20-6-138 0 0,-16-2-98 0 0,-1-3-46 0 0,-2-5-58 0 0,-2-4-69 0 0,-7 4-181 0 0,-1-1 0 0 0,6-10 301 0 0,-12 17-104 0 0,1-1 0 0 0,-1 0 0 0 0,-1 1 1 0 0,0-1-1 0 0,2-9 104 0 0,-4 21 104 0 0,0 20-42 0 0,0 7 5 0 0,-1-15 45 0 0,0 22 52 0 0,-1 16 20 0 0,0 0 41 0 0,1-17 11 0 0,-1-12 0 0 0,0-2 30 0 0,1-10-96 0 0,1-1 34 0 0,0 1 41 0 0,2-1 47 0 0,1-1 55 0 0,1 0 61 0 0,0-6-158 0 0,3 2 69 0 0,-3-3-110 0 0,-1 0 45 0 0,-2-1-106 0 0,1-2-40 0 0,1 0-8 0 0,1-2-50 0 0,4-3 4 0 0,-5 3 30 0 0,6-6 16 0 0,0-1-34 0 0,10-7-24 0 0,0 0-104 0 0,0 0-84 0 0,1 1-69 0 0,0 1-50 0 0,-19 12 233 0 0,11-2-53 0 0,-9 4 22 0 0,2 3 55 0 0,-4-1-5 0 0,10 3-152 0 0,-1 3 54 0 0,4 5 19 0 0,-1 3 60 0 0,13 11 1 0 0,-13-17 17 0 0,0 0 47 0 0,7 2 87 0 0,2-3 57 0 0,-18-7-111 0 0,1 0 0 0 0,0-1 0 0 0,0 1 0 0 0,0-2 1 0 0,1 1-1 0 0,4 0-66 0 0,-5-2 39 0 0,-1 1 1 0 0,1-1-1 0 0,-1 0 0 0 0,1 0 1 0 0,-1 0-40 0 0,-1 0 15 0 0,-1-1 0 0 0,1 1 1 0 0,-1-1-1 0 0,1 1 1 0 0,-1-1-1 0 0,0 0 0 0 0,0 0 1 0 0,0-1-1 0 0,0 1 1 0 0,0-1-1 0 0,-1 1 1 0 0,1-1-16 0 0,12-18 47 0 0,-3-3-41 0 0,-4-1-47 0 0,-3-2-57 0 0,-3 2-65 0 0,-4 2-71 0 0,2 20 232 0 0,0 0-1 0 0,-1 0 1 0 0,1 0-1 0 0,-1 0 1 0 0,0 0 0 0 0,0 0-1 0 0,0 0 1 0 0,0 0-1 0 0,0 0 1 0 0,-1 0-1 0 0,1 1 1 0 0,-1-1-1 0 0,-1-2 3 0 0,2 5-7 0 0,0 0-1 0 0,1 0 0 0 0,-1 0 0 0 0,0 0 1 0 0,0 0-1 0 0,1 0 0 0 0,-1 0 0 0 0,0 0 1 0 0,1 0-1 0 0,-1 0 0 0 0,0 0 0 0 0,1 0 1 0 0,-1 0-1 0 0,0 1 0 0 0,1-1 0 0 0,-1 0 1 0 0,0 1-1 0 0,1-1 0 0 0,-1 0 0 0 0,1 1 1 0 0,-1-1-1 0 0,1 1 0 0 0,-1-1 8 0 0,-12 10-104 0 0,13-9 102 0 0,-14 16-62 0 0,3 4 63 0 0,7-6 52 0 0,1 0 53 0 0,1 7 24 0 0,3-1-66 0 0,0-16-58 0 0,0 0-1 0 0,0 0 1 0 0,0 0 0 0 0,1 0 0 0 0,0 0-1 0 0,0-1 1 0 0,0 1 0 0 0,1 0-1 0 0,-1-1 1 0 0,1 0 0 0 0,0 0 0 0 0,1 1-4 0 0,18 17 102 0 0,-15-17-337 0 0,-1-1 87 0 0,0 0 75 0 0,1 0 66 0 0,2 0 87 0 0,1 1 80 0 0,23 5 561 0 0,-19-6-494 0 0,-7-3-176 0 0,-1 0-34 0 0,0 0-43 0 0,1 0-47 0 0,-1 0-53 0 0,1-1-60 0 0,-1 1-66 0 0,0-1-71 0 0,1 1-78 0 0,-1-1-84 0 0,1 1-90 0 0,-1-1-95 0 0,0 0-103 0 0,1 1-107 0 0,-1-1-114 0 0,0 0-120 0 0,1 0-248 0 0,0 1-39 0 0,1-1-317 0 0,5 1-902 0 0</inkml:trace>
  <inkml:trace contextRef="#ctx0" brushRef="#br0" timeOffset="-3611.302">52 636 12896 0 0,'0'0'297'0'0,"0"0"39"0"0,0 0-170 0 0,0 0-37 0 0,0 0 40 0 0,-1-1-93 0 0,0-2-24 0 0,0 1 19 0 0,0 0-5 0 0,0-1-14 0 0,0 2 14 0 0,1 1 8 0 0,0 1 29 0 0,-1 1-42 0 0,-1 7 37 0 0,-8 28 881 0 0,6 3-89 0 0,4-21-495 0 0,0 1-42 0 0,1 0-49 0 0,0 0-55 0 0,0-6-105 0 0,-1 0-36 0 0,1 0-39 0 0,-1 0-41 0 0,1 6 223 0 0,1-1-1 0 0,3 16-250 0 0,1 3 235 0 0,-6-37-227 0 0,3 11 90 0 0,2 0 10 0 0,-4-11-23 0 0,-1-1-14 0 0,0 0-1 0 0,0 0 2 0 0,0 0 0 0 0,0 0 12 0 0,0-5 105 0 0,0-1-42 0 0,1 1-37 0 0,0-1-33 0 0,0-5-5 0 0,1 0-83 0 0,3-19-167 0 0,-4 18 100 0 0,1 1 0 0 0,1-1 0 0 0,2-6 78 0 0,13-31-150 0 0,-6 19 96 0 0,-11 27 47 0 0,0 0-1 0 0,0 0 1 0 0,1 1-1 0 0,-1-1 1 0 0,1 0-1 0 0,0 1 1 0 0,0-1-1 0 0,0 1 1 0 0,0 0-1 0 0,0 0 1 0 0,0-1 7 0 0,2 1-18 0 0,-1 0 1 0 0,1-1 0 0 0,-1 1 0 0 0,1 1 0 0 0,0-1 0 0 0,0 0 0 0 0,-1 1 0 0 0,1 0-1 0 0,0 0 1 0 0,0 0 0 0 0,0 0 0 0 0,1 1 17 0 0,6-1-49 0 0,0 0 0 0 0,1 1 0 0 0,-1 1 1 0 0,2 0 48 0 0,24 3-66 0 0,-19-2 67 0 0,-14-1-3 0 0,44 4 22 0 0,1-1 77 0 0,1-5 74 0 0,-38 0-50 0 0,0-1 0 0 0,11-3-121 0 0,-1 1 115 0 0,2 0-13 0 0,-8-3-4 0 0,-15 6-89 0 0,1 0 0 0 0,-1 0 0 0 0,0 0 0 0 0,1 0 0 0 0,-1 0 0 0 0,0 0 0 0 0,0 0 0 0 0,0 0 0 0 0,0 0 0 0 0,0 0-1 0 0,0 0 1 0 0,0-1 0 0 0,0 1 0 0 0,-1 0 0 0 0,1-1 0 0 0,0 0-9 0 0,-2-10 24 0 0,-6-2-34 0 0,3 9-13 0 0,1 0 0 0 0,-1 1 0 0 0,0-1 0 0 0,0 1 0 0 0,0 0 0 0 0,0 1 0 0 0,-1-1 0 0 0,0 1 0 0 0,1-1 0 0 0,-1 1 0 0 0,-1 1-1 0 0,1-1 1 0 0,0 1 0 0 0,-3-1 23 0 0,-13-2-59 0 0,-3 6 34 0 0,0 5 59 0 0,18-4 32 0 0,1 0 0 0 0,0 1 0 0 0,0 0 0 0 0,0 0 1 0 0,0 1-1 0 0,0-1 0 0 0,0 1-66 0 0,1 0 62 0 0,-1 1 0 0 0,1-1 0 0 0,0 1 0 0 0,0 0 0 0 0,1 0 0 0 0,-1 1-62 0 0,-7 15 143 0 0,3 0-35 0 0,2 2-37 0 0,3 1-41 0 0,2-18-15 0 0,1 1 1 0 0,0 0-1 0 0,1-1 1 0 0,0 1-1 0 0,0 0 1 0 0,0 0-1 0 0,1-1 1 0 0,0 1-1 0 0,0-1 1 0 0,0 0-1 0 0,1 0 1 0 0,0 0-1 0 0,0 0 1 0 0,1 0-1 0 0,-1 0 1 0 0,5 4-16 0 0,-4-6-170 0 0,0-1 62 0 0,1 0 54 0 0,-1 0 45 0 0,1 0 43 0 0,1 0 36 0 0,21 4 381 0 0,-17-6-388 0 0,-1 0-119 0 0,-4-1-25 0 0,-1 0-41 0 0,1 0-47 0 0,0 0-50 0 0,-1-1-56 0 0,1 1-60 0 0,-1 0-65 0 0,1-1-70 0 0,-1 1-74 0 0,0-1-80 0 0,0 0-84 0 0,1 1-88 0 0,-1-1-94 0 0,0 0-98 0 0,0 1-228 0 0,1-1-33 0 0,9-3-2611 0 0</inkml:trace>
  <inkml:trace contextRef="#ctx0" brushRef="#br0" timeOffset="-2717.408">973 647 14112 0 0,'0'0'322'0'0,"0"0"-74"0"0,0 0-50 0 0,-1 0-44 0 0,1-1-38 0 0,-1 1-6 0 0,0 0-44 0 0,-4-1 36 0 0,4 1-6 0 0,-10 2-72 0 0,0 2 59 0 0,0 0 53 0 0,1 2 45 0 0,-1 1 89 0 0,-1 1 45 0 0,-1 3 107 0 0,-5 8 264 0 0,2 2 4 0 0,6-7-260 0 0,3-2-105 0 0,0 0-44 0 0,1-1-87 0 0,2-1-45 0 0,-1 0-50 0 0,1 0-57 0 0,2-4 12 0 0,-3 6 39 0 0,1-1 0 0 0,0 1 0 0 0,1-1 0 0 0,0 1 0 0 0,0 12-93 0 0,3-21 21 0 0,-1-1 1 0 0,2 1 0 0 0,-1 0 0 0 0,0 0 0 0 0,1 0 0 0 0,-1 0-1 0 0,1-1 1 0 0,0 1 0 0 0,0 0 0 0 0,0 0 0 0 0,0-1 0 0 0,0 2-22 0 0,1-2 21 0 0,-1 0 1 0 0,1-1-1 0 0,-1 1 1 0 0,1 0-1 0 0,0 0 1 0 0,0-1 0 0 0,0 1-1 0 0,0-1 1 0 0,0 1-1 0 0,0-1 1 0 0,0 0-1 0 0,0 0 1 0 0,0 0 0 0 0,1 0-1 0 0,-1 0 1 0 0,1 0-22 0 0,-1-1 29 0 0,0 1 0 0 0,1-1 0 0 0,-1 1 1 0 0,0-1-1 0 0,1 0 0 0 0,-1 0 0 0 0,0 0 1 0 0,2-1-30 0 0,21-5 177 0 0,-17 3-118 0 0,1-1 1 0 0,-1 0-1 0 0,0-1 1 0 0,2-1-60 0 0,-4 2 22 0 0,0-1 1 0 0,-1 1-1 0 0,0-1 0 0 0,0-1 0 0 0,0 1 1 0 0,-1 0-1 0 0,4-7-22 0 0,24-44 62 0 0,-23 39-64 0 0,5-13-17 0 0,-1-1-73 0 0,1-8-94 0 0,3-20-185 0 0,-4-1-29 0 0,-5 19 165 0 0,-3 8 81 0 0,0 1 58 0 0,-2 9 75 0 0,3-29-152 0 0,-4 36 149 0 0,-1 0 43 0 0,0-2 69 0 0,-1 1 93 0 0,1-1 115 0 0,-1 10-98 0 0,0-1 36 0 0,-2 43-207 0 0,1-18-29 0 0,1 1 1 0 0,0 4 1 0 0,4 70 0 0 0,4 38 0 0 0,-4-75 1 0 0,-2-21 57 0 0,0-16 10 0 0,0 1 36 0 0,2 11 24 0 0,-2-13-13 0 0,1 0-1 0 0,0 0 0 0 0,1 0 0 0 0,6 14-114 0 0,-9-27 22 0 0,1 0 0 0 0,0 0-1 0 0,-1 0 1 0 0,1 0 0 0 0,0-1-1 0 0,1 1 1 0 0,-1-1 0 0 0,2 2-22 0 0,10 5 125 0 0,-13-8-107 0 0,0-1-1 0 0,0 0 0 0 0,1 1 0 0 0,-1-1 0 0 0,0 0 0 0 0,1 0 1 0 0,-1 0-1 0 0,0 0 0 0 0,1 0 0 0 0,-1 0 0 0 0,1 0-17 0 0,23-6 137 0 0,-2-3-55 0 0,3-7-34 0 0,-21 12-44 0 0,0-1-1 0 0,-1 0 1 0 0,1 0-1 0 0,-1 0 1 0 0,0 0-1 0 0,0-1-3 0 0,9-14 25 0 0,-2-1-42 0 0,1-5-45 0 0,3-14-87 0 0,5-29-123 0 0,-9 23 172 0 0,-5 24 99 0 0,-3 13 1 0 0,1-10 0 0 0,-8 25-250 0 0,1 3 104 0 0,2-4 78 0 0,0 4-24 0 0,0 0 37 0 0,-3 10 28 0 0,-2 18 57 0 0,4-22 39 0 0,0 1 51 0 0,-4 20 187 0 0,6-24-254 0 0,1 0-50 0 0,0 6-3 0 0,2-1 0 0 0,0 1 0 0 0,2 4 0 0 0,-4-20 19 0 0,-1 0 0 0 0,1 0 0 0 0,0 0 0 0 0,-1 0 0 0 0,1-1 0 0 0,0 1 0 0 0,0 0 0 0 0,0-1 0 0 0,0 1 0 0 0,1 0 0 0 0,-1-1 0 0 0,0 0 0 0 0,2 2-19 0 0,-2-2 14 0 0,0-1 0 0 0,0 1 0 0 0,0-1 0 0 0,0 1 0 0 0,0-1-1 0 0,0 1 1 0 0,0-1 0 0 0,1 0 0 0 0,-1 0 0 0 0,0 1 0 0 0,0-1 0 0 0,0 0 0 0 0,0 0 0 0 0,0 0-1 0 0,1 0 1 0 0,0 0-14 0 0,18-7 184 0 0,-2-3-51 0 0,-16 8-119 0 0,2 0 18 0 0,0-1-1 0 0,0 0 0 0 0,-1-1 0 0 0,1 1 1 0 0,-1-1-1 0 0,1-1-31 0 0,11-15 95 0 0,-1-7-38 0 0,-1-2-100 0 0,-5 12-51 0 0,0 0-62 0 0,-6 14 107 0 0,5-11-110 0 0,0 0 50 0 0,1-3 26 0 0,4-9 2 0 0,-9 20 56 0 0,2 0-34 0 0,2-7-168 0 0,-7 17 110 0 0,4 22-403 0 0,-1-12 345 0 0,-1-3 115 0 0,0 0 90 0 0,0-1 117 0 0,-2-6-21 0 0,1 1 38 0 0,1 2-30 0 0,0 1-49 0 0,5 8-17 0 0,1 4-49 0 0,-6-13 26 0 0,1 0-35 0 0,3 5-49 0 0,11 15-133 0 0,-12-20 152 0 0,1-1 40 0 0,-4-3-246 0 0,1 0 97 0 0,0-1 85 0 0,0 1 71 0 0,1-1 53 0 0,-1-1 40 0 0,8 4 392 0 0,-6-4-319 0 0,0 0-66 0 0,0-1-111 0 0,-2 0-75 0 0,0 0-60 0 0,0-1-70 0 0,0 1-77 0 0,0-1-115 0 0,1 0-107 0 0,-1-1-119 0 0,-2 2 256 0 0,1-1-33 0 0,-1 0-35 0 0,1 0-35 0 0,-1 0-38 0 0,1 0-38 0 0,-1 0-40 0 0,1 0-41 0 0,-1-1-42 0 0,1 1-43 0 0,-1 0-568 0 0,1-1-33 0 0,5-4-2716 0 0</inkml:trace>
  <inkml:trace contextRef="#ctx0" brushRef="#br0" timeOffset="-2265.547">1910 536 11616 0 0,'0'0'340'0'0,"0"0"-123"0"0,0 0-100 0 0,0 0 23 0 0,0 0-53 0 0,0 0 97 0 0,0 0 196 0 0,0 0 351 0 0,0 0-371 0 0,0 0-79 0 0,0 0-67 0 0,0 0-60 0 0,0 0-53 0 0,-1 0-33 0 0,-2 0 83 0 0,2 0-80 0 0,0 0 45 0 0,-6 2 500 0 0,0 0-84 0 0,0 1-79 0 0,0 1-70 0 0,1 0-64 0 0,-1 1-55 0 0,0 0-49 0 0,1 0-41 0 0,-1 2-10 0 0,0 0-35 0 0,-14 17 197 0 0,14-15-151 0 0,-1 3 2 0 0,0 0-46 0 0,5-6-83 0 0,0 0 1 0 0,1 0-1 0 0,-1 0 0 0 0,1 0 1 0 0,0 0-1 0 0,1 0-48 0 0,-2 14 152 0 0,3-8-28 0 0,2 0 35 0 0,6 12 174 0 0,9 0 80 0 0,3-3 98 0 0,-17-19-407 0 0,-1 0 0 0 0,1 0 0 0 0,0 0 0 0 0,0 0 1 0 0,0-1-1 0 0,2 1-104 0 0,11 3-99 0 0,1-2 57 0 0,-9-2 47 0 0,-1 0 0 0 0,1-1-1 0 0,0 0 1 0 0,0 0 0 0 0,0-1 0 0 0,0-1-5 0 0,15-3-25 0 0,-9 1-32 0 0,-1-2-45 0 0,0 0-56 0 0,0-1-67 0 0,-1-1-76 0 0,-1-1-89 0 0,0 0-99 0 0,-1-1-110 0 0,0 0 103 0 0,-7 8 321 0 0,-1 0-1 0 0,0-1 1 0 0,0 1 0 0 0,1-1 0 0 0,-1 1-1 0 0,-1-1 1 0 0,3-2 175 0 0,0-9-437 0 0,-3 10 362 0 0,2-2-160 0 0,-1 3 143 0 0,0 0 66 0 0,-1 0 61 0 0,-1-1 54 0 0,0 4 231 0 0,0-1-40 0 0,0 1-37 0 0,0 0-34 0 0,1 0 116 0 0,-1 1-106 0 0,1-1-105 0 0,0 1-45 0 0,0 0-27 0 0,0 1-26 0 0,0-1-1 0 0,0 0 25 0 0,0 0 28 0 0,-1 0 43 0 0,1 0 210 0 0,0 1-1 0 0,3 15 122 0 0,5 10 327 0 0,-2-8-265 0 0,-3-6-210 0 0,-1-2-90 0 0,-1 0-49 0 0,5 22 240 0 0,2 1-106 0 0,-8-33-555 0 0,-1 1 109 0 0,1-1 93 0 0,-1 1 79 0 0,1-1 62 0 0,0 0 46 0 0,3 2 644 0 0,-2-2-616 0 0,-2-1-116 0 0,1 0-33 0 0,0 0-51 0 0,0 0-63 0 0,-1 0-73 0 0,1 0-82 0 0,0 0-119 0 0,0 0-114 0 0,-1 0-126 0 0,1 0 263 0 0,-1-1-36 0 0,0 1-36 0 0,1 0-38 0 0,-1 0-40 0 0,0 0-41 0 0,0-1-42 0 0,0 1-44 0 0,1 0-44 0 0,-1 0-47 0 0,1-2-592 0 0,-1 1-37 0 0,2-4-2842 0 0</inkml:trace>
  <inkml:trace contextRef="#ctx0" brushRef="#br0" timeOffset="-2007.024">2279 458 15464 0 0,'0'0'348'0'0,"0"0"49"0"0,0 0 23 0 0,0 0-169 0 0,0 0-120 0 0,0 0 29 0 0,1-1-106 0 0,0 1-69 0 0,1-3-82 0 0,-1 2 101 0 0,0 0 39 0 0,0 0 76 0 0,0 1 93 0 0,-1-1-52 0 0,1 1 36 0 0,-1 0 40 0 0,1 0 44 0 0,-1-1 45 0 0,0 1 50 0 0,1 1 53 0 0,-1-1 56 0 0,0 0-579 0 0,0 0 46 0 0,1 1 37 0 0,-1-1 40 0 0,3 3 261 0 0,-1-2-273 0 0,-1 0-96 0 0,-1-1-19 0 0,1 1-46 0 0,0-1-53 0 0,-1 1-59 0 0,1-1-65 0 0,0 0-71 0 0,-1 0-77 0 0,1 0-83 0 0,-1 0 118 0 0,0 0-65 0 0,0 0-57 0 0,0 0-49 0 0,0 0-178 0 0,0 0-49 0 0,0 0-215 0 0,0 0-576 0 0</inkml:trace>
  <inkml:trace contextRef="#ctx0" brushRef="#br0" timeOffset="-1514.672">2369 446 11720 0 0,'0'0'264'0'0,"0"0"34"0"0,0 0 22 0 0,0 0-130 0 0,0 0-92 0 0,0 0-26 0 0,0 1-36 0 0,0 7-34 0 0,2-1 44 0 0,-1 0 51 0 0,0 0 50 0 0,-1 0 46 0 0,1 1 71 0 0,1-1 52 0 0,-1 1 49 0 0,0 0 47 0 0,1 0 44 0 0,-1-1 44 0 0,1 1 39 0 0,1-1 37 0 0,-1-1-191 0 0,-1 1-36 0 0,1 0-34 0 0,-1 0-34 0 0,1 6 184 0 0,-1 1-124 0 0,0 1-109 0 0,1 0-124 0 0,-1-6 16 0 0,0 1-1 0 0,-1-1 0 0 0,-1 5-123 0 0,1 2 178 0 0,0 1 85 0 0,3 8 37 0 0,-1-3-43 0 0,-1-7-55 0 0,-4 16-4 0 0,0-18-143 0 0,0-7 1 0 0,2-5-29 0 0,0 1 18 0 0,1 0-40 0 0,1 1 8 0 0,-1 1 40 0 0,0-3 16 0 0,0-1 2 0 0,0 0 14 0 0,0 0-10 0 0,0 0 15 0 0,0 0 6 0 0,0 0 0 0 0,0 0 0 0 0,0 0 0 0 0,1 0-2 0 0,0-3-34 0 0,3-10 82 0 0,-1-3 29 0 0,2 0-72 0 0,3-19 5 0 0,0 6-16 0 0,3 4-45 0 0,3-7-44 0 0,-6 20 5 0 0,-5 10-15 0 0,-1 0 0 0 0,1 0 0 0 0,-1 0 0 0 0,1 1 0 0 0,-1-1 0 0 0,1 1 0 0 0,1-1 11 0 0,-1 1-17 0 0,0 0 0 0 0,1-1 0 0 0,-1 2 0 0 0,1-1 0 0 0,-1 0 0 0 0,2 1 17 0 0,8 1-41 0 0,9 7-15 0 0,5 12 48 0 0,-24-19-6 0 0,1 0-18 0 0,5 14 14 0 0,4 8 64 0 0,14 9 130 0 0,-3-3-13 0 0,-11-9-100 0 0,8 18 212 0 0,-18-30-216 0 0,1 0-1 0 0,-1 0 1 0 0,1 7-59 0 0,-3-14-32 0 0,-1 0 53 0 0,0-1 46 0 0,0 1-62 0 0,0 0-41 0 0,0 1-43 0 0,0 0-53 0 0,0 1-65 0 0,0-3-48 0 0,1 0 83 0 0,-1 0 47 0 0,2 0 35 0 0,0 1-4 0 0,0-1-47 0 0,-1 0-64 0 0,1 0-110 0 0,-1-1-51 0 0,0 1-112 0 0,-1 0 188 0 0,1 0-35 0 0,-1 0-35 0 0,0-1-38 0 0,6-3-1174 0 0,-2-1-6 0 0</inkml:trace>
  <inkml:trace contextRef="#ctx0" brushRef="#br0" timeOffset="-1208.869">2825 573 13104 0 0,'0'0'297'0'0,"0"0"39"0"0,0 0 19 0 0,0 0-145 0 0,0 0-99 0 0,0 0 106 0 0,0 1-72 0 0,0 1-51 0 0,0 3 64 0 0,0-2-8 0 0,0-2-32 0 0,0 1 40 0 0,0-1 48 0 0,1 0 56 0 0,1 5 166 0 0,0 11 637 0 0,-2-10-688 0 0,1 0-50 0 0,0-1-72 0 0,2 1-91 0 0,1 5 146 0 0,-1 8 114 0 0,3 9 200 0 0,10 22 605 0 0,-13-38-946 0 0,1 0-40 0 0,1 0-53 0 0,-1 0-67 0 0,-2-8-74 0 0,0-1-1 0 0,0 1 0 0 0,1-1 0 0 0,0 1 1 0 0,-1-1-49 0 0,10 14 70 0 0,-12-18-304 0 0,0 0 47 0 0,1 0 41 0 0,-1 0 34 0 0,2 0-38 0 0,1-3-84 0 0,-2 2 118 0 0,-1 0-54 0 0,1 0-77 0 0,0 0-96 0 0,-1 0-114 0 0,0 1 178 0 0,1 0-35 0 0,-1-1-170 0 0,0 0-68 0 0,0 0-62 0 0,1 0-53 0 0,-1 0-193 0 0,0 0-53 0 0,1 0-234 0 0,-1-1-630 0 0</inkml:trace>
  <inkml:trace contextRef="#ctx0" brushRef="#br0" timeOffset="-937.138">2938 481 12032 0 0,'0'0'356'0'0,"0"0"-130"0"0,0 0-104 0 0,0 0-46 0 0,0 0-8 0 0,0 0 52 0 0,0 0 9 0 0,1 0 6 0 0,2 0-249 0 0,-1 0 48 0 0,1 1 40 0 0,0 0 36 0 0,3 1 104 0 0,6 5 315 0 0,-8-4-348 0 0,-1 0-87 0 0,0 0-77 0 0,0-1-98 0 0,0 1-114 0 0,-1-1 57 0 0,-1-1-51 0 0,1 1-56 0 0,0-1-58 0 0,-1 1-63 0 0,1-1-66 0 0,-1 0-72 0 0,1 1-73 0 0,2 0-923 0 0,4 2-909 0 0</inkml:trace>
  <inkml:trace contextRef="#ctx0" brushRef="#br0" timeOffset="-561.918">3342 547 10000 0 0,'0'0'292'0'0,"1"-1"0"0"0,0 1-251 0 0,1-1 55 0 0,-1 1 21 0 0,0-1 141 0 0,-1 1-1 0 0,0 0 34 0 0,0 0 303 0 0,0 0-108 0 0,-1 0-95 0 0,0-1-81 0 0,0 1-82 0 0,0-1-49 0 0,0 0 45 0 0,-5-1 185 0 0,5 2-239 0 0,-1 0 55 0 0,-4-1 189 0 0,-1 2-47 0 0,1 0-43 0 0,-1 0-40 0 0,-2 1 14 0 0,1 1-42 0 0,-5 2 69 0 0,1-1-48 0 0,-2 2 52 0 0,-8 3 69 0 0,1 0-52 0 0,2 1-50 0 0,2 2-49 0 0,0 1-48 0 0,1 2-48 0 0,2 1-44 0 0,1 3-46 0 0,12-18-59 0 0,-7 14 24 0 0,7-9 34 0 0,1-4 34 0 0,0-2 8 0 0,0 0 2 0 0,2 1-4 0 0,6 5-85 0 0,6 4 39 0 0,-9-10-52 0 0,-2 0 7 0 0,2 1 9 0 0,-1 0 0 0 0,1-1-1 0 0,-1 1 1 0 0,1-1 0 0 0,-1-1-1 0 0,1 1-17 0 0,29-5 1 0 0,-27 4-20 0 0,0-1 0 0 0,0 2 1 0 0,0-1-1 0 0,0 1 1 0 0,0 0-1 0 0,1 0 0 0 0,5 1 19 0 0,-1 1-18 0 0,-10-1 10 0 0,1-1 0 0 0,-1 0 0 0 0,0 1 0 0 0,1 0 0 0 0,-1 0 1 0 0,0-1-1 0 0,0 1 0 0 0,1 0 0 0 0,1 2 8 0 0,4 2-33 0 0,-1 1-1 0 0,1 0 1 0 0,4 4 33 0 0,-8-5-8 0 0,0 0 0 0 0,1 0 1 0 0,-2 1-1 0 0,1-1 0 0 0,2 6 8 0 0,11 23 5 0 0,-2 1 37 0 0,-1 6 202 0 0,8 41-244 0 0,-10-30 75 0 0,-9-34-26 0 0,-1-1 0 0 0,-1 1 1 0 0,0 0-50 0 0,-1 29 321 0 0,-4 12-321 0 0,3-47 37 0 0,1-8-17 0 0,-1 1 0 0 0,0-1 0 0 0,0 0 0 0 0,0 0 0 0 0,-2 4-20 0 0,-7 12 122 0 0,-1-7 51 0 0,-2-3 90 0 0,12-9-238 0 0,0-1 0 0 0,-1 0 0 0 0,1 1 0 0 0,0-1 0 0 0,0 0 0 0 0,0 0 1 0 0,0 0-1 0 0,0 1 0 0 0,0-1 0 0 0,0 0 0 0 0,0-1 0 0 0,-1 1 0 0 0,1 0-25 0 0,-16-6 287 0 0,-15-14 261 0 0,29 18-471 0 0,-24-21 386 0 0,4-4-35 0 0,18 19-298 0 0,0 0 0 0 0,0 0 0 0 0,0-1 0 0 0,1 0 0 0 0,0 0 0 0 0,1-1-130 0 0,2 8 17 0 0,-9-33 364 0 0,6 12-161 0 0,3 3-72 0 0,5-1-41 0 0,-3 15-95 0 0,1 0-1 0 0,0 0 1 0 0,1 1-1 0 0,-1-1 1 0 0,1 0-1 0 0,0 1 1 0 0,0 0-1 0 0,1 0 1 0 0,0 0-12 0 0,14-14 4 0 0,-1 7-63 0 0,2 2-79 0 0,3 2-106 0 0,-11 5 76 0 0,1 1-35 0 0,1 0-89 0 0,-6 0 99 0 0,0 1-43 0 0,3-1-167 0 0,-6 0 157 0 0,1 1-32 0 0,3-1-270 0 0,0 0-115 0 0,-4 1 284 0 0,0 0-34 0 0,-1 0-37 0 0,1 0-37 0 0,-2 1 8 0 0,0-1-59 0 0,0 1-52 0 0,0-1-47 0 0,1 1-180 0 0,-1-1-48 0 0,1 0-221 0 0,2 0-606 0 0,-4 0 1081 0 0</inkml:trace>
  <inkml:trace contextRef="#ctx0" brushRef="#br0" timeOffset="36329.489">8392 234 12416 0 0,'0'0'278'0'0,"0"-1"-73"0"0,-1 1-63 0 0,0 0-51 0 0,-1-1-17 0 0,-3-2-46 0 0,4 2 11 0 0,-6-2-3 0 0,1 0 32 0 0,-8 0 156 0 0,4 3 9 0 0,0 2 46 0 0,-11 5 374 0 0,12-3-179 0 0,0 1 1 0 0,0 0 0 0 0,-4 4-475 0 0,0 0 426 0 0,1 0-63 0 0,1 0-84 0 0,1-2-108 0 0,3-1 30 0 0,0-1 0 0 0,0 1-1 0 0,1 1 1 0 0,0 0-201 0 0,-17 15 474 0 0,14-15-350 0 0,-26 26 276 0 0,32-30-359 0 0,1 0 1 0 0,-1 0-1 0 0,1 0 0 0 0,0 1 0 0 0,0-1 0 0 0,0 1 1 0 0,0 0-1 0 0,0-1 0 0 0,1 1 0 0 0,-1 2-41 0 0,1 0 50 0 0,-1 0-1 0 0,0-1 1 0 0,0 1 0 0 0,0 0-1 0 0,-1-1 1 0 0,0 1 0 0 0,0-1-1 0 0,-1 1-49 0 0,3-5 12 0 0,1 0 0 0 0,-1 1-1 0 0,0-1 1 0 0,1 0-1 0 0,0 1 1 0 0,-1-1 0 0 0,1 0-1 0 0,0 1 1 0 0,0-1 0 0 0,-1 0-1 0 0,1 1 1 0 0,0-1-1 0 0,0 1 1 0 0,1-1 0 0 0,-1 0-1 0 0,0 1 1 0 0,0 0-12 0 0,1-1 14 0 0,-1 0-1 0 0,0 1 1 0 0,0-1 0 0 0,0 0 0 0 0,0 1 0 0 0,0-1-1 0 0,0 0 1 0 0,0 1 0 0 0,0-1 0 0 0,0 0 0 0 0,-1 1-1 0 0,1-1 1 0 0,0 0 0 0 0,-1 1 0 0 0,1-1 0 0 0,-1 0-1 0 0,0 1-13 0 0,-2 5 282 0 0,3-6-262 0 0,0-1 0 0 0,0 0 0 0 0,0 1 1 0 0,0-1-1 0 0,1 0 0 0 0,-1 0 0 0 0,0 1 0 0 0,0-1 0 0 0,0 0 0 0 0,0 1 0 0 0,1-1 0 0 0,-1 0 0 0 0,0 0 0 0 0,0 0 0 0 0,1 1 0 0 0,-1-1 0 0 0,0 0 0 0 0,1 0 0 0 0,-1 0 0 0 0,0 1 0 0 0,0-1 0 0 0,1 0 0 0 0,-1 0 1 0 0,0 0-1 0 0,1 0 0 0 0,-1 0 0 0 0,0 0 0 0 0,1 0 0 0 0,-1 0 0 0 0,0 0 0 0 0,1 0 0 0 0,-1 0 0 0 0,0 0 0 0 0,1 0 0 0 0,-1 0 0 0 0,0 0 0 0 0,1 0 0 0 0,-1 0 0 0 0,0 0 0 0 0,1-1-20 0 0,6 0 248 0 0,0-1-65 0 0,-1-1-92 0 0,-3 2-89 0 0,-1-1-34 0 0,17-14-73 0 0,-2-2 79 0 0,30-40 133 0 0,-35 43-103 0 0,0 0-35 0 0,0 0-49 0 0,1 0-63 0 0,-9 12-41 0 0,0 5 39 0 0,1 12-45 0 0,-2 5 112 0 0,-3-4 83 0 0,0 1 125 0 0,0 1-32 0 0,0 0-35 0 0,1-11-54 0 0,-1-1 0 0 0,1 1 0 0 0,0 0 0 0 0,0-1 0 0 0,1 1 0 0 0,0-1 0 0 0,2 5-9 0 0,-1-4-36 0 0,0-1 45 0 0,1 2 46 0 0,3 2 90 0 0,-6-8-123 0 0,0 0 0 0 0,0 0 1 0 0,0 0-1 0 0,0-1 1 0 0,0 1-1 0 0,1 0 1 0 0,-1-1-1 0 0,0 1 0 0 0,0-1 1 0 0,0 1-1 0 0,1-1 1 0 0,0 1-23 0 0,11-2 94 0 0,-7-1-259 0 0,-1 0 90 0 0,1-1 64 0 0,7-4 64 0 0,-8 4-82 0 0,-2 1-33 0 0,1 0-48 0 0,-1-1-56 0 0,0 1-68 0 0,0-1-118 0 0,1 0-110 0 0,-3 1 185 0 0,1 0-34 0 0,0 1-34 0 0,-1-1-36 0 0,1 0-39 0 0,0 1-40 0 0,-1-1-42 0 0,1 0-44 0 0,0 0-46 0 0,-1 1-46 0 0,1-1-50 0 0,0 0-50 0 0,3-4-1710 0 0,2-4-1376 0 0</inkml:trace>
  <inkml:trace contextRef="#ctx0" brushRef="#br0" timeOffset="36731.742">8667 1 13536 0 0,'0'0'306'0'0,"0"0"46"0"0,0 0 22 0 0,0 0-160 0 0,0 0-103 0 0,0 0 32 0 0,0 0 34 0 0,0 0 7 0 0,0 0-78 0 0,-1 1-52 0 0,0 3-6 0 0,0-2 3 0 0,-5 18 523 0 0,0 1-73 0 0,1 0-64 0 0,0 1-56 0 0,-3 10 103 0 0,-1 0-80 0 0,6-20-280 0 0,-10 32 284 0 0,1 0-85 0 0,1 1-95 0 0,3 0-109 0 0,1-2 165 0 0,2 0-1 0 0,1 17-283 0 0,7 3 156 0 0,-3-60-87 0 0,0-1 0 0 0,1 0 0 0 0,-1 1-1 0 0,1-1 1 0 0,0 0 0 0 0,-1 0 0 0 0,1 1 0 0 0,2 1-69 0 0,-2-3 51 0 0,0 1 0 0 0,0-1 0 0 0,0 1-1 0 0,0-1 1 0 0,1 1 0 0 0,-1-1 0 0 0,0 0 0 0 0,1 0 0 0 0,1 1-51 0 0,16 6 370 0 0,4-7-84 0 0,0-4-80 0 0,1-4-76 0 0,-4-3-71 0 0,-3-2-67 0 0,-12 8 40 0 0,-1-1 0 0 0,1 0-1 0 0,-1 0 1 0 0,0 0 0 0 0,3-6-32 0 0,-5 7 16 0 0,1 0 1 0 0,-1 0-1 0 0,-1-1 1 0 0,1 1-1 0 0,-1 0 1 0 0,1-1-1 0 0,-1-3-16 0 0,0 4 8 0 0,-1-1 0 0 0,0 1 0 0 0,0 0-1 0 0,0-1 1 0 0,0 1 0 0 0,-1 0 0 0 0,1-1 0 0 0,-2 0-8 0 0,1-1 0 0 0,-1 1 0 0 0,0-1 0 0 0,0 1 0 0 0,-1 0 0 0 0,0 0 0 0 0,-2-4 0 0 0,1 3 4 0 0,-1 1-1 0 0,1-1 1 0 0,-1 1 0 0 0,-3-3-4 0 0,-24-15-81 0 0,-4 5-95 0 0,-1 6-94 0 0,34 11 351 0 0,0 0-101 0 0,1 1-83 0 0,-1-1-67 0 0,0 0-152 0 0,-4-1-545 0 0,5 2 607 0 0,1 0-127 0 0,1 0 30 0 0,0 0-36 0 0,0 0-1022 0 0,0 0 865 0 0,0 0 109 0 0,0 0-8 0 0,0 0-100 0 0,0 0-119 0 0,0 0-104 0 0,0 0 135 0 0,0 0-40 0 0,2-1-761 0 0,0 1 31 0 0,1-1-35 0 0,3 0-850 0 0</inkml:trace>
  <inkml:trace contextRef="#ctx0" brushRef="#br0" timeOffset="37039.681">9159 170 15464 0 0,'0'0'348'0'0,"0"0"49"0"0,0 0 23 0 0,0 0-169 0 0,0 0-120 0 0,0 0-36 0 0,-2 0-56 0 0,-17 2-28 0 0,-1 2 82 0 0,2 2 39 0 0,-25 10 236 0 0,23-8-221 0 0,2-1-52 0 0,-22 9 181 0 0,33-12-219 0 0,-1 1-1 0 0,1-1 1 0 0,-1 1 0 0 0,-2 4-57 0 0,7-7 14 0 0,1 0 1 0 0,-1 0-1 0 0,1 1 1 0 0,0-1-1 0 0,0 1 0 0 0,0-1 1 0 0,0 1-1 0 0,1 0 1 0 0,-1 0-1 0 0,1 0 0 0 0,-1 0 1 0 0,1 1-15 0 0,0-2 6 0 0,1 0-1 0 0,0 0 1 0 0,-1 1 0 0 0,1-1 0 0 0,0 0 0 0 0,0 0 0 0 0,1 1 0 0 0,-1-1-1 0 0,0 0 1 0 0,1 0 0 0 0,-1 0 0 0 0,1 0 0 0 0,0 0 0 0 0,0 0 0 0 0,-1 0 0 0 0,2 0-1 0 0,-1 0 1 0 0,0 0 0 0 0,1 1-6 0 0,3 4 11 0 0,1 0-1 0 0,0-1 1 0 0,0 1-1 0 0,0-1 1 0 0,1-1 0 0 0,5 4-11 0 0,48 29 44 0 0,-30-20-35 0 0,-13-7-8 0 0,-2-2 3 0 0,-1 0-1 0 0,-1 1 0 0 0,5 3-3 0 0,-12-4 407 0 0,-6-1-40 0 0,-5-1-41 0 0,-4-2-45 0 0,-1 0-46 0 0,-2-1-50 0 0,2-1-52 0 0,3-2-54 0 0,-46 7 280 0 0,29-6-295 0 0,12 0-91 0 0,-1-1-60 0 0,1 0-73 0 0,0 0-83 0 0,7-1 112 0 0,3 0 138 0 0,1 0-47 0 0,-1 1-47 0 0,1-1-49 0 0,-1 0-50 0 0,1 0-50 0 0,0 0-52 0 0,0 0-52 0 0,-1 0-54 0 0,1 0-54 0 0,0 0-55 0 0,0 0-56 0 0,0 0-58 0 0,0-1-58 0 0,0 1-59 0 0,0 0-60 0 0,-3 0-1667 0 0,0-2-1390 0 0</inkml:trace>
  <inkml:trace contextRef="#ctx0" brushRef="#br0" timeOffset="37564.955">9601 250 14224 0 0,'-7'-1'413'0'0,"0"1"-76"0"0,0 1-69 0 0,0 1-62 0 0,0 0-54 0 0,0 1-47 0 0,-8 2-5 0 0,5-1-91 0 0,-4 1-39 0 0,-2 0 30 0 0,1 1 1 0 0,-1 0 0 0 0,1 1 0 0 0,-5 4-1 0 0,-6 3 54 0 0,1 2 55 0 0,1-2 54 0 0,0-1 76 0 0,3 0-47 0 0,8-4-5 0 0,0 1 1 0 0,-11 9-188 0 0,8-3 166 0 0,2 1 47 0 0,2 1 64 0 0,2 0 83 0 0,8-4 80 0 0,6-4-92 0 0,4-4-74 0 0,5-2-60 0 0,10-2 41 0 0,7-6 52 0 0,-11-2-209 0 0,0-1 1 0 0,17-9-99 0 0,12-10 91 0 0,9-4-198 0 0,-37 21 26 0 0,1 0-1 0 0,0 1 0 0 0,0 1 1 0 0,1 1-1 0 0,15-1 82 0 0,-35 6-5 0 0,-1 1-1 0 0,1 0 1 0 0,0 0-1 0 0,-1 0 1 0 0,1 0 0 0 0,0 0-1 0 0,-1 0 1 0 0,1 1-1 0 0,-1-1 1 0 0,1 0 0 0 0,0 1-1 0 0,-1-1 1 0 0,1 1-1 0 0,-1 0 1 0 0,1-1 0 0 0,-1 1-1 0 0,0 0 1 0 0,1 0-1 0 0,-1 0 1 0 0,0 0 0 0 0,0 0-1 0 0,1 0 1 0 0,-1 0-1 0 0,0 1 1 0 0,0-1 0 0 0,0 0-1 0 0,0 1 1 0 0,-1-1-1 0 0,1 0 1 0 0,0 1 5 0 0,0 1-3 0 0,1 0 1 0 0,-1 0-1 0 0,-1 0 0 0 0,1 0 1 0 0,0 1-1 0 0,-1-1 0 0 0,1 0 0 0 0,-1 0 1 0 0,0 0-1 0 0,0 0 0 0 0,0 1 1 0 0,-1-1-1 0 0,1 0 0 0 0,-1 0 0 0 0,0 0 3 0 0,-7 22 84 0 0,-8 12 153 0 0,8-18-118 0 0,-4 0 70 0 0,-4-2 110 0 0,9-12-39 0 0,3-5 69 0 0,3 0-289 0 0,1-1-1 0 0,-1 1 0 0 0,1-1 1 0 0,0 1-1 0 0,-1-1 0 0 0,1 1 0 0 0,0-1 1 0 0,0 1-1 0 0,-1-1 0 0 0,1 1 1 0 0,0-1-1 0 0,0 1 0 0 0,0-1 1 0 0,-1 0-1 0 0,1 1 0 0 0,0-1 1 0 0,0 1-1 0 0,0-1-39 0 0,0-7 298 0 0,1 0-92 0 0,-1 5-150 0 0,1 0-38 0 0,-1 1-43 0 0,1 0-49 0 0,8-14 74 0 0,1 1 0 0 0,1-1 0 0 0,0 2 0 0 0,1 0 0 0 0,1 0 0 0 0,9-7 0 0 0,-17 16 0 0 0,1-1-241 0 0,1 0 81 0 0,0-1 69 0 0,-1 1 61 0 0,1 0 47 0 0,0 0 35 0 0,4-4 94 0 0,17-11 273 0 0,-19 15-326 0 0,0 0-40 0 0,-2 1-49 0 0,0 1-36 0 0,0 0-43 0 0,0 0-48 0 0,0 0-54 0 0,0 1-59 0 0,0 0-66 0 0,0 0-72 0 0,1 0-77 0 0,-1 0-83 0 0,0 1-89 0 0,1 0-95 0 0,-1 0-101 0 0,1 0-106 0 0,-1 1-112 0 0,1 0-118 0 0,-2 1-1318 0 0,4-1-1398 0 0</inkml:trace>
  <inkml:trace contextRef="#ctx0" brushRef="#br0" timeOffset="37925.547">10163 170 13016 0 0,'0'0'297'0'0,"0"0"39"0"0,0 1-62 0 0,0-1-77 0 0,-1 1-65 0 0,1 0-52 0 0,-1 1-34 0 0,-1 4-36 0 0,1-4 30 0 0,-6 15 97 0 0,0 0 101 0 0,1-2 23 0 0,0 0 39 0 0,-13 34 782 0 0,11-28-660 0 0,0 1-76 0 0,4-11-218 0 0,1-1-37 0 0,-9 26 436 0 0,2-7-132 0 0,-2 1-67 0 0,-5 11 82 0 0,2 3-116 0 0,3 2-92 0 0,2-1-69 0 0,7-26-36 0 0,1-1-1 0 0,0 1 0 0 0,1 0 1 0 0,1 2-97 0 0,1-6 52 0 0,0 0 0 0 0,1 0 1 0 0,2 4-53 0 0,0-4 66 0 0,7 8 124 0 0,-9-21-163 0 0,-1 0 1 0 0,1 0-1 0 0,-1-1 0 0 0,1 1 1 0 0,0 0-1 0 0,0-1 1 0 0,-1 1-1 0 0,3 0-27 0 0,11 4 118 0 0,-14-6-117 0 0,0 0 0 0 0,-1 0 0 0 0,1 0 0 0 0,0 1 0 0 0,-1-1 0 0 0,1 0 0 0 0,-1 0 0 0 0,1 0 0 0 0,0 0 0 0 0,-1 0 0 0 0,1-1 0 0 0,0 1 0 0 0,-1 0 0 0 0,1 0 0 0 0,0 0 0 0 0,-1 0 0 0 0,1-1 0 0 0,0 1 0 0 0,-1 0 0 0 0,1-1 0 0 0,-1 1 0 0 0,1 0-1 0 0,-1-1 1 0 0,1 1 0 0 0,-1-1 0 0 0,1 1 0 0 0,-1-1 0 0 0,1 1 0 0 0,-1-1 0 0 0,0 1 0 0 0,1-1 0 0 0,-1 1 0 0 0,0-1 0 0 0,1 0-1 0 0,0-1-20 0 0,2-2-150 0 0,3-7-109 0 0,-5 7 102 0 0,0 2 44 0 0,0-1-35 0 0,0 1-40 0 0,0 0-45 0 0,0-1-90 0 0,-1 1-71 0 0,1-1-78 0 0,0 0-88 0 0,-1 1-95 0 0,1-1-102 0 0,0 1-111 0 0,-1-1-118 0 0,2-4-1388 0 0,0-3-1354 0 0,-2 10 3734 0 0</inkml:trace>
  <inkml:trace contextRef="#ctx0" brushRef="#br0" timeOffset="38631.178">10086 299 9224 0 0,'0'0'266'0'0,"0"0"1"0"0,0 0-199 0 0,1-1-40 0 0,2-2-1 0 0,-2 0 37 0 0,10-7 901 0 0,2 2-104 0 0,0 2-93 0 0,1 2-82 0 0,1 2-71 0 0,-1 1-58 0 0,0 2-49 0 0,-1 0-36 0 0,1 2 44 0 0,-1 2-66 0 0,-1 2-61 0 0,-2 1-53 0 0,-1 1-46 0 0,-1 1-41 0 0,5 13 157 0 0,-10-16-307 0 0,-1 0 1 0 0,0 0-1 0 0,0 0 0 0 0,0 0 0 0 0,-1 1 0 0 0,0-1 0 0 0,-1 0 0 0 0,1 0 0 0 0,-2 3-99 0 0,0 5 225 0 0,-2 0 37 0 0,2-12-190 0 0,1 1 0 0 0,-1-1 0 0 0,0 1 0 0 0,-1-1 0 0 0,1 0 0 0 0,-1 0 0 0 0,1 0 0 0 0,-1 0 0 0 0,0 0 0 0 0,0 0 0 0 0,-2 2-72 0 0,1-2 76 0 0,0-1 0 0 0,-1 1-1 0 0,1-1 1 0 0,-1 1 0 0 0,0-1 0 0 0,-2 1-76 0 0,-19 6 235 0 0,15-6-97 0 0,0-1 0 0 0,0 0 0 0 0,0-1 0 0 0,0 0 1 0 0,-4-1-139 0 0,-10-1 207 0 0,0 0-64 0 0,0-2-93 0 0,13 2-68 0 0,-1 0-34 0 0,1-1-36 0 0,0 1-40 0 0,7 0-100 0 0,-1 1 63 0 0,0-1 54 0 0,0 1 47 0 0,-4-2 39 0 0,-18-2 214 0 0,21 3-178 0 0,0-1-36 0 0,-2 0-104 0 0,4 1 14 0 0,-1 0-41 0 0,1 0-45 0 0,0-1-49 0 0,0 1-56 0 0,0 0-58 0 0,0-1-64 0 0,0 0-69 0 0,1 1-73 0 0,-1-1-78 0 0,1 0-82 0 0,-1 0-88 0 0,1 0-93 0 0,0 0-96 0 0,-3-2-1365 0 0,-2-3-1338 0 0</inkml:trace>
  <inkml:trace contextRef="#ctx0" brushRef="#br0" timeOffset="39169.768">10512 39 13496 0 0,'0'0'397'0'0,"0"0"-144"0"0,0 0-117 0 0,0 0-36 0 0,-1 2-58 0 0,-2 10-53 0 0,0 1 41 0 0,-1 0 38 0 0,-1-1 35 0 0,-1 6 87 0 0,1-1 52 0 0,0 1 47 0 0,2 0 40 0 0,-1 7 237 0 0,0 0 97 0 0,-3 26 783 0 0,4-34-992 0 0,1 0-40 0 0,0-3-110 0 0,0 1-48 0 0,1-1-55 0 0,-1 0-66 0 0,0 5 111 0 0,-1 0-88 0 0,-1 4-46 0 0,-3 10-6 0 0,6-27-78 0 0,-1 0-1 0 0,0-1 1 0 0,0 1 0 0 0,-3 3-28 0 0,-7 21 129 0 0,11-23-88 0 0,1-6-93 0 0,0-1-83 0 0,0 0-154 0 0,0 0-60 0 0,0 0-17 0 0,0 0 119 0 0,0 0 5 0 0,0-2-476 0 0,-1-1 60 0 0,1 1 55 0 0,0-1 54 0 0,0 0 49 0 0,1 1 47 0 0,-1-1 44 0 0,0 0 41 0 0,1-1-24 0 0,0 1 48 0 0,0-1 44 0 0,0 0 38 0 0,0 0-9 0 0,0 0 38 0 0,1-1-10 0 0,0-3-76 0 0,0 0-68 0 0,0 4 86 0 0,3-14-632 0 0,6-11-672 0 0,-6 17 942 0 0,0 0 33 0 0,1 0 71 0 0,0-1 46 0 0,-2 7 309 0 0,0-1 41 0 0,-1 1 43 0 0,1-1 48 0 0,0 1 52 0 0,0-1 55 0 0,-2 3-96 0 0,1 1 55 0 0,0-1 53 0 0,0 0 49 0 0,1 1 45 0 0,-1 0 40 0 0,1-1 38 0 0,0 1 34 0 0,3-2 274 0 0,1 0 75 0 0,-1 0 9 0 0,13-5 1193 0 0,-11 6-1059 0 0,0 1-7 0 0,0 1-37 0 0,1 2-36 0 0,0 1-33 0 0,9 3 537 0 0,0 2-118 0 0,-5-2-328 0 0,-1-1-55 0 0,21 5 326 0 0,-18-2-548 0 0,0-1-35 0 0,1 1-30 0 0,-1-1-43 0 0,1 0-42 0 0,0-1-47 0 0,-10-3-148 0 0,42 7 576 0 0,-15-8-310 0 0,8-1-137 0 0,-24 1-175 0 0,-5 0-61 0 0,1 0-57 0 0,-14 0-114 0 0,0 0-14 0 0,0 0 62 0 0,0 0 0 0 0,0 0-57 0 0,0 0-167 0 0,0 0-310 0 0,0 0 379 0 0,0 0 150 0 0,0 0-32 0 0,0 0-4 0 0,0 0-33 0 0,0 0-38 0 0,0 0-43 0 0,0 0-46 0 0,0 0-44 0 0,0 0-39 0 0,0 0-36 0 0,0 0-285 0 0,0 0-59 0 0,0 0-47 0 0,0 0-34 0 0,-1-1-419 0 0,1 0-651 0 0,-1 0-1045 0 0</inkml:trace>
  <inkml:trace contextRef="#ctx0" brushRef="#br0" timeOffset="39530.007">10826 21 13760 0 0,'0'0'314'0'0,"0"0"46"0"0,0 0 22 0 0,0 0-163 0 0,0 0-106 0 0,0 1-9 0 0,-3 8 11 0 0,2-7-35 0 0,1 1 57 0 0,-4 16 839 0 0,2 1-75 0 0,1-1-91 0 0,2 1-106 0 0,0 0-121 0 0,0-11-341 0 0,1 1-36 0 0,-1 0-38 0 0,1 0-40 0 0,-1-1-41 0 0,1 1-43 0 0,-1 0-46 0 0,1 0-49 0 0,-1-1-50 0 0,0 1-52 0 0,0-9 55 0 0,-1 1 57 0 0,0 1 85 0 0,0-1-56 0 0,0-1-96 0 0,0 0 2 0 0,0 0-44 0 0,0 0-59 0 0,0 0-63 0 0,0 0-69 0 0,0 0-77 0 0,0 0-25 0 0,0 0-70 0 0,0-1-61 0 0,0 1-54 0 0,0 0-185 0 0,0 0-54 0 0,0 0-224 0 0,0 1-603 0 0</inkml:trace>
  <inkml:trace contextRef="#ctx0" brushRef="#br0" timeOffset="39876.359">10907 242 13104 0 0,'0'0'297'0'0,"0"0"39"0"0,0 0 19 0 0,0 0-145 0 0,0 0-99 0 0,0 0 25 0 0,0 0-44 0 0,0 0 108 0 0,0 0 220 0 0,0 0 396 0 0,0 0-324 0 0,0 0-114 0 0,1 0-98 0 0,-1 1-78 0 0,1-1 1 0 0,2 2 96 0 0,-3-2-121 0 0,1 1-44 0 0,-1-1 37 0 0,0 1 41 0 0,1-1 49 0 0,0 3 57 0 0,0 1-43 0 0,-1 0-39 0 0,0 0-36 0 0,0 5 106 0 0,-1 0-102 0 0,-1-1-98 0 0,1 0-34 0 0,-5 14 69 0 0,4-12-23 0 0,-4 11-107 0 0,1 2 64 0 0,1 0 51 0 0,1 1 41 0 0,1-15-66 0 0,2 1-1 0 0,-1 0 1 0 0,1-1 0 0 0,1 1-1 0 0,-1 0 1 0 0,2-1 0 0 0,-1 1-1 0 0,2 3-100 0 0,0-7-91 0 0,-1 1 42 0 0,5 6 50 0 0,-5-10 36 0 0,0 1-1 0 0,1 0 1 0 0,-1-1-1 0 0,1 1 1 0 0,0-1-1 0 0,0 0 1 0 0,1 0-1 0 0,-1 0-36 0 0,5 3 17 0 0,1-2-71 0 0,0 0-93 0 0,1-2-117 0 0,-3-1 11 0 0,0-1-69 0 0,0-1-76 0 0,1 0-84 0 0,10-4-528 0 0</inkml:trace>
  <inkml:trace contextRef="#ctx0" brushRef="#br0" timeOffset="40453.184">11417 156 15736 0 0,'0'0'464'0'0,"0"0"-262"0"0,0 0-48 0 0,0 0-43 0 0,0 0-37 0 0,-1 1-12 0 0,-2 1-101 0 0,0-1 89 0 0,-8 4-34 0 0,1 0 1 0 0,0 0-1 0 0,-1 2-16 0 0,-14 13 104 0 0,6-3-25 0 0,0 0 68 0 0,-2 2 84 0 0,0 0 60 0 0,-2 6 117 0 0,16-17-180 0 0,0 1 0 0 0,0 1 0 0 0,-2 4-228 0 0,3-4 151 0 0,0 1 33 0 0,-8 12 228 0 0,6-7-174 0 0,2-3-100 0 0,2 0-82 0 0,3-5 122 0 0,3-2-51 0 0,5 0-12 0 0,3-3-61 0 0,14-4-2 0 0,-11-1 46 0 0,16-7 64 0 0,-1-4-83 0 0,-1-4-68 0 0,-1-1-54 0 0,-5 4-70 0 0,-1 1 0 0 0,3 0 113 0 0,-11 7-45 0 0,0 1 1 0 0,0 1 0 0 0,0-1 0 0 0,1 2 44 0 0,18-4-140 0 0,3 2-41 0 0,-32 5 181 0 0,0 0-1 0 0,0 0 0 0 0,0-1 0 0 0,1 1 0 0 0,-1 1 1 0 0,0-1-1 0 0,0 0 0 0 0,0 1 0 0 0,0-1 0 0 0,1 1 1 0 0,-1-1-1 0 0,0 1 0 0 0,0 0 0 0 0,0 0 1 0 0,0 0-1 0 0,-1 0 0 0 0,1 0 0 0 0,0 0 0 0 0,0 1 1 0 0,-1-1-1 0 0,1 1 0 0 0,0-1 1 0 0,-1 1 0 0 0,0 0 0 0 0,1 0 0 0 0,-1 1 0 0 0,0-1 0 0 0,0 0 0 0 0,0 0 0 0 0,-1 0 1 0 0,1 1-1 0 0,-1-1 0 0 0,1 0 0 0 0,-1 1 0 0 0,0-1 0 0 0,1 1 0 0 0,-1-1 0 0 0,0 0 0 0 0,-1 1 0 0 0,1-1 0 0 0,0 1 0 0 0,-1 1 0 0 0,-2 12 0 0 0,2-10 0 0 0,0-1 0 0 0,0 0 0 0 0,0 0 0 0 0,0 0 0 0 0,-1 0 0 0 0,0 0 0 0 0,0 0 0 0 0,-2 2 0 0 0,-12 24-5 0 0,2-4-15 0 0,4-11 51 0 0,6-11-6 0 0,0 1 52 0 0,-2 4 159 0 0,5-9-199 0 0,0 0 1 0 0,1 0-1 0 0,-1 0 1 0 0,0 0-1 0 0,0 0 0 0 0,1-1 1 0 0,-1 1-1 0 0,0 0 0 0 0,0-1 1 0 0,0 1-1 0 0,0-1 0 0 0,-1 1-37 0 0,1 0 188 0 0,1-1 86 0 0,0 0 40 0 0,0 0 6 0 0,0 0-38 0 0,2-6-150 0 0,6-4-83 0 0,-2 2-29 0 0,-1 0-13 0 0,1 1 1 0 0,-1-1-1 0 0,1 1 1 0 0,1 0-1 0 0,-1 0 0 0 0,1 0 1 0 0,0 1-1 0 0,1 0 1 0 0,4-2-8 0 0,17-11 50 0 0,29-13-50 0 0,-37 21-25 0 0,0 1 0 0 0,0 1-1 0 0,4 0 26 0 0,-18 6-6 0 0,0 1 0 0 0,-1 1-1 0 0,1-1 1 0 0,0 1 0 0 0,0 1-1 0 0,0-1 1 0 0,0 1 0 0 0,0 0-1 0 0,0 1 1 0 0,0-1 0 0 0,-1 1-1 0 0,8 2 7 0 0,-10-1-3 0 0,-1-1 1 0 0,1 1-1 0 0,0-1 0 0 0,-1 1 0 0 0,0 0 0 0 0,1 0 1 0 0,-1 1-1 0 0,0-1 0 0 0,1 2 3 0 0,0 0-17 0 0,0 0 0 0 0,-1 1 0 0 0,1-1 0 0 0,-1 1 0 0 0,-1-1 0 0 0,1 1 0 0 0,0 0 0 0 0,-1 0 1 0 0,2 6 16 0 0,0 2-48 0 0,-1 0 0 0 0,0 1 0 0 0,0 9 48 0 0,2 18-11 0 0,-4-20 55 0 0,0-18-274 0 0,-1 1 90 0 0,0-1 79 0 0,0 0 65 0 0,0 0 51 0 0,0 0 39 0 0,0 12 495 0 0,-1-11-483 0 0,1 1-97 0 0,-1-3-63 0 0,1 1-55 0 0,-1 0-62 0 0,1-1-68 0 0,-1 1-103 0 0,1 0-96 0 0,-1-1-107 0 0,0 1-114 0 0,0 0-125 0 0,1-2 342 0 0,0 1-34 0 0,-1-1-36 0 0,1 0-36 0 0,-1 1-38 0 0,1-1-40 0 0,-1 2-694 0 0,0 0-37 0 0,-1 6-2844 0 0</inkml:trace>
  <inkml:trace contextRef="#ctx0" brushRef="#br0" timeOffset="1271.168">5966 280 16008 0 0,'0'0'362'0'0,"0"0"47"0"0,0 0 30 0 0,0 0-181 0 0,0 0-123 0 0,0 1-32 0 0,0-1-53 0 0,0 8-47 0 0,0 2-18 0 0,-1 1 97 0 0,0 2 89 0 0,-2 17 325 0 0,2-21-363 0 0,0-5-31 0 0,-6 34 832 0 0,0 0-100 0 0,5-19-467 0 0,0 0-40 0 0,1 0-44 0 0,0 0-50 0 0,1 5-123 0 0,0 13 134 0 0,-1-11-83 0 0,1-8-93 0 0,0-3-50 0 0,0 0-46 0 0,0-3-36 0 0,0 0-44 0 0,1 1-50 0 0,-1-1-56 0 0,0-11-187 0 0,-1 0 81 0 0,-1 0 58 0 0,-2 1-294 0 0,0-2 144 0 0,3 0 152 0 0,0 0-49 0 0,-1 1-56 0 0,1-2-68 0 0,-8-1-1233 0 0</inkml:trace>
  <inkml:trace contextRef="#ctx0" brushRef="#br0" timeOffset="1710.637">5717 469 13648 0 0,'0'0'306'0'0,"0"0"-111"0"0,0-1-41 0 0,0 0 57 0 0,0-1-123 0 0,0-4 173 0 0,1 6-138 0 0,-1-1 57 0 0,6 1 51 0 0,0 1-1 0 0,1 0 0 0 0,-1 0 0 0 0,3 1-230 0 0,13 4 564 0 0,-3 1-152 0 0,-1 1-70 0 0,0-1-95 0 0,-1-1-100 0 0,10 3 110 0 0,0-2-73 0 0,11 1-9 0 0,25 3 38 0 0,-36-8-98 0 0,38 3 158 0 0,30-7 58 0 0,-18-1-51 0 0,-75 2-196 0 0,-2 0 4 0 0,0 0 0 0 0,0 0-25 0 0,0 2-142 0 0,-1 11-81 0 0,-6 11 79 0 0,0-4 69 0 0,3-1 75 0 0,5 1 102 0 0,2-10-38 0 0,1-1 35 0 0,-2-7-140 0 0,-1 0-1 0 0,1 0 0 0 0,-1-1 0 0 0,1 1 0 0 0,0-1 0 0 0,-1 0 0 0 0,1 1 1 0 0,0-1-1 0 0,0 0 0 0 0,0 0 0 0 0,0 0 0 0 0,0 0 0 0 0,0-1 1 0 0,0 1-1 0 0,0-1 0 0 0,0 1 0 0 0,1-1 0 0 0,-1 1 0 0 0,0-1 0 0 0,0 0 1 0 0,0 0-1 0 0,1 0-21 0 0,24-3 185 0 0,-5-3-36 0 0,-18 4-130 0 0,1 0-1 0 0,-1-1 0 0 0,1 1 0 0 0,-1-1 1 0 0,0 0-1 0 0,0 0 0 0 0,0-1 0 0 0,2-2-18 0 0,6-9 124 0 0,-6 5-6 0 0,-1 0 46 0 0,-1-1 57 0 0,0-1 66 0 0,-4 8-286 0 0,1 1 0 0 0,0-1 0 0 0,-1 0 0 0 0,0 1 0 0 0,0-1 0 0 0,0 0 0 0 0,0 0 0 0 0,-1 1 0 0 0,1-1 0 0 0,-1 0 0 0 0,0 1 0 0 0,0-1 0 0 0,-1 1 0 0 0,1-1-1 0 0,-8-14-27 0 0,-3 2-36 0 0,-6-2-87 0 0,-1 4-100 0 0,8 8 80 0 0,0 1-34 0 0,1 2-38 0 0,-1 1-40 0 0,7 2 112 0 0,1 0 35 0 0,-6-1-216 0 0,5 0 171 0 0,0 1-96 0 0,2 0 95 0 0,0 1-35 0 0,-1-1-238 0 0,1 0 176 0 0,1 1-37 0 0,-1-1-41 0 0,0 1-44 0 0,0 0-48 0 0,0-1-49 0 0,1 1 74 0 0,0-1-55 0 0,1 0-49 0 0,-1 0-44 0 0,0 1-162 0 0,1-1-43 0 0,-1 0-197 0 0,0 1-533 0 0,1-1 1481 0 0</inkml:trace>
  <inkml:trace contextRef="#ctx0" brushRef="#br0" timeOffset="35129.084">6803 274 10224 0 0,'0'-4'72'0'0,"0"1"42"0"0,-2-17 606 0 0,1 15-566 0 0,0-1-94 0 0,1 5-41 0 0,-1 0 36 0 0,1-2 149 0 0,0 1 103 0 0,0 0 78 0 0,0-2 1314 0 0,-1 4-1327 0 0,0 0-67 0 0,-1 2-87 0 0,0-1-112 0 0,-14 16 610 0 0,4 4-103 0 0,1 1-96 0 0,2 2-90 0 0,3-7-173 0 0,-1-1-41 0 0,-16 35 343 0 0,0 1-74 0 0,-5 11 25 0 0,13-28-341 0 0,-16 48 298 0 0,23-57-378 0 0,1-1-62 0 0,1 5-39 0 0,5-21-43 0 0,1 2-59 0 0,0-11 33 0 0,0 0-42 0 0,0 0 52 0 0,0 1 46 0 0,0-1 36 0 0,0 1 85 0 0,0 1 225 0 0,0-1-280 0 0,0 0-64 0 0,0-1-30 0 0,0 0-35 0 0,-1 1-40 0 0,1-1-44 0 0,0 0-67 0 0,0 1-62 0 0,0-1-67 0 0,0 0-73 0 0,0 0-79 0 0,-1 0-84 0 0,1 0-90 0 0,0 0-94 0 0,0 0 369 0 0,0 0-48 0 0,0 0-45 0 0,1 0-39 0 0,-1 0-153 0 0,0 0-39 0 0,1 0-186 0 0,-1 0-506 0 0</inkml:trace>
  <inkml:trace contextRef="#ctx0" brushRef="#br0" timeOffset="35847.674">6564 493 11544 0 0,'0'0'264'0'0,"0"0"34"0"0,0 0 20 0 0,3 0-41 0 0,27-1-184 0 0,3 0-69 0 0,0-1-49 0 0,-4 1-102 0 0,21 3 127 0 0,-27-1-50 0 0,0-1 58 0 0,5-1 56 0 0,14-3 89 0 0,4 1-5 0 0,-8-1-84 0 0,6 0 56 0 0,-35 3-130 0 0,1 0 57 0 0,1-1 62 0 0,7-2 104 0 0,2 0 10 0 0,-8 2-184 0 0,-15 2-131 0 0,-1 1 75 0 0,-3 1 62 0 0,-2 0 51 0 0,-3 1 69 0 0,-25 7 412 0 0,23-6-360 0 0,-8 3 77 0 0,1 0 109 0 0,-5 3 179 0 0,-13 8 377 0 0,21-7-492 0 0,1 1-37 0 0,7-3-177 0 0,0 1-35 0 0,-5 7 52 0 0,8-7-189 0 0,1 0-40 0 0,3-5-15 0 0,-2 7 70 0 0,7-4 37 0 0,-1-7-44 0 0,4 0 51 0 0,1 1-7 0 0,2 1-6 0 0,-2-3-7 0 0,12-4 35 0 0,-1-2-47 0 0,0-1-42 0 0,-1-1-33 0 0,9-6-37 0 0,11-10-79 0 0,-2 1-12 0 0,-31 21 26 0 0,0-1 0 0 0,0 1-1 0 0,0-1 1 0 0,0 0 0 0 0,2-2 69 0 0,7-8-238 0 0,-2 7 121 0 0,1 1 51 0 0,-9 4 60 0 0,0 1-1 0 0,0-1 1 0 0,0 0-1 0 0,0 0 1 0 0,-1 0 0 0 0,1 0-1 0 0,0 0 1 0 0,0 0-1 0 0,-1 0 1 0 0,1 0-1 0 0,-1-1 1 0 0,1 1 0 0 0,-1-1-1 0 0,1-1 7 0 0,-1 3-1 0 0,-1-1 1 0 0,0 1-1 0 0,1 0 0 0 0,-1-1 1 0 0,0 1-1 0 0,1 0 0 0 0,-1-1 0 0 0,1 1 1 0 0,-1 0-1 0 0,0-1 0 0 0,1 1 1 0 0,-1 0-1 0 0,1 0 0 0 0,-1-1 0 0 0,1 1 1 0 0,-1 0-1 0 0,1 0 0 0 0,-1 0 1 0 0,1 0-1 0 0,-1 0 0 0 0,1 0 0 0 0,-1 0 1 0 0,1 0-1 0 0,-1 0 0 0 0,1 0 1 0 0,-1 0-1 0 0,1 0 0 0 0,-1 0 0 0 0,1 0 1 0 0,-1 0-1 0 0,1 0 0 0 0,-1 1 1 0 0,1-1-1 0 0,-1 0 0 0 0,1 0 0 0 0,-1 1 1 0 0,1-1-1 0 0,-1 1 1 0 0,1-1 1 0 0,0 1 0 0 0,0-1 1 0 0,0 1-1 0 0,0-1 0 0 0,-1 1 0 0 0,1 0 1 0 0,0-1-1 0 0,-1 1 0 0 0,1 0 0 0 0,0 0 0 0 0,-1 0 1 0 0,1-1-1 0 0,-1 1 0 0 0,1 0 0 0 0,-1 0 1 0 0,0 0-1 0 0,1 0 0 0 0,-1 0 0 0 0,0 0 0 0 0,0 0-1 0 0,0 4 0 0 0,0-3 0 0 0,0 0 0 0 0,0-1 0 0 0,0 1 0 0 0,0-1 0 0 0,1 1 0 0 0,-1 0 0 0 0,0-1 0 0 0,1 1 0 0 0,-1 0 0 0 0,1-1 0 0 0,-1 1 0 0 0,1-1 0 0 0,0 1 0 0 0,-1-1 0 0 0,1 0 0 0 0,0 1 0 0 0,0-1 0 0 0,1 1 0 0 0,2 4-2 0 0,-1 1 37 0 0,4 6 129 0 0,-1-1 40 0 0,4 4 163 0 0,-5-10-230 0 0,1-1-45 0 0,2 0-26 0 0,5 3-19 0 0,8 5 43 0 0,-10-7-34 0 0,1-2 98 0 0,3-1 99 0 0,-10-3-115 0 0,1 0-1 0 0,-1 0 1 0 0,1 0-1 0 0,-1-1 1 0 0,3 0-138 0 0,3-2 200 0 0,-5 1-125 0 0,26-10 404 0 0,-11-3-204 0 0,5-9-121 0 0,1-1-64 0 0,-3-3-82 0 0,-21 24-3 0 0,14-22-10 0 0,-1 0-52 0 0,-9 15-20 0 0,-2 0 0 0 0,1 0 0 0 0,2-12 77 0 0,0 4-75 0 0,-1 1 42 0 0,-3 10 31 0 0,-1 0 0 0 0,0 0-1 0 0,0 0 1 0 0,-1 0 0 0 0,0-1 0 0 0,0 1-1 0 0,-1-4 3 0 0,0 5-25 0 0,1 0-1 0 0,-1 0 1 0 0,1 0-1 0 0,2-4 26 0 0,5-24-126 0 0,-9 32 118 0 0,0 1-1 0 0,0 0 0 0 0,0 0 0 0 0,0-1 1 0 0,0 1-1 0 0,0 0 0 0 0,-1-1 0 0 0,1 1 0 0 0,-1 0 1 0 0,0 0-1 0 0,1-1 0 0 0,-1 1 0 0 0,0 0 1 0 0,-1 0 8 0 0,-6-14 83 0 0,4 7 24 0 0,0-2 49 0 0,-2 4-23 0 0,4 6-99 0 0,0-1 1 0 0,-1 1 0 0 0,1 0 0 0 0,0 0 0 0 0,-1 0 0 0 0,1 0-1 0 0,-3 0-34 0 0,1 1 142 0 0,0 1-73 0 0,0 2-49 0 0,-2 1-35 0 0,4-2 35 0 0,-1 1-14 0 0,0-1 1 0 0,0 1-1 0 0,1 0 0 0 0,-1 0 0 0 0,1 0 0 0 0,0 0 0 0 0,0 0 0 0 0,0 0 0 0 0,0 1 0 0 0,1-1 0 0 0,-2 4-6 0 0,-13 42 57 0 0,15-45-57 0 0,-2 10 0 0 0,0 0 0 0 0,0 12 0 0 0,-5 23 0 0 0,2-21 0 0 0,0 19 0 0 0,2-20 0 0 0,-6 23 0 0 0,3 1 0 0 0,2-15 0 0 0,4-14 22 0 0,3-9 13 0 0,1-1 1 0 0,-1 1-1 0 0,3 3-35 0 0,-4-12 4 0 0,0-2-182 0 0,0 1 61 0 0,0 0 51 0 0,1-1 45 0 0,0 1 40 0 0,0 0 34 0 0,9 8 331 0 0,-6-8-337 0 0,-1 0-95 0 0,0-1-99 0 0,-2-1 29 0 0,0-1-33 0 0,0 1-35 0 0,0 0-40 0 0,1 0-170 0 0,0 0-94 0 0,0 0-101 0 0,1-1-112 0 0,-1 1-118 0 0,-2-1 364 0 0,1 0-34 0 0,0 0-33 0 0,-1 0-36 0 0,1 0-35 0 0,-1 0-37 0 0,4 0-694 0 0,-1 0-36 0 0,12-1-2850 0 0</inkml:trace>
  <inkml:trace contextRef="#ctx0" brushRef="#br0" timeOffset="46938.65">611 1777 12032 0 0,'-2'-4'82'0'0,"1"0"96"0"0,-1 0 59 0 0,0-5 376 0 0,2 6-454 0 0,-1 0-34 0 0,1 0-43 0 0,0 0-59 0 0,1 0-71 0 0,-1 0-83 0 0,-1-11 323 0 0,-4 2 24 0 0,1 5-13 0 0,0 0 71 0 0,0 1 86 0 0,0 1 101 0 0,-5-4 265 0 0,-1 0-77 0 0,0 2-74 0 0,-2 2-69 0 0,0 0-63 0 0,0 2-60 0 0,-1 1-54 0 0,1 2-50 0 0,-9 1 75 0 0,1 4-98 0 0,6 0-116 0 0,0 1-35 0 0,-11 12 27 0 0,18-12-102 0 0,0 1-1 0 0,1 0 1 0 0,0 0-1 0 0,0 2-29 0 0,-1 0 48 0 0,2 1 0 0 0,-1-1 0 0 0,1 1 0 0 0,1 1 0 0 0,-2 3-48 0 0,1 1 68 0 0,1 2 0 0 0,0-1 0 0 0,0 6-68 0 0,-1 27 54 0 0,-1 4 77 0 0,3-26 82 0 0,-1 26-213 0 0,2 56 350 0 0,1 2 59 0 0,0-81-302 0 0,-1 14 8 0 0,-1 1 31 0 0,3-15 15 0 0,-2-13-22 0 0,0-4-42 0 0,2-12-143 0 0,0-1-81 0 0,0 1-43 0 0,-1-1 12 0 0,1 1-17 0 0,-1 0-49 0 0,0 0-8 0 0,0 0-48 0 0,1 0-54 0 0,-1 0-59 0 0,0-1 15 0 0,1 1-49 0 0,-1 0-52 0 0,0-1-57 0 0,1 1-59 0 0,-1 0-63 0 0,1-1-67 0 0,-1 0-69 0 0,1 1-502 0 0,-1-1-35 0 0,-1 0-2786 0 0</inkml:trace>
  <inkml:trace contextRef="#ctx0" brushRef="#br0" timeOffset="47520.326">1 2118 11720 0 0,'0'0'264'0'0,"0"0"34"0"0,0 0 22 0 0,0 0-130 0 0,0 0-92 0 0,0 0-27 0 0,1 0-43 0 0,46-1-56 0 0,69-3-144 0 0,-99 3 167 0 0,27-2 59 0 0,0-2 86 0 0,90-16 477 0 0,-93 14-464 0 0,-1 1-61 0 0,-26 3 25 0 0,0 1-43 0 0,2-1-27 0 0,9-2-21 0 0,1-1 9 0 0,-8 3 31 0 0,-4 1 38 0 0,1-1 59 0 0,-11 3-131 0 0,1 0 42 0 0,11 3 452 0 0,-15-3-358 0 0,-1 0 18 0 0,0 0 78 0 0,-1 2 31 0 0,-16 20 507 0 0,5-7-299 0 0,2-3-154 0 0,1-1-53 0 0,-1 1-70 0 0,2 0-85 0 0,-12 17 219 0 0,5-8-183 0 0,11-14-89 0 0,0 0-49 0 0,2-3-38 0 0,0 0 1 0 0,1 0-1 0 0,0 0 0 0 0,-1 0 0 0 0,1 4-1 0 0,1 5 49 0 0,1-7 12 0 0,2 0 34 0 0,3-1 98 0 0,4-1 92 0 0,-9-3-252 0 0,0-1-1 0 0,1 0 1 0 0,-1 1 0 0 0,1-1-1 0 0,-1 0 1 0 0,1 0-1 0 0,-1 0 1 0 0,1-1-1 0 0,-1 1 1 0 0,1 0-1 0 0,-1 0 1 0 0,1-1-33 0 0,15-9 285 0 0,-2-5-92 0 0,-2-3-78 0 0,0 1-61 0 0,3-1 25 0 0,-2 0-34 0 0,-5 6-41 0 0,0 0 1 0 0,1 1-1 0 0,0 1 1 0 0,1 0-1 0 0,7-6-4 0 0,-6 8 0 0 0,0 0 0 0 0,1 1 0 0 0,-1 0 0 0 0,10-2 0 0 0,-15 6 0 0 0,0 0 0 0 0,0 1 0 0 0,0 0 0 0 0,0 1 0 0 0,0 0 0 0 0,0 0 0 0 0,1 0 0 0 0,-1 1 0 0 0,0 0 0 0 0,3 1 0 0 0,-7-1 0 0 0,1 1 0 0 0,0-1 0 0 0,-1 1-1 0 0,1 1 1 0 0,-1-1 0 0 0,0 0-1 0 0,1 1 1 0 0,-1 0 0 0 0,2 1 0 0 0,28 24 15 0 0,-15-11 36 0 0,-15-14 16 0 0,-3-1 13 0 0,0-1 12 0 0,0 0-4 0 0,0 0-35 0 0,0 0-123 0 0,0 0-73 0 0,0 0-17 0 0,-1-1-150 0 0,0-1 58 0 0,1 0-22 0 0,-1 0-85 0 0,1 1-22 0 0,0-1-89 0 0,0 1-105 0 0,0-1-117 0 0,0 2 244 0 0,0-1-61 0 0,0 0-56 0 0,0 0-48 0 0,0 0-176 0 0,0 1-48 0 0,0-2-213 0 0,0 1-576 0 0</inkml:trace>
  <inkml:trace contextRef="#ctx0" brushRef="#br0" timeOffset="47992.047">1603 1879 13936 0 0,'0'0'314'0'0,"0"0"46"0"0,0 0 23 0 0,0 0-160 0 0,0 0-107 0 0,0 1-42 0 0,0 0-34 0 0,1 6-22 0 0,0-2 6 0 0,0 0 47 0 0,0 0 41 0 0,0-1 36 0 0,0 4 169 0 0,1 0 65 0 0,1 19 1042 0 0,-1-15-874 0 0,-2-6-315 0 0,0 0-41 0 0,0 0-51 0 0,1 0-58 0 0,-1 4 213 0 0,1 0-51 0 0,0 11 266 0 0,-3-5-95 0 0,-1-6-192 0 0,3 20 323 0 0,2-17-290 0 0,0-1 17 0 0,1 0 60 0 0,-2-5-191 0 0,3 4 15 0 0,0 3 0 0 0,-1-5-25 0 0,0 0-19 0 0,12 8 216 0 0,-8-9-250 0 0,-3-4-97 0 0,-2 0-49 0 0,1-3-38 0 0,2 0 106 0 0,-1 0 43 0 0,-2-1 32 0 0,1 0 36 0 0,-2 0 37 0 0,8 0-147 0 0,-1-2-61 0 0,-2 0-70 0 0,1-3-137 0 0,-6 4-28 0 0,-1 1 64 0 0,1 0 69 0 0,-1-1 60 0 0,0 1 46 0 0,1-1 40 0 0,2-1 86 0 0,-2 1-92 0 0,0 0-73 0 0,0 0-104 0 0,-1 1 46 0 0,1-1-40 0 0,-1 1-43 0 0,0 0-47 0 0,1-1-52 0 0,-1 1-55 0 0,0 0-60 0 0,0-1-64 0 0,1 1 201 0 0,-1 0-30 0 0,0-1-33 0 0,1 1-463 0 0,-1-1 141 0 0,0 0-48 0 0,1-1-844 0 0,1 0-886 0 0,0-2-1390 0 0</inkml:trace>
  <inkml:trace contextRef="#ctx0" brushRef="#br0" timeOffset="48657.723">986 2081 7400 0 0,'0'0'165'0'0,"0"0"22"0"0,0 0 10 0 0,-1 0-16 0 0,-1-2-6 0 0,0 1 67 0 0,1 0 61 0 0,0 1 56 0 0,-1-1 270 0 0,1 0 91 0 0,0 1 70 0 0,0-1 49 0 0,0 2 1603 0 0,2-1-1437 0 0,-1 1 22 0 0,0 0-563 0 0,1-1-42 0 0,-1 1 86 0 0,1 0-109 0 0,-1 0-245 0 0,1-1-34 0 0,-1 1-35 0 0,0 0-38 0 0,1-1-39 0 0,-1 1-42 0 0,0-1-44 0 0,1 1-46 0 0,-1 0-47 0 0,0-1-50 0 0,0 1-52 0 0,0 0-55 0 0,4 19 889 0 0,-4 4-108 0 0,-1-1-83 0 0,-2-2-59 0 0,-3 1-78 0 0,5-18-168 0 0,0 0 1 0 0,-1 0 0 0 0,2 0 0 0 0,-1 0-1 0 0,0 4-65 0 0,1-6 21 0 0,0 0 54 0 0,-1-1 46 0 0,1-1 36 0 0,0 1 149 0 0,-1-3 204 0 0,0 1-221 0 0,1-1-46 0 0,0 0-119 0 0,0 1-41 0 0,0 0-50 0 0,0-1-39 0 0,0 1-43 0 0,0-1-47 0 0,1-3 193 0 0,2-8 95 0 0,-1 0-36 0 0,4-14 63 0 0,0 1-100 0 0,1-1-69 0 0,0 4-41 0 0,0 1 1 0 0,4-5-10 0 0,3-3 73 0 0,-7 19-95 0 0,13-15 37 0 0,-6 10-76 0 0,-6 8-32 0 0,1 1-61 0 0,0 1-74 0 0,-1 1-87 0 0,-2 3 184 0 0,1-1-107 0 0,-4 2 71 0 0,1 0-36 0 0,-1 0-39 0 0,1 1-43 0 0,-1-1-44 0 0,1 0-49 0 0,-1 1-52 0 0,1 0-54 0 0,-1-1-57 0 0,1 1-62 0 0,-1 0-63 0 0,0 0-66 0 0,-1 0 284 0 0,-1 0-51 0 0,0 0-46 0 0,0 0-39 0 0,0 0-163 0 0,0 0-39 0 0,0 0-195 0 0,2 0-533 0 0</inkml:trace>
  <inkml:trace contextRef="#ctx0" brushRef="#br0" timeOffset="49200.21">1664 1787 15144 0 0,'0'-1'421'0'0,"1"-1"-51"0"0,-1 1-46 0 0,1-1-42 0 0,0 1-40 0 0,0-1-35 0 0,2-1 117 0 0,0-1-57 0 0,5-3 206 0 0,-7 6-345 0 0,-1 1 35 0 0,2-1 363 0 0,-2 0-245 0 0,0-1-50 0 0,1 1-43 0 0,1-1-37 0 0,1 0 89 0 0,7-1 148 0 0,-8 2-171 0 0,-1 1-98 0 0,-1 1-24 0 0,1-1-46 0 0,-1-1-46 0 0,0 1-1 0 0,1 0 1 0 0,-1 0 0 0 0,1 0 0 0 0,-1 0-1 0 0,1 0 1 0 0,-1-1 0 0 0,1 1 0 0 0,-1 0-1 0 0,1 0 1 0 0,-1 0 0 0 0,1 0-1 0 0,-1 0 1 0 0,1 0 0 0 0,-1 1 0 0 0,1-1-1 0 0,-1 0 1 0 0,1 0 0 0 0,-1 0-1 0 0,1 0 1 0 0,-1 1 0 0 0,1-1 0 0 0,-1 0-1 0 0,1 0-2 0 0,2 3 112 0 0,-1-2-127 0 0,0 0-62 0 0,-1 0-47 0 0,0 0-69 0 0,1 0-79 0 0,-1 1-92 0 0,0-1-19 0 0,0 0-78 0 0,0 0-85 0 0,0-1-93 0 0,0 1-100 0 0,-1 0-106 0 0,1 0-112 0 0,0 0-121 0 0,0 2-1283 0 0,1 2-1337 0 0,-1-4 3595 0 0</inkml:trace>
  <inkml:trace contextRef="#ctx0" brushRef="#br0" timeOffset="49622.153">1836 1879 11808 0 0,'0'0'266'0'0,"0"0"44"0"0,0 0 11 0 0,0 1-135 0 0,0 0-89 0 0,-4 7-16 0 0,2 0-41 0 0,-2 8-40 0 0,-3 21-72 0 0,5-26 101 0 0,1 1 55 0 0,-1-1 71 0 0,1 1 152 0 0,-1 0 37 0 0,-1 13 433 0 0,-4 25 951 0 0,7-35-1371 0 0,3 6 24 0 0,0-6-114 0 0,-2-6-46 0 0,-1-8-77 0 0,0-1 8 0 0,0 1-79 0 0,1-1 36 0 0,4 2 350 0 0,-2-2-286 0 0,0-1-51 0 0,3-4 43 0 0,-1-2-33 0 0,0-1-34 0 0,-1 0-36 0 0,1-1-33 0 0,0 0-51 0 0,18-27 27 0 0,-5 7-18 0 0,-4 11-52 0 0,-3 3 10 0 0,-8 11 38 0 0,-1 0 0 0 0,1 1 0 0 0,0-1 0 0 0,0 1 0 0 0,0 0 0 0 0,0-1 0 0 0,0 2 0 0 0,1-1 0 0 0,-1 0-1 0 0,1 1 1 0 0,1-1 17 0 0,-4 2-11 0 0,2 0 7 0 0,3 2-73 0 0,2 2 26 0 0,-6 1 83 0 0,-1-3-22 0 0,6 9 92 0 0,0-1 1 0 0,-1 1-1 0 0,0 0 0 0 0,0 2-102 0 0,10 26 188 0 0,-5-14 106 0 0,-5-14-192 0 0,0 0-62 0 0,-4-6-58 0 0,6 6 58 0 0,-5-7-82 0 0,0 0-61 0 0,0 0-105 0 0,-1-1 59 0 0,-1-1-35 0 0,1 0-38 0 0,-1 1-40 0 0,1-1-46 0 0,-1 0-48 0 0,6 2-640 0 0</inkml:trace>
  <inkml:trace contextRef="#ctx0" brushRef="#br0" timeOffset="50590.79">2456 1859 14768 0 0,'0'0'332'0'0,"0"0"-127"0"0,0 0-36 0 0,-2-1 78 0 0,0 1-101 0 0,-4-1 92 0 0,4 1-94 0 0,-2 0-118 0 0,0 0 0 0 0,0 1 0 0 0,0 0-1 0 0,0 0 1 0 0,0 0 0 0 0,0 1 0 0 0,1-1 0 0 0,-1 1 0 0 0,1 0 0 0 0,-2 1-26 0 0,-17 10 178 0 0,2 2 84 0 0,7-5 3 0 0,4-4-64 0 0,-13 10 231 0 0,0 0-79 0 0,1 1-92 0 0,2 2-106 0 0,0 0 7 0 0,11-12-95 0 0,1 0 0 0 0,0 1 1 0 0,-2 3-68 0 0,-1 9 164 0 0,9-18-126 0 0,0 1 0 0 0,0 0 0 0 0,1 0 0 0 0,-1-1 0 0 0,1 1 0 0 0,0 0 0 0 0,0 0-38 0 0,2 9 332 0 0,3-3-56 0 0,3-1-48 0 0,2-2-41 0 0,9 0 46 0 0,8-4 21 0 0,-11-4-182 0 0,-1 0-38 0 0,-8 0-34 0 0,1 0 0 0 0,-1-1-1 0 0,0 0 1 0 0,0 0 0 0 0,0 0 0 0 0,0-1 0 0 0,-1 0-1 0 0,4-2 1 0 0,-10 6 0 0 0,8-5 0 0 0,0 0 0 0 0,-1-1 0 0 0,0 0 0 0 0,0 0 0 0 0,-1 0 0 0 0,0-1 0 0 0,0 0 0 0 0,0 0 0 0 0,-1 0 0 0 0,3-5 0 0 0,0-3-7 0 0,1 0 31 0 0,-2 0 0 0 0,1-1-1 0 0,-1-1-23 0 0,-2 1-2 0 0,3-3-42 0 0,7-28-118 0 0,-8 17 113 0 0,-1 6-37 0 0,-2 8 47 0 0,-1 0-1 0 0,-1 0 1 0 0,0-4 39 0 0,-1 9-3 0 0,1 1 1 0 0,0 0-1 0 0,1-1 0 0 0,2-4 3 0 0,3-16 0 0 0,-7 29 1 0 0,0-3 1 0 0,0-1 0 0 0,0 1 0 0 0,1-1 0 0 0,0 1 0 0 0,0 0 0 0 0,1 0 0 0 0,0-2-2 0 0,-2 6 69 0 0,-1 1 5 0 0,1 2 17 0 0,2 11-92 0 0,-4 30 4 0 0,-2 5 111 0 0,-5 22-114 0 0,0-20 23 0 0,2 5 73 0 0,2-17-38 0 0,2-19 47 0 0,0 1 0 0 0,2 14-105 0 0,2-4 144 0 0,-2-28-129 0 0,0 0 0 0 0,1 1-1 0 0,-1-1 1 0 0,1 0 0 0 0,0 0-1 0 0,0 0 1 0 0,0 0 0 0 0,0 0-1 0 0,0-1 1 0 0,0 1 0 0 0,0 0-1 0 0,1 1-14 0 0,17 15 232 0 0,-17-17-153 0 0,-1 1 21 0 0,2-1-47 0 0,6 1-8 0 0,-7-2-18 0 0,11 2 95 0 0,1-3-37 0 0,14-4 9 0 0,-18 2-75 0 0,0 0-1 0 0,0-1 1 0 0,-1 0 0 0 0,4-3-19 0 0,7-6 58 0 0,-2-2-34 0 0,-8 5-48 0 0,-1 0-1 0 0,5-8 25 0 0,14-24-176 0 0,-5 1-121 0 0,-18 30 221 0 0,2-6 25 0 0,1-3-5 0 0,-2 9-38 0 0,-5 10 30 0 0,-3 13-24 0 0,-4 9 29 0 0,0-5 14 0 0,3-3 38 0 0,0-1 9 0 0,0 0 0 0 0,0 1-1 0 0,2-1 1 0 0,-1 7-2 0 0,1 0 52 0 0,0-5 25 0 0,2 1 46 0 0,1-1-4 0 0,-1 1-47 0 0,-1-15-60 0 0,0 1 1 0 0,0 0-1 0 0,1 0 0 0 0,-1 0 1 0 0,0 0-1 0 0,1 0 1 0 0,-1 0-1 0 0,0 0 1 0 0,1 0-1 0 0,-1 0 0 0 0,1-1 1 0 0,0 1-1 0 0,-1 0 1 0 0,1 0-1 0 0,0-1 1 0 0,-1 1-1 0 0,1 0 0 0 0,0-1 1 0 0,0 1-1 0 0,-1-1 1 0 0,1 1-1 0 0,0-1 1 0 0,0 1-1 0 0,0-1 0 0 0,0 0 1 0 0,0 1-1 0 0,0-1 1 0 0,0 0-13 0 0,12 1 119 0 0,-5-2-104 0 0,-6 1-8 0 0,0-1 0 0 0,0 0 1 0 0,0 1-1 0 0,0-1 0 0 0,-1 0 0 0 0,1 0 0 0 0,0 0 0 0 0,0-1 0 0 0,-1 1-7 0 0,3-2 33 0 0,-1 0 0 0 0,0 0 0 0 0,0-1 0 0 0,0 1-1 0 0,0-1 1 0 0,1-2-33 0 0,12-25 191 0 0,-8 13-139 0 0,-8 17-52 0 0,11-25-25 0 0,-4 11-13 0 0,0 1 1 0 0,1 0-1 0 0,1 0 38 0 0,-8 10-14 0 0,3-2-13 0 0,3 1-22 0 0,-6 5-15 0 0,3 4-84 0 0,-2 3 98 0 0,-1-4 47 0 0,7 18-81 0 0,-3 3 35 0 0,1 25 33 0 0,-5-45 18 0 0,5 19 50 0 0,-1-13-38 0 0,0 1 1 0 0,1-1 0 0 0,6 8-15 0 0,-8-12 22 0 0,10 8-14 0 0,-10-11 12 0 0,0-1 0 0 0,0 0 1 0 0,0 0-1 0 0,0 0 0 0 0,0 0 0 0 0,1-1-20 0 0,15 5 63 0 0,-6-4-50 0 0,-4-2-32 0 0,0 1-34 0 0,-7-1-53 0 0,-1 0 67 0 0,7-2 89 0 0,-5 2-87 0 0,-3-1-28 0 0,1 1-41 0 0,0-1-51 0 0,0 0-58 0 0,0 1-103 0 0,0-1-95 0 0,0 0-107 0 0,0 0-117 0 0,-1 0 271 0 0,0 1-35 0 0,0-1-34 0 0,0 1-38 0 0,0-1-37 0 0,0 1-41 0 0,0-1-40 0 0,0 0-43 0 0,2 0-697 0 0,-1-1-38 0 0,6-2-2866 0 0,-8 3 4228 0 0</inkml:trace>
  <inkml:trace contextRef="#ctx0" brushRef="#br0" timeOffset="51223.98">3397 1771 11312 0 0,'0'0'256'0'0,"0"0"34"0"0,0 0 21 0 0,0 0-35 0 0,0 0-175 0 0,0 0 10 0 0,0 0 127 0 0,0 0-38 0 0,0-1 98 0 0,0 1-119 0 0,0 0-97 0 0,1-1-84 0 0,-1 1-62 0 0,1-1-143 0 0,-1 0 164 0 0,0 1 73 0 0,1-1 41 0 0,-1 1 47 0 0,0 0 56 0 0,0 0 68 0 0,0-1 75 0 0,0 1 80 0 0,0 0 90 0 0,0 0 97 0 0,0 0 106 0 0,0 0 113 0 0,0 1 121 0 0,-4 5-709 0 0,-1 0-54 0 0,-4 3 3 0 0,0 0-61 0 0,-7 7 27 0 0,7-5-7 0 0,0 0-59 0 0,0 1 49 0 0,-19 24 346 0 0,17-20-286 0 0,-1 2-57 0 0,6-9-103 0 0,0 0-39 0 0,-1 3 29 0 0,-5 8 99 0 0,2 3 89 0 0,8-16-146 0 0,1 0 38 0 0,0 5 185 0 0,5 2 193 0 0,1-7-132 0 0,7 3 205 0 0,-1-3-388 0 0,1-2-38 0 0,9 1-1 0 0,0-2-43 0 0,23-2 40 0 0,-18-3 31 0 0,45-8-70 0 0,-50 6-65 0 0,-1-2 0 0 0,0 0 0 0 0,0-1 0 0 0,-1-1 0 0 0,1-1-1 0 0,16-10 1 0 0,33-23 237 0 0,-31 11-134 0 0,-17 8-123 0 0,-15 14 15 0 0,13-15 14 0 0,-14 10-34 0 0,-5 1-52 0 0,0 11 72 0 0,-1-1 0 0 0,1 1 1 0 0,-1 0-1 0 0,1 0 0 0 0,-1-1 1 0 0,1 1-1 0 0,-1 0 1 0 0,0 0-1 0 0,0 0 0 0 0,0-1 1 0 0,0 1-1 0 0,0 0 0 0 0,0 0 1 0 0,0 0-1 0 0,0 1 0 0 0,0-1 1 0 0,0 0-1 0 0,0 0 1 0 0,0 1-1 0 0,-1-1 0 0 0,1 0 1 0 0,0 1-1 0 0,-1-1 0 0 0,1 1 1 0 0,0 0-1 0 0,-1-1 0 0 0,1 1 5 0 0,-4 0-15 0 0,1 0-1 0 0,-1 0 0 0 0,1 1 0 0 0,-1 0 0 0 0,1 0 0 0 0,-1 0 0 0 0,-1 1 16 0 0,-4 0-17 0 0,-18 10 17 0 0,12-3 0 0 0,10-7 0 0 0,2 0 0 0 0,-1 1 0 0 0,0 0 0 0 0,0 0 0 0 0,1 1 0 0 0,0-1 0 0 0,-1 1 0 0 0,1 0 0 0 0,1 0 0 0 0,-1 0 0 0 0,1 1 0 0 0,-2 2 0 0 0,-1 1 0 0 0,1 1 0 0 0,1 0 0 0 0,0-1 0 0 0,0 2 0 0 0,1-1 0 0 0,-2 7 0 0 0,4-14 1 0 0,1 1 0 0 0,0-1-1 0 0,-1 1 1 0 0,1 0-1 0 0,0-1 1 0 0,0 1 0 0 0,1-1-1 0 0,-1 1 1 0 0,1 1-1 0 0,0 0 10 0 0,0-1 0 0 0,0 1 0 0 0,0-1 0 0 0,1 1 0 0 0,-1-1 0 0 0,3 3-10 0 0,-2-3 21 0 0,0 1 0 0 0,1-1 1 0 0,0 0-1 0 0,0 1 0 0 0,2 1-21 0 0,-2-3 21 0 0,0 0 0 0 0,-1 0 0 0 0,1 0 0 0 0,0 0 0 0 0,0 0 0 0 0,0-1 0 0 0,1 1-21 0 0,39 10 68 0 0,-12-7-104 0 0,-5-2-86 0 0,0-2-112 0 0,-10-1 17 0 0,1-1-61 0 0,-1 0-70 0 0,0-1-76 0 0,0 0-83 0 0,0 0-90 0 0,0-1-97 0 0,-1 0-104 0 0,11-3-470 0 0</inkml:trace>
  <inkml:trace contextRef="#ctx0" brushRef="#br0" timeOffset="51724.172">4272 1822 14368 0 0,'0'0'157'0'0,"0"0"-34"0"0,0 0 41 0 0,-1 0-75 0 0,-2 0 0 0 0,1-1-6 0 0,-6-2 153 0 0,0 2-40 0 0,-9-1 91 0 0,3 2-149 0 0,1 2-52 0 0,-16 3-23 0 0,-9 8-58 0 0,22-6 28 0 0,0 0 62 0 0,1 1 90 0 0,-30 18 244 0 0,2 4-109 0 0,3 4-103 0 0,4 4-98 0 0,29-30-104 0 0,-5 7 71 0 0,7-3 78 0 0,3-2-7 0 0,-1 1 110 0 0,2-6-92 0 0,0 0 33 0 0,3-1 157 0 0,3 0-115 0 0,2 0-58 0 0,0-1-18 0 0,5 0 139 0 0,1-2-103 0 0,1-2-84 0 0,0-2-63 0 0,3-1-44 0 0,18-10-30 0 0,-20 7-8 0 0,-2-1 0 0 0,1 0 0 0 0,-1-1-1 0 0,0-1 1 0 0,-1 0 0 0 0,1-2 19 0 0,20-23-85 0 0,-3-9-94 0 0,-16 21 41 0 0,-3-2-41 0 0,-5 12 111 0 0,12-28-324 0 0,-1-1-1 0 0,4-24 393 0 0,11-34-311 0 0,-16 54 220 0 0,-2 0 82 0 0,-5 14 5 0 0,-3 11 58 0 0,0 0 62 0 0,-1 1 77 0 0,1 0 94 0 0,-5 15-217 0 0,1-1 73 0 0,0 1 94 0 0,-1 0 177 0 0,0 5-41 0 0,-2 3-207 0 0,0 2-110 0 0,-1 2-97 0 0,-24 104 110 0 0,17-67-74 0 0,-7 53-2 0 0,9-55 22 0 0,0 0 52 0 0,-1 5 159 0 0,-3 23 179 0 0,-2 14 55 0 0,12-76-601 0 0,0 0 110 0 0,0-1 72 0 0,0 0 43 0 0,-1 16 312 0 0,2-13-264 0 0,0-1-84 0 0,0-4-70 0 0,-1 0-38 0 0,1 0-31 0 0,0-1-39 0 0,0 1-43 0 0,0-1-47 0 0,0 0-50 0 0,0 1-56 0 0,0-1-58 0 0,0 1-63 0 0,0-4-35 0 0,0 0-75 0 0,0 0-67 0 0,0-1-58 0 0,0 1-202 0 0,0 0-57 0 0,0 1-244 0 0,0-1-655 0 0</inkml:trace>
  <inkml:trace contextRef="#ctx0" brushRef="#br0" timeOffset="53075.586">4973 1685 13344 0 0,'0'0'390'0'0,"0"0"-138"0"0,0 0-116 0 0,0 0-49 0 0,0 0-19 0 0,0 0 15 0 0,0 0-3 0 0,1 0 12 0 0,8 6 34 0 0,-5-4-31 0 0,1-2-19 0 0,0 1 44 0 0,6 0 225 0 0,24-1 1128 0 0,-28-1-1220 0 0,1 0-64 0 0,6 0 164 0 0,1 0-61 0 0,0-1-52 0 0,-1 0-44 0 0,2-1-19 0 0,0 0-33 0 0,35-10 238 0 0,-30 6-188 0 0,4-4 124 0 0,-19 9-214 0 0,9-5 111 0 0,-2 1-55 0 0,3-4-18 0 0,5-8 31 0 0,-12 7 52 0 0,-3 0 118 0 0,-6 11-326 0 0,0-1 1 0 0,0 1-1 0 0,0 0 0 0 0,0-1 1 0 0,0 1-1 0 0,0-1 1 0 0,0 1-1 0 0,0 0 1 0 0,0-1-1 0 0,0 1 0 0 0,0 0 1 0 0,0-1-1 0 0,0 1 1 0 0,-1 0-1 0 0,1-1 1 0 0,0 1-1 0 0,0 0 0 0 0,0-1 1 0 0,0 1-1 0 0,-1 0 1 0 0,1-1-1 0 0,0 1 0 0 0,0 0 1 0 0,-1-1-1 0 0,1 1-17 0 0,-1-1 36 0 0,0 1 0 0 0,0 0 1 0 0,0-1-1 0 0,0 1 0 0 0,0-1 0 0 0,0 1 0 0 0,0 0 0 0 0,0 0 0 0 0,0-1 0 0 0,0 1 0 0 0,0 0 0 0 0,0 0 0 0 0,0 0 0 0 0,0 0-36 0 0,-11 2 121 0 0,1 1-42 0 0,-7 5-23 0 0,1 3-50 0 0,-14 15-47 0 0,14-10 59 0 0,17-16-17 0 0,-45 47-1 0 0,38-40 0 0 0,1 1 0 0 0,0-1 0 0 0,1 1 0 0 0,0 1 0 0 0,0-1 0 0 0,0 1 0 0 0,1 1 0 0 0,-11 18 0 0 0,13-24 0 0 0,0 0 0 0 0,0 0 0 0 0,1 1-1 0 0,-1-1 1 0 0,1 1 0 0 0,-1 3 0 0 0,2-5 1 0 0,-1-1 0 0 0,1 0 1 0 0,0 0-1 0 0,0 1 0 0 0,0-1 0 0 0,0 0 1 0 0,0 1-1 0 0,1-1 0 0 0,-1 0 0 0 0,1 0 1 0 0,-1 1-1 0 0,1-1 0 0 0,0 0 0 0 0,0 0-1 0 0,5 5 119 0 0,2-3-42 0 0,12 1-6 0 0,17-6 2 0 0,-30 0-49 0 0,-1 0-1 0 0,0-1 0 0 0,0 0 1 0 0,0 0-1 0 0,0 0 1 0 0,0-1-1 0 0,0 1 0 0 0,-1-1 1 0 0,1-1-1 0 0,0 0-23 0 0,9-7 104 0 0,0-2-1 0 0,8-8-103 0 0,10-9 27 0 0,-15 17-63 0 0,0 2-41 0 0,-11 8-7 0 0,0 3 17 0 0,-1 2-44 0 0,-4 4 50 0 0,-1 8 14 0 0,-1-13 42 0 0,-1 15 30 0 0,-1 1-52 0 0,-8 33-174 0 0,7-35 158 0 0,-1 0 33 0 0,4 2 31 0 0,0-12 37 0 0,1-3 69 0 0,2-3-112 0 0,-1 1 1 0 0,1 0 0 0 0,-1-1 0 0 0,1 0 0 0 0,-1 1 0 0 0,1-1-1 0 0,-1 0 1 0 0,0 0 0 0 0,1 0 0 0 0,-1-1 0 0 0,0 1-1 0 0,0-1 1 0 0,0 1 0 0 0,0-1 0 0 0,0 0 0 0 0,0 1 0 0 0,1-3-16 0 0,14-17 83 0 0,-2-1-50 0 0,-3 3-56 0 0,1 1-1 0 0,-6 9-37 0 0,1 0 1 0 0,0 0 0 0 0,3-2 60 0 0,4-2-11 0 0,-11 10 16 0 0,13-10-39 0 0,3 2-74 0 0,1 4-59 0 0,-19 7 145 0 0,-1 0 0 0 0,1-1 1 0 0,0 2-1 0 0,0-1 1 0 0,0 0-1 0 0,-1 0 1 0 0,1 0-1 0 0,0 1 1 0 0,0-1-1 0 0,1 1 22 0 0,-3 0 6 0 0,1-1-1 0 0,0 1 0 0 0,0-1 1 0 0,-1 0-1 0 0,1 1 0 0 0,0 0 1 0 0,-1-1-1 0 0,1 1 0 0 0,-1-1 1 0 0,1 1-1 0 0,-1 0 0 0 0,1-1 1 0 0,-1 1-1 0 0,1 0-5 0 0,4 13 13 0 0,-2 13-33 0 0,-3-18-53 0 0,1 21-218 0 0,-1-19 235 0 0,1-1 48 0 0,0 0 51 0 0,1 0 55 0 0,0 1 65 0 0,0 2 75 0 0,-1-5-149 0 0,-1-3-1 0 0,0-4-3 0 0,0-1 11 0 0,0 0-13 0 0,0 0-10 0 0,2-3 0 0 0,1-5-46 0 0,-1 5-1 0 0,6-23 16 0 0,-7 23-37 0 0,0-1 1 0 0,0 0-1 0 0,0 0 1 0 0,0 1-1 0 0,1-1 0 0 0,1-3-5 0 0,10-13-67 0 0,-7 10-44 0 0,0 0 1 0 0,0 1-1 0 0,1 0 0 0 0,3-3 111 0 0,10-4-114 0 0,-11 10 40 0 0,2-2 40 0 0,-2 6-24 0 0,3 3-50 0 0,-3 4 66 0 0,-1 2 52 0 0,-2 1 39 0 0,-3-1 19 0 0,-1-1 1 0 0,0 1-1 0 0,0 0 0 0 0,0 0 0 0 0,0 3-68 0 0,2 10 80 0 0,2 12-19 0 0,-1 1-38 0 0,4-12 53 0 0,-6-16-54 0 0,12 19 146 0 0,-3-14-79 0 0,-3-6-68 0 0,-1-4-61 0 0,0-1-77 0 0,-1 0-70 0 0,0-2-64 0 0,-1-1-58 0 0,1 0-52 0 0,-2-2-46 0 0,1 1-39 0 0,0-3-132 0 0,0 0-38 0 0,18-30-2439 0 0,-23 36 2601 0 0,0 0-52 0 0,0 0-45 0 0,0 0-40 0 0,0 0-163 0 0,0-1-40 0 0,1 0-196 0 0,0-1-538 0 0</inkml:trace>
  <inkml:trace contextRef="#ctx0" brushRef="#br0" timeOffset="53372.104">6043 1650 14600 0 0,'0'0'330'0'0,"0"0"45"0"0,0 0 20 0 0,0 0-161 0 0,0 0-111 0 0,0 0-33 0 0,0 1-52 0 0,-1 2-111 0 0,-1 0 35 0 0,0 4 56 0 0,1 1 111 0 0,-1 0 92 0 0,1-1 42 0 0,0 1 47 0 0,-2 24 1356 0 0,3-21-1251 0 0,0-1-36 0 0,-1 12 287 0 0,0 4 35 0 0,0-13-219 0 0,1-1-1 0 0,1 1 0 0 0,2 9-481 0 0,-1-14 235 0 0,2 3 23 0 0,1 4 50 0 0,-4-5-25 0 0,-1-9-193 0 0,1 0-53 0 0,4 8-13 0 0,-5-8-136 0 0,0-1-16 0 0,0 0 20 0 0,0 0-67 0 0,0-1-243 0 0,1 1 54 0 0,-1-1 49 0 0,1 0 43 0 0,0 1-4 0 0,0-1 45 0 0,0-1-49 0 0,1 1 52 0 0,1-2-100 0 0,-1 2 77 0 0,-1 0-6 0 0,0 0-67 0 0,6-10-1011 0 0</inkml:trace>
  <inkml:trace contextRef="#ctx0" brushRef="#br0" timeOffset="53637.087">6024 1474 15288 0 0,'0'0'348'0'0,"0"0"49"0"0,0 0 20 0 0,0 0-173 0 0,0 0-116 0 0,0 0 39 0 0,0 0 31 0 0,0 0 40 0 0,0 0 8 0 0,0 1-118 0 0,1-1-53 0 0,-1 0-52 0 0,1 0-54 0 0,-1 1-54 0 0,1 0-56 0 0,0-1-56 0 0,0 1-56 0 0,0 0-59 0 0,0-1-58 0 0,0 1-59 0 0,0 0-61 0 0,0 0-61 0 0,0-1-62 0 0,0 1-63 0 0,0-1-64 0 0,2 2-1427 0 0,0 2-1243 0 0</inkml:trace>
  <inkml:trace contextRef="#ctx0" brushRef="#br0" timeOffset="53937.478">6360 1497 15136 0 0,'0'0'369'0'0,"-1"1"-105"0"0,1-1-87 0 0,-1 0-70 0 0,0 1-48 0 0,-4 1-50 0 0,3-2 44 0 0,-11 4-58 0 0,0 4 82 0 0,0 2 72 0 0,2 1 61 0 0,0-1 47 0 0,2-2-28 0 0,-6 11 410 0 0,12-11-477 0 0,0 1-84 0 0,1-4-87 0 0,1 0-41 0 0,1-2 56 0 0,0 0-1 0 0,0 0 0 0 0,0 0 1 0 0,0 0-1 0 0,0 0 0 0 0,0 0 1 0 0,1 0-1 0 0,0 0 0 0 0,-1 0-5 0 0,2 1 17 0 0,0 1-1 0 0,0-1 1 0 0,0 0-1 0 0,0 1 0 0 0,0-1 1 0 0,1 0-1 0 0,0-1 0 0 0,2 4-16 0 0,7 6 76 0 0,1-1 0 0 0,1 0 0 0 0,9 6-76 0 0,7 6 44 0 0,-9-11 4 0 0,-8-6 2 0 0,-5-1 29 0 0,-3-1 30 0 0,-1 1 50 0 0,-4-5-9 0 0,0-1 90 0 0,0 0 42 0 0,0 0 6 0 0,0 0 7 0 0,-1 1 29 0 0,-5 5 85 0 0,-2-2-98 0 0,-2 0-83 0 0,-2-2-63 0 0,-7 0 5 0 0,-5-1 8 0 0,17-1-165 0 0,-28 0 30 0 0,13 0-82 0 0,3 0-74 0 0,1-1-100 0 0,2 0-60 0 0,1 0-103 0 0,-1 0-118 0 0,8 0 199 0 0,0 1-36 0 0,4-1 24 0 0,-4-1-283 0 0,6 2 301 0 0,0-1-28 0 0,0 0-94 0 0,0 1-115 0 0,1-1 213 0 0,0 1-37 0 0,0 0 51 0 0,1 0-35 0 0,0-1-429 0 0,0 1 120 0 0,0 0-49 0 0,0 0-795 0 0,0 0-615 0 0,0 0-1172 0 0</inkml:trace>
  <inkml:trace contextRef="#ctx0" brushRef="#br0" timeOffset="54236.308">6809 1497 14600 0 0,'0'0'214'0'0,"0"0"-46"0"0,1-1-40 0 0,-1 1-34 0 0,2-1 18 0 0,2-3 16 0 0,-4 3-53 0 0,1 1 48 0 0,0-1 110 0 0,-1 1-72 0 0,-1 0 34 0 0,-15 9 378 0 0,0-1-118 0 0,0 0-99 0 0,-1-1-84 0 0,2 0-74 0 0,-1 0-45 0 0,4-1-30 0 0,0 0 1 0 0,0 2-1 0 0,0-1-123 0 0,-8 9 189 0 0,17-13-180 0 0,-1 0 1 0 0,1 1-1 0 0,-1 0 0 0 0,1-1 1 0 0,0 1-1 0 0,-1 3-9 0 0,3-5 4 0 0,0 0 0 0 0,0-1 0 0 0,0 1 0 0 0,1 0 0 0 0,-1 0 0 0 0,1 0 0 0 0,-1-1 0 0 0,1 1 0 0 0,0 0 0 0 0,0 0 0 0 0,0 0 0 0 0,0 0 0 0 0,0 0 0 0 0,0 0 0 0 0,0 0 0 0 0,1-1 0 0 0,-1 1 0 0 0,1 0 0 0 0,-1 0 0 0 0,1 0-4 0 0,6 12 65 0 0,-2-7 17 0 0,0 0 0 0 0,0-1 0 0 0,5 5-82 0 0,0-1 44 0 0,0-1-60 0 0,-1 1-75 0 0,-2-2 2 0 0,1-1 46 0 0,-2 0 54 0 0,0-1 54 0 0,0 1 63 0 0,0 1 69 0 0,1 3 68 0 0,1-1-72 0 0,11 16 170 0 0,-12-13-176 0 0,-5-9 297 0 0,-2 0-83 0 0,0 0-76 0 0,-1 0-67 0 0,0-1-59 0 0,-1 1-50 0 0,-1-1-42 0 0,0 0-35 0 0,-3 1-3 0 0,-9 4 32 0 0,10-7-28 0 0,1 0 44 0 0,-14 2-48 0 0,-29 0 203 0 0,32-3-224 0 0,1-1-45 0 0,-2-1-72 0 0,0 1-100 0 0,8-1 41 0 0,1 1-33 0 0,0 0-36 0 0,0 0-39 0 0,4 0 92 0 0,-8-1-266 0 0,5 0 197 0 0,1 1-108 0 0,2 0 114 0 0,0 0-38 0 0,1 0 7 0 0,0 0-34 0 0,0 0-37 0 0,0 0-40 0 0,0 0-44 0 0,0-1-47 0 0,1 1-49 0 0,0 0-55 0 0,-3-4-1359 0 0</inkml:trace>
  <inkml:trace contextRef="#ctx0" brushRef="#br0" timeOffset="54448.408">6958 1609 15408 0 0,'0'0'348'0'0,"0"0"-161"0"0,0 1-39 0 0,0-1 45 0 0,0 1-92 0 0,0 4-9 0 0,0-3 2 0 0,0 1 63 0 0,1 0-35 0 0,1 3 37 0 0,0-1-89 0 0,-1 5-54 0 0,-2-5-56 0 0,1 0 42 0 0,-1 0 39 0 0,1 1 33 0 0,0 5 161 0 0,-1-1 90 0 0,0 23 896 0 0,0-20-757 0 0,0-3-25 0 0,3 0-85 0 0,-2-9-276 0 0,1 1 0 0 0,-1 0-1 0 0,0 0 1 0 0,0 0 0 0 0,0 0 0 0 0,0 0-1 0 0,0 0 1 0 0,0 0 0 0 0,-1 1-78 0 0,-1 7 256 0 0,-2 7 330 0 0,7-4-251 0 0,-1-7-171 0 0,0-1-34 0 0,0 4 46 0 0,1 3-64 0 0,-3-10-106 0 0,1-1-1 0 0,-1 1 1 0 0,1-1 0 0 0,0 1 0 0 0,0-1 0 0 0,0 1-1 0 0,0-1 1 0 0,0 0 0 0 0,0 0 0 0 0,0 1 0 0 0,1-1-6 0 0,0 2-226 0 0,1-1 104 0 0,-1 0 88 0 0,1 0 74 0 0,0 0 57 0 0,-1 0 43 0 0,10 4 680 0 0,-8-4-657 0 0,-2-2-120 0 0,0 1-34 0 0,0-1-47 0 0,1 1-62 0 0,-1-1-71 0 0,1 0-80 0 0,0 0-114 0 0,-1 0-112 0 0,1 0-121 0 0,-1 0 250 0 0,-1 0-34 0 0,1 0-35 0 0,-1-1-38 0 0,1 1-37 0 0,-1 0-40 0 0,1 0-41 0 0,-1-1-42 0 0,1 1-44 0 0,0-1-43 0 0,0 0-656 0 0,1 0-37 0 0,1 0-317 0 0,2-1-896 0 0,-6 2 2593 0 0</inkml:trace>
  <inkml:trace contextRef="#ctx0" brushRef="#br0" timeOffset="54994.092">7578 1517 15520 0 0,'-4'0'41'0'0,"1"-1"36"0"0,-4 0 168 0 0,0 0 73 0 0,-8 2 493 0 0,10 0-605 0 0,1 0-47 0 0,-1 0-61 0 0,0 0-79 0 0,0 1-98 0 0,0 0-113 0 0,-43 13 407 0 0,11-2 28 0 0,-1 2 85 0 0,-52 32 560 0 0,61-30-632 0 0,1 0-35 0 0,16-7-90 0 0,-4 8 126 0 0,2-3-72 0 0,5-6-119 0 0,8-9-64 0 0,1 0 0 0 0,0 0 1 0 0,-1 0-1 0 0,1 1 0 0 0,0-1 0 0 0,-1 0 1 0 0,1 0-1 0 0,0 1 0 0 0,0-1 1 0 0,-1 0-1 0 0,1 0 0 0 0,0 1 0 0 0,0-1 1 0 0,0 0-1 0 0,-1 1 0 0 0,1-1 1 0 0,0 0-1 0 0,0 1 0 0 0,0-1 0 0 0,0 1 1 0 0,0-1-1 0 0,0 0 0 0 0,0 1 0 0 0,0-1 1 0 0,0 0-1 0 0,0 1 0 0 0,0-1 1 0 0,0 1-1 0 0,0-1 0 0 0,0 0 0 0 0,0 1 1 0 0,0-1-1 0 0,0 0 0 0 0,0 1 1 0 0,0-1-1 0 0,0 0 0 0 0,1 1-2 0 0,0 3 71 0 0,-2 2 46 0 0,1-4 14 0 0,1 0-41 0 0,4 3 6 0 0,4 1 24 0 0,14 3 89 0 0,0-5-50 0 0,0-4-46 0 0,0-3-39 0 0,23-11-18 0 0,0-5-83 0 0,-3 1-33 0 0,-27 10 45 0 0,-12 6 15 0 0,0 0 0 0 0,0 0 0 0 0,0 0 0 0 0,0 1 0 0 0,3-1 0 0 0,-3 1 5 0 0,7-2-28 0 0,1 1 0 0 0,0 0 0 0 0,6 1 23 0 0,-14 1-9 0 0,0 1-1 0 0,0-1 0 0 0,0 1 1 0 0,-1 0-1 0 0,1 0 0 0 0,0 0 1 0 0,0 1-1 0 0,0 0 10 0 0,-4-2-3 0 0,0 0-1 0 0,1 0 1 0 0,-1 0-1 0 0,1 1 0 0 0,-1-1 1 0 0,0 0-1 0 0,1 0 1 0 0,-1 1-1 0 0,0-1 1 0 0,1 0-1 0 0,-1 1 1 0 0,0-1-1 0 0,1 0 1 0 0,-1 1-1 0 0,0-1 1 0 0,0 1-1 0 0,0-1 1 0 0,1 0-1 0 0,-1 1 4 0 0,4 8-63 0 0,-3-8 61 0 0,0 0 1 0 0,0 1-1 0 0,0-1 1 0 0,0 1-1 0 0,-1 0 1 0 0,1-1-1 0 0,0 1 1 0 0,-1-1-1 0 0,0 1 1 0 0,1 0-1 0 0,-1 0 2 0 0,-1 4 1 0 0,0-3 0 0 0,1 0 1 0 0,-1 0-1 0 0,1 0 0 0 0,0 0 0 0 0,0 0 1 0 0,0 1-1 0 0,0-1 0 0 0,1 1-1 0 0,-1-2 17 0 0,0 1 0 0 0,0-1-1 0 0,0 1 1 0 0,-1-1 0 0 0,1 1 0 0 0,-1-1-1 0 0,1 1 1 0 0,-1-1 0 0 0,0 1 0 0 0,0-1-1 0 0,0 0 1 0 0,-1 1-17 0 0,-5 19 230 0 0,7-21-214 0 0,0 0 1 0 0,0 0-1 0 0,0-1 1 0 0,0 1-1 0 0,-1 0 0 0 0,1 0 1 0 0,0 0-1 0 0,-1 0 1 0 0,1 0-1 0 0,-1 0 1 0 0,1 0-1 0 0,-1-1 1 0 0,1 1-1 0 0,-1 0 1 0 0,1 0-1 0 0,-1-1 1 0 0,0 1-17 0 0,-7 4 86 0 0,6-4 9 0 0,2-1-6 0 0,0 0 1 0 0,0 0 6 0 0,0 0 6 0 0,1-1-9 0 0,1 0-43 0 0,7-1-14 0 0,-8 2-8 0 0,9-5 54 0 0,9-16 167 0 0,-11 12-189 0 0,-1 2-76 0 0,-6 6 12 0 0,0 0 1 0 0,0 0-1 0 0,0 0 1 0 0,0 1-1 0 0,0-1 1 0 0,-1 0-1 0 0,1 0 1 0 0,0 0 0 0 0,-1 0-1 0 0,1 0 1 0 0,-1-1-1 0 0,1 1 1 0 0,-1 0-1 0 0,0 0 1 0 0,1 0-1 0 0,-1 0 1 0 0,0-1 3 0 0,2-6-34 0 0,3 0-39 0 0,8-6-84 0 0,-9 10 80 0 0,0 0 0 0 0,0-1 1 0 0,0 1-1 0 0,2-6 77 0 0,3-3-111 0 0,1 1 60 0 0,-1 2 61 0 0,1 2 0 0 0,0-1-1 0 0,6-3-9 0 0,-4 3-18 0 0,-1 1-30 0 0,-1 1-41 0 0,22-14-384 0 0,-8 10 257 0 0,-8 6 143 0 0,0 2 62 0 0,-1 4 71 0 0,0 2 81 0 0,-9 0-3 0 0,6 12 318 0 0,-10-10-348 0 0,1 0-43 0 0,-1-1-56 0 0,0-1-53 0 0,-1 0 44 0 0,0 1 1 0 0,0-1-1 0 0,0 1 0 0 0,0 0 0 0 0,0-1 0 0 0,-1 1 0 0 0,0 0 0 0 0,0-1 0 0 0,0 1 0 0 0,0 3 0 0 0,1 19-11 0 0,0 10-49 0 0,0-15 72 0 0,3 0 36 0 0,-1-8-21 0 0,-1-1 58 0 0,-1-7-41 0 0,-1-1 1 0 0,1 0-1 0 0,0 1 0 0 0,1-1 1 0 0,-1 0-1 0 0,1 2-44 0 0,3 2 73 0 0,-3-4-32 0 0,0 0 1 0 0,-1-1-1 0 0,1 1 1 0 0,-1 0-1 0 0,2 4-41 0 0,-3-7 8 0 0,0 0-1 0 0,0 0 0 0 0,1 0 0 0 0,-1 1 0 0 0,0-1 0 0 0,1 0 1 0 0,-1 0-1 0 0,1 0 0 0 0,-1 0 0 0 0,1 0 0 0 0,0 0 1 0 0,-1 0-1 0 0,1 0 0 0 0,0 0 0 0 0,0 0 0 0 0,0 0-7 0 0,28 16 87 0 0,-24-15-86 0 0,-4-1-47 0 0,2 2-83 0 0,1-1-109 0 0,1 1-78 0 0,-1-1-60 0 0,-2-1-43 0 0,-1-1 96 0 0,-1 0 34 0 0,1 0-193 0 0,0 0 113 0 0,-1 0 98 0 0,1-1 49 0 0,0 1 86 0 0,0 0 64 0 0,0-1-31 0 0,0 1-33 0 0,-1-1 12 0 0,0 1-53 0 0,2 0-1222 0 0</inkml:trace>
  <inkml:trace contextRef="#ctx0" brushRef="#br0" timeOffset="60559.353">9553 1340 10360 0 0,'-2'-4'213'0'0,"1"0"-49"0"0,-1 0-41 0 0,0 0-35 0 0,-2-3 14 0 0,-3-6-50 0 0,3 8-6 0 0,0 0 78 0 0,-2-3-3 0 0,0 1 91 0 0,-1-1 149 0 0,0-1 91 0 0,-4-2 284 0 0,-10-4 565 0 0,11 9-767 0 0,-9-2 103 0 0,-1 1-50 0 0,-1 1-59 0 0,0 2-69 0 0,0 2-76 0 0,1 4-86 0 0,0 3-94 0 0,0 4-104 0 0,-1 6-18 0 0,15-11-26 0 0,0 1-1 0 0,0 0 0 0 0,1 1 0 0 0,0-1 1 0 0,0 1-1 0 0,-4 6-54 0 0,-2 8 42 0 0,0 1-13 0 0,-1 5 69 0 0,2 2 71 0 0,5-11-71 0 0,-2 1 49 0 0,3-8-6 0 0,0 0 0 0 0,1 0 0 0 0,0 0-1 0 0,0 3-140 0 0,-5 32 348 0 0,-1 0-87 0 0,-6 27 101 0 0,8-24-77 0 0,2-3 0 0 0,2-24-68 0 0,0 1 1 0 0,2 8-218 0 0,0-5 134 0 0,2 22 97 0 0,2-16-140 0 0,0-1 35 0 0,-2-13-79 0 0,2-1-44 0 0,-3-16-253 0 0,0 1 98 0 0,0-1 85 0 0,0 0 70 0 0,1 1 55 0 0,-1-1 42 0 0,1 2 346 0 0,-1-1-279 0 0,1 0-67 0 0,-1 0-108 0 0,0 0-65 0 0,1-1-61 0 0,-1 1-68 0 0,0-1-78 0 0,1 1-113 0 0,-1-1-109 0 0,0 0-118 0 0,0 0 263 0 0,0 1-33 0 0,1-1-35 0 0,-1 0-36 0 0,0 0-36 0 0,0 0-39 0 0,0 0-40 0 0,0 0-40 0 0,0 0-42 0 0,1 0-44 0 0,-1 0-565 0 0,0 0-34 0 0,0 0-2721 0 0</inkml:trace>
  <inkml:trace contextRef="#ctx0" brushRef="#br0" timeOffset="60866.433">8822 1753 14224 0 0,'0'0'276'0'0,"0"-1"-57"0"0,1 1-50 0 0,-1-1-43 0 0,1-1 32 0 0,3-3 47 0 0,-3 3-99 0 0,0 1 60 0 0,1-1-141 0 0,0 1 0 0 0,1-1 1 0 0,-1 0-1 0 0,1 1 0 0 0,0 0 0 0 0,0-1 0 0 0,1 1-25 0 0,13-4 151 0 0,-2 2 14 0 0,0 2 52 0 0,-1-1 33 0 0,0 0 63 0 0,3 0 218 0 0,-1 0 1 0 0,11 2-532 0 0,-7-1 329 0 0,-1 0-35 0 0,-4 0-58 0 0,0 0-39 0 0,28-2 268 0 0,-17 1-204 0 0,-8 1-58 0 0,55-5 579 0 0,-22 0-231 0 0,0 4-83 0 0,-18 1-207 0 0,1-1-39 0 0,-4 3-144 0 0,-15 0-69 0 0,3-1-35 0 0,-17 0-90 0 0,-1 0-60 0 0,0 0-15 0 0,0 0-39 0 0,0 0 50 0 0,0 0-35 0 0,0 0-256 0 0,-2 1-10 0 0,2 0 485 0 0,-1-1-54 0 0,-1 1-49 0 0,1-1-43 0 0,0 1-77 0 0,-1 0-46 0 0,0 0-98 0 0,-2 0-244 0 0,0 1-198 0 0,1-1 302 0 0,1 0 132 0 0,1-1 66 0 0,-6 3-1448 0 0</inkml:trace>
  <inkml:trace contextRef="#ctx0" brushRef="#br0" timeOffset="61762.51">9385 1826 12320 0 0,'0'0'281'0'0,"0"0"40"0"0,0 0 21 0 0,0-1-146 0 0,0 1-95 0 0,1-2-40 0 0,2-1-22 0 0,1-2 13 0 0,-3 4 103 0 0,0 0-36 0 0,2-2 36 0 0,-1 2-83 0 0,3-3 30 0 0,-3 3-32 0 0,0 1 47 0 0,0-1 64 0 0,0 1 82 0 0,-1 0-32 0 0,0 1 49 0 0,-1-1 56 0 0,1 1 60 0 0,0-1-44 0 0,-1 0-154 0 0,0 1-38 0 0,1 0 67 0 0,0 1-100 0 0,2 6 62 0 0,-3-5-62 0 0,1 6 271 0 0,-1 1-45 0 0,0 0-39 0 0,-2 0-36 0 0,-2 10 182 0 0,-3 0-103 0 0,-2 3-26 0 0,-16 27 299 0 0,24-48-603 0 0,-10 19 80 0 0,0-1 82 0 0,-1 1 213 0 0,-1-1-1 0 0,-3 3-401 0 0,6-10 138 0 0,-1-1-38 0 0,-11 17-100 0 0,19-25-12 0 0,2-3-14 0 0,1-1 118 0 0,0 0 22 0 0,2 0-20 0 0,13-7-88 0 0,1-1 1 0 0,-1 0 0 0 0,9-7-7 0 0,-5 2-2 0 0,19-7 2 0 0,-14 7 7 0 0,0 0-94 0 0,18-9-125 0 0,-27 15 170 0 0,0 1 32 0 0,25-11-107 0 0,-19 8 85 0 0,2 0 66 0 0,-6 3 44 0 0,1 1 55 0 0,-15 4-131 0 0,6-3-36 0 0,-11 5-194 0 0,-1-1 60 0 0,0 0 46 0 0,0 0 35 0 0,-11 1-177 0 0,6 1 241 0 0,-4 1 63 0 0,-16 6 169 0 0,20-6-175 0 0,-1 0-41 0 0,-61 20-77 0 0,50-13 33 0 0,-9 4 40 0 0,-9 5 13 0 0,29-14-86 0 0,-1 2 87 0 0,1 1 71 0 0,1 0 57 0 0,0 7 160 0 0,8-14-265 0 0,0 1 1 0 0,-1-1-1 0 0,1 0 1 0 0,0 0 0 0 0,0 0-1 0 0,0 1 1 0 0,0-1 0 0 0,0 0-1 0 0,0 0 1 0 0,0 0-1 0 0,1 0 1 0 0,-1 1 0 0 0,0-1-1 0 0,1 0 1 0 0,-1 0-1 0 0,1 0 1 0 0,-1 0 0 0 0,1 0-1 0 0,0 1-26 0 0,4 6 63 0 0,1-1 0 0 0,0 1-1 0 0,0-1 1 0 0,1-1 0 0 0,0 1-1 0 0,0-1 1 0 0,0 0 0 0 0,5 2-63 0 0,-3-2 38 0 0,13 5 107 0 0,-8-5-126 0 0,-3-1-34 0 0,4 0-41 0 0,0 0-57 0 0,-6-4-72 0 0,-8-1-286 0 0,-1 0 257 0 0,0 0 99 0 0,0 0-36 0 0,0 0-10 0 0,0 0-38 0 0,0 0-42 0 0,0 0-48 0 0,0 0-52 0 0,0 0-50 0 0,0 0-44 0 0,0 0-41 0 0,0 0-305 0 0,0 0-67 0 0,0 0-53 0 0,0 0-38 0 0,0 0-353 0 0,0 0-34 0 0,0 0-2773 0 0</inkml:trace>
  <inkml:trace contextRef="#ctx0" brushRef="#br0" timeOffset="62071.337">9769 2003 15288 0 0,'0'0'348'0'0,"0"0"49"0"0,0 0 20 0 0,0 1-251 0 0,0-1-41 0 0,0 0 26 0 0,0 1-100 0 0,0 3-82 0 0,1-1 72 0 0,0 6 102 0 0,1-1 39 0 0,-1 10 281 0 0,0 3 216 0 0,-2 11 452 0 0,1-15-578 0 0,0-1-48 0 0,0-6-211 0 0,1 1-44 0 0,-1-2-81 0 0,1 0-42 0 0,1 0-46 0 0,-1 0-53 0 0,0-7 4 0 0,4 17 116 0 0,1-10-55 0 0,-5-9-94 0 0,-1 1 0 0 0,0-1 0 0 0,1 1-1 0 0,-1-1 1 0 0,1 1 0 0 0,-1-1 0 0 0,1 0-1 0 0,-1 1 1 0 0,1-1 0 0 0,-1 0 0 0 0,1 0-1 0 0,-1 1 1 0 0,1-1 0 0 0,-1 0 0 0 0,1 0 0 0 0,-1 0-1 0 0,1 0 1 0 0,-1 0 0 0 0,1 0 0 0 0,0 0-1 0 0,0 0 2 0 0,3 0-56 0 0,1-1-65 0 0,-2-1 1 0 0,-1 1-41 0 0,1 0-48 0 0,-1-1-52 0 0,1 1-60 0 0,-1-1-65 0 0,0 1-72 0 0,-1-1-77 0 0,6-4-803 0 0</inkml:trace>
  <inkml:trace contextRef="#ctx0" brushRef="#br0" timeOffset="62260.347">9896 1863 15144 0 0,'0'-4'333'0'0,"-1"0"-87"0"0,1 1-72 0 0,0-1-59 0 0,-1-3-16 0 0,0-3-53 0 0,0 6 1 0 0,0-2 80 0 0,1 4-22 0 0,-1-1 35 0 0,1 1 41 0 0,0-1 45 0 0,-1 0 52 0 0,1 1 56 0 0,0-2 210 0 0,0 1 123 0 0,0 1-284 0 0,0 0 36 0 0,0 0 37 0 0,-1 1 39 0 0,1 0-223 0 0,0 1-126 0 0,0 0-47 0 0,0 0-10 0 0,0 0-1 0 0,0 0-22 0 0,0 0-36 0 0,0 0-278 0 0,0 0 71 0 0,0 0 62 0 0,0 1 56 0 0,0-1 61 0 0,0 1 97 0 0,1 3 451 0 0,-1-3-471 0 0,1 0-42 0 0,-1 0-54 0 0,0 1-71 0 0,0-1-82 0 0,1 0-97 0 0,-1-1-64 0 0,0 1-96 0 0,1 0-107 0 0,-1 0-116 0 0,0-1-125 0 0,0 1 337 0 0,0-1-34 0 0,0 0-37 0 0,0 1-37 0 0,1-1-38 0 0,-1 0-40 0 0,0 1-622 0 0,1 0-34 0 0,1 4-2679 0 0</inkml:trace>
  <inkml:trace contextRef="#ctx0" brushRef="#br0" timeOffset="62536.692">10580 1630 14976 0 0,'0'0'340'0'0,"0"0"50"0"0,0 0 24 0 0,0 0-177 0 0,0 0-115 0 0,0 0-32 0 0,0 0-46 0 0,0 8-42 0 0,-3 6 288 0 0,1 0 48 0 0,-2 2 117 0 0,-2 8 290 0 0,-3 14 434 0 0,4-12-477 0 0,3-5-225 0 0,1-10-289 0 0,1 0-40 0 0,-1 16 185 0 0,0 0-74 0 0,0-1-69 0 0,0 1-67 0 0,1-25-100 0 0,0 2 3 0 0,3 3 64 0 0,-2-6-5 0 0,0-1-11 0 0,-1 0-36 0 0,2 1-64 0 0,-1-1-116 0 0,1 0-96 0 0,0 0-186 0 0,-1 1 3 0 0,2-2-620 0 0,0 1 488 0 0,-2-1 354 0 0,0 0 42 0 0,0 0 47 0 0,0 0 57 0 0,6-8-1162 0 0</inkml:trace>
  <inkml:trace contextRef="#ctx0" brushRef="#br0" timeOffset="62741.908">10709 1501 15288 0 0,'0'0'214'0'0,"0"-1"-38"0"0,0 0 76 0 0,-1-1-106 0 0,0-5 83 0 0,1 4-84 0 0,0-1 129 0 0,0 1-134 0 0,0 1-37 0 0,-1-1-48 0 0,-1 0-56 0 0,1 3 167 0 0,1 0-43 0 0,0-1 22 0 0,0 0-94 0 0,0-2-12 0 0,0 2 21 0 0,0 0 54 0 0,0 1 75 0 0,0-1 93 0 0,0 1 110 0 0,0 0-148 0 0,0 1 35 0 0,0 0-366 0 0,0 1-56 0 0,0 0-49 0 0,1-1-41 0 0,0 3-311 0 0,3 4-895 0 0,-3-5 1037 0 0,1-1 55 0 0,2 5-915 0 0</inkml:trace>
  <inkml:trace contextRef="#ctx0" brushRef="#br0" timeOffset="62969.49">10991 1529 14368 0 0,'0'0'157'0'0,"0"0"-34"0"0,-1 1 41 0 0,0-1-75 0 0,-3 1 0 0 0,2-1-6 0 0,-5 2 244 0 0,0-1-89 0 0,0 2-76 0 0,0 0-63 0 0,0 0-49 0 0,0 1-35 0 0,-15 10-43 0 0,13-8 59 0 0,1 1 78 0 0,4-4-12 0 0,0 1 34 0 0,-3 5 22 0 0,1 0 61 0 0,4-5-105 0 0,0-1 0 0 0,1 1-1 0 0,0-1 1 0 0,0 1 0 0 0,0 0 0 0 0,0 0-1 0 0,0 0 1 0 0,1 2-109 0 0,0 10 328 0 0,1-8-199 0 0,1 0-35 0 0,1-1-43 0 0,0 1-51 0 0,10 20 191 0 0,-9-19-95 0 0,0 0 0 0 0,1 0 0 0 0,2 4-96 0 0,19 35 324 0 0,-21-38-202 0 0,0 0 56 0 0,0 2 121 0 0,0-1-82 0 0,-3-1 44 0 0,0 3 95 0 0,-5 4 229 0 0,2-15-497 0 0,1 0-1 0 0,-1 0 1 0 0,0 1-1 0 0,0-1 1 0 0,-1 0-1 0 0,1 0 1 0 0,0 0-1 0 0,-1-1 1 0 0,1 1-1 0 0,-1 0 0 0 0,0 0-87 0 0,-7 5 278 0 0,-1-2-40 0 0,1-2-234 0 0,0 0 63 0 0,-22 3 301 0 0,17-5-291 0 0,5-1-96 0 0,1 0-65 0 0,0 0-80 0 0,-1 0-94 0 0,1-1-107 0 0,0 1-122 0 0,4 0 193 0 0,0-1-35 0 0,0 1-38 0 0,0 0-39 0 0,-12-2-981 0 0,2-2-12 0 0</inkml:trace>
  <inkml:trace contextRef="#ctx0" brushRef="#br0" timeOffset="64077.931">11892 1526 14336 0 0,'0'0'330'0'0,"0"0"45"0"0,0 0 17 0 0,0 0-165 0 0,0 0-109 0 0,1 0-28 0 0,-1 2-46 0 0,3 8-44 0 0,-4 10 173 0 0,-2 0 95 0 0,-2 4 137 0 0,-5 12 273 0 0,5-18-345 0 0,1 0-39 0 0,1-5-129 0 0,1-1-34 0 0,-4 13 189 0 0,0 7 72 0 0,5-27-302 0 0,-1 8 74 0 0,1-8-69 0 0,0-1 11 0 0,-1-1 46 0 0,1-2-47 0 0,1-1-1 0 0,0 0 0 0 0,0 0 3 0 0,0 0 10 0 0,0-1 2 0 0,-1-1-42 0 0,-1-3-17 0 0,0-4 24 0 0,0-5-55 0 0,2 0-77 0 0,2-4-85 0 0,5-8-167 0 0,9-16-235 0 0,-10 28 409 0 0,1 2 53 0 0,6-8-91 0 0,3 0 60 0 0,8 0 37 0 0,-20 17 61 0 0,0 1 1 0 0,0 0 0 0 0,0-1 0 0 0,0 1-1 0 0,0 1 1 0 0,1-1 0 0 0,-1 1-1 0 0,2-1 6 0 0,23-1-59 0 0,-11 6 51 0 0,-16-3 17 0 0,1 1 0 0 0,-1 0 0 0 0,0 0 1 0 0,1 0-1 0 0,-1 1 0 0 0,0-1 0 0 0,2 2-9 0 0,5 5 76 0 0,-1 3 35 0 0,-1 0-60 0 0,13 19 202 0 0,8 20-253 0 0,-18-33 76 0 0,1-1 93 0 0,5 1 126 0 0,-11-12-156 0 0,0-2 1 0 0,-1 1-1 0 0,2 0 0 0 0,2 1-139 0 0,-3-3 98 0 0,-1 0-1 0 0,0 0 1 0 0,0-1 0 0 0,1 1-1 0 0,-1-1 1 0 0,2 0-98 0 0,17 1 346 0 0,-4-6-115 0 0,1-4-75 0 0,3-5-23 0 0,-6-3-94 0 0,-2-3-96 0 0,-2-4-99 0 0,-1-6-44 0 0,0 1-67 0 0,-3 0-96 0 0,-6 14 136 0 0,0-2-36 0 0,-3 13 245 0 0,0-1 0 0 0,1 1 1 0 0,-1-1-1 0 0,-1 0 0 0 0,1 1 0 0 0,0-1 0 0 0,-1 0 1 0 0,0 1-1 0 0,0-1 0 0 0,-1-2 18 0 0,2 5-3 0 0,-1 0 0 0 0,1 0 0 0 0,-1 0 0 0 0,1 0 0 0 0,-1 0 0 0 0,0 0 0 0 0,0 0 0 0 0,1 1 0 0 0,-1-1 0 0 0,0 0 0 0 0,0 0 0 0 0,0 1 0 0 0,0-1 0 0 0,0 0 0 0 0,0 0 3 0 0,-1 1 0 0 0,1 0-1 0 0,0-1 1 0 0,0 1-1 0 0,-1 0 1 0 0,1 0-1 0 0,0 0 1 0 0,0 0-1 0 0,-1 0 1 0 0,1 0 0 0 0,0 0-1 0 0,0 0 1 0 0,-1 0-1 0 0,1 0 1 0 0,0 1-1 0 0,0-1 1 0 0,0 1-1 0 0,-1-1 1 0 0,-18 11-37 0 0,3 4 56 0 0,0 7 61 0 0,13-16-33 0 0,1 1 0 0 0,0 0 0 0 0,0 0 0 0 0,-1 6-47 0 0,1-5 69 0 0,1 1-1 0 0,1 0 0 0 0,-1 8-68 0 0,2 12 108 0 0,3-6-54 0 0,3-1-47 0 0,1-7-64 0 0,4-1 106 0 0,4 0 111 0 0,13 2 186 0 0,2-4-15 0 0,-9-6-200 0 0,-4-2-117 0 0,-1-1-116 0 0,23 2-291 0 0,-21-4 195 0 0,1 0-90 0 0,0-2-110 0 0,-2 0-44 0 0,-9 1 176 0 0,-1-1-34 0 0,1 0-36 0 0,0 1-40 0 0,0-1-42 0 0,0 0-45 0 0,23-5-1098 0 0,-1-2-7 0 0</inkml:trace>
  <inkml:trace contextRef="#ctx0" brushRef="#br0" timeOffset="64546.455">12978 1501 14544 0 0,'-6'-5'180'0'0,"2"2"-11"0"0,1 0 41 0 0,0 0 41 0 0,0 0 39 0 0,3 2-122 0 0,-1 0-43 0 0,-2 0 17 0 0,1 1-104 0 0,-3 0-71 0 0,3-1 71 0 0,-6 0-101 0 0,0 0 46 0 0,0 1 42 0 0,0 1 36 0 0,-9 1 152 0 0,1 1 86 0 0,-29 13 669 0 0,28-9-653 0 0,-8 6 64 0 0,1 1-39 0 0,-3 7 28 0 0,-9 13 132 0 0,26-26-369 0 0,-3 3 57 0 0,9-2 6 0 0,4-8-66 0 0,-3 1 124 0 0,2 2-45 0 0,4 0-41 0 0,4-2-39 0 0,4-4-17 0 0,0-2-53 0 0,2-3-46 0 0,5-7-66 0 0,9-6-57 0 0,-7 12 101 0 0,-18 8-1 0 0,-1 0-1 0 0,0-1 0 0 0,1 1 0 0 0,-1 0 1 0 0,0 0-1 0 0,1 0 0 0 0,-1 0 0 0 0,1 0 0 0 0,-1 0 1 0 0,0 1-1 0 0,1-1 0 0 0,-1 0 0 0 0,0 1 1 0 0,1-1-1 0 0,-1 1 0 0 0,0-1 0 0 0,0 1 1 0 0,1-1-1 0 0,-1 1 0 0 0,0 0 0 0 0,0 0 1 0 0,0 0-1 0 0,0 0 0 0 0,0 0 0 0 0,0 0 0 0 0,0 0 1 0 0,0 0-1 0 0,-1 0 0 0 0,1 0 0 0 0,0 0 1 0 0,0 0-1 0 0,-1 1 0 0 0,1-1 0 0 0,-1 0 1 0 0,1 2 12 0 0,5 23-170 0 0,-4 2 71 0 0,-1-13 86 0 0,-1-6 13 0 0,0-1 0 0 0,0 1 0 0 0,-1 0 0 0 0,-2 7 0 0 0,-1 14 0 0 0,-4 37-2 0 0,-4-1 86 0 0,2-14 173 0 0,0 18-257 0 0,8-26 221 0 0,2-25-81 0 0,-1-9-21 0 0,1 1 40 0 0,0-1 48 0 0,0 0 59 0 0,0-4-77 0 0,0-4 26 0 0,0-2-208 0 0,0 0-1 0 0,1 0 1 0 0,-1 0 0 0 0,0 0-1 0 0,0 0 1 0 0,0 0-1 0 0,0 1 1 0 0,0-1 0 0 0,0 0-1 0 0,0 0 1 0 0,0 0 0 0 0,0 0-1 0 0,0 0 1 0 0,0 0-1 0 0,0 1 1 0 0,0-1 0 0 0,0 0-1 0 0,0 0 1 0 0,0 0 0 0 0,0 0-1 0 0,-1 0 1 0 0,1 0 0 0 0,0 1-1 0 0,0-1 1 0 0,0 0-1 0 0,0 0 1 0 0,0 0 0 0 0,0 0-1 0 0,0 0 1 0 0,0 0 0 0 0,0 0-1 0 0,0 0 1 0 0,-1 1 0 0 0,1-1-1 0 0,0 0 1 0 0,0 0-1 0 0,0 0 1 0 0,0 0-7 0 0,-6-1 187 0 0,-1-2-83 0 0,2 1-98 0 0,5 2-20 0 0,-26-16 100 0 0,3-4-56 0 0,1-2-79 0 0,2-1-106 0 0,9 5 60 0 0,4 0-114 0 0,4-1-123 0 0,3 9 116 0 0,1 0-33 0 0,2 1-36 0 0,0-1-36 0 0,0 1-38 0 0,2 0-37 0 0,0 0-41 0 0,0 0-40 0 0,2 0-42 0 0,-1 1-42 0 0,-3 5 17 0 0,-1 0-110 0 0,1 1-94 0 0,-1-1-77 0 0,1 0-16 0 0,0 0-38 0 0,3-4-1397 0 0,3-3-1282 0 0</inkml:trace>
  <inkml:trace contextRef="#ctx0" brushRef="#br0" timeOffset="64962.977">13330 1492 12896 0 0,'0'0'297'0'0,"0"0"-142"0"0,0 0-37 0 0,1 0 29 0 0,-1-1-85 0 0,2-2-14 0 0,-2 3-3 0 0,0-1 41 0 0,0 0 86 0 0,0 1 102 0 0,-2-3-216 0 0,1 4 227 0 0,-2 1-97 0 0,0 0-76 0 0,-6 4 69 0 0,8-5-72 0 0,-33 21 707 0 0,1 5-56 0 0,11-7-299 0 0,3 1-46 0 0,3-3-113 0 0,2 1-43 0 0,1 1-50 0 0,2-1-54 0 0,10-18-103 0 0,1 0-14 0 0,-1 0-34 0 0,-3 8-133 0 0,3-6 144 0 0,1-1 77 0 0,0 0 37 0 0,0 0 65 0 0,0-1 76 0 0,1 1 86 0 0,-1-3-210 0 0,1 1-49 0 0,1-1-29 0 0,2 0-19 0 0,2 0 24 0 0,-5 0 54 0 0,8-7-19 0 0,0 0-44 0 0,10-8-30 0 0,9-8-62 0 0,-16 13 42 0 0,-9 7-14 0 0,1 0 0 0 0,0 1 0 0 0,1-1 0 0 0,-1 1 0 0 0,1 0 0 0 0,-1 0 0 0 0,1 1 0 0 0,0-1 0 0 0,0 1 0 0 0,0 0 0 0 0,1 0 0 0 0,-6 2 2 0 0,1 0 0 0 0,-1-1 0 0 0,1 1 0 0 0,0 0 0 0 0,-1 0 0 0 0,1 0 0 0 0,-1 0 0 0 0,1 0 0 0 0,0 0 0 0 0,-1 0 0 0 0,1 0 0 0 0,0 0-1 0 0,-1 0 1 0 0,1 0 0 0 0,-1 0 0 0 0,1 0 0 0 0,0 1 0 0 0,-1-1 0 0 0,1 0 0 0 0,0 0-2 0 0,1 5 30 0 0,-2-4-20 0 0,5 9 107 0 0,-1 0-1 0 0,-1 0 0 0 0,1 0 1 0 0,-2 0-1 0 0,3 10-116 0 0,-2-2 166 0 0,1-4 48 0 0,1-1-42 0 0,-1-5-66 0 0,1 0 0 0 0,-1-1 0 0 0,1 0 0 0 0,0 1 1 0 0,1-2-1 0 0,2 3-106 0 0,-1-2 169 0 0,2-1-37 0 0,10 2 42 0 0,0-3-87 0 0,-14-4-71 0 0,0-1 0 0 0,-1 0 0 0 0,1 0 1 0 0,0 0-1 0 0,0 0 0 0 0,0-1 0 0 0,-1 0 1 0 0,1 0-17 0 0,0 0-175 0 0,-1 0 60 0 0,0 0 53 0 0,0-1 45 0 0,0 1 40 0 0,0-1 34 0 0,15-7 334 0 0,-12 5-347 0 0,-3 0-98 0 0,1 1-101 0 0,-3 1 31 0 0,1 0-33 0 0,-1 1-37 0 0,0-1-41 0 0,1-1-174 0 0,0 0-97 0 0,0 0-105 0 0,0 0-112 0 0,0-1-123 0 0,-1 3 376 0 0,-1-1-35 0 0,1 0-34 0 0,-1 0-36 0 0,0 1-36 0 0,1-1-38 0 0,1-2-652 0 0,-1 0-35 0 0,6-8-2791 0 0</inkml:trace>
  <inkml:trace contextRef="#ctx0" brushRef="#br0" timeOffset="65243.012">13770 1207 13552 0 0,'0'0'398'0'0,"0"0"-142"0"0,0 0-117 0 0,0 0-38 0 0,0 2-59 0 0,-2 13 302 0 0,-7 23 607 0 0,6-29-770 0 0,1 0-35 0 0,0-1-42 0 0,0 1-55 0 0,-1 7 95 0 0,0 1 50 0 0,1 0 43 0 0,-1 0 35 0 0,-2 12 256 0 0,-7 39 788 0 0,7-44-891 0 0,1-4-117 0 0,-1 0-56 0 0,0-1-69 0 0,0 1-84 0 0,-9 14 51 0 0,2-14-102 0 0,7-11-52 0 0,-1 8 8 0 0,1 11 52 0 0,5-21-37 0 0,-1-1 0 0 0,-1 1 0 0 0,1-1 0 0 0,-2 3-19 0 0,3-8 0 0 0,-1 1-1 0 0,0-1 1 0 0,1 1 0 0 0,-1-1-1 0 0,0 0 1 0 0,0 1-1 0 0,0-1 1 0 0,0 0-1 0 0,0 1 1 0 0,0-1-1 0 0,-1 0 1 0 0,1 0-123 0 0,-1-1-41 0 0,-1 0-122 0 0,1-1-106 0 0,-1 1-91 0 0,0-1-190 0 0,1-1-79 0 0,-6-2-1681 0 0,8 3 2005 0 0,-1 1-45 0 0,1-1-42 0 0,-1 0-35 0 0,0 1-151 0 0,0-1-35 0 0,-1-1-1597 0 0</inkml:trace>
  <inkml:trace contextRef="#ctx0" brushRef="#br0" timeOffset="65442.024">13721 1497 8208 0 0,'13'-6'89'0'0,"0"2"49"0"0,1 1 65 0 0,0 1 82 0 0,-4 1-41 0 0,-1 1 48 0 0,1 0 55 0 0,0 0 58 0 0,-3 1-18 0 0,1 0 46 0 0,0 1 51 0 0,0-1 52 0 0,0 1 56 0 0,-1 0 59 0 0,1 1 62 0 0,-1-1 64 0 0,1 2-8 0 0,-2 0-78 0 0,0 1-72 0 0,-2 1-67 0 0,-1 0-62 0 0,-1 0-57 0 0,-1 1-52 0 0,0 0-46 0 0,-2 5 116 0 0,-1 1-85 0 0,-2 2-10 0 0,-2 7 84 0 0,1-4-66 0 0,3-8-86 0 0,-1 2 40 0 0,-1 0-72 0 0,-1 0-59 0 0,1 0-47 0 0,-1 0-34 0 0,2-4-39 0 0,0 0 0 0 0,1 0-1 0 0,0 0 1 0 0,0 0-1 0 0,0 2-76 0 0,2 4 151 0 0,2-1 50 0 0,-2-8-162 0 0,0-4-98 0 0,2-1-363 0 0,-1 0 51 0 0,0-1 46 0 0,0 0 39 0 0,0 0-11 0 0,0 0 38 0 0,0-4-383 0 0,0 2 212 0 0,0 1 97 0 0,6-7-834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31:51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1932 4444 6984 0 0,'3'-8'369'0'0,"-3"5"-298"0"0,0 2-49 0 0,-1 1 40 0 0,0 0 37 0 0,1-1 33 0 0,-2 1 215 0 0,0 0 83 0 0,-2-2 1019 0 0,2 1-896 0 0,1 0-301 0 0,0 0-52 0 0,0 0-65 0 0,0 0-75 0 0,11 0 317 0 0,5 3-96 0 0,-7-1-152 0 0,1-1 7 0 0,14 0 177 0 0,13 4 62 0 0,3 1-103 0 0,27-2 29 0 0,-39-3-146 0 0,-10 0-32 0 0,41 0 191 0 0,75 3 217 0 0,-85 0-259 0 0,-3-1 12 0 0,23-3 60 0 0,28 2 132 0 0,-41 0-166 0 0,2 0-8 0 0,-19 3-158 0 0,-36-4-115 0 0,5 1-66 0 0,-5-1 54 0 0,0 0 36 0 0,1 0 45 0 0,-1 0 57 0 0,-2 0-75 0 0,0 2 0 0 0,-2-1 11 0 0,-2 1-43 0 0,-11 1 9 0 0,14-3-45 0 0,-20 3 71 0 0,0-1-40 0 0,-43 2-45 0 0,21-2 6 0 0,-49-1-4 0 0,2 3 0 0 0,-66-6 0 0 0,-23 0 0 0 0,-140 7 0 0 0,282-3 5 0 0,4 5 54 0 0,29-7-48 0 0,2 1 32 0 0,0 0-33 0 0,9-1-10 0 0,299-30 0 0 0,-226 21 19 0 0,108-7-57 0 0,-121 11 60 0 0,4 1 57 0 0,1 0 83 0 0,69 4-42 0 0,-83 2-16 0 0,0-3 0 0 0,32-6-104 0 0,-58 5 44 0 0,0 0-1 0 0,7 3-43 0 0,-10-1-11 0 0,-25 0 20 0 0,10 0 60 0 0,-9-2 30 0 0,-3-2 68 0 0,-3 3-11 0 0,-1 0-61 0 0,-4 0-33 0 0,-4 2 8 0 0,-38 4 28 0 0,1-2-35 0 0,-24 1-18 0 0,-1-1-41 0 0,-70 5-36 0 0,46 0 47 0 0,21-3-3 0 0,-40-1-120 0 0,13-1 19 0 0,-135-4-135 0 0,100-1 140 0 0,78 0 72 0 0,22-1 38 0 0,6 0 49 0 0,-1-1 69 0 0,29 4-106 0 0,0-1-29 0 0,1 1 25 0 0,0-1 38 0 0,0 0 55 0 0,2 1-126 0 0,0 0-1 0 0,0 0 0 0 0,0 0 0 0 0,0 0 0 0 0,0 1 1 0 0,0-1-1 0 0,0 0 0 0 0,1 0 0 0 0,-1 0 1 0 0,0 0-1 0 0,0 0 0 0 0,0-1 0 0 0,0 1 0 0 0,0 0 1 0 0,0 0-1 0 0,0 0 0 0 0,0 0 0 0 0,0 0 0 0 0,0 0 1 0 0,1 0-1 0 0,-1 0 0 0 0,0 0 0 0 0,0 0 0 0 0,0 0 1 0 0,0 0-1 0 0,0 0 0 0 0,0 0 0 0 0,0 0 0 0 0,0 0 1 0 0,0 0-1 0 0,0 0 0 0 0,0 0 0 0 0,0-1 1 0 0,0 1-1 0 0,0 0 0 0 0,0 0 0 0 0,0 0 0 0 0,0 0 1 0 0,0 0-1 0 0,0 0 0 0 0,1 0 0 0 0,-1 0 0 0 0,0 0 1 0 0,0-1-1 0 0,0 1 0 0 0,0 0 0 0 0,0 0 0 0 0,-1 0 1 0 0,1 0-1 0 0,0 0 0 0 0,0 0 0 0 0,0 0 0 0 0,0 0 1 0 0,0 0-1 0 0,0 0 0 0 0,0-1 0 0 0,0 1 1 0 0,0 0-1 0 0,0 0 0 0 0,0 0 0 0 0,0 0 0 0 0,0 0 1 0 0,0 0-1 0 0,0 0 0 0 0,0 0 0 0 0,0 0 0 0 0,0 0 1 0 0,0 0-1 0 0,-1 0 0 0 0,8-2 8 0 0,188-3-51 0 0,-86 4 43 0 0,-68-1 0 0 0,322 1 0 0 0,-209 2-4 0 0,-28-1 40 0 0,-42 5 76 0 0,-54-1 24 0 0,-20-2-45 0 0,-1 0 42 0 0,-8-2-122 0 0,6-2 139 0 0,-4 2-72 0 0,-5-1-39 0 0,-46 6 65 0 0,-1 4-45 0 0,0 0-52 0 0,-115 10-7 0 0,-85-4 0 0 0,173-11 0 0 0,-193 1 0 0 0,153-7-2 0 0,19-1 80 0 0,49 3 20 0 0,-1 2 56 0 0,36-1-130 0 0,-11-1 132 0 0,16 0-33 0 0,14 0-100 0 0,7 0-42 0 0,47-1-104 0 0,0-1 42 0 0,58-1-24 0 0,-36 0 32 0 0,41-7-125 0 0,-42 2 63 0 0,-64 7-114 0 0,1-1 88 0 0,-1 1 74 0 0,0 0 64 0 0,1-1 50 0 0,-1 1 38 0 0,63-5 397 0 0,-55 4-385 0 0,0 0-89 0 0,-10 1-51 0 0,-1 0-51 0 0,1 0-56 0 0,0 1-66 0 0,1-1-95 0 0,-1 0-91 0 0,1 0-99 0 0,0 0-109 0 0,-1 0-115 0 0,1 1-126 0 0,-8-1 385 0 0,-1 1-33 0 0,1 0-37 0 0,0-1-36 0 0,10 1-1723 0 0,7 0-1316 0 0</inkml:trace>
  <inkml:trace contextRef="#ctx0" brushRef="#br0" timeOffset="4099.731">29 4283 5696 0 0,'0'0'166'0'0,"0"0"-31"0"0,-1-1-74 0 0,-5-3-47 0 0,4 3 66 0 0,0 0 95 0 0,0 0 50 0 0,0 0 44 0 0,1 0 36 0 0,-3-2 367 0 0,-1-4 1001 0 0,3 4-1214 0 0,1 1-60 0 0,1 0-199 0 0,0 1-34 0 0,-1-1-37 0 0,1 1-41 0 0,0 0 361 0 0,0 1-184 0 0,0 0 48 0 0,1-1-66 0 0,-1 0-57 0 0,0 0-47 0 0,1-1 34 0 0,2-5 64 0 0,-2 5-112 0 0,-1 1 71 0 0,8-6 297 0 0,2 1-112 0 0,1 1-96 0 0,1 2-81 0 0,-1 1-91 0 0,-1 0-34 0 0,3 1-20 0 0,5 0-12 0 0,-2 0-10 0 0,24 2 12 0 0,-23 0-47 0 0,0 2-1 0 0,7 2-5 0 0,-14-4 0 0 0,-1 2 0 0 0,0-1 0 0 0,0 1 0 0 0,0 0 0 0 0,-1 1 0 0 0,1 0 0 0 0,-1 1 0 0 0,0 0 0 0 0,0 0 0 0 0,0 0 0 0 0,1 2 0 0 0,-7-4 0 0 0,1-1 0 0 0,-1 1 0 0 0,0 0 0 0 0,0-1 0 0 0,0 1 0 0 0,0 0 0 0 0,0 0 0 0 0,-1 0 0 0 0,1 1 0 0 0,0 1 0 0 0,-1-3 0 0 0,-1 0 0 0 0,0 0 0 0 0,1 0 0 0 0,-1 0 0 0 0,0 0 0 0 0,0 0 0 0 0,0 0 0 0 0,0 0 0 0 0,0 0 0 0 0,0 0 0 0 0,-1 0 0 0 0,1 0 0 0 0,-1 0 0 0 0,1 0 0 0 0,-1 0 0 0 0,0-1 0 0 0,0 1 0 0 0,0 0 0 0 0,0 0 0 0 0,-1 0 0 0 0,0 1 6 0 0,-1 0 0 0 0,0 0 1 0 0,0 0-1 0 0,-1 0 1 0 0,1-1-1 0 0,-2 1-6 0 0,-13 11 26 0 0,14-10-22 0 0,-1-1 1 0 0,1 0-1 0 0,-1 0 1 0 0,0 0-1 0 0,0-1 1 0 0,0 1 0 0 0,0-1-1 0 0,-1-1 1 0 0,1 1-1 0 0,0-1 1 0 0,-1 1-1 0 0,-2-1-4 0 0,-14 4 20 0 0,10-3 18 0 0,8-1-32 0 0,0-1 0 0 0,0 1 0 0 0,1 0 0 0 0,-1 0 0 0 0,0 0 0 0 0,1 0 0 0 0,-4 2-6 0 0,6-3 134 0 0,1 0 26 0 0,0 0 0 0 0,0 0-42 0 0,0 0-121 0 0,0 0-47 0 0,15 1-189 0 0,-1 2 100 0 0,0 1 77 0 0,0 1 54 0 0,23 13 81 0 0,-22-10-90 0 0,-11-6 0 0 0,12 8-21 0 0,-1 2 92 0 0,-3-2 36 0 0,-2 1 35 0 0,6 13 195 0 0,-15-21-280 0 0,0-1 0 0 0,0 0 0 0 0,0 1 0 0 0,0 0 0 0 0,0-1 0 0 0,0 1 0 0 0,-1 0 0 0 0,1-1-1 0 0,-1 1 1 0 0,0 0 0 0 0,0-1 0 0 0,0 1 0 0 0,0 0 0 0 0,0 0 0 0 0,-1-1 0 0 0,1 1 0 0 0,-1 0 0 0 0,0 0-40 0 0,-8 13 197 0 0,-7 0-50 0 0,6-9-77 0 0,0-1 0 0 0,0 0 0 0 0,-1 0 0 0 0,-9 3-70 0 0,-24 5 112 0 0,7-8-127 0 0,18-4-44 0 0,0-1-42 0 0,19-1 11 0 0,-1 0-92 0 0,1 0-162 0 0,0 0-9 0 0,1-1 60 0 0,-1 1 34 0 0,3-2-176 0 0,1 0 14 0 0,3-2-138 0 0,-5 2 219 0 0,0 2-69 0 0,2-6-865 0 0</inkml:trace>
  <inkml:trace contextRef="#ctx0" brushRef="#br0" timeOffset="4553.556">1105 4283 6504 0 0,'4'-2'69'0'0,"1"-1"0"0"0,0 1 0 0 0,-1 0 0 0 0,1 1 0 0 0,2-1-69 0 0,16-7 295 0 0,-15 4-263 0 0,-6 2-26 0 0,0 0-12 0 0,0 2 35 0 0,0-1 53 0 0,-1-1 49 0 0,0 1 42 0 0,-1 0 84 0 0,-1-1 42 0 0,-1 0 103 0 0,-2-2 254 0 0,-5-2 438 0 0,6 5-768 0 0,-1 0-34 0 0,2 1-84 0 0,-1-1-37 0 0,1 1-42 0 0,0 0-49 0 0,-5-1 225 0 0,0 0-35 0 0,-8-1 175 0 0,3 2-180 0 0,-1 1-49 0 0,-10 1 113 0 0,1 0-62 0 0,-6 0 60 0 0,1 2-65 0 0,0 1-61 0 0,0 0-58 0 0,13-1-88 0 0,-34 10 173 0 0,2-1-94 0 0,29-8-99 0 0,0 0 36 0 0,-30 14 215 0 0,35-13-222 0 0,10-4-37 0 0,-1 1 0 0 0,1-1 0 0 0,0 1 0 0 0,0-1 0 0 0,0 1 0 0 0,0 0 0 0 0,0 0 0 0 0,0 0 1 0 0,0 0-1 0 0,0 1-27 0 0,-7 7 89 0 0,3-1-16 0 0,8 7-65 0 0,0-1-9 0 0,-2-14 1 0 0,0 0 0 0 0,0 0 0 0 0,0 0 0 0 0,0 0 0 0 0,0 1 0 0 0,1-1 0 0 0,-1 0 0 0 0,0 0 0 0 0,1 0 0 0 0,-1 0 0 0 0,1 0 0 0 0,-1 0 0 0 0,1 0 0 0 0,0 0 0 0 0,-1 0 0 0 0,1 0 0 0 0,0-1 0 0 0,0 1 0 0 0,0 0 0 0 0,-1 0 0 0 0,2 0 0 0 0,23 18 0 0 0,-15-12 0 0 0,39 26 0 0 0,-34-24 0 0 0,0 1 0 0 0,0 1 0 0 0,4 4 0 0 0,14 10 0 0 0,-24-19 0 0 0,-1 1 0 0 0,1-1 0 0 0,5 8 0 0 0,-13-13 2 0 0,0 0 0 0 0,0 0 1 0 0,0 0-1 0 0,0 0 0 0 0,0 1 1 0 0,-1-1-1 0 0,1 0 1 0 0,0 1-1 0 0,-1-1 0 0 0,1 1-2 0 0,-1 8 86 0 0,-3 1 35 0 0,-9 9 148 0 0,1-8-134 0 0,2-2-90 0 0,7-8-31 0 0,0 0 0 0 0,-1 0 0 0 0,0 0 0 0 0,1 0 0 0 0,-1 0 0 0 0,0 0 0 0 0,0-1 0 0 0,0 1 0 0 0,-2 0-14 0 0,-32 10 100 0 0,29-10-61 0 0,-8 2-31 0 0,-2-1 58 0 0,1 0 1 0 0,-16-1-67 0 0,14-1-23 0 0,1-1-61 0 0,3 1-40 0 0,1-1-59 0 0,-1 1-70 0 0,1 0-80 0 0,12-1 309 0 0,0 0-49 0 0,-1 0-47 0 0,1 0-47 0 0,0 0-44 0 0,0 0-41 0 0,0 0-42 0 0,0 0-37 0 0,-1 0-337 0 0,-1 0-102 0 0,1 0-92 0 0,0 1-83 0 0,-4-1-939 0 0,-2 2-1064 0 0</inkml:trace>
  <inkml:trace contextRef="#ctx0" brushRef="#br0" timeOffset="4899.462">944 4745 10336 0 0,'0'0'233'0'0,"0"0"39"0"0,0 0 15 0 0,0 1-91 0 0,-1 0-101 0 0,1 2-72 0 0,-2 4-74 0 0,1-5 76 0 0,-2 2-32 0 0,-1 1 30 0 0,3-1 78 0 0,0-1 71 0 0,1 1 108 0 0,-1 2 228 0 0,-1-1-42 0 0,0 1-41 0 0,0 0-44 0 0,0-1-67 0 0,0 0-38 0 0,0 1-39 0 0,1-1-39 0 0,-1 12 366 0 0,-2-1-116 0 0,0 0-134 0 0,2 1-120 0 0,0-6-79 0 0,0-1-43 0 0,1-7-59 0 0,0 1 0 0 0,0 0 0 0 0,1-1 0 0 0,-1 1 0 0 0,1 0 0 0 0,0 0 0 0 0,0-1-1 0 0,0 1 1 0 0,1 0 0 0 0,-1 0-13 0 0,1 1 10 0 0,-1-1-1 0 0,1 0 0 0 0,-1 1 1 0 0,0-1-1 0 0,0 1 1 0 0,-1 1-10 0 0,0-3 8 0 0,1 1 0 0 0,0-1 0 0 0,0 1 0 0 0,0-1 0 0 0,0 0 0 0 0,0 1 0 0 0,1-1 0 0 0,0 1 0 0 0,0-1 0 0 0,0 3-8 0 0,6 15 24 0 0,0 0 31 0 0,1-9-63 0 0,-7-9-116 0 0,1 0 85 0 0,-1-1 56 0 0,0 4 95 0 0,0-2-105 0 0,-1-2-47 0 0,1 0-40 0 0,-1 0-48 0 0,0 1-56 0 0,1-1-64 0 0,0 0-74 0 0,0 1-81 0 0,0-1-89 0 0,2 5-122 0 0</inkml:trace>
  <inkml:trace contextRef="#ctx0" brushRef="#br0" timeOffset="5230.64">1290 4952 9040 0 0,'-4'0'-7'0'0,"0"0"40"0"0,-2 0 72 0 0,2 0 45 0 0,1 0 125 0 0,4 0-159 0 0,3 0-34 0 0,-5 0 44 0 0,1 0-19 0 0,0 0-45 0 0,-5 4 50 0 0,3-4-23 0 0,-7 3-7 0 0,3 0 42 0 0,4-2-32 0 0,0 0 33 0 0,0 1 40 0 0,1 0 45 0 0,-3 5 97 0 0,-13 8 324 0 0,6-6-205 0 0,6-4-168 0 0,1 0 44 0 0,-6 5 153 0 0,-1-1-89 0 0,9-8-288 0 0,-1 1-1 0 0,1 0 0 0 0,0 0 1 0 0,0 0-1 0 0,-1 0 1 0 0,1 1-1 0 0,0-1 1 0 0,1 0-1 0 0,-2 2-77 0 0,-7 13 339 0 0,-2-1-74 0 0,0-1-60 0 0,-1 0-44 0 0,-11 14 65 0 0,-6 7-21 0 0,-12 14 0 0 0,20-24-143 0 0,17-21-61 0 0,0 1-1 0 0,0-1 0 0 0,0 1 0 0 0,1 0 1 0 0,-1 3-1 0 0,-5 7-8 0 0,1-2 35 0 0,-11 18 64 0 0,11-8-73 0 0,8-23-188 0 0,1 0 55 0 0,0 0 49 0 0,-1 0 42 0 0,1 1 42 0 0,0 0 40 0 0,-1 3 254 0 0,0-2-100 0 0,1-1-120 0 0,-1 0-67 0 0,1 0-64 0 0,0-1-52 0 0,-1 1-62 0 0,1-1-73 0 0,0 1-79 0 0,-1-1-17 0 0,1 0-66 0 0,-1 0-72 0 0,1 0-77 0 0,-1-1-81 0 0,1 1-87 0 0,-1 0-91 0 0,1 0-97 0 0,0-1-976 0 0,0 0-1055 0 0</inkml:trace>
  <inkml:trace contextRef="#ctx0" brushRef="#br0" timeOffset="5618.952">1212 5256 10656 0 0,'4'0'-57'0'0,"-1"0"67"0"0,0-1 84 0 0,1 1 71 0 0,13-1 554 0 0,-4 1-478 0 0,-6-1-114 0 0,0 0-48 0 0,0-1-9 0 0,-5 2 52 0 0,-2 1 11 0 0,1-1-33 0 0,1 1 21 0 0,6 1 0 0 0,-7-2-69 0 0,11 3 280 0 0,1 2-86 0 0,2 3-42 0 0,6 7-13 0 0,-19-14-175 0 0,0 1 1 0 0,-1-1 0 0 0,1 1-1 0 0,-1 0 1 0 0,1 0 0 0 0,-1-1 0 0 0,0 1-1 0 0,0 0 1 0 0,0 1 0 0 0,0-1-1 0 0,0 0 1 0 0,0 0 0 0 0,-1 0 0 0 0,1 0-1 0 0,-1 1 1 0 0,1-1-17 0 0,-2 11 146 0 0,-5 2 59 0 0,-8 10 87 0 0,-1 3-4 0 0,-5-1-95 0 0,8-13-121 0 0,-7 6 57 0 0,0-3 67 0 0,4-1 80 0 0,2 3 60 0 0,-5 6 201 0 0,17-24-357 0 0,1-1-16 0 0,0 0-4 0 0,2 1 36 0 0,1 2-89 0 0,2 3 16 0 0,-1-4 21 0 0,14 1 278 0 0,0-2-92 0 0,0-2-81 0 0,1-2-68 0 0,11-5-7 0 0,-8 1-111 0 0,-1 0-35 0 0,9-4-10 0 0,-24 10-116 0 0,-1-1 42 0 0,4-2 25 0 0,10-3 38 0 0,-13 4-53 0 0,-1 1-51 0 0,1-1-88 0 0,1 0-104 0 0,-4 2 99 0 0,0-1-35 0 0,1 1-36 0 0,-1-1-40 0 0,0 1-117 0 0,0 0-64 0 0,0-1-58 0 0,0 1-50 0 0,1-1-175 0 0,0 1-50 0 0,1-1-211 0 0,1-1-568 0 0,-5 2 1554 0 0</inkml:trace>
  <inkml:trace contextRef="#ctx0" brushRef="#br0" timeOffset="8331.613">2149 1054 4384 0 0,'0'0'127'0'0,"-6"2"-16"0"0,-1 0-69 0 0,1-2-21 0 0,0 1 37 0 0,-2 0 46 0 0,-4 1 95 0 0,-7 1 116 0 0,12-2-250 0 0,1-1-35 0 0,3 0-236 0 0,1 0 91 0 0,-1 0 81 0 0,0 0 74 0 0,-1 0 92 0 0,0 1 78 0 0,0-1 217 0 0,0 0 89 0 0,0 1 406 0 0,5-1-364 0 0,0 0-270 0 0,2 0-66 0 0,1 0-84 0 0,1 0-100 0 0,21 0 301 0 0,-2-1-81 0 0,6-1-32 0 0,14-1 7 0 0,16-1 48 0 0,29 0 203 0 0,-1 3 39 0 0,107-6 729 0 0,-113 4-1091 0 0,1 3 92 0 0,-49 0-125 0 0,-4 1-124 0 0,14 1-45 0 0,28 1-50 0 0,53 0 197 0 0,-64-2-87 0 0,0 0-37 0 0,-42 0-31 0 0,9 4 43 0 0,1-1 8 0 0,3 0 62 0 0,41 6-67 0 0,-68-10 6 0 0,25 5-3 0 0,-2-2 0 0 0,-21-4 0 0 0,0 1 0 0 0,0 0 0 0 0,0 0 0 0 0,-1 1 0 0 0,7 1 0 0 0,4 2-54 0 0,-14-4 37 0 0,-1 0 0 0 0,1 0-1 0 0,0 0 1 0 0,-1 0 0 0 0,1 0 0 0 0,0-1-1 0 0,-1 1 1 0 0,1-1 17 0 0,9 0-112 0 0,-5 1-7 0 0,0 0 65 0 0,13 0 53 0 0,-7 0-55 0 0,-9 0 35 0 0,-3 0-32 0 0,0 0-31 0 0,-1-1 50 0 0,1 0 52 0 0,0 1-63 0 0,0 0-14 0 0,-1-1-34 0 0,1 1-40 0 0,0 0-47 0 0,5-2 94 0 0,-4 2-19 0 0,-1 0-21 0 0,0 0-63 0 0,-1-1-76 0 0,1 1-91 0 0,-1 0-105 0 0,0-1-119 0 0,-1 1 241 0 0,1-1-35 0 0,0 1-37 0 0,-1-1-38 0 0,1 0-850 0 0,2 0-732 0 0,-2 1 2016 0 0</inkml:trace>
  <inkml:trace contextRef="#ctx0" brushRef="#br0" timeOffset="9671.162">2123 759 3824 0 0,'0'0'83'0'0,"0"0"11"0"0,0 0 12 0 0,0 0-24 0 0,0 1-47 0 0,-3 1-59 0 0,1-1 45 0 0,0 0 84 0 0,1-1-7 0 0,1 0 38 0 0,-2 0-161 0 0,1 0 33 0 0,-3 1 87 0 0,0-1 72 0 0,-6 3 302 0 0,7-2-355 0 0,1-1-37 0 0,1 1 90 0 0,1-1 1 0 0,0 0-12 0 0,-1 1-246 0 0,0 0 116 0 0,-1-1 93 0 0,0 0 71 0 0,1 1 81 0 0,-1-1 186 0 0,5 2-35 0 0,1-1-211 0 0,2 1-100 0 0,0-1-1 0 0,1 0 1 0 0,0 0-1 0 0,-1 0 0 0 0,1-1 1 0 0,-1 0-1 0 0,6-1-110 0 0,13 0 265 0 0,-1 3-65 0 0,0 1 24 0 0,1-1-55 0 0,5-1-17 0 0,15-1 23 0 0,-16 0-55 0 0,4-2 124 0 0,16-2-244 0 0,-1-1 160 0 0,-15 4-82 0 0,-9 1-43 0 0,1-1 40 0 0,69 2 320 0 0,-54 2-326 0 0,7-2-44 0 0,-36-1-15 0 0,1 0-1 0 0,0 1 1 0 0,0 0 0 0 0,1 1-10 0 0,16 4 21 0 0,1-2 0 0 0,0-1 1 0 0,14-1-22 0 0,33-5 42 0 0,-33 1 52 0 0,41 4-94 0 0,-67 0 0 0 0,-10-1 0 0 0,1 0 0 0 0,-1-1 0 0 0,1 0 0 0 0,-1 0 0 0 0,1-1 0 0 0,-1 1 0 0 0,0 0 0 0 0,0 0 0 0 0,0 1 0 0 0,0 0 0 0 0,0 0 0 0 0,2 1 0 0 0,18 2 0 0 0,6 1 30 0 0,-12-2 38 0 0,0-1 1 0 0,2-1-69 0 0,7-3 25 0 0,-22 1-25 0 0,0 0 0 0 0,0 1 0 0 0,0 0 0 0 0,1 0 0 0 0,-1 1 0 0 0,7 1 0 0 0,22-1 10 0 0,-21 2 42 0 0,-5-5-50 0 0,-4 1 10 0 0,3 1-26 0 0,2-1 78 0 0,27 0 344 0 0,-25 3-293 0 0,0 1 45 0 0,0 0-1 0 0,-1-2 1 0 0,7 0-160 0 0,-16 0 80 0 0,3 0 85 0 0,-1 0-21 0 0,-2 0-83 0 0,-3-1-124 0 0,0 0 68 0 0,9-2 199 0 0,-6 2-172 0 0,-2-1-67 0 0,0 1-58 0 0,-1 0-86 0 0,1-1-97 0 0,-1 1-115 0 0,-2 0 148 0 0,1 0-35 0 0,0 0 2 0 0,-1 0-41 0 0,2-1-421 0 0,-1 1-291 0 0,2-1-677 0 0,-3 1 1647 0 0</inkml:trace>
  <inkml:trace contextRef="#ctx0" brushRef="#br0" timeOffset="126225.673">311 1064 6880 0 0,'0'0'157'0'0,"0"0"23"0"0,0 0 11 0 0,-2 0-47 0 0,-4-1-96 0 0,-2-1 8 0 0,2 0 93 0 0,2 0 114 0 0,0 0 203 0 0,1 0-132 0 0,1 1-170 0 0,1 1 346 0 0,1 0-310 0 0,-1-1 68 0 0,0 1 87 0 0,-1-3 536 0 0,1 2-606 0 0,1 0-95 0 0,-1 0-35 0 0,1 0-42 0 0,0 0-48 0 0,2-5 260 0 0,1 0-38 0 0,1 1-36 0 0,1 1-34 0 0,7-2 122 0 0,3 1-110 0 0,0 3-94 0 0,0 0-78 0 0,-1 1-60 0 0,-2 1-42 0 0,0 0 56 0 0,-6 0 33 0 0,0 0 0 0 0,-1 0 0 0 0,1 0-1 0 0,0 1 1 0 0,2 0-44 0 0,7 6 34 0 0,-1 0-70 0 0,-11-6 23 0 0,-1 0-1 0 0,1 1 1 0 0,-1-1 0 0 0,1 1-1 0 0,-1 0 1 0 0,0-1-1 0 0,0 1 1 0 0,1 0 0 0 0,-1 0-1 0 0,0 1 14 0 0,7 7-34 0 0,-7-8 27 0 0,1 0 0 0 0,-1 0 1 0 0,-1 0-1 0 0,1 0 0 0 0,0 0 0 0 0,0 1 0 0 0,-1 0 7 0 0,0-2 1 0 0,0 1-1 0 0,-1 0 0 0 0,1-1 1 0 0,-1 1-1 0 0,1 0 0 0 0,-1-1 1 0 0,0 1-1 0 0,0 0 1 0 0,0 1-1 0 0,1 12 30 0 0,-1 7 4 0 0,0-21-34 0 0,0 1 0 0 0,0 0 0 0 0,-1-1 0 0 0,1 1 0 0 0,-1-1 0 0 0,0 1 0 0 0,1-1 0 0 0,-1 1 0 0 0,0-1 0 0 0,0 1 0 0 0,0-1 0 0 0,0 1 0 0 0,0-1 0 0 0,-7 9 1 0 0,-1 0 0 0 0,0 0 0 0 0,0-1-1 0 0,-9 5 50 0 0,1-3-19 0 0,-12 7 13 0 0,32-18-62 0 0,34 3-152 0 0,-10-3 53 0 0,19 3 117 0 0,-34-1-3 0 0,0 0 0 0 0,0 0 0 0 0,-1 1 0 0 0,1 1 0 0 0,1 1 3 0 0,7 6 0 0 0,-20-11 0 0 0,0 0 0 0 0,1 1 0 0 0,-1-1 0 0 0,1 0 0 0 0,-1 1 0 0 0,0-1 0 0 0,1 1 0 0 0,-1-1 0 0 0,0 0 0 0 0,0 1 0 0 0,1-1 0 0 0,-1 1 0 0 0,0-1 0 0 0,0 1 0 0 0,0-1 0 0 0,1 1 0 0 0,-1-1 0 0 0,0 1 0 0 0,0-1 0 0 0,0 1 0 0 0,0-1 0 0 0,0 1 0 0 0,0-1 0 0 0,0 1 0 0 0,0-1 0 0 0,0 1 0 0 0,0-1 0 0 0,0 1 0 0 0,-1-1 0 0 0,1 1 0 0 0,0-1 0 0 0,0 1 0 0 0,0-1 0 0 0,-1 1 0 0 0,1-1 0 0 0,0 1 0 0 0,-1-1 0 0 0,1 0 0 0 0,0 1 0 0 0,0-1 0 0 0,0 0 0 0 0,0 1 1 0 0,-1-1-1 0 0,1 1 0 0 0,0-1 0 0 0,0 0 0 0 0,0 1 0 0 0,0-1 0 0 0,0 1 1 0 0,0-1-1 0 0,0 0 0 0 0,0 1 0 0 0,0-1 0 0 0,0 1 0 0 0,0-1 1 0 0,0 1-1 0 0,0-1 0 0 0,0 0 0 0 0,1 1 0 0 0,-1-1 0 0 0,0 0 0 0 0,0 1 1 0 0,0-1-1 0 0,1 1 0 0 0,-1-1 0 0 0,0 0 0 0 0,0 1 0 0 0,1-1 0 0 0,-1 0 3 0 0,0 1 0 0 0,1-1 0 0 0,-1 0-1 0 0,0 1 1 0 0,0-1 0 0 0,1 1 0 0 0,-1-1-1 0 0,0 0 1 0 0,0 1 0 0 0,0-1 0 0 0,0 1-1 0 0,1-1 1 0 0,-1 1 0 0 0,0-1 0 0 0,0 1-1 0 0,0-1 1 0 0,0 0 0 0 0,0 1 0 0 0,0-1-1 0 0,0 1 1 0 0,0-1 0 0 0,-1 1 0 0 0,1-1-3 0 0,-1 2 17 0 0,0 0 0 0 0,0 0 1 0 0,-1 0-1 0 0,1 0 0 0 0,-1 0 1 0 0,1-1-1 0 0,-1 1 1 0 0,0-1-1 0 0,-1 2-17 0 0,-8 7 120 0 0,-11 9 57 0 0,-5-2-48 0 0,8-7-85 0 0,0-1-42 0 0,15-8 6 0 0,-8 4-13 0 0,-3 1-65 0 0,0-3-94 0 0,8-3 36 0 0,2-1-36 0 0,2 0 1 0 0,0 0-59 0 0,0 1-49 0 0,0 0-42 0 0,2 0-251 0 0</inkml:trace>
  <inkml:trace contextRef="#ctx0" brushRef="#br0" timeOffset="126584.375">963 972 8664 0 0,'0'-1'260'0'0,"0"-2"-61"0"0,-1-2-16 0 0,-2-1 37 0 0,0 4-184 0 0,-3-3-32 0 0,5-2 76 0 0,1 8 856 0 0,0-1-117 0 0,0 2-110 0 0,0-1-101 0 0,0 0-96 0 0,0 1-88 0 0,0-1-81 0 0,-1 1-74 0 0,1 0-78 0 0,0 0-52 0 0,0 0-47 0 0,0 0-40 0 0,0 1-42 0 0,0 1-70 0 0,-2 8-300 0 0,2-7 298 0 0,-1-3 90 0 0,1 1 52 0 0,-1-1 64 0 0,1 0 72 0 0,-4 15-46 0 0,2-1 0 0 0,0 1 0 0 0,1 0-170 0 0,0-1 214 0 0,0-1 0 0 0,-2 0 0 0 0,-3 14-214 0 0,4-20 22 0 0,-5 14-42 0 0,5-16-11 0 0,1 0 1 0 0,-1 0 0 0 0,1 0-1 0 0,1 1 1 0 0,-1-1 0 0 0,1 6 30 0 0,1 21-15 0 0,-2-3 25 0 0,4-10 43 0 0,-2-18-41 0 0,-1 0 0 0 0,1 1 1 0 0,-1-1-1 0 0,0 0 1 0 0,-1 1-1 0 0,1-1 1 0 0,0 0-1 0 0,-2 3-12 0 0,0 17 9 0 0,2-20-27 0 0,-3 4 46 0 0,1-5-62 0 0,1 0-67 0 0,-2 0-91 0 0,3-1 137 0 0,-1-1-335 0 0,1 0 219 0 0,0 0-25 0 0,0 0-61 0 0,0 0-113 0 0,0 0 133 0 0,0 0-32 0 0,0 0-356 0 0,0 0 91 0 0,0 0-46 0 0,-1 0-675 0 0,0 0-530 0 0,-3 0-1006 0 0</inkml:trace>
  <inkml:trace contextRef="#ctx0" brushRef="#br0" timeOffset="126875.686">895 943 7248 0 0,'18'-13'209'0'0,"-14"9"-103"0"0,-3 1-34 0 0,0-2-6 0 0,-1 4-66 0 0,0 1 0 0 0,0-1 0 0 0,0 1 0 0 0,0-1 0 0 0,0 1 1 0 0,0-1-1 0 0,0 1 0 0 0,0-1 0 0 0,1 1 0 0 0,-1-1 1 0 0,0 1-1 0 0,0-1 0 0 0,0 1 0 0 0,1-1 0 0 0,-1 1 0 0 0,0-1 1 0 0,0 1-1 0 0,1-1 0 0 0,3-3-95 0 0,0-1 105 0 0,0 1 92 0 0,0 0 77 0 0,1-1 94 0 0,1 1 58 0 0,12-8 904 0 0,-10 8-759 0 0,-3 1-243 0 0,0 1-51 0 0,4-1 289 0 0,6-2 235 0 0,-1 1-119 0 0,1 3-124 0 0,1 4-128 0 0,-8 0-67 0 0,1 0-50 0 0,-1 2-45 0 0,-2-1-39 0 0,3 8 43 0 0,-9-11-170 0 0,0 0 0 0 0,1 0 0 0 0,-1 0 1 0 0,0 0-1 0 0,0 0 0 0 0,0 0 0 0 0,0 1 0 0 0,0-1 1 0 0,0 0-1 0 0,0 0 0 0 0,0 0 0 0 0,-1 0 1 0 0,1 0-8 0 0,0 0 0 0 0,-1 0-1 0 0,1 0 1 0 0,0 0 0 0 0,0 0 0 0 0,0 0 0 0 0,0 0 0 0 0,0 0 0 0 0,0 0 0 0 0,0 0 0 0 0,1 0 0 0 0,-1 0 0 0 0,0 0 0 0 0,0 0 0 0 0,1-1 0 0 0,-1 1 0 0 0,1 1 0 0 0,-1-1 0 0 0,1 0 1 0 0,-1 0 0 0 0,0-1 0 0 0,1 1 0 0 0,-1 0-1 0 0,0 0 1 0 0,0 0 0 0 0,0 0 0 0 0,0 0-1 0 0,0 0 1 0 0,0 0 0 0 0,0 0 0 0 0,0 0-1 0 0,0 0 1 0 0,0 1-1 0 0,-19 40 182 0 0,17-37-161 0 0,0 0 1 0 0,0 0 0 0 0,-1 0 0 0 0,1-1 0 0 0,-1 1-1 0 0,0-1 1 0 0,0 1 0 0 0,-4 2-22 0 0,-15 16 92 0 0,6-9-79 0 0,5-5-40 0 0,1 0-35 0 0,7-6-100 0 0,-1 0 73 0 0,1 0 52 0 0,-6 3 5 0 0,4-3-48 0 0,3-1-5 0 0,-1-1-43 0 0,0 1-51 0 0,0 0-60 0 0,1-1-19 0 0,0 0-56 0 0,0 1-61 0 0,-1-1-67 0 0,1 0-73 0 0,0 1-78 0 0,0-1-84 0 0,0 1-88 0 0,-3 1-859 0 0,0 3-916 0 0</inkml:trace>
  <inkml:trace contextRef="#ctx0" brushRef="#br0" timeOffset="127448.686">1063 1242 9184 0 0,'0'0'208'0'0,"0"0"33"0"0,0 0 14 0 0,2 0-42 0 0,-2 0-213 0 0,4 2 43 0 0,-6 0-23 0 0,0-1 53 0 0,2-1-73 0 0,-2 0 152 0 0,2 1 173 0 0,0-1 291 0 0,0 0-271 0 0,0 0-68 0 0,-1 0-60 0 0,0 1-51 0 0,0 0-5 0 0,0 1-60 0 0,-3 2 78 0 0,3-2-29 0 0,-1 3 63 0 0,4 1 5 0 0,1 1-33 0 0,-5-1-34 0 0,-1 0-77 0 0,2-5-68 0 0,1 0 0 0 0,-1-1 0 0 0,1 1 0 0 0,-1 0 1 0 0,1 0-1 0 0,0-1 0 0 0,-1 1 0 0 0,1 0 0 0 0,0 0 0 0 0,0-1 0 0 0,-1 1 1 0 0,1 0-1 0 0,0 0 0 0 0,0 0 0 0 0,0-1 0 0 0,0 1 0 0 0,0 0 1 0 0,0 0-1 0 0,0 0 0 0 0,0-1 0 0 0,1 1 0 0 0,-1 0 0 0 0,0 0 0 0 0,0 0 1 0 0,1-1-1 0 0,-1 1 0 0 0,1 0-6 0 0,1 10 34 0 0,-4 7 76 0 0,1-16-96 0 0,1 0 1 0 0,0 0 0 0 0,-1 0-1 0 0,1 1 1 0 0,0-1 0 0 0,0 0 0 0 0,0 0-1 0 0,0 0 1 0 0,0 0 0 0 0,1 0-1 0 0,-1 0 1 0 0,1 1 0 0 0,0 1-15 0 0,0-3 0 0 0,0 0 1 0 0,0 1-1 0 0,-1-1 1 0 0,1 1-1 0 0,-1-1 1 0 0,1 1 0 0 0,-1-1-1 0 0,1 1 1 0 0,-1 0-1 0 0,0-1 1 0 0,0 1-1 0 0,0-1 1 0 0,0 1 0 0 0,0 0-1 0 0,0-1 1 0 0,0 1-1 0 0,-1 0 1 0 0,1-1-1 0 0,0 1 1 0 0,-1-1 0 0 0,1 1-1 0 0,-1-1 0 0 0,1 0 0 0 0,0 0 0 0 0,0 0 0 0 0,0 0 0 0 0,0 0 0 0 0,0 0 0 0 0,0 0 0 0 0,0 0 0 0 0,1 0 0 0 0,-1 0 0 0 0,0 1 0 0 0,1-1 0 0 0,-1-1 0 0 0,0 1 0 0 0,1 0 0 0 0,-1 0 0 0 0,1 0 0 0 0,0 0 0 0 0,-1 0 0 0 0,1 0 0 0 0,0 0 0 0 0,-1 0 0 0 0,1-1 0 0 0,-1 1 0 0 0,1 0 0 0 0,-1 0 0 0 0,0 0 0 0 0,1 0 0 0 0,-1 0 0 0 0,0 0 0 0 0,0 0 0 0 0,1 0 0 0 0,-1 0 0 0 0,0 0 0 0 0,0 0 0 0 0,0-1 0 0 0,0 1 0 0 0,0 0 0 0 0,-1 0 0 0 0,1 0 0 0 0,0 0 0 0 0,0 0 0 0 0,-1 0 0 0 0,1 0 0 0 0,0 1 0 0 0,-1-1 0 0 0,1 1 1 0 0,-1 0-1 0 0,1-1 0 0 0,0 1 1 0 0,0 0-1 0 0,0-1 0 0 0,0 1 1 0 0,0 0-1 0 0,0-1 0 0 0,1 3 0 0 0,-1 10-10 0 0,-4-4-37 0 0,-1-2-175 0 0,4-5 110 0 0,1-1-41 0 0,0 0-15 0 0,1 0-47 0 0,0 0-52 0 0,1 1-62 0 0,-2-2-125 0 0,1-1-110 0 0,-1 0 82 0 0,0 1-41 0 0,-1-1-612 0 0,0 1 16 0 0,-1 0-37 0 0,-1 1-707 0 0</inkml:trace>
  <inkml:trace contextRef="#ctx0" brushRef="#br0" timeOffset="127726.583">1247 1316 9216 0 0,'0'0'208'0'0,"0"0"-44"0"0,-1 0-60 0 0,0 0-22 0 0,-1 2-41 0 0,1-1 4 0 0,0 0 53 0 0,2 0 77 0 0,-1-1-174 0 0,0 1 0 0 0,0 0 1 0 0,0-1-1 0 0,1 1 0 0 0,-1 0 0 0 0,0 0 0 0 0,0-1 0 0 0,0 1 1 0 0,0 0-1 0 0,0 0 0 0 0,0 0 0 0 0,0-1 0 0 0,-1 1 0 0 0,1 0 1 0 0,0-1-1 0 0,0 1 0 0 0,0 0 0 0 0,-1 0 0 0 0,1-1 0 0 0,0 1 1 0 0,-1 0-1 0 0,1-1 0 0 0,-1 1 0 0 0,1-1 0 0 0,-1 1 1 0 0,1 0-1 0 0,-1-1-1 0 0,-8 8 43 0 0,-2 0 68 0 0,5-4-7 0 0,0 0 39 0 0,1 0 45 0 0,2 1 51 0 0,-3 3 101 0 0,0-2-86 0 0,-4 3 0 0 0,1-1-102 0 0,-8 6 29 0 0,11-7-75 0 0,-2 7 115 0 0,2-2-97 0 0,-6 1-83 0 0,-7 11 11 0 0,10-4-50 0 0,8-14-5 0 0,-1 0 1 0 0,0 0 0 0 0,-1-1 0 0 0,0 1 0 0 0,-1 2 2 0 0,2 2-44 0 0,5-2 44 0 0,-3-8 4 0 0,1 1-1 0 0,-1 0 1 0 0,1 0-1 0 0,-1-1 0 0 0,0 1 1 0 0,0 0-1 0 0,1 0 0 0 0,-1 0 1 0 0,0-1-1 0 0,0 1 0 0 0,0 0 1 0 0,0 0-1 0 0,0 1-3 0 0,-3 7 23 0 0,0 0 12 0 0,3-1-97 0 0,0-8 106 0 0,0 1-33 0 0,1 1-82 0 0,-1 0-114 0 0,0 0-102 0 0,0 0 11 0 0,0 0-46 0 0,0-1-42 0 0,-1 1-36 0 0,1 1-489 0 0,0-1-88 0 0,-2 1-530 0 0,-1 2-855 0 0</inkml:trace>
  <inkml:trace contextRef="#ctx0" brushRef="#br0" timeOffset="128045.438">1222 1526 7464 0 0,'1'-1'24'0'0,"1"1"26"0"0,0 0-16 0 0,0-1 38 0 0,3 0 39 0 0,2-1 62 0 0,-1 1-195 0 0,0-1 60 0 0,0 0 53 0 0,1-1 48 0 0,-1 1 41 0 0,0-1 37 0 0,6-2 301 0 0,2 0 234 0 0,-13 4-321 0 0,-1 1-22 0 0,7 1 108 0 0,-2 0-139 0 0,-1 1-50 0 0,-2-1-148 0 0,0 0-42 0 0,-1 1-59 0 0,0 0-38 0 0,0 0-42 0 0,-1 0-46 0 0,4 22 143 0 0,-1-6-19 0 0,-3-5-56 0 0,-1-9-10 0 0,0 0 0 0 0,1-1 0 0 0,-2 1 0 0 0,1 0 1 0 0,0 0-1 0 0,-1-1 0 0 0,1 1 0 0 0,-1-1 0 0 0,0 0 1 0 0,-1 1-12 0 0,-3 7 114 0 0,-1-1 0 0 0,0 0 0 0 0,-6 5-114 0 0,-5 2 236 0 0,13-12-94 0 0,2 1 61 0 0,3-6-177 0 0,-1 1 1 0 0,1 0-1 0 0,0-1 1 0 0,0 1-1 0 0,-1-1 1 0 0,1 1 0 0 0,0-1-1 0 0,-1 1 1 0 0,1-1-1 0 0,-1 1 1 0 0,1-1-1 0 0,-1 1 1 0 0,1-1 0 0 0,-1 0-1 0 0,1 1 1 0 0,-1-1-1 0 0,1 0 1 0 0,-1 1-27 0 0,0-1 239 0 0,1 0 1 0 0,0 0 2 0 0,0 1-34 0 0,2 0-41 0 0,3 1 69 0 0,1-1-99 0 0,4 0 122 0 0,6-4-3 0 0,-1 1-51 0 0,0 0-63 0 0,-1 0-36 0 0,0-1-37 0 0,0 1-33 0 0,15-4-63 0 0,1 0-121 0 0,-28 5 11 0 0,7 0-35 0 0,-6 1 41 0 0,-1 0-31 0 0,0 0-70 0 0,0-1-88 0 0,0 1-104 0 0,-1 0 63 0 0,1 0-56 0 0,-1-1-47 0 0,0 1-43 0 0,1 0-149 0 0,-1-1-42 0 0,0 1-179 0 0,2-1-485 0 0</inkml:trace>
  <inkml:trace contextRef="#ctx0" brushRef="#br0" timeOffset="142093.692">353 277 5040 0 0,'0'0'108'0'0,"0"0"17"0"0,0 0 13 0 0,0 0 20 0 0,-1-1 5 0 0,1 1-74 0 0,-1-1-49 0 0,0-1-6 0 0,0 0 40 0 0,1 1 22 0 0,1 0 55 0 0,0-4 63 0 0,1 0 61 0 0,3-9 653 0 0,-1 9-557 0 0,0 2-147 0 0,2 0-52 0 0,-2 1-106 0 0,61-24 880 0 0,-34 18-577 0 0,-6 5-108 0 0,-1 4-62 0 0,-1 6-77 0 0,-3 6-96 0 0,-19-13-22 0 0,0 1 0 0 0,0 0 0 0 0,-1-1 0 0 0,1 1 0 0 0,0 0 0 0 0,-1 0 0 0 0,1 0 0 0 0,0 0 0 0 0,-1-1 0 0 0,1 1 0 0 0,-1 0 0 0 0,0 0-1 0 0,1 0 1 0 0,-1 0 0 0 0,0 0 0 0 0,1 0 0 0 0,-1 0 0 0 0,0 0 0 0 0,0 0 0 0 0,0 0 0 0 0,0 1-4 0 0,0 1 20 0 0,-1-1-1 0 0,0 0 1 0 0,1 1-1 0 0,-1-1 1 0 0,0 1 0 0 0,0-1-1 0 0,-1 1-19 0 0,-5 14 75 0 0,5-13-74 0 0,1 1 0 0 0,-1 0 0 0 0,-1-1 0 0 0,1 0 0 0 0,-1 1 0 0 0,0-1 0 0 0,0 0 0 0 0,0 0 0 0 0,0-1 0 0 0,-1 1 1 0 0,1-1-1 0 0,-5 3-1 0 0,-4 6 9 0 0,-16 10 105 0 0,-4-3-44 0 0,5-4-62 0 0,16-8 39 0 0,8-5-45 0 0,1-1 0 0 0,-1 0 0 0 0,1 0 0 0 0,-1 0 0 0 0,0 0 0 0 0,1-1-1 0 0,-1 1 1 0 0,0-1 0 0 0,-1 1-2 0 0,3-1 59 0 0,1 0 26 0 0,2-1-30 0 0,4-2-40 0 0,-1 1-21 0 0,0 1 0 0 0,0 0 0 0 0,1 0 0 0 0,-1 0 0 0 0,1 0 0 0 0,-1 1 1 0 0,0 0-1 0 0,1 0 0 0 0,-1 0 0 0 0,1 1 0 0 0,-1-1 0 0 0,1 1 0 0 0,-1 1 1 0 0,0-1-1 0 0,1 1 6 0 0,-3-1 7 0 0,-1 0 1 0 0,1 1 0 0 0,-1-1 0 0 0,1 0 0 0 0,-1 1 0 0 0,0-1-1 0 0,3 3-7 0 0,-4-3 16 0 0,0 1 0 0 0,1-1 0 0 0,-1 1 0 0 0,0 0-1 0 0,0 0 1 0 0,0 0 0 0 0,0-1 0 0 0,0 1 0 0 0,0 0-1 0 0,-1 0 1 0 0,1 0-16 0 0,3 10 60 0 0,-2-3 79 0 0,-5 6 132 0 0,-11 9 197 0 0,7-14-300 0 0,-3 2 79 0 0,4-8-131 0 0,0 0 0 0 0,-1 0-1 0 0,1 0 1 0 0,-5 1-116 0 0,-4 2 252 0 0,-15 8 120 0 0,18-10-277 0 0,0-1-41 0 0,-3 1-70 0 0,7-3-36 0 0,1-1-34 0 0,-1 0-39 0 0,1-1-42 0 0,0-1-47 0 0,0 0-50 0 0,6 1 163 0 0,1 0 57 0 0,-2-1 79 0 0,2 1-50 0 0,-1 0-34 0 0,1-1-42 0 0,0 1-66 0 0,0 0-74 0 0,0 0-87 0 0,0 0-100 0 0,0 0-78 0 0</inkml:trace>
  <inkml:trace contextRef="#ctx0" brushRef="#br0" timeOffset="142751.775">934 118 4536 0 0,'0'0'133'0'0,"-1"-1"-5"0"0,1 1-110 0 0,-1-1 19 0 0,0 1 16 0 0,1 0 79 0 0,0-1 155 0 0,0 1 263 0 0,0 0 24 0 0,0 0-24 0 0,0 0-104 0 0,0 0-44 0 0,0 0-8 0 0,4 4 166 0 0,0 5-116 0 0,-2 2-122 0 0,-1 1-127 0 0,0-7-140 0 0,0-1-51 0 0,1 23 186 0 0,-6 17 159 0 0,2-17-116 0 0,-4 0-19 0 0,1 1-28 0 0,4-3 284 0 0,-3 18-470 0 0,2-22 170 0 0,1-7-66 0 0,3-1-88 0 0,-1 1-61 0 0,-3 6-77 0 0,1-9 60 0 0,4 0 38 0 0,-1-2 35 0 0,-3 1 36 0 0,1-6-78 0 0,0 1 118 0 0,1-2 15 0 0,-2 0-71 0 0,0-2-51 0 0,-1 1-58 0 0,1-1-157 0 0,1-1 123 0 0,0 0-26 0 0,0 0-49 0 0,0 0-88 0 0,0 0-103 0 0,0 0-94 0 0,0 0 69 0 0,0 0-35 0 0,0 0-514 0 0,0 0-402 0 0,0 0-766 0 0</inkml:trace>
  <inkml:trace contextRef="#ctx0" brushRef="#br0" timeOffset="143084.091">963 109 7056 0 0,'0'0'157'0'0,"0"0"23"0"0,0 0-19 0 0,0 0-68 0 0,0-1-52 0 0,2-2-15 0 0,-1 1 10 0 0,3-10 0 0 0,0 0-37 0 0,2 5 53 0 0,-1 2 100 0 0,1 1 50 0 0,11-9 603 0 0,-9 8-491 0 0,1 0-79 0 0,-5 3-164 0 0,1-1-39 0 0,6-1 212 0 0,-1 0-49 0 0,11-3 85 0 0,-3 2-103 0 0,-3 0 133 0 0,1 1-62 0 0,1 1-49 0 0,1 2-36 0 0,-13 0-108 0 0,1 1 0 0 0,0 0 0 0 0,0 0 0 0 0,0 1 0 0 0,0 0 0 0 0,0 0 0 0 0,-1 0 0 0 0,1 1 0 0 0,0 0 0 0 0,0 0-55 0 0,8 5 161 0 0,-1 1-99 0 0,-12-7-60 0 0,-1-1 1 0 0,1 1-1 0 0,0-1 1 0 0,0 1-1 0 0,-1 0 1 0 0,1-1-1 0 0,-1 1 1 0 0,1 0-1 0 0,-1 0 1 0 0,1-1-1 0 0,-1 1 1 0 0,1 0-1 0 0,-1 0 1 0 0,1 0-1 0 0,-1-1 1 0 0,0 1-1 0 0,0 0 0 0 0,1 0 1 0 0,-1 0-1 0 0,0 0 1 0 0,0 0-1 0 0,0 0 1 0 0,0 0-1 0 0,0 0 1 0 0,0 0-1 0 0,0-1 1 0 0,0 1-1 0 0,-1 1-2 0 0,-2 14 62 0 0,3-15-58 0 0,0 0-1 0 0,0 1 1 0 0,0-1 0 0 0,0 0-1 0 0,-1 1 1 0 0,1-1 0 0 0,-1 0-1 0 0,1 1 1 0 0,-1-1 0 0 0,1 0 0 0 0,-1 0-1 0 0,0 1 1 0 0,1-1 0 0 0,-1 0-1 0 0,0 0 1 0 0,0 0 0 0 0,0 0-1 0 0,0 0-3 0 0,-23 20 148 0 0,12-11-25 0 0,-2 2 36 0 0,-3 1-52 0 0,-1-2-82 0 0,11-8-26 0 0,1 0 1 0 0,0 0-1 0 0,1 1 0 0 0,-1 0 0 0 0,-1 2 1 0 0,-10 7-3 0 0,-10 3 44 0 0,3-3-15 0 0,-5 3-147 0 0,16-9 30 0 0,2-2-37 0 0,1 1-66 0 0,-1 0-84 0 0,1 0-102 0 0,2-2-127 0 0,-4-2-18 0 0</inkml:trace>
  <inkml:trace contextRef="#ctx0" brushRef="#br0" timeOffset="143579.533">1131 285 6248 0 0,'0'0'133'0'0,"0"0"23"0"0,0 0 15 0 0,-1 0-15 0 0,-2-1-124 0 0,6-3 5 0 0,1 1 195 0 0,-1 0-38 0 0,6-1 102 0 0,1 1-100 0 0,0 1-71 0 0,19-1 117 0 0,-19 3-66 0 0,-2 1-98 0 0,-2-1 63 0 0,1 2 89 0 0,0 1 178 0 0,-2 3-12 0 0,-2-1-187 0 0,0 0-94 0 0,-1 1-70 0 0,-1-6-45 0 0,-1 2 4 0 0,0-1 0 0 0,0 1 0 0 0,0 0 0 0 0,-1-1 0 0 0,1 1 0 0 0,0-1 0 0 0,0 1 0 0 0,-1-1 0 0 0,1 1 0 0 0,-1-1 0 0 0,0 0 0 0 0,1 1 0 0 0,-1-1 0 0 0,0 1-4 0 0,-12 21 88 0 0,10-20-64 0 0,0 1 1 0 0,0-1 0 0 0,0 1 0 0 0,0-1-1 0 0,-1 0 1 0 0,-1 1-25 0 0,-9 8 86 0 0,6-2-64 0 0,8-9-22 0 0,0-1 0 0 0,-1 1 0 0 0,1-1 0 0 0,0 1 0 0 0,-1-1 0 0 0,1 1 0 0 0,-1-1 0 0 0,1 1 0 0 0,0-1 0 0 0,-1 0 0 0 0,1 1 0 0 0,-1-1 0 0 0,1 1 0 0 0,-1-1 0 0 0,1 0 0 0 0,-1 0 0 0 0,0 1 0 0 0,1-1 0 0 0,-1 0 0 0 0,1 0 0 0 0,-1 0 0 0 0,0 1 0 0 0,-23 8 0 0 0,22-7 0 0 0,1-2 0 0 0,0 1 0 0 0,1-1 0 0 0,-1 1 0 0 0,0-1 0 0 0,0 0 0 0 0,0 1 0 0 0,1-1 0 0 0,-1 0 0 0 0,0 1 0 0 0,0-1 0 0 0,0 0 0 0 0,0 0 0 0 0,0 0 0 0 0,0 0 0 0 0,1 0 0 0 0,-1 0 0 0 0,0 0 0 0 0,0 0 0 0 0,0 0 0 0 0,0 0 0 0 0,-1 0 6 0 0,-3-1 63 0 0,22-7-19 0 0,-6 3-56 0 0,-7 3 2 0 0,0 0 0 0 0,0 1-1 0 0,0 0 1 0 0,0 0 0 0 0,0 0-1 0 0,0 0 1 0 0,0 1 0 0 0,0-1-1 0 0,0 1 1 0 0,0 0 0 0 0,4 1 4 0 0,4-1 30 0 0,-1 2 57 0 0,-10-2 20 0 0,0 1-69 0 0,0 0 66 0 0,4 6 402 0 0,-5-3-354 0 0,-2 2 43 0 0,-5 6 349 0 0,5-9-403 0 0,-1-1-34 0 0,-2 2-38 0 0,2-2-80 0 0,0-1-38 0 0,-20 18 115 0 0,3-3-56 0 0,8-8-17 0 0,6-3-19 0 0,-1-1-69 0 0,2-1-30 0 0,0 0-62 0 0,2-1-27 0 0,-1-1-59 0 0,0 1-68 0 0,0-1-75 0 0,3-1 143 0 0,-1 0-39 0 0,0 1-411 0 0,0-1-279 0 0,-2 1-652 0 0</inkml:trace>
  <inkml:trace contextRef="#ctx0" brushRef="#br0" timeOffset="143887.506">1428 293 6056 0 0,'0'0'176'0'0,"1"1"-4"0"0,0 0-142 0 0,0-1 0 0 0,-1 1 0 0 0,1 0 0 0 0,-1-1 0 0 0,0 1 0 0 0,1 0 0 0 0,-1-1 0 0 0,1 1 0 0 0,-1 0 0 0 0,0-1 0 0 0,0 1 0 0 0,1 0 0 0 0,-1 0 0 0 0,0-1 0 0 0,0 2-30 0 0,-3 9 400 0 0,-4-1-68 0 0,-1-2-86 0 0,4-4-120 0 0,-4 6 162 0 0,0-2-54 0 0,-3 4 41 0 0,0-1-64 0 0,-5 9 162 0 0,1-1-60 0 0,8-12-202 0 0,0-1 1 0 0,1 1-1 0 0,0 1 1 0 0,-3 3-112 0 0,-11 20 251 0 0,6-10-146 0 0,10-15-60 0 0,0 1-1 0 0,0-1 0 0 0,0 0 1 0 0,-1 7-45 0 0,3-10 13 0 0,1 0 1 0 0,-1 0 0 0 0,0 0 0 0 0,1 0 0 0 0,-1-1 0 0 0,0 1-1 0 0,-1-1 1 0 0,0 2-14 0 0,-9 10 65 0 0,6-2-48 0 0,-3 6-59 0 0,8-17 29 0 0,0 1 0 0 0,0-2 0 0 0,0 1 0 0 0,0 0 0 0 0,-1 0 0 0 0,1 0 0 0 0,0 0 0 0 0,0-1 0 0 0,-1 1 1 0 0,1-1-1 0 0,-1 1 13 0 0,2-1-147 0 0,0 0 36 0 0,0 1-20 0 0,0-1 96 0 0,0 0 50 0 0,1 1 169 0 0,0 0-152 0 0,-1-1-99 0 0,1 0-20 0 0,-1 1-46 0 0,0-1-28 0 0,0 0-45 0 0,1 0-50 0 0,-1 0-54 0 0,0 0-60 0 0,1 0-63 0 0,-1 1-68 0 0,0-1-73 0 0,0 0-660 0 0,0 0-697 0 0</inkml:trace>
  <inkml:trace contextRef="#ctx0" brushRef="#br0" timeOffset="144212.453">1389 512 6192 0 0,'0'0'133'0'0,"0"0"23"0"0,2 0 13 0 0,2 0-91 0 0,3-1 12 0 0,13-6-76 0 0,-14 5 5 0 0,-1 0 38 0 0,1 1 113 0 0,-1 0 86 0 0,-2 1-81 0 0,0 0 37 0 0,-2 0 267 0 0,-1 0-9 0 0,0 0-38 0 0,0 0-236 0 0,1 0-47 0 0,-1 0-41 0 0,1 0-34 0 0,0 0 1 0 0,3 2-4 0 0,-3-2 13 0 0,0 1 95 0 0,-1-1-45 0 0,0 0 36 0 0,-1 0-135 0 0,1 1-1 0 0,-1-1 1 0 0,1 0-1 0 0,0 1 0 0 0,-1-1 1 0 0,1 1-1 0 0,0-1 1 0 0,-1 1-1 0 0,1-1 0 0 0,0 1 1 0 0,-1-1-1 0 0,1 1 1 0 0,0-1-1 0 0,0 1 0 0 0,0-1 1 0 0,0 1-1 0 0,-1 0 1 0 0,1-1-1 0 0,0 1 0 0 0,0-1 1 0 0,0 1-1 0 0,0 0-34 0 0,1 5 262 0 0,0-5-215 0 0,-2 4 162 0 0,-1 0-98 0 0,-3 0-69 0 0,-4 4-69 0 0,1-1 36 0 0,-3 4-21 0 0,-6 5 158 0 0,-1 0 26 0 0,7-5-134 0 0,6-7-38 0 0,-9 4-62 0 0,7-5 60 0 0,0 0 62 0 0,4 0 29 0 0,0 0 51 0 0,2-4-2 0 0,1 1-38 0 0,-2 0 7 0 0,-6 2-62 0 0,7-2 24 0 0,-1 0 81 0 0,2-1 113 0 0,0 0-79 0 0,0 0 39 0 0,17 2-77 0 0,29-5 295 0 0,-25 1-278 0 0,-1 1-76 0 0,-11 1-39 0 0,0-1 0 0 0,-1 0 0 0 0,6-2-48 0 0,-5 1 35 0 0,0 1-1 0 0,0-1 1 0 0,5 2-35 0 0,-11 0 4 0 0,61-2 72 0 0,-43 1-88 0 0,-1-2-39 0 0,-17 2-163 0 0,-1 1 71 0 0,-1 0 42 0 0,1 0 35 0 0,1 0 12 0 0,0 0-32 0 0,17-2-296 0 0</inkml:trace>
  <inkml:trace contextRef="#ctx0" brushRef="#br0" timeOffset="161629.573">2082 4352 3520 0 0,'0'3'109'0'0,"0"0"-38"0"0,0 1-22 0 0,0 4-70 0 0,0-4 72 0 0,1 1 93 0 0,-1-3-24 0 0,1 1 40 0 0,-1-1-85 0 0,0 0 59 0 0,1 2 256 0 0,-1 2 262 0 0,1-4-401 0 0,-1 1-32 0 0,1 0-95 0 0,-1 9 357 0 0,0-11-457 0 0,0-1 0 0 0,0 1-1 0 0,0 0 1 0 0,0-1 0 0 0,-1 1-1 0 0,1-1 1 0 0,0 1 0 0 0,1 0-1 0 0,-1-1 1 0 0,0 1 0 0 0,0-1-1 0 0,0 1 1 0 0,0 0 0 0 0,0-1-1 0 0,0 1 1 0 0,1-1-1 0 0,-1 1 1 0 0,0-1 0 0 0,1 1-1 0 0,-1-1 1 0 0,0 1 0 0 0,1-1-1 0 0,-1 1 1 0 0,0-1-24 0 0,2 6 278 0 0,-4-1-46 0 0,0 5 83 0 0,3-8-225 0 0,-1 0-41 0 0,1 2-35 0 0,0-1-47 0 0,1 2-52 0 0,-1-2 60 0 0,0 0 56 0 0,-1-1 69 0 0,0 1 53 0 0,-1-1 75 0 0,0 0 88 0 0,0 1 101 0 0,0-3 47 0 0,1 0-205 0 0,1-1-52 0 0,-1 1-46 0 0,0-1-39 0 0,1 1-18 0 0,0 0-37 0 0,1-1 25 0 0,0 1-35 0 0,-1 0 12 0 0,-1 0 19 0 0,1-1 36 0 0,-1 1 11 0 0,1 0 34 0 0,-1-1 38 0 0,0 1 43 0 0,1-8 53 0 0,1-1-67 0 0,1-1-54 0 0,1 0-38 0 0,5-17 204 0 0,-2-9 37 0 0,-1 0-108 0 0,0-8-53 0 0,-2-22-23 0 0,-2 2-112 0 0,7-33 132 0 0,-1 23-39 0 0,-6 45-91 0 0,1 7 36 0 0,-2 0 37 0 0,2-46 422 0 0,2-108 782 0 0,-2 87-755 0 0,-1 1-88 0 0,-2 55-424 0 0,1 0-34 0 0,2-32-14 0 0,14-130-143 0 0,-12 146 108 0 0,-1 13 14 0 0,2 3 82 0 0,3-39 204 0 0,-3 11-60 0 0,11-175 757 0 0,-15 157-731 0 0,-5 0-59 0 0,3 44-184 0 0,2 0 1 0 0,4-29-42 0 0,1 3 55 0 0,-3 21-57 0 0,2 0 43 0 0,3-32 84 0 0,-3 24-27 0 0,8-22-70 0 0,-1 2-22 0 0,-7 22 50 0 0,17-141-56 0 0,-15 130 0 0 0,-4 36 0 0 0,2-19 0 0 0,-5 23 0 0 0,2 1 0 0 0,0 0 0 0 0,4-12 0 0 0,4-16 0 0 0,-7 27 0 0 0,1 1 0 0 0,3-8 0 0 0,0-13 0 0 0,-7 31 0 0 0,1-3-6 0 0,4-20 16 0 0,3 9-87 0 0,-7 18 66 0 0,-1 0 0 0 0,0-1 0 0 0,0 1 0 0 0,0 0 0 0 0,0-1 0 0 0,0 1 0 0 0,0-3 11 0 0,-1 4-10 0 0,0-1 1 0 0,1 0-1 0 0,-1 1 0 0 0,1-1 1 0 0,-1 1-1 0 0,1 0 0 0 0,-1-1 1 0 0,1 1-1 0 0,0-1 0 0 0,0 1 1 0 0,0 0-1 0 0,0 0 0 0 0,0-1 1 0 0,0 1-1 0 0,0 0 0 0 0,0 0 1 0 0,0 0-1 0 0,1 0 0 0 0,-1 0 1 0 0,0 1-1 0 0,1-1 10 0 0,-1-2-69 0 0,1-3 32 0 0,0 0-33 0 0,8-11-348 0 0,-4 3 84 0 0,-1 3-21 0 0,0 1-102 0 0,-5 8 192 0 0,1 0 35 0 0,1-2-144 0 0,-1-1 86 0 0,2-6-304 0 0,-2 7 377 0 0,-1 0-41 0 0,1 0-122 0 0,-1 0-103 0 0,1 2 174 0 0,-1-1-40 0 0,0 1-44 0 0,0 0-47 0 0,0 0-50 0 0,0 0-55 0 0,0 0-58 0 0,-1 0-62 0 0,1-4 536 0 0,-1 1-53 0 0,-1-4-291 0 0,0-4-289 0 0,0 2 322 0 0,2 7 296 0 0,0-2 33 0 0,0 0 39 0 0,-1 0 46 0 0,1 1 74 0 0,0 0 84 0 0,1-11 656 0 0,-1 12-670 0 0,0 0-54 0 0,0 3 134 0 0,0-1-98 0 0,-1 1-68 0 0,-1-1-34 0 0,1 0 32 0 0,0 1 73 0 0,0 0 26 0 0,1 0 63 0 0,-1 0 24 0 0,1 1 58 0 0,0-1 66 0 0,1 0 72 0 0,-8 14 13 0 0,1 1-111 0 0,1 1-92 0 0,1 1-71 0 0,-2 1-42 0 0,-3 7-1 0 0,-12 27 70 0 0,-3-1-37 0 0,11-24-42 0 0,-1-1 0 0 0,-16 20-101 0 0,1-2 91 0 0,3-5 26 0 0,-2-3 65 0 0,25-32-89 0 0,2-1-40 0 0,0 0-28 0 0,0 0-30 0 0,2-1 2 0 0,-1-1 32 0 0,1 1 29 0 0,-1-1 42 0 0,1 0 112 0 0,-1 0 111 0 0,14-17-177 0 0,-1-1-34 0 0,12-20 29 0 0,-4 2-79 0 0,-6 6 16 0 0,9-28-78 0 0,-5 16 1 0 0,-2 2-7 0 0,-8 13-49 0 0,-6 6 41 0 0,-2 18 16 0 0,-1 0-1 0 0,0 0 0 0 0,1 1 1 0 0,-1-1-1 0 0,1 0 0 0 0,0 1 1 0 0,0-1-1 0 0,0 1 0 0 0,0-1 1 0 0,0 1-1 0 0,2-3-1 0 0,-2 3-91 0 0,0 0 58 0 0,0 0 49 0 0,0-1 40 0 0,1-1 170 0 0,1 1 221 0 0,-1 4-252 0 0,-1 1-65 0 0,1 0-98 0 0,-1 2-56 0 0,13 47 24 0 0,-11-37 0 0 0,0-1 0 0 0,2 0 0 0 0,-1 0 0 0 0,6 11 0 0 0,22 38 9 0 0,1 3 110 0 0,-31-62-129 0 0,13 25 31 0 0,-10-19-72 0 0,1 0-89 0 0,-5-7-32 0 0,0-1 104 0 0,0 1 76 0 0,1 2 94 0 0,-2-3-121 0 0,1 1-60 0 0,-1-1-77 0 0,1 0-54 0 0,-1 0-85 0 0,1 0-95 0 0,-1 1-109 0 0,1-1-120 0 0,-1-1 260 0 0,0 1-34 0 0,0 0-37 0 0,1-1-37 0 0,-1 1-40 0 0,0-1-41 0 0,1 3-1507 0 0,2 0-1168 0 0</inkml:trace>
  <inkml:trace contextRef="#ctx0" brushRef="#br0" timeOffset="164432.857">2637 4300 5696 0 0,'0'0'132'0'0,"0"0"17"0"0,0 0-16 0 0,0 0-57 0 0,1 0-43 0 0,2 0 17 0 0,2 0 34 0 0,-5 0 9 0 0,1 0 107 0 0,-1 0 178 0 0,-1 0-458 0 0,0 0 95 0 0,0 0 86 0 0,0 0 75 0 0,0 0 66 0 0,0 1 56 0 0,0-1 47 0 0,0 0 36 0 0,0 0 180 0 0,-1 1 804 0 0,1-1-905 0 0,0 0-8 0 0,0 0-60 0 0,0 0-48 0 0,0 0-216 0 0,1 0-33 0 0,-1-1-36 0 0,1 1-39 0 0,-1 0-43 0 0,0-1-44 0 0,0 1 304 0 0,1 0 56 0 0,0 0 25 0 0,0 0 2 0 0,0 0-32 0 0,0 0-134 0 0,0 0-52 0 0,0 0-92 0 0,0 0 1 0 0,0 0-1 0 0,-1 0 1 0 0,1 0-1 0 0,0 0 1 0 0,0-1-1 0 0,-1 1 1 0 0,1 0-1 0 0,0 0 1 0 0,0 0-1 0 0,-1 0 1 0 0,1 0 0 0 0,0 0-1 0 0,0-1 1 0 0,0 1-1 0 0,-1 0 1 0 0,1 0-1 0 0,0 0 1 0 0,0-1-1 0 0,0 1 1 0 0,0 0-1 0 0,0 0 1 0 0,-1 0-1 0 0,1-1 1 0 0,0 1 0 0 0,0 0-12 0 0,-2-10 205 0 0,3-7 141 0 0,1 9-105 0 0,-1 1-36 0 0,3-8 108 0 0,1 0-106 0 0,-1-1-82 0 0,1-2-50 0 0,6-24 12 0 0,-8 27-14 0 0,0 0 68 0 0,-2-1 92 0 0,6-54 410 0 0,-3 28-265 0 0,-2 14-164 0 0,0 5-71 0 0,-2-1-42 0 0,-2-87 65 0 0,1-71 235 0 0,3 91-173 0 0,0-5 13 0 0,4 33-125 0 0,-2 26-87 0 0,-1-17 65 0 0,0 10-40 0 0,0 15-57 0 0,2-27 30 0 0,2-76 99 0 0,-6 118-116 0 0,0-70 126 0 0,-3 0 67 0 0,-1-2 269 0 0,5-4-471 0 0,-2 64 96 0 0,0-13 96 0 0,0-15 61 0 0,2 18-156 0 0,0 10-1 0 0,-2-17-96 0 0,1-5 64 0 0,-1 7-53 0 0,0 14-12 0 0,4-19 1 0 0,-2 11-1 0 0,0-21 1 0 0,-2 25 6 0 0,2 0 0 0 0,1-3-6 0 0,1-5 52 0 0,1-11-39 0 0,-3 39 14 0 0,0-1-1 0 0,-1 1 0 0 0,-1-10-26 0 0,3-25 53 0 0,6-55-53 0 0,8-13 0 0 0,-3 17 0 0 0,-10 73 0 0 0,10-37 0 0 0,-7 19 0 0 0,-4 26 0 0 0,0 0 0 0 0,-2 1 0 0 0,1-7 0 0 0,-1 0 14 0 0,6-10-45 0 0,-5 20 13 0 0,0 1 0 0 0,0-1-1 0 0,-1-9 19 0 0,0 7 28 0 0,-1 0-37 0 0,1-15-92 0 0,1-29-209 0 0,-2 56 295 0 0,0-6-37 0 0,0 1 0 0 0,1-1 0 0 0,-1 0 0 0 0,2-2 52 0 0,0 0-75 0 0,2-2-36 0 0,-3 8 7 0 0,0 1 46 0 0,0-3 32 0 0,0-8 62 0 0,-1 10-72 0 0,0 0-54 0 0,0 0-58 0 0,0 0-77 0 0,0-1-92 0 0,0 1-106 0 0,1-1 72 0 0,5-5-73 0 0,-1 1 82 0 0,-3 4 75 0 0,-1 2 112 0 0,0 0-54 0 0,1-1-93 0 0,1-3-218 0 0,1-1-177 0 0,-2 3 294 0 0,-1 0 144 0 0,0 1 99 0 0,-1 2-21 0 0,1 0 44 0 0,0-1-5 0 0,1 0 52 0 0,0-2-47 0 0,-1 1-9 0 0,0-4-135 0 0,2 0 84 0 0,1 0 73 0 0,1 0 63 0 0,0 0 52 0 0,-1 0 48 0 0,0-4 125 0 0,-1 0-52 0 0,-1 3-82 0 0,0 1-45 0 0,0-4-93 0 0,-1 7 9 0 0,1-1-32 0 0,-1 2 114 0 0,7-25 26 0 0,-7 26 178 0 0,0 1-38 0 0,-2 0 48 0 0,-1 3-105 0 0,-1 2-72 0 0,-7 7-72 0 0,8-7 112 0 0,-2 2-40 0 0,-1 0 0 0 0,0 1 0 0 0,0-2 0 0 0,0 1 0 0 0,-5 3-20 0 0,-4 3 30 0 0,-13 12 31 0 0,-36 34-62 0 0,47-45 1 0 0,-10 19 0 0 0,23-29 13 0 0,2-1 51 0 0,2-1 34 0 0,5-3-49 0 0,5-6 3 0 0,-2-1-82 0 0,1-4-83 0 0,2-8-136 0 0,1 0 15 0 0,0 1 82 0 0,-4 4 108 0 0,-2 0 35 0 0,-5 12 6 0 0,3-8 35 0 0,2 5 82 0 0,-5 6-86 0 0,-1 1-18 0 0,-1 0 0 0 0,1 1 1 0 0,0-1-1 0 0,-1 1 1 0 0,1-1-1 0 0,0 0 0 0 0,0 1 1 0 0,0 0-1 0 0,-1-1 1 0 0,1 1-1 0 0,0-1 0 0 0,0 1 1 0 0,0 0-1 0 0,0 0 1 0 0,0-1-1 0 0,0 1 0 0 0,0 0 1 0 0,0 0-1 0 0,0 0 1 0 0,0 0-1 0 0,-1 0 0 0 0,1 0 1 0 0,0 0-1 0 0,0 1 1 0 0,1-1-11 0 0,1 1 30 0 0,0 1 0 0 0,0-1 0 0 0,0 1 1 0 0,0 0-1 0 0,0 0 0 0 0,1 1-30 0 0,-2-1 18 0 0,1 0 0 0 0,-1 0-1 0 0,1-1 1 0 0,-1 1 0 0 0,1-1 0 0 0,0 0 0 0 0,0 0 0 0 0,0 0-18 0 0,24 7 126 0 0,-5-1-1 0 0,-7-4-72 0 0,24 3 112 0 0,1 3 0 0 0,1 2-165 0 0,-35-10-33 0 0,10 4 78 0 0,-11-3-102 0 0,-2-1-12 0 0,0 0-33 0 0,0 0-40 0 0,0 0-44 0 0,-1 0-36 0 0,1-1-49 0 0,-3 0 47 0 0,0 1-34 0 0,1-1-351 0 0,-1 0 84 0 0,0 0-48 0 0,0 0-674 0 0,0 0-532 0 0,0 0-1011 0 0</inkml:trace>
  <inkml:trace contextRef="#ctx0" brushRef="#br0" timeOffset="186516.231">1199 2683 7256 0 0,'-15'0'127'0'0,"-18"6"355"0"0,23-3-379 0 0,-1 0-63 0 0,5-1-37 0 0,-10 4 35 0 0,15-5-30 0 0,-1 0 0 0 0,1 0 1 0 0,-1 0-1 0 0,1 0 0 0 0,0 0 1 0 0,-1 0-1 0 0,1 0 0 0 0,0 1 1 0 0,-1 0-9 0 0,-2 3 58 0 0,-1 0 0 0 0,1-1 0 0 0,-1 1 0 0 0,-1-1 0 0 0,-3 3-58 0 0,-7 5 156 0 0,2 0 67 0 0,0 5 26 0 0,1-1-89 0 0,4-5-61 0 0,1 1 0 0 0,0 0-1 0 0,-2 6-98 0 0,5-9 83 0 0,-2 6 134 0 0,6-14-179 0 0,0 1-1 0 0,1 0 1 0 0,-1 0-1 0 0,1 0 1 0 0,0 0 0 0 0,-1 0-1 0 0,1 0 1 0 0,0 0-1 0 0,0 0 1 0 0,0 0-1 0 0,0 0 1 0 0,1 0-38 0 0,0 20 400 0 0,-2-12-177 0 0,4-2-46 0 0,-2-7-129 0 0,1 1 1 0 0,-1-1-1 0 0,1 1 0 0 0,-1-1 0 0 0,1 0 1 0 0,0 0-1 0 0,0 0 0 0 0,-1 0 0 0 0,1 0 1 0 0,1 1-49 0 0,15 4 273 0 0,-10-4-199 0 0,-2-2-59 0 0,-2 0 35 0 0,1-1 0 0 0,-1 0 1 0 0,1 0-1 0 0,-1 0 0 0 0,1 0 0 0 0,2-2-50 0 0,15-7 122 0 0,-17 8-103 0 0,-3 1-8 0 0,0 0 0 0 0,-1 0 1 0 0,1 0-1 0 0,-1 0 0 0 0,1 0 0 0 0,-1-1 1 0 0,1 1-1 0 0,-1 0 0 0 0,1-1 1 0 0,-1 1-1 0 0,0-1-11 0 0,1 0 18 0 0,-1 0-1 0 0,1 0 1 0 0,0 0 0 0 0,0 0-1 0 0,0 0 1 0 0,0 1 0 0 0,2-2-18 0 0,2-1 19 0 0,3-1 23 0 0,-1 0 1 0 0,1-1 0 0 0,3-3-43 0 0,-8 5 2 0 0,-1 0 1 0 0,1 0-1 0 0,0 0 1 0 0,-1 0 0 0 0,1-2-3 0 0,9-12-6 0 0,-2 4 57 0 0,-2 0 51 0 0,-4-1 58 0 0,-4-1 61 0 0,-1 5-99 0 0,2 2 43 0 0,-2 7-137 0 0,1 1 0 0 0,-1-1 1 0 0,0 1-1 0 0,0 0 1 0 0,0-1-1 0 0,0 1 0 0 0,0 0 1 0 0,0-1-1 0 0,0 1 1 0 0,0-1-1 0 0,0 1 0 0 0,0 0 1 0 0,-1-1-1 0 0,1 1 1 0 0,-1 0-1 0 0,1-1 1 0 0,-1 1-1 0 0,1 0 0 0 0,-1 0 1 0 0,0-1-1 0 0,0 1 1 0 0,0 0-29 0 0,-2-3 99 0 0,0 0 1 0 0,-1 1-1 0 0,1-1 1 0 0,-1 1 0 0 0,0 0-1 0 0,0 0 1 0 0,0 0-1 0 0,0 0 1 0 0,-1 1 0 0 0,-2-2-100 0 0,-11-2 278 0 0,-2 2-56 0 0,7 2-13 0 0,0 1-64 0 0,-25 1 145 0 0,20 3-121 0 0,-17 2-87 0 0,25 0-83 0 0,9-3 5 0 0,0 0-8 0 0,-7 1-17 0 0,7-2-137 0 0,0 0 90 0 0,-2 4-31 0 0,1-3-49 0 0,1-1 42 0 0,1 0-35 0 0,0 0-42 0 0,-1-1-47 0 0,1 0-15 0 0,-1 1-38 0 0,1 0-384 0 0,-1 0 92 0 0,1-1-54 0 0,-1 1-739 0 0,1-1 1368 0 0,-1 1-1952 0 0,1-1-1109 0 0</inkml:trace>
  <inkml:trace contextRef="#ctx0" brushRef="#br0" timeOffset="186837.592">1296 2775 8432 0 0,'-1'0'82'0'0,"0"-1"49"0"0,0 2 302 0 0,-1 1-266 0 0,0 4-100 0 0,1-3-64 0 0,-1 2 31 0 0,1-1 39 0 0,0 1 38 0 0,3 1 40 0 0,-2-6 67 0 0,-1 1-57 0 0,1 0-49 0 0,-1 0-39 0 0,-1 0-22 0 0,-1 1 6 0 0,2-1-4 0 0,1-1 10 0 0,-3 6 222 0 0,3 1-54 0 0,0-7-207 0 0,0 1 1 0 0,0 0-1 0 0,0 0 0 0 0,0 0 0 0 0,0 0 0 0 0,0 0 0 0 0,0 0 1 0 0,-1 0-1 0 0,1 0 0 0 0,0 0 0 0 0,0-1 0 0 0,-1 1 0 0 0,1 0-24 0 0,-3 4 122 0 0,-3 5 92 0 0,3-7-110 0 0,1 1 40 0 0,-1 0 57 0 0,1 0 72 0 0,-2 0-68 0 0,-3 2-28 0 0,0 0 9 0 0,6-5-18 0 0,0 0-18 0 0,-1 2-68 0 0,2-3-254 0 0,0 0 67 0 0,0 0 59 0 0,0 1 48 0 0,0-1 48 0 0,0 0 36 0 0,1 2 294 0 0,0-2-250 0 0,-1 1-72 0 0,1-1-80 0 0,-1 1-38 0 0,0-1-42 0 0,1 0-49 0 0,-1 0-69 0 0,1 1-69 0 0,-1-1-73 0 0,1 0-82 0 0,-1 0-87 0 0,1 0-94 0 0,-1 0-101 0 0,1 0-107 0 0,2 0-732 0 0,5 0-888 0 0</inkml:trace>
  <inkml:trace contextRef="#ctx0" brushRef="#br0" timeOffset="187313.528">1393 2648 9528 0 0,'-11'0'216'0'0,"9"0"32"0"0,2 0 10 0 0,0 0-107 0 0,1-1-78 0 0,6-7 38 0 0,-3 3-3 0 0,1-1 36 0 0,0 1 40 0 0,-1 0 43 0 0,5-3 117 0 0,2 2-54 0 0,3 1-49 0 0,-1 2-41 0 0,4-2 29 0 0,-6 2 107 0 0,-1 1-51 0 0,0 2-48 0 0,0 1-45 0 0,0 2-43 0 0,-1 1-40 0 0,0 1-36 0 0,-1 1-33 0 0,-7-3-26 0 0,1-1 0 0 0,-1 1 0 0 0,0-1 0 0 0,0 1 0 0 0,0-1 0 0 0,0 1 0 0 0,-1 0 0 0 0,1 0 0 0 0,-1-1 0 0 0,0 1 0 0 0,0 0 0 0 0,1 0 0 0 0,-2-1 1 0 0,1 1-1 0 0,0 0-14 0 0,-8 9 65 0 0,-1 0-33 0 0,7-8-6 0 0,0 0 1 0 0,0 0-1 0 0,-1-1 1 0 0,1 1-1 0 0,-1-1 1 0 0,0 0-1 0 0,-1 2-26 0 0,-25 19 92 0 0,7-6-82 0 0,18-15 0 0 0,0-1 0 0 0,0 1 0 0 0,0-1 0 0 0,0 1 0 0 0,0-1 0 0 0,-4 1-10 0 0,2-1 4 0 0,-5 4-2 0 0,10-4 0 0 0,0 0-7 0 0,-8 2-10 0 0,8-4-72 0 0,1 0-37 0 0,0 0 16 0 0,18-1-55 0 0,-1-2 40 0 0,-3 0 53 0 0,2 2 42 0 0,3 2 48 0 0,4 3 55 0 0,-18-2-82 0 0,3-1 100 0 0,11 6 394 0 0,-14-4-340 0 0,-4-2 61 0 0,-1-1 0 0 0,0 1 11 0 0,1 2-81 0 0,0 1-63 0 0,1 4 28 0 0,-1-7-32 0 0,-4 6 152 0 0,-8 4-39 0 0,5-5-56 0 0,4-4-108 0 0,1 0-1 0 0,-1 0 1 0 0,0 0 0 0 0,0 0 0 0 0,0 0 0 0 0,0 0 0 0 0,-1 0-20 0 0,-6 3 29 0 0,-3-1-34 0 0,1 1-115 0 0,1 2-72 0 0,-1-1-73 0 0,-2 0-42 0 0,11-5 92 0 0,1-1 66 0 0,-1 1 57 0 0,1-1 47 0 0,-2 1 59 0 0,-4 1 195 0 0,5-1-197 0 0,-1-1-70 0 0,2 0-20 0 0,0 1-39 0 0,-1-1-44 0 0,1 0-50 0 0,-1 1-76 0 0,1-1-70 0 0,-1 0-77 0 0,0 1-82 0 0,1-1-90 0 0,-1 0-96 0 0,0 1-103 0 0,0-1-109 0 0,-1 0-781 0 0,-2 0-950 0 0</inkml:trace>
  <inkml:trace contextRef="#ctx0" brushRef="#br0" timeOffset="187783.261">1599 2597 9416 0 0,'2'0'63'0'0,"0"-1"37"0"0,10-2 527 0 0,-9 2-493 0 0,0 0-82 0 0,-1-2 13 0 0,-6-2 166 0 0,4 4-111 0 0,14-2 102 0 0,-8 1-102 0 0,-1-1 5 0 0,0 0 49 0 0,3-1 104 0 0,18-3 282 0 0,-13 5-260 0 0,-4 0 25 0 0,15 0 186 0 0,-18 2-353 0 0,-1 0 46 0 0,-4 0 123 0 0,0 0-92 0 0,1 0-111 0 0,1 0-76 0 0,2 1-59 0 0,-4-1 55 0 0,6 4 34 0 0,-5-3-12 0 0,-2-1 3 0 0,0 2 22 0 0,-2 14 79 0 0,-3-1-39 0 0,3-10-98 0 0,-1 0 1 0 0,1-1-1 0 0,-1 1 1 0 0,0-1 0 0 0,-2 2-34 0 0,0 1 21 0 0,-1-1 0 0 0,-1 0 1 0 0,1-1-1 0 0,-1 1 0 0 0,0-1 1 0 0,0 0-1 0 0,-1-1-21 0 0,7-3 5 0 0,0 0-1 0 0,0 0 1 0 0,-1 0 0 0 0,1 0-1 0 0,0 0 1 0 0,0 0 0 0 0,0 0-1 0 0,0 1 1 0 0,0-1-1 0 0,1 0-4 0 0,-1 1 1 0 0,0-1 0 0 0,0 0 0 0 0,0 0-1 0 0,0 0 1 0 0,0 1 0 0 0,0-1-1 0 0,0 0 1 0 0,0-1 0 0 0,-1 1 0 0 0,0 1-1 0 0,-3 0-1 0 0,-2 0-8 0 0,-4 5-65 0 0,9-6 6 0 0,2-1 4 0 0,0 0 0 0 0,0 0-6 0 0,0 0-20 0 0,3 0-6 0 0,1 0 64 0 0,15 0-78 0 0,1 1 36 0 0,-6-1 48 0 0,-1 1 0 0 0,0 0-1 0 0,1 2 1 0 0,-1-1 0 0 0,0 2-1 0 0,4 1 27 0 0,-16-5-11 0 0,9 4-29 0 0,0 0 82 0 0,0 1 68 0 0,-1 2 56 0 0,1 5 185 0 0,-9-11-320 0 0,-1 0 0 0 0,0 1 0 0 0,1-1 0 0 0,-1 0 0 0 0,0 0 0 0 0,0 1 0 0 0,0-1 0 0 0,0 0 0 0 0,0 0 0 0 0,0 1 0 0 0,0-1 0 0 0,0 0 0 0 0,-1 0 0 0 0,1 1 0 0 0,0-1 0 0 0,-1 0 0 0 0,1 0 0 0 0,-1 0 0 0 0,1 0 0 0 0,-1 1-31 0 0,-2 4 167 0 0,-2-1-35 0 0,-7 6 48 0 0,0-2-84 0 0,-14 8 63 0 0,14-11-225 0 0,-15 5-14 0 0,17-7 7 0 0,-3 1-119 0 0,7-2 40 0 0,0 0-45 0 0,3-2 39 0 0,0 0 39 0 0,-6 1-159 0 0,6-1 131 0 0,-1-1-117 0 0,2 0 100 0 0,0 1-35 0 0,1-1-41 0 0,-1 0-47 0 0,1 1-64 0 0,-1-1-50 0 0,1 0-44 0 0,-1 0-39 0 0,1 1-139 0 0,-1-1-39 0 0,0 0-170 0 0,0 1-456 0 0</inkml:trace>
  <inkml:trace contextRef="#ctx0" brushRef="#br0" timeOffset="188767.952">2947 2372 7920 0 0,'14'0'127'0'0,"10"-1"194"0"0,-9 1-128 0 0,-5-1-93 0 0,-3 1-45 0 0,0 0-35 0 0,-10 1 35 0 0,0 0 93 0 0,-2 2 117 0 0,-2 2 220 0 0,0-1-33 0 0,3-1-233 0 0,-4 1 323 0 0,0 1-41 0 0,0 0-37 0 0,0 1-36 0 0,-8 8 330 0 0,2 2-114 0 0,5-3-198 0 0,3 2-52 0 0,2 7 121 0 0,4-19-458 0 0,0 0 0 0 0,0-1 0 0 0,1 1-1 0 0,-1 0 1 0 0,1-1 0 0 0,0 1-1 0 0,0-1 1 0 0,0 1-57 0 0,1 2 40 0 0,5 0 106 0 0,6 0 18 0 0,0-3-92 0 0,-8-1-48 0 0,1 0 0 0 0,-1 0 0 0 0,0-1 0 0 0,1 0 0 0 0,-1 0 0 0 0,1 0 0 0 0,-1-1 0 0 0,0 0 0 0 0,1 0 0 0 0,-1 0 0 0 0,0 0 0 0 0,5-3-24 0 0,10-4 81 0 0,-14 6-56 0 0,-1 0-1 0 0,0 0 1 0 0,-1 0 0 0 0,1-1-1 0 0,0 0 1 0 0,0 0-25 0 0,3-2 21 0 0,10-8 54 0 0,-17 13-67 0 0,-1-1-1 0 0,1 1 0 0 0,0-1 1 0 0,-1 0-1 0 0,1 1 0 0 0,0-1 1 0 0,-1 0-1 0 0,1 0 1 0 0,-1 1-1 0 0,1-1 0 0 0,-1 0 1 0 0,1 0-1 0 0,-1 0 1 0 0,0 0-1 0 0,1 0 0 0 0,-1 1 1 0 0,0-1-1 0 0,0 0-7 0 0,1-10 102 0 0,-1 11-96 0 0,1 0-1 0 0,-1-1 1 0 0,0 1-1 0 0,0-1 1 0 0,0 1-1 0 0,0-1 1 0 0,0 0 0 0 0,0 1-1 0 0,0-1 1 0 0,0 1-1 0 0,0-1 1 0 0,0 1-1 0 0,0-1 1 0 0,0 1-1 0 0,-1-1 1 0 0,1 1 0 0 0,0 0-1 0 0,0-1 1 0 0,0 1-1 0 0,-1-1 1 0 0,1 1-1 0 0,0-1 1 0 0,-1 1-1 0 0,1 0 1 0 0,0-1 0 0 0,-1 1-1 0 0,1-1 1 0 0,0 1-1 0 0,-1 0 1 0 0,1 0-1 0 0,-1-1 1 0 0,1 1-1 0 0,-1 0-5 0 0,-11-8 211 0 0,-1 1-93 0 0,1 3-66 0 0,-23-4-24 0 0,20 6 19 0 0,10 2-47 0 0,0 0 0 0 0,0 0 0 0 0,0 1 0 0 0,0 0 0 0 0,1 0-1 0 0,-1 0 1 0 0,0 0 0 0 0,0 1 0 0 0,-6 1-15 0 0,10-3-265 0 0,1 0 110 0 0,0 0 106 0 0,-1 0 45 0 0,1 0 88 0 0,-1 1 97 0 0,-1-1 334 0 0,2 0-387 0 0,0 0-47 0 0,-1 1-77 0 0,1-1-39 0 0,-1 0-34 0 0,1 0-143 0 0,0 0 69 0 0,0 0-33 0 0,0 0-36 0 0,-1 1-36 0 0,1-1-40 0 0,0 0-41 0 0,0 0-44 0 0,0 0-45 0 0,0 0-48 0 0,0 0-50 0 0,0 1-52 0 0,0-1-54 0 0,0 0-57 0 0,0 0-57 0 0,0 0-1171 0 0,0 0-1084 0 0</inkml:trace>
  <inkml:trace contextRef="#ctx0" brushRef="#br0" timeOffset="189036.938">3131 2450 11600 0 0,'2'0'-14'0'0,"5"0"-4"0"0,1 0 75 0 0,1 1 89 0 0,5 0 176 0 0,7 7 258 0 0,-15-4-436 0 0,0 1-52 0 0,-3-2 508 0 0,0 0-52 0 0,0-2-57 0 0,-1 1-58 0 0,0-1-62 0 0,1 0-64 0 0,-1 0-69 0 0,1 0-70 0 0,1 0-77 0 0,0 0-68 0 0,1 1-71 0 0,0 0-74 0 0,-3-2 49 0 0,-2 0 9 0 0,0 0-75 0 0,0 0-83 0 0,0 0 63 0 0,0 0-37 0 0,0 0-41 0 0,0 0-38 0 0,0 0-376 0 0,0 0 87 0 0,0 0-52 0 0,1 0-728 0 0,0 0-576 0 0,3 0-1093 0 0</inkml:trace>
  <inkml:trace contextRef="#ctx0" brushRef="#br0" timeOffset="189435.03">3561 2325 11376 0 0,'2'0'107'0'0,"1"-1"-72"0"0,6 0-13 0 0,-6 1 28 0 0,0 0 51 0 0,-1 1 33 0 0,0-1 56 0 0,0 1 67 0 0,0-1 76 0 0,1 4-282 0 0,-2-4 14 0 0,-1 0 75 0 0,0 0 128 0 0,0 0 11 0 0,0 2-27 0 0,-1 0-67 0 0,-2 0-29 0 0,-1 2-4 0 0,-2 1 36 0 0,4-2 23 0 0,0 0 51 0 0,0-1-47 0 0,-1 0-41 0 0,0 0-36 0 0,-1-1-12 0 0,0 1-32 0 0,-10 1 87 0 0,6-2-59 0 0,3 0 2 0 0,-13 3 112 0 0,-2-3-87 0 0,1-2-64 0 0,13 1-62 0 0,1-1 0 0 0,-1 0-1 0 0,0-1 1 0 0,1 1 0 0 0,-1-1-1 0 0,0-1-22 0 0,-8-5 55 0 0,7-3-47 0 0,6 10-13 0 0,1-1-1 0 0,0 1 0 0 0,-1 0 0 0 0,1-1 0 0 0,0 1 0 0 0,0-1 0 0 0,-1 1 0 0 0,1-1 0 0 0,1 1 0 0 0,-1 0 1 0 0,0-1-1 0 0,0 1 0 0 0,0-1 0 0 0,1 1 0 0 0,-1-1 6 0 0,2-1-25 0 0,-1-1 0 0 0,1 1 0 0 0,-1 1-1 0 0,1-1 1 0 0,0 0 0 0 0,0 0 0 0 0,0 1 0 0 0,0-1 0 0 0,1 1-1 0 0,-1-1 1 0 0,0 1 0 0 0,1 0 0 0 0,0 0 0 0 0,0 0 0 0 0,0 1 25 0 0,43-22-244 0 0,-25 16 204 0 0,-11 7-13 0 0,-7 0 48 0 0,-1 1 0 0 0,1-1 0 0 0,-1 1 0 0 0,1 0 0 0 0,-1 0 0 0 0,0 0 0 0 0,2 1 5 0 0,1 1-32 0 0,5 3 20 0 0,3 11 32 0 0,-3 0 60 0 0,-7-10-9 0 0,0-1 0 0 0,-1 1 0 0 0,0 0 0 0 0,1 5-71 0 0,0 3 97 0 0,-2-13-71 0 0,0 0 0 0 0,0 1 0 0 0,-1-1 1 0 0,1 0-1 0 0,-1 1 0 0 0,0-1 1 0 0,0 0-1 0 0,0 1 0 0 0,0-1 0 0 0,0 0 1 0 0,0 1-1 0 0,0-1 0 0 0,-1 0 1 0 0,1 1-1 0 0,-1-1 0 0 0,0 0 0 0 0,0 2-26 0 0,-7 14 188 0 0,7-13-122 0 0,-2 0 0 0 0,1 1 0 0 0,0-1 0 0 0,-1 0 0 0 0,0 0 0 0 0,-1 1-66 0 0,-7 8 119 0 0,-21 24 160 0 0,8-17-183 0 0,6-4-22 0 0,16-15-65 0 0,0 0 0 0 0,0 1 0 0 0,-1-1 0 0 0,1 0 0 0 0,-1 0 0 0 0,0 0 0 0 0,1-1 0 0 0,-2 2-9 0 0,2-3-140 0 0,1 1 43 0 0,-1 0 41 0 0,1-1 34 0 0,-1 1 34 0 0,0 0 33 0 0,-3 2 206 0 0,1-1-61 0 0,2-1-113 0 0,0 0-66 0 0,0 0-65 0 0,0 0-53 0 0,1 0-65 0 0,-1-1-75 0 0,0 1-83 0 0,1 0-16 0 0,0-1-70 0 0,-1 0-75 0 0,1 1-80 0 0,-1-1-86 0 0,1 0-92 0 0,0 0-95 0 0,-1 0-102 0 0,2 0-1111 0 0,0 0-1162 0 0</inkml:trace>
  <inkml:trace contextRef="#ctx0" brushRef="#br0" timeOffset="189892.739">4020 2243 4536 0 0,'-3'0'80'0'0,"-4"-1"82"0"0,-2 6-116 0 0,7-4-20 0 0,1 0 51 0 0,-1 0 45 0 0,1 0 39 0 0,-1-1 79 0 0,0 1 42 0 0,0 0 202 0 0,-1 0 46 0 0,-3 1 657 0 0,4-1-824 0 0,-1 0-35 0 0,2 0-90 0 0,-2 0-38 0 0,1 0-45 0 0,0 0-52 0 0,-3 2 583 0 0,-1 0-92 0 0,0 0-86 0 0,-1-1-76 0 0,-1 0-71 0 0,0-1-63 0 0,0 0-55 0 0,0 0-47 0 0,-1-1-15 0 0,-1-1-45 0 0,7 1-104 0 0,1-1 0 0 0,-1 1 0 0 0,0-1-1 0 0,1 0 1 0 0,-1 0 0 0 0,1 0-1 0 0,-1 0 1 0 0,1 0 0 0 0,-1 0-1 0 0,1-1 1 0 0,0 1 0 0 0,0-1 0 0 0,-2-1-32 0 0,-2-8 102 0 0,5-11 133 0 0,1 6-82 0 0,1 3-40 0 0,2 0-33 0 0,9-13-6 0 0,-2 7-79 0 0,1 5 2 0 0,14-3-95 0 0,-10 8 47 0 0,-2 4 66 0 0,5 4 91 0 0,-1 3 114 0 0,-9-1-58 0 0,-2 2 39 0 0,-6-2-180 0 0,1-1 0 0 0,0 1 0 0 0,0 0 0 0 0,0 0 0 0 0,0 0 0 0 0,-1 0 0 0 0,1 0 0 0 0,0-1 0 0 0,-1 1 0 0 0,1 0 0 0 0,-1 1 0 0 0,1-1 0 0 0,-1 0-21 0 0,8 12 117 0 0,-3-9-78 0 0,-1 1-1 0 0,1 0 1 0 0,-1 1-1 0 0,0-1 1 0 0,-1 1-1 0 0,1-1 1 0 0,-1 1-1 0 0,0 0 1 0 0,0 1 0 0 0,0 4-39 0 0,5 5 93 0 0,-7-14-74 0 0,0 0 0 0 0,0 0-1 0 0,0 0 1 0 0,0 0 0 0 0,0 0 0 0 0,0 1-1 0 0,-1-1 1 0 0,1 0 0 0 0,-1 1 0 0 0,1-1-1 0 0,-1 0 1 0 0,0 1 0 0 0,0-1-19 0 0,-4 10 104 0 0,3-10-86 0 0,0-1 0 0 0,0 1 0 0 0,1 0 0 0 0,-1-1 0 0 0,1 1 0 0 0,-1 0-1 0 0,1-1 1 0 0,0 1 0 0 0,-1 1-18 0 0,1 0 22 0 0,1 0 1 0 0,-2 0-1 0 0,1 0 0 0 0,0 0 0 0 0,0-1 0 0 0,-1 1 0 0 0,0 0 1 0 0,1 0-1 0 0,-1 0-22 0 0,0-1 12 0 0,-1 0 1 0 0,1-1 0 0 0,0 1 0 0 0,-1 0-1 0 0,1 0 1 0 0,0-1 0 0 0,-1 1 0 0 0,-1 0-13 0 0,0 1-129 0 0,0-1 49 0 0,1 1 44 0 0,-1 0 37 0 0,-3 2 77 0 0,-9 9 355 0 0,9-8-316 0 0,1-2-120 0 0,0 1-110 0 0,3-3 5 0 0,-1 0-39 0 0,1 1-43 0 0,-1-1-46 0 0,1 0-51 0 0,0 0-54 0 0,-1 1-57 0 0,1-1-62 0 0,-1 0-65 0 0,1 0-70 0 0,-1 1-72 0 0,1-1-77 0 0,-5 3-1247 0 0,-3 4-1140 0 0,10-9 3131 0 0</inkml:trace>
  <inkml:trace contextRef="#ctx0" brushRef="#br0" timeOffset="191085.066">3158 2456 4624 0 0,'-33'-7'133'0'0,"34"7"-30"0"0,0 0-45 0 0,2-1-33 0 0,2-1-47 0 0,6-3-46 0 0,-6 3 87 0 0,-1 1 41 0 0,-1 0 32 0 0,1 0 45 0 0,-2 1 53 0 0,1 0 60 0 0,-2 0-202 0 0,-1-1 92 0 0,1 1 79 0 0,-1-1 68 0 0,0 1 130 0 0,0-1 59 0 0,-1-3 1105 0 0,0 2-832 0 0,1 2-415 0 0,0-1-39 0 0,-1 0 23 0 0,0 0-105 0 0,0 0-130 0 0,1 1-99 0 0,-1-1-111 0 0,1 1-123 0 0,-5-1 495 0 0,1 0-45 0 0,-1 0-40 0 0,1 1-32 0 0,-7-1 67 0 0,-12 5 114 0 0,14-1-122 0 0,-13 3 79 0 0,17-6-180 0 0,0 2 0 0 0,0-1-1 0 0,0 1 1 0 0,-5 2-86 0 0,7-3 26 0 0,-7 4 96 0 0,-11 8 253 0 0,16-8-291 0 0,0 1-39 0 0,-3 5 53 0 0,-9 14 217 0 0,9-14-237 0 0,8-9-64 0 0,-1-1 0 0 0,0 1 0 0 0,1 0 0 0 0,-1-1 0 0 0,1 1 0 0 0,0 0 0 0 0,-1-1 0 0 0,1 1 0 0 0,0 0 0 0 0,0 0-14 0 0,-2 13 68 0 0,0-11-45 0 0,1 0 1 0 0,1 0 0 0 0,-1 0 0 0 0,0 0-1 0 0,1 0 1 0 0,0 0 0 0 0,0 0 0 0 0,0 0-1 0 0,1 0 1 0 0,-1 0 0 0 0,1 1-24 0 0,2 5 84 0 0,0-2 35 0 0,-3-6-23 0 0,5-1 36 0 0,3 3-37 0 0,2 1 18 0 0,-3-3 67 0 0,10-3-12 0 0,-2-1-64 0 0,-6 0-65 0 0,0 0 0 0 0,-1-1 1 0 0,1 0-1 0 0,5-3-39 0 0,15-6 59 0 0,8-4 6 0 0,7-6-65 0 0,-7-1 48 0 0,-29 17-13 0 0,0-1 0 0 0,-1 1 0 0 0,3-4-35 0 0,-8 7 12 0 0,0 1 1 0 0,0-1-1 0 0,0 1 0 0 0,-1-1 0 0 0,1 0 1 0 0,-1 0-1 0 0,0 0 0 0 0,0 0 0 0 0,0 0 0 0 0,0 0 1 0 0,0-2-13 0 0,0 0 32 0 0,0-1 0 0 0,-1 1 0 0 0,0 0 1 0 0,0-1-1 0 0,0 1 0 0 0,-1-5-32 0 0,0 8 3 0 0,1 0 0 0 0,-1 0 0 0 0,0 0 0 0 0,0 0-1 0 0,0 0 1 0 0,0 0 0 0 0,0 0 0 0 0,-1 0 0 0 0,1 0 0 0 0,-1 1-1 0 0,1-1 1 0 0,-1 0 0 0 0,0 1 0 0 0,1-1 0 0 0,-1 1 0 0 0,0 0-1 0 0,0-1 1 0 0,0 1 0 0 0,0 0 0 0 0,0 0 0 0 0,0 1 0 0 0,0-1-1 0 0,-1 0-2 0 0,-6-2 3 0 0,0 0-1 0 0,0 1 1 0 0,0 0-1 0 0,0 1 1 0 0,-2 0-3 0 0,8 1-26 0 0,-30-2-52 0 0,26 2 28 0 0,0 0-39 0 0,-1 1-71 0 0,0 1-80 0 0,1 0-98 0 0,-1 1-113 0 0,5-1 239 0 0,-6 1-301 0 0,5-2 269 0 0,1 0-5 0 0,0 1-53 0 0,-4 0-306 0 0</inkml:trace>
  <inkml:trace contextRef="#ctx0" brushRef="#br0" timeOffset="191581.237">3173 2718 7656 0 0,'4'-1'106'0'0,"-1"1"-55"0"0,0 0-44 0 0,1-1-71 0 0,1 1-50 0 0,-2 0 92 0 0,1-1 78 0 0,0 1 99 0 0,0 0 68 0 0,2 0 105 0 0,1 0 119 0 0,-3 0-173 0 0,0 0 36 0 0,-4 0-163 0 0,1 0-348 0 0,0 0 74 0 0,-1 0 68 0 0,1 0 61 0 0,0 0 104 0 0,0-1 103 0 0,0 1 83 0 0,0 0 61 0 0,0-1 1283 0 0,-1 2-1292 0 0,-1-1-70 0 0,0 1-94 0 0,0 0-116 0 0,0 0-87 0 0,-1 1 110 0 0,0-2-15 0 0,-3 1 47 0 0,-2 2 61 0 0,1 0-79 0 0,1-2-51 0 0,-5-3-36 0 0,6 1 41 0 0,1-2 99 0 0,0-4-91 0 0,3 6-63 0 0,0 0 1 0 0,0 0-1 0 0,0 0 0 0 0,0 0 0 0 0,0 0 1 0 0,1 0-1 0 0,-1 0 0 0 0,0 0 1 0 0,1 0-1 0 0,-1 0 0 0 0,0 0 0 0 0,1 0 1 0 0,-1 0-1 0 0,1 0 0 0 0,-1 0 0 0 0,1 0 1 0 0,0 1-1 0 0,-1-1 0 0 0,1 0 1 0 0,0 0-1 0 0,0 1 0 0 0,0-1 0 0 0,-1 0 1 0 0,2 0-1 0 0,2-2-100 0 0,5-2 71 0 0,-5 3-10 0 0,1 0-88 0 0,0 0-78 0 0,-3 1 58 0 0,0 1-34 0 0,0-1-37 0 0,0 1-42 0 0,0 0-44 0 0,-1 0-49 0 0,-1 0 66 0 0,0 0-42 0 0,0 0-435 0 0,0 0-296 0 0,0 0-689 0 0</inkml:trace>
  <inkml:trace contextRef="#ctx0" brushRef="#br0" timeOffset="192285.615">2925 2382 6592 0 0,'18'2'137'0'0,"-1"-1"29"0"0,-5 1 35 0 0,-7 0-58 0 0,-3 0-98 0 0,-3 0-34 0 0,-1 1-15 0 0,2-3 38 0 0,-2 2 25 0 0,-3 4 218 0 0,-8 7 455 0 0,9-9-546 0 0,0 0-45 0 0,-2 3 273 0 0,0-1-45 0 0,0 2-40 0 0,1-1-35 0 0,-1 2 18 0 0,0 1-35 0 0,0 2 18 0 0,-3 5 103 0 0,3-5-126 0 0,5-9-196 0 0,1-1 1 0 0,-1 1-1 0 0,0-1 0 0 0,1 0 1 0 0,0 1-1 0 0,-1-1 1 0 0,1 1-1 0 0,0-1 1 0 0,0 2-77 0 0,1 7 226 0 0,-1-7-167 0 0,0 1-40 0 0,3 11 339 0 0,3 1-68 0 0,3-2-73 0 0,1-3-82 0 0,-8-11-104 0 0,0 1 1 0 0,0-1-1 0 0,0 1 1 0 0,0-1-1 0 0,1 0 1 0 0,-1 0-1 0 0,0 0 1 0 0,1 0-1 0 0,-1 0 1 0 0,1 0-1 0 0,-1-1 1 0 0,1 1-1 0 0,2-1-31 0 0,36 1 285 0 0,-28-1-211 0 0,9-3 25 0 0,-5-1-15 0 0,0-2-1 0 0,5-2-83 0 0,-11 4 48 0 0,-3 1-2 0 0,-1-1 1 0 0,1 1-1 0 0,-1-1 0 0 0,1-2-46 0 0,6-4 108 0 0,1-3 90 0 0,-8 6-55 0 0,1 0 37 0 0,-4 3-109 0 0,2-2 97 0 0,-1-1 0 0 0,1 0 0 0 0,-1 1 1 0 0,4-8-169 0 0,2-8 287 0 0,-9 17-223 0 0,0 1 0 0 0,-1-2 0 0 0,1 1 0 0 0,-1 0 0 0 0,0-3-64 0 0,-1 5 37 0 0,0-1 0 0 0,0 1 0 0 0,0-1 0 0 0,0 1 0 0 0,0-1 0 0 0,-1 0 0 0 0,0 1 0 0 0,0-2-37 0 0,-9-16 248 0 0,-3 7-97 0 0,-4 4-46 0 0,-2 4-44 0 0,-2 3-43 0 0,-1 3-42 0 0,0 2-40 0 0,2 1-40 0 0,2 2-37 0 0,16-5-49 0 0,1 1 46 0 0,-1-1 39 0 0,1 1 37 0 0,-1-1 28 0 0,1 1 38 0 0,-2-1 54 0 0,1 1 43 0 0,-2 0 91 0 0,1 0-91 0 0,1 0-61 0 0,0-1-63 0 0,0 1-56 0 0,0-1-68 0 0,0 1-79 0 0,0 0-91 0 0,1-1-23 0 0,-1 1-78 0 0,0-1-82 0 0,1 1-91 0 0,-1 0-97 0 0,0-1-102 0 0,0 1-110 0 0,0 0-116 0 0,1-1-508 0 0,0 1-55 0 0,-1 0-157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35:15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253 164 4384 0 0,'0'0'108'0'0,"0"0"-44"0"0,0-3 17 0 0,-1 1-24 0 0,1 0-33 0 0,-1-1-38 0 0,3-4-81 0 0,-1 5 105 0 0,-1 0 44 0 0,1 1 43 0 0,0 0 56 0 0,0-1 66 0 0,0 1 76 0 0,-1 1-74 0 0,1-2-90 0 0,0 0 45 0 0,5-8 531 0 0,-4 6-437 0 0,-1 2-144 0 0,-1 1-37 0 0,1-1 312 0 0,-1 2-214 0 0,0 0-39 0 0,1-1 55 0 0,1 0-92 0 0,2-2 37 0 0,-3 2-75 0 0,0 0 39 0 0,0-1 91 0 0,-1 2 100 0 0,0-1-297 0 0,1 0 39 0 0,-1-1 142 0 0,1-1 183 0 0,0-3 664 0 0,0 4-748 0 0,-1 1-178 0 0,-1 0-39 0 0,1 0-47 0 0,0 1-54 0 0,-1-1 444 0 0,1 1 11 0 0,0 0-115 0 0,-1-1-99 0 0,0 1-94 0 0,0 0-41 0 0,-4-1 59 0 0,3 1-42 0 0,0-1 80 0 0,1 1-43 0 0,0 0 35 0 0,-11 1 165 0 0,-1 2-85 0 0,0 0-72 0 0,0 2-58 0 0,-8 4-21 0 0,-9 6-47 0 0,21-10-27 0 0,-22 12 26 0 0,0 2 38 0 0,11-5 46 0 0,2 0 0 0 0,-1 2-128 0 0,-4 7 161 0 0,21-21-136 0 0,0 1-1 0 0,1-1 1 0 0,-1 1 0 0 0,1-1 0 0 0,0 1-1 0 0,-1-1 1 0 0,1 1 0 0 0,0 0 0 0 0,0 2-25 0 0,1 6 85 0 0,3-2-42 0 0,-1-7-45 0 0,-1 0 1 0 0,1 0-1 0 0,0 0 1 0 0,0 0-1 0 0,0-1 0 0 0,-1 1 1 0 0,2 0-1 0 0,-1-1 2 0 0,7 5-70 0 0,0-1 1 0 0,1 0-1 0 0,7 2 70 0 0,-1 0-68 0 0,-4-1 193 0 0,0 0-45 0 0,13 4-25 0 0,2 2-200 0 0,19 11 145 0 0,-30-12 18 0 0,0 0 68 0 0,-1 3 92 0 0,-3 1 116 0 0,-2-5-114 0 0,-7-6-113 0 0,0-1 1 0 0,0 0-1 0 0,0 1 0 0 0,-1 0 0 0 0,3 3-67 0 0,-5-6 23 0 0,1 0 0 0 0,-1 0 0 0 0,1 1 0 0 0,-1-1 0 0 0,0 0 0 0 0,0 1 0 0 0,1-1 0 0 0,-1 0 0 0 0,0 1 0 0 0,0-1 0 0 0,0 0 0 0 0,0 1-1 0 0,0 0-22 0 0,-1-2 12 0 0,1 1 0 0 0,0 0-1 0 0,0 0 1 0 0,0 0-1 0 0,0-1 1 0 0,0 1-1 0 0,0 0 1 0 0,0 0-1 0 0,0 0 1 0 0,0-1-1 0 0,0 1 1 0 0,0 0 0 0 0,1 0-1 0 0,-1 0 1 0 0,0-1-1 0 0,0 1 1 0 0,1 0-1 0 0,-1-1 1 0 0,1 1-1 0 0,-1 0 1 0 0,0-1-1 0 0,1 1 1 0 0,0 0 0 0 0,-1-1-1 0 0,1 1 1 0 0,-1-1-1 0 0,1 1 1 0 0,0 0-12 0 0,7 7 116 0 0,-8-8-110 0 0,0 1-1 0 0,0-1 1 0 0,1 0-1 0 0,-1 1 1 0 0,0-1-1 0 0,0 1 1 0 0,0-1-1 0 0,0 1 1 0 0,0-1-1 0 0,0 0 0 0 0,0 1 1 0 0,0-1-1 0 0,0 1 1 0 0,0-1-1 0 0,0 1 1 0 0,0-1-1 0 0,0 1 1 0 0,0-1-1 0 0,0 1 1 0 0,0-1-1 0 0,0 0 0 0 0,-1 1 1 0 0,1-1-1 0 0,0 1 1 0 0,0-1-1 0 0,-1 0 1 0 0,1 1-1 0 0,0-1 1 0 0,0 1-1 0 0,-1-1 1 0 0,1 0-1 0 0,0 0 0 0 0,-1 1 1 0 0,1-1-1 0 0,-1 0-5 0 0,-16 12 128 0 0,9-7-35 0 0,-21 13 242 0 0,-2-5-88 0 0,-1-3-72 0 0,0-2-59 0 0,22-6-91 0 0,0 0-42 0 0,-1-2 34 0 0,5 0 13 0 0,-1 0 0 0 0,1 0 0 0 0,0-1 0 0 0,0 0 0 0 0,0-1-30 0 0,-10-2 38 0 0,-2-4-77 0 0,9 3-37 0 0,1 0-48 0 0,1-1-57 0 0,0-1-66 0 0,5 5 262 0 0,0 0-35 0 0,0-2-112 0 0,0-1-111 0 0,1 1-97 0 0,0-2-174 0 0,0 1-90 0 0,2-2-203 0 0,0-4-478 0 0,-1 8 959 0 0,2-9-984 0 0</inkml:trace>
  <inkml:trace contextRef="#ctx0" brushRef="#br0" timeOffset="387.38">534 377 10568 0 0,'0'-1'364'0'0,"-1"1"-84"0"0,-1 1-73 0 0,1-1-63 0 0,-2 1-39 0 0,1 0-58 0 0,-7 3-71 0 0,6-2 22 0 0,0-1 41 0 0,-3 2-77 0 0,-1 0 51 0 0,1 1 44 0 0,0 0 40 0 0,-1 1 61 0 0,0 1 36 0 0,-14 13 499 0 0,18-15-578 0 0,0 7 64 0 0,2-4-79 0 0,-1 2 52 0 0,2-5-145 0 0,-1 0 1 0 0,0 0 0 0 0,1 0 0 0 0,0 0 0 0 0,0 0-1 0 0,0 0 1 0 0,1 4-8 0 0,6 7 59 0 0,6 0 52 0 0,-5-7-35 0 0,-5-6-47 0 0,-1 0-1 0 0,0 0 1 0 0,0 0 0 0 0,1 0-1 0 0,-1-1 1 0 0,1 1 0 0 0,-1-1-1 0 0,1 1 1 0 0,-1-1 0 0 0,1 0 0 0 0,2 1-29 0 0,2-1 59 0 0,1 0 0 0 0,-1 0 1 0 0,1 0-1 0 0,-1-1 1 0 0,1 0-1 0 0,-1 0 1 0 0,1-1-60 0 0,31-5 240 0 0,-33 4-185 0 0,0 0 1 0 0,0 0 0 0 0,-1-1-1 0 0,0 0 1 0 0,5-2-56 0 0,22-18 346 0 0,-30 22-330 0 0,-1 0 1 0 0,0 0-1 0 0,0 0 1 0 0,0-1-1 0 0,1 1 1 0 0,-1 0-1 0 0,-1 0 1 0 0,1-1-1 0 0,0 1 1 0 0,0 0-1 0 0,0-1 1 0 0,-1 1-1 0 0,1-1 1 0 0,0 0-17 0 0,-1 1 24 0 0,0-1 0 0 0,0 0 0 0 0,0 0 0 0 0,0 1 1 0 0,0-1-1 0 0,0 0 0 0 0,0 1 0 0 0,0-1 0 0 0,-1 0 0 0 0,1 1 0 0 0,-1-1 0 0 0,1 1 0 0 0,-1-1 1 0 0,0 1-1 0 0,0-1 0 0 0,1 1 0 0 0,-1-1 0 0 0,-1 0-24 0 0,-9-12 200 0 0,-3 2-46 0 0,4 5-89 0 0,0 2-40 0 0,-31-12 77 0 0,21 10-93 0 0,-1 2-66 0 0,1 2-105 0 0,11 2 20 0 0,-4-2 87 0 0,1 1 33 0 0,5 2-40 0 0,1-1-48 0 0,0 1-73 0 0,1 0-41 0 0,0 1-76 0 0,0 1-87 0 0,1 0-100 0 0,-3 0-278 0 0</inkml:trace>
  <inkml:trace contextRef="#ctx0" brushRef="#br0" timeOffset="1053.967">939 346 8496 0 0,'-7'-1'355'0'0,"-1"2"-108"0"0,0 1-89 0 0,-1 2-69 0 0,-1 2-45 0 0,-9 6-25 0 0,6-1 235 0 0,3 0 47 0 0,3-3-63 0 0,0 0 40 0 0,0 1 112 0 0,-1 0 78 0 0,5-6-296 0 0,1 1-36 0 0,1 3 50 0 0,1 0-85 0 0,5 7 77 0 0,-4-12-94 0 0,1-1-34 0 0,5 2 3 0 0,-4-3-12 0 0,4 6 81 0 0,-1 7 138 0 0,2 3 74 0 0,4-9-164 0 0,16 1 127 0 0,-1-4-61 0 0,-23-4-208 0 0,0 0 0 0 0,0-1 0 0 0,0 1 0 0 0,0-1 0 0 0,0 0 0 0 0,0 0 0 0 0,0 0 0 0 0,0 0 0 0 0,-1-1 0 0 0,1 1 0 0 0,-1-1 0 0 0,1 0 0 0 0,0-1-28 0 0,2-1 61 0 0,0 0 1 0 0,-1 0-1 0 0,1-1 1 0 0,-1 0-1 0 0,0 0 1 0 0,2-3-62 0 0,-5 6 24 0 0,0-1-1 0 0,0 0 1 0 0,0 1 0 0 0,0-1 0 0 0,-1 0-1 0 0,1-1 1 0 0,-1 1 0 0 0,0 0 0 0 0,0 0-1 0 0,0 0 1 0 0,0-1 0 0 0,-1 1-1 0 0,1 0 1 0 0,-1-2-24 0 0,0-8 68 0 0,0-27 131 0 0,-2 0-44 0 0,-3 0-46 0 0,-4-1-52 0 0,3 20-1 0 0,1 0 0 0 0,0-9-56 0 0,1-19 166 0 0,3 21-65 0 0,-2 1 82 0 0,-2 0 77 0 0,-4 2 74 0 0,8 21-162 0 0,0 0-65 0 0,0-2-42 0 0,0 2-50 0 0,0 4-14 0 0,1-1-1 0 0,0 1 0 0 0,0 0 0 0 0,-1 0 0 0 0,1 0 0 0 0,0-1 0 0 0,0 1 0 0 0,0 0 0 0 0,-1 0 0 0 0,1 0 0 0 0,0 0 0 0 0,-1 0 0 0 0,1-1 0 0 0,0 1 0 0 0,0 0 0 0 0,-1 0 0 0 0,1 0 1 0 0,0 0-1 0 0,-1 0 0 0 0,1 0 0 0 0,0 0 0 0 0,0 0 0 0 0,-1 0 0 0 0,1 0 0 0 0,0 0 0 0 0,-1 0 0 0 0,1 0 0 0 0,0 1 0 0 0,0-1 0 0 0,-1 0 0 0 0,1 0 0 0 0,0 0 0 0 0,-1 0 0 0 0,-2 5 13 0 0,2 3-38 0 0,4 9-60 0 0,-3-13 69 0 0,1 4-44 0 0,-3 3 20 0 0,1 5-20 0 0,6 17-22 0 0,5 20 47 0 0,-3-30-7 0 0,-3-4 52 0 0,0 0 45 0 0,0 5 66 0 0,3-1 45 0 0,-6-18-116 0 0,0 0 0 0 0,0 0 0 0 0,0 0 0 0 0,0 0 0 0 0,-1 2-50 0 0,0-4 38 0 0,0 1 0 0 0,1 0 0 0 0,-1-1-1 0 0,1 1 1 0 0,0-1 0 0 0,0 1 0 0 0,0 0 0 0 0,0-1 0 0 0,1 0-38 0 0,-1-1 18 0 0,-1-1-1 0 0,1 1 0 0 0,-1-1 1 0 0,1 1-1 0 0,-1-1 0 0 0,1 1 1 0 0,-1 0-1 0 0,0-1 1 0 0,0 1-1 0 0,0-1-17 0 0,0 11 82 0 0,0-4-59 0 0,-1 5 83 0 0,-1-5-37 0 0,2 4-2 0 0,10 5-23 0 0,-5-11 15 0 0,-4-5-21 0 0,2 1 108 0 0,-1-2-137 0 0,-1 1-39 0 0,0-1-65 0 0,1 0-82 0 0,-1 0-99 0 0,1 0-116 0 0,-1 0-37 0 0,0 0-104 0 0,0-1-113 0 0,0 1-124 0 0,0 0 336 0 0,-1 0-36 0 0,1 0-35 0 0,-1-1-38 0 0,1 1-38 0 0,-1 0-40 0 0,0 0-41 0 0,1-1-43 0 0,-1 1-515 0 0,2-2-2042 0 0</inkml:trace>
  <inkml:trace contextRef="#ctx0" brushRef="#br0" timeOffset="1585.796">1181 299 8808 0 0,'0'0'197'0'0,"3"0"24"0"0,9-1-13 0 0,-4 1-12 0 0,-8 0-131 0 0,-5 2-40 0 0,2-1-49 0 0,5 0 48 0 0,8 2 70 0 0,-9-3 60 0 0,0 0 175 0 0,0 2 288 0 0,5 5 70 0 0,-1-1-254 0 0,-1 0-39 0 0,-3-4-305 0 0,0-1-1 0 0,-1 1 0 0 0,1-1 1 0 0,0 1-1 0 0,-1 0 0 0 0,1-1 0 0 0,-1 1 1 0 0,1 0-1 0 0,-1-1 0 0 0,0 1 0 0 0,0 0 1 0 0,1 0-89 0 0,-1 4 274 0 0,0 0-42 0 0,1 2 3 0 0,0 3 68 0 0,1-2-35 0 0,0-1-10 0 0,1-1-62 0 0,3 7 118 0 0,-4-1-23 0 0,-1-10-198 0 0,0-1 0 0 0,0 1 0 0 0,0-1 0 0 0,0 0 0 0 0,1 0 0 0 0,-1 0 0 0 0,1 1 0 0 0,-1-1 0 0 0,2 1-93 0 0,3 3 207 0 0,1-1-65 0 0,-6-4 58 0 0,0 1-37 0 0,1-1-78 0 0,7 4-21 0 0,-8-5-22 0 0,6 4 69 0 0,-4-2-71 0 0,0 0-1 0 0,0 0 1 0 0,0-1-1 0 0,0 1 0 0 0,0-1 1 0 0,1 0-1 0 0,0 0-39 0 0,11 0 215 0 0,-11 0-189 0 0,2 1-9 0 0,16-5 80 0 0,-5-2 8 0 0,-14 5-96 0 0,-1-1 0 0 0,0 0 0 0 0,0 1-1 0 0,0-1 1 0 0,0 0 0 0 0,0 0 0 0 0,0-1 0 0 0,0 1 0 0 0,-1 0 0 0 0,1-1 0 0 0,0 1-1 0 0,-1-1 1 0 0,1 0 0 0 0,-1 1 0 0 0,1-1 0 0 0,-1 0 0 0 0,0 0-9 0 0,8-7 57 0 0,-8 9-54 0 0,0-1 0 0 0,0 0 0 0 0,0 0 1 0 0,0 0-1 0 0,0 0 0 0 0,0 0 0 0 0,0 0 0 0 0,-1 0 1 0 0,1 0-1 0 0,0 0 0 0 0,-1 0 0 0 0,1-1 0 0 0,0 1 1 0 0,-1 0-1 0 0,0 0 0 0 0,1-1 0 0 0,-1 1 0 0 0,0 0 1 0 0,1-1-1 0 0,-1 1 0 0 0,0 0 0 0 0,0-1 0 0 0,0 0-3 0 0,-2-5 6 0 0,-4 4-23 0 0,-2 2-38 0 0,11 3-144 0 0,0 2 85 0 0,0 3 57 0 0,2 6 62 0 0,0-2-2 0 0,-3-6-57 0 0,-1-3-28 0 0,0 0 34 0 0,2 4-14 0 0,-3-4 12 0 0,1 1-88 0 0,-1-1-78 0 0,0-1 64 0 0,0 0-35 0 0,0-1-38 0 0,-1 1-42 0 0,1-1-45 0 0,0 0-50 0 0,-4 0-988 0 0,0 0-52 0 0</inkml:trace>
  <inkml:trace contextRef="#ctx0" brushRef="#br0" timeOffset="1987.771">1184 72 9136 0 0,'0'0'266'0'0,"6"0"1"0"0,-5 0-70 0 0,0 0-60 0 0,0 0-53 0 0,1 0-47 0 0,0 0-63 0 0,1 0-82 0 0,6 0-441 0 0,-7 0 464 0 0,0 0 35 0 0,1 0 46 0 0,-1 0 58 0 0,1 0 71 0 0,-1 0 82 0 0,1 0 55 0 0,0 0 83 0 0,-1 0 89 0 0,1 0 99 0 0,0 0 106 0 0,0 0 114 0 0,0 0 123 0 0,-2 0-390 0 0,1 0 34 0 0,-1 0 203 0 0,1-1-90 0 0,-1-1-88 0 0,1 1-82 0 0,0 0-187 0 0,-1-1-36 0 0,2 0 140 0 0,-1 1-123 0 0,1 1-109 0 0,-1 2-21 0 0,0-1-103 0 0,1 1-93 0 0,0-1-82 0 0,0 2-122 0 0,0-1-84 0 0,1 1-155 0 0,-1 1-361 0 0,0-1-580 0 0,5 1-67 0 0</inkml:trace>
  <inkml:trace contextRef="#ctx0" brushRef="#br0" timeOffset="2537.884">1410 256 7344 0 0,'35'0'165'0'0,"-31"0"-32"0"0,-1 1-53 0 0,-1-1-33 0 0,0 1-29 0 0,-2 0 10 0 0,0-1 35 0 0,0 1 37 0 0,0-1 59 0 0,0 0 111 0 0,0 0-54 0 0,0 0-46 0 0,1 1-41 0 0,0 0 29 0 0,2 3 41 0 0,-2-2-46 0 0,3 8 698 0 0,0 1-78 0 0,-2-4-314 0 0,1 0-44 0 0,0 0-137 0 0,3 7 254 0 0,-2-5-217 0 0,-1-1-101 0 0,-1-1-63 0 0,-2-7-136 0 0,0 1 1 0 0,0 0 0 0 0,1-1 0 0 0,-1 1 0 0 0,0-1 0 0 0,0 1 0 0 0,0 0 0 0 0,0-1 0 0 0,-1 1 0 0 0,1-1-1 0 0,0 1 1 0 0,0-1 0 0 0,0 1 0 0 0,0 0 0 0 0,-1-1 0 0 0,1 1 0 0 0,0-1 0 0 0,0 1 0 0 0,-1-1-1 0 0,1 1 1 0 0,0-1 0 0 0,-1 1 0 0 0,1-1-16 0 0,-1 1 12 0 0,1-1-1 0 0,0 1 0 0 0,-1-1 1 0 0,1 0-1 0 0,0 1 1 0 0,-1-1-1 0 0,1 1 1 0 0,0-1-1 0 0,0 1 1 0 0,0-1-1 0 0,-1 1 0 0 0,1-1 1 0 0,0 1-1 0 0,0-1 1 0 0,0 1-1 0 0,0-1 1 0 0,0 1-1 0 0,0 0 1 0 0,0-1-1 0 0,0 1 0 0 0,0-1 1 0 0,0 1-1 0 0,0-1 1 0 0,0 1-1 0 0,1-1 1 0 0,-1 1-1 0 0,0-1 1 0 0,0 1-1 0 0,0-1 1 0 0,1 1-1 0 0,-1-1 0 0 0,0 0 1 0 0,1 1-1 0 0,-1-1 1 0 0,0 1-1 0 0,1-1 1 0 0,-1 0-1 0 0,1 1 1 0 0,-1-1-12 0 0,3 3 14 0 0,0 0 43 0 0,4 3 159 0 0,1 2 170 0 0,6 3 282 0 0,-7-6-344 0 0,0 1-81 0 0,-2-3-147 0 0,-2 1-68 0 0,2-1 85 0 0,-1-1-54 0 0,3 4 51 0 0,-6-3-27 0 0,0 0 47 0 0,0-3-22 0 0,4 2-47 0 0,2 1-14 0 0,-3-3 65 0 0,6-2-53 0 0,-8 1-43 0 0,0 1 0 0 0,0-1-1 0 0,0 1 1 0 0,0-1 0 0 0,0 0 0 0 0,0 0 0 0 0,-1 0-1 0 0,1 1 1 0 0,0-2 0 0 0,0 1 0 0 0,-1 0-1 0 0,1 0-15 0 0,6-6 42 0 0,-6 6-34 0 0,-1 0 0 0 0,0 0 0 0 0,1 0 0 0 0,-1 0 0 0 0,0-1-1 0 0,0 1 1 0 0,0 0 0 0 0,0 0 0 0 0,0-1 0 0 0,0 1 0 0 0,0-1 0 0 0,0 1 0 0 0,0-1 0 0 0,-1 1 0 0 0,1-1 0 0 0,-1 1 0 0 0,1-1 0 0 0,-1 0-1 0 0,1-1-7 0 0,-1 1 14 0 0,1 0 0 0 0,-1 0 0 0 0,1 0 0 0 0,0 0 0 0 0,0 0 0 0 0,0 0-1 0 0,0 1 1 0 0,1-3-14 0 0,0 2 10 0 0,-1 0-1 0 0,0 0 1 0 0,1 0-1 0 0,-1 0 1 0 0,0-1-1 0 0,-1 1 1 0 0,1 0-1 0 0,0-1-9 0 0,-1 0 7 0 0,0 1 0 0 0,1-1 1 0 0,-1 1-1 0 0,0-1 0 0 0,1 1 1 0 0,0-1-1 0 0,-1 1 0 0 0,1 0 1 0 0,0-1-1 0 0,0 1 1 0 0,1 0-1 0 0,-1 0 0 0 0,0-1 1 0 0,1 1-1 0 0,-1 0 0 0 0,2 0-7 0 0,-2 1 0 0 0,0-1 0 0 0,-1 1 0 0 0,1-1 0 0 0,0 1 0 0 0,0 0 0 0 0,-1-1 0 0 0,1 1 0 0 0,0-1 0 0 0,-1 0 0 0 0,1-1 0 0 0,4-11 0 0 0,0 2 46 0 0,-4 10-15 0 0,3 1 47 0 0,-5 4-15 0 0,-2 6-54 0 0,1-3-12 0 0,1-5 4 0 0,1 0 0 0 0,0 0 0 0 0,-1 0 0 0 0,1-1 0 0 0,0 1 0 0 0,0 0 0 0 0,0 0 0 0 0,0 0 0 0 0,0 0-1 0 0,0 0 1 0 0,0 0 0 0 0,0 0 0 0 0,0 0 0 0 0,0-1 0 0 0,0 1 0 0 0,1 0 0 0 0,-1 0 0 0 0,0 0-1 0 0,1 0 1 0 0,-1 0 0 0 0,0-1 0 0 0,1 1 0 0 0,-1 0 0 0 0,1 0 0 0 0,-1-1 0 0 0,1 1 0 0 0,0 0 0 0 0,-1-1-1 0 0,1 1 1 0 0,0-1 0 0 0,-1 1 0 0 0,1-1 0 0 0,0 1 0 0 0,0 0-1 0 0,0-1 4 0 0,0 1 0 0 0,0 0 0 0 0,0-1 0 0 0,0 1 1 0 0,0 0-1 0 0,0 0 0 0 0,-1 0 0 0 0,1-1 0 0 0,0 1 0 0 0,-1 0 0 0 0,1 0 1 0 0,-1 0-1 0 0,1 0 0 0 0,-1 0 0 0 0,1 0 0 0 0,-1 1 0 0 0,1-1 0 0 0,-1 0 0 0 0,0 0 1 0 0,0 0-1 0 0,0 0-4 0 0,0 2 4 0 0,0-1 1 0 0,1 0-1 0 0,-1 1 1 0 0,0-1-1 0 0,1 0 1 0 0,-1 1-1 0 0,1-1 1 0 0,0 0-1 0 0,0 0 1 0 0,0 1-1 0 0,0-1 1 0 0,0 0-1 0 0,0 0 1 0 0,0 0-1 0 0,1 0 1 0 0,-1 0-1 0 0,1-1 1 0 0,0 1-5 0 0,14 12-7 0 0,-15-13 7 0 0,0 0 0 0 0,0 0 0 0 0,0 0 0 0 0,0 0 0 0 0,0 0 0 0 0,0-1 0 0 0,1 1 0 0 0,-1 0 0 0 0,0-1 0 0 0,1 1 0 0 0,-1 0 0 0 0,0-1 0 0 0,1 0 0 0 0,-1 1 0 0 0,1-1 0 0 0,0 0 0 0 0,3 1 0 0 0,-2 0-108 0 0,-1 0 53 0 0,6 1 21 0 0,-5-1-30 0 0,-1-1-5 0 0,-1 0-35 0 0,1 0-41 0 0,-1 0-47 0 0,1 1-87 0 0,0-1-77 0 0,-1 0-87 0 0,1 0-96 0 0,0 0-106 0 0,0 0-115 0 0,0 0-125 0 0,-1 0 393 0 0,0 0-35 0 0,3 0-1580 0 0,2 0-1192 0 0</inkml:trace>
  <inkml:trace contextRef="#ctx0" brushRef="#br0" timeOffset="3088.83">1791 211 9528 0 0,'82'2'216'0'0,"-59"0"-76"0"0,2 5 166 0 0,-24-7-277 0 0,1 1 0 0 0,0 0 1 0 0,0 0-1 0 0,-1 0 0 0 0,1 1 1 0 0,-1-1-1 0 0,1 0 0 0 0,-1 1 1 0 0,1-1-30 0 0,6 11 66 0 0,-6-3-27 0 0,-5 7 106 0 0,0-1-17 0 0,3-5-28 0 0,0-1 56 0 0,1 0 49 0 0,0 0 43 0 0,1 2 95 0 0,0 0 41 0 0,7 22 892 0 0,-6-21-895 0 0,-6 4 130 0 0,1-8-265 0 0,1-6-192 0 0,1 1 186 0 0,0-1-93 0 0,2 1-60 0 0,1 0-47 0 0,0 0 7 0 0,-2-1 40 0 0,-1-1 30 0 0,0-1-37 0 0,-1-3-91 0 0,0-1-47 0 0,1-13-268 0 0,0 13 218 0 0,5-24-706 0 0,2 1 88 0 0,4-25-612 0 0,-10 48 1253 0 0,3-2 14 0 0,-1 1-9 0 0,-2 1-18 0 0,5 9 387 0 0,-2-1-170 0 0,1 1 0 0 0,-1-1 0 0 0,1 1 0 0 0,-1 0 0 0 0,0 1-119 0 0,5 13 280 0 0,4 10 54 0 0,4 11 98 0 0,-12-26-290 0 0,-5-13-119 0 0,0 1 0 0 0,0-1 0 0 0,0 0-1 0 0,0 0 1 0 0,0 1 0 0 0,0-1 0 0 0,0 0 0 0 0,-1 0-1 0 0,1 1 1 0 0,0-1 0 0 0,-1 0 0 0 0,1 0-1 0 0,-1 0 1 0 0,0 0 0 0 0,1 1 0 0 0,-1-1 0 0 0,0 0-1 0 0,0 0 1 0 0,1 0 0 0 0,-1-1 0 0 0,0 1 0 0 0,0 0-23 0 0,0 0 9 0 0,1-1 0 0 0,0 0 0 0 0,-1 1 0 0 0,1-1 0 0 0,0 0 0 0 0,-1 1 0 0 0,1-1 0 0 0,0 0 0 0 0,0 1 0 0 0,0-1 0 0 0,-1 1 0 0 0,1-1 0 0 0,0 0 0 0 0,0 1 0 0 0,0-1 0 0 0,0 1 0 0 0,0-1 0 0 0,0 1 0 0 0,0-1 0 0 0,0 1 0 0 0,0-1 0 0 0,0 0 0 0 0,0 1 0 0 0,0-1 1 0 0,0 1-1 0 0,0-1 0 0 0,0 1 0 0 0,0-1 0 0 0,0 1 0 0 0,1-1 0 0 0,-1 0 0 0 0,0 1 0 0 0,0-1 0 0 0,0 1 0 0 0,1-1 0 0 0,-1 0 0 0 0,0 1 0 0 0,1-1 0 0 0,-1 0 0 0 0,0 1 0 0 0,1-1-9 0 0,1 3 78 0 0,-1-2-71 0 0,-1-1 0 0 0,0 0 1 0 0,0 0-1 0 0,0 0 0 0 0,0 1 1 0 0,0-1-1 0 0,1 0 0 0 0,-1 0 1 0 0,0 1-1 0 0,0-1 1 0 0,0 0-1 0 0,0 0 0 0 0,0 1 1 0 0,0-1-1 0 0,0 0 0 0 0,0 0 1 0 0,0 1-1 0 0,0-1 0 0 0,0 0 1 0 0,0 1-1 0 0,0-1 1 0 0,0 0-1 0 0,0 0 0 0 0,0 1 1 0 0,-1-1-1 0 0,1 0 0 0 0,0 0 1 0 0,0 1-8 0 0,-8 4 215 0 0,8-4-188 0 0,-2 0 185 0 0,2-1-80 0 0,0 0-58 0 0,6 3 20 0 0,-3-2-61 0 0,0 0 45 0 0,4-3 291 0 0,-5-2-155 0 0,-1 0-120 0 0,-1 1-63 0 0,0-1-58 0 0,-1 2 47 0 0,1 0 0 0 0,0 0 0 0 0,0 0 0 0 0,0 1 0 0 0,0-1 0 0 0,1 0 0 0 0,-1 0 0 0 0,0 0 1 0 0,1 0-21 0 0,6-17 97 0 0,1-1-77 0 0,-1 0 27 0 0,7-7-41 0 0,-14 26-5 0 0,1 0-1 0 0,-1-1 0 0 0,1 1 0 0 0,-1 0 0 0 0,0 0 0 0 0,1 0 0 0 0,-1 0 0 0 0,0 0 0 0 0,0-1 0 0 0,0 1 0 0 0,0 0 1 0 0,0 0-1 0 0,0 0 0 0 0,0-1 0 0 0,0 1 0 0 0,0 0 0 0 0,-1 0 0 0 0,1 0-2 0 0,0 0 1 0 0,0 0-1 0 0,-1 0 0 0 0,1 0 0 0 0,0 0 1 0 0,0 0-1 0 0,0 1 0 0 0,0-1 1 0 0,0 0-1 0 0,1 0 0 0 0,-1 0 0 0 0,0 0 1 0 0,1-1 1 0 0,8-7-57 0 0,-5 7 23 0 0,9-4-18 0 0,-8 2-46 0 0,-5 4 100 0 0,0-1 1 0 0,1 1-1 0 0,-1 0 0 0 0,1 0 1 0 0,-1-1-1 0 0,1 1 1 0 0,-1 0-1 0 0,1 0 0 0 0,-1 0 1 0 0,1-1-1 0 0,-1 1 0 0 0,1 0 1 0 0,-1 0-1 0 0,1 0 0 0 0,-1 0 1 0 0,1 0-1 0 0,-1 0 0 0 0,1 0 1 0 0,-1 0-1 0 0,1 0 0 0 0,-1 0 1 0 0,1 0-1 0 0,-1 0 0 0 0,1 1-2 0 0,14 6 178 0 0,6 13-65 0 0,-11-10-79 0 0,3 1 43 0 0,12 13 15 0 0,-24-22-91 0 0,1 0 1 0 0,-1 0-1 0 0,1 0 1 0 0,-1 0-1 0 0,0 0 1 0 0,0 0-1 0 0,0 0 1 0 0,0 0 0 0 0,0 1-1 0 0,0-1 1 0 0,0 0-1 0 0,-1 1-1 0 0,1 0-131 0 0,-1-1 44 0 0,0 1 38 0 0,1-1 35 0 0,0 4 85 0 0,2 4 185 0 0,-2-3-88 0 0,0-3-103 0 0,0 0-59 0 0,0-1-59 0 0,-1 0-45 0 0,1 1-56 0 0,0-1-66 0 0,-1 0-72 0 0,0-1-13 0 0,0 1-59 0 0,1-1-65 0 0,-1 1-69 0 0,0 0-73 0 0,0-1-78 0 0,-1 1-82 0 0,1-1-87 0 0,-1 4-1255 0 0,-1 2-1180 0 0,2-8 3250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9-05T16:33:53.8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35:23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4 167 9072 0 0,'0'0'200'0'0,"0"0"33"0"0,0-8 192 0 0,0 6-369 0 0,0-1-34 0 0,0-2 10 0 0,0-1 62 0 0,0 0 54 0 0,0 0 48 0 0,0-1 93 0 0,-1 0 48 0 0,1-2 114 0 0,-1-5 282 0 0,1 1 0 0 0,-1 5-273 0 0,1 1-110 0 0,0-1-42 0 0,0 3-92 0 0,0-1-43 0 0,0 0-50 0 0,0 1-57 0 0,0 1 235 0 0,0 0-73 0 0,1 1-59 0 0,-1 0-47 0 0,1 0-13 0 0,-1-4 90 0 0,-2 2 1 0 0,2 4 57 0 0,0-2 213 0 0,0 1-88 0 0,0 1-80 0 0,0 1-70 0 0,1 1-63 0 0,-1 0-53 0 0,1 1-44 0 0,-1 0-37 0 0,1 2-31 0 0,1 6-60 0 0,-1-8 83 0 0,-1 0 45 0 0,5 21 41 0 0,-1 0-22 0 0,-3-7-65 0 0,-1 24 66 0 0,-2-1 67 0 0,1 1 79 0 0,1-1 95 0 0,0-20-33 0 0,1 0-65 0 0,1 0-54 0 0,0 0-42 0 0,0 10 20 0 0,0 15 31 0 0,1-14 5 0 0,0 0-59 0 0,-3-27-125 0 0,0 2-4 0 0,4 5 68 0 0,-2-5-32 0 0,-2-4-36 0 0,0 0 0 0 0,1 1 0 0 0,-1-1 0 0 0,1 0 0 0 0,0 0 0 0 0,-1 0-1 0 0,1 1 1 0 0,0-1 0 0 0,0 0 0 0 0,-1 0 0 0 0,1 0 0 0 0,0 0 0 0 0,0 0 0 0 0,0-1 0 0 0,1 1-7 0 0,6 2 13 0 0,-3-3-120 0 0,-1 0-1 0 0,1 0 1 0 0,-1 0-1 0 0,0 0 1 0 0,1-1 0 0 0,-1 0-1 0 0,0 1 1 0 0,0-2 107 0 0,3 0-184 0 0,-1 0-33 0 0,1-1-43 0 0,-1 0-50 0 0,2-1-162 0 0,0 0-108 0 0,-4 2 244 0 0,-1-1-33 0 0,1 1-35 0 0,-1-1-38 0 0,1 0-40 0 0,-1 1-40 0 0,0-1-45 0 0,0 0-44 0 0,0 1-49 0 0,0-1-49 0 0,0 0-52 0 0,0 0-53 0 0,2-4-1127 0 0,3-3-1070 0 0</inkml:trace>
  <inkml:trace contextRef="#ctx0" brushRef="#br0" timeOffset="263.242">262 255 11024 0 0,'0'0'248'0'0,"0"0"34"0"0,0 0-26 0 0,-1 1-109 0 0,1-1-81 0 0,-3 3-18 0 0,2-1 14 0 0,0 1 21 0 0,0-2-82 0 0,1 0 0 0 0,0-1 1 0 0,0 1-1 0 0,-1 0 0 0 0,1-1 1 0 0,0 1-1 0 0,-1 0 0 0 0,1-1 1 0 0,-1 1-1 0 0,1-1 0 0 0,-1 1 1 0 0,1 0-1 0 0,-1-1 0 0 0,0 1 1 0 0,1-1-1 0 0,-1 0 0 0 0,1 1 1 0 0,-2-1-2 0 0,-3 6 52 0 0,0 0 99 0 0,0 0 87 0 0,1 1 77 0 0,0 2 149 0 0,1 0 77 0 0,0 2 183 0 0,0 6 449 0 0,3 1 8 0 0,1-6-443 0 0,1-3-179 0 0,0 1-71 0 0,0-2-150 0 0,0 0-73 0 0,1-1-83 0 0,1 0-96 0 0,-3-3 24 0 0,11 22 735 0 0,-6-9-517 0 0,-6-15-305 0 0,1 2 39 0 0,1-2-36 0 0,1 1-56 0 0,5 6-76 0 0,-8-8 264 0 0,0-1-65 0 0,0 0-67 0 0,0 0-56 0 0,1 1-56 0 0,-1-1-56 0 0,0 1-58 0 0,1-1-57 0 0,-1 1-57 0 0,1-1-57 0 0,-1 1-59 0 0,1-1-57 0 0,-1 1-58 0 0,1-1-59 0 0,-1 0-58 0 0,1 1-59 0 0,-1-1-59 0 0,1 0-59 0 0,0 1-383 0 0,0-1-34 0 0,2 0-2628 0 0</inkml:trace>
  <inkml:trace contextRef="#ctx0" brushRef="#br0" timeOffset="580.84">294 69 14752 0 0,'0'0'432'0'0,"0"0"-155"0"0,0 0-128 0 0,0 0-320 0 0,0 0 75 0 0,0 0 64 0 0,1-1 54 0 0,-1 1 137 0 0,1-2 419 0 0,-1 2-458 0 0,0-1-78 0 0,0 1-65 0 0,1 0-44 0 0,-1-1-50 0 0,0 1-54 0 0,0 0-82 0 0,1 0-78 0 0,-1 0-86 0 0,0-1-92 0 0,0 1-101 0 0,0 0-108 0 0,1 0-116 0 0,-1 0-122 0 0,2 2-1083 0 0,1-1-748 0 0</inkml:trace>
  <inkml:trace contextRef="#ctx0" brushRef="#br0" timeOffset="1022.903">402 296 11312 0 0,'0'0'256'0'0,"0"0"16"0"0,0 2-94 0 0,0 1-56 0 0,0 4 70 0 0,0-5-79 0 0,1 4-222 0 0,-1 0 110 0 0,1 0 98 0 0,-2 0 83 0 0,1 3 186 0 0,-1-1 99 0 0,-5 19 1286 0 0,5-21-1419 0 0,-1-1-43 0 0,1 2-28 0 0,-1 0 103 0 0,1-2-174 0 0,0-1-38 0 0,-1-1 63 0 0,1-17 31 0 0,2 2-259 0 0,1-1-100 0 0,3-7-159 0 0,6-10-281 0 0,-4 21 343 0 0,0-2-118 0 0,3-3 33 0 0,2 2 110 0 0,0 6 94 0 0,-10 6 83 0 0,-1 0 0 0 0,1 0 1 0 0,0-1-1 0 0,-1 1 0 0 0,1 0 0 0 0,-1 1 0 0 0,1-1 0 0 0,0 0 0 0 0,-1 0 0 0 0,1 1 1 0 0,-1-1-1 0 0,1 1 0 0 0,0-1 6 0 0,6 4 231 0 0,0 2-60 0 0,0 2-30 0 0,7 13 131 0 0,-12-14-144 0 0,2 6 63 0 0,0-1-35 0 0,6 26 224 0 0,-6-23-237 0 0,4 10 226 0 0,-4-11-145 0 0,-1-5-71 0 0,6 2-25 0 0,5 8 23 0 0,-11-13-84 0 0,12 1 13 0 0,-9-4-8 0 0,-3-3 19 0 0,1-1-36 0 0,7-5 17 0 0,-10 5-45 0 0,20-12 100 0 0,-2-1-60 0 0,-14 10-60 0 0,-1-1 0 0 0,0 1 0 0 0,0-1 1 0 0,0-1-1 0 0,-1 1 0 0 0,0-1 1 0 0,0 0-1 0 0,0 0 0 0 0,0-1-7 0 0,5-10 54 0 0,5-10-42 0 0,-2 0-91 0 0,-4-1-91 0 0,-5-3-90 0 0,-7 15 133 0 0,4 16 126 0 0,0 0 1 0 0,-1-1 0 0 0,1 1-1 0 0,0-1 1 0 0,-1 1-1 0 0,1-1 1 0 0,-1 1-1 0 0,1 0 1 0 0,0-1 0 0 0,-1 1-1 0 0,1 0 1 0 0,-1-1-1 0 0,1 1 1 0 0,-1 0 0 0 0,1 0-1 0 0,-1-1 1 0 0,1 1-1 0 0,-1 0 1 0 0,0 0-1 0 0,1 0 1 0 0,-1 0 0 0 0,1 0-1 0 0,-1 0 1 0 0,1 0-1 0 0,-1 0 1 0 0,1 0-1 0 0,-1 0 1 0 0,0 0 0 0 0,1 0-1 0 0,-1 0 1 0 0,1 0-1 0 0,-1 1 1 0 0,1-1 0 0 0,-1 0-1 0 0,1 0 1 0 0,-1 0-1 0 0,1 1 1 0 0,-1-1-1 0 0,1 1 1 0 0,-6 2 1 0 0,0 1-1 0 0,0 0 0 0 0,1 0 0 0 0,-1 1 0 0 0,1-1 0 0 0,1 1 0 0 0,-1 0 1 0 0,1 1-1 0 0,-1-1 0 0 0,2 1 0 0 0,-3 2 0 0 0,1 1 7 0 0,1-1 0 0 0,0 1 1 0 0,-2 5-8 0 0,3-6 14 0 0,1 0 0 0 0,0 0 0 0 0,0 0 0 0 0,1 1-14 0 0,0 9-29 0 0,2 0 39 0 0,3-2 39 0 0,2 0 40 0 0,3-2 39 0 0,3-3 38 0 0,3-3 40 0 0,3-2 38 0 0,-3-5 89 0 0,-1 1 0 0 0,1-2-1 0 0,7 0-332 0 0,0-1 292 0 0,0 0-49 0 0,3-1-47 0 0,-2 0-7 0 0,-1-1-46 0 0,22-6 35 0 0,1 0-104 0 0,-32 7-107 0 0,19-3 94 0 0,-22 4-79 0 0,0 0-52 0 0,-3 0-22 0 0,0 0-43 0 0,0 1-50 0 0,0-1-56 0 0,14-1-579 0 0,-3-4-47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35:19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16 156 10800 0 0,'0'0'241'0'0,"0"0"38"0"0,0 0 13 0 0,0 0-26 0 0,0 0-199 0 0,0-1-39 0 0,1 0-19 0 0,1-2 57 0 0,-1 1 750 0 0,0 1-82 0 0,1-1-79 0 0,-1 1-75 0 0,1 1-69 0 0,-1-1-67 0 0,1 1-61 0 0,-1 1-59 0 0,0-1-53 0 0,1 1-50 0 0,-1 0-45 0 0,1 0-41 0 0,-1 1-38 0 0,0-1-32 0 0,2 3-18 0 0,0 1-95 0 0,3 7-201 0 0,-5-8 213 0 0,1-1 54 0 0,-2 0 38 0 0,1-1 44 0 0,0 0 52 0 0,-1-1 59 0 0,5 13-39 0 0,1 4 1 0 0,-1-1-58 0 0,-2-6-59 0 0,0 0 1 0 0,-1 0-1 0 0,0 0 1 0 0,-1 0-57 0 0,5 40 130 0 0,2 6-13 0 0,-10-19 38 0 0,1-35-251 0 0,1 0 72 0 0,0 0 65 0 0,-1 1 100 0 0,1 1 18 0 0,0-2-131 0 0,-1 0-95 0 0,1 1-109 0 0,-1-1-75 0 0,0 1-113 0 0,1-2 136 0 0,-1 0-35 0 0,1 0-36 0 0,-1 0-38 0 0,1-2-62 0 0,-1 0 78 0 0,0-1 70 0 0,0 0 58 0 0,-1 1 57 0 0,1-1 35 0 0,-2-1-12 0 0,-3-1-76 0 0,5 3 97 0 0,1-1-40 0 0,-10-7-540 0 0</inkml:trace>
  <inkml:trace contextRef="#ctx0" brushRef="#br0" timeOffset="379.453">0 96 7936 0 0,'0'-1'198'0'0,"1"1"-82"0"0,-1-1-63 0 0,3-2-10 0 0,-1 1 4 0 0,1-3-188 0 0,0 0 118 0 0,0 0 103 0 0,-1 0 91 0 0,0 1 1 0 0,0 1 36 0 0,2-4 296 0 0,1-1 160 0 0,9-6 997 0 0,-7 10-1129 0 0,0 1-112 0 0,-1-1-74 0 0,-1 1-67 0 0,9-4 316 0 0,-3 5-184 0 0,0 0 27 0 0,0 0-54 0 0,0 1-51 0 0,0-1-45 0 0,6 1 69 0 0,1 0-76 0 0,-1 0-61 0 0,0 2-43 0 0,-5 0-60 0 0,-1 0-1 0 0,0 0 1 0 0,0 2-1 0 0,0-1 1 0 0,1 2-117 0 0,9 4 269 0 0,-1 3 100 0 0,-16-9-331 0 0,-1 0-1 0 0,0 1 0 0 0,0-1 0 0 0,-1 0 0 0 0,1 1 0 0 0,0 0 0 0 0,-1-1 0 0 0,0 1 0 0 0,0 0 0 0 0,0 0 0 0 0,1 2-37 0 0,-2-3 16 0 0,0-1 0 0 0,-1 1 0 0 0,1 0 0 0 0,-1-1 1 0 0,1 1-1 0 0,-1 0 0 0 0,0 0 0 0 0,0 0 0 0 0,0-1 0 0 0,0 2-16 0 0,0-1 7 0 0,0 0 1 0 0,0 0-1 0 0,-1 0 0 0 0,1-1 1 0 0,-1 1-1 0 0,1 0 0 0 0,-1 0 1 0 0,0-1-1 0 0,0 1 0 0 0,0 0 1 0 0,0 0-8 0 0,-4 5 2 0 0,1-1 1 0 0,-1 0-1 0 0,0 0 0 0 0,0 0 1 0 0,-5 3-3 0 0,-4 1-28 0 0,-2-1-40 0 0,4-3-9 0 0,0 1-1 0 0,1 0 1 0 0,-5 4 77 0 0,3-2-117 0 0,1 0-61 0 0,-2-1-82 0 0,0-1-100 0 0,-27 13-588 0 0,-9 4-175 0 0,15-10 404 0 0,25-10 615 0 0,-1-1-42 0 0,4 0 38 0 0,-2 1-36 0 0,6-2 44 0 0,1 2 49 0 0,3 5 55 0 0,5 9 133 0 0,-3-14-101 0 0,0 0 0 0 0,0-1 1 0 0,1 1-1 0 0,-1-1 1 0 0,1 1-1 0 0,0-1 0 0 0,-1 0 1 0 0,1-1-1 0 0,1 1 1 0 0,0 0-37 0 0,6 5 151 0 0,0-1 78 0 0,3 4 142 0 0,2 0-35 0 0,8 3 20 0 0,-5-4-173 0 0,-9-5-140 0 0,-1-1-36 0 0,13 7 88 0 0,11 6 145 0 0,-17-9-134 0 0,1 1-38 0 0,-15-8-131 0 0,0 0 46 0 0,8 5 143 0 0,-7-4-162 0 0,0 0-106 0 0,0-1-31 0 0,-1 1-77 0 0,0-1-89 0 0,0 0-100 0 0,-2 0 74 0 0,1-1-57 0 0,0 0-52 0 0,-1 1-45 0 0,1-1-153 0 0,0 0-45 0 0,0 1-186 0 0,0-1-500 0 0,-1 0 1390 0 0</inkml:trace>
  <inkml:trace contextRef="#ctx0" brushRef="#br0" timeOffset="787.752">349 420 10080 0 0,'0'0'187'0'0,"1"1"-84"0"0,0-1-59 0 0,1 1-5 0 0,0-1 53 0 0,-1 1 25 0 0,0-1 69 0 0,1 0-63 0 0,0 0-51 0 0,1-1-37 0 0,1 1-105 0 0,-1 0 93 0 0,0 1 63 0 0,0-1 49 0 0,1 1 74 0 0,1 0 87 0 0,1 1 100 0 0,0-1 439 0 0,-1 0-111 0 0,1 0-103 0 0,0-1-95 0 0,0 1-87 0 0,0-1-78 0 0,0 0-72 0 0,1 0-62 0 0,-1-1-70 0 0,-1 1-39 0 0,7-2 26 0 0,-1-1-85 0 0,12-6 10 0 0,-16 6-3 0 0,-1-1 50 0 0,4-3-63 0 0,0 1 104 0 0,-2 0 46 0 0,12-8 343 0 0,-9 4-271 0 0,1-3-231 0 0,-6 6-35 0 0,-1 0 1 0 0,1 0-1 0 0,-2-1 1 0 0,1 0-10 0 0,5-17 102 0 0,-10 24-101 0 0,0 0 0 0 0,0 0 0 0 0,0-1 0 0 0,0 1 0 0 0,0 0 0 0 0,0 0 0 0 0,0 0 0 0 0,-1-1 0 0 0,1 1 0 0 0,0 0 0 0 0,-1 0 0 0 0,1 0 0 0 0,-1-1-1 0 0,1 2 0 0 0,0-1 0 0 0,0 1 0 0 0,0 0 0 0 0,0-1 0 0 0,0 1 0 0 0,0 0 0 0 0,-1-1 0 0 0,1 1 0 0 0,0 0 0 0 0,0 0 0 0 0,0-1 0 0 0,0 1 0 0 0,0 0 0 0 0,-1-1 0 0 0,1 1 0 0 0,0 0 0 0 0,0 0 0 0 0,-1-1 0 0 0,1 1 0 0 0,0 0 0 0 0,0 0 0 0 0,-1 0 0 0 0,1 0 0 0 0,0-1 0 0 0,0 1 0 0 0,-1 0 0 0 0,1 0 0 0 0,0 0 0 0 0,-1 0 0 0 0,1 0 0 0 0,0 0 0 0 0,-1 0 0 0 0,1-1 0 0 0,0 1 0 0 0,-1 0 0 0 0,1 0 0 0 0,0 0 0 0 0,-1 1 0 0 0,1-1 0 0 0,-1 0 0 0 0,-3-1 1 0 0,0 0-1 0 0,0 0 0 0 0,0 0 1 0 0,0 1-1 0 0,0 0 0 0 0,0-1 1 0 0,0 2-1 0 0,-1-1 0 0 0,1 0 0 0 0,0 1 1 0 0,0 0-1 0 0,0 0 0 0 0,0 0 1 0 0,0 0-1 0 0,1 1 0 0 0,-1 0 1 0 0,0-1-1 0 0,0 1 0 0 0,0 1 0 0 0,-7 4-5 0 0,1 0-1 0 0,0 0 1 0 0,-2 3 5 0 0,-13 12-55 0 0,24-21 54 0 0,-4 5-3 0 0,-1 0 1 0 0,1 0-1 0 0,0 0 1 0 0,0 2 3 0 0,-17 20 0 0 0,21-27-1 0 0,0 1 0 0 0,0-1 0 0 0,0 0 0 0 0,1 0 0 0 0,-1 1 0 0 0,0-1 0 0 0,1 0-1 0 0,-1 1 1 0 0,1-1 0 0 0,-1 1 0 0 0,1-1 0 0 0,-1 1 1 0 0,1 1 3 0 0,0-1 1 0 0,0 0-1 0 0,0 1 0 0 0,0-1 0 0 0,0 0 1 0 0,0 1-1 0 0,1-1 0 0 0,-1 0 1 0 0,1 1-1 0 0,0-1 0 0 0,-1 0 0 0 0,2 2-3 0 0,-1-1 5 0 0,1-1 0 0 0,-1 1 0 0 0,1-1 0 0 0,0 1 0 0 0,0-1 0 0 0,0 1 0 0 0,0-1 0 0 0,0 0 0 0 0,0 0 0 0 0,1 0-5 0 0,-1 0 0 0 0,0-1 1 0 0,0 0 0 0 0,0 0-1 0 0,0 0 1 0 0,0 0-1 0 0,0 0 1 0 0,0 0-1 0 0,2 0 0 0 0,10 1-40 0 0,-1 0 34 0 0,-5-2 25 0 0,1 1 0 0 0,-1-2 0 0 0,1 1 0 0 0,-1-1 0 0 0,6-1-19 0 0,6-3-56 0 0,-9 1-23 0 0,0 1-44 0 0,0-2-53 0 0,1 1-59 0 0,-9 2 210 0 0,1 1-111 0 0,0-1-110 0 0,0 1-108 0 0,-1 0 12 0 0,0 0-62 0 0,0 0-61 0 0,0 0-60 0 0,0-1-61 0 0,0 1-59 0 0,0 0-60 0 0,-1 0-57 0 0,6-3-1318 0 0,3-3-1176 0 0,-10 7 3200 0 0</inkml:trace>
  <inkml:trace contextRef="#ctx0" brushRef="#br0" timeOffset="1070.036">885 245 11000 0 0,'4'-4'141'0'0,"-4"2"97"0"0,-4 2 341 0 0,-1 1-293 0 0,2 0-193 0 0,0 0-45 0 0,0 0-75 0 0,2 0-31 0 0,0-1-34 0 0,-5 4 142 0 0,1-1 78 0 0,-3 1 100 0 0,-2 2 203 0 0,-1-1 2 0 0,4-1-191 0 0,2-1-96 0 0,0 0-68 0 0,4-2 178 0 0,1 1-26 0 0,4 11-59 0 0,2 8 57 0 0,3-8-137 0 0,-6-11-59 0 0,1 1 0 0 0,-1-1 0 0 0,0 1 0 0 0,1-1 1 0 0,0 0-1 0 0,0-1 0 0 0,-1 1 0 0 0,3 0-32 0 0,-2-1 56 0 0,1 1 0 0 0,-1 0-1 0 0,1 1 1 0 0,-1-1 0 0 0,2 2-56 0 0,1 1 103 0 0,-1-1-46 0 0,15 6-20 0 0,-8-4 17 0 0,-5-2 57 0 0,-2 0 51 0 0,0 1 82 0 0,-5-4-90 0 0,1 1 153 0 0,-2 4-94 0 0,-2-1-88 0 0,1-2-82 0 0,1-2-15 0 0,-1 1-1 0 0,0-1 1 0 0,0 0-1 0 0,0 0 1 0 0,0 1-1 0 0,0-1 1 0 0,0 0 0 0 0,0 0-1 0 0,-1 0 1 0 0,0 0-28 0 0,-16 8 181 0 0,-3-4-74 0 0,0-2-51 0 0,-1 0-28 0 0,-3 2-84 0 0,15-4 8 0 0,2 1-23 0 0,0-1-46 0 0,-1 0-82 0 0,0 0-88 0 0,0 0-107 0 0,5 0 151 0 0,0-1-32 0 0,2 1 10 0 0,0-1-38 0 0,-2 0-404 0 0,1 0 103 0 0,0 0-53 0 0,-2 0-767 0 0,-3 0-601 0 0,-4 0-1142 0 0</inkml:trace>
  <inkml:trace contextRef="#ctx0" brushRef="#br0" timeOffset="1718.337">1154 245 8896 0 0,'0'0'200'0'0,"0"0"-3"0"0,0 0-83 0 0,1 0-55 0 0,2 0-4 0 0,-2 0 0 0 0,0 0 65 0 0,0 1-39 0 0,-3 2-16 0 0,0 0-44 0 0,-3 2-10 0 0,3-2 55 0 0,-34 24 236 0 0,4-3-49 0 0,13-6-48 0 0,-18 13 316 0 0,14-12-144 0 0,2 1 49 0 0,13-12-194 0 0,1 0 47 0 0,3-3-16 0 0,1 0 43 0 0,0 1 110 0 0,-1 4-141 0 0,5-3-49 0 0,3-1-6 0 0,7-1 43 0 0,15-4 147 0 0,-19-2-240 0 0,0 0 34 0 0,2-2 30 0 0,0 0-66 0 0,0 0-56 0 0,0 0-46 0 0,8-4-32 0 0,8-9-80 0 0,-16 8 56 0 0,1-2 58 0 0,-2-1 86 0 0,9-13-79 0 0,0 0-31 0 0,1 0-47 0 0,1 1-63 0 0,2 1-78 0 0,-19 21 143 0 0,0-1-1 0 0,0 0 1 0 0,0 1-1 0 0,0-1 1 0 0,1 1 0 0 0,-1 0-1 0 0,1 0 1 0 0,-1 0-1 0 0,1 0 1 0 0,-1 0 0 0 0,1 1-1 0 0,-1-1 1 0 0,3 0 1 0 0,16-4-3 0 0,-11 5 112 0 0,0 5 46 0 0,-7-3-91 0 0,-1 1 0 0 0,1-1 0 0 0,0 1 0 0 0,-1 0 0 0 0,0-1 0 0 0,1 2-64 0 0,16 26 435 0 0,-14-20-332 0 0,-1-2-36 0 0,-4-8-64 0 0,4 9 66 0 0,-1 1 0 0 0,0-1 1 0 0,-1 1-1 0 0,0-1 0 0 0,0 3-69 0 0,-1-7 28 0 0,-1 0 0 0 0,1 0-1 0 0,-1 0 1 0 0,-1 1 0 0 0,1-1-1 0 0,-1 0 1 0 0,0 0 0 0 0,0 3-28 0 0,0-5 73 0 0,0 1-48 0 0,-1 3-10 0 0,0-3 28 0 0,0-1 45 0 0,0-3 70 0 0,1-1-63 0 0,1-4-41 0 0,-2-20 13 0 0,7 2-187 0 0,3 2-56 0 0,3 1-47 0 0,1 2-39 0 0,11-10-220 0 0,14-11-315 0 0,-34 36 746 0 0,4-3-133 0 0,0 1 68 0 0,1 1 52 0 0,13-6-27 0 0,-13 7 27 0 0,-7 3 66 0 0,0-1 0 0 0,-1 1 0 0 0,1 0 0 0 0,0 0 0 0 0,0 0 0 0 0,-1 0 0 0 0,1 0 0 0 0,0 0 0 0 0,0 0 0 0 0,-1 1 0 0 0,1-1 0 0 0,0 0 0 0 0,0 0 0 0 0,-1 0 0 0 0,1 1-2 0 0,12 6 105 0 0,8 13 159 0 0,-6-3-67 0 0,4 3 111 0 0,-17-17-264 0 0,0 0-1 0 0,-1-1 1 0 0,1 1 0 0 0,-1 0 0 0 0,1 1 0 0 0,-1-1 0 0 0,0 0 0 0 0,0 0 0 0 0,0 0 0 0 0,-1 1 0 0 0,1-1-1 0 0,-1 1-43 0 0,2 9 140 0 0,0 7 100 0 0,-3-4-141 0 0,1-13-83 0 0,0 0 1 0 0,0 0-1 0 0,0 1 0 0 0,1-1 1 0 0,-1 0-1 0 0,1 0 0 0 0,0 0-16 0 0,1 9 39 0 0,0-1-43 0 0,-2-11-63 0 0,0 1 40 0 0,0 1 48 0 0,0 3 97 0 0,0-3-134 0 0,0-1-56 0 0,1 1-53 0 0,-1-1-72 0 0,0-1-83 0 0,1 0-96 0 0,-1 0-134 0 0</inkml:trace>
  <inkml:trace contextRef="#ctx0" brushRef="#br0" timeOffset="2398.743">1677 165 10656 0 0,'68'-6'241'0'0,"-64"5"-201"0"0,0 1 0 0 0,0 1 0 0 0,0-1 0 0 0,0 0 0 0 0,0 1 0 0 0,0 0-40 0 0,-3-1 23 0 0,0 1 1 0 0,1-1-1 0 0,-1 0 0 0 0,0 1 1 0 0,0-1-1 0 0,0 1 1 0 0,0 0-1 0 0,-1-1 1 0 0,1 1-1 0 0,0 0 1 0 0,0-1-1 0 0,0 1 1 0 0,0 0-1 0 0,0 1-23 0 0,0 3 212 0 0,-3 1-109 0 0,-3-1-73 0 0,-2 1-30 0 0,0 1 14 0 0,-3 4-34 0 0,0-1 115 0 0,-1-1 89 0 0,-1 1 64 0 0,-23 20 679 0 0,22-14-604 0 0,-6 8 174 0 0,5-6-191 0 0,-6 11 91 0 0,18-25-331 0 0,0 1 0 0 0,0-1 0 0 0,0 0-1 0 0,0 1 1 0 0,1-1 0 0 0,0 1 0 0 0,0 0 0 0 0,0 0 0 0 0,0-1 0 0 0,1 6-66 0 0,0-10 10 0 0,0 0 0 0 0,0 1 1 0 0,0-1-1 0 0,0 0 1 0 0,0 0-1 0 0,1 0 1 0 0,-1 0-1 0 0,0 0 1 0 0,0 1-1 0 0,0-1 1 0 0,1 0-1 0 0,-1 0 1 0 0,0 0-1 0 0,0 0 1 0 0,1 0-1 0 0,-1 0 1 0 0,0 0-1 0 0,0 0 1 0 0,0 0-1 0 0,1 0 1 0 0,-1 0-1 0 0,0 0 1 0 0,0 0-1 0 0,1 0 0 0 0,-1 0 1 0 0,0 0-1 0 0,0 0 1 0 0,0 0-1 0 0,1 0 1 0 0,-1 0-1 0 0,0 0 1 0 0,0 0-1 0 0,1-1-10 0 0,2 1 81 0 0,0-1-50 0 0,-3 1-40 0 0,4-1 39 0 0,21-8 208 0 0,-8-2-130 0 0,5-4-14 0 0,-19 14-86 0 0,0-1 0 0 0,1 0 0 0 0,-1 0 0 0 0,0 0 0 0 0,-1 0-1 0 0,1 0 1 0 0,0-1 0 0 0,-1 0 0 0 0,1 1 0 0 0,-1-1 0 0 0,1-1-8 0 0,-1-1 14 0 0,1 0 0 0 0,0 1 0 0 0,0-1 0 0 0,0 1 1 0 0,4-4-15 0 0,5-2 3 0 0,1 0-3 0 0,-3 1-14 0 0,-5 1-55 0 0,-1 2 22 0 0,-3 5 93 0 0,0 13 225 0 0,2-2-98 0 0,-2-8-142 0 0,-1 1 1 0 0,1-1 0 0 0,-1 1 0 0 0,1-1 0 0 0,-1 1-1 0 0,0-1 1 0 0,0 1 0 0 0,0 2-32 0 0,-1-3 16 0 0,1 1 0 0 0,0 0 0 0 0,0-1 0 0 0,0 1 1 0 0,0 0-1 0 0,0-1 0 0 0,0 1 0 0 0,1-1 0 0 0,0 1 0 0 0,-1 0 0 0 0,1-1 1 0 0,0 1-1 0 0,0-1 0 0 0,0 0 0 0 0,0 1 0 0 0,1-1 0 0 0,-1 0 0 0 0,2 2-16 0 0,-2-2 15 0 0,0 0 0 0 0,0 0 0 0 0,0 0-1 0 0,-1 0 1 0 0,1 0 0 0 0,0 0 0 0 0,-1 0-1 0 0,0 1 1 0 0,1-1 0 0 0,-1 0-1 0 0,0 0 1 0 0,0 2-15 0 0,3 21 183 0 0,1-15-108 0 0,-2-7-31 0 0,0-1-1 0 0,-1 0 1 0 0,1 0 0 0 0,0 0 0 0 0,0 0 0 0 0,0 0 0 0 0,2 1-44 0 0,-3-3 133 0 0,-1 0 24 0 0,1-1 12 0 0,3-1-70 0 0,2-1-24 0 0,-4 1-8 0 0,0 1 43 0 0,6-9 18 0 0,-6 8-117 0 0,0 0 1 0 0,-1 0-1 0 0,1 0 0 0 0,-1-1 0 0 0,1 1 1 0 0,-1 0-1 0 0,0 0 0 0 0,0-1 1 0 0,0 1-1 0 0,0-1 0 0 0,1-1-11 0 0,-1 0 9 0 0,0 1 0 0 0,1-1-1 0 0,-1 1 1 0 0,1-1 0 0 0,0 1-1 0 0,0 0 1 0 0,0-1 0 0 0,2-1-9 0 0,8-13 5 0 0,-10 16-15 0 0,-1 0 0 0 0,0 0 0 0 0,-1 0 1 0 0,1-1-1 0 0,0 1 0 0 0,-1 0 0 0 0,1-1 0 0 0,-1 0 10 0 0,1-7-14 0 0,1 1-50 0 0,-1 5 11 0 0,0 1-1 0 0,0 0 0 0 0,1 0 1 0 0,-1 0-1 0 0,1 0 0 0 0,1-3 54 0 0,2 2-242 0 0,-1 4 86 0 0,1 2 68 0 0,0 3 48 0 0,4 11 14 0 0,-7-11-24 0 0,0 11-15 0 0,-3-3 39 0 0,0 3 35 0 0,1-15-4 0 0,0 1-1 0 0,0 0 1 0 0,1-1 0 0 0,-1 1-1 0 0,1-1 1 0 0,-1 1-1 0 0,1-1 1 0 0,-1 1-1 0 0,1-1 1 0 0,0 1-1 0 0,0-1 1 0 0,0 0-1 0 0,0 1 1 0 0,0-1-1 0 0,1 1-4 0 0,1 2 40 0 0,0-1 0 0 0,0 1 0 0 0,0 0 0 0 0,0 0-1 0 0,0 3-39 0 0,2 8 155 0 0,-5-14-140 0 0,0 0-1 0 0,0 0 1 0 0,0 0-1 0 0,-1-1 1 0 0,1 1-1 0 0,0 0 1 0 0,0 0-1 0 0,0-1 1 0 0,0 1-1 0 0,-1 0 1 0 0,1-1-1 0 0,0 1 1 0 0,-1 0-1 0 0,1-1 0 0 0,-1 1 1 0 0,1 0-1 0 0,-1 0-14 0 0,0-1 14 0 0,1 1 0 0 0,-1-1 0 0 0,1 1 0 0 0,-1-1 0 0 0,1 1 0 0 0,-1 0 0 0 0,1-1 0 0 0,-1 1 0 0 0,1 0 0 0 0,-1-1 0 0 0,1 1 0 0 0,0 0 0 0 0,-1 0 0 0 0,1-1 0 0 0,0 1 0 0 0,0 0 0 0 0,0 0 0 0 0,-1 0 0 0 0,1-1 0 0 0,0 1 0 0 0,0 0-1 0 0,0 0 1 0 0,0 0 0 0 0,0 0 0 0 0,1-1 0 0 0,-1 1-14 0 0,7 6 164 0 0,5-3-51 0 0,-10-3-10 0 0,-1 1 16 0 0,2-2-55 0 0,8-2 9 0 0,-11 2-56 0 0,14-5 154 0 0,-5-3-47 0 0,-2 1-85 0 0,-2 3-31 0 0,-3 2-8 0 0,0 0 0 0 0,0 1 1 0 0,0-1-1 0 0,0 0 0 0 0,0-1 0 0 0,0 1 1 0 0,-1 0-1 0 0,1-1 0 0 0,-1 1 0 0 0,1-2 0 0 0,1-4-22 0 0,0 0-44 0 0,1 0-42 0 0,-1-1-40 0 0,1 1-39 0 0,0-1-37 0 0,0 1-35 0 0,1 0-35 0 0,-3 5 284 0 0,0 0-77 0 0,0 1-75 0 0,0 0-74 0 0,0 1-72 0 0,1 0-72 0 0,-1 1-68 0 0,0 0-68 0 0,1 0-67 0 0,-1 0-64 0 0,1 1-64 0 0,-1 0-61 0 0,1 1-61 0 0,-1 0-59 0 0,1-1-56 0 0,-1 2-57 0 0,1-1-735 0 0,-1 2-977 0 0</inkml:trace>
  <inkml:trace contextRef="#ctx0" brushRef="#br0" timeOffset="2951.633">2065 357 9328 0 0,'0'0'208'0'0,"0"0"33"0"0,3-1 15 0 0,0 0-168 0 0,4-1 5 0 0,2-3-19 0 0,5-2 39 0 0,-4 2 649 0 0,-1-1-49 0 0,0 0-60 0 0,-1 0-68 0 0,1-1 31 0 0,-4 4-359 0 0,0-1-37 0 0,0 1-39 0 0,0 1-42 0 0,0-1-44 0 0,1 1-47 0 0,34-8 1306 0 0,-23 9-850 0 0,-10 0-110 0 0,1 0-73 0 0,-1-1-55 0 0,1 2-62 0 0,-2 1-55 0 0,-2 3-44 0 0,1 2 54 0 0,2-4-86 0 0,0 3-16 0 0,-4 0 17 0 0,-3 6 29 0 0,0-10-96 0 0,0 0 0 0 0,0 0-1 0 0,0 0 1 0 0,0 0 0 0 0,0 0 0 0 0,1-1 0 0 0,-1 1 0 0 0,0 0-1 0 0,0 0 1 0 0,0 0 0 0 0,1 0 0 0 0,-1-1 0 0 0,1 1 0 0 0,-1 0 0 0 0,0 0-1 0 0,1-1 1 0 0,-1 1 0 0 0,1 0 0 0 0,-1-1 0 0 0,1 1 0 0 0,0 0-1 0 0,0-1-6 0 0,0 2 12 0 0,0-1 0 0 0,0 1-1 0 0,0 0 1 0 0,0-1 0 0 0,-1 1-1 0 0,1 0 1 0 0,0-1 0 0 0,-1 1-1 0 0,1 0 1 0 0,-1 0 0 0 0,0 0-1 0 0,1-1 1 0 0,-1 2-12 0 0,0-1 18 0 0,0 1 0 0 0,1-1 0 0 0,-1 1 0 0 0,1-1 0 0 0,0 1 0 0 0,0-1 0 0 0,0 0 0 0 0,1 3-18 0 0,0-2 17 0 0,0 0 0 0 0,-1 1 0 0 0,0-1-1 0 0,1 1 1 0 0,-1-1 0 0 0,0 1 0 0 0,-1-1-1 0 0,1 1 1 0 0,-1 2-17 0 0,1-1 16 0 0,-1-1-1 0 0,1 0 1 0 0,0 0-1 0 0,0 0 1 0 0,1 0-1 0 0,0 3-15 0 0,0 3 50 0 0,-2-8-48 0 0,0-1 0 0 0,0 1 0 0 0,1 0 0 0 0,-1-1 1 0 0,0 1-1 0 0,1-1 0 0 0,-1 1 0 0 0,1 0 0 0 0,-1-1 0 0 0,1 1-2 0 0,-1-1 20 0 0,0-1-129 0 0,0 0-62 0 0,1 0-42 0 0,-1 0 92 0 0,1 0 80 0 0,-1 0 35 0 0,0 1 66 0 0,2-1 121 0 0,-2 1-128 0 0,1-1-73 0 0,-1 0-32 0 0,0 0-40 0 0,1 0-47 0 0,-1 0-15 0 0,1 0-41 0 0,-1 0-43 0 0,0 0-48 0 0,1 0-50 0 0,-1 0-55 0 0,1-1-58 0 0,-1 1-61 0 0,8-4-915 0 0</inkml:trace>
  <inkml:trace contextRef="#ctx0" brushRef="#br0" timeOffset="3453.923">2556 85 10720 0 0,'-3'0'314'0'0,"-7"0"-92"0"0,-1 0-93 0 0,-13 0-62 0 0,13 1-41 0 0,15 1-51 0 0,5 0 19 0 0,-4 0 31 0 0,-3 2 61 0 0,-6 2 82 0 0,-7 1 136 0 0,-3 2 75 0 0,3 1 83 0 0,7-5-190 0 0,1 1 34 0 0,3 1 37 0 0,2 0 41 0 0,-1 0-134 0 0,-1-2-50 0 0,-1 3-9 0 0,-3 2 29 0 0,-2 9 111 0 0,3-8-170 0 0,-3 2-1 0 0,-1 2-8 0 0,4-2-9 0 0,-2 8 69 0 0,-1 0 77 0 0,3-8 84 0 0,-1 1 0 0 0,0 9-373 0 0,6-7 242 0 0,10 7 72 0 0,-10-20-268 0 0,0 0-1 0 0,-1 0 1 0 0,1-1-1 0 0,-1 1 1 0 0,0 0-1 0 0,0 0 1 0 0,1 1-1 0 0,-2-1 1 0 0,1 0-1 0 0,0 0 0 0 0,-1 1-45 0 0,0-3 18 0 0,0 0 0 0 0,0 0-1 0 0,1 0 1 0 0,-1 0 0 0 0,0 0-1 0 0,0 0 1 0 0,1 0 0 0 0,-1 0-1 0 0,0 0 1 0 0,1 0 0 0 0,-1 0-1 0 0,1 1-17 0 0,0-1 18 0 0,0 0-1 0 0,0 0 0 0 0,1 1 1 0 0,-1-1-1 0 0,0 0 0 0 0,0 0 1 0 0,1 0-1 0 0,-1-1 0 0 0,1 1 0 0 0,-1 0 1 0 0,0 0-1 0 0,1-1-17 0 0,21 7 167 0 0,-9-5-28 0 0,-13-2-122 0 0,16 0 114 0 0,1-3-48 0 0,2 0-40 0 0,1-2 47 0 0,0-5-36 0 0,17-19 10 0 0,-28 21-42 0 0,-9 7-22 0 0,0 1 1 0 0,0-1 0 0 0,0 0-1 0 0,0 0 1 0 0,0 0 0 0 0,0 0-1 0 0,0 0 1 0 0,0 0-1 0 0,-1 0 1 0 0,1 0 0 0 0,0 0-1 0 0,-1 0 1 0 0,1 0 0 0 0,-1-1-1 0 0,1 1 1 0 0,-1 0 0 0 0,0 0-1 0 0,1-1 0 0 0,-1 0 0 0 0,-1 0 0 0 0,1-1 0 0 0,0 1 0 0 0,-1-1 0 0 0,1 1 0 0 0,-1 0 0 0 0,0-1-1 0 0,0 1 1 0 0,-1-2 0 0 0,2 3-3 0 0,0 0-1 0 0,-1 0 1 0 0,1 0-1 0 0,0-1 1 0 0,0 1-1 0 0,-1 0 1 0 0,1 0-1 0 0,0 0 1 0 0,0 0-1 0 0,0-1 1 0 0,0 1-1 0 0,1 0 1 0 0,-1 0-1 0 0,0 0 1 0 0,1-1 3 0 0,-1 0-13 0 0,1 0-1 0 0,0 0 1 0 0,0 1-1 0 0,0-1 1 0 0,0 1 0 0 0,0-1-1 0 0,1 0 1 0 0,-1 1-1 0 0,1-1 14 0 0,3-3-69 0 0,1 1 0 0 0,0-1 0 0 0,1 1 0 0 0,4-3 69 0 0,-1 2-55 0 0,1-6-68 0 0,-3-9-125 0 0,-1 2 59 0 0,-1 6 73 0 0,-5 11 109 0 0,-1-1 0 0 0,1 1-1 0 0,-1 0 1 0 0,0 0 0 0 0,0 0-1 0 0,1 0 1 0 0,-1-1 0 0 0,0 1-1 0 0,0 0 1 0 0,0 0 0 0 0,0 0-1 0 0,0-1 1 0 0,0 1 0 0 0,0 0 7 0 0,-1 1-41 0 0,0 0 40 0 0,1-1 1 0 0,-1 1-1 0 0,0 0 1 0 0,1 0-1 0 0,-1 0 1 0 0,1 0-1 0 0,-1 0 1 0 0,1 0-1 0 0,-1 0 0 0 0,0 0 1 0 0,1 1-1 0 0,-1-1 1 0 0,1 0-1 0 0,-1 0 1 0 0,1 0-1 0 0,-1 1 1 0 0,1-1-1 0 0,-1 0 1 0 0,1 0-1 0 0,-1 1 1 0 0,1-1-1 0 0,-1 1 0 0 0,0-1 1 0 0,-17 32 0 0 0,13-24 4 0 0,-1-1-1 0 0,1 1 0 0 0,1 0 0 0 0,0 0 0 0 0,-1 1-3 0 0,4 1 53 0 0,4 21 209 0 0,-2-22-217 0 0,3 8 40 0 0,-3-15-66 0 0,-1 0 0 0 0,1 1 0 0 0,0-1 0 0 0,0 0 0 0 0,0 0 0 0 0,1 0 0 0 0,-1 0 0 0 0,0 0 0 0 0,1-1 0 0 0,-1 1 0 0 0,1 0 0 0 0,0-1 0 0 0,0 1 0 0 0,0 0-19 0 0,1 0 14 0 0,-1-1-1 0 0,1 0 1 0 0,-1 1-1 0 0,1-1 1 0 0,0 0-1 0 0,0-1 1 0 0,1 2-14 0 0,27 4 77 0 0,20 0 108 0 0,-25-6-118 0 0,0-2-51 0 0,-10-1-46 0 0,-1-2-43 0 0,-13 4-11 0 0,0 0 42 0 0,0 0 39 0 0,1-2 77 0 0,-2 2-99 0 0,0 0-53 0 0,0 0-92 0 0,0-1-111 0 0,0 1 91 0 0,-1 1-35 0 0,1-1-41 0 0,0 0-42 0 0,0 0-116 0 0,0 0-67 0 0,0 0-58 0 0,1 0-53 0 0,-1 0-177 0 0,1 0-51 0 0,1 0-216 0 0,0-1-578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36:59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11864 0 0,'1'-2'266'0'0,"0"-4"2"0"0,1 0-54 0 0,-1 0-47 0 0,0 0-39 0 0,-1-2-16 0 0,1 0-36 0 0,0-16 65 0 0,0 10-24 0 0,-1 6-23 0 0,0 1 34 0 0,1-2 111 0 0,0 0 94 0 0,1 2 31 0 0,-1-1 90 0 0,1 1 100 0 0,1 0 113 0 0,-3 6-532 0 0,0 1 25 0 0,0 0 68 0 0,0 0-18 0 0,0 0-11 0 0,1 1-20 0 0,3 3-68 0 0,0 0-52 0 0,-2-1 25 0 0,0 0-29 0 0,0 0 0 0 0,-1 0-1 0 0,1 1 1 0 0,-1-1 0 0 0,0 1-1 0 0,0-1 1 0 0,0 1-1 0 0,-1-1 1 0 0,1 1 0 0 0,-1 0-55 0 0,0 40 437 0 0,0-23-269 0 0,-1 26 131 0 0,-2 0-112 0 0,-2 9-69 0 0,-5 27-57 0 0,2-11-6 0 0,3-24 39 0 0,4 18-18 0 0,2-37-16 0 0,2-13-49 0 0,1-7-83 0 0,-2-3-42 0 0,-2-5-13 0 0,3-1-117 0 0,0-1 38 0 0,5-2-367 0 0,-4 1 291 0 0,-1 0-84 0 0,-1 0 141 0 0,-1 1-34 0 0,1-1-75 0 0,0 1-55 0 0,-1-1-62 0 0,1 0-69 0 0,-1 1-76 0 0,0-1-82 0 0,1 0-89 0 0,-1 0-96 0 0,2-4-1256 0 0,1-4-1192 0 0</inkml:trace>
  <inkml:trace contextRef="#ctx0" brushRef="#br0" timeOffset="373.912">379 40 10512 0 0,'2'-2'331'0'0,"1"1"-100"0"0,-1 0-87 0 0,1-1-69 0 0,0 1-54 0 0,4-4-139 0 0,-3 2 133 0 0,-1 1 106 0 0,-2 1-9 0 0,1-1 43 0 0,0 1 53 0 0,-1-1 56 0 0,1 1 61 0 0,0-1 68 0 0,0 0 73 0 0,0 0 80 0 0,0 0 85 0 0,0 0 91 0 0,-3 3-395 0 0,0 0-49 0 0,-1-1-42 0 0,1 1-40 0 0,-3 0 97 0 0,1 0-106 0 0,-1 0-77 0 0,-3 2 58 0 0,-14 9 63 0 0,0-1-77 0 0,-24 14 119 0 0,28-14-126 0 0,0-1-67 0 0,-2 2-53 0 0,1-1-47 0 0,-40 29-188 0 0,35-20 150 0 0,10-8 60 0 0,0 1 36 0 0,-11 12 35 0 0,-8 9 122 0 0,24-25-116 0 0,1 0 1 0 0,0 1-1 0 0,0-1 0 0 0,1 1 0 0 0,0 1-79 0 0,0 3 130 0 0,0 1 53 0 0,5-11-104 0 0,-1 0 0 0 0,1 0 0 0 0,1 0 1 0 0,-1 0-1 0 0,0 0 0 0 0,1 0-79 0 0,0-2 42 0 0,0 0 0 0 0,0 0 0 0 0,1 0 0 0 0,-1 0 0 0 0,0 0 0 0 0,1 0 0 0 0,-1 0 0 0 0,1 0 0 0 0,0 0 0 0 0,-1 0 0 0 0,1 0 0 0 0,0-1 0 0 0,0 1-1 0 0,0 0 1 0 0,1 0 0 0 0,-1-1 0 0 0,0 1 0 0 0,1-1-42 0 0,14 11 297 0 0,9 0 221 0 0,1-4-66 0 0,1 0-78 0 0,0-2-90 0 0,-3 0-114 0 0,0 0-93 0 0,-20-5-63 0 0,17 4 36 0 0,-13-2-171 0 0,-1-1 77 0 0,2 1 57 0 0,12 1 88 0 0,-14-3-101 0 0,-1-1-34 0 0,0 1-37 0 0,0-1-47 0 0,-1 0-56 0 0,2 0-95 0 0,-1 0-90 0 0,1 0-104 0 0,-1 0-114 0 0,-2 0 241 0 0,-1-1-32 0 0,0 1-36 0 0,0 0-35 0 0,1-1-38 0 0,-1 1-39 0 0,0 0-41 0 0,0-1-42 0 0,7-1-983 0 0</inkml:trace>
  <inkml:trace contextRef="#ctx0" brushRef="#br0" timeOffset="653.789">521 382 10680 0 0,'0'0'241'0'0,"0"0"38"0"0,0 0 11 0 0,0 0-28 0 0,0 2-173 0 0,0 5-74 0 0,0-3 7 0 0,-1 1 41 0 0,0 5 169 0 0,1-4-37 0 0,-1 0 33 0 0,-3 11 579 0 0,1 1 28 0 0,1-6-366 0 0,1-2-184 0 0,1-5-191 0 0,0 0-38 0 0,-1 12 287 0 0,0 0-35 0 0,3-1-63 0 0,1-1-46 0 0,-1 6 151 0 0,2 7 101 0 0,-3-21-280 0 0,1 0-61 0 0,-1-4-85 0 0,0 0 0 0 0,0-1 1 0 0,0 1-1 0 0,0 0 0 0 0,1 0 1 0 0,-1-1-1 0 0,1 1-25 0 0,5 4 111 0 0,-6-6-127 0 0,0 0 0 0 0,0-1 0 0 0,0 1 0 0 0,0 0 0 0 0,0-1 0 0 0,0 1 0 0 0,1-1 0 0 0,-1 1 0 0 0,0-1 0 0 0,0 1 0 0 0,0-1-1 0 0,1 0 17 0 0,4-3-204 0 0,-5 2 101 0 0,1 0 71 0 0,-1 0-116 0 0,1 1-107 0 0,0-1-101 0 0,-1 1 1 0 0,0-1-56 0 0,0 1-51 0 0,1-1-49 0 0,-1 1-43 0 0,0-1-40 0 0,2 0-697 0 0,0-2-724 0 0,3-2-1142 0 0,-6 5 3103 0 0</inkml:trace>
  <inkml:trace contextRef="#ctx0" brushRef="#br0" timeOffset="1006.56">585 281 11720 0 0,'0'0'-1'0'0,"0"-1"31"0"0,-1 1 61 0 0,0 0 54 0 0,1 0 47 0 0,-1-1 90 0 0,0 0 45 0 0,0 0 108 0 0,1-1 261 0 0,0 0-10 0 0,1 0-269 0 0,0 0-112 0 0,0 0-52 0 0,1 0-90 0 0,0 0-51 0 0,0 0-58 0 0,1-1-65 0 0,0 1 9 0 0,-2 1 1 0 0,0 0-1 0 0,0 0 1 0 0,1 0 0 0 0,-1 1-1 0 0,1-1 1 0 0,-1 0 0 0 0,0 1-1 0 0,1-1 1 0 0,-1 1 0 0 0,1 0-1 0 0,0-1 1 0 0,-1 1 0 0 0,2 0 1 0 0,-1-1-92 0 0,-2 1-13 0 0,0 0 37 0 0,-1 1 140 0 0,1 0 50 0 0,-5 8 653 0 0,3-7-629 0 0,1-1-116 0 0,0-1-36 0 0,-2 2 132 0 0,0 0-65 0 0,-2-1-46 0 0,-5 0-33 0 0,7-1 46 0 0,1-1 34 0 0,0-1 48 0 0,1 2 82 0 0,-1-2 228 0 0,0-2-190 0 0,0 1-85 0 0,1 0-57 0 0,1 0-72 0 0,0 0-6 0 0,0 0 39 0 0,0 0 62 0 0,1 1-95 0 0,-1 1-86 0 0,1 0-80 0 0,0 1-71 0 0,0 0-65 0 0,0 0-56 0 0,0 0-48 0 0,1 1-133 0 0,-1 0-45 0 0,3 3-2302 0 0,-4-4 2507 0 0,3 3-1752 0 0,0 2-1199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37:03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9728 0 0,'0'0'222'0'0,"0"0"30"0"0,0 1 18 0 0,0 0-93 0 0,0-1-16 0 0,0 1 57 0 0,0-1 182 0 0,0 0 92 0 0,0 0-34 0 0,0 1-35 0 0,0-1-33 0 0,1 1 296 0 0,0 0-117 0 0,0-1-108 0 0,0 1-97 0 0,0-1-89 0 0,1 1-78 0 0,-1 0-79 0 0,1-1-48 0 0,-1 1-42 0 0,1-1-35 0 0,1 1-78 0 0,5 1-222 0 0,-6-2 260 0 0,0 1 57 0 0,-1-1 39 0 0,0 0 39 0 0,0 1 47 0 0,0-1 52 0 0,15 3 229 0 0,1-2-78 0 0,0 0-82 0 0,-1-1-85 0 0,-8 0-120 0 0,16-1 142 0 0,0 0-92 0 0,22-1-7 0 0,-13 1-33 0 0,-19 0-62 0 0,-2 1-31 0 0,-1-1-38 0 0,0 1-50 0 0,0-1-58 0 0,-10 1 69 0 0,-1 0 7 0 0,0 1-219 0 0,1-1 89 0 0,-1 0 79 0 0,0 1 67 0 0,1-1 61 0 0,-1 0 82 0 0,3 1 345 0 0,-2-1-311 0 0,1 0-125 0 0,-2 1-26 0 0,1-1-35 0 0,-1 0-38 0 0,1 0-43 0 0,-1 0-46 0 0,1 0-51 0 0,-1 1-54 0 0,1-1-59 0 0,0 0-63 0 0,-1 0-66 0 0,1 0-70 0 0,-1 1-76 0 0,1-1-78 0 0,-1 0-82 0 0,3 2-1082 0 0,2 1-1070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37:03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10568 0 0,'0'0'233'0'0,"0"0"39"0"0,1 0 17 0 0,1 0-193 0 0,2-1 14 0 0,8 3 39 0 0,5-1 407 0 0,1 0 91 0 0,-1-1 44 0 0,23-1 983 0 0,-15-2-731 0 0,-10 2-456 0 0,-1-1-75 0 0,0 1-114 0 0,0 0-96 0 0,-1-1-110 0 0,-6 2-91 0 0,0-1-34 0 0,16-1 203 0 0,11-3 128 0 0,17-1 105 0 0,-18 4-238 0 0,-28 2-361 0 0,1 0 80 0 0,-1 0 70 0 0,1 0 59 0 0,-1 0 44 0 0,0 0 33 0 0,18 0 454 0 0,-16 0-451 0 0,0-1-90 0 0,-2 1-58 0 0,-1 0-49 0 0,0 0-58 0 0,0 0-63 0 0,1-1-94 0 0,-1 1-90 0 0,1 0-97 0 0,0-1-106 0 0,-1 1-114 0 0,1 0-122 0 0,-2 0 375 0 0,-1-1-33 0 0,0 1-35 0 0,1 0-36 0 0,3 0-1619 0 0,3 0-1246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37:04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130 794 10448 0 0,'0'0'301'0'0,"0"0"4"0"0,0-3 58 0 0,-1 0-86 0 0,0-1 0 0 0,0 2 60 0 0,1-3 414 0 0,8-11 1119 0 0,-5 10-1250 0 0,0 1-64 0 0,-1 1-98 0 0,2-7-44 0 0,1 1-34 0 0,3-11 283 0 0,-1 0-114 0 0,0 0-98 0 0,0-5-19 0 0,0 0-93 0 0,-1-6-16 0 0,-1-16 84 0 0,-2 9-181 0 0,1 0-32 0 0,1-17 21 0 0,-2 0-68 0 0,-1 7 175 0 0,2-6-322 0 0,1 2 205 0 0,-3 1 54 0 0,-2 44-200 0 0,3-12 145 0 0,-1 7-108 0 0,-1 6-93 0 0,-1 1-43 0 0,0 5 28 0 0,1-5-6 0 0,1 5-35 0 0,3 0-57 0 0,1 2 23 0 0,-1 2 40 0 0,3 11 9 0 0,-5-9-3 0 0,10 22-51 0 0,-1 18 16 0 0,-5-17 25 0 0,18 93 30 0 0,-14-82-43 0 0,1 3 15 0 0,-4-14 44 0 0,-1-3 4 0 0,1 5-51 0 0,6 20 15 0 0,-3-6-1 0 0,-10-39 38 0 0,0 0 0 0 0,0-1 0 0 0,0 1 0 0 0,-1 0 0 0 0,0 2 0 0 0,0-3 0 0 0,0 0 0 0 0,0 0 0 0 0,1 0 0 0 0,-1 0 0 0 0,1-1 0 0 0,0 1 0 0 0,0 0 0 0 0,2 3 0 0 0,1 3 0 0 0,-3-7 0 0 0,0-1 0 0 0,0 0 0 0 0,0 0 0 0 0,0 0 0 0 0,0 0 0 0 0,0 0 0 0 0,0 0 0 0 0,1 0 0 0 0,0 0 0 0 0,-2-2 0 0 0,0 1 0 0 0,0-1 0 0 0,1 0 0 0 0,-1 1 0 0 0,0-1 0 0 0,0 0 0 0 0,1 0 0 0 0,-1 1 0 0 0,0-1 0 0 0,1 0 0 0 0,-1 0 0 0 0,0 1 0 0 0,1-1 0 0 0,-1 0 0 0 0,0 0 0 0 0,1 0 0 0 0,-1 0 0 0 0,0 1 0 0 0,1-1 0 0 0,-1 0 0 0 0,0 0 0 0 0,1 0 0 0 0,-1 0 0 0 0,1 0 0 0 0,-1 0 0 0 0,0 0 0 0 0,1 0 0 0 0,-1 0 0 0 0,0 0 0 0 0,1 0 0 0 0,-1 0 0 0 0,1-1 0 0 0,-1 1 0 0 0,0 0 0 0 0,1 0 0 0 0,-1 0 0 0 0,2 0 7 0 0,-1 0-1 0 0,1 0 0 0 0,0 0 0 0 0,-1 0 0 0 0,1 0 1 0 0,0 0-1 0 0,-1-1 0 0 0,1 1 0 0 0,-1 0 1 0 0,1-1-1 0 0,-1 1 0 0 0,1-1 0 0 0,-1 0 0 0 0,1 1 1 0 0,-1-1-1 0 0,1 0 0 0 0,-1 0 0 0 0,0 0 1 0 0,1 0-1 0 0,-1 0 0 0 0,0 0 0 0 0,0 0 0 0 0,0-1 1 0 0,1 0-7 0 0,8-10 55 0 0,-7 10-42 0 0,-1-1-1 0 0,0 1 0 0 0,0-1 1 0 0,0 1-1 0 0,0-1 0 0 0,0 0 0 0 0,-1 0 1 0 0,1 0-1 0 0,-1 0 0 0 0,1-2-12 0 0,5-22 436 0 0,8-19-436 0 0,-2 17 148 0 0,-10 21-101 0 0,0-1-1 0 0,0 1 0 0 0,-1-1 0 0 0,0 0 1 0 0,-1 1-1 0 0,0-1 0 0 0,0-7-46 0 0,0 3 55 0 0,1-1 0 0 0,0 1-1 0 0,2-2-54 0 0,1 0 42 0 0,4-8-22 0 0,3-6-2 0 0,-7 10 26 0 0,4-12 90 0 0,6-16-134 0 0,-6 19 29 0 0,0 0-36 0 0,-8 23 7 0 0,1 0 0 0 0,0 0 0 0 0,0 1 0 0 0,1-1 0 0 0,0 0 0 0 0,-1 2 0 0 0,0-2 0 0 0,0 1 0 0 0,0 0 0 0 0,0 0 0 0 0,0-1 0 0 0,-1 0 0 0 0,0 4 15 0 0,1-6-51 0 0,0 0-51 0 0,-1 3-51 0 0,-1 2 225 0 0,0 1-57 0 0,0 0-53 0 0,0 0-49 0 0,1 0-44 0 0,-1 0-41 0 0,1-1-261 0 0,-1 0-54 0 0,1 1-65 0 0,3-4-1376 0 0,-3 4 1170 0 0,0 1-1011 0 0,-1 0-63 0 0</inkml:trace>
  <inkml:trace contextRef="#ctx0" brushRef="#br0" timeOffset="428.195">748 463 8864 0 0,'0'0'258'0'0,"0"0"2"0"0,0 0-193 0 0,0 0-39 0 0,1 0-1 0 0,0 0 37 0 0,-1 0 66 0 0,0 0 156 0 0,0 0 275 0 0,0 1-68 0 0,0 6 1049 0 0,0-4-928 0 0,0 0-150 0 0,0-2-274 0 0,0 0-34 0 0,-2 6 102 0 0,0 0-48 0 0,-1 2-7 0 0,0 5 47 0 0,3-11-179 0 0,0 0 1 0 0,-1 0-1 0 0,1 0 1 0 0,-1 0-1 0 0,0 1 1 0 0,0-1-1 0 0,0-1 1 0 0,-1 1-1 0 0,0 2-71 0 0,-3 7 220 0 0,1 1-35 0 0,1 1-48 0 0,-2 6 15 0 0,2-11-58 0 0,0-1 0 0 0,2 2-1 0 0,-2 4-93 0 0,-1 4 84 0 0,-1 8 32 0 0,5-24-111 0 0,0-1-1 0 0,0 0 1 0 0,0 0 0 0 0,0 0 0 0 0,1 1-1 0 0,-1-1 1 0 0,0 0 0 0 0,0 0 0 0 0,1 1 0 0 0,-1-1-1 0 0,1 0 1 0 0,-1 0 0 0 0,1 0 0 0 0,-1 0-1 0 0,1 0 1 0 0,0 0 0 0 0,-1 0 0 0 0,2 1-5 0 0,1 1-11 0 0,-2-2-21 0 0,0 0-83 0 0,-1-1-51 0 0,0 0-229 0 0,0 0 217 0 0,0 0-30 0 0,0 0-64 0 0,0 0 92 0 0,0 0-35 0 0,0 0-37 0 0,0 0-35 0 0,0 0-381 0 0,0 0 98 0 0,1 0-49 0 0,-1 0-721 0 0,2-1-564 0 0,1-1-1073 0 0</inkml:trace>
  <inkml:trace contextRef="#ctx0" brushRef="#br0" timeOffset="832.411">769 300 11256 0 0,'0'0'256'0'0,"0"0"34"0"0,0 0 21 0 0,0 0-35 0 0,0 0-174 0 0,0 0 11 0 0,0 0 88 0 0,0 0 224 0 0,0 0 405 0 0,0 0 39 0 0,0 0-358 0 0,0 0-215 0 0,0 0-62 0 0,0 0 36 0 0,0 0 96 0 0,2-1-22 0 0,2 1-159 0 0,3-2-15 0 0,9-3 147 0 0,-15 4-172 0 0,-1 1-9 0 0,0 0-34 0 0,2 0-20 0 0,0-1-54 0 0,1 0 6 0 0,10-2 63 0 0,6-2-24 0 0,-14 5-33 0 0,-8 2-26 0 0,-5 4 60 0 0,7-6-66 0 0,0 0 0 0 0,0 1 0 0 0,0-1 0 0 0,0 0 0 0 0,0 0 0 0 0,0 0 0 0 0,0 1 0 0 0,0-1 0 0 0,0 0 0 0 0,0 0 0 0 0,0 0 0 0 0,0-1 0 0 0,0 1 0 0 0,0 0 0 0 0,-1 0-8 0 0,-11 0 72 0 0,13 0-73 0 0,-2 1-2 0 0,0-1-46 0 0,1-2 38 0 0,5-5 12 0 0,5-3-25 0 0,-1 5-30 0 0,-6 4 40 0 0,0 1-2 0 0,6 0-65 0 0,-7 0 10 0 0,-1 0-78 0 0,0 0-115 0 0,0 1-334 0 0,0-1 79 0 0,1 0 69 0 0,-1 1 56 0 0,0-1-264 0 0,-1 2-290 0 0,1-2 506 0 0,0 0-77 0 0,0 0-102 0 0,0 1-1514 0 0,0-1-1212 0 0</inkml:trace>
  <inkml:trace contextRef="#ctx0" brushRef="#br0" timeOffset="1565.71">928 498 4928 0 0,'0'0'141'0'0,"1"1"-6"0"0,2 1 35 0 0,1 0-43 0 0,5-3 168 0 0,-7 1-137 0 0,9-1 804 0 0,0-1-79 0 0,0-1-80 0 0,0 0-80 0 0,0-1-79 0 0,0-1-81 0 0,0 0-79 0 0,0 0-80 0 0,-4 1-171 0 0,0 1-38 0 0,0 0-40 0 0,1 0-38 0 0,20-11 705 0 0,-3-2-74 0 0,-3-4-73 0 0,-3-5-72 0 0,-18 24-584 0 0,12-21 372 0 0,5-15 253 0 0,-16 33-606 0 0,-1 0-1 0 0,0-1 1 0 0,0 1 0 0 0,0 0-1 0 0,0-3-37 0 0,-1 3 22 0 0,0 0-1 0 0,0 0 0 0 0,-1 0 1 0 0,1 0-1 0 0,-1 0 0 0 0,0-1-21 0 0,-1-5 52 0 0,0 0 1 0 0,-5 3 23 0 0,4 5-44 0 0,-6-4 129 0 0,6 4-140 0 0,-1 1-42 0 0,3 1 20 0 0,0 0 1 0 0,-1-1 0 0 0,1 1 0 0 0,0 0 0 0 0,0 0 0 0 0,0 0 0 0 0,0 0 0 0 0,-1 0 0 0 0,1 0-1 0 0,0 0 1 0 0,0 0 0 0 0,0 0 0 0 0,0 1 0 0 0,-1-1 0 0 0,1 0 0 0 0,0 1 0 0 0,0-1 0 0 0,0 1-1 0 0,0 0 1 0 0,0-1 0 0 0,0 1 0 0 0,0 0 0 0 0,0-1 0 0 0,0 1 0 0 0,-3 2-9 0 0,-13 7-50 0 0,15-8 59 0 0,0 0 0 0 0,-1-1 0 0 0,1 1 0 0 0,0 0 0 0 0,1 0 0 0 0,-1 1-1 0 0,0-1 1 0 0,1 0 0 0 0,-1 0 0 0 0,1 1 0 0 0,-1-1 0 0 0,1 1 0 0 0,0-1 0 0 0,0 1-1 0 0,0 0 1 0 0,-1 3-7 0 0,-1 0 0 0 0,0-1-1 0 0,-1 1 1 0 0,1-1-1 0 0,-1 1 1 0 0,-2 1 7 0 0,0 0-9 0 0,1 0 1 0 0,0 1-1 0 0,-2 3 9 0 0,1 8 21 0 0,6 0 38 0 0,0-16-49 0 0,0-1 0 0 0,0 0 0 0 0,0 1 0 0 0,0-1 0 0 0,-1 0 0 0 0,1 0 0 0 0,-1 1 0 0 0,1-1 0 0 0,-1 0 0 0 0,0 0 0 0 0,0 0 0 0 0,-1 2-10 0 0,1-2 12 0 0,0 0 1 0 0,0 0 0 0 0,1 0 0 0 0,-1 0 0 0 0,0 0-1 0 0,1 0 1 0 0,-1 1 0 0 0,1-1 0 0 0,0 0 0 0 0,0 0-1 0 0,0 0 1 0 0,0 2-13 0 0,-1 15 101 0 0,1-7-22 0 0,1-3 2 0 0,-1-8-65 0 0,1 1-1 0 0,-1-1 0 0 0,0 1 0 0 0,0-1 0 0 0,0 0 0 0 0,0 1 0 0 0,0-1 0 0 0,-1 1 0 0 0,1-1 0 0 0,0 0 0 0 0,-1 1 0 0 0,1-1 0 0 0,-1 0 0 0 0,1 1 1 0 0,-1-1-1 0 0,0 0 0 0 0,1 1 0 0 0,-1-1 0 0 0,0 0 0 0 0,0 0-15 0 0,-4 9 73 0 0,4-10-68 0 0,1 1-1 0 0,0-1 0 0 0,0 1 1 0 0,-1-1-1 0 0,1 1 1 0 0,0-1-1 0 0,0 1 1 0 0,0-1-1 0 0,0 1 0 0 0,0-1 1 0 0,0 1-1 0 0,0-1 1 0 0,0 1-1 0 0,0-1 1 0 0,0 1-1 0 0,0-1 0 0 0,0 1 1 0 0,0-1-1 0 0,0 1 1 0 0,1-1-1 0 0,-1 1 0 0 0,0-1 1 0 0,0 0-1 0 0,0 1 1 0 0,1-1-1 0 0,-1 1 1 0 0,0-1-1 0 0,1 1 0 0 0,-1-1 1 0 0,0 0-1 0 0,1 1 1 0 0,-1-1-1 0 0,1 0 1 0 0,-1 1-5 0 0,5 5 92 0 0,-4-4 2 0 0,-3 1-58 0 0,0 0-4 0 0,3 0 68 0 0,2 0-89 0 0,-1 0 36 0 0,2 6 207 0 0,-3-3-174 0 0,0-2-7 0 0,2-1 97 0 0,4 0 119 0 0,5-1 222 0 0,-5-1-267 0 0,-1 0-34 0 0,2-1-21 0 0,-2 0-142 0 0,-4 0-71 0 0,0 0-37 0 0,12 0 254 0 0,1-1-1 0 0,0 0 0 0 0,0-2 0 0 0,3 0-192 0 0,7-4 170 0 0,-13 2-125 0 0,0 0-34 0 0,27-6 105 0 0,-28 8-108 0 0,6 0-79 0 0,-9 2-18 0 0,0 0-46 0 0,-4 0 47 0 0,-3 1 58 0 0,1 0-81 0 0,-1 0-70 0 0,1 0-56 0 0,1 0-295 0 0,3 0-884 0 0,-4 0 957 0 0,-1 0 270 0 0,0 0 35 0 0,0 0-288 0 0,0 0-62 0 0,0 0-56 0 0,0 0-47 0 0,0 0-176 0 0,1 0-48 0 0,-1 0-212 0 0,1 0-573 0 0</inkml:trace>
  <inkml:trace contextRef="#ctx0" brushRef="#br0" timeOffset="3717.671">1504 54 7656 0 0,'3'0'68'0'0,"4"0"56"0"0,-2-2 7 0 0,1-2 52 0 0,2-2 103 0 0,-2 1-174 0 0,-1 1 90 0 0,0 0 45 0 0,0 0 45 0 0,18-10 1273 0 0,-15 10-1161 0 0,2 2-106 0 0,-8 2-34 0 0,0-1-192 0 0,0 0 39 0 0,3-1 205 0 0,-1 1 77 0 0,8 1 602 0 0,-9 1-732 0 0,0 0-48 0 0,1 1-41 0 0,-1 0-117 0 0,-2 1 141 0 0,-1 1-89 0 0,-2-1-63 0 0,-2 4 4 0 0,4-6-1 0 0,-13 18 275 0 0,-4-2-110 0 0,-23 13 48 0 0,9-9-45 0 0,22-15-107 0 0,-2 1 39 0 0,0-3 41 0 0,1-2 41 0 0,9-2-65 0 0,1 0 8 0 0,0 0 22 0 0,0 0 10 0 0,0 0 2 0 0,0 0-8 0 0,1 0-32 0 0,23-1 176 0 0,1-4-70 0 0,1-1-62 0 0,0-1-58 0 0,-2 1-50 0 0,-1 1-45 0 0,12-1 10 0 0,-21 4-107 0 0,-6 2-44 0 0,0-1-61 0 0,-1 1-73 0 0,1 0-87 0 0,-8 0 3 0 0,0 0 34 0 0,1 0-171 0 0,-1 1 110 0 0,0-1 91 0 0,1 1 86 0 0,-1 0 45 0 0,1 1-188 0 0,0-1 154 0 0,-1-1-73 0 0,3 8-1244 0 0</inkml:trace>
  <inkml:trace contextRef="#ctx0" brushRef="#br0" timeOffset="4543.464">0 952 6416 0 0,'0'0'141'0'0,"0"0"23"0"0,0 0 13 0 0,0 0 50 0 0,0 0-50 0 0,0 0 34 0 0,0 0 253 0 0,0 0 15 0 0,0 0-31 0 0,0 0-135 0 0,0 0-60 0 0,0 0-11 0 0,0 0 6 0 0,0 0-100 0 0,0 0-40 0 0,1 0 10 0 0,-1 1-92 0 0,3 0-64 0 0,-2-1 63 0 0,0 1 45 0 0,-1-1 63 0 0,1 0 80 0 0,0 1 97 0 0,0-1 114 0 0,4 1 19 0 0,-1 0-113 0 0,1 1-87 0 0,-1-1-61 0 0,8 3 198 0 0,-7-3-175 0 0,-4-1 91 0 0,-1 0-7 0 0,3 0-26 0 0,24 0 241 0 0,-24 0-259 0 0,0 0-10 0 0,19 0 79 0 0,0-2-33 0 0,23-3 195 0 0,1-1-94 0 0,0-2-67 0 0,52-8 252 0 0,-54 10-306 0 0,56-5 276 0 0,-15-2-165 0 0,-47 10-348 0 0,18-1 57 0 0,19-1 28 0 0,-24 2-93 0 0,32-4-16 0 0,17-6 0 0 0,17-2 0 0 0,52-7 6 0 0,-76 8 63 0 0,0 4 96 0 0,-39 5-72 0 0,1 2-86 0 0,0 1-81 0 0,-2 1-80 0 0,-26 1 147 0 0,0 1 70 0 0,8 1 244 0 0,10-3-307 0 0,88-9 32 0 0,-106 8 13 0 0,6-2-39 0 0,-18 3-75 0 0,-1-1-83 0 0,-2 1-111 0 0,-6 1 82 0 0,0 0-40 0 0,-5 0-100 0 0,-1 0 110 0 0,0 0 22 0 0,0 0-143 0 0,1 0 77 0 0,-1 0 67 0 0,0 0 54 0 0,1 1-9 0 0,2 0 11 0 0,-3 0 27 0 0,1-1-83 0 0,-1 0 25 0 0,0 1-46 0 0,0-1-53 0 0,-1 0-59 0 0,-4 2-557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37:09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107 106 9904 0 0,'0'0'222'0'0,"0"0"30"0"0,0 0 20 0 0,0 0-148 0 0,2-1-35 0 0,-1-1-35 0 0,1-1-35 0 0,0 0 7 0 0,0 1 51 0 0,0-1 44 0 0,-1 1 39 0 0,2-2 184 0 0,0 1 71 0 0,7-7 1136 0 0,-5 5-947 0 0,-2 3-344 0 0,0 0-44 0 0,1 0-53 0 0,-1-1-62 0 0,5-1 277 0 0,-1 1-55 0 0,0-1-50 0 0,0 1-42 0 0,2 0-1 0 0,1 0-42 0 0,18-6 247 0 0,-8 4-123 0 0,-6 0-41 0 0,-12 5-223 0 0,1-1 0 0 0,-1 0 0 0 0,1 1 0 0 0,-1-1 0 0 0,1 1 0 0 0,0 0 0 0 0,-1 0-1 0 0,1 0 1 0 0,0 0 0 0 0,-1 1 0 0 0,1-1 0 0 0,0 1 0 0 0,2 0-48 0 0,3 3 115 0 0,-2 3-34 0 0,-1 2-46 0 0,-4 3-54 0 0,-1-8 34 0 0,0 1 0 0 0,-1 0 0 0 0,0 0 0 0 0,0-1-1 0 0,0 1 1 0 0,0-1 0 0 0,-1 1 0 0 0,1-1 0 0 0,-3 4-15 0 0,0 0 15 0 0,0-2 0 0 0,-1 1 0 0 0,0 0 0 0 0,0-1-1 0 0,-4 4-14 0 0,-8 6 37 0 0,-1-1-1 0 0,0-1 0 0 0,-13 8-36 0 0,-59 33-6 0 0,59-37 23 0 0,1 1 39 0 0,13-3-42 0 0,1-1-15 0 0,15-15 1 0 0,1 1 0 0 0,-1-1 0 0 0,0 1 0 0 0,1 0 0 0 0,-1-1 0 0 0,0 1 0 0 0,1-1 0 0 0,-1 1 0 0 0,1 0 0 0 0,-1-1 0 0 0,1 1 0 0 0,0 0 0 0 0,-1 0 0 0 0,1-1 0 0 0,0 1 0 0 0,-1 0 0 0 0,1 0 0 0 0,0 0 0 0 0,0-1 0 0 0,0 1 0 0 0,0 0 0 0 0,0 0 0 0 0,0 0 0 0 0,0 0 0 0 0,0-1 0 0 0,0 1 0 0 0,0 1 0 0 0,3 1 0 0 0,5-3 14 0 0,10 1 117 0 0,-2 2-55 0 0,8 0 8 0 0,-6-4 3 0 0,11-2 48 0 0,1 1 46 0 0,3-1 83 0 0,0-1 64 0 0,-24 3-320 0 0,0 0 0 0 0,0 1-1 0 0,-1 0 1 0 0,2 0-8 0 0,33-1-3 0 0,-37 0-33 0 0,4 0 45 0 0,1 0 12 0 0,-3 0-53 0 0,-2 0-51 0 0,0 0-71 0 0,-1-1-43 0 0,0 0-74 0 0,0 0-84 0 0,-1 0-96 0 0,-1 1 39 0 0,1-1-136 0 0,-1 2 274 0 0,-1-1-56 0 0,0 0-96 0 0,-1 1 168 0 0,0 0-35 0 0,0-1-38 0 0,0 1-42 0 0,0-1-45 0 0,0 1-50 0 0,0-1-42 0 0,0 1-39 0 0,0-1-152 0 0,0 1-38 0 0,3-3-1609 0 0</inkml:trace>
  <inkml:trace contextRef="#ctx0" brushRef="#br0" timeOffset="5415.54">643 83 8640 0 0,'0'0'197'0'0,"0"0"24"0"0,0 0-22 0 0,1 0-85 0 0,-1 0-64 0 0,4-2-19 0 0,-1 0 13 0 0,1 0-115 0 0,0-1 83 0 0,0 0 79 0 0,0-1 76 0 0,0 0 75 0 0,-1 0 69 0 0,-1 0 69 0 0,0 1 64 0 0,-1 2 76 0 0,1 0-68 0 0,-1 0-487 0 0,0-1 68 0 0,0 1 60 0 0,1-1 46 0 0,1-1 234 0 0,2-3 338 0 0,-4 3-438 0 0,1 1-56 0 0,-1-1-89 0 0,1-1 495 0 0,6-2 213 0 0,-4 4-391 0 0,-1-1 56 0 0,-1 1-120 0 0,-2 0 48 0 0,0 1-218 0 0,-2 0-43 0 0,-2-2 63 0 0,-4 1-84 0 0,0 1-25 0 0,1 3-78 0 0,1-1 0 0 0,-1 1 0 0 0,0 1 0 0 0,0-1 0 0 0,-1 2-44 0 0,-8 5 89 0 0,1 0 1 0 0,-10 8-90 0 0,9-6 34 0 0,1-3-34 0 0,-6 2 0 0 0,20-10 0 0 0,0 1 0 0 0,0-1 0 0 0,0 1 0 0 0,1-1 0 0 0,-1 1 0 0 0,0 0 0 0 0,0-1 0 0 0,1 1 0 0 0,-1 0 0 0 0,0 0 0 0 0,1 0 0 0 0,-1-1 0 0 0,1 1 0 0 0,-1 0 0 0 0,1 0 0 0 0,0 0 0 0 0,-1 0 0 0 0,1 1 0 0 0,-1 0 0 0 0,0 1 0 0 0,0-1 0 0 0,0 0 0 0 0,0 1 0 0 0,0-1 0 0 0,0 0 0 0 0,-1 0 0 0 0,1 0 0 0 0,-1 0 0 0 0,0 0 0 0 0,0 1 0 0 0,0-1 1 0 0,0 0-1 0 0,0 0 1 0 0,0 0 0 0 0,1 0 0 0 0,-1 0-1 0 0,1 1 1 0 0,0-1 0 0 0,0 0 0 0 0,0 1-1 0 0,0-1 1 0 0,0 1 0 0 0,0 0 0 0 0,0-1-1 0 0,1 1 1 0 0,-1 0-1 0 0,1 5 70 0 0,1-2-35 0 0,0 0-28 0 0,-1-4-2 0 0,4 0-5 0 0,0 0 0 0 0,-1-1 0 0 0,1 1 0 0 0,0-1 0 0 0,0 0 0 0 0,0 0 0 0 0,4 1 0 0 0,7-2 33 0 0,1 0 0 0 0,-1-1-1 0 0,1-1 1 0 0,-1 0-1 0 0,6-2-32 0 0,21-5 32 0 0,-33 7-35 0 0,-8 1 6 0 0,3 1-8 0 0,2-1 18 0 0,7 0 30 0 0,-9 1 51 0 0,-3 1-51 0 0,-6 5-33 0 0,0-1 4 0 0,2-2 23 0 0,0 0-27 0 0,1 0 0 0 0,-1 0 0 0 0,0 0-1 0 0,0-1 1 0 0,0 1 0 0 0,-3 1-10 0 0,-9 8 34 0 0,7-2-43 0 0,2-2 9 0 0,-1 1 0 0 0,-1-1 0 0 0,0 0 0 0 0,-6 5 0 0 0,7-7 0 0 0,1-1 0 0 0,0 1 0 0 0,0 1 0 0 0,0-1 0 0 0,1 1 0 0 0,0 0 0 0 0,-3 6 0 0 0,5 4 0 0 0,1-2 0 0 0,-3-1-30 0 0,6 0-107 0 0,6-2-90 0 0,7-1-75 0 0,-9-9 205 0 0,0-1-37 0 0,7 1-224 0 0,1-2-98 0 0,0 0-68 0 0,22-7-1052 0 0,-23 3 970 0 0,-7 2 333 0 0,0 0-91 0 0,0-1-83 0 0,0-1-76 0 0,-2 1 85 0 0,0 0-34 0 0,2-3-564 0 0,0-1-99 0 0,-1 0-73 0 0,-3 5 958 0 0,0 1 39 0 0,0 0 37 0 0,0 0 34 0 0,1 0-44 0 0,0 1 116 0 0,-1 2 98 0 0,1 0 84 0 0,-1 1 68 0 0,0 0 51 0 0,2 12 861 0 0,-3-11-842 0 0,0-1-69 0 0,0 0-33 0 0,0-1-42 0 0,0 0-49 0 0,-3 9 540 0 0,-2 7 359 0 0,-1 6 255 0 0,3-9-483 0 0,3 7 187 0 0,1-11-488 0 0,0-7-169 0 0,1-2-52 0 0,7 1 93 0 0,9-2 108 0 0,-17-1-339 0 0,10-1 157 0 0,-1-1 34 0 0,-5 0-91 0 0,-1 0 0 0 0,1 0 0 0 0,0-1 0 0 0,-1 0 0 0 0,2-1-170 0 0,8-6 382 0 0,-1-1-87 0 0,-6 3-168 0 0,0 1-71 0 0,9-12 164 0 0,-11 12-153 0 0,-1 0-1 0 0,0-1 1 0 0,0 0 0 0 0,0 0-1 0 0,2-6-66 0 0,-4 0 325 0 0,-4 0-59 0 0,-3 1-61 0 0,-3 2-61 0 0,-2 1-66 0 0,-3 4-67 0 0,-1 3-70 0 0,-1 3-71 0 0,10 0-3 0 0,1 1 41 0 0,-12 2-97 0 0,9-2 72 0 0,3 1 14 0 0,0-1-36 0 0,1 0-10 0 0,0 0-36 0 0,-1 0-39 0 0,1 0-46 0 0,0 1-48 0 0,1-1-56 0 0,-1 1-58 0 0,0-1-64 0 0,-1 3-802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37:17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7376 0 0,'5'-3'173'0'0,"0"1"-72"0"0,11-8 30 0 0,-12 8-73 0 0,0 0 23 0 0,-1 0 37 0 0,0-1 48 0 0,0 1 56 0 0,-2 1-289 0 0,0 0 34 0 0,1-1 65 0 0,0 1 117 0 0,-1 0 103 0 0,1-1 165 0 0,0 1 103 0 0,0 1 202 0 0,0 0 472 0 0,-1 1 4 0 0,-1 0-471 0 0,1 1-201 0 0,-1-1-99 0 0,-1 1-167 0 0,1 0-101 0 0,0 1-116 0 0,0-2-69 0 0,-1 0-35 0 0,-2 13 287 0 0,-2 12 161 0 0,4-13-195 0 0,1-5-113 0 0,0 7 95 0 0,-1 0-39 0 0,1-6-137 0 0,-4 7 25 0 0,3-14-17 0 0,1-1 0 0 0,-1 1 0 0 0,0 0 0 0 0,1-1 0 0 0,0 1 0 0 0,-1 0 0 0 0,1-1 0 0 0,0 1 0 0 0,0 0-6 0 0,-4 17 124 0 0,3-17-106 0 0,1 0 0 0 0,-1-1 0 0 0,1 1 0 0 0,-1 0-1 0 0,1-1 1 0 0,0 1 0 0 0,-1 0 0 0 0,1 0 0 0 0,0-1-1 0 0,0 1 1 0 0,1 0 0 0 0,-1-1 0 0 0,0 2-18 0 0,1-2 102 0 0,-1-1 33 0 0,-1 1-65 0 0,0 0-55 0 0,-4 4-121 0 0,3-4 138 0 0,0 1 76 0 0,1-1 74 0 0,0-1 98 0 0,1 0 118 0 0,0 0-149 0 0,0 0 36 0 0,1-13-88 0 0,1-1-74 0 0,2 1-56 0 0,1-1-40 0 0,5-20-17 0 0,-7 22-10 0 0,0 1 0 0 0,1 0 0 0 0,0 0 0 0 0,1 0 0 0 0,0 0 0 0 0,0 1 0 0 0,1 0 0 0 0,1 0 0 0 0,6-4-56 0 0,-11 12 38 0 0,1 0 0 0 0,-1 0-1 0 0,1 1 1 0 0,0-1 0 0 0,0 1-1 0 0,-1-1 1 0 0,1 1 0 0 0,1 0 18 0 0,8 1-56 0 0,0 7 63 0 0,-10-6-12 0 0,-1 0 2 0 0,0 0-1 0 0,0 0 0 0 0,1-1 1 0 0,-1 1-1 0 0,0 0 0 0 0,0 1 1 0 0,-1-1-1 0 0,1 0 0 0 0,0 0 1 0 0,0 0-1 0 0,-1 0 0 0 0,1 1 0 0 0,0-1 1 0 0,-1 0-1 0 0,1 1 0 0 0,-1 0 4 0 0,3 24-14 0 0,0 0 26 0 0,-2-21 10 0 0,1 0 0 0 0,-1 0 0 0 0,0 0 0 0 0,-1 0 0 0 0,1 1 1 0 0,-1-1-1 0 0,0 0 0 0 0,0 2-22 0 0,-6 14 115 0 0,2 3 21 0 0,4-22-114 0 0,-1 1 1 0 0,1 0-1 0 0,0 0 1 0 0,-1-1 0 0 0,0 1-1 0 0,1 0 1 0 0,-1-1-1 0 0,0 1 1 0 0,-1-1-1 0 0,0 2-22 0 0,-1 8 102 0 0,0-2 46 0 0,3-9-38 0 0,0-1 2 0 0,0 0-4 0 0,0 0-17 0 0,0 0-10 0 0,0 0-1 0 0,-1 0 18 0 0,-2-3-45 0 0,4 2 36 0 0,1-8 22 0 0,-3-4-60 0 0,1-3-40 0 0,3 5 36 0 0,20-30-32 0 0,3-1-90 0 0,-5 9-46 0 0,-17 26 98 0 0,1 0-1 0 0,1 0 1 0 0,-1 0-1 0 0,2 0 24 0 0,6-5-32 0 0,1 0 0 0 0,0 1 0 0 0,1 1-1 0 0,14-8 33 0 0,-19 13 13 0 0,-5 2-30 0 0,0 1 0 0 0,1 0 1 0 0,-1 1-1 0 0,6-2 17 0 0,2 2 4 0 0,-5 4 68 0 0,-3 2 48 0 0,-2 2-49 0 0,4 5 12 0 0,-2-7-21 0 0,-1 1 0 0 0,1-1 0 0 0,-1 1 1 0 0,0-1-1 0 0,-1 1 0 0 0,1 0 0 0 0,0 5-62 0 0,-2-8 32 0 0,-1 1 0 0 0,0-1 1 0 0,0 1-1 0 0,0 0 1 0 0,-1-1-1 0 0,1 1 1 0 0,-1 0-1 0 0,0 0 0 0 0,0-1 1 0 0,0 1-1 0 0,-1 0 1 0 0,1 0-1 0 0,-1-1 0 0 0,-1 3-32 0 0,-1 13 113 0 0,3-15-99 0 0,0-1 1 0 0,-1 0 0 0 0,0 1-1 0 0,1-1 1 0 0,-1 0-1 0 0,-1 0 1 0 0,1 0 0 0 0,0 1-15 0 0,-14 25 77 0 0,4-6-42 0 0,-2-1-41 0 0,12-20 5 0 0,0-2 1 0 0,1 1-1 0 0,0-1 1 0 0,-1 0-1 0 0,1 1 1 0 0,0-1 0 0 0,-1 0-1 0 0,1 1 1 0 0,0-1 0 0 0,-1 0-1 0 0,1 1 1 0 0,0-1 0 0 0,0 1-1 0 0,0-1 1 0 0,-1 1-1 0 0,1-1 1 0 0,0 1 0 0 0,0-1-1 0 0,0 0 1 0 0,0 1 0 0 0,0-1-1 0 0,0 1 1 0 0,0-1 0 0 0,0 1-1 0 0,0-1 1 0 0,0 1 0 0 0,0-1-1 0 0,0 1 1 0 0,0-1-1 0 0,1 1 1 0 0,-1-1 0 0 0,0 0-1 0 0,0 1 1 0 0,0-1 0 0 0,1 1-1 0 0,-1-1 1 0 0,0 0 0 0 0,0 1-1 0 0,1-1 1 0 0,-1 1-1 0 0,0-1 1 0 0,1 0 0 0 0,-1 1-1 0 0,0-1 1 0 0,1 0 0 0 0,0 1-99 0 0,-1-1-67 0 0,0 0-24 0 0,0 0 43 0 0,0 0-47 0 0,0 0-126 0 0,0 0 14 0 0,0 0-36 0 0,0 0-899 0 0,0 0-57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39:13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1029 3201 9528 0 0,'0'0'216'0'0,"0"0"32"0"0,0 0 10 0 0,6-3-57 0 0,0 1-150 0 0,-2 0-33 0 0,-1 1-12 0 0,3 0 38 0 0,-1-1 38 0 0,6-1 176 0 0,-2 1 38 0 0,0 0 51 0 0,20-4 903 0 0,-15 5-780 0 0,-8 0-273 0 0,1 1-36 0 0,1 0-46 0 0,-1-1-51 0 0,13 1 224 0 0,1 0-48 0 0,-1-1-44 0 0,1 0-37 0 0,4-1-10 0 0,0 0-38 0 0,51-5 96 0 0,-1 1 1 0 0,-50 4-95 0 0,0 0 38 0 0,43-3 127 0 0,1-3 58 0 0,16-1 857 0 0,41 3-1193 0 0,-99 6 222 0 0,1 0-75 0 0,0-1-58 0 0,-1 0-39 0 0,52 0 25 0 0,-45 1-2 0 0,-12 1-78 0 0,-3 1 44 0 0,-3-2 81 0 0,-15 0-28 0 0,-1 0-10 0 0,0 0-2 0 0,0 0 0 0 0,-6-3 184 0 0,-10 1-7 0 0,16 2-234 0 0,-9-2 98 0 0,-8 0 7 0 0,-22 1-1 0 0,-11 1-54 0 0,33-1-43 0 0,-1 1 1 0 0,-5 2-31 0 0,-56 4 47 0 0,9-1-2 0 0,22 1-55 0 0,-190 22 10 0 0,200-24 0 0 0,-2-1 12 0 0,-21 0 112 0 0,5 1 19 0 0,19-1-79 0 0,6 0-52 0 0,0 1-55 0 0,-4 0 47 0 0,19-3-41 0 0,2-1-90 0 0,10 1 16 0 0,1-1-39 0 0,42-1 160 0 0,-1-1 51 0 0,88-12 262 0 0,-72 6-243 0 0,-7 1-98 0 0,-24 4-33 0 0,1 0-34 0 0,6-1 1 0 0,1 0 60 0 0,13-1 75 0 0,-1-1 75 0 0,99-7 480 0 0,-82 12-420 0 0,-8 3-171 0 0,-36 0 32 0 0,0 1 43 0 0,-15-3-39 0 0,-6 1-180 0 0,-3 3 41 0 0,1-1 22 0 0,-15 3-95 0 0,-15-1-170 0 0,13-1 103 0 0,-16 2-147 0 0,-55 2-368 0 0,66-7 478 0 0,0 0-51 0 0,8-1 49 0 0,1-1-42 0 0,-1 1-50 0 0,1-1-55 0 0,8 0 195 0 0,0 0-51 0 0,1 0-50 0 0,-1-1-49 0 0,1 1-8 0 0,1-1-38 0 0,-10 0-366 0 0</inkml:trace>
  <inkml:trace contextRef="#ctx0" brushRef="#br0" timeOffset="9746.942">2 2688 9416 0 0,'-1'-4'21'0'0,"1"-1"52"0"0,0 0 65 0 0,1-2 123 0 0,1 1-48 0 0,-2 1-66 0 0,1 0-59 0 0,-1 1-46 0 0,0 0-33 0 0,0-8-46 0 0,1 7 69 0 0,2 0 100 0 0,-1 2-15 0 0,0-1 44 0 0,-1 2 35 0 0,0-2-11 0 0,-1 2-80 0 0,0 0 21 0 0,0 1 53 0 0,0 0 68 0 0,0 0 84 0 0,1 1-494 0 0,0 0 55 0 0,-1-1 50 0 0,1 1 48 0 0,-1 0 42 0 0,0-1 40 0 0,1 0 174 0 0,0 1 104 0 0,0-1 79 0 0,2-3 1163 0 0,-2 2-996 0 0,-1 1-351 0 0,1 0-54 0 0,-1 0-64 0 0,0 0-74 0 0,1 0 364 0 0,-1 1-298 0 0,0 0 18 0 0,7 1 156 0 0,-1 3-50 0 0,0 2-43 0 0,-1 2-34 0 0,0 5 50 0 0,-2 7 56 0 0,-5-5-88 0 0,2 1-39 0 0,0 17 45 0 0,0-18-138 0 0,0-14-46 0 0,-1 1 0 0 0,1 0 0 0 0,0-1-1 0 0,-1 1 1 0 0,1-1 0 0 0,0 1 0 0 0,-1-1 0 0 0,0 1 0 0 0,1-1 0 0 0,-1 1-1 0 0,0-1 1 0 0,0 0 0 0 0,0 1 0 0 0,0-1 0 0 0,0 0-6 0 0,-5 8 16 0 0,2 4 37 0 0,0 5 1 0 0,2-1-41 0 0,-5 19-16 0 0,2-18 3 0 0,4-15 7 0 0,0 0 0 0 0,0 0 0 0 0,0 0 1 0 0,0 0-1 0 0,1 1 0 0 0,-1-1 0 0 0,1 0 0 0 0,0 0 0 0 0,0 2-7 0 0,0 7-25 0 0,-2-2-49 0 0,1-3-16 0 0,0 1-43 0 0,1-1-51 0 0,2 1-59 0 0,-1-6-52 0 0,0 1-48 0 0,3 9-1469 0 0,-4-6 364 0 0</inkml:trace>
  <inkml:trace contextRef="#ctx0" brushRef="#br0" timeOffset="10103.283">432 2694 11312 0 0,'-2'-1'80'0'0,"1"1"-51"0"0,-2-2-20 0 0,2 1 21 0 0,1 0 35 0 0,0 0 24 0 0,0 0 41 0 0,1-1 47 0 0,-1 0 55 0 0,1 0 272 0 0,-1 1-88 0 0,-1 0-80 0 0,0 1-71 0 0,0-1-64 0 0,-1 1-55 0 0,0 0-47 0 0,0 1-38 0 0,-2 0-23 0 0,-5 2-59 0 0,6-2 42 0 0,1 0 37 0 0,0 0 35 0 0,1-1 51 0 0,-10 5 295 0 0,-1 1-73 0 0,0 2-69 0 0,3 2-65 0 0,3-2-247 0 0,-6 1 37 0 0,3-1-18 0 0,3-1-38 0 0,1 0-32 0 0,2 1-44 0 0,0 10 45 0 0,3 1 38 0 0,8 21 75 0 0,-6-31-17 0 0,-1-6-12 0 0,1-1 1 0 0,-1 1 0 0 0,1 0 0 0 0,-1 0 0 0 0,1-1 0 0 0,0 1 0 0 0,0-1-1 0 0,0 1 1 0 0,0-1 0 0 0,1 0 0 0 0,-1 0 0 0 0,2 1-20 0 0,4 5 26 0 0,0 0-33 0 0,-2-2-67 0 0,1 0 0 0 0,-1 0-1 0 0,9 5 75 0 0,-5-3-26 0 0,1 1 36 0 0,-1 0 48 0 0,-1 1 60 0 0,-4-2-66 0 0,9 9 70 0 0,-8-4-6 0 0,-5-12-96 0 0,-1 1 0 0 0,0-1 0 0 0,1 0 0 0 0,-1 1 0 0 0,0-1 0 0 0,0 1 0 0 0,0-1 0 0 0,0 0 0 0 0,0 1 0 0 0,0-1 0 0 0,0 1-20 0 0,-3 6 152 0 0,-3 1 35 0 0,-14 6 157 0 0,-3-4-68 0 0,-2-3-65 0 0,0-1-59 0 0,-13 3-23 0 0,33-8-297 0 0,0-1 67 0 0,1 0 60 0 0,-1 1 49 0 0,-4 0 114 0 0,-14 3 362 0 0,17-4-386 0 0,-1 0-69 0 0,3 0-55 0 0,0 0-39 0 0,0 0-45 0 0,0-1-50 0 0,-1 1-125 0 0,0 0-101 0 0,0 0-113 0 0,0 0-125 0 0,2-1 262 0 0,1 1-35 0 0,0-1-37 0 0,-1 1-38 0 0,1-1-40 0 0,0 1-40 0 0,-1-1-44 0 0,1 1-42 0 0,1-1-1393 0 0,0 0-1146 0 0</inkml:trace>
  <inkml:trace contextRef="#ctx0" brushRef="#br0" timeOffset="10448.873">460 3137 11432 0 0,'0'0'333'0'0,"0"0"0"0"0,-12 3-94 0 0,4 5 100 0 0,3 2 101 0 0,2 2 101 0 0,1-3-6 0 0,-1-2 74 0 0,-3 2-220 0 0,-1 3 122 0 0,4-1-256 0 0,0-1-167 0 0,-5 4-5 0 0,0 1-9 0 0,2 4 13 0 0,-8 14 104 0 0,-1-13-150 0 0,14-18-42 0 0,0-1 1 0 0,0 0 0 0 0,0 1 0 0 0,0-1 0 0 0,0 1 0 0 0,1-1 0 0 0,-1 1 0 0 0,0-1 0 0 0,1 1 0 0 0,-1 1 0 0 0,1-2 1 0 0,-1 1 0 0 0,1-1 0 0 0,0 0-1 0 0,-1 1 1 0 0,0-1 0 0 0,1 0 0 0 0,-1 0 0 0 0,0 1 0 0 0,1-1 0 0 0,-1 0 0 0 0,0 0 0 0 0,0 0-1 0 0,-5 4 17 0 0,6-5-14 0 0,-1 1 0 0 0,0-1 0 0 0,0 1 1 0 0,0-1-1 0 0,1 1 0 0 0,-1 0 0 0 0,0-1 1 0 0,1 1-1 0 0,-1 0 0 0 0,0 0 0 0 0,1 0 1 0 0,-1-1-1 0 0,1 1 0 0 0,0 0 0 0 0,-1 0 1 0 0,1 0-1 0 0,-1 0 0 0 0,1 0 0 0 0,0 0 1 0 0,0 0-1 0 0,0 0 0 0 0,0 0 0 0 0,0 0 1 0 0,0 0-1 0 0,0 0 0 0 0,0 0 0 0 0,0 0 1 0 0,0 0-1 0 0,0 0 0 0 0,0 0 0 0 0,1 0-3 0 0,-1 0 1 0 0,0 0 0 0 0,0-1-1 0 0,0 1 1 0 0,0 0 0 0 0,0 0-1 0 0,0 0 1 0 0,0 0 0 0 0,0 0-1 0 0,0-1 1 0 0,-1 1 0 0 0,1 0-1 0 0,0 0 1 0 0,-1 0 0 0 0,1-1-1 0 0,0 1 1 0 0,-1 0-1 0 0,0 1-214 0 0,0-1 74 0 0,1 1 66 0 0,-1-1 54 0 0,1 1 99 0 0,2 3 448 0 0,-1-5-449 0 0,0 1-43 0 0,0 0-74 0 0,0-1-24 0 0,0 1-33 0 0,-1-1-37 0 0,1 0-41 0 0,0 0-44 0 0,-1 1-48 0 0,1-1-65 0 0,0 0-60 0 0,0 1-64 0 0,-1-1-67 0 0,1 0-71 0 0,-1 1-76 0 0,1-1-80 0 0,-1 0-83 0 0,2 2-1079 0 0,1 0-1080 0 0</inkml:trace>
  <inkml:trace contextRef="#ctx0" brushRef="#br0" timeOffset="10773.396">648 3244 12008 0 0,'0'0'266'0'0,"0"0"44"0"0,0 0 15 0 0,0 0-129 0 0,0 0-93 0 0,0 0-41 0 0,-1 0-23 0 0,0 1-38 0 0,0 0 0 0 0,0-1 0 0 0,1 1-1 0 0,-1 0 1 0 0,0-1 0 0 0,1 1 0 0 0,-1 0 0 0 0,1 0 0 0 0,-1-1 0 0 0,1 1 0 0 0,-1 0 0 0 0,1 0 0 0 0,-1 0-1 0 0,1 0 0 0 0,-3 13 91 0 0,1-1 39 0 0,-4-1 49 0 0,-7 5 85 0 0,-1 1 87 0 0,-2-1 79 0 0,2 0 68 0 0,7-11-309 0 0,1 0-51 0 0,-6 4 25 0 0,-9 10-26 0 0,12-10-46 0 0,-18 19 17 0 0,19-23-83 0 0,1 1-1 0 0,0 1 1 0 0,1 0 0 0 0,-3 3-25 0 0,6-7 2 0 0,0 0 0 0 0,0 0 1 0 0,0-1-1 0 0,-1 1 0 0 0,1-1 0 0 0,-2 0-2 0 0,2 0 8 0 0,0 0 0 0 0,-1 0-1 0 0,1 0 1 0 0,1 0 0 0 0,-1 0-1 0 0,0 0 1 0 0,1 1 0 0 0,-1 0-8 0 0,2-3-1 0 0,0 1 1 0 0,0-1-1 0 0,0 0 1 0 0,0 1-1 0 0,0-1 1 0 0,0 0-1 0 0,-1 0 1 0 0,1 0-1 0 0,-1 0 1 0 0,1 0-1 0 0,-1 0 1 0 0,1 0 0 0 0,-3 1-9 0 0,0 1-13 0 0,2 0-36 0 0,1 2-138 0 0,1-4 177 0 0,0-1-1 0 0,0 0 0 0 0,0 1 1 0 0,0-1-1 0 0,0 1 1 0 0,0-1-1 0 0,0 0 0 0 0,0 1 1 0 0,0-1-1 0 0,0 1 1 0 0,0-1-1 0 0,-1 0 0 0 0,1 1 1 0 0,0-1-1 0 0,0 1 1 0 0,-1-1-1 0 0,1 0 0 0 0,0 1 1 0 0,0-1-1 0 0,-1 0 1 0 0,1 0-1 0 0,0 1 0 0 0,-1-1 1 0 0,1 0-1 0 0,0 0 1 0 0,-1 1 19 0 0,0-1-23 0 0,0 1-38 0 0,-1 0-37 0 0,1 0-35 0 0,-2 0-234 0 0,1 0-123 0 0,-1 1-110 0 0,1-1-99 0 0,-1 0-87 0 0,1 0-73 0 0,0-1 396 0 0,-2 2-1364 0 0,-2 0-1031 0 0</inkml:trace>
  <inkml:trace contextRef="#ctx0" brushRef="#br0" timeOffset="11088.919">521 3534 7712 0 0,'0'0'174'0'0,"0"0"29"0"0,0 0-23 0 0,1 0-78 0 0,0 0-56 0 0,4 0-19 0 0,-3 0 13 0 0,18-2-22 0 0,-14 2 19 0 0,-1-1 43 0 0,0 1 59 0 0,0 0 75 0 0,-2 0-22 0 0,1 1 44 0 0,-1-1 50 0 0,0 1 54 0 0,1 0 620 0 0,1 0-67 0 0,-1 0-192 0 0,1 0-61 0 0,-1 1-67 0 0,0-1-71 0 0,0 2-78 0 0,-3 0-83 0 0,0 0-89 0 0,-3 2-94 0 0,-2 2 148 0 0,0 0-70 0 0,-1 0-59 0 0,0 0-48 0 0,-4 5 17 0 0,-16 16 76 0 0,23-26-212 0 0,0 0-1 0 0,0-1 1 0 0,0 0-1 0 0,-1 1 1 0 0,1-1-1 0 0,0 0 1 0 0,0 0-1 0 0,-2 0-9 0 0,-15 10 64 0 0,15-7-52 0 0,0-1 0 0 0,-1 0 0 0 0,1 0 0 0 0,-1 0 0 0 0,0 0 0 0 0,-1 0-12 0 0,-13 7 67 0 0,14-7-10 0 0,-8 5-64 0 0,6-4 71 0 0,3-2 27 0 0,1 0 56 0 0,0-1-13 0 0,1 1 35 0 0,0-1 37 0 0,0 1 42 0 0,1-2-147 0 0,1 0-5 0 0,1 4 177 0 0,10 0 230 0 0,-5-3-287 0 0,0 0-72 0 0,-4-1-105 0 0,0 0-59 0 0,-2 0 8 0 0,11 1 316 0 0,0 0-102 0 0,-2 0-78 0 0,16-2 94 0 0,-13-1-85 0 0,-6 1-352 0 0,-1 1 99 0 0,1-1 82 0 0,-1 0 68 0 0,2 0 70 0 0,12-1 323 0 0,-12 1-292 0 0,-2 1-98 0 0,0-1-43 0 0,-1 1-55 0 0,1-1-64 0 0,-1 1-73 0 0,1-1-84 0 0,-1 0-93 0 0,1 1-103 0 0,-2-1 98 0 0,0 1-52 0 0,0 0-57 0 0,0-1-58 0 0,0 1-63 0 0,0-1-63 0 0,0 1-69 0 0,0-1-70 0 0,1 1-379 0 0,-1-1-33 0 0,7-1-2574 0 0</inkml:trace>
  <inkml:trace contextRef="#ctx0" brushRef="#br0" timeOffset="12882.142">1223 337 5096 0 0,'0'0'108'0'0,"0"0"17"0"0,0 0 14 0 0,0 0 30 0 0,-5 0 383 0 0,2 1-327 0 0,-1-1 40 0 0,1 0-5 0 0,1 0 44 0 0,1 0 50 0 0,0 0 58 0 0,0-1-101 0 0,1 1-85 0 0,-1 0-72 0 0,0 0-14 0 0,-4 0 21 0 0,3 0-41 0 0,1 0 84 0 0,0 0 72 0 0,0 0 112 0 0,1 0-146 0 0,0 0 35 0 0,0 0 39 0 0,0 0 40 0 0,30-3 381 0 0,-9 0-328 0 0,-1-1-138 0 0,-11 3-186 0 0,1 0-39 0 0,34-6 82 0 0,-5 1-26 0 0,-12 5-76 0 0,10-1 33 0 0,19-7 169 0 0,-11 2-33 0 0,-15 4-109 0 0,-16 2 86 0 0,0 0-78 0 0,7-2-69 0 0,0 0-89 0 0,22-2-128 0 0,-29 3 172 0 0,0 1 50 0 0,4 0 87 0 0,0 0-34 0 0,18-2 2 0 0,62-4-89 0 0,-73 7 24 0 0,-16 0 25 0 0,3 0 40 0 0,0 0 1 0 0,1-1 0 0 0,5-1-86 0 0,-17 2-152 0 0,1-1 66 0 0,0 1 60 0 0,-1 0 53 0 0,2-1 67 0 0,-1 1 55 0 0,0 0 87 0 0,1-1 195 0 0,0 1 208 0 0,-3 0-265 0 0,0 1-189 0 0,-2-1-54 0 0,0 1-66 0 0,-1 0-79 0 0,-13 2 73 0 0,-11-3-39 0 0,19 0-22 0 0,0 0 1 0 0,0 1 0 0 0,-7 0 1 0 0,1 2 0 0 0,0-2 0 0 0,-1 0-1 0 0,0 0 2 0 0,-31 2-1 0 0,-55 6 0 0 0,31-3 0 0 0,10 1 0 0 0,-197 18 0 0 0,209-20 41 0 0,15-2-8 0 0,-27 0-33 0 0,65-4 47 0 0,0 0-35 0 0,10-3-18 0 0,2 3 7 0 0,-1 0 0 0 0,10-3-1 0 0,24-2-14 0 0,-23 4-34 0 0,1 0 35 0 0,27-3 15 0 0,143-9 8 0 0,-173 11 12 0 0,23-2 60 0 0,6 1 164 0 0,5 2-246 0 0,77-2 206 0 0,1 0-93 0 0,-116 1-84 0 0,-10 1 3 0 0,0 1 38 0 0,2 3 118 0 0,-12-2-3 0 0,-1 0-1 0 0,0 0-14 0 0,0 0-64 0 0,0 0-30 0 0,0 0-4 0 0,0 0 4 0 0,-1 1 0 0 0,-22 5 23 0 0,-16-2-61 0 0,5 0 1 0 0,12-1-35 0 0,-2-1-53 0 0,-4 0-61 0 0,-14 1-121 0 0,17-2 73 0 0,14 0-81 0 0,-21-1-339 0 0,18 0 299 0 0,2 0-23 0 0,0 0-73 0 0,4 0 33 0 0,-1 0-62 0 0,0 0-72 0 0,0 0-82 0 0,-5 0-408 0 0</inkml:trace>
  <inkml:trace contextRef="#ctx0" brushRef="#br0" timeOffset="25747.984">244 172 4208 0 0,'-24'-2'198'0'0,"9"1"-61"0"0,8 0-23 0 0,0 1 35 0 0,1 0 44 0 0,1 0 49 0 0,3 0 173 0 0,2 0 7 0 0,0 0 30 0 0,0-1 85 0 0,0 0-61 0 0,-2 1-56 0 0,1-1-53 0 0,-1 0-47 0 0,1 0-43 0 0,-1 0-38 0 0,0 1-35 0 0,0-1-6 0 0,0 0-32 0 0,0 0-2 0 0,-1-1 39 0 0,3 1 55 0 0,6 1 69 0 0,10-3-70 0 0,-3 1-136 0 0,10-1-57 0 0,-8 2 3 0 0,19 5 29 0 0,-6 3 45 0 0,-26-7-44 0 0,-2 0 7 0 0,1 1 7 0 0,9 6 66 0 0,1 4-35 0 0,7 11 65 0 0,-18-22-202 0 0,0 1-1 0 0,0-1 0 0 0,0 1 0 0 0,1-1 0 0 0,-1 0 1 0 0,0 1-1 0 0,0-1 0 0 0,0 1 0 0 0,0-1 0 0 0,0 0 1 0 0,0 1-1 0 0,0-1 0 0 0,0 1 0 0 0,0-1 0 0 0,0 1 1 0 0,0-1-1 0 0,0 0 0 0 0,-1 1 0 0 0,1-1 1 0 0,0 1-1 0 0,0-1 0 0 0,0 0 0 0 0,0 1 0 0 0,-1-1 1 0 0,1 0-1 0 0,0 1 0 0 0,-1-1-4 0 0,1 1 5 0 0,0-1 0 0 0,0 0 0 0 0,-1 1 1 0 0,1-1-1 0 0,0 1 0 0 0,0-1 0 0 0,-1 1 0 0 0,1-1 0 0 0,0 1 0 0 0,0-1 0 0 0,0 1 1 0 0,0-1-1 0 0,0 1 0 0 0,0-1 0 0 0,0 1 0 0 0,0-1 0 0 0,0 1 0 0 0,0-1 0 0 0,0 1 1 0 0,0-1-1 0 0,0 1-5 0 0,3 10 140 0 0,-3-10-131 0 0,-1 0 1 0 0,1 0 0 0 0,0 0 0 0 0,-1-1 0 0 0,1 1-1 0 0,-1 0 1 0 0,1 0 0 0 0,-1-1 0 0 0,1 1-1 0 0,-1 0 1 0 0,1-1 0 0 0,-1 1 0 0 0,0 0 0 0 0,0 0-10 0 0,-8 9 121 0 0,5-6-14 0 0,-15 18 430 0 0,11-16-405 0 0,-1-1-46 0 0,4-3-65 0 0,-11 5 7 0 0,13-6-29 0 0,0 1 0 0 0,1 0-1 0 0,-1 0 1 0 0,0 0-1 0 0,0 1 1 0 0,1-1 0 0 0,-1 1 1 0 0,-7 5 45 0 0,-9 0 139 0 0,0-1 13 0 0,8 1-103 0 0,3-2 49 0 0,-5 4 20 0 0,-2 0 17 0 0,7-3-24 0 0,7-6-32 0 0,0 0-34 0 0,-1 1 8 0 0,-3 5-68 0 0,4-6 14 0 0,0 0 46 0 0,0 1 64 0 0,0-1 76 0 0,0 0 94 0 0,1 0 107 0 0,0-1-292 0 0,1 1-45 0 0,0 0-27 0 0,2 1-21 0 0,0 1 4 0 0,0-2 33 0 0,-1 1 46 0 0,-1-2 77 0 0,7 2-62 0 0,-4 0-65 0 0,1-1 0 0 0,-1-1 1 0 0,0 1-1 0 0,0 0 0 0 0,0-1 0 0 0,2 0-79 0 0,9-2 229 0 0,5-1-39 0 0,12 2-25 0 0,-3 0-56 0 0,56-4 62 0 0,-42 4-136 0 0,-2 1-49 0 0,-37 0 15 0 0,0 0 0 0 0,0 0-1 0 0,0 0 1 0 0,0 1-1 0 0,0-1 1 0 0,0 1 0 0 0,1 1-1 0 0,8 0-57 0 0,-11-2-117 0 0,-1 0 50 0 0,1 0 43 0 0,-1 0 36 0 0,2 0 36 0 0,4 0 136 0 0,-5 0-123 0 0,0 1-49 0 0,0-1-86 0 0,0 0-110 0 0,-1 0 71 0 0,0 0-38 0 0,0 0-41 0 0,0 0-43 0 0,0 0-48 0 0,0 0-50 0 0,0 0-54 0 0,0 0-57 0 0,0 0-60 0 0,1 0-63 0 0,-1 0-68 0 0,0 0-69 0 0,1 0-1402 0 0,2-1-1222 0 0</inkml:trace>
  <inkml:trace contextRef="#ctx0" brushRef="#br0" timeOffset="28526.394">816 23 6120 0 0,'-5'-2'129'0'0,"-7"-5"46"0"0,9 4-90 0 0,0 1 43 0 0,0 1 62 0 0,1 0 76 0 0,0 0 379 0 0,2 1 25 0 0,0 0-358 0 0,0 0-73 0 0,-1 0-61 0 0,0-1-52 0 0,-1 1 12 0 0,-4-3 11 0 0,4 3-38 0 0,0-1 82 0 0,1 1-27 0 0,1 0 44 0 0,-1-1 51 0 0,1 1 57 0 0,-2 0-24 0 0,0 1-33 0 0,0-1 166 0 0,1 1-110 0 0,0 1-94 0 0,1-1-102 0 0,1 1-42 0 0,0 0-20 0 0,0 1-47 0 0,3 4-2 0 0,-4-5 45 0 0,0 1 54 0 0,-1 3-43 0 0,0-5-46 0 0,1 1-1 0 0,0-1 0 0 0,0 0 0 0 0,-1 1 0 0 0,1-1 0 0 0,0 0 0 0 0,0 1 0 0 0,0-1 0 0 0,0 0 0 0 0,1 1 0 0 0,-1-1 0 0 0,0 0 0 0 0,1 1 0 0 0,-1-1 0 0 0,0 0 0 0 0,1 0 0 0 0,-1 1 0 0 0,1-1 1 0 0,0 0-1 0 0,0 1-19 0 0,0 0 21 0 0,-1-1 0 0 0,1 1 0 0 0,-1 0 0 0 0,1-1 0 0 0,-1 1 0 0 0,0 0 0 0 0,1 0 0 0 0,-1 0 0 0 0,0-1 0 0 0,0 1 0 0 0,-1 0 0 0 0,1 0 0 0 0,0-1 0 0 0,-1 1 0 0 0,1 0-21 0 0,-10 31 241 0 0,4-17-93 0 0,3-5-46 0 0,-1-1 0 0 0,0 1 0 0 0,0-1 0 0 0,-3 4-102 0 0,5-9 45 0 0,0 1 1 0 0,0-1 0 0 0,0 1 0 0 0,1 0-1 0 0,0 0 1 0 0,0 0 0 0 0,1 0-46 0 0,-7 28 216 0 0,5-23-135 0 0,0 0 1 0 0,0 0 0 0 0,1 1 0 0 0,1-1 0 0 0,0 8-82 0 0,0-5 90 0 0,0 0 0 0 0,-1 0 1 0 0,-2 7-91 0 0,1-12 56 0 0,1 0 1 0 0,1 1 0 0 0,0 4-57 0 0,0-5 38 0 0,-1-1-1 0 0,1 0 0 0 0,-1 1 1 0 0,-1 3-38 0 0,1-7 23 0 0,0 1 0 0 0,1-1 1 0 0,0 1-1 0 0,0-1 1 0 0,0 1-1 0 0,1 1-23 0 0,-1-2 19 0 0,1-1 0 0 0,-1 0 0 0 0,0 0 0 0 0,0 0 0 0 0,0 0 0 0 0,-1 1 0 0 0,0-1 0 0 0,1 0 0 0 0,-1 0 0 0 0,-1 2-19 0 0,0-3 11 0 0,1-1 7 0 0,0 0-1 0 0,0 0 1 0 0,0 1-1 0 0,0-1 0 0 0,1 0 1 0 0,-1 1-1 0 0,0-1 1 0 0,1 0-1 0 0,0 1 0 0 0,-1-1 1 0 0,1 1-1 0 0,0-1 1 0 0,1 3-18 0 0,-1-4 5 0 0,0 0 1 0 0,0 0-1 0 0,0 0 1 0 0,0 0-1 0 0,-1 0 1 0 0,1 0 0 0 0,0 0-1 0 0,0 0 1 0 0,-1 0-1 0 0,1 0 1 0 0,-1 0-1 0 0,1 0 1 0 0,0 0 0 0 0,-1 0-1 0 0,0 0 1 0 0,1 0-1 0 0,-1 0-5 0 0,0-1 3 0 0,1 1-1 0 0,0-1 0 0 0,-1 0 0 0 0,1 1 0 0 0,0-1 1 0 0,0 1-1 0 0,-1-1 0 0 0,1 1 0 0 0,0-1 1 0 0,0 1-1 0 0,-1-1 0 0 0,1 1 0 0 0,0-1 1 0 0,0 1-1 0 0,0-1 0 0 0,0 1 0 0 0,0-1 1 0 0,0 1-1 0 0,0 0 0 0 0,0-1 0 0 0,0 1 1 0 0,0-1-1 0 0,0 1 0 0 0,0-1 0 0 0,0 1 1 0 0,1-1-1 0 0,-1 1 0 0 0,0-1 0 0 0,0 1 1 0 0,1-1-1 0 0,-1 1 0 0 0,0-1 0 0 0,0 1 1 0 0,1-1-1 0 0,-1 1-2 0 0,4 5 69 0 0,-3-2 27 0 0,0-2-45 0 0,2 4-22 0 0,3-2 8 0 0,4 3 86 0 0,-1-4-528 0 0,-9-2 384 0 0,1-1-1 0 0,-1 0 1 0 0,0 0 0 0 0,1 0 0 0 0,-1-1-1 0 0,1 1 1 0 0,-1 0 0 0 0,0 0 0 0 0,1 0-1 0 0,-1 0 1 0 0,0 0 0 0 0,1 0 0 0 0,-1 0-1 0 0,0-1 1 0 0,1 1 0 0 0,-1 0 0 0 0,0 0-1 0 0,0 0 1 0 0,1-1 0 0 0,-1 1 0 0 0,0 0-1 0 0,0 0 1 0 0,1-1 0 0 0,-1 1 0 0 0,0 0 21 0 0,4-11-527 0 0,-2 2 130 0 0,0-1-120 0 0,-1 5 214 0 0,1 1-35 0 0,0 1 80 0 0,0-1 0 0 0,-1 0 0 0 0,1 0 0 0 0,-1 0 0 0 0,0 0 0 0 0,1-4 258 0 0,0-15-1124 0 0,-2 16 802 0 0,1 1 60 0 0,1 1 48 0 0,0-1 38 0 0,-1 4 117 0 0,0 0 0 0 0,0 0 0 0 0,0 0 0 0 0,-1-1 0 0 0,1 1 1 0 0,-1 0-1 0 0,0 0 0 0 0,1-1 0 0 0,-1 1 0 0 0,0 0 0 0 0,-1-1 59 0 0,-2-14-336 0 0,0 4 11 0 0,3 5 150 0 0,1 0 80 0 0,3-1 66 0 0,-3 5 22 0 0,0 0 0 0 0,0 0 0 0 0,0 0 0 0 0,0 0 0 0 0,0 0 0 0 0,-1 0-1 0 0,0 0 1 0 0,0 0 0 0 0,0 0 0 0 0,0 0 0 0 0,0 0 0 0 0,-1 0 0 0 0,-1-3 7 0 0,-1-24-65 0 0,1 13 40 0 0,-2-1 72 0 0,0-5 121 0 0,3 21-122 0 0,1 0 1 0 0,0 0-1 0 0,0-1 0 0 0,0 1 1 0 0,1 0-1 0 0,0-2-46 0 0,1-20 358 0 0,-2 22-303 0 0,-1 1 0 0 0,2-1 1 0 0,-1 0-1 0 0,0 0 0 0 0,0 0 0 0 0,1 0 0 0 0,0 1 0 0 0,-1-1 0 0 0,1 0 0 0 0,0 0 0 0 0,0 1 0 0 0,1-1 0 0 0,-1 1 0 0 0,1-1 0 0 0,0 0-55 0 0,15-19 439 0 0,-14 16-301 0 0,2 0 44 0 0,-5 5-158 0 0,6-6 160 0 0,12-8 189 0 0,-7 6-128 0 0,-1 0 81 0 0,-1 1-53 0 0,22-8 259 0 0,-22 12-329 0 0,0 1 50 0 0,3 0-81 0 0,-8 2-80 0 0,0 1-1 0 0,0 0 0 0 0,0 1 1 0 0,0-1-1 0 0,0 1 1 0 0,-1-1-1 0 0,5 2-91 0 0,6 3 220 0 0,-4 1-84 0 0,5 7-7 0 0,-4-3-15 0 0,-2 2 10 0 0,-4-2 2 0 0,0-1 88 0 0,-4-6-43 0 0,-1 2-57 0 0,-5 11 108 0 0,3-13-145 0 0,1-1-13 0 0,-9 14 305 0 0,-4-2-91 0 0,-2-1-77 0 0,-2-3-61 0 0,-13 2-6 0 0,24-10-112 0 0,0-1 1 0 0,0 1-1 0 0,0-1 1 0 0,-1-1-1 0 0,-1 1-22 0 0,-11-1 87 0 0,11 1-47 0 0,1 0-44 0 0,-18-4-46 0 0,8 0-69 0 0,11 1 44 0 0,0 0-72 0 0,3 2-10 0 0,0 0-60 0 0,3 0-73 0 0,0 0 97 0 0,-1 0 14 0 0,2 0 55 0 0,-1 0 37 0 0,-9 0-167 0 0,7-1 104 0 0,-1 1-96 0 0,2-1-7 0 0,0 1-79 0 0,1-1-91 0 0,0 0-104 0 0,1 1-343 0 0</inkml:trace>
  <inkml:trace contextRef="#ctx0" brushRef="#br0" timeOffset="-176255.805">1578 3045 4752 0 0,'0'0'101'0'0,"0"0"22"0"0,0 0 6 0 0,0 0 37 0 0,0 0 128 0 0,0 0 53 0 0,0 0 6 0 0,0 0 4 0 0,0 0-3 0 0,0 0-2 0 0,0 0 0 0 0,0 0-20 0 0,0 0-84 0 0,0 0-38 0 0,0 0-8 0 0,0 0 0 0 0,1 0-39 0 0,0 1-37 0 0,8-1 196 0 0,-5 0-139 0 0,-1-1 88 0 0,-1 1-91 0 0,-2 0 37 0 0,2-1-150 0 0,0 1 59 0 0,5-2 413 0 0,-4 2-315 0 0,0-1-81 0 0,-1 0-117 0 0,0 1-71 0 0,-1-1 189 0 0,-1 1 24 0 0,0 0 100 0 0,0 0 21 0 0,2-1-106 0 0,0 0-73 0 0,4-3 60 0 0,-3 2 15 0 0,2-6 236 0 0,-1-2-59 0 0,-2 0-46 0 0,0-2-33 0 0,1-9 254 0 0,-1 15-345 0 0,-1 0-1 0 0,0 0 1 0 0,-1 0 0 0 0,1-5-192 0 0,0-11 443 0 0,1 2-131 0 0,-1 0-62 0 0,-1-5-10 0 0,-1-12 42 0 0,0-11 67 0 0,2 0 4 0 0,0 4-114 0 0,-3-1-71 0 0,2-56 184 0 0,2 54-192 0 0,-1 14-40 0 0,1 1-2 0 0,3-15-21 0 0,-2 19 27 0 0,0-22-124 0 0,3-107 77 0 0,-4 73-50 0 0,0 0 21 0 0,-2 51-35 0 0,-1 8 61 0 0,0 1 35 0 0,0-25 143 0 0,0 15-119 0 0,1-7-163 0 0,-2-22-156 0 0,0 4-16 0 0,1 20 116 0 0,1 7 75 0 0,1-1 78 0 0,0 22-68 0 0,2-54-2 0 0,-2 22 73 0 0,-2 8 81 0 0,0 17-33 0 0,-1 1 35 0 0,-2-39-123 0 0,0 3-46 0 0,0 18-102 0 0,1-5-173 0 0,2 28 252 0 0,1 1 37 0 0,-1-1 48 0 0,-1 1 58 0 0,-2-12 69 0 0,3-1-100 0 0,-4-20-65 0 0,-1-2 2 0 0,3 15-42 0 0,2 14-21 0 0,0-1-37 0 0,-1 0-45 0 0,-1 0-53 0 0,-2-20 163 0 0,3-3 21 0 0,2-8 4 0 0,0 14-48 0 0,4-74 37 0 0,1 45-1 0 0,-3 33-69 0 0,-2 25 64 0 0,0-1-1 0 0,1 0 1 0 0,-1 0 0 0 0,1 1-1 0 0,1-1 1 0 0,0-1 17 0 0,-2 6-391 0 0,1 1 113 0 0,-1 0 101 0 0,1 0 89 0 0,-1-1 85 0 0,1 1 93 0 0,0-1 111 0 0,0 0 222 0 0,0-2 148 0 0,0 2-263 0 0,0 1-151 0 0,-1 0-125 0 0,1 0-38 0 0,-1-1-100 0 0,1 2 2 0 0,-1-1-37 0 0,0 0-41 0 0,0 0-43 0 0,1 1-45 0 0,-1-1-49 0 0,0 0 14 0 0,0 1-36 0 0,0-1-40 0 0,0 0-40 0 0,1 1-42 0 0,-1-1-43 0 0,0 0-45 0 0,0 0-47 0 0,0 1-48 0 0,0-1-50 0 0,0 0-51 0 0,0 1-54 0 0,0-1-54 0 0,0 0-56 0 0,0 0-57 0 0,0 1-60 0 0,0-1 664 0 0,1 1 104 0 0,0 0 84 0 0,0-1 61 0 0,4-1-104 0 0,-2 1 51 0 0,-2 0 15 0 0,0 0-58 0 0,1 0-71 0 0,-1 1-84 0 0,0-1 449 0 0,-1 1 128 0 0,0 0 29 0 0,0 0 0 0 0,0 0 1 0 0,0 0 6 0 0,0 0 1 0 0,0 0 0 0 0,-2 0 60 0 0,0 1-70 0 0,-1 1-61 0 0,1 0-52 0 0,-1 0-34 0 0,0 1-40 0 0,-5 6-3 0 0,5-5-1 0 0,1 0 100 0 0,-10 13 144 0 0,1 1-51 0 0,-36 67 653 0 0,38-67-742 0 0,-1-1-44 0 0,3-6-29 0 0,1-1 0 0 0,0 2-1 0 0,1-1 1 0 0,-3 10-78 0 0,2-7 76 0 0,-7 8-12 0 0,-1 0 8 0 0,14-21-65 0 0,-5 6 9 0 0,4-6 62 0 0,1 1 165 0 0,0-2-114 0 0,0-1-83 0 0,0-1-45 0 0,0 0-44 0 0,4-19 6 0 0,8-8-181 0 0,-3 9 40 0 0,-5 6 89 0 0,12-42-5 0 0,-1 19 61 0 0,0 8 41 0 0,1 1 43 0 0,-6 15 99 0 0,1 2 101 0 0,1 1 106 0 0,2 2 110 0 0,-13 8-352 0 0,-1 0-7 0 0,2 0-39 0 0,10 2 82 0 0,-8-1-98 0 0,3 2 31 0 0,4 5 73 0 0,-1 0-144 0 0,-1 0 39 0 0,9 9 144 0 0,-3 0 53 0 0,17 24 399 0 0,-26-34-548 0 0,3 4 89 0 0,1 1 39 0 0,3 2 391 0 0,1 1 1 0 0,7 4-620 0 0,-20-18 84 0 0,0 0-55 0 0,0 0 36 0 0,12 4 396 0 0,-8-4-378 0 0,0-1-80 0 0,-4 0-57 0 0,-1 0-89 0 0,0 0 42 0 0,0 0 37 0 0,0 0 33 0 0,0 0 42 0 0,1 0 57 0 0,1-1 294 0 0,-2 1-276 0 0,1 0-89 0 0,-1-1-41 0 0,1 1-49 0 0,-1 0-58 0 0,0 0-39 0 0,1 0-58 0 0,-1 0-63 0 0,0 0-70 0 0,0 0-74 0 0,1 0-81 0 0,-1 0-87 0 0,0 0-91 0 0,0 0-524 0 0</inkml:trace>
  <inkml:trace contextRef="#ctx0" brushRef="#br0" timeOffset="-94601.539">955 572 4832 0 0,'0'0'136'0'0,"0"0"-6"0"0,-1-2-80 0 0,0-6-75 0 0,0 6 51 0 0,1 0 34 0 0,0 1 47 0 0,-1-1 58 0 0,1 1 67 0 0,0 1 80 0 0,-2-3 97 0 0,1 0-83 0 0,0 0-61 0 0,-2-4 294 0 0,1 3-145 0 0,1 2-151 0 0,1 0 50 0 0,-1 0 58 0 0,0 0 70 0 0,0 0 56 0 0,0 0 82 0 0,1 0 92 0 0,-1 0 100 0 0,1 1-355 0 0,0 1-67 0 0,0 0-28 0 0,0 0-7 0 0,0 0-32 0 0,0 0-122 0 0,0 0-52 0 0,-3 5 20 0 0,0-2-47 0 0,2-1-61 0 0,1-1 0 0 0,-1 0-1 0 0,0 0 1 0 0,0 1-1 0 0,0-1 1 0 0,1 1-1 0 0,-1-1 1 0 0,1 0 0 0 0,-1 2-20 0 0,-1 8 126 0 0,-1 1-65 0 0,0-4-60 0 0,1 0 0 0 0,1 1 0 0 0,0-1 1 0 0,-1 7-2 0 0,2-3 21 0 0,-1 0 0 0 0,-1-1 0 0 0,-3 11-21 0 0,4-17 1 0 0,1-4 4 0 0,0 0 0 0 0,0 1 0 0 0,0-1 0 0 0,0 1 1 0 0,0-1-1 0 0,0 0 0 0 0,1 1 0 0 0,-1-1 1 0 0,0 0-1 0 0,1 1 0 0 0,-1-1-5 0 0,1 0 7 0 0,-1 0 0 0 0,0 1 1 0 0,1-1-1 0 0,-1 0 0 0 0,0 0 0 0 0,0 0 1 0 0,0 1-1 0 0,0-1 0 0 0,0 0 0 0 0,0 0 0 0 0,0 1 1 0 0,0 0-8 0 0,-1 1 62 0 0,2 2-40 0 0,-1 1-25 0 0,-2-3 55 0 0,2-3-49 0 0,-4 1 4 0 0,2 11-6 0 0,2-12-95 0 0,0 0 37 0 0,0 1 35 0 0,0 0 84 0 0,-1 1 175 0 0,1-1-197 0 0,0-1-41 0 0,-1 1-45 0 0,1-1-52 0 0,0 1-61 0 0,0-1-71 0 0,0 1-81 0 0,0-1-90 0 0,0 0-101 0 0,0 0-110 0 0,0 0-58 0 0</inkml:trace>
  <inkml:trace contextRef="#ctx0" brushRef="#br0" timeOffset="-94318.004">1045 566 6304 0 0,'0'0'141'0'0,"1"0"-29"0"0,-1 0-41 0 0,1 0-16 0 0,3-2 5 0 0,-4 2 7 0 0,1 0 53 0 0,3 1-11 0 0,-1 1 38 0 0,2 9 425 0 0,-4-6-371 0 0,-1-1-83 0 0,1 5 7 0 0,-1 0 89 0 0,-2 5 186 0 0,-3 8 351 0 0,2-12-454 0 0,1-2-88 0 0,0 0-45 0 0,0-1-56 0 0,0 1-69 0 0,-8 34-39 0 0,8-34 15 0 0,1 0 0 0 0,-2 0 0 0 0,1-1 1 0 0,-1 1-1 0 0,-1 2-15 0 0,0-1 20 0 0,1-1 0 0 0,0 2 0 0 0,-1 4-20 0 0,3-8-47 0 0,-1 0-87 0 0,0 0-81 0 0,-1 1-72 0 0,1-3 29 0 0,0 1-34 0 0,-3 4-378 0 0,0-1-95 0 0,-1-1-70 0 0,5-4-345 0 0,-2-1-665 0 0</inkml:trace>
  <inkml:trace contextRef="#ctx0" brushRef="#br0" timeOffset="-93876.065">1142 716 6504 0 0,'0'0'141'0'0,"0"0"23"0"0,0 0 13 0 0,0 0 30 0 0,0 0 76 0 0,0 0 33 0 0,1 1 4 0 0,3 6 92 0 0,-2 0-62 0 0,0 0-55 0 0,-2 1-50 0 0,-1 1-46 0 0,-1-1-38 0 0,-3 9 65 0 0,-2-4-113 0 0,-13 21 89 0 0,11-22-77 0 0,-6 13 34 0 0,3 4 113 0 0,6-14-65 0 0,5-12-102 0 0,-2 7-4 0 0,2-6 12 0 0,1-1 57 0 0,-1 0 95 0 0,1 0 117 0 0,0-2-140 0 0,0 1 38 0 0,2-2 2 0 0,4-1-96 0 0,0 1-74 0 0,2-1 84 0 0,-1 0 3 0 0,-1 0-43 0 0,-4 1-100 0 0,0 0 1 0 0,1 0 0 0 0,-1-1-1 0 0,0 1 1 0 0,1-1-1 0 0,-1 1 1 0 0,0-1 0 0 0,1 0-57 0 0,12-5 233 0 0,0 0-47 0 0,12-5 56 0 0,-19 8-185 0 0,0-1 0 0 0,0 0 0 0 0,-1-1 0 0 0,1 0-57 0 0,-5 3 10 0 0,15-7-5 0 0,-16 8 27 0 0,0 0-108 0 0,-1 0-101 0 0,1 1-90 0 0,-1-1-85 0 0,0 0-75 0 0,0 0-67 0 0,0 1-59 0 0,1-1-333 0 0,-1 0-81 0 0,2-1-873 0 0,1 1-1057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44:51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5 103 12304 0 0,'-3'3'385'0'0,"2"1"-116"0"0,0 0-100 0 0,2 1-79 0 0,1 4-65 0 0,4 4-111 0 0,-4-8 60 0 0,-1-1 34 0 0,1 1 88 0 0,0 8 127 0 0,0 0 57 0 0,1 3 108 0 0,0 7 239 0 0,1 5 70 0 0,-1-9-334 0 0,0-4-164 0 0,-2-7-144 0 0,1 0-33 0 0,1 3 115 0 0,-1 1 39 0 0,-3-4-2 0 0,1-7-56 0 0,0 0-47 0 0,1 14 25 0 0,-2-8 6 0 0,0-7 3 0 0,-1-1 50 0 0,0-2-54 0 0,2-1-67 0 0,1 3-13 0 0,-8-26 69 0 0,5 0-86 0 0,5-7-84 0 0,6-16-146 0 0,-5 33 154 0 0,-4 14 60 0 0,1 0-1 0 0,-1 0 1 0 0,1 0 0 0 0,0 0 0 0 0,0 0 0 0 0,0 0 0 0 0,0 0 0 0 0,1-1 12 0 0,4-7-45 0 0,-4 8 44 0 0,0-1 0 0 0,0 1-1 0 0,0-1 1 0 0,0 1 0 0 0,1-1 0 0 0,0 1-1 0 0,2-2 2 0 0,-4 4 2 0 0,-1 1 0 0 0,0 0 0 0 0,0-1 0 0 0,1 1 0 0 0,-1 0 0 0 0,0 0 0 0 0,1 0 0 0 0,-1-1 0 0 0,0 1 0 0 0,1 0 0 0 0,-1 0 0 0 0,0 0 0 0 0,1 0 0 0 0,-1 0 0 0 0,1 0 0 0 0,-1-1 0 0 0,0 1 0 0 0,1 0 0 0 0,-1 0 0 0 0,1 0-1 0 0,-1 0 1 0 0,0 1 0 0 0,1-1 0 0 0,-1 0 0 0 0,0 0 0 0 0,1 0 0 0 0,-1 0 0 0 0,1 0 0 0 0,-1 0 0 0 0,0 0 0 0 0,1 1 0 0 0,-1-1 0 0 0,0 0 0 0 0,1 0 0 0 0,-1 1 0 0 0,0-1-2 0 0,0 0 3 0 0,4 1 33 0 0,-1 1 0 0 0,0-1-1 0 0,0 1 1 0 0,1 0 0 0 0,-1 0 0 0 0,-1 0 0 0 0,1 0 0 0 0,0 0 0 0 0,0 1 0 0 0,-1-1 0 0 0,1 1-1 0 0,-1-1 1 0 0,0 1 0 0 0,1 1-36 0 0,10 18 187 0 0,-4-2-74 0 0,-2 0-59 0 0,-2-1-73 0 0,-1-1-92 0 0,-3-9 77 0 0,0 0 36 0 0,3 34 144 0 0,-4-31-182 0 0,0 1-100 0 0,0-13 11 0 0,0 0-61 0 0,0 1-83 0 0,0-1 84 0 0,0 0-41 0 0,0 0-42 0 0,0 0-41 0 0,0 0-37 0 0,0 0-34 0 0,0 0-245 0 0,0 0-56 0 0,0 0-800 0 0,0 0-630 0 0,0 0-1198 0 0</inkml:trace>
  <inkml:trace contextRef="#ctx0" brushRef="#br0" timeOffset="579.038">338 22 11072 0 0,'0'0'324'0'0,"0"0"-3"0"0,0 0-238 0 0,0 1-49 0 0,5 15-66 0 0,-1-2 45 0 0,-1-2 41 0 0,-1 0 34 0 0,3 15 232 0 0,-2 15 307 0 0,-3-21-192 0 0,1-5-144 0 0,-2 1-79 0 0,1-17-211 0 0,-2 21 211 0 0,1-4-31 0 0,1-5 33 0 0,2-2 88 0 0,-2-9-258 0 0,-1 1 108 0 0,-1 0 69 0 0,-3 0 389 0 0,4-3-311 0 0,-4-16-91 0 0,2-1-105 0 0,3-2-93 0 0,1 0-83 0 0,1-1-73 0 0,2 1-62 0 0,0 1-53 0 0,1 2-41 0 0,-3 10 71 0 0,0 0 1 0 0,1 0-1 0 0,0 0 1 0 0,3-4 230 0 0,9-13-546 0 0,-7 11 287 0 0,3-3-61 0 0,-1 6 184 0 0,-2 4-32 0 0,1 2 99 0 0,-3 3 69 0 0,1 1 37 0 0,4 6 111 0 0,-10-5-48 0 0,1-1 60 0 0,0 2-68 0 0,1 1-42 0 0,1 2-16 0 0,-3-4 28 0 0,11 15 242 0 0,1 10 81 0 0,-1 21 230 0 0,-12-47-611 0 0,9 58 637 0 0,-6-34-279 0 0,-3-22-337 0 0,1 4 175 0 0,0 9 52 0 0,-1-8-119 0 0,0 1 84 0 0,0 0 95 0 0,-1-5-110 0 0,0 0 37 0 0,0 0 41 0 0,-1-1 44 0 0,5-6 57 0 0,0 0-76 0 0,1-1-68 0 0,-1 0-57 0 0,1-2-29 0 0,0-1-56 0 0,1-1-33 0 0,1-4-21 0 0,2-1 46 0 0,-4 6-83 0 0,0 1 0 0 0,1 0 0 0 0,1 0 0 0 0,-1 0 0 0 0,3-2-4 0 0,13-9-11 0 0,-18 16 0 0 0,0 0 1 0 0,0 1 0 0 0,0-1-1 0 0,0 1 1 0 0,0 0 0 0 0,2-1 10 0 0,-3 2-7 0 0,-1-1-1 0 0,1 1 1 0 0,0 0 0 0 0,0-1 0 0 0,0 1 0 0 0,0 0-1 0 0,-1 0 1 0 0,1 1 0 0 0,1-1 7 0 0,13 6-25 0 0,-11-2 26 0 0,0-1 1 0 0,0 1 0 0 0,0 1-1 0 0,3 3-1 0 0,-4-4-3 0 0,0 0 0 0 0,1 0 0 0 0,-1-1 0 0 0,4 3 3 0 0,-4-4-150 0 0,-1 0 42 0 0,4 3-2 0 0,2 1 124 0 0,4 3 175 0 0,-3-2-17 0 0,-3-2-104 0 0,-1-2-68 0 0,0 1-69 0 0,-1-1-55 0 0,0 0-72 0 0,0 0-83 0 0,0 0-92 0 0,0-1-17 0 0,-1 0-77 0 0,0-1-85 0 0,1 1-90 0 0,-1-1-97 0 0,0 1-101 0 0,1-1-109 0 0,-1 0-115 0 0,4 0-1115 0 0,3 1-1228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5T16:35:00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35 7464 0 0,'0'0'216'0'0,"0"0"-156"0"0,-1 1 55 0 0,-3-1 165 0 0,-3 2 259 0 0,4-1-335 0 0,0 0-45 0 0,1-1-74 0 0,1 1 319 0 0,0-1-42 0 0,-1 1-40 0 0,1-1-35 0 0,-2 1 188 0 0,0 0-111 0 0,0 0-93 0 0,0 0-62 0 0,-7 0 302 0 0,6-2-239 0 0,2 1-91 0 0,0-1 38 0 0,1 0 47 0 0,-1 0 54 0 0,-9-2 624 0 0,2 1-373 0 0,1 2-152 0 0,0-1-70 0 0,0 0-77 0 0,2 1-106 0 0,-1-1 134 0 0,0-1-51 0 0,0 1-42 0 0,0-1-38 0 0,-9-2 131 0 0,-8-5 38 0 0,-4 3-321 0 0,7 3 55 0 0,5 2 93 0 0,8 0-32 0 0,1 1 41 0 0,-1-1 73 0 0,0-1-43 0 0,2 0-52 0 0,0 2-32 0 0,5 0-111 0 0,0 0 1 0 0,0 0 0 0 0,0 0-1 0 0,0 0 1 0 0,1 1 0 0 0,-1-1-1 0 0,0 0 1 0 0,0 1 0 0 0,0-1 0 0 0,0 0-1 0 0,1 1 1 0 0,-1-1 0 0 0,0 1-1 0 0,1 0 1 0 0,-2 0-10 0 0,-7 7 52 0 0,-15 9-51 0 0,23-17-1 0 0,0 0 0 0 0,0 0 0 0 0,1 1 0 0 0,-1-1 0 0 0,0 1 0 0 0,0-1 0 0 0,1 0 0 0 0,-1 1 0 0 0,0-1 0 0 0,1 1 0 0 0,-1 0 0 0 0,1-1 0 0 0,-1 1 0 0 0,1 0 0 0 0,-1-1 0 0 0,1 1 0 0 0,-1 0 0 0 0,1-1 0 0 0,-1 1 0 0 0,1 0 0 0 0,0 0 0 0 0,0-1 0 0 0,-1 2 0 0 0,0 1 0 0 0,-8 8 0 0 0,7-10 0 0 0,1 1 0 0 0,-1-1 0 0 0,1 1 0 0 0,-1 0 0 0 0,1-1 0 0 0,0 1 0 0 0,0 0 0 0 0,0 0 0 0 0,0 0 0 0 0,0 0 0 0 0,0 0 0 0 0,1 0 0 0 0,-1 0 0 0 0,1 0 0 0 0,-6 13 0 0 0,5-14 1 0 0,0 0 0 0 0,0 1 0 0 0,1-1 0 0 0,-1 1 0 0 0,0-1 0 0 0,1 1 0 0 0,-1-1 0 0 0,1 1 1 0 0,0-1-1 0 0,-1 1 0 0 0,1-1 0 0 0,0 1 0 0 0,0-1 0 0 0,0 1 0 0 0,0 0 0 0 0,0-1 0 0 0,0 1-1 0 0,4 6 38 0 0,-3-7-31 0 0,-1 0-1 0 0,1-1 0 0 0,-1 1 1 0 0,1 0-1 0 0,-1 0 0 0 0,0 0 1 0 0,0-1-1 0 0,1 1 0 0 0,-1 0 1 0 0,0 0-1 0 0,0 0 1 0 0,0 0-1 0 0,0 0 0 0 0,0 0 1 0 0,0-1-1 0 0,0 1 0 0 0,0 0 1 0 0,0 0-1 0 0,0 0 0 0 0,0 0 1 0 0,-1 0-1 0 0,1-1 0 0 0,0 1 1 0 0,-1 0-1 0 0,1 0 0 0 0,-1 0 1 0 0,1-1-1 0 0,-1 1 0 0 0,1 0-6 0 0,-4 11 54 0 0,5 0-43 0 0,-1-9-10 0 0,0 0 0 0 0,0 0 1 0 0,0 0-1 0 0,0 0 0 0 0,0 0 1 0 0,-1-1-1 0 0,1 1 0 0 0,-2 3-1 0 0,0-2 14 0 0,0 0-3 0 0,1 16 71 0 0,1-18-75 0 0,0 1 0 0 0,1 0 0 0 0,-1 0 0 0 0,1 0 0 0 0,-1-1 0 0 0,1 1 1 0 0,0 0-1 0 0,0-1 0 0 0,0 1 0 0 0,1 0 0 0 0,-1-1 0 0 0,2 2-7 0 0,0 1 45 0 0,-3-3-34 0 0,-1-1-11 0 0,1 0 0 0 0,0-1 0 0 0,0 1-1 0 0,0 0 1 0 0,0 0 0 0 0,0-1 0 0 0,0 1 0 0 0,0 0 0 0 0,0 0 0 0 0,0-1 0 0 0,0 1-1 0 0,0 0 1 0 0,0 0 0 0 0,0-1 0 0 0,1 1 0 0 0,-1 0 0 0 0,0-1 0 0 0,1 1 0 0 0,-1 0-1 0 0,1 0 1 0 0,1 2 11 0 0,0 1-1 0 0,0-1 0 0 0,1 0 0 0 0,0 0 1 0 0,-1-1-1 0 0,1 1 0 0 0,0 0 0 0 0,1 0-10 0 0,5 4 36 0 0,-7-5-23 0 0,1 0-1 0 0,0 0 1 0 0,0 0 0 0 0,0 0 0 0 0,0-1 0 0 0,0 1 0 0 0,0-1-1 0 0,1 0 1 0 0,-1 0 0 0 0,0 0 0 0 0,1 0 0 0 0,-1 0 0 0 0,2-1-13 0 0,28 2 163 0 0,-31-2-151 0 0,0-1-1 0 0,0 0 1 0 0,0 1-1 0 0,0-1 1 0 0,0 0 0 0 0,0 0-1 0 0,-1 0 1 0 0,1 0-1 0 0,0 0 1 0 0,0 0-1 0 0,0-1-11 0 0,-1 1 8 0 0,0 0 0 0 0,1 0-1 0 0,-1 0 1 0 0,0 0 0 0 0,0 0 0 0 0,0 0-1 0 0,0 0 1 0 0,0 0 0 0 0,0-1 0 0 0,-1 1-1 0 0,1 0 1 0 0,0 0 0 0 0,-1-1 0 0 0,1 1-1 0 0,-1-1 1 0 0,1 0-8 0 0,-1 1 6 0 0,0-1 1 0 0,1 1-1 0 0,-1 0 0 0 0,0 0 0 0 0,0 0 1 0 0,1 0-1 0 0,-1-1 0 0 0,1 1 0 0 0,-1 0 1 0 0,1 0-1 0 0,0-1-6 0 0,3-7 52 0 0,-4 1 12 0 0,0 5-42 0 0,-1 1-1 0 0,1-1 1 0 0,0 0-1 0 0,-1 1 1 0 0,1-1-1 0 0,1 0 1 0 0,-1 1-1 0 0,0-1 1 0 0,1-2-22 0 0,-1 1 16 0 0,-1-1 0 0 0,1 1 0 0 0,-1 0 0 0 0,0 0 0 0 0,0 0 0 0 0,-1 0 0 0 0,1 0 0 0 0,-1 0 0 0 0,0 0 0 0 0,0 0 0 0 0,0 1 0 0 0,-2-2-16 0 0,4 5-6 0 0,-4-5 20 0 0,-12-12 106 0 0,9 14-103 0 0,0 0 1 0 0,-1 0-1 0 0,1 1 1 0 0,-1 0-1 0 0,0 0 1 0 0,1 1-1 0 0,-3 0-17 0 0,0 0 4 0 0,0 1-1 0 0,0 0 0 0 0,0 0 0 0 0,0 1 0 0 0,-3 1-3 0 0,12-2 0 0 0,0 0 1 0 0,1 1-1 0 0,-1-1 0 0 0,1 0 0 0 0,-1 0 0 0 0,0 0 0 0 0,1 1 0 0 0,-1-1 0 0 0,1 0 0 0 0,-1 1 0 0 0,1-1 1 0 0,-1 0-1 0 0,1 1 0 0 0,-1-1 0 0 0,1 1 0 0 0,0-1 0 0 0,-1 1 0 0 0,0-1 0 0 0,-7 7-5 0 0,-5-6-34 0 0,11-1-172 0 0,1 1 8 0 0,-1 0 87 0 0,-1 0 57 0 0,-3 2 9 0 0,6-3-5 0 0,-1 1 293 0 0,1-1-104 0 0,-1 1-94 0 0,0-1-86 0 0,1 0-38 0 0,-1 1-38 0 0,1 0-223 0 0,-1-1-106 0 0,0 1-74 0 0,-1 1-800 0 0,1-2 786 0 0,0 1 15 0 0,1-1 304 0 0,-1 1 36 0 0,-3 1-1142 0 0</inkml:trace>
  <inkml:trace contextRef="#ctx0" brushRef="#br0" timeOffset="526.463">386 376 9648 0 0,'0'0'216'0'0,"0"0"32"0"0,0 0 12 0 0,0 1-106 0 0,-1 0-79 0 0,0 4-91 0 0,-1-1 53 0 0,0 0 48 0 0,0-1 42 0 0,-1 2 232 0 0,0-1 105 0 0,-1 4 799 0 0,3-5-753 0 0,1 2-41 0 0,1-2-291 0 0,0 1-47 0 0,-1 2 233 0 0,-4 2 61 0 0,1-1-85 0 0,2-1-79 0 0,1 1-72 0 0,-1 14 434 0 0,-3-7-287 0 0,0-6-154 0 0,2 3 154 0 0,0-5-168 0 0,1 0-40 0 0,-1-3-76 0 0,0 1-34 0 0,1-2 37 0 0,1-1-69 0 0,-1 0 37 0 0,1 2 58 0 0,-2 1 48 0 0,0 1 72 0 0,4-2-135 0 0,9 1-54 0 0,-11-4-8 0 0,13 3 55 0 0,-1-1-55 0 0,-1-3-116 0 0,-7 0 4 0 0,-1-1-38 0 0,-1 0-43 0 0,0-2-44 0 0,3-4-273 0 0,4 0-87 0 0,1 0-196 0 0,-3-3-41 0 0</inkml:trace>
  <inkml:trace contextRef="#ctx0" brushRef="#br0" timeOffset="786.728">396 182 11976 0 0,'0'0'266'0'0,"0"0"44"0"0,0 0 15 0 0,0 0-129 0 0,0 0-93 0 0,0 0 73 0 0,0 0-47 0 0,0 0 139 0 0,0 0 249 0 0,0 0 25 0 0,0 0-229 0 0,0 0-142 0 0,0 0-52 0 0,0 0-6 0 0,0 0 8 0 0,0 0-22 0 0,0 0-272 0 0,0 0 69 0 0,0 1 57 0 0,1-1 50 0 0,0 1 106 0 0,2 1 331 0 0,-2-2-359 0 0,0 1-70 0 0,0 0-49 0 0,0-1-39 0 0,-1 0-46 0 0,1 1-50 0 0,0-1-75 0 0,-1 1-72 0 0,1-1-77 0 0,-1 0-85 0 0,1 1-91 0 0,-1-1-99 0 0,1 0-105 0 0,-1 0-111 0 0,1 1-286 0 0,0 0-277 0 0,2 0-780 0 0</inkml:trace>
  <inkml:trace contextRef="#ctx0" brushRef="#br0" timeOffset="1432.778">627 312 9872 0 0,'0'0'222'0'0,"0"0"30"0"0,0 0 20 0 0,0 2-148 0 0,-1 2-35 0 0,0 0-35 0 0,0 0-35 0 0,0-1 1 0 0,1 0 37 0 0,-1 2 155 0 0,1 1 171 0 0,0 4 339 0 0,0-3-104 0 0,-1-1-259 0 0,1-2-122 0 0,-1 0-76 0 0,0 3 239 0 0,0 0-39 0 0,1 0-37 0 0,-1-1-33 0 0,0 8 206 0 0,0-1-92 0 0,0 1-55 0 0,-2 20 366 0 0,-1-10-401 0 0,-3 27 224 0 0,6-41-397 0 0,-2 5-24 0 0,-1 5 31 0 0,3-13-63 0 0,1 0 35 0 0,0-6-49 0 0,0 0-12 0 0,3 3-34 0 0,0-1 83 0 0,6-3-65 0 0,0-2-45 0 0,-5 0 30 0 0,-2 2-4 0 0,19-12-130 0 0,-2-5-72 0 0,-10 5-63 0 0,1-1 0 0 0,2-5 240 0 0,-5 6-179 0 0,1 1 0 0 0,0 0-1 0 0,2 0 180 0 0,25-26-446 0 0,-24 26 341 0 0,1-1 54 0 0,-8 8 25 0 0,1 2-7 0 0,-18 9 160 0 0,-1 4-79 0 0,-13 6-18 0 0,-6 0 39 0 0,14-5-74 0 0,17-11 6 0 0,-1 1 0 0 0,1-1 1 0 0,0 1-1 0 0,0-1 0 0 0,0 1 0 0 0,0 0 0 0 0,0 0 0 0 0,0 0 0 0 0,1 0 0 0 0,-1 0-1 0 0,1-1 67 0 0,3 1 66 0 0,9 9 177 0 0,1-1-69 0 0,1-2-53 0 0,2 0-41 0 0,15 5 304 0 0,13 4-451 0 0,-42-17 7 0 0,6 3-54 0 0,1-1 42 0 0,28 7 141 0 0,-23-7-195 0 0,-6-1-32 0 0,0-1-54 0 0,0 1-64 0 0,-1-1-72 0 0,-6 0 179 0 0,0 0 1 0 0,0 0-20 0 0,1 0-47 0 0,-1 0-15 0 0,0 0-47 0 0,0-1-53 0 0,1 1-60 0 0,-1 0-64 0 0,1 0-60 0 0,0 0-54 0 0,-1 0-46 0 0,1-1-166 0 0,0 1-45 0 0,1 0-201 0 0,0-1-539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44:50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 7968 0 0,'0'0'233'0'0,"0"0"-9"0"0,-3 0-147 0 0,1 1 82 0 0,-1 1-43 0 0,-4 7 100 0 0,3-2-78 0 0,2-2 3 0 0,1-2 24 0 0,0-1 56 0 0,-10 35 1525 0 0,5-12-686 0 0,3-14-663 0 0,0-1-34 0 0,1 1-40 0 0,-1-1-43 0 0,-1 4 9 0 0,1-1-95 0 0,-2 11 245 0 0,1 2-100 0 0,2-2-89 0 0,0 29 276 0 0,2-42-546 0 0,0 0 113 0 0,0 0 68 0 0,0 14 290 0 0,0-17-344 0 0,0-1-39 0 0,0 3-54 0 0,0 0-94 0 0,0-5-9 0 0,0 0-37 0 0,0 1-40 0 0,0 0-43 0 0,0-1-47 0 0,0 1-50 0 0,0 0-53 0 0,0 0-58 0 0,1-6-732 0 0,3 0-16 0 0</inkml:trace>
  <inkml:trace contextRef="#ctx0" brushRef="#br0" timeOffset="373.112">159 79 11664 0 0,'1'0'272'0'0,"0"-1"-92"0"0,1 0-55 0 0,3-3 70 0 0,-4 3-86 0 0,9-3 80 0 0,3 3-51 0 0,0-1-74 0 0,-4 0-22 0 0,1 0 73 0 0,6 0 197 0 0,12 2 325 0 0,-17 2-390 0 0,0 1-52 0 0,0 2-87 0 0,3 6 277 0 0,-8 2-108 0 0,-4 2-87 0 0,-6 1-70 0 0,-4 4-39 0 0,4-13-58 0 0,0 0 0 0 0,-1-1 1 0 0,0 1-1 0 0,-3 3-23 0 0,-10 10 48 0 0,-6 12-26 0 0,-14 16 39 0 0,22-31-51 0 0,10-11-10 0 0,0 1 0 0 0,0 0 0 0 0,0 0 0 0 0,1 1 0 0 0,0-1 1 0 0,-4 8-1 0 0,4-5 0 0 0,4-9 0 0 0,0 1 0 0 0,0-1 0 0 0,0 0 0 0 0,0 1 0 0 0,1-1 0 0 0,-1 1 0 0 0,1-1 0 0 0,-1 1 0 0 0,1 0 0 0 0,0-1 0 0 0,-1 2 0 0 0,2 5 0 0 0,-1-8 0 0 0,0 1 0 0 0,0-1 0 0 0,0 1 0 0 0,0-1 0 0 0,0 0 0 0 0,0 1 0 0 0,0-1 0 0 0,0 1 0 0 0,0-1 0 0 0,1 0 0 0 0,-1 1 0 0 0,0-1 0 0 0,0 0 0 0 0,0 1 0 0 0,1-1 0 0 0,-1 0 0 0 0,0 1 0 0 0,0-1 0 0 0,1 0 0 0 0,-1 1 0 0 0,0-1 0 0 0,1 0 0 0 0,-1 0 0 0 0,0 1 0 0 0,1-1 0 0 0,-1 0 0 0 0,1 0 0 0 0,-1 0 0 0 0,0 0 0 0 0,1 1 0 0 0,-1-1 0 0 0,1 0 0 0 0,-1 0 0 0 0,1 0 0 0 0,2 1 24 0 0,0 1 0 0 0,0-1 0 0 0,0 0 0 0 0,0 0 0 0 0,0-1 0 0 0,2 1-24 0 0,1 0 62 0 0,0 0-1 0 0,0-1 0 0 0,0 0 0 0 0,0-1 1 0 0,4 0-62 0 0,30-7 315 0 0,-15 0-154 0 0,-15 5-113 0 0,-5 2-82 0 0,4-2 14 0 0,-1 1 43 0 0,21-7 177 0 0,-18 5-144 0 0,-4 2-56 0 0,0-1-36 0 0,-1 1-26 0 0,0 0-35 0 0,0 0-41 0 0,-1-1-44 0 0,1 1-49 0 0,0-1-55 0 0,0 0-60 0 0,0 0-63 0 0,-5 3 39 0 0,1-1-57 0 0,-1 0-50 0 0,0 0-44 0 0,1 0-153 0 0,0 0-44 0 0,-1 0-185 0 0,2 0-500 0 0,-3 0 1387 0 0</inkml:trace>
  <inkml:trace contextRef="#ctx0" brushRef="#br0" timeOffset="748.93">459 14 11544 0 0,'0'0'264'0'0,"0"0"-17"0"0,1 0-63 0 0,-1-1-52 0 0,1 1-43 0 0,0 0-22 0 0,4-1 31 0 0,-3 0-22 0 0,7-2-130 0 0,-1 1 88 0 0,0 0 79 0 0,1 0 66 0 0,1 1 110 0 0,1 0 64 0 0,1 1 127 0 0,7 2 292 0 0,-1 2-35 0 0,-6-1-317 0 0,-3 2-141 0 0,0-1-83 0 0,-2 1-111 0 0,0 0-82 0 0,0 1-92 0 0,-1 1-103 0 0,-5-5 197 0 0,0-1 0 0 0,1 1 0 0 0,-1 0-1 0 0,0 0 1 0 0,0 0 0 0 0,0 0 0 0 0,-1 0 0 0 0,1 1-5 0 0,0 0 21 0 0,0 1 0 0 0,0 0 1 0 0,-1 0-1 0 0,1-1 0 0 0,-1 1 1 0 0,0 0-1 0 0,-1 1-21 0 0,-4 27 154 0 0,0-14-107 0 0,4-15-47 0 0,-1 4 29 0 0,-1 1-1 0 0,0-1 0 0 0,0 0 0 0 0,0 0 0 0 0,-1 0-28 0 0,-8 11 61 0 0,-1 0 1 0 0,-4 4-62 0 0,4-7 37 0 0,2 0 1 0 0,0 1-1 0 0,-1 4-37 0 0,8-10 0 0 0,5-7 0 0 0,-1-1 0 0 0,0-2 0 0 0,0 1 0 0 0,0-1 0 0 0,0 1 0 0 0,0 0 0 0 0,0-1 0 0 0,0 1 0 0 0,1-1 0 0 0,-1 1 0 0 0,0-1 0 0 0,0 1 0 0 0,0-1 0 0 0,1 1 0 0 0,-1 0 0 0 0,0-1 0 0 0,1 1 0 0 0,-1-1 0 0 0,0 0 0 0 0,1 1 0 0 0,-1-1 0 0 0,1 1 0 0 0,-1-1 0 0 0,0 1 0 0 0,1-1 0 0 0,-1 0 0 0 0,1 1 0 0 0,-1-1 0 0 0,1 0 0 0 0,0 0 0 0 0,-1 1 0 0 0,1-1 0 0 0,-1 0 0 0 0,1 0 0 0 0,-1 0 0 0 0,1 0 0 0 0,0 0 0 0 0,-1 0 0 0 0,1 0 0 0 0,-1 0 0 0 0,1 0 0 0 0,0 0 0 0 0,-1 0 0 0 0,1 0 0 0 0,1 0 0 0 0,8 2-1 0 0,-8-2 6 0 0,0 1 1 0 0,1-1-1 0 0,-1 0 1 0 0,0 1-1 0 0,0-1 1 0 0,1 0-1 0 0,-1-1 1 0 0,0 1-1 0 0,1 0 1 0 0,0-1-6 0 0,7-1-63 0 0,1-1 62 0 0,25-9 218 0 0,-28 9-190 0 0,6-3-75 0 0,-8 4-31 0 0,1-1-47 0 0,2-2-148 0 0,-4 3 89 0 0,0-1-36 0 0,-1 1-37 0 0,1-1-41 0 0,0 0-42 0 0,-1 1-47 0 0,-2 1 16 0 0,-1 0-56 0 0,1 0-48 0 0,-1 0-42 0 0,1 0-152 0 0,0 0-42 0 0,0 0-184 0 0,2-1-493 0 0,-4 2 1380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45:07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84 5760 0 0,'0'0'166'0'0,"1"-1"-32"0"0,0 1-72 0 0,4-4-58 0 0,-3 2 64 0 0,-2 0-45 0 0,1 1 42 0 0,0 0 40 0 0,0-1 36 0 0,0 0 136 0 0,1-1 67 0 0,-1 1 58 0 0,0-1 49 0 0,1 0 142 0 0,0 0 40 0 0,3-8 1350 0 0,-3 6-1046 0 0,-2 2-506 0 0,1 1-34 0 0,0-1 67 0 0,-1 0-89 0 0,0 0-142 0 0,0 1-83 0 0,0-1-92 0 0,-1 1-101 0 0,1 1 382 0 0,0 1-27 0 0,0 0-100 0 0,0 0-42 0 0,-1-1 10 0 0,1 0-86 0 0,-5-7 15 0 0,5 7-50 0 0,-1 0 37 0 0,-13-3 19 0 0,6 3-94 0 0,4 3-21 0 0,-1-1 1 0 0,1 1 0 0 0,-1 0 0 0 0,1 0 0 0 0,0 0 0 0 0,0 1 0 0 0,0-1 0 0 0,0 1 0 0 0,0 0 0 0 0,0 0 0 0 0,-2 3-1 0 0,-15 17 54 0 0,4 1 50 0 0,12-16-105 0 0,0 1 1 0 0,1 0 0 0 0,0 0 0 0 0,1 0 0 0 0,-2 7 0 0 0,-2 9 54 0 0,2 7 9 0 0,0 15 106 0 0,1-3 1 0 0,-1-15-87 0 0,2 5-4 0 0,5 0 39 0 0,-1-1 18 0 0,-1-12-79 0 0,-1 30 8 0 0,-1-31 3 0 0,0-4-18 0 0,-2 5-26 0 0,2-12 60 0 0,2-6-87 0 0,0-1-33 0 0,-1 0-35 0 0,1 0-41 0 0,0 0-48 0 0,-1-1-57 0 0,1 1-64 0 0,-1 0-71 0 0,1-1-78 0 0,-1 1 95 0 0,1-1-39 0 0,0 0-44 0 0,-1 0-44 0 0,0 0-47 0 0,1 0-49 0 0,-1-1-52 0 0,0 1-53 0 0,0 1-1304 0 0,-2 0-1110 0 0</inkml:trace>
  <inkml:trace contextRef="#ctx0" brushRef="#br0" timeOffset="274.557">1 368 12752 0 0,'0'0'289'0'0,"0"-1"39"0"0,0 0-113 0 0,0-2-41 0 0,0-2-7 0 0,0 3-60 0 0,2 1-31 0 0,0-1-44 0 0,14-4-1 0 0,24-5-73 0 0,-27 8 67 0 0,0 1 49 0 0,-5 0 14 0 0,1 0 36 0 0,25-4 245 0 0,0-1-91 0 0,2-2-96 0 0,-31 8-372 0 0,-1-1 85 0 0,1 1 73 0 0,0 0 59 0 0,0 0 46 0 0,0-1 32 0 0,12-1 323 0 0,-10 2-279 0 0,0 0-69 0 0,1 0-106 0 0,-4 0-55 0 0,1 0-57 0 0,-1 1-66 0 0,0-1-72 0 0,0 1-1 0 0,-1-1-55 0 0,1 1-58 0 0,-1-1-63 0 0,0 1-65 0 0,1-1-70 0 0,-1 1-74 0 0,0-1-77 0 0,3 0-1129 0 0,2 0-1056 0 0</inkml:trace>
  <inkml:trace contextRef="#ctx0" brushRef="#br0" timeOffset="460.227">437 268 11056 0 0,'2'-2'310'0'0,"1"1"-58"0"0,-1-1-53 0 0,2 2-47 0 0,0-1-21 0 0,0 0-47 0 0,2 1-31 0 0,2-1-31 0 0,3 1-2 0 0,-4-1 50 0 0,-1 0 59 0 0,-2-1 91 0 0,5-1 231 0 0,0 1 39 0 0,35-6 1959 0 0,-35 7-1974 0 0,-4 0-211 0 0,1 0-35 0 0,5-1 135 0 0,0 0-117 0 0,0 0-108 0 0,0 1-96 0 0,-1-1-84 0 0,1 0-74 0 0,0 0-63 0 0,-10 2 143 0 0,4 1 20 0 0,-4 0-31 0 0,1-1-32 0 0,-1 1-50 0 0,0-1-59 0 0,1 1-73 0 0,-2-1-20 0 0,1 1-64 0 0,0-1-72 0 0,0 0-79 0 0,-1 1-84 0 0,1-1-92 0 0,-1 0-99 0 0,0 0-104 0 0,0 0 867 0 0,0 0-350 0 0,0 0-36 0 0,0 0-482 0 0,0 0-297 0 0,0 0-721 0 0</inkml:trace>
  <inkml:trace contextRef="#ctx0" brushRef="#br0" timeOffset="724.551">446 439 10224 0 0,'0'1'226'0'0,"0"-1"-74"0"0,0 0-61 0 0,-1 0-51 0 0,1 1-44 0 0,-2 0-136 0 0,1 0 125 0 0,1 0 79 0 0,-1-1 106 0 0,1 0-32 0 0,0 1 40 0 0,0-1 44 0 0,0 0 49 0 0,0 0 53 0 0,0 1 57 0 0,0-1 62 0 0,1 0 65 0 0,9 2 135 0 0,1 0-63 0 0,0-1-64 0 0,1-1-65 0 0,-1 0-66 0 0,1 0-65 0 0,0 0-66 0 0,0 0-67 0 0,3-1-42 0 0,0 1-119 0 0,28-3 90 0 0,-16-1-100 0 0,-4-2-96 0 0,-12 3-4 0 0,1 0-37 0 0,-10 2 144 0 0,-1 1-34 0 0,1-1-34 0 0,-1 1-38 0 0,1-1-38 0 0,0 1-41 0 0,-1-1-44 0 0,1 1-45 0 0,-1 0-47 0 0,1-1-49 0 0,0 1-51 0 0,-1 0-54 0 0,1-1-56 0 0,-1 1-57 0 0,1 0-60 0 0,0 0-61 0 0,2-1-1307 0 0,2-1-1130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45:11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142 250 9528 0 0,'0'-1'196'0'0,"-1"1"-38"0"0,-2-3 65 0 0,0 0-93 0 0,-3-2 109 0 0,1 1-284 0 0,1-2 83 0 0,1 0 82 0 0,0-1 81 0 0,2 2-13 0 0,-1 1 39 0 0,-1 0 39 0 0,1 0 38 0 0,1 3-244 0 0,0-1 61 0 0,-1 0 245 0 0,0-2 380 0 0,1 2-555 0 0,-1 1-66 0 0,-2-1 87 0 0,0-2 192 0 0,-1-1 210 0 0,2 5-450 0 0,-1-1-38 0 0,-4 3 192 0 0,0 1-99 0 0,-1 3-80 0 0,1 1-58 0 0,6-5-66 0 0,-1 1 0 0 0,1-1 0 0 0,0 1 0 0 0,-1 0-1 0 0,1 0 1 0 0,0 0 0 0 0,1 0 0 0 0,-1 0 0 0 0,1 0 0 0 0,-1 1-15 0 0,-5 18 53 0 0,0-2 36 0 0,2 1 37 0 0,2 1 140 0 0,3 1-83 0 0,2-3-65 0 0,-1-15-92 0 0,0 0 1 0 0,0 0-1 0 0,1-1 1 0 0,0 1 0 0 0,-1 0-1 0 0,2-1 1 0 0,-1 1-1 0 0,2 1-26 0 0,-2-2 43 0 0,1 0-12 0 0,5 3 31 0 0,-5-5-38 0 0,6 5 191 0 0,1-3-60 0 0,4-2-31 0 0,8-3-19 0 0,-18-1-86 0 0,1 1 0 0 0,-1 0 0 0 0,1-1 0 0 0,-1 0-1 0 0,0 0 1 0 0,1 0 0 0 0,-1 0-19 0 0,5-5 80 0 0,0-1 37 0 0,-6 4-85 0 0,1 0-1 0 0,-1 0 0 0 0,0-1 1 0 0,0 1-1 0 0,0 0 0 0 0,0-1 1 0 0,-1 0-1 0 0,0 0 0 0 0,0 0 1 0 0,0 0-1 0 0,-1 0 0 0 0,1 0 1 0 0,-1 0-1 0 0,-1 0 0 0 0,1-1 1 0 0,-1 1-1 0 0,1 0 0 0 0,-2-1 1 0 0,1 1-1 0 0,-1-4-31 0 0,-2-5 53 0 0,2 11-23 0 0,0-1 0 0 0,0 0 1 0 0,0 1-1 0 0,-1-1 0 0 0,0 1 1 0 0,1-1-1 0 0,-1 1 0 0 0,-2-2-30 0 0,-7-6 76 0 0,7 6-44 0 0,2 3-26 0 0,0 1 1 0 0,-1-1-1 0 0,1 0 1 0 0,0 1 0 0 0,0-1-1 0 0,-1 1 1 0 0,0-1-7 0 0,2 2-1 0 0,0-1 0 0 0,0 1 0 0 0,0 0 0 0 0,0 0 0 0 0,0 0 0 0 0,0 0 0 0 0,0 0 0 0 0,0 0 0 0 0,0 0 1 0 0,-1 0-1 0 0,1 0 0 0 0,0 0 0 0 0,0 1 0 0 0,0-1 0 0 0,0 0 0 0 0,0 1 0 0 0,0-1 0 0 0,0 1 0 0 0,0-1 0 0 0,0 1 0 0 0,0 0 1 0 0,-7 5-388 0 0,6-3 190 0 0,0 0-111 0 0,1-1 103 0 0,0 0-42 0 0,1 0 2 0 0,0 0-37 0 0,-1 0-43 0 0,1 0-46 0 0,0 0-50 0 0,0 0-54 0 0,0 0-57 0 0,0 1-62 0 0,0-3 220 0 0,0 0-49 0 0,0 1-44 0 0,0-1-37 0 0,0 1-145 0 0,0 0-37 0 0,0 1-1505 0 0</inkml:trace>
  <inkml:trace contextRef="#ctx0" brushRef="#br0" timeOffset="254.6">345 264 11600 0 0,'0'0'264'0'0,"0"0"34"0"0,0 0 21 0 0,0 0-133 0 0,0 0-89 0 0,0 0-28 0 0,0 1-41 0 0,4 5 251 0 0,-2 1 103 0 0,2 13 1137 0 0,-4-16-1225 0 0,0-1-39 0 0,0 1-48 0 0,-1-1-68 0 0,0 0-80 0 0,0 0-94 0 0,1-3-162 0 0,0 1 83 0 0,0-1 72 0 0,0 0 58 0 0,0 1 46 0 0,0-1 34 0 0,0 1 471 0 0,1-1-469 0 0,-1 1-94 0 0,0-1-60 0 0,0 0-51 0 0,0 0-58 0 0,1 1-66 0 0,-1-1-44 0 0,0 0-67 0 0,0 0-70 0 0,0 1-78 0 0,0-1-81 0 0,1 0-89 0 0,-1 0-91 0 0,0 1-99 0 0,1 0-990 0 0,0 1-76 0 0,0 0 708 0 0</inkml:trace>
  <inkml:trace contextRef="#ctx0" brushRef="#br0" timeOffset="568.935">561 121 11488 0 0,'0'0'264'0'0,"0"0"34"0"0,0 0 20 0 0,0 0-41 0 0,0 0-205 0 0,0 2-37 0 0,-3 10-35 0 0,-2 2 39 0 0,1 0 70 0 0,0 1 73 0 0,1-1 79 0 0,1-4-54 0 0,-1-1 33 0 0,1 0 37 0 0,-1 0 36 0 0,2-2-126 0 0,-1-1 36 0 0,1 14 588 0 0,2-12-511 0 0,2 0-79 0 0,-2-4-156 0 0,1 0-36 0 0,-1-3 89 0 0,3 2 261 0 0,1 0-149 0 0,-1-1-43 0 0,5 1 77 0 0,1-1-41 0 0,-1-1-36 0 0,1-1-34 0 0,9-1 66 0 0,1-3-94 0 0,4-3-62 0 0,29-13-36 0 0,-37 13 21 0 0,-11 5-156 0 0,0 0 44 0 0,6-2 40 0 0,-2-1 96 0 0,15-6 194 0 0,-18 7-227 0 0,1 1-52 0 0,2-2-93 0 0,-5 3 8 0 0,0 0-36 0 0,0-1-52 0 0,0 1-50 0 0,0-1-54 0 0,0 0-58 0 0,0 1-62 0 0,0-1-69 0 0,0 0-71 0 0,0 1-76 0 0,4-4-966 0 0</inkml:trace>
  <inkml:trace contextRef="#ctx0" brushRef="#br0" timeOffset="2986.293">652 80 7112 0 0,'0'0'157'0'0,"0"0"23"0"0,0 0 53 0 0,0 0-69 0 0,0 0-60 0 0,0-1-52 0 0,0 1-61 0 0,-1-3-303 0 0,1 2 278 0 0,0 0 40 0 0,0 0 78 0 0,0 1 112 0 0,0-1-48 0 0,1 1 37 0 0,-1-1 42 0 0,0 1 44 0 0,0-1 199 0 0,0 1 107 0 0,0-1 115 0 0,0 1 127 0 0,0 0-360 0 0,0-1 36 0 0,0 1 36 0 0,0 0 37 0 0,1 0 38 0 0,-1 0 41 0 0,0 0 40 0 0,0 0 43 0 0,1-1-706 0 0,1 1 62 0 0,0-1 63 0 0,2-1 261 0 0,-2 1-291 0 0,0 0-18 0 0,-1 0-102 0 0,0 0-45 0 0,-1 1 141 0 0,0 0-6 0 0,1 0-4 0 0,5-3-66 0 0,-1 0 61 0 0,0 0 19 0 0,3-6-48 0 0,-4 4-41 0 0,-1-1-10 0 0,1-1 36 0 0,5-3-54 0 0,-7 8 37 0 0,0 0 35 0 0,1 0 78 0 0,0-1 96 0 0,-3 3-331 0 0,0 0-3 0 0,0 0 12 0 0,0 0 45 0 0,0 0 116 0 0,0 0 49 0 0,0 0 10 0 0,0 0-30 0 0,1 7-288 0 0,-1 1 72 0 0,1-1 60 0 0,-1 0 47 0 0,2 4 58 0 0,-2 15 146 0 0,-1-17-167 0 0,-1 34 234 0 0,7 20-4 0 0,-5-58-235 0 0,0 1 0 0 0,0-1 1 0 0,0 0-1 0 0,-1 0 0 0 0,-1 5-19 0 0,-1 18 48 0 0,2 10 39 0 0,-1 1 37 0 0,0-4-4 0 0,-3-1 66 0 0,3-21-87 0 0,0 4 40 0 0,1-6 3 0 0,0-2 30 0 0,1 1 68 0 0,-3 0-59 0 0,2-5-147 0 0,0-2-72 0 0,1 1-53 0 0,0 5-133 0 0,0-4 61 0 0,1 2-40 0 0,-1-6-1 0 0,0-1 36 0 0,0 0-68 0 0,0 1 116 0 0,1-1 97 0 0,-1 1 68 0 0,0-1 47 0 0,1 1 525 0 0,-1-1-540 0 0,0 1-46 0 0,1-1-58 0 0,-1 0-71 0 0,0 0-85 0 0,0 1-96 0 0,0-1-109 0 0,0 0-123 0 0,1 1 96 0 0,-1-1-63 0 0,0 0-68 0 0,0 0-72 0 0,0 1-74 0 0,0-1-79 0 0,0 0-83 0 0,0 1-86 0 0,0-1-1173 0 0,0 0-1188 0 0</inkml:trace>
  <inkml:trace contextRef="#ctx0" brushRef="#br0" timeOffset="3622.73">1011 80 9472 0 0,'0'0'216'0'0,"0"0"-48"0"0,0-1-61 0 0,-1 0-24 0 0,0-2-42 0 0,0 2 4 0 0,1-1 55 0 0,0 1 80 0 0,1-2-180 0 0,0-2 39 0 0,0 3-2 0 0,-1 1 0 0 0,1-1-1 0 0,-1 0 1 0 0,1 0-1 0 0,0 0 1 0 0,-1 1-1 0 0,1-1 1 0 0,1-1-37 0 0,-1 2-22 0 0,0-1 46 0 0,0 1 41 0 0,0-1 37 0 0,0-1 192 0 0,0 0 91 0 0,2-5 776 0 0,-1 5-707 0 0,0 1-242 0 0,-1 1-38 0 0,1-1-48 0 0,1 1-56 0 0,3-3 199 0 0,-1 0-65 0 0,8-3 224 0 0,-8 6-241 0 0,1 0 50 0 0,-2 1-33 0 0,-1 0-36 0 0,4 0 79 0 0,1 1-80 0 0,-2-1-109 0 0,1 1-36 0 0,4 2-10 0 0,-4 0 33 0 0,-2 0 55 0 0,-1 1 83 0 0,0 0-110 0 0,-1 0 1 0 0,1 1 0 0 0,-1-1 0 0 0,0 1-1 0 0,-1 0 1 0 0,1 0 0 0 0,-1 0-74 0 0,0 1 70 0 0,0-1-1 0 0,0 0 1 0 0,-1 1 0 0 0,0-1 0 0 0,0 1 0 0 0,0 2-70 0 0,-3 27 283 0 0,0-27-208 0 0,1 0 0 0 0,-2 0 0 0 0,1 0 0 0 0,-1 0 0 0 0,-2 2-75 0 0,-2 5 65 0 0,-1-1 1 0 0,0 0 0 0 0,-1 0-1 0 0,-2 0-65 0 0,0 0 60 0 0,-1-1 0 0 0,0 0 0 0 0,-10 8-60 0 0,-2 2 36 0 0,7-4 17 0 0,6-3 26 0 0,3 0 45 0 0,7-15-44 0 0,1-1 0 0 0,0 0 4 0 0,1 0-2 0 0,-1 0-37 0 0,2 5 29 0 0,-1-3 49 0 0,8 3 197 0 0,1-2-42 0 0,2-2-39 0 0,1-2-34 0 0,12-4 116 0 0,0-1-96 0 0,-13 2-119 0 0,7-1 201 0 0,22-5 272 0 0,-15 2-293 0 0,-4 1-144 0 0,-1 0-112 0 0,-2 1-25 0 0,1 1 1 0 0,8-2-6 0 0,21-4-1 0 0,-39 8-70 0 0,0 1 71 0 0,23-2 176 0 0,-19 3-176 0 0,-5 1-74 0 0,0-1-80 0 0,1 1-100 0 0,-1-1-117 0 0,-9 1 125 0 0,0 0 86 0 0,1 0 75 0 0,-1-1 62 0 0,0 1 50 0 0,1 0 36 0 0,1 0 385 0 0,-1 0-379 0 0,0 0-91 0 0,-1 0-48 0 0,1 0-51 0 0,-1-1-57 0 0,1 1-66 0 0,-1 0-98 0 0,0 0-91 0 0,1 0-100 0 0,-1 0-109 0 0,0 0-118 0 0,0 0-126 0 0,0 0 394 0 0,1 0-36 0 0,-1 0-36 0 0,0 0-36 0 0,0 0-659 0 0,0 0-33 0 0,0 0-2702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37:19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2151 10736 0 0,'4'-5'336'0'0,"-4"4"-256"0"0,1 0-1 0 0,-1 0 1 0 0,0 0 0 0 0,1 0 0 0 0,-1 0 0 0 0,0 0 0 0 0,0 0 0 0 0,0-1 0 0 0,0 1-1 0 0,0 0 1 0 0,0 0 0 0 0,0 0-80 0 0,-1-4 239 0 0,-1 2-70 0 0,2 2 411 0 0,0 1 27 0 0,0 0 17 0 0,0 0 39 0 0,0 0 10 0 0,0 0 6 0 0,0 0-286 0 0,0 0-172 0 0,-1 0 46 0 0,0 2-102 0 0,1 1-63 0 0,0 2-45 0 0,0-1-11 0 0,-1-2 20 0 0,1 0 25 0 0,0-1 42 0 0,-4 12 189 0 0,0 1-61 0 0,0 0-51 0 0,0 0-43 0 0,-2 12 56 0 0,-4 35 172 0 0,8-52-321 0 0,-6 16 39 0 0,4-12 2 0 0,0 2-44 0 0,0 1 54 0 0,-5 20 190 0 0,1-14-189 0 0,7-17-65 0 0,0 2-12 0 0,1 1-2 0 0,-2-2 12 0 0,1-5-53 0 0,0 1 0 0 0,0-1-1 0 0,1 1 1 0 0,-1-1 0 0 0,1 1 0 0 0,-1 0 0 0 0,1-1-1 0 0,-1 1 1 0 0,1 0 0 0 0,0-1 0 0 0,0 1 0 0 0,0 1-6 0 0,0-3 1 0 0,0 1 0 0 0,0-1 0 0 0,0 1 0 0 0,0 0 0 0 0,0-1 1 0 0,0 1-1 0 0,0-1 0 0 0,-1 1 0 0 0,1 0 0 0 0,0-1 0 0 0,0 1 1 0 0,0-1-1 0 0,-1 1 0 0 0,1-1 0 0 0,0 1 0 0 0,-1-1 0 0 0,1 1-1 0 0,-2 3 59 0 0,3-2 6 0 0,0-2-1 0 0,-1 0 0 0 0,0 0 2 0 0,0 0 4 0 0,0 0 2 0 0,1-2 2 0 0,3-7-49 0 0,-3 6 12 0 0,11-28 160 0 0,4 0-86 0 0,7-5-61 0 0,16-12-66 0 0,-19 30-37 0 0,-13 12 54 0 0,1 1 0 0 0,0 0 0 0 0,0 1-1 0 0,0 0 0 0 0,-3 1-2 0 0,0 1-1 0 0,1 0 0 0 0,-1 0 0 0 0,1 1 1 0 0,-1-1-1 0 0,6 1 3 0 0,-8 0-11 0 0,0 1 0 0 0,0 0 1 0 0,0 0-1 0 0,0 1 0 0 0,0-1 0 0 0,-1 1 0 0 0,1-1 1 0 0,1 1 10 0 0,2 2-48 0 0,-1-1 38 0 0,5 1 14 0 0,-2 2 29 0 0,-9-1-14 0 0,1-3-11 0 0,0 0 0 0 0,0 0 0 0 0,-1 0 0 0 0,1 0 0 0 0,0 0 0 0 0,0 0 0 0 0,0 0 0 0 0,-1 0 1 0 0,1 0-1 0 0,-1 0 0 0 0,1 0 0 0 0,-1 0 0 0 0,1-1 0 0 0,-1 1 0 0 0,1 0 0 0 0,-1 0 0 0 0,0 0-8 0 0,-1 1 14 0 0,0 0 0 0 0,-1 0 1 0 0,1 0-1 0 0,-1-1 0 0 0,1 1 0 0 0,-3 0-14 0 0,1 1 20 0 0,-3 1-10 0 0,-19 12 72 0 0,14-10-92 0 0,2-2 12 0 0,-1 1-62 0 0,-6 2-60 0 0,13-1 66 0 0,4 12 54 0 0,2-15 20 0 0,-1 1 0 0 0,1-1-1 0 0,0 0 1 0 0,0 0 0 0 0,0 0 0 0 0,0 0-1 0 0,0-1 1 0 0,1 1 0 0 0,-1-1-1 0 0,3 2-19 0 0,13 11 122 0 0,-3-4 57 0 0,4 6 115 0 0,3 0-41 0 0,-8-9-186 0 0,-6-6 13 0 0,-5 0 11 0 0,4 3-22 0 0,-2-1-94 0 0,9 0 146 0 0,-8-3-137 0 0,-3-1-31 0 0,-1 1-34 0 0,0 0-42 0 0,0 1-47 0 0,0-1-54 0 0,-1 1-60 0 0,-1-2-487 0 0,1 0 108 0 0,-1 0 90 0 0,0 0 77 0 0,1 0 66 0 0,0 0 43 0 0,0 0-769 0 0,0 0 619 0 0,-1 0-99 0 0,1 0 271 0 0,-1 0-38 0 0,1 0-888 0 0,-1 0-33 0 0,3 0-2770 0 0</inkml:trace>
  <inkml:trace contextRef="#ctx0" brushRef="#br0" timeOffset="-953.46">1176 242 9216 0 0,'-24'-5'208'0'0,"19"4"33"0"0,5 1 14 0 0,0-1-42 0 0,-2 0-148 0 0,1 1 30 0 0,0-1 494 0 0,-2 0-88 0 0,1 1-78 0 0,-1 0-68 0 0,-1 0-7 0 0,1 0-68 0 0,-1 1-12 0 0,-2 0 56 0 0,0 0 101 0 0,-5 1-36 0 0,1-1-63 0 0,0 0-55 0 0,0 0-49 0 0,-3 0-7 0 0,1 1-48 0 0,-4-1-14 0 0,-6 2 26 0 0,-3 0-22 0 0,1-2-33 0 0,-51-2 152 0 0,15-1-10 0 0,29 0-138 0 0,-15-3 17 0 0,-20-2 74 0 0,34 5-68 0 0,0 0 48 0 0,-1 0 54 0 0,1 0 59 0 0,-4-1 101 0 0,1 1 83 0 0,-2 0-257 0 0,-10 0 27 0 0,31 0-135 0 0,0 0 44 0 0,-3 1 58 0 0,15 1-198 0 0,1 0-1 0 0,0 1 1 0 0,0-1-1 0 0,-1 1 1 0 0,1-1-1 0 0,0 1 0 0 0,0 0 1 0 0,0 0-1 0 0,0 0 1 0 0,0 1-1 0 0,0-1 1 0 0,-1 1-35 0 0,2 2 55 0 0,2 5-38 0 0,4 0-23 0 0,-1 19 6 0 0,-3-23 0 0 0,0 0 0 0 0,1-1 0 0 0,0 1 0 0 0,0 0 0 0 0,0 0 0 0 0,0 1 0 0 0,18 49 104 0 0,-7-17 48 0 0,5 7-152 0 0,0-6 5 0 0,16 24-5 0 0,-14-31 62 0 0,2 0 87 0 0,6 9-84 0 0,-8-11-59 0 0,1-1 0 0 0,2-1 0 0 0,19 19-6 0 0,-31-34 38 0 0,4 7-22 0 0,-11-15-14 0 0,1 1 0 0 0,0-1 0 0 0,0 1 0 0 0,0-1 0 0 0,2 1-2 0 0,9 8 46 0 0,-10-9-31 0 0,0 0 0 0 0,0-1 0 0 0,0 0 0 0 0,0 0 0 0 0,0 0 0 0 0,1-1-15 0 0,11 7 79 0 0,0 1 0 0 0,4 3-79 0 0,0 2 112 0 0,-16-12-75 0 0,3 5 4 0 0,-9-4-26 0 0,1-5-7 0 0,0 9 2 0 0,0-8-6 0 0,0 0 0 0 0,0 0 0 0 0,0 0 0 0 0,0 0-1 0 0,0 0 1 0 0,0 0 0 0 0,0 0 0 0 0,-1 0 0 0 0,1 0 0 0 0,0 0-1 0 0,-1 1 1 0 0,1-1 0 0 0,0-1 0 0 0,-1 1 0 0 0,1 0-1 0 0,-1 1-3 0 0,-2 2 3 0 0,2 1 9 0 0,-1-1-1 0 0,1 1 1 0 0,-1-1-1 0 0,0 1 1 0 0,-2 2-12 0 0,-3 3 5 0 0,0 1 0 0 0,-7 6-5 0 0,7-10-1 0 0,1 1 0 0 0,0 0 1 0 0,1 0-1 0 0,0 0 0 0 0,0 1 1 0 0,-5 9 0 0 0,0 0 0 0 0,-1-1 0 0 0,-1 0 0 0 0,-11 11 0 0 0,-8 12 0 0 0,-35 43 0 0 0,-69 67 0 0 0,99-106 10 0 0,27-30 8 0 0,-1-1 0 0 0,-1 0 0 0 0,-4 2-18 0 0,-91 88 0 0 0,88-86 12 0 0,-12 6 93 0 0,-10 8 83 0 0,16-6-125 0 0,5-3-63 0 0,-14 13 0 0 0,3-7-13 0 0,28-26 61 0 0,1 1-82 0 0,-1-2-72 0 0,1 1-63 0 0,0 0-104 0 0,0 0-63 0 0,1-1-125 0 0,0 1-296 0 0,1 0 5 0 0,1-1 300 0 0,0-1 127 0 0,0 0 66 0 0,0 1 105 0 0,1-1 64 0 0,0 0 76 0 0,0 0 83 0 0,2 0-480 0 0,1-1 59 0 0,-1 1 55 0 0,0-1 49 0 0,4 0-44 0 0,-1-1 81 0 0,0 0 64 0 0,0 1 45 0 0,15-4-101 0 0,-13 3 81 0 0,0 0 62 0 0,2-1 28 0 0,4 3-44 0 0,20-4 7 0 0,-15 2 58 0 0,1 1 64 0 0,1 0 77 0 0,18 0 167 0 0,-14-2-169 0 0,47-3 503 0 0,0-3 28 0 0,-34 4-379 0 0,-19 2-187 0 0,-1 0-38 0 0,17-2 157 0 0,1 1-1 0 0,9 2-211 0 0,-6 2 99 0 0,0 0-41 0 0,-29 0-50 0 0,77 3 123 0 0,-36-1-40 0 0,-17-1-60 0 0,-10 0-36 0 0,8 1 45 0 0,-31-2-24 0 0,0-1 0 0 0,0 1 0 0 0,1 0 0 0 0,-1-1 0 0 0,0 0 0 0 0,0 1 0 0 0,0-1 0 0 0,2-1-16 0 0,-4 1 128 0 0,-1-1 10 0 0,1 1-38 0 0,1-1 22 0 0,-1-1 3 0 0,-2 1-35 0 0,1 0 94 0 0,1-1-53 0 0,4-10 139 0 0,-3 10-122 0 0,-2 3-147 0 0,2-5 125 0 0,-1-1 191 0 0,-1 3-208 0 0,-1 1-54 0 0,1-2-84 0 0,0 4 23 0 0,-1-1 22 0 0,1-1 0 0 0,0 0 0 0 0,0 0-1 0 0,0 1 1 0 0,0-1 0 0 0,1 0 0 0 0,-1 0-1 0 0,0 1 1 0 0,1-1 0 0 0,-1-1-16 0 0,9-15 84 0 0,-8 16-77 0 0,0 0 0 0 0,1-1 0 0 0,-1 1 0 0 0,0 0 0 0 0,0-1 0 0 0,-1 0-1 0 0,1 1 1 0 0,0-1 0 0 0,-1-2-7 0 0,1 0 52 0 0,1 2-41 0 0,1-3-15 0 0,-6-10 59 0 0,2 13-53 0 0,0 0-1 0 0,1 0 1 0 0,0 0 0 0 0,-1 0 0 0 0,1 1 0 0 0,0-1 0 0 0,0 0 0 0 0,0 0 0 0 0,1 0-1 0 0,0-1-1 0 0,3-10-46 0 0,-1 8-20 0 0,2-1-39 0 0,0 1-47 0 0,1 0-56 0 0,-4 5 218 0 0,0-1-110 0 0,-1 1-96 0 0,1 0-78 0 0,-1-1-55 0 0,1 1-44 0 0,3-2-962 0 0,-3 2 804 0 0,0 0 78 0 0,-1 0 274 0 0,0 1 39 0 0,1-1-1350 0 0</inkml:trace>
  <inkml:trace contextRef="#ctx0" brushRef="#br0" timeOffset="5390.176">1955 555 11544 0 0,'0'0'264'0'0,"0"-1"30"0"0,-1 0-60 0 0,1 0-55 0 0,-1 0-46 0 0,1-2-28 0 0,-1 1-47 0 0,1 0-37 0 0,-1-1-45 0 0,1 1 42 0 0,0 1 49 0 0,0 1 72 0 0,0 0 162 0 0,0 0 280 0 0,0 0-309 0 0,0 0-64 0 0,0 0-55 0 0,0 0-47 0 0,0 0-32 0 0,0 0-36 0 0,-1 0-1 0 0,0 0 72 0 0,1 0 64 0 0,0 0 105 0 0,-1 0-93 0 0,1-1 36 0 0,0 1 38 0 0,0 0 41 0 0,-2 0 162 0 0,1 1-79 0 0,-1 0-70 0 0,-1 0-64 0 0,1 2-56 0 0,-1-1-48 0 0,0 1-41 0 0,0 0-33 0 0,-2 3-7 0 0,-5 7-2 0 0,7-10-14 0 0,2 0 34 0 0,-9 18 19 0 0,0 17-35 0 0,1 25 21 0 0,8-33-87 0 0,3-1 48 0 0,0-21-2 0 0,0 1 1 0 0,0-1 0 0 0,3 8-47 0 0,-2-8 50 0 0,1-1-1 0 0,0 1 1 0 0,0-1-1 0 0,1 1-49 0 0,4 2 86 0 0,-8-9-79 0 0,0 0 0 0 0,1 0-1 0 0,-1 0 1 0 0,1 0 0 0 0,-1-1 0 0 0,1 1 0 0 0,0-1-1 0 0,-1 1 1 0 0,1-1 0 0 0,-1 1 0 0 0,1-1 0 0 0,0 0-1 0 0,-1 0 1 0 0,1 0 0 0 0,0 0 0 0 0,0 0-7 0 0,7-1 72 0 0,1-2 45 0 0,4-3 76 0 0,-1-1-71 0 0,-2-2-57 0 0,0 0-39 0 0,16-23-39 0 0,-15 18 32 0 0,-12 14-19 0 0,10-9 40 0 0,0 1 10 0 0,1-4 86 0 0,-5 7 79 0 0,-1 3-64 0 0,0 3-51 0 0,-1 2-40 0 0,-3-1-46 0 0,1 1 0 0 0,0 0 1 0 0,-1 0-1 0 0,0 0 0 0 0,1-1 0 0 0,0 4-14 0 0,0 0 87 0 0,15 22-13 0 0,-11-20-75 0 0,0 0 1 0 0,1-1 0 0 0,-1 1 0 0 0,2-1 0 0 0,-1 0-1 0 0,4 1 1 0 0,-8-6-13 0 0,0 0-1 0 0,0 0 1 0 0,1 0 0 0 0,-1 0-1 0 0,1-1 1 0 0,-1 1 13 0 0,22 2-18 0 0,0-6 61 0 0,-1-5 57 0 0,0-5 55 0 0,-2-3 51 0 0,-2-1 49 0 0,-2-1 46 0 0,-3-2 6 0 0,-4-2-50 0 0,-2-2-44 0 0,-4-1-41 0 0,2-25 67 0 0,-6 2-109 0 0,-1 37-151 0 0,-1 0 36 0 0,0 1 41 0 0,0 1 0 0 0,-1-1-1 0 0,0 1 1 0 0,-3-7-56 0 0,-2-1 0 0 0,3 8-43 0 0,-1 1-36 0 0,0 0-44 0 0,0 1-50 0 0,-2 0-55 0 0,1 1-63 0 0,5 5 103 0 0,1 0 35 0 0,0 0-59 0 0,-1-1 108 0 0,1 1 88 0 0,-1 0 94 0 0,0 0 363 0 0,0 0-333 0 0,1 0-108 0 0,-1 0-39 0 0,1-1-47 0 0,0 1-54 0 0,-1 0-151 0 0,1 0 96 0 0,0 0-35 0 0,0 0-37 0 0,-1 0-41 0 0,1 0-42 0 0,0 0-44 0 0,0 0-47 0 0,0 0-49 0 0,-1 0-52 0 0,1 0-53 0 0,0 0-56 0 0,0 0-59 0 0,-1 0-59 0 0,1 0-64 0 0,0 0-1706 0 0,0 0-1432 0 0</inkml:trace>
  <inkml:trace contextRef="#ctx0" brushRef="#br0" timeOffset="5844.678">3070 113 10944 0 0,'0'0'248'0'0,"2"-1"34"0"0,3-4-270 0 0,-1 1 50 0 0,-2-1 46 0 0,-2 1 45 0 0,-1-1 42 0 0,-1 1 39 0 0,-2-1 37 0 0,0 1 35 0 0,-7-4 401 0 0,0 2 110 0 0,-1 1 90 0 0,2 3 71 0 0,6 1-670 0 0,-1 1-35 0 0,-4 0 173 0 0,-2 0-112 0 0,1 1-92 0 0,-2 1-40 0 0,-22 6 152 0 0,22-4-146 0 0,6-2-112 0 0,0 1-1 0 0,0-1 0 0 0,0 1 0 0 0,0 1 0 0 0,1-1 0 0 0,0 1 0 0 0,-1 0-95 0 0,1 0 99 0 0,1 0 0 0 0,-1 1 0 0 0,1-1 0 0 0,-2 4-99 0 0,-9 16 246 0 0,10-11-164 0 0,1 1-33 0 0,-3 27 147 0 0,5-21-98 0 0,1 1 1 0 0,1-1-1 0 0,2 14-98 0 0,1-4 160 0 0,2-1 81 0 0,-2-10-85 0 0,-1 0 0 0 0,0 8-156 0 0,0 8 205 0 0,-1-21-60 0 0,-1 0-1 0 0,-1-1 1 0 0,-1 10-145 0 0,-1 24 334 0 0,1-16-189 0 0,-4 16-45 0 0,0-6-11 0 0,-7 17-79 0 0,4-30-8 0 0,7-23-51 0 0,-1 1-50 0 0,0 0-89 0 0,-1 0-102 0 0,3-3 100 0 0,-1-1-32 0 0,0 1-37 0 0,1 0-37 0 0,-1 0-97 0 0,0 0-57 0 0,1-2-874 0 0,1-1-54 0 0</inkml:trace>
  <inkml:trace contextRef="#ctx0" brushRef="#br0" timeOffset="6098.232">2669 552 11952 0 0,'0'0'535'0'0,"1"-1"-34"0"0,1 0 400 0 0,0 1-126 0 0,0-1-116 0 0,1 0-107 0 0,-1 0-98 0 0,1 0-87 0 0,0 0-80 0 0,0 0-87 0 0,0 0-49 0 0,0 0-43 0 0,0 1-35 0 0,3-2-6 0 0,8-2-42 0 0,-9 3 21 0 0,-1 0 53 0 0,0 0 74 0 0,-1 0 93 0 0,8-1 94 0 0,-1 0-84 0 0,20-3 354 0 0,-10 2-396 0 0,1 1-77 0 0,7-1-33 0 0,12-4-35 0 0,-37 7-272 0 0,0-1 55 0 0,-1 0 50 0 0,1 1 44 0 0,1-1 42 0 0,-1 0 44 0 0,1 0 55 0 0,2-1 107 0 0,1 0 61 0 0,-2 1-137 0 0,-1 0-80 0 0,0 0-72 0 0,-1 0-68 0 0,1 1-74 0 0,-1-1-87 0 0,0 0-98 0 0,0 1-26 0 0,0-1-82 0 0,0 1-89 0 0,0 0-95 0 0,0 0-102 0 0,-1-1-109 0 0,1 1-114 0 0,0 0-122 0 0,1 0-1273 0 0,2 0-1336 0 0</inkml:trace>
  <inkml:trace contextRef="#ctx0" brushRef="#br0" timeOffset="6955.653">3167 546 9584 0 0,'0'0'281'0'0,"0"0"-6"0"0,0 0-160 0 0,0 0-41 0 0,-1-1 499 0 0,-4-7 886 0 0,5 6-996 0 0,0 1 353 0 0,0 1-83 0 0,0 0-77 0 0,0 0-74 0 0,0 0-71 0 0,0 0-65 0 0,-1 0-62 0 0,1 1-57 0 0,0-1-54 0 0,-1 1-50 0 0,1-1-45 0 0,-1 1-42 0 0,0-1-37 0 0,1 1-33 0 0,-1 1-17 0 0,-1 0-97 0 0,-1 3-218 0 0,2-3 219 0 0,0 0 51 0 0,1-1 41 0 0,0 0 42 0 0,-1 0 49 0 0,1 0 57 0 0,-4 19 334 0 0,3-15-377 0 0,0 0 1 0 0,0 0-1 0 0,0 0 1 0 0,1 1-1 0 0,0-1 1 0 0,0 0-1 0 0,0 2-150 0 0,0 32 575 0 0,-2-15-250 0 0,-3-3-27 0 0,0-3-58 0 0,4-5-114 0 0,1-4-49 0 0,0 0-42 0 0,0-7-35 0 0,0-1 0 0 0,0 1 0 0 0,0-1 0 0 0,1 1 0 0 0,-1-1 0 0 0,0 1 0 0 0,1-1 0 0 0,-1 1 0 0 0,1-1 0 0 0,0 0 0 0 0,-1 1 0 0 0,1-1 0 0 0,0 0 0 0 0,0 1 0 0 0,0-1-2 0 0,1 1 1 0 0,-1 0-1 0 0,1-1 0 0 0,-1 1 0 0 0,1-1 0 0 0,0 1 0 0 0,-1-1 0 0 0,1 0 0 0 0,0 1 1 0 0,0-1-1 0 0,0 0 0 0 0,0 0 2 0 0,9 1-50 0 0,-4-2-50 0 0,1-1-78 0 0,-2-1-46 0 0,0-1-81 0 0,0 0-95 0 0,0 0-108 0 0,0-2-119 0 0,-3 3 265 0 0,0 0-35 0 0,-1-1-36 0 0,1 1-38 0 0,-1-1-39 0 0,1 1-41 0 0,-2 1 113 0 0,-1 0-55 0 0,1 1-48 0 0,0-1-43 0 0,-1 0-164 0 0,1 0-41 0 0,0 0-200 0 0,1 0-538 0 0</inkml:trace>
  <inkml:trace contextRef="#ctx0" brushRef="#br0" timeOffset="7212.365">3203 391 13496 0 0,'0'0'397'0'0,"0"0"-144"0"0,0 0-117 0 0,0 0 74 0 0,0 0-87 0 0,0 0 120 0 0,0 0 220 0 0,0 0 17 0 0,0 0-178 0 0,0 0-67 0 0,0 0 43 0 0,0 0 195 0 0,-1 0-163 0 0,0-1 540 0 0,0 0-604 0 0,0 1-73 0 0,0 0-134 0 0,1 0-37 0 0,-1-1-51 0 0,1 1-60 0 0,0 0-66 0 0,-1 0-73 0 0,1 0-80 0 0,0 0-86 0 0,0 0-93 0 0,1 0-100 0 0,3 2-947 0 0,-2-1-12 0 0</inkml:trace>
  <inkml:trace contextRef="#ctx0" brushRef="#br0" timeOffset="7811.022">3419 350 10392 0 0,'0'0'233'0'0,"0"0"39"0"0,0 2 15 0 0,-1 7-408 0 0,1 0 114 0 0,-2 1 102 0 0,1-1 87 0 0,-2 2 137 0 0,0 1 88 0 0,-1 2 165 0 0,-2 7 383 0 0,-1-1-19 0 0,4-6-370 0 0,0-3-159 0 0,0 0-81 0 0,-2 14 240 0 0,-3 9 214 0 0,5-11-180 0 0,1-9-275 0 0,0 0-57 0 0,-1-1-48 0 0,1 0-39 0 0,-1 4 6 0 0,-4 30 249 0 0,6-27-215 0 0,3-1 7 0 0,0-3-47 0 0,-2-11-188 0 0,0 2 51 0 0,1-5-98 0 0,0 1-12 0 0,0 1-35 0 0,0-5-32 0 0,1-1 48 0 0,9-9-80 0 0,1-2-67 0 0,-8 8 142 0 0,0-1 0 0 0,-1 0 0 0 0,0 0 0 0 0,0-1 0 0 0,0 1-1 0 0,0-2 91 0 0,4-13-264 0 0,-3 8 69 0 0,1 1-35 0 0,0 0-42 0 0,0 0-52 0 0,-3 10 278 0 0,8-17-465 0 0,18-23-810 0 0,-18 30 956 0 0,1 1 52 0 0,6-10-36 0 0,-11 12 238 0 0,1 1 55 0 0,1 1 78 0 0,2 3 103 0 0,-8 3-359 0 0,-1 1 103 0 0,0-1 93 0 0,0 0 80 0 0,0 1 101 0 0,-1-1 82 0 0,1 0 127 0 0,-1 0 278 0 0,0 1 186 0 0,0 0-361 0 0,0 1-274 0 0,0 0-48 0 0,0 0-58 0 0,0 1-67 0 0,0-1 182 0 0,0 1-35 0 0,-2 2 64 0 0,0 0-77 0 0,-3 3-67 0 0,3-4-32 0 0,1-1 19 0 0,-6 13 139 0 0,-1-1-103 0 0,0-2-68 0 0,6-9-28 0 0,0 0 1 0 0,-1 0-1 0 0,1 0 0 0 0,-1-1 0 0 0,1 1 0 0 0,-1-1 0 0 0,-3 2-2 0 0,-7 5 107 0 0,-5 3 23 0 0,4-7-87 0 0,4 0-52 0 0,5 2 64 0 0,2 2 34 0 0,0 8 113 0 0,4-7-107 0 0,0-1-27 0 0,-1-7-49 0 0,1 0-1 0 0,-1 0 1 0 0,0 0-1 0 0,1 0 1 0 0,-1-1 0 0 0,1 1-1 0 0,0 0 1 0 0,0 0-1 0 0,0 0 1 0 0,-1-1-1 0 0,2 2-18 0 0,8 9 439 0 0,0-1-1 0 0,10 9-438 0 0,-9-9 189 0 0,-4-5 92 0 0,-1-1-84 0 0,8 8 195 0 0,-12-11-338 0 0,1 1 117 0 0,2 2 287 0 0,-3-4-354 0 0,1 0-41 0 0,2 1-53 0 0,1 1-70 0 0,-4-2 59 0 0,1 0 2 0 0,2 2-53 0 0,-5-2-60 0 0,0-1-50 0 0,0 0-226 0 0,0 0-27 0 0,0 0 131 0 0,0 0 4 0 0,0 0-120 0 0,0 0 38 0 0,0 0-35 0 0,0 0-1020 0 0,0 0-49 0 0,0 0-6 0 0</inkml:trace>
  <inkml:trace contextRef="#ctx0" brushRef="#br0" timeOffset="10140.047">3985 305 8320 0 0,'16'-8'190'0'0,"-13"5"-76"0"0,-3-5 136 0 0,-2 1-22 0 0,0 5-151 0 0,2 1-72 0 0,-3-4 39 0 0,-1-1 82 0 0,0 1 71 0 0,0-1 61 0 0,0 2 28 0 0,-1-1 34 0 0,0-1 70 0 0,-17-14 1251 0 0,16 14-1245 0 0,0 1-48 0 0,1 1-122 0 0,1 0-43 0 0,-1 0-51 0 0,1 1-55 0 0,-5-7 685 0 0,2 3-162 0 0,1 1 54 0 0,5 6-294 0 0,1 0-148 0 0,0-1-34 0 0,0-1 101 0 0,0-8 368 0 0,1 9-462 0 0,-1 0 49 0 0,1 0-160 0 0,-1 1-68 0 0,0-1 1 0 0,0 1 0 0 0,1 0 0 0 0,-1-1-1 0 0,0 1 1 0 0,0 0 0 0 0,1-1 0 0 0,-1 1-1 0 0,0 0 1 0 0,1-1 0 0 0,-1 1 0 0 0,0 0-1 0 0,1 0 1 0 0,-1-1 0 0 0,1 1-1 0 0,-1 0 1 0 0,0 0 0 0 0,1 0 0 0 0,-1 0-1 0 0,1-1 1 0 0,-1 1-7 0 0,9-1 93 0 0,-6 1-69 0 0,19 4 40 0 0,-14-1-7 0 0,-1 0 0 0 0,1 1 0 0 0,-1 0 0 0 0,0 0 1 0 0,0 0-1 0 0,3 3-57 0 0,9 8 99 0 0,-18-15-97 0 0,13 11 124 0 0,0 1 0 0 0,-1 0 0 0 0,0 1 0 0 0,-1 0 0 0 0,0 1-1 0 0,0 1-125 0 0,-6-6 73 0 0,-1 0 0 0 0,0 0-1 0 0,0 0 1 0 0,-1 0-1 0 0,0 1 1 0 0,0 0-1 0 0,-1 0 1 0 0,-1 0 0 0 0,1 0-1 0 0,-2 0 1 0 0,1 2-73 0 0,-1 20 139 0 0,-4-2-44 0 0,2-21-76 0 0,-1 0 0 0 0,-1 1 0 0 0,0-1 1 0 0,0 0-1 0 0,0 0 0 0 0,-1-1 0 0 0,-1 1 1 0 0,-2 3-20 0 0,5-10 9 0 0,-25 42 136 0 0,16-27-88 0 0,0-1 1 0 0,-2 0-1 0 0,0 0 1 0 0,-15 12-58 0 0,26-26 9 0 0,0 0 0 0 0,1 0 0 0 0,-1 0 1 0 0,0 0-1 0 0,1 0 0 0 0,-1 0 0 0 0,1 0 1 0 0,0 0-1 0 0,0 1 0 0 0,-1-1 0 0 0,2 1 0 0 0,-1-1 1 0 0,0 1-10 0 0,-6 5 3 0 0,-6-1 39 0 0,9-6-12 0 0,0 0-1 0 0,0 0 0 0 0,-1 0 0 0 0,1 0 1 0 0,0-1-1 0 0,-4 0-29 0 0,6-1 113 0 0,0-2-36 0 0,0-13 106 0 0,4-2 21 0 0,0 9-139 0 0,-1-1-62 0 0,1-17-61 0 0,3 0 57 0 0,6-4 55 0 0,-8 26-34 0 0,-1 0 0 0 0,1 0-1 0 0,1 0 1 0 0,-1 1-1 0 0,0-1 1 0 0,1 1-1 0 0,2-2-19 0 0,8-8 7 0 0,-1 1-1 0 0,2-6-6 0 0,11-15-74 0 0,-4 5 60 0 0,19-18 14 0 0,-22 25-1 0 0,-11 13 1 0 0,-1-1 0 0 0,-1 0-1 0 0,2-3 1 0 0,16-23 12 0 0,-6 12 25 0 0,-1-2 50 0 0,2-6 66 0 0,7-17 133 0 0,-17 31-272 0 0,-1-2-1 0 0,2-9-13 0 0,-1-1 74 0 0,5-7-21 0 0,-9 15-42 0 0,-5 20 10 0 0,0 1-18 0 0,1 1 0 0 0,-1-1 0 0 0,0 1 0 0 0,0-1 1 0 0,0 1-1 0 0,0-1 0 0 0,0 1 0 0 0,0-1 0 0 0,-1 1 1 0 0,1-1-1 0 0,0 1 0 0 0,0-1 0 0 0,0 1 0 0 0,0-1 1 0 0,-1 1-1 0 0,1-1 0 0 0,0 1 0 0 0,-1-1 1 0 0,1 1-1 0 0,0-1 0 0 0,-1 1-3 0 0,1-1-89 0 0,0 1-58 0 0,0 0-12 0 0,0 1-203 0 0,0-1 90 0 0,-1 0 78 0 0,1 0 66 0 0,0 0 52 0 0,0 0 38 0 0,-2 2 1 0 0,2-2-53 0 0,-1 1-101 0 0,1-1 15 0 0,0 1-55 0 0,-1-1-63 0 0,1 0-71 0 0,0 0-113 0 0,0 1-98 0 0,-1-1-109 0 0,1 0-117 0 0,0 0 354 0 0,0 0-32 0 0,0 0-35 0 0,0 0-35 0 0,0 0-36 0 0,0 0-37 0 0,0 0-39 0 0,0 0-40 0 0,0 0-1491 0 0,0 0-1228 0 0</inkml:trace>
  <inkml:trace contextRef="#ctx0" brushRef="#br0" timeOffset="10558.682">4347 420 9760 0 0,'0'0'222'0'0,"0"0"12"0"0,2 0-82 0 0,1 0-49 0 0,5 0 60 0 0,-6-1-67 0 0,6-2 20 0 0,-7 3-8 0 0,-1 0 20 0 0,0 0 35 0 0,1 0 69 0 0,-1 0 165 0 0,0 0 814 0 0,0 0 49 0 0,0 0-520 0 0,0 0-309 0 0,0 0-46 0 0,0 1-78 0 0,0-1-70 0 0,1 1-57 0 0,0 0-36 0 0,-1 0-46 0 0,4 5 179 0 0,-4-5-187 0 0,0 0 34 0 0,1 6 257 0 0,0-1-40 0 0,-1 0-36 0 0,0 1-34 0 0,-1 3 81 0 0,-1 0-56 0 0,0 1-45 0 0,-1-1-33 0 0,-3 21 379 0 0,-3 24 280 0 0,5-40-489 0 0,0-1-1 0 0,-5 10-387 0 0,5-13-13 0 0,-6 14 90 0 0,7-16-115 0 0,1-1-58 0 0,0 0-78 0 0,0-1-96 0 0,0 1-116 0 0,1-6 134 0 0,1 0-81 0 0,-1-1-67 0 0,1-1-55 0 0,0 0-356 0 0,1-2-498 0 0,-1 0 383 0 0,1 0 354 0 0,-1 1 138 0 0,1-1 52 0 0,-1 1 110 0 0,1-1 51 0 0,-1 1 55 0 0,1-1 63 0 0,5-11-1687 0 0</inkml:trace>
  <inkml:trace contextRef="#ctx0" brushRef="#br0" timeOffset="10818.916">4421 248 11544 0 0,'0'0'264'0'0,"0"0"34"0"0,0 0 20 0 0,0 0-41 0 0,0 0-78 0 0,0-1-70 0 0,0 1-61 0 0,0 0-50 0 0,1-1-92 0 0,0-3-296 0 0,0 3 310 0 0,-1 0 71 0 0,0 1 41 0 0,1-1 41 0 0,-1 1 46 0 0,0-1 52 0 0,1 1 77 0 0,-1-1 74 0 0,0 1 80 0 0,0 0 86 0 0,0 0 95 0 0,1 0 100 0 0,-1 0 109 0 0,0 1 114 0 0,0 2-939 0 0,0 1-100 0 0,0 1-120 0 0,0 1-84 0 0,0 1-137 0 0,-1 3-283 0 0,-1-2 115 0 0</inkml:trace>
  <inkml:trace contextRef="#ctx0" brushRef="#br0" timeOffset="11264.811">4527 322 8952 0 0,'0'0'170'0'0,"1"0"-70"0"0,0 1-45 0 0,2 2 1 0 0,-2-1-4 0 0,1 1 131 0 0,-1 0-45 0 0,0 1-38 0 0,0 0-33 0 0,-1 2-19 0 0,0 1-40 0 0,-1 14-72 0 0,1-12 86 0 0,-1-3 80 0 0,1 2 228 0 0,0 0 38 0 0,2 18 826 0 0,-1-10-489 0 0,0-8-401 0 0,-1 0-46 0 0,0 12 383 0 0,-2-2-63 0 0,-2 4 54 0 0,-9 11 257 0 0,9-24-667 0 0,1 0 44 0 0,-3 21 617 0 0,4-21-623 0 0,0 1-39 0 0,0 0-56 0 0,-1 0-72 0 0,-4 15-24 0 0,3-8 28 0 0,-2 0 50 0 0,3-11-72 0 0,2-3-50 0 0,4 1-14 0 0,-3-3-8 0 0,4-3-128 0 0,6-11 16 0 0,-2-2 25 0 0,3-3-122 0 0,14-23-392 0 0,-8 11 156 0 0,-4 5 77 0 0,0 8 85 0 0,17-19-306 0 0,-12 12 286 0 0,-8 11 202 0 0,-1 1 48 0 0,1 0 55 0 0,0 0 66 0 0,-10 11 348 0 0,0 1-74 0 0,-2 1-67 0 0,0 0-61 0 0,-1 1-53 0 0,0 0-46 0 0,-4 3 6 0 0,0 0-101 0 0,-7 6-62 0 0,8-6 91 0 0,-4 9-2 0 0,8-10-46 0 0,0 0 0 0 0,0 1 0 0 0,0-1 0 0 0,1 1 0 0 0,0-1 0 0 0,0 1 0 0 0,0 2-4 0 0,-1 4 58 0 0,2 0 54 0 0,-1-5 38 0 0,-3 0-17 0 0,1 0-7 0 0,7-1 4 0 0,-2-4 59 0 0,3 7 90 0 0,3-2-58 0 0,4 1-7 0 0,6 2 63 0 0,-4-2-1 0 0,10 6-76 0 0,-5-2-105 0 0,9 3-33 0 0,-13-8 4 0 0,-6-1-65 0 0,2 0-70 0 0,-2-1-99 0 0,-8-4-210 0 0,0 0 76 0 0,0 0 66 0 0,-1 0 57 0 0,1-1 55 0 0,0 1 33 0 0,0-1-9 0 0,0-1-62 0 0,-1 1 79 0 0,0 1-40 0 0,1 0 51 0 0,2-4-1020 0 0</inkml:trace>
  <inkml:trace contextRef="#ctx0" brushRef="#br0" timeOffset="13914.598">1260 1227 5352 0 0,'-2'0'92'0'0,"-7"2"263"0"0,6-2-279 0 0,1 0-47 0 0,0-1-8 0 0,-1 1 39 0 0,-3-1 151 0 0,-10 1 698 0 0,12 0-728 0 0,1 0-61 0 0,1 0 223 0 0,2 0-275 0 0,-1 0 95 0 0,-1-1 81 0 0,0 1 65 0 0,-3-1 369 0 0,1-1 1084 0 0,13 0-1631 0 0,1 1 0 0 0,-1 0-1 0 0,0 1 1 0 0,0 0 0 0 0,5 0-131 0 0,13 2 237 0 0,-4 0-115 0 0,-1-2-100 0 0,-3 0 19 0 0,29 0 150 0 0,-25-1 25 0 0,0 0 1 0 0,2-2-217 0 0,28-5 288 0 0,0 3-33 0 0,3 0-145 0 0,6-1 29 0 0,-21 6-100 0 0,36 4 14 0 0,-66-4-24 0 0,0 0-1 0 0,-1-1 1 0 0,1 0 0 0 0,2-1-29 0 0,28-2 48 0 0,6 2-50 0 0,10-3 2 0 0,7-1 23 0 0,-29 4 98 0 0,69-3 335 0 0,-69 5-359 0 0,1 2-70 0 0,45 3 27 0 0,-50-3-55 0 0,1-2 0 0 0,15-2 1 0 0,16-1 12 0 0,13 1 18 0 0,-31 0-6 0 0,13 2-24 0 0,44 1 39 0 0,30-6-39 0 0,36-1 25 0 0,-92 5-33 0 0,-26 0 32 0 0,14-1 89 0 0,-32 1-5 0 0,-1 1 44 0 0,3-1-19 0 0,-1-3-41 0 0,-13 2-22 0 0,0 0 0 0 0,0 2 0 0 0,8 0-70 0 0,13 3 7 0 0,22-2 60 0 0,6 1 4 0 0,-24 1-72 0 0,-2-1 2 0 0,-28-2 14 0 0,-1 0-1 0 0,0-1 1 0 0,1-1 0 0 0,-1 0-1 0 0,14-4-14 0 0,-1-1 51 0 0,4-2 75 0 0,-15 4-9 0 0,-2-2 51 0 0,2 0 34 0 0,4 3-42 0 0,0 2-40 0 0,0 1-37 0 0,-3 0-33 0 0,-3 0 15 0 0,36-4 160 0 0,0 2-33 0 0,-15 1-33 0 0,0 2 1 0 0,0 2-1 0 0,7 1-159 0 0,-34-2 1 0 0,-1-1 0 0 0,1 0 0 0 0,-1 0 0 0 0,1-1-1 0 0,-1 0 1 0 0,1 0 0 0 0,3-2-1 0 0,50-17 56 0 0,-38 11-54 0 0,42-13-2 0 0,-46 17 0 0 0,0 0 0 0 0,0 2 0 0 0,0 0 0 0 0,4 0 0 0 0,-10 2 0 0 0,0-1 0 0 0,-1-1 0 0 0,1 0 0 0 0,7-4 0 0 0,-18 7 0 0 0,-1-1 0 0 0,1 1 0 0 0,0 0 0 0 0,0 0 0 0 0,-1 0 0 0 0,1 0 0 0 0,0 0 0 0 0,0 0 0 0 0,-1 0 0 0 0,1 0 0 0 0,1 1 0 0 0,-2-1 0 0 0,1 1 0 0 0,-1-1 0 0 0,1 0 0 0 0,0 0 0 0 0,-1 0 0 0 0,1 0 0 0 0,-1 0 0 0 0,1 0 0 0 0,-1 0 0 0 0,1 0 0 0 0,-1-1 0 0 0,1 1 0 0 0,0-1 0 0 0,11-2-8 0 0,6 5 37 0 0,-16-2-25 0 0,0 1 0 0 0,0-1 0 0 0,-1 0 0 0 0,1 0 0 0 0,0 0 0 0 0,0 0 0 0 0,-1 0 0 0 0,1 0 0 0 0,0-1 0 0 0,0 0-1 0 0,1 0-3 0 0,-2 0 0 0 0,1 1 0 0 0,-1-1 0 0 0,0 1 0 0 0,0-1 0 0 0,1 1 0 0 0,-1 0 0 0 0,0 0 0 0 0,1 0 0 0 0,-1 0 0 0 0,1 0 0 0 0,0 0 0 0 0,0 0 0 0 0,0 0 0 0 0,-1 0 0 0 0,1-1 0 0 0,0 1 0 0 0,0-1 0 0 0,0 0 0 0 0,23-8 39 0 0,13-4 59 0 0,22-3 112 0 0,-20 11-50 0 0,9 0 113 0 0,-21 2-108 0 0,-11 1-86 0 0,-1 1 10 0 0,-13 0-67 0 0,0 0 0 0 0,0 1 0 0 0,0 0 0 0 0,0 0-1 0 0,0 0 1 0 0,0 0 0 0 0,0 1 0 0 0,0-1-1 0 0,0 1 1 0 0,0 0 0 0 0,0 0 0 0 0,-1 1-1 0 0,3 0-21 0 0,26 12 96 0 0,19 4 52 0 0,-16-7-92 0 0,-28-9-49 0 0,0-1 0 0 0,0 1-1 0 0,0-1 1 0 0,3 0-7 0 0,-7-1 9 0 0,0 0 0 0 0,0 0-1 0 0,0 0 1 0 0,0 0 0 0 0,0-1 0 0 0,-1 0 0 0 0,1 1 0 0 0,0-1 0 0 0,0 0 0 0 0,0 0-1 0 0,0-1-8 0 0,5-2 54 0 0,33-18 211 0 0,-38 21-256 0 0,17-15 150 0 0,-16 15-146 0 0,0-1 1 0 0,0 1-1 0 0,0 0 1 0 0,0 0-1 0 0,0 0 1 0 0,0 1-1 0 0,1 0-13 0 0,3-2 23 0 0,-6 2-40 0 0,6-3 51 0 0,-3 1-79 0 0,-5 1-38 0 0,-1 1-60 0 0,1 0-163 0 0,0 0 46 0 0,-1 0 40 0 0,1 0 36 0 0,-2 0-56 0 0,1 0 65 0 0,-6-1-205 0 0,3 1 168 0 0,2 0 63 0 0,0 0-39 0 0,0-1-47 0 0,0 1-55 0 0,1 0-22 0 0,-1 0-55 0 0,0 0-63 0 0,1 0-67 0 0,-1 0-73 0 0,1 0-79 0 0,-1 0-85 0 0,1 0-91 0 0,-4 0-1323 0 0,-1 0-1210 0 0</inkml:trace>
  <inkml:trace contextRef="#ctx0" brushRef="#br0" timeOffset="57605.765">1532 1525 7112 0 0,'0'0'157'0'0,"0"0"23"0"0,0-1 13 0 0,0-4-22 0 0,0-2-239 0 0,-1 2 117 0 0,0 2 49 0 0,0 1 43 0 0,-1-1 230 0 0,0-2 286 0 0,2 2-406 0 0,0-1 96 0 0,-1 1 66 0 0,-1-1 100 0 0,-2-4 743 0 0,2 6-840 0 0,-1-2 131 0 0,2 3-329 0 0,-1-1-48 0 0,1 1 327 0 0,1 1-216 0 0,-1-1-74 0 0,0 0-62 0 0,0 0-50 0 0,-2 0-14 0 0,-2 0-38 0 0,4 0 3 0 0,1 1 31 0 0,-7-2 340 0 0,0 2-68 0 0,0 1-61 0 0,0 1-56 0 0,0 1-49 0 0,1 1-43 0 0,-7 6 37 0 0,2 2-98 0 0,-10 17 17 0 0,15-20-10 0 0,-32 54 55 0 0,18-23-9 0 0,-10 28-132 0 0,12-20 83 0 0,10-27-41 0 0,4-10-13 0 0,0 0-1 0 0,0 0 1 0 0,1 1-1 0 0,0 6-28 0 0,-2 23 397 0 0,3-21-247 0 0,2 0-35 0 0,0-1-36 0 0,2 1-40 0 0,1 0-39 0 0,2 0-44 0 0,-2-12-66 0 0,1 1 57 0 0,0 0 46 0 0,1 0 40 0 0,5 6 94 0 0,-7-10-49 0 0,1 0 0 0 0,0 0-1 0 0,0-1 1 0 0,1 1 0 0 0,2 1-78 0 0,5 2 75 0 0,0-2-80 0 0,1-2-110 0 0,-6-3 7 0 0,0-1-39 0 0,2-1-115 0 0,1-1-84 0 0,0-2-93 0 0,0-1-102 0 0,-10 4 271 0 0,1 0-40 0 0,1 0-412 0 0,0 0 102 0 0,-1 0-53 0 0,2 0-788 0 0,1-1-617 0 0,2-1-1174 0 0</inkml:trace>
  <inkml:trace contextRef="#ctx0" brushRef="#br0" timeOffset="58077.787">1577 1697 9760 0 0,'0'0'222'0'0,"0"0"-9"0"0,0 1-89 0 0,-1 0-59 0 0,-3 2-6 0 0,3-1 2 0 0,-3 3 87 0 0,1-1-59 0 0,0 3-42 0 0,-2 2-49 0 0,-1 4-16 0 0,1-5 82 0 0,-4 9 441 0 0,1 2-77 0 0,3 1-77 0 0,1 0-76 0 0,2 1-76 0 0,1-1-77 0 0,0 1-76 0 0,1-2-76 0 0,2-7 100 0 0,2 0 88 0 0,3-1 70 0 0,2-3 53 0 0,-7-7-229 0 0,-1 1-1 0 0,1-1 1 0 0,-1 0-1 0 0,1-1 1 0 0,0 1-1 0 0,-1 0 0 0 0,1 0 1 0 0,0-1-1 0 0,0 1 1 0 0,-1-1-1 0 0,1 1 1 0 0,0-1-1 0 0,0 0 1 0 0,0 0-1 0 0,0 0 1 0 0,-1 0-1 0 0,1 0 0 0 0,0 0 1 0 0,0-1-1 0 0,0 1 1 0 0,-1 0-1 0 0,1-1 1 0 0,0 1-1 0 0,0-1 1 0 0,1-1-52 0 0,17-10 208 0 0,-2-1-63 0 0,2-6-27 0 0,8-13 11 0 0,-17 18-101 0 0,5-6 100 0 0,-12 15-57 0 0,0-1 0 0 0,-1 1 0 0 0,1-1 0 0 0,0-4-71 0 0,-1 3 74 0 0,1 0-117 0 0,0 1-92 0 0,-1 0-65 0 0,1 3 53 0 0,-4 4 64 0 0,0 2 34 0 0,3 7-2 0 0,-2-7 13 0 0,3 17-32 0 0,-1-2 106 0 0,1-1 101 0 0,2 0 116 0 0,-3-9-80 0 0,0 0 34 0 0,3 1-177 0 0,-5-8-32 0 0,0 0-1 0 0,0 0 1 0 0,0-1 0 0 0,0 1-1 0 0,0 0 1 0 0,0-1 0 0 0,0 1-1 0 0,0-1 1 0 0,0 1 0 0 0,1-1-1 0 0,-1 1 1 0 0,0-1 2 0 0,2 1 10 0 0,16 3 472 0 0,-15-4-362 0 0,0 0 0 0 0,0-1 0 0 0,-1 0 0 0 0,1 1 0 0 0,0-1 0 0 0,-1-1 0 0 0,1 1 0 0 0,0 0 0 0 0,-1-1 0 0 0,0 0 0 0 0,3-1-120 0 0,9-8 418 0 0,-1-1-91 0 0,-8 6-208 0 0,0 0-38 0 0,-1 0-41 0 0,-1 0-46 0 0,18-33 159 0 0,-7-2-76 0 0,-14 37-213 0 0,0 0 34 0 0,1-3-7 0 0,0 0 100 0 0,1 1 71 0 0,4-17 316 0 0,-4 14-287 0 0,-2 4-96 0 0,1 0-47 0 0,-1 0-55 0 0,0 0-66 0 0,1 0-105 0 0,-1-1-106 0 0,1 1-116 0 0,-1 2 203 0 0,-1 1-35 0 0,1-1-35 0 0,0 0-38 0 0,-1 0-38 0 0,1 1-40 0 0,-1-1-43 0 0,1 0-42 0 0,0 1-46 0 0,-1-1-46 0 0,1-3-1499 0 0,1-1-1222 0 0</inkml:trace>
  <inkml:trace contextRef="#ctx0" brushRef="#br0" timeOffset="58528.008">1942 2005 9872 0 0,'0'0'222'0'0,"0"0"30"0"0,0 0 20 0 0,0 1 215 0 0,0-1-56 0 0,0 0-51 0 0,0 0-48 0 0,0 0-44 0 0,-1 1-42 0 0,1-1-39 0 0,0 1-33 0 0,0 0 68 0 0,0 0-88 0 0,0 0-76 0 0,0 0-34 0 0,-1 3 21 0 0,1-3 6 0 0,-1 1 81 0 0,1-2-34 0 0,0 1 33 0 0,-4 7 648 0 0,0 1-120 0 0,0-1-111 0 0,1 1-101 0 0,0 1-90 0 0,1-1-83 0 0,-1 0-72 0 0,1 1-63 0 0,-1-1-52 0 0,1 0-44 0 0,-1 2-33 0 0,-3 5-42 0 0,-1 7 43 0 0,-5 35 176 0 0,9-30-74 0 0,2-27-135 0 0,1-1 0 0 0,0 1 0 0 0,0 0 0 0 0,0-1 0 0 0,0 1 1 0 0,0 0-1 0 0,-1-1 0 0 0,1 1 0 0 0,0 0 0 0 0,1-1 0 0 0,-1 1 0 0 0,0 0 0 0 0,0 0 0 0 0,0-1 0 0 0,0 1 0 0 0,0 0 0 0 0,1-1 2 0 0,-1 1-5 0 0,0-1 0 0 0,0 0 0 0 0,1 0 0 0 0,-1 0-1 0 0,0 0 1 0 0,0 1 0 0 0,0-1 0 0 0,1 0 0 0 0,-1 0-1 0 0,0 0 1 0 0,0 0 0 0 0,1 0 0 0 0,-1 0 0 0 0,0 0-1 0 0,0 0 1 0 0,1 0 0 0 0,-1 0 0 0 0,0 0 0 0 0,1 0-1 0 0,-1 0 1 0 0,0 0 0 0 0,0 0 0 0 0,1 0 0 0 0,-1 0 0 0 0,0 0-1 0 0,0 0 1 0 0,1 0 5 0 0,3-2-124 0 0,1 0-43 0 0,-2 0-49 0 0,0 0-55 0 0,-3 2 186 0 0,2-2-96 0 0,0 1 33 0 0,2-3-244 0 0,-2 2 195 0 0,0 0-124 0 0,-1 0 93 0 0,1 1-49 0 0,-1-1-59 0 0,0 0-66 0 0,0 1 15 0 0,0 0-49 0 0,-1-1-45 0 0,1 1-40 0 0,1-1-147 0 0,-1 1-38 0 0,0-1-180 0 0,1-2-484 0 0,-2 4 1365 0 0</inkml:trace>
  <inkml:trace contextRef="#ctx0" brushRef="#br0" timeOffset="58783.451">1974 1853 10768 0 0,'0'-1'-287'0'0,"1"1"38"0"0,-1 0 36 0 0,0 0 36 0 0,1 0-80 0 0,0-1 123 0 0,-1 1 108 0 0,1 0 80 0 0,0-1 73 0 0,-1 1 63 0 0,1 0 13 0 0,-1 0 34 0 0,1-1 319 0 0,0 1 66 0 0,1-1 909 0 0,-1 1-1093 0 0,0 0-39 0 0,0 1-45 0 0,-1-1-69 0 0,1 0-82 0 0,0 0-97 0 0,0 0-106 0 0,-1 1-98 0 0,1-1-109 0 0,0 1-120 0 0,-1-1 116 0 0,1 0-34 0 0,-1 1-35 0 0,0-1-37 0 0,1 0-36 0 0,-1 1-40 0 0,1-1-39 0 0,-1 1-42 0 0,2 0-1433 0 0,1 3-1083 0 0</inkml:trace>
  <inkml:trace contextRef="#ctx0" brushRef="#br0" timeOffset="59413.12">2059 1914 7512 0 0,'0'0'166'0'0,"0"0"29"0"0,0 0 13 0 0,1 0-29 0 0,0 1-116 0 0,0-2-75 0 0,1 1-56 0 0,-1 1 74 0 0,1 1 50 0 0,0 0 57 0 0,1 1 73 0 0,0 1 86 0 0,0-1 198 0 0,0 1-37 0 0,-1 1-35 0 0,-1-1-32 0 0,2 6 274 0 0,-1 0-109 0 0,-2 0-94 0 0,0 1-80 0 0,0 1-65 0 0,-1-1-51 0 0,0 15 219 0 0,0 12 764 0 0,-4 29-1224 0 0,-8-10 424 0 0,12-49-321 0 0,-3 22 315 0 0,1-18-264 0 0,-2 0-59 0 0,3-6-92 0 0,-2-2-37 0 0,4-4 34 0 0,0 1 0 0 0,0-1 0 0 0,0 0 0 0 0,0 0 0 0 0,0 1 1 0 0,-1-1-1 0 0,1 0 0 0 0,0 0 0 0 0,0 1 0 0 0,-1-1 0 0 0,1 0 1 0 0,0 0-1 0 0,0 1 0 0 0,-1-1 0 0 0,1 0 0 0 0,0 0 0 0 0,0 0 1 0 0,-1 0-1 0 0,1 0 0 0 0,0 1 0 0 0,-1-1 0 0 0,1 0 0 0 0,0 0 1 0 0,-1 0-1 0 0,1 0 0 0 0,0 0 0 0 0,-1 0 0 0 0,1 0 1 0 0,0 0-1 0 0,-1 0 0 0 0,1 0 0 0 0,0 0 0 0 0,-1 0 0 0 0,1 0 1 0 0,0-1-1 0 0,-1 1 0 0 0,1 0 0 0 0,0 0 0 0 0,0 0 0 0 0,-1 0 1 0 0,1-1-1 0 0,0 1 0 0 0,-1 0 0 0 0,1 0 0 0 0,0 0 0 0 0,0-1 1 0 0,0 1-1 0 0,-1 0 0 0 0,1 0 0 0 0,0-1 0 0 0,0 1 0 0 0,-3-7 45 0 0,3 4-24 0 0,0 0 0 0 0,0 0 0 0 0,1 0 0 0 0,-1 0 1 0 0,1 0-1 0 0,0-1 0 0 0,0 1 0 0 0,0 1 0 0 0,0-1 0 0 0,1-2-21 0 0,5-9 19 0 0,-6 11-30 0 0,11-22-127 0 0,0 5 94 0 0,17-27 12 0 0,-20 33-5 0 0,0 1-32 0 0,-6 8 34 0 0,14-17-238 0 0,3 1 86 0 0,2 3 75 0 0,1 3 63 0 0,-18 13 351 0 0,0 0-50 0 0,-2 2-46 0 0,-1 0-41 0 0,0 3 59 0 0,-4 2-109 0 0,-1 0-72 0 0,-6 9-13 0 0,6-11 17 0 0,1 0 64 0 0,-11 14 46 0 0,8-11-123 0 0,0 0 1 0 0,1 1-1 0 0,-1 0 0 0 0,1-1 0 0 0,-1 5-34 0 0,-9 14 40 0 0,4-6 1 0 0,5-6-42 0 0,1 2 1 0 0,3-14 0 0 0,1 1 0 0 0,-1 0 0 0 0,1 0 0 0 0,-1-1 0 0 0,1 1 0 0 0,-1 0 0 0 0,1 0 0 0 0,0 0 0 0 0,0-1 0 0 0,0 1 0 0 0,0 0 0 0 0,0 0 0 0 0,1 0 0 0 0,-1 0 0 0 0,0 0 0 0 0,4 9 5 0 0,2 2 79 0 0,-6-12-72 0 0,1 0 0 0 0,0 0 0 0 0,0 0 0 0 0,-1 0 0 0 0,1 0 0 0 0,0 0 0 0 0,0-1 0 0 0,0 1 0 0 0,0 0 0 0 0,0-1 0 0 0,0 1 0 0 0,0-1 1 0 0,1 1-1 0 0,-1-1 0 0 0,0 1 0 0 0,0-1 0 0 0,0 0 0 0 0,0 1 0 0 0,1-1-12 0 0,20 6 91 0 0,10 1 45 0 0,-8-6-75 0 0,-15-3-144 0 0,12-3 76 0 0,-16 3-60 0 0,1 0-83 0 0,-3 0 21 0 0,0 1-39 0 0,1-1-45 0 0,-1 0-48 0 0,0 0-55 0 0,1 0-60 0 0,-1 0-63 0 0,0 0-69 0 0,-2 1 131 0 0,0 1-52 0 0,0-1-48 0 0,0 1-41 0 0,0-1-149 0 0,0 1-41 0 0,0-1-181 0 0,2 0-489 0 0,-3 1 1365 0 0</inkml:trace>
  <inkml:trace contextRef="#ctx0" brushRef="#br0" timeOffset="59702.796">2246 1798 9904 0 0,'0'0'222'0'0,"0"0"30"0"0,0 0 20 0 0,0 0-89 0 0,0 0-22 0 0,0 0 50 0 0,2 1 170 0 0,4 3 317 0 0,-4-3 26 0 0,-2-1-31 0 0,1 1-145 0 0,7 3-124 0 0,-1 0-38 0 0,0 1-36 0 0,1-1-36 0 0,8 4 218 0 0,0-1-121 0 0,-4-2-174 0 0,0-1-54 0 0,1 1-49 0 0,-1-2-44 0 0,14 4-19 0 0,0-3-109 0 0,-12-2 46 0 0,-6-1-34 0 0,-3 0-76 0 0,-1-1-65 0 0,1 1-97 0 0,-2-2-44 0 0,2 1-93 0 0,-1-1-105 0 0,0 0-117 0 0,-2 1 248 0 0,-1 0-53 0 0,0-1-48 0 0,0 1-42 0 0,1 0-149 0 0,-1-1-42 0 0,1 1-181 0 0,1 0-489 0 0</inkml:trace>
  <inkml:trace contextRef="#ctx0" brushRef="#br0" timeOffset="60149.698">2640 1646 10064 0 0,'-19'0'297'0'0,"16"1"-9"0"0,3-1-288 0 0,2 2 62 0 0,0 1-24 0 0,-1 0-15 0 0,-1-1 23 0 0,0 6 323 0 0,-1 0-61 0 0,-1 1 0 0 0,-1 5 74 0 0,-2 6 189 0 0,4-13-346 0 0,0 0 35 0 0,1 1 90 0 0,-1 1-54 0 0,0 0-49 0 0,-1 1-42 0 0,0 9 96 0 0,0-4-141 0 0,2-1-37 0 0,0-10-91 0 0,1-1-1 0 0,-1 0 0 0 0,1 0 1 0 0,-1 0-1 0 0,1 0 0 0 0,0 0 0 0 0,1 2-31 0 0,8 9 188 0 0,4-3 159 0 0,1-4-72 0 0,1-5-64 0 0,0-3-55 0 0,0-3-48 0 0,-1-4-40 0 0,-11 6-60 0 0,0-1 0 0 0,0 1 0 0 0,-1-1 0 0 0,1 0 0 0 0,-1-1 1 0 0,1 0-9 0 0,35-36-1 0 0,-32 35 1 0 0,-2 2-10 0 0,-3 6-43 0 0,6 9 52 0 0,-1 1 44 0 0,-5-5 32 0 0,1 5 78 0 0,1 6 100 0 0,1-7-123 0 0,-3-9-119 0 0,-1 0-8 0 0,1 1 31 0 0,0 3 35 0 0,1-1-10 0 0,1-1 41 0 0,7 3 201 0 0,0-5 12 0 0,8-2 222 0 0,5-5 112 0 0,-10-1-276 0 0,-3 0-132 0 0,-3-1-89 0 0,8-11 148 0 0,-3-3-52 0 0,-4-1-63 0 0,-2-1-71 0 0,-4-2-79 0 0,-2 1-88 0 0,-3 0-97 0 0,-2 1-105 0 0,4 19 12 0 0,-1 1 77 0 0,0 0 65 0 0,1-1 52 0 0,-2 0 48 0 0,0-6 112 0 0,0 6-117 0 0,1 0-79 0 0,0 0-113 0 0,0 0-73 0 0,0 0-120 0 0,1 2 147 0 0,-1 0-38 0 0,1-1-38 0 0,-1 1-42 0 0,1 0-45 0 0,0 0-45 0 0,-1-1-49 0 0,1 1-51 0 0,-1 0-54 0 0,1-1-55 0 0,-1 1-58 0 0,1 0-61 0 0,-1-2-1400 0 0,-1 0-1228 0 0,2 3 3385 0 0</inkml:trace>
  <inkml:trace contextRef="#ctx0" brushRef="#br0" timeOffset="60450.397">3060 1479 7248 0 0,'-10'1'184'0'0,"10"-1"-181"0"0,-1 0-1 0 0,1 0 0 0 0,0 0 0 0 0,0 0 1 0 0,0 0-1 0 0,0 0 0 0 0,0 0 0 0 0,0 0 1 0 0,0 0-1 0 0,0 0 0 0 0,0 0 0 0 0,0 0 1 0 0,0 0-1 0 0,0 0 0 0 0,0 0 0 0 0,0 0 0 0 0,0 1 1 0 0,0-1-1 0 0,0 0 0 0 0,0 0 0 0 0,0 0 1 0 0,0 0-1 0 0,0 0 0 0 0,0 0 0 0 0,0 0 1 0 0,0 0-1 0 0,0 0 0 0 0,0 0 0 0 0,0 0 1 0 0,0 0-1 0 0,0 0 0 0 0,0 0 0 0 0,0 0 1 0 0,0 0-1 0 0,0 1 0 0 0,0-1 0 0 0,0 0 1 0 0,0 0-1 0 0,0 0 0 0 0,0 0 0 0 0,0 0 0 0 0,0 0 1 0 0,0 0-1 0 0,0 0 0 0 0,0 0 0 0 0,1 0 1 0 0,-1 0-1 0 0,0 0 0 0 0,0 0 0 0 0,0 0 1 0 0,0 0-1 0 0,0 0 0 0 0,0 0 0 0 0,0 0 1 0 0,0 0-1 0 0,0 0 0 0 0,0 0 0 0 0,0 0 1 0 0,0 0-1 0 0,0 0 0 0 0,0 0 0 0 0,0 0 1 0 0,0 0-1 0 0,1 0 0 0 0,-1 0 0 0 0,0 0 0 0 0,0 0 1 0 0,0 0-1 0 0,0 0-2 0 0,9 3 117 0 0,3 1-43 0 0,-4-2-52 0 0,-1 0 691 0 0,-1 2-49 0 0,0 0-49 0 0,0 1-47 0 0,-1 1-44 0 0,1 0-42 0 0,-1 1-42 0 0,-1 0-39 0 0,1 1-38 0 0,-1-1-35 0 0,4 9 229 0 0,-2-1-121 0 0,0-1-105 0 0,1 4 17 0 0,-1 1-42 0 0,3 20 214 0 0,-8-33-442 0 0,-1 1 0 0 0,1-1 0 0 0,-1 0 0 0 0,0 0 1 0 0,-1 1-1 0 0,0-1 0 0 0,0 0 0 0 0,0 0 0 0 0,0 0 0 0 0,-1 0 1 0 0,-2 5-79 0 0,-12 26 364 0 0,-8 18 211 0 0,5-21-272 0 0,-1 1-127 0 0,-3 3-22 0 0,18-31-129 0 0,0 0 0 0 0,-1-1 1 0 0,1 0-1 0 0,-5 4-25 0 0,4-5-103 0 0,0 1 80 0 0,-2 2 70 0 0,-2 3 90 0 0,0 0-40 0 0,3-3-111 0 0,1-3-76 0 0,0 1-93 0 0,1-2-55 0 0,0 1-91 0 0,-1-1-102 0 0,1-1-115 0 0,4-3 277 0 0,1 1-38 0 0,-1-1-409 0 0,1 0 103 0 0,-1 0-53 0 0,0 0-779 0 0,0 0-609 0 0,-1 0-1161 0 0</inkml:trace>
  <inkml:trace contextRef="#ctx0" brushRef="#br0" timeOffset="60836.111">3258 1382 9872 0 0,'0'0'186'0'0,"1"0"-58"0"0,0 0-36 0 0,5 0 45 0 0,-3 0-49 0 0,-1 0 48 0 0,0-1 81 0 0,1 0-366 0 0,0-1 52 0 0,0 1 51 0 0,0-1 46 0 0,0 0 44 0 0,1 1 43 0 0,-1-1 37 0 0,1 1 37 0 0,0-1 75 0 0,1 1 43 0 0,-1-1 38 0 0,0 1 34 0 0,7-2 597 0 0,6 1 635 0 0,-16 2-1296 0 0,2 0-46 0 0,0 2-62 0 0,2 1-1 0 0,0 3-74 0 0,4 6 51 0 0,-7-9-76 0 0,-1 0 36 0 0,0-1-88 0 0,0 1 1 0 0,0-1 0 0 0,-1 1 0 0 0,1-1 0 0 0,-1 1 0 0 0,0-1 0 0 0,0 0 0 0 0,0 1 0 0 0,0-1 0 0 0,0 3-28 0 0,-1-1 33 0 0,0 0 0 0 0,0 0 0 0 0,0 0-1 0 0,-1 0 1 0 0,1 0 0 0 0,-1 0-33 0 0,-3 5 79 0 0,0 0 0 0 0,-1 0 0 0 0,0-1-1 0 0,-4 6-78 0 0,0 1 77 0 0,3-5-44 0 0,0-3 17 0 0,-6 9 35 0 0,12-14-53 0 0,-1 1-1 0 0,0-1 0 0 0,0 0 1 0 0,0 0-1 0 0,0 0 0 0 0,-1 0 0 0 0,-1 1-31 0 0,3-2 75 0 0,1-1-88 0 0,0 0 35 0 0,0 1 107 0 0,3 3 590 0 0,-1-3-605 0 0,-1-1-48 0 0,10-1 268 0 0,0-2-76 0 0,-1-2-60 0 0,1 0-48 0 0,3-1-8 0 0,7 0 30 0 0,-15 5-433 0 0,0-1 119 0 0,-2 2 107 0 0,0-1 32 0 0,3 0 83 0 0,0-1 68 0 0,13-1 409 0 0,-12 2-369 0 0,-2 0-117 0 0,-1 0-54 0 0,0 1-67 0 0,1-1-79 0 0,0 0-123 0 0,-3 1 78 0 0,0 0-34 0 0,0 0-38 0 0,0-1-39 0 0,0 1-42 0 0,0 0-43 0 0,0 0-46 0 0,0-1-48 0 0,0 1-50 0 0,0 0-53 0 0,1 0-54 0 0,-1 0-56 0 0,0 0-60 0 0,0 0-61 0 0,0 0-1459 0 0,3 0-1276 0 0</inkml:trace>
  <inkml:trace contextRef="#ctx0" brushRef="#br0" timeOffset="63017.416">3532 1871 11280 0 0,'0'0'332'0'0,"0"0"-4"0"0,0-1-244 0 0,0 0-40 0 0,2-6-12 0 0,-2 5 15 0 0,1 1 14 0 0,0 0 35 0 0,2 0-59 0 0,0-1 62 0 0,0-1 52 0 0,1 0 41 0 0,0-1 113 0 0,3-1 208 0 0,0 2-130 0 0,-1 0-40 0 0,0 1-38 0 0,1-1-34 0 0,6-1 174 0 0,1 0-112 0 0,2 0-56 0 0,1 1-102 0 0,3 0-56 0 0,11 0-7 0 0,-14 1-26 0 0,0 0 55 0 0,-7 1 0 0 0,1-1 46 0 0,3 0-237 0 0,-1 1 71 0 0,0 0 48 0 0,18 1 145 0 0,-12 1-139 0 0,-9-1-81 0 0,0 0-43 0 0,1 0-54 0 0,-1 0-63 0 0,0 0-73 0 0,0 0-82 0 0,0-1-92 0 0,0 0-101 0 0,-9 1 260 0 0,0 0-37 0 0,1-1-388 0 0,-1 1 97 0 0,1 0-50 0 0,1 0-741 0 0,-3 0 1373 0 0,5 0-1953 0 0,2 0-1104 0 0</inkml:trace>
  <inkml:trace contextRef="#ctx0" brushRef="#br0" timeOffset="63324.953">3699 1660 10680 0 0,'0'0'241'0'0,"0"0"38"0"0,0 0 11 0 0,0 0-28 0 0,1 0-166 0 0,-1 0-66 0 0,3 0-98 0 0,-1 0 105 0 0,-1 0 29 0 0,0 1 44 0 0,-1-1 51 0 0,1 1 61 0 0,7 6 110 0 0,0 2-60 0 0,-1 0-52 0 0,0 0-47 0 0,-1 1-41 0 0,0 0-33 0 0,5 12 21 0 0,12 41 52 0 0,-19-49-92 0 0,1-1 39 0 0,-5-11-100 0 0,6 19-51 0 0,5 30 109 0 0,-5-24-110 0 0,-3-13-42 0 0,1-1-53 0 0,-4-9 8 0 0,2 4-62 0 0,-2-6 95 0 0,1 0-38 0 0,-1 1-150 0 0,0-2 84 0 0,0 0-42 0 0,0 0-223 0 0,0 0-109 0 0,0-1 83 0 0,0 0-41 0 0,0 0-611 0 0,0 0-478 0 0,0 0-908 0 0</inkml:trace>
  <inkml:trace contextRef="#ctx0" brushRef="#br0" timeOffset="63843.019">4010 1370 7920 0 0,'0'0'174'0'0,"0"0"29"0"0,0 0-22 0 0,0 0-77 0 0,1-1-58 0 0,0-2-16 0 0,0 1 10 0 0,2-3 60 0 0,-2 4 2 0 0,-1 1 114 0 0,0 0 181 0 0,0 0 10 0 0,0 0-5 0 0,0 0-22 0 0,0 0-10 0 0,0 0-197 0 0,0 0-38 0 0,1 1 41 0 0,-1-1-97 0 0,3 3-17 0 0,-1 0 19 0 0,1 3 112 0 0,-1 2-48 0 0,2 4 57 0 0,0-3-73 0 0,-1 0 51 0 0,1 23 567 0 0,-3-18-457 0 0,-1-2-101 0 0,1 0-98 0 0,-1 1-21 0 0,0-1 0 0 0,0 1 0 0 0,-3 11-70 0 0,0 0 94 0 0,0 29 131 0 0,1 0-55 0 0,1 1-46 0 0,-2-1-46 0 0,2-29-7 0 0,1 0 1 0 0,3 19-72 0 0,0 18 60 0 0,-5-44-61 0 0,1-14 3 0 0,1 0 1 0 0,0 0 0 0 0,-1-1-1 0 0,1 1 1 0 0,0 0-1 0 0,1 0 1 0 0,-1 0-3 0 0,1 12 122 0 0,1 1 54 0 0,2-8 53 0 0,-3-7-77 0 0,-1-2-64 0 0,1 0-36 0 0,2-3-27 0 0,1-2-51 0 0,-3 4 39 0 0,2-29 144 0 0,-2 12-78 0 0,1 5-75 0 0,11-72-4 0 0,-9 50 1 0 0,-3 26 22 0 0,0 1-1 0 0,1-1 1 0 0,1-4-23 0 0,2-4 60 0 0,1-4 117 0 0,0-1-1 0 0,2-21-176 0 0,-1 8 249 0 0,0 10 141 0 0,2 0 0 0 0,3-3-390 0 0,-1 8 252 0 0,2 2-103 0 0,1 3-39 0 0,1 0 0 0 0,5-3-110 0 0,-18 17 13 0 0,14-12 151 0 0,1 1 0 0 0,16-10-164 0 0,-3 4 92 0 0,-26 17-87 0 0,30-16 57 0 0,-10 6-80 0 0,-13 5-29 0 0,0-2-33 0 0,-5 5-27 0 0,7-5 51 0 0,-9 6-5 0 0,1 0-64 0 0,-1 0-91 0 0,0 0-118 0 0,-2 1 34 0 0,1-1-72 0 0,-1 1-78 0 0,1-1-87 0 0,-3 2 137 0 0,1 1-58 0 0,0-1-52 0 0,-1 0-44 0 0,1 0-162 0 0,0 0-44 0 0,-1 0-195 0 0,2-1-525 0 0</inkml:trace>
  <inkml:trace contextRef="#ctx0" brushRef="#br0" timeOffset="66611.597">4279 1928 7568 0 0,'0'0'166'0'0,"0"0"29"0"0,0 0 14 0 0,0 0-62 0 0,0 0-4 0 0,0 0 57 0 0,0 0 177 0 0,0 0 326 0 0,0 0-438 0 0,0 0-33 0 0,0 0 137 0 0,0-1-110 0 0,0 1-91 0 0,-1-1-74 0 0,1 0-53 0 0,0-1-63 0 0,0 1 45 0 0,0 0 92 0 0,0 1-7 0 0,1-1 42 0 0,-1 1 52 0 0,0 0 58 0 0,0-1 62 0 0,0 1 71 0 0,0 0 77 0 0,0 0 83 0 0,0 1 91 0 0,0-1 96 0 0,1 7-534 0 0,-1 0-41 0 0,-4 17 244 0 0,2-14-227 0 0,-7 25 356 0 0,4-19-364 0 0,1-1-88 0 0,-5 27 92 0 0,-1 0-93 0 0,-6 28 7 0 0,15-69-103 0 0,1 0 0 0 0,0 0 0 0 0,0 0 0 0 0,0-1 0 0 0,0 1 0 0 0,0 0 0 0 0,0 0 0 0 0,0 0 1 0 0,0 0-1 0 0,0 0 0 0 0,0 0 0 0 0,0-1 0 0 0,1 2 11 0 0,3 2-134 0 0,1-3-27 0 0,0-1-62 0 0,-3 0-79 0 0,0-1 90 0 0,-1 0 62 0 0,2-2-136 0 0,-1 2 33 0 0,-1-1-26 0 0,-1 2-114 0 0,1-1 27 0 0,0 0-54 0 0,0 0-45 0 0,0 0-42 0 0,0 0-147 0 0,0 0-40 0 0,1 0-178 0 0,0-1-480 0 0</inkml:trace>
  <inkml:trace contextRef="#ctx0" brushRef="#br0" timeOffset="66864.933">4324 1755 10512 0 0,'0'0'233'0'0,"0"0"39"0"0,0 0 16 0 0,0 0-32 0 0,0 0-84 0 0,0 0-34 0 0,0 0 148 0 0,0 0 263 0 0,0 0 26 0 0,0 0-239 0 0,0 0-152 0 0,0 0-53 0 0,0 0-5 0 0,0 0 14 0 0,0 0-20 0 0,0 1-46 0 0,3 13-216 0 0,-1-8 21 0 0,-1 0-51 0 0,1-1-91 0 0,-1 0-113 0 0,-1-3 138 0 0,0 0-37 0 0,1-1-12 0 0,-1 0-2 0 0,0-1-60 0 0,0 1 126 0 0,0-1-38 0 0,1 1-287 0 0,0 0-104 0 0,0 1-82 0 0,0-1-61 0 0,0 2-688 0 0</inkml:trace>
  <inkml:trace contextRef="#ctx0" brushRef="#br0" timeOffset="67427.247">4459 1844 7512 0 0,'0'0'166'0'0,"0"0"29"0"0,0 0-20 0 0,0 1-75 0 0,1 0-56 0 0,0 3-15 0 0,0-2 10 0 0,0-1-36 0 0,-1 0-1 0 0,0 0 1 0 0,1-1 0 0 0,-1 1 0 0 0,0 0-1 0 0,0 0 1 0 0,0 0 0 0 0,1 0 0 0 0,-1 0 0 0 0,0-1-1 0 0,0 1 1 0 0,0 0 0 0 0,-1 0 0 0 0,1 0 0 0 0,0 0-1 0 0,0 0 1 0 0,0-1 0 0 0,-1 1 0 0 0,1 0-3 0 0,-2 4 65 0 0,0-2 69 0 0,0 0 19 0 0,1-2 58 0 0,-4 12 709 0 0,1-5-330 0 0,2-2-228 0 0,1-1-93 0 0,0 1-36 0 0,-1 7 240 0 0,0 0-54 0 0,-1 8 172 0 0,-1 1-106 0 0,-1-1-81 0 0,-2 1-58 0 0,0 1 358 0 0,0 0 1 0 0,-2 17-705 0 0,5-21 269 0 0,1 0-36 0 0,-1 2-26 0 0,-1 1-77 0 0,3-11-54 0 0,-5 21 136 0 0,5-27-174 0 0,0 0 1 0 0,0 0 0 0 0,0 0-1 0 0,-3 5-38 0 0,4-8 43 0 0,0 2-21 0 0,0-3 28 0 0,0 0-40 0 0,-1 0 2 0 0,-1 2 52 0 0,0-3 160 0 0,0-4-68 0 0,0-1-83 0 0,2 3-98 0 0,-1-6 71 0 0,2-1-37 0 0,1-7-53 0 0,0 8 0 0 0,0 1-1 0 0,1 0 1 0 0,0 0-1 0 0,0-1 45 0 0,2-2-15 0 0,0 1 45 0 0,12-26-213 0 0,-3 3 71 0 0,-4 18 97 0 0,2 0 38 0 0,9-6-10 0 0,0 1-48 0 0,2 2-51 0 0,1 1-51 0 0,-2 1 127 0 0,-15 10 9 0 0,0 1 1 0 0,0-1 0 0 0,1 1 0 0 0,-1 0 0 0 0,1 1 0 0 0,0 0 0 0 0,0 0 0 0 0,0 0 0 0 0,0 1-1 0 0,2 0 1 0 0,2 1 0 0 0,-9 2 0 0 0,0 2 0 0 0,-5 7-4 0 0,-8 7 47 0 0,1-2-18 0 0,1-2-29 0 0,-8 5 46 0 0,1 0-16 0 0,-33 39-26 0 0,46-54 0 0 0,-10 11 32 0 0,2 2 60 0 0,11-15-75 0 0,-1 1 1 0 0,0 0-1 0 0,1-1 0 0 0,-1 1 1 0 0,1 0-1 0 0,0-1 0 0 0,-1 1 1 0 0,1 0-1 0 0,0 0-17 0 0,0 0 20 0 0,0-1 1 0 0,0 1-1 0 0,1-1 1 0 0,-1 1-1 0 0,0-1 0 0 0,1 1 1 0 0,-1-1-1 0 0,1 0 1 0 0,-1 1-1 0 0,1-1 0 0 0,1 2-20 0 0,7 6 113 0 0,-6-7-74 0 0,0-1 0 0 0,0 1 1 0 0,0-1-1 0 0,0 0 0 0 0,0 0 0 0 0,0 0 1 0 0,0 0-1 0 0,1-1 0 0 0,0 1-39 0 0,7 0 68 0 0,29-1 88 0 0,-2 0 98 0 0,-29-1-180 0 0,4-4-92 0 0,-2 1-42 0 0,-8 4-95 0 0,0-1 45 0 0,-1 1 40 0 0,1-1 34 0 0,4-1 48 0 0,8-3 175 0 0,-10 4-191 0 0,-1-1-64 0 0,0 0-76 0 0,0 0-95 0 0,0 0-111 0 0,-2 1 22 0 0,1-1-73 0 0,-1 1-78 0 0,1-1-86 0 0,-1 1-91 0 0,0-1-99 0 0,0 0-104 0 0,0 0-111 0 0,1-1-1075 0 0,0-2-1155 0 0</inkml:trace>
  <inkml:trace contextRef="#ctx0" brushRef="#br0" timeOffset="67837.3">4544 1362 6832 0 0,'0'0'200'0'0,"2"-1"-8"0"0,1 0-129 0 0,1 0-50 0 0,10-3-98 0 0,-8 2 112 0 0,-3 0 35 0 0,0 0 46 0 0,0 0 54 0 0,0 0 65 0 0,0-1 250 0 0,0 1-80 0 0,0 0-70 0 0,1 1-58 0 0,1-1-7 0 0,0 1-48 0 0,10-2 330 0 0,-10 2-340 0 0,-1 0 44 0 0,0 1 61 0 0,-1-1 79 0 0,0 0-82 0 0,-1 1-53 0 0,1-1-47 0 0,-1 1-40 0 0,1 0-13 0 0,1 1-37 0 0,5 0 108 0 0,-3 0-22 0 0,-3 0 28 0 0,-1-1 135 0 0,-2 0-159 0 0,1 0-91 0 0,0 1-61 0 0,1 2-22 0 0,0-1 18 0 0,1 5 151 0 0,-1 1-48 0 0,-3 6 7 0 0,-2-1-55 0 0,-11 13 57 0 0,3-13 11 0 0,-12 9 36 0 0,-2-2-60 0 0,-22 20 23 0 0,34-28-119 0 0,4-4 14 0 0,2-2 25 0 0,1-1 46 0 0,5-4-18 0 0,1-1 4 0 0,0 0 17 0 0,0 0 9 0 0,0 0 2 0 0,0 0 6 0 0,2 1 22 0 0,8 3 43 0 0,1-2-46 0 0,1-1-40 0 0,1-1-35 0 0,14-1 18 0 0,-1-2-74 0 0,5 0-26 0 0,-26 2-213 0 0,0 1 85 0 0,0 0 71 0 0,0 0 57 0 0,0 0 60 0 0,11-1 281 0 0,-9 1-240 0 0,-3 0-82 0 0,1 0-40 0 0,-1 0-48 0 0,0 0-58 0 0,0-1-68 0 0,0 1-76 0 0,1 0-86 0 0,-1 0-96 0 0,-1 0 87 0 0,-1 0-50 0 0,1-1-52 0 0,0 1-55 0 0,0 0-58 0 0,0 0-60 0 0,0 0-64 0 0,0-1-66 0 0,3 1-1325 0 0,3-2-1178 0 0,-9 2 3243 0 0</inkml:trace>
  <inkml:trace contextRef="#ctx0" brushRef="#br0" timeOffset="68325.476">4837 1556 9384 0 0,'1'0'172'0'0,"-1"0"-81"0"0,0 0-55 0 0,2 0-22 0 0,-2 0 32 0 0,1 1 26 0 0,-1-1 41 0 0,0 1 50 0 0,0-1 60 0 0,-1 20-191 0 0,1-14 26 0 0,-1 1 64 0 0,0-1 48 0 0,0-1 76 0 0,-1 1 92 0 0,1 0 104 0 0,-1 1-46 0 0,0 0-39 0 0,-1 8 258 0 0,1-1-110 0 0,0 1-84 0 0,0-7-189 0 0,1 4 25 0 0,1-1-82 0 0,2 5-23 0 0,3 10 9 0 0,-2-16-68 0 0,-2-5-35 0 0,5 7 161 0 0,2-8 61 0 0,-6-3-229 0 0,0-1 0 0 0,0 0 0 0 0,0 0 1 0 0,-1 0-1 0 0,1-1 0 0 0,0 1 0 0 0,0 0 0 0 0,-1-1 0 0 0,1 1 0 0 0,0-1 1 0 0,0 1-1 0 0,0-1-51 0 0,13-7 313 0 0,-8 4-194 0 0,-1-1-34 0 0,2 0-39 0 0,-3 0-91 0 0,7-7 165 0 0,1-11-78 0 0,-1 2-37 0 0,-2 9 42 0 0,-10 12-46 0 0,4-3 1 0 0,-1 0 0 0 0,1-1 0 0 0,-1 1-1 0 0,0-1 1 0 0,2-2-2 0 0,1-2 0 0 0,-4 7-6 0 0,-1 1-2 0 0,0 0-62 0 0,-1 0 2 0 0,0 2-30 0 0,-3 11 58 0 0,3-12 33 0 0,0 1 0 0 0,0 0 1 0 0,1-1-1 0 0,-1 1 0 0 0,0-1 1 0 0,1 1-1 0 0,-1-1 0 0 0,1 1 1 0 0,0-1-1 0 0,-1 1 0 0 0,1-1 1 0 0,0 1-1 0 0,0-1 7 0 0,5 14-30 0 0,1 2 21 0 0,5 0 40 0 0,3-2 48 0 0,0-7 57 0 0,-8-7 379 0 0,-1 0-98 0 0,1-1-86 0 0,-1 0-72 0 0,2-1-40 0 0,-1-1-57 0 0,15-8 194 0 0,-13 4-174 0 0,-4 2-34 0 0,-1-1 41 0 0,11-6 29 0 0,-13 9-188 0 0,1 0-1 0 0,0 0 0 0 0,-1-1 0 0 0,1 1 0 0 0,-1 0 0 0 0,0-1 1 0 0,0 1-1 0 0,2-3-29 0 0,0-10 140 0 0,0-3-35 0 0,-3 15-92 0 0,0 0-1 0 0,0-1 1 0 0,-1 1 0 0 0,1-1-1 0 0,-1 1 1 0 0,1 0 0 0 0,-1-3-13 0 0,-10-38 85 0 0,3 15-72 0 0,4 1-35 0 0,3 25-196 0 0,0 0 68 0 0,0 0 58 0 0,-1-1 50 0 0,1-2 67 0 0,-1 0 67 0 0,-1-8 177 0 0,1 9-219 0 0,0 1-36 0 0,0-3-88 0 0,0 4-15 0 0,0 0-43 0 0,0 0-45 0 0,0 0-53 0 0,0 0-56 0 0,0 0-62 0 0,0 1-66 0 0,-1-1-72 0 0,1 0-77 0 0,0 1-80 0 0,-1 0-87 0 0,1 0-92 0 0,-1 0-96 0 0,0 0-101 0 0,0 0-1244 0 0,0 0-1280 0 0</inkml:trace>
  <inkml:trace contextRef="#ctx0" brushRef="#br0" timeOffset="70223.909">5335 1313 7976 0 0,'0'0'174'0'0,"0"0"29"0"0,0 0 14 0 0,0 0-68 0 0,0 0-11 0 0,0 0 48 0 0,0 0 157 0 0,0 0 288 0 0,0 0 17 0 0,0 0-23 0 0,0 0-121 0 0,0 0-249 0 0,1-1-49 0 0,-1 1-41 0 0,1-1-36 0 0,0 0 36 0 0,3-3 75 0 0,-2 2-84 0 0,0 1 177 0 0,-1-1-37 0 0,2-1 195 0 0,0 0-119 0 0,0-1-102 0 0,-1 1-98 0 0,1 0-55 0 0,2-2-9 0 0,3-1-21 0 0,-4 4-26 0 0,0 0 50 0 0,0 2 71 0 0,-3 0-44 0 0,0-1 35 0 0,2-1-76 0 0,12-1 25 0 0,-11 3 14 0 0,15 3 20 0 0,-10 2-62 0 0,-8 2-30 0 0,-2 5-33 0 0,1-11-19 0 0,-1 2-5 0 0,0-1 1 0 0,0 1-1 0 0,0-1 1 0 0,0 1 0 0 0,-1-1-1 0 0,1 0 1 0 0,0 1-1 0 0,-1-1 1 0 0,0 0-1 0 0,0 0 1 0 0,0 1-8 0 0,-23 20 66 0 0,-39 21 123 0 0,35-26-156 0 0,22-13-42 0 0,-6 5 14 0 0,12-9 4 0 0,-1 1-1 0 0,0 0 1 0 0,0-1 0 0 0,0 0 0 0 0,0 1 0 0 0,0-1-1 0 0,0 0 1 0 0,-1 0-9 0 0,0 0 50 0 0,2 1-54 0 0,0 2 29 0 0,-1 1 51 0 0,3-4 70 0 0,2-1-58 0 0,9 4 18 0 0,-9-4-44 0 0,6 2 43 0 0,-1 0-1 0 0,1-1 1 0 0,0 0-1 0 0,-1-1 1 0 0,1 0-1 0 0,3-1-104 0 0,31-3 311 0 0,-11 0-178 0 0,1 2-108 0 0,-21 2-43 0 0,6-1 64 0 0,4-1 11 0 0,-7 2-92 0 0,-2 1-78 0 0,-1 1-105 0 0,-10-2 126 0 0,2 1-59 0 0,-2-1 69 0 0,-1 0-16 0 0,0 0-38 0 0,0 0-47 0 0,0 0-55 0 0,0 0-52 0 0,0-1-68 0 0,0 1-76 0 0,0 0-85 0 0,-1 0-834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45:44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39 5784 0 0,'0'0'162'0'0,"2"-2"-58"0"0,4-4 77 0 0,-4 4-55 0 0,-1 0-4 0 0,0 0-78 0 0,0-1-93 0 0,3-2-150 0 0,-3 3 153 0 0,1 0 69 0 0,0 0 104 0 0,0 1 103 0 0,-2 0-67 0 0,1 0 37 0 0,0 1 39 0 0,0-1 42 0 0,0 1 46 0 0,0-1 48 0 0,0 1-168 0 0,0-1-80 0 0,-1 1-47 0 0,1-1-20 0 0,-1 0 39 0 0,0 0 45 0 0,1 1 50 0 0,-1-1 88 0 0,1 1 32 0 0,0 0 85 0 0,1 0 94 0 0,-1 0 106 0 0,0 0-678 0 0,-1 0-9 0 0,0 0-57 0 0,0 0 37 0 0,-1 0-6 0 0,1 0 116 0 0,-1 1 97 0 0,0-1 70 0 0,0 1 53 0 0,-3 1 620 0 0,2-2-548 0 0,1 1-186 0 0,0-1-39 0 0,1 0-45 0 0,-1 0-53 0 0,-2 1 61 0 0,2-1 23 0 0,1 0 14 0 0,0 0-3 0 0,0 0-2 0 0,0 0 26 0 0,0 0 112 0 0,0 0 43 0 0,0 0 10 0 0,0 0-29 0 0,0 0-116 0 0,0 0-28 0 0,0 1 8 0 0,-6 10 17 0 0,-8 6-23 0 0,-1 1 9 0 0,-6 9-13 0 0,11-14-59 0 0,0 0 0 0 0,-4 8-21 0 0,10-13-40 0 0,-1-1 42 0 0,-8 16 109 0 0,7-13-90 0 0,0 0-64 0 0,2-3-38 0 0,0 0-53 0 0,1-1-26 0 0,-1-1-49 0 0,1 1-55 0 0,0 0-61 0 0,2-4 8 0 0,-1 1-50 0 0,0-1-45 0 0,1 1-39 0 0,-1 0-134 0 0,0 0-38 0 0,0 0-162 0 0,-2 3-436 0 0,4-6 1198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45:45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10336 0 0,'0'0'278'0'0,"0"-2"475"0"0,0 1-547 0 0,0 0-36 0 0,1 0-13 0 0,0 1-128 0 0,0-1-38 0 0,3-1 515 0 0,1 0-44 0 0,0 0-42 0 0,0 1-39 0 0,0-1-38 0 0,0 0-35 0 0,5 0 209 0 0,-4 0-263 0 0,0 1-39 0 0,6-1 115 0 0,-4 1-186 0 0,-1 0-34 0 0,4-1 8 0 0,0 1-39 0 0,13-3 54 0 0,-9 2 9 0 0,-3 0 60 0 0,0-1 109 0 0,7-1-100 0 0,0 2-65 0 0,5 2-33 0 0,12 1-18 0 0,3 1 10 0 0,-16 0-89 0 0,-17 0-56 0 0,1 1-66 0 0,-7-3 8 0 0,1 1 32 0 0,0-1 18 0 0,0 0 85 0 0,1 0 146 0 0,-2 0-179 0 0,0 0-67 0 0,1 0-85 0 0,-1 0 27 0 0,0 0-35 0 0,0 0-36 0 0,0 0-40 0 0,0 0-43 0 0,0 0-48 0 0,0 0-49 0 0,0 0-53 0 0,0 0 46 0 0,0 0-53 0 0,0 0-49 0 0,0 0-42 0 0,0 0-151 0 0,0 0-43 0 0,0 0-183 0 0,0 0-494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45:46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10336 0 0,'0'0'233'0'0,"0"0"39"0"0,0 0 15 0 0,0 0-125 0 0,1 0-84 0 0,1 0-199 0 0,-1 0 47 0 0,1 0 44 0 0,0 0 39 0 0,2 1 111 0 0,0-1 109 0 0,1 1 183 0 0,5 0 353 0 0,-6-1-467 0 0,-1 0-52 0 0,1 0-83 0 0,35-4 1263 0 0,0 0-99 0 0,-13 2-526 0 0,1 1-86 0 0,-5 0-198 0 0,0 0-80 0 0,0 0-91 0 0,0 1-101 0 0,-3-1 71 0 0,2 0 62 0 0,-13 1-290 0 0,0 2-35 0 0,19 0 21 0 0,-10-2-48 0 0,0 4-33 0 0,-13-3-62 0 0,8 2-1 0 0,-7-3 3 0 0,0 0-59 0 0,0 0-93 0 0,-3 0 46 0 0,1 0-41 0 0,-1-1-48 0 0,1 1-52 0 0,-1-1-57 0 0,1 1-62 0 0,-1-1-67 0 0,0 0-72 0 0,-1 1-775 0 0,-1 0-11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45:42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26 10680 0 0,'0'0'241'0'0,"0"0"38"0"0,0 0-134 0 0,0 0-38 0 0,0-1 16 0 0,1 0-88 0 0,0 0-60 0 0,-1 0 45 0 0,1 1 38 0 0,-1 0 56 0 0,0 0 70 0 0,1 0 85 0 0,-1 1 101 0 0,0 13-179 0 0,-1 0-68 0 0,0 7-30 0 0,-4 28 33 0 0,-2 30 247 0 0,4-55-331 0 0,-1 0 35 0 0,-5 55 255 0 0,5-45-231 0 0,1-7-71 0 0,0 21 50 0 0,5-53 92 0 0,5-5-22 0 0,-2 3-56 0 0,8-23 166 0 0,-1 0-71 0 0,-1-1-57 0 0,0 0-43 0 0,5-17 83 0 0,5-6-172 0 0,-4 17 51 0 0,17-41-48 0 0,-27 63-2 0 0,-5 9 1 0 0,1 0 1 0 0,0 0-1 0 0,0 0 0 0 0,2-3-2 0 0,-2 5 16 0 0,1 0 0 0 0,-1 0-1 0 0,1 0 1 0 0,-1 1 0 0 0,2-1-16 0 0,-5 4 14 0 0,0 0 1 0 0,1-1-1 0 0,-1 1 1 0 0,1 0-1 0 0,-1-1 1 0 0,0 1 0 0 0,1 0-1 0 0,-1 0 1 0 0,1 0-1 0 0,-1-1 1 0 0,1 1-1 0 0,-1 0 1 0 0,1 0-1 0 0,-1 0 1 0 0,0 0-1 0 0,1 0 1 0 0,-1 0-1 0 0,1 0 1 0 0,-1 0-1 0 0,1 0 1 0 0,-1 0-1 0 0,1 0 1 0 0,-1 0-1 0 0,1 0-14 0 0,8 8 245 0 0,-3 4-91 0 0,-2-2-74 0 0,-4-9-76 0 0,4 11 73 0 0,-1 1 1 0 0,2 12-78 0 0,1 50 97 0 0,-2-19-27 0 0,-3-38-29 0 0,-5 33-12 0 0,1-30 12 0 0,3-19-35 0 0,-2 6-65 0 0,0 1 74 0 0,-1 12 90 0 0,2-14-114 0 0,1 0-51 0 0,0-2-44 0 0,1 1-60 0 0,0-1-70 0 0,1 0-82 0 0,-2-4-303 0 0,1 0 93 0 0,-1 0 79 0 0,0-1 67 0 0,0 1 82 0 0,0-1 34 0 0,0 1-820 0 0,0 0 558 0 0,0-1 212 0 0,0 0-45 0 0,0 1-1525 0 0,0-1-1060 0 0</inkml:trace>
  <inkml:trace contextRef="#ctx0" brushRef="#br0" timeOffset="2505.699">407 311 7776 0 0,'0'0'174'0'0,"0"0"29"0"0,0 0 12 0 0,0 0 41 0 0,0 0-62 0 0,0 0 37 0 0,0 0 272 0 0,0 0 10 0 0,0 0-16 0 0,0 0-288 0 0,0 1-43 0 0,0 1 65 0 0,0 0-100 0 0,0 5 55 0 0,0-5-98 0 0,0-1 43 0 0,-1 6 153 0 0,-2 0-56 0 0,-3 9 115 0 0,-3 5 63 0 0,-1 10 77 0 0,1-5-123 0 0,5-13-232 0 0,1 0-50 0 0,0 8 81 0 0,0-1-40 0 0,-2 45 151 0 0,4-37-126 0 0,1-26-90 0 0,6 5 55 0 0,6-4-22 0 0,5-5 37 0 0,11-10 39 0 0,-23 9-167 0 0,-1 0-48 0 0,1-2-77 0 0,-1 0-96 0 0,1-1-116 0 0,-3 3 121 0 0,0-1-36 0 0,-1 3 29 0 0,-1 0-34 0 0,2-1-351 0 0,-1 0 86 0 0,0 1-46 0 0,2-3-673 0 0,1-1-528 0 0,4-4-1003 0 0</inkml:trace>
  <inkml:trace contextRef="#ctx0" brushRef="#br0" timeOffset="2811.339">379 138 9880 0 0,'1'0'211'0'0,"0"-1"-41"0"0,2 0 70 0 0,-1-2-100 0 0,5-4 64 0 0,-5 4-113 0 0,0 1 40 0 0,-1 1 41 0 0,0-1 61 0 0,2 0-53 0 0,1-1 47 0 0,2-1 144 0 0,11-4 550 0 0,-12 6-685 0 0,-1 0-36 0 0,1 0-49 0 0,-2 0-60 0 0,9-4 280 0 0,-1 0-74 0 0,0 2-80 0 0,0 0-87 0 0,-9 3-87 0 0,7-1 187 0 0,0 4-79 0 0,-9-2-71 0 0,0 0 16 0 0,-1 1-16 0 0,-1 1-51 0 0,-1 1-45 0 0,1-1-37 0 0,1 0 43 0 0,-1 1 28 0 0,1-2-59 0 0,0 0-45 0 0,0 0-30 0 0,0 0-47 0 0,1 0-55 0 0,-1 0-62 0 0,0 0-7 0 0,0-1-52 0 0,1 1-58 0 0,-1-1-60 0 0,0 1-67 0 0,0-1-69 0 0,1 1-75 0 0,-1-1-78 0 0,-1 0-1033 0 0,0 0-1007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45:49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71 711 6296 0 0,'-4'6'208'0'0,"2"1"-100"0"0,-1 0-71 0 0,-1 13-50 0 0,2-12 52 0 0,1-2 39 0 0,0 0 57 0 0,0 0 73 0 0,-1 0 88 0 0,-1 7 668 0 0,2-9-558 0 0,1 0-1 0 0,-1 0 0 0 0,1 0 1 0 0,0 1-1 0 0,0-1 0 0 0,0 1-405 0 0,2 4 685 0 0,1 0-77 0 0,3-1 550 0 0,0-6-77 0 0,-1-4-108 0 0,-3-1-536 0 0,0-1-38 0 0,0 0-42 0 0,0-1-46 0 0,0 1-50 0 0,-1-1-53 0 0,1 0-58 0 0,-1 1-60 0 0,0 0-66 0 0,-1 1-68 0 0,2-7 284 0 0,0 0-35 0 0,0-11 110 0 0,-1-4-71 0 0,-1 6-129 0 0,0 0-36 0 0,0-5 2 0 0,5-96 49 0 0,0 56-114 0 0,7-73-16 0 0,-2 10 0 0 0,-5 96 1 0 0,1-7-15 0 0,-5 33-31 0 0,2-2 19 0 0,-2 5 20 0 0,4 0-85 0 0,1 3 61 0 0,2 3 9 0 0,-7-3 9 0 0,0 0 0 0 0,0-1 0 0 0,0 1 0 0 0,0 0-1 0 0,0 0 1 0 0,0 0 0 0 0,0 0 0 0 0,0 1-1 0 0,0-1 1 0 0,0 0 0 0 0,0 1 12 0 0,5 16-90 0 0,0-3 30 0 0,0 2 9 0 0,0 0-1 0 0,-2 0 0 0 0,2 8 52 0 0,4 17-49 0 0,-2-12 53 0 0,2 41-66 0 0,-8-57 56 0 0,1 2 6 0 0,1 1 0 0 0,1-1 0 0 0,2 6 0 0 0,5 17 0 0 0,-8-28 0 0 0,-1-1-1 0 0,2 0 0 0 0,0 0 0 0 0,0 0 0 0 0,4 5 1 0 0,8 11 27 0 0,-10-14 4 0 0,-6-10-25 0 0,0-1-5 0 0,0 0 0 0 0,-1 0 0 0 0,1 0-1 0 0,0 0 1 0 0,0 0 0 0 0,-1 0 0 0 0,1 0-1 0 0,0 0 1 0 0,0-1 0 0 0,0 1 0 0 0,0 0 0 0 0,0 0-1 0 0,0-1 1 0 0,0 1 0 0 0,1-1 0 0 0,-1 1-1 0 0,0-1 1 0 0,0 1 0 0 0,0-1 0 0 0,1 0 0 0 0,-1 0-1 0 0,0 1 1 0 0,0-1 0 0 0,1 0 0 0 0,-1 0-1 0 0,1 0 0 0 0,1-1 21 0 0,-1 1-1 0 0,0-1 1 0 0,0 0-1 0 0,1 1 1 0 0,-1-1-1 0 0,0 0 1 0 0,0-1-1 0 0,0 1 1 0 0,0 0-1 0 0,0 0 1 0 0,0-1-1 0 0,0 1 0 0 0,0-1 1 0 0,-1 0-1 0 0,1 0 1 0 0,0 0-21 0 0,11-17 195 0 0,-12 18-169 0 0,0-1 1 0 0,0 0-1 0 0,-1 1 0 0 0,1-1 1 0 0,-1 0-1 0 0,1 0 1 0 0,-1 0-1 0 0,0 1 0 0 0,0-2-26 0 0,-2-20 207 0 0,2 19-159 0 0,-1 0 0 0 0,1 0 0 0 0,0 0 1 0 0,0-1-1 0 0,0 1 0 0 0,0 0 0 0 0,1 0 0 0 0,-1-1-48 0 0,4-15 223 0 0,-1 0-62 0 0,-2 0-51 0 0,0 0-36 0 0,-1 1-22 0 0,1 1 1 0 0,1-1 0 0 0,2-3-53 0 0,-1 1 3 0 0,0-1 1 0 0,-1 0-1 0 0,-2 0-3 0 0,0 18 0 0 0,1-7 0 0 0,1 0 0 0 0,0 1 0 0 0,3-9 0 0 0,3-19 0 0 0,-7 29 0 0 0,0-3 0 0 0,1 0 0 0 0,1 1 0 0 0,3-12 0 0 0,-4 10-4 0 0,-1 2-23 0 0,6-10-38 0 0,-4 15 61 0 0,0 0 26 0 0,-2 2-35 0 0,-1 2-35 0 0,-1 0-47 0 0,1 2-81 0 0,0 0 53 0 0,1 0 46 0 0,-1 0 38 0 0,1-1 39 0 0,0 0 84 0 0,0 1-73 0 0,0-1-45 0 0,-1 1-68 0 0,1 0-97 0 0,0 0-118 0 0,-1 0 106 0 0,0 0-37 0 0,0 1-43 0 0,0-1-43 0 0,1 1 274 0 0,-1 0-75 0 0,1 1-76 0 0,-1-1-75 0 0,0 1-65 0 0,1 0-71 0 0,-1-1-72 0 0,1 1-69 0 0,0 0-71 0 0,-1 0-70 0 0,1-1-70 0 0,0 1-69 0 0,2 4-1265 0 0,2 2-1184 0 0</inkml:trace>
  <inkml:trace contextRef="#ctx0" brushRef="#br0" timeOffset="268.417">623 435 11200 0 0,'-1'3'395'0'0,"0"0"-88"0"0,0 1-76 0 0,0-1-68 0 0,1 2-42 0 0,-1-1-64 0 0,1 2-51 0 0,0 3-59 0 0,0-2 16 0 0,-1-2 46 0 0,1-2 35 0 0,0 1 43 0 0,-2 12 721 0 0,0 0-49 0 0,0-5-260 0 0,1 1-35 0 0,0 0-41 0 0,-1-1-46 0 0,0 1-51 0 0,0-1-55 0 0,-1 0-61 0 0,1 0-66 0 0,-5 15 76 0 0,1-1-100 0 0,0 3 27 0 0,-5 14-147 0 0,8-35-19 0 0,-1 2 71 0 0,-1 3 17 0 0,3-3-125 0 0,0-1-109 0 0,2-4 28 0 0,0 1-42 0 0,0-5 10 0 0,0 0 48 0 0,0 0 42 0 0,0 0 33 0 0,0 1 25 0 0,1 0 56 0 0,0-1-44 0 0,-1 0-45 0 0,1 0-66 0 0,-1 0-91 0 0,0 0-112 0 0,0 0 113 0 0,1 0-36 0 0,-1 0-38 0 0,0 0-43 0 0,2-8-383 0 0</inkml:trace>
  <inkml:trace contextRef="#ctx0" brushRef="#br0" timeOffset="481.236">668 241 8416 0 0,'0'-1'22'0'0,"0"0"100"0"0,0 0 51 0 0,0 0 47 0 0,0-1 42 0 0,0 0 101 0 0,0 1 45 0 0,0-1 269 0 0,1 2 52 0 0,-1 0-968 0 0,1 0-34 0 0,-1 1-362 0 0,2 0-96 0 0,-1 0-71 0 0,1 1-614 0 0</inkml:trace>
  <inkml:trace contextRef="#ctx0" brushRef="#br0" timeOffset="832.49">891 516 10912 0 0,'0'0'248'0'0,"0"0"34"0"0,0 0-127 0 0,0 1-41 0 0,1-1 20 0 0,3 2-11 0 0,-3-2-41 0 0,-1 0 60 0 0,11-2 849 0 0,0-1-111 0 0,-1-3-108 0 0,1-2-107 0 0,-2 0-103 0 0,0 0-101 0 0,-1-1-97 0 0,-2 1-96 0 0,3-7-82 0 0,-1-2-67 0 0,-1-4-34 0 0,-5 16-64 0 0,-1-1 0 0 0,0 1 0 0 0,-1-1 0 0 0,1-4-21 0 0,0-5 12 0 0,-1-3-10 0 0,-5 4 48 0 0,-3 0-45 0 0,7 12 0 0 0,0 0 1 0 0,0 1 0 0 0,0-1-1 0 0,-1 0 1 0 0,1 1-1 0 0,-1-1 1 0 0,1 1 0 0 0,-1-1-1 0 0,1 1 1 0 0,-1 0-1 0 0,0 0 1 0 0,-1-1-6 0 0,-9-3-12 0 0,7 6-12 0 0,-3 4 69 0 0,5-3-17 0 0,-12 8-16 0 0,1 2-41 0 0,0 5-47 0 0,-3 13-92 0 0,10-13 21 0 0,1 0 1 0 0,-2 6 146 0 0,-2 16-103 0 0,4-21 106 0 0,1 0 48 0 0,0 0-75 0 0,0 1 0 0 0,1 0 0 0 0,1 0 0 0 0,0 7 24 0 0,3 1 11 0 0,4-1 51 0 0,5-3 70 0 0,5-2 87 0 0,-13-19-188 0 0,1-1-1 0 0,0 0 0 0 0,-1 1 0 0 0,1-1 0 0 0,0 0 0 0 0,0 0 0 0 0,0 0 0 0 0,0 0 1 0 0,0-1-1 0 0,0 1 0 0 0,0 0 0 0 0,0-1 0 0 0,1 0 0 0 0,-1 1 0 0 0,0-1 0 0 0,0 0 1 0 0,0 0-1 0 0,0 0 0 0 0,1 0 0 0 0,-1 0 0 0 0,1-1-30 0 0,23-5 265 0 0,0-3-58 0 0,-13 5-118 0 0,-3 0-127 0 0,0 0 48 0 0,23-11 163 0 0,-19 7-131 0 0,-6 3-54 0 0,0 0-38 0 0,-2 1-28 0 0,1-1-38 0 0,-1 0-43 0 0,0 0-50 0 0,0 0-54 0 0,-1 0-59 0 0,0 0-65 0 0,0-1-71 0 0,-3 4 49 0 0,0 0-62 0 0,-1 0-54 0 0,1 1-49 0 0,0-2-168 0 0,-1 1-47 0 0,2-1-205 0 0,0-1-549 0 0,-3 3 1504 0 0</inkml:trace>
  <inkml:trace contextRef="#ctx0" brushRef="#br0" timeOffset="1227.216">1150 79 10680 0 0,'0'0'241'0'0,"0"0"38"0"0,0 0-78 0 0,0-1-53 0 0,0 0-44 0 0,-1 0-36 0 0,1-2-23 0 0,-1-5 34 0 0,1 3-47 0 0,2-2-73 0 0,-1 3 59 0 0,0 0 90 0 0,-1 1 37 0 0,0 0 74 0 0,1 2-110 0 0,-1-1-1 0 0,0 1 1 0 0,1 0-1 0 0,-1 0 1 0 0,1 0-1 0 0,-1 0 0 0 0,1-1 1 0 0,0 1-1 0 0,-1 0 1 0 0,1 0-1 0 0,0 0 1 0 0,0 0-1 0 0,0 0 1 0 0,0 1-1 0 0,0-1 1 0 0,0 0-1 0 0,0 0 0 0 0,0 1 1 0 0,1-1-109 0 0,4-4 490 0 0,1 2-39 0 0,-1 0-55 0 0,-1 1-68 0 0,9-3 138 0 0,1 4-53 0 0,1 3-56 0 0,-1 3-55 0 0,-2 3-58 0 0,-3 2-58 0 0,-4 4-58 0 0,-5 2-61 0 0,-3-4 3 0 0,0-1-1 0 0,0-1 0 0 0,-3 7-69 0 0,-15 32 114 0 0,-1-9-12 0 0,-10 12-102 0 0,5-9 64 0 0,24-40-59 0 0,-4 8-12 0 0,0-3 63 0 0,6-8-56 0 0,0 0 0 0 0,0 0 0 0 0,0 0 0 0 0,0 1 1 0 0,0-1-1 0 0,0 0 0 0 0,0 0 0 0 0,0 0 0 0 0,0 0 1 0 0,0 1-1 0 0,0-1 0 0 0,0 0 0 0 0,0 0 0 0 0,0 0 0 0 0,0 0 1 0 0,1 1-1 0 0,-1-1 0 0 0,0 0 0 0 0,0 0 0 0 0,0 0 0 0 0,0 0 1 0 0,0 1-1 0 0,0-1 0 0 0,1 0 0 0 0,-1 0 0 0 0,0 0 1 0 0,0 0-1 0 0,0 0 0 0 0,0 0 0 0 0,0 0 0 0 0,1 0 0 0 0,-1 0 1 0 0,0 1-1 0 0,0-1 0 0 0,0 0 0 0 0,1 0 0 0 0,-1 0 1 0 0,0 0-1 0 0,0 0 0 0 0,0 0 0 0 0,0 0 0 0 0,1 0 0 0 0,-1 0 1 0 0,0 0-1 0 0,0 0 0 0 0,0-1 0 0 0,1 1 0 0 0,-1 0 0 0 0,0 0 1 0 0,0 0-1 0 0,0 0 0 0 0,0 0 0 0 0,1 0 0 0 0,-1 0 1 0 0,0 0-1 0 0,1 0 0 0 0,7-1 13 0 0,1 0 0 0 0,-1 0-1 0 0,0-1 1 0 0,1 0-1 0 0,-1 0 1 0 0,0-1-1 0 0,2-1-12 0 0,19-8 11 0 0,-5 3-47 0 0,-1 0-59 0 0,-17 8 0 0 0,-1-1 49 0 0,13-3 36 0 0,-10 3-32 0 0,-3 0-22 0 0,-1 1-41 0 0,0 0-22 0 0,0 0-41 0 0,0 0-46 0 0,0 1-53 0 0,0-1-58 0 0,0 0-64 0 0,0 0-68 0 0,0 0-76 0 0,-2 1 132 0 0,-1-1-56 0 0,0 1-50 0 0,0 0-43 0 0,1 0-160 0 0,-1-1-44 0 0,1 1-191 0 0,1 0-520 0 0</inkml:trace>
  <inkml:trace contextRef="#ctx0" brushRef="#br0" timeOffset="1939.463">12 973 8840 0 0,'0'0'197'0'0,"0"0"24"0"0,0 0 19 0 0,-1 0-29 0 0,-2 0-138 0 0,2 0-13 0 0,0 0 54 0 0,0 0 42 0 0,0 0 38 0 0,0 0 35 0 0,0 0 314 0 0,0-1 87 0 0,1 2 704 0 0,0-1-576 0 0,1 0-282 0 0,0 0-110 0 0,-1 0-36 0 0,1 0-87 0 0,0 0-34 0 0,-1 0-39 0 0,1 1-44 0 0,0-1-56 0 0,-1 0-37 0 0,1 0-38 0 0,0 0-41 0 0,-1 1-43 0 0,1-1-47 0 0,-1 0-48 0 0,1 1-51 0 0,0-1 377 0 0,1 0 61 0 0,0 0-161 0 0,24 0 427 0 0,-9 0-203 0 0,-1-1-89 0 0,0-1-53 0 0,21-1 155 0 0,20-2 260 0 0,8 0 68 0 0,-43 3-444 0 0,-1 0-33 0 0,52-4-38 0 0,35 4 169 0 0,-29 1-55 0 0,-25-1-99 0 0,-13-1 10 0 0,1 2-85 0 0,26-1-29 0 0,-22-1 64 0 0,40-5 33 0 0,-17 3-9 0 0,-24 0 43 0 0,-19 3-29 0 0,-1 1 0 0 0,7 1-105 0 0,-10 1 63 0 0,-1-2-1 0 0,1 0 1 0 0,8-3-63 0 0,-16 3 45 0 0,0-1 1 0 0,0 2-1 0 0,7 0-45 0 0,26-1 72 0 0,11-4 60 0 0,0 0-43 0 0,-31 5-39 0 0,0 0-47 0 0,-16-1 18 0 0,0 1-1 0 0,-1 0 1 0 0,1 1 0 0 0,1 0-21 0 0,-1 1 14 0 0,-1-2 0 0 0,0 1 0 0 0,0-1 0 0 0,5-1-14 0 0,-4 1 46 0 0,1 2-35 0 0,7 0-33 0 0,-17-2-165 0 0,0 1 65 0 0,5 2-93 0 0,-5 0 74 0 0,-1-2 29 0 0,0 0-39 0 0,0 0-46 0 0,0 1-54 0 0,0 0-100 0 0,0-1-88 0 0,-1 1-98 0 0,1 0-109 0 0,-1 0-120 0 0,0-1 335 0 0,0 0-35 0 0,0-1-34 0 0,0 1-38 0 0,-1 0-38 0 0,1 0-39 0 0,-1 2-1620 0 0,-1 1-1260 0 0,2-4 3493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45:4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11 10824 0 0,'0'0'241'0'0,"0"0"38"0"0,0 0-184 0 0,-2-5 373 0 0,1 3-389 0 0,0 1-49 0 0,0 0-11 0 0,0 0 52 0 0,1 1-71 0 0,-1-1 442 0 0,0 1-61 0 0,0 1-55 0 0,0 0-50 0 0,-1 0-45 0 0,1 0-38 0 0,-2 3 96 0 0,1-1-125 0 0,-2 4 170 0 0,3-5-158 0 0,-2 7 63 0 0,0-1-38 0 0,-4 8 100 0 0,2-5-156 0 0,1 0-43 0 0,-1 2-22 0 0,-1 8-12 0 0,-7 32 86 0 0,6-29-26 0 0,2 0-1 0 0,-1 13-127 0 0,-3 29 156 0 0,0 0-26 0 0,3 0-61 0 0,-9 68 62 0 0,11-100-13 0 0,-2 11-118 0 0,1-14 39 0 0,0 18-39 0 0,2-24 23 0 0,-1-9-50 0 0,2-4-30 0 0,0-1-42 0 0,0 1-53 0 0,2 1-61 0 0,0-10 9 0 0,0 0-47 0 0,0 1-90 0 0,0-1-41 0 0,0 7-859 0 0,3-1-193 0 0</inkml:trace>
  <inkml:trace contextRef="#ctx0" brushRef="#br0" timeOffset="263.859">250 502 8896 0 0,'10'-3'106'0'0,"4"-4"166"0"0,-1 1 5 0 0,-4 3-123 0 0,-2 0-68 0 0,1 2-53 0 0,1 0 14 0 0,-1-1 84 0 0,5-1 189 0 0,-1-1 100 0 0,9-2 393 0 0,-11 4-492 0 0,0 1-23 0 0,1 0-91 0 0,7 1 520 0 0,-2 1-118 0 0,1-1-106 0 0,-1 1-95 0 0,-4-1-160 0 0,0 1-42 0 0,0 0-40 0 0,1 0-34 0 0,11 2 48 0 0,2 1-84 0 0,-12-1-97 0 0,19 4 126 0 0,-22-4-160 0 0,-5-2-25 0 0,0 1-35 0 0,0 0-41 0 0,-1 0-49 0 0,-4-2 111 0 0,0 0-4 0 0,-1 0-19 0 0,0 0-40 0 0,0 0-14 0 0,0 0-40 0 0,0 0-46 0 0,0 0-51 0 0,0 0-56 0 0,0 0-51 0 0,0 0-46 0 0,0 0-39 0 0,0 0-142 0 0,0 0-39 0 0,0 0-170 0 0,0 0-459 0 0</inkml:trace>
  <inkml:trace contextRef="#ctx0" brushRef="#br0" timeOffset="473.487">512 183 11544 0 0,'-4'2'93'0'0,"1"0"79"0"0,-4 7 544 0 0,6-3-407 0 0,0-3-206 0 0,1 1-50 0 0,-1 1-77 0 0,1-3-37 0 0,0 1-36 0 0,1 2 104 0 0,-1 1 65 0 0,1-1 49 0 0,1 1 34 0 0,1 10 301 0 0,-3-5-211 0 0,5 32 570 0 0,-1-15-332 0 0,-4 0-72 0 0,-1-16-270 0 0,-1 11 86 0 0,2 12 56 0 0,0-11-112 0 0,-3 12-12 0 0,0 13 6 0 0,3-24-65 0 0,-2 0 0 0 0,-3 13-100 0 0,4-26 26 0 0,0 1-39 0 0,1-4-28 0 0,0 0-35 0 0,1 5-144 0 0,0-7 58 0 0,0-1-41 0 0,-1-5 37 0 0,0 0 43 0 0,3 3-247 0 0,-2-3 221 0 0,-1 1-68 0 0,1-1-92 0 0,0 0-119 0 0,-1 0 64 0 0,0 0-70 0 0,0 0-79 0 0,0-1-86 0 0,0 0-775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5T16:35:05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287 143 7920 0 0,'0'0'174'0'0,"0"0"29"0"0,0 0 13 0 0,0 0 7 0 0,0 0-1 0 0,0 0-4 0 0,0 0-2 0 0,0 0 6 0 0,0 0 28 0 0,-1 1 42 0 0,-1 0-100 0 0,-2 2-58 0 0,-4 3 72 0 0,7-5-89 0 0,-17 19 563 0 0,4 3-85 0 0,5 2-82 0 0,1 2-80 0 0,-1 2-36 0 0,-2 0-92 0 0,-2-4-93 0 0,-3 6-20 0 0,9-16-101 0 0,0-1 0 0 0,2 1 0 0 0,-1 1 0 0 0,2 0-91 0 0,-7 20 183 0 0,-11 15 28 0 0,8-19-49 0 0,2 2 74 0 0,3-5-25 0 0,1 2-38 0 0,-15 60 264 0 0,12-46-178 0 0,0 0 92 0 0,5-16-62 0 0,1 1-51 0 0,3-1-44 0 0,-1 1-37 0 0,-4 43 116 0 0,7-69-257 0 0,0 0-1 0 0,0 0 0 0 0,1 1 1 0 0,-1-1-1 0 0,1 0 0 0 0,0 0 1 0 0,1 2-16 0 0,2 17 29 0 0,-3-15-20 0 0,0 1 0 0 0,1-1 0 0 0,0 0 0 0 0,0 0 0 0 0,1 0-1 0 0,0 0 1 0 0,0 0 0 0 0,1-1 0 0 0,0 0 0 0 0,0 1 0 0 0,4 4-9 0 0,-4-8 9 0 0,-1 0 0 0 0,1 1 0 0 0,0-1 0 0 0,1-1 0 0 0,-1 1 0 0 0,1-1 1 0 0,-1 1-1 0 0,3 0-9 0 0,-3-2 11 0 0,0 0 0 0 0,0 0 0 0 0,0-1 1 0 0,1 1-1 0 0,-1-1 0 0 0,0 0 0 0 0,1 0 1 0 0,0-1-1 0 0,-1 1 0 0 0,5-1-11 0 0,2 0 31 0 0,1 0 0 0 0,0-2 0 0 0,-1 1-1 0 0,1-1 1 0 0,-1-1 0 0 0,0 0 0 0 0,0 0 0 0 0,0-1-1 0 0,0-1 1 0 0,-1 0 0 0 0,1 0 0 0 0,-1-1 0 0 0,-1 0-1 0 0,1-1 1 0 0,-1 0 0 0 0,0-1 0 0 0,0 0 0 0 0,2-4-31 0 0,32-37 186 0 0,-4-2-60 0 0,-24 30-74 0 0,-1-2-1 0 0,-1 1 0 0 0,10-23-51 0 0,-1-9 64 0 0,-2-1 0 0 0,3-23-64 0 0,-11 30 54 0 0,-3-11-49 0 0,-4-1 45 0 0,2-27 120 0 0,-2 52-37 0 0,-1 0-48 0 0,0-7 46 0 0,-1-23-131 0 0,-4 33 68 0 0,-3-19-68 0 0,-4-5 86 0 0,6 44-47 0 0,2 9-29 0 0,-1 0 0 0 0,1-1 0 0 0,-1 1 1 0 0,0 0-1 0 0,0 0 0 0 0,0 0 0 0 0,0 0 0 0 0,0-1-10 0 0,-7-15 27 0 0,0 0 29 0 0,-3 6-57 0 0,-5-9 1 0 0,15 18 0 0 0,-1 1 0 0 0,0 1 0 0 0,1-1 0 0 0,-1 0 0 0 0,0 0 0 0 0,-1 1 0 0 0,1-1 0 0 0,0 1 0 0 0,-1-1 0 0 0,1 1 0 0 0,-1 0 0 0 0,0 0 0 0 0,0 0 0 0 0,0 1 0 0 0,-1-2 0 0 0,-4 1 4 0 0,-3-3-45 0 0,1 0 2 0 0,2 3 43 0 0,1-1-42 0 0,-5 0 12 0 0,1 3 45 0 0,-5 0 11 0 0,-4 6-103 0 0,7-1 56 0 0,-21 8-43 0 0,32-12 59 0 0,0 0 1 0 0,1 0-1 0 0,-1 0 1 0 0,0 1-1 0 0,1-1 0 0 0,-1 0 1 0 0,1 1-1 0 0,0-1 1 0 0,-2 2 0 0 0,3-3-2 0 0,0 1-1 0 0,0-1 1 0 0,0 0 0 0 0,0 0 0 0 0,0 1 0 0 0,-1-1 0 0 0,1 0-1 0 0,0 0 1 0 0,0 0 0 0 0,0 1 0 0 0,-1-1 0 0 0,1 0-1 0 0,0 0 1 0 0,0 0 0 0 0,0 0 0 0 0,-1 0 0 0 0,1 1 0 0 0,0-1-1 0 0,0 0 1 0 0,-1 0 0 0 0,1 0 0 0 0,0 0 0 0 0,0 0 0 0 0,-1 0-1 0 0,1 0 1 0 0,0 0 2 0 0,-6 2 5 0 0,-4 12-7 0 0,-8 16 2 0 0,5-11 5 0 0,5-6-21 0 0,1-5-39 0 0,2-2 51 0 0,2-1-1 0 0,-1 1 1 0 0,0 0 0 0 0,1 0 0 0 0,0 1 0 0 0,1-1-1 0 0,-2 6 5 0 0,1-4-8 0 0,0 0 0 0 0,0-1 0 0 0,-1 1 0 0 0,0-1 0 0 0,0 0 0 0 0,-2 1 8 0 0,4-4 0 0 0,-1 0 0 0 0,0-1 0 0 0,1 1 0 0 0,0 1 0 0 0,0-1 0 0 0,0 0 0 0 0,1 0 0 0 0,-1 1 0 0 0,1-1 0 0 0,0 1 0 0 0,0-1 0 0 0,1 1 0 0 0,-1-1 0 0 0,1 2 0 0 0,-2 1 0 0 0,1-1 0 0 0,-2 1 0 0 0,1 0 0 0 0,-1 0 0 0 0,0-1 0 0 0,0 1 0 0 0,0-1 0 0 0,-3 3 0 0 0,0 0 0 0 0,1 0 0 0 0,0 1 0 0 0,-1 4 0 0 0,1-2-1 0 0,0-1-1 0 0,-1 1 0 0 0,-2 2 2 0 0,-11 21 59 0 0,8-16-47 0 0,-1 3-22 0 0,6-5-35 0 0,-2 13 60 0 0,-3-1-112 0 0,2-3-87 0 0,1 1-97 0 0,3-11 123 0 0,0 0-114 0 0,0-2-42 0 0,-2 7-216 0 0,3 2-68 0 0</inkml:trace>
  <inkml:trace contextRef="#ctx0" brushRef="#br0" timeOffset="2320.57">229 1024 4320 0 0,'-29'18'285'0'0,"14"-9"-183"0"0,1 0-36 0 0,-1 1-43 0 0,0-1-55 0 0,0 0-64 0 0,0 0-72 0 0,13-8-55 0 0,0 0-63 0 0,-1 1-118 0 0,0-1-271 0 0,3-1 667 0 0</inkml:trace>
  <inkml:trace contextRef="#ctx0" brushRef="#br0" timeOffset="2605.287">577 595 4032 0 0,'22'5'91'0'0,"-22"-2"71"0"0,-4 2-89 0 0,-4 2-2 0 0,-4 1-46 0 0,-5 3-36 0 0,4-3 14 0 0,4-2 31 0 0,2-1 24 0 0,-1 2 37 0 0,-9 6 150 0 0,0 0 0 0 0,-1-1 0 0 0,-1-1-1 0 0,0-1 1 0 0,-4 1-245 0 0,-31 13 432 0 0,31-13-286 0 0,0 0-36 0 0,0 0-42 0 0,2 0-48 0 0,-17 8 293 0 0,-7 1-313 0 0,9-4 225 0 0,17-7-59 0 0,1 0 47 0 0,14-6-190 0 0,-1 1-36 0 0,-10 5-131 0 0,5-8 72 0 0</inkml:trace>
  <inkml:trace contextRef="#ctx0" brushRef="#br0" timeOffset="2859.747">313 570 3536 0 0,'-11'12'128'0'0,"0"-1"-33"0"0,-12 10 14 0 0,-1-3-75 0 0,8-7-29 0 0,-1-1-1 0 0,-10 4-4 0 0,7-4 36 0 0,-1-1 41 0 0,-1 1 4 0 0,-27 21 182 0 0,36-22-231 0 0,-1 0-45 0 0,0-1-57 0 0,0 0-70 0 0,11-7-69 0 0,0 0-56 0 0,0 0-107 0 0,-2 1-248 0 0,5-2 613 0 0</inkml:trace>
  <inkml:trace contextRef="#ctx0" brushRef="#br0" timeOffset="3127.492">382 399 2472 0 0,'-10'3'6'0'0,"3"-2"16"0"0,0 1 0 0 0,1 1 0 0 0,-1-1 0 0 0,1 1 0 0 0,-1 0 0 0 0,1 1 0 0 0,-3 1-22 0 0,-28 19-5 0 0,21-15 52 0 0,0 1 106 0 0,-11 7 151 0 0,15-11-187 0 0,-4 5 99 0 0</inkml:trace>
  <inkml:trace contextRef="#ctx0" brushRef="#br0" timeOffset="3413.6">430 273 5152 0 0,'-7'18'63'0'0,"5"-14"-31"0"0,-1 0 1 0 0,1-1-1 0 0,-1 1 0 0 0,0-1 1 0 0,-4 3-33 0 0,-19 15 177 0 0,7-9-87 0 0,0 1-46 0 0,3-1-61 0 0,1-1-44 0 0,-1 0-58 0 0,-1 0-74 0 0,7-4 17 0 0,-1 0-45 0 0,-1 0-47 0 0,1-1-53 0 0,2-1-398 0 0,-5 2-413 0 0,14-7 1127 0 0</inkml:trace>
  <inkml:trace contextRef="#ctx0" brushRef="#br0" timeOffset="3576.952">483 123 5640 0 0,'8'8'68'0'0,"-8"-7"-59"0"0,0-1 0 0 0,1 1 0 0 0,-1-1 0 0 0,0 1 0 0 0,0-1 1 0 0,0 1-1 0 0,1-1 0 0 0,-1 1 0 0 0,0-1 0 0 0,0 1 0 0 0,0-1 0 0 0,0 1 1 0 0,0-1-1 0 0,0 1 0 0 0,0-1 0 0 0,0 1 0 0 0,0-1 0 0 0,0 1 0 0 0,0 0-9 0 0,-1 1 30 0 0,0-1-1 0 0,0 1 1 0 0,-1 0-1 0 0,1 0 0 0 0,0-1 1 0 0,-1 1-1 0 0,1-1 1 0 0,-1 0-1 0 0,1 1 1 0 0,-1-1-30 0 0,-1 2 20 0 0,-15 12-1 0 0,-1 0 1 0 0,-1-1 0 0 0,-4 1-20 0 0,-34 18 99 0 0,31-18-85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45:54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11544 0 0,'0'0'277'0'0,"-1"1"-94"0"0,1 1-73 0 0,-2 5 80 0 0,2-5-70 0 0,-5 21 54 0 0,1 1 72 0 0,-1 1 105 0 0,0 1 83 0 0,-1 0 86 0 0,-2-2 83 0 0,4-12-293 0 0,0 0-33 0 0,-3 13 184 0 0,1-5-166 0 0,0-1-71 0 0,-1 0-65 0 0,-1 0-58 0 0,5-14-33 0 0,3-4 150 0 0,-1-2-42 0 0,1-1-38 0 0,1-1-35 0 0,0-5 19 0 0,0-2-85 0 0,5-20-98 0 0,-4 21 96 0 0,2-6-50 0 0,2 0-39 0 0,16-36-236 0 0,-12 32 196 0 0,-5 10 55 0 0,1 1 1 0 0,0 0-1 0 0,0 0 0 0 0,2-1 39 0 0,12-8-37 0 0,-17 15 39 0 0,-1 1 0 0 0,1-1 0 0 0,0 1 0 0 0,0 0 0 0 0,-1 0 0 0 0,1 0-1 0 0,0 0-1 0 0,6 1-17 0 0,-1 3 45 0 0,7 9 129 0 0,-11-7-72 0 0,0-1 1 0 0,-1 1-1 0 0,0 0 1 0 0,0 0-1 0 0,0 1-85 0 0,10 29 567 0 0,-9-13-221 0 0,-3-4-110 0 0,-4 2-72 0 0,0 10 10 0 0,2-3-72 0 0,0-26 84 0 0,1 0-37 0 0,0-3 51 0 0,0-2-105 0 0,0-1-75 0 0,3-14-115 0 0,-2 13 104 0 0,4-14-101 0 0,2 0-44 0 0,-1 6-5 0 0,0 1 1 0 0,1 1-1 0 0,0-1 1 0 0,2 1 140 0 0,9-13-205 0 0,4 2 81 0 0,-11 13 107 0 0,0 0 37 0 0,-7 8-19 0 0,-1 0-1 0 0,1 0 1 0 0,-1 1-1 0 0,1-1 1 0 0,0 1-1 0 0,0-1 0 0 0,1 0 9 0 0,2 2 102 0 0,6 4-53 0 0,-9-2-24 0 0,-2-2-18 0 0,0 1 1 0 0,0 0-1 0 0,1 0 0 0 0,-1 0 1 0 0,0 0-1 0 0,0 0 0 0 0,0 1 0 0 0,0-1 1 0 0,0 1-1 0 0,-1-1 0 0 0,1 1 1 0 0,0 0-1 0 0,-1-1 0 0 0,1 1 0 0 0,-1 0 1 0 0,0 0-1 0 0,0 0 0 0 0,1 0 1 0 0,-1 1-17 0 0,9 20 177 0 0,-3 0 39 0 0,-4-13-94 0 0,0-2 31 0 0,-2 0-35 0 0,0 0-34 0 0,0 1-35 0 0,-1-1-35 0 0,0 0-34 0 0,-1 0-35 0 0,1 0-34 0 0,-1 5-119 0 0,1 1-84 0 0,0-11 10 0 0,-1 7-319 0 0,0-7 295 0 0,1 0 100 0 0,-1-1-40 0 0,1 0-49 0 0,0 0-59 0 0,0 0-66 0 0,-1 0-77 0 0,1 1-83 0 0,0-1-94 0 0,0-1 263 0 0,0 0-44 0 0,0 0-41 0 0,0 0-34 0 0,0 0-146 0 0,0 0-35 0 0,0 2-1542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45:53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269 224 5840 0 0,'-3'0'227'0'0,"1"0"-59"0"0,-1-1-50 0 0,1-1-42 0 0,-1 1-31 0 0,1-1-37 0 0,-6-6-70 0 0,5 5 62 0 0,-1 0 56 0 0,2 1 27 0 0,0 0 47 0 0,-1 1 19 0 0,1-1 43 0 0,0 1 48 0 0,0 1 52 0 0,-8-3 426 0 0,-14-3 1096 0 0,16 4-1228 0 0,-2 0-56 0 0,6 1-315 0 0,-1 0-42 0 0,2 0 48 0 0,0 1-45 0 0,-2-2 51 0 0,-7-2 229 0 0,9 2-261 0 0,1 0 60 0 0,1 1-5 0 0,0 1 100 0 0,0-1-35 0 0,-1 0 219 0 0,2 0-117 0 0,1-1-103 0 0,0 0-90 0 0,1-1-77 0 0,0 1-62 0 0,1 0-49 0 0,2-1-42 0 0,5-4-72 0 0,-6 5 88 0 0,-1 0 58 0 0,-1 1 82 0 0,33-10 34 0 0,-27 9-154 0 0,0 1 0 0 0,0 0-1 0 0,0 1 1 0 0,0 0 0 0 0,0 0-1 0 0,0 0 1 0 0,0 1 0 0 0,0 0 0 0 0,4 2-30 0 0,-7-2 28 0 0,-3-1-11 0 0,0 1 1 0 0,1-1 0 0 0,-1 1 0 0 0,0-1 0 0 0,0 1 0 0 0,0 0-1 0 0,0 0 1 0 0,0 0 0 0 0,-1 0 0 0 0,1 0 0 0 0,0 0 0 0 0,0 1 0 0 0,0 0-19 0 0,9 6 104 0 0,-10-8-97 0 0,0 1-1 0 0,0 0 0 0 0,0-1 1 0 0,0 1-1 0 0,0 0 0 0 0,0-1 1 0 0,0 1-1 0 0,0 0 1 0 0,-1 0-1 0 0,1 0 0 0 0,0 0 1 0 0,0 0-1 0 0,-1 0 1 0 0,1 1-6 0 0,1 8 64 0 0,1 6 139 0 0,-3-15-172 0 0,1 1 0 0 0,-1-1 0 0 0,0 1 0 0 0,1-1 0 0 0,-1 1 0 0 0,0-1-1 0 0,0 1 1 0 0,0-1 0 0 0,0 1 0 0 0,0-1 0 0 0,0 2-31 0 0,-6 16 251 0 0,-1-1-86 0 0,-2-1-69 0 0,-2-1-55 0 0,-4 2-43 0 0,-22 22-67 0 0,19-22 77 0 0,2 0 66 0 0,-1-1-50 0 0,0-1 1 0 0,-1 0-1 0 0,-11 7-24 0 0,-9 5 1 0 0,11-13 23 0 0,4-1 17 0 0,8-2-42 0 0,5-6 1 0 0,-11 5 0 0 0,8 0 0 0 0,26-9 0 0 0,15-5 46 0 0,40-12 119 0 0,-44 9-138 0 0,-9 2-33 0 0,-2 0-49 0 0,-1 1 60 0 0,30-11 175 0 0,-24 7-155 0 0,-9 4-52 0 0,0 0-38 0 0,-1 0-44 0 0,1-1-53 0 0,0 1-58 0 0,-1 0-67 0 0,0 0-73 0 0,0 0-82 0 0,-7 3 169 0 0,-1 0-40 0 0,1-1-39 0 0,-1 1-32 0 0,0 0-249 0 0,0 0-56 0 0,1 0-809 0 0,-1 0-636 0 0,0 0-1208 0 0</inkml:trace>
  <inkml:trace contextRef="#ctx0" brushRef="#br0" timeOffset="452.818">824 3 13072 0 0,'0'0'297'0'0,"0"0"39"0"0,0 0-37 0 0,-2 0-83 0 0,1-1-71 0 0,-2 1-57 0 0,-1-1-33 0 0,-3 0-77 0 0,5 2 40 0 0,-11 6 357 0 0,-1 0-33 0 0,-12 7 246 0 0,1 2-119 0 0,0 1-109 0 0,1 0-98 0 0,0 1-90 0 0,1 0-78 0 0,1 2-69 0 0,9-9 25 0 0,-1 1 27 0 0,1 0 0 0 0,-5 8-77 0 0,8-8 151 0 0,-4 5 134 0 0,9-6-150 0 0,4-8-151 0 0,1 0-49 0 0,3-3-116 0 0,5 0 84 0 0,0 0 76 0 0,-5 0 65 0 0,13-3 115 0 0,0-2-72 0 0,8-3-63 0 0,0-2-86 0 0,6-2-78 0 0,-23 8 207 0 0,9 0 114 0 0,-16 4-180 0 0,0 0 0 0 0,1 0-1 0 0,-1 0 1 0 0,0 0 0 0 0,0 0-1 0 0,1 0 1 0 0,-1 0 0 0 0,0 0-1 0 0,1 0 1 0 0,-1 1 0 0 0,0-1-1 0 0,0 0 1 0 0,1 0 0 0 0,-1 0 0 0 0,0 0-1 0 0,0 1 1 0 0,1-1 0 0 0,-1 0-1 0 0,0 0 1 0 0,0 0 0 0 0,0 1-1 0 0,1-1 1 0 0,-1 0 0 0 0,0 0 0 0 0,0 1-1 0 0,0-1 1 0 0,0 0 0 0 0,0 1-1 0 0,0-1 1 0 0,0 0 0 0 0,0 0-1 0 0,1 1 1 0 0,-1-1 0 0 0,0 0 0 0 0,0 1-1 0 0,0-1 1 0 0,0 0 0 0 0,0 1-1 0 0,-2 8 35 0 0,2-9-30 0 0,-6 17 74 0 0,-8 8 126 0 0,2-7-23 0 0,-15 22 91 0 0,20-32-220 0 0,1 1 1 0 0,0 0-1 0 0,1 0 0 0 0,-4 9-53 0 0,-3 8 77 0 0,-1 2-17 0 0,3 0-51 0 0,9-26-9 0 0,1 0 0 0 0,0 0 0 0 0,0 0 1 0 0,-1 0-1 0 0,1 0 0 0 0,0 0 0 0 0,1 0 0 0 0,-1 0 0 0 0,0 0 0 0 0,1 0 0 0 0,-1 0 0 0 0,1 0 0 0 0,1 8 10 0 0,1 0 43 0 0,2-7-56 0 0,-4-3 6 0 0,1 2-2 0 0,0-1-1 0 0,0 0 1 0 0,0 0 0 0 0,0 0-1 0 0,1 0 1 0 0,-1-1-1 0 0,0 1 1 0 0,1 0-1 0 0,-1-1 1 0 0,0 0-1 0 0,3 1 0 0 0,5-2-21 0 0,-4 1-28 0 0,-2 0-140 0 0,-1 0 67 0 0,1 0 39 0 0,5-1-46 0 0,-6 0 53 0 0,1 0-130 0 0,-1 0 48 0 0,-1 1-48 0 0,0-1-88 0 0,1 0-77 0 0,-1 0-88 0 0,1 0-98 0 0,-1 0-108 0 0,1 0-119 0 0,-2 1 344 0 0,0-1-33 0 0,1 1-35 0 0,-1-1-35 0 0,1 0-166 0 0,2-1-1186 0 0,3-1-1037 0 0</inkml:trace>
  <inkml:trace contextRef="#ctx0" brushRef="#br0" timeOffset="728.858">759 437 8928 0 0,'-3'4'214'0'0,"0"1"-49"0"0,1 0-42 0 0,-1 0-34 0 0,-3 5 14 0 0,-6 13 40 0 0,9-15-46 0 0,0-1 59 0 0,0 1 86 0 0,1 0 105 0 0,1-5-128 0 0,0 1 34 0 0,0 0 36 0 0,0 0 40 0 0,-1 7 351 0 0,3 0-104 0 0,0 0-95 0 0,2 1-86 0 0,1-1-76 0 0,0-1-67 0 0,1 0-59 0 0,0-1-49 0 0,-4-8-128 0 0,-1-1 1 0 0,1 1 0 0 0,-1 0-1 0 0,1-1 1 0 0,0 1-1 0 0,-1 0 1 0 0,1-1-1 0 0,0 1 1 0 0,-1-1-1 0 0,1 1 1 0 0,0-1-1 0 0,0 1 1 0 0,-1-1-1 0 0,1 1 1 0 0,0-1-17 0 0,1 0 40 0 0,0 1-1 0 0,-1-1 1 0 0,1 0-1 0 0,0 1 1 0 0,0-1 0 0 0,0 0-1 0 0,-1 0 1 0 0,1-1-1 0 0,0 1 1 0 0,0 0-1 0 0,-1-1 1 0 0,1 1-40 0 0,21-8 505 0 0,-12 2-204 0 0,-11 6-297 0 0,14-9 345 0 0,-2-1-40 0 0,-1-1-40 0 0,-2-2-38 0 0,-1 0-37 0 0,-2-2-35 0 0,2-14 58 0 0,-7 26-202 0 0,-1 1 0 0 0,0-1 1 0 0,0 1-1 0 0,0-1 0 0 0,0 1 0 0 0,0-1 0 0 0,0 1 0 0 0,-1-1 0 0 0,0 1 1 0 0,1-1-1 0 0,-1 1 0 0 0,0 0 0 0 0,0-1 0 0 0,0 1 0 0 0,-1-2-15 0 0,1 2 12 0 0,-1 0 1 0 0,1 0-1 0 0,-1 0 0 0 0,0 1 0 0 0,0-1 0 0 0,1 0 0 0 0,-1 1 0 0 0,0 0 0 0 0,-1-1-12 0 0,-11-5 35 0 0,-3 3-33 0 0,1 4-41 0 0,-1 3-48 0 0,15-3-121 0 0,0 1 70 0 0,-1-1 59 0 0,1 1 49 0 0,-3 1 75 0 0,-6 2 220 0 0,8-3-251 0 0,0 0-79 0 0,1 0-22 0 0,0 0-45 0 0,0 0-49 0 0,1 0-55 0 0,-1 0-86 0 0,0 0-77 0 0,1 1-84 0 0,-1-1-92 0 0,1 0-99 0 0,0 0-106 0 0,0 1-112 0 0,0-1-122 0 0,0 0-1048 0 0,1-1-1166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45:56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2050 13704 0 0,'0'0'306'0'0,"1"0"171"0"0,-1 0-57 0 0,0 1-53 0 0,0-1-51 0 0,1 1-46 0 0,-1-1-42 0 0,1 1-41 0 0,0 0-35 0 0,-1 0-20 0 0,1 0-36 0 0,1 1 8 0 0,0 1-84 0 0,2 3-79 0 0,-2-4 65 0 0,-1 0 36 0 0,0-1 72 0 0,0 1 91 0 0,6 16 144 0 0,-1-2-51 0 0,-1 5 9 0 0,-1 12 83 0 0,-2 1-174 0 0,-1 0-84 0 0,-3 13-43 0 0,0-23-60 0 0,-1 0 0 0 0,-2 5-29 0 0,-3 3 49 0 0,-1-9-49 0 0,-2 4 0 0 0,11-25 1 0 0,-6 9 13 0 0,6-10 62 0 0,0-1 27 0 0,6-1 15 0 0,-1-2-44 0 0,6-7-22 0 0,6-17-93 0 0,-13 20 60 0 0,9-13-48 0 0,8-11-89 0 0,1-3-6 0 0,-7 12 106 0 0,8-13-87 0 0,2 1 62 0 0,-10 17 42 0 0,1 0 0 0 0,0 1 1 0 0,1 0-1 0 0,9-5 1 0 0,-3 1-7 0 0,3-3-51 0 0,3 6 51 0 0,-27 16 11 0 0,1-1-8 0 0,5 2 68 0 0,-8 4 44 0 0,-4 12-72 0 0,1-8 2 0 0,0-1 0 0 0,-1-1 0 0 0,0 1-1 0 0,-2 2-37 0 0,-8 8 88 0 0,-14 16-88 0 0,16-21 25 0 0,0 1-1 0 0,1 1 0 0 0,-4 8-24 0 0,6-8 0 0 0,5-9 0 0 0,0 1 0 0 0,0 1 0 0 0,1-1 0 0 0,0 1 0 0 0,0-1 0 0 0,1 1 0 0 0,-1 0 0 0 0,1 0 0 0 0,2-6-1 0 0,0 0 1 0 0,0-1-1 0 0,0 1 0 0 0,0 0 0 0 0,0-1 0 0 0,0 1 0 0 0,0 0 0 0 0,0 0 0 0 0,0-1 0 0 0,0 1 0 0 0,0 0 0 0 0,1-1 0 0 0,-1 1 0 0 0,0-1 0 0 0,0 1 0 0 0,1 0 0 0 0,-1 0 1 0 0,9 5 86 0 0,11-1 214 0 0,-20-5-284 0 0,16 0 208 0 0,1 0-42 0 0,17-2 85 0 0,-21 1-172 0 0,1 0 0 0 0,0 1 0 0 0,-1 0 0 0 0,1 1 0 0 0,12 3-95 0 0,14 3 126 0 0,3 1-13 0 0,-17 0-126 0 0,-25-8 63 0 0,1 2-69 0 0,3 0-58 0 0,5 4-170 0 0,-9-6 188 0 0,0 1-101 0 0,-1-1 30 0 0,0 0-58 0 0,0 0-135 0 0,0 0 11 0 0,0 0-37 0 0,0 0-923 0 0,0 0-58 0 0</inkml:trace>
  <inkml:trace contextRef="#ctx0" brushRef="#br0" timeOffset="-634.532">650 480 9584 0 0,'0'0'216'0'0,"0"0"32"0"0,0 0 12 0 0,0-1-106 0 0,1 1-79 0 0,1-1-95 0 0,-1 0 60 0 0,0 0 52 0 0,0-1 42 0 0,-1 0 216 0 0,0-1 320 0 0,-1 2-407 0 0,1 0-45 0 0,-1 0-76 0 0,1 0-100 0 0,0 1-118 0 0,-2-6 768 0 0,0 1-109 0 0,-1 1-99 0 0,-1 0-90 0 0,0 1-82 0 0,-1 0-72 0 0,-1 0-63 0 0,0 1-54 0 0,-1 0-34 0 0,-1 0-48 0 0,-18-2-53 0 0,16 3 36 0 0,3 0 39 0 0,1 1 55 0 0,-49-6 35 0 0,-28 1-14 0 0,-34-3 33 0 0,40-3 41 0 0,42 3-57 0 0,24 5-68 0 0,-1 0-1 0 0,1 1 1 0 0,-1 0-1 0 0,-10 1-87 0 0,4 0 95 0 0,-9-1 90 0 0,-18-1 119 0 0,35 3-243 0 0,1 3 118 0 0,5 1 0 0 0,2-2-117 0 0,0 1-75 0 0,1-2-76 0 0,0 1-16 0 0,1-1 47 0 0,1 6 11 0 0,-1-7 14 0 0,-1 9-73 0 0,0-9 107 0 0,1 1 0 0 0,0-1-1 0 0,-1 1 1 0 0,1-1 0 0 0,0 0 0 0 0,0 1 0 0 0,0-1 0 0 0,-1 1 0 0 0,1-1 0 0 0,0 1 0 0 0,0-1 0 0 0,0 1-1 0 0,0-1 1 0 0,0 1 0 0 0,0-1 0 0 0,0 1 0 0 0,0-1 0 0 0,0 1 0 0 0,0-1 0 0 0,0 1 0 0 0,0-1-1 0 0,0 1 1 0 0,0-1 0 0 0,1 1 0 0 0,-1-1 0 0 0,0 1 0 0 0,0-1 0 0 0,1 0 0 0 0,-1 1 0 0 0,0-1 0 0 0,0 1-1 0 0,1-1 1 0 0,-1 1-1 0 0,2 0 9 0 0,2 13 5 0 0,-4-12-15 0 0,0 0 0 0 0,0 0-1 0 0,1 0 1 0 0,-1 0 0 0 0,1-1 0 0 0,0 1-1 0 0,-1 0 1 0 0,1 0 0 0 0,0-1 0 0 0,1 2 1 0 0,-2-2-6 0 0,17 22-75 0 0,1-1 48 0 0,3 5 34 0 0,19 18-1 0 0,-11-17-63 0 0,39 38 63 0 0,13 15 0 0 0,-65-64-3 0 0,0 0-1 0 0,0 2 0 0 0,5 8 4 0 0,2 4 29 0 0,1-2 69 0 0,-6-8 128 0 0,-1 1-83 0 0,-3 2-62 0 0,-1 1-47 0 0,-3-10-34 0 0,2 3-5 0 0,-9-11-39 0 0,-2 1-39 0 0,1 4-94 0 0,0-8 164 0 0,-1 0 53 0 0,0-3 50 0 0,-1 0 8 0 0,3 10-40 0 0,-8-3-70 0 0,5-8 10 0 0,-1 0 0 0 0,1 1 0 0 0,0-1-1 0 0,-1 0 1 0 0,1 1 0 0 0,0-1 0 0 0,-1 1 0 0 0,1-1 0 0 0,0 0 0 0 0,0 1-1 0 0,0-1 1 0 0,-1 1 0 0 0,1-1 0 0 0,0 1 0 0 0,0-1 0 0 0,0 0-1 0 0,0 1 1 0 0,0-1 0 0 0,0 1 2 0 0,-1 2 33 0 0,1-1 0 0 0,0 1 0 0 0,-1-1 0 0 0,0 1 0 0 0,1-1 0 0 0,-1 1 0 0 0,0-1 0 0 0,0 0 0 0 0,0 1 0 0 0,-1-1 0 0 0,1 0 0 0 0,-1 0-33 0 0,-11 16 227 0 0,3-6-124 0 0,1-2-63 0 0,1 0-69 0 0,-16 23 196 0 0,-6 8-64 0 0,-1 1-109 0 0,10-16-4 0 0,-16 18 84 0 0,-17 14-74 0 0,30-34 11 0 0,-21 21 49 0 0,17-15-67 0 0,26-29 7 0 0,0 1 0 0 0,0-1 0 0 0,1 1 0 0 0,-1 0 0 0 0,1-1 0 0 0,0 1 0 0 0,-1 0 0 0 0,1 0 0 0 0,0 0 0 0 0,0 0 0 0 0,0 0 0 0 0,1 0 0 0 0,-1 0 0 0 0,0 1 0 0 0,1-1 0 0 0,-1 0 0 0 0,1 0 0 0 0,0 1 0 0 0,0-1 0 0 0,0 0 0 0 0,0 0 0 0 0,0 1 0 0 0,0 0 0 0 0,0 1 0 0 0,0-2 0 0 0,1-1 0 0 0,-1 1 0 0 0,0 0 0 0 0,0-1 0 0 0,1 1 0 0 0,-1-1 0 0 0,1 1 0 0 0,0-1 0 0 0,-1 1 0 0 0,1-1 0 0 0,0 0 0 0 0,0 1 0 0 0,0-1 0 0 0,0 0 0 0 0,0 0 0 0 0,0 0 0 0 0,0 1 0 0 0,0-1 0 0 0,1 0 0 0 0,21 13 0 0 0,-21-13 0 0 0,9 3 2 0 0,0-1 0 0 0,1 1-1 0 0,-1-2 1 0 0,1 0-1 0 0,0 0 1 0 0,9-1-2 0 0,-18-1 2 0 0,39 3 132 0 0,58 0 264 0 0,-40-2-138 0 0,0 0-39 0 0,-10 0-76 0 0,0-1-41 0 0,0 0-49 0 0,-1-1-56 0 0,-13 0-7 0 0,103-7 80 0 0,-48-1-45 0 0,-43 4 74 0 0,37 0-101 0 0,-80 5-13 0 0,10-2 38 0 0,-6 1-62 0 0,-3 0-56 0 0,-1-1-82 0 0,-4 2-140 0 0,-1 0 66 0 0,1 0 85 0 0,-1 0 71 0 0,0 0 58 0 0,0 1 54 0 0,1 0 178 0 0,0 0-168 0 0,-1 0-94 0 0,0-1-11 0 0,0 0-36 0 0,0 1-44 0 0,0-1-46 0 0,0 0-52 0 0,0 1-57 0 0,0-1-62 0 0,0 0-66 0 0,0 0-72 0 0,0 1-76 0 0,-7 4-904 0 0,-2 5-11 0 0</inkml:trace>
  <inkml:trace contextRef="#ctx0" brushRef="#br0" timeOffset="3001.929">1567 519 8208 0 0,'0'0'234'0'0,"0"0"6"0"0,0 0-153 0 0,-3-3-72 0 0,2 0-3 0 0,0 2 33 0 0,-1-1 90 0 0,0 1 87 0 0,-2 1 128 0 0,-1 2 263 0 0,0 1-11 0 0,3-1-275 0 0,0 0-132 0 0,1-1-95 0 0,-9 8 472 0 0,2 1-89 0 0,1-1-80 0 0,1 1-74 0 0,0 0-64 0 0,1 0-56 0 0,1 1-51 0 0,-1 1-40 0 0,-2 4 62 0 0,1 1 1 0 0,-3 15-181 0 0,5 1 167 0 0,6 1-49 0 0,0-24-123 0 0,4 19 36 0 0,-5-25-11 0 0,0 0 1 0 0,1 1-1 0 0,-1-1 0 0 0,1-1 1 0 0,2 4-21 0 0,1 2 55 0 0,-2-4-20 0 0,0-1-1 0 0,-1 0 1 0 0,1 0 0 0 0,1 0 0 0 0,0 1-35 0 0,-2-3 13 0 0,0-1 1 0 0,0 1-1 0 0,0-1 1 0 0,0 0-1 0 0,0 0 1 0 0,0 0 0 0 0,0 0-1 0 0,1 0 1 0 0,-1 0-1 0 0,0-1 1 0 0,1 1-1 0 0,-1-1 1 0 0,1 1-14 0 0,-1-1-7 0 0,1 0-1 0 0,0 0 1 0 0,0 0 0 0 0,-1 0-1 0 0,1-1 1 0 0,0 1 0 0 0,-1-1-1 0 0,1 1 1 0 0,0-1 0 0 0,-1 0-1 0 0,1 0 1 0 0,-1 0 0 0 0,0-1-1 0 0,1 1 1 0 0,-1-1 7 0 0,17-11-22 0 0,-2-2 68 0 0,-1 2 105 0 0,-6 5-95 0 0,-1 0-69 0 0,0-2-71 0 0,5-6-122 0 0,3-5-1 0 0,-14 19 115 0 0,-2 1 17 0 0,-1 1 10 0 0,3 14-24 0 0,-2 2 51 0 0,1 3 47 0 0,9 18 73 0 0,-9-32-51 0 0,0 0 1 0 0,0 0-1 0 0,1-1 1 0 0,0 1-1 0 0,3 4-31 0 0,-4-7 27 0 0,0 0 0 0 0,0 0 0 0 0,0 0-1 0 0,0 0 1 0 0,1 0 0 0 0,-1 0 0 0 0,1-1 0 0 0,-1 1-1 0 0,1-1 1 0 0,2 2-27 0 0,13 1 186 0 0,3-6 41 0 0,-12 1-85 0 0,-1-1-1 0 0,0-1 1 0 0,-1 0-1 0 0,1 0 1 0 0,7-4-142 0 0,-4 1 203 0 0,0-1-1 0 0,-1 0 1 0 0,7-7-203 0 0,6-6 258 0 0,-2-2-35 0 0,-2 0-39 0 0,-1 0-42 0 0,-12 15-71 0 0,-1-1-1 0 0,0 0 1 0 0,0-1 0 0 0,1-4-71 0 0,-3 7 43 0 0,0-1-1 0 0,-1 0 1 0 0,0 0 0 0 0,0 0 0 0 0,0-7-43 0 0,-1 8 19 0 0,-1 1 0 0 0,0-1-1 0 0,0 0 1 0 0,0 0 0 0 0,-1 1 0 0 0,0-1-1 0 0,0 0 1 0 0,0 1 0 0 0,-1-1 0 0 0,0 1-1 0 0,0-1 1 0 0,0 1 0 0 0,-1 0 0 0 0,0 0-1 0 0,0 0 1 0 0,-3-3-19 0 0,3 3-21 0 0,-1 0 0 0 0,-1 0-1 0 0,1 1 1 0 0,-1 0 0 0 0,-3-3 21 0 0,-3 0-97 0 0,-2 1-74 0 0,5 3 16 0 0,0 1-44 0 0,0 1-52 0 0,0 0-56 0 0,0 2-64 0 0,-1 2-69 0 0,1 0-75 0 0,0 2-82 0 0,6-4 361 0 0,1 0 41 0 0,-2 1-65 0 0,-2 4-259 0 0,3-4 317 0 0,1 0-50 0 0,-1-1-29 0 0,1 1-66 0 0,0 0-76 0 0,0-1-90 0 0,0 0 194 0 0,1 0-37 0 0,-1 0-453 0 0,0 1-292 0 0,0 1-695 0 0</inkml:trace>
  <inkml:trace contextRef="#ctx0" brushRef="#br0" timeOffset="5758.368">2114 758 6848 0 0,'0'0'157'0'0,"0"0"23"0"0,0 0 11 0 0,0 0-67 0 0,0 0-12 0 0,0 0 36 0 0,0 0 125 0 0,0 0 232 0 0,0 0-221 0 0,0-1-61 0 0,-1 1-53 0 0,1-1-43 0 0,0 0-29 0 0,-1 0-34 0 0,-2-4 109 0 0,2 3-18 0 0,1 0 51 0 0,-1 1 100 0 0,1 1-108 0 0,0-1 34 0 0,-1 1 37 0 0,1-1 40 0 0,-1 0-193 0 0,0-1 57 0 0,0 1 50 0 0,0 0 39 0 0,0 0 287 0 0,-3 0 865 0 0,3 2-953 0 0,-1 1-67 0 0,1-1-95 0 0,0 0-195 0 0,0 1-34 0 0,0 0-36 0 0,0 0-77 0 0,0 0-83 0 0,0 0-92 0 0,-4 12 328 0 0,-1-1 43 0 0,-18 52 717 0 0,18-45-685 0 0,-1 0-104 0 0,-5 31 269 0 0,5-20-90 0 0,-3 18 31 0 0,8-33-238 0 0,0 0-43 0 0,-4 13 60 0 0,1-8-13 0 0,3-7 50 0 0,3-12-80 0 0,0 1 78 0 0,-1-1-29 0 0,0-1-63 0 0,0 0-40 0 0,-1 0-47 0 0,0 0-140 0 0,1-1-11 0 0,0 0 76 0 0,0 0 14 0 0,0 0-45 0 0,0 0-149 0 0,0 0 97 0 0,1 0 40 0 0,-1-1-89 0 0,1 1 169 0 0,-1 0 32 0 0,1-1 19 0 0,1 1 14 0 0,0-1-29 0 0,-2 1 15 0 0,0 0-34 0 0,6-6-537 0 0</inkml:trace>
  <inkml:trace contextRef="#ctx0" brushRef="#br0" timeOffset="6275.545">2184 654 6936 0 0,'0'0'157'0'0,"0"0"23"0"0,0 0-20 0 0,1 0-69 0 0,-1-1-51 0 0,2-1-15 0 0,-1 0 10 0 0,2-4-3 0 0,-2 3 26 0 0,0 0 53 0 0,0 1 48 0 0,0-1 41 0 0,1 1 135 0 0,-1 0 48 0 0,4-1 985 0 0,-4 2-839 0 0,0 0-295 0 0,1 1-36 0 0,-1-1-41 0 0,0 1-48 0 0,0-1-54 0 0,0 0-63 0 0,0 0-67 0 0,0 0-76 0 0,-1 0 281 0 0,3 1 82 0 0,-1 0-180 0 0,-1 0-56 0 0,-1 0-40 0 0,1 0-47 0 0,-1 0-56 0 0,0 0-167 0 0</inkml:trace>
  <inkml:trace contextRef="#ctx0" brushRef="#br0" timeOffset="6890.624">2256 658 7400 0 0,'0'0'165'0'0,"0"0"22"0"0,0 0 10 0 0,0 0 47 0 0,0 0-53 0 0,0 0-38 0 0,1 1 59 0 0,0 1-91 0 0,1 2 55 0 0,-1-2-92 0 0,-1-1 39 0 0,1 1 96 0 0,-1-1 102 0 0,0 10 212 0 0,0 0-59 0 0,-1 0-54 0 0,0 0-51 0 0,0 1-45 0 0,0-1-43 0 0,0 1-37 0 0,-1-1-34 0 0,-1 10 97 0 0,0 0-71 0 0,-10 47 334 0 0,6-40-269 0 0,4-12-133 0 0,-1 1-35 0 0,-5 32 191 0 0,3-19-61 0 0,3-14-79 0 0,-1-1 50 0 0,4-13-272 0 0,-1 0 59 0 0,1 0 50 0 0,-1 0 37 0 0,-2 6 570 0 0,4-8-538 0 0,0 0-44 0 0,0-2-60 0 0,2 0-74 0 0,8-18 85 0 0,-3 5-9 0 0,1-1-11 0 0,-1 1-34 0 0,7-18-101 0 0,-4 11-26 0 0,0 0-40 0 0,-6 13 29 0 0,0 0 0 0 0,1 1 0 0 0,5-7 145 0 0,1-3-215 0 0,-4-1 49 0 0,-6 14 132 0 0,0 1 0 0 0,1-1 1 0 0,-1 0-1 0 0,1 1 0 0 0,-1-1 0 0 0,1 1 1 0 0,1 0-1 0 0,-1 0 34 0 0,-5 24-117 0 0,-8 7 153 0 0,-9 12 102 0 0,2-5-15 0 0,7-12-76 0 0,1 11 127 0 0,6-12-12 0 0,3-8 39 0 0,4 3 244 0 0,-4-15-405 0 0,1 0 0 0 0,-1 0 0 0 0,1 0 0 0 0,0 0 0 0 0,-1 0 0 0 0,1 0 0 0 0,0 0 0 0 0,-1 0-1 0 0,1-1 1 0 0,0 1 0 0 0,0 0 0 0 0,1 0-40 0 0,10 4 261 0 0,15 1 379 0 0,-8-6-310 0 0,-11 0-236 0 0,0-1-34 0 0,0 0-39 0 0,-1-1-45 0 0,-1 0-33 0 0,0 0-39 0 0,0 0-40 0 0,0-1-44 0 0,0 0-47 0 0,-1-1-50 0 0,0 1-53 0 0,0-2-57 0 0,-4 5 8 0 0,0-1-195 0 0,1-1-96 0 0,-2 2 115 0 0,1-1-36 0 0,1-1-673 0 0,-1-1-812 0 0,1-2-1176 0 0</inkml:trace>
  <inkml:trace contextRef="#ctx0" brushRef="#br0" timeOffset="7276.523">2129 247 7744 0 0,'0'0'174'0'0,"0"0"29"0"0,1 0-23 0 0,-1-1-78 0 0,1 1-56 0 0,2-3-19 0 0,-1 1 13 0 0,4-3-69 0 0,0 0 57 0 0,-1 1 51 0 0,0 0 47 0 0,0 0 44 0 0,0 1 38 0 0,4-2 310 0 0,-1 3-25 0 0,-1-1 50 0 0,17 1 1222 0 0,-21 2-1497 0 0,0 2-47 0 0,0 0-41 0 0,0 1-35 0 0,3 6 94 0 0,-1 1-27 0 0,-3 4-85 0 0,-2 1-38 0 0,-2 2-22 0 0,-5 9-18 0 0,-9 16 8 0 0,4-17 56 0 0,10-22-106 0 0,1-1 0 0 0,-1 0 0 0 0,1 1 0 0 0,-1-1 0 0 0,0 0 0 0 0,0 0 1 0 0,-1 0-8 0 0,-9 12 45 0 0,4 0 36 0 0,7-9 52 0 0,1-1 157 0 0,2-3-159 0 0,1-1-41 0 0,-1 0-66 0 0,1-1-36 0 0,12-2 62 0 0,7-3 71 0 0,10-2 46 0 0,-11 5-121 0 0,-14 2-92 0 0,0 0-87 0 0,0 1-82 0 0,0-1-77 0 0,-1 0-57 0 0,1 0-62 0 0,0 0-57 0 0,-1 0-53 0 0,1 1-47 0 0,0-1-44 0 0,-1 1-39 0 0,1 0-34 0 0,-2 0-1068 0 0,3 0-991 0 0</inkml:trace>
  <inkml:trace contextRef="#ctx0" brushRef="#br0" timeOffset="7655.223">2565 631 9760 0 0,'0'0'222'0'0,"0"0"30"0"0,0 6 206 0 0,1-4-397 0 0,-1-1-38 0 0,3 1 3 0 0,-1-1 70 0 0,5 1 853 0 0,0 0-109 0 0,0 0-101 0 0,0-1-91 0 0,0-1-85 0 0,0 0-74 0 0,1 0-66 0 0,-1 0-58 0 0,1-1-16 0 0,0 1-50 0 0,26-1 514 0 0,-18 0-493 0 0,-6 0-140 0 0,0 0-60 0 0,12-2 147 0 0,-1-1-59 0 0,0 0-61 0 0,-1 1-45 0 0,40-6 112 0 0,-34 4-158 0 0,-12 3-68 0 0,0 0-38 0 0,6 1-87 0 0,1 0-102 0 0,-24 3-20 0 0,-7 4-213 0 0,4-2 241 0 0,2-2 73 0 0,-3 1-118 0 0,-1 0-87 0 0,-4 1-239 0 0,-1 4-426 0 0,12-8 713 0 0,0 0 58 0 0,1 1 51 0 0,-1-1 43 0 0,-1 0-66 0 0,-3 1-144 0 0,4-1 213 0 0,0 0-60 0 0,0 0-112 0 0,1 0 120 0 0,0 0-34 0 0,0 0-79 0 0,-1 0-42 0 0,1 0-37 0 0,0 0-34 0 0,0 1-717 0 0,0-1-741 0 0</inkml:trace>
  <inkml:trace contextRef="#ctx0" brushRef="#br0" timeOffset="9629.828">3122 629 7568 0 0,'0'-1'-264'0'0,"1"0"61"0"0,-1 1 56 0 0,1-1 53 0 0,-1 0 54 0 0,1 0 38 0 0,-1 1 36 0 0,1-1 35 0 0,0 0 162 0 0,0-1 111 0 0,0 1 191 0 0,0-1 106 0 0,0 1 224 0 0,1 0 525 0 0,-1 0-256 0 0,0 2-443 0 0,-1-1-181 0 0,1 1-77 0 0,-1 0-209 0 0,0-1-42 0 0,0 1-44 0 0,0 0-51 0 0,0 1-53 0 0,0-1-58 0 0,0 1-63 0 0,-1-1-66 0 0,1 11 293 0 0,-1 0 58 0 0,-2 0 48 0 0,-4 11 114 0 0,0 15 252 0 0,5-22-358 0 0,0 12-37 0 0,2-24-187 0 0,0 0 0 0 0,1 0 0 0 0,-1 0 0 0 0,1 0 0 0 0,0 0 0 0 0,0 0 0 0 0,0 0 0 0 0,0 0 1 0 0,1 0-30 0 0,4 10 118 0 0,-6-13-105 0 0,0 0 0 0 0,0 0 0 0 0,1 0-1 0 0,-1 0 1 0 0,0 0 0 0 0,1 0 0 0 0,-1 0 0 0 0,1 0 0 0 0,-1 0-1 0 0,1 0 1 0 0,0 0 0 0 0,-1 0 0 0 0,1 0 0 0 0,0 0 0 0 0,0-1-1 0 0,-1 1 1 0 0,1 0 0 0 0,0-1 0 0 0,0 1 0 0 0,0 0 0 0 0,0-1-1 0 0,0 1 1 0 0,0-1 0 0 0,0 1 0 0 0,0-1 0 0 0,0 0 0 0 0,0 0-1 0 0,1 1-11 0 0,-1-1 12 0 0,0 0 0 0 0,0 0-1 0 0,0 0 1 0 0,0 0 0 0 0,-1 0-1 0 0,1 0 1 0 0,0 0-1 0 0,0 0 1 0 0,0-1 0 0 0,0 1-1 0 0,0 0 1 0 0,0 0-1 0 0,0-1-11 0 0,10-7 81 0 0,9-18-28 0 0,-10 10-18 0 0,-2 6-110 0 0,0-3 78 0 0,-3 6 49 0 0,0-1-1 0 0,0 1 1 0 0,1 0 0 0 0,2-3-52 0 0,1 3 28 0 0,0 3-36 0 0,1 2-49 0 0,0 4-65 0 0,2 4 4 0 0,2 9 105 0 0,-1-1 16 0 0,11 7-3 0 0,-21-17 0 0 0,1 0 0 0 0,0-1 0 0 0,0 0 0 0 0,0 1 0 0 0,0-1 0 0 0,0-1 0 0 0,4 3 0 0 0,15 3 42 0 0,-10-7 19 0 0,-1-4 45 0 0,2-3 75 0 0,8-4 178 0 0,-8 5-184 0 0,-1-2-33 0 0,-11 6-122 0 0,0-1 0 0 0,1 0 0 0 0,-1 1-1 0 0,0-1 1 0 0,0 0 0 0 0,0 0 0 0 0,-1 0 0 0 0,1 0 0 0 0,0 0-1 0 0,0-2-19 0 0,6-9 84 0 0,-5 9-53 0 0,-1 1 0 0 0,0 0 0 0 0,0-1 0 0 0,0 0 0 0 0,0 1 1 0 0,-1-1-1 0 0,1 0 0 0 0,-1 0 0 0 0,0 0 0 0 0,0 0 0 0 0,0 0 0 0 0,-1 0 0 0 0,1-3-31 0 0,-2-13 106 0 0,-2 2-71 0 0,-2 0-71 0 0,0 2-73 0 0,-2-1-73 0 0,-1 1-74 0 0,-1-1-77 0 0,-1 0-76 0 0,8 13 276 0 0,-1-2-26 0 0,-1-2-44 0 0,1 3 13 0 0,0 1-28 0 0,1-1-73 0 0,-1 2-22 0 0,1 0-74 0 0,0 0-85 0 0,-1 0-95 0 0,2 2 197 0 0,0 0-51 0 0,0 0-46 0 0,1 0-39 0 0,-2 0-147 0 0,1 0-39 0 0,0 0-176 0 0,-1-1-477 0 0</inkml:trace>
  <inkml:trace contextRef="#ctx0" brushRef="#br0" timeOffset="9998.327">3474 281 8720 0 0,'3'0'224'0'0,"0"-1"-36"0"0,3 0 91 0 0,1 0-80 0 0,-1 0-120 0 0,-1 0-38 0 0,8 0 24 0 0,-5-1 54 0 0,-2 1 93 0 0,-3 0-52 0 0,0 0 42 0 0,1 0 173 0 0,0 0-34 0 0,6 0 250 0 0,-1 1-100 0 0,0 0-72 0 0,-2 0-58 0 0,4 0 47 0 0,19 0 697 0 0,-21 1-780 0 0,-1 1-63 0 0,-6-1-40 0 0,0 1-38 0 0,0 2 82 0 0,-1 2-108 0 0,0 0-81 0 0,-3 13-29 0 0,0-14 14 0 0,1-1-61 0 0,-1 1-1 0 0,0-1 0 0 0,0 0 0 0 0,0 0 0 0 0,-1 0 1 0 0,1 0-1 0 0,-4 3 0 0 0,-23 24 69 0 0,11-12-6 0 0,6-6-43 0 0,-13 19 96 0 0,16-20-114 0 0,9-12 4 0 0,0 1-1 0 0,0-1 0 0 0,-1 0 0 0 0,1 0 0 0 0,0 1 0 0 0,0-1 1 0 0,0 0-1 0 0,0 0 0 0 0,0 1 0 0 0,-1-1 0 0 0,1 0 0 0 0,0 1 0 0 0,0-1 1 0 0,0 0-1 0 0,0 1 0 0 0,0-1 0 0 0,0 0 0 0 0,0 1 0 0 0,0-1 0 0 0,0 0 1 0 0,0 1-1 0 0,0-1 0 0 0,0 0 0 0 0,0 1 0 0 0,0-1 0 0 0,0 0 0 0 0,0 0 1 0 0,1 1-1 0 0,-1-1 0 0 0,0 0 0 0 0,0 1 0 0 0,0-1-5 0 0,11 3 237 0 0,7-4 20 0 0,-10 0-172 0 0,19-7 133 0 0,-1 1-54 0 0,1-2 174 0 0,25-12-338 0 0,-43 17 18 0 0,15-7 10 0 0,-8 4-45 0 0,-2 1-34 0 0,0 1-43 0 0,-3 0-24 0 0,0 1-41 0 0,1 0-47 0 0,-1 1-53 0 0,-8 2 168 0 0,-1 0-1 0 0,-1 0-20 0 0,1 1-45 0 0,-1-1-14 0 0,0 1-46 0 0,1-1-50 0 0,-1 0-57 0 0,0 1-61 0 0,0-1-58 0 0,0 1-50 0 0,0-1-45 0 0,0 0-157 0 0,0 1-44 0 0,1-1-189 0 0,0-1-513 0 0</inkml:trace>
  <inkml:trace contextRef="#ctx0" brushRef="#br0" timeOffset="10658.425">1587 214 4032 0 0,'-13'-14'332'0'0,"7"6"-213"0"0,3 5-111 0 0,-1 0-51 0 0,-1-3 203 0 0,3 3-60 0 0,1 0-3 0 0,0 1 36 0 0,-1 0 45 0 0,1 0 54 0 0,-1 0 63 0 0,0 1 71 0 0,0 0 80 0 0,-1 0 89 0 0,-4-2-46 0 0,-2-1 61 0 0,1-2 87 0 0,2-1 113 0 0,3 6-1 0 0,-1 1-278 0 0,0 0-113 0 0,1 1-45 0 0,-2 0-3 0 0,2 0-111 0 0,1 0-148 0 0,1-1-37 0 0,0 1-39 0 0,1-1-42 0 0,-16 8 538 0 0,1 1-45 0 0,1 1-50 0 0,1 0-53 0 0,0 2-57 0 0,1 0-60 0 0,0 1-66 0 0,1 0-68 0 0,-3 2-79 0 0,0 2 204 0 0,2 1 0 0 0,0 0 0 0 0,1 0-1 0 0,-6 13-196 0 0,-4 8 335 0 0,-13 21 39 0 0,3 4-118 0 0,3 2-95 0 0,8-1-72 0 0,15-41-33 0 0,-1 19-56 0 0,3-20 2 0 0,2 0 0 0 0,1 0-1 0 0,1 0 1 0 0,1 0 0 0 0,1-1 0 0 0,0 1-1 0 0,4 7-1 0 0,-1-11 20 0 0,0 0 0 0 0,1 0 0 0 0,2 1-20 0 0,-4-8 14 0 0,1-1 0 0 0,1-1 0 0 0,0 1 0 0 0,4 3-14 0 0,20 21-1 0 0,-1-10-43 0 0,3-4-54 0 0,-26-17-48 0 0,2 1 34 0 0,17 9-6 0 0,-15-8 17 0 0,-1-1-86 0 0,-5-3 45 0 0,0 1-39 0 0,1-1-73 0 0,0 1-62 0 0,0-1-69 0 0,0 0-78 0 0,0 0-85 0 0,1 0-90 0 0,-1 0-100 0 0,0 0-106 0 0,10 2-992 0 0,10 1-1036 0 0</inkml:trace>
  <inkml:trace contextRef="#ctx0" brushRef="#br0" timeOffset="11301.54">3839 80 7112 0 0,'0'0'157'0'0,"0"0"23"0"0,0 0 13 0 0,0 0 31 0 0,2 1 83 0 0,6 4 168 0 0,-1 1 42 0 0,15 19 1154 0 0,-10-8-695 0 0,-4-6-384 0 0,-2-2-155 0 0,0 1-65 0 0,-1-3-130 0 0,-1-1-57 0 0,4 7 36 0 0,-1-1 1 0 0,-1 1-1 0 0,0 1 1 0 0,3 11-222 0 0,15 59 865 0 0,-16-55-538 0 0,-5-9-128 0 0,-1 9 52 0 0,0 0-15 0 0,-2-16-148 0 0,1-1 0 0 0,-2 1 0 0 0,0 0 0 0 0,0-1 0 0 0,-1 1 1 0 0,-1 3-89 0 0,-10 30 215 0 0,-2-3-52 0 0,7-24-56 0 0,-1 0 0 0 0,-12 17-107 0 0,-10 11 187 0 0,-10 9-187 0 0,1-1 98 0 0,31-43-65 0 0,-1-1-1 0 0,0 1 0 0 0,-3 1-32 0 0,-19 16 25 0 0,23-21-30 0 0,-6 4-90 0 0,4-5-70 0 0,6-4 53 0 0,0-1-33 0 0,0 1-38 0 0,0-1-43 0 0,0 1-97 0 0,1 0-71 0 0,3-3 207 0 0,0 0 90 0 0,0 1 60 0 0,0-1 14 0 0,0 0-66 0 0,0 0-33 0 0,1 0-72 0 0,-1 0-62 0 0,0 0-89 0 0,0 0-101 0 0,0 0-116 0 0,0 0 199 0 0,1 0-48 0 0,-1 0-41 0 0,1 0-37 0 0,-1 0-139 0 0,0 0-36 0 0,-2 0-1455 0 0</inkml:trace>
  <inkml:trace contextRef="#ctx0" brushRef="#br0" timeOffset="13132.716">4531 100 6592 0 0,'0'0'149'0'0,"0"-1"70"0"0,0-2-50 0 0,0-1-59 0 0,-1 0-69 0 0,0-1-9 0 0,-1-7-94 0 0,1 8 115 0 0,1 1 14 0 0,0 1 35 0 0,0-1 40 0 0,0 0 46 0 0,0-2 270 0 0,-5-13 1020 0 0,2 10-913 0 0,1 5-354 0 0,0 0-34 0 0,1 0-40 0 0,-1 1-45 0 0,-1 0 20 0 0,1-1 57 0 0,-6-2 545 0 0,4 5-449 0 0,2-1-152 0 0,0 1-46 0 0,0 0 242 0 0,-1 0-44 0 0,-21-3 199 0 0,1 7-68 0 0,1 5-61 0 0,1 5-54 0 0,2 3-47 0 0,3 2-39 0 0,9-10-96 0 0,1 0 0 0 0,1 0 0 0 0,-4 7-99 0 0,3-3 66 0 0,-11 25 156 0 0,11-17-126 0 0,-7 21 75 0 0,6-13-136 0 0,-2 29 54 0 0,-5 77 207 0 0,12-94-252 0 0,2 1-53 0 0,-1-11 103 0 0,0 1 49 0 0,0 31 186 0 0,1-35-151 0 0,-1 1-45 0 0,-2 5-17 0 0,-2 16 11 0 0,5-49-323 0 0,0 1 78 0 0,-1-1 68 0 0,1 1 57 0 0,0 0 45 0 0,-1 0 33 0 0,-1 7 450 0 0,1-7-432 0 0,0 1-82 0 0,1-1-60 0 0,-1-1-46 0 0,1 1-52 0 0,-1-1-59 0 0,1 0-87 0 0,-1 1-83 0 0,0-1-90 0 0,0 0-98 0 0,1 0-107 0 0,-1 0-113 0 0,0 0-123 0 0,1-1 400 0 0,-1 0-33 0 0,0 1-1519 0 0,-1 1-1164 0 0</inkml:trace>
  <inkml:trace contextRef="#ctx0" brushRef="#br0" timeOffset="13427.886">4120 488 9992 0 0,'0'0'222'0'0,"0"0"30"0"0,0 0 20 0 0,1 0-24 0 0,5-3-214 0 0,0 2 68 0 0,0 0 59 0 0,0 1 47 0 0,4 0 250 0 0,6 2 378 0 0,-10 0-502 0 0,3 0 41 0 0,-5-2-237 0 0,0 1-42 0 0,9 1 280 0 0,0 0-87 0 0,-1 1-75 0 0,1 0-64 0 0,0 1-48 0 0,1-1-42 0 0,-5-1-40 0 0,1-1 1 0 0,0 0 0 0 0,4 0-21 0 0,5-2 51 0 0,2 0-49 0 0,-11 0-40 0 0,1 0-103 0 0,-5 0-38 0 0,1 0-88 0 0,-4 0 53 0 0,6 0-132 0 0,-7 1 160 0 0,1-1-92 0 0,-2 1 94 0 0,1 0-34 0 0,-1 0-40 0 0,1-1-42 0 0,-1 1-17 0 0,0 0-42 0 0,1-1-467 0 0,1 1-309 0 0,1-1-732 0 0,-4 1 1810 0 0</inkml:trace>
  <inkml:trace contextRef="#ctx0" brushRef="#br0" timeOffset="13660.527">4472 502 10392 0 0,'1'1'238'0'0,"-1"0"-79"0"0,0 1-47 0 0,0 4 70 0 0,-1-3-81 0 0,-1 3 96 0 0,-1-1-88 0 0,-1 3-59 0 0,-5 9-44 0 0,5-11 65 0 0,-3 4 661 0 0,1 1-75 0 0,0 2-63 0 0,1-1-51 0 0,1 9 256 0 0,4-18-695 0 0,0-1-1 0 0,0 0 1 0 0,0 1-1 0 0,0-1 1 0 0,0 1-1 0 0,1-1 1 0 0,-1 0-1 0 0,1 1 1 0 0,0-1-1 0 0,0 0 1 0 0,0 2-104 0 0,2 1 105 0 0,-2-4-11 0 0,0 0-14 0 0,1-1-69 0 0,2 3-3 0 0,1 4 45 0 0,-4-6-92 0 0,-1-1-40 0 0,0 0-135 0 0,0 0 152 0 0,0 0-10 0 0,0 0-23 0 0,0 0-42 0 0,0-1-17 0 0,1 1-43 0 0,-1 0-49 0 0,1-1-55 0 0,-1 1-93 0 0,1-1-64 0 0,0 1-57 0 0,0-1-47 0 0,0 0-69 0 0,1 0-35 0 0,2-2-1456 0 0</inkml:trace>
  <inkml:trace contextRef="#ctx0" brushRef="#br0" timeOffset="13849.839">4499 269 10896 0 0,'-9'0'317'0'0,"7"0"2"0"0,1 0-163 0 0,-4 0 105 0 0,3 0-116 0 0,1 1 87 0 0,0-1 114 0 0,-1 4-176 0 0,0-2-38 0 0,-3 5 125 0 0,5-2-123 0 0,0-2-98 0 0,-1 2 102 0 0,0 1 51 0 0,1-2-138 0 0,1-1-99 0 0,-1-1-17 0 0,1 0-33 0 0,1 5-274 0 0,-4 0-32 0 0</inkml:trace>
  <inkml:trace contextRef="#ctx0" brushRef="#br0" timeOffset="14148.195">4656 339 8496 0 0,'-3'15'148'0'0,"3"9"221"0"0,0-12-177 0 0,-1-3-94 0 0,1-2-45 0 0,-2 0-33 0 0,1 0 8 0 0,0 0 51 0 0,-1 0 46 0 0,1-1 39 0 0,0 3 76 0 0,0-1 38 0 0,-1 17 674 0 0,0-5-227 0 0,0-7-322 0 0,1-2-151 0 0,-1 0-100 0 0,0-2 165 0 0,0 0-38 0 0,-2 9 186 0 0,-1 1-51 0 0,-9 26 420 0 0,9-30-477 0 0,4-13-125 0 0,1 0-39 0 0,-1 11-151 0 0,-2-9-48 0 0,2-3 9 0 0,8-12 5 0 0,1-1-76 0 0,2-2-73 0 0,0-1-53 0 0,22-36-596 0 0,-19 29 487 0 0,28-50-695 0 0,-31 57 810 0 0,0 1 34 0 0,11-13-51 0 0,-14 19 195 0 0,1 0 75 0 0,-8 7 26 0 0,0 1 89 0 0,0 0 39 0 0,0 14 51 0 0,-2 0-87 0 0,-2 2-47 0 0,-2 8-15 0 0,1-7-31 0 0,2-6-1 0 0,2-2 15 0 0,-1 1 36 0 0,-1 6 33 0 0,0 5 66 0 0,3-14-116 0 0,-1 0 37 0 0,2-4 58 0 0,1 0-81 0 0,-1 0-63 0 0,4 3 38 0 0,-3-3-3 0 0,-1-1-81 0 0,0-1 0 0 0,1 1 0 0 0,-1-1 0 0 0,1 0 0 0 0,0 1 0 0 0,-1-1 0 0 0,1 0 0 0 0,0 0 0 0 0,0 0 0 0 0,0 0 1 0 0,-1 0-1 0 0,1 0 0 0 0,0 0 0 0 0,0-1 0 0 0,0 1 0 0 0,0-1 0 0 0,1 1 0 0 0,-1-1 0 0 0,2 0-28 0 0,20 0 229 0 0,-1-2-56 0 0,-11 0-107 0 0,4 0-93 0 0,27-5 147 0 0,-25 2-137 0 0,-9 3-31 0 0,-1 0-33 0 0,0 0-40 0 0,0 0-46 0 0,3 0-115 0 0,-1-1-92 0 0,0 1-104 0 0,1-1-116 0 0,2 0-264 0 0</inkml:trace>
  <inkml:trace contextRef="#ctx0" brushRef="#br0" timeOffset="15536.267">1700 1433 8120 0 0,'0'0'182'0'0,"-1"-1"-55"0"0,-4-2 286 0 0,3 2-328 0 0,0 0-52 0 0,-1 0-6 0 0,1 1 51 0 0,1-1 45 0 0,1 1 39 0 0,2-1 261 0 0,2 0 94 0 0,10 1 844 0 0,-8 1-947 0 0,-1-1-57 0 0,-1 0-158 0 0,-1 0-44 0 0,-1 0-51 0 0,0 0-56 0 0,3 0 21 0 0,16 0 199 0 0,-1 0-36 0 0,1 0-36 0 0,0-1-37 0 0,0 1-38 0 0,-1-1-38 0 0,1 0-40 0 0,-1-1-41 0 0,28-2 62 0 0,1 0 52 0 0,8 2 72 0 0,30 0 143 0 0,-32 0-91 0 0,1-3 0 0 0,35-8-240 0 0,-77 10 92 0 0,30-4 174 0 0,1 0-78 0 0,-1 0-96 0 0,1 2-114 0 0,-25 3 16 0 0,0 0 36 0 0,21-4 101 0 0,45-4 216 0 0,-46 5-234 0 0,-2 0-22 0 0,-12 3-78 0 0,99 0 85 0 0,-23 0-54 0 0,0 3-50 0 0,-31-1 3 0 0,0-3 0 0 0,17-5 3 0 0,-22 1 24 0 0,1 3 38 0 0,136-15 382 0 0,-110 8-303 0 0,-1 4-80 0 0,218-8-40 0 0,-297 14 3 0 0,29-2 9 0 0,53-7-37 0 0,-55 5 2 0 0,8 1 2 0 0,-11 2 31 0 0,-10 0 34 0 0,0 1 49 0 0,10-2 17 0 0,-1 0-68 0 0,5 1-47 0 0,53-1-50 0 0,-60 2 50 0 0,-3 0-17 0 0,26-5 1 0 0,8-1 12 0 0,7 0 66 0 0,-23 2 59 0 0,0 3 101 0 0,3 3 10 0 0,-5 0 35 0 0,-46-1-105 0 0,1 0-68 0 0,-1-1-65 0 0,1 1-63 0 0,0 0-57 0 0,0-1-56 0 0,0 1-52 0 0,1-1-48 0 0,-1 0-45 0 0,1 1-43 0 0,-1-1-37 0 0,0 1-36 0 0,1-1-486 0 0,-1 1-101 0 0,-2 0 587 0 0,1 0-54 0 0,-1 0-49 0 0,0 0-42 0 0,0 0-155 0 0,0 0-41 0 0,0 0-188 0 0,0 0-504 0 0</inkml:trace>
  <inkml:trace contextRef="#ctx0" brushRef="#br0" timeOffset="17669.789">1991 1688 8640 0 0,'0'-6'246'0'0,"-1"1"-39"0"0,-1 3-36 0 0,0-1-37 0 0,-3-4 15 0 0,-2-7-94 0 0,6 12 554 0 0,0-1-49 0 0,-1 1-48 0 0,1 1-44 0 0,0 0-43 0 0,-1 0-41 0 0,1 0-38 0 0,-1 1-38 0 0,-1 0 207 0 0,0 2-124 0 0,0 0-106 0 0,0 1-90 0 0,-1 1-58 0 0,0 1-80 0 0,-7 13-75 0 0,8-11 85 0 0,1-5 11 0 0,1 1 41 0 0,-4 6 99 0 0,1 1 1 0 0,0-1 0 0 0,-2 10-219 0 0,-2 14 368 0 0,4-11-181 0 0,1-1-43 0 0,1 1-49 0 0,0-1-58 0 0,1-15-10 0 0,2-1-1 0 0,-1 1 0 0 0,0 0 0 0 0,1-1 0 0 0,0 1 0 0 0,1-1 0 0 0,-1 1 1 0 0,1-1-1 0 0,0 1 0 0 0,0-1 0 0 0,1 0 0 0 0,0 0 0 0 0,-1 0 0 0 0,2 0 0 0 0,2 3-26 0 0,-5-7 11 0 0,0 0-1 0 0,1 0 1 0 0,-1 0-1 0 0,1 0 0 0 0,-1 0 1 0 0,1 0-1 0 0,0 0 1 0 0,-1-1-1 0 0,1 1 0 0 0,0 0 1 0 0,-1-1-1 0 0,1 0 1 0 0,0 1-1 0 0,0-1 0 0 0,-1 0 1 0 0,1 0-1 0 0,0 0 0 0 0,0 0 1 0 0,-1 0-1 0 0,1 0 1 0 0,0-1-1 0 0,0 1 0 0 0,0-1-10 0 0,24-7 120 0 0,-10 1-98 0 0,-15 7-24 0 0,17-9 43 0 0,-1 0-1 0 0,0-1 1 0 0,2-3-41 0 0,4-3-7 0 0,-3-1-51 0 0,-13 11 41 0 0,1-1-39 0 0,5-5-56 0 0,-12 11 43 0 0,-1 2-5 0 0,3 6 70 0 0,0 24 4 0 0,0-5 3 0 0,2-8 36 0 0,2-2 33 0 0,3 2 48 0 0,-9-16-100 0 0,0-1 1 0 0,0 0-1 0 0,0 1 1 0 0,0-1-1 0 0,1 0 1 0 0,-1 0-1 0 0,0 0 1 0 0,0 0-1 0 0,1 0 1 0 0,-1 0-1 0 0,0 0 1 0 0,1 0-1 0 0,-1-1 1 0 0,2 1-21 0 0,-1 0 26 0 0,-1-1 0 0 0,1 0 1 0 0,0 1-1 0 0,0-1 0 0 0,0 0 1 0 0,-1 0-1 0 0,1 0 0 0 0,0-1 1 0 0,0 1-1 0 0,-1 0 0 0 0,1-1 1 0 0,0 1-1 0 0,0-1 0 0 0,-1 0 1 0 0,1 1-1 0 0,0-1 0 0 0,-1 0 1 0 0,1 0-27 0 0,2-1 61 0 0,-1-1 0 0 0,1 0 0 0 0,-1 1-1 0 0,0-1 1 0 0,1 0 0 0 0,-1-1 0 0 0,2-2-61 0 0,7-13 203 0 0,-8 7-148 0 0,0 1 1 0 0,0-1-1 0 0,-1 0 0 0 0,0-2-55 0 0,-1-1 41 0 0,-1 0-1 0 0,0 0 1 0 0,0-2-41 0 0,-2-4-103 0 0,1-1-16 0 0,0 8-9 0 0,2 2-32 0 0,0 0-63 0 0,1-7-234 0 0,-3 13 268 0 0,1 0-47 0 0,0 0-59 0 0,1 2-73 0 0,-2 2-218 0 0,1 2 371 0 0,-1 0 33 0 0,0 0-93 0 0,1 0 105 0 0,-1 0 87 0 0,0-1 67 0 0,1 1 42 0 0,-1-2 268 0 0,1 2-290 0 0,-1-1-53 0 0,0 1-45 0 0,0 0-52 0 0,0 0-58 0 0,1-1-67 0 0,-1 1-74 0 0,0 0 70 0 0,0 0-38 0 0,0 0-41 0 0,0 0-42 0 0,1 0-45 0 0,-1-1-47 0 0,0 1-50 0 0,0 0-51 0 0,0 0-69 0 0,0 0-116 0 0,0 0-267 0 0,0 0-644 0 0</inkml:trace>
  <inkml:trace contextRef="#ctx0" brushRef="#br0" timeOffset="17968.373">2389 1970 11376 0 0,'0'0'256'0'0,"-1"0"-11"0"0,1 0-103 0 0,0 1-67 0 0,-2 2-6 0 0,1-1 1 0 0,-2 4-79 0 0,0 0 42 0 0,1 0 42 0 0,-1 0 40 0 0,1 0 39 0 0,-1 0 35 0 0,1 0 36 0 0,0 1 33 0 0,-2 5 352 0 0,2 1 113 0 0,0 0 101 0 0,1 0 88 0 0,1-6-560 0 0,-1-1-56 0 0,0-1-42 0 0,1 1-40 0 0,4 12 130 0 0,-1-16-303 0 0,2-1-76 0 0,10 0-231 0 0,-14-1 290 0 0,0 0-35 0 0,0-1-36 0 0,0 1-35 0 0,-1 0-36 0 0,1-1-36 0 0,0 1-35 0 0,0-1-37 0 0,0 1-36 0 0,-1-1-36 0 0,1 0-37 0 0,0 1-36 0 0,-1-1-37 0 0,1 1-36 0 0,0-1-38 0 0,0 0-36 0 0,0 0-549 0 0,2-2-1033 0 0,3-2-1194 0 0</inkml:trace>
  <inkml:trace contextRef="#ctx0" brushRef="#br0" timeOffset="18239.98">2408 1761 11200 0 0,'0'0'252'0'0,"-1"0"-57"0"0,0 0-51 0 0,0 0-44 0 0,0 0-20 0 0,-1 1-53 0 0,-4 0-79 0 0,4-1 82 0 0,1 1-9 0 0,-1 0 1 0 0,1 0-1 0 0,-1 0 1 0 0,1 1-1 0 0,0-1 0 0 0,0 0 1 0 0,0 0-1 0 0,-1 1 1 0 0,1-1-1 0 0,0 1-21 0 0,-3 5 10 0 0,4-7-11 0 0,0 0 1 0 0,0 1-1 0 0,-1-1 0 0 0,1 1 1 0 0,0-1-1 0 0,0 1 1 0 0,-1-1-1 0 0,1 1 1 0 0,0-1-1 0 0,0 1 1 0 0,0-1-1 0 0,0 1 0 0 0,0-1 1 0 0,0 1-1 0 0,0-1 1 0 0,0 1-1 0 0,0-1 1 0 0,0 1-1 0 0,0-1 1 0 0,0 1-1 0 0,0-1 0 0 0,0 1 1 0 0,1-1-1 0 0,-1 1 1 0 0,0-1-1 0 0,0 1 1 0 0,1 0-13 0 0,4 15-295 0 0,-1-9 140 0 0</inkml:trace>
  <inkml:trace contextRef="#ctx0" brushRef="#br0" timeOffset="18525.934">2599 1835 10480 0 0,'-3'8'304'0'0,"-1"-1"-98"0"0,-1 0-79 0 0,-1 0-59 0 0,3-3-54 0 0,0 0-1 0 0,0 0 1 0 0,1 1-1 0 0,-1-1 1 0 0,-1 4-14 0 0,0 4 190 0 0,0 0 61 0 0,-3 7 211 0 0,1 0 69 0 0,-6 18 565 0 0,8-25-761 0 0,0 0-35 0 0,-1-1-60 0 0,0 1 33 0 0,3-4-123 0 0,2-2-110 0 0,-2 3 65 0 0,0-1-33 0 0,2-3-86 0 0,0 0-57 0 0,2 0-70 0 0,-2-6-47 0 0,0 0 37 0 0,3-2-63 0 0,1-1 64 0 0,2-1 3 0 0,-3 3-11 0 0,4-5-332 0 0,0-1 0 0 0,-1 0 0 0 0,1 0 1 0 0,-1-1-1 0 0,2-5 490 0 0,7-8-857 0 0,1 1 91 0 0,-8 12 442 0 0,0-1 89 0 0,1-3 42 0 0,4-5 17 0 0,-6 7 78 0 0,2 2 99 0 0,-2 2 74 0 0,-1-1 65 0 0,-6 7-17 0 0,2 1-47 0 0,-1-1 52 0 0,1 0 46 0 0,-1 1 37 0 0,1-1 408 0 0,0 1 427 0 0,-2 1-561 0 0,0 1-79 0 0,0-1-202 0 0,-1 0-65 0 0,1 1-84 0 0,-1 0-61 0 0,0 0-69 0 0,0 0-76 0 0,-7 12 663 0 0,1 0-73 0 0,1-1-76 0 0,-19 40 971 0 0,20-39-990 0 0,-4 7 105 0 0,7-15-326 0 0,0 1 0 0 0,0-1 1 0 0,1 0-1 0 0,0 1 0 0 0,0-1 0 0 0,0 1 0 0 0,1 2-123 0 0,0-4 27 0 0,1-1 47 0 0,6 4 291 0 0,-1-5-150 0 0,-1-1-122 0 0,0-2-64 0 0,-1 0-60 0 0,1 0-179 0 0,-1 0 83 0 0,0-1 73 0 0,0 1 62 0 0,0-1 47 0 0,0 0 37 0 0,13-5 501 0 0,-11 4-469 0 0,-1-1-85 0 0,-3 2-68 0 0,1-1-47 0 0,0 0-55 0 0,0 0-60 0 0,0 0-90 0 0,0 0-85 0 0,0 0-95 0 0,0 0-102 0 0,0-1-111 0 0,0 1-118 0 0,-2 1 348 0 0,1-1-32 0 0,-1 1-34 0 0,1 0-35 0 0,1-2-1148 0 0,1-1-955 0 0,-2 2 1541 0 0</inkml:trace>
  <inkml:trace contextRef="#ctx0" brushRef="#br0" timeOffset="18916.093">2595 1502 8952 0 0,'0'0'200'0'0,"0"-2"-60"0"0,0-7 324 0 0,0 7-369 0 0,1 0-58 0 0,0 1-25 0 0,0 0 33 0 0,2 0 495 0 0,0-1-52 0 0,0 1-47 0 0,0 0-46 0 0,0 1-44 0 0,0 0-41 0 0,-1 1-38 0 0,1-1-36 0 0,2 2 136 0 0,-1 2-114 0 0,0 0-95 0 0,0 1-76 0 0,0 1-55 0 0,2 13-84 0 0,-4-11 77 0 0,-2-1 77 0 0,-1-1 111 0 0,0 3-125 0 0,-1-1 1 0 0,0 0-1 0 0,-1 0 0 0 0,0 0 1 0 0,-1 0-1 0 0,0 2-88 0 0,-17 25 308 0 0,20-33-270 0 0,-1 0-9 0 0,-2 5-25 0 0,2-3 60 0 0,1-1 61 0 0,1 0 95 0 0,1-2-121 0 0,14 2 388 0 0,-12-2-412 0 0,-1-1-56 0 0,16 1 192 0 0,0-3-88 0 0,-7 1-98 0 0,1 0-48 0 0,-6 1-60 0 0,1 0 66 0 0,0 0 50 0 0,10-1 103 0 0,-12 1-121 0 0,1 0-37 0 0,-1 0-45 0 0,0 0-56 0 0,0-1-67 0 0,0 1-79 0 0,0 0-90 0 0,0 0-100 0 0,1 0-112 0 0,-5 0 211 0 0,-1 0-52 0 0,1 0-47 0 0,0 0-41 0 0,0 0-146 0 0,-1 0-40 0 0,1 0-177 0 0,1 0-475 0 0</inkml:trace>
  <inkml:trace contextRef="#ctx0" brushRef="#br0" timeOffset="19214.136">2980 1706 10680 0 0,'0'0'241'0'0,"0"0"38"0"0,0 0-35 0 0,0 0-104 0 0,0 0-77 0 0,2 2-18 0 0,0-1 15 0 0,11 6 139 0 0,-6-5-28 0 0,-1-1 32 0 0,-1 0 81 0 0,-2 0-84 0 0,0-1 36 0 0,0 1 40 0 0,1 0 44 0 0,-1 0-277 0 0,28 7 340 0 0,-20-5-289 0 0,-1-1-37 0 0,-1 0-47 0 0,0 0-40 0 0,-1 1-48 0 0,1-1-54 0 0,0-2-61 0 0,-5 0 67 0 0,-2 0 21 0 0,0 0-34 0 0,0-1-41 0 0,0 1-47 0 0,0-1-12 0 0,0 1-46 0 0,-1 0-49 0 0,1 0-54 0 0,0-1-59 0 0,0 1-63 0 0,0 0-67 0 0,0 0-73 0 0,3 0-962 0 0,3 0-908 0 0</inkml:trace>
  <inkml:trace contextRef="#ctx0" brushRef="#br0" timeOffset="19618.106">3377 1545 11168 0 0,'0'0'330'0'0,"-1"1"-8"0"0,-6 8-415 0 0,-1 0 76 0 0,1 1 68 0 0,-1 0 61 0 0,1 0 52 0 0,0 1 47 0 0,-6 10 319 0 0,3-1-9 0 0,4-9 121 0 0,1 1-1 0 0,-3 10-641 0 0,4-7 359 0 0,2-1-36 0 0,0-1-101 0 0,3 7 15 0 0,4-2-31 0 0,2-10-39 0 0,-6-7-55 0 0,0 0-10 0 0,1 0-47 0 0,12 0-22 0 0,12-13 67 0 0,0-4-59 0 0,-2 1-45 0 0,1 0-78 0 0,-7 3-34 0 0,-9 7 7 0 0,1 0-48 0 0,3 0-148 0 0,-6 3 105 0 0,0 1-37 0 0,8 0 187 0 0,-12 3 54 0 0,-2 0 1 0 0,7 3 37 0 0,-3 3 71 0 0,1 3 84 0 0,0 8 150 0 0,1 0-45 0 0,-1-8-201 0 0,-5-8-37 0 0,1-1 0 0 0,-1 0 0 0 0,1 0 0 0 0,0 0 0 0 0,0 0 0 0 0,0 0 0 0 0,0 0 0 0 0,1-1 0 0 0,-1 1 1 0 0,0-1-1 0 0,1 1 0 0 0,-1-1 0 0 0,1 0 0 0 0,-1 0 0 0 0,1 0 0 0 0,0 0 0 0 0,-1 0 0 0 0,3-1-64 0 0,13 1 353 0 0,2-4-42 0 0,-7-1-62 0 0,0-1-38 0 0,11-6 107 0 0,-3-5-115 0 0,-2-6-92 0 0,-14 16-83 0 0,0-1-1 0 0,-1 0 1 0 0,0 0-1 0 0,-1 0 1 0 0,0 0-1 0 0,1-3-27 0 0,3-16 10 0 0,-6 22-206 0 0,-1 0 54 0 0,1 0 47 0 0,0 1 39 0 0,0-5 35 0 0,1-10 183 0 0,-1 10-174 0 0,-1 3-75 0 0,0 0-86 0 0,0 0-107 0 0,0 2 93 0 0,0 1-33 0 0,0-2-159 0 0,0 0-83 0 0,-1 0-90 0 0,1 1-98 0 0,0-1-103 0 0,-1 0-114 0 0,0 0-118 0 0,1 0-128 0 0,-1 0-974 0 0,1-2-1176 0 0</inkml:trace>
  <inkml:trace contextRef="#ctx0" brushRef="#br0" timeOffset="19931.676">3804 1330 8232 0 0,'0'0'182'0'0,"0"0"29"0"0,8 2 180 0 0,-6-2-339 0 0,0 1-32 0 0,1 0 24 0 0,-1 1 79 0 0,1 0 102 0 0,-1 2 212 0 0,2 0 215 0 0,-3-4-473 0 0,0 1-39 0 0,0-1 173 0 0,-1 0-78 0 0,0 1-67 0 0,1 1-54 0 0,-1 0-11 0 0,2 4-31 0 0,-2-6-22 0 0,0 1 36 0 0,2 8 363 0 0,-1 1-51 0 0,-1-1-46 0 0,-1 1-43 0 0,0 0-38 0 0,-2-1-34 0 0,-3 11 151 0 0,-5 2-35 0 0,7-15-220 0 0,-1 1-1 0 0,0-1 0 0 0,0 0 0 0 0,-1-1 1 0 0,-1 2-133 0 0,7-7 81 0 0,0-1 6 0 0,0 0 1 0 0,0 0 0 0 0,0 0 1 0 0,0 0 6 0 0,3 0 10 0 0,9-1-34 0 0,10-4 19 0 0,11-11-47 0 0,-25 12-37 0 0,0 0 0 0 0,0 0 0 0 0,1 0 0 0 0,0 1-6 0 0,10-4-77 0 0,-6 2-12 0 0,-3-1-45 0 0,0 0-82 0 0,-3 2 5 0 0,1 0-61 0 0,-1 0-69 0 0,1 1-76 0 0,4-3-119 0 0</inkml:trace>
  <inkml:trace contextRef="#ctx0" brushRef="#br0" timeOffset="20587.955">1748 1487 7224 0 0,'0'0'209'0'0,"0"0"-330"0"0,0 0 48 0 0,0 0 44 0 0,0 0 41 0 0,0 0 37 0 0,-1 0 34 0 0,0 0 170 0 0,0 0 214 0 0,0 0 3 0 0,-3 1 682 0 0,3-1-838 0 0,0 0-41 0 0,1 1-76 0 0,-1-1-53 0 0,0 1-64 0 0,0-1-72 0 0,-6 7 484 0 0,0 1-78 0 0,1 0-70 0 0,0 0-58 0 0,-1 3-7 0 0,1 0-53 0 0,-10 23 299 0 0,10-23-340 0 0,0 0 34 0 0,-1 4 155 0 0,-9 14 444 0 0,-7 22-818 0 0,3 4 486 0 0,5-8-170 0 0,9-24-201 0 0,0 1-34 0 0,0 14-145 0 0,5-1 79 0 0,5-1 52 0 0,-1-22-25 0 0,0-1 1 0 0,1 1-1 0 0,1-1 0 0 0,0 0 1 0 0,1 1-43 0 0,0-1 31 0 0,1 0-1 0 0,5 7-30 0 0,7 5-25 0 0,1-2-66 0 0,3-2-80 0 0,2-1-96 0 0,1-4-112 0 0,-12-9 143 0 0,0 0-34 0 0,0-1-35 0 0,1-1-38 0 0,0-1-39 0 0,0 0-42 0 0,-12-4 99 0 0,0 1-45 0 0,0-1-40 0 0,0 1-34 0 0,1-1-128 0 0,0 1-35 0 0,7 0-1342 0 0,-10-1 1788 0 0</inkml:trace>
  <inkml:trace contextRef="#ctx0" brushRef="#br0" timeOffset="21287.689">4091 1410 9328 0 0,'1'-1'43'0'0,"1"0"-19"0"0,0-1-4 0 0,0 1 40 0 0,0 0 51 0 0,-1 1 80 0 0,-1 0 65 0 0,0 0-108 0 0,1 0-77 0 0,12 1 938 0 0,-2 1-114 0 0,0 1-107 0 0,-1 2-99 0 0,0 0-88 0 0,-2 2-81 0 0,0 1-71 0 0,0 0-63 0 0,2 6 121 0 0,0 1-102 0 0,-3-1-100 0 0,9 19 340 0 0,-13-28-514 0 0,-1 1-16 0 0,0 0 0 0 0,0-1 0 0 0,-1 1 0 0 0,1 6-115 0 0,2 12 254 0 0,-1 1-71 0 0,0 5 16 0 0,-4 2-70 0 0,-2-10-64 0 0,0-1 0 0 0,-2 1 0 0 0,-2 6-65 0 0,1-8 46 0 0,-1 0 0 0 0,-1-1-1 0 0,-1 0 1 0 0,0-1 0 0 0,-1 0-1 0 0,-1-1 1 0 0,-10 13-46 0 0,15-23 5 0 0,-1 0 0 0 0,-1 0 0 0 0,1 0-1 0 0,-1-1 1 0 0,-2 1-5 0 0,-5 4-60 0 0,1 1-96 0 0,8-7 5 0 0,-14 8-166 0 0,10-7 148 0 0,1-1-41 0 0,0-1-82 0 0,4-2 86 0 0,0 0-37 0 0,0 0-42 0 0,0 0-45 0 0,0-1-50 0 0,0 0-55 0 0,0 0-58 0 0,1 0-62 0 0,1-1 116 0 0,0 0-35 0 0,0 0-45 0 0,-1 0-56 0 0,0 0-244 0 0,-5 0-627 0 0</inkml:trace>
  <inkml:trace contextRef="#ctx0" brushRef="#br0" timeOffset="23450.086">4240 1393 7920 0 0,'0'0'174'0'0,"0"0"29"0"0,0 0-22 0 0,0 0-77 0 0,0-1-58 0 0,2-2-16 0 0,-1 1 10 0 0,5-6 36 0 0,-1 0 62 0 0,1 2 52 0 0,-1 1 45 0 0,5-3 267 0 0,15-5 806 0 0,-13 7-815 0 0,-1 1 65 0 0,1 1-54 0 0,1 0-62 0 0,1 1-67 0 0,0 2-74 0 0,-1 1-81 0 0,0 1-86 0 0,-1 3-92 0 0,-11-3-34 0 0,0-1 0 0 0,0 1 1 0 0,0-1-1 0 0,0 1 1 0 0,0 0-1 0 0,0-1 1 0 0,0 1-1 0 0,0 0 1 0 0,0 0-1 0 0,0 0 0 0 0,0 0 1 0 0,-1 0-1 0 0,1 0 1 0 0,0 0-1 0 0,-1 0 1 0 0,1 0-1 0 0,-1 0 0 0 0,1 1-8 0 0,-1-1 9 0 0,1 1-1 0 0,-1-1 0 0 0,0 1 0 0 0,0 0 0 0 0,0-1 0 0 0,0 1 0 0 0,0 0 0 0 0,0-1 0 0 0,0 1 0 0 0,-1-1 0 0 0,1 1 0 0 0,0-1 0 0 0,-1 1-8 0 0,-12 23 59 0 0,-7-1-44 0 0,19-23 41 0 0,1-1 22 0 0,0 0 26 0 0,0 0 100 0 0,0 0 41 0 0,0 0 10 0 0,0 0-11 0 0,0 0-51 0 0,0 0-17 0 0,2 0-64 0 0,0-1-49 0 0,7 0 89 0 0,-1-1 70 0 0,-1 0-63 0 0,0 0-49 0 0,1-1-37 0 0,18-5 82 0 0,-16 7-39 0 0,-1-1-35 0 0,4-1-71 0 0,-1-1-13 0 0,25-3-109 0 0,-22 4-33 0 0,-8 3 31 0 0,2-1-39 0 0,-8 1 52 0 0,0 1 53 0 0,2 0 14 0 0,-3-1-1 0 0,1 0-33 0 0,0 0-44 0 0,-1 1-56 0 0,1-1 20 0 0,-1 0-34 0 0,1 0-37 0 0,0 0-40 0 0,-1 0-546 0 0</inkml:trace>
  <inkml:trace contextRef="#ctx0" brushRef="#br0" timeOffset="23691.143">4401 1659 9464 0 0,'0'0'274'0'0,"0"0"0"0"0,0 1-205 0 0,1-1-41 0 0,4 5-19 0 0,0-1 36 0 0,-1 1 76 0 0,0-1 44 0 0,2 2 224 0 0,-1-3-186 0 0,-3-2 4 0 0,-2-1-35 0 0,0 0 44 0 0,2 1 166 0 0,5 3 161 0 0,1-1-49 0 0,0 1-44 0 0,0-2-43 0 0,0 1-40 0 0,0-1-35 0 0,10 2 231 0 0,-4-1-194 0 0,0-1-62 0 0,7 1 66 0 0,1 0-72 0 0,12 1 138 0 0,-30-4-497 0 0,3 1 60 0 0,13 1 203 0 0,-14-2-200 0 0,0 0-78 0 0,-3 0-10 0 0,1-1-39 0 0,-1 1-42 0 0,0-1-46 0 0,0 0-53 0 0,0 0-57 0 0,0 0-61 0 0,-1-1-67 0 0,5-3-349 0 0</inkml:trace>
  <inkml:trace contextRef="#ctx0" brushRef="#br0" timeOffset="23972.449">4521 1524 11728 0 0,'0'0'342'0'0,"0"0"-118"0"0,0 0-102 0 0,0 1-35 0 0,-1 0-52 0 0,-5 7-36 0 0,1 3 103 0 0,1 0 48 0 0,3-8-99 0 0,0 0 0 0 0,1-1 0 0 0,-1 1 0 0 0,1 0 0 0 0,0-1 0 0 0,-1 1 0 0 0,1 0 0 0 0,1 1-51 0 0,0 35 841 0 0,-4 2-76 0 0,1-23-456 0 0,0 1-11 0 0,-2 0-35 0 0,0 6 11 0 0,2-12-180 0 0,2 0-33 0 0,-2 16 130 0 0,-1 0-50 0 0,-2 28 80 0 0,5-35-145 0 0,0-12-70 0 0,-1-1 0 0 0,0 1-1 0 0,-1-1 1 0 0,0 3-6 0 0,2-10 5 0 0,0 0 1 0 0,-1 0-1 0 0,1 0 0 0 0,1 0 1 0 0,-1 0-1 0 0,0 0 0 0 0,0 0 1 0 0,1 0-1 0 0,-1-1 0 0 0,1 3-5 0 0,3 16 0 0 0,-4-17-53 0 0,3 3 82 0 0,-1-5-60 0 0,-1 0-57 0 0,0 0-60 0 0,1 1-81 0 0,-1-1-98 0 0,1 1-113 0 0,-2-2 191 0 0,0 0-38 0 0,0 0-388 0 0,0 0 94 0 0,0 0-51 0 0,0 0-746 0 0,0 0-584 0 0,0 0-1114 0 0</inkml:trace>
  <inkml:trace contextRef="#ctx0" brushRef="#br0" timeOffset="25973.158">4902 1424 5840 0 0,'0'0'132'0'0,"0"0"17"0"0,0 0 11 0 0,0 0-238 0 0,0-1 78 0 0,0 0 67 0 0,1 0 56 0 0,-1-2 237 0 0,1-4 666 0 0,0 5-783 0 0,0 0-89 0 0,10-11 1870 0 0,-7 10-1402 0 0,0 2-56 0 0,-1 1-248 0 0,-1 1-33 0 0,1 0-37 0 0,0 0-42 0 0,0 1-46 0 0,0 1-50 0 0,0 0-54 0 0,0 0-59 0 0,6 9 261 0 0,-1-1 0 0 0,0 1 1 0 0,-1 1-1 0 0,1 2-258 0 0,5 16 415 0 0,-2 4-28 0 0,-7-18-235 0 0,-2 0-35 0 0,-2 1 155 0 0,0 0 0 0 0,-2 15-272 0 0,-1-4 173 0 0,-5 7-8 0 0,1-12-23 0 0,0-5 25 0 0,-1 0 65 0 0,6-14-166 0 0,-2 0 40 0 0,-9 8 322 0 0,12-13-330 0 0,-2 3 108 0 0,-4-5-43 0 0,-4-2 68 0 0,6-1-21 0 0,0-2-38 0 0,-2-10 80 0 0,4 2-114 0 0,-1-4 16 0 0,3-8 35 0 0,4 0-50 0 0,3-5-20 0 0,7-15 4 0 0,-8 31-85 0 0,1-1-33 0 0,0 1-1 0 0,1-1 0 0 0,0 1 0 0 0,4-4-4 0 0,1 1-18 0 0,1-1 1 0 0,1 1-1 0 0,0 1 0 0 0,2 1 0 0 0,0-1 18 0 0,0 2 0 0 0,-3 3 0 0 0,0 0 0 0 0,7-4 0 0 0,-14 12-216 0 0,0 1 80 0 0,0-1 69 0 0,0 1 57 0 0,6-5 108 0 0,7-4 203 0 0,-10 8-200 0 0,0-1-61 0 0,-1 1-96 0 0,-3 2-35 0 0,1-1-53 0 0,-1 1-59 0 0,0 0-66 0 0,1 0-100 0 0,0-1-92 0 0,0 1-100 0 0,-1 0-109 0 0,1-1-118 0 0,0 1-124 0 0,-3 2 406 0 0,0-1-35 0 0,0 0-35 0 0,0 1-37 0 0,2-2-1471 0 0,3-2-1174 0 0</inkml:trace>
  <inkml:trace contextRef="#ctx0" brushRef="#br0" timeOffset="26345.22">5060 1921 10208 0 0,'0'0'298'0'0,"0"3"-81"0"0,0 1-104 0 0,0 0-52 0 0,0-1-38 0 0,0 1-3 0 0,0 0 37 0 0,0 4 153 0 0,-1-1 48 0 0,1 0 54 0 0,-2 16 869 0 0,0-14-712 0 0,0 1-87 0 0,1-5-244 0 0,0 0-44 0 0,-2 4 385 0 0,2 0-63 0 0,-1 0-52 0 0,1 1-42 0 0,-1 3 98 0 0,-2 8 156 0 0,1-10-366 0 0,-1 2-40 0 0,1-5-51 0 0,0 1 0 0 0,1 0 0 0 0,0 0 0 0 0,1 0 0 0 0,-1 5-119 0 0,2-11 183 0 0,0 0-91 0 0,1-2-84 0 0,-1 1-73 0 0,0-2-64 0 0,1 0-54 0 0,0 0-45 0 0,-1-1-35 0 0,4-5-1092 0 0,-3 3 1037 0 0,0 1 16 0 0,0-1 58 0 0,0 1 85 0 0,-1 0 73 0 0,1 0 82 0 0,0 1 96 0 0,3-8-820 0 0</inkml:trace>
  <inkml:trace contextRef="#ctx0" brushRef="#br0" timeOffset="26618.668">5154 1766 8376 0 0,'0'0'190'0'0,"0"0"28"0"0,0 0 8 0 0,2-2-49 0 0,3-1-116 0 0,1-1-29 0 0,1 0 67 0 0,0-1 71 0 0,-3 1 74 0 0,-3 3 341 0 0,0 1-258 0 0,-1 0-77 0 0,1-1-64 0 0,-1 1-54 0 0,2-1 13 0 0,2-2-42 0 0,-3 2-34 0 0,1 0 59 0 0,-1 0 89 0 0,0 1-33 0 0,0 0 48 0 0,-1-1 56 0 0,1 1 61 0 0,1-1-272 0 0,0 0-86 0 0,-2 0-73 0 0,1 1-55 0 0,-1 0-215 0 0,0 0-29 0 0</inkml:trace>
  <inkml:trace contextRef="#ctx0" brushRef="#br0" timeOffset="27140.254">5177 1907 8696 0 0,'0'0'197'0'0,"0"0"24"0"0,0 8 189 0 0,0-5-355 0 0,-1 1-34 0 0,0 4 14 0 0,0 0 67 0 0,0 1 58 0 0,0 0 51 0 0,0 1 98 0 0,0 1 47 0 0,0 2 118 0 0,0 6 279 0 0,0-3-119 0 0,0-5-242 0 0,0-1-97 0 0,0-1-38 0 0,1-2-78 0 0,-1 1-36 0 0,0 0-42 0 0,0-1-46 0 0,-2 25 736 0 0,0 8 126 0 0,0-22-646 0 0,2-8-89 0 0,1-2 41 0 0,0-7-144 0 0,0-1 1 0 0,0 0-2 0 0,0 0-12 0 0,7-3 66 0 0,-1-4-80 0 0,3-10-46 0 0,-8 16-4 0 0,4-10-12 0 0,1 1-51 0 0,6-10-170 0 0,6-12-239 0 0,-11 18 295 0 0,1-4-159 0 0,1 0-86 0 0,1 2-48 0 0,14-21-689 0 0,-8 16 517 0 0,-8 10 366 0 0,1 1 47 0 0,0 0 60 0 0,0-1 70 0 0,-8 10 85 0 0,-1 0 12 0 0,0 1-1 0 0,0-1 1 0 0,0 1 0 0 0,1 0-1 0 0,-1-1 1 0 0,0 1 0 0 0,0 0-1 0 0,0-1 1 0 0,1 1 0 0 0,-1 0-1 0 0,0-1 1 0 0,1 1 0 0 0,-1 0-1 0 0,0 0 1 0 0,1-1 0 0 0,-1 1-1 0 0,0 0 1 0 0,1 0 0 0 0,-1 0-1 0 0,0 0 1 0 0,1-1 0 0 0,-1 1-1 0 0,0 0 1 0 0,1 0 0 0 0,0 0 0 0 0,3 0 16 0 0,-3 0 60 0 0,-1 0 0 0 0,0 1 16 0 0,-14 32 563 0 0,-2 7 126 0 0,4-14-163 0 0,0-1-217 0 0,-7 38 703 0 0,13-40-749 0 0,5-22-273 0 0,1-1-5 0 0,0 0-5 0 0,0 0 13 0 0,0 0-16 0 0,3 0-35 0 0,0 0 0 0 0,0 0-1 0 0,-1-1 1 0 0,1 1-1 0 0,0-1 1 0 0,0 0 0 0 0,-1 1-1 0 0,3-2-33 0 0,2-2 40 0 0,0-1-73 0 0,-3 2-39 0 0,0-1-46 0 0,0 0-56 0 0,-1-1-60 0 0,1 1-70 0 0,-1-1-76 0 0,1 0-83 0 0,-1 0-90 0 0,-2 4 189 0 0,-1 0-53 0 0,1 0-46 0 0,0-1-41 0 0,0 1-147 0 0,-1 0-40 0 0,1-1-177 0 0,1-1-480 0 0,-2 3 1309 0 0</inkml:trace>
  <inkml:trace contextRef="#ctx0" brushRef="#br0" timeOffset="27546.269">5357 1298 8264 0 0,'0'0'182'0'0,"0"0"29"0"0,9-4 180 0 0,-7 3-339 0 0,1 0-32 0 0,2-1-6 0 0,7-3 96 0 0,0 4 112 0 0,-6 2 37 0 0,1 0 89 0 0,11 4 524 0 0,-13-1-583 0 0,0 0-34 0 0,-3 2-47 0 0,-1 2-60 0 0,0 6 96 0 0,0-11-194 0 0,-1 1 0 0 0,0-1 0 0 0,0 0 0 0 0,0 0 0 0 0,0 0 0 0 0,-1 0 0 0 0,1 0 0 0 0,-1 0 1 0 0,0 0-1 0 0,0 0 0 0 0,0 0-50 0 0,-21 41 672 0 0,11-26-408 0 0,-4 6 6 0 0,-4 0-21 0 0,12-16-101 0 0,1-1 98 0 0,4-4-21 0 0,0-1-5 0 0,1 0 33 0 0,0 1 584 0 0,2-2-451 0 0,0-1-75 0 0,1 0-166 0 0,0 1-65 0 0,-1-1-67 0 0,1 0-37 0 0,0 0-38 0 0,0 0-44 0 0,15-1 352 0 0,0-4-94 0 0,-5 2-99 0 0,-1 0-37 0 0,-8 3-165 0 0,-1 0 53 0 0,1-1 47 0 0,0 1 40 0 0,2-1 74 0 0,11-3 340 0 0,-9 2-312 0 0,-3 0-112 0 0,1 1-86 0 0,-1-1-106 0 0,-2 2 59 0 0,0-1-34 0 0,1 0-143 0 0,0 0-83 0 0,0 0-89 0 0,-1-1-97 0 0,1 1-105 0 0,-1 0-111 0 0,0 0-119 0 0,0 0-126 0 0,1 0-870 0 0,3-3-1086 0 0</inkml:trace>
  <inkml:trace contextRef="#ctx0" brushRef="#br0" timeOffset="28390.367">4950 1089 6192 0 0,'0'0'133'0'0,"0"0"23"0"0,0 0 13 0 0,0 0 29 0 0,2 0 68 0 0,8 0 475 0 0,1-1-106 0 0,0 1-95 0 0,0 0-86 0 0,1 0-56 0 0,0 0-76 0 0,0 0-65 0 0,0-1-53 0 0,12 2 83 0 0,14 1 49 0 0,-21-1-165 0 0,-1 2 62 0 0,1 0 91 0 0,-3-1-108 0 0,0-1 0 0 0,1 0 0 0 0,10-1-216 0 0,26 1 496 0 0,-37 0-261 0 0,-1-1 0 0 0,15-2-235 0 0,7 0 207 0 0,15 1 269 0 0,5-4-476 0 0,5 0 311 0 0,-20 2-129 0 0,27-2-27 0 0,-39 2-62 0 0,5 0 98 0 0,-12 1 14 0 0,-1 0-41 0 0,1 0-38 0 0,-1-1-33 0 0,21-1 8 0 0,-1 0-84 0 0,92-8-173 0 0,-76 9 177 0 0,-31 1-33 0 0,10-1 75 0 0,23-2 54 0 0,-9 0-21 0 0,26-5 112 0 0,-14 2-43 0 0,-21 4-88 0 0,-7 0 11 0 0,31 0 80 0 0,-53 4-136 0 0,0-1-7 0 0,-1-1 35 0 0,-8 1 8 0 0,-2 1 12 0 0,-1 0 5 0 0,0 1-37 0 0,-9 2-5 0 0,-6-3 46 0 0,-2 2-50 0 0,-35 7-52 0 0,35-6 22 0 0,-35 5 22 0 0,-1-1-84 0 0,-9-1-91 0 0,-33 1-158 0 0,15-1 53 0 0,27-1 125 0 0,-165 15-218 0 0,43-3 18 0 0,118-12 155 0 0,-1-1-67 0 0,17 0 10 0 0,-1-1-56 0 0,1 1-64 0 0,0 0-73 0 0,30-3 267 0 0,3-1 4 0 0,3 1-29 0 0,-1-1-65 0 0,1 1-34 0 0,0-1-73 0 0,2 0 24 0 0,-1 0-45 0 0,1 1-41 0 0,-1-1-34 0 0,0 1-129 0 0,-1-1-34 0 0,-10 1-1337 0 0</inkml:trace>
  <inkml:trace contextRef="#ctx0" brushRef="#br0" timeOffset="30412.388">5681 1510 7968 0 0,'0'0'233'0'0,"0"0"-61"0"0,0 0-13 0 0,0 0 51 0 0,0 0 173 0 0,0 0 326 0 0,0 0 25 0 0,0 0-395 0 0,0 0-75 0 0,0 0-65 0 0,-1 0-55 0 0,1 0-36 0 0,0 0-44 0 0,-4 0 68 0 0,3 1 26 0 0,-6 3 548 0 0,1 0-82 0 0,0 1-77 0 0,0 1-72 0 0,0 1-66 0 0,0-1-60 0 0,1 1-55 0 0,0 0-49 0 0,-1 0-17 0 0,0 0-49 0 0,-4 6-47 0 0,0 1 42 0 0,-4 12 183 0 0,10-16-172 0 0,0 0-1 0 0,0 1 1 0 0,1-1-1 0 0,0 1 1 0 0,1 1-185 0 0,-1 8 241 0 0,2 1-49 0 0,2-9-117 0 0,10 8 105 0 0,-11-19-175 0 0,4 1 101 0 0,4-2-63 0 0,-6 0-14 0 0,23-1 222 0 0,-1-5-79 0 0,-1-4-63 0 0,-1-3-47 0 0,-6 0-31 0 0,0 0-1 0 0,-1-1 1 0 0,12-14-31 0 0,-19 18-12 0 0,0-1-18 0 0,-2 5-69 0 0,-1 3-65 0 0,1 1-99 0 0,-6 6 156 0 0,0 7 56 0 0,0-9 28 0 0,-2 29 14 0 0,1-20 8 0 0,0 1 0 0 0,1-1 0 0 0,1 9 1 0 0,-1-17 1 0 0,0 0 0 0 0,1-1-1 0 0,-1 1 1 0 0,1 0 0 0 0,0-1-1 0 0,0 1 1 0 0,0 0 0 0 0,0-1 0 0 0,1 1-1 0 0,-1-1 1 0 0,1 1 0 0 0,-1-1-1 0 0,1 0 1 0 0,0 0 0 0 0,0 0-1 0 0,0 0 1 0 0,0 0-1 0 0,3 3 36 0 0,-5-4-31 0 0,1 0-1 0 0,-1-1 0 0 0,1 1 1 0 0,-1-1-1 0 0,1 1 1 0 0,-1-1-1 0 0,1 1 0 0 0,0-1 1 0 0,-1 0-1 0 0,1 1 1 0 0,0-1-1 0 0,-1 0 1 0 0,1 1-1 0 0,0-1 0 0 0,-1 0 1 0 0,2 0-5 0 0,6 3 73 0 0,6-1 184 0 0,-7-5-185 0 0,8-4 148 0 0,-2-2-37 0 0,8-11 93 0 0,-7-2-102 0 0,-12 17-149 0 0,-1 1 1 0 0,1-1-1 0 0,-1 1 0 0 0,0-1 1 0 0,0 0-1 0 0,0 0 1 0 0,-1 0-1 0 0,1 1 1 0 0,-1-1-1 0 0,-1 0 0 0 0,1 0 1 0 0,-1-1-26 0 0,-1-11 24 0 0,0-2 46 0 0,-1 6-58 0 0,0 2-56 0 0,-2 0-73 0 0,1 5 46 0 0,0 0-50 0 0,0 0-47 0 0,-1 0-47 0 0,-1-3-248 0 0,0-1-119 0 0,3 5-144 0 0,2 3 437 0 0,0 0-57 0 0,0 1-2 0 0,1-1-67 0 0,-1 1-79 0 0,1 0-90 0 0,0 0 190 0 0,0 1-52 0 0,0-1-45 0 0,-1 0-40 0 0,1 1-151 0 0,0-1-40 0 0,0 0-182 0 0,0 0-497 0 0,0 1 1372 0 0</inkml:trace>
  <inkml:trace contextRef="#ctx0" brushRef="#br0" timeOffset="30777.137">6117 1304 9960 0 0,'4'-1'76'0'0,"0"0"45"0"0,9-4 371 0 0,-7 3-307 0 0,-1 0-43 0 0,-1 1-84 0 0,-1 0-36 0 0,-1 1 4 0 0,1-1 48 0 0,-1 1 44 0 0,1 0 38 0 0,1-1 179 0 0,0 1 69 0 0,8-2 1110 0 0,-6 2-923 0 0,-4 0-335 0 0,1 0-43 0 0,0 0-51 0 0,0 0-61 0 0,2 1 511 0 0,-1 1-108 0 0,0 2-101 0 0,-1 1-92 0 0,0 0-85 0 0,-1-1-77 0 0,0 0-68 0 0,-2-1-60 0 0,0 17 15 0 0,-3-1 37 0 0,1-12-24 0 0,0 0 1 0 0,-1-1-1 0 0,1 1 1 0 0,-2-1-1 0 0,1 0 1 0 0,-1 0-1 0 0,-1 2-49 0 0,-4 4 176 0 0,-1 0 0 0 0,-11 9-176 0 0,7-7 77 0 0,0-1-35 0 0,13-12 12 0 0,0 0-45 0 0,-5 6-115 0 0,4-4 90 0 0,0-2 40 0 0,1 1 36 0 0,0 0 53 0 0,0-1 62 0 0,1 0 71 0 0,-1 0 83 0 0,2 0-178 0 0,2 0-57 0 0,7 2 39 0 0,-9-3-69 0 0,16 2 327 0 0,3-4-43 0 0,1-2-42 0 0,-4 0-41 0 0,-12 2-522 0 0,1 1 101 0 0,0-1 86 0 0,0 1 73 0 0,0-1 56 0 0,0 1 44 0 0,21-6 568 0 0,-19 6-538 0 0,1-1-100 0 0,-4 1-77 0 0,0 0-57 0 0,0 0-65 0 0,0 1-73 0 0,1-1-108 0 0,-1 0-103 0 0,1 1-113 0 0,-1 0-122 0 0,-2-1 293 0 0,-1 1-35 0 0,1 0-35 0 0,0 0-37 0 0,-1 0-38 0 0,1 0-39 0 0,0 0-41 0 0,0 0-42 0 0,-1 0-549 0 0,0 0-33 0 0,6 0-2600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2:57:57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8 456 4376 0 0,'0'0'99'0'0,"0"0"11"0"0,0 0 10 0 0,4-5 7 0 0,42-132 5321 0 0,-21 54-4224 0 0,-18 48 240 0 0,-7 34-1350 0 0,0 1-22 0 0,0 0-10 0 0,0 0-2 0 0,0 0-3 0 0,0 0-10 0 0,0 0 2 0 0,-8 13 239 0 0,-19 102 707 0 0,19-37-545 0 0,4-32-36 0 0,-3 26-202 0 0,2 22 301 0 0,-2-32-267 0 0,2-22-62 0 0,5-38-177 0 0,0-2-119 0 0,2 2 49 0 0,3 3-2706 0 0,4-2-2421 0 0</inkml:trace>
  <inkml:trace contextRef="#ctx0" brushRef="#br0" timeOffset="282.627">295 212 8840 0 0,'0'0'197'0'0,"0"0"24"0"0,0-1 19 0 0,0-4 10 0 0,0 4-16 0 0,0 1-8 0 0,0 0-2 0 0,0 2 2 0 0,-31 204 3009 0 0,16-48-2062 0 0,11-64-839 0 0,0-74-1074 0 0,4-20 288 0 0</inkml:trace>
  <inkml:trace contextRef="#ctx0" brushRef="#br0" timeOffset="951.397">1 554 8688 0 0,'0'0'256'0'0,"0"0"-7"0"0,14-5 206 0 0,150-31 838 0 0,-78 9-1080 0 0,-13-8-213 0 0,-59 25-107 0 0,-14 9 93 0 0,1 0-1 0 0,0 0 1 0 0,0 0 0 0 0,0 0 0 0 0,-1 0-1 0 0,1 0 1 0 0,0 1 0 0 0,0-1-1 0 0,0 0 1 0 0,0 1 0 0 0,0-1 0 0 0,0 1-1 0 0,1-1 1 0 0,-1 1 0 0 0,0-1-1 0 0,0 1 1 0 0,0 0 0 0 0,0-1 0 0 0,1 1-1 0 0,-1 0 1 0 0,0 0 0 0 0,0 0-1 0 0,0 0 1 0 0,1 0 0 0 0,-1 0 0 0 0,0 0-1 0 0,0 1 1 0 0,0-1 0 0 0,1 0-1 0 0,-1 1 15 0 0,7 13 43 0 0,8 54 752 0 0,-10-56-540 0 0,-6-10-221 0 0,1 0-1 0 0,-1 0 1 0 0,1 0 0 0 0,0 0 0 0 0,0 0 0 0 0,0 0 0 0 0,0 0 0 0 0,0 0 0 0 0,1 0 0 0 0,-1 0 0 0 0,0-1-1 0 0,1 1 1 0 0,-1-1 0 0 0,1 1 0 0 0,0-1 0 0 0,-1 1 0 0 0,1-1 0 0 0,0 0 0 0 0,0 0 0 0 0,0 0 0 0 0,0 0-1 0 0,0 0 1 0 0,0 0 0 0 0,0-1 0 0 0,0 1 0 0 0,1-1 0 0 0,-1 1 0 0 0,0-1 0 0 0,0 0 0 0 0,1 0-34 0 0,5 0 9 0 0,1-1 0 0 0,0 0 0 0 0,-1-1 0 0 0,1 0 0 0 0,-1 0 0 0 0,0-1 0 0 0,0 0 0 0 0,0 0 0 0 0,0-1 0 0 0,0 0 0 0 0,-1-1 0 0 0,1 0 0 0 0,-1 0 0 0 0,-1 0 0 0 0,1-1 0 0 0,-1 0 0 0 0,0 0 0 0 0,0 0 0 0 0,0-1 0 0 0,-1 0 1 0 0,0 0-1 0 0,-1-1 0 0 0,3-4-9 0 0,32-51-1304 0 0,-33 58 1226 0 0,-5 4-2 0 0,4 14 14 0 0,10 29 151 0 0,1 59 379 0 0,-4 61 155 0 0,-13-111-313 0 0,-9 8 862 0 0,9-57-1091 0 0,1 0 0 0 0,-1 1 0 0 0,0-1 0 0 0,0 0 0 0 0,0 0 0 0 0,0 1 1 0 0,-1-1-1 0 0,1 0 0 0 0,0 0 0 0 0,-1 0 0 0 0,1-1 0 0 0,-1 1 0 0 0,0 0 0 0 0,0 0 0 0 0,0-1 0 0 0,0 1 0 0 0,0-1 0 0 0,0 0 0 0 0,0 0 0 0 0,0 0 0 0 0,0 0 0 0 0,-1 0 0 0 0,0 0-77 0 0,-50-10 250 0 0,50 7-307 0 0,0 0 0 0 0,0 0 0 0 0,1 0 0 0 0,-1 0 0 0 0,0-1 0 0 0,1 1 0 0 0,-1-1 0 0 0,1 0 0 0 0,0 1 0 0 0,0-1 0 0 0,0 0 1 0 0,0-1-1 0 0,1 1 0 0 0,-1 0 0 0 0,1 0 0 0 0,0-1 0 0 0,0 1 0 0 0,0-1 0 0 0,0 1 0 0 0,0-1 0 0 0,1 1 0 0 0,0-1 0 0 0,-1 1 1 0 0,2-1-1 0 0,-1 0 0 0 0,0 1 0 0 0,1-1 0 0 0,-1 1 0 0 0,1-1 0 0 0,0 1 0 0 0,0 0 0 0 0,2-4 57 0 0,1-9-5170 0 0</inkml:trace>
  <inkml:trace contextRef="#ctx0" brushRef="#br0" timeOffset="1536.067">1125 249 9528 0 0,'0'0'216'0'0,"-8"1"290"0"0,-70 36 204 0 0,71-34-515 0 0,0 1 1 0 0,1 0 0 0 0,-1 0 0 0 0,1 0-1 0 0,0 1 1 0 0,0 0 0 0 0,1 0-1 0 0,-1 1 1 0 0,1-1 0 0 0,0 1-1 0 0,1 0 1 0 0,0 1 0 0 0,0-1 0 0 0,0 1-1 0 0,0 0 1 0 0,1 0 0 0 0,0 0-1 0 0,1 0 1 0 0,0 0 0 0 0,0 0 0 0 0,0 1-1 0 0,1-1 1 0 0,0 1 0 0 0,0 0-1 0 0,1-1 1 0 0,0 1 0 0 0,1-1 0 0 0,0 8-196 0 0,4-2 79 0 0,-4-8-47 0 0,0 0 0 0 0,1-1 0 0 0,-1 1 0 0 0,1 0 0 0 0,0-1 0 0 0,1 1 0 0 0,-1-1 0 0 0,1 0 0 0 0,0 0 0 0 0,0 0 0 0 0,0 0 0 0 0,0 0 0 0 0,1-1 0 0 0,2 3-32 0 0,-4-5 67 0 0,29 9 170 0 0,-26-10-200 0 0,-1 1 0 0 0,1-1 0 0 0,-1-1-1 0 0,1 1 1 0 0,-1 0 0 0 0,0-1-1 0 0,1 0 1 0 0,-1 0 0 0 0,0-1-1 0 0,1 1 1 0 0,-1-1 0 0 0,0 0-1 0 0,0 0 1 0 0,0 0 0 0 0,0 0 0 0 0,-1-1-1 0 0,1 1 1 0 0,-1-1 0 0 0,1 0-1 0 0,-1 0 1 0 0,0-1 0 0 0,0 1-1 0 0,0-1 1 0 0,-1 1 0 0 0,3-5-37 0 0,4-7 40 0 0,29-73 86 0 0,-22-71-82 0 0,-13-83-1456 0 0,-3 235 1400 0 0,4 27 12 0 0,8 91 128 0 0,-1 37 187 0 0,4-48 42 0 0,2-33 19 0 0,-2-46-294 0 0,-13-17-62 0 0,0 0 1 0 0,1 0-1 0 0,-1 0 0 0 0,1 0 1 0 0,0 0-1 0 0,0-1 0 0 0,1 1 1 0 0,-1-1-1 0 0,1 0 0 0 0,-1 0 0 0 0,1 0 1 0 0,0 0-1 0 0,0-1 0 0 0,0 0 1 0 0,1 0-1 0 0,-1 0 0 0 0,4 1-20 0 0,6-13-212 0 0,-7 6-226 0 0,-1 0-1 0 0,-1 0 1 0 0,1 0 0 0 0,-1-1-1 0 0,1 0 1 0 0,-1 0-1 0 0,-1 0 1 0 0,1-1 0 0 0,-1 1-1 0 0,4-7 439 0 0,1-5-1462 0 0</inkml:trace>
  <inkml:trace contextRef="#ctx0" brushRef="#br0" timeOffset="2129.581">1522 180 6984 0 0,'-1'1'67'0'0,"0"0"0"0"0,0 0 0 0 0,0 0 0 0 0,0 0 0 0 0,0 0 0 0 0,0 0 0 0 0,0 0 0 0 0,1 0 0 0 0,-1 0 0 0 0,0 1 0 0 0,0-1 1 0 0,1 0-1 0 0,-1 0 0 0 0,1 1 0 0 0,0-1 0 0 0,-1 0 0 0 0,1 1 0 0 0,0-1 0 0 0,0 1 0 0 0,-1-1 0 0 0,1 0 0 0 0,0 1 0 0 0,1-1 0 0 0,-1 0 0 0 0,0 1 0 0 0,0-1 0 0 0,0 1 1 0 0,1-1-1 0 0,-1 0 0 0 0,1 0 0 0 0,-1 1 0 0 0,1-1 0 0 0,0 0 0 0 0,-1 0 0 0 0,1 1 0 0 0,0-1-67 0 0,1 9 240 0 0,2 86 1552 0 0,-1-74-1399 0 0,1-1-1 0 0,1 0 0 0 0,1 0 0 0 0,0 0 1 0 0,9 17-393 0 0,-7-16 3066 0 0,-15-50-2338 0 0,8 10-716 0 0,1 0-1 0 0,1 1 1 0 0,0-1 0 0 0,2 0-1 0 0,0 1 1 0 0,1 0-1 0 0,3-7-11 0 0,-9 24-1 0 0,4-6-282 0 0,-1 0-1 0 0,2 0 1 0 0,-1 0-1 0 0,1 1 1 0 0,-1-1-1 0 0,2 1 0 0 0,-1 0 1 0 0,0 1-1 0 0,1-1 1 0 0,0 1-1 0 0,0 0 1 0 0,0 0-1 0 0,1 1 1 0 0,-1 0-1 0 0,1 0 1 0 0,0 1-1 0 0,0 0 1 0 0,0 0-1 0 0,0 0 1 0 0,1 1 283 0 0,29-11-2416 0 0,-30 10 1977 0 0,-1-1 0 0 0,1 1-1 0 0,0 0 1 0 0,0 0 0 0 0,0 1 0 0 0,0 0 0 0 0,0 0 0 0 0,0 1 0 0 0,0 0-1 0 0,0 0 1 0 0,0 1 0 0 0,0 0 0 0 0,0 0 0 0 0,3 1 439 0 0,9 2 109 0 0,-7 14 2143 0 0,-35 50 2321 0 0,-8-1-1795 0 0,-3 20-50 0 0,33-62-2280 0 0,2-24-363 0 0,-1 0-66 0 0,1-1 0 0 0,-1 1 0 0 0,1 0 0 0 0,0-1-1 0 0,0 1 1 0 0,-1-1 0 0 0,1 1 0 0 0,0-1 0 0 0,0 0 0 0 0,0 1 0 0 0,-1-1 0 0 0,1 0 0 0 0,0 0 0 0 0,0 1 0 0 0,0-1 0 0 0,0 0-1 0 0,0 0 1 0 0,-1 0 0 0 0,1 0 0 0 0,0 0 0 0 0,0 0 0 0 0,0 0 0 0 0,0 0 0 0 0,0-1 0 0 0,0 1 0 0 0,-1 0 0 0 0,1 0 0 0 0,0-1-1 0 0,0 1 1 0 0,0-1 0 0 0,-1 1 0 0 0,1-1 0 0 0,0 1 0 0 0,0-1 0 0 0,-1 1 0 0 0,1-1 0 0 0,0 0-19 0 0,62-44 465 0 0,-58 38-393 0 0,1 0-1 0 0,-1-1 1 0 0,0 0 0 0 0,0 0-1 0 0,-1 0 1 0 0,0 0-1 0 0,-1-1 1 0 0,0 0 0 0 0,0 0-1 0 0,1-7-71 0 0,7-40-256 0 0,-11 56 255 0 0,0-7-1 0 0,0 0 0 0 0,0 0 0 0 0,0 0-1 0 0,-1 0 1 0 0,0 0 0 0 0,0 0 0 0 0,-1 1 0 0 0,0-1-1 0 0,0 0 1 0 0,-1 1 0 0 0,-1-4 2 0 0,-19-4-92 0 0,1 24-1826 0 0,16-2-2883 0 0,2 1 151 0 0</inkml:trace>
  <inkml:trace contextRef="#ctx0" brushRef="#br0" timeOffset="3255.872">2304 124 10568 0 0,'0'0'233'0'0,"0"0"39"0"0,0-3 279 0 0,-16 4-201 0 0,-65 48 1380 0 0,33-12-858 0 0,-25 42 197 0 0,46-34-642 0 0,27-44-363 0 0,-1-1-52 0 0,1 1 1 0 0,0-1 0 0 0,0 1 0 0 0,0-1 0 0 0,0 1 0 0 0,0-1 0 0 0,0 1 0 0 0,0-1 0 0 0,0 1 0 0 0,0-1 0 0 0,0 1 0 0 0,0-1 0 0 0,0 1 0 0 0,0-1 0 0 0,1 1 0 0 0,-1-1 0 0 0,0 1 0 0 0,0-1 0 0 0,0 1 0 0 0,1-1 0 0 0,-1 1 0 0 0,0-1 0 0 0,1 0 0 0 0,-1 1 0 0 0,0-1 0 0 0,1 0 0 0 0,-1 1 0 0 0,0-1 0 0 0,1 0 0 0 0,-1 1 0 0 0,1-1 0 0 0,-1 0 0 0 0,1 0 0 0 0,-1 1-1 0 0,0-1 1 0 0,1 0 0 0 0,-1 0 0 0 0,1 0 0 0 0,-1 0 0 0 0,1 0 0 0 0,-1 0 0 0 0,1 0 0 0 0,-1 0 0 0 0,1 0 0 0 0,-1 0 0 0 0,1 0 0 0 0,-1 0 0 0 0,1 0 0 0 0,-1 0 0 0 0,1 0 0 0 0,-1 0 0 0 0,1 0 0 0 0,-1-1 0 0 0,1 1 0 0 0,-1 0 0 0 0,1 0 0 0 0,-1-1 0 0 0,1 1 0 0 0,-1 0 0 0 0,1-1-13 0 0,5-1-35 0 0,12-15 239 0 0,31-25-192 0 0,-42 36-37 0 0,34 5-438 0 0,-36 3 441 0 0,-1 1-1 0 0,1 0 1 0 0,-1 0-1 0 0,0 0 0 0 0,0 1 1 0 0,0-1-1 0 0,0 1 1 0 0,0 0-1 0 0,-1 0 0 0 0,0 0 1 0 0,0 0-1 0 0,0 1 1 0 0,0-1-1 0 0,-1 1 0 0 0,0 0 1 0 0,0 0-1 0 0,1 2 23 0 0,1 2-31 0 0,36 128-60 0 0,5 85 38 0 0,-60-153 141 0 0,-8-42 166 0 0,18-25-213 0 0,0 1-1 0 0,0-1 0 0 0,-1 0 1 0 0,1 0-1 0 0,0-1 0 0 0,-1 0 1 0 0,1 0-1 0 0,-1 0 0 0 0,1 0 1 0 0,-1-1-1 0 0,1 0 1 0 0,-1 0-1 0 0,1 0 0 0 0,-1-1-40 0 0,-10 1 92 0 0,5-1 12 0 0,0-1-1 0 0,0 0 0 0 0,0 0 0 0 0,0-1 0 0 0,0 0 0 0 0,1-1 0 0 0,-1 0 0 0 0,1-1 0 0 0,-2-1-103 0 0,9 5 20 0 0,1-1 0 0 0,0 1 0 0 0,0-1 0 0 0,0 1 0 0 0,0-1 0 0 0,0 0 0 0 0,0 1 0 0 0,0-1 0 0 0,0 0 0 0 0,1-1 0 0 0,-1 1 0 0 0,1 0 0 0 0,-1 0 0 0 0,1-1 0 0 0,0 1 0 0 0,0 0 0 0 0,0-1 0 0 0,0 1 0 0 0,1-1 0 0 0,-1 1 0 0 0,1-1 0 0 0,-1 0 0 0 0,1 1 0 0 0,0-1 0 0 0,0 0 0 0 0,0 1 0 0 0,0-1 0 0 0,1 1 0 0 0,-1-1 0 0 0,1 0 0 0 0,-1 1 0 0 0,1-1 0 0 0,0 1 0 0 0,0-1 0 0 0,0 1 0 0 0,0 0 0 0 0,1-1 0 0 0,-1 1 0 0 0,1 0 0 0 0,-1 0 0 0 0,1 0 0 0 0,0 0 0 0 0,-1 0 0 0 0,2-1-20 0 0,72-76 72 0 0,222-166-2510 0 0,-172 141 1138 0 0,-28 8 807 0 0,-86 84 493 0 0,-1 0 0 0 0,0-1 0 0 0,-1 0 0 0 0,-1 0 0 0 0,0-1 0 0 0,-1 0 0 0 0,2-6 0 0 0,-8 19 0 0 0,-1-1 0 0 0,1 1 1 0 0,-1-1-1 0 0,0 1 0 0 0,0 0 1 0 0,1-1-1 0 0,-1 1 0 0 0,0-1 1 0 0,0 1-1 0 0,0-1 0 0 0,-1 1 1 0 0,1-1-1 0 0,0 1 0 0 0,0-1 1 0 0,-1 1-1 0 0,1 0 1 0 0,-1-1-1 0 0,1 1 0 0 0,-1-1 1 0 0,0 1-1 0 0,0 0 0 0 0,1 0 1 0 0,-1 0-1 0 0,0-1 0 0 0,0 1 1 0 0,0 0-1 0 0,0 0 0 0 0,0 0 1 0 0,-1 0-1 0 0,1 0 0 0 0,0 1 1 0 0,0-1-1 0 0,-1 0 0 0 0,1 0 1 0 0,0 1-1 0 0,-1-1 1 0 0,1 1-1 0 0,-1-1 0 0 0,-10 1 69 0 0,-15 7 41 0 0,-7 8-30 0 0,18-4-68 0 0,3-3 33 0 0,1 1 1 0 0,0 0-1 0 0,1 0 0 0 0,0 1 0 0 0,0 1 1 0 0,1 0-1 0 0,0 0 0 0 0,-2 6-45 0 0,-24 49 494 0 0,17 0-77 0 0,23-30-167 0 0,-4-35-171 0 0,1 2-6 0 0,12 15 71 0 0,-11-17-68 0 0,0 0-54 0 0,0 0-1 0 0,0 0 0 0 0,0 0 1 0 0,0 0-1 0 0,1 0 0 0 0,-1-1 1 0 0,0 1-1 0 0,0-1 0 0 0,1 1 1 0 0,-1-1-1 0 0,0 0 0 0 0,1 0 1 0 0,-1 0-1 0 0,0 0 0 0 0,1 0 1 0 0,-1 0-1 0 0,0-1 0 0 0,1 1 1 0 0,-1-1-1 0 0,0 0 0 0 0,0 0 1 0 0,0 0-1 0 0,0 0 0 0 0,0 0 1 0 0,0 0-1 0 0,0 0 0 0 0,2-2-21 0 0,14-4 143 0 0,122-90 126 0 0,-85 73-269 0 0,-52 23-8 0 0,0 0 0 0 0,-1 1 0 0 0,1-1 0 0 0,0 1 0 0 0,-1 0 0 0 0,1 0 0 0 0,0 0 0 0 0,0 0 0 0 0,0 0 0 0 0,-1 0 0 0 0,1 1-1 0 0,0-1 1 0 0,-1 1 0 0 0,1 0 0 0 0,0 0 0 0 0,-1 0 0 0 0,1 0 0 0 0,-1 1 0 0 0,0-1 0 0 0,1 0 0 0 0,-1 1 0 0 0,0 0 0 0 0,0 0-1 0 0,0-1 1 0 0,0 1 0 0 0,0 0 0 0 0,0 1 0 0 0,0-1 0 0 0,-1 0 0 0 0,1 0 0 0 0,-1 1 0 0 0,1 1 8 0 0,49 90-118 0 0,-13-40 334 0 0,-37-52-136 0 0,-1-2 14 0 0,0 0 54 0 0,0 0 20 0 0,0 0 6 0 0,0 0 5 0 0,0 0 12 0 0,0 0 7 0 0,1-2 2 0 0,10-66 163 0 0,-8 59-353 0 0,0 0 0 0 0,0 1 0 0 0,1-1 0 0 0,-1 1 0 0 0,2 0 0 0 0,-1 0-1 0 0,1 0 1 0 0,1 0 0 0 0,-1 1 0 0 0,1 0 0 0 0,7-6-10 0 0,8-12 95 0 0,31-16 45 0 0,-47 39-192 0 0,1 0 0 0 0,-1 1-1 0 0,1-1 1 0 0,0 1 0 0 0,0 1 0 0 0,0-1 0 0 0,-1 1 0 0 0,1 0-1 0 0,0 0 1 0 0,0 1 0 0 0,0 0 0 0 0,-1 0 0 0 0,1 0-1 0 0,4 2 53 0 0,7 12-90 0 0,69 68 450 0 0,-54-28-350 0 0,15 21-10 0 0,-15-16 398 0 0,-14-26-6137 0 0,-10-24-295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5T16:34:5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2811 633 7456 0 0,'0'0'166'0'0,"0"0"29"0"0,0 0 12 0 0,0 0 33 0 0,0 0 134 0 0,0 0 61 0 0,2 0 12 0 0,13 0 253 0 0,0 0-94 0 0,-3 0-186 0 0,1 0-50 0 0,-1 0-44 0 0,1 0-40 0 0,6-1 78 0 0,0 1-64 0 0,-1-1-49 0 0,1 0-34 0 0,18-2 217 0 0,1 3-50 0 0,4-1-25 0 0,0-2-96 0 0,20-4 117 0 0,0 2-95 0 0,0 2-100 0 0,-1 3-105 0 0,1 1-23 0 0,13 1-60 0 0,21 1 23 0 0,-1-4 1 0 0,28-8-21 0 0,-45 3-13 0 0,0 0-39 0 0,-8-2 52 0 0,-29 3-64 0 0,30 1 64 0 0,-19 2 0 0 0,2-2 0 0 0,24-2 0 0 0,-3 3-14 0 0,117-5 81 0 0,-111 4-67 0 0,-3-2-59 0 0,35-6 75 0 0,-69 9 76 0 0,7 1-92 0 0,22-1 100 0 0,-48 2-25 0 0,20 2-75 0 0,-21 0 1 0 0,-1-1 1 0 0,3-1-2 0 0,22-1 0 0 0,24 2 0 0 0,30 0 0 0 0,-60-3 0 0 0,93-3 0 0 0,-38 0 0 0 0,-23 5 2 0 0,97-8 66 0 0,-109 5-74 0 0,26 0 6 0 0,-49 2 0 0 0,26 1 0 0 0,20-1 0 0 0,-19 2 0 0 0,-42 0 0 0 0,1 0 0 0 0,13-3 0 0 0,2 2 0 0 0,-31 1 0 0 0,-1 1 0 0 0,1-2 0 0 0,0 1 0 0 0,4-2 0 0 0,8-2 0 0 0,1 2 0 0 0,18 0 0 0 0,-16 1 0 0 0,0 0 0 0 0,9-4 0 0 0,-27 4 0 0 0,19-3 0 0 0,-22 3 1 0 0,95-6-3 0 0,-43 6 56 0 0,-39 0 10 0 0,1 0 123 0 0,11-2 50 0 0,-14 2-199 0 0,4 1-36 0 0,-17 0-70 0 0,5 0 29 0 0,-4 0-39 0 0,0 0-103 0 0,-1 0 41 0 0,-1 0-41 0 0,0 0-217 0 0</inkml:trace>
  <inkml:trace contextRef="#ctx0" brushRef="#br0" timeOffset="134347.675">2831 667 5640 0 0,'2'1'124'0'0,"16"1"238"0"0,-6-1-234 0 0,-4 0-79 0 0,-1-2-48 0 0,-6 1-33 0 0,0 0 34 0 0,0 0 99 0 0,1 0 113 0 0,1-1 92 0 0,-1 1 67 0 0,0 0 54 0 0,5-1 1133 0 0,-4 0-923 0 0,0 1-78 0 0,-2-1-330 0 0,1 1-43 0 0,-1 0-27 0 0,1-1-80 0 0,0 1-91 0 0,-1-1-100 0 0,0 1 344 0 0,2-1-122 0 0,-1 0 104 0 0,-1 0 134 0 0,-1-2 254 0 0,-1 1-315 0 0,0 1-40 0 0,0 0-114 0 0,-1 0-35 0 0,0 0-28 0 0,1 1-87 0 0,-1 0-39 0 0,-10 0 456 0 0,-2-1-55 0 0,-1 0-25 0 0,0 1-40 0 0,8 0-136 0 0,1 0 0 0 0,-1 1 1 0 0,1-1-1 0 0,-1 1 0 0 0,-5 2-144 0 0,-17 2 354 0 0,-3-5-34 0 0,-8 1 9 0 0,-7 2-39 0 0,-1-2-60 0 0,-29 1 28 0 0,12 3-76 0 0,5-1-73 0 0,-79 6 91 0 0,89-6-99 0 0,-19-2-54 0 0,-1-2 40 0 0,-63 1 109 0 0,65 3-134 0 0,-32 2 108 0 0,-134 2 340 0 0,157-5-250 0 0,0 3-260 0 0,-33 2 120 0 0,8 1-46 0 0,48-4-60 0 0,-26 0 83 0 0,-2 0 27 0 0,28 2 1 0 0,-30 5 59 0 0,-43 4-42 0 0,24-3-34 0 0,66-9-22 0 0,-19-1-38 0 0,-40 5 16 0 0,31 1 2 0 0,23-3 30 0 0,-23 2 96 0 0,28-4-78 0 0,1-1-79 0 0,8-1-40 0 0,-31 2 76 0 0,34-3-78 0 0,22-1 9 0 0,0 0 0 0 0,-4 3 48 0 0,4-3-51 0 0,2 0-37 0 0,1 0 38 0 0,0 0-80 0 0,0 0-96 0 0,0 0-169 0 0,0 0 254 0 0,0 0-8 0 0,0 0-26 0 0,0 0-52 0 0,0 0-21 0 0,0 0-53 0 0,0 0-60 0 0,0 0-69 0 0,0 0-74 0 0,0 0-68 0 0,0 0-60 0 0,0 0-54 0 0,0 0-187 0 0,0 0-52 0 0,0 0-226 0 0,0 0-607 0 0</inkml:trace>
  <inkml:trace contextRef="#ctx0" brushRef="#br0" timeOffset="142392.063">83 424 5152 0 0,'0'0'116'0'0,"0"0"17"0"0,0 0 10 0 0,-5 7 212 0 0,4-4-232 0 0,0-1 51 0 0,-6 15 1108 0 0,4-8-687 0 0,0-1-36 0 0,0 1-41 0 0,0 0-43 0 0,0-1-47 0 0,0 1-52 0 0,-1 3 37 0 0,0-1-106 0 0,-1 1-116 0 0,1 0-125 0 0,-5 18 193 0 0,-5 9 29 0 0,14-38-160 0 0,-1 1-42 0 0,0 1-20 0 0,0 0-98 0 0,-2 3-161 0 0,2-4 167 0 0,1 1 44 0 0,-1-1 84 0 0,0 1 114 0 0,1-2-44 0 0,0 0 46 0 0,-1 1 48 0 0,1-1 54 0 0,0 0 57 0 0,0 1 62 0 0,0-1 67 0 0,0 0 70 0 0,0-1-306 0 0,1-2-74 0 0,1 0-37 0 0,0-1-23 0 0,2-2 16 0 0,-2 3 39 0 0,2-5 9 0 0,1 1-51 0 0,4-10 142 0 0,-6 7-132 0 0,1-9 119 0 0,0-1-61 0 0,2 0-52 0 0,0 1-43 0 0,6-15 17 0 0,22-43 44 0 0,-15 35-7 0 0,13-27 122 0 0,-12 24-148 0 0,-8 19-16 0 0,1 1 85 0 0,4-5 131 0 0,10-11 283 0 0,-25 38-434 0 0,0 1-37 0 0,1 1 63 0 0,1 2-105 0 0,-1 1-76 0 0,5 8-64 0 0,-7-8 66 0 0,1 13-18 0 0,-1 1 0 0 0,0-1 0 0 0,-1 1 0 0 0,-1 3-28 0 0,1 39 35 0 0,2-20 19 0 0,-1 0-55 0 0,3 54 1 0 0,-3-86 2 0 0,2 21-3 0 0,-2-10-31 0 0,0-3-31 0 0,-1-1-45 0 0,0-13-218 0 0,0 0 102 0 0,0 0 91 0 0,1 0 76 0 0,-1 0 73 0 0,0 0 70 0 0,1 0 78 0 0,-1 0 130 0 0,1 1-71 0 0,0-1-154 0 0,-1 0-87 0 0,0 0-86 0 0,0 0-62 0 0,0-1-83 0 0,1 1-93 0 0,-1 0-104 0 0,0-1-12 0 0,0 1-86 0 0,-1 0-90 0 0,1-1-97 0 0,0 1-104 0 0,0 0-108 0 0,0-1-115 0 0,-1 1-121 0 0,0 1-1062 0 0,-1 1-1264 0 0</inkml:trace>
  <inkml:trace contextRef="#ctx0" brushRef="#br0" timeOffset="142662.06">83 366 10224 0 0,'0'0'230'0'0,"0"0"30"0"0,0 0 19 0 0,0 0-30 0 0,0 0-155 0 0,0 0 10 0 0,0 0 78 0 0,0 0 201 0 0,0 0 366 0 0,0 0 34 0 0,0 0-320 0 0,0 0-187 0 0,0 0-44 0 0,2 0 58 0 0,10 0 262 0 0,0 0-45 0 0,7 1 173 0 0,0-2-117 0 0,1 1-126 0 0,-11-1-268 0 0,1 0-36 0 0,0 0-35 0 0,-1-1-37 0 0,1 0-39 0 0,-1-1-39 0 0,0 0-40 0 0,0 0-42 0 0,0-1-43 0 0,-1-1-44 0 0,-6 3 11 0 0,1 1 42 0 0,0-1-4 0 0,0 0 51 0 0,6-3-85 0 0,-7 3 75 0 0,1 0-46 0 0,-1 1-22 0 0,0 0-52 0 0,0-1-60 0 0,1 0-70 0 0,-2 1-3 0 0,1 0-58 0 0,0-1-66 0 0,0 1-70 0 0,-1-1-76 0 0,1 1-80 0 0,0-1-87 0 0,0 0-90 0 0,1-1-954 0 0,1-4-1021 0 0</inkml:trace>
  <inkml:trace contextRef="#ctx0" brushRef="#br0" timeOffset="143099.982">341 158 8720 0 0,'0'0'197'0'0,"0"0"24"0"0,0 0 19 0 0,0-1-29 0 0,0-1-415 0 0,0 1 96 0 0,1 0 87 0 0,-1 0 79 0 0,1 1 101 0 0,0-1 83 0 0,1 1 240 0 0,0 0 97 0 0,2 2 649 0 0,-3-1-857 0 0,1-1-45 0 0,-2 1-102 0 0,1-1-52 0 0,0 0-61 0 0,-1 1-71 0 0,6 2 328 0 0,1 3 314 0 0,-6-2-414 0 0,1 0-40 0 0,-1 0-68 0 0,2 7 300 0 0,1-2-82 0 0,-3-7-313 0 0,0 0 1 0 0,0 0 0 0 0,0-1-1 0 0,0 1 1 0 0,0 0 0 0 0,-1 0-1 0 0,1 0 1 0 0,-1 0 0 0 0,0 0-1 0 0,1 0 1 0 0,-1 1-66 0 0,1 10 256 0 0,1-1-46 0 0,5 11 100 0 0,-2-5-138 0 0,-1 11 21 0 0,-3-11-70 0 0,2 0-32 0 0,-2-11-60 0 0,1-1 0 0 0,-2 0 0 0 0,1 1 0 0 0,-1-1 0 0 0,0 0 0 0 0,-1 1 0 0 0,0 3-31 0 0,-1-2 32 0 0,1-6-27 0 0,1 0-1 0 0,-1-1 0 0 0,1 1 0 0 0,-1 0 0 0 0,1 0 0 0 0,0-1 0 0 0,0 1 0 0 0,0 0 0 0 0,0 0 0 0 0,0 0 0 0 0,0-1 0 0 0,0 2-4 0 0,5 29 134 0 0,-7-10-124 0 0,2-17-10 0 0,0 0 0 0 0,0-1 0 0 0,0 1 0 0 0,0-1-1 0 0,1 4 1 0 0,1 22 12 0 0,-2-29 41 0 0,0-1 11 0 0,0 0 0 0 0,0 0 0 0 0,0 0-26 0 0,0 0-105 0 0,0-5-89 0 0,2-3 38 0 0,5-14-111 0 0,-5 19 185 0 0,4-13-59 0 0,1 0 39 0 0,2-4 23 0 0,8-9 23 0 0,-12 21 6 0 0,1 0-1 0 0,0 0 1 0 0,1 0 0 0 0,2-2 12 0 0,5-2-58 0 0,0 2-35 0 0,-10 8 79 0 0,4-2 17 0 0,9 2-64 0 0,-17 2 59 0 0,3 0 22 0 0,0 0 0 0 0,0 0 0 0 0,0 0 0 0 0,-1 0 0 0 0,1 1 0 0 0,0-1 0 0 0,0 1 0 0 0,0 0 0 0 0,-1-1 0 0 0,1 1 0 0 0,0 1 0 0 0,-1-1 0 0 0,1 0 0 0 0,-1 1 0 0 0,0-1 0 0 0,1 1 0 0 0,-1 0 0 0 0,0 0 0 0 0,0-1 0 0 0,0 2 0 0 0,0-1 0 0 0,0 0 0 0 0,0 0 0 0 0,-1 0 0 0 0,1 1-1 0 0,0 2-19 0 0,1 0 68 0 0,0 1-1 0 0,0 0 0 0 0,-1 0 0 0 0,0 0 0 0 0,1 3-67 0 0,1 11 214 0 0,-3-3 41 0 0,-1-14-231 0 0,0-1 0 0 0,-1 0 0 0 0,1 0 0 0 0,-1 1 0 0 0,1-1 0 0 0,-1 0 0 0 0,1 0 0 0 0,-1 0 0 0 0,0 0 0 0 0,0 0 0 0 0,0 0 0 0 0,-1 1-24 0 0,-8 9 100 0 0,-3-1-40 0 0,-1-2-47 0 0,-1-1-56 0 0,1-1-63 0 0,0-2-71 0 0,7-3 91 0 0,0 1-54 0 0,2-2 4 0 0,0 1-45 0 0,1-1-10 0 0,0 0-42 0 0,-1 0-46 0 0,1 0-51 0 0,1 0 12 0 0,-1-1-42 0 0,1 1-44 0 0,-1-1-48 0 0,1 1-50 0 0,0-1-53 0 0,0 0-56 0 0,0 0-59 0 0,2 0-640 0 0</inkml:trace>
  <inkml:trace contextRef="#ctx0" brushRef="#br0" timeOffset="143576.659">918 248 10336 0 0,'2'-1'720'0'0,"-1"-1"-103"0"0,-1 1-94 0 0,-1 1-84 0 0,0-1-73 0 0,-1 1-63 0 0,-1-1-52 0 0,0 1-43 0 0,-2 0 76 0 0,-8 1 302 0 0,10 0-355 0 0,0 0 54 0 0,-21 9 207 0 0,16-5-182 0 0,0-1 0 0 0,1 1 0 0 0,-7 6-310 0 0,0 2 356 0 0,1 2-68 0 0,7-8-185 0 0,0 1-32 0 0,5-6-56 0 0,-1 2-7 0 0,-1 8 74 0 0,3-3-14 0 0,4 5-26 0 0,0-12-28 0 0,-2-1-3 0 0,14 16-1 0 0,-3-6-12 0 0,25 10 81 0 0,-33-19-84 0 0,18 7 155 0 0,-10-4-32 0 0,-2 0 63 0 0,0 2 91 0 0,-6-3-92 0 0,-1 1 33 0 0,2 6 236 0 0,-2-1-74 0 0,-5 1-70 0 0,-5 2-70 0 0,-10 2-18 0 0,-7-1-100 0 0,14-10-89 0 0,1-1-1 0 0,-1 0 0 0 0,1 0 1 0 0,-6 0-28 0 0,9-2-93 0 0,-1 1 33 0 0,-11 3 1 0 0,3-1 37 0 0,4-1-35 0 0,2-1-41 0 0,0-1-65 0 0,3-1 22 0 0,0 1-37 0 0,1-1-39 0 0,-1-1-45 0 0,0 0-49 0 0,1 0-51 0 0,0-1-58 0 0,0 0-60 0 0,3 2 532 0 0,1 0-36 0 0,0-1-85 0 0,-1 1-116 0 0,1 0-95 0 0,-1-1-68 0 0,1 1-53 0 0,-2-2-1046 0 0,1 1 880 0 0,1 1 317 0 0,-1-1 34 0 0,1 1 43 0 0,0 0 49 0 0,-4-6-1330 0 0</inkml:trace>
  <inkml:trace contextRef="#ctx0" brushRef="#br0" timeOffset="144176.73">1096 277 9848 0 0,'0'0'222'0'0,"0"0"30"0"0,-6 5 212 0 0,4-4-402 0 0,0-1-38 0 0,-6 3 15 0 0,-1 0 75 0 0,1 0 65 0 0,-1 2 58 0 0,-5 3 268 0 0,1 1 101 0 0,5-2-52 0 0,1-1 0 0 0,-1 1 0 0 0,1 1 0 0 0,-2 2-554 0 0,2-1 434 0 0,1 1-44 0 0,0-1-52 0 0,1 1-72 0 0,1 0-88 0 0,0 0-102 0 0,3-6-21 0 0,0-1-1 0 0,1 1 0 0 0,-1 0 1 0 0,1 0-1 0 0,0 1 1 0 0,0-1-1 0 0,0 0 1 0 0,0 0-1 0 0,1 0 0 0 0,-1 0 1 0 0,1 0-1 0 0,0-1 1 0 0,1 1-1 0 0,-1 0 1 0 0,1 0-1 0 0,-1-1 0 0 0,1 1 1 0 0,0 0-1 0 0,1-1-54 0 0,10 13 217 0 0,3-4-37 0 0,2-4-46 0 0,3-5-58 0 0,-18-3-62 0 0,0 0-1 0 0,0-1 0 0 0,1 1 0 0 0,-1-1 0 0 0,0 0 1 0 0,0 0-1 0 0,0 0 0 0 0,0-1 0 0 0,0 1 0 0 0,0-1 0 0 0,0 1 1 0 0,-1-1-1 0 0,1 0 0 0 0,-1 0 0 0 0,3-3-13 0 0,-1 1 25 0 0,0 0 0 0 0,0 0 0 0 0,0-1 1 0 0,-1 0-1 0 0,0 0 0 0 0,0 0 0 0 0,0 0 0 0 0,1-3-25 0 0,8-25 7 0 0,-8 22-44 0 0,0 0-1 0 0,1 0 1 0 0,0 0-1 0 0,1-1 38 0 0,-3 9-64 0 0,4 1-118 0 0,3 5 63 0 0,-2 2 56 0 0,-4-2 51 0 0,5 7-16 0 0,3 7-66 0 0,-3-4 38 0 0,-2-4 54 0 0,9 15-2 0 0,-4-5 18 0 0,-2-9 58 0 0,-8-8 13 0 0,-1-1 93 0 0,0 0 117 0 0,-2-1 204 0 0,0 0-271 0 0,0-1-43 0 0,1 1-97 0 0,-1-1-36 0 0,0 0-40 0 0,1 1-32 0 0,-1-1-38 0 0,1 0-40 0 0,-4-7 216 0 0,1-1-61 0 0,2 0-56 0 0,0-1-1 0 0,0 1 0 0 0,1-8 0 0 0,1 0-52 0 0,-1 9 63 0 0,1 1 0 0 0,1-1-1 0 0,-1 1 1 0 0,1-1 0 0 0,1-1-11 0 0,6-9-51 0 0,-4 9-29 0 0,1 1-50 0 0,1 0-59 0 0,1 2-71 0 0,1-1-79 0 0,0 2-90 0 0,2 1-100 0 0,0 1-109 0 0,-9 2 361 0 0,-1 1-40 0 0,1 0-36 0 0,-1-1-33 0 0,2 1-248 0 0,-1-1-54 0 0,3 0-805 0 0,1 0-626 0 0,4 0-1196 0 0,-10 1 3301 0 0</inkml:trace>
  <inkml:trace contextRef="#ctx0" brushRef="#br0" timeOffset="144666.952">1631 250 11224 0 0,'0'0'330'0'0,"0"0"-7"0"0,0 0-122 0 0,0 0 17 0 0,0 1-46 0 0,0-1-40 0 0,0 0-33 0 0,0 1 32 0 0,0 4 16 0 0,1-3-24 0 0,2 12 812 0 0,-1 1-88 0 0,0-1-94 0 0,0 1-101 0 0,0-6-329 0 0,-1 0-56 0 0,0 0-49 0 0,0 0-43 0 0,0 4 13 0 0,1 0-51 0 0,2 28 193 0 0,-2-22-128 0 0,2 18 121 0 0,0 1-66 0 0,0 2-28 0 0,2 20 72 0 0,-2-22-153 0 0,0 2-18 0 0,-2-21-118 0 0,-1-6-8 0 0,0 0-1 0 0,-1 0 1 0 0,-1 9-4 0 0,0-2 50 0 0,1-14-54 0 0,0 1 0 0 0,-1-1 0 0 0,0 1 1 0 0,0-1-1 0 0,-1 6 4 0 0,-2-3-611 0 0,-1-6 51 0 0,4-4 494 0 0,0 1 1 0 0,1 0 0 0 0,-1-1-1 0 0,0 1 1 0 0,0-1 0 0 0,1 1 0 0 0,-1-1-1 0 0,0 1 1 0 0,1-1 0 0 0,-1 1-1 0 0,1-1 1 0 0,-1 0 0 0 0,1 1 0 0 0,-1-1-1 0 0,1 0 1 0 0,-1 0 65 0 0,-6-13-753 0 0,2 5 220 0 0,3 2 57 0 0,0 2-38 0 0,1 3 427 0 0,0 0-38 0 0,0-1-42 0 0,1 1-47 0 0,-1 0-48 0 0,0-1-54 0 0,0 0-58 0 0,1 1-60 0 0,-1-1-140 0 0,0 0-90 0 0,0-1-96 0 0,0 1-100 0 0,-1-4-870 0 0,0-5-964 0 0</inkml:trace>
  <inkml:trace contextRef="#ctx0" brushRef="#br0" timeOffset="144946.897">1540 364 8480 0 0,'-1'-2'26'0'0,"0"1"-1"0"0,1 0 1 0 0,-1 0 0 0 0,0 0 0 0 0,1-1 0 0 0,0 1 0 0 0,-1 0 0 0 0,1-1 0 0 0,0 1 0 0 0,-1 0-1 0 0,1-1 1 0 0,0 1 0 0 0,0 0 0 0 0,0-1 0 0 0,0 1 0 0 0,1-1-26 0 0,1-9 149 0 0,3-1-56 0 0,0 0-67 0 0,-1 3 609 0 0,14-12 943 0 0,-11 14-1124 0 0,0 2-36 0 0,1-1-16 0 0,1 1-81 0 0,-1 2-102 0 0,-1 1-120 0 0,19 2 634 0 0,0 5-78 0 0,-10 2-286 0 0,-3 1-70 0 0,-3-1-81 0 0,10 8 390 0 0,-3 7 104 0 0,-14-17-597 0 0,0 1 42 0 0,3 13 449 0 0,-6-8-241 0 0,-2-4-162 0 0,-1-1-76 0 0,-2 0-49 0 0,-14 8 124 0 0,-1-2-39 0 0,-1-4-45 0 0,-1-2-48 0 0,-1-2-53 0 0,-1-1-58 0 0,1-1-63 0 0,-1-1-67 0 0,8 0 14 0 0,1-1-35 0 0,5 1 26 0 0,-13-1-159 0 0,15-1 174 0 0,-1 0-63 0 0,0 0-74 0 0,4 0 87 0 0,0 0-33 0 0,1 0-38 0 0,-1 0-40 0 0,1-1-45 0 0,-1 1-49 0 0,1-1-52 0 0,0 0-55 0 0,3 1-332 0 0</inkml:trace>
  <inkml:trace contextRef="#ctx0" brushRef="#br0" timeOffset="145313.372">1922 1 12120 0 0,'16'0'273'0'0,"-13"0"40"0"0,-3 0 22 0 0,0 0-140 0 0,0 0-94 0 0,0 0-28 0 0,1 1-37 0 0,4 4-34 0 0,0 0 286 0 0,-2 0 57 0 0,-1 2 125 0 0,0 2 299 0 0,-1-2-64 0 0,1 0-253 0 0,0 0-36 0 0,0 0-35 0 0,0 1-34 0 0,2 6 255 0 0,-1 1-114 0 0,1-1-98 0 0,-1 1-84 0 0,0 0-72 0 0,0 0-56 0 0,2 6 10 0 0,7 30 141 0 0,-9-36-194 0 0,1 0 45 0 0,-2-6-132 0 0,0 0-1 0 0,-1 0 1 0 0,0 0-1 0 0,-1 2-47 0 0,1 12 39 0 0,3 0-48 0 0,-2-16-7 0 0,1 16 50 0 0,-2-13-48 0 0,-2-2-46 0 0,0 0-65 0 0,0-7-111 0 0,1-1 192 0 0,0 1-51 0 0,0-1-44 0 0,-1 1-40 0 0,0 0-213 0 0,0 1-79 0 0,0-1-43 0 0,-3 3-745 0 0,2-2 551 0 0,2-1 394 0 0,-1 0 45 0 0,1-1 54 0 0,-1 0 64 0 0,0 1-1353 0 0</inkml:trace>
  <inkml:trace contextRef="#ctx0" brushRef="#br0" timeOffset="145613.593">1951 262 9072 0 0,'32'-3'550'0'0,"-18"0"-315"0"0,-1 1 70 0 0,-2 0 20 0 0,-3 1 81 0 0,-4 1-291 0 0,-1-1 88 0 0,0 1 77 0 0,1 0 63 0 0,2 1 396 0 0,9 0 1212 0 0,-10 0-1316 0 0,0-1-96 0 0,-3 1-319 0 0,0-1-40 0 0,0 0-45 0 0,0 0-50 0 0,1 0 421 0 0,1 1-113 0 0,-1 0-96 0 0,0 0-79 0 0,0 0-76 0 0,0 0-37 0 0,8 5 241 0 0,-8-4-203 0 0,-1-1 60 0 0,4 3 249 0 0,0 0-41 0 0,-1 1-37 0 0,-1 0-37 0 0,5 5 240 0 0,-2 2-118 0 0,0 0-99 0 0,-2 1-83 0 0,0 0-65 0 0,0 0-47 0 0,-2-2-53 0 0,1 3-34 0 0,-5 0-78 0 0,1-10 9 0 0,0 0 38 0 0,1-3-104 0 0,-1-1 38 0 0,1 0 57 0 0,0 1 97 0 0,-1 0-145 0 0,0 1-60 0 0,0 0-49 0 0,0 0-66 0 0,0 1-78 0 0,1 0-89 0 0,-1-3 112 0 0,0 1 56 0 0,0-1 47 0 0,0 0 40 0 0,1 0-8 0 0,2 1-1 0 0,-3-1 25 0 0,1 0-61 0 0,0 1-89 0 0,-1-1-109 0 0,0 0 121 0 0,1 0-35 0 0,-1 0-40 0 0,0 0-41 0 0,0 0-996 0 0</inkml:trace>
  <inkml:trace contextRef="#ctx0" brushRef="#br0" timeOffset="145887.188">2254 68 12096 0 0,'0'0'273'0'0,"0"0"40"0"0,0 0 21 0 0,0 0-143 0 0,0 0-92 0 0,0 0 71 0 0,0 0-47 0 0,0 0 130 0 0,0 0-23 0 0,0 0-50 0 0,0 1-43 0 0,1-1-38 0 0,-1 0 25 0 0,4 1-13 0 0,-2 0 4 0 0,-1-1-181 0 0,0 1 42 0 0,2 0 82 0 0,0 0 125 0 0,5 3 373 0 0,-5-2-433 0 0,-1-1-94 0 0,0 0-75 0 0,-1 1-92 0 0,1-1-109 0 0,0 0-5 0 0,-1 0-71 0 0,0 0-75 0 0,0 0-84 0 0,1 0-87 0 0,-1 0-96 0 0,0 1-101 0 0,0-1-106 0 0,1 1-933 0 0,2 2-1026 0 0,-3-4 2766 0 0</inkml:trace>
  <inkml:trace contextRef="#ctx0" brushRef="#br0" timeOffset="146427.061">2466 186 9848 0 0,'0'0'222'0'0,"0"0"30"0"0,-1 2 19 0 0,-4 4-95 0 0,-2 0-85 0 0,-1 2-61 0 0,-5 3-54 0 0,2-1 38 0 0,4-3 63 0 0,-8 7 475 0 0,-2-1 47 0 0,-6 6 262 0 0,3 1 73 0 0,2 1 67 0 0,7 3 63 0 0,11-22-640 0 0,-1-2-250 0 0,1 1-40 0 0,-1 1 32 0 0,1 0-102 0 0,-1 4-56 0 0,1-5 55 0 0,0 17 231 0 0,0-12-46 0 0,8 5-11 0 0,2-1-54 0 0,-6-6-32 0 0,-2-3-128 0 0,0 0 1 0 0,0 1-1 0 0,0-1 0 0 0,0 0 1 0 0,0 0-1 0 0,0 0 0 0 0,0 0 1 0 0,0-1-1 0 0,0 1 0 0 0,1 0 1 0 0,-1-1-1 0 0,0 0 0 0 0,1 1 1 0 0,1-1-24 0 0,0 0 28 0 0,-1-1 0 0 0,1 1 1 0 0,-1-1-1 0 0,1 0 1 0 0,0 1-1 0 0,-1-2 1 0 0,0 1-1 0 0,1 0 0 0 0,0-1-28 0 0,2-1 30 0 0,-1 0 0 0 0,1-1 1 0 0,-1 1-1 0 0,0-1 0 0 0,1-1-30 0 0,8-9 24 0 0,-3 1-40 0 0,-5 5 25 0 0,-3 3 17 0 0,1-1-1 0 0,0 1 0 0 0,-1-1 0 0 0,0 0 0 0 0,0 0 0 0 0,0-2-25 0 0,0-1 20 0 0,5-12 40 0 0,7-4 20 0 0,-14 22-60 0 0,12-10 35 0 0,-11 12 0 0 0,-1 1 3 0 0,4 0-35 0 0,-4 2 27 0 0,2 3-49 0 0,-2-4 1 0 0,4 7 30 0 0,0 0 1 0 0,0 1-1 0 0,-1-1 0 0 0,0 1 0 0 0,0 1-32 0 0,1 10 24 0 0,-3-1-41 0 0,-1-16 18 0 0,-1 0-1 0 0,0 1 1 0 0,1-1-1 0 0,-1 0 0 0 0,1 1 1 0 0,0-1-1 0 0,0 0 1 0 0,0 1-1 0 0,1-1 1 0 0,-1 0-1 0 0,1 0 0 0 0,4 11 17 0 0,-6-13 88 0 0,0-1 16 0 0,0 0-1 0 0,0 0-6 0 0,0 0-29 0 0,0 0-12 0 0,0 0 22 0 0,4-3-58 0 0,8-11 59 0 0,-2-4-33 0 0,5-22-30 0 0,-3 5-100 0 0,-10 30 37 0 0,1 0 0 0 0,-1 0 1 0 0,1 1-1 0 0,0-1 0 0 0,2-2 30 0 0,-5 7 0 0 0,6-7-108 0 0,0 0 0 0 0,1 0 0 0 0,4-3 108 0 0,8-1-120 0 0,-18 10 114 0 0,0 1 0 0 0,1-1 1 0 0,-1 1-1 0 0,1 0 0 0 0,-1-1 0 0 0,1 1 1 0 0,-1 0-1 0 0,1 0 0 0 0,-1 0 1 0 0,1 0-1 0 0,-1 1 0 0 0,2-1 6 0 0,-1 1 26 0 0,0 0-1 0 0,0 0 1 0 0,0 0 0 0 0,0 0 0 0 0,-1 0-1 0 0,1 0 1 0 0,0 1 0 0 0,0-1-1 0 0,-1 1 1 0 0,1-1 0 0 0,-1 1 0 0 0,1-1-1 0 0,-1 1 1 0 0,0 0 0 0 0,1 0-1 0 0,-1 0 1 0 0,0 0 0 0 0,0 0 0 0 0,-1 0-1 0 0,1 0 1 0 0,0 0-26 0 0,7 13 189 0 0,-4-7-113 0 0,0 0-1 0 0,-1 0 0 0 0,0 0 0 0 0,0 1 0 0 0,-1-1 1 0 0,1 5-76 0 0,-1-3 100 0 0,1 1 1 0 0,0-1 0 0 0,1 0 0 0 0,0 0-101 0 0,4 10 305 0 0,-7-17-226 0 0,0 1 0 0 0,0-1 0 0 0,1 0 0 0 0,-1 0 0 0 0,1 0 0 0 0,1 2-79 0 0,-2-4 30 0 0,0 0 0 0 0,0 0 0 0 0,0 1 0 0 0,1-1 1 0 0,-1 0-1 0 0,0 0 0 0 0,1 0 0 0 0,-1 0 1 0 0,2 0-31 0 0,-1 1 8 0 0,0 0 4 0 0,8 2 70 0 0,-8-2-60 0 0,14-1 44 0 0,-6-1-12 0 0,-1-1-66 0 0,3 0-100 0 0,-10 1 4 0 0,-2 0 36 0 0,0 0-11 0 0,0 0-135 0 0,0 0 54 0 0,1 0 45 0 0,-1 0 37 0 0,1-1 0 0 0,2-1-1 0 0,-2 2-1 0 0,0-1-64 0 0,0 0-94 0 0,0 1-112 0 0,-1 0 127 0 0,0 0-38 0 0,0 0-39 0 0,0-1-43 0 0,0 1-138 0 0,0 0-72 0 0,1 0-63 0 0,-1 0-55 0 0,0 0-198 0 0,0 0-55 0 0,0 0-237 0 0,0 0-643 0 0</inkml:trace>
  <inkml:trace contextRef="#ctx0" brushRef="#br0" timeOffset="147614.555">3512 83 11968 0 0,'-4'-3'96'0'0,"-1"-2"87"0"0,-1 0 91 0 0,1-1 94 0 0,3 0 95 0 0,2 5-318 0 0,0 0-41 0 0,-1-1 8 0 0,-4-1 69 0 0,3 2-80 0 0,0 0 51 0 0,0 1 41 0 0,1-1 66 0 0,-1 1 77 0 0,1 0 91 0 0,0 0-6 0 0,1 0-63 0 0,-1 0-60 0 0,1-1-52 0 0,-1 1-47 0 0,1-1-42 0 0,-2 0 55 0 0,0 0-92 0 0,-2-1 29 0 0,2 1-29 0 0,1 0 47 0 0,-1 1 85 0 0,1 0 103 0 0,0 0-132 0 0,1 0 33 0 0,-7 2 113 0 0,0 0-63 0 0,0 1-57 0 0,1 2-51 0 0,-1-1-46 0 0,1 1-40 0 0,-6 7 12 0 0,2-2-94 0 0,-13 21-77 0 0,14-19 59 0 0,0-1 75 0 0,-16 32-19 0 0,15-25-72 0 0,8-12 4 0 0,-1-1 0 0 0,1 0 0 0 0,1 1 0 0 0,-1-1 0 0 0,1 1 0 0 0,0 0 0 0 0,1-1 0 0 0,-1 1 0 0 0,1 0 0 0 0,0 0 0 0 0,0-1 0 0 0,2 7 0 0 0,-2-9 1 0 0,1 1-1 0 0,-1-1 0 0 0,1 0 1 0 0,0 1-1 0 0,0-1 0 0 0,1 0 0 0 0,-1 0 1 0 0,0 1-1 0 0,1-1 0 0 0,0 0 1 0 0,0-1-1 0 0,0 1 0 0 0,0 0 0 0 0,0 0 1 0 0,1-1-1 0 0,0 1 0 0 0,0-1-1 0 0,0 1-1 0 0,1-1 1 0 0,-1-1 0 0 0,0 1-1 0 0,1-1 1 0 0,-1 1-1 0 0,1-1 1 0 0,-1 0 0 0 0,1 0-1 0 0,0 0 2 0 0,34 2-44 0 0,-21-3-74 0 0,31-5-17 0 0,-27 1 3 0 0,-12 1 31 0 0,-1 1-35 0 0,1-1-42 0 0,0 0-47 0 0,1 0-88 0 0,-1-1-74 0 0,1-1-84 0 0,-1 1-91 0 0,0-1-100 0 0,0 0-109 0 0,0-1-116 0 0,0 0-127 0 0,8-6-608 0 0</inkml:trace>
  <inkml:trace contextRef="#ctx0" brushRef="#br0" timeOffset="147972.565">3672 73 8496 0 0,'0'0'190'0'0,"0"0"28"0"0,0 0 10 0 0,0 2-26 0 0,-2 2-288 0 0,1 1 89 0 0,0-1 77 0 0,-1 1 66 0 0,2-1 81 0 0,-1 1 49 0 0,-1 13 770 0 0,2-11-634 0 0,0-2-207 0 0,0 0-40 0 0,-1 17 632 0 0,0-12-476 0 0,1 0-37 0 0,0-1-47 0 0,1 1-54 0 0,0 3 53 0 0,-1 4 32 0 0,1 5 25 0 0,1-7-56 0 0,3 11 262 0 0,-3-13-199 0 0,0 0 75 0 0,-1-8-282 0 0,0 1 86 0 0,0-1 55 0 0,-1 9 384 0 0,0-7-301 0 0,0-6-171 0 0,0-1-29 0 0,0 0-12 0 0,0 0-1 0 0,0 0-5 0 0,0 0-23 0 0,-4-2 120 0 0,3-4-92 0 0,5-9-49 0 0,-2 9-45 0 0,0-3 24 0 0,1-1-1 0 0,0 1 0 0 0,4-8-33 0 0,15-27 32 0 0,-13 26-40 0 0,-4 9 7 0 0,0 1-1 0 0,0-1 1 0 0,1 1-1 0 0,1 0 1 0 0,-1 0-1 0 0,1 0 1 0 0,1 1-1 0 0,0-1 2 0 0,1 1-17 0 0,0 0 0 0 0,1 1 0 0 0,-1 0 0 0 0,1 1 0 0 0,0 0 0 0 0,0 0-1 0 0,2 0 18 0 0,-10 5-195 0 0,0-1 70 0 0,-1 1 61 0 0,1-1 49 0 0,2 0 93 0 0,5 0 270 0 0,-6 1-306 0 0,0 0-80 0 0,-1 0-33 0 0,0 0-45 0 0,-1 0-49 0 0,1 0-56 0 0,0 0-83 0 0,-1 1-79 0 0,1-1-85 0 0,0 0-91 0 0,0 0-100 0 0,-1 0-107 0 0,1 1-113 0 0,0-1-122 0 0,1 0-1129 0 0,3 2-1208 0 0,-6-2 3332 0 0</inkml:trace>
  <inkml:trace contextRef="#ctx0" brushRef="#br0" timeOffset="148297.517">3978 123 8568 0 0,'-10'10'327'0'0,"1"-1"-146"0"0,2 4-37 0 0,5-7-119 0 0,3-1-40 0 0,-1-4 56 0 0,0 0 0 0 0,0 0 0 0 0,1 0 1 0 0,-1 0-1 0 0,0 0 0 0 0,0 0 0 0 0,0 0 0 0 0,0 0 0 0 0,0 0 0 0 0,0 1 0 0 0,0-1 0 0 0,0 0 0 0 0,0 0 0 0 0,-1 0 0 0 0,1 0 0 0 0,0 0 0 0 0,-1 0 0 0 0,1 0-41 0 0,-7 9 440 0 0,0-4-177 0 0,1 1-49 0 0,-2 2 261 0 0,0 2-64 0 0,1 1-52 0 0,1 1-42 0 0,2 3 24 0 0,4-14-293 0 0,0 0 1 0 0,0 0 0 0 0,-1 1 0 0 0,1-1 0 0 0,1 0-1 0 0,-1 0 1 0 0,0 1 0 0 0,1-1 0 0 0,-1 0 0 0 0,1 0 0 0 0,-1 0-1 0 0,1 0 1 0 0,0 1 0 0 0,0-1 0 0 0,0 0-49 0 0,7 4 475 0 0,5-3-124 0 0,0-2-114 0 0,-4 0-101 0 0,15-5 136 0 0,-22 4-138 0 0,13-4 114 0 0,2-5-66 0 0,10-13 62 0 0,-17 9-126 0 0,3-13 148 0 0,-13 24-243 0 0,1 0 0 0 0,0 0 0 0 0,-1 0 0 0 0,1 0 0 0 0,-1 0 0 0 0,0 0 0 0 0,0 0 0 0 0,0 0 0 0 0,0 0 0 0 0,0 0 0 0 0,0 0 0 0 0,0 0 0 0 0,-1 0 0 0 0,1 0 0 0 0,-1 0 0 0 0,1 0 0 0 0,-1 0 0 0 0,0 0 0 0 0,0 0 0 0 0,0 0 0 0 0,0 0-23 0 0,-3-5 41 0 0,3 6-35 0 0,0 0 0 0 0,0 0 0 0 0,1 0 0 0 0,-1 0-1 0 0,0 0 1 0 0,0 0 0 0 0,0 0 0 0 0,0 0 0 0 0,0 0 0 0 0,0 0 0 0 0,0 0-6 0 0,-10-5 58 0 0,1 1-41 0 0,-12-4-68 0 0,11 7-225 0 0,1 2-117 0 0,6 1 149 0 0,0 0-33 0 0,-1 1-35 0 0,1 1-34 0 0,-1-1-315 0 0,-1 0-11 0 0</inkml:trace>
  <inkml:trace contextRef="#ctx0" brushRef="#br0" timeOffset="148670.379">4259 25 10832 0 0,'0'0'317'0'0,"0"0"-144"0"0,0 0-45 0 0,-1 1-38 0 0,0-1-34 0 0,-1 2-20 0 0,-5 2-114 0 0,5-2 116 0 0,-11 5 135 0 0,0 0 80 0 0,-1 1 117 0 0,-1 1 69 0 0,-6 3 255 0 0,9-4 161 0 0,0 0 1 0 0,-7 7-856 0 0,7-1 371 0 0,6 0-55 0 0,6 0-55 0 0,5 0-55 0 0,4-1-52 0 0,2-2-53 0 0,2-1-50 0 0,2-3-50 0 0,82 33 9 0 0,-89-36 412 0 0,-4 1-92 0 0,-5 1-77 0 0,-3 0-65 0 0,-6 3 14 0 0,-7 3-21 0 0,14-10-145 0 0,-16 9-70 0 0,-15 6 115 0 0,18-10-74 0 0,0 0-64 0 0,0 0-94 0 0,7-4 13 0 0,0 1-44 0 0,0-1-52 0 0,0 0-55 0 0,0 0-62 0 0,1-1-67 0 0,-1 1-73 0 0,1-1-78 0 0,6-2 304 0 0,1 1-35 0 0,-1-1-393 0 0,1 0 103 0 0,-1 1-48 0 0,-1-1-741 0 0,-1 1-572 0 0,-1-1-1098 0 0,5 0 3033 0 0</inkml:trace>
  <inkml:trace contextRef="#ctx0" brushRef="#br0" timeOffset="149015.537">4475 59 10448 0 0,'-3'0'55'0'0,"-4"0"-16"0"0,4 0 22 0 0,-1 0 65 0 0,0 0 98 0 0,4 0-50 0 0,0 0-36 0 0,-2 1 49 0 0,0 1-86 0 0,-1 1-93 0 0,2-1-19 0 0,0-1 50 0 0,-13 5-31 0 0,5-2 4 0 0,4 0 44 0 0,-5 6 422 0 0,-1-3-77 0 0,-1 0-65 0 0,1-2-57 0 0,-8 5 72 0 0,1 1-69 0 0,4 1-123 0 0,-3 0 76 0 0,2 1 83 0 0,2 2 91 0 0,5 2 94 0 0,8-13-242 0 0,2-1-86 0 0,1 0-72 0 0,0 0-53 0 0,16 5-71 0 0,-14-6 71 0 0,32 11 6 0 0,18-1-64 0 0,-25-7 29 0 0,7 3 46 0 0,-28-6 80 0 0,-2 1 57 0 0,8 2 342 0 0,-11-3-410 0 0,0 0-38 0 0,-3-1 160 0 0,-1-1-107 0 0,1 1-47 0 0,1 0-1 0 0,3 2-22 0 0,-5-2 26 0 0,0 0 101 0 0,-17 12 234 0 0,3-2-166 0 0,4-5-181 0 0,1-2-44 0 0,2-1 16 0 0,2-1-53 0 0,1 1-42 0 0,-1 0-51 0 0,1 0-27 0 0,-1-1 33 0 0,-19 6-118 0 0,17-6 91 0 0,1 0-60 0 0,-1 1-81 0 0,0 0-101 0 0,2-1 67 0 0,-5 1-175 0 0,6-2 211 0 0,2 0 68 0 0,0 0-40 0 0,0-1-46 0 0,0 1-54 0 0,0-1-187 0 0,0 1 99 0 0,1-1-55 0 0,-1 1-47 0 0,1-1-41 0 0,-1 1-156 0 0,1-1-41 0 0,-1 1-188 0 0,-1 0-507 0 0</inkml:trace>
  <inkml:trace contextRef="#ctx0" brushRef="#br0" timeOffset="149585.783">5100 85 9760 0 0,'0'0'284'0'0,"0"0"1"0"0,0 0-223 0 0,1 0-24 0 0,0-1-6 0 0,0 0 47 0 0,0 1 83 0 0,-1 0 193 0 0,0 0 334 0 0,0 0 30 0 0,0 0 1 0 0,0 0-27 0 0,-1-1-263 0 0,0 2-45 0 0,-1-1-44 0 0,1 1-42 0 0,-1 1-41 0 0,1-1-39 0 0,-1 1-39 0 0,0-1-38 0 0,0 1 6 0 0,1 0-79 0 0,-9 5 98 0 0,-7 4 156 0 0,-1 2 47 0 0,6-5-154 0 0,3-1-78 0 0,0 0-55 0 0,-1 6 171 0 0,1-1-32 0 0,6-9-193 0 0,0 1 42 0 0,-3 6 265 0 0,5-3-143 0 0,3-2-111 0 0,1-1-59 0 0,1 0-56 0 0,9 4 90 0 0,15 5-50 0 0,-23-9-6 0 0,17 6 9 0 0,-15-8 31 0 0,-3 1-27 0 0,14 11-5 0 0,-15-12 47 0 0,-3-1 15 0 0,1 2-33 0 0,0 6-7 0 0,-1-9-11 0 0,-1 14 88 0 0,0-12-73 0 0,1 0 0 0 0,-1-1 0 0 0,1 1 0 0 0,-1 0 0 0 0,1-1 0 0 0,-1 1-1 0 0,0 0 1 0 0,0-1 0 0 0,0 1 0 0 0,0-1 0 0 0,0 0 0 0 0,0 1 0 0 0,-1-1 0 0 0,1 0 0 0 0,0 0 0 0 0,-2 1-35 0 0,-3 2 94 0 0,-1 0-34 0 0,-14 6 182 0 0,0-2-80 0 0,0-1-75 0 0,1-1-73 0 0,-1 0-69 0 0,-1-1-67 0 0,1-1-63 0 0,-1-1-60 0 0,16-2 11 0 0,0 0 71 0 0,1 0 57 0 0,-11 2-101 0 0,10-3 89 0 0,0 1-39 0 0,0-1-70 0 0,-1 0-134 0 0,4-1 129 0 0,0 1-40 0 0,0-1-43 0 0,-1 1-47 0 0,1-1-51 0 0,0 0-53 0 0,2 1 183 0 0,1-1-35 0 0,-1 1-416 0 0,0 0 113 0 0,0-1-50 0 0,-1 0-777 0 0,-1-1-595 0 0,0-1-1146 0 0,3 3 3168 0 0</inkml:trace>
  <inkml:trace contextRef="#ctx0" brushRef="#br0" timeOffset="150022.109">5192 201 8064 0 0,'-3'0'73'0'0,"-4"1"-65"0"0,4-1 24 0 0,2 0 48 0 0,0 1 72 0 0,2 0 95 0 0,-1-1-105 0 0,1 1 164 0 0,-1-1 264 0 0,2-1 469 0 0,2 0-382 0 0,0 0-168 0 0,0 0-83 0 0,8-5 354 0 0,2-1 237 0 0,-4 1-419 0 0,-2 1-212 0 0,-4 1-236 0 0,-1 1-42 0 0,21-17 634 0 0,-16 14-506 0 0,0-1-36 0 0,-1 1-49 0 0,-1-2-61 0 0,7-7 157 0 0,-3 3 47 0 0,-10 11-255 0 0,1 0-1 0 0,-1 0 1 0 0,0 0-1 0 0,1 0 1 0 0,-1 0-1 0 0,0 1 1 0 0,0-1-1 0 0,0 0 1 0 0,0 0-1 0 0,0 0 0 0 0,0 0 1 0 0,0 0-1 0 0,0 0 1 0 0,0 0-1 0 0,0 0 1 0 0,-1 0-1 0 0,1 0-18 0 0,0-3 148 0 0,0-3 14 0 0,-1 6-152 0 0,0 1 1 0 0,0 0-1 0 0,0-1 1 0 0,0 1 0 0 0,0-1-1 0 0,0 1 1 0 0,1 0-1 0 0,-1 0 1 0 0,0 0-1 0 0,0 0 1 0 0,0 0-1 0 0,0 0 1 0 0,0 0 0 0 0,0 0-1 0 0,0 0-10 0 0,-2-1 9 0 0,-13 5-5 0 0,-20 16-4 0 0,33-18 0 0 0,0 0 0 0 0,0 1 0 0 0,-1-1 0 0 0,2 1 0 0 0,-1-1 0 0 0,0 1 0 0 0,-1 2 0 0 0,-6 5 0 0 0,5-5-2 0 0,0 0 0 0 0,1 0 0 0 0,-1 0 0 0 0,1 1 0 0 0,0 0 2 0 0,-6 11 38 0 0,6-8 27 0 0,0 0 44 0 0,1 0 55 0 0,1-1 64 0 0,2 4 31 0 0,4-1-39 0 0,-3-9-178 0 0,1 0 1 0 0,-1-1-1 0 0,1 1 0 0 0,0 0 0 0 0,0 0 0 0 0,0-1 0 0 0,-1 1 1 0 0,3 0-43 0 0,19 10 218 0 0,-1-5-95 0 0,-9-4-181 0 0,1 0 66 0 0,3-1 56 0 0,23 0 143 0 0,-26-3-168 0 0,-1 0-41 0 0,0 0-49 0 0,-1-1-60 0 0,0-1-73 0 0,0-1-85 0 0,-1 0-97 0 0,-1-1-109 0 0,0 0-121 0 0,1 0-815 0 0,5-3-55 0 0</inkml:trace>
  <inkml:trace contextRef="#ctx0" brushRef="#br0" timeOffset="150265.771">5593 39 11432 0 0,'0'0'256'0'0,"0"0"34"0"0,0 0 22 0 0,0 0-30 0 0,0 1-213 0 0,-1 0-41 0 0,0 3-138 0 0,-1 0 69 0 0,-1 0 63 0 0,1-1 57 0 0,-2 3 131 0 0,0-1 92 0 0,0 1 71 0 0,0-1 48 0 0,-7 10 750 0 0,8-11-803 0 0,0 1-36 0 0,0 0-91 0 0,1-1-42 0 0,0 1-50 0 0,0-1-57 0 0,-3 5 291 0 0,-1 0-52 0 0,-3 6 120 0 0,5 2-110 0 0,4-5-78 0 0,-1-10-208 0 0,1 0-1 0 0,0 0 0 0 0,0 0 1 0 0,0 0-1 0 0,0 0 0 0 0,1 0 1 0 0,-1 0-1 0 0,0 0 0 0 0,1 0-54 0 0,8 12 296 0 0,-5-10-233 0 0,0-1 0 0 0,0 1-1 0 0,0-1 1 0 0,0 1 0 0 0,1-1-1 0 0,0-1 1 0 0,-1 1-1 0 0,1-1 1 0 0,0 1 0 0 0,1-2-1 0 0,-1 1 1 0 0,1 0-63 0 0,9 1 123 0 0,0-1-44 0 0,-2-2-58 0 0,0 0-47 0 0,0-1-58 0 0,0-1-63 0 0,0-1-73 0 0,-1 0-81 0 0,0-1-88 0 0,0-1-97 0 0,-7 3-37 0 0,1-1-64 0 0,0 0-76 0 0,-1-1-87 0 0,5-4-552 0 0</inkml:trace>
  <inkml:trace contextRef="#ctx0" brushRef="#br0" timeOffset="150719.482">5847 25 10064 0 0,'0'0'297'0'0,"0"0"-9"0"0,0 1-190 0 0,-3 4-85 0 0,2-2 19 0 0,1 0 61 0 0,-1 1 52 0 0,1 0 43 0 0,-1 0 85 0 0,0 1 36 0 0,0 10 701 0 0,1-10-669 0 0,-1-1-41 0 0,1 1-58 0 0,-1-1-75 0 0,0 2 257 0 0,1 0-36 0 0,0 6 286 0 0,0 1-122 0 0,1 0-103 0 0,1 2-20 0 0,0 1-91 0 0,0-2-86 0 0,5 18 280 0 0,-4-12-127 0 0,-1-13-296 0 0,2 12 130 0 0,0 1-72 0 0,-1-4-3 0 0,2-1-1 0 0,4 11-163 0 0,-9-23 12 0 0,2 1-6 0 0,5 2 68 0 0,-4-2-37 0 0,-2-3-113 0 0,-1-1-23 0 0,0 0-75 0 0,4-1-102 0 0,1-1 76 0 0,-1-1 57 0 0,1-2 41 0 0,5-6-111 0 0,-7 7 86 0 0,-2 4 118 0 0,4-9-197 0 0,0 1 48 0 0,-1-2 17 0 0,0-6-11 0 0,1-1-8 0 0,-2 10 107 0 0,2-2-89 0 0,1-2-20 0 0,-3 3 136 0 0,2-3 48 0 0,1 8 50 0 0,-4 2-29 0 0,2 0 391 0 0,0 1-90 0 0,1 1-77 0 0,-1 1-64 0 0,3 3 19 0 0,1 2-24 0 0,-6-6-131 0 0,0 1 124 0 0,-2-2-36 0 0,2 2-66 0 0,0 0-44 0 0,2 2-7 0 0,-3-3 4 0 0,3 3 163 0 0,-1 1-42 0 0,5 6 62 0 0,-3-1-101 0 0,4 13 78 0 0,-7-19-121 0 0,14 15 59 0 0,-9-8-55 0 0,-1-3-57 0 0,5 0-73 0 0,-10-7-93 0 0,0-1 42 0 0,-1 0 22 0 0,0 0-37 0 0,0 1-14 0 0,0-1-38 0 0,1 0-40 0 0,-1 0-48 0 0,1 0-50 0 0,-1 1-47 0 0,1-1-45 0 0,0 1-38 0 0,0-1-282 0 0,0 1-65 0 0,1 0-52 0 0,0 0-37 0 0,0-1-325 0 0,1 1-32 0 0,4 1-2568 0 0,-7-2 3775 0 0</inkml:trace>
  <inkml:trace contextRef="#ctx0" brushRef="#br0" timeOffset="150986.46">6151 85 11672 0 0,'-3'-1'474'0'0,"0"0"-57"0"0,1 0-55 0 0,1 1-51 0 0,0 1-48 0 0,1-1-45 0 0,0 2-41 0 0,0-1-39 0 0,3 2 37 0 0,0 2-114 0 0,2-1-88 0 0,-1 1-61 0 0,8 8-259 0 0,-9-9 253 0 0,2 5-130 0 0</inkml:trace>
  <inkml:trace contextRef="#ctx0" brushRef="#br0" timeOffset="151436.545">6421 161 9760 0 0,'0'0'222'0'0,"0"0"-37"0"0,-1 0-43 0 0,-2 1 39 0 0,-6 4 59 0 0,1 2-366 0 0,0-1 110 0 0,0 1 100 0 0,0-1 86 0 0,2-1 13 0 0,0 0 38 0 0,-7 5 313 0 0,2 0 23 0 0,-11 15 828 0 0,11-9-703 0 0,1 0-80 0 0,2 1-112 0 0,4-9-298 0 0,1 1-40 0 0,3-7-101 0 0,-1 0 1 0 0,1 0 0 0 0,0-1-1 0 0,0 1 1 0 0,0 0 0 0 0,0 0-1 0 0,0 0 1 0 0,1-1 0 0 0,-1 1-1 0 0,0 0 1 0 0,1 0 0 0 0,-1-1 0 0 0,1 1-53 0 0,0 0 241 0 0,-1-2-71 0 0,0 1-57 0 0,2 1-13 0 0,2 2-22 0 0,-2-2-15 0 0,0-1 52 0 0,-1 0 77 0 0,14-2 113 0 0,-2-2-60 0 0,-4-1-130 0 0,1-3-52 0 0,7-7 27 0 0,-2 0-1 0 0,13-15-88 0 0,1-1 81 0 0,-15 18-42 0 0,0 0 1 0 0,12-7-40 0 0,-5 5-5 0 0,-15 9 4 0 0,1 1 0 0 0,-1 0 0 0 0,8-3 1 0 0,10 0-69 0 0,-17 6 69 0 0,0 6 11 0 0,-3 0 14 0 0,0 0 0 0 0,0 0 0 0 0,-1 1 0 0 0,0-1 0 0 0,2 4-25 0 0,12 32 194 0 0,3 5 124 0 0,-19-44-254 0 0,-1-2 0 0 0,0 0 6 0 0,0 0 20 0 0,0 0 6 0 0,0 0 0 0 0,0 0-2 0 0,0 0-12 0 0,0 0-2 0 0,1-1 37 0 0,4-3-57 0 0,-3 3-5 0 0,3-8 53 0 0,0 1-39 0 0,0-6-22 0 0,-1 1-43 0 0,5-11-29 0 0,-2 8 38 0 0,-1 6-13 0 0,-3 4 0 0 0,1 0 0 0 0,-1 0 0 0 0,1 1 0 0 0,0-1 0 0 0,5-3 0 0 0,-1-1-2 0 0,9-6 5 0 0,2 7-41 0 0,-13 10 217 0 0,0 5-46 0 0,-1 1-53 0 0,-2-1-59 0 0,-2-4-38 0 0,11 23 103 0 0,-4 1-40 0 0,-5-15-44 0 0,1-1 0 0 0,0 1-1 0 0,1-1-1 0 0,-4-5 1 0 0,1 2-4 0 0,6 7-36 0 0,-7-12-8 0 0,1-1 38 0 0,0 2-14 0 0,0-1-58 0 0,-1 0-60 0 0,0 2-89 0 0,2 8-110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5T16:37:28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0 299 7936 0 0,'0'0'233'0'0,"1"-1"-9"0"0,11-15-154 0 0,-3 4 34 0 0,14-16 308 0 0,-13 16-247 0 0,-2 1-20 0 0,-2 0 51 0 0,1-2 132 0 0,-2 7-116 0 0,0 0 37 0 0,3-4 206 0 0,1 0-28 0 0,2 0-57 0 0,3 3-71 0 0,5 5-87 0 0,-5 5-94 0 0,-11-2-86 0 0,-1 1 0 0 0,0 0 1 0 0,1-1-1 0 0,-1 1 0 0 0,0 0 0 0 0,0 0 0 0 0,1 1-32 0 0,12 18 221 0 0,-7-9-110 0 0,8 23 151 0 0,-12-23-145 0 0,1-1-1 0 0,1 0 0 0 0,5 9-116 0 0,-9-17 19 0 0,0-1-1 0 0,0 1 0 0 0,1 0 0 0 0,-1-1 1 0 0,0 0-1 0 0,1 1 0 0 0,0-1 0 0 0,-1 0 0 0 0,1 0 1 0 0,0-1-1 0 0,0 1 0 0 0,0-1 0 0 0,0 1 1 0 0,0-1-1 0 0,4 1-18 0 0,28 4 248 0 0,-23-6-87 0 0,0 0 1 0 0,-1 0 0 0 0,8-2-162 0 0,34-9 514 0 0,-19 1-216 0 0,-23 5-51 0 0,0 1 0 0 0,0-1 1 0 0,10-6-248 0 0,11-11 433 0 0,-6 1-162 0 0,-13 11-180 0 0,0-2-34 0 0,-8 8-16 0 0,10-10-7 0 0,-12 11-44 0 0,1 1-1 0 0,-1-1 1 0 0,1 1 0 0 0,-1-1 0 0 0,1 1 0 0 0,0 0 0 0 0,0 0 0 0 0,0 1-1 0 0,3-2 11 0 0,6 3 15 0 0,-3 6 54 0 0,-6-3-27 0 0,23 19 74 0 0,-23-18-107 0 0,0 0 1 0 0,0-1-1 0 0,1 1 0 0 0,-1-1 0 0 0,1 0-9 0 0,-1-1-3 0 0,-1-1 0 0 0,0 0 0 0 0,0 1 0 0 0,1-1 0 0 0,-1-1 0 0 0,1 1 0 0 0,-1 0 0 0 0,1-1 0 0 0,-1 0 0 0 0,4 0 3 0 0,1-1-218 0 0,-1-4-77 0 0,-3-1-62 0 0,-1-2-43 0 0,-1-17-803 0 0,-2 15 719 0 0,0 4 148 0 0,0 6 336 0 0,0-13-671 0 0,0 1 103 0 0,-1 0 97 0 0,-1-1 87 0 0,2-6-30 0 0,2 5 183 0 0,-1 2 98 0 0,6-15-25 0 0,3 2 98 0 0,-8 19 63 0 0,6-6 314 0 0,0 9 50 0 0,-7 3-320 0 0,1 0 0 0 0,-1 0 0 0 0,0 0 0 0 0,0 1 1 0 0,0-1-1 0 0,0 0 0 0 0,0 1 0 0 0,0-1 0 0 0,0 1 0 0 0,0 0 0 0 0,0-1 0 0 0,0 1 0 0 0,0 0 0 0 0,0-1 0 0 0,0 1 0 0 0,0 0 0 0 0,0 0-47 0 0,11 14 553 0 0,-5-4-231 0 0,-3-3-98 0 0,-1-1-51 0 0,6 19 303 0 0,0 0-83 0 0,-1 0-73 0 0,0 0-64 0 0,3 7-1 0 0,0 1-68 0 0,-6-19-95 0 0,0-2 9 0 0,-2-1 35 0 0,0 0 46 0 0,-2 1 59 0 0,-1-13-231 0 0,0 1 1 0 0,0 0 0 0 0,-1 0 0 0 0,1-1 0 0 0,0 1 0 0 0,0 0 0 0 0,-1-1-1 0 0,1 1 1 0 0,0 0 0 0 0,-1-1 0 0 0,1 1 0 0 0,-1-1 0 0 0,1 1 0 0 0,0-1-1 0 0,-1 1 1 0 0,0-1 0 0 0,1 1 0 0 0,-1-1 0 0 0,1 1 0 0 0,-1-1 0 0 0,1 0-1 0 0,-1 1 1 0 0,0-1 0 0 0,1 0 0 0 0,-1 1 0 0 0,0-1-11 0 0,-10 4 103 0 0,1-2-83 0 0,3-1-114 0 0,0 1-61 0 0,-11 2-142 0 0,12-3 158 0 0,1-1 0 0 0,0 1-36 0 0,0 0-45 0 0,0 0-53 0 0,0 0-60 0 0,0 0-70 0 0,0 1-78 0 0,1 0-86 0 0,3-2 230 0 0,-1 1-46 0 0,1-1-40 0 0,0 1-35 0 0,0-1-131 0 0,0 1-34 0 0,-3 1-1370 0 0,4-2 1990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5T16:37:31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1 322 9936 0 0,'6'-7'295'0'0,"1"-1"-93"0"0,-1 3-102 0 0,0-1-34 0 0,7-4-12 0 0,1-3-54 0 0,5-3 188 0 0,2 0 33 0 0,1-1 62 0 0,-9 8-35 0 0,1 1-86 0 0,0 1-60 0 0,23-7 64 0 0,-14 8 0 0 0,-10 3-6 0 0,0 0 67 0 0,-5 3-46 0 0,1 0 69 0 0,22 8 762 0 0,-20-3-633 0 0,-3-1-74 0 0,0 1-37 0 0,5 7 168 0 0,-1 2-115 0 0,-1 0-96 0 0,3 6-35 0 0,-11-16-167 0 0,1 0 1 0 0,-1-1 0 0 0,1 1-1 0 0,0-1 1 0 0,0 0 0 0 0,2 2-24 0 0,4-1 133 0 0,2-3-41 0 0,-9-1-77 0 0,0 0-1 0 0,0-1 1 0 0,0 0 0 0 0,0 1 0 0 0,0-1 0 0 0,3-2-15 0 0,5-2 1 0 0,0-1-1 0 0,-1 0 1 0 0,6-5-1 0 0,8-5 47 0 0,28-10-46 0 0,-37 19 14 0 0,1 1 1 0 0,-1 1 0 0 0,2 0-1 0 0,2 0-15 0 0,1 2 24 0 0,-13 2-35 0 0,1 1 1 0 0,0 0-1 0 0,-1 0 0 0 0,7 1 11 0 0,1 2 44 0 0,2 2 92 0 0,-8-2-22 0 0,-1 0 35 0 0,4 2-53 0 0,0-1-52 0 0,26 8-57 0 0,-22-7 22 0 0,-7-2-7 0 0,1-1-1 0 0,-1 0 1 0 0,1-1-1 0 0,-1 0 1 0 0,5-1-2 0 0,7 0 64 0 0,-1-2 88 0 0,-9 1 24 0 0,0-1-51 0 0,0 0-62 0 0,-1-1-72 0 0,1 0-82 0 0,-1-1-91 0 0,0 0-103 0 0,0-1-113 0 0,-10 5-80 0 0,1 0 54 0 0,-1-1 48 0 0,0 1 41 0 0,1-1-78 0 0,-1 1 49 0 0,1-2-695 0 0,-1 2 555 0 0,0-1 75 0 0,0 1-71 0 0,0-2-1515 0 0,0-2-1142 0 0</inkml:trace>
  <inkml:trace contextRef="#ctx0" brushRef="#br0" timeOffset="275.925">975 0 11616 0 0,'0'0'340'0'0,"0"0"-123"0"0,0 0-100 0 0,1 1-29 0 0,-1-1-45 0 0,6 5-40 0 0,-2 0-26 0 0,0-1 47 0 0,5 5 134 0 0,14 15 480 0 0,-15-17-266 0 0,0 0-32 0 0,8 8 242 0 0,-3-3-192 0 0,1 0-78 0 0,0 0-72 0 0,0-1-67 0 0,-4-3 6 0 0,5 3 94 0 0,20 20 421 0 0,-24-18-471 0 0,-3-1-34 0 0,-2 2-49 0 0,-4-1-63 0 0,-2-10-64 0 0,-1 1 1 0 0,1-1-1 0 0,-1 0 0 0 0,0 0 1 0 0,0 0-1 0 0,0 0 1 0 0,0 0-1 0 0,0 0 0 0 0,-1 0 1 0 0,1-1-1 0 0,-1 1 1 0 0,0 0-1 0 0,0-1 0 0 0,0 1 1 0 0,0-1-1 0 0,-2 2-13 0 0,-19 16 41 0 0,-1-3-82 0 0,12-8-33 0 0,6-5-117 0 0,0 0 62 0 0,0 0 52 0 0,0 0 44 0 0,-6 4 59 0 0,-16 9 166 0 0,20-12-197 0 0,-1 0-74 0 0,4-2-13 0 0,-1 0-40 0 0,1 0-45 0 0,0 0-51 0 0,-1 0-79 0 0,1 0-69 0 0,-1 0-78 0 0,0 0-84 0 0,1 0-89 0 0,-1 0-96 0 0,0 0-104 0 0,1-1-108 0 0,-6 4-1044 0 0,-5 1-1117 0 0,16-7 3082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5T16:37:30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0 194 7584 0 0,'0'0'188'0'0,"1"0"-78"0"0,-1-1-60 0 0,2-2-13 0 0,-1 1 7 0 0,4-6-201 0 0,0 1 112 0 0,-1 1 91 0 0,0-1 74 0 0,1 1 65 0 0,-1-1 58 0 0,1 0 112 0 0,1-1 55 0 0,0 0 135 0 0,5-5 329 0 0,0 2-8 0 0,-3 3-336 0 0,-1 2-137 0 0,1 0-62 0 0,-2 2-111 0 0,1 0-62 0 0,0 0-68 0 0,1 0-78 0 0,13-5 143 0 0,1 2 53 0 0,-13 4-52 0 0,0 1 0 0 0,1 0 1 0 0,-1 1-1 0 0,1 0 1 0 0,8 1-157 0 0,20 5 452 0 0,-13 2-214 0 0,-4 2-102 0 0,-1 3-72 0 0,8 8 132 0 0,-21-14-110 0 0,0 0 0 0 0,0 0 0 0 0,-1 0 0 0 0,1 1 0 0 0,-2 0 0 0 0,1 0 0 0 0,3 6-86 0 0,-2-2 106 0 0,0 1-40 0 0,31 38 78 0 0,-30-41-71 0 0,-2-7-52 0 0,-4-2-8 0 0,0 1-7 0 0,0 0 1 0 0,0 0-1 0 0,0-1 1 0 0,1 0 0 0 0,-1 1-1 0 0,0-1 1 0 0,0 0-1 0 0,1 0 1 0 0,-1 0-1 0 0,0 0 1 0 0,0 0-1 0 0,0-1 1 0 0,1 1-1 0 0,-1-1 1 0 0,0 1-1 0 0,2-2-6 0 0,3 0 40 0 0,0-1 0 0 0,-1 0 0 0 0,1-1 0 0 0,3-1-40 0 0,19-17 100 0 0,-1-1-55 0 0,9-8-64 0 0,-28 25-14 0 0,0 0 0 0 0,0 0-1 0 0,6-2 34 0 0,0 1-82 0 0,-6 2-37 0 0,0 1 1 0 0,0 0 0 0 0,5-1 118 0 0,5 1-121 0 0,-5 3 55 0 0,8-1-43 0 0,-7 3 91 0 0,-9 0 17 0 0,-1 0 1 0 0,0 0 0 0 0,1 1-1 0 0,-1 0 1 0 0,0 0 0 0 0,0 0 0 0 0,0 1-1 0 0,-1-1 1 0 0,1 1 0 0 0,3 3 0 0 0,13 11-35 0 0,-12-9 9 0 0,30 22 36 0 0,-38-28 33 0 0,1-1-54 0 0,-2 0-93 0 0,0-1-14 0 0,1 0 54 0 0,0 0 43 0 0,0 0 55 0 0,2 0 18 0 0,-2 0-59 0 0,1 0-48 0 0,-1 0-65 0 0,0 0-42 0 0,0 0-67 0 0,0 0-77 0 0,-1 0-87 0 0,0 0-244 0 0</inkml:trace>
  <inkml:trace contextRef="#ctx0" brushRef="#br0" timeOffset="338.034">930 0 10896 0 0,'0'0'317'0'0,"0"0"2"0"0,1 0-248 0 0,-1 0-33 0 0,6 3-23 0 0,13 13 4 0 0,-10-9 28 0 0,37 20 376 0 0,-31-20-269 0 0,5 3 91 0 0,0-1 59 0 0,-9-4-112 0 0,1 0 61 0 0,0 2 48 0 0,0 0 34 0 0,-9-5-191 0 0,1 1-1 0 0,-1-1 0 0 0,1 1 0 0 0,-1 0 1 0 0,0 0-1 0 0,0 0 0 0 0,0 1 1 0 0,-1-1-1 0 0,1 1 0 0 0,0 1-143 0 0,0 5 404 0 0,-4 1-75 0 0,-2-1-64 0 0,-3 0-54 0 0,-7 5 38 0 0,-5 3 3 0 0,15-16-218 0 0,-14 13-34 0 0,-23 16 115 0 0,27-22-143 0 0,0 0-73 0 0,6-5 5 0 0,-1 1-34 0 0,1-1-38 0 0,-1 1-42 0 0,1-1-46 0 0,-1 1-50 0 0,1-1-55 0 0,-1 0-58 0 0,5-2 45 0 0,1-1-56 0 0,-1 1-48 0 0,0-1-44 0 0,0 1-152 0 0,0 0-42 0 0,-1 0-184 0 0,-1 1-496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5T16:37:29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0 287 8688 0 0,'4'-7'105'0'0,"6"-7"208"0"0,-3 6-178 0 0,-1 0-80 0 0,-1 0 7 0 0,1-1 105 0 0,2 0 103 0 0,13-11 455 0 0,-14 14-517 0 0,1-1-62 0 0,4-3 303 0 0,2 2-67 0 0,0 2-58 0 0,1 1-48 0 0,13 2 131 0 0,-23 3-341 0 0,0 0-1 0 0,0 1 0 0 0,0-1 0 0 0,0 1 0 0 0,0 1 0 0 0,0-1 0 0 0,0 1 1 0 0,0-1-1 0 0,0 2 0 0 0,-1-1 0 0 0,1 0 0 0 0,0 1-65 0 0,20 13 273 0 0,1-2-1 0 0,1-1 1 0 0,21 8-273 0 0,-26-15 136 0 0,-1-1 46 0 0,-12-4-78 0 0,0-1 0 0 0,0 0 0 0 0,0 0 0 0 0,0 0 0 0 0,0-1 0 0 0,0-1 0 0 0,0 1-104 0 0,20-8 281 0 0,-12 1-148 0 0,-1-1-37 0 0,2-4 29 0 0,2-3-35 0 0,12-10-13 0 0,-27 22-76 0 0,0 1 0 0 0,0 0 0 0 0,0 0 0 0 0,1 0-1 0 0,1 0 0 0 0,-4 2-5 0 0,0 0 0 0 0,0 0-1 0 0,-1 1 1 0 0,1-1 0 0 0,0 1-1 0 0,0 0 1 0 0,0-1 0 0 0,0 1-1 0 0,0 1 1 0 0,-1-1 0 0 0,3 0 5 0 0,-2 1-10 0 0,0 0-1 0 0,1 0 1 0 0,-1 1 0 0 0,0-1 0 0 0,0 0 0 0 0,0 1 0 0 0,0 0 0 0 0,-1 0-1 0 0,1 0 1 0 0,0 0 0 0 0,1 2 10 0 0,3 2-10 0 0,-1-1 0 0 0,1 0 0 0 0,0 0 0 0 0,0 0 0 0 0,0-1 0 0 0,1 0 0 0 0,-1 0 0 0 0,7 1 10 0 0,-9-3 2 0 0,0-1-1 0 0,0 0 1 0 0,0 0-1 0 0,0 0 1 0 0,1-1-1 0 0,2 0-1 0 0,-3 0 9 0 0,0 0 0 0 0,0-1-1 0 0,0 0 1 0 0,-1 0-1 0 0,1 0 1 0 0,0-1 0 0 0,2 0-9 0 0,0-1-43 0 0,-1-1 37 0 0,-2 2 29 0 0,0-1 0 0 0,0 0 0 0 0,0 1 0 0 0,-1-2 0 0 0,4-2-23 0 0,-1-2-41 0 0,0 0-96 0 0,-3 3 7 0 0,0 0-48 0 0,-1 0-51 0 0,0 0-59 0 0,0 0-64 0 0,-1-1-71 0 0,0 1-75 0 0,0-1-83 0 0,-1 5 245 0 0,0 0-45 0 0,0-1-42 0 0,0 1-36 0 0,1 0-131 0 0,-1-1-36 0 0,1-2-1376 0 0</inkml:trace>
  <inkml:trace contextRef="#ctx0" brushRef="#br0" timeOffset="286.008">920 0 6992 0 0,'0'0'157'0'0,"0"0"23"0"0,0 0 12 0 0,0 1-27 0 0,4 4-131 0 0,1 1 6 0 0,-1-2 76 0 0,1 1 67 0 0,0-1 60 0 0,1 0 115 0 0,-1 0 60 0 0,2 1 142 0 0,3 1 350 0 0,-1 0 34 0 0,-3-1-351 0 0,-1-2-143 0 0,0 1-56 0 0,-1 0-120 0 0,0 0-57 0 0,0 0-68 0 0,-1 1-74 0 0,7 7 495 0 0,-1 1-106 0 0,1 0-39 0 0,-2 0-43 0 0,-1 2-45 0 0,-2-1-50 0 0,-3 1-54 0 0,-4-1-58 0 0,-5 1-62 0 0,-4 0 35 0 0,-1-2-70 0 0,-4 1-55 0 0,-13 2-84 0 0,24-14-122 0 0,0 0 76 0 0,0 0 56 0 0,-7 4 0 0 0,6-4-3 0 0,0 1-90 0 0,3-2 25 0 0,0 0-40 0 0,-1 1-46 0 0,1-1-52 0 0,0 0-57 0 0,0 1-64 0 0,1-2 88 0 0,0 1-33 0 0,0 0-35 0 0,0 0-37 0 0,-1 0-37 0 0,1 0-41 0 0,0 0-41 0 0,0 0-44 0 0,-6 3-1362 0 0,-3 1-1085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09:50:58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85 9528 0 0,'1'-1'216'0'0,"5"-4"5"0"0,-3 3-155 0 0,0 0-1 0 0,0 0 0 0 0,-1 0 1 0 0,1 0-1 0 0,0-1 1 0 0,-1 1-1 0 0,1-1 0 0 0,-1 0 1 0 0,0 0-1 0 0,0 0 0 0 0,0 0 1 0 0,-1 0-1 0 0,1 0 1 0 0,-1-1-1 0 0,1 1 0 0 0,-1-1 1 0 0,0 1-1 0 0,0 0 1 0 0,-1-1-1 0 0,1-1-65 0 0,-2 3 81 0 0,0 1 0 0 0,1 0 1 0 0,-1 0-1 0 0,0 0 0 0 0,0 0 0 0 0,-1 0 1 0 0,1 0-1 0 0,0 0 0 0 0,0 0 0 0 0,0 0 0 0 0,-1 1 1 0 0,1-1-1 0 0,0 0 0 0 0,-1 1 0 0 0,1-1 0 0 0,-1 1 1 0 0,1 0-1 0 0,0-1 0 0 0,-1 1 0 0 0,1 0 1 0 0,-1 0-1 0 0,1 0 0 0 0,-1 0 0 0 0,1 0 0 0 0,-1 0 1 0 0,1 0-1 0 0,-1 0 0 0 0,1 1 0 0 0,-1-1 0 0 0,1 1 1 0 0,0-1-1 0 0,-1 1 0 0 0,1-1 0 0 0,0 1 1 0 0,-1 0-82 0 0,-207 65 2106 0 0,143-33-1786 0 0,60-30-288 0 0,-1 0-1 0 0,1 1 0 0 0,0 0 1 0 0,0-1-1 0 0,1 2 1 0 0,-1-1-1 0 0,1 1 0 0 0,0 0 1 0 0,0 0-1 0 0,0 0 0 0 0,0 1-31 0 0,8 40 288 0 0,-3-45-286 0 0,0-1 3 0 0,-1 1-1 0 0,1 0 1 0 0,-1 0 0 0 0,1 0 0 0 0,0 0-1 0 0,0 0 1 0 0,0 0 0 0 0,-1 0-1 0 0,1 0 1 0 0,0 0 0 0 0,0 0 0 0 0,0 0-1 0 0,0 0 1 0 0,1 0 0 0 0,-1 0-1 0 0,0-1 1 0 0,0 1 0 0 0,1 0 0 0 0,-1 0-1 0 0,0 0 1 0 0,1 0 0 0 0,-1 0-1 0 0,1 0 1 0 0,-1-1 0 0 0,1 1 0 0 0,-1 0-1 0 0,1 0 1 0 0,0-1 0 0 0,-1 1-1 0 0,1 0 1 0 0,0-1 0 0 0,-1 1 0 0 0,1-1-1 0 0,0 1 1 0 0,0-1 0 0 0,0 1-1 0 0,1 0-4 0 0,43 61 147 0 0,50 7-30 0 0,-5 24 249 0 0,-88-90-344 0 0,0 0 1 0 0,0 0 0 0 0,-1 0-1 0 0,0 1 1 0 0,1-1-1 0 0,-1 0 1 0 0,0 1 0 0 0,0-1-1 0 0,-1 1 1 0 0,1 0-1 0 0,-1-1 1 0 0,0 1 0 0 0,0-1-1 0 0,0 1 1 0 0,0-1-1 0 0,-1 1 1 0 0,1 0 0 0 0,-1-1-1 0 0,0 1 1 0 0,0-1-1 0 0,-1 2-22 0 0,-10 4 264 0 0,-58 29 391 0 0,51-32-504 0 0,0-1-1 0 0,0-1 1 0 0,-1 0 0 0 0,1-2-1 0 0,-20 1-150 0 0,-21-6 96 0 0,26-8-2 0 0,23-2 72 0 0,-30-9 50 0 0,41 21-214 0 0,0 0-1 0 0,0 0 0 0 0,0 0 1 0 0,1 0-1 0 0,-1 0 0 0 0,0 0 1 0 0,1 1-1 0 0,-1-1 0 0 0,0 0 0 0 0,1 0 1 0 0,-1 0-1 0 0,1 1 0 0 0,-1-1 1 0 0,1 0-1 0 0,0 0 0 0 0,-1 1 1 0 0,1-1-1 0 0,0 1 0 0 0,-1-1 1 0 0,1 0-1 0 0,0 1 0 0 0,0-1 1 0 0,0 1-1 0 0,-1 0 0 0 0,1-1 0 0 0,0 1 1 0 0,0 0-1 0 0,0-1 0 0 0,0 1 1 0 0,0 0-1 0 0,0 0 0 0 0,0 0 1 0 0,0 0-1 0 0,-1 0 0 0 0,1 0 1 0 0,0 0-1 0 0,0 0 0 0 0,0 0 0 0 0,1 1 0 0 0,2-3 19 0 0,10-11-8 0 0,15 2-12 0 0,19 1-25 0 0,1 2-1 0 0,0 2 1 0 0,0 2-1 0 0,0 2 0 0 0,7 2 26 0 0,135-22 0 0 0,-44-9 0 0 0,-88-2 0 0 0,-42 8 16 0 0,-16 24-43 0 0,0 0 1 0 0,1 0-1 0 0,-1-1 0 0 0,0 1 0 0 0,0 0 0 0 0,0-1 0 0 0,0 1 0 0 0,0-1 0 0 0,0 1 0 0 0,0-1 0 0 0,0 1 1 0 0,0-1-1 0 0,-1 1 0 0 0,1-1 0 0 0,-1 0 0 0 0,1 1 0 0 0,-1-1 0 0 0,0 0 0 0 0,1 0 0 0 0,-1 1 0 0 0,0-1 1 0 0,0 0-1 0 0,0 0 0 0 0,0 1 0 0 0,-1-1 0 0 0,1 0 0 0 0,0 0 0 0 0,-1 1 0 0 0,0-1 0 0 0,1 0 0 0 0,-1 1 1 0 0,0-1-1 0 0,1 1 0 0 0,-2-1 27 0 0,1-1 26 0 0,-1-1 1 0 0,0 2-1 0 0,0-1 1 0 0,0 0-1 0 0,-1 0 0 0 0,1 1 1 0 0,-1-1-1 0 0,1 1 1 0 0,-1-1-1 0 0,0 1 1 0 0,0 0-1 0 0,0 0 1 0 0,0 1-1 0 0,0-1 0 0 0,0 1 1 0 0,0-1-1 0 0,-1 1 1 0 0,1 0-1 0 0,0 0 1 0 0,-1 0-1 0 0,1 1 1 0 0,-1-1-1 0 0,1 1 0 0 0,-2 0-26 0 0,-42 12-151 0 0,39-7 104 0 0,-6 16-99 0 0,-21 0 146 0 0,35-20 0 0 0,-1-1 1 0 0,0 0-1 0 0,0 1 0 0 0,0-1 0 0 0,1 1 0 0 0,-1-1 0 0 0,0 1 0 0 0,0-1 0 0 0,1 1 0 0 0,-1 0 0 0 0,1-1 0 0 0,-1 1 1 0 0,0 0-1 0 0,1-1 0 0 0,-1 1 0 0 0,1 0 0 0 0,0 0 0 0 0,-1-1 0 0 0,1 1 0 0 0,0 0 0 0 0,-1 0 0 0 0,1 0 0 0 0,0 0 1 0 0,0 0-1 0 0,0-1 0 0 0,-1 1 0 0 0,1 0 0 0 0,0 0 0 0 0,0 0 0 0 0,1 0 0 0 0,-1 0 0 0 0,0 0 0 0 0,0 0 0 0 0,0-1 1 0 0,1 1-1 0 0,-1 0 0 0 0,0 0 0 0 0,1 0 0 0 0,-1 0 0 0 0,0-1 0 0 0,1 1 0 0 0,-1 0 0 0 0,1 0 0 0 0,0-1 0 0 0,-1 1 1 0 0,1 0-1 0 0,-1-1 0 0 0,2 1 0 0 0,7 32-58 0 0,-10-32 58 0 0,1 1-1 0 0,-1-1 1 0 0,1 1-1 0 0,0-1 1 0 0,-1 1-1 0 0,1-1 1 0 0,0 1 0 0 0,0 0-1 0 0,0-1 1 0 0,0 1-1 0 0,0-1 1 0 0,0 1-1 0 0,1-1 1 0 0,-1 1-1 0 0,1-1 1 0 0,-1 1 0 0 0,1-1-1 0 0,-1 1 1 0 0,1-1-1 0 0,0 1 1 0 0,-1-1-1 0 0,1 0 1 0 0,0 1-1 0 0,0-1 1 0 0,4 10 0 0 0,-4 0 0 0 0,45 20 54 0 0,-45-28-48 0 0,0-1 0 0 0,0 0-1 0 0,0 1 1 0 0,1-1 0 0 0,-1 0 0 0 0,1 0 0 0 0,-1 0 0 0 0,1 0 0 0 0,0 0 0 0 0,0 0 0 0 0,0-1 0 0 0,0 1 0 0 0,0-1-1 0 0,1 1 1 0 0,-1-1 0 0 0,0 0 0 0 0,0 0 0 0 0,1 0 0 0 0,-1 0 0 0 0,1 0 0 0 0,-1 0 0 0 0,1-1 0 0 0,0 1 0 0 0,-1-1 0 0 0,1 0-6 0 0,69 2 100 0 0,-1-32 30 0 0,-55 13-130 0 0,11 1 2 0 0,-24 15-9 0 0,0 0 0 0 0,-1-1 0 0 0,1 1 0 0 0,0 0 0 0 0,-1-1 1 0 0,1 0-1 0 0,-1 1 0 0 0,0-1 0 0 0,1 0 0 0 0,-1 0 0 0 0,0 0 0 0 0,0-1 0 0 0,0 1 0 0 0,0 0 0 0 0,-1-1 1 0 0,1 1-1 0 0,-1-1 0 0 0,1 0 7 0 0,40-69-679 0 0,-38 65 639 0 0,0 0 0 0 0,1 0 0 0 0,0 1 0 0 0,0-1 0 0 0,0 1 0 0 0,1 0 0 0 0,0 0 0 0 0,0 1 0 0 0,1 0 0 0 0,-1 0 0 0 0,8-3 40 0 0,-13 7-191 0 0,1 2 166 0 0,0 0 0 0 0,0 1-1 0 0,0-1 1 0 0,0 0-1 0 0,-1 1 1 0 0,1-1-1 0 0,0 1 1 0 0,-1 0 0 0 0,1-1-1 0 0,-1 1 1 0 0,1 0-1 0 0,-1 0 1 0 0,0 0-1 0 0,0 0 1 0 0,0 0 0 0 0,0 0-1 0 0,0 0 1 0 0,0 1-1 0 0,-1-1 1 0 0,1 0-1 0 0,-1 0 1 0 0,1 1 0 0 0,-1-1-1 0 0,0 0 1 0 0,0 1-1 0 0,0-1 1 0 0,0 0 0 0 0,-1 2 25 0 0,3 9 138 0 0,32 124-93 0 0,-16-76-45 0 0,4 41 0 0 0,-6 77-872 0 0,-7-128 1210 0 0,-1 27 508 0 0,2-17-570 0 0,-10-59-153 0 0,1-24 1013 0 0,-17-9-915 0 0,-8-63-46 0 0,8-33-235 0 0,7 24-67 0 0,18-49 47 0 0,-1 111 47 0 0,16-38-62 0 0,37 36 31 0 0,-59 41 62 0 0,1 0-1 0 0,-1 1 0 0 0,0-1 0 0 0,1 1 0 0 0,0-1 1 0 0,-1 1-1 0 0,1 0 0 0 0,0 0 0 0 0,0 0 1 0 0,-1 1-1 0 0,1-1 0 0 0,0 0 0 0 0,0 1 0 0 0,0 0 1 0 0,0 0-1 0 0,0 0 0 0 0,0 0 0 0 0,0 0 1 0 0,-1 1-1 0 0,1-1 0 0 0,0 1 0 0 0,0 0 0 0 0,2 0 3 0 0,43 17 0 0 0,-37-10-10 0 0,-1 33-42 0 0,-8-13-3 0 0,-2-26 55 0 0,1-1-1 0 0,-1 1 1 0 0,0 0-1 0 0,1 0 1 0 0,-1 0-1 0 0,0 0 1 0 0,0 0 0 0 0,0 0-1 0 0,0 0 1 0 0,0 0-1 0 0,-1 0 1 0 0,1 0-1 0 0,-1 0 1 0 0,1 0-1 0 0,-1 0 1 0 0,0-1 0 0 0,1 1-1 0 0,-1 0 1 0 0,0 0-1 0 0,0-1 1 0 0,0 1-1 0 0,-1-1 1 0 0,1 1-1 0 0,0 0 1 0 0,-12 17 0 0 0,-32 30 0 0 0,12-22 0 0 0,-17 0 0 0 0,50-22 0 0 0,2 2 54 0 0,3-3-44 0 0,27-6 54 0 0,-6-4-54 0 0,-1-1 0 0 0,0-1 1 0 0,-1-2-1 0 0,0 0 0 0 0,0-2 0 0 0,6-5-10 0 0,-19 12 3 0 0,10-6 8 0 0,-1-1 0 0 0,-1 0-1 0 0,0-2 1 0 0,0 0 0 0 0,-2-1-1 0 0,7-8-10 0 0,-23 23 1 0 0,7-7 9 0 0,0 0 1 0 0,-1-1-1 0 0,1 1 1 0 0,-2-2-1 0 0,1 1 0 0 0,-1-1 1 0 0,0 0-1 0 0,-1 0 1 0 0,0 0-1 0 0,0-1 1 0 0,-1 0-1 0 0,0 0 0 0 0,1-8-10 0 0,-4 11 0 0 0,-1 0 0 0 0,1 1 0 0 0,1-1 0 0 0,-1 1 0 0 0,1-1 0 0 0,1 1 0 0 0,-1-1 0 0 0,1 1 0 0 0,0 0 0 0 0,0 0 0 0 0,1 1 0 0 0,3-6 0 0 0,23-44 0 0 0,-19 12 0 0 0,-10 17-12 0 0,-12 28-124 0 0,7 27 16 0 0,-8 89 108 0 0,12-109 12 0 0,-1 1 0 0 0,1 0 0 0 0,0 1 0 0 0,1-1 0 0 0,0 0 0 0 0,0 0 0 0 0,1 0 0 0 0,1 0 0 0 0,0 0 0 0 0,0 0 0 0 0,4 8 0 0 0,32 56 0 0 0,-39-72 0 0 0,1-1 0 0 0,-1 1 0 0 0,1-1 0 0 0,0 0 0 0 0,-1 1 0 0 0,0-1 0 0 0,1 1 0 0 0,-1 0 0 0 0,0-1 0 0 0,0 1 0 0 0,0-1 0 0 0,0 1 0 0 0,0-1 0 0 0,0 1 0 0 0,-1-1 0 0 0,1 1 0 0 0,0-1 0 0 0,-1 1 0 0 0,1-1 0 0 0,-1 1 0 0 0,0-1 0 0 0,1 1 0 0 0,-1-1 0 0 0,0 0 0 0 0,0 1 0 0 0,0-1 0 0 0,0 0 0 0 0,0 0 0 0 0,0 0 0 0 0,-1 1 0 0 0,1 0 0 0 0,1-1 0 0 0,0 0 0 0 0,0 0 0 0 0,-1 1 0 0 0,2-1 0 0 0,-1 0 0 0 0,0 0 0 0 0,0 1 0 0 0,0-1 0 0 0,0 0 0 0 0,1 0 0 0 0,-1 0 0 0 0,1 1 0 0 0,-1-1 0 0 0,1 0 0 0 0,-1 0 0 0 0,1 0 0 0 0,0 0 0 0 0,0 0 0 0 0,-1 0 0 0 0,1 0 0 0 0,0 0 0 0 0,0 0 0 0 0,0 0 0 0 0,0 0 0 0 0,0-1 0 0 0,0 1 0 0 0,0 0 0 0 0,0-1 0 0 0,0 1 0 0 0,0-1 0 0 0,1 1 0 0 0,-1-1 0 0 0,0 1 0 0 0,0-1 0 0 0,0 0 0 0 0,1 0 0 0 0,-1 0 0 0 0,0 0 0 0 0,1 1 0 0 0,4 2 0 0 0,22 14 54 0 0,-22-11-44 0 0,-11-3-115 0 0,-11-19-3132 0 0,12 13-2956 0 0</inkml:trace>
  <inkml:trace contextRef="#ctx0" brushRef="#br0" timeOffset="271.808">1668 206 11144 0 0,'-13'-4'1109'0'0,"13"3"-1094"0"0,0 0-1 0 0,1 0 1 0 0,-1 1 0 0 0,0-1-1 0 0,1 0 1 0 0,-1 0-1 0 0,0 1 1 0 0,1-1 0 0 0,-1 0-1 0 0,1 0 1 0 0,-1 1 0 0 0,1-1-1 0 0,0 1 1 0 0,-1-1 0 0 0,1 0-1 0 0,0 1 1 0 0,-1-1-1 0 0,1 1 1 0 0,0 0 0 0 0,-1-1-1 0 0,1 1 1 0 0,0-1 0 0 0,0 1-1 0 0,0 0 1 0 0,-1 0 0 0 0,1-1-1 0 0,0 1 1 0 0,0 0 0 0 0,0 0-1 0 0,0 0 1 0 0,-1 0-1 0 0,1 0 1 0 0,0 0 0 0 0,1 0-15 0 0,-1 0 169 0 0,58-12 2829 0 0,-2 11-2171 0 0,1 2 0 0 0,-1 3 0 0 0,48 11-827 0 0,35 2 158 0 0,-30-17-1986 0 0,-89 0-4205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5T16:37:36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205 156 8144 0 0,'0'0'182'0'0,"0"0"29"0"0,0 0 13 0 0,0-2-52 0 0,0-2-113 0 0,0 0-47 0 0,0 3 34 0 0,1-1 146 0 0,-1-1 47 0 0,1 1 98 0 0,2-2 230 0 0,1-3 492 0 0,-3 4-757 0 0,-1 0-48 0 0,1 2-129 0 0,2-3-60 0 0,1-1 18 0 0,-2 2 76 0 0,-1 2-187 0 0,0-1 49 0 0,0 1 43 0 0,-1 0 38 0 0,1-1 96 0 0,0 1 52 0 0,1-1 256 0 0,0-4 790 0 0,-2 5-953 0 0,0-1-64 0 0,0 0-100 0 0,0 0-82 0 0,-1-1-98 0 0,0 1-113 0 0,1 1 183 0 0,-3-8 297 0 0,1 1-103 0 0,-1 1-82 0 0,-8-12 195 0 0,4 12-176 0 0,5 4-103 0 0,-1 1 0 0 0,0 0 0 0 0,1-1 0 0 0,-1 1 0 0 0,0 1-1 0 0,0-1 1 0 0,0 0 0 0 0,-2 0-97 0 0,-3-1 170 0 0,0 1-31 0 0,-1 1-60 0 0,0-1-38 0 0,-7 0 42 0 0,5 3 1 0 0,5 0 3 0 0,5-1-82 0 0,-1 0-1 0 0,1 0 1 0 0,-1 1-1 0 0,1-1 1 0 0,0 1-1 0 0,-1-1 0 0 0,1 1 1 0 0,0-1-1 0 0,0 1 1 0 0,-1 0-1 0 0,1-1 1 0 0,0 1-1 0 0,0 0 0 0 0,-1 0-4 0 0,-1 3 0 0 0,-4 8-7 0 0,-1-3 58 0 0,0 0 65 0 0,8-8-52 0 0,-3 3 22 0 0,-2 12 26 0 0,4-12-8 0 0,-1 1-42 0 0,-2 3-34 0 0,-1 0-51 0 0,-3 6-73 0 0,7-9 81 0 0,0 4 104 0 0,-1 5 44 0 0,-3-5-90 0 0,-2 9 52 0 0,2 11-34 0 0,5-23-42 0 0,-1 0 1 0 0,0 0-1 0 0,0-1 1 0 0,0 1-1 0 0,-2 2-19 0 0,-1 5 9 0 0,2 2 38 0 0,-1 6 23 0 0,3-12-60 0 0,0 6 4 0 0,3-3 84 0 0,-1-9-98 0 0,-1-1 78 0 0,2-1-18 0 0,1 4-17 0 0,2 1-3 0 0,0-3 17 0 0,9 3-3 0 0,11-3 175 0 0,-9-4-88 0 0,-6-2-76 0 0,-3-1-41 0 0,0-1-36 0 0,-6 1 41 0 0,0 1 1 0 0,0 0-1 0 0,-1-1 0 0 0,1 1 0 0 0,-1-1 1 0 0,0 1-30 0 0,1-3 53 0 0,1 0-49 0 0,-1-1-1 0 0,1 0 0 0 0,-2 1 0 0 0,1-1 0 0 0,0-7-3 0 0,-1-7 60 0 0,2-4-36 0 0,-2 21-16 0 0,0 0-1 0 0,0 0 1 0 0,-1 0-1 0 0,1 0 0 0 0,-1 0 1 0 0,0 0-1 0 0,-1 0-7 0 0,1-10 7 0 0,2-6 65 0 0,0 2-8 0 0,-2 6-63 0 0,2-1-1 0 0,-2 12 0 0 0,0 1 0 0 0,0-1 0 0 0,1 0 0 0 0,-1 1 0 0 0,0-1 0 0 0,0 0 0 0 0,0 1 0 0 0,0-1 0 0 0,0 0 0 0 0,0 1 0 0 0,0-1 0 0 0,0 0 0 0 0,0 1 0 0 0,0-1 0 0 0,0 0 0 0 0,-1 0-1 0 0,1 1 1 0 0,0 0 0 0 0,0-1-1 0 0,0 1 1 0 0,0 0 0 0 0,0 0 0 0 0,0-1-1 0 0,0 1 1 0 0,0 0 0 0 0,0 0-1 0 0,0 0 1 0 0,0-1 0 0 0,0 1-1 0 0,0 0 1 0 0,0 0 0 0 0,0-1 0 0 0,0 1-1 0 0,0 0 1 0 0,0 0 0 0 0,0 0-1 0 0,0-1 1 0 0,0 1 0 0 0,0 0-1 0 0,0 0 1 0 0,0 0 0 0 0,1-1 0 0 0,-1 1-1 0 0,0 0 1 0 0,0 0 0 0 0,0 0-1 0 0,0-1 1 0 0,1 1 0 0 0,-1 0 0 0 0,0 0-1 0 0,0 0 1 0 0,0 0 0 0 0,1 0-1 0 0,-1 0 1 0 0,1-1-62 0 0,-1 1-24 0 0,0 0-2 0 0,0 1 15 0 0,4 13 56 0 0,0 1 48 0 0,1 8 58 0 0,4 24-209 0 0,-5-23 95 0 0,2 0 84 0 0,-5-15-59 0 0,5 17 0 0 0,5-6 0 0 0,-8-11 0 0 0,3-4 11 0 0,-2-3-3 0 0,-1-1 0 0 0,0 1 0 0 0,0-1-1 0 0,1 0 1 0 0,-1 0 0 0 0,1 0 0 0 0,-1 0 0 0 0,1-1 0 0 0,0 0-1 0 0,-1 1 1 0 0,1-1 0 0 0,-1 0 0 0 0,1-1 0 0 0,-1 1 0 0 0,1-1-1 0 0,0 1 1 0 0,-1-1 0 0 0,0 0 0 0 0,1-1 0 0 0,-1 1 0 0 0,0 0 0 0 0,1-1-1 0 0,-1 0 1 0 0,2-1-8 0 0,3-2 13 0 0,-1 0 0 0 0,0 0 1 0 0,0 0-1 0 0,3-5-13 0 0,-3 3 5 0 0,0-1 0 0 0,0 0 0 0 0,0-2-5 0 0,3-7 53 0 0,3-9-73 0 0,1-3-24 0 0,2-6 46 0 0,-7 11-32 0 0,-2 7-28 0 0,-1 1-44 0 0,-6 17 11 0 0,0 1 38 0 0,-3 18-41 0 0,2-15 81 0 0,0 0 1 0 0,0 1 0 0 0,0 0-1 0 0,0-1 1 0 0,1 1 0 0 0,0-1 0 0 0,0 1 12 0 0,0 16-10 0 0,-2 4-45 0 0,1-8 56 0 0,2-1-1 0 0,1 9 0 0 0,-1-17 0 0 0,0-4 11 0 0,-1-4 42 0 0,0-1 11 0 0,1-1 0 0 0,8-6-64 0 0,2-16 32 0 0,1 0-73 0 0,4-10-99 0 0,23-42-279 0 0,-36 70 388 0 0,-2 1 17 0 0,1 1-1 0 0,-1 0 1 0 0,1 0-1 0 0,0 0 1 0 0,0 0 0 0 0,0 0-1 0 0,1 0 1 0 0,2-2 14 0 0,1 2-54 0 0,-5 2-36 0 0,7 2 63 0 0,-7-1 36 0 0,0 1 0 0 0,0 0 0 0 0,0-1 0 0 0,0 1 1 0 0,0 0-1 0 0,-1 0 0 0 0,1 0 0 0 0,0 0 0 0 0,0 0 0 0 0,-1 0 0 0 0,1 0 0 0 0,-1 0 0 0 0,1 0 0 0 0,-1 0 0 0 0,1 0 0 0 0,-1 1-9 0 0,6 17 172 0 0,-5-4-87 0 0,1-1-1 0 0,-2 13-84 0 0,3 20 143 0 0,-3-35-78 0 0,-1 4-48 0 0,1 12-4 0 0,2-16 40 0 0,3 2 47 0 0,-5-13-54 0 0,3-3-172 0 0,7 0 42 0 0,-6 1-4 0 0,9-7-170 0 0,-2-3-89 0 0,-2-2-68 0 0,-2-2-49 0 0,9-12-525 0 0,-5 11 422 0 0,15-23-812 0 0,-16 24 883 0 0,-5 7 213 0 0,0 0-43 0 0,3-4-216 0 0,-3 4 210 0 0,0 2 101 0 0,0 0 62 0 0,4-7-358 0 0,-4 5 157 0 0,-4 6 326 0 0,1 1 52 0 0,-2 1-8 0 0,0 0 74 0 0,0 0 42 0 0,0 2 196 0 0,1 0-61 0 0,-1 1-47 0 0,1-1-38 0 0,1 10 397 0 0,-2-4-199 0 0,0 1-59 0 0,-1-1-52 0 0,1 1-46 0 0,-1 7 63 0 0,1-1-89 0 0,0-2-52 0 0,0-1 0 0 0,1 0 0 0 0,1 1-129 0 0,0-2 118 0 0,1-1 39 0 0,0 2-11 0 0,-2-7-115 0 0,0-1 1 0 0,0 0-1 0 0,1 1 1 0 0,0-1-1 0 0,-1 0 0 0 0,1 0 1 0 0,2 2-32 0 0,-4-5 12 0 0,1 0 1 0 0,0 0 0 0 0,0-1-1 0 0,-1 1 1 0 0,1 0 0 0 0,0-1-1 0 0,0 1 1 0 0,0 0 0 0 0,-1-1-1 0 0,1 1 1 0 0,0-1 0 0 0,0 1-1 0 0,0-1 1 0 0,0 0 0 0 0,0 1-13 0 0,9-1 154 0 0,2-3 55 0 0,9-10 113 0 0,-2-4-90 0 0,-3-3-73 0 0,-2-3-58 0 0,4-16-26 0 0,3-19-39 0 0,-20 53-33 0 0,5-15-68 0 0,-2 8-100 0 0,0 0 1 0 0,5-10 164 0 0,-11 32-124 0 0,1 13 96 0 0,-2 8 50 0 0,-1-9 39 0 0,-10 57 99 0 0,10-47-102 0 0,-1 14-58 0 0,-1-4 53 0 0,0-8-53 0 0,-4 38 62 0 0,-6 12-62 0 0,-7 18 13 0 0,17-78 17 0 0,0 4 23 0 0,-1-1 34 0 0,0 0 45 0 0,0 0 59 0 0,-6 12 109 0 0,0-14-42 0 0,0-6 18 0 0,-1-1 74 0 0,0-10-114 0 0,5-2 8 0 0,6-5-75 0 0,-1-1-51 0 0,-1-1-12 0 0,-6-3 78 0 0,10 3-131 0 0,-12-6 357 0 0,3-3-47 0 0,2-1-46 0 0,1-2-43 0 0,2 0-41 0 0,1-1-39 0 0,1-1-35 0 0,0 1-33 0 0,0-2-22 0 0,0 1-35 0 0,1 6-51 0 0,0-1-1 0 0,1 0 1 0 0,0 0 0 0 0,1 0-1 0 0,0 0 1 0 0,1 0 0 0 0,0 0 0 0 0,1 0-18 0 0,7-37 59 0 0,4 5-35 0 0,12-19-106 0 0,-17 45 35 0 0,-3 9 36 0 0,0-1 0 0 0,1 1 0 0 0,4-4 11 0 0,-1 1-61 0 0,0 2-55 0 0,-6 4 43 0 0,1 1-206 0 0,0-1 78 0 0,0 1 68 0 0,0 0 55 0 0,5-4 45 0 0,6-2 118 0 0,-9 5-74 0 0,1 1-60 0 0,0-1-92 0 0,-3 2 0 0 0,0 0-51 0 0,1 0-57 0 0,-1 0-64 0 0,0 0-101 0 0,1 0-90 0 0,-1 0-97 0 0,1 0-106 0 0,-1 1-113 0 0,0-1-123 0 0,-1 1 423 0 0,-1 0-34 0 0,0 0-34 0 0,0 0-36 0 0,-2 1 495 0 0,8-3-2410 0 0,3 0-1432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5T16:37:39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112 108 10016 0 0,'0'0'230'0'0,"0"0"30"0"0,0-2 18 0 0,2-1-165 0 0,0 0-35 0 0,2-1-2 0 0,6-3 39 0 0,-7 5-38 0 0,-1 1 46 0 0,0 0 57 0 0,0 0 72 0 0,0 0 546 0 0,2 1-112 0 0,0 1-62 0 0,0-1-59 0 0,-1 1-58 0 0,0 0-56 0 0,-1 0-54 0 0,0 1-51 0 0,0-1-50 0 0,-1 1-47 0 0,0 1-46 0 0,0-1-43 0 0,-1 1-42 0 0,0 1-39 0 0,0 0-38 0 0,0 0-35 0 0,-1 0-33 0 0,0 4 163 0 0,0 0 1 0 0,1 0-1 0 0,0 0 1 0 0,1 3-137 0 0,-1-3 93 0 0,0 0 1 0 0,0-1-1 0 0,0 1 1 0 0,-1 0-1 0 0,0 0-93 0 0,-2 9 260 0 0,1 0 0 0 0,0 17-260 0 0,1-7 152 0 0,-1-1-47 0 0,-3 31 102 0 0,6-32-142 0 0,-1-19-50 0 0,-1 0 0 0 0,1 0-1 0 0,-1 1 1 0 0,0-1 0 0 0,0 0-1 0 0,-2 3-14 0 0,1-3 12 0 0,1 0 0 0 0,0 0 0 0 0,0 1 0 0 0,0-1 0 0 0,1 0 0 0 0,-1 3-12 0 0,1-4 2 0 0,0-1 0 0 0,-1 1 0 0 0,0-1 0 0 0,0 1 0 0 0,0-1-1 0 0,-1 0 1 0 0,1 1 0 0 0,-1-1 0 0 0,-2 4-2 0 0,-5 13 47 0 0,9-19-44 0 0,-1 0-1 0 0,0 0 1 0 0,1-1 0 0 0,-1 1-1 0 0,0 0 1 0 0,0-1-1 0 0,0 1 1 0 0,0-1-1 0 0,-1 1-2 0 0,-2 2-37 0 0,-1-1-54 0 0,3-2-59 0 0,-3 3-187 0 0,-3 0-38 0 0,4-4 150 0 0,1 0 46 0 0,1-2 1 0 0,0 1-35 0 0,3 1-229 0 0,-2-2 38 0 0,-1-4-301 0 0,-1-2 110 0 0,1 4 80 0 0,1 2 364 0 0,0 0-86 0 0,0-1-107 0 0,0 2 124 0 0,1 0-36 0 0,0 0-38 0 0,0 0-41 0 0,0 0-44 0 0,0-1-47 0 0,0 1-49 0 0,0 0-53 0 0,0 0-55 0 0,1-1-59 0 0,1-2-1095 0 0,2-2-965 0 0,-4 6 2699 0 0</inkml:trace>
  <inkml:trace contextRef="#ctx0" brushRef="#br0" timeOffset="245.855">79 81 7168 0 0,'9'-3'188'0'0,"1"-1"-80"0"0,19-10 17 0 0,-21 10-72 0 0,-1 1 34 0 0,1-1 51 0 0,-1 1 64 0 0,4-1 217 0 0,0 0 32 0 0,10-2 549 0 0,2 6 126 0 0,0 6 126 0 0,-17-3-859 0 0,1 0 1 0 0,0 1-1 0 0,-1-1 1 0 0,0 1 0 0 0,6 5-394 0 0,-10-7 131 0 0,1 0 0 0 0,-1 1 1 0 0,0-1-1 0 0,-1 0 0 0 0,1 1 1 0 0,0-1-1 0 0,0 2-131 0 0,-1-3 71 0 0,0 1-1 0 0,-1 0 1 0 0,1-1 0 0 0,0 1-1 0 0,-1 0 1 0 0,0-1-1 0 0,1 1 1 0 0,-1 0 0 0 0,0 0-1 0 0,0 0 1 0 0,0-1 0 0 0,0 3-71 0 0,0 10 425 0 0,4 0-79 0 0,-3-12-293 0 0,-1 0 0 0 0,1 0-1 0 0,-1 1 1 0 0,1-1 0 0 0,-1 0-1 0 0,0 0 1 0 0,1 1 0 0 0,-1-1 0 0 0,0 0-1 0 0,-1 1 1 0 0,1-1 0 0 0,0 0 0 0 0,-1 1-1 0 0,1-1 1 0 0,-2 2-53 0 0,-2 5 151 0 0,-3 14 280 0 0,5-14-326 0 0,2-8-83 0 0,-1 1-1 0 0,1 0 1 0 0,-1-1 0 0 0,0 1 0 0 0,1-1 0 0 0,-1 1-1 0 0,0 0 1 0 0,0-1 0 0 0,0 0 0 0 0,0 1 0 0 0,-1 0-22 0 0,-16 13 193 0 0,-2 3-18 0 0,15-13-156 0 0,-1 1 1 0 0,0-1 0 0 0,0 0-1 0 0,0-1 1 0 0,-1 0-1 0 0,0 0-19 0 0,-25 14 35 0 0,23-14-66 0 0,0 0 0 0 0,0 0 0 0 0,-5 0 31 0 0,-14 3-164 0 0,16-5 51 0 0,0-1-33 0 0,0 1-41 0 0,0-1-44 0 0,10-1-6 0 0,0 0 64 0 0,0 0 57 0 0,0 0 49 0 0,-2 0 41 0 0,1 0 59 0 0,-10 0 224 0 0,8-1-209 0 0,1 0-102 0 0,2 1-18 0 0,-1 0-35 0 0,1-1-40 0 0,0 0-46 0 0,0 1-49 0 0,0-1-54 0 0,1 0-58 0 0,-1 0-63 0 0,0 0-68 0 0,1 0-72 0 0,0 0-77 0 0,-1 0-81 0 0,1 0-85 0 0,0-1-91 0 0,1 2-1103 0 0,0 0-1126 0 0</inkml:trace>
  <inkml:trace contextRef="#ctx0" brushRef="#br0" timeOffset="751.594">763 26 9328 0 0,'0'0'208'0'0,"0"0"33"0"0,0 0 15 0 0,-4 2-60 0 0,-1 0-146 0 0,0 0-33 0 0,1 0 1 0 0,0 0 34 0 0,-5 3 136 0 0,-1 1 146 0 0,-6 5 265 0 0,6-5-243 0 0,4-2-154 0 0,1 0-68 0 0,0-1-39 0 0,-4 2 275 0 0,1 1 0 0 0,0 0 1 0 0,-3 3-371 0 0,0 1 330 0 0,1 0-39 0 0,-2 1-4 0 0,3-2-18 0 0,0 1-43 0 0,-5 10 123 0 0,5-5-99 0 0,0 0 0 0 0,2 1 1 0 0,-2 4-251 0 0,9-19 10 0 0,0-1 0 0 0,0 1 1 0 0,-1-1-1 0 0,1 1 1 0 0,0-1-1 0 0,0 1 1 0 0,0-1-1 0 0,0 1 0 0 0,0-1 1 0 0,0 1-1 0 0,0-1 1 0 0,0 1-1 0 0,0-1 1 0 0,0 1-1 0 0,0-1 0 0 0,1 1 1 0 0,-1-1-1 0 0,0 1 1 0 0,0-1-1 0 0,0 1 1 0 0,1-1-11 0 0,6 9 184 0 0,-4-6-124 0 0,-2-2 53 0 0,17 1 238 0 0,-7 1-156 0 0,1-3-38 0 0,-2-3-54 0 0,-2-5-72 0 0,-5 5-15 0 0,-1 0 1 0 0,0 0 0 0 0,0 0-1 0 0,1 1 1 0 0,0-1 0 0 0,0 1-17 0 0,13-15 57 0 0,-14 13-40 0 0,1 0 1 0 0,-1 0-1 0 0,1-1 1 0 0,-1 1-1 0 0,-1-1 0 0 0,1 0 1 0 0,0-2-18 0 0,3-8 75 0 0,6-4 22 0 0,-10 18-85 0 0,0 0 0 0 0,0-1 1 0 0,-1 1-1 0 0,1 0 0 0 0,0-1 0 0 0,0 1 0 0 0,-1 0 0 0 0,1-1 0 0 0,0 1 1 0 0,-1-1-1 0 0,0 1 0 0 0,1-1 0 0 0,-1 0 0 0 0,0-1-12 0 0,2 0 89 0 0,6-2-70 0 0,-5 3 20 0 0,-1 2 25 0 0,0-1 42 0 0,-2 0 54 0 0,-1 1 64 0 0,1 1-116 0 0,0 1-47 0 0,-1 7 26 0 0,-1 12 217 0 0,1-3-85 0 0,1 1-65 0 0,0-1-44 0 0,0 8-1 0 0,0-15-98 0 0,-1 1 32 0 0,5 9 1 0 0,2 0-14 0 0,-5-18-61 0 0,-2 4 61 0 0,1-4-62 0 0,-1-1-41 0 0,1 0-56 0 0,0 0-72 0 0,0 0-85 0 0,0-1-402 0 0,0-1 98 0 0,0 0 83 0 0,1 1 69 0 0,0-1 61 0 0,-1 0 39 0 0,2 1-666 0 0,-1-1 539 0 0,-1 0-89 0 0,1 0 236 0 0,-1 0-35 0 0,2-1-1923 0 0,2-1-1285 0 0</inkml:trace>
  <inkml:trace contextRef="#ctx0" brushRef="#br0" timeOffset="1080.789">1063 15 12416 0 0,'-7'3'347'0'0,"-1"0"-95"0"0,1 2-82 0 0,0-1-67 0 0,-6 5-41 0 0,-16 14-103 0 0,19-15 119 0 0,5-4 5 0 0,0 0 39 0 0,-12 9 49 0 0,3 0 45 0 0,-17 19 349 0 0,23-22-425 0 0,1-1-36 0 0,5-6-94 0 0,1-1 1 0 0,0 1 0 0 0,0-1-1 0 0,0 1 1 0 0,0-1 0 0 0,0 1-1 0 0,0 0 1 0 0,1-1 0 0 0,-1 1-1 0 0,1 0 1 0 0,0-1 0 0 0,0 3-11 0 0,0-3 6 0 0,0-1-1 0 0,0 0 1 0 0,1 1 0 0 0,-1-1 0 0 0,0 0 0 0 0,1 1-1 0 0,-1-1 1 0 0,1 0 0 0 0,-1 1 0 0 0,1-1 0 0 0,0 0-1 0 0,-1 0 1 0 0,2 1-6 0 0,9 5 89 0 0,8-2 39 0 0,1-1-65 0 0,-1-1-46 0 0,34 2-49 0 0,-31-5 48 0 0,-16 0-14 0 0,0 1 1 0 0,-1 0 0 0 0,1 0-1 0 0,0 1 1 0 0,-1-1 0 0 0,3 2-3 0 0,-7-2 80 0 0,-1-1 16 0 0,0 0 0 0 0,0 0 18 0 0,0 0 80 0 0,0 0 35 0 0,0 1-23 0 0,-2 1-50 0 0,0 0-41 0 0,0 0-35 0 0,-3 2 5 0 0,-4 1 47 0 0,-7 2 50 0 0,9-4-135 0 0,0 0-32 0 0,-1 0-42 0 0,-1-1-50 0 0,-10 2 25 0 0,9-1-31 0 0,-1 0-54 0 0,0 0-66 0 0,0 0-78 0 0,1-1-90 0 0,-1 0-103 0 0,-11 4-288 0 0</inkml:trace>
  <inkml:trace contextRef="#ctx0" brushRef="#br0" timeOffset="1515.761">1324 5 8640 0 0,'0'0'197'0'0,"0"0"-10"0"0,-1 0-79 0 0,0 1-50 0 0,-2 1-5 0 0,2-1 0 0 0,-11 7-13 0 0,1 0 43 0 0,3-3 9 0 0,0 1 36 0 0,2-2 19 0 0,-1 1 37 0 0,0-1 43 0 0,0 1 46 0 0,1 0 52 0 0,-1-1 56 0 0,1 1 60 0 0,0 0 66 0 0,-1 6 566 0 0,6-7-795 0 0,0-2-182 0 0,0-1-38 0 0,1 0 223 0 0,5 4 116 0 0,0 1-113 0 0,3 3 0 0 0,5 3 25 0 0,3-3 67 0 0,0-2-102 0 0,-2-2-98 0 0,0 3-58 0 0,-3-1 15 0 0,4 1-15 0 0,-2-2 36 0 0,-5-1 39 0 0,-1 0 54 0 0,0 1 99 0 0,-5-3-58 0 0,0 0-35 0 0,0 4 161 0 0,-2 0-106 0 0,-2-1-82 0 0,-3 2-31 0 0,-7 6 145 0 0,-23 9 48 0 0,12-9-202 0 0,3-3-106 0 0,-1-1-88 0 0,4-2-81 0 0,-1-1-87 0 0,0-1-100 0 0,-1-1-110 0 0,15-4 221 0 0,-6 0-146 0 0,5-1 63 0 0,0 0-72 0 0,3 0 108 0 0,0 1-44 0 0,0-1-49 0 0,0 0-55 0 0,0 1-61 0 0,0-1-67 0 0,2 1 206 0 0,-1-1-35 0 0,1 0-408 0 0,0 0 112 0 0,0 0-48 0 0,0 0-763 0 0,0 0-589 0 0,0 0-1128 0 0</inkml:trace>
  <inkml:trace contextRef="#ctx0" brushRef="#br0" timeOffset="1763.752">1497 73 11600 0 0,'0'0'264'0'0,"0"0"34"0"0,0 0 21 0 0,0 0-133 0 0,0 0-89 0 0,0 0-3 0 0,0 5-80 0 0,0-1 21 0 0,0 1 67 0 0,0-1 60 0 0,0 0 52 0 0,0 3 245 0 0,0 0 93 0 0,-2 16 1498 0 0,1-18-1639 0 0,1 0-36 0 0,-1 0-41 0 0,0 0-61 0 0,1 0-74 0 0,-1 0-86 0 0,-1 6 369 0 0,2-1-90 0 0,0 0-79 0 0,0 1-72 0 0,1-1-63 0 0,0 1-54 0 0,1-1-45 0 0,-1 1-37 0 0,3 12-37 0 0,-4-21 38 0 0,2 2-88 0 0,0 1-100 0 0,3 2-190 0 0,-5-7 116 0 0,0 0 79 0 0,0 0 67 0 0,1 0 57 0 0,-1 0 45 0 0,0 0 33 0 0,1 1 364 0 0,0-1-357 0 0,-1 1-83 0 0,1-1-47 0 0,-1 0-45 0 0,0 0-53 0 0,1 0-59 0 0,-1 0-89 0 0,0 0-83 0 0,0 0-90 0 0,1 0-100 0 0,-1 0-106 0 0,0 0-115 0 0,0 0-122 0 0,0 0 413 0 0,1-1-33 0 0,-1 0-1784 0 0,3-3-1319 0 0</inkml:trace>
  <inkml:trace contextRef="#ctx0" brushRef="#br0" timeOffset="2169.356">1650 20 9672 0 0,'1'1'282'0'0,"3"6"-148"0"0,0 1-35 0 0,4 21 123 0 0,-5-16-97 0 0,-2 4 113 0 0,0-4 74 0 0,-1-6-107 0 0,-1-1 39 0 0,1 1 43 0 0,-1-1 46 0 0,1 0 51 0 0,-1 0 56 0 0,0 1 184 0 0,-1 0-57 0 0,0-1-54 0 0,0 0-51 0 0,-1-1-48 0 0,-1-1-43 0 0,-2-1-41 0 0,0-2-38 0 0,1-3-128 0 0,2-2-43 0 0,-1-10 23 0 0,4-12-30 0 0,3 13-181 0 0,0 0-42 0 0,2 1-41 0 0,-1 1-37 0 0,2-1-36 0 0,0 1-34 0 0,6-10-346 0 0,-5 10 266 0 0,5-4-204 0 0,-3 8 313 0 0,1 1 39 0 0,3 1 14 0 0,0 3 105 0 0,-1 5 472 0 0,-1 3-40 0 0,9 13 267 0 0,-7-7-243 0 0,-10-9-269 0 0,0 1 0 0 0,0-1 0 0 0,0 0 0 0 0,0 1 0 0 0,-1-1 0 0 0,1 1-117 0 0,3 7 563 0 0,-1 1-1 0 0,4 9-562 0 0,6 12 876 0 0,-13-28-768 0 0,0 4 110 0 0,-1-5-128 0 0,-1 0-35 0 0,2 0-67 0 0,-1-3 21 0 0,-1-1-55 0 0,0 0-73 0 0,0 0-311 0 0,0 0-83 0 0,1 1-80 0 0,1 0-77 0 0,-1 0-71 0 0,1 0-69 0 0,0 0-66 0 0,0-1-60 0 0,1 1-1272 0 0,3-1-1253 0 0</inkml:trace>
  <inkml:trace contextRef="#ctx0" brushRef="#br0" timeOffset="2682.584">2153 95 12528 0 0,'-1'2'281'0'0,"-1"3"-11"0"0,-2 1-48 0 0,1-1-42 0 0,-1 0-39 0 0,-4 6 44 0 0,-1-1-101 0 0,1-1-65 0 0,-3 4-33 0 0,4-4 75 0 0,-2 1 76 0 0,4-5-10 0 0,0 1 36 0 0,0 1 39 0 0,0-1 42 0 0,1 0 43 0 0,1 1 48 0 0,1 0 49 0 0,2 1 53 0 0,1-4-167 0 0,2-1-87 0 0,2-2-67 0 0,1-1-50 0 0,11-5 25 0 0,-13 4-19 0 0,9-7-7 0 0,0-1-46 0 0,-4 2-44 0 0,-1-1-39 0 0,3-1-87 0 0,0 0-93 0 0,-7 6 131 0 0,0-1 0 0 0,0 0-1 0 0,0 0 1 0 0,-1-1-1 0 0,1 0 114 0 0,16-17-432 0 0,-3 7 177 0 0,1 2 46 0 0,3 3 44 0 0,0 3 42 0 0,-11 7 113 0 0,-1 3 68 0 0,2 3 82 0 0,3 7 162 0 0,5 15 243 0 0,-14-19-407 0 0,0-1-47 0 0,-5-7-83 0 0,17 33 396 0 0,-3 2-80 0 0,0 8-16 0 0,0 23 57 0 0,-7 1-20 0 0,-5-22-73 0 0,-2-7 9 0 0,-1 0 67 0 0,0-23-14 0 0,-1 0 0 0 0,-4 15-334 0 0,-3 0 388 0 0,-5-3 52 0 0,11-24-345 0 0,0 0-1 0 0,0 0 0 0 0,0 0 1 0 0,-1 0-1 0 0,1-1 1 0 0,-1 0-1 0 0,0 1-94 0 0,-10 4 328 0 0,-4-2 132 0 0,8-4-176 0 0,0-1 43 0 0,-7-3 95 0 0,1-3-66 0 0,2-2-60 0 0,4-3-53 0 0,2-2-45 0 0,4-2-38 0 0,4 12-139 0 0,0-1 0 0 0,0 0 1 0 0,0 0-1 0 0,0 1 0 0 0,1-1 0 0 0,-1 0 0 0 0,1 0 1 0 0,-1 1-1 0 0,1-1 0 0 0,0 0 0 0 0,0 1-21 0 0,4-9 87 0 0,1 0-36 0 0,9-10-43 0 0,7-2-126 0 0,10-6-206 0 0,-27 25 304 0 0,0 1-36 0 0,4-3-149 0 0,0 0-107 0 0,0 0-85 0 0,2-2-201 0 0,7-4-388 0 0,5-5-328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5T16:37:37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53 281 10768 0 0,'0'0'241'0'0,"1"-1"38"0"0,0-1-205 0 0,-1 1-16 0 0,0 0 0 0 0,2-1 18 0 0,3-4 109 0 0,0 2-42 0 0,1-1 44 0 0,-5 4 587 0 0,0 0-69 0 0,0 1-67 0 0,0-1-63 0 0,0 1-60 0 0,0 0-57 0 0,0 0-54 0 0,0 1-51 0 0,0-1-48 0 0,-1 1-44 0 0,1 0-42 0 0,0-1-39 0 0,0 2 79 0 0,0 1-117 0 0,-1-1-94 0 0,1 0-50 0 0,1 10-230 0 0,-2-9 239 0 0,0-2 36 0 0,0 0 33 0 0,0 1 90 0 0,0-1 84 0 0,2 19 179 0 0,-1 1-65 0 0,-1 0-58 0 0,-1 0-52 0 0,0-1-45 0 0,0 1-39 0 0,-3 21 82 0 0,0 9-39 0 0,0-11 62 0 0,-4 8-275 0 0,2-9 64 0 0,1 2-59 0 0,-2-5 46 0 0,2-15-32 0 0,3-7 24 0 0,-1 3-29 0 0,-1-4-57 0 0,-1-5-47 0 0,0-2-67 0 0,2-2-429 0 0,1-2 2 0 0,0-8-22 0 0,0-1 94 0 0,1 1 43 0 0,-1-1 42 0 0,1 0 37 0 0,0-3-134 0 0,-1-1 62 0 0,1 1 48 0 0,0-1 37 0 0,-5-29-958 0 0,3 7 527 0 0,4 0-86 0 0,3-7-265 0 0,5-19-673 0 0,-2 21 634 0 0,-5 22 805 0 0,8-35-880 0 0,-5 30 768 0 0,-1 3 136 0 0,-2 9 226 0 0,0 1 32 0 0,2-6 186 0 0,1 1 75 0 0,0 0 74 0 0,1 1 74 0 0,0-1 71 0 0,0 1 71 0 0,1 1 70 0 0,0-1 69 0 0,8-5 532 0 0,-8 12-461 0 0,-1 0 1 0 0,1 1-1 0 0,6-4-650 0 0,1 1 809 0 0,-6 4-226 0 0,0 2-42 0 0,0 0-41 0 0,0 2-38 0 0,1 2-37 0 0,-1 0-33 0 0,9 6 297 0 0,-3 2-109 0 0,-1 3-93 0 0,-3 0-76 0 0,-3 0-58 0 0,-1 7 74 0 0,-2-1-84 0 0,-3-13-226 0 0,-1 1 0 0 0,0-1 0 0 0,0 0 0 0 0,0 1 1 0 0,-1-1-1 0 0,0 1 0 0 0,-1 2-117 0 0,-4 12 287 0 0,4-17-219 0 0,1 0-1 0 0,-2 0 0 0 0,1-1 0 0 0,0 1 0 0 0,-1-1 1 0 0,0 1-1 0 0,0-1 0 0 0,-2 1-67 0 0,-1 3 73 0 0,-1-1-1 0 0,0 1 1 0 0,0-1-1 0 0,-1-1 1 0 0,-5 5-73 0 0,3-5 49 0 0,0 0 0 0 0,0 0 0 0 0,0-1 0 0 0,-1-1 0 0 0,0 0-49 0 0,7-2-182 0 0,0-1 42 0 0,-5 2-36 0 0,-1-1 99 0 0,-14 2 1 0 0,16-4 16 0 0,1 0-48 0 0,-1-1-105 0 0,4 0 64 0 0,0 0-33 0 0,0 0-37 0 0,0-1-41 0 0,1 1-43 0 0,-1-2-47 0 0,1 1-51 0 0,0-1-54 0 0,1 1-58 0 0,0-2-62 0 0,-1 1-64 0 0,2-1-69 0 0,-1-1-72 0 0,1 0-75 0 0,1 4 486 0 0,0 0-36 0 0,0-1-500 0 0,0-1-307 0 0,0-1-746 0 0</inkml:trace>
  <inkml:trace contextRef="#ctx0" brushRef="#br0" timeOffset="484.845">457 1 10448 0 0,'0'0'233'0'0,"0"0"39"0"0,0 0 16 0 0,0 0-32 0 0,-1 0-192 0 0,1 1-36 0 0,-8 18 173 0 0,3-8 42 0 0,2-1 63 0 0,1 1 57 0 0,1 3 48 0 0,2 8 250 0 0,1 0-97 0 0,1 0-78 0 0,0 0-59 0 0,1 5 327 0 0,-2 0 0 0 0,0 9-754 0 0,-2-16 316 0 0,-1 1-64 0 0,0 0-54 0 0,-1 0-44 0 0,-3 17 42 0 0,0-14-31 0 0,0 0 0 0 0,-6 14-165 0 0,7-28 12 0 0,-4 6 86 0 0,1-2-22 0 0,5-10 57 0 0,0-7 31 0 0,2-2-56 0 0,0 3-103 0 0,0 0-47 0 0,2-10 47 0 0,2 0-38 0 0,11-26-179 0 0,-3 8 76 0 0,-3 8-11 0 0,1 0-1 0 0,1 1 1 0 0,10-14 147 0 0,-8 15-41 0 0,1 1 55 0 0,-6 9 40 0 0,0-1-47 0 0,-4 7-28 0 0,0-1 0 0 0,0 1 0 0 0,0 0 0 0 0,1 0 0 0 0,-1 0 0 0 0,1 0 0 0 0,0 1 0 0 0,0 0 0 0 0,3-1 21 0 0,-7 3 69 0 0,-1 1 75 0 0,0 0 16 0 0,0 0 0 0 0,3 9 29 0 0,-1 2-58 0 0,-1 6-15 0 0,-4 19 79 0 0,-5 2-44 0 0,1-7-109 0 0,-2 9-39 0 0,5-27-46 0 0,0 1-48 0 0,1-5-14 0 0,1 0-39 0 0,-1 0-45 0 0,1 1-52 0 0,2-10-44 0 0,0 0 105 0 0,0 0 91 0 0,-1 1 75 0 0,1-1 77 0 0,0 0 63 0 0,-1 1 383 0 0,1 0-379 0 0,0-1-62 0 0,0 0-89 0 0,0 1-113 0 0,-1-1-32 0 0,1 0-69 0 0,0 0-76 0 0,0 0-86 0 0,0 1-3 0 0,0-1-69 0 0,0 0-72 0 0,0 0-77 0 0,0 0-82 0 0,0 1-86 0 0,0-1-90 0 0,0 0-94 0 0,0 0-1056 0 0,0 0-1137 0 0</inkml:trace>
  <inkml:trace contextRef="#ctx0" brushRef="#br0" timeOffset="784.401">711 189 9152 0 0,'0'0'208'0'0,"0"0"33"0"0,0 0 14 0 0,0 1-42 0 0,0 7-154 0 0,-1-2 62 0 0,0 2 87 0 0,-1 1 187 0 0,0 3 200 0 0,2-3-265 0 0,-1 9 295 0 0,-1 1-49 0 0,-1 2-57 0 0,2-1-114 0 0,1-10-255 0 0,1 0-40 0 0,2 0-44 0 0,0-1-48 0 0,8 8 109 0 0,-11-17-110 0 0,1 1 0 0 0,0 0-1 0 0,0 0 1 0 0,0-1-1 0 0,0 1 1 0 0,1 0-1 0 0,-1-1 1 0 0,0 1-1 0 0,0-1 1 0 0,0 1-1 0 0,0-1 1 0 0,1 0 0 0 0,-1 0-1 0 0,0 1 1 0 0,0-1-1 0 0,2 0-16 0 0,0 0 41 0 0,-1-1-1 0 0,1 1 0 0 0,0 0 1 0 0,0-1-1 0 0,0 0 0 0 0,0 0 1 0 0,0 0-41 0 0,13-5 159 0 0,-8 2-95 0 0,-4 3-19 0 0,-1-1 0 0 0,1 0 0 0 0,-1 0 0 0 0,0 0 0 0 0,1-1 0 0 0,1-1-45 0 0,-2 1 42 0 0,1-1 1 0 0,-1 0-1 0 0,0 1 0 0 0,0-1 1 0 0,1-2-43 0 0,-1 2 26 0 0,-1 0 0 0 0,0 0 1 0 0,0 0-1 0 0,0 0 0 0 0,-1-1 0 0 0,0 1 1 0 0,1 0-1 0 0,-1-1 0 0 0,-1 1 0 0 0,1-1 1 0 0,-1 1-1 0 0,1-1 0 0 0,-1 1 0 0 0,-1-1 1 0 0,1 1-1 0 0,-1-1 0 0 0,1 1 1 0 0,-1-1-1 0 0,-2-2-26 0 0,2 3 10 0 0,-1 0-1 0 0,1 1 1 0 0,-1 0 0 0 0,0-1 0 0 0,-1 1-1 0 0,1 0 1 0 0,0 0 0 0 0,-1 0 0 0 0,0 0-1 0 0,1 0 1 0 0,-1 1 0 0 0,0-1-1 0 0,-3-1-9 0 0,-5-1-21 0 0,-1 3-53 0 0,5 1-77 0 0,-1 0 60 0 0,-17 1-25 0 0,14 0 29 0 0,4 1-8 0 0,1-1-47 0 0,1 1-20 0 0,-1 0-48 0 0,1 0-52 0 0,0 1-61 0 0,0-1-66 0 0,0 1-73 0 0,0 0-80 0 0,0 0-86 0 0,4-1 305 0 0,0-1-43 0 0,0 1-38 0 0,0-1-33 0 0,0 1-124 0 0,0-1-34 0 0,-2 2-1303 0 0</inkml:trace>
  <inkml:trace contextRef="#ctx0" brushRef="#br0" timeOffset="1103.307">1135 27 11136 0 0,'0'0'330'0'0,"0"0"-8"0"0,0 0-157 0 0,-1 1-58 0 0,0 3 66 0 0,0 0-66 0 0,-8 31 1626 0 0,2-13-670 0 0,4-11-600 0 0,-1 0-36 0 0,1 0-42 0 0,1 0-47 0 0,-2 7 54 0 0,2-6-158 0 0,-2 6 55 0 0,2-9-187 0 0,0 0-35 0 0,-4 12 53 0 0,0 1-36 0 0,-5 22 5 0 0,2-7-53 0 0,4-19-47 0 0,-9 34 148 0 0,7-30-126 0 0,2-10-50 0 0,-1-1-44 0 0,0 0-54 0 0,0 0-64 0 0,5-10-12 0 0,1-1 59 0 0,-1 1 50 0 0,1 0 42 0 0,-1 0 28 0 0,-3 3 80 0 0,3-3-94 0 0,0 0-71 0 0,0-1 5 0 0,0 1-40 0 0,1-1-43 0 0,-1 0-48 0 0,0 1-79 0 0,1-1-67 0 0,-1 0-75 0 0,0 0-81 0 0,0 0-86 0 0,1 0-93 0 0,-1 0-100 0 0,0 0-105 0 0,-1-1-1015 0 0,-2-1-1091 0 0,4 2 3023 0 0</inkml:trace>
  <inkml:trace contextRef="#ctx0" brushRef="#br0" timeOffset="1893.89">1142 126 7456 0 0,'6'-2'188'0'0,"0"0"-35"0"0,5 0 69 0 0,1 0-80 0 0,15 0 127 0 0,-18 2-146 0 0,0 0 45 0 0,-4 0-18 0 0,1 0 33 0 0,0 0 38 0 0,0 0 43 0 0,0-1 47 0 0,0 1 53 0 0,0 0 57 0 0,0-1 62 0 0,-3 1 111 0 0,0 0-69 0 0,0 1-63 0 0,0 0-58 0 0,0 1-53 0 0,0 0-50 0 0,-1 0-43 0 0,1 1-40 0 0,0 1 62 0 0,1 1-68 0 0,-1 0-21 0 0,2 2 39 0 0,-4-5-165 0 0,-2-1 139 0 0,0 1-102 0 0,-3 4-2 0 0,3-4-44 0 0,1 0 33 0 0,-6 10 286 0 0,-3 1-87 0 0,-2-1-70 0 0,0 1-57 0 0,-8 6 28 0 0,15-14-174 0 0,-6 8 75 0 0,0 0 0 0 0,0 0 0 0 0,-4 10-90 0 0,1 8 81 0 0,12-26-80 0 0,-1 0 0 0 0,1 0 0 0 0,1 0 0 0 0,-1 0 0 0 0,1 1 0 0 0,0-1 0 0 0,0 0 0 0 0,0 0 0 0 0,1 1 0 0 0,0 2-1 0 0,-1-6 5 0 0,2 1-6 0 0,4 4 75 0 0,-4-6-56 0 0,1 1-1 0 0,-1 0 1 0 0,0-1 0 0 0,1 0 0 0 0,-1 0-1 0 0,1 1 1 0 0,-1-1 0 0 0,1-1 0 0 0,0 1 0 0 0,-1 0-1 0 0,1-1 1 0 0,0 1 0 0 0,0-1 0 0 0,-1 0-1 0 0,1 0 1 0 0,0 0 0 0 0,1 0-18 0 0,3-1 37 0 0,-1 1-1 0 0,0-1 1 0 0,0-1 0 0 0,0 1 0 0 0,0-1-1 0 0,5-2-36 0 0,-4 1 22 0 0,-1-1 0 0 0,1 1-1 0 0,-1-1 1 0 0,0-1-1 0 0,-1 1 1 0 0,1-1-1 0 0,3-4-21 0 0,-6 6 10 0 0,0 0 0 0 0,0-1 0 0 0,-1 1 0 0 0,1 0 0 0 0,-1-1 0 0 0,0 1 0 0 0,0-1 0 0 0,0 0 0 0 0,-1 0 0 0 0,1 0 0 0 0,-1 0 0 0 0,0 0 0 0 0,0 0 0 0 0,0 0-10 0 0,1-17 54 0 0,0-6-64 0 0,-1-1-114 0 0,-1 14 12 0 0,0 0-38 0 0,-2 1-40 0 0,0-1-43 0 0,0 2 94 0 0,2 10 118 0 0,0-1 0 0 0,0 1 0 0 0,0 0 0 0 0,0-1 0 0 0,0 1 0 0 0,0 0 0 0 0,1 0 0 0 0,-1 0 0 0 0,1-1 0 0 0,-1 1 0 0 0,1 0 0 0 0,1-2 21 0 0,1 2-76 0 0,-2 1 62 0 0,0 0 0 0 0,0 1-1 0 0,1-1 1 0 0,-1 0 0 0 0,0 1-1 0 0,0 0 1 0 0,1-1 0 0 0,-1 1-1 0 0,1 0 1 0 0,-1-1 0 0 0,0 1 0 0 0,1 0-1 0 0,-1 0 1 0 0,1 0 14 0 0,-1 0-13 0 0,1 1 1 0 0,0-1-1 0 0,0 0 1 0 0,0 1-1 0 0,-1-1 1 0 0,1 1-1 0 0,0 0 1 0 0,-1 0-1 0 0,2 0 13 0 0,3 3-29 0 0,0 1 0 0 0,-1-1-1 0 0,1 1 1 0 0,-1 0 0 0 0,1 1 29 0 0,7 8-125 0 0,-9-10 119 0 0,0 1-1 0 0,0 0 1 0 0,0 0-1 0 0,0 0 0 0 0,-1 0 1 0 0,0 0-1 0 0,0 1 1 0 0,1 4 6 0 0,9 25-31 0 0,-7-14 40 0 0,3 25-6 0 0,-4-21 83 0 0,-3-14-26 0 0,-2 3 83 0 0,0-11-93 0 0,0-2 31 0 0,0-1-1 0 0,0 0 0 0 0,0-2 89 0 0,0-8 49 0 0,1 5-203 0 0,0-1-1 0 0,-1 1 1 0 0,1 0-1 0 0,1 0 1 0 0,-1 0-1 0 0,1 0 1 0 0,1-1-15 0 0,3-9-14 0 0,1 0-63 0 0,-1 1-73 0 0,4-5-2 0 0,-4 9 24 0 0,1 1-1 0 0,-1 0 1 0 0,2 1 0 0 0,-1 0 0 0 0,1 0 128 0 0,14-12-223 0 0,0 6 127 0 0,-12 8 99 0 0,1 1 43 0 0,2 1-238 0 0,-1 2 81 0 0,0 4 68 0 0,0 1 60 0 0,1 4 64 0 0,-1 2 52 0 0,-10-7-93 0 0,0 0 0 0 0,0 1 0 0 0,-1-1 0 0 0,1 1 0 0 0,0-1 1 0 0,-1 1-1 0 0,1-1 0 0 0,-1 1 0 0 0,0 0 0 0 0,0 0 0 0 0,0 0 0 0 0,0-1 0 0 0,0 4-40 0 0,2 15 272 0 0,3 19 323 0 0,-5-11-261 0 0,-1-27-310 0 0,-1 28 284 0 0,1-24-257 0 0,-1-1 0 0 0,1 1-1 0 0,-2 0 1 0 0,1 0 0 0 0,-1 0-1 0 0,-1 2-50 0 0,2-5-46 0 0,1-1 43 0 0,-2 5 129 0 0,1-3-54 0 0,0-1-63 0 0,1-1-42 0 0,-1 1-47 0 0,-1 0-31 0 0,1 0-47 0 0,-1 1-53 0 0,0 0-59 0 0,2-3-8 0 0,0-1-46 0 0,0 1-44 0 0,-1 0-38 0 0,1-1-249 0 0,-1 1-59 0 0,1 0-48 0 0,0 0-33 0 0,-2 1-1448 0 0,0 1-1270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5T16:37:44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1 276 6592 0 0,'0'0'122'0'0,"0"0"-56"0"0,4 0-29 0 0,-3 0-5 0 0,0 0 97 0 0,-1-1-14 0 0,0 1 41 0 0,4-4-125 0 0,-2 2 1234 0 0,-1 1-127 0 0,1-1-121 0 0,-1 2-115 0 0,0-1-108 0 0,0 1-103 0 0,0 0-97 0 0,0 0-90 0 0,-1 0-84 0 0,1 1-78 0 0,-1-1-72 0 0,1 1-66 0 0,-1 0-59 0 0,0 0-55 0 0,0 1-46 0 0,0-1-42 0 0,0 1-42 0 0,0-1-35 0 0,0 2-107 0 0,-1 4-311 0 0,1-5 384 0 0,0 0 44 0 0,-1 0 58 0 0,1-1 59 0 0,0 0 69 0 0,0 0 79 0 0,0-1-24 0 0,0 0 41 0 0,-2 10 65 0 0,1 0-35 0 0,-1 10 155 0 0,3 0-107 0 0,1 0-86 0 0,6 11-2 0 0,-6-25-182 0 0,1-1 1 0 0,-1 0 0 0 0,1 0-1 0 0,0-1 1 0 0,0 1-1 0 0,0-1 1 0 0,3 4-26 0 0,1-2 83 0 0,-2-2-38 0 0,7-1-20 0 0,-9-2-7 0 0,0-1 7 0 0,-1 1 1 0 0,1-1-1 0 0,0 0 1 0 0,0 0-1 0 0,-1 0 1 0 0,1 0-1 0 0,0 0 1 0 0,0-1-1 0 0,-1 1 1 0 0,1-1-1 0 0,0 0 1 0 0,1 0-26 0 0,1-1 31 0 0,-1 0 0 0 0,0 0 0 0 0,0 0 0 0 0,0-1 0 0 0,-1 0 0 0 0,1 1 1 0 0,1-3-32 0 0,1 0 37 0 0,-1-1 1 0 0,0 0 0 0 0,0 0-1 0 0,1-2-37 0 0,11-23 106 0 0,-11 25-108 0 0,-5 6-59 0 0,0 1-4 0 0,0-1 64 0 0,1 1 1 0 0,-1-1-1 0 0,0 1 0 0 0,0 0 1 0 0,0-1-1 0 0,0 1 1 0 0,-1 0-1 0 0,1 0 0 0 0,0 0 1 0 0,0 0-1 0 0,0 0 1 0 0,-1 0-1 0 0,1 0 1 0 0,0 0-1 0 0,-1 0 0 0 0,1 0 1 0 0,-1 0-1 0 0,1 0 1 0 0,-1 0-1 0 0,1 0 0 0 0,-1 1 1 0 0,0-1-1 0 0,0 0 1 0 0,5 11 0 0 0,-3-10 0 0 0,0 0 0 0 0,0 1 0 0 0,-1-1 0 0 0,1 0 0 0 0,-1 1 0 0 0,1-1 0 0 0,-1 1 0 0 0,0-1 0 0 0,1 1 0 0 0,5 5 0 0 0,-4-5 0 0 0,14 9 0 0 0,1-4-24 0 0,2-3 66 0 0,0-3 57 0 0,0-4 50 0 0,1-2 41 0 0,-1-2 34 0 0,-12 2-51 0 0,0 1-1 0 0,0-1 1 0 0,4-3-173 0 0,-11 6 20 0 0,1-1 1 0 0,0 1-1 0 0,-1 0 1 0 0,1-1-1 0 0,-1 1 1 0 0,0-1-1 0 0,1 0 1 0 0,-1 1-1 0 0,0-1 1 0 0,0 0-1 0 0,0 0 1 0 0,0 0 0 0 0,0 0-1 0 0,-1 0 1 0 0,1 0-1 0 0,0 0 1 0 0,-1 0-1 0 0,0 0 1 0 0,1 0-1 0 0,-1 0 1 0 0,0 0-1 0 0,0 0 1 0 0,0 0-1 0 0,0 0 1 0 0,-1 0-1 0 0,1 0 1 0 0,-1 0-1 0 0,0-2-20 0 0,0-1 49 0 0,-1-1 0 0 0,1 1-1 0 0,-1 0 1 0 0,-1 0 0 0 0,1-1-49 0 0,-15-20 171 0 0,-2-1-145 0 0,11 14 21 0 0,5 8-44 0 0,0 0 0 0 0,0 1 0 0 0,-1-1 0 0 0,0 1 0 0 0,-3-3-3 0 0,4 4-2 0 0,0 0-1 0 0,0-1 1 0 0,0 1 0 0 0,0-1 0 0 0,0 0 0 0 0,1 0-1 0 0,0 0 1 0 0,-1 0 0 0 0,1 0 2 0 0,-1-2-67 0 0,-5 0 10 0 0,0 0-23 0 0,7 1-29 0 0,1 3 55 0 0,0 0-106 0 0,-1-1-44 0 0,1 2 159 0 0,0 1-1 0 0,0-1 1 0 0,0 1-1 0 0,-1-1 1 0 0,1 0-1 0 0,0 1 0 0 0,-1-1 1 0 0,1 1-1 0 0,0-1 1 0 0,-1 1-1 0 0,1-1 1 0 0,0 1-1 0 0,-1 0 1 0 0,1-1-1 0 0,-1 1 1 0 0,1 0-1 0 0,-1-1 1 0 0,1 1-1 0 0,-1 0 0 0 0,1-1 1 0 0,-1 1-1 0 0,0 0 1 0 0,1 0-1 0 0,-1 0 1 0 0,0-1 45 0 0,0 1-206 0 0,0 0 42 0 0,-3-1-441 0 0,3 2 334 0 0,0-1-111 0 0,0 0 100 0 0,0 0-56 0 0,1 0-64 0 0,-1 0-71 0 0,1 0 76 0 0,0 0-54 0 0,-1 0-46 0 0,1 0-41 0 0,0 0-154 0 0,0 0-40 0 0,-1 0-186 0 0,1 0-503 0 0</inkml:trace>
  <inkml:trace contextRef="#ctx0" brushRef="#br0" timeOffset="333.164">555 129 10880 0 0,'0'0'248'0'0,"0"0"34"0"0,0 0 20 0 0,0 0-38 0 0,0 0-199 0 0,1 0-37 0 0,0 1-21 0 0,1-1 26 0 0,-1 1 28 0 0,4 3 700 0 0,0 1-40 0 0,-3 2-49 0 0,0 1-59 0 0,0 0-68 0 0,-2 0-79 0 0,1-1-87 0 0,-1-2-98 0 0,0 1 79 0 0,-1 0-52 0 0,0 0-43 0 0,0 1-35 0 0,-1 3 95 0 0,1 14 377 0 0,3-6-309 0 0,-2 1-40 0 0,-1 0-36 0 0,3 0-35 0 0,0 0-22 0 0,0-1-93 0 0,0 2-51 0 0,8 32 81 0 0,-10-50-166 0 0,0-2-115 0 0,0 0 185 0 0,0 1-35 0 0,1 0-33 0 0,-1 0-123 0 0,1 0-113 0 0,0-1-102 0 0,0 0-92 0 0,0 0-81 0 0,0 0-72 0 0,-1 0 67 0 0,1-1-35 0 0,1 0-595 0 0,2-1-2478 0 0,-2-1 1353 0 0,0 0-1258 0 0</inkml:trace>
  <inkml:trace contextRef="#ctx0" brushRef="#br0" timeOffset="505.02">750 33 12240 0 0,'1'-1'259'0'0,"2"-7"449"0"0,-2 6-523 0 0,1-1-42 0 0,-1 1-75 0 0,0 1-35 0 0,-1-1-40 0 0,1 1-46 0 0,1-1 72 0 0,-1 1 50 0 0,-1 1-69 0 0,0 0 143 0 0,1 0 168 0 0,-1-1 24 0 0,0 0 37 0 0,1-2 932 0 0,0 1-784 0 0,0 2-245 0 0,0-1-34 0 0,1 1-43 0 0,0-1-50 0 0,0 1-58 0 0,0 0-65 0 0,1 0-74 0 0,0 1-81 0 0,0-1 152 0 0,-1 0-81 0 0,0 1-67 0 0,0 0-56 0 0,2 0-247 0 0,2 3-714 0 0,-5-3 77 0 0</inkml:trace>
  <inkml:trace contextRef="#ctx0" brushRef="#br0" timeOffset="740.324">953 80 10968 0 0,'3'4'60'0'0,"-1"0"81"0"0,-1 0 49 0 0,0 6 320 0 0,-1-3-256 0 0,0-4-170 0 0,-1 1-42 0 0,1-1-53 0 0,-1 1-62 0 0,-2 9-14 0 0,0-1 99 0 0,0 1 90 0 0,0-1 77 0 0,-1 2 101 0 0,0 1 70 0 0,1 2 140 0 0,-2 8 335 0 0,-1 6 88 0 0,-2 14 299 0 0,3-9-467 0 0,1-12-333 0 0,3-15-283 0 0,-1 1-33 0 0,0 0-39 0 0,0-1-44 0 0,-11 54 179 0 0,13-63-391 0 0,0 1 65 0 0,0-1 56 0 0,0 1 51 0 0,-1-1 75 0 0,1 1 87 0 0,-1 3 507 0 0,1-4-542 0 0,-1 1-39 0 0,1 0-51 0 0,0-1-64 0 0,-1 1-77 0 0,1 0-90 0 0,-1-1-61 0 0,1 1-90 0 0,-1-1-99 0 0,1 0-106 0 0,-1 1-116 0 0,1-1-125 0 0,0 0 359 0 0,-1 0-33 0 0,1 0-37 0 0,0 0-35 0 0,-3 1-1659 0 0,-2 0-1126 0 0</inkml:trace>
  <inkml:trace contextRef="#ctx0" brushRef="#br0" timeOffset="1007.293">662 233 11720 0 0,'2'-1'264'0'0,"5"-1"20"0"0,1 1-62 0 0,-1-1-54 0 0,1 1-45 0 0,0 0-29 0 0,1-1-34 0 0,19-1 36 0 0,-15 2-29 0 0,2 0 96 0 0,58-6 1381 0 0,-48 4-1100 0 0,0 0-90 0 0,-4-1-151 0 0,-1 1-102 0 0,1-1-121 0 0,-11 2-41 0 0,0-1-37 0 0,-8 3 121 0 0,0 0-41 0 0,-1-1-40 0 0,1 1-42 0 0,0-1-39 0 0,-1 1-41 0 0,1-1-41 0 0,0 1-39 0 0,-1-1-41 0 0,1 1-40 0 0,-1-1-39 0 0,1 1-40 0 0,-1-1-40 0 0,1 0-39 0 0,-1 0-39 0 0,0 1-40 0 0,3-3-1302 0 0,0 0-1068 0 0,-4 3 2934 0 0</inkml:trace>
  <inkml:trace contextRef="#ctx0" brushRef="#br0" timeOffset="1307.558">1099 10 11552 0 0,'-2'6'219'0'0,"2"0"-40"0"0,-1 6 78 0 0,1 3-89 0 0,1 7-77 0 0,0-1-21 0 0,-1-7 52 0 0,-1-3 69 0 0,0 1 112 0 0,-1-3-117 0 0,1 1 54 0 0,0 2 101 0 0,0 6 240 0 0,-1 13 455 0 0,1-20-733 0 0,-1-1-42 0 0,-3 27 699 0 0,3-21-597 0 0,1-5-176 0 0,1 0-87 0 0,0-2-2 0 0,-1 13 220 0 0,1-18-204 0 0,0-4-105 0 0,0 0 0 0 0,0 0 1 0 0,0 1-1 0 0,0-1 0 0 0,0 0 0 0 0,1 0 1 0 0,-1 0-1 0 0,0 0 0 0 0,0 0 0 0 0,0 0 1 0 0,0 0-1 0 0,0 1 0 0 0,0-1 1 0 0,1 0-1 0 0,-1 0 0 0 0,0 0 0 0 0,0 0 1 0 0,0 0-1 0 0,0 0 0 0 0,1 0 0 0 0,-1 0 1 0 0,0 0-1 0 0,0 0 0 0 0,0 0 0 0 0,0 0 1 0 0,1 0-1 0 0,-1 0 0 0 0,0 0 0 0 0,0 0 1 0 0,0 0-1 0 0,0 0 0 0 0,1 0 1 0 0,-1 0-1 0 0,0 0 0 0 0,0 0 0 0 0,0 0 1 0 0,0 0-10 0 0,6-3 178 0 0,-3 2-149 0 0,-2 0-60 0 0,8-8 113 0 0,0-1-51 0 0,-2-1-47 0 0,0 0-44 0 0,-2 0-40 0 0,1-1-38 0 0,4-12-236 0 0,-4 8 80 0 0,1 1-38 0 0,-5 12 265 0 0,0-1 1 0 0,0 1-1 0 0,1 0 0 0 0,-1-1 1 0 0,1 1-1 0 0,0 1 0 0 0,1-3 67 0 0,0 2-80 0 0,-1 0 0 0 0,0 0 0 0 0,-1 0 0 0 0,1-1 0 0 0,1-2 80 0 0,2-1-129 0 0,2 4 91 0 0,-1 3 74 0 0,2 3 59 0 0,0 3 71 0 0,8 10 287 0 0,-11-6-205 0 0,0 9 211 0 0,-3-9-245 0 0,0 0-67 0 0,9 20 379 0 0,-8-8-132 0 0,2-2-47 0 0,-5-17-301 0 0,0-1 1 0 0,0 1-1 0 0,-1-1 0 0 0,1 1 0 0 0,-1-1 1 0 0,1 1-1 0 0,-1-1 0 0 0,0 1 0 0 0,0 0 0 0 0,0 1-46 0 0,0-3 24 0 0,0 1-1 0 0,0-1 1 0 0,1 1-1 0 0,-1-1 1 0 0,0 1-1 0 0,1-1 1 0 0,0 1-1 0 0,-1-1 1 0 0,1 1-1 0 0,0-1 1 0 0,-1 1-1 0 0,1-1 1 0 0,0 0-1 0 0,0 0 1 0 0,0 1-1 0 0,0-1-23 0 0,7 11 191 0 0,-5-8-95 0 0,1-1-35 0 0,10 4 16 0 0,-9-5-38 0 0,18 8-23 0 0,-17-7-30 0 0,-1-3-37 0 0,3 0-124 0 0,2-1-92 0 0,0-1-113 0 0,-5 2 141 0 0,-1-1-36 0 0,-3 0-244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5T16:37:46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81 13304 0 0,'0'0'298'0'0,"0"0"46"0"0,0 0 23 0 0,0 0-154 0 0,0 0-102 0 0,0 0-30 0 0,0 1-39 0 0,0 2-12 0 0,0 0 20 0 0,0 8 613 0 0,-1 1-76 0 0,1 0-71 0 0,0 0-64 0 0,-1 0-60 0 0,0 0-55 0 0,1 0-48 0 0,-1-1-44 0 0,0 9 71 0 0,0-1-77 0 0,0 4-22 0 0,1 12 47 0 0,0-8-229 0 0,1 2 90 0 0,0 42 272 0 0,-2-48-332 0 0,-1 0-81 0 0,2-21-99 0 0,0 0 46 0 0,-1 6-27 0 0,1-6 52 0 0,-1 1-91 0 0,1-1 26 0 0,0-1-35 0 0,0 2-133 0 0,0-1-98 0 0,0 0-114 0 0,0-1 197 0 0,0 0-35 0 0,0-1-288 0 0,-1 1-349 0 0,-5 2-684 0 0</inkml:trace>
  <inkml:trace contextRef="#ctx0" brushRef="#br0" timeOffset="262.484">0 281 11600 0 0,'0'0'264'0'0,"0"0"34"0"0,0 0 21 0 0,0 0-133 0 0,0 0-89 0 0,1 0-3 0 0,5-2-80 0 0,4-2 8 0 0,0 1 41 0 0,9-3 168 0 0,3 0 158 0 0,-3 1 6 0 0,26-5 594 0 0,-18 5-466 0 0,-15 3-339 0 0,0 0-42 0 0,1 0-49 0 0,-1 0-58 0 0,46-10 164 0 0,-34 4-148 0 0,-8 2-70 0 0,1-1-70 0 0,-4 0-52 0 0,0 0-74 0 0,-1-1-83 0 0,0-1-97 0 0,0 0-106 0 0,-1 0-119 0 0,-6 3 262 0 0,1 1-34 0 0,-1 0-35 0 0,0-1-37 0 0,2-5-453 0 0,0 2-3 0 0</inkml:trace>
  <inkml:trace contextRef="#ctx0" brushRef="#br0" timeOffset="817.174">486 0 11312 0 0,'0'0'256'0'0,"0"0"34"0"0,0 0 21 0 0,0 0-35 0 0,0 4-183 0 0,0 7-79 0 0,0-7 20 0 0,0 1 62 0 0,1-1 49 0 0,-1 0 38 0 0,1 9 567 0 0,-1-6-457 0 0,-1-2-124 0 0,1 0-51 0 0,-2 15 572 0 0,3 0-103 0 0,0 17 347 0 0,-3-2-115 0 0,2-23-545 0 0,0 0-60 0 0,-1-3-120 0 0,0-1-48 0 0,-2 13 44 0 0,-4 29 169 0 0,-4 3-259 0 0,6-31 90 0 0,-2 0 40 0 0,6-16-90 0 0,1-5-38 0 0,-1 1 0 0 0,1-1-1 0 0,0 1 1 0 0,-1-1 0 0 0,1 1 0 0 0,-1-1 0 0 0,1 1 0 0 0,-1-1 0 0 0,0 0 0 0 0,0 1 0 0 0,1-1 0 0 0,-1 0-1 0 0,-1 0-1 0 0,0 2-32 0 0,3-4-146 0 0,-1-1 35 0 0,1-2-54 0 0,-1-1 90 0 0,0-5-67 0 0,0 7 61 0 0,5-25-462 0 0,0 13 336 0 0,1 0 47 0 0,4-4 29 0 0,-4 11 129 0 0,-1 1 35 0 0,1-1 11 0 0,13-10-116 0 0,-9 13 110 0 0,-1 1 82 0 0,-4 4-3 0 0,0-1 33 0 0,-3 2 81 0 0,2 1-74 0 0,-1 0-40 0 0,2 3-14 0 0,-2-3 22 0 0,4 4 135 0 0,-1 1-38 0 0,2 9 93 0 0,-1-4-131 0 0,1-1-37 0 0,4 4 82 0 0,-1 2-87 0 0,0 0-63 0 0,-9-13-47 0 0,0-1 1 0 0,1 0 0 0 0,-1 0 0 0 0,1 0-1 0 0,0 0 1 0 0,1 0-1 0 0,-1-1-1 0 0,-1-1 0 0 0,0 1 1 0 0,1-1-1 0 0,-1 0 0 0 0,1 1 0 0 0,-1-1 1 0 0,1-1-1 0 0,0 1 0 0 0,-1 0 1 0 0,3 0-1 0 0,23-1 27 0 0,-24-1-24 0 0,0 1 0 0 0,-1-1 0 0 0,1-1-1 0 0,0 1 1 0 0,3-2-2 0 0,19-11-26 0 0,-2-5-40 0 0,-5-1-48 0 0,-5 5 7 0 0,-9 11 67 0 0,-1-1 0 0 0,0 1-1 0 0,0-1 1 0 0,0 0 0 0 0,-1 0-1 0 0,0-1 1 0 0,1 0 40 0 0,4-11-154 0 0,13-33-300 0 0,-19 43 370 0 0,0 1-1 0 0,0-1 1 0 0,-1 0-1 0 0,1 1 1 0 0,-2-1-1 0 0,1-4 85 0 0,0 2-33 0 0,0 2-36 0 0,-1 3 33 0 0,-2 1 18 0 0,-3 0 1 0 0,3 3 29 0 0,1 0-1 0 0,0 0 1 0 0,0 0 0 0 0,-1 1 0 0 0,1-1-1 0 0,0 1 1 0 0,0-1 0 0 0,-1 1 0 0 0,1-1-1 0 0,0 1 1 0 0,0-1 0 0 0,0 1 0 0 0,-1 1-12 0 0,0-1 61 0 0,-8 6 97 0 0,1 0 0 0 0,0 0 0 0 0,0 1 0 0 0,1 0-1 0 0,-6 9-157 0 0,3-3 122 0 0,2 2-53 0 0,-3 3-182 0 0,-1 2-4 0 0,6-6 114 0 0,1 9 135 0 0,3 0-71 0 0,3-21-61 0 0,1 0 1 0 0,-1 1 0 0 0,1-1-1 0 0,-1 0 1 0 0,1 1 0 0 0,0-1-1 0 0,0 0 1 0 0,0 0 0 0 0,0 0-1 0 0,1 0 1 0 0,0 0 0 0 0,-1 0-1 0 0,2 1 0 0 0,-2-3 9 0 0,0 1 0 0 0,0-1-1 0 0,0 1 1 0 0,0-1-1 0 0,0 0 1 0 0,0 0-1 0 0,1 0 1 0 0,-1 0 0 0 0,0 0-1 0 0,1 0 1 0 0,-1 0-1 0 0,1 0 1 0 0,-1 0-1 0 0,1 0 1 0 0,-1-1-1 0 0,1 1 1 0 0,0-1 0 0 0,-1 1-1 0 0,1-1 1 0 0,0 0-1 0 0,-1 0 1 0 0,1 0-1 0 0,0 0-8 0 0,3 1 27 0 0,0 0-168 0 0,0-1 54 0 0,1 0 47 0 0,-1 1 41 0 0,5-1 83 0 0,19-3 377 0 0,-16 1-346 0 0,-6 0-122 0 0,1 0-87 0 0,0 0-109 0 0,-4 1 55 0 0,-1 0-34 0 0,3-1-145 0 0,-1 0-82 0 0,0 0-92 0 0,0 0-98 0 0,0-1-107 0 0,0 1-113 0 0,0-1-121 0 0,-2 2 423 0 0,-1 0-34 0 0,3-2-1545 0 0,2-3-1189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5T16:37:50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24 9584 0 0,'5'-2'301'0'0,"-1"1"-84"0"0,0-1-68 0 0,0 1-51 0 0,10-3 84 0 0,-9 2-63 0 0,-2 1-16 0 0,0-1 36 0 0,0 0 44 0 0,0 1 52 0 0,-2 0-316 0 0,0 1 34 0 0,0-1 49 0 0,1 0 116 0 0,-1 1 103 0 0,1-1 161 0 0,0 1 106 0 0,-1-1 205 0 0,1 1 481 0 0,-1 0 48 0 0,-1 0-453 0 0,0 0-327 0 0,0 0-43 0 0,-1 0-53 0 0,0 0-62 0 0,-1 0-77 0 0,0 0-77 0 0,0 0-88 0 0,0 0-97 0 0,-18 0 371 0 0,0 0-40 0 0,-1 1-41 0 0,1 0-43 0 0,-1 0-45 0 0,1 1-45 0 0,0-1-47 0 0,0 1-49 0 0,13-1 10 0 0,0 1 0 0 0,0-1 0 0 0,0 1 0 0 0,0 0 0 0 0,1 1 0 0 0,-1-1 0 0 0,-2 3-16 0 0,-13 8 16 0 0,8-3-14 0 0,-10 8-18 0 0,10-2-34 0 0,1 6 73 0 0,10-15-29 0 0,1 1 1 0 0,0-1-1 0 0,0 1 0 0 0,1 0 0 0 0,0-1 1 0 0,0 1-1 0 0,1 2 6 0 0,0 14 28 0 0,3 0 60 0 0,2-2 83 0 0,3-2 106 0 0,-3-10-368 0 0,1 0-1 0 0,0-1 1 0 0,1 0-1 0 0,7 9 92 0 0,-1-2-46 0 0,-1 0 90 0 0,-11-14-37 0 0,1-1 0 0 0,-1 1-1 0 0,0-1 1 0 0,1 0 0 0 0,-1 1 0 0 0,1-1-1 0 0,-1 0 1 0 0,1 0 0 0 0,-1 0 0 0 0,1 0-7 0 0,20 7 116 0 0,23-1 208 0 0,-42-7-295 0 0,5 1 25 0 0,-1-1 0 0 0,0 0 1 0 0,0-1-1 0 0,2 1-54 0 0,-7-1 12 0 0,1 1 0 0 0,0-1 0 0 0,0 1 0 0 0,-1-1 0 0 0,1 0 0 0 0,0 0 0 0 0,-1 0 0 0 0,1 0 0 0 0,-1-1 1 0 0,0 1-1 0 0,1-1 0 0 0,0 0-12 0 0,5-6 94 0 0,3-7 117 0 0,-10 14-193 0 0,0 0 1 0 0,-1 0 0 0 0,1-1-1 0 0,-1 1 1 0 0,0 0-1 0 0,1-1 1 0 0,-1 1 0 0 0,0-1-1 0 0,0 1 1 0 0,0 0-1 0 0,0-1 1 0 0,0 1-19 0 0,-4-13 116 0 0,-10-9 65 0 0,-4 1-39 0 0,-3 2-55 0 0,-3 3-69 0 0,8 7-50 0 0,-1 2-41 0 0,-1 2-45 0 0,0 2-49 0 0,9 3 14 0 0,-13 2-145 0 0,14 0 160 0 0,2 0-9 0 0,0 1-39 0 0,1-1-48 0 0,-1 1-59 0 0,5-2-82 0 0,1 0-20 0 0,0 0 119 0 0,0 0 105 0 0,-1 0 89 0 0,1 0 73 0 0,0 0 53 0 0,-1 1 111 0 0,-1 0 316 0 0,2-1-383 0 0,-1 0-65 0 0,1 0-47 0 0,-1 1-35 0 0,1-1-39 0 0,0 0-42 0 0,-1 0-48 0 0,1 0-51 0 0,0 0-56 0 0,0 1-61 0 0,-1-1-65 0 0,1 0-70 0 0,0 0-73 0 0,-1 0-78 0 0,1 0-82 0 0,0 0-88 0 0,0 0-91 0 0,0 0-95 0 0,0 0-1069 0 0,0 0-1159 0 0</inkml:trace>
  <inkml:trace contextRef="#ctx0" brushRef="#br0" timeOffset="350.474">486 313 8696 0 0,'0'0'197'0'0,"0"0"24"0"0,0 0 18 0 0,0 1-25 0 0,2 8 126 0 0,-1-5-118 0 0,0 1 333 0 0,0 1-39 0 0,0-1-38 0 0,-1 1-34 0 0,1 5 346 0 0,0 1-112 0 0,-1 2 10 0 0,-1 1-108 0 0,0 1 18 0 0,-1 7 207 0 0,1-16-540 0 0,1 0-39 0 0,1 8 123 0 0,1 0-117 0 0,0-1-88 0 0,0-2-71 0 0,-2-7-29 0 0,2 6-7 0 0,1-5 8 0 0,1 2 36 0 0,-1-4-16 0 0,-1-2-34 0 0,2 2-62 0 0,0-2-60 0 0,-1-1-49 0 0,3-2-243 0 0,6-6-521 0 0,-9 4 648 0 0,-1 1 62 0 0,5-5-476 0 0</inkml:trace>
  <inkml:trace contextRef="#ctx0" brushRef="#br0" timeOffset="600.453">547 177 12176 0 0,'0'0'273'0'0,"0"0"40"0"0,0 0 23 0 0,0 0-137 0 0,0 0-96 0 0,0 0-40 0 0,0 0-10 0 0,0 0 31 0 0,0 1 32 0 0,-3 6-56 0 0,1-1-25 0 0,1 6 111 0 0,2-6-109 0 0,0-3-63 0 0,0-1-49 0 0,0 1-59 0 0,0-1-70 0 0,0-2 135 0 0,-1 1-217 0 0</inkml:trace>
  <inkml:trace contextRef="#ctx0" brushRef="#br0" timeOffset="1177.658">646 252 7488 0 0,'0'0'217'0'0,"0"0"-55"0"0,0 0-11 0 0,0 0 51 0 0,0 0 166 0 0,0 0 310 0 0,0 2 143 0 0,1 2-76 0 0,0 1-63 0 0,0-1-51 0 0,0 0-252 0 0,-1-1-44 0 0,1 0-42 0 0,0 1-38 0 0,0 1 67 0 0,0 0-63 0 0,0 0-50 0 0,0 1-37 0 0,1 10 276 0 0,1 0 81 0 0,-1 0-97 0 0,-1-4-159 0 0,0 0-37 0 0,1 12 162 0 0,2 27 372 0 0,-3-40-602 0 0,-1-2-39 0 0,1 10 31 0 0,-1 2-91 0 0,-1 13-71 0 0,1-15 14 0 0,-1 1 44 0 0,1-5 17 0 0,0 2 38 0 0,1-17-332 0 0,1-2 76 0 0,0 0 59 0 0,5-4-55 0 0,-6 5 54 0 0,8-11-111 0 0,1-2 9 0 0,1-1 40 0 0,10-13-55 0 0,-1 3 95 0 0,-9 13 50 0 0,-1 1 0 0 0,2 1 0 0 0,8-8 59 0 0,0 3-49 0 0,19-14-23 0 0,-31 24 63 0 0,0 0 0 0 0,0 1 0 0 0,0 0-1 0 0,5-1 10 0 0,-11 5 303 0 0,0 0-54 0 0,-2 1-48 0 0,-1 1-43 0 0,-4 3 53 0 0,-2 2-104 0 0,-18 13 0 0 0,17-14 27 0 0,-8 4-112 0 0,-13 8 38 0 0,13-3 27 0 0,3-3 26 0 0,-2 4 13 0 0,6-3-124 0 0,2 3 7 0 0,5-2 87 0 0,3-4 24 0 0,3-1 32 0 0,10 12 223 0 0,-5-13-395 0 0,0 0 72 0 0,1-2 46 0 0,15 7 191 0 0,-9-8-165 0 0,-6-2-100 0 0,0-1-55 0 0,0 0-69 0 0,1-1-80 0 0,-1 0-95 0 0,0-1-109 0 0,0 0-121 0 0,-5-1 203 0 0,0 1-36 0 0,8-2-674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5T16:37:48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150 124 9520 0 0,'0'0'276'0'0,"0"0"2"0"0,0 0-165 0 0,1-1-81 0 0,3-7-122 0 0,-3 6 101 0 0,0 1 34 0 0,-1-1 47 0 0,1 1 57 0 0,0 0 68 0 0,-1 1 78 0 0,1-2-94 0 0,0 1 43 0 0,0-2 347 0 0,-3 0 247 0 0,-4 1 516 0 0,2 1-707 0 0,0 0-63 0 0,2 1-248 0 0,0 0-53 0 0,0 0-96 0 0,1 0-49 0 0,0 0-56 0 0,0 0-61 0 0,-8 3 411 0 0,0 2-70 0 0,2 1-62 0 0,0 1-53 0 0,-4 6 59 0 0,-3 7 16 0 0,4-4-106 0 0,5-7-66 0 0,0 0 0 0 0,0 0 1 0 0,-2 9-151 0 0,-2 1 207 0 0,-3 12 146 0 0,1 2-61 0 0,2 0-87 0 0,3-1-111 0 0,5-12-83 0 0,2-17 32 0 0,3 3-21 0 0,3-1 73 0 0,5-5-47 0 0,6-6 3 0 0,-12 1-33 0 0,0 1 0 0 0,0-1 0 0 0,-1 0 0 0 0,0-1 1 0 0,0 1-1 0 0,0-1 0 0 0,-1 0 0 0 0,1 0 0 0 0,-2-1 0 0 0,3-3-18 0 0,7-16 76 0 0,-2 0-1 0 0,0-4-75 0 0,-10 28 4 0 0,0-6 7 0 0,4-11-22 0 0,-5 18-20 0 0,-2 6 84 0 0,2 9-61 0 0,0-12 12 0 0,2 29 9 0 0,-1-23 1 0 0,0 0 1 0 0,1 0-1 0 0,0-1 1 0 0,1 1 0 0 0,-1-1-1 0 0,1 0 1 0 0,1 0-1 0 0,1 3-14 0 0,12 12-1 0 0,-4-12 70 0 0,2-6-99 0 0,0-5-83 0 0,0-4-71 0 0,9-8-220 0 0,5-11-339 0 0,-21 15 530 0 0,0 0-69 0 0,0-1-57 0 0,-1 1-50 0 0,2-4-131 0 0,-1 1-43 0 0,12-26-1231 0 0,-10 17 828 0 0</inkml:trace>
  <inkml:trace contextRef="#ctx0" brushRef="#br0" timeOffset="666.319">394 0 9760 0 0,'0'0'251'0'0,"-1"1"-39"0"0,1 1 113 0 0,1 1-108 0 0,1 0-76 0 0,4 8 121 0 0,-3-7-85 0 0,-1-1 81 0 0,-2-2-81 0 0,1 0 37 0 0,2 6 497 0 0,0 1-58 0 0,0 0-56 0 0,-1-1-53 0 0,0 1-49 0 0,0 0-45 0 0,-1-1-44 0 0,0 1-40 0 0,0 0-37 0 0,-1 0-34 0 0,1 7 206 0 0,-1 1-97 0 0,-1 0-75 0 0,1 11 115 0 0,-1-13-267 0 0,-2 1-35 0 0,-2 13 116 0 0,5-18-160 0 0,-2-1-39 0 0,-5 14 38 0 0,3-12-20 0 0,4-2 21 0 0,-1 1-45 0 0,-4 0 36 0 0,5-9-65 0 0,0-1-109 0 0,1-1-60 0 0,0-2 56 0 0,1-1 34 0 0,0-3 19 0 0,-1 4-14 0 0,13-27-166 0 0,3 2 88 0 0,1-4 63 0 0,-15 27 54 0 0,1-1 0 0 0,0 1 0 0 0,0-1 0 0 0,0 1 1 0 0,5-4 10 0 0,-1 2 0 0 0,1 0 0 0 0,0 0 0 0 0,0 1 0 0 0,0 0 0 0 0,1 0 0 0 0,0 1 0 0 0,0 1 0 0 0,0-1 0 0 0,1 1 0 0 0,15 0 130 0 0,0 3-34 0 0,28 9 19 0 0,-38-5-96 0 0,-1 0 0 0 0,1-2 0 0 0,1 0-19 0 0,-9 0 10 0 0,-5 0-10 0 0,-1-1 0 0 0,0 0 0 0 0,0 0 0 0 0,0 0 0 0 0,0 0 0 0 0,0 0 0 0 0,0 0 0 0 0,0 0 0 0 0,0-1 0 0 0,0 1 0 0 0,0-1 0 0 0,0 0 0 0 0,0 1 0 0 0,1-2 0 0 0,10-2-1 0 0,5-3-5 0 0,-7-1-60 0 0,4-4 17 0 0,-12 10 37 0 0,0-1 1 0 0,0 1 0 0 0,0 0-1 0 0,-1-1 1 0 0,1 0-1 0 0,-1 0 1 0 0,3-2 11 0 0,-4 3-2 0 0,-1 1 0 0 0,1-1-1 0 0,0 0 1 0 0,0 0 0 0 0,-1 1 0 0 0,1-1 0 0 0,-1 0-1 0 0,0 0 1 0 0,1 0 0 0 0,-1 0 0 0 0,0-1 2 0 0,0-3-40 0 0,1 6 40 0 0,-1-1-1 0 0,0 0 1 0 0,0 0-1 0 0,0 1 1 0 0,0-1 0 0 0,0 0-1 0 0,0 0 1 0 0,0 1-1 0 0,0-1 1 0 0,0 0 0 0 0,0 0-1 0 0,0 1 1 0 0,-1-1-1 0 0,1 0 1 0 0,0 1-1 0 0,0-1 1 0 0,-1 0 0 0 0,1 1-1 0 0,0-1 1 0 0,-1 0-1 0 0,1 1 1 0 0,-1-1 0 0 0,1 1-1 0 0,-1-1 1 0 0,1 1-1 0 0,-1-1 1 0 0,1 1-1 0 0,-1-1 1 0 0,0 1 0 0 0,1-1-1 0 0,-1 1 1 0 0,0 0-1 0 0,1-1 1 0 0,-7-3 0 0 0,7 3 0 0 0,-1 1 0 0 0,0-1 0 0 0,0 1 0 0 0,0 0 0 0 0,0-1 0 0 0,1 1 0 0 0,-1-1 0 0 0,0 1 0 0 0,0 0 0 0 0,0 0 0 0 0,0 0 0 0 0,0-1 0 0 0,0 1 0 0 0,0 0 0 0 0,0 0 0 0 0,0 0 0 0 0,1 0 0 0 0,-1 1 0 0 0,0-1 0 0 0,-6 0-10 0 0,0 0 0 0 0,0 1 0 0 0,0 0-1 0 0,1 0 1 0 0,-1 1 0 0 0,-1 1 10 0 0,1-1-1 0 0,0 1 0 0 0,1 0-1 0 0,-1 0 1 0 0,1 0 0 0 0,-5 4 1 0 0,5-2 14 0 0,0 0 0 0 0,0 0 1 0 0,1 0-1 0 0,0 0 0 0 0,-2 3-14 0 0,2-2 33 0 0,1 1 1 0 0,-1-1-1 0 0,2 1 1 0 0,-1 0-1 0 0,0 2-33 0 0,-2 4 54 0 0,-3 6 39 0 0,7-5 71 0 0,2 1 15 0 0,0-11-120 0 0,0 1-1 0 0,0-1 1 0 0,0 1-1 0 0,0-1 1 0 0,1 1-1 0 0,-1-1 0 0 0,1 1 1 0 0,1-1-1 0 0,-1 0 1 0 0,1 0-1 0 0,1 4-58 0 0,0-3 81 0 0,0 1 0 0 0,1 0 0 0 0,-1-1 0 0 0,1 0 0 0 0,2 2-81 0 0,-1-2 80 0 0,0 0 0 0 0,1 0 0 0 0,-1-1 0 0 0,5 3-80 0 0,15 7 144 0 0,1-3-69 0 0,-19-9-33 0 0,-1 0 0 0 0,0-1 0 0 0,0 0 0 0 0,7 1-42 0 0,4-1 10 0 0,-8-1-58 0 0,1 0-53 0 0,-1-1-65 0 0,-1 0-77 0 0,-6 1 123 0 0,0 0 40 0 0,7-1-128 0 0,-7 1 77 0 0,1-1-95 0 0,-1 1-11 0 0,0 0-80 0 0,0-1-90 0 0,0 1-104 0 0,-1-1 52 0 0,0 1-67 0 0,0 0-60 0 0,0 0-52 0 0,0-1-186 0 0,1 1-51 0 0,-1 0-225 0 0,2-1-605 0 0,-3 1 1700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5T16:38:00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92 192 11312 0 0,'0'0'256'0'0,"0"0"34"0"0,0 0 21 0 0,0 0-35 0 0,0-1-183 0 0,3-6-79 0 0,1 3 11 0 0,-2 3 66 0 0,-2 1-91 0 0,0-1 132 0 0,1 1 69 0 0,-1-1 60 0 0,1 1 54 0 0,-1-1 123 0 0,1 1 53 0 0,-1-1 150 0 0,1 1 382 0 0,-1-1 77 0 0,0 1-408 0 0,0 0-164 0 0,0 1-62 0 0,0-1-113 0 0,0 0-74 0 0,0 1-84 0 0,-1 0-97 0 0,1-1-107 0 0,0 1-119 0 0,0 0 16 0 0,0-1-34 0 0,0 1-36 0 0,0 0-36 0 0,0 15 793 0 0,-2 1-98 0 0,0-1-89 0 0,-2 0-75 0 0,-1 4-23 0 0,0-1-74 0 0,-3 3-26 0 0,-3 12 24 0 0,4-16-94 0 0,-2 9 3 0 0,-3 15-45 0 0,0 1-39 0 0,2-14 17 0 0,8-23-64 0 0,-3 11 125 0 0,3-10-128 0 0,-1 0-106 0 0,2-3 5 0 0,0-1-46 0 0,0 0-49 0 0,0 0-56 0 0,1-2 53 0 0,0-1 40 0 0,0 0-96 0 0,0 0-41 0 0,0 0-355 0 0,1-1-11 0 0,0-2 477 0 0,1 1-65 0 0,0-1-55 0 0,-1 0-46 0 0,1-1-90 0 0,0 1-35 0 0,3-9-1208 0 0,-3 7 994 0 0,1-2-49 0 0,-2 4 410 0 0,6-15-1370 0 0</inkml:trace>
  <inkml:trace contextRef="#ctx0" brushRef="#br0" timeOffset="255.589">293 1 11488 0 0,'0'0'264'0'0,"0"0"34"0"0,0 0 20 0 0,0 0-41 0 0,0 0-114 0 0,0 0-47 0 0,0 0 124 0 0,0 0 221 0 0,0 0-235 0 0,0 0-49 0 0,0 0-44 0 0,0 0-35 0 0,0 1 21 0 0,-2 2-18 0 0,1-1 8 0 0,-6 6 526 0 0,0 1 109 0 0,2-2-338 0 0,0 2-175 0 0,3-4-164 0 0,-1 0-40 0 0,1 2 48 0 0,0-3-3 0 0,0-2-79 0 0,2 4-60 0 0,0-5-43 0 0,0-1-122 0 0,0 0-191 0 0,0 0 239 0 0,0 0-26 0 0,0 0-63 0 0,0 0 93 0 0,0 0-34 0 0,0 0-37 0 0,0 0-35 0 0,0 0-377 0 0,0 0 96 0 0,0 0-47 0 0,0 0-716 0 0,0 0-559 0 0,0 0-1064 0 0</inkml:trace>
  <inkml:trace contextRef="#ctx0" brushRef="#br0" timeOffset="535.722">391 91 12528 0 0,'0'0'239'0'0,"0"1"-100"0"0,0-1-63 0 0,-2 3 1 0 0,1-1-6 0 0,-4 3 213 0 0,0 0-77 0 0,0 0-64 0 0,0-1-54 0 0,-7 6-28 0 0,-7 4-90 0 0,11-8 43 0 0,-1-1 60 0 0,1 1 92 0 0,3-3-7 0 0,3-1-49 0 0,-1 0-1 0 0,1 0 0 0 0,0 0 1 0 0,-1 1-1 0 0,1-1 1 0 0,0 1-1 0 0,0 0-109 0 0,-5 8 338 0 0,1 2-42 0 0,1 0-48 0 0,0 1-58 0 0,1-1-66 0 0,1 0-73 0 0,2-10-51 0 0,1-2 3 0 0,-1 1 0 0 0,1-1 0 0 0,0 1 0 0 0,0 0 0 0 0,0-1 0 0 0,0 1 0 0 0,0 0 0 0 0,0-1 0 0 0,0 1 0 0 0,0 0 0 0 0,1-1 0 0 0,-1 1 0 0 0,0 0 0 0 0,1-1 0 0 0,0 1 0 0 0,-1-1 0 0 0,1 1 0 0 0,0-1 0 0 0,0 0-1 0 0,0 1 1 0 0,0-1 0 0 0,0 1-3 0 0,4 3 12 0 0,-1-1-1 0 0,1 0 0 0 0,0-1 0 0 0,0 1 0 0 0,4 1-11 0 0,-7-3 7 0 0,2 0-1 0 0,8 3-12 0 0,11 2 70 0 0,-6-2-13 0 0,-9-4-21 0 0,6 2 35 0 0,-8-1 76 0 0,1 2-77 0 0,-2-1 14 0 0,-3-2-11 0 0,1-1 36 0 0,-4 2 330 0 0,-3 4-113 0 0,0 0-120 0 0,1-4-126 0 0,-21 12 414 0 0,6-7-241 0 0,5-1-135 0 0,1-1-74 0 0,-4 3 34 0 0,-1-2-37 0 0,1 0-38 0 0,-1-1-39 0 0,-14 5-128 0 0,1 2-125 0 0,28-11 214 0 0,0 0 38 0 0,-8 2-8 0 0,6-2-64 0 0,1 0-86 0 0,2 0 54 0 0,-1-1-36 0 0,1 0-41 0 0,-1 1-44 0 0,1-1-50 0 0,-1 1-51 0 0,0-1-280 0 0,1 0 274 0 0,0 1-35 0 0,0-1-38 0 0,0 0-38 0 0,0 1-41 0 0,0-1-41 0 0,-3 1-1636 0 0,-2 0-1252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5T16:38:01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151 411 9936 0 0,'0'0'292'0'0,"0"0"-64"0"0,0 0-109 0 0,-1 0-79 0 0,-1-1-66 0 0,0 0 58 0 0,0 0 85 0 0,-1 0 0 0 0,1 0 0 0 0,0 0 0 0 0,-1 0 0 0 0,1 1 0 0 0,-1-1 1 0 0,1 1-1 0 0,0 0 0 0 0,-1-1 0 0 0,1 1 0 0 0,-1 1 0 0 0,1-1 0 0 0,-1 0 0 0 0,1 0 0 0 0,-1 1 0 0 0,1 0 0 0 0,-1-1 0 0 0,0 1-117 0 0,-16 11 1019 0 0,2 6-97 0 0,10-7-514 0 0,1 0-44 0 0,0 1-51 0 0,0-1-58 0 0,2 1-66 0 0,0-1-70 0 0,0 0-79 0 0,1-1-85 0 0,2-5 110 0 0,-6 20 377 0 0,0 1 0 0 0,2 3-442 0 0,2 13 415 0 0,4-36-341 0 0,-1 1-1 0 0,1 0 1 0 0,1 0 0 0 0,-1-1 0 0 0,1 1-74 0 0,5 17 82 0 0,-4-16 4 0 0,0-4-49 0 0,2-2-22 0 0,-3-2 1 0 0,13 4 63 0 0,-12-4-56 0 0,-1 0 0 0 0,1 0 0 0 0,-1 0 0 0 0,1 0 0 0 0,-1-1 0 0 0,0 1 0 0 0,1-1 0 0 0,-1 0 0 0 0,1 1 0 0 0,-1-1 0 0 0,0 0 0 0 0,0 0 0 0 0,0-1 0 0 0,1 1-23 0 0,8-8 53 0 0,3-6 51 0 0,10-11 2 0 0,-20 21-101 0 0,0 0-1 0 0,-1 0 0 0 0,1 0 0 0 0,1-6-4 0 0,10-24 54 0 0,-1-2-55 0 0,0-7 1 0 0,-13 26 2 0 0,-1 7-16 0 0,2 9-41 0 0,0 6 46 0 0,2 6 13 0 0,-1 13 22 0 0,-4 0 40 0 0,1-14-33 0 0,0-1-1 0 0,0 1 0 0 0,1-1 0 0 0,0 0 1 0 0,0 1-1 0 0,1 0-32 0 0,-1-6 6 0 0,-1-1 0 0 0,1 0 0 0 0,-1 1 1 0 0,0-1-1 0 0,1 1 0 0 0,-1-1 0 0 0,0 0 1 0 0,-1 1-1 0 0,1-1 0 0 0,0 1 0 0 0,-1-1 0 0 0,1 1-6 0 0,0-2 1 0 0,0 1 0 0 0,0-1-1 0 0,0 1 1 0 0,0-1 0 0 0,0 1-1 0 0,0-1 1 0 0,1 1-1 0 0,-1-1 1 0 0,1 1 0 0 0,0 0-1 0 0,2 7-30 0 0,-1-4-16 0 0,-1-4-66 0 0,-1-1-129 0 0,0 0-211 0 0,0 0 250 0 0,0 0-35 0 0,0 0-73 0 0,0 0 104 0 0,0 0-39 0 0,0 0-43 0 0,0 0-40 0 0,0 0-37 0 0,0 0-33 0 0,0 0-254 0 0,0 0-55 0 0,0 0-826 0 0,0 0-644 0 0,0 0-1228 0 0</inkml:trace>
  <inkml:trace contextRef="#ctx0" brushRef="#br0" timeOffset="485.317">418 108 11600 0 0,'0'0'264'0'0,"0"0"34"0"0,0 0-148 0 0,0 0-32 0 0,0 0 35 0 0,0 0-84 0 0,-2 1-21 0 0,0 0 16 0 0,-5 4 34 0 0,7-4-88 0 0,-1 0 1 0 0,0 0 0 0 0,1 0-1 0 0,-1 0 1 0 0,1 0 0 0 0,0 0-1 0 0,-1 0 1 0 0,1 0-1 0 0,0 0 1 0 0,-1 0 0 0 0,1 0-1 0 0,0 1-10 0 0,-1 3 112 0 0,-2 5 160 0 0,0 0 0 0 0,1 0-1 0 0,0 1 1 0 0,0 4-272 0 0,-4 25 772 0 0,3-24-512 0 0,2 1-63 0 0,-3 18 96 0 0,1-18-108 0 0,0 0 0 0 0,1 1 0 0 0,1-1 0 0 0,1 9-185 0 0,0 15 254 0 0,0-6-151 0 0,-3 14 31 0 0,3-47-133 0 0,0 0 0 0 0,0 0 0 0 0,1 0-1 0 0,-1 0 1 0 0,0 0 0 0 0,1-1 0 0 0,-1 1 0 0 0,1 0 0 0 0,-1 0 0 0 0,1 0 0 0 0,0-1 0 0 0,0 1-1 0 0,2 6 11 0 0,-2-6 1 0 0,-1-1-1 0 0,1 1 1 0 0,0-1-1 0 0,-1 0 1 0 0,1 1-1 0 0,0-1 1 0 0,0 0-1 0 0,0 0 1 0 0,0 0-1 0 0,0 1-11 0 0,10 3 80 0 0,-9-5-72 0 0,0 0-1 0 0,0 0 0 0 0,0 0 1 0 0,0 0-1 0 0,0 0 1 0 0,0-1-1 0 0,0 1 0 0 0,0-1 1 0 0,1 0-8 0 0,2-1-2 0 0,16-7-92 0 0,0-6 35 0 0,16-21-24 0 0,-34 32 71 0 0,30-25-29 0 0,-30 26 31 0 0,0 1 0 0 0,0 0 1 0 0,1-1-1 0 0,-1 2 1 0 0,1-1-1 0 0,-1 0 1 0 0,1 1-1 0 0,0 0 0 0 0,3-1 10 0 0,1 1-34 0 0,-1 3 38 0 0,6 5 98 0 0,-2 5 99 0 0,-4 3 64 0 0,-5-9-125 0 0,0-1-1 0 0,0 1 0 0 0,-1 0 0 0 0,0 0 0 0 0,0 5-139 0 0,0 1 189 0 0,-2-1-52 0 0,-6 14 45 0 0,5-20-128 0 0,0 0-1 0 0,0 0 1 0 0,-1-1-1 0 0,0 1 1 0 0,0 0 0 0 0,-1-1-1 0 0,1 0 1 0 0,-1 0-1 0 0,-1 1-53 0 0,0 0 71 0 0,0 0-1 0 0,-1-1 1 0 0,0 0-1 0 0,-5 3-70 0 0,-8 2 88 0 0,-1-2-52 0 0,-1-1-63 0 0,-1-2-74 0 0,1-2-87 0 0,-1-2-97 0 0,0-2-111 0 0,2-1-121 0 0,10 0 210 0 0,0 1-36 0 0,0-2-35 0 0,1 1-39 0 0,7 2 243 0 0,1 0 29 0 0,0 0-7 0 0,0 1-39 0 0,0-1-4 0 0,0 0-40 0 0,0 1-45 0 0,0-1-50 0 0,1 1-55 0 0,-1-1-50 0 0,0 0-46 0 0,1 1-38 0 0,-1-1-149 0 0,0 0-38 0 0,0 1-179 0 0,0-2-484 0 0</inkml:trace>
  <inkml:trace contextRef="#ctx0" brushRef="#br0" timeOffset="895.631">858 365 11600 0 0,'0'0'264'0'0,"0"0"34"0"0,-2 1 21 0 0,0-1-213 0 0,-2 1 11 0 0,-8 3 40 0 0,6-2-193 0 0,1 1 78 0 0,-1 0 66 0 0,1 0 55 0 0,-4 3 275 0 0,-11 12 780 0 0,15-13-912 0 0,-1 1-85 0 0,1-1-119 0 0,0 1-119 0 0,2-4 93 0 0,1 1-39 0 0,1-1-37 0 0,0 0 0 0 0,1 0 0 0 0,-1 0 0 0 0,1-1 0 0 0,-1 1 0 0 0,1 0 0 0 0,0 0 0 0 0,0 0 0 0 0,-1 0 0 0 0,1 0 1 0 0,1 2-1 0 0,-1-2 0 0 0,1-1 1 0 0,-1 1-1 0 0,1 0 1 0 0,-1-1 0 0 0,1 1-1 0 0,0-1 1 0 0,0 1 0 0 0,0-1-1 0 0,0 1 1 0 0,0-1 0 0 0,0 0-1 0 0,0 1 1 0 0,0-1 0 0 0,0 0-1 0 0,1 0 1 0 0,-1 0 0 0 0,0 0-1 0 0,1 0 1 0 0,1 1-1 0 0,1 0 17 0 0,1 1 1 0 0,-1-1-1 0 0,1 1 1 0 0,0-1-1 0 0,0-1 1 0 0,1 1-18 0 0,70 19 200 0 0,-64-18-171 0 0,0 1 67 0 0,-1 0 90 0 0,-1 1 112 0 0,-5-2-100 0 0,-1 0 37 0 0,-2 2-9 0 0,-6 2 173 0 0,-4 1-17 0 0,3-5-185 0 0,4-2-137 0 0,-18 11 128 0 0,-26 11 431 0 0,31-17-476 0 0,-1-1-64 0 0,5-1-75 0 0,0-1-53 0 0,-1 1-63 0 0,0-1-71 0 0,0 1-115 0 0,-1 0-112 0 0,0-1-123 0 0,6 0 216 0 0,0-1-35 0 0,-3 0-928 0 0,2-2-50 0 0</inkml:trace>
  <inkml:trace contextRef="#ctx0" brushRef="#br0" timeOffset="1440.375">1139 386 7456 0 0,'-1'0'186'0'0,"0"1"-64"0"0,0 1-50 0 0,-6 6 116 0 0,3-3-67 0 0,-1 0-56 0 0,-1 1-38 0 0,-3 2-39 0 0,1 0 17 0 0,2-3 44 0 0,2 0 37 0 0,-1 0 56 0 0,2-1 27 0 0,0 0 54 0 0,0 0 62 0 0,0 1 68 0 0,-1 2 105 0 0,1 0-50 0 0,-1-1-44 0 0,1 1-38 0 0,0 1 20 0 0,-1 0-38 0 0,1 2 21 0 0,-1 7 117 0 0,3-15-435 0 0,1 1 35 0 0,2 3 127 0 0,-2-4-90 0 0,1 0 0 0 0,0-1 0 0 0,-1 1 1 0 0,1-1-1 0 0,0 1 0 0 0,0-1 0 0 0,0 1 1 0 0,1-1-1 0 0,-1 1 0 0 0,1 0-83 0 0,1 1 132 0 0,1-1-51 0 0,5 2 18 0 0,-1-2-47 0 0,-7-1-47 0 0,1-1 1 0 0,-1 0 0 0 0,1 0 0 0 0,-1 0 0 0 0,0 0-1 0 0,1-1 1 0 0,-1 1 0 0 0,0 0 0 0 0,1 0 0 0 0,0-1-6 0 0,4-1 88 0 0,-1 1-73 0 0,1 0 1 0 0,-1-1-1 0 0,0 0 0 0 0,0 0 0 0 0,0 0 1 0 0,0-1-1 0 0,0 1 0 0 0,0-1 0 0 0,-1 0 0 0 0,1-1 1 0 0,-1 1-1 0 0,0-1 0 0 0,0 0 0 0 0,0 0 0 0 0,-1 0 1 0 0,2-2-16 0 0,-2 2 7 0 0,0 0 1 0 0,-1-1 0 0 0,1 1-1 0 0,-1-1 1 0 0,1 1 0 0 0,0-4-8 0 0,-3 5-4 0 0,1 1 0 0 0,0 0 1 0 0,0-1-1 0 0,0 1 1 0 0,0 0-1 0 0,0 0 1 0 0,0 0-1 0 0,0 0 1 0 0,1 0-1 0 0,-1 0 0 0 0,1 0 1 0 0,0 0-1 0 0,0 1 1 0 0,-1-1-1 0 0,1 0 1 0 0,0 1-1 0 0,0 0 1 0 0,2-1 3 0 0,13-3-66 0 0,-14 5 67 0 0,0 0-1 0 0,0 0 0 0 0,0 0 0 0 0,1 0 0 0 0,-1 0 0 0 0,0 1 0 0 0,0-1 0 0 0,0 1 0 0 0,0 0 1 0 0,2 1-1 0 0,5 3 19 0 0,-1 0 59 0 0,2 5 97 0 0,11 16 297 0 0,-21-25-440 0 0,13 18 271 0 0,-8-11-129 0 0,-2-4-37 0 0,-1 0 41 0 0,1 0 48 0 0,-1 0 60 0 0,1-3 36 0 0,-1 0-20 0 0,-7 2-7 0 0,0-2-205 0 0,1-1 61 0 0,-1 0 87 0 0,-1-3 171 0 0,1-1-24 0 0,1 0-192 0 0,1 0-96 0 0,0 1-77 0 0,-1-5 208 0 0,3 0-36 0 0,3-11 95 0 0,0 4-123 0 0,-2 9-129 0 0,0 0 1 0 0,0 1 0 0 0,1-1 0 0 0,-1 0-1 0 0,1 1 1 0 0,0-1 0 0 0,1 1 0 0 0,0 0-1 0 0,1-3-35 0 0,12-15 66 0 0,-1 6-106 0 0,-7 8-23 0 0,0 1-35 0 0,1 1-38 0 0,-1-1-42 0 0,0 1-47 0 0,0 0-52 0 0,-6 6 47 0 0,0-1 67 0 0,0 1 55 0 0,0 0 48 0 0,2-2 40 0 0,6-2 119 0 0,-6 3-136 0 0,-1 1-77 0 0,0 0-3 0 0,-1 1-42 0 0,0-1-48 0 0,0 1-54 0 0,0-1-86 0 0,0 0-74 0 0,1 1-83 0 0,-1 0-89 0 0,0-1-95 0 0,0 1-104 0 0,0 0-110 0 0,0 0-116 0 0,3 0-1072 0 0,1 0-1177 0 0</inkml:trace>
  <inkml:trace contextRef="#ctx0" brushRef="#br0" timeOffset="9526.516">1699 205 5440 0 0,'0'0'124'0'0,"0"0"17"0"0,0 0 10 0 0,1 0-25 0 0,7-10 574 0 0,-4 2-183 0 0,-2 1-34 0 0,-1 1 61 0 0,0 1-81 0 0,-1 1 49 0 0,7-27 1990 0 0,-5 16-1214 0 0,0 7-595 0 0,0 1 47 0 0,-2 7-184 0 0,0-1-48 0 0,0 1-48 0 0,0 1-44 0 0,1-1-44 0 0,-1 1-41 0 0,0-1-38 0 0,0 1-38 0 0,1 0-34 0 0,-1 0-33 0 0,1 2 98 0 0,0 0-107 0 0,0 1-91 0 0,0 0-79 0 0,0 1-78 0 0,2 11-358 0 0,-2-9 322 0 0,0-4 108 0 0,-1-1 50 0 0,1 1 58 0 0,-1-2 70 0 0,3 19-148 0 0,-2 0 1 0 0,0 0 0 0 0,-1 1-1 0 0,-1-1 1 0 0,-1 1-34 0 0,1 0 32 0 0,-3 47 61 0 0,2-22-16 0 0,-1-1 41 0 0,0-14-6 0 0,1-1 36 0 0,0-17-105 0 0,-5 16 148 0 0,2-8-125 0 0,3-11-93 0 0,1 1-58 0 0,0-9 123 0 0,1 0-56 0 0,-3 4-168 0 0,0-1 144 0 0,2-3 84 0 0,1 0 60 0 0,-1-1 6 0 0,1 0 38 0 0,0 0 39 0 0,0 0 46 0 0,-1-6-93 0 0,0-1-103 0 0,-1-7-44 0 0,2 5 9 0 0,1 0 0 0 0,0-1 0 0 0,1 1 0 0 0,1-5 0 0 0,11-33-47 0 0,-8 26 6 0 0,-1 7 24 0 0,0 0 1 0 0,0 1-1 0 0,7-10 17 0 0,-5 10 15 0 0,1 0 35 0 0,2 0 11 0 0,9-3-42 0 0,-18 14-20 0 0,0 0 1 0 0,1 1 0 0 0,-1-1 0 0 0,1 1-1 0 0,-1-1 1 0 0,1 1 0 0 0,0-1-1 0 0,-1 1 1 0 0,1 0 0 0 0,-1 0 0 0 0,1 0-1 0 0,-1 0 1 0 0,1 0 0 0 0,0 0 0 0 0,-1 0-1 0 0,1 1 1 0 0,-1-1 0 0 0,1 0-1 0 0,-1 1 1 0 0,1 0 0 0 0,-1-1 0 0 0,1 1-1 0 0,0 0 1 0 0,5 4 51 0 0,1 1-64 0 0,2 3-59 0 0,3 6-87 0 0,-3 3 36 0 0,-7-6 114 0 0,-3-2 73 0 0,-3 0 85 0 0,-12 20-93 0 0,10-23-11 0 0,0 0 0 0 0,0 0-1 0 0,-1-1 1 0 0,-6 7-45 0 0,8-9 21 0 0,-1 0-1 0 0,0 0 1 0 0,-1 0-1 0 0,1-1 1 0 0,-1 0-1 0 0,1 0 1 0 0,-1 0-21 0 0,1-1-3 0 0,0 0 1 0 0,-1 0 0 0 0,1-1 0 0 0,0 0 0 0 0,-3 0 2 0 0,-14 3 3 0 0,3-1-96 0 0,-1-2-95 0 0,19-1 33 0 0,0 0 37 0 0,-1 0-23 0 0,0 0 104 0 0,0 0 63 0 0,-4 0 221 0 0,4 0-209 0 0,0 0-65 0 0,1 0-43 0 0,0 0-51 0 0,-1 0-60 0 0,1 0-100 0 0,0 0-96 0 0,-1 0-107 0 0,1 0-119 0 0,0 0 253 0 0,1 0-33 0 0,-1 0-37 0 0,0 0-36 0 0,1 0-39 0 0,-1 0-39 0 0,1 0-42 0 0,-1 0-42 0 0,0 0-1712 0 0,1 0-1321 0 0</inkml:trace>
  <inkml:trace contextRef="#ctx0" brushRef="#br0" timeOffset="10078.826">1915 490 8320 0 0,'0'0'190'0'0,"0"0"28"0"0,0 0 7 0 0,0 0-65 0 0,2 1-88 0 0,6 2-67 0 0,-5-1 79 0 0,4 0 608 0 0,0 0-57 0 0,0 0-54 0 0,1-1-51 0 0,-1-1-48 0 0,0 1-45 0 0,0-1-43 0 0,0-1-40 0 0,1 1-37 0 0,-1-1-34 0 0,7-2 190 0 0,0-2-105 0 0,-1 0-83 0 0,5-4 8 0 0,-9 4-107 0 0,-1-1 0 0 0,1 0 0 0 0,3-3-186 0 0,0-2 255 0 0,0-2 107 0 0,-7 7-135 0 0,1-1 36 0 0,2-7 75 0 0,-7 11-294 0 0,0 1-1 0 0,0-1 1 0 0,0 1 0 0 0,-1 0-1 0 0,1-1 1 0 0,-1 0 0 0 0,0 1-1 0 0,1-1 1 0 0,-1 1-44 0 0,0 0 24 0 0,-1 1 0 0 0,1 0-1 0 0,0-1 1 0 0,0 1 0 0 0,0 0 0 0 0,-1 0 0 0 0,1-1 0 0 0,-1 1 0 0 0,1 0-1 0 0,-1 0 1 0 0,1 0 0 0 0,-1-1 0 0 0,0 1 0 0 0,0 0 0 0 0,1 0 0 0 0,-1 0-1 0 0,0 0-23 0 0,-1 0 33 0 0,1 0 0 0 0,0 0 0 0 0,0 1-1 0 0,-1-1 1 0 0,1 0 0 0 0,0 0-1 0 0,-1 1 1 0 0,1-1 0 0 0,0 1 0 0 0,-1-1-1 0 0,0 1-32 0 0,-6-1 102 0 0,0 2-40 0 0,-8 5-20 0 0,-15 11-68 0 0,27-14 38 0 0,-1 1-12 0 0,0 0 0 0 0,1-1 0 0 0,0 2 0 0 0,0-1 0 0 0,0 0 0 0 0,0 1 0 0 0,1 0 0 0 0,0 0 0 0 0,0 0 0 0 0,0 1 0 0 0,-8 11 0 0 0,7-10 0 0 0,1 1 0 0 0,0 0 0 0 0,1 0 0 0 0,0 0 0 0 0,0 0 0 0 0,1 0 0 0 0,0 1 0 0 0,0 1 0 0 0,0-6 0 0 0,1 0 1 0 0,0 1-1 0 0,0 0 1 0 0,0-1-1 0 0,1 1 0 0 0,0 0 1 0 0,0-1-1 0 0,0 1 1 0 0,0-1-1 0 0,1 1 0 0 0,0-1 1 0 0,-1 1-1 0 0,2-1 0 0 0,-1 0 1 0 0,0 0-1 0 0,1 0 1 0 0,0 0-1 0 0,0-1 0 0 0,0 1 1 0 0,4 2-1 0 0,12 11-23 0 0,2-3-39 0 0,2-4-52 0 0,-1-3-68 0 0,-16-6-3 0 0,-1 1 43 0 0,6 0-39 0 0,-1-1 98 0 0,14 3 6 0 0,-16-4 19 0 0,-1 0-44 0 0,2 1-101 0 0,0-2-114 0 0,-5 1 107 0 0,0 0-39 0 0,1-1-42 0 0,-1 1-46 0 0,1-1-49 0 0,-1 0-52 0 0,1 0-57 0 0,-1 0-60 0 0,1 0-62 0 0,0-1-67 0 0,-1 1-70 0 0,1-1-74 0 0,3-1-1055 0 0,4-2-1053 0 0,-12 5 2921 0 0</inkml:trace>
  <inkml:trace contextRef="#ctx0" brushRef="#br0" timeOffset="10618.974">2482 345 10568 0 0,'0'0'234'0'0,"-2"1"-79"0"0,0 0-44 0 0,-5 2 76 0 0,4-2-80 0 0,-19 14-3 0 0,1 2 86 0 0,-2 9 125 0 0,16-16-122 0 0,0 0 1 0 0,0 1-1 0 0,0 2-193 0 0,1-2 202 0 0,1 1-1 0 0,0 0 1 0 0,1 1-202 0 0,-4 20 360 0 0,4-5-115 0 0,5-2-72 0 0,4-9-50 0 0,6-4-55 0 0,-9-11-64 0 0,0-1 0 0 0,0 0-1 0 0,0 0 1 0 0,0 0 0 0 0,0 0 0 0 0,0 0-1 0 0,0 0 1 0 0,1 0-4 0 0,-1-1 0 0 0,1 1 0 0 0,-1-1-1 0 0,0 0 1 0 0,0 0 0 0 0,0 0 0 0 0,1 0-1 0 0,-1 0 1 0 0,0 0 0 0 0,0-1-1 0 0,0 1 1 0 0,1-1 0 0 0,-1 1 0 0 0,1-2 0 0 0,17-7-32 0 0,-1-2 55 0 0,-2-1 44 0 0,-2-2 36 0 0,1-5 56 0 0,-10 12-83 0 0,-2 0-1 0 0,1-1 0 0 0,-1 1 0 0 0,0-1 0 0 0,0 0 0 0 0,-1 0 0 0 0,0-1-75 0 0,5-22 202 0 0,-5 7 53 0 0,-1 0 1 0 0,0-5-256 0 0,-2-49 437 0 0,0 27-210 0 0,2-1-66 0 0,0 15-70 0 0,2-1 110 0 0,0 1 91 0 0,2 1 78 0 0,-4 15-29 0 0,0-1 94 0 0,-2 20-374 0 0,1 1 0 0 0,-1-1 0 0 0,1 0-1 0 0,-1 1 1 0 0,1-1 0 0 0,-1 0 0 0 0,1 1 0 0 0,0-1 0 0 0,0 0-61 0 0,0 1 192 0 0,-1 1-7 0 0,0 0-10 0 0,0 2-45 0 0,-1 0-45 0 0,0 1-28 0 0,-2 1-26 0 0,1 2 27 0 0,-6 27 19 0 0,0-1-40 0 0,-28 121-39 0 0,28-97 1 0 0,6 1 71 0 0,7 0 70 0 0,3-2 67 0 0,4-17 35 0 0,-4-17-185 0 0,-6-16-42 0 0,1 0 0 0 0,0 1 0 0 0,0-1 0 0 0,0 0 0 0 0,0 0 1 0 0,5 4-16 0 0,-5-5 5 0 0,1 1 0 0 0,0-2 1 0 0,0 1-1 0 0,0 0 0 0 0,1-1 1 0 0,-1 0-1 0 0,4 2-5 0 0,-5-3 6 0 0,1-1 0 0 0,-1 1 1 0 0,1-1-1 0 0,-1 0 0 0 0,1-1 0 0 0,-1 1 0 0 0,1 0 1 0 0,0-1-1 0 0,-1 0 0 0 0,1 0 0 0 0,2 0-6 0 0,13-3-7 0 0,-4-2-60 0 0,-1-1-81 0 0,0-1-105 0 0,-8 3 80 0 0,1 1-35 0 0,-6 2 41 0 0,0 1 42 0 0,1-1-31 0 0,1-1 16 0 0,-2 1 47 0 0,-1 0-27 0 0,1 1-66 0 0,0-2-119 0 0,-1 2 106 0 0,0-1-35 0 0,1 0-39 0 0,-1 0-41 0 0,0 1-45 0 0,1-2-47 0 0,1-3-1003 0 0</inkml:trace>
  <inkml:trace contextRef="#ctx0" brushRef="#br0" timeOffset="10970.246">2870 469 18543 0 0,'0'0'422'0'0,"0"0"56"0"0,0 0 32 0 0,0 0-215 0 0,0 0-141 0 0,0 0 82 0 0,0 0-92 0 0,0 0 143 0 0,0 0 262 0 0,0 0-230 0 0,1 1-71 0 0,-1 0-59 0 0,1-1-51 0 0,1 3 25 0 0,3 3 39 0 0,-4-5-81 0 0,0 1 78 0 0,-1-2-159 0 0,5 7 113 0 0,-1-2-91 0 0,-1-1-43 0 0,0-2-44 0 0,-1-1-38 0 0,-2-1-95 0 0,0 0 93 0 0,0 0 70 0 0,1 0 51 0 0,-1 0 210 0 0,1 0-202 0 0,-1 0-66 0 0,0 1-34 0 0,1-1-44 0 0,-1 0-48 0 0,0 0-23 0 0,1 0-42 0 0,-1 0-49 0 0,0 1-52 0 0,1-1-55 0 0,-1 0-61 0 0,0 1-64 0 0,1-1-69 0 0,4 5-931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5T16:39:20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767 13 8984 0 0,'0'0'265'0'0,"0"0"-4"0"0,-1 0-163 0 0,1 0-46 0 0,-2 1-10 0 0,1 0 13 0 0,1 0 16 0 0,0-1 38 0 0,-17 49 1371 0 0,11-32-1019 0 0,-1-1-37 0 0,0-2-106 0 0,1-1-41 0 0,-1 1-47 0 0,-1-1-55 0 0,-6 12 132 0 0,0 1-78 0 0,0 0-70 0 0,1 1-59 0 0,-3 5-43 0 0,0 0-57 0 0,9-18 69 0 0,4-6-8 0 0,2-7 31 0 0,1-1 0 0 0,0 0-16 0 0,2-1 17 0 0,-1-1-41 0 0,2-6-11 0 0,-2 7-23 0 0,6-17 18 0 0,1 1-54 0 0,2-6-78 0 0,0 0-63 0 0,-2 4-169 0 0,-1-1 1 0 0,2-12 327 0 0,-4 14-257 0 0,1 0-1 0 0,0 1 1 0 0,1 0 0 0 0,1 1 0 0 0,1 0 257 0 0,1-5-226 0 0,1-3-48 0 0,-6 17 221 0 0,2 0 36 0 0,-5 6 17 0 0,3-9 0 0 0,-4 6 212 0 0,1 2-36 0 0,1 1 83 0 0,1 4-101 0 0,-1 3-72 0 0,5 15 27 0 0,-7-15-5 0 0,2 20 123 0 0,1 1-65 0 0,2 12-13 0 0,1 1-77 0 0,9 56 39 0 0,-14-74-47 0 0,3 9 4 0 0,-3-18-16 0 0,2 3 35 0 0,-2 0-1 0 0,-5-2-84 0 0,2-10 9 0 0,0 1 36 0 0,-2-2 76 0 0,-5 0-97 0 0,6-1-25 0 0,-4 2 5 0 0,-1 0 0 0 0,1-1 0 0 0,-1 0 0 0 0,0 0 0 0 0,0 0 0 0 0,0-1 1 0 0,-3 1-11 0 0,-11 2-29 0 0,0-1-65 0 0,9-1 1 0 0,0-1-33 0 0,0 1-37 0 0,1 0-43 0 0,9-2 191 0 0,-1-1-77 0 0,1 1-96 0 0,0-1-110 0 0,1 0 103 0 0,-1 1-34 0 0,1-1-36 0 0,0 0-37 0 0,0 0-40 0 0,0 0-41 0 0,0 1-44 0 0,0-1-45 0 0,-1 0-346 0 0,-1 1-827 0 0,-1 0-932 0 0</inkml:trace>
  <inkml:trace contextRef="#ctx0" brushRef="#br0" timeOffset="549.543">988 62 9184 0 0,'0'0'208'0'0,"0"0"33"0"0,0 0 14 0 0,0 0 22 0 0,2-1 90 0 0,10-3 498 0 0,1 1-109 0 0,0 0-104 0 0,1 1-98 0 0,0 0-93 0 0,-1 0-88 0 0,1 1-82 0 0,0 0-77 0 0,-3 0-99 0 0,0 0-40 0 0,-1 0-35 0 0,0 0-35 0 0,26 0 591 0 0,-12 3-264 0 0,-6 2-143 0 0,-9-1-136 0 0,0 0-32 0 0,-3 0 80 0 0,-2 1-44 0 0,-3 7-37 0 0,-10 14-113 0 0,5-16 124 0 0,2-6-31 0 0,1 1 0 0 0,-1-1 0 0 0,0 0 0 0 0,0 0 1 0 0,0 0-1 0 0,0 0 0 0 0,0 0 0 0 0,-1 0 0 0 0,0-1 0 0 0,-27 26-22 0 0,19-19-21 0 0,-11 10-58 0 0,0 0 41 0 0,-12 10 26 0 0,16-14 35 0 0,0 2 0 0 0,1 1 0 0 0,-2 4-1 0 0,8-9 0 0 0,7-9 0 0 0,0 0 0 0 0,1 1 0 0 0,-1-1 0 0 0,1 1 0 0 0,0 0 0 0 0,-1 4 0 0 0,1-6 0 0 0,3-2 0 0 0,-1-1 0 0 0,1 1 0 0 0,0 0 0 0 0,-1 0 0 0 0,1-1 0 0 0,-1 1 0 0 0,1 0 0 0 0,0 0 0 0 0,0-1 0 0 0,-1 1 0 0 0,1 0 0 0 0,0 0 0 0 0,0 0 0 0 0,0-1 0 0 0,0 1 0 0 0,0 0 0 0 0,0 0 0 0 0,0 0 0 0 0,0 0 0 0 0,1 0 0 0 0,-1 0 0 0 0,0 0 0 0 0,0-1 0 0 0,0 1 0 0 0,0 0 0 0 0,0-1 1 0 0,0 1-1 0 0,0 0 0 0 0,1 0 0 0 0,-1-1 0 0 0,0 1 0 0 0,1 0 1 0 0,-1-1-1 0 0,0 1 0 0 0,1-1 0 0 0,-1 1 0 0 0,1 0 0 0 0,-1-1 1 0 0,1 1-1 0 0,-1-1 0 0 0,1 1 0 0 0,-1-1 0 0 0,1 0 1 0 0,0 1-1 0 0,-1-1 0 0 0,1 1 0 0 0,-1-1 0 0 0,1 0 0 0 0,0 1 0 0 0,1 0 10 0 0,10 6 85 0 0,0-2 65 0 0,7 2 175 0 0,1-3 78 0 0,23 1 478 0 0,-29-4-621 0 0,0-1-33 0 0,-3 1-85 0 0,-1-1-33 0 0,1 1-40 0 0,-1 0-45 0 0,30 2 297 0 0,0-2-96 0 0,0 0-74 0 0,0-1-56 0 0,-33 0-102 0 0,1 0 57 0 0,10 0 150 0 0,-12 0-167 0 0,0 0-35 0 0,-1 0-39 0 0,0 0-41 0 0,-1 0-51 0 0,1 0-57 0 0,-4 0 43 0 0,-1 0 51 0 0,0 0-33 0 0,0 0-13 0 0,0 0-33 0 0,0 0-40 0 0,0 0-45 0 0,0 0-46 0 0,0 0-46 0 0,0 0-41 0 0,0 0-37 0 0,0 0-271 0 0,0 0-61 0 0,0 0-50 0 0,0 0-34 0 0,0 0-1497 0 0,0 0-1323 0 0</inkml:trace>
  <inkml:trace contextRef="#ctx0" brushRef="#br0" timeOffset="804.415">1053 287 11072 0 0,'0'0'324'0'0,"0"0"-168"0"0,1 0-37 0 0,0-1 23 0 0,0-1-96 0 0,4-2-87 0 0,-3 3 71 0 0,2-1 35 0 0,1 1 0 0 0,-1 0 1 0 0,0 0-1 0 0,1 0 1 0 0,2 0-66 0 0,4-1 137 0 0,7-1 305 0 0,26 1 702 0 0,-28 2-791 0 0,-4 1-145 0 0,0-1-51 0 0,-1-1-61 0 0,1 1-72 0 0,21-1 98 0 0,2 0-63 0 0,-4 1-81 0 0,1-1-91 0 0,0-1-108 0 0,-17 0 65 0 0,1-1-35 0 0,7-2-71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09:50:54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78 259 9272 0 0,'1'0'0'0'0,"8"-3"102"0"0,1 0 0 0 0,-1-1 0 0 0,0 0-1 0 0,0 0 1 0 0,-1-1 0 0 0,1 0 0 0 0,-1-1 0 0 0,0 0 0 0 0,6-6-102 0 0,16-31 43 0 0,14-31 1466 0 0,-22 45-58 0 0,-14-5 165 0 0,-8 32-1080 0 0,8-16 1414 0 0,-6 18-1873 0 0,13-4 387 0 0,-19 2 124 0 0,-47 32 182 0 0,38-19-729 0 0,0 1 0 0 0,1 0 0 0 0,0 0 0 0 0,1 1 0 0 0,0 1-1 0 0,1-1 1 0 0,-5 11-41 0 0,-63 121 238 0 0,29-27-17 0 0,47-112-210 0 0,0 1 1 0 0,0 0-1 0 0,0 0 1 0 0,1-1-1 0 0,0 1 0 0 0,1 0 1 0 0,0 0-1 0 0,0 0 1 0 0,0 0-1 0 0,1 0 0 0 0,-1 0 1 0 0,2 1-12 0 0,0 12 26 0 0,0-4 3 0 0,1-1-1 0 0,1 0 1 0 0,1 0 0 0 0,0 0 0 0 0,0-1 0 0 0,2 0 0 0 0,0 0-1 0 0,0 0-28 0 0,-3-9 30 0 0,0 0 0 0 0,0 0 0 0 0,1 0 0 0 0,-1 0-1 0 0,1-1 1 0 0,0 0 0 0 0,0 0 0 0 0,1 0-1 0 0,-1-1 1 0 0,1 0 0 0 0,-1 0 0 0 0,1 0 0 0 0,0-1-1 0 0,0 1 1 0 0,1-2 0 0 0,-1 1 0 0 0,0-1 0 0 0,1 1-1 0 0,-1-2 1 0 0,0 1 0 0 0,1-1 0 0 0,-1 0 0 0 0,1 0-1 0 0,-1-1 1 0 0,1 0 0 0 0,-1 0 0 0 0,0 0 0 0 0,1-1-1 0 0,-1 0 1 0 0,0 0 0 0 0,0-1 0 0 0,0 0-1 0 0,-1 0 1 0 0,1 0 0 0 0,1-1-30 0 0,-1 1 28 0 0,-1 0 1 0 0,1 0-1 0 0,-1-1 0 0 0,1 0 1 0 0,-1 0-1 0 0,0 0 1 0 0,-1 0-1 0 0,1-1 0 0 0,-1 0 1 0 0,1 0-1 0 0,-2 0 0 0 0,1 0 1 0 0,0-1-1 0 0,-1 1 1 0 0,0-1-1 0 0,-1 0 0 0 0,1 0 1 0 0,1-5-29 0 0,6-72 202 0 0,-11 75-184 0 0,1 6-16 0 0,0 0 0 0 0,0-1 0 0 0,0 1 0 0 0,0-1 0 0 0,-1 1 0 0 0,1 0-1 0 0,-1 0 1 0 0,1-1 0 0 0,-1 1 0 0 0,0 0 0 0 0,0 0 0 0 0,0 0 0 0 0,0 0 0 0 0,0 0 0 0 0,-1 0 0 0 0,1 0 0 0 0,0 0 0 0 0,-1 0 0 0 0,0 0 0 0 0,1 1 0 0 0,-1-1 0 0 0,0 1 0 0 0,0-1 0 0 0,0 1 0 0 0,0 0-1 0 0,0 0 1 0 0,0 0 0 0 0,-1-1-2 0 0,-44-8-130 0 0,17 30-1708 0 0,36-11 753 0 0,14 6-3504 0 0,-8-11-864 0 0</inkml:trace>
  <inkml:trace contextRef="#ctx0" brushRef="#br0" timeOffset="1991.302">363 357 5496 0 0,'0'0'124'0'0,"0"0"17"0"0,0 0 11 0 0,0 0 40 0 0,0 0 143 0 0,0 0 66 0 0,0 0 14 0 0,0 0 1 0 0,0 0 0 0 0,0 0 0 0 0,0 0 0 0 0,-12 0 1500 0 0,-66 20 984 0 0,15 1-2094 0 0,27-7-215 0 0,-26 4 308 0 0,43-7-621 0 0,17-9-258 0 0,1 0 1 0 0,-1-1-1 0 0,0 0 1 0 0,0 1-1 0 0,0-1 0 0 0,0 0 1 0 0,0 0-1 0 0,0 0 1 0 0,0 0-1 0 0,0-1 1 0 0,0 1-1 0 0,-1 0 1 0 0,1-1-1 0 0,0 0 0 0 0,0 1 1 0 0,-1-1-1 0 0,1 0 1 0 0,0 0-1 0 0,-3-1-20 0 0,-42 19 300 0 0,45-18-264 0 0,2 0-112 0 0,0 0-39 0 0,0 0-145 0 0,5 7-1069 0 0,3-1-2435 0 0,2-2-1190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5T16:39:28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268 279 9648 0 0,'1'1'722'0'0,"-1"0"-515"0"0,0 0-37 0 0,0 0-64 0 0,0 0-40 0 0,-1 0-47 0 0,1 1-53 0 0,-4 3 230 0 0,-2 1 45 0 0,1 0-33 0 0,2-2-41 0 0,0 0 3 0 0,1 0 36 0 0,-3 6 220 0 0,0-1-54 0 0,-1-1-52 0 0,0 1-45 0 0,-1-1-41 0 0,1 1-36 0 0,-8 7 110 0 0,0 1-88 0 0,-5 8 37 0 0,4-2-89 0 0,-27 35 178 0 0,29-40-225 0 0,-10 29 339 0 0,13-26-328 0 0,5-11-112 0 0,0 0-41 0 0,-11 27 1 0 0,15-36-84 0 0,1-1-38 0 0,0 0-8 0 0,0 0-30 0 0,0 0-118 0 0,0 0-48 0 0,2 0 12 0 0,-1-1 66 0 0,1-1 57 0 0,-1 0 47 0 0,1-1 17 0 0,0 0 40 0 0,3-5-125 0 0,-4 6 136 0 0,0 1-35 0 0,6-11 33 0 0,-1 1-70 0 0,0-1-62 0 0,0 0-50 0 0,2-11-322 0 0,11-30-993 0 0,-11 26 881 0 0,-3 14 415 0 0,0 0 54 0 0,1-4 22 0 0,-2 8 163 0 0,0 1 40 0 0,-1 2 64 0 0,-1-1 71 0 0,-2 5-32 0 0,1-1 1 0 0,0 1 0 0 0,0 0-1 0 0,0-1 1 0 0,1 1 0 0 0,-1 0-1 0 0,1-2-83 0 0,6-3 168 0 0,-7 7 64 0 0,3 0 43 0 0,-1-1-57 0 0,-1 1-54 0 0,0 0-35 0 0,1 1-10 0 0,3 2 16 0 0,6 5 2 0 0,-7-5-56 0 0,0 1 1 0 0,0-1 0 0 0,0 1-1 0 0,0 1 1 0 0,0 0-82 0 0,20 21 180 0 0,0 1-91 0 0,0-2-61 0 0,35 35-23 0 0,-22-25 81 0 0,-22-15-67 0 0,-10-13 22 0 0,0 0 54 0 0,-5-6-21 0 0,-1-1-2 0 0,0 1 40 0 0,-5 7-42 0 0,4-5 9 0 0,-1-1 75 0 0,0-1-124 0 0,0 1-1 0 0,-1-1 1 0 0,1 1 0 0 0,-1-1-1 0 0,0 0 1 0 0,1 0 0 0 0,-1 0-1 0 0,0 0 1 0 0,0-1-1 0 0,0 1 1 0 0,-2 0-30 0 0,-38 1 246 0 0,17-1-139 0 0,-52 3 30 0 0,24-1 91 0 0,-41 7-228 0 0,60-7 61 0 0,11-3 8 0 0,1 0 14 0 0,23 0-63 0 0,0 0-117 0 0,0-2-11 0 0,3-2 29 0 0,0 0-66 0 0,11-4-475 0 0,-8 5 405 0 0,7-5-303 0 0</inkml:trace>
  <inkml:trace contextRef="#ctx0" brushRef="#br0" timeOffset="467.881">496 270 7512 0 0,'0'0'166'0'0,"0"0"29"0"0,0 0 13 0 0,-1 1-29 0 0,-1 9-200 0 0,1-1 103 0 0,3 1 121 0 0,3 3 232 0 0,-1-1 14 0 0,0 2 97 0 0,1 1-81 0 0,1-1-72 0 0,1 0-65 0 0,0 0-56 0 0,1 1-48 0 0,7 12 110 0 0,-2-4-131 0 0,2 1-96 0 0,2 0 67 0 0,5 1 77 0 0,-10-12-32 0 0,1-1 0 0 0,1 0 0 0 0,4 3-219 0 0,4 0 206 0 0,13 10 178 0 0,-33-24-288 0 0,-2-1 1 0 0,2 1-46 0 0,6 0-12 0 0,-4-1 21 0 0,0 0 97 0 0,-2 0-28 0 0,-1 0 42 0 0,0 0-117 0 0,0 0 0 0 0,0 0 1 0 0,0 0-1 0 0,0 0 1 0 0,1 0-1 0 0,-1-1 1 0 0,0 1-1 0 0,0 0 1 0 0,0-1-1 0 0,0 1 1 0 0,0-1-1 0 0,0 1 1 0 0,0-1-1 0 0,0 0 0 0 0,0 1 1 0 0,0-1-1 0 0,0 0 1 0 0,-1 0-1 0 0,1 1 1 0 0,0-1-1 0 0,0 0 1 0 0,-1 0-1 0 0,1 0 1 0 0,0 0-1 0 0,-1-1-54 0 0,6-12 609 0 0,-4 5-347 0 0,0 1-37 0 0,-1 0-56 0 0,1 1-44 0 0,0-4 105 0 0,-2 0-49 0 0,-1-12 77 0 0,0-13 36 0 0,2 6-227 0 0,-1 22-45 0 0,0 0 0 0 0,0 0 0 0 0,1 1 0 0 0,0-2-22 0 0,2-7 18 0 0,-1 0 0 0 0,-1-8-18 0 0,2-15 118 0 0,-3 22-47 0 0,0 8-62 0 0,0-1-38 0 0,2 0-48 0 0,4-1-65 0 0,-6 10 40 0 0,0 1 13 0 0,0 0-88 0 0,0 0-160 0 0,0 0-14 0 0,0 0 157 0 0,0 0 42 0 0,1 0-47 0 0,0 1 96 0 0,1 0 0 0 0,-1-1-3 0 0,0 0-39 0 0,-1 0-72 0 0,0 0-90 0 0,0 0-106 0 0,0 0-439 0 0</inkml:trace>
  <inkml:trace contextRef="#ctx0" brushRef="#br0" timeOffset="716.308">1077 273 10136 0 0,'3'-2'84'0'0,"1"1"48"0"0,14-2 425 0 0,-10 3-368 0 0,-4-1-120 0 0,-1 1-44 0 0,5-1-7 0 0,-1 1 34 0 0,8-2 145 0 0,2 0 155 0 0,1 1 102 0 0,-2-1 55 0 0,24 1 743 0 0,-28 1-899 0 0,0 0-34 0 0,0 1-43 0 0,0 0-61 0 0,1 1-74 0 0,-1 0-87 0 0,-11-2-183 0 0,0 0 36 0 0,2 1-3 0 0,-1-1 99 0 0,0 0 74 0 0,7 2 375 0 0,-6-2-334 0 0,-1 1-113 0 0,0-1-60 0 0,0 1-72 0 0,0 0-86 0 0,-1-1-39 0 0,1 1-75 0 0,-1 0-83 0 0,1 0-91 0 0,-1 0-97 0 0,0 0-105 0 0,1 1-113 0 0,-1-1-119 0 0,-1 0-305 0 0,1 0-102 0 0,1 1-716 0 0</inkml:trace>
  <inkml:trace contextRef="#ctx0" brushRef="#br0" timeOffset="966.408">1008 429 7616 0 0,'8'-6'397'0'0,"-5"5"-343"0"0,-1 0-33 0 0,6-3-1 0 0,1 0 39 0 0,8-2 153 0 0,4 0 134 0 0,28-3 597 0 0,-31 6-661 0 0,-8 1-146 0 0,1 0-38 0 0,12-1 267 0 0,31-3 618 0 0,-37 5-739 0 0,-1 1-68 0 0,2-1-87 0 0,-9 1-97 0 0,0 0-40 0 0,0 0-44 0 0,0 0-47 0 0,0 0-53 0 0,0 0-56 0 0,-7 0-17 0 0,-1 0-43 0 0,1 0-39 0 0,-1 0-34 0 0,1 0-114 0 0,-1 0-33 0 0,4 0-1174 0 0</inkml:trace>
  <inkml:trace contextRef="#ctx0" brushRef="#br0" timeOffset="1485.879">1690 70 7712 0 0,'1'3'255'0'0,"0"0"-58"0"0,-1 0-52 0 0,1-1-44 0 0,0 4-4 0 0,-2 8-75 0 0,1-12 9 0 0,-1 0 33 0 0,0 2 77 0 0,1 0 49 0 0,-1 2 164 0 0,1 0 57 0 0,-2 8 596 0 0,1-9-711 0 0,0 0-45 0 0,-5 10 422 0 0,0 0-120 0 0,0 0-108 0 0,-1 0-96 0 0,0 0-84 0 0,1 0-71 0 0,-1-1-60 0 0,0 1-47 0 0,-1 1-30 0 0,-13 30 16 0 0,12-26-13 0 0,2-2 43 0 0,0 0 70 0 0,0 4-53 0 0,1-4 2 0 0,1-5-10 0 0,-1-2 12 0 0,0 0 38 0 0,4-8 156 0 0,1-5-115 0 0,2-2-88 0 0,0-2-64 0 0,3-12-18 0 0,-3 14 35 0 0,9-22 42 0 0,1 1-43 0 0,2-7-32 0 0,-1-2-43 0 0,-8 21 25 0 0,0 1-38 0 0,6-14-122 0 0,-3 7-38 0 0,1-1-51 0 0,7-17-338 0 0,7-8 348 0 0,-3 17 158 0 0,-19 27 64 0 0,0 1 0 0 0,1-1 0 0 0,-1 1 0 0 0,0 0 0 0 0,0-1 0 0 0,0 1 0 0 0,1 0 0 0 0,-1-1 0 0 0,0 1 0 0 0,1 0 0 0 0,-1 0 0 0 0,0-1 0 0 0,0 1 0 0 0,1 0 0 0 0,-1 0 0 0 0,0 0 0 0 0,1 0 0 0 0,-1-1 0 0 0,1 1 0 0 0,-1 0 0 0 0,0 0 0 0 0,1 0 0 0 0,-1 0 0 0 0,0 0 0 0 0,1 0 0 0 0,-1 0 0 0 0,1 0 0 0 0,-1 0 0 0 0,0 0 0 0 0,1 0 1 0 0,0 0 1 0 0,0-1 0 0 0,0 1 0 0 0,0 0 0 0 0,0 0 0 0 0,0 0 0 0 0,-1 0 0 0 0,1 0 0 0 0,0 0-1 0 0,0 1 1 0 0,0-1 0 0 0,0 0 0 0 0,-1 0 0 0 0,1 1 0 0 0,0-1 0 0 0,0 0 0 0 0,0 1 0 0 0,-1-1-1 0 0,1 1 1 0 0,0-1 0 0 0,0 1 0 0 0,-1-1 0 0 0,1 1 0 0 0,-1-1 0 0 0,1 1 0 0 0,0 0 0 0 0,-1-1-1 0 0,1 1 1 0 0,-1 0 0 0 0,1 0 0 0 0,-1 0-2 0 0,1 0 15 0 0,4 5 21 0 0,0 1-1 0 0,0-1 1 0 0,0 1-1 0 0,-1 0 1 0 0,0 1-36 0 0,17 37 75 0 0,-5-7-73 0 0,5 3 81 0 0,1-3 81 0 0,3-2 62 0 0,5-2 45 0 0,-8-13-76 0 0,9 9 20 0 0,-13-9-169 0 0,-14-16-141 0 0,-4-4-146 0 0,0-1 77 0 0,1 0 69 0 0,-1 1 57 0 0,0-1 57 0 0,0 1 53 0 0,1 0 296 0 0,0-1-216 0 0,-1 0-64 0 0,0 0-84 0 0,0 1-58 0 0,0-1-44 0 0,0 0-55 0 0,1 0-63 0 0,-1 0-68 0 0,0 1-10 0 0,0-1-57 0 0,0 0-61 0 0,0 0-64 0 0,0 0-68 0 0,0 1-73 0 0,0-1-76 0 0,0 0-80 0 0,0 0-1118 0 0,0 0-1075 0 0</inkml:trace>
  <inkml:trace contextRef="#ctx0" brushRef="#br0" timeOffset="1745.889">1569 293 8120 0 0,'0'0'182'0'0,"0"0"-4"0"0,1 0-75 0 0,0 0-49 0 0,2 0-5 0 0,-1 0 1 0 0,8 0-246 0 0,-1 0 101 0 0,1 0 90 0 0,-1 0 81 0 0,1 0 70 0 0,-1-1 60 0 0,1 1 51 0 0,0 0 40 0 0,4 0 186 0 0,18-1 721 0 0,-12 1-544 0 0,-9 0-360 0 0,0 0-68 0 0,0 0-82 0 0,0 1-97 0 0,-1-1-96 0 0,-1 0-86 0 0,0 0-98 0 0,0 1-104 0 0,0-1-115 0 0,0 1-123 0 0,-4-1 236 0 0,-1 0-34 0 0,1 1-36 0 0,-1-1-36 0 0,1 0-1103 0 0,3 0-877 0 0</inkml:trace>
  <inkml:trace contextRef="#ctx0" brushRef="#br0" timeOffset="2435.992">2191 15 8864 0 0,'-3'1'350'0'0,"-1"3"-60"0"0,-1 3 2 0 0,-1 4 91 0 0,3-6-77 0 0,-3 4 235 0 0,1 0-83 0 0,1 0-72 0 0,0 1-65 0 0,0 0-56 0 0,1-1-48 0 0,-4 11 110 0 0,-4 12 53 0 0,-2 6 199 0 0,-1 13-579 0 0,1-5 339 0 0,-2-1 73 0 0,3-7-172 0 0,9-25-121 0 0,2-2 36 0 0,1-10-78 0 0,0-1-10 0 0,0 0-3 0 0,0 0 5 0 0,0-1 28 0 0,2 0-54 0 0,2-9-28 0 0,3-11-156 0 0,-3-1-73 0 0,0-5-110 0 0,-1-14-225 0 0,0 8 124 0 0,0 11 185 0 0,0 3 85 0 0,0 1 51 0 0,1 5-79 0 0,-2 0 63 0 0,4-10 19 0 0,4-13 38 0 0,-3 21 7 0 0,-5 10 12 0 0,1-3-72 0 0,0 4 90 0 0,1 1 85 0 0,0 2 108 0 0,4 4 268 0 0,-3 1-197 0 0,-1 0-117 0 0,-1-1-104 0 0,-2-2-17 0 0,0 0 0 0 0,-1 0 1 0 0,1-1-1 0 0,0 1 0 0 0,-1 0 1 0 0,1 0-1 0 0,0 0 0 0 0,-1-1 1 0 0,1 1-1 0 0,-1 0 0 0 0,1 0 1 0 0,-1 0-1 0 0,0 0 0 0 0,1 0 1 0 0,-1 0-1 0 0,0 0 0 0 0,0 0 1 0 0,1 0-1 0 0,-1 1 0 0 0,0 2 11 0 0,3 10 130 0 0,0 1-58 0 0,2 7-34 0 0,-4-17-49 0 0,0 0-1 0 0,1-1 1 0 0,0 1-1 0 0,0 0 1 0 0,1 2 0 0 0,-1-5-7 0 0,16 28-3 0 0,1-1 123 0 0,5-5 116 0 0,-20-20-162 0 0,1-1 1 0 0,-1 1 0 0 0,1-1 0 0 0,0-1 0 0 0,1 1-68 0 0,11 7 255 0 0,-8-4-69 0 0,0-1 37 0 0,-6-4-175 0 0,1 0 36 0 0,5 4 312 0 0,-8-2-254 0 0,-2-1-114 0 0,-2 0-38 0 0,-9 4 63 0 0,-12-2-37 0 0,-14-2-21 0 0,33-2-7 0 0,-36 0-61 0 0,24 2 9 0 0,-2 0-71 0 0,-1 2-100 0 0,-13 2-331 0 0,22-4 338 0 0,0 0-41 0 0,-1 0-60 0 0,1 0-69 0 0,-1 0-84 0 0,1 0-95 0 0,-4 1-95 0 0</inkml:trace>
  <inkml:trace contextRef="#ctx0" brushRef="#br0" timeOffset="3316.059">2424 44 7400 0 0,'0'0'165'0'0,"0"0"22"0"0,0 0 10 0 0,0 0-56 0 0,0 0-9 0 0,0 0 296 0 0,0 0-96 0 0,0-1-82 0 0,1 1-70 0 0,0 0-46 0 0,-1 0-55 0 0,4-1 12 0 0,-3 1-22 0 0,0-1 10 0 0,0 1 41 0 0,6-3 448 0 0,1 0-82 0 0,0 0-76 0 0,1 0-66 0 0,1 0-8 0 0,0 0-68 0 0,2 0-18 0 0,6-2 33 0 0,-6 2-110 0 0,10-2 110 0 0,-11 2-94 0 0,0 2 0 0 0,0-1 0 0 0,9 1-189 0 0,0 3 363 0 0,-16 1-257 0 0,-3-2-87 0 0,0-1 61 0 0,-1 0 0 0 0,1 1 25 0 0,2 7-53 0 0,-3-6-30 0 0,1 1 1 0 0,-1-1-1 0 0,1 0 1 0 0,-1 1-1 0 0,0-1 1 0 0,0 1-1 0 0,0-1 1 0 0,-1 1-1 0 0,1-1 1 0 0,-1 1-1 0 0,1-1 1 0 0,-1 1-1 0 0,0-1 1 0 0,0 0-1 0 0,0 1 1 0 0,-1 1-23 0 0,-10 18 121 0 0,-2-2-67 0 0,4-7-74 0 0,-8 14 6 0 0,0-1 77 0 0,-1-1 96 0 0,-1-1 113 0 0,9-11-155 0 0,0 1-88 0 0,-6 9-31 0 0,12-16 19 0 0,-6 18-130 0 0,8-16 110 0 0,2-8 126 0 0,1-1 6 0 0,3 1 40 0 0,-1 0-41 0 0,2 1 5 0 0,1 1-46 0 0,4 2 98 0 0,2-2 164 0 0,2-1-76 0 0,-1-1-66 0 0,1 0-56 0 0,2-1-29 0 0,1-1-48 0 0,30-3 37 0 0,-28 2-31 0 0,15-1 17 0 0,1 2-45 0 0,11-2-77 0 0,-23 1-37 0 0,-1 0-40 0 0,-13 0-356 0 0,-5 1 255 0 0,0 0-66 0 0,-1 0 57 0 0,-1 0-40 0 0,0 0-48 0 0,0 0-52 0 0,0 0-58 0 0,-1 0-64 0 0,0 0-71 0 0,0 0-76 0 0,-3-2-609 0 0</inkml:trace>
  <inkml:trace contextRef="#ctx0" brushRef="#br0" timeOffset="3566.16">2443 122 8320 0 0,'0'0'190'0'0,"0"0"28"0"0,0 0 7 0 0,1 0-33 0 0,26 0 638 0 0,16 1 614 0 0,-25-1-850 0 0,-1 1-37 0 0,1 0-73 0 0,-8 0-254 0 0,-1 0-35 0 0,1 0-37 0 0,0 0-42 0 0,0 0-45 0 0,-1 0-51 0 0,1 0-53 0 0,0 1-58 0 0,-4-1 85 0 0,7 0 60 0 0,-9 0-78 0 0,0-1-53 0 0,1 1-73 0 0,-1-1-92 0 0,1 1-112 0 0,-3-1 129 0 0,0 0-36 0 0,0 1-37 0 0,1-1-40 0 0,-1 0-43 0 0,0 1-46 0 0,0-1-46 0 0,0 1-51 0 0,6 0-1139 0 0,5 1-952 0 0,-13-2 2603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5T17:19:14.5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121 249 5960 0 0,'0'0'132'0'0,"0"0"17"0"0,0 0 12 0 0,-2 1-32 0 0,-3 0-84 0 0,2-1-44 0 0,0 1 12 0 0,-1-1-1 0 0,1 1 1 0 0,0-1 0 0 0,0 1-1 0 0,0 0 1 0 0,0 0-1 0 0,0 0 1 0 0,1 1-1 0 0,-1-1 1 0 0,0 1-1 0 0,1-1 1 0 0,-2 2-13 0 0,-1 0-28 0 0,0 0 84 0 0,-1 0 73 0 0,1 0 65 0 0,-2 1 78 0 0,2-1 53 0 0,-6 4 439 0 0,6-3-440 0 0,2-1 101 0 0,-1 1 57 0 0,-3 4 719 0 0,3-3-548 0 0,2-2-341 0 0,0 1-80 0 0,2 1 255 0 0,2 2-82 0 0,2-1-82 0 0,-1-2-79 0 0,4 2-51 0 0,1 0-88 0 0,-5-4-90 0 0,0 0 0 0 0,0 0-1 0 0,0-1 1 0 0,0 0 0 0 0,1 1-1 0 0,-1-1 1 0 0,0 0 0 0 0,1-1-15 0 0,3 1 54 0 0,-1 0 36 0 0,-4-1-88 0 0,0 0 0 0 0,0-1 0 0 0,0 1 0 0 0,0 0 0 0 0,0-1 0 0 0,-1 1 1 0 0,1-1-1 0 0,0 1 0 0 0,0-1 0 0 0,-1 0 0 0 0,1 0 0 0 0,0 0 0 0 0,-1 0 1 0 0,2-1-3 0 0,-1 1-2 0 0,-1-1 0 0 0,1 0 0 0 0,0 0 0 0 0,0 0 0 0 0,-1 0 0 0 0,1 0 1 0 0,-1 0-1 0 0,0-1 0 0 0,1 1 0 0 0,-1 0 2 0 0,0-2-10 0 0,1 0 0 0 0,-1 1 0 0 0,0-1 1 0 0,0 0-1 0 0,-1 0 0 0 0,1-2 10 0 0,0 3-16 0 0,-1-1 1 0 0,0 1 0 0 0,0-1-1 0 0,-1 1 1 0 0,1-1 0 0 0,-1-2 15 0 0,-1 2-110 0 0,-7-4-215 0 0,-2 3 204 0 0,11 6 104 0 0,-1 2 12 0 0,1-1 38 0 0,1 0 32 0 0,0-1 44 0 0,15 8 158 0 0,0-3-68 0 0,9 0 0 0 0,-17-6-134 0 0,0 1 0 0 0,1-1 0 0 0,-1-1 0 0 0,0 0 0 0 0,0 0 0 0 0,6-1-65 0 0,16-5 167 0 0,-1-1-50 0 0,-2-2-45 0 0,0-2-36 0 0,-18 7-38 0 0,0-1 1 0 0,-1 0 0 0 0,4-2 1 0 0,-4 1-16 0 0,-1 0 1 0 0,0 0 0 0 0,0 0-1 0 0,0-1 1 0 0,-1 0 0 0 0,1-3 15 0 0,7-12-84 0 0,-3 0-74 0 0,-2-5-79 0 0,-6 15 31 0 0,0 0 0 0 0,-1 0 0 0 0,1-13 206 0 0,-2 2-183 0 0,-2 17 129 0 0,-4 3 44 0 0,-1 6 10 0 0,4 0 6 0 0,0 0 0 0 0,0 1 0 0 0,0 0 0 0 0,0-1 1 0 0,0 1-1 0 0,1 0 0 0 0,-1 0 0 0 0,1 0 1 0 0,0 0-1 0 0,0 0 0 0 0,0 0 0 0 0,0 1 0 0 0,1-1-6 0 0,-7 46 74 0 0,7-40-47 0 0,-6 76 207 0 0,4-28-16 0 0,3-22-34 0 0,1 1 49 0 0,2-1 59 0 0,1 0 70 0 0,0-11-78 0 0,0-1-45 0 0,1 0-38 0 0,0 0-33 0 0,10 30 134 0 0,14 28 22 0 0,-11-55-131 0 0,-16-21-176 0 0,3-1 128 0 0,-4-4-142 0 0,-1-1-67 0 0,0 1-95 0 0,-1 0 37 0 0,0-1-35 0 0,0-4-162 0 0</inkml:trace>
  <inkml:trace contextRef="#ctx0" brushRef="#br0" timeOffset="167.876">401 396 11920 0 0,'0'0'266'0'0,"2"0"44"0"0,6 0-74 0 0,0 0-49 0 0,0 0-45 0 0,0 0-40 0 0,9-1 6 0 0,0 1-96 0 0,32-1-131 0 0,-38 1 131 0 0,-1 0 36 0 0,8 1-55 0 0,0 2-56 0 0,11 1-126 0 0,-6-4 16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5T17:19:13.1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213 15 6448 0 0,'0'0'141'0'0,"0"0"23"0"0,-9-6 145 0 0,5 3-251 0 0,-1 1-18 0 0,0 0 74 0 0,-1 1 61 0 0,0 1 48 0 0,-1 0 94 0 0,-14 3 675 0 0,12-1-601 0 0,4-1-191 0 0,0 0-34 0 0,0 0-40 0 0,1-1-48 0 0,-8 3 440 0 0,-1 3-59 0 0,-5 6 142 0 0,1 1-68 0 0,6-4-150 0 0,2-1-70 0 0,0 1-39 0 0,-4 12 170 0 0,2 4-115 0 0,5 2-82 0 0,5-19-190 0 0,0-1 0 0 0,0 0 1 0 0,1 1-1 0 0,0-1 0 0 0,1 0 0 0 0,0 1 0 0 0,0-1 1 0 0,0 0-1 0 0,1 2-57 0 0,0-5 53 0 0,-1 0 0 0 0,1 0-1 0 0,0 1 1 0 0,0-2 0 0 0,1 3-53 0 0,-2-4 6 0 0,13 18 125 0 0,2-3 104 0 0,-15-16-214 0 0,0 0 0 0 0,1 0 0 0 0,-1 0 0 0 0,0 0 0 0 0,1 0 0 0 0,-1-1 0 0 0,1 1 0 0 0,-1-1 0 0 0,1 1 0 0 0,-1-1 0 0 0,1 1 0 0 0,-1-1 0 0 0,1 0 0 0 0,-1 1 0 0 0,1-1 0 0 0,0 0-1 0 0,-1 0 1 0 0,1 0 0 0 0,-1-1 0 0 0,1 1 0 0 0,-1 0 0 0 0,1 0 0 0 0,0-1 0 0 0,-1 1 0 0 0,1-1 0 0 0,-1 0 0 0 0,0 1 0 0 0,1-1-21 0 0,2-2 24 0 0,0 1-1 0 0,-1 0 1 0 0,1-1-1 0 0,-1 0 1 0 0,0 0 0 0 0,0 0-1 0 0,0 0 1 0 0,0-1 0 0 0,2-3-24 0 0,7-13 64 0 0,-1-2-61 0 0,-1 1-77 0 0,2 2-95 0 0,-10 16 116 0 0,0 0-41 0 0,0 1-57 0 0,0 2-121 0 0,1 5-168 0 0,-2-2 334 0 0,1 1 36 0 0,-1 0 46 0 0,-1-1 6 0 0,0 0-12 0 0,8 14 14 0 0,-8-17 17 0 0,1 1 1 0 0,-1-1-1 0 0,0 1 1 0 0,0 0 0 0 0,1-1-1 0 0,-1 0 1 0 0,0 1 0 0 0,1-1-1 0 0,-1 1 1 0 0,1-1 0 0 0,-1 1-1 0 0,1-1 1 0 0,-1 0-1 0 0,0 1 1 0 0,1-1 0 0 0,-1 0-1 0 0,1 1 1 0 0,0-1 0 0 0,-1 0-1 0 0,1 0 1 0 0,-1 0 0 0 0,1 1-1 0 0,-1-1 1 0 0,1 0 0 0 0,-1 0-1 0 0,1 0 1 0 0,0 0-1 0 0,-1 0 1 0 0,1 0 0 0 0,-1 0-1 0 0,1 0 1 0 0,0 0 0 0 0,-1 0-1 0 0,1-1 1 0 0,-1 1 0 0 0,1 0-1 0 0,-1 0 1 0 0,1 0-1 0 0,-1-1 1 0 0,1 1 0 0 0,0-1-2 0 0,11-8 44 0 0,-7 4-45 0 0,-5 5-1 0 0,8-10-91 0 0,-1-1-65 0 0,0-1-95 0 0,1-8-200 0 0,2-3-41 0 0,-8 20 440 0 0,0 0 0 0 0,0 0 1 0 0,0 0-1 0 0,0 0 0 0 0,0 1 0 0 0,1-1 1 0 0,0 0-1 0 0,-1 1 0 0 0,1 0 1 0 0,1-1 53 0 0,-1 1-38 0 0,-1 1 0 0 0,1-1 0 0 0,-1 1 0 0 0,1-1 0 0 0,0 1 0 0 0,0 0 0 0 0,-1 0 0 0 0,1 0 0 0 0,0 1 0 0 0,0-1 0 0 0,0 1 0 0 0,1-1 38 0 0,-1 2-110 0 0,1 2 64 0 0,9 7 45 0 0,-13-9-2 0 0,7 6 57 0 0,0 2-41 0 0,22 35-110 0 0,-27-40 103 0 0,18 33-11 0 0,-13-20 47 0 0,-3-8 21 0 0,-1 1 41 0 0,0-1 49 0 0,-1 1 58 0 0,0-5 61 0 0,0 11 248 0 0,-2-16-513 0 0,1 0-1 0 0,0 1 1 0 0,-1-1 0 0 0,1 0 0 0 0,0 1 0 0 0,-1-1 0 0 0,1 0 0 0 0,0 0 0 0 0,-1 0 0 0 0,1 0 0 0 0,0 0 0 0 0,-1 0-1 0 0,1 0 1 0 0,0 0 0 0 0,-1 0 0 0 0,2 0-7 0 0,7 0 46 0 0,-7 0-42 0 0,15-1-65 0 0,0-1-97 0 0,33-10-543 0 0,-35 8 523 0 0,0 0 68 0 0,1 1 4 0 0,1-2-73 0 0,-2 1-216 0 0,0-2 0 0 0,8-3 395 0 0,-2-2-274 0 0,-9 3 172 0 0,0 0 65 0 0,33-24 37 0 0,-30 20 0 0 0,-12 10 0 0 0,0-1 0 0 0,0 1 0 0 0,0-1 0 0 0,0 0 0 0 0,0 0 0 0 0,0-1 0 0 0,0 0 1 0 0,-1 1 4 0 0,0 0 0 0 0,0 1 0 0 0,0-1 0 0 0,0 0-1 0 0,-1-1 1 0 0,1 1 0 0 0,-1 0-5 0 0,0 1 2 0 0,-1 1-1 0 0,0 0 0 0 0,0 0 0 0 0,0 0 0 0 0,0 0 0 0 0,0 0 0 0 0,0 0 0 0 0,0 0 1 0 0,0 0-1 0 0,0-1 0 0 0,-1 1 0 0 0,1 0 0 0 0,0 0 0 0 0,-1 0 0 0 0,1 0 0 0 0,-1 0 1 0 0,1 0-1 0 0,-1 0 0 0 0,1 0 0 0 0,-1 0 0 0 0,0 1 0 0 0,1-1 0 0 0,-1 0 1 0 0,0 0-1 0 0,0 0-1 0 0,-12-7-19 0 0,-13 4-50 0 0,-1 5-1 0 0,12 1 52 0 0,9-1 36 0 0,-1 0 33 0 0,-5 3 137 0 0,-2 1 156 0 0,-5 6 312 0 0,4 4 22 0 0,8-3-296 0 0,4 1-147 0 0,2 0-106 0 0,1-8 22 0 0,0-1-1 0 0,0 0 1 0 0,1 0 0 0 0,0 0-1 0 0,0 1 1 0 0,1 1-151 0 0,6 12 567 0 0,2-5-154 0 0,2-1-85 0 0,0-4-137 0 0,0-1-93 0 0,2-2-106 0 0,1-1-124 0 0,-6-3 148 0 0,12 3 82 0 0,-13-3-95 0 0,0 0-48 0 0,0 0-71 0 0,1-1-121 0 0,-4 0 68 0 0,-1 0-39 0 0,1 0-42 0 0,-1 0-46 0 0,1 0-49 0 0,0 0-52 0 0,-3 0 51 0 0,-1 0-50 0 0,1-1-44 0 0,-1 1-38 0 0,1 0-139 0 0,0 0-39 0 0,0-1-167 0 0,2 1-453 0 0</inkml:trace>
  <inkml:trace contextRef="#ctx0" brushRef="#br0" timeOffset="644.984">1146 17 7200 0 0,'0'1'161'0'0,"-2"-1"-56"0"0,-6 4 68 0 0,4-3-67 0 0,-16 6-38 0 0,-9 2-29 0 0,21-7-39 0 0,0 0 1 0 0,0-1 0 0 0,0 0 0 0 0,0 0 0 0 0,-3-1-1 0 0,6 1 51 0 0,1 0 147 0 0,9 0 15 0 0,5 0-138 0 0,-9-1-254 0 0,1 0 47 0 0,-1-1 46 0 0,0 1 42 0 0,1 0 41 0 0,-1 0 38 0 0,1-1 35 0 0,-1 1 34 0 0,1-1 62 0 0,0 0 41 0 0,1 0 312 0 0,-2 0-150 0 0,1 0 34 0 0,0 0 250 0 0,0-1 38 0 0,0 0 481 0 0,-1 1-422 0 0,-1 1-172 0 0,0-1-63 0 0,-1 1-233 0 0,0 1-37 0 0,0-1-40 0 0,0 0-46 0 0,-1 1-49 0 0,0-1-56 0 0,0 1-58 0 0,0 0-64 0 0,-9 4 213 0 0,7-4-63 0 0,-1 1 0 0 0,1 0 0 0 0,-1 0 0 0 0,1 1 0 0 0,0-1 0 0 0,-2 3-82 0 0,-3 6 181 0 0,-4 12 34 0 0,2-6-63 0 0,6-5-14 0 0,2-4-59 0 0,0 1-55 0 0,0 18-98 0 0,5-14 63 0 0,3-2 95 0 0,1-4 54 0 0,2-1 86 0 0,3-2-131 0 0,10-4-25 0 0,0-5 4 0 0,-11 2 31 0 0,8-6-37 0 0,6-9-72 0 0,-13 9 10 0 0,14-5 70 0 0,-18 10-84 0 0,0 4 10 0 0,9 8-1 0 0,-15-7-6 0 0,1 0 0 0 0,-1 1 0 0 0,1-1-1 0 0,-1 1 1 0 0,0-1 0 0 0,1 1 0 0 0,-1-1-1 0 0,0 1 1 0 0,0 0 0 0 0,0-1 0 0 0,0 1-1 0 0,0 1 8 0 0,1 5-58 0 0,7 21 36 0 0,-9-27 22 0 0,0-1 0 0 0,0 1 0 0 0,0-1 0 0 0,0 1 0 0 0,0-1 0 0 0,1 1 0 0 0,-1-1 0 0 0,1 0 0 0 0,-1 1 0 0 0,1-1 0 0 0,-1 0 0 0 0,1 1-1 0 0,0-1 1 0 0,0 1 0 0 0,2 2-12 0 0,-2-2-53 0 0,0 1 34 0 0,7 5 26 0 0,-4-5-22 0 0,1 0-86 0 0,-1 0-85 0 0,-1-2 53 0 0,-1 0-35 0 0,0 0-40 0 0,0 0-43 0 0,0-1-46 0 0,-1 1-52 0 0,1-1-12 0 0,-1 0-56 0 0,0 0-50 0 0,0 1-45 0 0,1-1-153 0 0,-1 0-45 0 0,1 1-185 0 0,1-1-502 0 0,-3 0 1404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5T17:19:08.9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 83 3536 0 0,'0'-1'10'0'0,"-2"-2"58"0"0,1-2 158 0 0,3 1-162 0 0,-1-1-64 0 0,-2-1 28 0 0,1 3 49 0 0,0 0 63 0 0,1 1 125 0 0,1-1 65 0 0,-3 0-170 0 0,0 0 42 0 0,2-1 51 0 0,-1 1 99 0 0,3-2 225 0 0,-1 0 136 0 0,-2 1-331 0 0,-1 1-162 0 0,-1 1-154 0 0,1 0-34 0 0,0 1 307 0 0,1 0-101 0 0,1-1-76 0 0,-1 1-54 0 0,1-5 132 0 0,-1 5-60 0 0,-1 0 354 0 0,0 1-84 0 0,0 0-76 0 0,0 1-72 0 0,0 1-64 0 0,-1 0-59 0 0,1 0-52 0 0,0 0-46 0 0,-1 3-31 0 0,1 0-75 0 0,-4 11-249 0 0,3-10 195 0 0,1-2 77 0 0,0-1 62 0 0,0-1 63 0 0,-25 62 38 0 0,16-36-116 0 0,-4 2 79 0 0,10-24-75 0 0,1 1-1 0 0,0 0 1 0 0,1 0 0 0 0,-1 0-1 0 0,1 0 1 0 0,-1 7-49 0 0,2-9 28 0 0,0 0 0 0 0,-1 0 0 0 0,1 1 1 0 0,-1-1-1 0 0,-1-1 0 0 0,0 3-28 0 0,1-3 18 0 0,0 0 0 0 0,0 1 0 0 0,0-1-1 0 0,0 1 1 0 0,1 0 0 0 0,0-1 0 0 0,0 1 0 0 0,0 2-18 0 0,0 27 125 0 0,1-19-12 0 0,0-1 1 0 0,-2 8-114 0 0,2-9 58 0 0,4 6-16 0 0,-3-16-32 0 0,0 0-1 0 0,-1 0 1 0 0,1 0-1 0 0,-1 1 0 0 0,1-1 1 0 0,-1 0-1 0 0,0 0 1 0 0,0 2-10 0 0,-3 11 25 0 0,0 1 55 0 0,6 4 57 0 0,-3-17-92 0 0,1 1 0 0 0,0 0-1 0 0,-1-1 1 0 0,0 1-1 0 0,0 0 1 0 0,-1-1 0 0 0,1 1-1 0 0,-1 1-44 0 0,0 0 66 0 0,0-1-1 0 0,1 0 1 0 0,-1 1-1 0 0,1-1 0 0 0,1 1 1 0 0,0 2-66 0 0,2 9 174 0 0,-1-3-79 0 0,1-1-32 0 0,-2-7-50 0 0,1-1 0 0 0,-1 0 0 0 0,1 0 0 0 0,0 0 0 0 0,1 0 0 0 0,2 4-13 0 0,13 14 304 0 0,1-5-86 0 0,35 19 141 0 0,-39-28-274 0 0,27 6 33 0 0,-24-10-92 0 0,-10-5-12 0 0,-5 0-36 0 0,1 0-56 0 0,0-1-82 0 0,-1 1-56 0 0,0-1-92 0 0,-1 1-106 0 0,1-1-124 0 0,-2 1 211 0 0,0-1-49 0 0,0 1-43 0 0,0 0-37 0 0,0 0-135 0 0,0-1-37 0 0,3 0-1387 0 0,-4 1 1997 0 0</inkml:trace>
  <inkml:trace contextRef="#ctx0" brushRef="#br0" timeOffset="419.222">271 430 9040 0 0,'-5'-2'105'0'0,"0"-1"0"0"0,1 1 0 0 0,0 1 20 0 0,0 1 48 0 0,3 0-237 0 0,2 0-5 0 0,1 0 63 0 0,0 0 1 0 0,0-1-1 0 0,0 1 0 0 0,0 0 1 0 0,0-1-1 0 0,0 1 1 0 0,0-1-1 0 0,0 1 0 0 0,0-1 1 0 0,1 0 5 0 0,6-3-8 0 0,6 0 42 0 0,7-3 100 0 0,9-2 51 0 0,13-5 158 0 0,-17 4-215 0 0,8-8-22 0 0,-21 10-84 0 0,-4 2-22 0 0,-2-3-39 0 0,-9 3-50 0 0,-6 2-23 0 0,5 4 66 0 0,2 0 44 0 0,-9-1-74 0 0,4 4 81 0 0,4-2-2 0 0,-21 6 65 0 0,2 0 44 0 0,7 1 38 0 0,-11 5 101 0 0,9-6-108 0 0,7-2-15 0 0,2 1 12 0 0,1 1 40 0 0,0 0-41 0 0,-3 1 5 0 0,-2 6 78 0 0,8-8-112 0 0,1 1 36 0 0,0-4-47 0 0,0 0-48 0 0,-1 8 26 0 0,4-7 25 0 0,3-1-82 0 0,-1-1-1 0 0,1 1 0 0 0,-1-1 1 0 0,1 0-1 0 0,0 0 1 0 0,0 0-1 0 0,0-1 0 0 0,0 1 1 0 0,0-1-1 0 0,2 0-19 0 0,10-1 20 0 0,5-3-36 0 0,-7 0-43 0 0,-3 0-47 0 0,1-1-68 0 0,-3 1-37 0 0,0 0-71 0 0,0 0-81 0 0,0-1-90 0 0,-8 3 181 0 0,1 0-38 0 0,1-1-408 0 0,2 0-278 0 0,2-1-648 0 0,-8 3 1632 0 0</inkml:trace>
  <inkml:trace contextRef="#ctx0" brushRef="#br0" timeOffset="731.558">684 71 7656 0 0,'-2'-10'228'0'0,"-2"0"-67"0"0,3 9-135 0 0,0-1 1 0 0,0 0 0 0 0,0 0-1 0 0,0 1 1 0 0,-1-1 0 0 0,1 1 0 0 0,-1-1-1 0 0,1 1 1 0 0,-1 0 0 0 0,1-1-1 0 0,-1 1 1 0 0,0 0 0 0 0,-1-1-27 0 0,-9-1 216 0 0,5 2-58 0 0,0 2 45 0 0,0 0 53 0 0,0 2 63 0 0,1 1-1 0 0,0 2-102 0 0,-1 2-54 0 0,-2 5-15 0 0,4-6-38 0 0,-3 10 97 0 0,-2 12 30 0 0,4-9-86 0 0,-3 12 32 0 0,2 17 4 0 0,4-24-101 0 0,2-19-57 0 0,0 0 0 0 0,0 0 1 0 0,1 0-1 0 0,0 1 0 0 0,0-1 1 0 0,0 0-1 0 0,1 0 1 0 0,1 4-29 0 0,7 40 208 0 0,-7-32-82 0 0,2 0-1 0 0,0-1 1 0 0,4 10-126 0 0,11 23 267 0 0,1 0-35 0 0,35 97 356 0 0,-54-145-580 0 0,5 18 112 0 0,0-1 0 0 0,-1 1 0 0 0,0 3-120 0 0,-4-15 15 0 0,1 5 66 0 0,0 0-1 0 0,-1 12-80 0 0,-1-20 16 0 0,-1 0 1 0 0,1 0 0 0 0,-1 0 0 0 0,0-1-1 0 0,0 3-16 0 0,-8 12 21 0 0,3-9-79 0 0,0-1-99 0 0,-2 3-131 0 0,-7 3-271 0 0,-2-3-37 0 0,4-7 241 0 0,2-3 119 0 0,-1-3 77 0 0,-4-2-409 0 0</inkml:trace>
  <inkml:trace contextRef="#ctx0" brushRef="#br0" timeOffset="989.411">466 486 7712 0 0,'8'-1'59'0'0,"1"-2"35"0"0,22-10 280 0 0,-7 3-148 0 0,-8 4-171 0 0,91-32-55 0 0,-101 36-32 0 0,0 1-67 0 0,0-1-71 0 0,-1-1-73 0 0,1 1-79 0 0,0 0-81 0 0,0 0-86 0 0,-1-1-89 0 0,4-1-450 0 0,5-3-591 0 0,-14 7 1610 0 0</inkml:trace>
  <inkml:trace contextRef="#ctx0" brushRef="#br0" timeOffset="1210.559">965 42 6192 0 0,'-15'4'284'0'0,"-1"3"-97"0"0,5 0-98 0 0,1 0-37 0 0,-11 11-19 0 0,-16 21-28 0 0,27-26 52 0 0,0-1 60 0 0,-38 51 435 0 0,19-20-100 0 0,13-15-115 0 0,1 2 53 0 0,4 0 62 0 0,2 2 71 0 0,2 0-140 0 0,3-1-45 0 0,3-1-59 0 0,4 2-75 0 0,8 22 83 0 0,5-1-45 0 0,-5-22-90 0 0,2-1 0 0 0,1 0 0 0 0,1-1 1 0 0,2 2-153 0 0,-2-2 84 0 0,0 17-3 0 0,-9-26-33 0 0,-4-13-18 0 0,-1-1 0 0 0,0 0 0 0 0,0 1 0 0 0,-1-1 0 0 0,0 5-30 0 0,0-8 13 0 0,0-1-1 0 0,0 1 0 0 0,0-1 1 0 0,0 1-1 0 0,-1 0 1 0 0,1-1-1 0 0,-1 1 0 0 0,0-1 1 0 0,1 1-1 0 0,-1-1 1 0 0,0 1-1 0 0,-1-1 1 0 0,1 0-1 0 0,-1 1-12 0 0,0-1-201 0 0,1-1-59 0 0,-1 1-54 0 0,0-1-49 0 0,1-1-47 0 0,-1 1-40 0 0,1 0-39 0 0,0-1-32 0 0,-1 0-54 0 0,-1 1-936 0 0,-1-1-860 0 0</inkml:trace>
  <inkml:trace contextRef="#ctx0" brushRef="#br0" timeOffset="1636.605">805 502 8496 0 0,'3'-7'115'0'0,"-3"6"-65"0"0,1-1 0 0 0,0 1 0 0 0,0 0 0 0 0,-1 0 0 0 0,1 0 0 0 0,0 0 0 0 0,0 0 0 0 0,0 0 1 0 0,0 0-1 0 0,0 0 0 0 0,2-1-50 0 0,4-2 172 0 0,7-5-127 0 0,-12 7-44 0 0,0 1 1 0 0,1-1 0 0 0,-1 1-1 0 0,0 0 1 0 0,1 0-1 0 0,-1 0 1 0 0,0 0 0 0 0,3-1-2 0 0,125-34 648 0 0,-75 21-558 0 0,-45 12-84 0 0,0 0-1 0 0,0-1 0 0 0,0 0 1 0 0,-1-1-1 0 0,0 0 0 0 0,0 0 1 0 0,0-1-1 0 0,0 0 0 0 0,-1-1 1 0 0,7-6-6 0 0,-11 9-26 0 0,-1 0-46 0 0,0 0-44 0 0,-1 0-36 0 0,1-3-175 0 0,-2 0-69 0 0,-1 5 291 0 0,-1 1 0 0 0,1-1-1 0 0,0 1 1 0 0,0-1-1 0 0,-1 1 1 0 0,1-1-1 0 0,0 1 1 0 0,-1 0-1 0 0,1-1 1 0 0,-1 1 0 0 0,0 0-1 0 0,0-1 1 0 0,1 1-1 0 0,-2 0 106 0 0,-5-6-574 0 0,3 4 327 0 0,-1 0 42 0 0,-1 2 51 0 0,0 0 59 0 0,-3 0-138 0 0,0 1 77 0 0,0 0 70 0 0,0 1 64 0 0,0 0 58 0 0,0 0 51 0 0,0 1 45 0 0,1 0 38 0 0,-3 1 75 0 0,1 1 36 0 0,-36 14 1165 0 0,17-3-715 0 0,19-8-288 0 0,0 0 1 0 0,1 1 0 0 0,-5 5-444 0 0,-2 4 545 0 0,1 2-49 0 0,3-1-91 0 0,11-15-318 0 0,-1 0 1 0 0,1 0-1 0 0,1 0 0 0 0,-1 0 1 0 0,0 0-1 0 0,1 0 1 0 0,-1 0-1 0 0,1 0 1 0 0,0 1-1 0 0,0-1 1 0 0,0 1-88 0 0,0 0 111 0 0,1 1 86 0 0,1-1-109 0 0,5 7 58 0 0,-4-8-64 0 0,-2 0 40 0 0,-1-3-110 0 0,10 10 192 0 0,1-3-49 0 0,1-2-40 0 0,2-1-36 0 0,10-2-10 0 0,11-2-44 0 0,-14-1-24 0 0,-17 1-132 0 0,0 0 53 0 0,0 0 44 0 0,0 0 37 0 0,4-1 79 0 0,11-1 224 0 0,-14 1-265 0 0,1-1-61 0 0,-3 2-29 0 0,1-1-34 0 0,-1 0-38 0 0,1 0-42 0 0,-1 0-63 0 0,1 1-59 0 0,0-1-65 0 0,-1 0-69 0 0,1 0-76 0 0,0 0-79 0 0,-1 0-87 0 0,1 0-92 0 0,5-2-937 0 0,4 0-962 0 0</inkml:trace>
  <inkml:trace contextRef="#ctx0" brushRef="#br0" timeOffset="1885.774">1366 314 8496 0 0,'0'0'190'0'0,"0"0"28"0"0,0 0-26 0 0,0 0-82 0 0,0 0-60 0 0,-2-1-15 0 0,0 0 8 0 0,-8-2-40 0 0,1 1 93 0 0,3 2 27 0 0,-1 1 34 0 0,-6 3 231 0 0,-10 8 475 0 0,17-7-616 0 0,0-1-49 0 0,3-2-119 0 0,-5 5 225 0 0,1 0-49 0 0,2 1-44 0 0,0 1-38 0 0,2 2-11 0 0,1 1-40 0 0,1 2-18 0 0,4 8-3 0 0,-1-16-72 0 0,-1-1 0 0 0,1 0-1 0 0,0 1 1 0 0,1-1 0 0 0,1 3-29 0 0,11 12 174 0 0,-1-7 77 0 0,-6-7-77 0 0,1-2 40 0 0,31 8-166 0 0,-4-5 70 0 0,-19-6-35 0 0,0 0-1 0 0,-1-1 1 0 0,1 0-1 0 0,2-2-82 0 0,6-1 61 0 0,0-2-42 0 0,-20 4-65 0 0,6-2 62 0 0,-7 1-64 0 0,1 1-89 0 0,-3 0 23 0 0,0 0-35 0 0,1 0-64 0 0,-1 0-57 0 0,1 0-63 0 0,-1 0-69 0 0,0 0-76 0 0,0 0-81 0 0,0 0-88 0 0,0-1-96 0 0,3-1-986 0 0,1-4-984 0 0</inkml:trace>
  <inkml:trace contextRef="#ctx0" brushRef="#br0" timeOffset="2153.563">1562 121 9760 0 0,'0'0'222'0'0,"0"0"30"0"0,0 0 18 0 0,0 0-117 0 0,1 1-80 0 0,10 13 336 0 0,0 0-48 0 0,0 1-42 0 0,-1 1-42 0 0,-1 0-37 0 0,0 1-36 0 0,7 17 112 0 0,1 4 96 0 0,5 10 118 0 0,-16-32-391 0 0,-2 1-36 0 0,6 22 42 0 0,-5-24-98 0 0,-2-1 1 0 0,2 8-48 0 0,-5-17-72 0 0,0 1 48 0 0,0 0 40 0 0,-4 12 128 0 0,1-11-106 0 0,0 0-51 0 0,0-1-65 0 0,-1-1-65 0 0,0-1-84 0 0,0 0-99 0 0,0 0-113 0 0,2-4-133 0 0,-3-2-4 0 0</inkml:trace>
  <inkml:trace contextRef="#ctx0" brushRef="#br0" timeOffset="2403.576">1663 306 9072 0 0,'0'0'200'0'0,"1"-1"-60"0"0,4-9 324 0 0,-3 8-369 0 0,-1 0-58 0 0,3 0-13 0 0,-1 0 46 0 0,3-1 175 0 0,-2 1-30 0 0,6 0 473 0 0,-5 2-417 0 0,-1 0-72 0 0,1 0-62 0 0,-1 0-82 0 0,-1 0 75 0 0,0 3-56 0 0,7 6 0 0 0,-9-7-27 0 0,15 13 310 0 0,14 28 554 0 0,-22-30-684 0 0,0-1-52 0 0,2 1-70 0 0,0-2-85 0 0,8 9 83 0 0,-12-12-65 0 0,1-1 0 0 0,-1-1 0 0 0,6 5-38 0 0,-10-9-166 0 0,1-1 66 0 0,-1 1 56 0 0,0 0 49 0 0,1 1 64 0 0,1-1 52 0 0,6 6 403 0 0,-5-5-361 0 0,-3-1-121 0 0,1-1-37 0 0,-1 1-45 0 0,1-1-51 0 0,0 0-80 0 0,-1 0-82 0 0,1 1-92 0 0,0-2-102 0 0,0 1-112 0 0,0 0-122 0 0,-1-1 292 0 0,-1 0-35 0 0,1 0-34 0 0,-1 0-38 0 0,0 0-1265 0 0,-1 0-1000 0 0</inkml:trace>
  <inkml:trace contextRef="#ctx0" brushRef="#br0" timeOffset="3024.956">1953 254 4328 0 0,'4'3'-81'0'0,"1"-1"51"0"0,-1 1 47 0 0,0-1 44 0 0,1 1 40 0 0,-1 0 38 0 0,5 4 238 0 0,-2-1 56 0 0,1 1 69 0 0,2 2 280 0 0,11 13 1122 0 0,-15-15-1551 0 0,0 0-50 0 0,-1 1-45 0 0,1 0-41 0 0,1 2 12 0 0,0 0-46 0 0,2 1-8 0 0,7 2 38 0 0,-11-9-124 0 0,3 2-1 0 0,-2-2 23 0 0,-2-1 67 0 0,-2-1-47 0 0,0 0 33 0 0,3-2 152 0 0,3-5-68 0 0,0-1-78 0 0,-4 2-89 0 0,-2 1-62 0 0,0-1 0 0 0,-1 1 0 0 0,1-1 0 0 0,-1 1 1 0 0,1-1-1 0 0,-1 1 0 0 0,0-2-19 0 0,2-16 51 0 0,-2 7-57 0 0,-1 0-42 0 0,-1 0-54 0 0,1 0-62 0 0,-1-2-120 0 0,1 2-116 0 0,-1 11 366 0 0,1-5-17 0 0,4 0-64 0 0,-4 7 38 0 0,3 1 18 0 0,1 1 34 0 0,8 5 33 0 0,-8-4-23 0 0,22 14-44 0 0,-7-5 80 0 0,2-1 38 0 0,-5-5-15 0 0,1-2 60 0 0,-8-2 0 0 0,1 0 1 0 0,-1-1-1 0 0,0 0 0 0 0,0-1 1 0 0,5 0-105 0 0,11-5 190 0 0,-11 2-119 0 0,0-2-44 0 0,3-6-70 0 0,-3-5-61 0 0,-12 15 88 0 0,-1 0 1 0 0,0-1-1 0 0,0 1 0 0 0,0 0 1 0 0,0 0-1 0 0,0 0 0 0 0,0-1 1 0 0,0 1-1 0 0,-1-1 0 0 0,1 1 1 0 0,-1 0-1 0 0,0-1 0 0 0,0 1 1 0 0,0-1-1 0 0,0 1 0 0 0,0-2 16 0 0,-6-10-396 0 0,-5 4 57 0 0,-2 3 59 0 0,-3 4 57 0 0,-1 2 56 0 0,1 3 56 0 0,0 1 55 0 0,3 1 55 0 0,-3 2 34 0 0,1 1 48 0 0,1 0 40 0 0,1 2 35 0 0,-12 9 223 0 0,19-12-209 0 0,-1 0 0 0 0,1 1 0 0 0,1 0 0 0 0,-1 0 0 0 0,1 0 0 0 0,-4 8-170 0 0,-1 5 278 0 0,1 3-47 0 0,5-5-93 0 0,2 2 68 0 0,2-14-107 0 0,0 1 1 0 0,0 0-1 0 0,1-1 1 0 0,0 1-1 0 0,0 0 1 0 0,1-1-1 0 0,0 1 0 0 0,0 0-99 0 0,12 18 358 0 0,-5-14-223 0 0,2-2-42 0 0,6 0-51 0 0,4-5-113 0 0,4-2 103 0 0,26 1 141 0 0,-29-5-140 0 0,-16 2-92 0 0,1-1 33 0 0,27-2 85 0 0,-26 2-80 0 0,-1 0-39 0 0,1 0-67 0 0,1-1-81 0 0,-1 1-98 0 0,0-1-114 0 0,-5 1 112 0 0,1 1-49 0 0,-1-1-44 0 0,1 0-37 0 0,0 0-130 0 0,0 0-38 0 0,8-2-1343 0 0,-11 3 1938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5T17:19:17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200 1 5440 0 0,'0'0'124'0'0,"0"0"17"0"0,0 0 10 0 0,0 0-25 0 0,-7 0-72 0 0,5 0 3 0 0,2 0 18 0 0,0 0-3 0 0,0 0-20 0 0,0 0 10 0 0,0 0 37 0 0,0 0 97 0 0,0 0 179 0 0,0 0 10 0 0,0 0 4 0 0,0 1-3 0 0,0 11 142 0 0,0 0-87 0 0,1 0-79 0 0,0 0-68 0 0,0 2-18 0 0,0 1-68 0 0,1 2-23 0 0,0 9 19 0 0,1-3-26 0 0,-2-8-25 0 0,2 7-42 0 0,-1 0 40 0 0,5 34 261 0 0,-6-38-314 0 0,-1 1-43 0 0,1 1-56 0 0,-1 14 14 0 0,-2-22 50 0 0,2-1-35 0 0,-5 26 10 0 0,1-26 29 0 0,-2 0 62 0 0,4-9-324 0 0,1-1 53 0 0,0 0-34 0 0,-1-1-35 0 0,1 1-39 0 0,-1 0-40 0 0,1-1-42 0 0,0 0 67 0 0,0 1-38 0 0,-1-1-398 0 0,0 1-271 0 0,-2 0-631 0 0,4-1 1602 0 0</inkml:trace>
  <inkml:trace contextRef="#ctx0" brushRef="#br0" timeOffset="749.192">11 248 6792 0 0,'0'-1'-34'0'0,"-1"1"48"0"0,0-1 121 0 0,-3-3 356 0 0,1 2-336 0 0,2 0 101 0 0,1 0 188 0 0,7 1 309 0 0,-3 1-442 0 0,0 0-90 0 0,-2 0-154 0 0,-1 1-36 0 0,0-1-39 0 0,0 0-44 0 0,28 9 185 0 0,-14-6 21 0 0,1 1 0 0 0,-1-2 0 0 0,7 1-154 0 0,-1-2 96 0 0,1-2-59 0 0,-9 0-28 0 0,-7 0-2 0 0,-1 1 1 0 0,0-1 0 0 0,1 1 0 0 0,-1-1 0 0 0,0-1 0 0 0,0 1 0 0 0,1-1-8 0 0,50-24-29 0 0,-22 5-65 0 0,0-6-707 0 0,-24 17 492 0 0,-1 0-58 0 0,-1 2 3 0 0,0-1-68 0 0,-1 0-81 0 0,2-1-91 0 0,-9 9 565 0 0,3-2-138 0 0,0-1-48 0 0,0 0-41 0 0,0 0-33 0 0,3-3-298 0 0,5-8-863 0 0,-10 12 1207 0 0,1 1-30 0 0,1 0 149 0 0,1-2-40 0 0,-3 3 273 0 0,-1 1 161 0 0,0 0 277 0 0,0 0 36 0 0,0 0-2 0 0,0 0-51 0 0,-1 0-253 0 0,1 1-50 0 0,-1 0-44 0 0,1 1-37 0 0,-1 1 41 0 0,-3 6 112 0 0,4-7-88 0 0,-5 16 430 0 0,0 1-68 0 0,2 0-88 0 0,0 0-110 0 0,0 6 59 0 0,-1 19 244 0 0,3-25-528 0 0,1 0 94 0 0,-1 40 750 0 0,3-44-767 0 0,-1-3-68 0 0,1-1-41 0 0,1 1-50 0 0,1-1-60 0 0,-3-8 60 0 0,-2 0-43 0 0,1 0-2 0 0,3 0 73 0 0,-3-2 18 0 0,0-1-20 0 0,1 0-9 0 0,1-1-37 0 0,10-1-3 0 0,-10 1 16 0 0,9-20 27 0 0,-2 8-84 0 0,-4-1-81 0 0,-5 12 57 0 0,1-1-1 0 0,0 1 0 0 0,-1 0 0 0 0,1-1 1 0 0,0 1-1 0 0,0 0 0 0 0,1 0 0 0 0,-1 0 1 0 0,0 0-1 0 0,1 0 0 0 0,1-1 31 0 0,1-2-112 0 0,0 1-40 0 0,-3 3-60 0 0,6 0-50 0 0,-1-1 89 0 0,0 1 53 0 0,12 1-34 0 0,-9 3 39 0 0,0 1 68 0 0,0 1 0 0 0,0-1 0 0 0,4 4 47 0 0,-5-2 15 0 0,-1-1 43 0 0,0 1-13 0 0,24 15 205 0 0,-28-19-216 0 0,1-1 1 0 0,-1 0-1 0 0,0 1 0 0 0,0-1 0 0 0,0 0 0 0 0,1 0 0 0 0,-1-1 1 0 0,0 1-1 0 0,1-1 0 0 0,0 0-34 0 0,4 0 79 0 0,0-1 0 0 0,0 0-1 0 0,0 0 1 0 0,0-1 0 0 0,0 0 0 0 0,-1 0-1 0 0,1-1 1 0 0,-1 0 0 0 0,1-1-79 0 0,23-14 209 0 0,-20 8-167 0 0,-1 0-36 0 0,-2-2-41 0 0,-1 0-46 0 0,-2-1-52 0 0,-1-1-57 0 0,-3-1-64 0 0,-2 0-70 0 0,0 11 225 0 0,0 1 0 0 0,0 0 0 0 0,0 0 0 0 0,0-1-1 0 0,0 1 1 0 0,-1 0 0 0 0,1 0 0 0 0,-1 0 0 0 0,0 1-1 0 0,0-2 100 0 0,-7-5-288 0 0,0 1 44 0 0,-5 3 24 0 0,8 4 153 0 0,-2 1 33 0 0,1 2 37 0 0,0 1 40 0 0,0 2 44 0 0,0 2 47 0 0,-1 4 120 0 0,2 1 49 0 0,4-8-176 0 0,1 0 0 0 0,0 0 0 0 0,0 0 0 0 0,0 0 0 0 0,0 0 0 0 0,1 0 0 0 0,-1 1 0 0 0,1-1 0 0 0,1 3-127 0 0,2 12 462 0 0,4 0-72 0 0,-1-11-241 0 0,0 0-38 0 0,10 7 118 0 0,0-4-54 0 0,2-3-52 0 0,1-3-49 0 0,0-3-46 0 0,1-1-42 0 0,1-2-39 0 0,0-1-36 0 0,1-2 16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5T17:19:24.5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0 422 8752 0 0,'0'0'197'0'0,"0"-1"-61"0"0,0-10 315 0 0,0 8-359 0 0,1 0-56 0 0,-1 2-42 0 0,1-1 4 0 0,3-3 39 0 0,-3 3-21 0 0,0 1 101 0 0,0-1 90 0 0,-1 0 131 0 0,1 0 273 0 0,-1 1 161 0 0,0 1-554 0 0,1 0-35 0 0,-1 0-18 0 0,1 1-88 0 0,1 0-106 0 0,-1-1-31 0 0,-1 1-34 0 0,1 0-24 0 0,8 6 307 0 0,-2 1-42 0 0,6 9 52 0 0,-3-1-41 0 0,-1 1 0 0 0,4 9-158 0 0,-12-24 22 0 0,5 10 86 0 0,3 6 91 0 0,-7-14-124 0 0,0 0 0 0 0,0 0 0 0 0,-1 1 0 0 0,1-1 0 0 0,-1 1 0 0 0,0 0 0 0 0,0 3-75 0 0,-1-7-71 0 0,0-1-107 0 0,1 0 68 0 0,-1 1 60 0 0,0-1 54 0 0,1 1 46 0 0,-1 0 40 0 0,1 1 177 0 0,-1 0 551 0 0,0-3-645 0 0,1 0-39 0 0,-1 0-50 0 0,0-1-64 0 0,2-15 345 0 0,2 2-91 0 0,1 1-121 0 0,-3-1-89 0 0,2-4-69 0 0,-1 9-18 0 0,0-1 1 0 0,1 1 0 0 0,3-6 22 0 0,0 2 12 0 0,0 3 37 0 0,-2 4-47 0 0,0 1 0 0 0,1 0 1 0 0,-1 0-1 0 0,1 0 0 0 0,4-3-2 0 0,-8 7 0 0 0,0 1 0 0 0,0-1 0 0 0,0 1 0 0 0,0-1 0 0 0,0 1 0 0 0,1 0 0 0 0,-1 0 0 0 0,0 0 0 0 0,1 0 0 0 0,-1 0 0 0 0,1 0 0 0 0,-1 1 0 0 0,1-1 0 0 0,0 1 0 0 0,-1 0 0 0 0,1 0 0 0 0,-1 0 0 0 0,1 0 0 0 0,0 0 0 0 0,-1 1 0 0 0,1 0 0 0 0,-1 0 0 0 0,0 0 0 0 0,1 1 0 0 0,-1-1 0 0 0,0 1 0 0 0,0-1 0 0 0,0 1 0 0 0,0 0 0 0 0,0 0 0 0 0,-1 0 0 0 0,1 0 0 0 0,0 0 0 0 0,-1 0 0 0 0,1 0 0 0 0,18 36 0 0 0,-15-26 1 0 0,-1 0 1 0 0,0 0 0 0 0,2 10-2 0 0,1 17 69 0 0,-7-37-62 0 0,0 0 1 0 0,1 0-1 0 0,-2 0 0 0 0,1 0 0 0 0,0-1 0 0 0,0 1 0 0 0,0 0 1 0 0,-1 2-8 0 0,-1 6 60 0 0,2-3 24 0 0,-1-3 48 0 0,1-4-126 0 0,0 0-1 0 0,0 0 1 0 0,0 0-1 0 0,0 0 1 0 0,-1 0-1 0 0,1 0 1 0 0,0 0-1 0 0,0 0 1 0 0,0 0-1 0 0,0 0 1 0 0,0 0-1 0 0,0 0 1 0 0,0 0 0 0 0,0 0-1 0 0,0 0 1 0 0,0 0-1 0 0,0 1 1 0 0,0-1-1 0 0,0 0 1 0 0,0 0-1 0 0,0 0 1 0 0,0 0-1 0 0,0 0 1 0 0,0 0-1 0 0,-1 0 1 0 0,1 0-1 0 0,0 0 1 0 0,0 0-1 0 0,0 0 1 0 0,0 0-1 0 0,0 0 1 0 0,0 0 0 0 0,0 0-1 0 0,0 0 1 0 0,0 0-1 0 0,0 0 1 0 0,0 0-1 0 0,0 0 1 0 0,0 0-1 0 0,-1 0 1 0 0,1 0-1 0 0,0 0 1 0 0,0 0-1 0 0,0 0 1 0 0,0 0-1 0 0,0-1 1 0 0,0 1-1 0 0,0 0 1 0 0,0 0-1 0 0,0 0 1 0 0,0 0 0 0 0,0 0-1 0 0,0 0 1 0 0,0 0-1 0 0,0 0 1 0 0,0 0-1 0 0,0 0 1 0 0,0 0-6 0 0,-2-4 168 0 0,1-1-64 0 0,1 0-89 0 0,0 0-58 0 0,5-23 130 0 0,9-43 27 0 0,-12 62-107 0 0,1-1 1 0 0,0 1-1 0 0,1 0 0 0 0,0 0 1 0 0,1 0-1 0 0,0-1-7 0 0,4-5 42 0 0,7-12-24 0 0,-14 26-22 0 0,-1-1-1 0 0,0 1 1 0 0,0 0-1 0 0,1-1 1 0 0,-1 1-1 0 0,1 0 1 0 0,-1 0 0 0 0,1 0-1 0 0,0 0 1 0 0,-1 0-1 0 0,1 0 1 0 0,0 1-1 0 0,-1-1 1 0 0,1 1-1 0 0,0-1 5 0 0,0 1 0 0 0,1 0-1 0 0,-1 0 1 0 0,0 0-1 0 0,0 0 1 0 0,0 1-1 0 0,1-1 0 0 0,-1 0 1 0 0,0 1-1 0 0,0 0 1 0 0,0 0-1 0 0,0-1 0 0 0,0 1 1 0 0,0 0-1 0 0,0 1 1 0 0,0-1-1 0 0,0 0 0 0 0,0 0 1 0 0,-1 1-1 0 0,1-1 1 0 0,0 1-1 0 0,-1 0 1 0 0,1-1-1 0 0,0 3 1 0 0,7 8 1 0 0,-1-1 1 0 0,-1 1 0 0 0,5 9-2 0 0,1 3 8 0 0,17 28 170 0 0,-28-49-170 0 0,1 1-1 0 0,2 7 42 0 0,-5-10-45 0 0,1 3 3 0 0,8 2-22 0 0,-6-5-107 0 0,-1 0 36 0 0,3 0 0 0 0,0 0 80 0 0,6-2 58 0 0,-7 0-77 0 0,-1 0-46 0 0,1 0-92 0 0,0-1-111 0 0,-2 1 87 0 0,-1 0-36 0 0,1 0-40 0 0,0-1-44 0 0,0 1-46 0 0,0 0-49 0 0,-1 0-53 0 0,1 0-56 0 0,0-1-59 0 0,-1 1-62 0 0,1 0-65 0 0,-1-1-69 0 0,3-1-996 0 0,0 0-64 0 0,-2 1 592 0 0</inkml:trace>
  <inkml:trace contextRef="#ctx0" brushRef="#br0" timeOffset="279.96">701 332 9072 0 0,'0'0'200'0'0,"0"0"33"0"0,0 0 15 0 0,0 0-84 0 0,0 0-17 0 0,0 0 46 0 0,0 0 160 0 0,0 0 295 0 0,0 0 22 0 0,1 1-277 0 0,-1 0-158 0 0,3 15 380 0 0,-2 0-109 0 0,-1 1-102 0 0,-1 0-93 0 0,1 1-84 0 0,-1-1-73 0 0,2 0-64 0 0,2-1-55 0 0,0 0 16 0 0,0 1 34 0 0,7 5 73 0 0,-9-21-141 0 0,0 0 1 0 0,-1 0 0 0 0,1 0 0 0 0,0-1 0 0 0,1 1 0 0 0,-1 0 0 0 0,0 0-1 0 0,0-1 1 0 0,0 1 0 0 0,0 0 0 0 0,1-1 0 0 0,-1 0 0 0 0,0 1 0 0 0,0-1-1 0 0,1 0 1 0 0,-1 1 0 0 0,0-1 0 0 0,1 0 0 0 0,-1 0 0 0 0,0 0 0 0 0,1 0 0 0 0,-1 0-1 0 0,0 0 1 0 0,1-1 0 0 0,-1 1 0 0 0,0 0 0 0 0,1-1 0 0 0,0 0-18 0 0,19-6 178 0 0,-12 2-133 0 0,-2 0-40 0 0,-3 2 15 0 0,0 0 1 0 0,0-1 0 0 0,-1 1 0 0 0,1-1 0 0 0,-1 0 0 0 0,1 0 0 0 0,-1-1 0 0 0,-1 1 0 0 0,1-1 0 0 0,0 1 0 0 0,1-6-21 0 0,-3 7 11 0 0,0 0-1 0 0,0-1 0 0 0,0 0 1 0 0,-1 1-1 0 0,1-1 1 0 0,-1 0-1 0 0,0 1 1 0 0,0-1-1 0 0,0 0 0 0 0,0 1 1 0 0,-1-1-1 0 0,1 0 1 0 0,-1 1-1 0 0,0-1 1 0 0,0 1-1 0 0,0-1 1 0 0,-1 0-11 0 0,-3-6 45 0 0,-1 1-41 0 0,-1 2-36 0 0,-1 1-34 0 0,-10-3-155 0 0,-3 7-95 0 0,8 1 64 0 0,6 1 58 0 0,1 0-53 0 0,-1 0-61 0 0,0 1-68 0 0,-3 1-149 0 0</inkml:trace>
  <inkml:trace contextRef="#ctx0" brushRef="#br0" timeOffset="1150.636">907 388 7776 0 0,'0'0'174'0'0,"1"-1"-28"0"0,-1 1-34 0 0,3-1 31 0 0,6-4 54 0 0,-4 0-146 0 0,9-3-78 0 0,-9 6 87 0 0,-3 1 9 0 0,1 0 33 0 0,-1 0 39 0 0,1 0 45 0 0,-2 0 49 0 0,1 0-34 0 0,0 0 115 0 0,0-1-57 0 0,0-1-27 0 0,2-2 19 0 0,-3 4-128 0 0,1 0 43 0 0,6-4 292 0 0,0 0-38 0 0,-1 0-34 0 0,0-1-33 0 0,7-7 258 0 0,-3-1-112 0 0,0-1-99 0 0,-2-2-84 0 0,-2 0-71 0 0,0 0-58 0 0,0-14 38 0 0,-4 17-87 0 0,-2 1 1 0 0,1-12-139 0 0,-2 3 144 0 0,-2-1 53 0 0,-1 1 73 0 0,1 7-243 0 0,1 9-27 0 0,0 0 0 0 0,0 1 0 0 0,0-1 0 0 0,-1 1 0 0 0,0-2 0 0 0,2 5-2 0 0,-1-2 6 0 0,-7-6-36 0 0,8 12-153 0 0,-2 0 57 0 0,-1 0 46 0 0,-4 6-165 0 0,5-5 96 0 0,0 1 67 0 0,0 1 49 0 0,-1 3 51 0 0,1 0-18 0 0,-1 0 2 0 0,1 0 0 0 0,0 0 0 0 0,0 0 0 0 0,1 0 0 0 0,0 7 0 0 0,-5 23 0 0 0,0-11 42 0 0,-1 14 140 0 0,4-22-127 0 0,0-1-60 0 0,-1 30-243 0 0,4-32 203 0 0,1 0 47 0 0,-1-5 35 0 0,0-1 35 0 0,0 7 36 0 0,2-1-46 0 0,1 3-30 0 0,3 10-29 0 0,-5-23-4 0 0,6 15 115 0 0,-5-17-69 0 0,0-1 0 0 0,0 0 0 0 0,0 1 0 0 0,0-1 0 0 0,1 0 0 0 0,0 0 0 0 0,1 1-45 0 0,12 8 178 0 0,-3-8-99 0 0,-2-2-52 0 0,1-2-44 0 0,-8 0 43 0 0,0-1 0 0 0,0 0 0 0 0,0 0 1 0 0,0 0-1 0 0,-1-1 0 0 0,1 1 1 0 0,3-2-27 0 0,-2 0 20 0 0,0 0 1 0 0,-1-1 0 0 0,1 1-1 0 0,-1-1 1 0 0,2-1-21 0 0,18-24 40 0 0,-6-2-46 0 0,-7 8-61 0 0,-5 11 65 0 0,-1 0 1 0 0,0-1-1 0 0,0 0 1 0 0,1-7 1 0 0,-1-2 0 0 0,-3 16 0 0 0,0 1 0 0 0,-1-2 0 0 0,0 1 0 0 0,0 0 0 0 0,0-5 0 0 0,-2 5-27 0 0,-1 6-13 0 0,1 1-21 0 0,-1 0 51 0 0,0 0 0 0 0,0 0 0 0 0,0 0 0 0 0,0 1 1 0 0,1-1-1 0 0,-1 0 0 0 0,1 1 0 0 0,-1-1 0 0 0,1 1 0 0 0,-2 1 10 0 0,1 0-9 0 0,0 0-1 0 0,0 1 0 0 0,0-1 0 0 0,1 1 0 0 0,-2 3 10 0 0,-4 21 5 0 0,2 0 63 0 0,2-9 31 0 0,2-13-63 0 0,2-1 1 0 0,-1 0 0 0 0,0 1 0 0 0,1-1 0 0 0,0 0 0 0 0,0 0 0 0 0,2 5-37 0 0,3 7 183 0 0,-2-9-80 0 0,10 13 325 0 0,-7-14-289 0 0,-7-6-114 0 0,1 0 0 0 0,0-1-1 0 0,0 1 1 0 0,0-1-1 0 0,0 1 1 0 0,0-1-1 0 0,0 1 1 0 0,0-1 0 0 0,0 0-1 0 0,0 1 1 0 0,0-1-1 0 0,0 0 1 0 0,1 0-25 0 0,15 1 227 0 0,-7 0-102 0 0,30-1-776 0 0,-31-1 481 0 0,0 0-32 0 0,1-1-74 0 0,0 1-66 0 0,0-1-80 0 0,-1-1-94 0 0,-7 3 262 0 0,-1-1-35 0 0,3 0-387 0 0,-2 0 97 0 0,1 1-50 0 0,2-2-735 0 0,1-1-575 0 0,3 0-1095 0 0</inkml:trace>
  <inkml:trace contextRef="#ctx0" brushRef="#br0" timeOffset="2240.703">1697 214 9648 0 0,'0'0'216'0'0,"0"0"32"0"0,0 0 12 0 0,0 0-106 0 0,-1-1-79 0 0,-1-1-12 0 0,-5 1 75 0 0,-8 5-73 0 0,10-2-20 0 0,-5 1 273 0 0,-1 1-58 0 0,-7 8 138 0 0,-6 11 65 0 0,15-14-232 0 0,3-2-33 0 0,-5 6 341 0 0,2 0-94 0 0,0 1-81 0 0,2 0-71 0 0,1 4-17 0 0,1 0-64 0 0,3 5-16 0 0,2 12 55 0 0,1-32-180 0 0,0 0 1 0 0,0 0 0 0 0,0 0-1 0 0,0 0 1 0 0,0 0 0 0 0,1 0-1 0 0,-1-1 1 0 0,1 1 0 0 0,0 0-72 0 0,7 8 252 0 0,-2-4-113 0 0,0-2-52 0 0,4-1 113 0 0,-1 0-48 0 0,1-1-42 0 0,0-2-37 0 0,2-1-25 0 0,-1-1-34 0 0,-6 0-28 0 0,0 0 1 0 0,0 0-1 0 0,0-1 0 0 0,-1 0 1 0 0,3-1 13 0 0,13-8-39 0 0,-8 2 49 0 0,-3 1 35 0 0,-1-1 43 0 0,-1 2 26 0 0,-1-2 42 0 0,0 1 49 0 0,-1-1 53 0 0,1-3-270 0 0,9-16-225 0 0,-12 21 220 0 0,-1 1 45 0 0,1-1 60 0 0,0 1 72 0 0,-4 5-74 0 0,0 1-105 0 0,0 0-57 0 0,0 0-100 0 0,0 0-15 0 0,0 0 17 0 0,-1 1 72 0 0,0 2 36 0 0,-2 11-9 0 0,2-8 31 0 0,-2 7 41 0 0,0 0 0 0 0,-1 12 3 0 0,1 28 59 0 0,4-45-59 0 0,1-3 15 0 0,-2-4-4 0 0,1-1-1 0 0,-1 0 1 0 0,0 0-1 0 0,0 1 1 0 0,1-1 0 0 0,-1 0-1 0 0,0 0 1 0 0,1 0-1 0 0,-1 1 1 0 0,0-1 0 0 0,0 0-1 0 0,1 0 1 0 0,-1 0-1 0 0,1 0 1 0 0,-1 0-1 0 0,0 0 1 0 0,1 0 0 0 0,-1 1-1 0 0,0-1 1 0 0,1 0-1 0 0,-1 0 1 0 0,0 0 0 0 0,1-1-1 0 0,-1 1 1 0 0,1 0-1 0 0,-1 0 1 0 0,0 0-11 0 0,6-2 119 0 0,-5 2-112 0 0,12-6 251 0 0,-1-4-107 0 0,-1-3-83 0 0,0 1-58 0 0,1-2-42 0 0,-2 1-142 0 0,-9 11 144 0 0,1 0 0 0 0,-1 0 0 0 0,0 0 1 0 0,1 0-1 0 0,0 1 0 0 0,-1-1 0 0 0,1 1 0 0 0,0-1 0 0 0,0 1 0 0 0,-1 0 1 0 0,1-1-1 0 0,2 1 30 0 0,15-7-88 0 0,10 1-114 0 0,-25 7 179 0 0,-1 0-1 0 0,1 0 1 0 0,-1 0-1 0 0,0 0 0 0 0,1 1 1 0 0,-1-1-1 0 0,3 2 24 0 0,14 7-23 0 0,-3 1 21 0 0,12 3 57 0 0,9 6 44 0 0,-23-11-250 0 0,0-3 86 0 0,0-1 74 0 0,0-3 59 0 0,4-2 88 0 0,-14 1-97 0 0,-1-1 1 0 0,1 0-1 0 0,-1-1 0 0 0,1 1 0 0 0,-1-1 1 0 0,1 0-1 0 0,-1 0 0 0 0,0 0 0 0 0,0 0 1 0 0,1-2-60 0 0,13-11 202 0 0,-5-2-110 0 0,-7 7-90 0 0,-1-1-36 0 0,8-25 194 0 0,-5 0-65 0 0,-2-1-54 0 0,-1 0-41 0 0,0 2-114 0 0,6-27 114 0 0,-5 32-59 0 0,2-10 0 0 0,-8 37 59 0 0,1 0 0 0 0,-1 0 0 0 0,1 0 0 0 0,-1 0 0 0 0,0 0 0 0 0,0 0 0 0 0,0-2 0 0 0,0-15 0 0 0,1 19 0 0 0,-1 0 0 0 0,0 0 0 0 0,0 1 0 0 0,0-1 0 0 0,0 0 0 0 0,0 0 0 0 0,0 0 0 0 0,-1 0 0 0 0,1 0 0 0 0,0 1 0 0 0,0-1 0 0 0,-1 0 0 0 0,1 0 0 0 0,0 0 0 0 0,-1 1 0 0 0,1-1 0 0 0,0 1 0 0 0,0 0 0 0 0,-1 0 0 0 0,1 0 0 0 0,0 0 0 0 0,0 0 0 0 0,-1-1 0 0 0,1 1 0 0 0,0 0 0 0 0,0 0 0 0 0,-1 0 0 0 0,1 0 0 0 0,0 0 0 0 0,0 0 0 0 0,-1 0 0 0 0,1 0 0 0 0,0 0 0 0 0,0 0 0 0 0,-1 0 0 0 0,1 0 0 0 0,0 0 0 0 0,-1 0 0 0 0,1 0 0 0 0,0 0 0 0 0,0 0 0 0 0,0 1 0 0 0,-1-1 0 0 0,1 0 0 0 0,0 0 0 0 0,0 0 0 0 0,-1 0 0 0 0,1 0 0 0 0,0 1 0 0 0,0-1 0 0 0,0 0 0 0 0,-1 0 0 0 0,1 0 0 0 0,0 1 0 0 0,0-1 0 0 0,0 0 0 0 0,0 0 0 0 0,0 1 0 0 0,-1-1 0 0 0,1 0 0 0 0,-3 8 0 0 0,-1-1 0 0 0,1 1 0 0 0,1 0 0 0 0,-1-1 0 0 0,0 8 0 0 0,1-7 0 0 0,-5 23-51 0 0,-1 16 38 0 0,4-24 13 0 0,-3 12 0 0 0,2 0 0 0 0,2 0 0 0 0,1 1 0 0 0,2-1 0 0 0,1 0 0 0 0,1-17 20 0 0,-1-13-26 0 0,0 1-1 0 0,1 0 1 0 0,0 0-1 0 0,0-1 1 0 0,0 1 0 0 0,2 0 6 0 0,-3-3 4 0 0,0-1 0 0 0,1 1 1 0 0,-1-1-1 0 0,1 0 1 0 0,0 0-1 0 0,0 0 0 0 0,0 0 1 0 0,0 0-1 0 0,1 1-4 0 0,11 3 83 0 0,1-4 61 0 0,-7-2-102 0 0,0-1 0 0 0,0 0-1 0 0,0-1 1 0 0,0 1-1 0 0,-1-2 1 0 0,1 1 0 0 0,-1-1-1 0 0,4-2-41 0 0,18-11 115 0 0,-25 14-89 0 0,0-1 0 0 0,0-1 0 0 0,0 1 0 0 0,0-1 0 0 0,1-2-26 0 0,16-21 36 0 0,-8 10-42 0 0,-12 16 6 0 0,-1 0 0 0 0,1 0 0 0 0,0 0 0 0 0,-1 0 0 0 0,1 0 0 0 0,-1 0 0 0 0,1-1 0 0 0,-1 1 0 0 0,0 0 0 0 0,1 0 0 0 0,-1 0 0 0 0,0-1 0 0 0,0 1 0 0 0,0 0 0 0 0,0 0 0 0 0,0-1 0 0 0,0 1 0 0 0,0-1 0 0 0,-1 1 0 0 0,1-1 0 0 0,0 1 0 0 0,0-1 0 0 0,0 1 0 0 0,0-1 0 0 0,1 1 0 0 0,-1 0 0 0 0,0-1 0 0 0,1 1 0 0 0,-1-1 0 0 0,1 1 0 0 0,-1-1 0 0 0,1 1 0 0 0,7-11 0 0 0,-7 11 0 0 0,0 0 0 0 0,0 0 0 0 0,0 0 0 0 0,0 0 0 0 0,0 0 0 0 0,-1-1 0 0 0,1 1 0 0 0,0 0 0 0 0,-1 0 0 0 0,1-1 0 0 0,-1 1 0 0 0,0 0 0 0 0,1-1 0 0 0,-1 1 0 0 0,0-1 0 0 0,0 1 0 0 0,0-1 0 0 0,0 1 0 0 0,0-1 0 0 0,0-10-18 0 0,0 11 12 0 0,0 0 0 0 0,0 0 0 0 0,0 0-1 0 0,1 0 1 0 0,-1 0 0 0 0,0 0 0 0 0,0 0 0 0 0,1 0 0 0 0,-1 0 0 0 0,1 0-1 0 0,-1 0 1 0 0,1 0 0 0 0,0 0 0 0 0,-1 0 0 0 0,2-1 6 0 0,2-3-70 0 0,-8 1 1 0 0,1 3-2 0 0,0 2 68 0 0,2 0-7 0 0,-5 3-70 0 0,4 0 53 0 0,2-1 7 0 0,-1 2 6 0 0,0 0-1 0 0,-1 0 1 0 0,1-1-1 0 0,-1 1 1 0 0,-1 0 14 0 0,2-3-1 0 0,-1 1 1 0 0,1 0 0 0 0,0 0 0 0 0,0 0-1 0 0,0 0 1 0 0,0 0 0 0 0,1 0 0 0 0,-1 0-1 0 0,1 0 1 0 0,0 0 0 0 0,0 0-1 0 0,0 2 1 0 0,0-4 0 0 0,0 0 0 0 0,0 0 0 0 0,0 1 0 0 0,0-1 0 0 0,0 0 0 0 0,-1 0 0 0 0,1 0 0 0 0,0 0 0 0 0,-1 0 0 0 0,1 0 0 0 0,0 0 0 0 0,-1 0 0 0 0,1 0 0 0 0,-1 0 0 0 0,0 1 0 0 0,1-2 0 0 0,-1 1 0 0 0,1-1 0 0 0,-1 1 0 0 0,1 0 0 0 0,0 0 0 0 0,-1-1 0 0 0,1 1 0 0 0,0 0 0 0 0,0 0 0 0 0,0-1 0 0 0,-1 1 0 0 0,1 0 0 0 0,0 0 0 0 0,0 0 0 0 0,0-1 0 0 0,0 1 0 0 0,0 0 0 0 0,0 0 0 0 0,1 0 0 0 0,-1-1 0 0 0,0 1 0 0 0,0 0 0 0 0,3 4 2 0 0,-1 0 0 0 0,1-1 0 0 0,-1 1 0 0 0,1-1 0 0 0,1 0 0 0 0,-1 0 0 0 0,1 0 0 0 0,0 1-2 0 0,15 10 48 0 0,1-4 36 0 0,-8-6-75 0 0,21 5 165 0 0,-19-9-142 0 0,-1 0-84 0 0,-1-2-110 0 0,-5 1 12 0 0,0-1-51 0 0,0-1-57 0 0,0 0-61 0 0,0 0-70 0 0,0 0-73 0 0,0-1-80 0 0,0 0-87 0 0,7-3-425 0 0</inkml:trace>
  <inkml:trace contextRef="#ctx0" brushRef="#br0" timeOffset="2536.259">2765 19 9848 0 0,'1'0'181'0'0,"-1"0"-82"0"0,1-1-56 0 0,1 0-5 0 0,0 1 51 0 0,-1-1 26 0 0,0 1 65 0 0,3-1-96 0 0,3 0 62 0 0,14 1-97 0 0,-6 1 7 0 0,0 2 96 0 0,2 2 116 0 0,8 5 210 0 0,-6-2-133 0 0,-6-3-172 0 0,3 1 195 0 0,-1 1 102 0 0,2 3 184 0 0,6 7 400 0 0,-12-7-546 0 0,-1 1-41 0 0,-4-3-192 0 0,0 0-35 0 0,-1-2-73 0 0,0 1-33 0 0,0 1-38 0 0,0-1-42 0 0,12 20 322 0 0,-13-18-252 0 0,1-1 0 0 0,-1 1-1 0 0,-1 1 1 0 0,1-1-124 0 0,2 14 241 0 0,-2-5-84 0 0,-1-2-66 0 0,0 0-38 0 0,0 1-23 0 0,0 0-1 0 0,-2 0 1 0 0,0 9-30 0 0,-1-23 1 0 0,0 30 33 0 0,-2 19 65 0 0,1-39-66 0 0,-1-1 0 0 0,0 0 0 0 0,-1 0-1 0 0,0 0 1 0 0,-4 10-33 0 0,-33 68 169 0 0,16-46-97 0 0,-4-5-41 0 0,-25 30 81 0 0,12-15-54 0 0,-4-2-52 0 0,41-48 44 0 0,0 1-38 0 0,0-1-42 0 0,0 1-44 0 0,-3 1-120 0 0,1 1-113 0 0,0 0-120 0 0,2-4 164 0 0,1 0-33 0 0,0 1-35 0 0,0-1-37 0 0,-1 0-38 0 0,1 1-39 0 0,0-1-39 0 0,0 1-42 0 0,-1-1-43 0 0,1 0-43 0 0,-9 9-1464 0 0,1 0-82 0 0,2-3 455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5T16:39:00.010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4077 408 5496 0 0,'0'0'124'0'0,"0"0"17"0"0,0 0 11 0 0,1-1-20 0 0,0 0-308 0 0,0-1 55 0 0,0 0 50 0 0,0 1 47 0 0,0-1 44 0 0,0 1 42 0 0,0 0 36 0 0,0 0 34 0 0,0-1 68 0 0,0 1 38 0 0,0-1 331 0 0,0 0 15 0 0,1 1 845 0 0,-1 2-960 0 0,0-1-54 0 0,-1 2-74 0 0,1 0-94 0 0,-1-1-144 0 0,1 1-57 0 0,0 0-63 0 0,-1 0-68 0 0,3 12 226 0 0,-1 1-45 0 0,-1 3-27 0 0,0 10-15 0 0,1 10 38 0 0,-1 35 99 0 0,-1-47-116 0 0,0 0 36 0 0,2 8 132 0 0,0-12-106 0 0,-1 0-63 0 0,-5 49 13 0 0,1-40 19 0 0,1-6 83 0 0,-1 8 0 0 0,1 0-94 0 0,-1 0-63 0 0,-1 42-32 0 0,3-28 73 0 0,1-8-10 0 0,-1 22 79 0 0,-1 1 7 0 0,2-22-77 0 0,0-5-20 0 0,2 44 142 0 0,0-51-168 0 0,0 1-6 0 0,4 13 56 0 0,2 15 9 0 0,-2-15-26 0 0,3 0 41 0 0,-5-19-24 0 0,3 13-19 0 0,-3-4 161 0 0,1 20-218 0 0,-5-22 29 0 0,0-26-47 0 0,0 1-35 0 0,0 3-150 0 0,0 0-118 0 0,0 0-103 0 0,0 2-201 0 0,0-1-101 0 0,0 3-247 0 0,0 6-599 0 0,0-18 49 0 0,0 0-855 0 0</inkml:trace>
  <inkml:trace contextRef="#ctx0" brushRef="#br0" timeOffset="1518.736">4054 464 4112 0 0,'0'0'119'0'0,"0"0"37"0"0,0 0 50 0 0,1-1 25 0 0,-1 1-91 0 0,1-1-67 0 0,4-3 25 0 0,-3 2-16 0 0,-1 1 9 0 0,0 0 43 0 0,0 0 51 0 0,1 0 63 0 0,-2 1-28 0 0,1-1 41 0 0,0 1 43 0 0,-1-1 48 0 0,0 1 52 0 0,1 0 53 0 0,-1 0 60 0 0,0 1 61 0 0,-10 17-236 0 0,-3 1-85 0 0,-1-2-76 0 0,-2 0-67 0 0,-2-1-56 0 0,0 0-48 0 0,-18 13-95 0 0,29-24 58 0 0,-23 19 99 0 0,-26 21 85 0 0,36-31-141 0 0,1-1-38 0 0,-5 3-37 0 0,0 2 58 0 0,-43 39 145 0 0,52-44-120 0 0,-32 31 13 0 0,-21 17 1 0 0,33-32-27 0 0,8-7 22 0 0,0-1-1 0 0,-6 2-32 0 0,-75 50 77 0 0,-3 1-14 0 0,76-52-59 0 0,-14 10 31 0 0,-1-3 0 0 0,-27 10-35 0 0,49-25 22 0 0,1 2-1 0 0,-12 8-21 0 0,-12 7 11 0 0,22-12-29 0 0,20-13-8 0 0,-1 0 0 0 0,1 0 0 0 0,-11 3 26 0 0,0 2-294 0 0,14-7 157 0 0,-1 0-47 0 0,3-1-5 0 0,-1 0-47 0 0,-3 1-138 0 0,1-2 56 0 0,3 1 44 0 0,0 1-203 0 0,-2-1-16 0 0</inkml:trace>
  <inkml:trace contextRef="#ctx0" brushRef="#br0" timeOffset="2006.425">2581 1377 3936 0 0,'1'-2'-53'0'0,"1"1"59"0"0,0 1 54 0 0,-1-1 47 0 0,1 1 79 0 0,-1 0 50 0 0,2 1 195 0 0,-1 1 62 0 0,1 3 547 0 0,-1-1-411 0 0,0 0-209 0 0,-1-3-261 0 0,-1 1-41 0 0,1 0-38 0 0,0-1-81 0 0,-1 1-91 0 0,1-1-102 0 0,1 2 377 0 0,-1 0-36 0 0,2 3 53 0 0,-1 1-83 0 0,-1 1-71 0 0,0-1-5 0 0,0-3 38 0 0,3 16 169 0 0,-2 1-46 0 0,-1-1-41 0 0,-1 1-37 0 0,0 6-11 0 0,2-1-46 0 0,-1-13-31 0 0,-1 1 43 0 0,-4 27 281 0 0,1-12-145 0 0,2-11-162 0 0,0 21-12 0 0,-3 18 123 0 0,1 1 13 0 0,2-19-111 0 0,0 0 61 0 0,-3 21 18 0 0,0 0 56 0 0,3-19 24 0 0,1-18 26 0 0,-1 1-76 0 0,1 0-66 0 0,-1 1-54 0 0,0 15-56 0 0,0 20-122 0 0,3-10 332 0 0,3 6-209 0 0,-1-5 133 0 0,-1 6-133 0 0,-3-40-16 0 0,3 22 144 0 0,-2-27-127 0 0,1 0-57 0 0,-2-4-18 0 0,1-1-37 0 0,0 1-43 0 0,0-1-49 0 0,-1-4 161 0 0,0 0-77 0 0,1-1-84 0 0,-1 0-89 0 0,1 1-96 0 0,-1-1-100 0 0,0 0-106 0 0,1 0-112 0 0,-1 0 83 0 0,1 2-727 0 0,-1 1-762 0 0</inkml:trace>
  <inkml:trace contextRef="#ctx0" brushRef="#br0" timeOffset="2805.847">4009 449 4384 0 0,'0'0'127'0'0,"1"0"-1"0"0,1-1-193 0 0,1 0 100 0 0,1 0 70 0 0,0 0 52 0 0,14-4 497 0 0,-11 4-415 0 0,-1 0-93 0 0,-3 0-126 0 0,-1 1-45 0 0,0 0 53 0 0,-1 0 36 0 0,1 0 161 0 0,0 0 67 0 0,0 0 67 0 0,-1 0 18 0 0,2 1 758 0 0,-3-1-674 0 0,1 1-153 0 0,-1 0-41 0 0,-1 0-53 0 0,1 0-65 0 0,-1 1-76 0 0,0-1-88 0 0,0 1-97 0 0,-1 1-110 0 0,-2 2 257 0 0,-1 0-1 0 0,0 0 1 0 0,0 0 0 0 0,-5 4-33 0 0,1-2 75 0 0,0-1 0 0 0,-1 0 0 0 0,0-1 1 0 0,-7 4-76 0 0,-46 13 295 0 0,22-10-173 0 0,17-5-99 0 0,-33 7-60 0 0,-1-3 0 0 0,-35 2 37 0 0,79-12-101 0 0,-21-5-17 0 0,22 1 5 0 0,3 0-52 0 0,0 0-84 0 0,0 0-106 0 0,6 2 131 0 0,-1-1-33 0 0,3 2 79 0 0,-8-3-141 0 0,6 1 121 0 0,1 0 31 0 0,1 1-57 0 0,1-1-68 0 0,-1 0-82 0 0,-1-3-74 0 0</inkml:trace>
  <inkml:trace contextRef="#ctx0" brushRef="#br0" timeOffset="3672.472">3555 365 4000 0 0,'0'0'91'0'0,"0"0"11"0"0,0 0 9 0 0,-2 4-27 0 0,-2 4-56 0 0,1-3-16 0 0,0 0 104 0 0,-1 0 0 0 0,0 0 0 0 0,0 0 0 0 0,0 0 0 0 0,-1 0-116 0 0,-14 15 456 0 0,-7 8 81 0 0,7-10-274 0 0,12-13-199 0 0,-6 7 71 0 0,1 1-44 0 0,-28 23 43 0 0,12-18-140 0 0,7-5 51 0 0,8-3 89 0 0,-1 3 115 0 0,-1-2-1 0 0,-3 2-248 0 0,-16 9 242 0 0,5-5-142 0 0,15-9-95 0 0,0 0-35 0 0,2-1-25 0 0,-12 6 37 0 0,0-1 40 0 0,-32 18 80 0 0,33-15-84 0 0,-2 0-19 0 0,0-1 0 0 0,-1-1 0 0 0,-18 6 1 0 0,14-6-19 0 0,6-3-142 0 0,0-1 65 0 0,6-2 71 0 0,1 0 45 0 0,0 1 48 0 0,0 0 50 0 0,-30 17-72 0 0,10-7-20 0 0,1 2 0 0 0,-17 13-26 0 0,-76 52-3 0 0,98-65-16 0 0,2-4-197 0 0,16-10 149 0 0,-3 1 58 0 0,9-3 46 0 0,-1 0 36 0 0,-25 14-66 0 0,-21 12-116 0 0,31-16 87 0 0,-32 14 63 0 0,13-7 42 0 0,28-14-20 0 0,-12 7 48 0 0,10-3-81 0 0,7-5-30 0 0,0 1 0 0 0,-1-1 0 0 0,0-1 0 0 0,-7 3 0 0 0,3-3-4 0 0,-3 2-22 0 0,-2 1-43 0 0,12-5-117 0 0,0 0-19 0 0,1 0-25 0 0,2-1 91 0 0,0 0 65 0 0,0-2 43 0 0,0-1 47 0 0,0 1-16 0 0,1 0-50 0 0,1 1 117 0 0,-1 0-103 0 0,1 0-87 0 0,-1 1-73 0 0,1 0-31 0 0,-1 0-37 0 0,-7 7-1146 0 0,6-6 1017 0 0,1 0 83 0 0,2-2 196 0 0,-1 0 35 0 0,1 0 37 0 0,0 0 43 0 0,1-1-198 0 0,-1 0-45 0 0,1 0-92 0 0,0 0-217 0 0</inkml:trace>
  <inkml:trace contextRef="#ctx0" brushRef="#br0" timeOffset="3952.71">1931 1365 2320 0 0,'0'0'68'0'0,"0"0"43"0"0,0 0 77 0 0,1 1-85 0 0,0-1-58 0 0,2 3-1 0 0,-1-2 52 0 0,-1 0 26 0 0,0 0 69 0 0,4 2 18 0 0,-1-1 0 0 0,1 0-1 0 0,0 0 1 0 0,0 0 0 0 0,4 1-209 0 0,28 3 923 0 0,3-5-107 0 0,-1-2-93 0 0,0 0-53 0 0,-19 1-482 0 0,0-2-49 0 0,20-3 27 0 0,-15 2-88 0 0,1 0 0 0 0,1 2-78 0 0,13-2 242 0 0,-30 2-166 0 0,-1 0 0 0 0,1 1 0 0 0,0 0 1 0 0,-1 0-1 0 0,5 2-76 0 0,-3-1 32 0 0,13 4 80 0 0,29 7 209 0 0,-37-6-258 0 0,0 1-39 0 0,-10-4-77 0 0,-1 0-100 0 0,-1-2-22 0 0,0 1-49 0 0,0 0-48 0 0,-1 0-44 0 0,1 0-43 0 0,-1 1-40 0 0,0-1-37 0 0,1 2-36 0 0,-2-2-605 0 0,0 2-611 0 0</inkml:trace>
  <inkml:trace contextRef="#ctx0" brushRef="#br0" timeOffset="4633.344">1977 1414 5400 0 0,'0'0'158'0'0,"0"0"-49"0"0,0 0-41 0 0,-2-1-20 0 0,-1 0-23 0 0,2 1 26 0 0,0 0 50 0 0,-1 1-58 0 0,-4 0-11 0 0,4-1 23 0 0,-1 0 66 0 0,1 0 92 0 0,1 0-32 0 0,1 0 38 0 0,0 0 5 0 0,0 0 18 0 0,0 0 80 0 0,0 0 35 0 0,0 2 10 0 0,1 17 403 0 0,0 1-102 0 0,0-8-358 0 0,-1-1-43 0 0,1 1-48 0 0,-1 0-53 0 0,3 15 138 0 0,-1-9-87 0 0,-1-6-18 0 0,-1 4-7 0 0,-1 1-75 0 0,0 7-49 0 0,0 1-83 0 0,-2 23-60 0 0,3-32 92 0 0,0 1 47 0 0,-1 12-58 0 0,-2 39-61 0 0,3-58 54 0 0,-2 16 94 0 0,0 0-32 0 0,-4 27-12 0 0,-3 25-50 0 0,0-4 10 0 0,-2 8 99 0 0,9-60-104 0 0,-2 31 28 0 0,3-17 23 0 0,0 1 36 0 0,-1-20-41 0 0,2-1 1 0 0,0 6-51 0 0,2 2 40 0 0,-2 1 35 0 0,0 49 224 0 0,-1-46-209 0 0,1 0-45 0 0,-1 10 16 0 0,0-23-58 0 0,1 0 1 0 0,0 0-1 0 0,1 1 1 0 0,1 4-4 0 0,0-10 2 0 0,-1 14-73 0 0,-1-9 85 0 0,1-8 38 0 0,-1 0 43 0 0,2 4 154 0 0,-1 0-58 0 0,0 0-57 0 0,-1 1-55 0 0,0-1-51 0 0,0 0-50 0 0,-1-1-48 0 0,0 1-45 0 0,0-4 165 0 0,0-1-1 0 0,1 1 1 0 0,0 0-1 0 0,1 0 1 0 0,0 1-50 0 0,0 13 63 0 0,-2-1-62 0 0,-1-7 39 0 0,4-1 60 0 0,-1-4-25 0 0,-2-2-56 0 0,0-4-33 0 0,1-1-97 0 0,0-1 36 0 0,0 1 18 0 0,0-1 86 0 0,-1 1 222 0 0,1 0-187 0 0,-1-1-74 0 0,1 0-53 0 0,0 1-70 0 0,-1-1-80 0 0,1 1-96 0 0,0-1-109 0 0,-1 1-121 0 0,1-1 219 0 0,0 1-36 0 0,-2 4-386 0 0</inkml:trace>
  <inkml:trace contextRef="#ctx0" brushRef="#br0" timeOffset="5207.36">1899 2745 5696 0 0,'2'3'392'0'0,"2"0"-79"0"0,1-2-62 0 0,1 1-48 0 0,20 0 462 0 0,-19-1-422 0 0,-1-1 66 0 0,12 2 209 0 0,1 0-33 0 0,0 0-45 0 0,0-2-48 0 0,0-1-51 0 0,0-1-52 0 0,0 1-54 0 0,9 1 37 0 0,0 0-67 0 0,35 0 186 0 0,-39-2-278 0 0,-1 1 38 0 0,23-3 240 0 0,45-3 516 0 0,-52 6-547 0 0,4 3-41 0 0,-21-1-206 0 0,0 2-38 0 0,0 2 20 0 0,0 0-1 0 0,12 5-94 0 0,-24-7 38 0 0,16 0-21 0 0,-14-3 13 0 0,-8 0-8 0 0,3 0-55 0 0,14 3 116 0 0,-14-1-144 0 0,-3-1-19 0 0,-1 0-42 0 0,0 0-50 0 0,0 0-55 0 0,-2-1 106 0 0,-1 0-102 0 0,0 0-189 0 0,0 0 235 0 0,0 0-10 0 0,0 0-46 0 0,0 0-95 0 0,0 0-113 0 0,0 0-99 0 0,0 0 81 0 0,0 0-38 0 0,0 0-577 0 0,0 0-449 0 0,0 0-855 0 0</inkml:trace>
  <inkml:trace contextRef="#ctx0" brushRef="#br0" timeOffset="6005.6">4240 1687 5496 0 0,'0'0'101'0'0,"1"-1"-46"0"0,3 0-10 0 0,-3 0 5 0 0,0 1 15 0 0,0-1 36 0 0,1-1-36 0 0,-2 2-57 0 0,1-1 1 0 0,0 0 0 0 0,0 0 0 0 0,-1 1-1 0 0,1-1 1 0 0,0 0 0 0 0,0 1-1 0 0,0-1 1 0 0,0 1 0 0 0,0-1 0 0 0,0 1-1 0 0,0 0 1 0 0,0-1 0 0 0,0 1-1 0 0,0 0 1 0 0,0 0-9 0 0,0-1 74 0 0,-1 1 83 0 0,0 0 136 0 0,0 0 10 0 0,0 0-7 0 0,0 0-35 0 0,0 0-18 0 0,0 0-3 0 0,0 0 2 0 0,0 0 12 0 0,0 0 2 0 0,0 0 0 0 0,-3 0 243 0 0,-6 3-110 0 0,0 1-114 0 0,4-2-120 0 0,-5 5 136 0 0,0 0-48 0 0,0 0-41 0 0,0 1-36 0 0,-2 2-9 0 0,0 0-37 0 0,-1 2-13 0 0,-8 6 8 0 0,1-1-9 0 0,-23 21-33 0 0,-23 19 134 0 0,-27 23 99 0 0,62-53-244 0 0,1 0-39 0 0,-139 117-23 0 0,140-121 66 0 0,-7 4-66 0 0,-20 16 78 0 0,27-20 93 0 0,-28 16-171 0 0,21-15 117 0 0,-2 4-117 0 0,17-12 44 0 0,-64 53 120 0 0,31-18 28 0 0,20-17-141 0 0,-1-1 48 0 0,-74 64 312 0 0,60-54-264 0 0,0 1-87 0 0,11-4-37 0 0,29-29-13 0 0,0-1 0 0 0,-1 0 0 0 0,-1-1 1 0 0,-4 4-11 0 0,11-11-96 0 0,0 1 59 0 0,-19 14 132 0 0,16-12-158 0 0,4-3-15 0 0,0 0-40 0 0,0 0-131 0 0,0 0-113 0 0,2-1 133 0 0,0 0-35 0 0,1-1-37 0 0,0 0-40 0 0,0 0 56 0 0,1-1-50 0 0,-1 0-183 0 0,1 0-64 0 0,-1 0-49 0 0,1 0-35 0 0,1 0-865 0 0,3-1-862 0 0</inkml:trace>
  <inkml:trace contextRef="#ctx0" brushRef="#br0" timeOffset="6561.698">3549 1556 5312 0 0,'0'0'157'0'0,"1"0"-9"0"0,5-7-77 0 0,-1 4 92 0 0,-1 0 92 0 0,-1 0 13 0 0,1 0 75 0 0,1-1 100 0 0,8-4 653 0 0,-8 6-744 0 0,-2 1-80 0 0,0 1-55 0 0,-3 0 183 0 0,2 0 15 0 0,1-1-198 0 0,8 1 247 0 0,-7 1-245 0 0,-1 1 71 0 0,-3-2 64 0 0,2 1-2 0 0,8 7-74 0 0,-5 2-58 0 0,-3 0-48 0 0,-3 1-39 0 0,-5 7 18 0 0,-8 9 9 0 0,3-8-18 0 0,6-11-100 0 0,-1-1 46 0 0,4-5-36 0 0,0 0 1 0 0,-1 0-1 0 0,0 0 0 0 0,1 0 1 0 0,-1-1-1 0 0,0 1 0 0 0,0-1 1 0 0,-2 1-53 0 0,-8 1 150 0 0,6-2-94 0 0,0 0-35 0 0,-1-4 7 0 0,-1-9 85 0 0,3-3 5 0 0,5 8-77 0 0,1 3-195 0 0,0 1 66 0 0,0 0 55 0 0,1 0 46 0 0,-1-3 114 0 0,3-8 344 0 0,-2 10-378 0 0,1 1-67 0 0,-1 0-54 0 0,0 1-37 0 0,0 0-43 0 0,0 0-49 0 0,0-1-71 0 0,0 1-68 0 0,1 0-75 0 0,-1-1-81 0 0,1 1-87 0 0,0 0-95 0 0,-1-1-100 0 0,1 1-107 0 0,0-1-855 0 0,2 0-966 0 0</inkml:trace>
  <inkml:trace contextRef="#ctx0" brushRef="#br0" timeOffset="7009.133">2961 2124 9904 0 0,'3'-4'418'0'0,"0"0"-112"0"0,1 0-99 0 0,0 0-82 0 0,0 0-64 0 0,1 0-64 0 0,12-8-187 0 0,-10 7 154 0 0,-2 2 64 0 0,-1 1 53 0 0,-3 1-65 0 0,4-2-37 0 0,-1 1 110 0 0,-1 2 128 0 0,0 0 244 0 0,-1 3 36 0 0,-2-1-219 0 0,0 0-114 0 0,-1 0-88 0 0,1 0-81 0 0,0-1-33 0 0,0-1-39 0 0,0 1-41 0 0,0 1 198 0 0,-2-1 22 0 0,-2 5-54 0 0,0 0-38 0 0,-2-2-66 0 0,1-2 51 0 0,3-1 20 0 0,0-1-1 0 0,0 0 0 0 0,0 0 1 0 0,0 1-1 0 0,0-1 1 0 0,0 0-1 0 0,0-1 1 0 0,0 1-1 0 0,0 0 1 0 0,1 0-1 0 0,-1-1-14 0 0,-4-1 18 0 0,1 0-32 0 0,0 0-37 0 0,0-1-47 0 0,1 0-55 0 0,0-1-66 0 0,0 0-75 0 0,1 0-83 0 0,1 0-93 0 0,-1-2-10 0 0</inkml:trace>
  <inkml:trace contextRef="#ctx0" brushRef="#br0" timeOffset="7509.103">2072 2157 9584 0 0,'0'-1'224'0'0,"0"0"-76"0"0,1-1-59 0 0,0-4 71 0 0,0 3-57 0 0,0 1-68 0 0,1-1 0 0 0,0 0 1 0 0,0 0-1 0 0,0 1 0 0 0,0-1 0 0 0,0 1 1 0 0,2-1-36 0 0,-1 0 32 0 0,1 0 1 0 0,-1 0-1 0 0,1 1 1 0 0,0 0 0 0 0,0-1-1 0 0,0 2 1 0 0,0-1-1 0 0,0 0 1 0 0,0 1-1 0 0,1 0 1 0 0,-1-1 0 0 0,0 2-1 0 0,4-1-32 0 0,14 2 214 0 0,4 6 164 0 0,-19-3-205 0 0,1 0 52 0 0,-6-4-64 0 0,-2 0 6 0 0,0 0-51 0 0,0 0-40 0 0,0 1-18 0 0,0-1-69 0 0,2 2-115 0 0,-2-1 146 0 0,1-1 56 0 0,-1 0 75 0 0,0 1 95 0 0,-1-1 110 0 0,1 0-130 0 0,0 0 35 0 0,-4-2-198 0 0,-1-2-34 0 0,-1-3-30 0 0,6 7-3 0 0,-1-1 1 0 0,1 0-1 0 0,-1 0 0 0 0,1 0 1 0 0,-1 1-1 0 0,1-1 1 0 0,0 0-1 0 0,-1 0 0 0 0,1 0 1 0 0,0 0-1 0 0,0 0 1 0 0,0 0-1 0 0,0 0 4 0 0,0 0-223 0 0,2-1 69 0 0,0-1 30 0 0,2-2-6 0 0,-3 3 28 0 0,0 1 6 0 0,0-1 70 0 0,0 1-41 0 0,0 0-40 0 0,0 0-36 0 0,0-1-36 0 0,1 1-33 0 0,0-1-300 0 0,0 0 153 0 0,-1 1-34 0 0,3-2-478 0 0,0 0-288 0 0,3-2-704 0 0,2-1-134 0 0</inkml:trace>
  <inkml:trace contextRef="#ctx0" brushRef="#br0" timeOffset="7923.739">3135 1472 7712 0 0,'0'0'174'0'0,"0"0"29"0"0,0 0 12 0 0,2 2-53 0 0,2 2-108 0 0,2 4-1 0 0,-1-2 93 0 0,-1-1 32 0 0,0-1 38 0 0,9 8 590 0 0,-8-8-491 0 0,0 0-65 0 0,1 0-110 0 0,-2 1 282 0 0,5 17 366 0 0,-8-16-500 0 0,0-3 66 0 0,-1-2 58 0 0,-3 2-15 0 0,1 0-109 0 0,0 0-91 0 0,0 0-76 0 0,-2 1-36 0 0,-2 3-76 0 0,3-4 19 0 0,-2 0 81 0 0,-2 0-12 0 0,5-1-69 0 0,-1 0 1 0 0,0-1 0 0 0,1 1 0 0 0,-1-1 0 0 0,0 0-1 0 0,0 1 1 0 0,0-1 0 0 0,0-1 0 0 0,0 1 0 0 0,0 0-1 0 0,0-1 1 0 0,0 0 0 0 0,0 1 0 0 0,0-1 0 0 0,-1-1 0 0 0,-1 1-29 0 0,4 0 1 0 0,0 0 0 0 0,0-1 0 0 0,1 1 0 0 0,-1 0 0 0 0,0 0 0 0 0,1-1 0 0 0,-1 1 0 0 0,0 0 0 0 0,1-1 0 0 0,-1 1 0 0 0,0-1 0 0 0,1 1 0 0 0,-1-1 0 0 0,1 1 0 0 0,-1-1 0 0 0,1 0 0 0 0,-1 1 0 0 0,1-1 0 0 0,-1 1 0 0 0,1-1 0 0 0,0 0 0 0 0,-1 0 1 0 0,1 1-1 0 0,0-1 0 0 0,-1 0 0 0 0,1 1 0 0 0,0-1 0 0 0,0 0-1 0 0,1-10-22 0 0,1 5-25 0 0,1 1-32 0 0,1-1 42 0 0,-2 4-20 0 0,-1 0-14 0 0,1 1-39 0 0,-1 0-48 0 0,0-1-56 0 0,0 1-14 0 0,0 0-51 0 0,0 0-56 0 0,0 0-60 0 0,0 0-66 0 0,0-1-71 0 0,0 1-75 0 0,0 0-82 0 0,-1 1 642 0 0,3-2-1680 0 0,1-2-980 0 0,-4 4 2688 0 0</inkml:trace>
  <inkml:trace contextRef="#ctx0" brushRef="#br0" timeOffset="8444.272">3227 858 3656 0 0,'0'0'76'0'0,"0"-1"111"0"0,0-1-99 0 0,0-1-65 0 0,1-5-43 0 0,0 4 87 0 0,-1 2 46 0 0,0 1 80 0 0,-1 0 362 0 0,1 1-53 0 0,0-1-49 0 0,-1 1-49 0 0,1 0-45 0 0,0 0-42 0 0,0 0-41 0 0,-1 0-37 0 0,1 1 134 0 0,0 0-120 0 0,0 1-101 0 0,-1 0-81 0 0,1 1-74 0 0,-1 3-124 0 0,0-4 97 0 0,1 1 66 0 0,-1-2 29 0 0,0 0 42 0 0,0-1 48 0 0,0 1 55 0 0,1-1-61 0 0,0 2-65 0 0,0 7 29 0 0,2 8 199 0 0,-1-14-271 0 0,-1-1-34 0 0,1 0 99 0 0,-1-2-17 0 0,0 0-46 0 0,0 1-35 0 0,0 1-46 0 0,0 0 1 0 0,0 0 41 0 0,0-1 33 0 0,0 0 39 0 0,0 0 25 0 0,0 0 41 0 0,0 0 46 0 0,-1-1 53 0 0,-7 5 190 0 0,1-4-202 0 0,1-2-99 0 0,-1-2-73 0 0,3 1-66 0 0,0 0-39 0 0,0 0-43 0 0,0-1-47 0 0,1 1-52 0 0,0-1-55 0 0,1 0-60 0 0,0 1-63 0 0,2 1 125 0 0,0 1-37 0 0,0 0-370 0 0,0 0-255 0 0,0 0-590 0 0</inkml:trace>
  <inkml:trace contextRef="#ctx0" brushRef="#br0" timeOffset="9025.354">2913 1823 4384 0 0,'0'0'108'0'0,"0"0"-44"0"0,-4 0 17 0 0,-8 4 0 0 0,6-4 119 0 0,3-1-13 0 0,2 1 294 0 0,1 0 21 0 0,0 0-13 0 0,0 0-271 0 0,-1 0-36 0 0,0-1 66 0 0,-2-2 261 0 0,2 2-313 0 0,2 0 44 0 0,1-3 74 0 0,1 1-54 0 0,-1 0-48 0 0,1 1-41 0 0,1-1-13 0 0,0 0-43 0 0,1 1-16 0 0,3-2 0 0 0,7-2 62 0 0,-2-1-41 0 0,5-3-9 0 0,1 4-35 0 0,4 1 10 0 0,-16 3-16 0 0,0 0 47 0 0,0 1 64 0 0,0 0 80 0 0,-4 2-292 0 0,2 3 131 0 0,-4-2-116 0 0,0 0-102 0 0,-1-2 8 0 0,0 1-41 0 0,0-1-13 0 0,0 1-38 0 0,0-1-34 0 0,1 0-40 0 0,-1 0-373 0 0,0 0-264 0 0,0 0-606 0 0</inkml:trace>
  <inkml:trace contextRef="#ctx0" brushRef="#br0" timeOffset="9631.836">2179 2466 7376 0 0,'2'-4'46'0'0,"9"-17"269"0"0,-6 15-241 0 0,1 0-45 0 0,2 0 32 0 0,0-1 98 0 0,19-17 605 0 0,-21 19-635 0 0,-1 1-40 0 0,0 0 160 0 0,0 1 23 0 0,6-1 420 0 0,-5 2-353 0 0,-1 1-190 0 0,-3 1-121 0 0,-1-1-39 0 0,1 0 244 0 0,-2 2-110 0 0,1 0-43 0 0,1 1-27 0 0,2-1-17 0 0,0 1 2 0 0,-2-1 19 0 0,0 1 23 0 0,-1-1 40 0 0,5 9 219 0 0,-3 1-91 0 0,-4-1-72 0 0,-2 1-51 0 0,1-7-76 0 0,0 0 1 0 0,0 0-1 0 0,0 0 1 0 0,-1 0-1 0 0,-2 2-49 0 0,-4 5 141 0 0,7-9-104 0 0,-1 0 0 0 0,1 0 1 0 0,-1 0-1 0 0,1 0 1 0 0,-1 0-1 0 0,0 0 0 0 0,0-1-37 0 0,-1 1 37 0 0,1 0-1 0 0,-1-1 1 0 0,1 1 0 0 0,-1-1-1 0 0,0 0 1 0 0,0-1-1 0 0,1 1 1 0 0,-1 0-1 0 0,-1-1-36 0 0,4 0 11 0 0,1 0 0 0 0,-1 0 0 0 0,1 0 0 0 0,-1 0 0 0 0,0 0 0 0 0,1 0 0 0 0,-1 0 0 0 0,1-1-1 0 0,-1 1 1 0 0,1 0 0 0 0,-1 0 0 0 0,1-1 0 0 0,-1 1 0 0 0,1 0 0 0 0,-1-1 0 0 0,1 1 0 0 0,-1 0 0 0 0,1-1 0 0 0,0 1-1 0 0,-1 0 1 0 0,1-1 0 0 0,0 1 0 0 0,-1-1 0 0 0,1 1 0 0 0,0-1 0 0 0,-1 0-11 0 0,1 0 19 0 0,-1-1-1 0 0,1 1 1 0 0,-1-1 0 0 0,1 1-1 0 0,0-1 1 0 0,0 0-1 0 0,-1 1 1 0 0,1-1 0 0 0,1 1-1 0 0,-1-2-18 0 0,1-7 47 0 0,1 0-38 0 0,1 2-42 0 0,0 1-45 0 0,-2 6 103 0 0,0-1-41 0 0,0 1-43 0 0,0-1-44 0 0,0 0-88 0 0,0 0-73 0 0,0 0-77 0 0,0 0-79 0 0,1 0-83 0 0,-1 0-86 0 0,0 0-89 0 0,0 0-92 0 0,2-1-896 0 0,1-3-948 0 0</inkml:trace>
  <inkml:trace contextRef="#ctx0" brushRef="#br0" timeOffset="27023.59">3672 1031 4520 0 0,'0'0'99'0'0,"0"0"11"0"0,0 0 12 0 0,0 1-12 0 0,-3 6 57 0 0,1-1 51 0 0,0 1 44 0 0,1-1 36 0 0,-2 5 303 0 0,-1 14 891 0 0,3-15-941 0 0,-1-1-103 0 0,1-4-276 0 0,0 0-42 0 0,0 0-47 0 0,0 0-52 0 0,-9 44 981 0 0,8-30-640 0 0,-2-1-46 0 0,1-6-145 0 0,-1 0-38 0 0,0-3 18 0 0,-1 8 226 0 0,3-10-255 0 0,1 0-64 0 0,1-1-100 0 0,0-3 97 0 0,0-3-68 0 0,-3 1-10 0 0,0 4 93 0 0,1-1 1 0 0,-1 2 37 0 0,2-4-95 0 0,1 0-38 0 0,-1-1-108 0 0,0-1-37 0 0,-1-1-124 0 0,0-2 35 0 0,0 1 133 0 0,1 2-51 0 0,1 0 6 0 0,0-2 5 0 0,0 1 55 0 0,0 0 48 0 0,-1 1 43 0 0,-1 0 91 0 0,-1 2 90 0 0,-3 4 177 0 0,4-3-226 0 0,-1 0-40 0 0,1 1-81 0 0,1-2 84 0 0,-1 2-15 0 0,0-1-27 0 0,0 1 87 0 0,1-2 111 0 0,1 1 218 0 0,2-4 8 0 0,0-1-212 0 0,0-1-108 0 0,0 0-81 0 0,13-26 229 0 0,-1 0-68 0 0,12-23 83 0 0,-17 33-296 0 0,-3-2-35 0 0,3-23-115 0 0,-3 9-64 0 0,0 9 73 0 0,11-32 34 0 0,-17 54 62 0 0,1 2 79 0 0,0-2-8 0 0,0 3-102 0 0,-1 1-26 0 0,0 0 4 0 0,0 0 16 0 0,0 0 4 0 0,0 0 0 0 0,0 6 1 0 0,1 1 69 0 0,1 9 75 0 0,1 1 50 0 0,10 23 250 0 0,-8-27-236 0 0,1 0 48 0 0,-3-7-40 0 0,1-1 0 0 0,-1 1 0 0 0,1-1 1 0 0,1 1-1 0 0,0 0-153 0 0,9 7 301 0 0,-1-2-104 0 0,1-2-39 0 0,16 7 54 0 0,-10-8-140 0 0,0-1-33 0 0,4-1-26 0 0,12 0-37 0 0,-31-6 23 0 0,-4 0 0 0 0,1 0 0 0 0,-1 0-1 0 0,0 0 1 0 0,0 0 0 0 0,1 0-1 0 0,-1 0 1 0 0,0 0 0 0 0,0 1-1 0 0,0-1 1 0 0,1 0 0 0 0,-1 1 0 0 0,1 0 1 0 0,-1-1-76 0 0,-1 0 0 0 0,0 0 14 0 0,0 0-31 0 0,0 0-71 0 0,0 0-173 0 0,0 0-314 0 0,0 0 369 0 0,0 0 147 0 0,0 0-34 0 0,0 0-5 0 0,0 0-35 0 0,0 0-40 0 0,0 0-45 0 0,0 0-49 0 0,0 0-44 0 0,0 0-41 0 0,0 0-35 0 0,0 0-131 0 0,0 0-36 0 0,0 0-1378 0 0</inkml:trace>
  <inkml:trace contextRef="#ctx0" brushRef="#br0" timeOffset="27283.585">3607 1200 6304 0 0,'0'0'141'0'0,"0"0"23"0"0,0 0 11 0 0,0 0-57 0 0,0 0-3 0 0,0 0 147 0 0,1 0-46 0 0,-1 0-41 0 0,1 0-34 0 0,1 0 64 0 0,5 0 136 0 0,-6 0-203 0 0,1 0 47 0 0,2 0 314 0 0,1 0-40 0 0,-1-1-37 0 0,0 1-37 0 0,4-1 283 0 0,1 1-123 0 0,-5-1-271 0 0,1 0-37 0 0,5-1 142 0 0,-3 1-167 0 0,1 0-50 0 0,7-2 53 0 0,13-3 50 0 0,-19 4-141 0 0,1 1 52 0 0,-7 1-320 0 0,0-1 62 0 0,0 1 55 0 0,0-1 44 0 0,3 1 116 0 0,8-2 352 0 0,-10 1-384 0 0,1 1-64 0 0,-3 0-56 0 0,1 0-36 0 0,-1-1-41 0 0,1 1-47 0 0,0 0-67 0 0,-1 0-66 0 0,1 0-71 0 0,0 0-78 0 0,-1-1-84 0 0,1 1-90 0 0,-1 0-97 0 0,1 0-102 0 0,1 0-882 0 0,2 0-961 0 0</inkml:trace>
  <inkml:trace contextRef="#ctx0" brushRef="#br1" timeOffset="3.647">70 1020 2960 0 0,'0'0'65'0'0,"1"0"7"0"0,70 3 270 0 0,-22 1-5 0 0,-36-3-337 0 0,20 1 0 0 0,-1 2 0 0 0,1 1 0 0 0,11 5 0 0 0,14 1-6 0 0,-29-6 17 0 0,0 2 57 0 0,33 5 31 0 0,-42-9-87 0 0,60 8 68 0 0,37-2-80 0 0,-48 0-61 0 0,-31-4 34 0 0,22 3 27 0 0,53 5 0 0 0,-75-6 0 0 0,-30-5 0 0 0,0 0 0 0 0,0 0 0 0 0,0-1 0 0 0,4-1 0 0 0,2 1 16 0 0,-1 0 0 0 0,13 3-16 0 0,-13-1 16 0 0,0-1 0 0 0,13-1-16 0 0,-6 1-53 0 0,-1 0 37 0 0,3-1-39 0 0,-12-1 43 0 0</inkml:trace>
  <inkml:trace contextRef="#ctx0" brushRef="#br1" timeOffset="3.647">1 1478 3312 0 0,'0'0'68'0'0,"0"0"16"0"0,0 0 5 0 0,0 0 1 0 0,0 0-21 0 0,1 0 26 0 0,5 1-46 0 0,-3-1-39 0 0,0 0 0 0 0,0 1 0 0 0,0 0 0 0 0,0 0 0 0 0,0 0 0 0 0,0 0 0 0 0,0 1 0 0 0,0-1-10 0 0,3 2 19 0 0,4 1 29 0 0,0-3-42 0 0,-1-1-7 0 0,3 4 1 0 0,25 9 0 0 0,-33-11 0 0 0,0-1 0 0 0,1 0 0 0 0,-1 0 0 0 0,0 0 0 0 0,0 0 0 0 0,0-1 0 0 0,2 0 0 0 0,24 6 0 0 0,3 1 0 0 0,-26-6 0 0 0,0 1 0 0 0,-1-1 0 0 0,1 1 0 0 0,3 1 0 0 0,-3 0 0 0 0,1-1 0 0 0,0 0 0 0 0,-1-1 0 0 0,1 0 0 0 0,2 0 0 0 0,23 4 0 0 0,75 13 11 0 0,-79-12-16 0 0,0-2 44 0 0,6 2 52 0 0,19 0 101 0 0,17 4 76 0 0,-41-6-200 0 0,1 0 42 0 0,58 8 268 0 0,-53-7-300 0 0,-1-2 73 0 0,42 7 216 0 0,-52-6-289 0 0,0 3-48 0 0,70 13 34 0 0,-92-20-43 0 0,0 1-52 0 0,0 0-55 0 0,0-1-57 0 0,0 0-62 0 0,0 1-63 0 0,0-1-68 0 0,0 0-71 0 0,-2 1 214 0 0,4-1-524 0 0,1 2-404 0 0,-6-2 1119 0 0</inkml:trace>
  <inkml:trace contextRef="#ctx0" brushRef="#br1" timeOffset="3.647">1061 820 4144 0 0,'0'0'119'0'0,"1"0"1"0"0,3-3-36 0 0,-3 3 11 0 0,-1 0 108 0 0,4 1 188 0 0,0-1-69 0 0,1 1-60 0 0,0-1-52 0 0,1 0 24 0 0,-1 1-68 0 0,12 4 328 0 0,-1 0-38 0 0,-1-1-59 0 0,0 1-68 0 0,0 2-83 0 0,0 2-97 0 0,-8-5-133 0 0,-5-4-10 0 0,1 1-1 0 0,-1 0 1 0 0,0 0 0 0 0,0 0 0 0 0,-1 0 0 0 0,1 1 0 0 0,0-1 0 0 0,0 0 0 0 0,-1 1 0 0 0,2 0-6 0 0,2 3 0 0 0,0 0 0 0 0,0 1 0 0 0,-1-1 0 0 0,4 6 0 0 0,5 6 0 0 0,31 27 0 0 0,-22-21 39 0 0,-19-20-35 0 0,1 1 0 0 0,-1-1 0 0 0,1 1 0 0 0,-1-1 0 0 0,0 1 0 0 0,0 0-1 0 0,-1 0 1 0 0,1 1 0 0 0,0 1-4 0 0,-2-3 6 0 0,0 0 0 0 0,1-1 0 0 0,-1 0 0 0 0,1 1-1 0 0,0-1 1 0 0,-1 0 0 0 0,1 1 0 0 0,0-1 0 0 0,0 0 0 0 0,2 1-6 0 0,-1-1-9 0 0,-1 0 1 0 0,1 1 0 0 0,-1 0-1 0 0,0-1 1 0 0,1 1 0 0 0,-1 0-1 0 0,1 3 9 0 0,1 1-1 0 0,0 1-1 0 0,1 0 0 0 0,0-1 0 0 0,0 0 1 0 0,0 0-1 0 0,1 0 2 0 0,13 15 54 0 0,1 2 44 0 0,2-3-77 0 0,-1 0 0 0 0,-1 1 1 0 0,-1 2-22 0 0,20 27 0 0 0,-32-41 0 0 0,-6-8 0 0 0,0-1 0 0 0,0 0 0 0 0,-1 0 0 0 0,1 0 0 0 0,-1 0 0 0 0,1 1 0 0 0,-1-1 0 0 0,1 0 0 0 0,-1 1 0 0 0,0-1 0 0 0,1 0 0 0 0,-1 1 0 0 0,0 0 0 0 0,0-2 0 0 0,2 9 0 0 0,0 0 0 0 0,0-3 0 0 0,1 2 0 0 0,1-1 0 0 0,-2-4 0 0 0,-2-3 0 0 0,1 1 0 0 0,-1-1 0 0 0,0 1 0 0 0,1-1 0 0 0,-1 1 0 0 0,0-1 0 0 0,0 1 0 0 0,1 0 0 0 0,-1-1 0 0 0,0 1 0 0 0,0-1 0 0 0,0 1 0 0 0,0 0 0 0 0,0-1 0 0 0,0 1 0 0 0,0-1 0 0 0,0 1 0 0 0,0 0 0 0 0,0-1 0 0 0,0 1 0 0 0,0-1 0 0 0,0 1 0 0 0,0 0 0 0 0,0-1 0 0 0,-1 1 0 0 0,1-1 0 0 0,0 1 0 0 0,-1 0 0 0 0,1 1 0 0 0,0 2 0 0 0,-1 0 0 0 0,-11 12 0 0 0,-23 26 0 0 0,-35 31 0 0 0,66-70 0 0 0,1 0 0 0 0,-1 0 0 0 0,1-1 0 0 0,-1 1 0 0 0,-3 1 0 0 0,3-3 0 0 0,0 1 0 0 0,1 0 0 0 0,0 1 0 0 0,-1-1 0 0 0,1 0 0 0 0,-2 3 0 0 0,-1 1 6 0 0,-1-1 0 0 0,1 0 1 0 0,-1 0-1 0 0,0 0 0 0 0,0-1 0 0 0,-1 0 1 0 0,-1 0-7 0 0,-24 14 30 0 0,-17 10 24 0 0,-5 7-54 0 0,-36 23-88 0 0,71-46 157 0 0,-2-2 98 0 0,-10 5 131 0 0,12-2-144 0 0,4-4 13 0 0,5-3-100 0 0,0 2-45 0 0,-4 2-22 0 0,-3 2 0 0 0,5 1 0 0 0,3-5 0 0 0,9-8-22 0 0,0 1-46 0 0,-1 0-47 0 0,0 0-50 0 0,1-1-51 0 0,-1 1-55 0 0,0-1-55 0 0,1 1-59 0 0,0-1-122 0 0,0 1-81 0 0,-1-1-592 0 0,2 0-681 0 0</inkml:trace>
  <inkml:trace contextRef="#ctx0" brushRef="#br1" timeOffset="3.647">1081 55 3512 0 0,'0'0'76'0'0,"0"0"16"0"0,0 0 4 0 0,1-1-16 0 0,3-4-64 0 0,-3 2 14 0 0,0-1 69 0 0,-1 1 59 0 0,0 1 50 0 0,0-3 306 0 0,-3-2 858 0 0,2 5-1012 0 0,-1 0-76 0 0,1 1-142 0 0,0-1-63 0 0,0 1-72 0 0,0-1-84 0 0,0 1 397 0 0,0 1-374 0 0,1 0 57 0 0,-1-1 51 0 0,1 0 43 0 0,0-1 69 0 0,1 1 44 0 0,0-1 84 0 0,0-1 195 0 0,0 0 182 0 0,0 2-303 0 0,-1 1-197 0 0,0 1-60 0 0,-1 1-72 0 0,0 0-84 0 0,0-1 127 0 0,1 2 47 0 0,0 11-34 0 0,-2-4-35 0 0,1-7-32 0 0,1 1 0 0 0,-1 0 0 0 0,1 0 0 0 0,0 0 0 0 0,0-1 0 0 0,0 1 0 0 0,1 1-28 0 0,-1-2 15 0 0,0-1 1 0 0,0 1 0 0 0,0 0 0 0 0,0 0-1 0 0,-1 0 1 0 0,1 0 0 0 0,-1-1-1 0 0,0 1-15 0 0,-3 18 67 0 0,4-4-78 0 0,-2 0 1 0 0,-2 11 10 0 0,1-11 8 0 0,1 0 1 0 0,0 12-9 0 0,1-16 72 0 0,0 0-35 0 0,0-7-23 0 0,1 0-1 0 0,-1-1 1 0 0,1 1 0 0 0,0 0 0 0 0,0 0 0 0 0,1 2-14 0 0,0-4 24 0 0,0 1 0 0 0,-1-1 0 0 0,0 1 0 0 0,0 0 0 0 0,0 1-24 0 0,0-2 25 0 0,-1 0 0 0 0,2 0-1 0 0,-1 0 1 0 0,0 0 0 0 0,1 0-1 0 0,-1-1 1 0 0,1 2-25 0 0,0-2 20 0 0,0-1-1 0 0,0 1 1 0 0,-1 0-1 0 0,1-1 1 0 0,-1 1-1 0 0,0 0 1 0 0,1 0-1 0 0,-1-1 1 0 0,-1 1-1 0 0,1 0 1 0 0,-1 2-20 0 0,1-2 20 0 0,0-1 0 0 0,0 1 0 0 0,1-1 0 0 0,-1 0 0 0 0,0 1 0 0 0,1-1 0 0 0,0 2-20 0 0,2 10 138 0 0,-3-13-124 0 0,0 0-1 0 0,0 0 0 0 0,0 0 0 0 0,0 0 1 0 0,0 0-1 0 0,0 0 0 0 0,0 0 0 0 0,0-1 0 0 0,0 1 1 0 0,-1 0-1 0 0,1 0 0 0 0,0 0 0 0 0,-1 0-13 0 0,0 0 65 0 0,1 0-3 0 0,-1 0-49 0 0,1 0-108 0 0,1 0 73 0 0,-1 0 53 0 0,0 0 32 0 0,0 1 45 0 0,0-1 21 0 0,1 2 43 0 0,-2-1 46 0 0,1 1 52 0 0,6-10-175 0 0,0-1-62 0 0,-5-7-52 0 0,2-6 35 0 0,-2 16 30 0 0,0-1 0 0 0,-1 1 0 0 0,0 0 0 0 0,0-1 0 0 0,0 1 0 0 0,-1-2-46 0 0,0-9 73 0 0,2 0-45 0 0,-1-3 32 0 0,-2-1 39 0 0,1 13-42 0 0,0 0-1 0 0,1 1 1 0 0,0-1 0 0 0,0-4-57 0 0,0 3 59 0 0,0-1-82 0 0,-1 0-66 0 0,-1 0-49 0 0,-2-20-439 0 0,3 4 391 0 0,0 8 96 0 0,-1 3 48 0 0,0 0 40 0 0,-2-3-5 0 0,3 11 19 0 0,-1 0 0 0 0,0-1 0 0 0,-1 1 0 0 0,1 1 0 0 0,-3-5-12 0 0,1-4-171 0 0,4 12 170 0 0,-1 0 1 0 0,1 0-1 0 0,0 0 0 0 0,-1 0 0 0 0,1 1 0 0 0,0-1 0 0 0,0 0 0 0 0,0 0 0 0 0,0 0 1 0 0,1 0-1 0 0,-1 0 0 0 0,1-1 1 0 0,-1-3-11 0 0,1 4-32 0 0,2 0 33 0 0,1-1 10 0 0,-5 1 10 0 0,0 1 44 0 0,1 1 10 0 0,5 7 8 0 0,0 7-16 0 0,-5-5-44 0 0,0 0 1 0 0,-1 0 0 0 0,0 0 0 0 0,0 0 0 0 0,-1 1-13 0 0,2-9 0 0 0,0 0 0 0 0,-1 1 0 0 0,1-1 0 0 0,0 1 0 0 0,0-1 0 0 0,0 1 0 0 0,0-1 0 0 0,1 0 0 0 0,-1 1 0 0 0,0-1 0 0 0,1 1 0 0 0,0 12 0 0 0,-2-8 0 0 0,1 1 0 0 0,0-1 0 0 0,0 1 0 0 0,0 0 0 0 0,1-1 0 0 0,0 1 0 0 0,1 24 0 0 0,2-12 27 0 0,-3-17-24 0 0,0-1 0 0 0,-1 1 0 0 0,1 0 0 0 0,-1 0 0 0 0,1-1 0 0 0,-1 1 0 0 0,0 0 0 0 0,0 0 0 0 0,0 0 0 0 0,0 0 1 0 0,0-1-1 0 0,0 2-3 0 0,0-1 7 0 0,0 0 0 0 0,0 1 1 0 0,0-1-1 0 0,0 0 0 0 0,0 0 0 0 0,1 0 1 0 0,-1 0-1 0 0,1 2-7 0 0,2 15 59 0 0,-3-7-48 0 0,0 9-22 0 0,0-21 10 0 0,0 0 1 0 0,0 0-1 0 0,0 0 0 0 0,0 1 1 0 0,0-1-1 0 0,0 0 0 0 0,1 0 1 0 0,-1 0-1 0 0,0 0 0 0 0,0 0 1 0 0,0 0-1 0 0,0 0 0 0 0,0 1 1 0 0,0-1-1 0 0,0 0 0 0 0,0 0 1 0 0,0 0-1 0 0,0 0 1 0 0,0 0-1 0 0,0 0 0 0 0,0 1 1 0 0,0-1-1 0 0,0 0 0 0 0,0 0 1 0 0,0 0-1 0 0,0 0 0 0 0,0 0 1 0 0,-1 0-1 0 0,1 0 0 0 0,0 1 1 0 0,0-1-1 0 0,0 0 0 0 0,0 0 1 0 0,0 0-1 0 0,0 0 0 0 0,0 0 1 0 0,0 0-1 0 0,0 0 0 0 0,0 0 1 0 0,-1 0-1 0 0,1 0 1 0 0,0 1-1 0 0,0-1 0 0 0,0 0 1 0 0,0 0-1 0 0,-1 0 1 0 0,1 1-1 0 0,-1-1 0 0 0,1 0 0 0 0,0 1 0 0 0,-1-1 0 0 0,1 1 0 0 0,0-1 1 0 0,-1 1-1 0 0,1-1 0 0 0,0 1 0 0 0,0-1 0 0 0,-1 1 0 0 0,1-1 0 0 0,0 1 1 0 0,0-1-1 0 0,0 1 0 0 0,0-1 0 0 0,0 1 0 0 0,0-1 0 0 0,0 1 1 0 0,0-1-1 0 0,0 1 0 0 0,0-1 0 0 0,0 1 0 0 0,0-1 0 0 0,0 1 0 0 0,0 0 1 0 0,0-1 0 0 0,1 16 7 0 0,-1-3-42 0 0,1-6-127 0 0,-2-4 67 0 0,0-1-84 0 0,1-1 48 0 0,-1 0-36 0 0,1 1-91 0 0,-1-1-69 0 0,1 0 47 0 0,-1 0-42 0 0,1 0-39 0 0,0 0-32 0 0,0 0-117 0 0,0 0-32 0 0,0 2-1201 0 0,0-3 1729 0 0</inkml:trace>
  <inkml:trace contextRef="#ctx0" brushRef="#br1" timeOffset="3.647">1117 449 6536 0 0,'0'0'141'0'0,"0"0"23"0"0,0 0 13 0 0,0 0-56 0 0,1 0-60 0 0,0 1-43 0 0,3 0-42 0 0,-1 0 38 0 0,17 3 63 0 0,-5-3 45 0 0,-3-2 94 0 0,-6 1-54 0 0,0 0 45 0 0,-1 0 12 0 0,0-1 42 0 0,-1 1 46 0 0,1 0 48 0 0,-4 0-65 0 0,-1 0-172 0 0,0 1 71 0 0,1-1 110 0 0,1-1 241 0 0,-1 1 369 0 0,-1 0-651 0 0,0 1-48 0 0,-1-1-33 0 0,0 1-132 0 0,0-1-34 0 0,0 1-38 0 0,-1 0-40 0 0,0 0-45 0 0,-1 0-46 0 0,-15 5 143 0 0,-2-2 35 0 0,-22-2 102 0 0,-1 0 95 0 0,21 0-147 0 0,-29-1-49 0 0,42-1 13 0 0,-1-1-25 0 0,1 0-2 0 0,-6 1 41 0 0,15 0-96 0 0,-2 0 43 0 0,-3 0 44 0 0,-2 0 75 0 0,1 0 61 0 0,6 0-123 0 0,5 0-48 0 0,17 0-6 0 0,1-1-65 0 0,-1 1-55 0 0,1-1-45 0 0,17-1-217 0 0,4-2-621 0 0,6-3 1005 0 0,-18-1-141 0 0,-9 1 81 0 0,0 4 74 0 0,-22 3 45 0 0,-1 0 33 0 0,0 0 11 0 0,-1 0 30 0 0,0 0-41 0 0,-11 4 139 0 0,-25 7 16 0 0,0-3-79 0 0,-1-2-67 0 0,-1-2-54 0 0,-23-1-48 0 0,-31-3-73 0 0,33-1 58 0 0,15 0 11 0 0,30-1-24 0 0,3 0-39 0 0,11 1-10 0 0,0 1 60 0 0,-1 0 165 0 0,2 0-138 0 0,-1 0-36 0 0,1 0-45 0 0,0 0-68 0 0,0 0-78 0 0,0 0-92 0 0,0 0-105 0 0,0 0 39 0 0</inkml:trace>
  <inkml:trace contextRef="#ctx0" brushRef="#br1" timeOffset="3.647">800 76 5440 0 0,'0'0'124'0'0,"2"0"17"0"0,6 0-150 0 0,0 0 62 0 0,1 0 53 0 0,-1 0 45 0 0,2 0 77 0 0,0 1 40 0 0,21-2 726 0 0,-17 1-592 0 0,0-2-62 0 0,0 1-106 0 0,0-1 280 0 0,1 1 0 0 0,12 1-514 0 0,-2 0 414 0 0,-8 1-174 0 0,-1-1-42 0 0,1 0-52 0 0,-1-1-63 0 0,12-1 61 0 0,0-1 49 0 0,64-8 575 0 0,-52 5-471 0 0,-1 0-79 0 0,-19 2-155 0 0,0 1-39 0 0,15-3 73 0 0,-11 3-47 0 0,-8 0 13 0 0,11 3 29 0 0,-25 0-187 0 0,0 0 55 0 0,-1 0 39 0 0,3 3 85 0 0,-3-2-129 0 0,1 0-106 0 0,-2-1 24 0 0,1 0-42 0 0,0 1-46 0 0,0-1-51 0 0,-1 0-195 0 0</inkml:trace>
  <inkml:trace contextRef="#ctx0" brushRef="#br1" timeOffset="3.647">1570 319 5840 0 0,'0'0'132'0'0,"0"0"-6"0"0,0 1-53 0 0,-4 3 37 0 0,-2 1-114 0 0,1 0 35 0 0,-3 5 118 0 0,-1 0 136 0 0,-2 6 228 0 0,7-10-306 0 0,-1 0-35 0 0,-1 2-30 0 0,0 2 157 0 0,2 1-84 0 0,2 5-11 0 0,2-13-163 0 0,0 1 0 0 0,1-1 0 0 0,-1 0 0 0 0,1 1 0 0 0,-1-1 0 0 0,2 2-41 0 0,2 3 132 0 0,-2-3-55 0 0,-1 1 165 0 0,2 7 218 0 0,1-6-364 0 0,2 3-59 0 0,-5-9-37 0 0,0 1 0 0 0,1-1 0 0 0,-1 0 0 0 0,0 0 0 0 0,1 0 0 0 0,-1 0 0 0 0,1 0 0 0 0,-1 0 0 0 0,1 0 0 0 0,-1-1 0 0 0,1 1 0 0 0,0 0 0 0 0,-1-1 0 0 0,1 1 0 0 0,0-1 0 0 0,0 0 0 0 0,-1 0 0 0 0,1 0 0 0 0,0 0 0 0 0,0 0 0 0 0,-2 0 0 0 0,17 0 23 0 0,4-3 70 0 0,-4-3 8 0 0,-7-2-62 0 0,-8 7-38 0 0,-1 0 0 0 0,0 0 0 0 0,1 0 0 0 0,-1 0 0 0 0,0-1 0 0 0,0 1 0 0 0,0 0 1 0 0,0-1-1 0 0,0 1 0 0 0,0-1 0 0 0,0 1 0 0 0,-1-1 0 0 0,1 1 0 0 0,0-1 0 0 0,-1 1 0 0 0,1-1 1 0 0,-1 0-1 0 0,0 0-1 0 0,0-1-1 0 0,0 0 1 0 0,-1 1-1 0 0,0-1 1 0 0,1 0-1 0 0,-1 1 1 0 0,0-1 0 0 0,-1 0-1 0 0,1 1 1 0 0,-1-2 0 0 0,1 2 0 0 0,-10-11 29 0 0,-5 2 43 0 0,-22-3 114 0 0,15 5-103 0 0,22 9-81 0 0,-17-8 71 0 0,-1 0 68 0 0,0 1 85 0 0,0 1 98 0 0,-4 4 122 0 0,6 3-212 0 0,2 0-82 0 0,8-1-100 0 0,2 1-33 0 0,-1 2-67 0 0,4-1 25 0 0,-19 7-53 0 0,13-3 12 0 0,4-1-93 0 0,1 1-45 0 0,3-1-46 0 0,3 1-45 0 0,1 0-27 0 0</inkml:trace>
  <inkml:trace contextRef="#ctx0" brushRef="#br1" timeOffset="3.647">1573 350 5344 0 0,'0'0'157'0'0,"0"0"-302"0"0,0 0 54 0 0,1 0 50 0 0,-1-1 48 0 0,0 1 43 0 0,0-1 39 0 0,0 0 193 0 0,0-1 106 0 0,1 0 80 0 0,-1-3 1286 0 0,0 2-1069 0 0,0 2-389 0 0,0 1-50 0 0,0-1-60 0 0,0 0-69 0 0,-5-3-80 0 0,0 2 33 0 0,-5 2 153 0 0,1 3 16 0 0,-3 6 182 0 0,-1 7 108 0 0,5-4-206 0 0,2-3-99 0 0,1 0-58 0 0,1-4-89 0 0,1-1-50 0 0,0 3-14 0 0,-1 0 0 0 0,1 0 0 0 0,0 0 1 0 0,-1 2-14 0 0,-1 4 11 0 0,3-2 7 0 0,0-2 34 0 0,1-7 29 0 0,4 8-34 0 0,-1-4 8 0 0,-1-3-54 0 0,0 0-1 0 0,1-1 1 0 0,-1 1 0 0 0,0 0 0 0 0,1 0-1 0 0,0-1 1 0 0,-1 1 0 0 0,1-1-1 0 0,0 1 1 0 0,1-1 0 0 0,-1 0-1 0 0,0 0 1 0 0,1 0 0 0 0,-1 0 0 0 0,3 1-1 0 0,23 13 10 0 0,-24-15 3 0 0,-1 1-1 0 0,1-1 1 0 0,-1 0-1 0 0,1 1 1 0 0,0-2-1 0 0,-1 1 1 0 0,1 0-1 0 0,0-1-12 0 0,22-1 22 0 0,-21 0-26 0 0,12-3-15 0 0,-2-2 61 0 0,-10 3 4 0 0,0 0 1 0 0,-1 0-1 0 0,0-1 1 0 0,1 0-1 0 0,-1 0 1 0 0,0 0-1 0 0,-1 0 1 0 0,1 0-1 0 0,-1-1 1 0 0,1 0-47 0 0,-4 4 8 0 0,17-25 225 0 0,-4-2-82 0 0,-4-2-84 0 0,-5 0-86 0 0,-5 20 16 0 0,0-2 61 0 0,-2 1 64 0 0,-2 1 69 0 0,1 5-175 0 0,4 5-17 0 0,-1-1 1 0 0,1 0 0 0 0,-1 1-1 0 0,1 0 1 0 0,-1-1 0 0 0,1 1-1 0 0,-1-1 1 0 0,0 1 0 0 0,1 0 0 0 0,-1-1-1 0 0,1 1 1 0 0,-1 0 0 0 0,0-1-1 0 0,1 1 1 0 0,-1 0 0 0 0,0 0-1 0 0,0 0 1 0 0,1 0 0 0 0,-1 0-1 0 0,0 0 1 0 0,0 0 0 0 0,-1 0-9 0 0,-2-2-13 0 0,-15-3-134 0 0,12 4 147 0 0,1 0 57 0 0,-10 4 64 0 0,-9 2-24 0 0,1-1 48 0 0,4 4 51 0 0,15-6-121 0 0,1 1 0 0 0,0 0-1 0 0,0 0 1 0 0,0 0 0 0 0,-2 3-66 0 0,-6 7 149 0 0,1 1-34 0 0,-3 5-43 0 0,4-6-105 0 0,5-4 62 0 0,4-7-6 0 0,0 0 0 0 0,0 1 1 0 0,0-1-1 0 0,0 1 0 0 0,0 0 1 0 0,1-1-1 0 0,0 1 1 0 0,-1-1-1 0 0,1 2-23 0 0,1 6 41 0 0,-1-7-41 0 0,0-3 0 0 0,-1 0 0 0 0,1 1 0 0 0,0-1 0 0 0,0 1 0 0 0,0-1 0 0 0,0 1 0 0 0,0-1 0 0 0,0 1 0 0 0,0-1 0 0 0,0 1 0 0 0,0-1 0 0 0,0 1 0 0 0,0-1 0 0 0,0 0 0 0 0,0 1 0 0 0,0-1 0 0 0,0 1 0 0 0,1-1 0 0 0,-1 1 0 0 0,0-1 0 0 0,0 0 0 0 0,0 1 0 0 0,1-1 0 0 0,-1 1 0 0 0,0-1 0 0 0,1 1 0 0 0,17 28 64 0 0,-6-22 19 0 0,-10-6-101 0 0,1 1-37 0 0,0-1-61 0 0,0 0-73 0 0,0 0-87 0 0,0 0-103 0 0,1 0-106 0 0,-3-1 153 0 0,0 0-51 0 0,0 1-45 0 0,-1-1-41 0 0,2 0-137 0 0,-1 1-40 0 0,0-1-168 0 0,1 1-449 0 0,-2-1 1239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5T17:20:09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249 125 10136 0 0,'-1'-7'66'0'0,"0"-1"36"0"0,2-30 548 0 0,0 24-479 0 0,-1 1-104 0 0,3-4-83 0 0,-1 8 31 0 0,-1 0 47 0 0,-1 9 488 0 0,0-1-56 0 0,0 1-53 0 0,1 0-49 0 0,-1 0-48 0 0,0 0-44 0 0,1 0-42 0 0,-1 0-38 0 0,1 0-37 0 0,-1 1-34 0 0,1 0 61 0 0,0 1-100 0 0,0-1-80 0 0,1 1-64 0 0,1 3-151 0 0,-2-3 152 0 0,-1-1 34 0 0,1 1 85 0 0,-1-2 5 0 0,0 1 38 0 0,5 15-15 0 0,-2 0 45 0 0,5 32 414 0 0,-5-24-347 0 0,-1-12-150 0 0,0 0-35 0 0,3 33 16 0 0,-4-14 107 0 0,-2 1-1 0 0,-3 13-163 0 0,4-39 18 0 0,0 1-1 0 0,0-1 1 0 0,0 0-1 0 0,2 3-17 0 0,-1 24 58 0 0,-1-26-33 0 0,0 0-1 0 0,1 1 1 0 0,-1-1 0 0 0,2 5-25 0 0,4 14 29 0 0,-6-23-29 0 0,1-1-225 0 0,-1 0 92 0 0,0 0 79 0 0,1 0 67 0 0,-1 0 72 0 0,1-1 57 0 0,0 2 397 0 0,-1-2-391 0 0,0 0-56 0 0,0-1-80 0 0,0 1-104 0 0,1-1-38 0 0,-1 1-63 0 0,0-1-71 0 0,0 1-77 0 0,0-1-7 0 0,0 0-63 0 0,0 1-66 0 0,-1-1-71 0 0,1 1-74 0 0,0-1-79 0 0,0 1-82 0 0,0-1-87 0 0,0 0-1085 0 0,0 0-1107 0 0</inkml:trace>
  <inkml:trace contextRef="#ctx0" brushRef="#br0" timeOffset="887.149">1 94 7792 0 0,'0'0'230'0'0,"2"-1"-40"0"0,0 0-140 0 0,0-1-32 0 0,0 0-22 0 0,0 1 0 0 0,0 0 0 0 0,0-1 0 0 0,0 1 1 0 0,1 0-1 0 0,-1 0 0 0 0,0 0 0 0 0,0 0 0 0 0,1 1 0 0 0,-1-1 0 0 0,0 1 1 0 0,1-1-1 0 0,-1 1 0 0 0,1 0 0 0 0,-1 0 0 0 0,1 0 0 0 0,1 0 4 0 0,9-1-14 0 0,-2 0-11 0 0,-1-1 37 0 0,10-2 106 0 0,-6 2 19 0 0,-1-1 32 0 0,32-5 477 0 0,-25 5-394 0 0,3 0-31 0 0,4-2 30 0 0,1 0-46 0 0,-1-1-39 0 0,1 1-34 0 0,13-4 13 0 0,17-1 3 0 0,-39 6 83 0 0,-2 0 68 0 0,-2 3 68 0 0,0 5 52 0 0,-2 7 37 0 0,-6-1-113 0 0,-3 1-111 0 0,-2 3-60 0 0,-2-10-122 0 0,0 0 0 0 0,0 0 0 0 0,0 1 0 0 0,-1-1 1 0 0,0 0-1 0 0,0 3-50 0 0,-3 4 163 0 0,-6 33 229 0 0,4-24-224 0 0,1 2-60 0 0,-1 3-39 0 0,-2-1-38 0 0,2-9-8 0 0,2 0 35 0 0,-2 30 194 0 0,3-20-150 0 0,-1 0-103 0 0,3-20-77 0 0,0-2 102 0 0,2 1 108 0 0,1-2 187 0 0,0-2 21 0 0,0-3-173 0 0,0 0-99 0 0,0-1-90 0 0,12-34-711 0 0,-8 21 470 0 0,0 1 50 0 0,0-1 63 0 0,-2 0 77 0 0,-3 13 50 0 0,1 0-1 0 0,-1-1 1 0 0,1 1 0 0 0,0 0 0 0 0,1-2 23 0 0,13-19-50 0 0,-10 16 45 0 0,-3 7 4 0 0,0-1-44 0 0,8-2-181 0 0,-8 3 181 0 0,3 0-39 0 0,3 3-5 0 0,-4 2 70 0 0,-4-1 5 0 0,3 0 18 0 0,0 1-1 0 0,0 0 1 0 0,0 0-1 0 0,-1 0 1 0 0,1 0-1 0 0,-1 1 1 0 0,0-1 0 0 0,3 5-4 0 0,15 15 25 0 0,22 18 28 0 0,-34-34-40 0 0,17 6-53 0 0,-14-9 49 0 0,0-3 45 0 0,1-2 62 0 0,-8 1-109 0 0,0-1-1 0 0,-1 0 1 0 0,1 0 0 0 0,0 0 0 0 0,0 0 0 0 0,-1-1-1 0 0,2-1-6 0 0,-4 2 6 0 0,0 0 0 0 0,0 0 0 0 0,-1 0 0 0 0,1 0 0 0 0,0-1-1 0 0,-1 1 1 0 0,1-1 0 0 0,-1 1 0 0 0,1-1 0 0 0,-1 0 0 0 0,0 1-1 0 0,1-1 1 0 0,-1 0 0 0 0,0 0 0 0 0,0 0 0 0 0,0 0 0 0 0,0-1-6 0 0,0-3-2 0 0,1 1 1 0 0,-1-1-1 0 0,0 0 1 0 0,0 0 0 0 0,0-3 1 0 0,-1 1-37 0 0,0-1-33 0 0,2-9-108 0 0,-1 1 21 0 0,-3 5 122 0 0,-1 1-25 0 0,0 0 13 0 0,-2 0 44 0 0,0 9 147 0 0,-10 6 34 0 0,-8 10-25 0 0,4 7 57 0 0,15-16-134 0 0,0 1 1 0 0,1 0-1 0 0,0-1 1 0 0,0 1-1 0 0,0 1 1 0 0,1-1-1 0 0,-2 6-76 0 0,3-8 53 0 0,0 1 0 0 0,0-1 1 0 0,0 1-1 0 0,1 0 0 0 0,0-1 0 0 0,-1 1 0 0 0,2-1 0 0 0,-1 1 0 0 0,1 0 0 0 0,-1-1 0 0 0,1 1 0 0 0,0-1 1 0 0,1 0-1 0 0,-1 1 0 0 0,1-1 0 0 0,1 1-53 0 0,-2-2 38 0 0,1 0-1 0 0,0 0 1 0 0,0 0 0 0 0,0-1 0 0 0,1 1-1 0 0,-1-1 1 0 0,1 0 0 0 0,-1 0 0 0 0,1 1-38 0 0,2 0 52 0 0,0-1 0 0 0,0 1 0 0 0,0-1 0 0 0,0 0 1 0 0,0 0-1 0 0,0-1 0 0 0,1 0 0 0 0,1 1-52 0 0,11 1 99 0 0,-2-2-38 0 0,-11 0-218 0 0,0-1 69 0 0,0 0 58 0 0,0 0 48 0 0,1 0 60 0 0,12-2 273 0 0,-11 1-237 0 0,0 1-79 0 0,0-1-95 0 0,-3 0-17 0 0,-1 0-36 0 0,1 1-40 0 0,-1-1-44 0 0,1 1-47 0 0,-1-1-53 0 0,0 0-56 0 0,1 1-59 0 0,0-1-203 0 0,0 0-112 0 0,1 1-117 0 0,-1-1-128 0 0,3 0-1010 0 0,2-1-1126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5T17:20:16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28 305 8752 0 0,'0'0'167'0'0,"0"0"-70"0"0,0-1-44 0 0,-1-2-1 0 0,1 1-3 0 0,-1-3 169 0 0,0 0-88 0 0,-1-1-58 0 0,0-3-50 0 0,0-1 16 0 0,0 4 66 0 0,1 1 65 0 0,0 0 101 0 0,1 1 94 0 0,1-2 138 0 0,1 1 4 0 0,-3 1-130 0 0,1 1 88 0 0,0-1-35 0 0,4-9 872 0 0,0 7-718 0 0,1 1 194 0 0,-2 2-306 0 0,1 2 49 0 0,-1 0 57 0 0,1 0 65 0 0,3 3-276 0 0,-1 2-110 0 0,0 2-89 0 0,-2 2-67 0 0,-2-4-74 0 0,0 0 0 0 0,-1 1-1 0 0,1-1 1 0 0,-1 1 0 0 0,0-1 0 0 0,-1 3-26 0 0,16 70 10 0 0,-9-17-10 0 0,3 8 0 0 0,-7-47 7 0 0,1 12 61 0 0,-1-1-6 0 0,0-11-63 0 0,6 41-4 0 0,-2 0 0 0 0,-3 55 5 0 0,-5-81-59 0 0,-5-14 118 0 0,3-17-59 0 0,2-5-179 0 0,-1-1 58 0 0,-1-1 28 0 0,-2 0-4 0 0,4 1 4 0 0,-4-2-89 0 0,0-1-51 0 0,-1-3-97 0 0,-2-5-223 0 0,1 0-10 0 0,3 4 217 0 0,1 2 92 0 0,1 1 45 0 0,-10-26-1120 0 0,1-1 85 0 0,5 11 484 0 0,0 0 70 0 0,2 4 179 0 0,0-1 64 0 0,1 0 74 0 0,-1-1 80 0 0,2 6-63 0 0,-1-1 91 0 0,1 1 86 0 0,-1 0 78 0 0,0 2 72 0 0,1 1 38 0 0,-2-10 112 0 0,2 4 47 0 0,0 1 53 0 0,0-17 341 0 0,-1-13 214 0 0,2 29-352 0 0,0 1 0 0 0,1-1 0 0 0,1-6-424 0 0,2 5 386 0 0,-1-1 35 0 0,1 5 32 0 0,0 1-1 0 0,0-1 0 0 0,3-2-452 0 0,5-9 657 0 0,4 3-67 0 0,-3 9-255 0 0,2 2-60 0 0,2 3 37 0 0,-1 0-65 0 0,0 2-56 0 0,0 1-50 0 0,4 1-23 0 0,-1 2-44 0 0,-8 1-52 0 0,0 1-1 0 0,-1 0 1 0 0,1 0 0 0 0,-1 1 0 0 0,2 0-22 0 0,-5 0 16 0 0,-1 0 0 0 0,1 0 0 0 0,0 1 1 0 0,-1 0-1 0 0,0 0 0 0 0,4 2-16 0 0,0 2 53 0 0,0 0-1 0 0,0 1 1 0 0,0 0 0 0 0,7 9-53 0 0,-14-15 11 0 0,0 1-1 0 0,-1-1 1 0 0,1 1 0 0 0,-1 0 0 0 0,1 0-1 0 0,-1-1 1 0 0,0 1 0 0 0,0 0 0 0 0,0 0 0 0 0,0 0-1 0 0,0 0 1 0 0,-1 1 0 0 0,1-1 0 0 0,-1 0-1 0 0,0 0 1 0 0,0 0 0 0 0,0 0 0 0 0,-1 1-11 0 0,1-1 22 0 0,-1 0 1 0 0,1-1-1 0 0,-1 1 1 0 0,0-1 0 0 0,0 1-1 0 0,0-1 1 0 0,0 0-1 0 0,-2 3-22 0 0,-8 10 139 0 0,-2-2-46 0 0,7-8-62 0 0,0-1 0 0 0,-1 1 0 0 0,0-1 1 0 0,1-1-1 0 0,-1 1 0 0 0,-2 0-31 0 0,0-1 22 0 0,0 1-1 0 0,-1-1 1 0 0,1-1-1 0 0,-7 1-21 0 0,-2-1-8 0 0,0-1-49 0 0,3-2-43 0 0,0-2-58 0 0,0 0-69 0 0,-1-2-80 0 0,15 5 128 0 0,0-1 33 0 0,-1-1-61 0 0,0 0 69 0 0,-2-3-74 0 0,3 2 81 0 0,1 1-21 0 0,-1 1-58 0 0,1-1-71 0 0,0 0-85 0 0,0 0 45 0 0,0 1-55 0 0,0 0-59 0 0,0-1-65 0 0,1 1-69 0 0,-1 0-75 0 0,1-1-78 0 0,-1 1-84 0 0,1-2-1100 0 0,1 0-1070 0 0,-2 3 2966 0 0</inkml:trace>
  <inkml:trace contextRef="#ctx0" brushRef="#br0" timeOffset="369.572">481 163 11200 0 0,'0'0'258'0'0,"-1"1"-35"0"0,-1 1 131 0 0,0 1-108 0 0,-2 2-89 0 0,0 0-72 0 0,0 1-49 0 0,-12 16-42 0 0,9-12 56 0 0,5-6 12 0 0,-1 1 34 0 0,0-1 40 0 0,2-1 47 0 0,-7 13 129 0 0,2 1-32 0 0,-5 19 200 0 0,6-6-150 0 0,5-25-265 0 0,0 1 0 0 0,0-1-1 0 0,0 0 1 0 0,1 0 0 0 0,-1 0 0 0 0,1 0 0 0 0,1 1-65 0 0,1 6 154 0 0,2 5 55 0 0,3-5 4 0 0,8 4 163 0 0,3-6-106 0 0,1-4-73 0 0,-16-6-162 0 0,0 0 0 0 0,0 0 1 0 0,0 0-1 0 0,0 0 0 0 0,0 0 0 0 0,0-1 0 0 0,0 0 0 0 0,0 0 0 0 0,0 0 0 0 0,0 0 1 0 0,0-1-36 0 0,10-5 147 0 0,-1-3 35 0 0,-2-2 107 0 0,-5-1-59 0 0,-3-1-55 0 0,-2-1-50 0 0,-3 0-47 0 0,-1 0-43 0 0,-2 1-39 0 0,1 1-36 0 0,1 7 40 0 0,-1 0 0 0 0,1 1 0 0 0,-1-1 0 0 0,0 1 0 0 0,0 0 0 0 0,0 0 0 0 0,-1 1 0 0 0,0-1 0 0 0,0 1 0 0 0,0 0 0 0 0,-5-3 0 0 0,4 4 1 0 0,-1-1-1 0 0,1 1 0 0 0,-1 0 0 0 0,1 0 0 0 0,-1 1 1 0 0,-1 0-1 0 0,-14-1-68 0 0,5 0 45 0 0,7 1-59 0 0,5 1-6 0 0,0 1-45 0 0,4 0 76 0 0,1 0-11 0 0,0 0-38 0 0,0 0-103 0 0,0 0-185 0 0,0 0-224 0 0,0 0 90 0 0,0 0 76 0 0,0 0 64 0 0,1 0 56 0 0,-1 0 36 0 0,0-1-573 0 0,1 1 466 0 0,0-1-78 0 0,0 0-107 0 0,1 0-1390 0 0,2-1-1118 0 0</inkml:trace>
  <inkml:trace contextRef="#ctx0" brushRef="#br0" timeOffset="887.358">719 126 11000 0 0,'0'0'248'0'0,"0"0"34"0"0,0 0 21 0 0,0 0-34 0 0,0 0-200 0 0,1 1-34 0 0,0 6-33 0 0,2 22 156 0 0,-3-12 0 0 0,-1-4 25 0 0,-1 0 62 0 0,1-1 83 0 0,-2 11 155 0 0,1-7-159 0 0,1 0-47 0 0,0 0-63 0 0,0 0-82 0 0,1-13-95 0 0,1 0 1 0 0,-1 0-1 0 0,1-1 0 0 0,-1 1 0 0 0,1 0 0 0 0,1 2-37 0 0,1 6 135 0 0,-1 0 99 0 0,-2-11-224 0 0,0 0 1 0 0,0 0-1 0 0,0 1 0 0 0,0-1 1 0 0,0 0-1 0 0,0 0 0 0 0,0 1 1 0 0,0-1-1 0 0,0 0 0 0 0,0 0 0 0 0,0 0 1 0 0,0 1-1 0 0,1-1 0 0 0,-1 0 1 0 0,0 0-1 0 0,0 0 0 0 0,0 0 1 0 0,0 1-1 0 0,0-1 0 0 0,1 0 0 0 0,-1 0 1 0 0,0 0-1 0 0,0 0 0 0 0,0 0 1 0 0,1 1-1 0 0,-1-1 0 0 0,0 0 1 0 0,0 0-1 0 0,0 0 0 0 0,1 0 0 0 0,-1 0 1 0 0,0 0-1 0 0,0 0 0 0 0,1 0-10 0 0,5 0 175 0 0,-2-1-101 0 0,0 1-34 0 0,-2-1-40 0 0,-1 0-45 0 0,1 0 46 0 0,-1 0 1 0 0,0 0 0 0 0,1 0-1 0 0,-1 0 1 0 0,0-1 0 0 0,0 1-1 0 0,0 0 1 0 0,0-1 0 0 0,0 1-1 0 0,0-1-1 0 0,6-13-59 0 0,-2-1-36 0 0,3-5-70 0 0,-3 12 201 0 0,3-14 108 0 0,-3 7-88 0 0,-1 9-69 0 0,-1-1-40 0 0,2-1-97 0 0,1 0-109 0 0,-3 6 222 0 0,-2 3-6 0 0,0 0 42 0 0,1 1 0 0 0,-1 0 1 0 0,0 0-1 0 0,0-1 0 0 0,0 1 0 0 0,0 0 0 0 0,-1 0 0 0 0,1 0 0 0 0,0 0 0 0 0,0 1 0 0 0,-1-1 1 0 0,1 0 0 0 0,9 28 73 0 0,3-2 12 0 0,-6-10 10 0 0,2-1 35 0 0,4-2 37 0 0,3-5 40 0 0,-6-7-56 0 0,-2-2 35 0 0,-6-1-139 0 0,-1 1 1 0 0,1-1-1 0 0,-1 0 1 0 0,1 0-1 0 0,-1 1 1 0 0,0-1-1 0 0,1 0 1 0 0,-1 0-1 0 0,0 0 0 0 0,0 0 1 0 0,1-1-1 0 0,-1 1 1 0 0,0 0-1 0 0,0-2-47 0 0,8-11 394 0 0,-5 3-170 0 0,-1 3-75 0 0,-1 1-45 0 0,2-6 157 0 0,-1 0-49 0 0,-1 1-45 0 0,-1-1-39 0 0,1-2-22 0 0,-2 0-41 0 0,0-7-29 0 0,0-1-49 0 0,0-23-44 0 0,2 15 88 0 0,-1 24-126 0 0,2-12-2 0 0,-2 13 23 0 0,0-1-59 0 0,0 1-81 0 0,0 0-103 0 0,-1 2 38 0 0,1 0-63 0 0,-1 0-68 0 0,0 1-76 0 0,0 3 211 0 0,0-1-38 0 0,0 1-414 0 0,0 0 107 0 0,0 0-53 0 0,0 0-784 0 0,0 0-613 0 0,0 0-1169 0 0</inkml:trace>
  <inkml:trace contextRef="#ctx0" brushRef="#br0" timeOffset="1534.718">1012 178 10280 0 0,'0'0'230'0'0,"0"0"30"0"0,2 0 20 0 0,38-1 78 0 0,-11-1-50 0 0,-11-1-54 0 0,0 0 67 0 0,-1-2 81 0 0,-1-2 98 0 0,0 0-56 0 0,-3 0-112 0 0,1 1-45 0 0,24-17 430 0 0,-30 17-536 0 0,-1 0 1 0 0,0 0 0 0 0,-1-1-1 0 0,1 0 1 0 0,0-1-182 0 0,4-8 246 0 0,-2 0-60 0 0,-8 10-111 0 0,-3-4 40 0 0,-3 4-40 0 0,4 6-70 0 0,0-1 0 0 0,0 1-1 0 0,-1-1 1 0 0,1 1 0 0 0,0-1 0 0 0,0 1 0 0 0,-1 0-1 0 0,1 0 1 0 0,0 0 0 0 0,0 0 0 0 0,-1 0 0 0 0,1 0-1 0 0,-1 0-4 0 0,-5 1 0 0 0,1 0 0 0 0,-1 1 1 0 0,0 0-1 0 0,-6 3 0 0 0,10-4 9 0 0,-24 12 45 0 0,14-3-54 0 0,0-1 0 0 0,1 2-1 0 0,-5 5 1 0 0,11-9 1 0 0,0 0-1 0 0,0 1 0 0 0,1-1 0 0 0,0 1 0 0 0,-3 6 0 0 0,-4 9-37 0 0,8-16 14 0 0,-6 17 11 0 0,2 1 56 0 0,3 7 62 0 0,5-22-34 0 0,-1 1-1 0 0,1-1 1 0 0,2 6-72 0 0,-2-13 16 0 0,0-1-1 0 0,1 1 1 0 0,-1 0 0 0 0,1-1 0 0 0,0 1 0 0 0,0 0-1 0 0,0-1 1 0 0,0 1 0 0 0,1-1 0 0 0,-1 1 0 0 0,1-1-1 0 0,-1 0 1 0 0,1 0 0 0 0,1 2-16 0 0,-1-3 17 0 0,-1 0 0 0 0,0 0-1 0 0,1 0 1 0 0,-1 0 0 0 0,1 0-1 0 0,-1 0 1 0 0,1 0 0 0 0,-1 0 0 0 0,1-1-1 0 0,1 1-16 0 0,8 0 136 0 0,0-3 48 0 0,4-3 0 0 0,-1 0-55 0 0,0-5-23 0 0,6-10 7 0 0,11-27-9 0 0,-11 15-97 0 0,-2 2-102 0 0,-9 15-3 0 0,1 0-42 0 0,-7 12 113 0 0,-1 0 0 0 0,1 0-1 0 0,0 0 1 0 0,-1 0-1 0 0,1 1 1 0 0,1-1-1 0 0,-1 1 1 0 0,0 0-1 0 0,0 0 1 0 0,2 0 27 0 0,8-3-120 0 0,0 3-38 0 0,-4 6-11 0 0,0 5 62 0 0,1 10-25 0 0,-5-7 57 0 0,5 14-34 0 0,-6-15 68 0 0,0-1 1 0 0,-1 1-1 0 0,-1 0 1 0 0,1 9 40 0 0,8 41-118 0 0,-3-35 120 0 0,-4-18 66 0 0,-3-7 24 0 0,-1-1 10 0 0,0 0 22 0 0,0 0 86 0 0,0 0 40 0 0,0 0 6 0 0,0-1-13 0 0,0-2-91 0 0,0-1-57 0 0,0-4 34 0 0,0 6-44 0 0,0-14 197 0 0,2-1-51 0 0,0 1-42 0 0,1 0-36 0 0,4-13 60 0 0,-2 13-77 0 0,1 0-1 0 0,1 0 1 0 0,1 0-136 0 0,-7 12 0 0 0,22-40 4 0 0,-5 17-68 0 0,-6 12-35 0 0,3 1-64 0 0,1 2-77 0 0,3 2-94 0 0,-18 9 225 0 0,1 0 34 0 0,3-1-28 0 0,-1-1 35 0 0,-1 2-27 0 0,0 0-40 0 0,-1 0-68 0 0,0 0-30 0 0,1 0-69 0 0,-1 0-78 0 0,1 1-89 0 0,-2-1 48 0 0,1 1-59 0 0,0-1-55 0 0,0 1-46 0 0,0 0-168 0 0,0-1-47 0 0,1 1-203 0 0,2 0-550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5T17:20:19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137 389 9520 0 0,'0'0'204'0'0,"0"0"-53"0"0,1-1-44 0 0,-1 0-37 0 0,1-2-9 0 0,1-2-1 0 0,-1 2 190 0 0,0 0-53 0 0,0 1-44 0 0,0 0-35 0 0,0-1 29 0 0,2-4 128 0 0,-1 5-73 0 0,-2 1-59 0 0,1 0 36 0 0,-1 0 42 0 0,0-1 47 0 0,1 1 53 0 0,-1 0 60 0 0,1 0 229 0 0,-1 0-258 0 0,0 0 35 0 0,0 0 36 0 0,0 0 38 0 0,0 1 39 0 0,0-1 41 0 0,0 0-166 0 0,-2 1-78 0 0,1 0-66 0 0,-2 1-58 0 0,0 0-29 0 0,0 0-53 0 0,-4 2 22 0 0,6-3-58 0 0,-7 5 144 0 0,-1 0-38 0 0,-7 8 65 0 0,2-1-100 0 0,-14 17 68 0 0,6-2-99 0 0,17-19-72 0 0,0 0 0 0 0,1 0 0 0 0,0 0 1 0 0,0 1-1 0 0,1-1 0 0 0,0 1 0 0 0,-2 8-23 0 0,2 7 88 0 0,3 1 42 0 0,2-14-59 0 0,0 7 7 0 0,-2-17-67 0 0,0 0 0 0 0,0 1 0 0 0,1-1 0 0 0,-1 0 0 0 0,1 0-1 0 0,-1 0 1 0 0,1 0 0 0 0,-1 0 0 0 0,1 0 0 0 0,0 0 0 0 0,-1 0-1 0 0,1 0 1 0 0,0 0 0 0 0,0 0 0 0 0,0 0 0 0 0,0 0 0 0 0,-1 0 0 0 0,1-1-1 0 0,0 1 1 0 0,1 0 0 0 0,-1-1 0 0 0,0 1 0 0 0,0-1 0 0 0,0 1-1 0 0,0-1-10 0 0,16 5 77 0 0,-1-4-81 0 0,-10-1 17 0 0,0-1 0 0 0,0 0 1 0 0,0-1-1 0 0,0 1 0 0 0,0-1 0 0 0,0 0 0 0 0,0-1 0 0 0,-1 0 0 0 0,3-1-13 0 0,-1 0 20 0 0,0 0 0 0 0,-1-1-1 0 0,1 0 1 0 0,-1 0 0 0 0,0 0 0 0 0,4-5-20 0 0,-3 2 5 0 0,-1-1 0 0 0,1 1 0 0 0,-2-2-1 0 0,6-8-4 0 0,7-14 49 0 0,3-3-34 0 0,-24 44-44 0 0,0 0-1 0 0,1 1 1 0 0,1-1-1 0 0,-1 1 0 0 0,1 5 30 0 0,-1 4-18 0 0,0-1 32 0 0,1-14-9 0 0,1-1 0 0 0,0 1 0 0 0,0 0-1 0 0,0-1 1 0 0,0 1 0 0 0,1 0 0 0 0,-1 0-5 0 0,1 1 19 0 0,0-1 1 0 0,1 0 0 0 0,-1 0 0 0 0,1 0-1 0 0,0 0 1 0 0,0 0 0 0 0,0 0-1 0 0,0 0 1 0 0,3 3-20 0 0,-4-5 12 0 0,1 0 1 0 0,0 0-1 0 0,0-1 0 0 0,0 1 0 0 0,0 0 1 0 0,0-1-1 0 0,1 1 0 0 0,1 0-12 0 0,12 3 32 0 0,-1-7-38 0 0,1-5-38 0 0,10-11-734 0 0,-17 11 447 0 0,-1-1-96 0 0,-1 2-26 0 0,-1 0-111 0 0,-3 3 234 0 0,0-1-36 0 0,0 1-37 0 0,0 0-41 0 0,7-11-966 0 0</inkml:trace>
  <inkml:trace contextRef="#ctx0" brushRef="#br0" timeOffset="498.453">466 144 8952 0 0,'0'0'200'0'0,"0"0"33"0"0,0 0 15 0 0,0 0-18 0 0,0 0-97 0 0,1 1-69 0 0,0 1-1 0 0,0-1 7 0 0,-1 0 16 0 0,1 0 45 0 0,-1 0 56 0 0,0-1 65 0 0,5 16 449 0 0,-1 2-122 0 0,0-1-105 0 0,-1 2-89 0 0,-1 3-18 0 0,0 1-75 0 0,1 43 417 0 0,0 20-239 0 0,1 2-64 0 0,-1-63-318 0 0,0-3 74 0 0,-4-12-35 0 0,-1-1 40 0 0,5-17 109 0 0,0-1-61 0 0,1 1-58 0 0,-1-2-53 0 0,2-4-35 0 0,1 0-87 0 0,-2 3-43 0 0,1 0-32 0 0,5-10-167 0 0,-6 14 105 0 0,0 0 0 0 0,1 0 0 0 0,0 1 0 0 0,4-6 155 0 0,3 2-177 0 0,0 0 41 0 0,5 0-76 0 0,9-3-48 0 0,-16 10 195 0 0,-2 2 37 0 0,-6 1 29 0 0,-1 0 1 0 0,0 0-1 0 0,1 1 1 0 0,-1-1-1 0 0,0 0 1 0 0,0 1-1 0 0,1-1 1 0 0,-1 1-1 0 0,0-1 1 0 0,0 1 0 0 0,1 1-2 0 0,2 0 2 0 0,-3-2 14 0 0,1 1-1 0 0,-1 0 1 0 0,1 0-1 0 0,-1 0 1 0 0,0 1 0 0 0,1-1-1 0 0,-1 0 1 0 0,0 0-1 0 0,0 1 1 0 0,0-1-1 0 0,0 1 1 0 0,0-1 0 0 0,0 1-1 0 0,0 0-15 0 0,0 1 37 0 0,0 1 0 0 0,0-1 0 0 0,0 0 0 0 0,0 1 1 0 0,0-1-1 0 0,-1 1 0 0 0,0 1-37 0 0,1 0 62 0 0,-2 1-1 0 0,1-1 1 0 0,0 0 0 0 0,-1 0 0 0 0,0 0-62 0 0,0-2 61 0 0,0 0 0 0 0,0 1 0 0 0,0-1 0 0 0,0 0 0 0 0,-1 0 1 0 0,-1 2-62 0 0,1-1 72 0 0,-1-1 1 0 0,0 1-1 0 0,0-1 1 0 0,0 0 0 0 0,0 0-1 0 0,0 0 1 0 0,-1-1 0 0 0,1 1-1 0 0,-1-1 1 0 0,-3 2-73 0 0,-27 9 393 0 0,11-7-209 0 0,-1-2-63 0 0,1-1-72 0 0,1-1-86 0 0,5 0-64 0 0,15-2-27 0 0,-1 1 34 0 0,-2-1-9 0 0,0 0 81 0 0,-7 0 75 0 0,8 0-61 0 0,1 0-33 0 0,-2-1-71 0 0,1 1-88 0 0,0-1-50 0 0,1 1-90 0 0,-1-1-102 0 0,1 0-115 0 0,1 1 232 0 0,0 0-34 0 0,0-1-36 0 0,1 1-35 0 0,-1 0-40 0 0,0-1-38 0 0,0 1-43 0 0,1-1-42 0 0,-4 0-1306 0 0,0-1-1067 0 0,5 2 2963 0 0</inkml:trace>
  <inkml:trace contextRef="#ctx0" brushRef="#br0" timeOffset="874.428">1076 282 9760 0 0,'-13'-2'292'0'0,"1"1"-55"0"0,0 0-50 0 0,-1 0-44 0 0,-1 2-22 0 0,-1 0-47 0 0,-3 1-33 0 0,-8 3-43 0 0,-16 7-34 0 0,14-2 98 0 0,17-5 5 0 0,0 0 34 0 0,0 0 37 0 0,0 1 45 0 0,1-1-77 0 0,0 1 107 0 0,-2 2 143 0 0,-2 6 285 0 0,4 2-15 0 0,7-4-296 0 0,3-1-149 0 0,4 1-114 0 0,-2-9-67 0 0,0 0 0 0 0,0 0 0 0 0,1 0 0 0 0,-1 0 1 0 0,1-1-1 0 0,-1 1 0 0 0,1-1 0 0 0,0 1 1 0 0,3 0-1 0 0,8 9-18 0 0,8 4-109 0 0,3-4 45 0 0,6 4 67 0 0,-25-13 14 0 0,-1-1 1 0 0,1 0 0 0 0,0 1 0 0 0,3-1 0 0 0,-4-1 1 0 0,-1 1 1 0 0,0-1-1 0 0,1 1 0 0 0,-1 0 0 0 0,0 0 1 0 0,0 0-1 0 0,0 0 0 0 0,0 1 0 0 0,0 0-1 0 0,1 1 72 0 0,4 0-6 0 0,-1 0 46 0 0,-4-1 43 0 0,-3-1-7 0 0,-1 1 49 0 0,-2 0 58 0 0,0 1 66 0 0,-1-1-94 0 0,0-1-37 0 0,-3 3 93 0 0,-3-1-78 0 0,-7 1-54 0 0,1 1-16 0 0,6-2 42 0 0,-2 1-76 0 0,0-1-41 0 0,-11 3-31 0 0,-13 5-106 0 0,34-11-121 0 0,-1-1 57 0 0,1 1 48 0 0,-1-1 41 0 0,-1 1 35 0 0,-5 1 109 0 0,6-2-118 0 0,-1 0-65 0 0,2 1-3 0 0,-1-1-36 0 0,1 0-41 0 0,0 0-45 0 0,-1 0-71 0 0,0 0-64 0 0,1 0-69 0 0,0 0-75 0 0,-1-1-80 0 0,1 1-88 0 0,-1 0-92 0 0,1 0-99 0 0,-2-1-985 0 0,0 0-1034 0 0</inkml:trace>
  <inkml:trace contextRef="#ctx0" brushRef="#br0" timeOffset="1435.72">1276 358 11920 0 0,'0'0'266'0'0,"0"0"44"0"0,-2 1 14 0 0,-3 2-168 0 0,1-1-45 0 0,-5 4 5 0 0,4-2-95 0 0,-16 14-21 0 0,16-13 0 0 0,0-1 0 0 0,0 0 0 0 0,0 0 0 0 0,-6 3 0 0 0,6-4 0 0 0,-1 1 0 0 0,0 0 0 0 0,1 0 0 0 0,-1 1 0 0 0,-7 11 0 0 0,9-12 2 0 0,0 0 1 0 0,0 1-1 0 0,0-1 0 0 0,-1-1 1 0 0,1 1-1 0 0,-1 0-2 0 0,-6 2 31 0 0,-14 12 15 0 0,11 1 43 0 0,8-10-24 0 0,-17 9 19 0 0,14-12-33 0 0,1 0 34 0 0,0 2 50 0 0,2 1 65 0 0,1 1 12 0 0,0-2-46 0 0,0 0-45 0 0,-2 0-46 0 0,7-7-68 0 0,-1-1 0 0 0,1 0-1 0 0,-1 1 1 0 0,1-1 0 0 0,0 1-1 0 0,-1-1 1 0 0,1 1 0 0 0,0-1-1 0 0,-1 1 1 0 0,1 0 0 0 0,0-1-1 0 0,0 1 1 0 0,-1-1 0 0 0,1 1-1 0 0,0-1 1 0 0,0 1 0 0 0,0 0-1 0 0,0-1 1 0 0,0 1 0 0 0,0-1-1 0 0,0 1 1 0 0,0 0 0 0 0,0-1-1 0 0,0 1 1 0 0,0 0 0 0 0,0-1-1 0 0,0 1 1 0 0,1-1 0 0 0,-1 1-1 0 0,0-1 1 0 0,0 1 0 0 0,1-1-1 0 0,-1 1 1 0 0,0 0 0 0 0,1-1-7 0 0,-1 4 94 0 0,-3 3-47 0 0,2-3 8 0 0,1-3 29 0 0,6 1-34 0 0,16 6 48 0 0,-17-7-97 0 0,-1 0 1 0 0,1 0 0 0 0,0-1-1 0 0,-1 1 1 0 0,1-1 0 0 0,0 0 0 0 0,2-1-2 0 0,0 1-1 0 0,-1-1 0 0 0,1 0 0 0 0,-1-1 0 0 0,1 1 1 0 0,-1-1-1 0 0,0-1 0 0 0,1 1 0 0 0,-1-1 0 0 0,-1 0 1 0 0,1 0-1 0 0,0-1 0 0 0,-1 0 0 0 0,1 0 0 0 0,-1 0 1 0 0,0 0-1 0 0,-1-1 0 0 0,1 0 0 0 0,-1 0 0 0 0,0 0 1 0 0,2-4 0 0 0,1-3-57 0 0,21-38-325 0 0,-19 26 263 0 0,-8 20 108 0 0,1 0 0 0 0,0 0 0 0 0,0 0 0 0 0,0 0 0 0 0,1 1 0 0 0,-1-1 0 0 0,1 1 0 0 0,1-2 11 0 0,13-17-72 0 0,-16 19 69 0 0,1 1 0 0 0,-1 0 0 0 0,1 0 0 0 0,-1 1 0 0 0,1-1 0 0 0,0 0 0 0 0,0 0 0 0 0,0 1 0 0 0,0-1 0 0 0,0 1 0 0 0,0 0 0 0 0,0-1 3 0 0,13-2-61 0 0,2 5-32 0 0,-7 4 45 0 0,-8-4 47 0 0,0 1 0 0 0,0 0 1 0 0,0 0-1 0 0,0-1 0 0 0,0 1 1 0 0,-1 0-1 0 0,1 1 0 0 0,-1-1 1 0 0,1 0-1 0 0,-1 0 1 0 0,0 1-1 0 0,1 0 1 0 0,0 2 25 0 0,-1 1 0 0 0,1 0 0 0 0,-1 0 0 0 0,1 5-25 0 0,-2-8 13 0 0,1-1 0 0 0,0 1 0 0 0,0 0 0 0 0,0 0 0 0 0,0-1 1 0 0,0 1-1 0 0,1 1-13 0 0,6 13 78 0 0,-8-3 8 0 0,1-4-11 0 0,7 13 39 0 0,-4-13-23 0 0,-1 0 66 0 0,-2-8-107 0 0,2 10 183 0 0,-3-6-76 0 0,0-4-26 0 0,0 1 45 0 0,0 1 53 0 0,-1-1 62 0 0,1-3-124 0 0,1 0-34 0 0,0 2 49 0 0,2 0-79 0 0,4 2 8 0 0,-6-3-39 0 0,0-1 55 0 0,-1-1 81 0 0,-1-2 103 0 0,-2-4-85 0 0,3 0-59 0 0,0 5-136 0 0,0 1 0 0 0,0-1 1 0 0,0 1-1 0 0,0-1 0 0 0,-1 1 0 0 0,1-1 1 0 0,0 1-1 0 0,-1-1 0 0 0,1 1 0 0 0,-2-2-31 0 0,1 1 42 0 0,0-1-1 0 0,0 0 0 0 0,0 0 0 0 0,0 0 1 0 0,1 0-1 0 0,-1 0 0 0 0,1 0 0 0 0,-1 0-41 0 0,0-27 203 0 0,1 27-185 0 0,1 0-3 0 0,-1 0 0 0 0,1 0 0 0 0,-1 0 0 0 0,1 0 0 0 0,0 0 0 0 0,0 0 0 0 0,0 0 0 0 0,1 1 0 0 0,-1-1 0 0 0,1 0 0 0 0,0 0-15 0 0,21-29 60 0 0,-17 25-68 0 0,0 0-162 0 0,-1 1 57 0 0,1 1 51 0 0,0-1 45 0 0,3-1 52 0 0,0 0 53 0 0,24-11 324 0 0,-19 11-299 0 0,-1 2-105 0 0,-6 2-46 0 0,-1 1-34 0 0,1 0-37 0 0,0-1-41 0 0,-1 1-47 0 0,1 0-49 0 0,0 0-55 0 0,-1 1-57 0 0,1-1-64 0 0,0 0-65 0 0,-1 0-72 0 0,1 0-74 0 0,-1 1-80 0 0,1-1-82 0 0,-3 1 207 0 0,0 0-40 0 0,5-1-1590 0 0,4-2-1257 0 0</inkml:trace>
  <inkml:trace contextRef="#ctx0" brushRef="#br0" timeOffset="13063.756">1693 150 5040 0 0,'0'0'108'0'0,"0"0"17"0"0,0-1-9 0 0,1 1-49 0 0,2-5 11 0 0,-5-1-52 0 0,2 1 84 0 0,1 2 8 0 0,0 0 47 0 0,-1 1 486 0 0,0 0-83 0 0,0 1-75 0 0,1-1-68 0 0,0 1 8 0 0,1 0-74 0 0,0 0 74 0 0,-1 0-90 0 0,0 0 326 0 0,-3 1-263 0 0,1 0-159 0 0,-2 0 41 0 0,2 0-148 0 0,-1 0 339 0 0,0 0-115 0 0,2 1-101 0 0,-1 1-85 0 0,2-1-88 0 0,-1 0-37 0 0,1 1-27 0 0,0 1-39 0 0,1 3-27 0 0,-2-4 78 0 0,0 0 52 0 0,1 10 22 0 0,0-10-55 0 0,1-1 38 0 0,-3-1 5 0 0,0 3-34 0 0,0 11 104 0 0,2-4-44 0 0,1-3 4 0 0,-2-6-13 0 0,-1 1-56 0 0,-2 3-14 0 0,2-4-15 0 0,1 1 8 0 0,0 0-1 0 0,0 0 1 0 0,0 0 0 0 0,0 0 0 0 0,0 0-1 0 0,0 0 1 0 0,0 0 0 0 0,1 0 0 0 0,-1 0-40 0 0,1 4 80 0 0,0-1-34 0 0,-1-2-27 0 0,1-1 0 0 0,-1 0 0 0 0,1 0 0 0 0,0 0 0 0 0,-1 0 0 0 0,1 0 0 0 0,0-1 0 0 0,0 1 0 0 0,0 0 0 0 0,1 0 0 0 0,-1 0 0 0 0,0-1 1 0 0,1 1-1 0 0,-1-1-19 0 0,0 2 98 0 0,-3 4-72 0 0,2-6-6 0 0,0 0-17 0 0,0 1 1 0 0,1-1 0 0 0,-1 0 0 0 0,0 0-1 0 0,1 0 1 0 0,-1 0 0 0 0,1 1 0 0 0,-1-1-1 0 0,1 0 1 0 0,-1 0 0 0 0,1 0 0 0 0,0 0-1 0 0,0 0 1 0 0,0 0-4 0 0,-1 0 1 0 0,1 0 1 0 0,0 0-1 0 0,0 1 1 0 0,0-1-1 0 0,-1 0 0 0 0,1 0 1 0 0,0 1-1 0 0,-1-1 1 0 0,1 0-1 0 0,-1 1 0 0 0,0-1 1 0 0,0 1-1 0 0,1-1 1 0 0,-1 1-2 0 0,1 10 37 0 0,2-1 54 0 0,-3-8-57 0 0,1 0 1 0 0,0 0-1 0 0,-1 0 0 0 0,1 0 0 0 0,-1 0 1 0 0,0 0-1 0 0,0 0 0 0 0,-1 3-34 0 0,1 0 86 0 0,1 5 98 0 0,0-3-48 0 0,-1-3-74 0 0,-1 0-39 0 0,0-1-36 0 0,0-1 13 0 0,1 0 0 0 0,0 0 0 0 0,0 0 0 0 0,0-1 0 0 0,0 1 0 0 0,0 0 0 0 0,0 0 0 0 0,1 0 0 0 0,-1-1 0 0 0,1 1 0 0 0,1 16 0 0 0,-1-14-12 0 0,-1 0 0 0 0,0 0 0 0 0,1 0 0 0 0,0 0 0 0 0,0 0 0 0 0,1 0 12 0 0,-2 12-2 0 0,0-15 4 0 0,0 0-1 0 0,-1 0 1 0 0,1-1-1 0 0,0 1 1 0 0,0 0-1 0 0,1-1 1 0 0,-1 1-1 0 0,0 0 1 0 0,1 0-2 0 0,-1-1 1 0 0,3 6 52 0 0,-3-6-48 0 0,1 0 0 0 0,-1 0-1 0 0,0 0 1 0 0,0 0 0 0 0,0 0 0 0 0,0 0 0 0 0,0 0 0 0 0,0 0 0 0 0,0 0 0 0 0,0 0 0 0 0,0 0-1 0 0,0-1 1 0 0,0 1 0 0 0,-1 0 0 0 0,1 0 0 0 0,0 0 0 0 0,-1 0-5 0 0,-3 3 64 0 0,3-4 3 0 0,1 0-3 0 0,0 0 0 0 0,-1-3 18 0 0,0 0-44 0 0,1 2-37 0 0,0 1-1 0 0,-1-1 1 0 0,1 0-1 0 0,0 1 1 0 0,0-1-1 0 0,0 0 0 0 0,0 1 1 0 0,0-1-1 0 0,-1 0 1 0 0,1 0-1 0 0,0 1 1 0 0,1-1-1 0 0,-1 0 1 0 0,0 1-1 0 0,0-1 0 0 0,0 0 1 0 0,2-10 16 0 0,-2-1-102 0 0,1-8-190 0 0,-1 10 110 0 0,-1 1 45 0 0,1 7 96 0 0,0 0-1 0 0,-1 0 1 0 0,1 0-1 0 0,0-1 1 0 0,0 1-1 0 0,0 0 1 0 0,1 0-1 0 0,-1 0 1 0 0,1-1 24 0 0,2-8-78 0 0,0-1-82 0 0,-2 10 124 0 0,0 0 1 0 0,-1 0 0 0 0,1 1 0 0 0,0-1 0 0 0,0 0-1 0 0,0 1 1 0 0,0-1 0 0 0,0 1 0 0 0,0-1 0 0 0,0 1-1 0 0,0 0 1 0 0,1-1 0 0 0,-1 1 35 0 0,18-9-208 0 0,6 3 72 0 0,1 2 64 0 0,2 2 57 0 0,1 3 53 0 0,-1 2 45 0 0,0 2 41 0 0,-18-2-37 0 0,0 1-1 0 0,0 0 0 0 0,0 0 1 0 0,0 1-87 0 0,14 9 207 0 0,-13-6-60 0 0,0 0 37 0 0,6 4 190 0 0,-16-11-351 0 0,4 4 115 0 0,-2 0-48 0 0,3 19 61 0 0,-6-21-141 0 0,0-1 0 0 0,0 0 0 0 0,0 1 0 0 0,0-1-1 0 0,-1 0 1 0 0,1 1 0 0 0,0-1 0 0 0,-1 0 0 0 0,1 1 0 0 0,0-1-1 0 0,-1 0 1 0 0,0 0 0 0 0,1 0 0 0 0,-1 1 0 0 0,0-1 0 0 0,0 0-1 0 0,1 0 1 0 0,-1 0 0 0 0,0 0 0 0 0,0 0 0 0 0,0 0 0 0 0,0 0-1 0 0,0-1 1 0 0,-1 1 0 0 0,1 0 0 0 0,0-1 0 0 0,0 1-10 0 0,-18 9 113 0 0,3-4-39 0 0,-13 3-55 0 0,0-2-77 0 0,-1-1-98 0 0,-1-1-118 0 0,16-3 86 0 0,0-1-38 0 0,0 0-39 0 0,0 0-44 0 0,0 0-44 0 0,0-2-49 0 0,0 1-50 0 0,1-1-54 0 0,-1-1-251 0 0</inkml:trace>
  <inkml:trace contextRef="#ctx0" brushRef="#br0" timeOffset="13530.523">2081 442 10568 0 0,'3'0'85'0'0,"-1"0"-46"0"0,0 0-47 0 0,3 0-89 0 0,-3 0 127 0 0,0 0 62 0 0,2 0 60 0 0,0 0 81 0 0,2 0 94 0 0,1 0 109 0 0,-2 0-366 0 0,1-2 107 0 0,1-1 137 0 0,2-3 276 0 0,-8 5-205 0 0,-1 1-161 0 0,1-1-101 0 0,8-5 92 0 0,-1-1-83 0 0,0 0-68 0 0,-1-1-58 0 0,5-8-95 0 0,6-13-165 0 0,-10 17 172 0 0,-2 1 54 0 0,-5 10-174 0 0,-1 1-12 0 0,0 0 23 0 0,0 0 102 0 0,0 0 25 0 0,0 0-20 0 0,-6 0 50 0 0,5-1 34 0 0,0 2 0 0 0,0-1-1 0 0,0 0 1 0 0,0 0 0 0 0,0 0-1 0 0,0 0 1 0 0,0 1 0 0 0,0-1-1 0 0,0 0 1 0 0,0 1 0 0 0,0-1-1 0 0,0 1 1 0 0,0-1-1 0 0,0 1 1 0 0,0 0 0 0 0,1-1-1 0 0,-1 1 1 0 0,0 0 0 0 0,0-1-1 0 0,1 1 1 0 0,-1 0 0 0 0,-1 2 7 0 0,-2-1 42 0 0,-8 6 177 0 0,-6 8 265 0 0,3 1 13 0 0,10-5-256 0 0,4-7-76 0 0,-1 1 54 0 0,-1 13 722 0 0,4-10-579 0 0,1-3-163 0 0,2 0-71 0 0,4 4 23 0 0,5 5 66 0 0,-2-6-42 0 0,-1-3 21 0 0,2-2 69 0 0,12 0-185 0 0,-8-2 168 0 0,1 0 1 0 0,16-2-256 0 0,-19-1 82 0 0,0 0-34 0 0,0 0-48 0 0,1-1-63 0 0,0 0-75 0 0,-1 0-89 0 0,1 0-101 0 0,-1-1-114 0 0,-6 2 174 0 0,-1-1-33 0 0,0 1-36 0 0,0 0-36 0 0,-2 0 97 0 0,-3 0-113 0 0,1 1-54 0 0,-1 0-49 0 0,0-1-42 0 0,1 1-154 0 0,0-1-43 0 0,0 0-186 0 0,2 0-503 0 0</inkml:trace>
  <inkml:trace contextRef="#ctx0" brushRef="#br0" timeOffset="14073.234">2658 303 10480 0 0,'0'0'220'0'0,"-1"-1"-57"0"0,0 1-48 0 0,-1 0-38 0 0,-1 0-9 0 0,-4-1 5 0 0,1 1-54 0 0,0 1-1 0 0,0-1 1 0 0,0 1 0 0 0,-5 2-19 0 0,-24 9 128 0 0,1 6 79 0 0,1 1 104 0 0,14-8-51 0 0,6-2 59 0 0,-5 6 218 0 0,-2 2 36 0 0,17-15-489 0 0,1 0-1 0 0,0 0 1 0 0,0 0 0 0 0,0 1-1 0 0,0-1 1 0 0,0 0 0 0 0,0 1-1 0 0,0-1 1 0 0,1 1-1 0 0,-1 0 1 0 0,1-1 0 0 0,-1 3-84 0 0,0 11 526 0 0,2-15-302 0 0,0-1-39 0 0,0 1-78 0 0,0 0-53 0 0,2 3-10 0 0,0-2 6 0 0,5 6 192 0 0,1-2-37 0 0,10 0 108 0 0,3-7-102 0 0,0-2-72 0 0,1 0-26 0 0,-11 2-88 0 0,-1-1-1 0 0,1 0 1 0 0,5-2-25 0 0,-2-1 0 0 0,0 0-1 0 0,0-1 1 0 0,0 0 0 0 0,-1-1 0 0 0,0-1-1 0 0,7-5 1 0 0,-14 8 54 0 0,0 1 0 0 0,-1-1 0 0 0,1-1 0 0 0,-1 1-54 0 0,17-25 164 0 0,-5-4-59 0 0,-4-3-67 0 0,-4-1-76 0 0,-4-1-83 0 0,-2 1-91 0 0,-2 2-100 0 0,-2-15 216 0 0,-2 16 87 0 0,-1 7 86 0 0,1 15 2 0 0,0 0 33 0 0,3 12 133 0 0,-1 4-87 0 0,1 3-64 0 0,0 1-41 0 0,1 14 36 0 0,-1-15-31 0 0,0-2 34 0 0,3 24 100 0 0,-1 0-43 0 0,2 28 64 0 0,5 47 113 0 0,-5-69-167 0 0,1 1 57 0 0,-2-12-131 0 0,0-3-7 0 0,0-7 7 0 0,0-2 22 0 0,1 0 45 0 0,-4-10-134 0 0,5 12 163 0 0,-1-1-89 0 0,14 27-1 0 0,-14-31-38 0 0,1 0 38 0 0,-5-7-27 0 0,0-1-36 0 0,0 0-40 0 0,0 1-176 0 0,1 1 76 0 0,0-1 50 0 0,3 4-21 0 0,-2-3 12 0 0,-1-1-18 0 0,0 0-42 0 0,-1 0-48 0 0,1-1-60 0 0,0 1-134 0 0,-1-1-110 0 0,1 1 40 0 0,-1-1-68 0 0,0 0-60 0 0,0 0-53 0 0,0 0-184 0 0,0 1-53 0 0,0-1-222 0 0,0 0-597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09:51:25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36 316 8000 0 0,'0'0'233'0'0,"-11"0"102"0"0,11 0-13 0 0,-24 10 3284 0 0,23-10-3229 0 0,5-14 918 0 0,-2-15-145 0 0,11 11-734 0 0,1 0 1 0 0,1 0-1 0 0,1 1 0 0 0,0 1 0 0 0,18-13-416 0 0,99-50 823 0 0,-18 47-659 0 0,-111 31-156 0 0,0 0-1 0 0,0 0 1 0 0,-1 0 0 0 0,1 1-1 0 0,0-1 1 0 0,0 1 0 0 0,0 0-1 0 0,0 0 1 0 0,0 0 0 0 0,0 1-1 0 0,0 0 1 0 0,0 0 0 0 0,-1 0-1 0 0,1 0 1 0 0,0 0 0 0 0,-1 1-1 0 0,1-1 1 0 0,-1 1 0 0 0,1 0-1 0 0,-1 0 1 0 0,0 0 0 0 0,1 1-1 0 0,-1-1 1 0 0,-1 1 0 0 0,1 0-1 0 0,0 0 1 0 0,-1 0 0 0 0,1 0-1 0 0,-1 0 1 0 0,0 0 0 0 0,0 1-1 0 0,0 0-7 0 0,1 11 21 0 0,-1-1 0 0 0,-1 1 0 0 0,-1 0 0 0 0,0-1 0 0 0,-1 1 0 0 0,0 0 0 0 0,-1-1 0 0 0,-1 1-1 0 0,-1-1 1 0 0,0 0 0 0 0,0 0 0 0 0,-1 0 0 0 0,-1 0 0 0 0,-1-1 0 0 0,0 0 0 0 0,0 0 0 0 0,-1-1-1 0 0,-1 0-20 0 0,-7 13 45 0 0,-1-1-1 0 0,-1 0 0 0 0,0-2 0 0 0,-2 0 0 0 0,-1-1 1 0 0,-1-1-1 0 0,-5 3-44 0 0,-78 70 277 0 0,-19-4-132 0 0,122-89-86 0 0,-1 0 24 0 0,2 0 65 0 0,2-4-109 0 0,-1 0 1 0 0,1-1 0 0 0,0 1-1 0 0,1 0 1 0 0,-1 0 0 0 0,1 0-1 0 0,0 0 1 0 0,0 0 0 0 0,0 0-1 0 0,0 1 1 0 0,0-1 0 0 0,1 1-1 0 0,0 0 1 0 0,0-1 0 0 0,0 1-1 0 0,0 0 1 0 0,0 1 0 0 0,1-1-40 0 0,15-17 64 0 0,-13 13-60 0 0,1 1-1 0 0,0-1 0 0 0,0 2 1 0 0,1-1-1 0 0,-1 1 1 0 0,1 0-1 0 0,1 1 0 0 0,-1 0 1 0 0,0 0-1 0 0,1 1 0 0 0,0 0 1 0 0,0 0-1 0 0,0 1 1 0 0,0 0-1 0 0,0 1 0 0 0,0 0 1 0 0,0 0-1 0 0,0 1 0 0 0,2 0-3 0 0,-7 1 16 0 0,0 1 0 0 0,-1-1 0 0 0,1 1-1 0 0,0-1 1 0 0,-1 1 0 0 0,1 0-1 0 0,-1 1 1 0 0,1-1 0 0 0,-1 1 0 0 0,0-1-1 0 0,0 1 1 0 0,0 0 0 0 0,-1 0 0 0 0,1 0-1 0 0,-1 0 1 0 0,1 1 0 0 0,-1-1 0 0 0,0 1-1 0 0,0-1 1 0 0,-1 1 0 0 0,1 0-1 0 0,-1 0 1 0 0,0-1 0 0 0,0 1 0 0 0,0 0-1 0 0,0 0 1 0 0,-1 0 0 0 0,1 0 0 0 0,-1 0-1 0 0,0 2-15 0 0,-3 30 72 0 0,6-12-72 0 0,4-3 54 0 0,-3-12-62 0 0,-3-7-82 0 0,0-1 0 0 0,-1-1 109 0 0,10 6-1211 0 0,3-8-5972 0 0,2-3 1564 0 0</inkml:trace>
  <inkml:trace contextRef="#ctx0" brushRef="#br0" timeOffset="276.413">565 575 12152 0 0,'0'0'356'0'0,"0"0"-7"0"0,2 0-221 0 0,2 0-4 0 0,17 2 2741 0 0,-20-1-2321 0 0,1-1-89 0 0,73 7 1619 0 0,-66-7-2298 0 0,0 1 0 0 0,1-1 0 0 0,-1-1 0 0 0,0 0 0 0 0,0 0 0 0 0,0-1 0 0 0,0 0 0 0 0,0-1 0 0 0,-1 0 0 0 0,1 0 0 0 0,-1-1 1 0 0,0 0-1 0 0,3-1 224 0 0,3-4-1543 0 0,2 1-58 0 0</inkml:trace>
  <inkml:trace contextRef="#ctx0" brushRef="#br0" timeOffset="578.17">1020 156 10600 0 0,'-1'-7'614'0'0,"-10"-13"-367"0"0,-4-7 6162 0 0,31 16-5485 0 0,22 3-408 0 0,10-1-35 0 0,95-20-247 0 0,-57 12-9 0 0,-59 10-223 0 0,2 0 0 0 0,-1 2 1 0 0,1 1-1 0 0,0 1 0 0 0,0 2 0 0 0,22 1-2 0 0,-47 1 5 0 0,-1 0 0 0 0,1-1-1 0 0,0 1 1 0 0,-1 1-1 0 0,0-1 1 0 0,1 0-1 0 0,-1 1 1 0 0,0 0 0 0 0,0 0-1 0 0,1 0 1 0 0,-1 0-1 0 0,-1 0 1 0 0,1 1-1 0 0,0-1 1 0 0,-1 1 0 0 0,1-1-1 0 0,-1 1 1 0 0,0 0-1 0 0,0 0 1 0 0,0 0-1 0 0,0 1 1 0 0,0-1 0 0 0,-1 0-1 0 0,1 1 1 0 0,-1-1-1 0 0,0 1 1 0 0,0-1-1 0 0,-1 1 1 0 0,1-1 0 0 0,-1 1-1 0 0,1 0 1 0 0,-1-1-1 0 0,0 1 1 0 0,-1 0-1 0 0,1 1-4 0 0,-23 147 240 0 0,-8-4-2 0 0,-4 5 52 0 0,3-73-523 0 0,22-70-102 0 0,9-9 73 0 0,-1-1-400 0 0,-17 3-2115 0 0,17-3-3441 0 0</inkml:trace>
  <inkml:trace contextRef="#ctx0" brushRef="#br0" timeOffset="852.405">1238 447 12096 0 0,'-4'-7'586'0'0,"-7"-11"137"0"0,11 18-631 0 0,0 0 0 0 0,0 0 0 0 0,-1 0 0 0 0,1-1 0 0 0,0 1 0 0 0,0 0-1 0 0,0 0 1 0 0,0-1 0 0 0,-1 1 0 0 0,1 0 0 0 0,0 0 0 0 0,0-1 0 0 0,0 1 0 0 0,0 0 0 0 0,0 0 0 0 0,0-1 0 0 0,0 1 0 0 0,0 0 0 0 0,0-1 0 0 0,0 1-1 0 0,0 0 1 0 0,0-1 0 0 0,0 1 0 0 0,0 0 0 0 0,0 0 0 0 0,0-1 0 0 0,0 1 0 0 0,0 0 0 0 0,0-1 0 0 0,0 1 0 0 0,0 0 0 0 0,0 0 0 0 0,0-1 0 0 0,1 1 0 0 0,-1 0-1 0 0,0 0 1 0 0,0-1 0 0 0,0 1 0 0 0,1 0 0 0 0,-1 0 0 0 0,0 0 0 0 0,0-1 0 0 0,0 1 0 0 0,1 0 0 0 0,-1 0 0 0 0,0 0 0 0 0,0 0 0 0 0,1 0 0 0 0,-1-1-1 0 0,0 1 1 0 0,1 0 0 0 0,-1 0 0 0 0,0 0 0 0 0,0 0 0 0 0,1 0 0 0 0,-1 0 0 0 0,0 0 0 0 0,1 0 0 0 0,-1 0 0 0 0,0 0 0 0 0,0 0 0 0 0,1 0-92 0 0,9-1-211 0 0,129-11 2702 0 0,87 7-1617 0 0,-87-2-926 0 0,-103 8-965 0 0,-14 0-4840 0 0,-9 0-740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5T17:20:3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-184-405 7248 0 0,'1'0'191'0'0,"0"-1"-75"0"0,2-1-42 0 0,2-4 1 0 0,-3 4-162 0 0,-1-1 62 0 0,1 0 56 0 0,-1-1 50 0 0,1-1 72 0 0,-1 0 51 0 0,0-1 93 0 0,2-3 217 0 0,-1-1 118 0 0,-1 5-243 0 0,1 0 68 0 0,0-8 710 0 0,-2 9-844 0 0,1 1-42 0 0,-1 3 246 0 0,-1 0-558 0 0,1-1 53 0 0,0 1 48 0 0,0-1 42 0 0,0 1 39 0 0,0-1 32 0 0,0-1 263 0 0,0 1 46 0 0,1-3 723 0 0,-2 3-874 0 0,1 1-36 0 0,-1-1-24 0 0,0 2-76 0 0,-1-1-93 0 0,0 2-111 0 0,-11 9 271 0 0,5 1-139 0 0,1 2-37 0 0,-3 14 76 0 0,5-12-3 0 0,2 0 93 0 0,1 1-93 0 0,2-1-72 0 0,2 1-54 0 0,-2-13-41 0 0,1 0-1 0 0,0 0 0 0 0,1 0 0 0 0,-1 0 0 0 0,1 0 0 0 0,-1 0 0 0 0,1-1 0 0 0,1 1 1 0 0,-1-1-1 0 0,0 1 0 0 0,1-1 0 0 0,-1 0 0 0 0,1 1 0 0 0,2 0-1 0 0,-4-3 22 0 0,1 1 0 0 0,1 0 0 0 0,-1-1 1 0 0,0 0-1 0 0,0 1 0 0 0,1-1 0 0 0,-1 0 0 0 0,1 0-22 0 0,-1 0 15 0 0,0 0 0 0 0,0-1-1 0 0,1 0 1 0 0,-1 1 0 0 0,0-1 0 0 0,0 0 0 0 0,0 0-1 0 0,2 0-14 0 0,17-6 70 0 0,-1-6-39 0 0,-14 8-34 0 0,-1-1 1 0 0,1 0 0 0 0,-1 0-1 0 0,1-3 3 0 0,0 1-14 0 0,-1 1-1 0 0,-1-1 1 0 0,1-1-1 0 0,-1 1 0 0 0,1-4 15 0 0,5-11-25 0 0,-7 16-34 0 0,1 0-49 0 0,-4 5 12 0 0,0 1 2 0 0,0 0 6 0 0,1 1 36 0 0,9 23 243 0 0,-4-12-151 0 0,-1 1-53 0 0,-4-10 8 0 0,0-1-1 0 0,0 1 0 0 0,1 0 0 0 0,-1-1 0 0 0,0 1 0 0 0,1-1 1 0 0,0 1-1 0 0,1 1 6 0 0,0-1-15 0 0,0 0 1 0 0,0 0 0 0 0,1-1 0 0 0,-1 1-1 0 0,1-1 1 0 0,0 1 0 0 0,0-1 0 0 0,0 0-1 0 0,0-1 1 0 0,0 1 0 0 0,0-1 0 0 0,0 0 0 0 0,0 0-1 0 0,3 1 15 0 0,19 0-5 0 0,0-4 84 0 0,-2-4 113 0 0,-13 1-43 0 0,0 0 40 0 0,-5 1-174 0 0,-4 3-3 0 0,1-1-1 0 0,0 0 1 0 0,0 0 0 0 0,0 0-1 0 0,-1 0 1 0 0,1 0-1 0 0,-1 0 1 0 0,0-1 0 0 0,0 1-1 0 0,0-1 1 0 0,0 0-1 0 0,1-2-11 0 0,1-2 44 0 0,-1 0 0 0 0,0 0 0 0 0,-1-1 0 0 0,0 1 0 0 0,1-7-44 0 0,0-24 100 0 0,-8-1-36 0 0,2 26-64 0 0,-2 1 0 0 0,0-1 0 0 0,0 1 0 0 0,-1 0 0 0 0,0 1 0 0 0,-1-1 0 0 0,1 3-24 0 0,-10-12 62 0 0,4 9-89 0 0,6 8-15 0 0,1 0-37 0 0,-1 0-43 0 0,0 1-51 0 0,1 1-57 0 0,-2 0-64 0 0,1 1-70 0 0,0 1-78 0 0,5 0 202 0 0,1 0 17 0 0,0 0-93 0 0,0 0-296 0 0,0 0-545 0 0,0 0-39 0 0</inkml:trace>
  <inkml:trace contextRef="#ctx0" brushRef="#br0" timeOffset="296.9">388-553 11200 0 0,'0'0'256'0'0,"0"0"34"0"0,0 0-30 0 0,-1 1-113 0 0,1-1-80 0 0,-2 4-22 0 0,1-2 16 0 0,-1 1-15 0 0,-2 14 14 0 0,4-9 149 0 0,-1 0 79 0 0,1 0 65 0 0,0 0 54 0 0,2 8 504 0 0,2 11 698 0 0,-2-16-954 0 0,0-1-54 0 0,1 0-100 0 0,0 1-157 0 0,8 14 315 0 0,-7-18-484 0 0,2 3 43 0 0,0-2-197 0 0,-5-6-302 0 0,0 0 114 0 0,0 0 97 0 0,0-1 81 0 0,0 0 63 0 0,0 0 47 0 0,0 1 417 0 0,0-2-335 0 0,-1 1-76 0 0,0-1-108 0 0,1 0-36 0 0,-1 0-29 0 0,0 0-34 0 0,0 0-36 0 0,0 0-39 0 0,0 0-44 0 0,0 0-45 0 0,0 0-49 0 0,0 1-54 0 0,0-1-55 0 0,0 0-59 0 0,0 0-62 0 0,0 0-66 0 0,1 1-69 0 0,-1-1-73 0 0,0 0-74 0 0,0 1-80 0 0,0-1 875 0 0,0 0-2237 0 0,0 0-1271 0 0</inkml:trace>
  <inkml:trace contextRef="#ctx0" brushRef="#br0" timeOffset="594.665">579-773 11376 0 0,'0'0'256'0'0,"0"0"34"0"0,0 0 21 0 0,0 0-35 0 0,0 0-179 0 0,1-1-65 0 0,2 0-94 0 0,-1 1 105 0 0,-1 0 27 0 0,-1 0 45 0 0,1 0 52 0 0,0 0 63 0 0,1 0-112 0 0,0 1-1 0 0,0 0 1 0 0,0 0 0 0 0,0 0-1 0 0,0 0 1 0 0,0 0 0 0 0,0 1-1 0 0,-1-1 1 0 0,1 0 0 0 0,0 1-1 0 0,-1 0 1 0 0,1-1 0 0 0,-1 1-1 0 0,0 0-117 0 0,6 8 505 0 0,-1 2-48 0 0,1 3 22 0 0,-5-7-286 0 0,0 0-36 0 0,0 0-40 0 0,-1 0-44 0 0,0-1-48 0 0,-1 0-52 0 0,1 22 84 0 0,0 1-36 0 0,1-1-17 0 0,-2 0 1 0 0,-1 12-5 0 0,-2 3 53 0 0,2 61-51 0 0,2-54 71 0 0,2-23 23 0 0,-3-27-208 0 0,0-1-45 0 0,0 0-17 0 0,0 0 39 0 0,0 0-44 0 0,0 0-258 0 0,0-1 91 0 0,0 1 80 0 0,0 0 67 0 0,0 0 42 0 0,0 0 52 0 0,-2-2-81 0 0,2 1 76 0 0,0 0 8 0 0,-1-1-41 0 0,1-8-1059 0 0</inkml:trace>
  <inkml:trace contextRef="#ctx0" brushRef="#br0" timeOffset="840.363">472-549 10384 0 0,'0'0'301'0'0,"0"0"4"0"0,0 0-140 0 0,1 0-58 0 0,4 0 70 0 0,-2 0-68 0 0,6 0 469 0 0,1 1-41 0 0,-1-1-39 0 0,0 2-38 0 0,-1-1-36 0 0,1 0-35 0 0,9 2 293 0 0,-1 0-126 0 0,0 0-104 0 0,1-1-91 0 0,-1-1-80 0 0,11-1-14 0 0,0 1-84 0 0,-2-1-75 0 0,0 1-50 0 0,25-3-46 0 0,-49 2-127 0 0,1 0 38 0 0,1-1 18 0 0,1 1 98 0 0,7-2 168 0 0,-8 1-202 0 0,-1 0-61 0 0,0 0-67 0 0,1 0-84 0 0,-1 0-98 0 0,-1 0 18 0 0,0 1-64 0 0,0-1-68 0 0,0 0-75 0 0,0 0-81 0 0,1 0-85 0 0,-1 0-92 0 0,0 0-96 0 0,3-2-1213 0 0,3-2-1171 0 0</inkml:trace>
  <inkml:trace contextRef="#ctx0" brushRef="#br0" timeOffset="1134.991">867-761 10680 0 0,'0'0'241'0'0,"0"1"38"0"0,-1 7-142 0 0,-1 4 114 0 0,-1 1-36 0 0,2-4-162 0 0,1 5-16 0 0,1 0 66 0 0,-1 0 58 0 0,1-1 45 0 0,1 5 114 0 0,5 32 697 0 0,-3-29-621 0 0,-1-2-111 0 0,0 0-96 0 0,-1-9-139 0 0,8 30 657 0 0,-1-15-195 0 0,-1-4-46 0 0,0-1 44 0 0,-7-19-270 0 0,2 4 178 0 0,3-5-84 0 0,-3-1-212 0 0,0 0-38 0 0,0-1-43 0 0,-2 1-48 0 0,9-11 110 0 0,-2-2-54 0 0,-1 0-47 0 0,-2-1-43 0 0,1-2-48 0 0,2 1-40 0 0,-6 13 79 0 0,0-1 0 0 0,0 1 1 0 0,0 0-1 0 0,0 0 0 0 0,1 0 0 0 0,0 0 0 0 0,2-2 50 0 0,12-11-251 0 0,-10 14 241 0 0,2 7 37 0 0,0 9 17 0 0,-9-13-48 0 0,9 19 266 0 0,1-1-1 0 0,1 0 0 0 0,1 0 1 0 0,5 4-262 0 0,-11-15 115 0 0,0-1 0 0 0,1 0 0 0 0,1 0 0 0 0,5 4-115 0 0,12 5 185 0 0,2-5-44 0 0,-24-10-304 0 0,0 0 70 0 0,0 0 59 0 0,0 0 49 0 0,3 0 119 0 0,3 2 204 0 0,-5-2-217 0 0,0-1-53 0 0,0 1-83 0 0,-1 0-45 0 0,-1-1-46 0 0,1 0-51 0 0,-1 1-58 0 0,1-1-85 0 0,0 0-80 0 0,-1 0-88 0 0,1 0-94 0 0,0 0-102 0 0,-1 0-109 0 0,1 0-117 0 0,0 0-124 0 0,0 0-136 0 0,-1-1-34 0 0,6 0-2487 0 0</inkml:trace>
  <inkml:trace contextRef="#ctx0" brushRef="#br0" timeOffset="2095.854">733 34 9520 0 0,'-2'-3'233'0'0,"0"1"-60"0"0,-1 0-51 0 0,1 0-43 0 0,-3-2-16 0 0,-8-2-69 0 0,10 4 55 0 0,-1 1 66 0 0,3 0 65 0 0,1 1-206 0 0,-1 0 96 0 0,1-1 87 0 0,-1 0 80 0 0,1 0 71 0 0,-1-1 64 0 0,0 1 57 0 0,0 0 48 0 0,0-1 89 0 0,1 1 38 0 0,-1 0 1339 0 0,1 2-2144 0 0,1-1 71 0 0,-1 1 60 0 0,0-1 53 0 0,1 2 94 0 0,0 1 314 0 0,0-2-320 0 0,-1 0-69 0 0,1 0-45 0 0,-1-1-40 0 0,0 1-44 0 0,1-1-52 0 0,-1 1-76 0 0,0-1-71 0 0,0 1-79 0 0,0-1-86 0 0,1 0-92 0 0,-1 0-100 0 0,0 0-106 0 0,0 1-114 0 0,0-1-930 0 0,0 0-1039 0 0</inkml:trace>
  <inkml:trace contextRef="#ctx0" brushRef="#br0" timeOffset="2662.432">1330-613 6912 0 0,'0'0'157'0'0,"0"0"23"0"0,0 0 11 0 0,0 0-62 0 0,0 0-1 0 0,-2-1 564 0 0,-10-2 1034 0 0,10 3-931 0 0,-7 6 131 0 0,2 1-98 0 0,1 1-89 0 0,2 0-84 0 0,0 1-76 0 0,1 1-70 0 0,1-1-62 0 0,1 1-55 0 0,1 6 137 0 0,2 0-95 0 0,2 2 1 0 0,6 8 145 0 0,3-4-275 0 0,4 1-92 0 0,3-3-69 0 0,-18-18-129 0 0,1 0-1 0 0,-1 0 0 0 0,1-1 0 0 0,-1 1 0 0 0,1-1 1 0 0,0 0-1 0 0,0 0-14 0 0,-2 0-40 0 0,0-1 46 0 0,3 2 32 0 0,-1-1-69 0 0,-1 0-72 0 0,0-1-102 0 0,0 1-65 0 0,-1-1-109 0 0,0 0 144 0 0,-1 0-35 0 0,0 0-34 0 0,1 0-39 0 0,4-5-454 0 0</inkml:trace>
  <inkml:trace contextRef="#ctx0" brushRef="#br0" timeOffset="2865.504">1562 127 11600 0 0,'0'-1'252'0'0,"0"-1"-89"0"0,0 0-61 0 0,0-4 75 0 0,-1 2 10 0 0,0-1 7 0 0,1-2-65 0 0,0 0-55 0 0,1 0-44 0 0,1 5 8 0 0,-1 0 38 0 0,3 1 93 0 0,0 0 44 0 0,5 2 248 0 0,-3 0-208 0 0,-2 0-141 0 0,0 0-70 0 0,1 0-71 0 0,-2-1-56 0 0,0 1-61 0 0,-1 0-62 0 0,-1-1-65 0 0,0 1-66 0 0,0 0-70 0 0,-1 0-71 0 0,1-1 60 0 0,-1 1-45 0 0,1-1-46 0 0,0 1-47 0 0,2 1-1170 0 0,3 2-989 0 0</inkml:trace>
  <inkml:trace contextRef="#ctx0" brushRef="#br0" timeOffset="3145.223">1515-617 8208 0 0,'0'2'234'0'0,"0"24"-8"0"0,0-4-73 0 0,0-7-21 0 0,0-3 19 0 0,1 0 51 0 0,0 4 147 0 0,0-9-126 0 0,1 1 36 0 0,-1-1 41 0 0,1 0 44 0 0,0 0 48 0 0,1-1 51 0 0,-2-3 67 0 0,1 0-33 0 0,1 1 383 0 0,1-1-118 0 0,0-1-109 0 0,0-2-97 0 0,0 0-89 0 0,1-1-79 0 0,-1-1-68 0 0,4-2 63 0 0,-1-2-110 0 0,11-11 259 0 0,-13 12-228 0 0,10-10-272 0 0,5-10 68 0 0,-11 13-8 0 0,1 0 0 0 0,7-5-72 0 0,4 1 0 0 0,4 4-98 0 0,-22 11 89 0 0,1 1 0 0 0,-1-1 0 0 0,0 0 0 0 0,0 1 0 0 0,1 0 0 0 0,-1 0 0 0 0,0 0 0 0 0,0 0 0 0 0,4 1 9 0 0,-4 0 0 0 0,1 0 0 0 0,0 0 0 0 0,0 0 0 0 0,-1 1 0 0 0,1 0 1 0 0,-1 0-1 0 0,1 0 0 0 0,-1 0 0 0 0,0 0 0 0 0,1 1 0 0 0,-1-1 0 0 0,-1 1 0 0 0,1 0 0 0 0,0 0 0 0 0,-1 0 0 0 0,1 0 0 0 0,-1 0 0 0 0,0 1 0 0 0,1 1 0 0 0,32 44 0 0 0,-27-37-51 0 0,1 0 45 0 0,-4-6 31 0 0,1 0 0 0 0,0-1 0 0 0,0 0 1 0 0,4 4-26 0 0,7 1 1 0 0,-7-4-40 0 0,0-1-41 0 0,1 0-61 0 0,1-1-68 0 0,0-1-81 0 0,0 0-92 0 0,2-1-34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5T17:20:38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300 343 8376 0 0,'0'0'170'0'0,"0"-1"-40"0"0,2 1 36 0 0,0-1-88 0 0,5-1 21 0 0,-6 2-28 0 0,0 0 47 0 0,3-2-111 0 0,-1 1 78 0 0,-1 0 65 0 0,-1 0 52 0 0,0 0 203 0 0,-3-1 287 0 0,-1 1-213 0 0,1 0-204 0 0,0 1-89 0 0,1-1-51 0 0,-1 1-69 0 0,1 0-49 0 0,0 0-56 0 0,1 0-61 0 0,-1 0-28 0 0,-22-4 518 0 0,0 3 38 0 0,5 2 68 0 0,1 0 0 0 0,0 2 0 0 0,-9 1-496 0 0,-6 4 590 0 0,19-4-293 0 0,-1 1-37 0 0,-14 8 166 0 0,-5 8-44 0 0,26-16-273 0 0,0 1-1 0 0,0 0 1 0 0,0 0 0 0 0,-4 6-109 0 0,-3 9 236 0 0,5 3 60 0 0,8-21-235 0 0,1 0-1 0 0,-1 0 1 0 0,1 0 0 0 0,0 0-1 0 0,0 0 1 0 0,0 2-61 0 0,0-2 54 0 0,1-1 1 0 0,-1 1 0 0 0,1-1 0 0 0,0 0 0 0 0,0 1 0 0 0,0-1-1 0 0,0 0 1 0 0,1 2-55 0 0,6 3 201 0 0,4-3-60 0 0,10 0 86 0 0,-8-3-67 0 0,0-2-34 0 0,13-5 44 0 0,-3-3-80 0 0,-14 5-52 0 0,0-1 0 0 0,0-1 1 0 0,-1 0-1 0 0,1-1-38 0 0,-3 1 24 0 0,0 0 0 0 0,-1-1-1 0 0,1 0 1 0 0,-1 0 0 0 0,0 0-1 0 0,-1-1 1 0 0,0 0 0 0 0,0 0-1 0 0,-1 0 1 0 0,2-4-24 0 0,3-10 70 0 0,-1 1 0 0 0,-1-1 0 0 0,2-14-70 0 0,1-29-202 0 0,-8 53 143 0 0,1 0-1 0 0,-2-1 1 0 0,0-8 59 0 0,-1-41-248 0 0,0 27 50 0 0,-1-1 113 0 0,0 16 33 0 0,1 7 45 0 0,1 6-3 0 0,-5 47-40 0 0,3 4 37 0 0,-3 32 86 0 0,4-61-77 0 0,2 8 39 0 0,-1 5-2 0 0,0-5-19 0 0,0 0 36 0 0,8 53 211 0 0,-4-45-178 0 0,-1-6-79 0 0,-2 0 0 0 0,-1-1-1 0 0,-1 10-3 0 0,1-27 43 0 0,5 6-229 0 0,0-9 10 0 0,0-2-25 0 0,-1-2-68 0 0,-1-1 61 0 0,0 0-36 0 0,-1 0-40 0 0,1-1-44 0 0,-1 1-48 0 0,-1-1-50 0 0,1 0-56 0 0,-1 1-58 0 0,-2 1 154 0 0,1-1-53 0 0,0 1-47 0 0,-1-1-42 0 0,1 1-150 0 0,0-1-42 0 0,0 1-183 0 0,1-1-496 0 0,-2 1 1373 0 0</inkml:trace>
  <inkml:trace contextRef="#ctx0" brushRef="#br0" timeOffset="548.37">527 209 9072 0 0,'0'0'200'0'0,"0"0"33"0"0,0 0 15 0 0,0 0 1 0 0,1 0-1 0 0,-1 2-94 0 0,0 0-72 0 0,2 5 25 0 0,-2-4-28 0 0,-1 1 83 0 0,0 0 78 0 0,-1 1 60 0 0,0-1 43 0 0,-4 11 884 0 0,5-7-883 0 0,-1 1-49 0 0,1-1-44 0 0,-1 0-40 0 0,-1 4 44 0 0,1 0-63 0 0,-1 2-23 0 0,1 8 18 0 0,2-1 8 0 0,2-6-14 0 0,1-3 25 0 0,2 0 68 0 0,-5-10-176 0 0,1 0 0 0 0,0 0 0 0 0,0 0 0 0 0,0 0 0 0 0,0 0 0 0 0,0-1 0 0 0,1 1 0 0 0,-1 0 0 0 0,1 0-98 0 0,4 1 350 0 0,-1-2-99 0 0,2 0-54 0 0,0-2-71 0 0,2 0-85 0 0,-6 0-21 0 0,1 0-1 0 0,-1 0 0 0 0,0 0 0 0 0,0 0 1 0 0,0 0-1 0 0,0-1 0 0 0,0 1 0 0 0,-1-1 1 0 0,1 0-1 0 0,0 0 0 0 0,-1 0 0 0 0,3-2-19 0 0,4-5 83 0 0,-1 0 0 0 0,6-9-83 0 0,13-13 43 0 0,-15 20-43 0 0,-8 6 0 0 0,0 1 0 0 0,0 0 0 0 0,1 1 0 0 0,-1-1 0 0 0,1 0 0 0 0,-4 3 0 0 0,6-3 0 0 0,-2 4-16 0 0,-4 0-66 0 0,-1 0-28 0 0,0 0 17 0 0,1 2 40 0 0,1 5 18 0 0,-1-5 11 0 0,1 2 19 0 0,0 0 0 0 0,-1 1 0 0 0,1-1 0 0 0,-1 1 0 0 0,0 0-1 0 0,0 0 6 0 0,2 6-47 0 0,7 4 34 0 0,-2-1 13 0 0,-6-11 0 0 0,0 0 0 0 0,0-1-1 0 0,0 1 1 0 0,0-1 0 0 0,1 1-1 0 0,-1-1 1 0 0,1 0 0 0 0,-1 0-1 0 0,1 0 1 0 0,0 0 0 0 0,0-1-1 0 0,0 1 1 0 0,0-1 0 0 0,0 1-1 0 0,2-1 1 0 0,30 9 16 0 0,-14-9 33 0 0,-17-1-30 0 0,1 0-1 0 0,-1 0 0 0 0,0-1 1 0 0,0 0-1 0 0,0 0 0 0 0,0 0 1 0 0,1 0-19 0 0,-2-1 28 0 0,1 1 0 0 0,-1-1 1 0 0,0 0-1 0 0,0 0 0 0 0,0 0 0 0 0,0 0 1 0 0,1-1-29 0 0,0-1 52 0 0,0 0 0 0 0,-1 0 1 0 0,1-1-1 0 0,-1 1 0 0 0,0-1 1 0 0,-1 0-1 0 0,1 1 0 0 0,-1-1 1 0 0,1 0-1 0 0,0-4-52 0 0,0-2 109 0 0,0 0 0 0 0,-1 0 0 0 0,0 0 1 0 0,-1 0-1 0 0,0 0 0 0 0,-1-4-109 0 0,-1-11 179 0 0,-2 2-37 0 0,1 15-229 0 0,0 0 42 0 0,-12-20 24 0 0,6 17-12 0 0,-1 0-71 0 0,-1 1-110 0 0,2 4-29 0 0,1 1-90 0 0,-1 0-105 0 0,0 1-119 0 0,6 4 143 0 0,-1 0-64 0 0,1 0-58 0 0,0 0-50 0 0,-1 0-174 0 0,1 0-49 0 0,-2 0-211 0 0,-1-1-564 0 0,5 2 1553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5T17:20:41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245 215 4464 0 0,'0'0'99'0'0,"0"0"11"0"0,0 0 10 0 0,0-1-14 0 0,0-8-59 0 0,0 8 6 0 0,0 0 74 0 0,0 1 150 0 0,0 0 249 0 0,0-1-504 0 0,0 1 103 0 0,0-1 88 0 0,1 0 71 0 0,-1-1 51 0 0,1 1 41 0 0,0-5 962 0 0,-1 4-800 0 0,1 0-70 0 0,-1 1-278 0 0,0 1-35 0 0,0-2 51 0 0,0 0 34 0 0,0-2 321 0 0,1-1 64 0 0,2-5 920 0 0,-2 7-1101 0 0,1 0-36 0 0,-1 0 13 0 0,0 1-92 0 0,-1 1 79 0 0,1-1-34 0 0,0-2-82 0 0,0-2-70 0 0,-1 2-58 0 0,1 1-11 0 0,2-13 219 0 0,-1 6-79 0 0,-3 0 82 0 0,0 9-311 0 0,1 17 4 0 0,-3 20-59 0 0,3-23 35 0 0,3 6-35 0 0,0 5 11 0 0,-2-9 121 0 0,0 0 0 0 0,3 12-141 0 0,0-3 74 0 0,-1-1-79 0 0,-1-1-128 0 0,0-1 51 0 0,2 0 47 0 0,0-1 41 0 0,2 16 82 0 0,-2-1 75 0 0,-2-16-150 0 0,-2-6-13 0 0,2-1 1 0 0,-1 0-1 0 0,2-1 0 0 0,-1 1 0 0 0,0-3 0 0 0,0 1 0 0 0,-1-1 0 0 0,0 0 0 0 0,-1 0 0 0 0,0 6 0 0 0,0-4 0 0 0,1 1 1 0 0,0-2-49 0 0,-4-2 75 0 0,2-7 59 0 0,1-1 8 0 0,0 0-14 0 0,-3 0-45 0 0,2-1 78 0 0,-1-2-47 0 0,-4-7 0 0 0,5 9-34 0 0,-12-20 80 0 0,-1 1-42 0 0,4 5-44 0 0,0 2 0 0 0,-1 0 0 0 0,0 0 0 0 0,-1 1 0 0 0,-11-9-26 0 0,-8-1 11 0 0,23 16-25 0 0,-1 1 1 0 0,0 0 0 0 0,-1 0-1 0 0,-7-2 14 0 0,14 5-4 0 0,-1 1-1 0 0,1 0 1 0 0,-1 0-1 0 0,0 0 0 0 0,0 0 1 0 0,0 1-1 0 0,1-1 1 0 0,-1 1-1 0 0,0 0 1 0 0,0 0-1 0 0,0 1 1 0 0,0-1-1 0 0,1 1 1 0 0,-1 0-1 0 0,0 0 1 0 0,1 0-1 0 0,-1 0 1 0 0,0 1-1 0 0,1-1 1 0 0,0 1-1 0 0,-1 0 0 0 0,1 0 1 0 0,0 0-1 0 0,-2 2 5 0 0,3-2 12 0 0,0 0-1 0 0,0 1 0 0 0,0-1 0 0 0,0 1 0 0 0,1-1 0 0 0,-1 1 0 0 0,1 0 0 0 0,-1-1 1 0 0,1 1-1 0 0,0 0 0 0 0,0 2-11 0 0,0 0 2 0 0,0-1-1 0 0,0 0 1 0 0,0 0 0 0 0,1 1-1 0 0,-1-1 1 0 0,1 1 0 0 0,1-1-1 0 0,-1 1-1 0 0,7 21-12 0 0,6-2 37 0 0,-10-20-10 0 0,1 1 0 0 0,0 0 0 0 0,0-1 0 0 0,0 0 0 0 0,0 0 0 0 0,1 0 0 0 0,-1-1 0 0 0,1 1 1 0 0,0-1-1 0 0,0 0 0 0 0,1-1 0 0 0,-1 1 0 0 0,0-1 0 0 0,1 0 0 0 0,0 0 0 0 0,-1-1 0 0 0,1 1 0 0 0,0-1 0 0 0,0-1 0 0 0,4 1-15 0 0,5-1 71 0 0,-1-1 1 0 0,1-1 0 0 0,0-1-1 0 0,2 0-71 0 0,33-12 148 0 0,-10-1-74 0 0,-2-2-61 0 0,-35 16-187 0 0,0 1 54 0 0,0-1 47 0 0,1 0 40 0 0,1-1 55 0 0,11-8 268 0 0,-10 6-244 0 0,-2 2-95 0 0,0 0-86 0 0,0 0-105 0 0,-2 1 74 0 0,0 1-34 0 0,0-2-149 0 0,1 1-83 0 0,-1 0-89 0 0,1-1-97 0 0,0 1-104 0 0,-1 0-111 0 0,0-1-120 0 0,1 1-125 0 0,1-2-1162 0 0,2-1-1264 0 0</inkml:trace>
  <inkml:trace contextRef="#ctx0" brushRef="#br0" timeOffset="791.886">585 101 7656 0 0,'0'0'166'0'0,"0"0"29"0"0,0 0 14 0 0,0 0-59 0 0,0-1-80 0 0,2-6-37 0 0,-1 4 62 0 0,-1 2 11 0 0,0 0 52 0 0,1 0 63 0 0,-1 0 73 0 0,1-1 619 0 0,-1 1-95 0 0,1 0-88 0 0,0 0-84 0 0,0 1-80 0 0,0 0-75 0 0,0 0-70 0 0,0 1-65 0 0,0 0-61 0 0,0 0-56 0 0,0 1-51 0 0,0-1-46 0 0,0 1-41 0 0,0 0-38 0 0,1 2-28 0 0,0 1-104 0 0,2 8-233 0 0,-3-9 252 0 0,0-1 71 0 0,0 0 79 0 0,0-1 97 0 0,-1 0 117 0 0,5 28 196 0 0,-2 0-89 0 0,-1 1-78 0 0,-1 0-69 0 0,1 12 15 0 0,1 1-95 0 0,3 8-16 0 0,-2 27-71 0 0,1-5-38 0 0,-1-25 36 0 0,-1-24-41 0 0,0 9 77 0 0,-2-33-171 0 0,-1 0 35 0 0,-1 1 87 0 0,1-1-83 0 0,-1 1-99 0 0,1 1-52 0 0,-1 1-86 0 0,1-5-42 0 0,0-1 73 0 0,0 0 53 0 0,-1-3-128 0 0,0 1 54 0 0,0 3 48 0 0,1-1-49 0 0,-1 1-61 0 0,1-1-71 0 0,0 1 50 0 0,0 0-48 0 0,-1 0-41 0 0,1 0-37 0 0,0 0-132 0 0,-1 0-40 0 0,1-2-684 0 0,-1-1-708 0 0,1-3-1124 0 0</inkml:trace>
  <inkml:trace contextRef="#ctx0" brushRef="#br0" timeOffset="1147.581">533 139 9168 0 0,'0'0'266'0'0,"-1"-1"1"0"0,-2-4-193 0 0,4-5-23 0 0,3 1 11 0 0,-2 5 32 0 0,-2 4-24 0 0,12-11 481 0 0,2 2-37 0 0,-9 7-329 0 0,-1 0 0 0 0,2 1-1 0 0,-1-1 1 0 0,0 1 0 0 0,2 0-185 0 0,29-2 804 0 0,0 3-97 0 0,-12 1-259 0 0,-10-1-190 0 0,0 1-35 0 0,16 2 132 0 0,12 6-3 0 0,25 11 88 0 0,-40-10-215 0 0,-22-8-180 0 0,0 1 0 0 0,1 0-1 0 0,-1 1 1 0 0,0-1 0 0 0,0 1-45 0 0,3 2 91 0 0,-7-4-66 0 0,1-1 0 0 0,-1 0 0 0 0,1 1 0 0 0,-1 0 0 0 0,0-1 0 0 0,0 1 1 0 0,0 0-1 0 0,0-1 0 0 0,0 1 0 0 0,0 1-25 0 0,3 4 50 0 0,-5-4 15 0 0,-5 8-9 0 0,6-10-31 0 0,-13 14 135 0 0,-4-2-56 0 0,-22 6 2 0 0,14-7-62 0 0,6-3-26 0 0,-1 1-35 0 0,0-2-49 0 0,0 0-64 0 0,6-2-1 0 0,1-1-39 0 0,-1 0-46 0 0,1 0-48 0 0,0 0-22 0 0,1-1-49 0 0,0 1-50 0 0,0 0-54 0 0,-8 3-297 0 0</inkml:trace>
  <inkml:trace contextRef="#ctx0" brushRef="#br0" timeOffset="3686">878 644 7632 0 0,'0'0'166'0'0,"0"0"29"0"0,0 0 14 0 0,0-1-313 0 0,-1 1 103 0 0,1-1 87 0 0,0 0 74 0 0,-1 0 52 0 0,1-1 41 0 0,-2-2 684 0 0,1 2-572 0 0,0 1-75 0 0,1 0-190 0 0,0 1-35 0 0,-1 0 487 0 0,1-1-44 0 0,-1 1-41 0 0,1 0-40 0 0,-1 0-38 0 0,1 1-37 0 0,-1-1-34 0 0,1 0-34 0 0,0 1 192 0 0,-1 0-114 0 0,1 0-99 0 0,-1 1-86 0 0,1 0-61 0 0,0 0-82 0 0,-1 1-83 0 0,1 4-166 0 0,0-5 212 0 0,0 0 66 0 0,0-1 87 0 0,0-1 110 0 0,-1 4-136 0 0,-2 12 308 0 0,-1 0-104 0 0,-1 0-96 0 0,-1-1-87 0 0,3 4 15 0 0,3 4-72 0 0,0-13-82 0 0,2 2 48 0 0,4 5-28 0 0,-2-5 18 0 0,-4-12-55 0 0,1 4 35 0 0,2-2-57 0 0,5 2-80 0 0,-8-4-85 0 0,0 0 56 0 0,0 0 50 0 0,0 0 44 0 0,0 0 39 0 0,0 0 33 0 0,0 0 100 0 0,1 1 435 0 0,-1-1-473 0 0,1 0-35 0 0,-1 0-50 0 0,0 0-71 0 0,0 0-86 0 0,1 0-100 0 0,-1 0-45 0 0,0 0-89 0 0,0 0-96 0 0,0 0-105 0 0,1 1-113 0 0,-1-1-123 0 0,0 0 366 0 0,0 0-35 0 0,0 0-33 0 0,1 0-37 0 0,-1 0-1367 0 0,0 0-1091 0 0</inkml:trace>
  <inkml:trace contextRef="#ctx0" brushRef="#br0" timeOffset="3951.271">849 516 10328 0 0,'0'0'300'0'0,"0"0"0"0"0,0 0-150 0 0,0 0 81 0 0,0 0 52 0 0,0 0-110 0 0,0 0-41 0 0,2-1 36 0 0,1 0-91 0 0,4 0 34 0 0,-6 0-28 0 0,0 1 53 0 0,0 0-304 0 0,-1 0 82 0 0,1 0 68 0 0,-1 0 55 0 0,1 0 83 0 0,2 0 263 0 0,-3 0-294 0 0,1 0-38 0 0,1 0-71 0 0,-1 0-44 0 0,0 1-41 0 0,0-1-67 0 0,0 1-66 0 0,0-1-73 0 0,1 1-79 0 0,-1 0-87 0 0,1 0-93 0 0,0 0-101 0 0,0 0-109 0 0,-1-1-109 0 0,0 1-299 0 0,2 1-641 0 0</inkml:trace>
  <inkml:trace contextRef="#ctx0" brushRef="#br0" timeOffset="4637.289">992 644 6592 0 0,'0'0'149'0'0,"0"0"23"0"0,0 0 11 0 0,0 3-52 0 0,1-2-79 0 0,-2 3-51 0 0,-2 1 73 0 0,0 0 495 0 0,1 0-58 0 0,0 0-52 0 0,1 1-46 0 0,0 2 129 0 0,0 0-78 0 0,0 0-59 0 0,1 1-44 0 0,-2 19 778 0 0,-1-16-576 0 0,0-2-103 0 0,1 1-59 0 0,0 0-55 0 0,2 1-50 0 0,-1 0-45 0 0,1-1-40 0 0,0 12 109 0 0,1-1-107 0 0,0-1-63 0 0,0-10-50 0 0,-1 0 48 0 0,0-3-11 0 0,-2 0 42 0 0,2-1-29 0 0,0-6-42 0 0,0-1-32 0 0,0 0-10 0 0,0 0-3 0 0,0 0 7 0 0,0 0 12 0 0,1-1-36 0 0,5-10-9 0 0,12-24 80 0 0,-9 18-118 0 0,0-1-90 0 0,-1 1 4 0 0,-1 4-23 0 0,-1 0-43 0 0,1 0-48 0 0,0 0-52 0 0,1 0-59 0 0,-1 1-62 0 0,2 0-67 0 0,0 0-73 0 0,-1 1 144 0 0,9-8-450 0 0,-9 11 498 0 0,-3 4 198 0 0,2-3-164 0 0,-1 2 99 0 0,-3 1 162 0 0,1 2 99 0 0,-1-1 110 0 0,-12 12 147 0 0,0 1-46 0 0,-1 1-67 0 0,0-2-108 0 0,1-2-8 0 0,2 1-47 0 0,-7 4 7 0 0,-1 2-2 0 0,4-1 29 0 0,4-3 47 0 0,2-1 78 0 0,5-8-108 0 0,0-1 34 0 0,0 1 101 0 0,0 1-116 0 0,0 4 98 0 0,0-4-120 0 0,1-1 37 0 0,2 3-274 0 0,0 0 59 0 0,1 0 52 0 0,0 0 43 0 0,4 2 108 0 0,-1-1 43 0 0,10 5 283 0 0,-5-5-256 0 0,-3-1-150 0 0,-4-3-67 0 0,-1 1-35 0 0,1-1-40 0 0,0 0-43 0 0,-1 0-49 0 0,1 0-51 0 0,0 0-57 0 0,0 0-60 0 0,-1-1-65 0 0,1 1-70 0 0,0-1-73 0 0,-1 0-77 0 0,1 0-83 0 0,-1 0-85 0 0,0 0-1001 0 0,2 0-1028 0 0</inkml:trace>
  <inkml:trace contextRef="#ctx0" brushRef="#br0" timeOffset="5197.924">1302 191 7656 0 0,'4'-2'38'0'0,"-1"0"73"0"0,1-5 422 0 0,-3 3-395 0 0,0 2-126 0 0,0-1-52 0 0,-1 1-22 0 0,2-1 54 0 0,-1 1 48 0 0,1 0 42 0 0,0-1 62 0 0,0 1 43 0 0,0-1 76 0 0,2 1 179 0 0,-3 1 135 0 0,-1 1-297 0 0,0-1 234 0 0,-1-1-102 0 0,0 0-18 0 0,-1-2 87 0 0,0 2-1 0 0,0 1-86 0 0,0 2 17 0 0,0 2 102 0 0,-2 2-225 0 0,-1 0-45 0 0,-5 3 58 0 0,-1 0-52 0 0,-10 9 248 0 0,12-8-211 0 0,0 2-35 0 0,-7 10 167 0 0,-1 8-30 0 0,-4 15 75 0 0,6-13-136 0 0,10-19-214 0 0,0 7-48 0 0,-2 3-15 0 0,5-15-48 0 0,1-1 0 0 0,-1 1 0 0 0,1 0 0 0 0,0 0 0 0 0,1 0 0 0 0,-1 1-2 0 0,-1 16 0 0 0,3-8 47 0 0,8 7 129 0 0,-1-6-95 0 0,-6-13-147 0 0,1 0 32 0 0,-1-2 33 0 0,0-1 1 0 0,0 1-1 0 0,0-1 0 0 0,0 0 1 0 0,0 1-1 0 0,0-1 0 0 0,0 0 1 0 0,0 0-1 0 0,1-1 0 0 0,1 2 1 0 0,6 0-73 0 0,-4-1-3 0 0,-1-1-33 0 0,0 1-41 0 0,0-1-44 0 0,0 0-52 0 0,-1-1-57 0 0,-2 1 235 0 0,0 0-112 0 0,0 0-52 0 0,0 0-89 0 0,0-1-99 0 0,0 1-108 0 0,0 0-116 0 0,0-1-127 0 0,-1 1 336 0 0,0 0-36 0 0,0 0-35 0 0,0-1-38 0 0,3 0-1405 0 0,2-2-1097 0 0,-6 2 2924 0 0</inkml:trace>
  <inkml:trace contextRef="#ctx0" brushRef="#br0" timeOffset="5617.307">1413 275 9728 0 0,'0'0'222'0'0,"0"0"30"0"0,0 0 18 0 0,-1 0-151 0 0,1 0-34 0 0,-1 0-34 0 0,-1 0-34 0 0,-1-1-2 0 0,1 0 39 0 0,2 1-19 0 0,-1 0 0 0 0,1 0 1 0 0,0 0-1 0 0,0 0 0 0 0,-1 0 0 0 0,1 0 0 0 0,0 0 1 0 0,0 0-1 0 0,-1 0 0 0 0,1 0 0 0 0,0 0 0 0 0,0 0 1 0 0,-1 0-1 0 0,1 0 0 0 0,0 0 0 0 0,0 0 0 0 0,-1 0 0 0 0,1 1 1 0 0,0-1-1 0 0,0 0 0 0 0,0 0 0 0 0,-1 0 0 0 0,1 0 1 0 0,0 1-1 0 0,0-1 0 0 0,0 0 0 0 0,-1 0 0 0 0,1 1-35 0 0,-4 5 592 0 0,2-2-273 0 0,1 0-53 0 0,-1 0-65 0 0,1-1-76 0 0,1-2-90 0 0,-4 15 774 0 0,3 0-128 0 0,3 1-125 0 0,2-2-122 0 0,3 0-119 0 0,3-3-117 0 0,3-3-112 0 0,3-2-109 0 0,-13-7 55 0 0,0 1 0 0 0,0-1 0 0 0,0 0 1 0 0,0 1-1 0 0,0-1 0 0 0,1-1 0 0 0,-1 1-32 0 0,14-3 77 0 0,-5-1-94 0 0,0 0-101 0 0,-11 3 45 0 0,-1 1 63 0 0,0 0 0 0 0,0-1 0 0 0,0 1-1 0 0,0-1 1 0 0,0 1 0 0 0,0 0 0 0 0,1 0 0 0 0,-1-1 0 0 0,0 1-1 0 0,0 0 1 0 0,0-1 0 0 0,1 1 0 0 0,-1 0 0 0 0,0 0-1 0 0,0-1 1 0 0,1 1 0 0 0,-1 0 0 0 0,0 0 0 0 0,1 0-1 0 0,-1-1 1 0 0,0 1 0 0 0,1 0 0 0 0,-1 0 0 0 0,0 0 0 0 0,1 0-1 0 0,-1 0 1 0 0,0 0 0 0 0,1 0 0 0 0,-1 0 0 0 0,0 0-1 0 0,1 0 1 0 0,-1 0 10 0 0,7-1-126 0 0,-3 2 84 0 0,23 20 42 0 0,-14-8 99 0 0,-12-12-82 0 0,0 0 0 0 0,0 0 0 0 0,0 0 0 0 0,-1-1 0 0 0,1 1 1 0 0,0 0-1 0 0,0-1 0 0 0,0 1 0 0 0,0 0 0 0 0,0-1 0 0 0,1 0 0 0 0,-1 1-17 0 0,3 1 50 0 0,0-1 0 0 0,0 0 1 0 0,0 1-1 0 0,0-1 0 0 0,0-1 1 0 0,1 1-51 0 0,-2-1 53 0 0,0 0 0 0 0,0 0 0 0 0,0 0 0 0 0,0 0 0 0 0,0 0 0 0 0,0-1 0 0 0,2 0-53 0 0,-2 0 62 0 0,0 0 0 0 0,-1 0 0 0 0,1-1 0 0 0,0 1 0 0 0,-1 0 0 0 0,1-1 1 0 0,1-1-63 0 0,-1 0 82 0 0,0 0 0 0 0,0 0-1 0 0,0 0 1 0 0,0 0 0 0 0,-1 0 0 0 0,1-1-82 0 0,3-4 2 0 0,2-5 7 0 0,-10 1 74 0 0,2 11-70 0 0,0 0 0 0 0,0-1 0 0 0,-1 1-1 0 0,1 0 1 0 0,0 0 0 0 0,0-1 0 0 0,0 1 0 0 0,0 0 0 0 0,1-1 0 0 0,-1 1 0 0 0,0 0 0 0 0,1-1-13 0 0,0-7 53 0 0,-3-3-35 0 0,-3-12-18 0 0,4 13-32 0 0,0 7 11 0 0,0-2-42 0 0,-4-4 93 0 0,2 5-51 0 0,1 1-68 0 0,-1-1-101 0 0,1 3 31 0 0,1-1-47 0 0,-1 1-51 0 0,1-1-58 0 0,-1 1-62 0 0,1 0-69 0 0,0-1-73 0 0,0 1-79 0 0,1 1 210 0 0,-1 1-50 0 0,1-1-46 0 0,0 0-39 0 0,-1 1-149 0 0,1-1-40 0 0,-1 0-180 0 0,1 0-487 0 0</inkml:trace>
  <inkml:trace contextRef="#ctx0" brushRef="#br0" timeOffset="5878.289">1758 81 9472 0 0,'-3'0'-11'0'0,"0"1"44"0"0,-1-1 74 0 0,2 1 127 0 0,4 1 7 0 0,2 0-124 0 0,0 2 31 0 0,-3-2-77 0 0,1 1-64 0 0,-1-1 0 0 0,0 0 1 0 0,1 0-1 0 0,0 0 0 0 0,-1 0 1 0 0,1 0-1 0 0,0 0 0 0 0,0 0 1 0 0,0-1-1 0 0,0 1 0 0 0,0-1 0 0 0,1 1-7 0 0,3 3 71 0 0,1 0 46 0 0,-2 1 59 0 0,0 2 73 0 0,-4-5-166 0 0,1 0 0 0 0,-1 0 0 0 0,1-1 1 0 0,0 1-1 0 0,0 0 0 0 0,0-1 0 0 0,0 1 0 0 0,1-1 1 0 0,-1 0-1 0 0,1 0 0 0 0,-1 0 0 0 0,1 0-83 0 0,5 4 226 0 0,1 4 156 0 0,-1 6 301 0 0,-2-4-231 0 0,-1-4-211 0 0,5 4 80 0 0,6 10 234 0 0,-7-4-117 0 0,-6-8-197 0 0,1 0-52 0 0,5 10 81 0 0,3 9 14 0 0,-12-26-259 0 0,1-1 1 0 0,0 1 0 0 0,-1 0 0 0 0,0-1 0 0 0,0 1 0 0 0,1-1 0 0 0,-2 1 0 0 0,1 0-26 0 0,0-1 21 0 0,0 1 0 0 0,0 0 0 0 0,0-1 0 0 0,1 1 0 0 0,-1-1 0 0 0,1 1 0 0 0,-1 0 0 0 0,1-1-21 0 0,0 1 18 0 0,0-1 0 0 0,0 0 0 0 0,-1 1 0 0 0,1 0-1 0 0,-1-1 1 0 0,1 1 0 0 0,-1-1 0 0 0,0 1-1 0 0,0-1 1 0 0,0 3-18 0 0,-6 16 14 0 0,2-9-21 0 0,0-3 60 0 0,-2 0 69 0 0,-9 5 118 0 0,4-6-32 0 0,0-1-68 0 0,-2 0-37 0 0,-9 1-24 0 0,19-8-185 0 0,0 2 33 0 0,-7 3-101 0 0,7-3 63 0 0,-1 0-90 0 0,3-1 54 0 0,-1 0-36 0 0,0-1-43 0 0,-1 1-46 0 0,2-1-13 0 0,0 1-43 0 0,-2-1-386 0 0,0 1-111 0 0,0-1-87 0 0,1 1-59 0 0,-5-1-1097 0 0,-3 0-1171 0 0,10 0 3225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5T17:21:13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271 273 4808 0 0,'0'0'84'0'0,"1"1"-39"0"0,2-1-6 0 0,-2-1 5 0 0,1 1 99 0 0,14-5-31 0 0,15-5 37 0 0,-22 8-62 0 0,-1 0 51 0 0,1 1 98 0 0,1 0 109 0 0,-6 0-123 0 0,1 1 37 0 0,0 0 40 0 0,0 0 43 0 0,-3 0 227 0 0,-1 0-336 0 0,0 0-40 0 0,1 0 91 0 0,1-1-81 0 0,0 0-61 0 0,0 0-60 0 0,-1 0 7 0 0,0 1 28 0 0,0 0 54 0 0,0 0 22 0 0,0 0 57 0 0,0 0 63 0 0,0 1 73 0 0,2 0-400 0 0,-1 0 76 0 0,1 0 66 0 0,0 0 54 0 0,4 2 294 0 0,10 6 834 0 0,-14-6-973 0 0,1 0-82 0 0,-4-2 107 0 0,-1 1-67 0 0,1 0-61 0 0,-1 0-54 0 0,0 1-49 0 0,-1-1-42 0 0,1 0-12 0 0,0-1-76 0 0,-2 8 298 0 0,-2-1-84 0 0,-3-1-67 0 0,-1-2-53 0 0,-4 0-29 0 0,-16 2 24 0 0,14-4 35 0 0,-13 4 45 0 0,0-2-61 0 0,0-1-49 0 0,0-2-35 0 0,-81-1-5 0 0,66-1 76 0 0,2-2-133 0 0,31 1 69 0 0,-1 0 48 0 0,0 1 63 0 0,2-1 78 0 0,-2 2 54 0 0,0 4-42 0 0,4 2-112 0 0,2 4-38 0 0,1 2-58 0 0,-4 26-75 0 0,5-22 73 0 0,0-1 76 0 0,0-1 108 0 0,0 7-164 0 0,1 1-50 0 0,1-11-34 0 0,1 0-1 0 0,0 0 0 0 0,1 0 1 0 0,3 9 41 0 0,-3-12-28 0 0,1 0 0 0 0,1 0 1 0 0,1 3 27 0 0,9 11 4 0 0,0-5 58 0 0,2-3 68 0 0,2-4-30 0 0,15 5-28 0 0,-27-14-45 0 0,0 0 0 0 0,0-1 1 0 0,1 0-1 0 0,3 1-27 0 0,12-3 168 0 0,-20 1-156 0 0,-1 0 0 0 0,1-1 0 0 0,0 1 0 0 0,-1-1 0 0 0,1 1 0 0 0,-1-1 0 0 0,1 0 0 0 0,0 0 0 0 0,-1 0 0 0 0,0 0 0 0 0,1 0 0 0 0,0-1-12 0 0,-1 1 17 0 0,1 0 0 0 0,-1-1 1 0 0,0 1-1 0 0,-1 0 0 0 0,1-1 0 0 0,0 1 0 0 0,0-1 0 0 0,-1 1 0 0 0,1-1 1 0 0,0 1-1 0 0,-1-2-17 0 0,1 1 29 0 0,-1 0 0 0 0,0-1 0 0 0,1 1 0 0 0,-1 0 0 0 0,0 0 0 0 0,-1 0 0 0 0,1-1 0 0 0,0 1-29 0 0,-6-15 275 0 0,-6-1-64 0 0,0 1-79 0 0,-2-3-48 0 0,-10-10-36 0 0,10 13-47 0 0,-13-25 132 0 0,19 28-123 0 0,1 1-44 0 0,-2-3-95 0 0,4 8 19 0 0,0 0-37 0 0,5 8 3 0 0,0-1 37 0 0,0 1-11 0 0,0 0 100 0 0,0-1 54 0 0,-1 0 228 0 0,1 0-197 0 0,0 1-68 0 0,0 0-34 0 0,0 0-40 0 0,0-1-46 0 0,1 1-33 0 0,-1 0-47 0 0,0-1-52 0 0,0 1-58 0 0,0 0-61 0 0,0 0-67 0 0,0-1-73 0 0,0 1-75 0 0,1 0 228 0 0,-1-1-45 0 0,0 1-41 0 0,0 0-36 0 0,1-1-271 0 0,-1 0-54 0 0,1 0-213 0 0,-1 0-568 0 0</inkml:trace>
  <inkml:trace contextRef="#ctx0" brushRef="#br0" timeOffset="431.784">294 746 8896 0 0,'0'0'200'0'0,"0"0"33"0"0,0 0 14 0 0,0-1-41 0 0,0 0-100 0 0,0 0-3 0 0,0 1 118 0 0,0 0 184 0 0,0 0 10 0 0,0 0-155 0 0,0 0-56 0 0,0 0 40 0 0,0 0 177 0 0,0 0 331 0 0,0 0 16 0 0,0 0-316 0 0,0 0-187 0 0,0 0-45 0 0,0 1-57 0 0,0-1-46 0 0,1 0-40 0 0,-1 0-10 0 0,3 2-41 0 0,-2-1 34 0 0,-1 0 64 0 0,1-1-12 0 0,-1 1 35 0 0,0-1 40 0 0,0 1 44 0 0,6 16 251 0 0,-3 1-94 0 0,-2-2-93 0 0,0 22 320 0 0,-1-27-437 0 0,0-5-39 0 0,0 0-42 0 0,1 6-1 0 0,0-7-95 0 0,0 0-1 0 0,0-1 1 0 0,1 1 0 0 0,-1 0 0 0 0,1-1-1 0 0,1 2 0 0 0,1-1 0 0 0,2 1 0 0 0,7 4-33 0 0,-8-10-96 0 0,-2 0 38 0 0,-2 0-220 0 0,-1-1 90 0 0,1 0 42 0 0,2-2-75 0 0,0 1 108 0 0,5-2-105 0 0,-6 3 69 0 0,3-3-97 0 0,-3 3 156 0 0,-1-1-36 0 0,0 1-8 0 0,1-1-41 0 0,-1 1-46 0 0,0-1-54 0 0,0 1 6 0 0,-1 0-47 0 0,1-1-49 0 0,0 1-55 0 0,-1 0-58 0 0,1-1-62 0 0,0 1-66 0 0,-1 0-71 0 0,1-3-1143 0 0,-1-2-1039 0 0</inkml:trace>
  <inkml:trace contextRef="#ctx0" brushRef="#br0" timeOffset="703.844">401 616 8688 0 0,'-2'-2'75'0'0,"-1"1"-30"0"0,1-1 16 0 0,0 1 50 0 0,-2-2 57 0 0,-1 0 92 0 0,3 2-156 0 0,1 0 91 0 0,-1 0 78 0 0,0 0 68 0 0,0-1 142 0 0,0 1 62 0 0,-3-4 1262 0 0,3 3-1068 0 0,1 1-64 0 0,1 0-279 0 0,0 1-57 0 0,1-1-12 0 0,-1 1-210 0 0,1 1-35 0 0,0-1-38 0 0,0 0-40 0 0,0 1-44 0 0,1-1-45 0 0,-2 1-90 0 0,1-1 65 0 0,-1 0 57 0 0,1 1 48 0 0,-1-1 95 0 0,1 2 439 0 0,-1-2-445 0 0,0 1-35 0 0,0-1-60 0 0,0 1-110 0 0,0-1 11 0 0,0 0-38 0 0,0 1-40 0 0,0-1-45 0 0,0 0-47 0 0,0 1-51 0 0,0-1-55 0 0,0 0-57 0 0,1 1-61 0 0,-1-1-64 0 0,0 0-68 0 0,1 1-71 0 0,1 0-1213 0 0,2 3-1097 0 0</inkml:trace>
  <inkml:trace contextRef="#ctx0" brushRef="#br0" timeOffset="1249.516">495 563 10240 0 0,'0'0'149'0'0,"0"0"-35"0"0,-1-1 27 0 0,0 1-80 0 0,-1 1 9 0 0,1-1-9 0 0,0 1 43 0 0,-4 3 42 0 0,2 2 65 0 0,-1 4 199 0 0,3 1 76 0 0,1 14 547 0 0,1-17-716 0 0,0 0-34 0 0,-1-2-85 0 0,1 0-38 0 0,-1 0-46 0 0,0-1-52 0 0,0 9 293 0 0,1 1-59 0 0,-1-1-53 0 0,0 1-48 0 0,1-1-41 0 0,-1 0-34 0 0,1 15 38 0 0,2 51 79 0 0,-3-64-153 0 0,0 1 34 0 0,1-9-181 0 0,-1-1 79 0 0,2 1 75 0 0,0 1 110 0 0,0-6-56 0 0,-1-4-100 0 0,1-5-86 0 0,-2 0-33 0 0,0-1-43 0 0,0 3-1 0 0,1-1 0 0 0,0 0-1 0 0,0 1 1 0 0,0-1-1 0 0,0-1 119 0 0,6-13-500 0 0,-5 12 267 0 0,0 3 110 0 0,-1 1 0 0 0,1 0 0 0 0,0-1 0 0 0,0 1 0 0 0,0 0 0 0 0,1-1 123 0 0,3-4-241 0 0,-1 0 48 0 0,1-2-76 0 0,0 1 0 0 0,1 0 1 0 0,0 0-1 0 0,0 0 0 0 0,1 1 0 0 0,3-2 269 0 0,11-9-428 0 0,-11 11 271 0 0,-1 1 49 0 0,-3 3 46 0 0,-2 2 39 0 0,5-4 49 0 0,-9 5 129 0 0,-1 1 63 0 0,0 0 20 0 0,0 0 20 0 0,0 0 81 0 0,0 0 40 0 0,0 0 5 0 0,0 0-38 0 0,0 0-253 0 0,0 0 4 0 0,-2 1 26 0 0,-1 1-48 0 0,-4 7 5 0 0,6-7-37 0 0,-7 6 15 0 0,1-1 0 0 0,-1-1-1 0 0,-1 0 1 0 0,0 1-58 0 0,-7 4 136 0 0,1 2 42 0 0,9-8-99 0 0,1-1 66 0 0,-9 8 366 0 0,10-7-380 0 0,1 1-58 0 0,1-1-49 0 0,0-2 71 0 0,2-3-81 0 0,0 0 0 0 0,0 0 0 0 0,-1 1 0 0 0,1-1 0 0 0,0 0 0 0 0,0 0 0 0 0,0 1 0 0 0,0-1 0 0 0,0 0 0 0 0,0 0 0 0 0,-1 0 0 0 0,1 1 0 0 0,0-1 0 0 0,0 0 0 0 0,0 0 0 0 0,0 1 0 0 0,0-1 0 0 0,0 0 0 0 0,0 1 0 0 0,0-1 0 0 0,0 0 0 0 0,0 0 1 0 0,0 1-1 0 0,0-1 0 0 0,0 0 0 0 0,1 0 0 0 0,-1 1 0 0 0,0-1 0 0 0,0 0 0 0 0,0 0 0 0 0,0 1-14 0 0,5 4 84 0 0,-2-1 20 0 0,0-1 0 0 0,1 1 0 0 0,0-1 0 0 0,0 0 0 0 0,0 0 0 0 0,0 0 0 0 0,3 1-104 0 0,11 4 388 0 0,-5-3-237 0 0,0 1-85 0 0,1 0-76 0 0,0 0-70 0 0,0-2-62 0 0,-1-3-51 0 0,-11-1 183 0 0,-1 1-82 0 0,1-1-83 0 0,-1 1-86 0 0,1 0-86 0 0,-1-1-90 0 0,0 1-90 0 0,0 0-93 0 0,0-1 77 0 0,0 1-58 0 0,-1-1-58 0 0,1 0-59 0 0,-1 0-1378 0 0,1 0-1193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5T17:22:22.4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301 213 12528 0 0,'-1'-7'293'0'0,"1"-1"-49"0"0,-1 1-45 0 0,0-1-39 0 0,-1-1-13 0 0,-1-1-40 0 0,0 0-19 0 0,-4-5-4 0 0,5 12-60 0 0,0 0 0 0 0,-1 0 0 0 0,1 0 0 0 0,0 0 0 0 0,-1 0 0 0 0,0 0-24 0 0,-4-2 84 0 0,-1 0 33 0 0,1 2 13 0 0,0 1 35 0 0,-2 1 40 0 0,1 0 46 0 0,-10 2 200 0 0,2 2-63 0 0,0 1-57 0 0,2 1-52 0 0,0 2-49 0 0,1 1-42 0 0,0 1-39 0 0,2 1-33 0 0,-7 8 14 0 0,3 2-54 0 0,2-1-19 0 0,1 0-1 0 0,-4 9-56 0 0,12-18 2 0 0,0 0 0 0 0,0 0 1 0 0,1 0-1 0 0,1 0 0 0 0,-2 7-2 0 0,-5 54-1 0 0,9-46 46 0 0,0-19-42 0 0,1 0 0 0 0,0 0 0 0 0,0 0 0 0 0,0 0 0 0 0,1 0 0 0 0,0 0 0 0 0,0 0 0 0 0,3 4-3 0 0,6 6 36 0 0,5-3 41 0 0,3-6 57 0 0,5-7 76 0 0,-15-1-196 0 0,0-1 1 0 0,-1 0-1 0 0,0-1 1 0 0,1 0-1 0 0,-1 0 0 0 0,0 0 1 0 0,-1-1-1 0 0,1 0 1 0 0,-1-1-1 0 0,1 0 1 0 0,-2 0-1 0 0,1-1 1 0 0,0 1-1 0 0,-1-1 1 0 0,0-1-1 0 0,0 1 0 0 0,-1-1 1 0 0,3-4-15 0 0,3-6 30 0 0,-1 1 0 0 0,0-2 1 0 0,2-6-31 0 0,5-16 2 0 0,-2 1-41 0 0,-12 31 39 0 0,1 1 0 0 0,0-1 0 0 0,0 1 0 0 0,0 0 0 0 0,6-6 0 0 0,-7 8-14 0 0,-2 10-102 0 0,3 9 89 0 0,-1-7 11 0 0,1 7-12 0 0,-1 1 0 0 0,0 0-1 0 0,-1 0 1 0 0,-1 9 28 0 0,-1 62-32 0 0,0-36 38 0 0,-3 59-22 0 0,0-55 57 0 0,-1 0 38 0 0,-1 0 44 0 0,-2 0 46 0 0,-1-1 53 0 0,-2 1 55 0 0,5-22-79 0 0,-2-1-1 0 0,-2 0 1 0 0,-6 14-198 0 0,11-34 80 0 0,-2 0 0 0 0,1 0 0 0 0,-1-1 0 0 0,-7 9-80 0 0,8-13 56 0 0,0 0 0 0 0,0 0 0 0 0,-1 0 0 0 0,0 0 0 0 0,0-1 0 0 0,-1 0 0 0 0,-4 2-56 0 0,9-5 14 0 0,-1-1 0 0 0,0 0 0 0 0,1 0-1 0 0,-1 0 1 0 0,0 0 0 0 0,0-1-1 0 0,0 1 1 0 0,0-1 0 0 0,0 1 0 0 0,0-1-1 0 0,0 0 1 0 0,0 0 0 0 0,0-1-1 0 0,1 1 1 0 0,-1-1 0 0 0,0 1 0 0 0,0-1-1 0 0,-2-1-13 0 0,1 1 31 0 0,0-1-1 0 0,-1 1 0 0 0,1-1 0 0 0,0-1 1 0 0,0 1-1 0 0,0 0 0 0 0,1-1 1 0 0,-1 0-1 0 0,1 0 0 0 0,-1 0 0 0 0,0-2-30 0 0,1 1 34 0 0,0 0 0 0 0,1 0 0 0 0,0-1 0 0 0,0 1 0 0 0,0-1 0 0 0,0 1 0 0 0,1-1 0 0 0,0 0 0 0 0,0 0 0 0 0,0 0 0 0 0,0 0 0 0 0,1-2-34 0 0,-1-28 151 0 0,3 3-50 0 0,-1 22-86 0 0,0 1 0 0 0,1-1-1 0 0,1 0 1 0 0,0 1 0 0 0,3-9-15 0 0,-1 7-1 0 0,0 0 1 0 0,1 0 0 0 0,1 0 0 0 0,-1 1 0 0 0,2 0 0 0 0,-1 0 0 0 0,1 1 0 0 0,1 0 0 0 0,0 0-1 0 0,0 1 1 0 0,9-6 0 0 0,-3 4 0 0 0,1 0 0 0 0,0 1-1 0 0,0 1 1 0 0,3-1 0 0 0,0 2-60 0 0,1 0-61 0 0,-14 5 141 0 0,0 1-81 0 0,1 0-81 0 0,-1 0-82 0 0,0 0-81 0 0,0 1-83 0 0,0 0-80 0 0,0 0-83 0 0,4 0-532 0 0</inkml:trace>
  <inkml:trace contextRef="#ctx0" brushRef="#br0" timeOffset="358.372">516 840 11024 0 0,'0'0'248'0'0,"0"0"34"0"0,0 0 22 0 0,0 0-29 0 0,0 1-182 0 0,-1 6-79 0 0,0-3 12 0 0,0-1 49 0 0,-1 2 183 0 0,0 0 34 0 0,1 6 448 0 0,2-6-551 0 0,0 0-40 0 0,0 10 578 0 0,-1 9 426 0 0,0-8-382 0 0,1 1-86 0 0,0-6-303 0 0,2-1-78 0 0,1 3 1 0 0,-1-1-82 0 0,2 10 99 0 0,2-1-48 0 0,-7-20-215 0 0,0-1 9 0 0,4 0 15 0 0,-1 0-38 0 0,0 0-37 0 0,0 0-34 0 0,2-1-120 0 0,0-1-108 0 0,-2 0-16 0 0,0 0-48 0 0,1-4-229 0 0,0-2-56 0 0,-1-2-195 0 0</inkml:trace>
  <inkml:trace contextRef="#ctx0" brushRef="#br0" timeOffset="605.929">572 628 13200 0 0,'-1'-2'-1'0'0,"1"0"45"0"0,-1 1 42 0 0,0-2 122 0 0,0-5 346 0 0,1 4-435 0 0,0-1-56 0 0,0 4 97 0 0,1 0 44 0 0,0-2-100 0 0,2-2-48 0 0,-2 6-280 0 0,-1-1-38 0 0,2 0-364 0 0,-1 1 79 0 0,0 0-51 0 0,2 0-713 0 0,1 1-564 0 0,2 1-1071 0 0</inkml:trace>
  <inkml:trace contextRef="#ctx0" brushRef="#br0" timeOffset="1100.668">885 23 8376 0 0,'0'0'190'0'0,"0"0"28"0"0,0 0-28 0 0,0 0-81 0 0,0-1-59 0 0,0-1-18 0 0,0 1 11 0 0,0 0-307 0 0,0-1 63 0 0,0 1 60 0 0,0 0 57 0 0,0 0 53 0 0,1 0 51 0 0,-1 0 47 0 0,0 0 44 0 0,1 0 75 0 0,-1 0 52 0 0,0 0 48 0 0,1 0 42 0 0,-1 0 112 0 0,1 0 42 0 0,0 0 139 0 0,0 0 361 0 0,0 0 388 0 0,0 1-520 0 0,-1 0-218 0 0,1 1-97 0 0,-1-1-262 0 0,0 0-54 0 0,0 1-61 0 0,0 0-67 0 0,0 0-73 0 0,0-1-81 0 0,0 1-85 0 0,0 1-93 0 0,-3 12 505 0 0,-1 0-50 0 0,2 1-44 0 0,-1-1-39 0 0,0 3-18 0 0,1 1-40 0 0,-1 3-27 0 0,-1 10-28 0 0,-4 26 2 0 0,3-18-28 0 0,2 12 8 0 0,2-12 25 0 0,0 4 62 0 0,1 1 88 0 0,0-6 74 0 0,5 3 43 0 0,0 0-60 0 0,-2-9-173 0 0,0 2 41 0 0,-2-18-29 0 0,0-13-51 0 0,-1 1 0 0 0,0-1 1 0 0,0 0-1 0 0,0 1 1 0 0,0-1-1 0 0,-1 0 0 0 0,1 1-20 0 0,0-4-129 0 0,0 1 56 0 0,0 0 51 0 0,0 0 44 0 0,-1 0 56 0 0,1 1 46 0 0,0 1 73 0 0,-1 0 159 0 0,0 1 164 0 0,-1-4-225 0 0,1-1-157 0 0,0-1-47 0 0,0 0-60 0 0,-1-2-71 0 0,2 3-216 0 0,0 1 56 0 0,0 0 51 0 0,-1-1 45 0 0,1 0 15 0 0,0 0 85 0 0,-1 0 68 0 0,0-2 160 0 0,1 2-187 0 0,0 1-47 0 0,-1-1-44 0 0,1 0-54 0 0,0 0-62 0 0,-1 1-105 0 0,1-1-104 0 0,0 0-117 0 0,-1 1 200 0 0,1 0-34 0 0,0 0-36 0 0,0-1-38 0 0,0 1-39 0 0,0 0-41 0 0,0 0-42 0 0,0 0-45 0 0,-1 0-46 0 0,1 0-47 0 0,0 0-1570 0 0,0 0-1265 0 0</inkml:trace>
  <inkml:trace contextRef="#ctx0" brushRef="#br0" timeOffset="1663.043">787 149 6880 0 0,'-2'-7'261'0'0,"0"0"-110"0"0,1 0-76 0 0,0-9 23 0 0,1 11-39 0 0,1 1 37 0 0,0-1 53 0 0,0 0 65 0 0,0 0 77 0 0,1 0 93 0 0,0 0-113 0 0,-1 1 78 0 0,0 0 97 0 0,4-5 659 0 0,-1 6-750 0 0,1-1 87 0 0,0 0-38 0 0,0 1-35 0 0,0-1-34 0 0,7-1 238 0 0,0-1-116 0 0,0 2-102 0 0,1 0-88 0 0,0 1-74 0 0,1 0-61 0 0,8 0-7 0 0,31-1 27 0 0,-38 4-47 0 0,0 0 68 0 0,21 1-147 0 0,-1 2 72 0 0,7 3 85 0 0,19 7 140 0 0,-57-11-323 0 0,-1-1 0 0 0,1 1 0 0 0,0 0 0 0 0,-1-1 0 0 0,0 2 0 0 0,1-1 0 0 0,-1 0 0 0 0,0 1 0 0 0,0-1 0 0 0,0 1 0 0 0,-1 0 0 0 0,1 0 0 0 0,-1 0 0 0 0,2 2 0 0 0,-3-4-1 0 0,-1 1 1 0 0,0-1 0 0 0,1 0 0 0 0,-1 0 0 0 0,0 0 0 0 0,0 0 0 0 0,0 0 0 0 0,0 0 0 0 0,0 0 0 0 0,0 0 0 0 0,0 0 0 0 0,0 0 0 0 0,0 0 0 0 0,0 0 0 0 0,0 1 0 0 0,-1-1 0 0 0,1 0 0 0 0,-1 0 0 0 0,1 0-1 0 0,0 0 1 0 0,-1 0 0 0 0,0 0 0 0 0,1-1 0 0 0,-1 1 0 0 0,0 0 0 0 0,1 0 0 0 0,-1 0 0 0 0,-3 3 4 0 0,1 0-1 0 0,-1 0 1 0 0,0-1-1 0 0,0 1 1 0 0,-2 1-4 0 0,-17 9 107 0 0,-3-2-34 0 0,-27 8 1 0 0,27-11-56 0 0,1 0-3 0 0,0 0-57 0 0,-1-1-71 0 0,1-2-82 0 0,21-6 184 0 0,-8 5 18 0 0,16-4-18 0 0,5 3-88 0 0,-4-2 41 0 0,18 6-4 0 0,0-1-37 0 0,8 4-318 0 0,17 8 417 0 0,-23-6-95 0 0,-2 2 59 0 0,13 10 36 0 0,-17-12 0 0 0,-1 0 0 0 0,1 3 0 0 0,-14-12 0 0 0,0 1 0 0 0,0 1 0 0 0,0-1 0 0 0,0 1 0 0 0,-1 0 0 0 0,0 0 0 0 0,-1 0 0 0 0,3 4 0 0 0,1 7 54 0 0,-3 7 168 0 0,-4-22-193 0 0,0 0 1 0 0,0 1 0 0 0,-1-1 0 0 0,1 0-1 0 0,-1 1 1 0 0,1-1 0 0 0,-1 0 0 0 0,0 0-1 0 0,0 1-29 0 0,-9 13 137 0 0,-2-5 138 0 0,-4-3-107 0 0,-19 5-1 0 0,24-10-109 0 0,-1 1 7 0 0,-1-1 0 0 0,1 0 1 0 0,-13 0-66 0 0,0-1 73 0 0,-1-1 0 0 0,-18-2-73 0 0,32 1-33 0 0,-1-1 45 0 0,-27-5 158 0 0,23 3-136 0 0,8 1-51 0 0,-1-1-41 0 0,-1 0-58 0 0,1 0-67 0 0,0-1-80 0 0,0 1-89 0 0,9 2-224 0 0,1 1-28 0 0,0 0-4 0 0</inkml:trace>
  <inkml:trace contextRef="#ctx0" brushRef="#br0" timeOffset="1991.061">1319 648 11312 0 0,'0'0'256'0'0,"0"0"34"0"0,0 0 21 0 0,0 0-35 0 0,2 3-183 0 0,6 6-79 0 0,-5-5 8 0 0,-1 0 42 0 0,1 1 38 0 0,-1-1 34 0 0,0 3 123 0 0,0 1 55 0 0,1 7 428 0 0,-1 7 379 0 0,-2-12-673 0 0,0 0-13 0 0,0 1-94 0 0,0-3-152 0 0,0 0-107 0 0,-2 29 327 0 0,0-2-73 0 0,5 0-39 0 0,-3-33-406 0 0,1 0 87 0 0,-1 0 78 0 0,2 2 110 0 0,-1 0-28 0 0,-1-2-120 0 0,1 1-78 0 0,-1-1-91 0 0,1-1-60 0 0,-1 1-90 0 0,0-1-102 0 0,1 1-114 0 0,-1-2 121 0 0,0 0-61 0 0,0 0-56 0 0,0 0-48 0 0,0 0-166 0 0,0 0-47 0 0,0 0-201 0 0,0 0-539 0 0</inkml:trace>
  <inkml:trace contextRef="#ctx0" brushRef="#br0" timeOffset="2240.998">1377 545 12896 0 0,'-1'-2'93'0'0,"1"1"-44"0"0,-1 0-40 0 0,0-2-67 0 0,1 2 70 0 0,0 0 39 0 0,1-1 87 0 0,0 0 107 0 0,0 0-75 0 0,0 0 37 0 0,0 0 40 0 0,0 0 43 0 0,1 0-213 0 0,0-1 62 0 0,4-2 478 0 0,-3 3-409 0 0,-1 1-143 0 0,-1 0-43 0 0,0 1 149 0 0,-1 0-3 0 0,0 1-140 0 0,4 2 166 0 0,-3-2-169 0 0,1 0-48 0 0,-1-1-79 0 0,1 1-103 0 0,-2-1 55 0 0,1 0-34 0 0,-1 1-38 0 0,0-1-41 0 0,0 0-89 0 0,1 0-57 0 0,-1 0-52 0 0,0 0-45 0 0,0 0-151 0 0,0 0-45 0 0,0 0-182 0 0,0 0-491 0 0</inkml:trace>
  <inkml:trace contextRef="#ctx0" brushRef="#br0" timeOffset="2813.354">1556 437 9184 0 0,'0'0'208'0'0,"0"0"33"0"0,0 0 14 0 0,0 6-63 0 0,1 3-128 0 0,1 2-6 0 0,-1-1 107 0 0,0 1 91 0 0,0 0 74 0 0,-1-2 19 0 0,0 1 35 0 0,-3 37 1545 0 0,2-33-1419 0 0,0 0-91 0 0,1-7-254 0 0,-1 0-35 0 0,1 0-40 0 0,0 0-43 0 0,-1 22 310 0 0,-1 14 101 0 0,-1-13-137 0 0,2 17-168 0 0,2-15 27 0 0,-1-14-21 0 0,0 0 56 0 0,-2-1-40 0 0,1-9-42 0 0,1-4-27 0 0,-1 0 36 0 0,1-2 20 0 0,0-2 4 0 0,0 0-15 0 0,0 0-64 0 0,0-1 2 0 0,0 0-34 0 0,1-12 35 0 0,7-19-66 0 0,3 1-96 0 0,2 1-79 0 0,3 1-65 0 0,-9 18-5 0 0,0 1 1 0 0,9-10 220 0 0,-7 11-152 0 0,0 0 1 0 0,0 1 0 0 0,0 0-1 0 0,1 1 1 0 0,5-4 151 0 0,16-7-168 0 0,-27 16 151 0 0,1 0-1 0 0,0 0 1 0 0,-1 0 0 0 0,1 1 0 0 0,0 0 0 0 0,0-1 0 0 0,0 2 0 0 0,0-1 0 0 0,3 0 17 0 0,-8 1 0 0 0,0 0 0 0 0,0 0 0 0 0,1 0 0 0 0,-1 0 0 0 0,0 0 0 0 0,0 0 0 0 0,1 0 0 0 0,-1 0 0 0 0,0 0 0 0 0,0 0 0 0 0,1 0 0 0 0,-1 1 0 0 0,0-1 0 0 0,0 0 0 0 0,1 0 0 0 0,-1 0 0 0 0,0 0 0 0 0,0 0 0 0 0,0 0 0 0 0,1 1 0 0 0,-1-1 0 0 0,0 0 0 0 0,0 0 0 0 0,0 0 0 0 0,0 0 0 0 0,1 1 0 0 0,-1-1 0 0 0,0 0 0 0 0,0 0 0 0 0,0 1 0 0 0,0-1 0 0 0,0 0 0 0 0,0 0 0 0 0,0 1 0 0 0,1-1 0 0 0,-1 0 0 0 0,0 0 0 0 0,0 1 0 0 0,0-1 0 0 0,0 0 0 0 0,0 0 0 0 0,0 1 0 0 0,0-1 0 0 0,0 0 0 0 0,0 0 0 0 0,-1 1 0 0 0,-1 7 0 0 0,2-8 0 0 0,-4 4 0 0 0,0 0 0 0 0,0-1 0 0 0,0 1 0 0 0,0-1 0 0 0,-1 0 0 0 0,1 0 0 0 0,-1 0 0 0 0,-1 0 0 0 0,-1 1 0 0 0,-13 7-2 0 0,0-1 0 0 0,-5 0 2 0 0,-4 3 13 0 0,1 1 41 0 0,-1 4-64 0 0,18-12-39 0 0,10-3 42 0 0,-4 2 20 0 0,5-2 40 0 0,4 9 1 0 0,-3-11-46 0 0,0 1 0 0 0,0-1 0 0 0,0 1 0 0 0,0-1 0 0 0,1 1 0 0 0,-1-1 0 0 0,0 0 0 0 0,1 0 0 0 0,0 1-8 0 0,18 11 125 0 0,-3-3 56 0 0,-5-1-99 0 0,1-1 33 0 0,3 2 59 0 0,8 4 131 0 0,11 7 152 0 0,-12-7-205 0 0,-6-1-108 0 0,-1 2-86 0 0,-13-12-1 0 0,-3-1-62 0 0,7 4-38 0 0,-6-6-52 0 0,-1 1-42 0 0,0-1-189 0 0,0 0 240 0 0,0 0-5 0 0,0 0-22 0 0,0 0-46 0 0,0 0-16 0 0,0 0-48 0 0,1 0-53 0 0,-1 1-60 0 0,0-1-64 0 0,1 0-60 0 0,-1 1-53 0 0,1-1-47 0 0,0 1-164 0 0,-1-1-46 0 0,1 1-199 0 0,1 1-533 0 0</inkml:trace>
  <inkml:trace contextRef="#ctx0" brushRef="#br0" timeOffset="3323.883">1931 205 10600 0 0,'0'0'308'0'0,"0"0"-2"0"0,0 0-148 0 0,0 0 99 0 0,0 0 16 0 0,1 0-109 0 0,2-1-69 0 0,3 0 21 0 0,-3 1-24 0 0,-1 0 25 0 0,-1 0 54 0 0,1-1 66 0 0,-1 1 78 0 0,6 0 95 0 0,4 0 251 0 0,4-1 137 0 0,-5 1-302 0 0,-2 0-127 0 0,0 1-56 0 0,4 0 162 0 0,0 1-72 0 0,0-1-66 0 0,0 0-61 0 0,0 0-54 0 0,-1 0-47 0 0,1-1-42 0 0,0 1-36 0 0,9 0 7 0 0,37 4-7 0 0,-33-2-9 0 0,-21-2-310 0 0,0 0 78 0 0,1-1 71 0 0,-1 0 58 0 0,1 1 64 0 0,0-1 54 0 0,10 1 370 0 0,-7 0-223 0 0,-2-1-144 0 0,-1 1-76 0 0,0-1-68 0 0,-1 0-56 0 0,0 1-66 0 0,0-1-74 0 0,0 1-82 0 0,-1-1-16 0 0,1 1-68 0 0,-1 0-72 0 0,0-1-78 0 0,1 1-81 0 0,-1 0-88 0 0,0-1-91 0 0,1 1-97 0 0,0 1-1356 0 0,3 1-1286 0 0,-7-3 3540 0 0</inkml:trace>
  <inkml:trace contextRef="#ctx0" brushRef="#br0" timeOffset="3614.211">1944 359 11912 0 0,'0'0'349'0'0,"0"0"-124"0"0,0 0-103 0 0,0 0-35 0 0,2 0-52 0 0,14 3 77 0 0,1-2 51 0 0,19-3 279 0 0,11 0 255 0 0,-23 4-449 0 0,32 2 483 0 0,-39-2-544 0 0,-1-1-52 0 0,3 1-68 0 0,0 0-114 0 0,-10-1-28 0 0,1 0-39 0 0,-1 0-42 0 0,1 0-44 0 0,-9-1 110 0 0,1 0-141 0 0,0 0-35 0 0,3 1-356 0 0,-2-1 86 0 0,0 1-47 0 0,4-1-685 0 0,3 0-623 0 0,5 0-1078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5T17:22:26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288 82 10512 0 0,'-1'-1'306'0'0,"-11"-9"-98"0"0,-2 4-64 0 0,-5 2-29 0 0,-10 5 5 0 0,0 6 31 0 0,11-1 19 0 0,4 0 42 0 0,1 0 83 0 0,0 1 39 0 0,0 2-49 0 0,0 1 87 0 0,1 1 0 0 0,0 1 0 0 0,-3 3-372 0 0,1 2 303 0 0,1 2-76 0 0,0 6-33 0 0,-2 15-4 0 0,13-34-159 0 0,1 1 1 0 0,0-1-1 0 0,0 1 0 0 0,1-1 0 0 0,-1 1 0 0 0,1-1 1 0 0,1 1-1 0 0,-1-1 0 0 0,2 3-31 0 0,4 11 147 0 0,5-1 55 0 0,-10-17-168 0 0,0 0 0 0 0,0-1 0 0 0,0 0 0 0 0,1 1 0 0 0,-1-1 0 0 0,1 0 1 0 0,-1 1-1 0 0,1-1 0 0 0,-1 0 0 0 0,1 0 0 0 0,0-1 0 0 0,-1 1 0 0 0,1 0 0 0 0,0 0 1 0 0,1 0-35 0 0,-1-1 34 0 0,1 0 0 0 0,-1 1 0 0 0,0-1 0 0 0,0 0 0 0 0,0 0 0 0 0,1 0 0 0 0,-1-1 1 0 0,0 1-1 0 0,0 0 0 0 0,0-1 0 0 0,0 0 0 0 0,1 0-34 0 0,1 0 38 0 0,-1-1 0 0 0,0 1-1 0 0,0-1 1 0 0,0 0 0 0 0,0 0 0 0 0,-1 0-1 0 0,1 0 1 0 0,0 0-38 0 0,-1-1 24 0 0,0 1-1 0 0,0 0 1 0 0,0-1 0 0 0,0 1 0 0 0,0-1-1 0 0,-1 0 1 0 0,1 1 0 0 0,0-2-24 0 0,9-33 153 0 0,-3-18-27 0 0,-7 40-96 0 0,11-29 77 0 0,-12 42-102 0 0,1-1 0 0 0,-1 0 1 0 0,0 1-1 0 0,1-1 0 0 0,-1 1 0 0 0,1-1 1 0 0,0 1-1 0 0,-1-1 0 0 0,1 1 0 0 0,1 0 1 0 0,-1-1-1 0 0,0 1 0 0 0,0 0 0 0 0,1 0 1 0 0,-1 0-1 0 0,1 0 0 0 0,0 0 0 0 0,1-1-5 0 0,-1 1 48 0 0,-1 0-14 0 0,0 1 68 0 0,-1 1 5 0 0,0 0-10 0 0,7 5-43 0 0,-2 2-37 0 0,7 20-53 0 0,-8-17 43 0 0,0-1 46 0 0,4 6-13 0 0,-2-1-1 0 0,0 1 1 0 0,-1 1 0 0 0,-1-1-1 0 0,0 1 1 0 0,1 12-40 0 0,10 36 143 0 0,-12-51-83 0 0,-1 0-1 0 0,0 0 0 0 0,0 9-59 0 0,2 19 98 0 0,0-8 119 0 0,0 19-217 0 0,-2-24 87 0 0,-2-11-6 0 0,-1 0 0 0 0,-1-1 0 0 0,-2 16-81 0 0,0-7 31 0 0,1 0-41 0 0,2-8-3 0 0,-1 16 26 0 0,0-9 55 0 0,-1-1 1 0 0,-6 21-69 0 0,-3-8 23 0 0,4-19-28 0 0,-1 1 36 0 0,-2-1 38 0 0,-1 0 39 0 0,-1-3 43 0 0,-3-1 43 0 0,0-4 45 0 0,-3-3 46 0 0,17-6-259 0 0,1 0-1 0 0,-1 0 1 0 0,1 0-1 0 0,-1 0 0 0 0,0 0 1 0 0,1 0-1 0 0,-1-1 1 0 0,0 1-1 0 0,1 0 0 0 0,-1-1 1 0 0,1 1-1 0 0,-2-1-25 0 0,-18-13 219 0 0,3-4-66 0 0,5 0-46 0 0,2-2-26 0 0,7 12-48 0 0,1 0 0 0 0,0-1-1 0 0,0 0 1 0 0,0-4-33 0 0,-2-17 132 0 0,3 8 31 0 0,2-1 82 0 0,0 18-207 0 0,0 0-1 0 0,1 0 1 0 0,0-1-1 0 0,1-3-37 0 0,3-7 30 0 0,2 1-35 0 0,1 0-37 0 0,1 2-40 0 0,2 1-44 0 0,0 1-47 0 0,0 3 5 0 0,0 1 58 0 0,0 0 49 0 0,0 0 39 0 0,10-3 57 0 0,-7 4 58 0 0,0 1 1 0 0,9-1-94 0 0,-4 1 8 0 0,0 1-77 0 0,0 1-109 0 0,-9 2 40 0 0,-1 0-39 0 0,5 0-124 0 0,-1 0-83 0 0,0 0-93 0 0,0 0-100 0 0,-10 1 112 0 0,-1 0-72 0 0,1 0-64 0 0,-1 0-56 0 0,2-1-193 0 0,-1 1-55 0 0,1 0-235 0 0,1-1-629 0 0,-5 1 1766 0 0</inkml:trace>
  <inkml:trace contextRef="#ctx0" brushRef="#br0" timeOffset="868.641">611 638 11024 0 0,'0'0'248'0'0,"0"0"34"0"0,0 0 22 0 0,0 0-29 0 0,0 0-144 0 0,0 0 58 0 0,0 0 47 0 0,0 0 11 0 0,0 0 18 0 0,1 3 75 0 0,1 6-33 0 0,2 17 493 0 0,-4-18-586 0 0,0 0-38 0 0,-2 8 191 0 0,1-1-64 0 0,0 0-54 0 0,0 0-46 0 0,0 15 93 0 0,-4 13 46 0 0,-3 2 211 0 0,-2-1-87 0 0,1-5-123 0 0,1 2-77 0 0,0-12 0 0 0,6-23-165 0 0,0 1 1 0 0,1-1-1 0 0,-1 1 1 0 0,2-1-1 0 0,-1 4-101 0 0,0-8-5 0 0,1 0 56 0 0,-1 0 64 0 0,-2 0 119 0 0,1-2 0 0 0,1-1-118 0 0,0-1-64 0 0,0 0-57 0 0,1-4 11 0 0,0 0 0 0 0,0 0-1 0 0,0 0 1 0 0,0 0-1 0 0,1 0-5 0 0,7-31-70 0 0,-2 18-22 0 0,1 1-46 0 0,0 0-55 0 0,0 2-62 0 0,5-9-146 0 0,-6 15 135 0 0,0 1-1 0 0,1-1 1 0 0,0 1 0 0 0,6-7 266 0 0,5 0-337 0 0,1 2 68 0 0,1 3 96 0 0,-9 7 131 0 0,1 1 33 0 0,13-3-72 0 0,0 0 18 0 0,-3 1 35 0 0,-13 5-32 0 0,1 3 68 0 0,-6-2 2 0 0,-2-1 75 0 0,0 1 11 0 0,6 6-44 0 0,-8-6-42 0 0,1 0 0 0 0,-1-1-1 0 0,0 1 1 0 0,1 0 0 0 0,-1 0 0 0 0,0-1 0 0 0,1 1 0 0 0,-1 0 0 0 0,0 0 0 0 0,0-1 0 0 0,1 1 0 0 0,-1 0-1 0 0,0 0 1 0 0,0 0 0 0 0,0 0-10 0 0,0 0 15 0 0,-1 1-1 0 0,1-1 0 0 0,-1 1 0 0 0,1-1 1 0 0,-1 0-1 0 0,1 0 0 0 0,-1 1 1 0 0,1-1-1 0 0,-1 0 0 0 0,0 0 0 0 0,0 1 1 0 0,0-1-1 0 0,0 0 0 0 0,0 0 1 0 0,0 0-1 0 0,0 0 0 0 0,0 0 0 0 0,-1 0-14 0 0,-27 21 187 0 0,-20 16 89 0 0,40-30-229 0 0,1-1-31 0 0,3-2 31 0 0,1 1 41 0 0,1 1 67 0 0,3-4-122 0 0,-1 0 58 0 0,4 9 587 0 0,-1-9-564 0 0,-1-1-104 0 0,0-1-40 0 0,0 1 198 0 0,-1-1-31 0 0,1 1-57 0 0,1 0-41 0 0,5 4 27 0 0,-7-6-52 0 0,14 9 166 0 0,1-1-46 0 0,18 5 36 0 0,36 7 34 0 0,-49-15-110 0 0,-17-4-177 0 0,0-1 43 0 0,2 1 43 0 0,8 2 97 0 0,-9-2-114 0 0,0-1-52 0 0,1 1-104 0 0,-3 0 39 0 0,0-1-36 0 0,1 0-38 0 0,-1 1-44 0 0,0-1-47 0 0,0 1-50 0 0,0-1-101 0 0,-1 0-71 0 0,1 0-63 0 0,-1 1-55 0 0,1-1-190 0 0,-1 0-53 0 0,1 1-230 0 0,1-1-612 0 0</inkml:trace>
  <inkml:trace contextRef="#ctx0" brushRef="#br0" timeOffset="1732.455">1061 20 11792 0 0,'0'0'172'0'0,"0"0"-41"0"0,0-1 32 0 0,1 0-92 0 0,1-1 12 0 0,-2 1-13 0 0,1 0 50 0 0,1-6-73 0 0,-1 6 124 0 0,-1 1 50 0 0,0 0 10 0 0,0 1 2 0 0,-1 6-22 0 0,0 0 0 0 0,0 0 0 0 0,-1-1 0 0 0,0 1 0 0 0,0-1 0 0 0,-1 2-211 0 0,-8 31 965 0 0,6-3-430 0 0,1 0-72 0 0,1 0-68 0 0,1 1-62 0 0,2 0-58 0 0,0-1-54 0 0,2 1-50 0 0,0 0-45 0 0,-1 10 13 0 0,0-21-26 0 0,0-1-1 0 0,2 4-112 0 0,0 3 18 0 0,0 0 30 0 0,4-4 48 0 0,-6-26-89 0 0,-1 0 0 0 0,0-1 1 0 0,1 1-1 0 0,-1 0 0 0 0,0 0 1 0 0,1-1-1 0 0,-1 1 0 0 0,0 0 0 0 0,0 0 1 0 0,-1 1-8 0 0,1 12 81 0 0,4-2 61 0 0,-3-12-53 0 0,-1-1-1 0 0,0 0-36 0 0,-1-1-163 0 0,0-6 18 0 0,0-6-66 0 0,1 1-97 0 0,1 6 67 0 0,-1-1-36 0 0,0 0-37 0 0,-1-1-40 0 0,0 0 121 0 0,0 0-59 0 0,0 0-57 0 0,0 0-53 0 0,0 1 22 0 0,0 0-33 0 0,-1-7-453 0 0,0 0-110 0 0,-1 1-97 0 0,-4-12-756 0 0</inkml:trace>
  <inkml:trace contextRef="#ctx0" brushRef="#br0" timeOffset="2191.478">1005 197 8320 0 0,'3'-17'236'0'0,"-1"0"-39"0"0,5-28 310 0 0,-3 31-285 0 0,0 0 54 0 0,4-2 169 0 0,-3 8-172 0 0,0 1 40 0 0,1 0 42 0 0,2 1 48 0 0,0 0 51 0 0,1 0 55 0 0,4-1-62 0 0,1 1-65 0 0,-1 1-57 0 0,1 1-48 0 0,2 0 4 0 0,1 1-42 0 0,-2 1 61 0 0,-1 0 1 0 0,9 2-301 0 0,5 0 375 0 0,-1 1-76 0 0,0 1-56 0 0,0 1-41 0 0,-13-1-76 0 0,0 1 1 0 0,-1 1-1 0 0,0 0 0 0 0,6 3-126 0 0,11 7 257 0 0,-28-13-231 0 0,0 0 0 0 0,0 0 0 0 0,-1 0 0 0 0,1 1 0 0 0,0-1 0 0 0,0 1 0 0 0,-1-1 0 0 0,1 1 0 0 0,-1 0 0 0 0,1-1 0 0 0,-1 1 0 0 0,0 0-1 0 0,0 0 1 0 0,1 0 0 0 0,-1 0 0 0 0,-1 0 0 0 0,1 0 0 0 0,0 0 0 0 0,0 0 0 0 0,-1 0 0 0 0,1 1-26 0 0,-1-1 24 0 0,0 0 0 0 0,0 0 0 0 0,0 0 0 0 0,0 0 0 0 0,-1 0 1 0 0,1-1-1 0 0,-1 1 0 0 0,1 0 0 0 0,-1 0 0 0 0,0 1-24 0 0,-5 8 82 0 0,-3-1-38 0 0,3-4-9 0 0,0-1 0 0 0,-1 0 0 0 0,0 0-1 0 0,0-1 1 0 0,0 0 0 0 0,0 0 0 0 0,-1-1-1 0 0,-1 1-34 0 0,-29 9 87 0 0,0-2-76 0 0,19-6-46 0 0,0 1-36 0 0,-19 5-51 0 0,12-4-29 0 0,5-2-43 0 0,0 1-79 0 0,2-2-34 0 0,0 1-78 0 0,-1 2 210 0 0,8-3 119 0 0,11-3-31 0 0,1-1-16 0 0,0 0-1 0 0,0 0 0 0 0,0 0-12 0 0,2 0 47 0 0,5 2-20 0 0,-5-2 29 0 0,19 5-265 0 0,0 0 80 0 0,0 0 69 0 0,1-1 59 0 0,0 0 43 0 0,0 1 38 0 0,50 14 28 0 0,-42-8-28 0 0,-12-4-16 0 0,-1 2-33 0 0,11 7 40 0 0,-1 1 94 0 0,-1 3 99 0 0,-2 1 106 0 0,-1 2 112 0 0,-4 3 119 0 0,-4 2 124 0 0,-9-13-255 0 0,-2 0 33 0 0,-2-5-105 0 0,-1 0-55 0 0,-2 0-45 0 0,-1-1-40 0 0,-7 10 71 0 0,7-16-189 0 0,0-1 0 0 0,0 1 0 0 0,0-1 0 0 0,0 1 0 0 0,-1-1 0 0 0,1 0 0 0 0,-1 0 0 0 0,0 0 0 0 0,0 1-24 0 0,-11 3 116 0 0,-4-1 96 0 0,-15 0-67 0 0,0-2 0 0 0,-1-1-1 0 0,-28-3-144 0 0,52 1-60 0 0,0-1 39 0 0,-2 1 36 0 0,-6-1 61 0 0,-11-1 64 0 0,10 1-120 0 0,3 0-100 0 0,8 1-4 0 0,0-1-36 0 0,-5-1-171 0 0,6 1 97 0 0,1 1-35 0 0,-1-2-38 0 0,1 1-41 0 0,-1 0-42 0 0,1 0-46 0 0,-17-5-846 0 0</inkml:trace>
  <inkml:trace contextRef="#ctx0" brushRef="#br0" timeOffset="4592.834">1557 736 8120 0 0,'0'0'182'0'0,"0"0"29"0"0,0 0 12 0 0,0 0-87 0 0,0-1-69 0 0,1 1-47 0 0,1-3-44 0 0,-2 2 47 0 0,1 1 22 0 0,0-1 34 0 0,-1 0 41 0 0,1 1 49 0 0,0-1 84 0 0,-1 0 81 0 0,1 1 90 0 0,0-1 101 0 0,-1 1 112 0 0,1 0 122 0 0,-1 0-331 0 0,0 0 35 0 0,0 0 36 0 0,1 0 37 0 0,3 6-241 0 0,0 0-54 0 0,-2 1-44 0 0,0 1-35 0 0,0 5 45 0 0,-1 8 56 0 0,0-8-70 0 0,0-1 57 0 0,1 4-84 0 0,-2-1-45 0 0,2 12 48 0 0,-1 17-50 0 0,-8 21-25 0 0,3-38-49 0 0,3-12-23 0 0,1-9-9 0 0,-1-1 0 0 0,0 1 0 0 0,0-1 0 0 0,0 1 0 0 0,0 0-13 0 0,1-6-91 0 0,-1 0 33 0 0,1 2 28 0 0,-1 1 87 0 0,1 0 62 0 0,-1 1 81 0 0,0 1 158 0 0,0-2-73 0 0,0-3-132 0 0,1 0-33 0 0,0-3-112 0 0,-1-8-21 0 0,0 1 38 0 0,1 3 17 0 0,0 1 1 0 0,-1 0-1 0 0,2 0 1 0 0,-1 0-1 0 0,1-5-42 0 0,2 0 40 0 0,1-9-12 0 0,8-25-32 0 0,-3 18-93 0 0,-6 15 63 0 0,1 0-1 0 0,1 0 1 0 0,1-2 34 0 0,-4 10-12 0 0,0 0 1 0 0,0 0-1 0 0,1 1 0 0 0,-1-1 0 0 0,1 1 1 0 0,0-1-1 0 0,0 1 0 0 0,0 0 1 0 0,1 1-1 0 0,-1-1 0 0 0,3-1 12 0 0,1 0-143 0 0,0 0 46 0 0,0 0 41 0 0,0 1 33 0 0,8-3 51 0 0,-9 3 19 0 0,1 1 1 0 0,0 1-1 0 0,0-1 1 0 0,1 1-48 0 0,3 0 20 0 0,0 1-49 0 0,2 1-96 0 0,-6 1 17 0 0,-1-1-36 0 0,5 5 110 0 0,-5 1-11 0 0,-6 5 32 0 0,-7 4 17 0 0,-11 5 12 0 0,11-14-21 0 0,-1-1 1 0 0,0 0-1 0 0,-1-1 1 0 0,1 1-1 0 0,-10 3 5 0 0,-6 1 43 0 0,0-1 63 0 0,1-1 86 0 0,1-2 106 0 0,3-3-298 0 0,15 0 0 0 0,11 0 0 0 0,1-1 3 0 0,-1 1 0 0 0,1 0-1 0 0,-1 1 1 0 0,0-1 0 0 0,6 5-3 0 0,11 4 153 0 0,-3-3-47 0 0,-8-1-107 0 0,-6-3-33 0 0,0-1 50 0 0,8 5 122 0 0,6 4 136 0 0,-13-7-188 0 0,-3-3-37 0 0,-4-2-38 0 0,1 0 0 0 0,-1 0 0 0 0,0 0 1 0 0,1 0-1 0 0,-1 0 0 0 0,0 0 0 0 0,0 0 0 0 0,0 0 0 0 0,0 1 0 0 0,0-1 0 0 0,1 1-11 0 0,0 2 24 0 0,3 0 37 0 0,8 7 245 0 0,-8-10-261 0 0,-4 0 107 0 0,-1-1 25 0 0,0 0-1 0 0,0 0-102 0 0,1 0 4 0 0,0 0-46 0 0,4-1-62 0 0,-2 0 42 0 0,-2 0 60 0 0,0 0 50 0 0,-1-1 70 0 0,0 2-196 0 0,0 0-1 0 0,0-1 0 0 0,0 1 1 0 0,0 0-1 0 0,0 0 0 0 0,0 0 1 0 0,-1-1-1 0 0,1 1 1 0 0,0 0-1 0 0,0 0 0 0 0,0 0 1 0 0,0-1-1 0 0,0 1 0 0 0,0 0 1 0 0,-1 0-1 0 0,1 0 0 0 0,0 0 1 0 0,0 0-1 0 0,0-1 0 0 0,0 1 1 0 0,-1 0-1 0 0,1 0 0 0 0,0 0 1 0 0,0 0-1 0 0,0 0 0 0 0,-1 0 1 0 0,1 0-1 0 0,0 0 1 0 0,0-1-1 0 0,0 1 0 0 0,-1 0 1 0 0,1 0-1 0 0,0 0 0 0 0,0 0 1 0 0,-1 0 4 0 0,-1 2-142 0 0,1-2-162 0 0,1 0 157 0 0,0 0 58 0 0,0 0-35 0 0,0 0-11 0 0,0 0-34 0 0,0 0-40 0 0,0 0-44 0 0,0 0-48 0 0,0 0-46 0 0,0 0-41 0 0,0 0-38 0 0,0 0-274 0 0,0 0-62 0 0,0 0-49 0 0,0 0-35 0 0,0 0-1515 0 0,0 0-1338 0 0</inkml:trace>
  <inkml:trace contextRef="#ctx0" brushRef="#br0" timeOffset="5543.219">2000 806 6792 0 0,'0'0'149'0'0,"0"0"23"0"0,0 0 13 0 0,1-1-21 0 0,0-1-294 0 0,0 0 55 0 0,0 0 52 0 0,-1 0 49 0 0,1 0 45 0 0,0 0 42 0 0,1 1 38 0 0,-1-1 35 0 0,0 0 78 0 0,0 0 39 0 0,2-1 396 0 0,-1 1 2 0 0,3-4 1001 0 0,-3 4-1051 0 0,0 0-79 0 0,0 0-109 0 0,-1 1-284 0 0,0 0-38 0 0,-1 0 403 0 0,1 0 118 0 0,1 0-65 0 0,7-1 1191 0 0,-7 3-948 0 0,2 7-574 0 0,2 4 79 0 0,-3 12 186 0 0,-2 1-83 0 0,-2 1-64 0 0,0-1-45 0 0,-2 24 276 0 0,4-42-498 0 0,0 3-60 0 0,0-1-5 0 0,0-3 48 0 0,-1-5-397 0 0,0-1 118 0 0,0 1 103 0 0,0 0 86 0 0,0 0 83 0 0,0 0 65 0 0,0 2 529 0 0,0-2-453 0 0,1 0-150 0 0,-1 0-59 0 0,0-1-62 0 0,0 1-66 0 0,0 0-76 0 0,0-1-84 0 0,0 1-125 0 0,0 0-119 0 0,0-1 205 0 0,0 1-34 0 0,1-1-36 0 0,-1 0-37 0 0,0 1-39 0 0,0-1-40 0 0,0 0-42 0 0,0 1-42 0 0,0-1-45 0 0,0 0-45 0 0,0 1-48 0 0,0-1-49 0 0,0 0-1626 0 0,0 0-1348 0 0</inkml:trace>
  <inkml:trace contextRef="#ctx0" brushRef="#br0" timeOffset="5760.042">2045 600 15464 0 0,'0'-1'356'0'0,"0"1"-96"0"0,-1-1-82 0 0,1 0-65 0 0,-2-1-28 0 0,0-3-62 0 0,1 4 24 0 0,0-1 67 0 0,0 0-84 0 0,0 0-71 0 0,-1-1-92 0 0,0 0 43 0 0,1 1 105 0 0,1 0 71 0 0,-1 1 88 0 0,0 0 52 0 0,0-1 85 0 0,0 1 96 0 0,0 0 109 0 0,0-1-102 0 0,1 1 92 0 0,0 0 134 0 0,1-1 929 0 0,1 2-1057 0 0,-1 0-108 0 0,0 1-68 0 0,0-1-84 0 0,0 0-101 0 0,0 0-118 0 0,-1 0-66 0 0,1 0-36 0 0,-1 1-38 0 0,0-1-40 0 0,1 0-42 0 0,-1 0-45 0 0,5 3-147 0 0,-2 2-100 0 0,0-2 42 0 0,3 3-240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5T17:21:01.435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-130-142 8208 0 0,'-19'-4'234'0'0,"15"3"6"0"0,4 1-176 0 0,-1 0-37 0 0,-1 0 20 0 0,1 0 138 0 0,1 0 59 0 0,0 0 11 0 0,-1 0-431 0 0,0 0 111 0 0,0 1 102 0 0,0-1 87 0 0,-1 0 126 0 0,1 1 91 0 0,-1-1 158 0 0,0 1 362 0 0,-1 1 359 0 0,3-2-855 0 0,0 1-41 0 0,1-1 7 0 0,-1 1-106 0 0,1-1-158 0 0,0 1-35 0 0,0-1-38 0 0,0 0-41 0 0,5 1 299 0 0,0 0-50 0 0,7 0 90 0 0,11 2 180 0 0,-18-1-218 0 0,0-2-97 0 0,0 0-61 0 0,2-1-45 0 0,-2 1-12 0 0,-3 0 18 0 0,5 0 162 0 0,0 0-46 0 0,5 0 63 0 0,-2 2-114 0 0,28 6 50 0 0,-36-8-169 0 0,0 1-9 0 0,5 0 20 0 0,7 1 28 0 0,19 0-5 0 0,17-1 90 0 0,-29-1-89 0 0,9-2 25 0 0,-23 1-62 0 0,-5 1 1 0 0,0 1 0 0 0,-1-2-1 0 0,1 1 1 0 0,0 0-1 0 0,0 0 1 0 0,-1-1-1 0 0,1 1 1 0 0,0-1-1 0 0,-1 0-1 0 0,7-1 40 0 0,0 1-30 0 0,-2-2 1 0 0,-3 2 96 0 0,1 0-109 0 0,-3 0-39 0 0,1 1-34 0 0,-1-1-40 0 0,1 1-47 0 0,-1-1-51 0 0,-1 1-60 0 0,0-1-63 0 0,-1 1-71 0 0,-3-3-302 0 0</inkml:trace>
  <inkml:trace contextRef="#ctx0" brushRef="#br0" timeOffset="361.824">-209 53 9272 0 0,'19'-3'208'0'0,"-15"3"33"0"0,-4 0 14 0 0,7-2-63 0 0,-1 2-128 0 0,0-1-40 0 0,-1 0 47 0 0,1 1 42 0 0,-2-1 38 0 0,5 0 252 0 0,-1 0 107 0 0,1 0 223 0 0,10-1 1102 0 0,-12 2-1245 0 0,-2-1-166 0 0,2 1-81 0 0,-1 0-101 0 0,1 0-121 0 0,6-1 179 0 0,0 0-34 0 0,3-1 17 0 0,8-1 96 0 0,17-3 264 0 0,-13 4-125 0 0,0 1-340 0 0,14-4 43 0 0,-17 2-92 0 0,5 0 33 0 0,-9 1-85 0 0,-2 0 15 0 0,-4 1-62 0 0,2 0-40 0 0,5 1-45 0 0,-21 0-63 0 0,-1 0-11 0 0,0 0 34 0 0,0 0-14 0 0,0 0-58 0 0,0 0-163 0 0,1 0-297 0 0,4 0-20 0 0</inkml:trace>
  <inkml:trace contextRef="#ctx0" brushRef="#br0" timeOffset="2529.105">942-458 7584 0 0,'0'0'222'0'0,"-1"-1"-15"0"0,0-2-310 0 0,-1 0 74 0 0,1 0 64 0 0,0 0 56 0 0,-1-2 192 0 0,0-7 815 0 0,2 10-898 0 0,0 0-42 0 0,0 1 248 0 0,0 1 2 0 0,0 0-276 0 0,0-1 89 0 0,-1 0 77 0 0,1 0 61 0 0,-1-2 400 0 0,0-1 605 0 0,1 3-805 0 0,2-1 40 0 0,1 1-119 0 0,-1 0-106 0 0,0 0-92 0 0,1 1-47 0 0,0 1-91 0 0,1-1-59 0 0,2 2-55 0 0,-1-1-7 0 0,-2 0 37 0 0,0-1 39 0 0,-1 1 61 0 0,-1-1-65 0 0,0 0 34 0 0,0 1-63 0 0,7 1-34 0 0,-3-1 22 0 0,-2 0 17 0 0,0-1 41 0 0,1 1 120 0 0,-1 1 115 0 0,-2-2-266 0 0,-1 0-5 0 0,0 0-11 0 0,0 5 0 0 0,0 13-66 0 0,-2 13 6 0 0,-6 14-77 0 0,0-5 51 0 0,5-13 21 0 0,1 0 0 0 0,2 22 0 0 0,0-21 0 0 0,1-11 35 0 0,1-1 1 0 0,1 10-36 0 0,2-2 4 0 0,-5-22 11 0 0,0 0-1 0 0,0-1 1 0 0,0 1 0 0 0,1 0-1 0 0,-1 0 1 0 0,0-1-1 0 0,1 1 1 0 0,0 0 0 0 0,-1-1-1 0 0,1 1 1 0 0,0-1-1 0 0,0 1 1 0 0,0-1 0 0 0,0 1-15 0 0,3 3 28 0 0,3 5-36 0 0,-7-9-177 0 0,1-1 40 0 0,-1 1 38 0 0,1 0 33 0 0,-1 0 13 0 0,1 0 60 0 0,1 2 179 0 0,-1-2-141 0 0,0 0-55 0 0,-1-1-34 0 0,1 1-41 0 0,0-1-49 0 0,-1 1-32 0 0,0-1-50 0 0,1 1-55 0 0,-1-1-61 0 0,1 1-65 0 0,-1-1-71 0 0,1 1-76 0 0,-1-1-81 0 0,1 1-824 0 0</inkml:trace>
  <inkml:trace contextRef="#ctx0" brushRef="#br0" timeOffset="2831.077">808 33 6048 0 0,'0'0'133'0'0,"0"0"23"0"0,0 0 11 0 0,0 0-54 0 0,0 0 0 0 0,0 0 50 0 0,0 0 148 0 0,0 0 271 0 0,0 0 24 0 0,0 0-9 0 0,0 0-45 0 0,0 0-21 0 0,0 0-3 0 0,0 0-20 0 0,0 0-289 0 0,1 0-44 0 0,0-1 70 0 0,2 0-89 0 0,4-2 77 0 0,-5 2-73 0 0,11-3 568 0 0,1 1-89 0 0,-1-1-81 0 0,0 2-72 0 0,4-1 15 0 0,-1 0-75 0 0,4 0 7 0 0,10-1 113 0 0,-6 0-156 0 0,-16 3-177 0 0,0 0-35 0 0,9-1 87 0 0,0 0-100 0 0,0 0-75 0 0,45-6 17 0 0,-49 6-47 0 0,1 0 42 0 0,-1 0-46 0 0,-1 1-46 0 0,13-3-92 0 0,-17 3 34 0 0,-1 1-64 0 0,8-3-256 0 0,-14 2 256 0 0,-1 1-10 0 0,0 0-64 0 0,0 0-175 0 0,1 0-316 0 0,5-2-24 0 0</inkml:trace>
  <inkml:trace contextRef="#ctx0" brushRef="#br0" timeOffset="3258.97">717-497 10912 0 0,'0'0'248'0'0,"0"0"34"0"0,0 0 20 0 0,-1-1-38 0 0,1 1-264 0 0,-1-1 65 0 0,1-1-37 0 0,-1 1-5 0 0,1 0 26 0 0,0 1-49 0 0,0 0 100 0 0,0 0 117 0 0,2-3 456 0 0,0 0-86 0 0,1 1-79 0 0,-1-1-72 0 0,2 1-65 0 0,-1 0-59 0 0,1 1-52 0 0,0-1-46 0 0,2 0 52 0 0,1 0-73 0 0,13-3 230 0 0,-12 4-195 0 0,-5 0-78 0 0,1 0 34 0 0,16-4 196 0 0,0 1-49 0 0,0-1-46 0 0,1 2-41 0 0,10-2 55 0 0,0 2-69 0 0,0 1-54 0 0,0 1-41 0 0,-13 0-192 0 0,9 0 92 0 0,-5 0-2 0 0,-7 1-58 0 0,-3 0-49 0 0,0 0-64 0 0,-1 1-38 0 0,-1 0-65 0 0,0 0-74 0 0,0 1-84 0 0,-6-1 33 0 0,5 1-329 0 0,-7-2 434 0 0,1 0-63 0 0,-1 1 42 0 0,0-1-53 0 0,0 0-60 0 0,0 0-69 0 0,-1 0 59 0 0,0 1-47 0 0,1-1-43 0 0,-1 0-36 0 0,1 0-148 0 0,-1 0-37 0 0,4 1-1558 0 0</inkml:trace>
  <inkml:trace contextRef="#ctx0" brushRef="#br0" timeOffset="3689.225">1464-83 9384 0 0,'-1'1'215'0'0,"0"-1"-73"0"0,-2 2-42 0 0,-3 3 61 0 0,3-4-73 0 0,-9 6 64 0 0,-17 12 45 0 0,20-13-92 0 0,0 0 60 0 0,3-2 2 0 0,0 0 48 0 0,0 1 59 0 0,0-1 65 0 0,-2 2-26 0 0,0 2 80 0 0,-1 2 156 0 0,-5 6 361 0 0,7-8-358 0 0,0 4 7 0 0,5-9-367 0 0,1 0-1 0 0,0 0 0 0 0,0 1 0 0 0,1-1 1 0 0,-1 0-1 0 0,1 0 0 0 0,-1 1 0 0 0,1 1-191 0 0,0-4 241 0 0,9 7 61 0 0,2-2-52 0 0,0-2-45 0 0,0-1-42 0 0,13-3 64 0 0,1-4-99 0 0,-17 1-102 0 0,0 0 1 0 0,0 0 0 0 0,0-1 0 0 0,-1 0-1 0 0,0 0 1 0 0,1 0 0 0 0,2-4-27 0 0,11-10 172 0 0,-13 6-39 0 0,-5 8-57 0 0,0-1 1 0 0,0 0-1 0 0,-1 0 1 0 0,0-1-1 0 0,0 1 1 0 0,1-5-77 0 0,0-9 169 0 0,-5 1-55 0 0,-5 4-94 0 0,1 8-55 0 0,-2 2-37 0 0,-2 1-39 0 0,-2 2-44 0 0,6 1 30 0 0,3 1 2 0 0,1-1 4 0 0,1 0-51 0 0,-1 1-60 0 0,0-1-71 0 0,1 0-10 0 0,0 0-63 0 0,-1 1-68 0 0,1-1-73 0 0,0 0-81 0 0,-1 1-85 0 0,1-1-92 0 0,0 1-98 0 0,-3 0-1353 0 0,-2 3-1260 0 0</inkml:trace>
  <inkml:trace contextRef="#ctx0" brushRef="#br0" timeOffset="4424.356">2025-707 7056 0 0,'0'0'157'0'0,"0"0"23"0"0,0 0 12 0 0,1-1-27 0 0,0-2-163 0 0,-1 1 89 0 0,0 0 25 0 0,0 1 33 0 0,-2 0 220 0 0,-4 0 450 0 0,4 1-584 0 0,1 0-48 0 0,-1 0-84 0 0,1 0-48 0 0,-10 1 621 0 0,1 3-87 0 0,-1 0-78 0 0,2 3-70 0 0,-1 0-63 0 0,1 1-54 0 0,0 0-46 0 0,1 1-39 0 0,-4 2 45 0 0,-11 13 214 0 0,11-7-249 0 0,-6 9 84 0 0,-7 19 202 0 0,9-15-119 0 0,15-28-387 0 0,-7 14-23 0 0,2 0 0 0 0,-1 0 0 0 0,2 0 1 0 0,0 3-7 0 0,-4 25 52 0 0,2 2 39 0 0,4 0 46 0 0,3 0 54 0 0,1-1 62 0 0,3-2 72 0 0,-2-25-48 0 0,1 0-1 0 0,3 8-276 0 0,13 35 507 0 0,-18-57-472 0 0,1 0 0 0 0,0-1 0 0 0,0 1 0 0 0,0 0 0 0 0,0-1 1 0 0,0 0-1 0 0,1 1 0 0 0,0-1 0 0 0,1 1-35 0 0,0 0 36 0 0,1 0 1 0 0,-1-1-1 0 0,1 1 0 0 0,0-1 1 0 0,0-1-1 0 0,3 2-36 0 0,34 12 117 0 0,3-6-105 0 0,-2 1-114 0 0,-39-10 104 0 0,1 0-80 0 0,0 1-73 0 0,0-1-67 0 0,0 0-61 0 0,0-1-55 0 0,0 1-50 0 0,-1 0-43 0 0,2 0-96 0 0,-1 0-39 0 0,6 1-643 0 0,-1 1-267 0 0</inkml:trace>
  <inkml:trace contextRef="#ctx0" brushRef="#br0" timeOffset="5752.571">2295-532 6992 0 0,'0'0'157'0'0,"0"0"23"0"0,-1-1 12 0 0,0 0 523 0 0,0 0-54 0 0,0 1-50 0 0,1-1-49 0 0,-1 1-48 0 0,0 0-44 0 0,0 0-44 0 0,1 1-41 0 0,-1-1-39 0 0,1 1-37 0 0,0 0-35 0 0,-1 0-34 0 0,1 1 149 0 0,0 1-110 0 0,0-1-124 0 0,0 1-51 0 0,0 0-45 0 0,0 0-36 0 0,0 2-46 0 0,2 8-117 0 0,-2-9 145 0 0,1-1 68 0 0,-1 0 93 0 0,0-1 118 0 0,0 14 3 0 0,0 1-49 0 0,0 11 65 0 0,0 1-100 0 0,0 5-55 0 0,-3 16-26 0 0,-1 10 4 0 0,-2 21 111 0 0,4-47-97 0 0,1 0 50 0 0,0 0 64 0 0,1 0 76 0 0,1-25-237 0 0,1-6 83 0 0,3-11 272 0 0,-2-1-222 0 0,-1 3-151 0 0,-1 1-36 0 0,1 0-58 0 0,-2 0-99 0 0,2-10 39 0 0,-1-1-84 0 0,-1-3-116 0 0,-1-9-236 0 0,0-7-105 0 0,1 13 298 0 0,3-17-214 0 0,-1 1-96 0 0,2-36-638 0 0,-2 50 886 0 0,-1-1 45 0 0,-1 4 103 0 0,1 1 50 0 0,-1 0 59 0 0,0-1 69 0 0,-2 4 67 0 0,1 9 52 0 0,1 0 85 0 0,0 7-8 0 0,0 1 43 0 0,0 0-55 0 0,0 0-47 0 0,0-1-37 0 0,0 1-38 0 0,0-2-82 0 0,0 1 68 0 0,0 1 48 0 0,0-1 70 0 0,0 1 97 0 0,0 0-59 0 0,0 0 33 0 0,0 0 37 0 0,0 0 38 0 0,0 0 43 0 0,0 1 44 0 0,24 47-168 0 0,-11-25-15 0 0,6 21-158 0 0,-10-23 42 0 0,6 12 93 0 0,4 10 28 0 0,-8-13-160 0 0,-6-14-3 0 0,0 1 68 0 0,1 4 379 0 0,8 18-447 0 0,-8-27 58 0 0,0 0-38 0 0,1 1-111 0 0,2 2-34 0 0,-3-6 74 0 0,1-2 47 0 0,0-1 51 0 0,-1-2-46 0 0,-1-1 76 0 0,0 0 94 0 0,4-1 183 0 0,-1-3 33 0 0,-3-2-159 0 0,-1-2-81 0 0,1-1-56 0 0,2-7 347 0 0,-4-1-44 0 0,-2-1-41 0 0,-1 0-37 0 0,1-12 185 0 0,0 9-251 0 0,-1-2-62 0 0,-3-4-21 0 0,-2-11 7 0 0,2 15-82 0 0,1-3 20 0 0,0 0 0 0 0,2-4-112 0 0,1-23 118 0 0,2 10-58 0 0,1 0-49 0 0,-4 33-15 0 0,1 0-4 0 0,1-16 48 0 0,5-32 163 0 0,-4 39-201 0 0,0 1-67 0 0,-1 8 4 0 0,1 1 0 0 0,-1-1 0 0 0,1 1 0 0 0,3-4 61 0 0,-6 9-106 0 0,0 1 75 0 0,1-1-34 0 0,0 1-150 0 0,1 0-75 0 0,4 0-487 0 0,-4 0 564 0 0,0 0 36 0 0,-2 0-11 0 0,1 0 112 0 0,0 1 71 0 0,1-1 84 0 0,-1 0-76 0 0,0 0-55 0 0,0 1-74 0 0,-1-1 16 0 0,1 0-35 0 0,-1 1-37 0 0,1-1-42 0 0,-1 0-45 0 0,0 1-50 0 0,0-1-54 0 0,1 1-56 0 0,-1-1-32 0 0,0 1-68 0 0,0 0-59 0 0,1 0-52 0 0,-1-1-41 0 0,1 1-34 0 0,0 3-1548 0 0</inkml:trace>
  <inkml:trace contextRef="#ctx0" brushRef="#br0" timeOffset="7217.267">2631-31 4032 0 0,'0'0'116'0'0,"0"0"-24"0"0,0 0 16 0 0,0 0 57 0 0,0 0 158 0 0,0 0 285 0 0,0 0-163 0 0,1-1-49 0 0,-1 0-45 0 0,1-1-41 0 0,0-1 88 0 0,0 0-67 0 0,0 1-54 0 0,0 0-37 0 0,2-3 386 0 0,0 1-120 0 0,1-1-99 0 0,-1 0-80 0 0,1 0-14 0 0,9-8 386 0 0,-7 9-345 0 0,0-1 48 0 0,5-11 425 0 0,-6 8-387 0 0,-1 2 91 0 0,-2 5-425 0 0,-1 0 51 0 0,-1 0 83 0 0,1 1 187 0 0,-1 2 310 0 0,0-1-527 0 0,0 0-35 0 0,0 0-25 0 0,0 1-90 0 0,-1 0-111 0 0,1-1-22 0 0,0 0-35 0 0,0 0 174 0 0,0 4 56 0 0,0 8-22 0 0,0-12-56 0 0,1 17 436 0 0,2 1-90 0 0,0-2-90 0 0,6 21 338 0 0,-7-31-513 0 0,4 11 170 0 0,0-7-133 0 0,-2-2-68 0 0,1-1-50 0 0,-4-8-44 0 0,-1 1 56 0 0,2 1 33 0 0,4 1-35 0 0,6 1-40 0 0,-10-4-169 0 0,0 0 47 0 0,0-1 42 0 0,0 1 35 0 0,2-1 54 0 0,4-4 179 0 0,-5 2-211 0 0,-2 1-71 0 0,1 0-82 0 0,-1 0-103 0 0,1-1-120 0 0,-2 1 25 0 0,1 0-78 0 0,0 0-84 0 0,-1 0-92 0 0,0 0-98 0 0,1 0-106 0 0,-1 0-112 0 0,0-1-119 0 0,0 0-1008 0 0,0-2-1158 0 0</inkml:trace>
  <inkml:trace contextRef="#ctx0" brushRef="#br0" timeOffset="7674.913">2713-303 9528 0 0,'0'0'216'0'0,"0"0"32"0"0,0 0 10 0 0,0 0 44 0 0,0 0 136 0 0,0 0 61 0 0,0 0-161 0 0,0 0-107 0 0,0 0-90 0 0,0 0-75 0 0,-1 1-57 0 0,1-1-41 0 0,-1 2-162 0 0,1-2 164 0 0,-1 1 94 0 0,1-1 19 0 0,0 0 40 0 0,0 1 51 0 0,0-1 55 0 0,0 0 60 0 0,0 0 66 0 0,0 0 73 0 0,1 0 78 0 0,-1 0 85 0 0,0 0 90 0 0,8-3-601 0 0,-2 0-13 0 0,-2 0-3 0 0,4-4-6 0 0,-5 2-50 0 0,2-5-25 0 0,-5 10-24 0 0,0 1-19 0 0,3 15 24 0 0,14 18 36 0 0,-16-32 313 0 0,-1 0-63 0 0,0-1-55 0 0,-1-1-50 0 0,-1 1-43 0 0,0-1-36 0 0,-2-1-17 0 0,-10-6-90 0 0,11 5 77 0 0,1 1 40 0 0,-13-24 60 0 0,10 12-116 0 0,3 3-41 0 0,2 9-75 0 0,0 1-57 0 0,0 0-21 0 0,0 0 54 0 0,0 0-2 0 0,0 0-57 0 0,0 0-166 0 0,0 0-306 0 0,0 0-19 0 0</inkml:trace>
  <inkml:trace contextRef="#ctx0" brushRef="#br0" timeOffset="56398.615">3019-390 5208 0 0,'0'0'116'0'0,"0"0"17"0"0,0 0 11 0 0,0 0-3 0 0,0 0-38 0 0,0 0-20 0 0,1 0 22 0 0,7 0-64 0 0,19 0-27 0 0,-11 2-14 0 0,23 1 0 0 0,-35-2 0 0 0,1 0 0 0 0,-1 0 0 0 0,0-1 0 0 0,0 1 0 0 0,1-1 0 0 0,-1 0 0 0 0,1-1 0 0 0,13 1 0 0 0,-16 0 24 0 0,2 0 45 0 0,-1 0 40 0 0,1 1 36 0 0,2-1 67 0 0,-1 0 36 0 0,12 1 619 0 0,-6-1-130 0 0,-7 0-309 0 0,-3 1-207 0 0,-1-1-47 0 0,-2 0-58 0 0,-1 0-66 0 0,-13 0 172 0 0,0 1-56 0 0,-8 0 0 0 0,1 1-64 0 0,-23 1 53 0 0,14-2 34 0 0,28-1-130 0 0,-7 2 20 0 0,6 0-9 0 0,0-2 63 0 0,2 0 6 0 0,0 0 53 0 0,13 2-191 0 0,19 3 21 0 0,-9-3-54 0 0,-3-1-68 0 0,0-2-95 0 0,4-1-50 0 0,-8 1 111 0 0,0 1 51 0 0,6 0 36 0 0,-11 0 41 0 0,-7 0 107 0 0,-1 0-1 0 0,0 0 3 0 0,0 0 56 0 0,-6-1 193 0 0,-1 2-91 0 0,1 0-72 0 0,0 0-51 0 0,-13 2 157 0 0,11-4-128 0 0,-9 0 84 0 0,0 0-92 0 0,-34 2 98 0 0,28 0-83 0 0,12 0-37 0 0,-1-1 45 0 0,5 0-100 0 0,5-1 34 0 0,7 1 138 0 0,0 0-157 0 0,1 0-48 0 0,0 0-69 0 0,-2 0-88 0 0,26 1-143 0 0,-10 0 69 0 0,-1 1-53 0 0,8 1-112 0 0,1-1 80 0 0,-5-1 111 0 0,0 1 64 0 0,-14-2 39 0 0,19-2 50 0 0,-27 2 59 0 0,-2 1 20 0 0,-13 1 3 0 0,0 0-34 0 0,-33-2-30 0 0,3 0-6 0 0,-7 0 64 0 0,23-1 7 0 0,-1 2 93 0 0,17-1-105 0 0,-2-1 63 0 0,0-1 52 0 0,2 0 43 0 0,3-1-2 0 0,0 1 89 0 0,2 1-157 0 0,6 1-76 0 0,3 0-5 0 0,11 0-45 0 0,0-1-54 0 0,3 1-49 0 0,22 1-164 0 0,-25-1 166 0 0,1 0-101 0 0,14 0-289 0 0,-25 0 445 0 0,1 0-57 0 0,-1 0-60 0 0,1 1-65 0 0,-1-1-67 0 0,1 0-72 0 0,0 0-74 0 0,-1 1-78 0 0,0-1 60 0 0,0 0-48 0 0,-1 0-52 0 0,1 0-52 0 0,5 1-988 0 0,3-1-886 0 0,-11 0 2441 0 0</inkml:trace>
  <inkml:trace contextRef="#ctx0" brushRef="#br0" timeOffset="8860.713">4317-848 5784 0 0,'0'0'132'0'0,"0"0"17"0"0,0 0 10 0 0,0 0 19 0 0,0 0 78 0 0,0 0 31 0 0,0 0 8 0 0,0 0 27 0 0,0 0-93 0 0,1 0-46 0 0,1 0 77 0 0,0 0-103 0 0,5 0 115 0 0,-5 0-142 0 0,0 0 53 0 0,8 3 462 0 0,0 2-79 0 0,3 2 37 0 0,4 4 219 0 0,-4-3-217 0 0,2 3 279 0 0,-5-2-379 0 0,-2-1-195 0 0,-4-4-207 0 0,0-1-41 0 0,7 9-2 0 0,0 1 33 0 0,0 1 102 0 0,0 2 0 0 0,-1 0 0 0 0,0 2-195 0 0,1 3 124 0 0,-1 0-75 0 0,16 31-49 0 0,-11-20 32 0 0,-4-11 53 0 0,-2 0-1 0 0,-1 1 0 0 0,1 3-84 0 0,-1 17 75 0 0,-5-9 113 0 0,1-6 35 0 0,-2 14 172 0 0,-3-1-392 0 0,-1 1 111 0 0,-2-1 117 0 0,-2 0 120 0 0,3-21-230 0 0,-7 24 98 0 0,7-30-121 0 0,-1 0 37 0 0,-5 4 261 0 0,3-7-254 0 0,4-5-120 0 0,1 0-45 0 0,0-1 23 0 0,-3 6 0 0 0,1-4 0 0 0,0 2-1 0 0,-4 7 3 0 0,-8 5-40 0 0,13-19-107 0 0,1 0 40 0 0,-3 3-118 0 0,2-3 104 0 0,0 0-113 0 0,1 0-77 0 0,0-1 103 0 0,0 1-39 0 0,0-1-45 0 0,0 0-49 0 0,0 1-53 0 0,0-1-58 0 0,1 0-62 0 0,-1 1-67 0 0,0-1-72 0 0,0 0-74 0 0,-1 2-1352 0 0,-2 0-1177 0 0,4-2 3249 0 0</inkml:trace>
  <inkml:trace contextRef="#ctx0" brushRef="#br0" timeOffset="60907.09">3828-594 3600 0 0,'0'0'76'0'0,"0"0"16"0"0,0 0 5 0 0,0 0 9 0 0,0 0 11 0 0,0 0 3 0 0,0 0 0 0 0,0 0 1 0 0,0 0 7 0 0,0 0 7 0 0,0 0 1 0 0,0 0 29 0 0,0 0 123 0 0,0 0 52 0 0,0 0 11 0 0,0 0-2 0 0,0 0-10 0 0,0 0-3 0 0,0 0 0 0 0,0 0-7 0 0,0 0-28 0 0,0 0-11 0 0,0 0-2 0 0,0 0-10 0 0,0 0-38 0 0,0 0-16 0 0,0 0-6 0 0,0 0-17 0 0,0 0-60 0 0,0 0-21 0 0,0 0-6 0 0,0 0-1 0 0,0 0 6 0 0,0 0 1 0 0,0 0 0 0 0,0 1-5 0 0,1-1-82 0 0,3 2-14 0 0,-2-1 67 0 0,2 1 117 0 0,-2 2-35 0 0,2 5 83 0 0,-3 0-111 0 0,-1 6 22 0 0,0 4 101 0 0,1-12-240 0 0,0 0 1 0 0,-1 1-1 0 0,0-1 1 0 0,-1 7-24 0 0,0 24 26 0 0,2-25-26 0 0,-1 1 0 0 0,-1-1 0 0 0,0 0 0 0 0,-2 6 0 0 0,-1 10 0 0 0,-10 92 53 0 0,12-105-47 0 0,-1 0 41 0 0,-2 30 132 0 0,5-41-151 0 0,-2 0-29 0 0,0-2 14 0 0,1 1 40 0 0,1 0 16 0 0,-1 1 36 0 0,1-4-9 0 0,0-1 19 0 0,0 1-80 0 0,-2 2-114 0 0,2-2 92 0 0,0-1 34 0 0,-1 0 45 0 0,1 1 56 0 0,0-1 68 0 0,0-1 77 0 0,10-21-247 0 0,-8 11 0 0 0,-1 0-1 0 0,1-1 1 0 0,-2 1 0 0 0,1-3-46 0 0,0-17 43 0 0,7-31 19 0 0,-1 28 152 0 0,11-32-214 0 0,-3 25 60 0 0,-6 0 177 0 0,5-4 25 0 0,-8 24-137 0 0,2-4 60 0 0,1 1-35 0 0,3-8-37 0 0,-11 30-109 0 0,-1 3-12 0 0,0-1 7 0 0,1-3 20 0 0,2-7 41 0 0,-3 9-18 0 0,1 0-98 0 0,-1 0 74 0 0,0 1 33 0 0,1 0 41 0 0,-1 0 50 0 0,1-1 60 0 0,0 2-202 0 0,-1-1 1 0 0,1 0-1 0 0,0 0 0 0 0,-1 1 1 0 0,1-1-1 0 0,0 0 0 0 0,-1 1 1 0 0,1-1-1 0 0,-1 1 0 0 0,1-1 1 0 0,-1 0-1 0 0,1 1 0 0 0,-1-1 1 0 0,1 1-1 0 0,-1 0 0 0 0,0-1 1 0 0,1 1-1 0 0,-1-1 0 0 0,0 1 1 0 0,1-1-1 0 0,-1 1 0 0 0,0 0 1 0 0,0-1-1 0 0,0 1 0 0 0,1 0 1 0 0,-1-1-1 0 0,0 1 0 0 0,0 0 1 0 0,0 0-1 0 0,0 0 1 0 0,6 15-143 0 0,-1 0 78 0 0,-1 4 64 0 0,1 10 86 0 0,2 6 10 0 0,-1-11-136 0 0,3 17 117 0 0,-7-28-74 0 0,1 0-34 0 0,0 0-50 0 0,2 0-62 0 0,-1-4 68 0 0,0 5 49 0 0,1 4 30 0 0,7 28-4 0 0,-7-22 0 0 0,-3-18 55 0 0,9 24 266 0 0,-8-23-292 0 0,0-3-85 0 0,-2-4-31 0 0,0 0 10 0 0,3 3 37 0 0,-3-3 99 0 0,0 0 9 0 0,3 3 1 0 0,-3-3 16 0 0,2-1 36 0 0,1-1-83 0 0,2-1-77 0 0,1-1-99 0 0,-1 1 152 0 0,-3 0 97 0 0,-1-2-61 0 0,0 0-50 0 0,4-4-40 0 0,-5 6 105 0 0,2-2-64 0 0,2-6-123 0 0,-2 2 51 0 0,-1-7 42 0 0,-2 13 38 0 0,0 0 1 0 0,0-1 0 0 0,1 1 0 0 0,-1-1-1 0 0,1 1 1 0 0,-1-1 0 0 0,1 1-1 0 0,0 0 1 0 0,0-1 0 0 0,0 1-10 0 0,1-3 39 0 0,0 0 0 0 0,-1 0 1 0 0,0 0-1 0 0,0 0 1 0 0,0-4-40 0 0,1-6 149 0 0,5-15 82 0 0,0 0-58 0 0,-1 5-84 0 0,0 0-53 0 0,-4 15 7 0 0,-1-6-28 0 0,2-4 0 0 0,0 6 51 0 0,-1 5-18 0 0,-1-5-40 0 0,1-4-11 0 0,11-25 3 0 0,-10 33 7 0 0,1-1-46 0 0,4-6-86 0 0,-1 3-51 0 0,-5 12 152 0 0,6-18-90 0 0,-6 12 25 0 0,-1-2-67 0 0,-1 9 30 0 0,1-5-101 0 0,0 4 105 0 0,0-1-69 0 0,0 0-86 0 0,-1 2 77 0 0,1 0-39 0 0,-1 0-42 0 0,1 0-48 0 0,-1 0-51 0 0,0 0-55 0 0,1 1-61 0 0,-1 0-63 0 0,0 0 243 0 0,0 0-45 0 0,0 0-39 0 0,0 0-35 0 0,0 0-126 0 0,0 0-34 0 0,0 0-1310 0 0</inkml:trace>
  <inkml:trace contextRef="#ctx0" brushRef="#br0" timeOffset="62827.258">4212-147 7456 0 0,'0'0'166'0'0,"0"0"29"0"0,0 0 12 0 0,0 0 9 0 0,0 0 34 0 0,0 0 20 0 0,0 0 2 0 0,0 0-6 0 0,0 0-22 0 0,0 0-10 0 0,0 0-2 0 0,0 0-10 0 0,0 0-39 0 0,0 0-20 0 0,0 0-3 0 0,0 0 1 0 0,0 0 6 0 0,0 0-27 0 0,0 1-59 0 0,-2 7 34 0 0,0 16 286 0 0,1-3-159 0 0,-1-10-172 0 0,-1-1-41 0 0,-2 13 76 0 0,2 2-45 0 0,-2 5-7 0 0,0-2-65 0 0,-7 30 88 0 0,-9 22-76 0 0,6-40 45 0 0,4-14 17 0 0,7-18-31 0 0,3-5 30 0 0,1-2-38 0 0,-1 9 21 0 0,0-8 10 0 0,1-2 10 0 0,0 0 0 0 0,0 0 5 0 0,0 0 16 0 0,0 0-15 0 0,1-2-46 0 0,-1 0 0 0 0,1 0 0 0 0,-1 0 0 0 0,1 0 0 0 0,0 1 0 0 0,-1-1 1 0 0,1 0-1 0 0,0 1 0 0 0,0-1 0 0 0,1 0 0 0 0,-1 0-24 0 0,4-6 151 0 0,1-5 12 0 0,-1 1-46 0 0,0-1-48 0 0,0 1-48 0 0,2-5-63 0 0,-1 1-80 0 0,1 0-79 0 0,2 0-79 0 0,-4 4 188 0 0,8-11-136 0 0,-2 8 159 0 0,-2 5 41 0 0,-7 7 3 0 0,0 0 0 0 0,1 1 0 0 0,0-1 0 0 0,-1 0 0 0 0,1 1 0 0 0,0 0 0 0 0,1-1 25 0 0,14-6-43 0 0,1 1 86 0 0,-18 7-75 0 0,-1 1 76 0 0,-1 1 40 0 0,-1 1-33 0 0,-14 9 48 0 0,15-11-60 0 0,-7 5 114 0 0,2-1-73 0 0,-9 10 51 0 0,9-6-53 0 0,5-7 23 0 0,1 2 78 0 0,-2-2-98 0 0,0 1-77 0 0,0 1-56 0 0,0 11-169 0 0,4-5 265 0 0,0-4 13 0 0,2 1 60 0 0,10 10 13 0 0,-13-15-105 0 0,1 1 1 0 0,0 0 0 0 0,-1-1-1 0 0,0 1 1 0 0,1 0 0 0 0,-1 0 0 0 0,1 2-26 0 0,3 2 63 0 0,5-1-91 0 0,2 2-31 0 0,1 2 59 0 0,14 3 110 0 0,-17-9-84 0 0,-2 1-34 0 0,-6-3-57 0 0,-1-1 40 0 0,3 2 40 0 0,-2-2-32 0 0,-1 1-35 0 0,1-1-51 0 0,-1 1-64 0 0,0-1 12 0 0,0 0-40 0 0,0 1-43 0 0,-1-1-50 0 0,1 1-18 0 0,-1-1-49 0 0,0 0-43 0 0,0 0-38 0 0,0 0-128 0 0,0 0-39 0 0,0 0-1333 0 0</inkml:trace>
  <inkml:trace contextRef="#ctx0" brushRef="#br0" timeOffset="64098.8">4340-89 4608 0 0,'0'0'101'0'0,"0"0"22"0"0,0 0 5 0 0,1 0-21 0 0,1 0-304 0 0,-1 0 38 0 0,0 0 37 0 0,0 0 33 0 0,1 0 8 0 0,0 0 115 0 0,-1-1 101 0 0,1 1 86 0 0,-1 0 73 0 0,0 0 56 0 0,-1-1 224 0 0,1 2 871 0 0,-1-1-1036 0 0,-1 1-42 0 0,1-1-83 0 0,-1 1-59 0 0,0 0-73 0 0,0 1-83 0 0,-8 10 342 0 0,-2-1 49 0 0,2-4 37 0 0,0-1 0 0 0,-1 1 1 0 0,-1-1-498 0 0,-2 1 438 0 0,1 1-35 0 0,0 1-47 0 0,1 1-62 0 0,10-10-223 0 0,0 2-36 0 0,-3 3-12 0 0,2-2 24 0 0,1-1 77 0 0,1-2-22 0 0,0 1 34 0 0,3 3-112 0 0,5 0 30 0 0,1-4-58 0 0,-7-1 8 0 0,5 1-69 0 0,0-2 83 0 0,-1 0 55 0 0,11-7 161 0 0,-8 3-154 0 0,-4 2-87 0 0,-1 1-46 0 0,-1 0-56 0 0,1-1-65 0 0,-1 0-151 0 0,3-4-299 0 0,-7 1 136 0 0,-4 4 303 0 0,-2 1 64 0 0,3 1-12 0 0,0 1 42 0 0,-5 0 17 0 0,3 1 89 0 0,-1 0 39 0 0,-13 5 217 0 0,12-2-198 0 0,1 0-74 0 0,0-1-84 0 0,0 1-107 0 0,4-1 48 0 0,-1-1-36 0 0,1 0-39 0 0,0 0-42 0 0,0 1-45 0 0,0-1-48 0 0,0 0-51 0 0,0 1-53 0 0,1-1-58 0 0,-1 0-60 0 0,1 1-779 0 0,-1 0-769 0 0,3-3 2115 0 0</inkml:trace>
  <inkml:trace contextRef="#ctx0" brushRef="#br1" timeOffset="106616.931">3443-741 3168 0 0,'0'0'68'0'0,"0"0"16"0"0,1 0 31 0 0,1-4-69 0 0,1-1-31 0 0,0 0 14 0 0,0 1 52 0 0,0-1 118 0 0,-1 1 63 0 0,4-6 510 0 0,-3 7-573 0 0,-1 0-68 0 0,-1 2 241 0 0,4 0 14 0 0,-1-2-104 0 0,1-3-50 0 0,3-3-22 0 0,-3 3-55 0 0,-4 4-145 0 0,3-1 60 0 0,5-6 184 0 0,-5 5-172 0 0,-3 3 57 0 0,-1 1 37 0 0,1-1-75 0 0,0-1-47 0 0,3-4 9 0 0,-2 4-3 0 0,-1 1 19 0 0,-1 0 38 0 0,1 0 46 0 0,-1 0 55 0 0,3-2 126 0 0,-2 0-61 0 0,1 0-6 0 0,0-2 63 0 0,0 0 58 0 0,0 1-72 0 0,-1 2-100 0 0,-1 0-42 0 0,-2 0 23 0 0,-4-1 220 0 0,5 2-263 0 0,0 1 37 0 0,-6-5-27 0 0,-1 2-43 0 0,-11 1 27 0 0,3 2-99 0 0,-8 3-10 0 0,12-2-9 0 0,-2 1-41 0 0,0 1 41 0 0,-4 2 49 0 0,-8 4 95 0 0,21-7-140 0 0,1 1 0 0 0,-1 0 0 0 0,0 0 0 0 0,1 0 0 0 0,0 0 0 0 0,-1 1 0 0 0,1 0-44 0 0,-6 7 68 0 0,2 2-32 0 0,6-9 146 0 0,1 0-33 0 0,-3 4 60 0 0,0 3-80 0 0,1 7-92 0 0,5 0-50 0 0,2-6 53 0 0,2-3 61 0 0,3 0 91 0 0,-7-7-186 0 0,-1-1-1 0 0,1 0 1 0 0,-1 0 0 0 0,1 0-1 0 0,-1 0 1 0 0,1 0-1 0 0,0-1 1 0 0,0 1-1 0 0,-1 0 1 0 0,1-1 0 0 0,0 1-1 0 0,0-1-5 0 0,1 0 19 0 0,0 0 0 0 0,-1 0-1 0 0,1 0 1 0 0,0 0-1 0 0,0 0 1 0 0,-1-1 0 0 0,1 1-1 0 0,0-1 1 0 0,-1 0 0 0 0,1 0-1 0 0,0 0 1 0 0,0 0-19 0 0,3-3 54 0 0,1 1 1 0 0,-1-1-1 0 0,0 0 1 0 0,1-2-55 0 0,11-8 57 0 0,8-7-57 0 0,-20 15 10 0 0,0 0 1 0 0,-1 0 0 0 0,0 0-1 0 0,0-1 1 0 0,0 0 0 0 0,2-4-11 0 0,-5 8-12 0 0,4-1-30 0 0,-3 6-27 0 0,-2 5-6 0 0,-2-1 57 0 0,-1 18 18 0 0,-2-1 0 0 0,-1 1 0 0 0,-1-1 0 0 0,-1 0 0 0 0,0 0 0 0 0,-5 7 88 0 0,-4 22-88 0 0,2-4 40 0 0,10-36-40 0 0,-3 9 0 0 0,-1 0 0 0 0,0 0 0 0 0,-2 0 0 0 0,3-7 29 0 0,6-11-8 0 0,-1 0-1 0 0,1 0 0 0 0,-1 0 0 0 0,1-1 1 0 0,-1 1-1 0 0,0 0 0 0 0,0 0 1 0 0,0-1-1 0 0,0 0 0 0 0,-1 1 0 0 0,-1 0-20 0 0,-16 7 44 0 0,13-10 23 0 0,-3-7 197 0 0,1-3 30 0 0,5 4-174 0 0,3 4-46 0 0,0-1 1 0 0,-1 1-1 0 0,1-1 0 0 0,0 1 1 0 0,0-1-1 0 0,1 1 0 0 0,-2-4-74 0 0,0-20 391 0 0,5-1-129 0 0,1 2-129 0 0,-3 18-118 0 0,7-15 46 0 0,-1 9-69 0 0,1-1-82 0 0,-8 14 87 0 0,0 0-36 0 0,0 0-33 0 0,1-1-34 0 0,0 1-198 0 0,1-1-113 0 0,0 1 36 0 0,-1 0-52 0 0,1-1-47 0 0,-1 1-42 0 0,1-1-629 0 0,-1 1-110 0 0,3 0-714 0 0,1 2-1121 0 0,-5-2 3075 0 0</inkml:trace>
  <inkml:trace contextRef="#ctx0" brushRef="#br1" timeOffset="107177.391">3531-550 2320 0 0,'0'0'68'0'0,"0"0"2"0"0,0 0 41 0 0,0 0 83 0 0,0 0 208 0 0,0 0 380 0 0,0 0 32 0 0,0 0-21 0 0,0 0-121 0 0,0 0-52 0 0,0 0-10 0 0,0 0-34 0 0,0 0-136 0 0,0 0-66 0 0,0 0-12 0 0,1 1-57 0 0,2 2 112 0 0,-1-1-44 0 0,0 1 41 0 0,1 1 498 0 0,-2 0-725 0 0,0 0 56 0 0,2 11 637 0 0,-1-8-452 0 0,-1-3-252 0 0,0 0-38 0 0,0 1-27 0 0,1 0-103 0 0,-1-1 159 0 0,1-1-39 0 0,-1 6 149 0 0,0-4-131 0 0,0-1 58 0 0,0 0-108 0 0,-1-1 0 0 0,0 0 0 0 0,0 0 0 0 0,0 0-1 0 0,-1 0 1 0 0,1 0 0 0 0,-1 0 0 0 0,1 0 0 0 0,-1 1-96 0 0,-2 7 243 0 0,2-1-90 0 0,1-6-105 0 0,-1 0 1 0 0,0 0-1 0 0,0 0 1 0 0,-1 0-1 0 0,1 0 1 0 0,-1 0-1 0 0,0 0 1 0 0,0 0-49 0 0,-2 5 97 0 0,3-8-44 0 0,-6 15 57 0 0,5-10-30 0 0,2-6-251 0 0,0 1 111 0 0,0-1 84 0 0,0 1 59 0 0,0 0 242 0 0,0 0-239 0 0,0 0-77 0 0,0 0-35 0 0,0-1-43 0 0,0 1-51 0 0,0 0-23 0 0,0-1-44 0 0,0 1-48 0 0,0 0-53 0 0,0-1-56 0 0,0 1-61 0 0,0 0-65 0 0,0 0-68 0 0,0-1 180 0 0,0 0-50 0 0,0 0-45 0 0,0 0-39 0 0,0 0-143 0 0,0 0-37 0 0,0 0-173 0 0,0 0-464 0 0</inkml:trace>
  <inkml:trace contextRef="#ctx0" brushRef="#br1" timeOffset="107467.454">3593-623 10448 0 0,'0'0'233'0'0,"0"0"39"0"0,0 0 16 0 0,0 0-32 0 0,0 0-117 0 0,0 0 111 0 0,0 0 66 0 0,0 0 18 0 0,0 0-6 0 0,0 1-342 0 0,0-1 74 0 0,2 1 155 0 0,1 2 261 0 0,-1-1-297 0 0,0-1-54 0 0,-1 1-86 0 0,0-1-102 0 0,0 0-114 0 0,0-1 39 0 0,-1 0-35 0 0,0 0-40 0 0,0 0-41 0 0,0 0-57 0 0,0 0-49 0 0,0 0-42 0 0,0 0-39 0 0,0 0-129 0 0,0 0-38 0 0,0 0-1346 0 0</inkml:trace>
  <inkml:trace contextRef="#ctx0" brushRef="#br1" timeOffset="107930.04">3166-161 6896 0 0,'0'0'200'0'0,"1"-1"-45"0"0,0 0-79 0 0,0-1-56 0 0,4-4-57 0 0,-3 4 55 0 0,3-2 129 0 0,0 1 66 0 0,0-1 56 0 0,0 1 46 0 0,6-2 404 0 0,-8 3-455 0 0,0 1-1 0 0,0 0 1 0 0,0 0 0 0 0,0 1 0 0 0,0-1 0 0 0,0 1 0 0 0,2 0-264 0 0,4 0 512 0 0,0 1-70 0 0,-2 1-171 0 0,0-1-43 0 0,8 3 122 0 0,-1-2-120 0 0,18 4 211 0 0,-19-4-278 0 0,21 2 308 0 0,-22-2-345 0 0,1-2-57 0 0,0 1-96 0 0,5-1 80 0 0,1 0 45 0 0,13 1 99 0 0,-11-1-111 0 0,-3-1-83 0 0,0-1-88 0 0,-17 2-73 0 0,-1 0 52 0 0,1 0 45 0 0,0 0 40 0 0,-1 0 38 0 0,1 0 37 0 0,2 0 220 0 0,-2 0-120 0 0,0 0-95 0 0,0 0-53 0 0,0 0-49 0 0,0 0-39 0 0,-1 0-49 0 0,1 0-55 0 0,0 0-61 0 0,-1 0-10 0 0,1 0-50 0 0,0 0-55 0 0,-1 0-57 0 0,1 0-61 0 0,-1-1-66 0 0,1 1-68 0 0,-1 0-72 0 0,1 0 315 0 0,0-1-1222 0 0,2-1-887 0 0</inkml:trace>
  <inkml:trace contextRef="#ctx0" brushRef="#br1" timeOffset="108687.215">3361-74 6104 0 0,'0'0'133'0'0,"0"0"23"0"0,0 0 12 0 0,0-1 161 0 0,-2 1-65 0 0,-5-3 413 0 0,3 3-346 0 0,-2 0 433 0 0,0 2-94 0 0,-1-1-88 0 0,1 2-80 0 0,0-1-76 0 0,0 1-69 0 0,0 1-63 0 0,0-1-56 0 0,0 0-33 0 0,0 0-53 0 0,-4 5 146 0 0,-5 7 35 0 0,4-3-90 0 0,-7 9 121 0 0,3 8 38 0 0,14-26-356 0 0,0 0-1 0 0,0-1 0 0 0,0 1 1 0 0,0 0-1 0 0,0 0 0 0 0,1 0 0 0 0,-1 0 1 0 0,1 0-1 0 0,0 0 0 0 0,0 0 1 0 0,0 0-1 0 0,0 0 0 0 0,1 0 0 0 0,-1-1 1 0 0,1 1-1 0 0,0 0 0 0 0,0 0 1 0 0,0 0-1 0 0,0 1-45 0 0,3 0 102 0 0,2 1-50 0 0,-2-2-22 0 0,5 3 29 0 0,-8-6-57 0 0,0 0 1 0 0,0 1 0 0 0,0-1-1 0 0,-1 0 1 0 0,1 0 0 0 0,0 0 0 0 0,0 0-1 0 0,0 0 1 0 0,0 0 0 0 0,0 0 0 0 0,-1 0-1 0 0,1 0 1 0 0,0 0 0 0 0,0 0-1 0 0,1-1-2 0 0,4 1 68 0 0,0-1-43 0 0,1-1 36 0 0,16-10 230 0 0,-10 2-123 0 0,-5 4-96 0 0,-3 1-51 0 0,0 0-46 0 0,5-9-194 0 0,0-1 81 0 0,-6 9 86 0 0,-1 0 1 0 0,1 1-1 0 0,1-1 1 0 0,-1 1-1 0 0,2-1 52 0 0,-4 3 5 0 0,-1-1-46 0 0,4-4-85 0 0,2 3 94 0 0,-6 4-48 0 0,0 2 76 0 0,-1-1 0 0 0,1 0 1 0 0,-1 1-1 0 0,1-1 0 0 0,-1 1 0 0 0,1-1 1 0 0,-1 1-1 0 0,0-1 0 0 0,1 0 1 0 0,-1 1-1 0 0,0-1 0 0 0,1 1 1 0 0,-1 0-1 0 0,0-1 0 0 0,0 1 1 0 0,1-1-1 0 0,-1 1 0 0 0,0-1 1 0 0,0 1-1 0 0,0 0 0 0 0,0-1 1 0 0,0 1-1 0 0,0-1 0 0 0,0 1 1 0 0,0 0 3 0 0,1 17-44 0 0,-2 0 71 0 0,0 0 41 0 0,0 12 76 0 0,-3-9-79 0 0,3-14-25 0 0,-1 0 1 0 0,2 1-1 0 0,-1-1 1 0 0,1 7-41 0 0,-3 24 110 0 0,-10 24 163 0 0,-23 78 225 0 0,22-97-306 0 0,-1-1 52 0 0,12-34-242 0 0,-1 1-1 0 0,0-1 0 0 0,-5 7-1 0 0,-10 9 79 0 0,14-18 39 0 0,-1 0-43 0 0,4-4-57 0 0,-1 0-1 0 0,1 0 0 0 0,0-1 1 0 0,0 1-1 0 0,-1-1 0 0 0,1 0 1 0 0,-2 1-18 0 0,-4 0 74 0 0,0-4 59 0 0,1-5 86 0 0,4 2-67 0 0,1-2 32 0 0,0 2-159 0 0,1-1-1 0 0,0 1 1 0 0,0 0-1 0 0,1-1 1 0 0,-1 1-1 0 0,1 0 1 0 0,0-1-1 0 0,1 1 1 0 0,0-3-25 0 0,0-2 27 0 0,1 1 1 0 0,1 0-1 0 0,0 0 1 0 0,0-1 0 0 0,2-2-28 0 0,1-1 16 0 0,1 0-1 0 0,1 1 1 0 0,2-5-16 0 0,-1 6-25 0 0,0-1-1 0 0,10-9 26 0 0,-15 18-201 0 0,-1-1 82 0 0,0 1 70 0 0,1 0 60 0 0,-1 0 44 0 0,1 0 34 0 0,7-6 297 0 0,-5 6-244 0 0,-1-1-59 0 0,0 1-95 0 0,-2 1-53 0 0,1 0-52 0 0,-1 0-59 0 0,0 1-65 0 0,1-1-99 0 0,0 0-92 0 0,-1 0-101 0 0,1 1-108 0 0,0-1-118 0 0,0 0-126 0 0,-2 2 392 0 0,-1-1-34 0 0,1 0-36 0 0,0 1-36 0 0,2-2-1432 0 0,0 0-1146 0 0</inkml:trace>
  <inkml:trace contextRef="#ctx0" brushRef="#br1" timeOffset="109421.724">3499 285 7456 0 0,'0'0'166'0'0,"0"0"29"0"0,0 0-22 0 0,0 0-74 0 0,0 1-55 0 0,0 3-18 0 0,0-1 12 0 0,0 1-128 0 0,0 1 40 0 0,0-1 36 0 0,0 1 35 0 0,0 4 115 0 0,0-1 109 0 0,0 4 185 0 0,1-1 101 0 0,-2 26 1446 0 0,1-29-1594 0 0,0 0-43 0 0,-1 0-52 0 0,1-1-72 0 0,-1 1-88 0 0,0 0-100 0 0,0-1 220 0 0,0-1-35 0 0,-1 8 137 0 0,0-2-99 0 0,0 0-68 0 0,-4 17 168 0 0,0-10-57 0 0,4-14-301 0 0,1-1 75 0 0,-1 1 86 0 0,1-1 149 0 0,1-4-17 0 0,2-2-163 0 0,-1-2-92 0 0,2-1-85 0 0,7-13-73 0 0,3 3-73 0 0,3-5-123 0 0,-9 10 145 0 0,2 0-36 0 0,3-1-77 0 0,7-4-188 0 0,3-3-148 0 0,-13 10 336 0 0,2 1 80 0 0,-1 1 68 0 0,20-7-128 0 0,-29 12 351 0 0,-1 1 19 0 0,-2 11 113 0 0,-4-2-71 0 0,-1-2-57 0 0,-2 0-43 0 0,-6 6-39 0 0,9-7 27 0 0,-1 1 34 0 0,0-1 35 0 0,0 0 33 0 0,-2 2 91 0 0,-1 0 57 0 0,2 1 57 0 0,2 0 56 0 0,3-5-249 0 0,2-1 95 0 0,-1 4 779 0 0,2-5-830 0 0,1-1-38 0 0,-1 1-61 0 0,0-1-41 0 0,0 0-49 0 0,0 1-55 0 0,1 2 289 0 0,3 0-70 0 0,1-1-55 0 0,-1 1-38 0 0,1-1 0 0 0,5 5 180 0 0,7 0 59 0 0,1 0 63 0 0,-11-5-352 0 0,8 0 197 0 0,-9-2-224 0 0,-1 0-104 0 0,-2 0 5 0 0,0 0-40 0 0,0 0-44 0 0,-1 0-51 0 0,4 1-202 0 0,0-1-3 0 0</inkml:trace>
  <inkml:trace contextRef="#ctx0" brushRef="#br1" timeOffset="164952.075">665 458 7104 0 0,'0'0'208'0'0,"-1"0"-46"0"0,0-1-83 0 0,-1 1-59 0 0,-5-3-61 0 0,5 3 61 0 0,-24-3 227 0 0,-13 8-6 0 0,3 5-26 0 0,12-2-18 0 0,8-2-20 0 0,1-1 50 0 0,4-1-112 0 0,3 0 41 0 0,1 0 36 0 0,-12 6 323 0 0,6-6-257 0 0,10-4-174 0 0,-3 1 4 0 0,3 0-20 0 0,0 0 104 0 0,1 0-31 0 0,0 1 47 0 0,2-2-187 0 0,0 0-1 0 0,0 0 1 0 0,0 0 0 0 0,0 0-1 0 0,0 0 1 0 0,0 0 0 0 0,0 1-1 0 0,0-1 1 0 0,-1 0 0 0 0,1 0 0 0 0,0 0-1 0 0,0 0 1 0 0,0 0 0 0 0,0 0-1 0 0,0 1 1 0 0,0-1 0 0 0,0 0-1 0 0,0 0 1 0 0,0 0 0 0 0,0 0-1 0 0,0 0 1 0 0,0 1 0 0 0,0-1-1 0 0,0 0 1 0 0,0 0 0 0 0,1 0-1 0 0,-1 0 1 0 0,0 0 0 0 0,0 1 0 0 0,0-1-1 0 0,0 0 1 0 0,0 0 0 0 0,0 0-1 0 0,0 0 1 0 0,0 0 0 0 0,0 0-1 0 0,0 0 1 0 0,1 0 0 0 0,-1 1-1 0 0,0-1 1 0 0,0 0 0 0 0,0 0-1 0 0,0 0 1 0 0,0 0 0 0 0,0 0-1 0 0,1 0 1 0 0,-1 0 0 0 0,0 0 0 0 0,0 0-1 0 0,0 0 1 0 0,0 0 0 0 0,0 0-1 0 0,1 0 1 0 0,-1 0 0 0 0,0 0-1 0 0,0 0 0 0 0,7 3-7 0 0,1-1 40 0 0,0 0 55 0 0,2 0 69 0 0,5 1 122 0 0,1 0-18 0 0,-6 0-162 0 0,9 0 22 0 0,14 5 17 0 0,-8-2-19 0 0,-20-5-80 0 0,0 0 0 0 0,0 0 0 0 0,0 0 0 0 0,-1 1 0 0 0,1 0 0 0 0,-1 0 0 0 0,1 0 1 0 0,3 3-40 0 0,3 3-41 0 0,-2-2 79 0 0,1 1 53 0 0,-1 1 53 0 0,-2 0 52 0 0,-1 1 49 0 0,-4 0 49 0 0,-4 1 47 0 0,-5 0 47 0 0,-3 0-65 0 0,0-1-72 0 0,-4 1-24 0 0,-6 5 22 0 0,16-12-199 0 0,0-1-24 0 0,-1 1 0 0 0,0-1 0 0 0,1 0 0 0 0,-1 0 0 0 0,0-1 0 0 0,0 1 0 0 0,-4-1-26 0 0,-1 2 14 0 0,-12 1-85 0 0,-10 0-149 0 0,28-4 32 0 0,0 0 47 0 0,-8-1-202 0 0,7 0 145 0 0,1-1-107 0 0,2 2 98 0 0,0-1-44 0 0,1 0-35 0 0,1 1-9 0 0,0 0-68 0 0,0 0 130 0 0,0 0-41 0 0,0 0-43 0 0,0 0-41 0 0,0 0-462 0 0,0 0-302 0 0,0 0-718 0 0</inkml:trace>
  <inkml:trace contextRef="#ctx0" brushRef="#br1" timeOffset="165233.8">640 508 9648 0 0,'0'0'216'0'0,"0"0"32"0"0,0 0 12 0 0,1 0 0 0 0,3 2-174 0 0,0 0 32 0 0,4 4 201 0 0,1 3 167 0 0,0 10 329 0 0,-5-6-404 0 0,-1 1-73 0 0,0 0-66 0 0,-1 0-59 0 0,0 0-51 0 0,-2 0-44 0 0,-1 15 16 0 0,0 32 30 0 0,2-35-72 0 0,-2 0-77 0 0,0-15 9 0 0,1 1-1 0 0,1-1 1 0 0,-1 1-1 0 0,2-1 1 0 0,0 2-24 0 0,-2-8-4 0 0,0-4-34 0 0,0-1-48 0 0,0 0-32 0 0,0 0-116 0 0,0 0-214 0 0,0 0 243 0 0,0 0 97 0 0,0 0-33 0 0,0 0-8 0 0,0 0-34 0 0,0 0-38 0 0,0 0-44 0 0,0 0-46 0 0,0 0-44 0 0,0 0-38 0 0,0 0-34 0 0,0 0-123 0 0,0 0-33 0 0,0 0-1283 0 0</inkml:trace>
  <inkml:trace contextRef="#ctx0" brushRef="#br1" timeOffset="165812.73">695 526 8640 0 0,'0'-1'180'0'0,"2"1"-68"0"0,4-3 56 0 0,-3 1-55 0 0,-2 1 2 0 0,0 1 53 0 0,3-1-159 0 0,-1 0 0 0 0,1 0 0 0 0,0 0 0 0 0,0 0 1 0 0,-1 1-1 0 0,1 0 0 0 0,0 0 0 0 0,0 0 0 0 0,0 0 0 0 0,1 0-9 0 0,19 4 77 0 0,-3 0 40 0 0,-13-1-132 0 0,-1 0 76 0 0,0 2 67 0 0,-1-1 54 0 0,4 7 291 0 0,-9-9-359 0 0,0 0 0 0 0,0 0 0 0 0,0 0 0 0 0,0 1 0 0 0,0-1 0 0 0,-1 0-1 0 0,1 0 1 0 0,0 3-114 0 0,-1 4 366 0 0,-1 2-50 0 0,-3-1-91 0 0,1-4-146 0 0,-1 0-49 0 0,0 0-55 0 0,-2-1-63 0 0,-16 13 123 0 0,-4-1-87 0 0,12-10-19 0 0,0 0-37 0 0,0-1-42 0 0,1-2-46 0 0,-12 1 43 0 0,2-5-8 0 0,21 0 107 0 0,-3-2 44 0 0,5 2 11 0 0,0 0 1 0 0,0-1-1 0 0,0 1 1 0 0,0 0 0 0 0,0 0-1 0 0,0 0 1 0 0,0 0-1 0 0,0 0 1 0 0,0 0-1 0 0,0 0 1 0 0,0 0 0 0 0,0-1-1 0 0,0 1 1 0 0,0 0-1 0 0,0 0 1 0 0,0 0-1 0 0,0 0 1 0 0,0 0 0 0 0,0 0-1 0 0,0 0 1 0 0,0 0-1 0 0,0-1 1 0 0,0 1-1 0 0,0 0 1 0 0,0 0 0 0 0,0 0-1 0 0,0 0 1 0 0,0 0-1 0 0,0 0 1 0 0,0 0-1 0 0,0 0 1 0 0,0 0 0 0 0,0 0-1 0 0,0-1 1 0 0,1 1-1 0 0,-1 0 1 0 0,0 0-1 0 0,0 0 1 0 0,0 0 0 0 0,0 0-1 0 0,0 0 1 0 0,0 0-1 0 0,0 0 1 0 0,0 0-1 0 0,0 0 1 0 0,1 0 0 0 0,-1 0-1 0 0,0 0 1 0 0,0 0-1 0 0,0 0 1 0 0,0 0-2 0 0,8-4 88 0 0,-5 3-32 0 0,16-7 171 0 0,-11 6-75 0 0,1 0 1 0 0,-1 1 0 0 0,1 0-1 0 0,5 1-152 0 0,4-1 183 0 0,4 0-32 0 0,-1 0-108 0 0,15-3 71 0 0,-4 1-71 0 0,1-2-36 0 0,-18 2 38 0 0,-1-1-1 0 0,1-1 0 0 0,5-2-44 0 0,-4-1 4 0 0,-1-1-34 0 0,-2-1-47 0 0,-2-2-58 0 0,-10 10 123 0 0,1 0 0 0 0,-1 1 0 0 0,0-1-1 0 0,0 0 1 0 0,-1 0 0 0 0,1 0 0 0 0,0 1 0 0 0,-1-1 0 0 0,1 0 0 0 0,-1 0-1 0 0,1 0 1 0 0,-1-2 12 0 0,0 3-13 0 0,0-1-1 0 0,0 0 0 0 0,0 1 1 0 0,-1-1-1 0 0,1 1 0 0 0,0-1 1 0 0,-1 1-1 0 0,1-1 0 0 0,-1 1 1 0 0,1-1-1 0 0,-1 1 0 0 0,0 0 0 0 0,0-1 1 0 0,0 1-1 0 0,1 0 0 0 0,-1-1 1 0 0,0 1-1 0 0,-1 0 0 0 0,1 0 1 0 0,0 0-1 0 0,0 0 0 0 0,0 0 1 0 0,-1 0-1 0 0,1 0 0 0 0,0 1 1 0 0,-1-1-1 0 0,1 0 0 0 0,-1 1 1 0 0,1-1-1 0 0,-1 1 0 0 0,1-1 1 0 0,-1 1-1 0 0,1 0 0 0 0,-1 0 1 0 0,1 0-1 0 0,-1-1 0 0 0,1 1 1 0 0,-2 1 13 0 0,3-1 1 0 0,-13 0-2 0 0,9 0-10 0 0,0 0 0 0 0,0 1 0 0 0,0-1 0 0 0,0 1 0 0 0,0 0 0 0 0,0 0 11 0 0,-6 3 12 0 0,-1 2 13 0 0,1 0 71 0 0,-1 2 86 0 0,-5 7 155 0 0,10-9-194 0 0,0 2 35 0 0,-2 7 250 0 0,7-13-372 0 0,0 0-1 0 0,1 0 0 0 0,-1-1 0 0 0,1 1 0 0 0,-1 0 0 0 0,1 0 0 0 0,0 0 0 0 0,0 0 0 0 0,0 0 0 0 0,0 0 0 0 0,0 0 0 0 0,0 0 0 0 0,1-1 0 0 0,-1 1 0 0 0,1 0 0 0 0,-1 0 1 0 0,1 0-56 0 0,2 4 202 0 0,0-2-62 0 0,1 0-36 0 0,2 0-22 0 0,4 4 40 0 0,-8-7-110 0 0,-1 0 0 0 0,1-1 0 0 0,-1 1 0 0 0,1 0 0 0 0,-1-1 0 0 0,1 1 0 0 0,0-1 0 0 0,-1 1 0 0 0,1-1 0 0 0,0 0 0 0 0,-1 0 0 0 0,1 0-12 0 0,16 2 5 0 0,-10-1-57 0 0,-2-1-49 0 0,1 1 68 0 0,-1-1-39 0 0,1 0-42 0 0,-1-1-46 0 0,1 0-52 0 0,-1 0-56 0 0,1-1-59 0 0,-1 1-65 0 0,7-3-340 0 0</inkml:trace>
  <inkml:trace contextRef="#ctx0" brushRef="#br1" timeOffset="166065.756">1138 534 8984 0 0,'0'0'265'0'0,"0"0"-4"0"0,-1 0-169 0 0,-5 0-78 0 0,0 2 17 0 0,2-1 53 0 0,0 1 71 0 0,0 1 137 0 0,-1 1 91 0 0,-4 1 122 0 0,1 2-78 0 0,-12 16 660 0 0,15-16-762 0 0,0-1 41 0 0,0 0 57 0 0,-1-1 75 0 0,4-2-275 0 0,0-1-36 0 0,1 4 97 0 0,1 0-102 0 0,2 0-74 0 0,7 9 27 0 0,-6-12-46 0 0,13 5 135 0 0,5-5-76 0 0,0-3-72 0 0,-3-2-64 0 0,-15 2-124 0 0,-1-1 40 0 0,4 0 26 0 0,1-1 102 0 0,8-2 195 0 0,-9 1-231 0 0,-2 2-66 0 0,1-1-68 0 0,-1 0-86 0 0,0 0-101 0 0,-1 1 16 0 0,0 0-65 0 0,0-1-71 0 0,-1 1-76 0 0,1 0-82 0 0,0-1-88 0 0,-1 1-94 0 0,1-1-98 0 0,2-1-958 0 0,3-2-1026 0 0,-8 5 2826 0 0</inkml:trace>
  <inkml:trace contextRef="#ctx0" brushRef="#br1" timeOffset="166448.032">1238 435 8896 0 0,'0'0'200'0'0,"0"0"33"0"0,0 0 14 0 0,1 2-7 0 0,2 6-85 0 0,1 0 43 0 0,2 8 300 0 0,1 0 81 0 0,7 23 865 0 0,-9-26-1045 0 0,-1-1-50 0 0,1 2-23 0 0,-2-7-207 0 0,0 0-34 0 0,-1 1-36 0 0,1 0-53 0 0,0 0-57 0 0,0-1-62 0 0,3 16 200 0 0,-1-5-14 0 0,1 1 45 0 0,-7-24-118 0 0,0-1-48 0 0,1-1-39 0 0,0-1-34 0 0,3-8-198 0 0,-2 9 109 0 0,1 0 0 0 0,0 1 0 0 0,1-1 0 0 0,2-5 220 0 0,2 0-226 0 0,0 2 53 0 0,7-5-35 0 0,-7 8 69 0 0,0 1 0 0 0,0 0 0 0 0,0 1-1 0 0,1 0 1 0 0,2-2 139 0 0,13-4-267 0 0,2 2 63 0 0,-11 5 143 0 0,0 2 33 0 0,1-1 40 0 0,0 2 43 0 0,0 0 48 0 0,1 0 55 0 0,-11 1-177 0 0,3 1-7 0 0,8 3-49 0 0,-14-3-22 0 0,0 0 56 0 0,-1 0 49 0 0,1 0 39 0 0,2 2 132 0 0,3 3 370 0 0,-5-4-433 0 0,-1 0-64 0 0,0-1-59 0 0,-1-1-82 0 0,0 0-67 0 0,0 0 38 0 0,0 1-21 0 0,0-1 104 0 0,0 0 54 0 0,0 2 186 0 0,0-1-169 0 0,0-1-55 0 0,0 0-36 0 0,0 1-41 0 0,0-1-49 0 0,0 0-31 0 0,0 1-50 0 0,0-1-54 0 0,0 0-59 0 0,0 0-65 0 0,0 0-69 0 0,0 0-75 0 0,0 0-79 0 0,0 0-727 0 0,0 0-766 0 0</inkml:trace>
  <inkml:trace contextRef="#ctx0" brushRef="#br1" timeOffset="166940.239">1523 502 5640 0 0,'0'0'124'0'0,"0"0"17"0"0,0 0 12 0 0,0 2-30 0 0,0 4-80 0 0,0 2-7 0 0,-1 0 67 0 0,1-1 61 0 0,-1 0 52 0 0,0 0 47 0 0,0-1 38 0 0,0 7 390 0 0,-3 20 1327 0 0,4-26-1625 0 0,0-1-37 0 0,0 2-17 0 0,1 0-73 0 0,0 0-89 0 0,2 0-102 0 0,-3-6 9 0 0,0 0 53 0 0,1 1 84 0 0,-1 1 184 0 0,0 0 240 0 0,1-4-282 0 0,0 0-197 0 0,0-1-65 0 0,0-1-81 0 0,1-1-96 0 0,0-2 167 0 0,-2-2-37 0 0,-2-13-23 0 0,0 8-21 0 0,3-17 202 0 0,2 8-110 0 0,0 8-78 0 0,1 1-43 0 0,1 1-54 0 0,0 2-66 0 0,4-4 134 0 0,-4 4 6 0 0,-1 4-36 0 0,-1 1-31 0 0,1 0-44 0 0,-1 1-23 0 0,1 0-44 0 0,0 1-49 0 0,1 1-56 0 0,-3 0 131 0 0,0 1 65 0 0,6-3-24 0 0,-4 2 8 0 0,-2 0-12 0 0,0 0-55 0 0,0 1-23 0 0,0-1-55 0 0,0 0-62 0 0,-1 1-70 0 0,1-1-76 0 0,0 1-85 0 0,-1-1-91 0 0,1 0-99 0 0,1 0-735 0 0,0 0-827 0 0</inkml:trace>
  <inkml:trace contextRef="#ctx0" brushRef="#br1" timeOffset="167533.892">1800 418 8552 0 0,'0'0'190'0'0,"-1"1"16"0"0,0 0-71 0 0,-1 0-53 0 0,-5 3 61 0 0,5-2-54 0 0,-4 3-133 0 0,1-1 34 0 0,-6 5 85 0 0,1 0 111 0 0,0 1 92 0 0,2-2 35 0 0,0 1 47 0 0,-29 35 1533 0 0,34-40-1754 0 0,-10 15 602 0 0,8-10-461 0 0,3-4-163 0 0,1 0-38 0 0,-1 0-46 0 0,2-1-56 0 0,0-3-59 0 0,0 0 117 0 0,0-1-38 0 0,0 2-110 0 0,0-1 98 0 0,0 0 39 0 0,0-1 33 0 0,0 1 51 0 0,0-1 57 0 0,1 0 66 0 0,-1 0 76 0 0,11-5-157 0 0,-9 5-126 0 0,0-1 0 0 0,0 0 0 0 0,0 0 1 0 0,0 0-1 0 0,-1 0 0 0 0,1 0 0 0 0,0 0 1 0 0,0-1-25 0 0,7-6 79 0 0,0-2-72 0 0,16-13-101 0 0,-15 15 94 0 0,-10 8-4 0 0,1-1 1 0 0,-1 1-1 0 0,1 0 1 0 0,-1-1-1 0 0,1 1 1 0 0,-1 0-1 0 0,1 0 1 0 0,-1-1 0 0 0,1 1-1 0 0,-1 0 1 0 0,1 0-1 0 0,-1 0 1 0 0,1 0-1 0 0,-1 0 1 0 0,1 0-1 0 0,0 0 1 0 0,-1 0 0 0 0,1 0-1 0 0,-1 0 1 0 0,1 0-1 0 0,0 0 4 0 0,6 7 18 0 0,-1 13 140 0 0,-6-19-141 0 0,2 29 383 0 0,-1-18-232 0 0,0-1-1 0 0,0 0 0 0 0,2 5-167 0 0,-2-14 25 0 0,-1 0 0 0 0,1 1 0 0 0,0-1 0 0 0,0 0 0 0 0,0 1 0 0 0,0-1 0 0 0,0 0 0 0 0,0 0 0 0 0,0 0 0 0 0,1 0 0 0 0,-1 0 0 0 0,1 0 0 0 0,0 0 0 0 0,0-1 0 0 0,-1 1 0 0 0,1-1 0 0 0,1 1-25 0 0,7 1 283 0 0,1-6-77 0 0,9-8 106 0 0,-14 8-194 0 0,16-12 132 0 0,-2-4-76 0 0,-2-3-69 0 0,-3-2-64 0 0,-1-1-56 0 0,-2-1-52 0 0,-2-1-45 0 0,-1 2-39 0 0,-4 9 47 0 0,0-1-36 0 0,0-10-123 0 0,0 1-43 0 0,2-11-172 0 0,-6 32 388 0 0,0 0 0 0 0,-1-1 1 0 0,1 1-1 0 0,-1 0 1 0 0,0-4 89 0 0,-3-6-236 0 0,3 10 144 0 0,0 4 26 0 0,0 1 114 0 0,-8 9 169 0 0,2 1-61 0 0,0 2-46 0 0,2 0-37 0 0,-7 37 96 0 0,10-42-128 0 0,0 1-5 0 0,0 0 0 0 0,1-1 0 0 0,0 1 0 0 0,1 2-36 0 0,-1 23 112 0 0,-1-4-22 0 0,5 1 45 0 0,-3-24-101 0 0,0-1-1 0 0,1 0 1 0 0,0 0-1 0 0,0 0 0 0 0,0 0 1 0 0,0 0-1 0 0,1-1 1 0 0,-1 1-1 0 0,1-1 0 0 0,1 2-33 0 0,0-2-28 0 0,5 8 44 0 0,14 11 183 0 0,-16-17-191 0 0,1-1-67 0 0,-2-1-37 0 0,1-1-55 0 0,0 0-65 0 0,0 0-72 0 0,-5-3 67 0 0,-1 0-32 0 0,1 1-344 0 0,0 0-104 0 0,1-1-81 0 0,0 1-616 0 0,2 0-672 0 0,3 1-1180 0 0</inkml:trace>
  <inkml:trace contextRef="#ctx0" brushRef="#br1" timeOffset="168654.112">541 1018 10336 0 0,'0'0'233'0'0,"0"0"39"0"0,0 0 15 0 0,0 0-125 0 0,-1-1-84 0 0,1 1-52 0 0,-1-2 24 0 0,1 0 11 0 0,-1 2 84 0 0,1-1 165 0 0,0 1 268 0 0,0 1-330 0 0,0-1-53 0 0,0-1-47 0 0,0 1-41 0 0,0 0-22 0 0,0 0-39 0 0,0-2-21 0 0,1 1-1 0 0,0 1 37 0 0,-1-1 32 0 0,1 0 53 0 0,0 1 22 0 0,0-1 50 0 0,0 0 56 0 0,0 1 63 0 0,1-1-311 0 0,2 1-76 0 0,-3 0-33 0 0,0 0 52 0 0,1 0 85 0 0,-1 0-62 0 0,0 0-34 0 0,-1 0-39 0 0,1 0-61 0 0,0 0-69 0 0,1 0-80 0 0,-1 0-93 0 0,4 0-78 0 0</inkml:trace>
  <inkml:trace contextRef="#ctx0" brushRef="#br1" timeOffset="169020.695">701 1116 10104 0 0,'0'1'229'0'0,"1"0"-78"0"0,0 1-45 0 0,2 4 73 0 0,-2-4-75 0 0,0 7-94 0 0,1 0 55 0 0,-1-1 53 0 0,1 0 48 0 0,-1 2 79 0 0,1-1 54 0 0,-1 1 50 0 0,1-1 47 0 0,0 1 41 0 0,1-1 38 0 0,3 11 569 0 0,-4-17-1026 0 0,-1-2 50 0 0,0-1 62 0 0,2-3 114 0 0,-1-1-14 0 0,-1 2-123 0 0,0-1-67 0 0,0 1-59 0 0,0 0-92 0 0,3-10-7 0 0,-1 4-39 0 0,-1-1-36 0 0,2-7-190 0 0,-1 7 162 0 0,-2 7 26 0 0,-1 2 22 0 0,1 0 51 0 0,-1-1 29 0 0,1-1 21 0 0,0-2-4 0 0,1 2-43 0 0,-1 0-74 0 0,0 1 54 0 0,0 1-35 0 0,9-5 6 0 0,0 4 45 0 0,0 1 46 0 0,-1 3 46 0 0,-1 1 46 0 0,0 2 47 0 0,0 2 49 0 0,-1 1 48 0 0,-3-3-18 0 0,24 34 961 0 0,-19-21-666 0 0,-4-5-184 0 0,-2 0-71 0 0,0-2 9 0 0,3 4-38 0 0,2 4-6 0 0,-6-5 46 0 0,-2-14-154 0 0,0-1-106 0 0,0 0-48 0 0,0 0-10 0 0,0 0 34 0 0,0 0-12 0 0,0 0-58 0 0,0 0-158 0 0,0 0-286 0 0,0-1-30 0 0,3-7-4 0 0</inkml:trace>
  <inkml:trace contextRef="#ctx0" brushRef="#br1" timeOffset="169280.925">926 963 11952 0 0,'0'0'266'0'0,"0"0"44"0"0,0 0 14 0 0,0 0-132 0 0,0 0-91 0 0,0 1-3 0 0,4 6-85 0 0,6 12 50 0 0,-1 2 103 0 0,-3-2 43 0 0,5 27 350 0 0,-7-29-381 0 0,0 0-37 0 0,0-1-51 0 0,2 0-66 0 0,-5-12-106 0 0,1 4 104 0 0,-2-6-65 0 0,0 0-70 0 0,1 0-29 0 0,-1 0-63 0 0,0-1-71 0 0,0 1-83 0 0,1-1 35 0 0,-1 0-50 0 0,0 0-46 0 0,0 0-39 0 0,1 0-137 0 0,-1 0-38 0 0,1 0-166 0 0,-1 1-441 0 0</inkml:trace>
  <inkml:trace contextRef="#ctx0" brushRef="#br1" timeOffset="169953.112">997 1174 9384 0 0,'4'-1'236'0'0,"0"0"-35"0"0,5-1 106 0 0,-1 1-103 0 0,1 0-72 0 0,15-3 84 0 0,-13 1-79 0 0,-6 1-22 0 0,0 0 39 0 0,0-1 45 0 0,0 0 56 0 0,3-3 122 0 0,1 0-72 0 0,2-2 3 0 0,0-1-110 0 0,-1 0-94 0 0,-1-2-79 0 0,2-1-15 0 0,-4 4-75 0 0,-1-1-71 0 0,-1 0-77 0 0,-2-3-88 0 0,-2 8 204 0 0,1-15-400 0 0,-6 13 281 0 0,-7 6 87 0 0,3 2 51 0 0,1 0 38 0 0,-6 4 64 0 0,5 0 70 0 0,1 1 55 0 0,-5 10 264 0 0,9-12-249 0 0,1 0 0 0 0,0 0-1 0 0,0 0 1 0 0,0 0 0 0 0,1 0 0 0 0,-1 4-164 0 0,0 5 277 0 0,2 0-70 0 0,-2 5 217 0 0,1-4-89 0 0,3 2-75 0 0,2-2-125 0 0,-1 1 105 0 0,2 1 90 0 0,1-2 71 0 0,2-1 54 0 0,-2-5-325 0 0,-2-1-58 0 0,3-4 10 0 0,3 0 100 0 0,-9-4-155 0 0,1 1 0 0 0,-1-1-1 0 0,0 1 1 0 0,0-1 0 0 0,1 1 0 0 0,-1-1-1 0 0,0 0 1 0 0,0 1 0 0 0,1-1 0 0 0,-1 0 0 0 0,1 0-1 0 0,-1 0 1 0 0,0 0 0 0 0,1 0 0 0 0,-1 0-1 0 0,0-1 1 0 0,1 1 0 0 0,-1 0 0 0 0,0-1-1 0 0,2 1-26 0 0,3-3 86 0 0,3-1 14 0 0,-1-1-40 0 0,1-1-27 0 0,4-9-29 0 0,-4 1-106 0 0,-2-1-111 0 0,-2 0-91 0 0,-1-1-71 0 0,3-11-363 0 0,-1-1-56 0 0,-3 7 180 0 0,2 7 120 0 0,-4 10 297 0 0,0 0 38 0 0,0-1 57 0 0,0 1 7 0 0,1 1-30 0 0,1-2-63 0 0,-2 4 111 0 0,0 4 30 0 0,1 1 97 0 0,3 4 93 0 0,-4-5-106 0 0,4 14 310 0 0,-1 1 0 0 0,-1 0 0 0 0,-1 0 0 0 0,0 5-347 0 0,-1 19 554 0 0,0-30-400 0 0,0 1 35 0 0,1 12 294 0 0,-2-22-144 0 0,0-2-73 0 0,1-1-68 0 0,0-2-59 0 0,1 0-51 0 0,-1-1-46 0 0,2-5-61 0 0,6-20-328 0 0,-8 24 304 0 0,-1 0 41 0 0,2-4-220 0 0,-1 1 0 0 0,1 0 0 0 0,0-1 0 0 0,1 1 222 0 0,3-9-416 0 0,-2 5 80 0 0,0-1-40 0 0,10-17-763 0 0,-6 18 687 0 0,2-1 45 0 0,-5 6 257 0 0,-1 1 45 0 0,-1 3 37 0 0,-1 1 43 0 0,2 0 80 0 0,0 1 91 0 0,7 5 453 0 0,-7-3-395 0 0,-3-1-136 0 0,1 0-53 0 0,10 7 508 0 0,0 3-98 0 0,3 7 56 0 0,-11-12-312 0 0,-1 0 0 0 0,1 0 1 0 0,-1 1-1 0 0,1 1-169 0 0,0 6 316 0 0,-1-5-25 0 0,0 0-111 0 0,1-1-87 0 0,-1 1-64 0 0,7 14-70 0 0,-7-12 65 0 0,-2-9-84 0 0,-1 0 99 0 0,0 0 50 0 0,1-1-105 0 0,-1 1-44 0 0,1 0-34 0 0,0 0-47 0 0,0 1-56 0 0,0 0-62 0 0,0-2 29 0 0,-1-1-39 0 0,0 0-371 0 0,0 1 83 0 0,0-1-53 0 0,0 0-727 0 0,0 0-581 0 0,0 0-1102 0 0</inkml:trace>
  <inkml:trace contextRef="#ctx0" brushRef="#br1" timeOffset="170272.677">1634 1023 11488 0 0,'-1'1'256'0'0,"-1"-1"-88"0"0,0 1-62 0 0,-4 2 69 0 0,3-1 0 0 0,-2 0-24 0 0,0 1-40 0 0,-5 4 15 0 0,1 1-96 0 0,7-6-38 0 0,0 1 0 0 0,1-1 0 0 0,-1 1 0 0 0,0-1 0 0 0,1 1 0 0 0,0-1 1 0 0,-1 1-1 0 0,1 1 8 0 0,-2 7 39 0 0,2-9-9 0 0,1 1-1 0 0,-1 0 0 0 0,1 0 0 0 0,0 0 0 0 0,0 0 1 0 0,0-1-1 0 0,0 1 0 0 0,1 0 0 0 0,-1 0 1 0 0,1 0-1 0 0,0-1 0 0 0,0 1 0 0 0,0 0 0 0 0,0-1 1 0 0,0 1-1 0 0,0-1 0 0 0,1 1 0 0 0,-1 0-29 0 0,2 0 39 0 0,-1 0-1 0 0,1 0 1 0 0,0 0 0 0 0,0 0-1 0 0,0 0 1 0 0,1 0-1 0 0,1 0-38 0 0,15 9 115 0 0,2-2-53 0 0,0-3-62 0 0,0-2-73 0 0,-17-3 133 0 0,3 2 97 0 0,-6-3-72 0 0,0 0 160 0 0,-2-1-102 0 0,0 0-41 0 0,0 0 4 0 0,1 0-91 0 0,-1 2-68 0 0,1-2 79 0 0,-1 1 48 0 0,0-1 68 0 0,0 1 84 0 0,0-1 103 0 0,0 1 120 0 0,-1 0-379 0 0,1 1 0 0 0,-1-1 0 0 0,1 0 0 0 0,-1 1 0 0 0,0-1 0 0 0,0 0 0 0 0,0 1 0 0 0,0-1 0 0 0,0 0 0 0 0,-1 1-70 0 0,-5 4 298 0 0,-3 0-39 0 0,0 0-44 0 0,0-1-47 0 0,-1-1-52 0 0,1 0-56 0 0,0 0-63 0 0,4-1-100 0 0,0-1 59 0 0,-17 6 57 0 0,13-6-62 0 0,3 0-31 0 0,1-1-53 0 0,1 0-27 0 0,0-1-52 0 0,0 1-58 0 0,0-1-67 0 0,0 0-72 0 0,0 0-80 0 0,0-1-87 0 0,1 1-94 0 0,3 0 308 0 0,0 0-49 0 0,1-1-43 0 0,-1 1-38 0 0,0 0-140 0 0,1 0-37 0 0,-3 0-1469 0 0</inkml:trace>
  <inkml:trace contextRef="#ctx0" brushRef="#br1" timeOffset="170529.373">1760 1145 13248 0 0,'0'0'298'0'0,"0"0"46"0"0,0 0 22 0 0,0 0-225 0 0,0 0-34 0 0,1 1 22 0 0,0-1-85 0 0,2 3-72 0 0,-1-1 63 0 0,2 2 450 0 0,-1-1-39 0 0,0 0-36 0 0,0 1-35 0 0,1 2 276 0 0,-1 0-119 0 0,-1-2-264 0 0,-1-1-35 0 0,1 4 140 0 0,-2-2-163 0 0,1 0-48 0 0,-1 5 59 0 0,0-5-136 0 0,0-2 74 0 0,3 2-20 0 0,-3 4-87 0 0,0-7-122 0 0,0-2-26 0 0,0 0 3 0 0,0 0-76 0 0,0 0 31 0 0,0 0-34 0 0,0 0-135 0 0,0 0-39 0 0,0 0-923 0 0,0 0-60 0 0</inkml:trace>
  <inkml:trace contextRef="#ctx0" brushRef="#br1" timeOffset="170709.955">1836 897 12728 0 0,'0'0'289'0'0,"0"0"40"0"0,0 0 21 0 0,0 0-149 0 0,0 0-97 0 0,0 0 71 0 0,0 0-55 0 0,0 0 122 0 0,2 1 221 0 0,10 6 427 0 0,-2 3-81 0 0,-1 2-82 0 0,-2 2-82 0 0,0 0-85 0 0,-2 1-83 0 0,0 0-85 0 0,0 0-87 0 0,-2-2-104 0 0,4 23 89 0 0,-5-20-198 0 0,2 1-60 0 0,0 14 46 0 0,-3 1-34 0 0,-1-21-42 0 0,0 1 0 0 0,0-1 0 0 0,2 0 0 0 0,1 7-2 0 0,-3-16-279 0 0,1-1 96 0 0,-1 1 87 0 0,0-1 73 0 0,1 1 91 0 0,-1 0 87 0 0,2 4 559 0 0,-1-4-596 0 0,-1-1-38 0 0,0 0-50 0 0,1 0-38 0 0,-1 0-43 0 0,0 0-49 0 0,0 0-55 0 0,1 0-62 0 0,-1 0-66 0 0,0 0-72 0 0,1 0-80 0 0,-1 0-84 0 0,0 0-90 0 0,0 0-97 0 0,1 0-102 0 0,-1 1-107 0 0,0-1-115 0 0,1 0-120 0 0,-1-1-1168 0 0,0 0-1310 0 0</inkml:trace>
  <inkml:trace contextRef="#ctx0" brushRef="#br1" timeOffset="171365.115">1770 1070 13304 0 0,'0'0'298'0'0,"0"0"46"0"0,0 0 23 0 0,0 0-154 0 0,0 0-102 0 0,0 0 7 0 0,1 1-56 0 0,2 2-11 0 0,-1-1 22 0 0,0-1 19 0 0,-1-1 51 0 0,9 5 150 0 0,0-1 52 0 0,-3-2-33 0 0,0 0-1 0 0,-1 0 1 0 0,1-1-1 0 0,1 0-311 0 0,8 0 470 0 0,-8-1-272 0 0,1 0-37 0 0,-1-1-44 0 0,1 0-52 0 0,32-7 256 0 0,-3-5-119 0 0,0-2-127 0 0,-20 7-86 0 0,0 0-35 0 0,8-4-77 0 0,0 1-71 0 0,22-18-407 0 0,-47 28 516 0 0,0 0-12 0 0,0 2-196 0 0,0 1 210 0 0,-1-1 34 0 0,1 1 47 0 0,-1 0 63 0 0,0 5-54 0 0,-1 0 36 0 0,0 1 47 0 0,-2 4 94 0 0,-1 7 136 0 0,3-6-175 0 0,1-4-105 0 0,-1 0-37 0 0,0-6-12 0 0,1 1 1 0 0,0-1-1 0 0,-1 0 0 0 0,1 0 0 0 0,1 1 0 0 0,-1-1 0 0 0,1 3 9 0 0,2 4 15 0 0,4 2 49 0 0,-6-11 12 0 0,-1-1-4 0 0,8-1 63 0 0,-1-1-34 0 0,7-4 10 0 0,-1-3-104 0 0,-1-2-87 0 0,-3 1-32 0 0,0-1-34 0 0,13-23-389 0 0,-12 19 270 0 0,-6 8 181 0 0,1 0-88 0 0,2-1-153 0 0,-6 8 315 0 0,-1 0-1 0 0,0 0 1 0 0,1 0-1 0 0,-1 0 1 0 0,1 0-1 0 0,-1 0 0 0 0,0 0 1 0 0,1 0-1 0 0,-1 0 1 0 0,0 0-1 0 0,1 0 1 0 0,-1 0-1 0 0,0 0 1 0 0,1 0-1 0 0,-1 0 1 0 0,1 0-1 0 0,-1 1 0 0 0,0-1 1 0 0,1 0-1 0 0,-1 0 1 0 0,0 0-1 0 0,0 0 1 0 0,1 1-1 0 0,-1-1 1 0 0,0 0-1 0 0,1 0 11 0 0,6 9-83 0 0,2 7 14 0 0,-1 1 43 0 0,5 18 77 0 0,0 2 95 0 0,-7-21-57 0 0,-1 0 0 0 0,-1 1 0 0 0,1 5-89 0 0,8 52 300 0 0,-5-17-45 0 0,4 26 148 0 0,-4-1 88 0 0,-8-63-321 0 0,-2 3 89 0 0,2-19-207 0 0,-1 0 0 0 0,0 1-1 0 0,1-1 1 0 0,-1 0 0 0 0,0 0-1 0 0,0 0 1 0 0,-1 0 0 0 0,1 0-1 0 0,-1 0 1 0 0,1-1 0 0 0,-2 2-52 0 0,2-2 31 0 0,-1-1-1 0 0,0 1 1 0 0,0-1 0 0 0,0 1 0 0 0,0-1-1 0 0,0 0 1 0 0,0 0 0 0 0,0 0 0 0 0,0 0 0 0 0,0 0-1 0 0,0 0 1 0 0,-3 0-31 0 0,3 0 27 0 0,0-1 0 0 0,0 0 0 0 0,0 0-1 0 0,0 0 1 0 0,0 0 0 0 0,0 0 0 0 0,0 0 0 0 0,0 0 0 0 0,0 0-1 0 0,0-1 1 0 0,0 1 0 0 0,0-1 0 0 0,0 0 0 0 0,1 1 0 0 0,-1-1 0 0 0,0 0-1 0 0,0 0 1 0 0,0 0 0 0 0,1 0 0 0 0,-1-1 0 0 0,1 1 0 0 0,-1 0-1 0 0,1-1-26 0 0,-11-12 354 0 0,3-1-33 0 0,7 10-230 0 0,0 1 1 0 0,1 0-1 0 0,0-1 0 0 0,-1 1 0 0 0,1-1 0 0 0,1 1-91 0 0,-1-2 86 0 0,0 1 0 0 0,1 0 0 0 0,0 0 0 0 0,1 0-1 0 0,-1-1-85 0 0,8-26 322 0 0,6 1-99 0 0,5 2-88 0 0,3 2-78 0 0,2 4-69 0 0,5 0-71 0 0,-14 14 59 0 0,-1 0 0 0 0,2 1 0 0 0,14-6 24 0 0,-2 3-97 0 0,4 1-113 0 0,-16 7 51 0 0,0-1-44 0 0,-7 2 151 0 0,0 1-58 0 0,-1-1-32 0 0,0 0-54 0 0,0 1-63 0 0,-1 0-69 0 0,1-1-77 0 0,0 1-83 0 0,0 0-92 0 0,-1 1-98 0 0,11-1-788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5T17:24:14.1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119 918 9416 0 0,'0'0'232'0'0,"1"-2"-80"0"0,0 0-64 0 0,1-5 56 0 0,-1 4-54 0 0,-1-1 54 0 0,0 0-53 0 0,-5-6 46 0 0,2 7-47 0 0,3 2 31 0 0,-1 0 198 0 0,-8 1 157 0 0,-13 2 1058 0 0,12 0-949 0 0,6-1-366 0 0,0 1-34 0 0,-1 0-42 0 0,1 0-47 0 0,-3 1 143 0 0,1 1-41 0 0,0 1-37 0 0,1 0-33 0 0,-6 8 43 0 0,2 1-89 0 0,7-11-80 0 0,1 0 0 0 0,-1 0 0 0 0,0 0 0 0 0,1 1 0 0 0,0-1 0 0 0,0 1 0 0 0,0-1 0 0 0,0 1 0 0 0,1-1 0 0 0,-1 1 0 0 0,1-1 0 0 0,0 1 0 0 0,0 0 0 0 0,0-1 1 0 0,1 3-3 0 0,4 5 25 0 0,2-1-36 0 0,13 6-92 0 0,-12-11-9 0 0,0 0-1 0 0,1-1 1 0 0,9 4 112 0 0,21 8-462 0 0,11 7 462 0 0,-45-21-52 0 0,-3-1 51 0 0,-1 0 0 0 0,1 0 0 0 0,0-1 0 0 0,-1 2 0 0 0,0-1 0 0 0,1 0 0 0 0,-1 0 0 0 0,1 0 0 0 0,-1 1 0 0 0,0-1 0 0 0,0 0 0 0 0,0 1 1 0 0,0 0 0 0 0,0-2 0 0 0,-1 1 0 0 0,1-1 0 0 0,-1 1 0 0 0,1-1 0 0 0,-1 1 0 0 0,0-1 0 0 0,1 1 0 0 0,-1-1 0 0 0,0 1 1 0 0,0-1-1 0 0,1 1 0 0 0,-1 0 0 0 0,0-1 0 0 0,0 1 0 0 0,0-1 0 0 0,0 1 0 0 0,0 0 0 0 0,0-1 0 0 0,0 1 0 0 0,0 0 1 0 0,0-1-1 0 0,0 1 0 0 0,0 0 0 0 0,0-1 0 0 0,0 1 0 0 0,0-1 0 0 0,-1 1 0 0 0,1 0 0 0 0,0-1 0 0 0,0 1 1 0 0,-1-1-1 0 0,1 1 0 0 0,-1 0 0 0 0,-7 6 41 0 0,5-5-1 0 0,0 0-18 0 0,-1 1 0 0 0,1-1 1 0 0,-1 1-1 0 0,0-1 0 0 0,1 0 1 0 0,-1-1-1 0 0,0 1 0 0 0,-1-1 1 0 0,1 1-23 0 0,-42 7 124 0 0,19-4-115 0 0,13-2 33 0 0,0-3-58 0 0,5 0-41 0 0,0 0-48 0 0,2 0-18 0 0,0 0-40 0 0,7 0 134 0 0,-1 0 1 0 0,1 0 0 0 0,0 0 0 0 0,-1-1 0 0 0,1 1 0 0 0,0 0-1 0 0,0 0 1 0 0,0 0 0 0 0,-1 0 0 0 0,1-1 0 0 0,0 1 0 0 0,0 0 0 0 0,0 0-1 0 0,-1-1 1 0 0,1 1 0 0 0,0 0 0 0 0,0 0 0 0 0,0-1 0 0 0,0 1-1 0 0,0 0 1 0 0,-1 0 0 0 0,1-1 0 0 0,0 1 0 0 0,0 0 0 0 0,0-1-1 0 0,0 1 1 0 0,0 0 0 0 0,0 0 0 0 0,0-1 0 0 0,0 1 0 0 0,0 0 28 0 0,1-11-901 0 0,0 8 673 0 0,0 1-24 0 0,-1 0-70 0 0,1 2 112 0 0,-1-1-39 0 0,1 0-41 0 0,-1 0-39 0 0,1-1-428 0 0,1 0-284 0 0,0-1-669 0 0,-2 3 1700 0 0</inkml:trace>
  <inkml:trace contextRef="#ctx0" brushRef="#br0" timeOffset="257.04">308 895 10240 0 0,'0'0'298'0'0,"0"0"-3"0"0,0 0-146 0 0,0 0 83 0 0,0 0 59 0 0,0 0 12 0 0,0 0-141 0 0,0 0-38 0 0,1 1 28 0 0,-1 0-87 0 0,3 1 7 0 0,-2-1-8 0 0,-1 0 48 0 0,1 0 106 0 0,-1 0 118 0 0,4 7 354 0 0,-1 1-109 0 0,0 0-101 0 0,-1 0-92 0 0,-1-2-152 0 0,1 0-41 0 0,-1 0-39 0 0,0 0-34 0 0,2 7 35 0 0,-1 0-90 0 0,0-1-57 0 0,2 17-43 0 0,0-13 71 0 0,-1-6-46 0 0,7 32 35 0 0,-8-30 20 0 0,-1 0 0 0 0,0 13-47 0 0,-1-25-38 0 0,0 0-53 0 0,0-1-36 0 0,0 0-126 0 0,0 0-234 0 0,0 0-22 0 0</inkml:trace>
  <inkml:trace contextRef="#ctx0" brushRef="#br0" timeOffset="-1170.792">558 124 6000 0 0,'0'0'174'0'0,"3"-7"-26"0"0,1-3-94 0 0,8-10-34 0 0,-1 6 36 0 0,1-2 50 0 0,-5 7 283 0 0,-2 2-90 0 0,0 1 56 0 0,0-1 81 0 0,-1 0 106 0 0,-1 4-225 0 0,-1-1 35 0 0,-2 3-405 0 0,1 0 85 0 0,0-1 52 0 0,-1 1 48 0 0,1 0 40 0 0,0-1 78 0 0,0 1 37 0 0,1-2 682 0 0,-1 1-494 0 0,-1 2-187 0 0,0 0 103 0 0,0 1-222 0 0,0 0-73 0 0,0 1-87 0 0,-1 0-98 0 0,-9 32 475 0 0,5-19-240 0 0,-2 5 151 0 0,-1-1 1 0 0,-2 3-298 0 0,1-2 141 0 0,1-1-48 0 0,-10 23 77 0 0,-1-1-59 0 0,-1 2 53 0 0,-1 7-164 0 0,4 1 48 0 0,-15 73 134 0 0,22-79-158 0 0,6-15 48 0 0,4-22-38 0 0,-1 0 1 0 0,0 0 0 0 0,-1-1-1 0 0,0 4-34 0 0,1-10 12 0 0,-1 1-2 0 0,2 1 34 0 0,0 1 37 0 0,0-3-164 0 0,0-1-82 0 0,0 0-289 0 0,0-1 57 0 0,0 1 48 0 0,0-1 40 0 0,0-1-209 0 0,0-3-545 0 0,0 4 690 0 0,0 0-62 0 0,0 1 148 0 0,0-4-1462 0 0,0-2-994 0 0</inkml:trace>
  <inkml:trace contextRef="#ctx0" brushRef="#br0" timeOffset="-733.219">442 58 8000 0 0,'0'0'233'0'0,"0"-1"-9"0"0,2-3-144 0 0,-2 3 85 0 0,0 1 27 0 0,0 0-6 0 0,-1 1-20 0 0,0 2-70 0 0,0 1-52 0 0,-1 6-9 0 0,2-8 6 0 0,-2 8 34 0 0,0 1 65 0 0,0 0 44 0 0,-1 1 81 0 0,-2 9 179 0 0,0-8-298 0 0,-2 12 69 0 0,3-9-152 0 0,3-4 19 0 0,2-5-24 0 0,-1-4 8 0 0,0-2 22 0 0,0-1 0 0 0,0 0 12 0 0,0 0 52 0 0,0 0 28 0 0,0 0 4 0 0,0 0-22 0 0,1 0-68 0 0,-1-1-42 0 0,4-2 1 0 0,-3 1-4 0 0,6-5 218 0 0,0 0-55 0 0,-1-1-46 0 0,1 1-40 0 0,7-9 43 0 0,-7 8-83 0 0,1 0 0 0 0,0 1 0 0 0,3-3-86 0 0,14-11 138 0 0,-7 5-38 0 0,-6 7-74 0 0,9-8-11 0 0,-13 11 7 0 0,-1 0-1 0 0,1 1 1 0 0,0-1-1 0 0,0 2 1 0 0,6-3-22 0 0,-11 5 5 0 0,0 2 0 0 0,-1-1-1 0 0,1 0 1 0 0,0 0 0 0 0,-1 1 0 0 0,1 0 0 0 0,0-1-1 0 0,0 1 1 0 0,-1 0 0 0 0,1 0 0 0 0,0 1-1 0 0,0-1 1 0 0,-1 1 0 0 0,1-1 0 0 0,0 1 0 0 0,-1 0-1 0 0,1 0 1 0 0,0 0 0 0 0,-1 0 0 0 0,1 0 0 0 0,1 2-5 0 0,10 6 23 0 0,-1 1 70 0 0,-8-5-16 0 0,1-1 1 0 0,-1 1 0 0 0,0 1-1 0 0,-1-1 1 0 0,1 1-1 0 0,1 3-77 0 0,5 12 115 0 0,-5-9-120 0 0,-1-4 26 0 0,-2-1 55 0 0,-3-5-31 0 0,0-3 1 0 0,15 16 3 0 0,-14-14-80 0 0,-1 0-63 0 0,2 0-63 0 0,-1 1-65 0 0,0-1-39 0 0,0 0-56 0 0,0 0-57 0 0,0 1-58 0 0,0-1-60 0 0,0-1-61 0 0,-1 1-61 0 0,0-1-62 0 0,0 0-1132 0 0,0 0-1025 0 0</inkml:trace>
  <inkml:trace contextRef="#ctx0" brushRef="#br0" timeOffset="795.095">295 974 7920 0 0,'0'0'174'0'0,"0"0"-2"0"0,0 0-73 0 0,1 0-47 0 0,2 1-4 0 0,-1-1 0 0 0,13-2 115 0 0,2-1-103 0 0,-4 3-37 0 0,-1-1 43 0 0,13-2 169 0 0,-3-2 59 0 0,30-7 484 0 0,-24 5-426 0 0,-14 4-229 0 0,0 0-48 0 0,-3 0 58 0 0,0 1 63 0 0,2-1 124 0 0,1 0 72 0 0,8 0 300 0 0,3 2 82 0 0,-28 2-620 0 0,-1 2-33 0 0,-2 5 12 0 0,1 0-38 0 0,-2 3 37 0 0,-4 0-136 0 0,-19 14-123 0 0,16-14 142 0 0,7-5 39 0 0,1-1 41 0 0,-5 5 42 0 0,-21 19 214 0 0,22-18-178 0 0,1-1 61 0 0,9-9-106 0 0,0-1 8 0 0,0 0 34 0 0,0 0 20 0 0,0 0 2 0 0,0 0-8 0 0,0 0-34 0 0,5 2-1 0 0,2-1-33 0 0,6-4 34 0 0,-3-1-87 0 0,5-3-18 0 0,1-1 12 0 0,-11 5-48 0 0,0 1-1 0 0,0-1 1 0 0,-1 1 0 0 0,1-1-1 0 0,-1-1 1 0 0,0 1-1 0 0,1-1-8 0 0,22-16 17 0 0,-3 8 23 0 0,-23 11-40 0 0,2 0 0 0 0,8 1 0 0 0,0 6 28 0 0,4 11 119 0 0,-3 3 16 0 0,-7-9-106 0 0,10 24 169 0 0,-4-17 1 0 0,-11-18-163 0 0,1 1 15 0 0,9 3-36 0 0,-3-4 30 0 0,-4 0-155 0 0,0-1 47 0 0,2 0 53 0 0,6-5 119 0 0,-8 4-149 0 0,0 0-58 0 0,0-1-88 0 0,-1 0-108 0 0,0 2 85 0 0,-1-1-35 0 0,0 1-38 0 0,0-1-41 0 0,1 1-45 0 0,-1-1-45 0 0,0 1-50 0 0,0-1-52 0 0,0 1-56 0 0,0-1-57 0 0,0 1-60 0 0,0-1-64 0 0,2-3-1307 0 0,0-3-1147 0 0,-3 8 3173 0 0</inkml:trace>
  <inkml:trace contextRef="#ctx0" brushRef="#br0" timeOffset="1076.366">761 689 9072 0 0,'0'0'200'0'0,"0"0"33"0"0,0 0 15 0 0,0 0 33 0 0,0 0-71 0 0,0 1-39 0 0,0 0 75 0 0,0 2-94 0 0,1 3 95 0 0,0-4-142 0 0,0 0 42 0 0,4 11 414 0 0,0 0-87 0 0,1 1-93 0 0,1 4 45 0 0,3 14 171 0 0,-7-18-314 0 0,4 25 8 0 0,6 26 60 0 0,-10-36-171 0 0,3 16 38 0 0,-3-25-77 0 0,-1 0 1 0 0,0 8-142 0 0,-2-15 89 0 0,1 1 1 0 0,2 11-90 0 0,2-5-8 0 0,-5-17-25 0 0,0-2-85 0 0,0 0-88 0 0,0-1 54 0 0,0 1-37 0 0,0-1-40 0 0,0 0-39 0 0,0 0-370 0 0,0 1 84 0 0,0-1-51 0 0,0 0-717 0 0,0 0-560 0 0,0 0-1066 0 0</inkml:trace>
  <inkml:trace contextRef="#ctx0" brushRef="#br0" timeOffset="1339.678">780 895 11432 0 0,'0'0'333'0'0,"0"0"0"0"0,0 0-248 0 0,1-1-50 0 0,6-6 1 0 0,5 4 111 0 0,-8 3-68 0 0,28-2 102 0 0,-5 1-106 0 0,32-4-155 0 0,30 1 80 0 0,-81 5-11 0 0,-2 2-24 0 0,-3 1 35 0 0,-3-3 5 0 0,0 0 1 0 0,1-1-1 0 0,-1 1 1 0 0,0 0-1 0 0,0-1 1 0 0,0 1-1 0 0,0 0 1 0 0,0-1-1 0 0,0 1 1 0 0,0 0-1 0 0,0-1 1 0 0,0 1-1 0 0,0 0 1 0 0,0-1 0 0 0,0 1-6 0 0,-1 1 15 0 0,1 21 608 0 0,-2 1-48 0 0,0 3 23 0 0,2 1-49 0 0,1-1-43 0 0,5 0-36 0 0,-3-14-304 0 0,2 5 88 0 0,-3-13-202 0 0,1 1-34 0 0,-3-5 64 0 0,0-1 15 0 0,0 0-21 0 0,0 0-11 0 0,0 0-33 0 0,1 0-142 0 0,1-1 47 0 0,3 0-1 0 0,-3 0 10 0 0,-1 1-11 0 0,0-1-36 0 0,0 1-57 0 0,1-1-61 0 0,-1 1-73 0 0,-1-1-83 0 0,1 1 6 0 0,0-1-58 0 0,0 1-52 0 0,-1-1-44 0 0,1 1-155 0 0,0-1-45 0 0,0 0-187 0 0,0 0-503 0 0</inkml:trace>
  <inkml:trace contextRef="#ctx0" brushRef="#br0" timeOffset="1527.13">1086 739 11376 0 0,'0'0'256'0'0,"0"0"34"0"0,0 0 21 0 0,0 0-35 0 0,0 0-208 0 0,2-1-40 0 0,2 0 41 0 0,-1-1-80 0 0,-1 2-48 0 0,0-1-52 0 0,1 0-139 0 0,-2 1 74 0 0,0-1-40 0 0,2 1-241 0 0,-2 0 179 0 0,0-1-36 0 0,0 1-39 0 0,0 0-39 0 0,0 0-43 0 0,0 0-45 0 0,4 0-1047 0 0,3 2-872 0 0</inkml:trace>
  <inkml:trace contextRef="#ctx0" brushRef="#br0" timeOffset="1775.081">1328 784 11376 0 0,'-9'-1'270'0'0,"-1"1"-64"0"0,1 1-55 0 0,0 0-46 0 0,-1 2-28 0 0,-1 0-38 0 0,-19 11-2 0 0,15-7 34 0 0,7-3 3 0 0,0-1 34 0 0,-3 0 102 0 0,0 0 91 0 0,2 0 67 0 0,1 0-40 0 0,1 1-39 0 0,1 0-38 0 0,1 1-35 0 0,1 1-34 0 0,-2 6 86 0 0,3 2-117 0 0,4 1-104 0 0,4 0-90 0 0,2-1-79 0 0,9 7 132 0 0,3-2-85 0 0,0-3-143 0 0,2-1 0 0 0,3 2 218 0 0,-5-4-100 0 0,0 0 47 0 0,-3 3-34 0 0,-10-9 41 0 0,-2-1 46 0 0,-2 5 182 0 0,-5-4-40 0 0,-3-2-38 0 0,1-3-34 0 0,5-1-55 0 0,-24 9 665 0 0,7-6-319 0 0,2-1-153 0 0,0-2-111 0 0,6 0-105 0 0,-1-1-60 0 0,1 0-66 0 0,0 0-71 0 0,-1 0-79 0 0,1-1-85 0 0,0 0-90 0 0,1 1-97 0 0,5-1 46 0 0,0 1-114 0 0,1 0 93 0 0,0-1-44 0 0,-1 1-666 0 0,-1-1-521 0 0,-2-1-992 0 0</inkml:trace>
  <inkml:trace contextRef="#ctx0" brushRef="#br0" timeOffset="2188.718">1426 672 9760 0 0,'0'0'222'0'0,"0"0"30"0"0,0 0 18 0 0,0 1-151 0 0,1 0-34 0 0,0 2-34 0 0,0 1-34 0 0,2 4 13 0 0,0 0 57 0 0,0 0 51 0 0,0 0 47 0 0,0 0 41 0 0,0 0 36 0 0,3 8 349 0 0,0 0 69 0 0,8 22 992 0 0,-9-27-1194 0 0,-1 0-40 0 0,0 2-15 0 0,0 0-88 0 0,0-1-107 0 0,-2-6-160 0 0,0 1-34 0 0,1 8 207 0 0,0 0-50 0 0,-2 1-43 0 0,-1-1-38 0 0,1 13 15 0 0,3-1-60 0 0,-1-15-60 0 0,-1 23 123 0 0,-2-19-113 0 0,-2-3-70 0 0,0 0-94 0 0,2-12 32 0 0,0-1 61 0 0,-1 2 14 0 0,1-1-56 0 0,0-1-3 0 0,0 0-45 0 0,0 1-53 0 0,0-1-64 0 0,0 1-22 0 0,0-1-59 0 0,0 0-636 0 0</inkml:trace>
  <inkml:trace contextRef="#ctx0" brushRef="#br0" timeOffset="2498.413">1472 866 12496 0 0,'0'0'281'0'0,"0"0"40"0"0,0 0 22 0 0,2 0-149 0 0,2-1-47 0 0,0 0-87 0 0,-1 0-38 0 0,16-2 7 0 0,10 0 92 0 0,14-2 93 0 0,-16 1 146 0 0,1 3-115 0 0,-3-1-111 0 0,-1 0-67 0 0,0 1 11 0 0,-24 1-78 0 0,0 0 0 0 0,1 0 0 0 0,-1 0 1 0 0,1 0-1 0 0,-1 0 0 0 0,1 0 0 0 0,-1 0 1 0 0,1 0-1 0 0,-1 0 0 0 0,1 0 1 0 0,-1 0-1 0 0,1 0 0 0 0,-1 0 0 0 0,0 0 1 0 0,1 0-1 0 0,-1 1 0 0 0,1-1 1 0 0,-1 0-1 0 0,0 0 0 0 0,1 1 0 0 0,-1-1 1 0 0,1 0-1 0 0,-1 0 0 0 0,0 1 0 0 0,1-1 1 0 0,-1 0-1 0 0,0 1 0 0 0,1-1 1 0 0,-1 1-1 0 0,0-1 0 0 0,0 0 0 0 0,0 1 1 0 0,1-1-1 0 0,-1 1 0 0 0,0-1 0 0 0,0 0 1 0 0,0 1-1 0 0,0-1 0 0 0,0 1 1 0 0,0-1-1 0 0,1 1 0 0 0,-1-1 0 0 0,0 1 1 0 0,0-1-1 0 0,-1 1 0 0 0,1-1 1 0 0,0 1-1 0 0,0-1 0 0 0,0 0 0 0 0,0 1 1 0 0,0 0-1 0 0,-1 0 12 0 0,-2 32 573 0 0,-5-1-113 0 0,1-6-155 0 0,6-19-213 0 0,-1 1 1 0 0,1-1 0 0 0,1 1-1 0 0,0 0-104 0 0,-1-1-35 0 0,0-4 125 0 0,0 0-27 0 0,1 1-89 0 0,-1 1-38 0 0,1 2-46 0 0,0 2-54 0 0,0 2-65 0 0,0-10-23 0 0,0-1-43 0 0,0 0-39 0 0,0 0-35 0 0,0 0-242 0 0,0 0-57 0 0,0 0-46 0 0,0 0-33 0 0,0 0-1340 0 0,0 0-1187 0 0</inkml:trace>
  <inkml:trace contextRef="#ctx0" brushRef="#br0" timeOffset="2737.763">1716 716 12032 0 0,'0'0'356'0'0,"0"0"-130"0"0,0 0-104 0 0,0 0-35 0 0,0-1-52 0 0,-3-3 16 0 0,3 3 140 0 0,0 1 54 0 0,0-1-49 0 0,2 2-61 0 0,0-1-51 0 0,0 1-45 0 0,3 0-49 0 0,3 3-165 0 0,-6-3 181 0 0,0 0-128 0 0,-2 0 12 0 0,1-1-35 0 0,0 1-34 0 0,0 0-37 0 0,0-1-36 0 0,0 1-39 0 0,-1 0-37 0 0,1 0-40 0 0,0-1-40 0 0,0 1-42 0 0,0 0-41 0 0,-1 0-43 0 0,3 1-1095 0 0,0 2-924 0 0</inkml:trace>
  <inkml:trace contextRef="#ctx0" brushRef="#br0" timeOffset="3687.508">2104 721 12840 0 0,'0'0'289'0'0,"-1"-1"40"0"0,-6 0-117 0 0,1 0-36 0 0,-7 1 79 0 0,3 1-137 0 0,0 0-50 0 0,-10 5-43 0 0,-20 10-132 0 0,28-10 115 0 0,0 0 61 0 0,6-3-7 0 0,-4 3 68 0 0,0 2 41 0 0,-16 20 435 0 0,17-17-402 0 0,0-1-47 0 0,-3 3 48 0 0,3 3-68 0 0,1 5-42 0 0,7-16-83 0 0,-1 0-1 0 0,2 0 0 0 0,-1 0 0 0 0,1 0 1 0 0,-1 4-12 0 0,1-6 4 0 0,1 1 0 0 0,-1-1 1 0 0,1 1-1 0 0,-1-1 1 0 0,1 1-1 0 0,0-1 0 0 0,2 3-4 0 0,7 12 50 0 0,4-7 32 0 0,4-4 52 0 0,2-4-56 0 0,0-2-74 0 0,1-4-76 0 0,1-1-79 0 0,-1-2-80 0 0,0-1-83 0 0,-1 0-84 0 0,-2-1-86 0 0,-7 3 247 0 0,13-8-381 0 0,-16 9 432 0 0,1-1 40 0 0,0 0 76 0 0,-8 4 69 0 0,6-3 1 0 0,0-1 0 0 0,0 0 0 0 0,0-1 0 0 0,-1 0 0 0 0,0 0 0 0 0,0 0 0 0 0,4-4 0 0 0,-4 4 0 0 0,-3 1 10 0 0,-3 4 53 0 0,0 1 49 0 0,0 0 15 0 0,0 0-2 0 0,0 0-10 0 0,0 0-3 0 0,0 0 0 0 0,0 0-6 0 0,0 0-37 0 0,0-1-34 0 0,-2-1-17 0 0,2 2 19 0 0,-1-1 94 0 0,-1-1-106 0 0,1 2 44 0 0,-1 0 22 0 0,-3-1-42 0 0,4 0-47 0 0,0 1-1 0 0,0 0 1 0 0,-1-1-1 0 0,1 1 1 0 0,0 0-1 0 0,0 0 0 0 0,0-1 1 0 0,0 1-1 0 0,-1 0 1 0 0,1 0-1 0 0,0 1 1 0 0,-1-1-2 0 0,-2 0 0 0 0,-1-3 37 0 0,4 3 290 0 0,-1 0-63 0 0,0 1-57 0 0,-1 1-51 0 0,1 1-43 0 0,-1-1-39 0 0,-2 5-15 0 0,-6 10-145 0 0,10-15 94 0 0,1-1 33 0 0,-10 21-30 0 0,8-18 10 0 0,0 0 0 0 0,0 1 0 0 0,1-1 1 0 0,-1 0-1 0 0,0 5-21 0 0,-6 34 21 0 0,7-35 53 0 0,4-2-54 0 0,-2-5-7 0 0,-1 1-4 0 0,1 0 1 0 0,-1-1-1 0 0,1 1 1 0 0,-1 0 0 0 0,1-1-1 0 0,0 1 1 0 0,0-1-1 0 0,0 0 1 0 0,0 1-1 0 0,0-1 1 0 0,0 1-1 0 0,0-1 1 0 0,0 0-1 0 0,0 0 1 0 0,1 0-1 0 0,-1 0 1 0 0,1 0-1 0 0,-1 0 1 0 0,0 0 0 0 0,1 0-1 0 0,0 0 1 0 0,-1-1-1 0 0,1 1 1 0 0,-1-1-1 0 0,1 1 1 0 0,0-1-1 0 0,-1 0 1 0 0,1 1-1 0 0,0-1 1 0 0,-1 0-1 0 0,1 0 1 0 0,0 0 0 0 0,0 0-1 0 0,-1-1 1 0 0,1 1-1 0 0,0 0 1 0 0,-1-1-1 0 0,1 1 1 0 0,0-1-1 0 0,-1 0 1 0 0,1 1-10 0 0,4-3 35 0 0,0 1 0 0 0,1-1 0 0 0,-1-1 0 0 0,3-2-35 0 0,7-4 23 0 0,-3 0-45 0 0,-11 9 12 0 0,26-26 17 0 0,-23 21 13 0 0,1 1 1 0 0,-1 0-1 0 0,0 0 0 0 0,1 0 0 0 0,0 1 0 0 0,1 0-20 0 0,3-5 0 0 0,-1 6-12 0 0,-8 3 3 0 0,0 0 0 0 0,0 0-1 0 0,0 1 1 0 0,0-1-1 0 0,0 1 1 0 0,0-1 0 0 0,0 1-1 0 0,0-1 1 0 0,-1 1-1 0 0,1-1 1 0 0,0 1-1 0 0,0 0 1 0 0,-1-1 0 0 0,1 1-1 0 0,0 0 1 0 0,0 0 9 0 0,0 1 10 0 0,3 1-10 0 0,-3-2-5 0 0,0 0-1 0 0,1 0 1 0 0,-1 0 0 0 0,0 0 0 0 0,0 1-1 0 0,0-1 1 0 0,0 0 0 0 0,0 1-1 0 0,-1-1 1 0 0,1 1 0 0 0,0-1-1 0 0,0 2 6 0 0,0 0 0 0 0,0-2 0 0 0,0 1 0 0 0,0-1 0 0 0,0 0 0 0 0,0 1 0 0 0,0-1 0 0 0,0 0 0 0 0,0 0 0 0 0,0 0 0 0 0,0 0 0 0 0,0 0 0 0 0,1 0 0 0 0,-1 0 0 0 0,0 0 0 0 0,1-1 0 0 0,-1 1 0 0 0,0 0 0 0 0,1-1 0 0 0,-1 1 0 0 0,1-1 0 0 0,0 1 0 0 0,1 0 2 0 0,0 0-1 0 0,0-1 0 0 0,1 1 1 0 0,-1-1-1 0 0,0 1 0 0 0,1-1 1 0 0,-1 0-1 0 0,0 0 0 0 0,3-1-1 0 0,-1 0 16 0 0,0 0-1 0 0,0 0 1 0 0,0 0 0 0 0,0-1-1 0 0,-1 0 1 0 0,2-1-16 0 0,1 0 31 0 0,0-1 1 0 0,0-1-1 0 0,0 1 0 0 0,-1-1 1 0 0,0 0-1 0 0,0-1 0 0 0,0 1 0 0 0,1-3-31 0 0,9-12 297 0 0,-3-2-90 0 0,-2-1-74 0 0,-1 0-58 0 0,-1-6-42 0 0,7-41-46 0 0,-14 57 13 0 0,-1 0 0 0 0,0 0 0 0 0,-1 0 0 0 0,0-1 0 0 0,0 1 0 0 0,0-1 0 0 0,1 1 0 0 0,1-9 0 0 0,-1-2 48 0 0,-1 20-25 0 0,-1 1-1 0 0,1 0 1 0 0,-1 0-1 0 0,0-1 1 0 0,0 1 0 0 0,-1-2-23 0 0,1 3 18 0 0,0 1 1 0 0,0-1 0 0 0,0 0-1 0 0,0 1 1 0 0,0-1-1 0 0,-1 1 1 0 0,1 0-1 0 0,0-1 1 0 0,-1 1 0 0 0,1 0-1 0 0,-2-1-18 0 0,2 1 17 0 0,0 0 0 0 0,-1 1 0 0 0,1-1 0 0 0,-1 1 0 0 0,1-1 0 0 0,-1 1 0 0 0,1-1-1 0 0,-1 1 1 0 0,1 0 0 0 0,-1 0 0 0 0,0 0 0 0 0,1 0 0 0 0,-1 0 0 0 0,1 0 0 0 0,-1 0-17 0 0,-10 3 137 0 0,2 4-40 0 0,-7 13 6 0 0,10-10-86 0 0,1 1 1 0 0,1 0-1 0 0,-1 3-17 0 0,4-10 9 0 0,-4 11-9 0 0,1 0 0 0 0,1 0 0 0 0,1 1 0 0 0,0 0 0 0 0,0-1 0 0 0,2 1 0 0 0,0 0 0 0 0,1 0 0 0 0,0 0 0 0 0,1 0 0 0 0,1 0 0 0 0,1 0 0 0 0,4 15 0 0 0,-4-19-19 0 0,2-1 33 0 0,5 11 97 0 0,3-2 72 0 0,-8-13-82 0 0,1 0 0 0 0,0 0 1 0 0,1-1-1 0 0,-1 0 0 0 0,2 1-101 0 0,5 3 124 0 0,2-2-39 0 0,2 1-53 0 0,2-1-96 0 0,-11-6-36 0 0,-1 0-36 0 0,17 2-352 0 0,-7-3 208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5T16:33:56.975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1367 2520 5296 0 0,'0'0'116'0'0,"0"0"17"0"0,0 0 12 0 0,0 0 35 0 0,0 0 99 0 0,0 0 45 0 0,0 0 11 0 0,0 0-26 0 0,0 0-112 0 0,0 0-49 0 0,0 0-10 0 0,0 0 16 0 0,0 0 78 0 0,0 0 31 0 0,0 0 8 0 0,0 0 9 0 0,0 0 34 0 0,0 0 20 0 0,0 0 2 0 0,0 0-14 0 0,2-1-56 0 0,8-2 199 0 0,1 0-40 0 0,0 0-38 0 0,1 1-38 0 0,0 1-35 0 0,0-1-35 0 0,13 0 181 0 0,-2 0-140 0 0,-1 0-99 0 0,7-2 58 0 0,-1 2-48 0 0,29-1 123 0 0,-8 1 174 0 0,18-5-528 0 0,16 0 345 0 0,-45 4-207 0 0,0-1-67 0 0,-15 2-28 0 0,0 2 0 0 0,2 0-43 0 0,40-1 32 0 0,-1-5 36 0 0,0 2 105 0 0,147 0 629 0 0,-165 4-674 0 0,-1 0-44 0 0,-2 0-60 0 0,79 3 16 0 0,2 0 2 0 0,-41-6-52 0 0,-32-1 73 0 0,40-2 16 0 0,-30-2 25 0 0,-3 0-101 0 0,75-10 68 0 0,-72 11-39 0 0,1-1 10 0 0,-19 3-52 0 0,-3 1 10 0 0,0 2 0 0 0,7 2 0 0 0,-29 0 0 0 0,53-3 0 0 0,-68 2 1 0 0,-4 1-5 0 0,3-1 8 0 0,24 0 59 0 0,14 1-1 0 0,-12 0-49 0 0,-27 0-118 0 0,0 0 73 0 0,-1 1 63 0 0,0-1 96 0 0,1 0 11 0 0,-1 0-116 0 0,1 0-82 0 0,1 0-98 0 0,0 0-65 0 0,0 0-100 0 0,1 0-112 0 0,-1 0 170 0 0,0-1-33 0 0,-2 1-307 0 0</inkml:trace>
  <inkml:trace contextRef="#ctx0" brushRef="#br0" timeOffset="10062.936">523 2134 11720 0 0,'0'0'264'0'0,"0"0"34"0"0,0 0 22 0 0,0 0-130 0 0,0 0-92 0 0,0 0 23 0 0,0 0-40 0 0,0 0 94 0 0,0 0 192 0 0,0 0 345 0 0,0 0 31 0 0,0 0-306 0 0,0 0-185 0 0,0 0-51 0 0,0 0 30 0 0,0 0 84 0 0,0 0-25 0 0,-1 0-51 0 0,0 0-92 0 0,0 0-68 0 0,-4 0 33 0 0,2 0-27 0 0,2 0 8 0 0,0 0 41 0 0,0 0 51 0 0,0 1 61 0 0,-3 2-170 0 0,3-2 10 0 0,1-1 3 0 0,0 0-20 0 0,3-2 42 0 0,2-4-84 0 0,1-1-17 0 0,-2 4-26 0 0,4-3 52 0 0,-5 4-64 0 0,0 0-64 0 0,0 1-88 0 0,-1 0 32 0 0,0 1-39 0 0,0-1-45 0 0,0 0-48 0 0,0 1-53 0 0,0-1-57 0 0,1 0-62 0 0,-1 0-65 0 0,5-2-931 0 0</inkml:trace>
  <inkml:trace contextRef="#ctx0" brushRef="#br0" timeOffset="11892.087">148 107 10328 0 0,'0'0'300'0'0,"0"0"0"0"0,0-4-151 0 0,0 4 75 0 0,0 0 52 0 0,0 0 11 0 0,0 0-104 0 0,0 0-28 0 0,0 0 43 0 0,0 0 156 0 0,0 0 294 0 0,0 0-308 0 0,0 1-57 0 0,0 0-50 0 0,1 0-46 0 0,-1 0-40 0 0,0 0-35 0 0,1 0 30 0 0,2 5 19 0 0,-3-5-99 0 0,0 0 37 0 0,-1 10 303 0 0,-1 0-51 0 0,-1 1-43 0 0,0 0-38 0 0,-3 11 189 0 0,0 2-26 0 0,0 1-89 0 0,-1-1-77 0 0,0 0-66 0 0,0-3-65 0 0,1 1-34 0 0,-11 46 88 0 0,5-11-79 0 0,2-8-7 0 0,4-17-95 0 0,3-14-46 0 0,-3 20 115 0 0,4-23-98 0 0,1-7-33 0 0,0 0-38 0 0,1 0-47 0 0,0 0-57 0 0,0-8 53 0 0,0-1-46 0 0,0 0-125 0 0,0 0 13 0 0,0 0-35 0 0,0 0-888 0 0,0 0-51 0 0,0 0-6 0 0</inkml:trace>
  <inkml:trace contextRef="#ctx0" brushRef="#br0" timeOffset="-1935.721">1140 365 6848 0 0,'0'0'157'0'0,"0"0"23"0"0,-13-3 144 0 0,8 2-265 0 0,3 0-31 0 0,-1 0 54 0 0,0 1 47 0 0,1-1 40 0 0,-2 0 177 0 0,-1 0 65 0 0,-9-2 1089 0 0,8 2-939 0 0,3 0-327 0 0,0 1-48 0 0,0 0-58 0 0,0 0-65 0 0,3 0 154 0 0,0 0-7 0 0,0 0 4 0 0,0 0 29 0 0,0 0 12 0 0,0 0 1 0 0,0 0-6 0 0,0 0-20 0 0,0 0-6 0 0,0 0 0 0 0,0 0-11 0 0,1 0-44 0 0,0 0-64 0 0,2 0-48 0 0,4 0 21 0 0,-5 0-20 0 0,35 5 432 0 0,-13-4-216 0 0,-4 0-112 0 0,0 1-66 0 0,37 1 522 0 0,55-4-618 0 0,-31-1 288 0 0,-24 1-138 0 0,-1-2-67 0 0,57-2 27 0 0,-51 5-91 0 0,93-2 86 0 0,-89-5-90 0 0,2 0 62 0 0,1 2 0 0 0,39 5-77 0 0,-33 0 31 0 0,-1-3-35 0 0,-13-1 4 0 0,0-1 0 0 0,-20 4 0 0 0,6 0 45 0 0,-2 1-27 0 0,-14 0-15 0 0,-1 2-3 0 0,-10-1-2 0 0,6 2 2 0 0,84 0 0 0 0,-77-3 0 0 0,36 0 6 0 0,33-1-17 0 0,1-1 27 0 0,-34 2 37 0 0,-29 1-53 0 0,-16 0 0 0 0,0-1 0 0 0,2-2 0 0 0,34-2 0 0 0,2-1 9 0 0,-21 0 46 0 0,-14 2-56 0 0,19 1 1 0 0,-14 2 76 0 0,-10-4-23 0 0,-16 2-42 0 0,-5 2 42 0 0,-4-1 0 0 0,-3-2-29 0 0,-2-2 17 0 0,3 5-133 0 0,1-1 36 0 0,-6 0 29 0 0,0 0 95 0 0,-14 0 204 0 0,16 1-232 0 0,1 0-62 0 0,0 0-59 0 0,1 0-73 0 0,0 0-88 0 0,-1 0-92 0 0,1 0-109 0 0,0 0-122 0 0,3 0 233 0 0,-1 0-36 0 0,4 0-8 0 0,0 0-55 0 0,0 0-49 0 0,0 0-42 0 0,0 0-153 0 0,-1 0-43 0 0,1 0-183 0 0,0 0-497 0 0</inkml:trace>
  <inkml:trace contextRef="#ctx0" brushRef="#br0" timeOffset="12965.497">503 0 5096 0 0,'0'0'108'0'0,"0"0"17"0"0,0 0 14 0 0,0 2-10 0 0,-1-1 260 0 0,0 1-104 0 0,1 0-93 0 0,-1-1-84 0 0,1 0-75 0 0,-1 1-68 0 0,1-1-58 0 0,-1 0-46 0 0,1 1-235 0 0,-1 1-346 0 0,1-3 439 0 0,-1 1 50 0 0,1 0 85 0 0,0 0 110 0 0,0-1 46 0 0,0 0 51 0 0,0 1 58 0 0,0-1 28 0 0,0 1 47 0 0,0-1 51 0 0,0 0 53 0 0,0 1 59 0 0,0-1 60 0 0,0 0 64 0 0,0 1 68 0 0,0-1 71 0 0,0 0 74 0 0,0 1 78 0 0,1-1 82 0 0,-1 1 84 0 0,0-1 87 0 0,0 1 93 0 0,0-1 94 0 0,0 1-28 0 0,0-1 83 0 0,1 0-1302 0 0,-1 0 40 0 0,1 1 97 0 0,3 6 534 0 0,-3-6-556 0 0,-1 0-60 0 0,3 17 245 0 0,-3 2-93 0 0,-3 0-73 0 0,0 0-53 0 0,-1 3-33 0 0,-1 5 37 0 0,-2 1-42 0 0,-4 30-13 0 0,-8 45 76 0 0,8-60-78 0 0,6-17 2 0 0,-2 2 93 0 0,-3-1 112 0 0,5-18-39 0 0,1 1-93 0 0,1-2-82 0 0,2-8-34 0 0,1-1 86 0 0,0 0 30 0 0,0 0 18 0 0,1 0-8 0 0,4-2-62 0 0,-1-1-16 0 0,-2 2 0 0 0,-1 1 0 0 0,0-1 0 0 0,0 0-1 0 0,1 1 1 0 0,-1-1 0 0 0,0 0-1 0 0,0 0 1 0 0,0 0 0 0 0,0 0 0 0 0,0 0-1 0 0,0 0 1 0 0,0 0 0 0 0,0 0-1 0 0,0 0 1 0 0,-1 0 0 0 0,1-1 0 0 0,0 1-1 0 0,-1 0 1 0 0,1-1 0 0 0,2-5-81 0 0,0 3-7 0 0,-1-1 0 0 0,1 0 0 0 0,-1 1 1 0 0,0-1-1 0 0,2-6 88 0 0,6-27-395 0 0,-8 26 225 0 0,2 0-1 0 0,-1 1 0 0 0,3-6 171 0 0,6-13-256 0 0,-7 14 137 0 0,1 1 35 0 0,6-5 63 0 0,-6 12-9 0 0,0 1-1 0 0,1-1 0 0 0,0 1 0 0 0,0 0 0 0 0,1 0 0 0 0,0 1 0 0 0,0 0 0 0 0,7-3 31 0 0,-8 5-18 0 0,0 1 0 0 0,1-1 0 0 0,-1 1-1 0 0,1 0 19 0 0,-1 1 0 0 0,-1 1 0 0 0,1-1 0 0 0,0 1 0 0 0,0 0 0 0 0,3 1 0 0 0,8 2 54 0 0,-17-2-49 0 0,-1 0 0 0 0,1 0 0 0 0,0 0-1 0 0,-1 0 1 0 0,1 1 0 0 0,0-1 0 0 0,-1 0 0 0 0,1 0 0 0 0,0 1 0 0 0,-1-1 0 0 0,1 0 0 0 0,-1 1-1 0 0,1-1 1 0 0,-1 1 0 0 0,1-1 0 0 0,-1 1 0 0 0,1-1 0 0 0,-1 1 0 0 0,1-1 0 0 0,-1 1 0 0 0,0-1 0 0 0,1 1-1 0 0,-1 0 1 0 0,0-1 0 0 0,1 1 0 0 0,-1-1 0 0 0,0 1 0 0 0,0 0 0 0 0,0-1 0 0 0,1 1 0 0 0,-1 0-1 0 0,0 0 1 0 0,0-1 0 0 0,0 1 0 0 0,0 0 0 0 0,0-1 0 0 0,0 1 0 0 0,-1 0 0 0 0,1-1 0 0 0,0 1 0 0 0,0 0-1 0 0,0-1 1 0 0,-1 1 0 0 0,1 0 0 0 0,0-1 0 0 0,-1 1 0 0 0,1-1 0 0 0,0 1 0 0 0,-1-1-5 0 0,-1 4 21 0 0,0-1 0 0 0,0 0 0 0 0,-1 0 0 0 0,0 0 0 0 0,1 0 0 0 0,-1 0 0 0 0,0-1 0 0 0,-1 2-21 0 0,-2-1 26 0 0,3 0-11 0 0,-1 0-1 0 0,0 0 1 0 0,0-1-1 0 0,0 0 1 0 0,0 0-1 0 0,0 0 1 0 0,-2 0-15 0 0,-45 22 10 0 0,50-24-9 0 0,1 0-1 0 0,-1 0 0 0 0,1 1 0 0 0,-1-1 1 0 0,1 1-1 0 0,-1-1 0 0 0,1 1 0 0 0,-1-1 0 0 0,1 0 1 0 0,-1 1-1 0 0,1 0 0 0 0,0-1 0 0 0,-1 1 0 0 0,1-1 1 0 0,0 1-1 0 0,0-1 0 0 0,-1 1 0 0 0,1 0 0 0 0,0 0 0 0 0,-2 19 71 0 0,2-18-62 0 0,0-1 0 0 0,1 0 0 0 0,-1 0 1 0 0,1 0-1 0 0,-1 0 0 0 0,1 0 0 0 0,-1 0 0 0 0,1 0 0 0 0,0 0 0 0 0,0 0 0 0 0,-1 0 0 0 0,1 0 1 0 0,0-1-1 0 0,0 1 0 0 0,0 0 0 0 0,0-1 0 0 0,0 1 0 0 0,0 0 0 0 0,0-1 0 0 0,1 1-9 0 0,7 5 79 0 0,0 3 11 0 0,2 0-1 0 0,-1-1 0 0 0,1-1 1 0 0,3 2-90 0 0,-1-2 45 0 0,7 7 32 0 0,-8-6-16 0 0,2-2-41 0 0,6 3-21 0 0,-11-3-43 0 0,-1-1 63 0 0,9 7 106 0 0,-7-5-116 0 0,-4-2-65 0 0,-1 1-62 0 0,0 0-76 0 0,0 0-91 0 0,-5-5 81 0 0,0-1 73 0 0,1 0 63 0 0,-1 1 52 0 0,0-1 98 0 0,1 1 308 0 0,-1 0-328 0 0,1-1-77 0 0,-1 0-41 0 0,0 0-43 0 0,0 0-49 0 0,0 0-55 0 0,0 1-82 0 0,0-1-76 0 0,0 0-85 0 0,0 0-91 0 0,0 0-99 0 0,0 0-106 0 0,0 0-114 0 0,0 0-120 0 0,0 0-1175 0 0,0 0-1220 0 0</inkml:trace>
  <inkml:trace contextRef="#ctx0" brushRef="#br0" timeOffset="13594.779">885 84 7112 0 0,'0'0'157'0'0,"0"0"23"0"0,0 0 13 0 0,0-1-22 0 0,0-1-112 0 0,0 0 41 0 0,0 2 101 0 0,0-1 236 0 0,0 1 403 0 0,0 0 31 0 0,0 0 43 0 0,0 0-93 0 0,1-1-89 0 0,-1 1-83 0 0,1 0-79 0 0,-1 1-75 0 0,1-1-70 0 0,-1 0-65 0 0,1 1-60 0 0,0 0-56 0 0,0-1-51 0 0,0 1-47 0 0,0 0-41 0 0,0 0-37 0 0,1 1-26 0 0,0 1-107 0 0,3 4-242 0 0,-3-6 259 0 0,-1 1 61 0 0,0-1 45 0 0,-1 0 50 0 0,1 0 59 0 0,-1 0 65 0 0,5 12 27 0 0,0-1-67 0 0,0 0-55 0 0,0-1-41 0 0,14 32 102 0 0,-13-24-80 0 0,6 21-121 0 0,0-1 42 0 0,-10-32-16 0 0,-1 0 0 0 0,0 0 0 0 0,0 0 0 0 0,0 5-23 0 0,0 10 68 0 0,1 12 46 0 0,-2-21-76 0 0,0 4 73 0 0,1-15-68 0 0,0 4-33 0 0,0 0 1 0 0,-1-4 42 0 0,-1-2 31 0 0,-5 3-50 0 0,1-1-48 0 0,1 1 32 0 0,-6 3 101 0 0,-1 1 104 0 0,-13 10 391 0 0,16-10-456 0 0,-46 40 34 0 0,2 0-99 0 0,0 3-107 0 0,2 1-115 0 0,47-48 67 0 0,-2 3 11 0 0,-2 1-27 0 0,2-1-46 0 0,1-2-64 0 0,-1 0-105 0 0,5-4 143 0 0,-1 1 51 0 0,-1 3-64 0 0,0-2 15 0 0,1-1 21 0 0,1 0-51 0 0,-1 0-161 0 0,1-1 118 0 0,0 0-38 0 0,0 0 1 0 0,0 0-42 0 0,0 0-102 0 0,0 0-247 0 0</inkml:trace>
  <inkml:trace contextRef="#ctx0" brushRef="#br0" timeOffset="9446.074">262 2415 5904 0 0,'0'0'132'0'0,"0"0"17"0"0,0 0 11 0 0,0 0-37 0 0,1 0-46 0 0,0-1-29 0 0,0 1-72 0 0,2-2-122 0 0,-1 1 110 0 0,-1 1 52 0 0,1-1 64 0 0,-1 0 88 0 0,0 1 109 0 0,0 0-91 0 0,-1 0 35 0 0,0-1 37 0 0,1 1 41 0 0,0 0-498 0 0,0-1 71 0 0,0 1 67 0 0,0 0 63 0 0,0-1 59 0 0,0 1 57 0 0,0 0 52 0 0,0-1 50 0 0,0 1 260 0 0,1-1 116 0 0,-1 1 99 0 0,1-1 82 0 0,-1 1 45 0 0,0-1 44 0 0,3-1 2066 0 0,-2 1-1729 0 0,-1-1-78 0 0,0 1-616 0 0,0 1-43 0 0,0-1-43 0 0,-1 0-59 0 0,1 0-64 0 0,0-1-71 0 0,0 1-78 0 0,-1 0-85 0 0,1-1-90 0 0,0 1-97 0 0,7-14 312 0 0,1 2-79 0 0,1 1-57 0 0,-5 7-45 0 0,0 1 1 0 0,-1-1-1 0 0,1 1 0 0 0,1 1 1 0 0,-1-1-1 0 0,2 0-10 0 0,12-5 61 0 0,-15 10-9 0 0,1 6-30 0 0,-3 5 22 0 0,-2-5-26 0 0,-1 0 0 0 0,0 0 0 0 0,0-1 1 0 0,-1 1-1 0 0,1 0 0 0 0,-2-1 0 0 0,-1 5-18 0 0,-24 46 89 0 0,5-9-31 0 0,11-23-6 0 0,-12 19-52 0 0,-2 3 92 0 0,23-39-67 0 0,2 0 48 0 0,2-6-36 0 0,-1 0 0 0 0,1 0 0 0 0,0 0 0 0 0,0 0 0 0 0,-1 0 0 0 0,1 0 0 0 0,0 0 1 0 0,1 0-1 0 0,-1 1-37 0 0,3 2 67 0 0,-2-3 39 0 0,2-1-43 0 0,8 2 23 0 0,-11-3-56 0 0,4 1 1 0 0,0-1 0 0 0,0 1 0 0 0,0-1 1 0 0,0 0-1 0 0,0-1 0 0 0,0 1-31 0 0,19-5 76 0 0,-9 1-64 0 0,0-1-37 0 0,-2 0-45 0 0,0 0-54 0 0,-4 1 36 0 0,-5 2-16 0 0,-2 1-14 0 0,0 0-58 0 0,0 0-72 0 0,0 0-84 0 0,0 0-18 0 0,0 0-75 0 0,-1 0-83 0 0,1 0-89 0 0,0 0-98 0 0,0 0-104 0 0,-1 0-112 0 0,1 0-120 0 0,1 0-242 0 0,-1-1-34 0 0,6-3-2738 0 0</inkml:trace>
  <inkml:trace contextRef="#ctx0" brushRef="#br0" timeOffset="11037.739">64 2357 12152 0 0,'0'0'356'0'0,"0"0"-130"0"0,0 0-103 0 0,0 0 90 0 0,0 0-62 0 0,0 0 153 0 0,0 0 277 0 0,0 0 26 0 0,0 0 28 0 0,0 0-296 0 0,0 0-73 0 0,0 0-64 0 0,0 1-55 0 0,0-1-34 0 0,0 1-43 0 0,0 3 93 0 0,0-2 6 0 0,0 9 253 0 0,-1-1-34 0 0,1 10 295 0 0,0 0-116 0 0,0 0-104 0 0,-1 0-93 0 0,0 0-80 0 0,0 0-68 0 0,0 0-58 0 0,-3 19 33 0 0,0-1 82 0 0,-5 12-279 0 0,1-19 189 0 0,5-16-305 0 0,-1 0 110 0 0,1 0 72 0 0,-3 19 175 0 0,5-23-192 0 0,-1-1-34 0 0,0 3-58 0 0,0-1-86 0 0,1-4-9 0 0,0 0-49 0 0,0 0-55 0 0,0 0-61 0 0,-1 0-66 0 0,1-1-72 0 0,0 1-77 0 0,-1 0-82 0 0,2 1-739 0 0</inkml:trace>
  <inkml:trace contextRef="#ctx0" brushRef="#br0" timeOffset="1604.688">830 2241 10568 0 0,'-1'-1'499'0'0,"-1"0"-292"0"0,0 0-39 0 0,0-1-23 0 0,-1 1-108 0 0,-1-1 60 0 0,2 1 8 0 0,1 1 82 0 0,1 0 204 0 0,0 0 369 0 0,0 0 37 0 0,0 0-10 0 0,0 0-83 0 0,0 0-38 0 0,0 0-9 0 0,0 0-281 0 0,0 0-181 0 0,0 0-71 0 0,0 0-32 0 0,2 0-127 0 0,7 2 130 0 0,-5 0-154 0 0,-1-2-52 0 0,-1 1-73 0 0,0 0-89 0 0,-1-1-104 0 0,0 0 117 0 0,0 1-41 0 0,0-1-39 0 0,0 0-34 0 0,0 1-244 0 0,0-1-58 0 0,0 0-44 0 0,0 1-33 0 0,0-1-1352 0 0,0 0-1198 0 0</inkml:trace>
  <inkml:trace contextRef="#ctx0" brushRef="#br0" timeOffset="10613.245">738 2256 10336 0 0,'0'0'233'0'0,"0"0"39"0"0,0 0 15 0 0,0 0-99 0 0,0 0-15 0 0,0 0 62 0 0,0 0 199 0 0,0 0-130 0 0,0 0-58 0 0,1 0-51 0 0,-1 0-44 0 0,0 0-27 0 0,0 0-39 0 0,1 0-6 0 0,1 0 11 0 0,-1 0-26 0 0,-1 0 43 0 0,1 0 38 0 0,0 0 58 0 0,-1 0 68 0 0,0 0 81 0 0,6 2 11 0 0,-1 0-34 0 0,4 1 234 0 0,1 1-112 0 0,0 1-91 0 0,-1-1-101 0 0,0 0-46 0 0,32 16 556 0 0,-30-15-516 0 0,1 3 24 0 0,-2 0-76 0 0,-7-5-137 0 0,0-1-1 0 0,1 1 0 0 0,0-1 1 0 0,-1 1-1 0 0,1-1 1 0 0,2 0-64 0 0,12 4 212 0 0,-14-5-122 0 0,-3 0-57 0 0,2 1-11 0 0,3 1 57 0 0,0 1 175 0 0,-2 2-44 0 0,-3 9 99 0 0,-4-2-135 0 0,-4 4 31 0 0,7-17-195 0 0,0 1 0 0 0,-9 19 187 0 0,0 0-74 0 0,-1 1-43 0 0,-18 28 32 0 0,16-32-40 0 0,10-14-61 0 0,-8 10 59 0 0,0 0-1 0 0,-1-1 1 0 0,-8 7-70 0 0,0 0 11 0 0,-8 6-12 0 0,21-20-68 0 0,1-1 84 0 0,-6 6 88 0 0,8-7-100 0 0,-1 0-36 0 0,2 0-35 0 0,-1 0-46 0 0,0 0-54 0 0,0 0-63 0 0,1-1-16 0 0,-1 1-55 0 0,1-1-59 0 0,0 0-64 0 0,1-1-90 0 0,1-1 109 0 0,-1 1 92 0 0,1-1 76 0 0,-1 0 73 0 0,1 0 34 0 0,-1 0-207 0 0,0 1 157 0 0,1-1 23 0 0,0 0-40 0 0,0 0-53 0 0,-1 0-60 0 0,1 0-127 0 0,0 0-52 0 0,0 0-48 0 0,0 0-41 0 0,-1 0-162 0 0,1 0-41 0 0,0 0-196 0 0,0 0-532 0 0</inkml:trace>
  <inkml:trace contextRef="#ctx0" brushRef="#br0" timeOffset="20866.858">1879 560 4608 0 0,'0'0'101'0'0,"0"0"22"0"0,0 0 5 0 0,0 0-42 0 0,0 0-1 0 0,0 0 87 0 0,1 0-38 0 0,-1-1-19 0 0,1-5 252 0 0,0 4-219 0 0,-1 0 53 0 0,0 1 38 0 0,1 0 68 0 0,-1 0 80 0 0,0 0 92 0 0,0-2 24 0 0,0 0 105 0 0,-1-1 139 0 0,2-4 1095 0 0,-1 6-1312 0 0,1 0-42 0 0,0 1-175 0 0,0-1-35 0 0,0 1-42 0 0,0 0-45 0 0,0 0 33 0 0,-1 1 0 0 0,0 0-3 0 0,0 0-10 0 0,0 0-3 0 0,0 0 0 0 0,0 0 0 0 0,0 0 0 0 0,0 0 0 0 0,0 3 20 0 0,2 0-51 0 0,0 1-20 0 0,1 3 6 0 0,3 4 128 0 0,-3 2-97 0 0,-1-1-37 0 0,2 13 62 0 0,-2-7-125 0 0,-1-1-35 0 0,0 41 45 0 0,-1-33-25 0 0,0-16-34 0 0,-1 27 53 0 0,-1 0-84 0 0,-1 29 100 0 0,1-33 68 0 0,1 23-182 0 0,2 37 218 0 0,-3-31-103 0 0,0-10-65 0 0,1-1-57 0 0,-4 28 17 0 0,2-37 37 0 0,2 0 38 0 0,1 3 21 0 0,0 30 49 0 0,-3-27-131 0 0,-3 14 63 0 0,2-9-57 0 0,3-34 6 0 0,0 0-1 0 0,2 10-35 0 0,-1 0-7 0 0,2 5 89 0 0,0 16-25 0 0,-2-34-3 0 0,0 20-55 0 0,-2-12 66 0 0,0 14-66 0 0,2 7 1 0 0,0-37 0 0 0,-3 0 0 0 0,3 1 0 0 0,-1-1 0 0 0,0 0 0 0 0,0 11 0 0 0,-2 0 0 0 0,-7 31 0 0 0,9-41-17 0 0,1-5 45 0 0,1-3-27 0 0,-1 3-40 0 0,0 2-32 0 0,0 5-44 0 0,0-9 184 0 0,0 0-55 0 0,1 1-46 0 0,-1-1-38 0 0,1 0-62 0 0,2 2-339 0 0,-2-2 301 0 0,0 0 74 0 0,0-1 77 0 0,1 1-53 0 0,1-4-59 0 0,6-3 38 0 0,-2 3-3 0 0,3-7-50 0 0,0 0-45 0 0,16-29-572 0 0,-16 21 460 0 0,-1 2 90 0 0,0 1 86 0 0,7-13-94 0 0,-10 17 87 0 0,-1 1 1 0 0,8-10 133 0 0,7-9-27 0 0,-1 0-34 0 0,-14 23 64 0 0,3-4-7 0 0,-2-2 81 0 0,-5 11 15 0 0,4-1 4 0 0,-3 2 1 0 0,-2 0 0 0 0,0 0-21 0 0,0 0-10 0 0,0 0-2 0 0,0 0 5 0 0,-1 4-22 0 0,1 0-1 0 0,-1 0 1 0 0,1 1 0 0 0,-1-1-1 0 0,0 0 1 0 0,0 0 0 0 0,-1 0-1 0 0,1 0 1 0 0,-2 1-47 0 0,-5 12 209 0 0,8-15-187 0 0,-18 32 390 0 0,-1 2-68 0 0,-2-1-78 0 0,-1-1-89 0 0,1 2 67 0 0,-1 0 10 0 0,6-13-40 0 0,8-15 212 0 0,0-4-53 0 0,0-5-50 0 0,1-3-42 0 0,-5-11 171 0 0,0-5-109 0 0,-1-2 13 0 0,-3 3-121 0 0,2-2-67 0 0,0 2-61 0 0,-1 1-42 0 0,-17-17-23 0 0,9 17 26 0 0,12 12-63 0 0,-1 0-69 0 0,6 4-8 0 0,0 0-34 0 0,6 2-77 0 0,0 0 37 0 0,-1 0-49 0 0,1-1 114 0 0,-1 1 94 0 0,1 0 61 0 0,-1 0 44 0 0,0-1 393 0 0,0 1-325 0 0,1-1-101 0 0,-1 1-50 0 0,1 0-64 0 0,0 0-77 0 0,-1 0-89 0 0,1-1-103 0 0,-1 1-117 0 0,1 0 160 0 0,0 0-34 0 0,0 0-152 0 0,0 0-68 0 0,-1 0-70 0 0,1 0-76 0 0,0 0-79 0 0,0 0-83 0 0,-1 0-86 0 0,1 0-92 0 0,0 0-1458 0 0,0 0-1388 0 0</inkml:trace>
  <inkml:trace contextRef="#ctx0" brushRef="#br1" timeOffset="3.647">2682 560 4752 0 0,'0'0'90'0'0,"1"1"-35"0"0,4-1 25 0 0,-3-1-13 0 0,-1 0 106 0 0,-1 1-158 0 0,0-3-10 0 0,2-2 43 0 0,-1 5 26 0 0,-1 0 83 0 0,0 0 136 0 0,2-1-172 0 0,1 1 112 0 0,0-2 88 0 0,0 1 64 0 0,5-2 845 0 0,-5 2-739 0 0,-1 2-144 0 0,0 0-82 0 0,0 2-108 0 0,-1-2-127 0 0,-1 2-35 0 0,2 16 381 0 0,-4 2-59 0 0,-1-3-77 0 0,4 2-37 0 0,1-5-88 0 0,3 32 334 0 0,-3-27-303 0 0,-1 10-57 0 0,-1 19 170 0 0,-1-14-64 0 0,1-19-66 0 0,-1 0 0 0 0,-1-1 0 0 0,0 2-129 0 0,1-2 147 0 0,0-3-30 0 0,-1-5 4 0 0,1-6 6 0 0,1-1 1 0 0,0 0-2 0 0,0 1 11 0 0,0-1-88 0 0,1 3-112 0 0,-2-2 79 0 0,1-1 34 0 0,0 1 49 0 0,0-1 59 0 0,0 0 71 0 0,0 0 83 0 0,-10-17-121 0 0,2 1-65 0 0,0 1-52 0 0,-1 0-33 0 0,3 5-31 0 0,-1 0 1 0 0,0 0 0 0 0,-1 1 0 0 0,-1-1-11 0 0,-13-12 52 0 0,20 21-52 0 0,-2-3 0 0 0,-10 1 0 0 0,4 4 0 0 0,9-1 0 0 0,0 0 0 0 0,0 0 0 0 0,0 0 0 0 0,0 0 0 0 0,0 1 0 0 0,0-1 0 0 0,1 0 0 0 0,-1 1 0 0 0,0-1 0 0 0,0 1 0 0 0,0-1 0 0 0,0 1 0 0 0,0-1 0 0 0,-1 5 0 0 0,2-4 0 0 0,-10 17 54 0 0,5-2-41 0 0,5-13-14 0 0,-1 0 1 0 0,1-1 0 0 0,0 1 0 0 0,0 0-1 0 0,1 0 1 0 0,-1 0 0 0 0,1 0-1 0 0,-1 0 1 0 0,1 0 0 0 0,0-1 0 0 0,1 3 0 0 0,1 5 0 0 0,12 25-15 0 0,0-13-58 0 0,-8-14 73 0 0,-6-6 0 0 0,0-1 0 0 0,1 1 0 0 0,-1 0 0 0 0,0-1 0 0 0,1 1 0 0 0,0-1 0 0 0,-1 1 0 0 0,1-1 0 0 0,0 0 0 0 0,8 5 1 0 0,-7-4 0 0 0,1 0 0 0 0,0 0-1 0 0,0 0 1 0 0,0-1 0 0 0,0 0 0 0 0,0 1-1 0 0,-2-2 6 0 0,0 0 1 0 0,0 1-1 0 0,0-1 1 0 0,0 0-1 0 0,0 0 0 0 0,0 0 1 0 0,0-1-1 0 0,0 1 1 0 0,1-1-7 0 0,8-2-17 0 0,9-6 48 0 0,-10 2-67 0 0,-3 0-64 0 0,1-2-92 0 0,-6 7 196 0 0,0 1-100 0 0,0-1-100 0 0,0 0-101 0 0,0 0-98 0 0,0 1-101 0 0,1-1-99 0 0,-1 0-98 0 0,0 1 75 0 0,-1-1-61 0 0,4-1-1013 0 0,2-3-961 0 0</inkml:trace>
  <inkml:trace contextRef="#ctx0" brushRef="#br1" timeOffset="3.647">2959 615 4520 0 0,'0'0'99'0'0,"0"0"11"0"0,0 0 12 0 0,0 0 28 0 0,0-1 76 0 0,2 0-79 0 0,-1-1-44 0 0,4-3 65 0 0,-4 3-69 0 0,1-1 114 0 0,-1 1-50 0 0,1-2 5 0 0,-1 1-74 0 0,1-6 10 0 0,-3 5 2 0 0,1 2 72 0 0,0 0-94 0 0,0 0-69 0 0,1 0-65 0 0,0 0 42 0 0,-1 0 63 0 0,0 1 49 0 0,0 0 66 0 0,0 0 34 0 0,-1 0 65 0 0,0-1 72 0 0,0 1 81 0 0,-1-1-152 0 0,0 2-44 0 0,0 0-40 0 0,0 1-35 0 0,-3 3 70 0 0,1 2-74 0 0,-4 9 156 0 0,6-11-141 0 0,1 0 66 0 0,0 4-88 0 0,0 0 1 0 0,0 0-1 0 0,1 0 0 0 0,0 1 0 0 0,1-1 0 0 0,-1 0 0 0 0,2 0 0 0 0,-1 0 1 0 0,1 0-1 0 0,1 3-140 0 0,-1 4 119 0 0,-1 0-78 0 0,2-4-30 0 0,-1 0 0 0 0,0 0 0 0 0,0 1 0 0 0,-1 2-11 0 0,2 19 68 0 0,-3-25 10 0 0,0 3-39 0 0,-1 2-25 0 0,2-4 28 0 0,0 1 8 0 0,-3 8 113 0 0,0 0-9 0 0,1-9-67 0 0,-1 2-15 0 0,1-3-8 0 0,0-2 7 0 0,0 8 136 0 0,0-12-102 0 0,-2-7-82 0 0,0-11-46 0 0,7-4-384 0 0,-3 1-88 0 0,0 0-12 0 0,0 15 282 0 0,-1-1 75 0 0,1 0 41 0 0,-1-6-72 0 0,0 7 83 0 0,0 0-8 0 0,0 1-36 0 0,0 0-44 0 0,0 0-53 0 0,0 0 32 0 0,0 1-34 0 0,-1 0-36 0 0,1 0-41 0 0,0-1-43 0 0,0 1-45 0 0,0 0-50 0 0,-1 0-51 0 0,0-4-752 0 0,-1-3-706 0 0</inkml:trace>
  <inkml:trace contextRef="#ctx0" brushRef="#br1" timeOffset="3.647">2942 560 4032 0 0,'0'0'98'0'0,"1"0"-41"0"0,6 0 13 0 0,2-3-85 0 0,-1-1 45 0 0,-1-1 47 0 0,2-3 82 0 0,-2 2-19 0 0,-5 5 56 0 0,0 0-41 0 0,2-2 49 0 0,0 1-92 0 0,1-1-68 0 0,-2 1 20 0 0,0 0 53 0 0,-2 1 135 0 0,1 1 14 0 0,1-1-98 0 0,3 0-46 0 0,4 1-26 0 0,-9 0-24 0 0,-1 0-62 0 0,7 0 357 0 0,0 1-74 0 0,0 1-63 0 0,-1 0-53 0 0,1 1-31 0 0,-1 1-40 0 0,13 12 129 0 0,-12-7-99 0 0,-3-4-22 0 0,0 1 36 0 0,-2-2-123 0 0,-1-2-7 0 0,0-1 0 0 0,1 1 0 0 0,-2 0 0 0 0,1 0 0 0 0,0 0 0 0 0,0 0 0 0 0,0 0 1 0 0,-1 0-1 0 0,1 0 0 0 0,-1 0 0 0 0,0 0 0 0 0,0 0 0 0 0,1 2-20 0 0,-1 6 84 0 0,1-9-76 0 0,-1 0 1 0 0,0 0-1 0 0,0 0 1 0 0,0 0-1 0 0,0 0 1 0 0,0 0-1 0 0,0 0 1 0 0,0-1-1 0 0,0 1 1 0 0,-1 0-1 0 0,1 0 1 0 0,0 0-1 0 0,0 0 1 0 0,-1 0-1 0 0,1 0 1 0 0,0 0-1 0 0,-1-1 1 0 0,1 1-1 0 0,-1 0 1 0 0,0 0-1 0 0,1-1 1 0 0,-1 1-1 0 0,1 0 1 0 0,-2 0-9 0 0,-19 21 434 0 0,6-9-187 0 0,2-4-117 0 0,-2-1-104 0 0,-1-1 45 0 0,-31 12 187 0 0,41-17-212 0 0,0 0-6 0 0,2-1-53 0 0,1-1-40 0 0,0 0-51 0 0,2 0 31 0 0,1 0-34 0 0,0 0-48 0 0,0 0-80 0 0,0 0-97 0 0,0 0-84 0 0,0 0-334 0 0,0 0-100 0 0,0 0-361 0 0,0 0-686 0 0</inkml:trace>
  <inkml:trace contextRef="#ctx0" brushRef="#br1" timeOffset="3.647">3102 765 3792 0 0,'0'0'108'0'0,"1"0"-5"0"0,0 1-82 0 0,0 2-10 0 0,-1-2 30 0 0,0 0 43 0 0,0-1 97 0 0,0 0 159 0 0,0 0 11 0 0,1 6 297 0 0,3 1-40 0 0,2 3 168 0 0,-4-4-440 0 0,-2 0-40 0 0,-4 12 297 0 0,2 14 494 0 0,2-18-651 0 0,1 1-51 0 0,1-2-90 0 0,0 7-55 0 0,-2-1-44 0 0,-1 0-44 0 0,-2 0-43 0 0,2-5-38 0 0,1-2-6 0 0,-3-5 67 0 0,2-6-5 0 0,1 0 7 0 0,0 1-60 0 0,-1 0-50 0 0,1 0-40 0 0,-1 1-45 0 0,0 3-140 0 0,1-2 129 0 0,2 8 28 0 0,0-11-48 0 0,0 0 48 0 0,-1 0-157 0 0,-1-1 101 0 0,0 0-29 0 0,0 0-49 0 0,0 0-87 0 0,0 0-101 0 0,0 0-92 0 0,0-1 66 0 0,0 1-34 0 0,1 0-500 0 0,0 0-392 0 0,1-2-745 0 0</inkml:trace>
  <inkml:trace contextRef="#ctx0" brushRef="#br1" timeOffset="3.647">3190 734 2960 0 0,'0'0'65'0'0,"0"0"7"0"0,0 0 10 0 0,0 0-5 0 0,-3 0-50 0 0,3 0 15 0 0,0-3-31 0 0,-1 0-11 0 0,1 3 0 0 0,0-1 0 0 0,0 1 0 0 0,0 0 0 0 0,0 0 0 0 0,0 0 0 0 0,0-1 0 0 0,0 1 0 0 0,0 0 0 0 0,0 0 0 0 0,0 0 0 0 0,0 0 0 0 0,0-1 0 0 0,0 1 0 0 0,0 0 0 0 0,0 0 0 0 0,1 0 0 0 0,-1 0 0 0 0,0-1 0 0 0,0 1 0 0 0,0 0 0 0 0,0 0 0 0 0,0 0 0 0 0,0 0 0 0 0,0 0 0 0 0,1-1 0 0 0,-1 1 0 0 0,0 0 0 0 0,0 0 0 0 0,0 0 0 0 0,0 0 0 0 0,1 0 0 0 0,-1 0 0 0 0,0 0 0 0 0,0 0 0 0 0,0 0 0 0 0,0 0 0 0 0,1 0 0 0 0,-1-1 0 0 0,0 1 0 0 0,2 0 11 0 0,-1 0 42 0 0,-1 0 11 0 0,0 0 0 0 0,0 0-32 0 0,0 0-42 0 0,0 1-142 0 0,-2 1 119 0 0,0-1 48 0 0,0 0 34 0 0,2 0-81 0 0,0-1 54 0 0,0 0-73 0 0,0 0-53 0 0</inkml:trace>
  <inkml:trace contextRef="#ctx0" brushRef="#br1" timeOffset="3.647">3187 713 2736 0 0,'0'0'107'0'0,"0"0"-21"0"0,1 1-5 0 0,1-1 184 0 0,-3 0-418 0 0,1 0 63 0 0,0 0 57 0 0,-1 0 50 0 0,1 0 43 0 0,0 0 37 0 0,-1 0 181 0 0,-1 2 540 0 0,0-2-517 0 0,1 1-176 0 0,0-1-41 0 0,-1 0-51 0 0,1 0-58 0 0,0 0 79 0 0,1 0 17 0 0,0 0 1 0 0,0 0 0 0 0,-1 0-12 0 0,-1 2-24 0 0,1-2 81 0 0,1 0 14 0 0,0 0-3 0 0,0 0-34 0 0,0 0-140 0 0,0 0-67 0 0,0 0-14 0 0,0 0 34 0 0,0 0 139 0 0,0 0 41 0 0,0 0 1 0 0,0 1 14 0 0,-1-1-36 0 0,-1 0-23 0 0,0 0-99 0 0,0-1-110 0 0,1 0 103 0 0,-1 1 75 0 0,1-1 57 0 0,0 1 64 0 0,1 0 35 0 0,-1 1 60 0 0,0-1 67 0 0,0 1 74 0 0,1-1-281 0 0,0 0 100 0 0,0 0 41 0 0,0 0 10 0 0,0 0-21 0 0,0 0-88 0 0,0 0-40 0 0,-9 2 157 0 0,2 6 50 0 0,0 3 44 0 0,3 0 37 0 0,1-5-71 0 0,1-3-145 0 0,2 1-58 0 0,-1 3-17 0 0,-1 3-67 0 0,1-6 12 0 0,-2 2 8 0 0,1 3 120 0 0,0 0 24 0 0,-1-3-109 0 0,0 2 51 0 0,0 4-6 0 0,-2 6 36 0 0,-2-6 34 0 0,-14 24 202 0 0,19-32-299 0 0,2 3-39 0 0,-1 0-1 0 0,0-5-34 0 0,0-1 0 0 0,1 1 0 0 0,-1 0 0 0 0,1-1 0 0 0,-1 1 0 0 0,1 0 0 0 0,0 0 0 0 0,0-1 0 0 0,-1 1 1 0 0,1 0-1 0 0,1 0 0 0 0,-1 0 0 0 0,0-1 0 0 0,0 1 0 0 0,1 0 0 0 0,-1-1 0 0 0,1 1 0 0 0,-1 0 0 0 0,1 0-19 0 0,0-2 54 0 0,-1 0-53 0 0,-2 4 85 0 0,-2 7-5 0 0,4-10-77 0 0,0-1 0 0 0,0 1 0 0 0,0-1 0 0 0,-1 1 0 0 0,1-1 0 0 0,0 1 0 0 0,0-1 0 0 0,0 1 0 0 0,0-1-1 0 0,0 1 1 0 0,0-1 0 0 0,0 1 0 0 0,0-1 0 0 0,0 1 0 0 0,0-1 0 0 0,0 1 0 0 0,1-1 0 0 0,-1 1 0 0 0,0-1 0 0 0,0 1-1 0 0,0-1 1 0 0,1 0 0 0 0,-1 1 0 0 0,0-1 0 0 0,1 1 0 0 0,-1-1 0 0 0,0 1 0 0 0,1-1 0 0 0,-1 0 0 0 0,0 1-1 0 0,1-1 1 0 0,-1 0 0 0 0,1 0 0 0 0,-1 1 0 0 0,0-1 0 0 0,1 0-4 0 0,5 1 11 0 0,-1-1-1 0 0,-4-1 33 0 0,0-7 26 0 0,2 2-27 0 0,0-3 4 0 0,-3 4-40 0 0,1-1-1 0 0,-1 1 0 0 0,1-1 1 0 0,1 1-1 0 0,-1-1 0 0 0,1 1 1 0 0,0-1-1 0 0,0 1 0 0 0,0 0 1 0 0,2-1-6 0 0,1 1-16 0 0,-2 3-70 0 0,-1 0 44 0 0,4-7 28 0 0,-3 4 1 0 0,-2 5 6 0 0,0-1 1 0 0,0 0 0 0 0,0 0-1 0 0,0 0 1 0 0,0 0-1 0 0,1 1 1 0 0,-1-1-1 0 0,0 0 1 0 0,1 1-1 0 0,-1-1 1 0 0,0 1-1 0 0,1 0 1 0 0,-1-1-1 0 0,1 1 1 0 0,-1 0-1 0 0,1 0 1 0 0,-1 0 6 0 0,12-2-62 0 0,-1-3-43 0 0,5-3-2 0 0,-12 6 62 0 0,0 0 44 0 0,8-7 71 0 0,-7 4-78 0 0,1-2-36 0 0,-7 6 103 0 0,0 1 9 0 0,0 0-27 0 0,0 0-96 0 0,0 0-38 0 0,0 0 17 0 0,0-1 21 0 0,0-2 55 0 0,-1 1 52 0 0,-2 0-43 0 0,-8 0-74 0 0,9 2 69 0 0,-4 0 47 0 0,3 4-48 0 0,0-2-10 0 0,2-3-35 0 0,-2 2-59 0 0,-2 2 71 0 0,-2 4 32 0 0,3-3 80 0 0,1 0-41 0 0,0 0-38 0 0,-1 0-39 0 0,-13 9-132 0 0,13-10 157 0 0,-8 5 33 0 0,11-7-6 0 0,-1 0 0 0 0,0 0-1 0 0,0 0 1 0 0,1 0 0 0 0,-1 0 0 0 0,0-1-1 0 0,0 1 1 0 0,-2 0-16 0 0,-7 1-76 0 0,6-1 17 0 0,-1-1-55 0 0,0 1-8 0 0,-2-1-50 0 0,15 1 170 0 0,0 0-1 0 0,0 1 0 0 0,0 0 1 0 0,3 2 2 0 0,33 19 64 0 0,-38-20-62 0 0,2 0 11 0 0,-1 1 1 0 0,-1 0-1 0 0,1 0 0 0 0,0 1 1 0 0,-1-1-1 0 0,4 5-13 0 0,0-2 57 0 0,-2 0-76 0 0,-7-6-75 0 0,0-1-71 0 0,0 0-24 0 0,0 0-39 0 0,0 0 41 0 0,0 0 47 0 0,0 1 40 0 0,0-1 34 0 0,0 1 10 0 0,-2 1 59 0 0,2-2-36 0 0,0 1-46 0 0,-1 0-69 0 0,1-1-85 0 0,0 0-106 0 0,0 1 124 0 0,0-1-32 0 0,0 0-242 0 0,0 0-106 0 0,0 1-223 0 0,0 0-524 0 0</inkml:trace>
  <inkml:trace contextRef="#ctx0" brushRef="#br1" timeOffset="3.647">3326 760 5840 0 0,'0'0'132'0'0,"0"0"17"0"0,0 0 11 0 0,0 0 36 0 0,0 0 124 0 0,0 0 52 0 0,0 0 11 0 0,0 0-205 0 0,0 1-41 0 0,0-1 37 0 0,1 0-98 0 0,-1 2-12 0 0,-1-1-13 0 0,1 0 44 0 0,0 0 94 0 0,0 0 111 0 0,-1 7 228 0 0,0-1-171 0 0,0-2-183 0 0,0-1-91 0 0,-1 0-73 0 0,-2 5 63 0 0,0 0 39 0 0,1 3 59 0 0,-2 8 134 0 0,-1 5 120 0 0,3-18-250 0 0,2 1-1 0 0,-1 0 1 0 0,1-1-1 0 0,0 6-174 0 0,0-1 98 0 0,1 0-56 0 0,2-5 16 0 0,-1-3-24 0 0,2 6 41 0 0,6-6-54 0 0,-7-3-40 0 0,1-1-35 0 0,-1 0-34 0 0,0 0-33 0 0,3-1-216 0 0,-1-1-115 0 0,0 1-105 0 0,0-2-95 0 0,-1 1-83 0 0,1-1-73 0 0,-1 1-577 0 0,0-1-783 0 0</inkml:trace>
  <inkml:trace contextRef="#ctx0" brushRef="#br1" timeOffset="3.647">3379 728 9152 0 0,'0'0'208'0'0,"0"0"33"0"0,0 0 14 0 0,0 0 29 0 0,0 0 118 0 0,0 0 57 0 0,0 0-222 0 0,1 0-60 0 0,-1 0-51 0 0,0 0-40 0 0,0 0-21 0 0,1 0 1 0 0,0 0-7 0 0,-1 0 51 0 0,1 0 81 0 0,0 0-153 0 0,0 0-18 0 0,0 0 17 0 0,2 0 45 0 0,2 0 68 0 0,-4 0-20 0 0,1 0-87 0 0,-1 1-76 0 0,0-1-62 0 0,0 1-73 0 0,0 0-48 0 0,1 1-619 0 0,-1-1 519 0 0,-1 0 169 0 0,0 0 41 0 0,1-1-444 0 0</inkml:trace>
  <inkml:trace contextRef="#ctx0" brushRef="#br1" timeOffset="3.647">2785 1087 5440 0 0,'0'0'124'0'0,"0"0"17"0"0,0 0 10 0 0,2 0-25 0 0,4-2-108 0 0,-2 0 63 0 0,1 2 78 0 0,0-1 150 0 0,-2 0-23 0 0,0 1-130 0 0,-1-1-65 0 0,1 0-48 0 0,0 0 236 0 0,0 0-40 0 0,3-1 137 0 0,-3 1-207 0 0,1 0-33 0 0,2 0 17 0 0,0 1-39 0 0,7-2 128 0 0,-8 1-132 0 0,-1-1 33 0 0,24-3 252 0 0,3 5-121 0 0,-1 2-106 0 0,-3 2-93 0 0,28 9-9 0 0,-31-7-22 0 0,0-1 0 0 0,11 0-44 0 0,-24-4 2 0 0,0 0 1 0 0,0-1 0 0 0,0 0-1 0 0,11-2-2 0 0,-20 2 54 0 0,0 0-1 0 0,27-4 65 0 0,-16 1-94 0 0,-2 0-50 0 0,1 1-68 0 0,0 0-86 0 0,-1 1-109 0 0,-9 1 114 0 0,0-1 72 0 0,2-1-17 0 0,-2 1 24 0 0,-1 0 8 0 0,0 1-36 0 0,0-1-113 0 0,1 1-100 0 0,-2 0-133 0 0</inkml:trace>
  <inkml:trace contextRef="#ctx0" brushRef="#br1" timeOffset="3.647">2949 1165 6296 0 0,'0'0'184'0'0,"0"0"-120"0"0,0 0 47 0 0,0 0 223 0 0,-1 0 93 0 0,-1 1 648 0 0,1-1-803 0 0,1 0-60 0 0,-1 1-80 0 0,0-1-104 0 0,1 1-59 0 0,0-1-35 0 0,0 0-36 0 0,0 1-40 0 0,-3 9 162 0 0,3 0 108 0 0,-1 2 126 0 0,3 8 223 0 0,-1-4-115 0 0,-1-5-181 0 0,0-3-8 0 0,1-1-34 0 0,0-3-73 0 0,-1 0 0 0 0,0-1 1 0 0,0 1-1 0 0,0 0 0 0 0,-1 0 0 0 0,1 1-66 0 0,-1 5 95 0 0,3 7-32 0 0,-1-8-9 0 0,0 1 55 0 0,-1-6-55 0 0,0 0-25 0 0,0 1 19 0 0,0 0 52 0 0,0 1 57 0 0,0 2 90 0 0,0-8-245 0 0,0 1 0 0 0,0-1 0 0 0,0 0 0 0 0,0 1 0 0 0,0-1 0 0 0,0 0-1 0 0,-1 0 1 0 0,1 1 0 0 0,0-1 0 0 0,0 0 0 0 0,0 1 0 0 0,0-1 0 0 0,0 0 0 0 0,0 1 0 0 0,-1-1 0 0 0,1 0 0 0 0,0 0 0 0 0,0 1 0 0 0,0-1 0 0 0,-1 0 0 0 0,1 0-1 0 0,0 0 1 0 0,0 1 0 0 0,-1-1 0 0 0,1 0 0 0 0,0 0 0 0 0,-1 0 0 0 0,1 0 0 0 0,0 1 0 0 0,0-1 0 0 0,-1 0-2 0 0,-12 0 91 0 0,-5-5 10 0 0,11 2-68 0 0,5 3-31 0 0,-1-2-2 0 0,0 0 0 0 0,0 1 0 0 0,0-1 0 0 0,0-1 0 0 0,1 1 0 0 0,-3-2 0 0 0,3 2 0 0 0,1 1 0 0 0,-1-1 0 0 0,0 0 0 0 0,0 1 0 0 0,1-1 0 0 0,-1 1 0 0 0,-1 0 0 0 0,1 0 0 0 0,0 0 0 0 0,0 0 0 0 0,0 0 0 0 0,0 0 0 0 0,-1 0 0 0 0,1 1 0 0 0,0-1 0 0 0,-1 1 0 0 0,1 0 0 0 0,0-1 0 0 0,-1 1 0 0 0,1 0 0 0 0,-1 1 0 0 0,1-1 0 0 0,-1 0 0 0 0,-17 21 0 0 0,14-4 0 0 0,4-12 3 0 0,0 1 1 0 0,1-1-1 0 0,0 0 1 0 0,0 1-1 0 0,1-1 1 0 0,-1 1 0 0 0,1 0-1 0 0,1-1 1 0 0,-1 1-1 0 0,1-1 1 0 0,0 1-1 0 0,0-1 1 0 0,0 0-1 0 0,1 1 1 0 0,1 3-4 0 0,2 1 15 0 0,-3-7 27 0 0,0 0 1 0 0,1 0 0 0 0,-1-1-1 0 0,1 1 1 0 0,0-1 0 0 0,-1 1-1 0 0,2-1-42 0 0,1 2 35 0 0,-1-1-36 0 0,0-1 64 0 0,1-1-24 0 0,3 2 19 0 0,-7-2-58 0 0,-1-1 1 0 0,1 1 0 0 0,0-1 0 0 0,-1 1-1 0 0,1-1 1 0 0,0 0 0 0 0,-1 1-1 0 0,1-1 1 0 0,0 0 0 0 0,0 1 0 0 0,0-1-1 0 0,-1 0 1 0 0,1 0 0 0 0,0 0 0 0 0,0 1-1 0 0,0-1 1 0 0,-1 0 0 0 0,1 0 0 0 0,0 0-1 0 0,0-1 1 0 0,0 1 0 0 0,0 0-1 0 0,-1 0 1 0 0,2 0-1 0 0,0-1 15 0 0,8 1-112 0 0,-1-2 109 0 0,0-1 70 0 0,8-5 173 0 0,-12 5-211 0 0,-1-1-40 0 0,1-1-69 0 0,-1 1-95 0 0,1-1-120 0 0,-3 2 89 0 0,0 1-38 0 0,0-1-41 0 0,0 1-43 0 0,-1-1-46 0 0,1 1-49 0 0,0-1-52 0 0,-1 1-55 0 0,1-1-57 0 0,0 1-60 0 0,0-2-814 0 0,3-3-818 0 0</inkml:trace>
  <inkml:trace contextRef="#ctx0" brushRef="#br1" timeOffset="3.647">3116 1250 5640 0 0,'-4'3'-19'0'0,"0"0"38"0"0,0 1 35 0 0,0 0 34 0 0,-3 5 183 0 0,0 0 116 0 0,1 0 103 0 0,0 1 90 0 0,1-1 78 0 0,-1 0 64 0 0,3-2-308 0 0,2 0-43 0 0,0 0-49 0 0,0-1-58 0 0,0 0-90 0 0,1 0-53 0 0,-2-1-58 0 0,1 0-61 0 0,-1-2 27 0 0,2 0 0 0 0,-1-1 0 0 0,0 1 0 0 0,1 0 0 0 0,-1-1 0 0 0,1 1 0 0 0,0 0-1 0 0,-1 0 1 0 0,1-1 0 0 0,1 1 0 0 0,-1 0 0 0 0,0 0 0 0 0,1 0 0 0 0,-1-1 0 0 0,1 1 0 0 0,1 1-29 0 0,5 15 164 0 0,-6-14-140 0 0,1 1 54 0 0,-1 1 25 0 0,2-2-82 0 0,3 6 68 0 0,-5-4-60 0 0,2-2-29 0 0,1 0 10 0 0,-1-2 36 0 0,3 2 110 0 0,-1-5-152 0 0,-1 0-41 0 0,1-1-34 0 0,-3 0 23 0 0,-1 1-25 0 0,-1-1-29 0 0,1 1-49 0 0,-1-1-21 0 0,-1 0-47 0 0,1 0-55 0 0,0 0-60 0 0,-1 1 148 0 0,1-1-67 0 0,0 1-37 0 0,0-1-382 0 0,0 0-260 0 0,0-1-606 0 0</inkml:trace>
  <inkml:trace contextRef="#ctx0" brushRef="#br1" timeOffset="3.647">2988 1375 5296 0 0,'0'0'116'0'0,"0"0"17"0"0,0 0 12 0 0,0 0-44 0 0,0 0-51 0 0,7 0-43 0 0,-3 0-68 0 0,0 0 103 0 0,1 1 90 0 0,-1 0 75 0 0,0-1 38 0 0,0 1 40 0 0,16-1 1243 0 0,-12-2-1130 0 0,0 1-53 0 0,0 0-48 0 0,0-1-43 0 0,-1 1-39 0 0,1-1-34 0 0,8-1 96 0 0,10-2 38 0 0,35-9 585 0 0,-43 9-672 0 0,1 0-64 0 0,-12 3-189 0 0,12-4 67 0 0,-12 5-58 0 0,-1-1-37 0 0,0 0-69 0 0,0 1-82 0 0,0-1-104 0 0,-3 2 110 0 0,0-1-33 0 0,-2 1-147 0 0,-1 0-93 0 0,0 0 67 0 0,0 0-34 0 0,0-1-512 0 0,0 1-402 0 0,0 0-764 0 0</inkml:trace>
  <inkml:trace contextRef="#ctx0" brushRef="#br1" timeOffset="3.647">3588 913 5696 0 0,'-2'0'-153'0'0,"1"0"69"0"0,-1 0 62 0 0,1-1 55 0 0,0 1 70 0 0,0 1 58 0 0,1-1 166 0 0,0 1 67 0 0,1 0 445 0 0,1 1-367 0 0,-1-2-321 0 0,0 1-38 0 0,0-1-44 0 0,0 1-50 0 0,0-1 367 0 0,-1 0-2 0 0,0 0-8 0 0,0 0-35 0 0,0 1-105 0 0,1-1-86 0 0,1 1-54 0 0,2-1-48 0 0,-2 1-11 0 0,-1-1 39 0 0,17 6 412 0 0,-1-1-106 0 0,0-2-95 0 0,-1-1-84 0 0,2-1-74 0 0,0 0-63 0 0,2-1-54 0 0,2 0-42 0 0,3 0-37 0 0,-24 0 142 0 0,0 0-87 0 0,0 0-43 0 0,0 0-47 0 0,0 0-54 0 0,0 0-59 0 0,1 0-66 0 0,-2 0 55 0 0,1 0-34 0 0,0 0-35 0 0,0 0-38 0 0,0 0-38 0 0,0 0-40 0 0,0 0-43 0 0,0 0-44 0 0,2 0-864 0 0,3 0-768 0 0</inkml:trace>
  <inkml:trace contextRef="#ctx0" brushRef="#br1" timeOffset="3.647">3588 1041 5312 0 0,'-3'2'154'0'0,"0"-1"-95"0"0,-3 5 14 0 0,4-4-20 0 0,0 0 36 0 0,0 0 76 0 0,1 0 83 0 0,2-1-237 0 0,-1 1 107 0 0,1-1 86 0 0,-1 0 67 0 0,0 0 102 0 0,2 3 564 0 0,-1-4-638 0 0,2 2-32 0 0,0-2-78 0 0,16 4 271 0 0,-7-4-73 0 0,-1 1-1 0 0,0-2 0 0 0,3 0-386 0 0,4 0 369 0 0,-2-1-119 0 0,0 1-50 0 0,1 0-62 0 0,1 1-72 0 0,9 0-43 0 0,5 0 24 0 0,-15 0-64 0 0,-15 0-47 0 0,0 0-40 0 0,-1 0-38 0 0,1 1-36 0 0,0-1-280 0 0,1 1-123 0 0,-2 0 169 0 0,0-1-38 0 0,2 1-550 0 0,0-1-361 0 0,1 0-772 0 0,-4 0 2131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5T17:21:54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112 448 5840 0 0,'0'0'112'0'0,"0"0"-47"0"0,0-5 39 0 0,1-1 49 0 0,1 0-63 0 0,6-15 37 0 0,-4 12-15 0 0,-1 3 47 0 0,0-1 93 0 0,-1 1 117 0 0,-1 3-133 0 0,1 0 39 0 0,-2 2-81 0 0,0 0-39 0 0,1-1 46 0 0,2-1 188 0 0,-3 2-229 0 0,1 0 45 0 0,0 0 23 0 0,0 0 56 0 0,-1-1 66 0 0,1 1 78 0 0,0 1 34 0 0,-1 0-12 0 0,0 0-29 0 0,0 0-112 0 0,0 0-47 0 0,0 0-8 0 0,0 0-4 0 0,0 0-2 0 0,0 0 0 0 0,0 0 0 0 0,0 0-10 0 0,0 0-39 0 0,0 0-20 0 0,0 2-3 0 0,-1 1-64 0 0,-1 1-37 0 0,-2 1-18 0 0,2-1 25 0 0,-8 18 223 0 0,1 1-97 0 0,0 6-50 0 0,-4 14-19 0 0,0 1 26 0 0,4-15 38 0 0,3-11-91 0 0,1-1-38 0 0,-3 10-22 0 0,1 0-47 0 0,-7 26-42 0 0,2-18 55 0 0,6-19-74 0 0,-2 2-26 0 0,3-5 70 0 0,3-1 58 0 0,1 1 74 0 0,1-12-56 0 0,0-2 7 0 0,2-1-32 0 0,5-7-11 0 0,3-16 26 0 0,-1-18-57 0 0,-5 19 5 0 0,4-15-55 0 0,6-28-86 0 0,3 1-52 0 0,-10 41 106 0 0,0 0-70 0 0,7-25-191 0 0,-9 34 265 0 0,1 0 38 0 0,9-28-39 0 0,-4 11 32 0 0,-3 12 79 0 0,0 4 59 0 0,2 1 75 0 0,-5 9-45 0 0,6-12 142 0 0,-11 18-188 0 0,2 1-2 0 0,0 1-53 0 0,0-1 0 0 0,-1 0 1 0 0,1 0-1 0 0,0 0 0 0 0,0 1 0 0 0,-1-1 0 0 0,1 1 0 0 0,0 0 0 0 0,-1-1 1 0 0,1 1-1 0 0,0 0 0 0 0,0 0-17 0 0,0 1 15 0 0,1 0 0 0 0,-1 0 0 0 0,0 0 0 0 0,0 0 0 0 0,0 1 0 0 0,0-1 0 0 0,1 1-15 0 0,3 7 31 0 0,-1 0 1 0 0,1 0-1 0 0,2 11-31 0 0,0-4 55 0 0,10 25-9 0 0,1 1-33 0 0,31 69-19 0 0,-40-89 6 0 0,6 11 1 0 0,10 17-2 0 0,-20-30 24 0 0,-2-4 19 0 0,-2 0-12 0 0,-4 0 35 0 0,-1 2 51 0 0,3-16-62 0 0,-1-1-39 0 0,0 0-5 0 0,0 6 71 0 0,1-5 47 0 0,-1-1 69 0 0,-5 3 637 0 0,3-3-530 0 0,1-1-179 0 0,0 0-58 0 0,-1 0-87 0 0,2-1-43 0 0,0 1-39 0 0,0-1-43 0 0,0 1-46 0 0,0 0-50 0 0,0-1-54 0 0,0 1 206 0 0,-2-1 42 0 0,-2 0 31 0 0,-3 0 36 0 0,2-1-10 0 0,-1 1 43 0 0,-13 1 103 0 0,5 1-93 0 0,-11 1 13 0 0,11-2 20 0 0,1 1 44 0 0,0-1-11 0 0,0-1-60 0 0,-4-1-84 0 0,10 2-42 0 0,-1 2-35 0 0,-22 5 8 0 0,-20-2 92 0 0,27-4-14 0 0,-44-2-10 0 0,66 0-72 0 0,2 0-50 0 0,1 0 15 0 0,-1 0 46 0 0,1-1 22 0 0,2-1 25 0 0,-1 1-27 0 0,-1 0-54 0 0,0 1-49 0 0,0-1-73 0 0,0 1-84 0 0,0-1-97 0 0,7-3-278 0 0</inkml:trace>
  <inkml:trace contextRef="#ctx0" brushRef="#br0" timeOffset="751.938">454 339 7936 0 0,'-2'-2'-35'0'0,"1"-1"38"0"0,-2-2 106 0 0,2-1 118 0 0,0 0 95 0 0,2-1 156 0 0,-1 5-324 0 0,0 1 1 0 0,1-1-1 0 0,-1 1 0 0 0,1-1 0 0 0,-1 0 0 0 0,1 1 1 0 0,0-1-1 0 0,0 1 0 0 0,-1 0 0 0 0,2-2-154 0 0,3-2 591 0 0,-4 5-187 0 0,-1 0 11 0 0,0 0-10 0 0,0 0-42 0 0,0 0-13 0 0,3 0-111 0 0,-1 1-34 0 0,3 2 117 0 0,0 0-94 0 0,-1 2-68 0 0,6 11 155 0 0,-7-10-134 0 0,-3-5-109 0 0,6 12 326 0 0,-1 1-65 0 0,-1 0-67 0 0,0 0-68 0 0,-2-4-103 0 0,1-1-32 0 0,0 1-33 0 0,0-1-35 0 0,8 29 92 0 0,-9-28-57 0 0,1 1-1 0 0,0-1 1 0 0,1 0-1 0 0,1 0 1 0 0,0 2-30 0 0,6 9 125 0 0,7 18-125 0 0,-8-16 13 0 0,9 15-13 0 0,-6-14 1 0 0,-8-14 2 0 0,0 0 1 0 0,2 0-1 0 0,5 8-3 0 0,-9-15 52 0 0,-2-1-51 0 0,2 3 44 0 0,4 6 54 0 0,-5-8 289 0 0,1-2-51 0 0,-1 0-45 0 0,0-2-42 0 0,1-1-38 0 0,-1 0-33 0 0,2-5 95 0 0,1-3-55 0 0,3-13 135 0 0,-7 20-233 0 0,1-4 86 0 0,0 0-50 0 0,0-1-44 0 0,0 1-36 0 0,1-8-4 0 0,2-20-47 0 0,-3 24 19 0 0,-1 0 51 0 0,1 1 60 0 0,11-55 337 0 0,-1 12-122 0 0,-10 44-298 0 0,0 1 0 0 0,1 0 0 0 0,2-5-73 0 0,6-16 109 0 0,-3 7-21 0 0,-6 18-75 0 0,0-1 0 0 0,0 1 0 0 0,-1 0 0 0 0,0-1 0 0 0,0 1 0 0 0,0-3-13 0 0,0 3 30 0 0,0 1 0 0 0,0-1 0 0 0,0 0 0 0 0,0 0 0 0 0,2-3-30 0 0,10-18 74 0 0,0-2-72 0 0,-5 13 42 0 0,1 0-48 0 0,9-16-72 0 0,-18 30-278 0 0,1-1 63 0 0,-1 1 56 0 0,0-1 52 0 0,0 0 22 0 0,1 1 53 0 0,0-1 24 0 0,-1 0 60 0 0,2-1 12 0 0,-2 1-23 0 0,0 0-34 0 0,1 1-24 0 0,-1-1-38 0 0,0 0-45 0 0,1 1-52 0 0,-1-1-7 0 0,0 1-45 0 0,0-1-47 0 0,0 1-53 0 0,1-1-56 0 0,-1 1-60 0 0,0-1-64 0 0,0 1-67 0 0,0-5-715 0 0</inkml:trace>
  <inkml:trace contextRef="#ctx0" brushRef="#br0" timeOffset="211483.976">1054 403 4232 0 0,'0'0'91'0'0,"0"0"11"0"0,0 0 12 0 0,0 0-29 0 0,0 0 6 0 0,0 0 42 0 0,0 0 124 0 0,0 0-44 0 0,0 0-49 0 0,0 0-43 0 0,0 0-35 0 0,1-1 0 0 0,1 0-45 0 0,-1 1 50 0 0,0 0 39 0 0,0-1 79 0 0,-1 1 96 0 0,1-1 114 0 0,0 0-375 0 0,1 0 40 0 0,1-2 186 0 0,0 2 74 0 0,6-2 790 0 0,-5 2-707 0 0,-1 1-214 0 0,0-1-65 0 0,0 1-80 0 0,0 0-96 0 0,-2 0 162 0 0,-1 0-8 0 0,0 0-19 0 0,1-1-39 0 0,1 1-24 0 0,8-1 37 0 0,-8 1-12 0 0,0 0 52 0 0,9 2-2 0 0,6 0 124 0 0,3-1 20 0 0,-8 2-152 0 0,-2-1 90 0 0,-1-2-43 0 0,11-1 66 0 0,7 1 37 0 0,-4 2-170 0 0,-6-1 83 0 0,0-1-1 0 0,8-1-173 0 0,-6-1 46 0 0,-5 1 15 0 0,7 0 72 0 0,-9-1-82 0 0,-12 2-116 0 0,1 0 71 0 0,4-2 95 0 0,-3 2-85 0 0,1-1-63 0 0,0 1-102 0 0,-1 0-80 0 0,-1 0-116 0 0,0 0 122 0 0,-1 0-37 0 0,1 0-39 0 0,-1 0-43 0 0,0 0 71 0 0,0 0-39 0 0,0 0-411 0 0,0 0-279 0 0,0 0-651 0 0</inkml:trace>
  <inkml:trace contextRef="#ctx0" brushRef="#br0" timeOffset="211933.438">1073 551 4864 0 0,'0'0'44'0'0,"-1"0"-35"0"0,-2 0-45 0 0,2 1 76 0 0,0 0 18 0 0,0 0 34 0 0,0 1 42 0 0,0 0 46 0 0,0 0-216 0 0,0-1 60 0 0,-1 0 62 0 0,0 0 64 0 0,1-1-3 0 0,-1 1 35 0 0,1 0 35 0 0,0 0 35 0 0,0 0 37 0 0,0 0 38 0 0,0 0 38 0 0,1 1 39 0 0,1 6-17 0 0,1 3 368 0 0,0-7-465 0 0,1-1-60 0 0,1 0-99 0 0,-2-3 60 0 0,-2 1 18 0 0,3 0-82 0 0,1 0-44 0 0,3 1-32 0 0,-6-2-3 0 0,29 3 853 0 0,-20-3-630 0 0,0 0-40 0 0,-2 1-81 0 0,0-1-46 0 0,1 0-56 0 0,-1 0-65 0 0,-3 0-24 0 0,5-1 142 0 0,5-1-2 0 0,9-1 50 0 0,12-2-27 0 0,-3 1-46 0 0,-19 4-57 0 0,4-2 62 0 0,12-1 40 0 0,3 2-86 0 0,-30 1-48 0 0,-1 0-33 0 0,-1 0-50 0 0,-1 0-115 0 0,0 0-210 0 0,0 0-24 0 0</inkml:trace>
  <inkml:trace contextRef="#ctx0" brushRef="#br0" timeOffset="212563.096">1839 73 3968 0 0,'0'0'116'0'0,"0"0"13"0"0,0 0-7 0 0,0 0-9 0 0,0 0-1 0 0,0 0-34 0 0,0 0 7 0 0,0 0 42 0 0,0 0 120 0 0,0 0 217 0 0,0 0 16 0 0,0 0 16 0 0,0 0 39 0 0,0 0 10 0 0,0 0 6 0 0,0 0-21 0 0,1 0-206 0 0,-1 1-107 0 0,1 0-98 0 0,-1 1-41 0 0,3 4 85 0 0,-2-4-40 0 0,-1 0 99 0 0,0-1-60 0 0,0-1 42 0 0,1 11 181 0 0,-1 0-50 0 0,0 8 116 0 0,0 0-117 0 0,-1 1-106 0 0,-2-2-97 0 0,1-4-25 0 0,0 0-37 0 0,1 3-22 0 0,-1 9-21 0 0,0 18 29 0 0,-4 84 30 0 0,3-52 188 0 0,4-51-146 0 0,-1 1 41 0 0,1 3 98 0 0,-1 0 98 0 0,3-4-301 0 0,-1-13-6 0 0,-1-1 55 0 0,0-9-48 0 0,1 2-22 0 0,-2-4-204 0 0,1 0 50 0 0,-1 1 45 0 0,0-1 38 0 0,0 0 53 0 0,1 1 69 0 0,1 1 373 0 0,-2-1-348 0 0,1-1-113 0 0,-1 0-48 0 0,0 1-58 0 0,1-1-68 0 0,-1 0-47 0 0,0 0-68 0 0,0 1-75 0 0,1-1-82 0 0,-1 0-87 0 0,0 0-96 0 0,0 0-101 0 0,0 0-109 0 0,0 0-859 0 0,0 0-964 0 0</inkml:trace>
  <inkml:trace contextRef="#ctx0" brushRef="#br0" timeOffset="212891.528">1608 718 7312 0 0,'0'0'165'0'0,"0"0"22"0"0,0 0 9 0 0,0 0-61 0 0,0 0-67 0 0,0 0-47 0 0,2-1-42 0 0,-1-1 42 0 0,12-8 200 0 0,1 2 91 0 0,3 0 150 0 0,11 0 331 0 0,0 2 7 0 0,-8 4-328 0 0,-4 0-147 0 0,1 1-87 0 0,-2-1-114 0 0,0 1-113 0 0,18-2 79 0 0,-18 2-22 0 0,0 0 33 0 0,1-1 47 0 0,-1 0 60 0 0,-10 1-93 0 0,0 0-35 0 0,1 1-19 0 0,2 0-18 0 0,10-1 27 0 0,-10 0-4 0 0,1 0 42 0 0,-8 0-141 0 0,0 2 84 0 0,0 0-39 0 0,0-1-77 0 0,1 0-63 0 0,1 1-87 0 0,-2-2-220 0 0,-1 1 60 0 0,0 0 51 0 0,0-1 41 0 0,1 0-183 0 0,0-1-200 0 0,-1 2 357 0 0,0-1-57 0 0,0 1-74 0 0,1-1-1064 0 0,-1-1-854 0 0</inkml:trace>
  <inkml:trace contextRef="#ctx0" brushRef="#br0" timeOffset="213286.922">1568 29 7600 0 0,'0'0'166'0'0,"0"0"29"0"0,0 0 14 0 0,0 0 6 0 0,0 1-118 0 0,1 1 46 0 0,1 6 457 0 0,-1-4-380 0 0,9 6 382 0 0,2-3-78 0 0,1-1-74 0 0,1-2-67 0 0,1-1-62 0 0,0-1-56 0 0,0-1-51 0 0,-1 0-45 0 0,-4 0-70 0 0,40 1 356 0 0,0-4-37 0 0,0-1-43 0 0,1-1-44 0 0,17-2 42 0 0,-44 4-285 0 0,-1-2-63 0 0,-6 2-30 0 0,1 0 1 0 0,8 0 4 0 0,-23 2-68 0 0,0 0 49 0 0,1 0 48 0 0,6-1 98 0 0,-7 1-125 0 0,0 0-44 0 0,0 0-60 0 0,0-1-73 0 0,-1 1 10 0 0,0 0-44 0 0,1 0-48 0 0,-1 0-52 0 0,-2 0-9 0 0,1 0-51 0 0,-1 0-45 0 0,1 0-40 0 0,-1 0-134 0 0,1 0-39 0 0,0 0-164 0 0,0 0-436 0 0</inkml:trace>
  <inkml:trace contextRef="#ctx0" brushRef="#br0" timeOffset="213795.166">1918 797 8032 0 0,'0'0'182'0'0,"0"0"29"0"0,-2 0 12 0 0,-8 0-222 0 0,0 2 58 0 0,0 0 52 0 0,0 2 46 0 0,-2 1 82 0 0,1 1 45 0 0,-2 3 102 0 0,-6 7 242 0 0,3 2 2 0 0,6-4-240 0 0,3-3-101 0 0,0 1-43 0 0,3-2-82 0 0,0 0-45 0 0,1 0-51 0 0,1 0-57 0 0,1 0 133 0 0,1-4-79 0 0,0 2 36 0 0,0-7-93 0 0,0-1 0 0 0,0 0 0 0 0,0 1 0 0 0,1-1 0 0 0,-1 0 0 0 0,0 1 1 0 0,0-1-1 0 0,0 0 0 0 0,0 1 0 0 0,0-1 0 0 0,1 0 0 0 0,-1 1 0 0 0,0-1 0 0 0,0 0 1 0 0,1 0-1 0 0,-1 1 0 0 0,0-1 0 0 0,0 0 0 0 0,1 0 0 0 0,-1 1 0 0 0,1-1-8 0 0,9 4 86 0 0,8-2 0 0 0,-2-6 258 0 0,-1-3-116 0 0,0-1-93 0 0,-2-2-73 0 0,2-3-52 0 0,18-21-62 0 0,-21 21 78 0 0,0 1 61 0 0,-10 9-64 0 0,0 0 0 0 0,0 0-1 0 0,0-1 1 0 0,0 1 0 0 0,0 0 0 0 0,-1-1 0 0 0,1 1-1 0 0,-1-1 1 0 0,0 0 0 0 0,0 1 0 0 0,-1-1-1 0 0,1 0 1 0 0,-1 0 0 0 0,0 1 0 0 0,0-2-23 0 0,-2-4 9 0 0,1 8 0 0 0,1 1 0 0 0,-1-1 1 0 0,1 0-1 0 0,-1 1 1 0 0,0-1-1 0 0,1 0 1 0 0,-1 1-1 0 0,0-1 0 0 0,0 1 1 0 0,1 0-1 0 0,-1-1 1 0 0,0 1-1 0 0,0-1 0 0 0,0 1 1 0 0,1 0-10 0 0,-7-2 28 0 0,-2 2-78 0 0,5 0-25 0 0,-1 1-41 0 0,1 0-47 0 0,0 0-55 0 0,1 1-61 0 0,0 0-66 0 0,2-1 80 0 0,0-1-46 0 0,0 1-41 0 0,0 0-37 0 0,0 0-527 0 0,-1 0-91 0 0,0 1-640 0 0,-2-1-932 0 0,4-1 2521 0 0</inkml:trace>
  <inkml:trace contextRef="#ctx0" brushRef="#br0" timeOffset="-213302.13">2527 244 6272 0 0,'0'0'182'0'0,"1"0"2"0"0,-1-1-77 0 0,1 1-56 0 0,1-2-1 0 0,-1 2 3 0 0,0-1 13 0 0,-1 1 34 0 0,1 0 42 0 0,0 0 52 0 0,2-1 326 0 0,-1 0-49 0 0,1 1-46 0 0,-1 0-43 0 0,0 1-41 0 0,0 0-39 0 0,-1 0-37 0 0,0 0-33 0 0,1 3 137 0 0,-1 0-109 0 0,-1 1-89 0 0,0 0-72 0 0,-1 2-50 0 0,-4 11-41 0 0,2-11 42 0 0,1-2 72 0 0,0-1 107 0 0,-12 19 35 0 0,-1-1-45 0 0,0 0-43 0 0,-1-1-37 0 0,-9 10 7 0 0,-2-2-65 0 0,0 1-51 0 0,-1-1-37 0 0,7-11 7 0 0,-1 0 0 0 0,0-1 0 0 0,-4 2 0 0 0,13-11-15 0 0,-1 0 43 0 0,4-2 37 0 0,-1-1-1 0 0,0-1 1 0 0,0 0-1 0 0,0 0 1 0 0,-3 0-65 0 0,13-4 9 0 0,0 0 1 0 0,0 0-1 0 0,0 0 1 0 0,0 0-1 0 0,0 0 1 0 0,0 0-1 0 0,0 0 1 0 0,0 0-1 0 0,0 0 1 0 0,0 0 0 0 0,0 0-1 0 0,0-1 1 0 0,0 1-1 0 0,0-1 1 0 0,0 1-1 0 0,0 0 1 0 0,0-1-1 0 0,0 1 1 0 0,0-1-1 0 0,0 0 1 0 0,0 1-1 0 0,1-1 1 0 0,-1 0 0 0 0,0 0-1 0 0,0 1 1 0 0,1-1-1 0 0,-1 0 1 0 0,0 0-1 0 0,1-1-9 0 0,-1 1 10 0 0,0-1 1 0 0,0 1-1 0 0,1-1 0 0 0,-1 1 0 0 0,1-1 1 0 0,-1 0-1 0 0,1 1 0 0 0,0-1 0 0 0,-1 0 1 0 0,1 1-1 0 0,0-1-10 0 0,1-9 35 0 0,-1 0 0 0 0,2 0 0 0 0,2-10-35 0 0,5-14 38 0 0,1 6-52 0 0,-1 1-59 0 0,-8 27 68 0 0,4-13-38 0 0,1 0 0 0 0,1 0 1 0 0,4-8 42 0 0,-10 22-2 0 0,-1 0 1 0 0,0 0 0 0 0,0 0 0 0 0,0-1 0 0 0,1 1-1 0 0,-1 0 1 0 0,0 0 0 0 0,0 0 0 0 0,0 0 0 0 0,1 0 0 0 0,-1 0-1 0 0,0 0 1 0 0,0-1 0 0 0,1 1 0 0 0,-1 0 0 0 0,0 0-1 0 0,0 0 1 0 0,1 0 0 0 0,-1 0 0 0 0,0 0 0 0 0,0 0 0 0 0,1 0-1 0 0,-1 1 1 0 0,0-1 0 0 0,0 0 0 0 0,1 0 0 0 0,-1 0-1 0 0,0 0 1 0 0,0 0 0 0 0,1 0 0 0 0,-1 0 0 0 0,0 0-1 0 0,0 1 1 0 0,0-1 0 0 0,1 0 0 0 0,-1 0 0 0 0,0 0 0 0 0,0 0-1 0 0,0 1 1 0 0,0-1 0 0 0,1 0 0 0 0,-1 0 0 0 0,0 1-1 0 0,0-1 1 0 0,0 0 1 0 0,8 9-30 0 0,-1 0 38 0 0,5 13 104 0 0,-3-6 37 0 0,1-2 44 0 0,9 7-339 0 0,-5-8 107 0 0,-2-3 63 0 0,0 0 68 0 0,-3-2 34 0 0,1 0 57 0 0,11 7 107 0 0,13 0 244 0 0,1 1 40 0 0,-26-10-399 0 0,-1 0 16 0 0,-2-4-104 0 0,-6-2-86 0 0,1 0 0 0 0,0 0 1 0 0,-1 1-1 0 0,1-1 0 0 0,0 0 0 0 0,-1 0 1 0 0,1 0-1 0 0,0 0 0 0 0,-1 1 0 0 0,1-1 1 0 0,0 0-1 0 0,-1 1 0 0 0,1-1 0 0 0,-1 0 1 0 0,1 1-1 0 0,-1-1 0 0 0,1 1 1 0 0,-1-1-1 0 0,1 0 0 0 0,-1 1 0 0 0,1-1 1 0 0,-1 1-2 0 0,7 7-1 0 0,-5-3-10 0 0,-1-4-21 0 0,3 12 261 0 0,0-6-150 0 0,-3-2-87 0 0,-1 0-47 0 0,0-4 23 0 0,-1 3-91 0 0,2-1 96 0 0,0 0 95 0 0,0-1 11 0 0,0 0 36 0 0,0 0-242 0 0,0 3 26 0 0,-1-1-8 0 0,1-3 16 0 0,-1 0-38 0 0,1 1-116 0 0,0-2-101 0 0,-1 0-162 0 0</inkml:trace>
  <inkml:trace contextRef="#ctx0" brushRef="#br0" timeOffset="-212983.668">2608 698 6992 0 0,'0'0'157'0'0,"0"0"23"0"0,0 0 12 0 0,1 0-27 0 0,3 0-284 0 0,-1 1 49 0 0,0-1 43 0 0,0 1 41 0 0,0 2 71 0 0,0-1 66 0 0,-1 1 51 0 0,0 1 35 0 0,0 6 494 0 0,-1-6-447 0 0,-1 1-32 0 0,0-1-103 0 0,0-2-124 0 0,-1 13 334 0 0,0 0-58 0 0,0 1-53 0 0,-1-1-48 0 0,0 0-47 0 0,1 0-36 0 0,-1 14 27 0 0,2-28-88 0 0,1 0 22 0 0,-1-1-70 0 0,1 1-23 0 0,-1 0-64 0 0,1 0-54 0 0,-1-1-79 0 0,0 1-136 0 0,1-1-104 0 0,-1 0 57 0 0,0 0-39 0 0,0 0-520 0 0,0 0-416 0 0,0 0-790 0 0</inkml:trace>
  <inkml:trace contextRef="#ctx0" brushRef="#br0" timeOffset="-212721.181">2661 522 10080 0 0,'0'0'230'0'0,"0"0"30"0"0,0 0 18 0 0,0 0-1 0 0,0 0-10 0 0,0 0-3 0 0,0 0 0 0 0,0 0-24 0 0,0 0-102 0 0,0 0-62 0 0,1 0-33 0 0,4 0 12 0 0,-1 0 19 0 0,-1 1-73 0 0,0 0-83 0 0,-1 0-98 0 0,0 0-110 0 0,0 0-121 0 0,-2 0 156 0 0,1-1-35 0 0,-1 1-36 0 0,1-1-39 0 0,0 1-217 0 0,-1 0-83 0 0,2 1-842 0 0,0 1-863 0 0,-2-3 2338 0 0</inkml:trace>
  <inkml:trace contextRef="#ctx0" brushRef="#br0" timeOffset="-212151.564">2788 533 6416 0 0,'0'0'184'0'0,"2"1"-26"0"0,3 2-100 0 0,1 4-35 0 0,0-1 44 0 0,-1 2 40 0 0,-1-1 36 0 0,2 9 231 0 0,-1 0 91 0 0,-4-4 35 0 0,1 0 0 0 0,-1-1 0 0 0,-1 3-500 0 0,0 8 597 0 0,0-7-258 0 0,0-1-67 0 0,1 0-84 0 0,0-1-99 0 0,0 9 323 0 0,-1-10-253 0 0,-1 0-41 0 0,-2 3-42 0 0,0-1-109 0 0,0-2 26 0 0,-1 3 79 0 0,2-9 2 0 0,1 0-1 0 0,0 0 1 0 0,0 1 0 0 0,0 2-74 0 0,1-7 64 0 0,-3 2 2 0 0,3-3 12 0 0,0-1 4 0 0,0 0 12 0 0,0 0-4 0 0,1-13 14 0 0,1-1-62 0 0,3-2-51 0 0,3-5-64 0 0,-1 4-23 0 0,1 0-106 0 0,3-1-148 0 0,8-9-318 0 0,1-1-282 0 0,-1 0-14 0 0,-2 12 392 0 0,-9 10 224 0 0,-2 2 166 0 0,0 0 43 0 0,-1 0 42 0 0,-1 0 39 0 0,-2 3 4 0 0,2 1 57 0 0,-3 0 73 0 0,-1 0 48 0 0,-1 2 8 0 0,0 0-41 0 0,-4 6 46 0 0,1-3-48 0 0,2-3 19 0 0,-3 8 225 0 0,-4-1-81 0 0,-3 1-25 0 0,-7 3 32 0 0,2-2-4 0 0,-5 4-166 0 0,7-5-13 0 0,0 1 41 0 0,7-3-3 0 0,0 0 38 0 0,6-5 220 0 0,1 0-71 0 0,1 0-64 0 0,1 0-57 0 0,1 0-48 0 0,0-1-41 0 0,3 3-3 0 0,9 2-71 0 0,-9-5 17 0 0,-2-1 30 0 0,0 0 48 0 0,14 4 129 0 0,0-1-53 0 0,1 0-43 0 0,0 0-33 0 0,32 8 116 0 0,-47-12-382 0 0,0 1 63 0 0,0 0 55 0 0,0-1 46 0 0,0 1 51 0 0,0 0 39 0 0,7 0 284 0 0,-6 0-276 0 0,-1 0-39 0 0,1-1-55 0 0,-1 1-72 0 0,-1-1-29 0 0,1 1-44 0 0,-1-1-49 0 0,0 1-53 0 0,0-1-7 0 0,0 1-43 0 0,0-1-47 0 0,-1 1-49 0 0,1-1-52 0 0,0 1-55 0 0,0-1-58 0 0,0 1-60 0 0,1 0-996 0 0,1 1-913 0 0</inkml:trace>
  <inkml:trace contextRef="#ctx0" brushRef="#br0" timeOffset="-207430.752">3072 226 5208 0 0,'0'0'116'0'0,"0"0"17"0"0,0 0 11 0 0,2-2-32 0 0,2-2-73 0 0,-1 0-12 0 0,1 0 48 0 0,-1 1 43 0 0,0 0 36 0 0,4-3 323 0 0,3-1 354 0 0,-6 4-412 0 0,1-1-91 0 0,-2 2-184 0 0,0-1-77 0 0,-2 2 77 0 0,-1 1 0 0 0,0 0 0 0 0,0 0 0 0 0,0 0-8 0 0,0 0-32 0 0,0 0-102 0 0,1 0 41 0 0,-1-1 141 0 0,1 1 168 0 0,0 0 308 0 0,-1 0-69 0 0,-1 0-309 0 0,1 0-177 0 0,-1 1-81 0 0,1 0-97 0 0,-1 0-113 0 0,-6 5 575 0 0,1 0-51 0 0,0 0-45 0 0,-1 1-40 0 0,-1 0 10 0 0,0 1-36 0 0,-15 14 354 0 0,16-16-376 0 0,-2 5 37 0 0,-1 1-9 0 0,8-10-191 0 0,1 0 0 0 0,-1 0-1 0 0,1 0 1 0 0,0 1 0 0 0,0-1 0 0 0,0 0 0 0 0,-1 2-42 0 0,-7 14 227 0 0,-7 8 127 0 0,4 2-58 0 0,8-16-186 0 0,-2 4 15 0 0,0 11-23 0 0,5-23-87 0 0,0-1-1 0 0,1 1 0 0 0,0 0 0 0 0,0-1 1 0 0,0 1-1 0 0,0 0 0 0 0,1 0 1 0 0,-1-1-1 0 0,1 1 0 0 0,1 3-14 0 0,1 0 44 0 0,-3-2-33 0 0,4 1-12 0 0,5 2 54 0 0,9 4 68 0 0,-10-8-102 0 0,1 0-70 0 0,1-1-111 0 0,-6-1 25 0 0,0-1-44 0 0,0 0-178 0 0,0 0 85 0 0,0-1 21 0 0,1-1-59 0 0,0 1-60 0 0,1 0-352 0 0</inkml:trace>
  <inkml:trace contextRef="#ctx0" brushRef="#br0" timeOffset="-206952.433">3195 341 7040 0 0,'0'0'202'0'0,"0"0"72"0"0,0 0 128 0 0,0 0 57 0 0,0 0 12 0 0,0 0-9 0 0,0 0-36 0 0,0 0-12 0 0,0 0-203 0 0,0 1-44 0 0,-1 1 65 0 0,0 0-99 0 0,-1 5 77 0 0,1-5-106 0 0,0-1 49 0 0,-4 13 471 0 0,3 0-97 0 0,1 0-101 0 0,2-1-100 0 0,0-3-162 0 0,-1-1-47 0 0,2-3-71 0 0,0-3 8 0 0,0 1 1 0 0,0-1 0 0 0,1 0 0 0 0,-1 0 0 0 0,4 3-55 0 0,8 2 122 0 0,1-5-34 0 0,-12-3-75 0 0,0-1 0 0 0,1 1-1 0 0,-1 0 1 0 0,0-1-1 0 0,1 0 1 0 0,-1 0 0 0 0,0 0-1 0 0,2-1-12 0 0,6-3 22 0 0,1-1-1 0 0,-1-1 0 0 0,-1 0 0 0 0,5-3-21 0 0,3-2 62 0 0,1-3 45 0 0,-16 12-112 0 0,-1 1-71 0 0,9 1 60 0 0,-9 2-32 0 0,8 6 34 0 0,-10-4 17 0 0,3 2-58 0 0,13 8 45 0 0,-9-8 10 0 0,1-1 0 0 0,0 1 0 0 0,0-2 0 0 0,6 3 0 0 0,4-3 47 0 0,7-5-17 0 0,2-8 43 0 0,-6-2 51 0 0,-8 3-70 0 0,-8 0-57 0 0,-4 5 6 0 0,2 1-38 0 0,-1 1 47 0 0,1-3 41 0 0,-1 1-104 0 0,-2 2-15 0 0,1 1-34 0 0,-1-2-42 0 0,0 1-45 0 0,0-3-129 0 0</inkml:trace>
  <inkml:trace contextRef="#ctx0" brushRef="#br0" timeOffset="-206629.934">3548 205 6992 0 0,'0'0'157'0'0,"0"0"-34"0"0,1 0-45 0 0,0 0-18 0 0,2 0 6 0 0,-2 0 9 0 0,1 1 60 0 0,18 7-138 0 0,1 1 102 0 0,-10-4-2 0 0,-1 1 36 0 0,1-1 41 0 0,-1 0 44 0 0,4 2 137 0 0,0-1 90 0 0,-1 1 96 0 0,0-1 106 0 0,1 2 7 0 0,-1 2-95 0 0,-1-2-168 0 0,-1 0-107 0 0,0-2-31 0 0,0 1-38 0 0,-8-4-148 0 0,0-1 1 0 0,0 1-1 0 0,0 0 1 0 0,-1 0-1 0 0,1 0 1 0 0,-1 0-1 0 0,1 0 1 0 0,-1 1-68 0 0,4 5 153 0 0,1-2-42 0 0,-6-6-89 0 0,1 0 1 0 0,-1 1-1 0 0,0-1 0 0 0,0 1 1 0 0,1-1-1 0 0,-1 1 1 0 0,0-1-1 0 0,0 1 0 0 0,0 1-22 0 0,1 7 111 0 0,-2-1-22 0 0,0-7-69 0 0,0 0-1 0 0,0 0 1 0 0,0-1-1 0 0,0 1 1 0 0,0 0-1 0 0,0 0 1 0 0,0-1-1 0 0,-1 1 1 0 0,1 0-1 0 0,-1-1 1 0 0,1 1-1 0 0,-1 0 1 0 0,0-1-1 0 0,0 1 1 0 0,1-1-1 0 0,-1 1 1 0 0,0-1 0 0 0,0 1-1 0 0,-1-1 1 0 0,1 1-20 0 0,-8 8-26 0 0,-1 1 43 0 0,-7 7 281 0 0,-17 14-298 0 0,13-16 31 0 0,11-9-62 0 0,-1 0-39 0 0,0 0-48 0 0,0-1-54 0 0,0-1-61 0 0,0-1-70 0 0,10-3 212 0 0,-1-1-38 0 0,-1 2-222 0 0,0-1-128 0 0,-2 1-377 0 0,3-2 513 0 0,1 0-481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09:51:2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44 259 10240 0 0,'7'-19'722'0'0,"-7"18"-663"0"0,0 1 26 0 0,0 0 17 0 0,0 0 127 0 0,0 0 54 0 0,0 0 6 0 0,4 35 678 0 0,0 13-215 0 0,-8-3-280 0 0,-15 131 896 0 0,-1-76-1048 0 0,5-28-142 0 0,15-70-52 0 0,0-2 2 0 0,0 0 5 0 0,0 0 24 0 0,0 0 16 0 0,0 0 3 0 0,0 0 4 0 0,0 0 18 0 0,0-11 216 0 0,59-279 26 0 0,3 48-725 0 0,-27 162 98 0 0,7 25 322 0 0,-14 34-38 0 0,-19 18-75 0 0,28 13 370 0 0,-29 0-331 0 0,-1 0-1 0 0,0 1 1 0 0,-1 0 0 0 0,0 0 0 0 0,0 0 0 0 0,-1 1-1 0 0,-1-1 1 0 0,0 1 0 0 0,-1 0 0 0 0,2 8-61 0 0,-3-13 28 0 0,30 138 69 0 0,18 41 116 0 0,-12-78 87 0 0,-19-54-8 0 0,-19-52-264 0 0,0-2-184 0 0,0 0-78 0 0,0 0-20 0 0,0 0-59 0 0,0 0-242 0 0,-8-1-1822 0 0,-3-1-3489 0 0</inkml:trace>
  <inkml:trace contextRef="#ctx0" brushRef="#br0" timeOffset="270.144">160 426 13184 0 0,'0'0'298'0'0,"9"-8"852"0"0,57-11-345 0 0,116 4 485 0 0,-146 12-1925 0 0,-14-3-3467 0 0,-2 1-1056 0 0</inkml:trace>
  <inkml:trace contextRef="#ctx0" brushRef="#br0" timeOffset="638.073">728 0 13224 0 0,'2'2'50'0'0,"0"0"0"0"0,-1 0 0 0 0,1 1 0 0 0,-1-1 0 0 0,1 0 1 0 0,-1 0-1 0 0,0 1 0 0 0,0-1 0 0 0,0 1 0 0 0,0-1 1 0 0,-1 1-1 0 0,1-1 0 0 0,-1 1 0 0 0,1-1 0 0 0,-1 1 0 0 0,0 0 1 0 0,0-1-1 0 0,0 1 0 0 0,0 0 0 0 0,-1-1 0 0 0,1 1 1 0 0,-1-1-51 0 0,-26 254 2037 0 0,21-167-1452 0 0,5 5-234 0 0,2-28 603 0 0,14-84-842 0 0,21-48-744 0 0,-24 49 368 0 0,1 1 0 0 0,1 0 0 0 0,0 1-1 0 0,1 0 1 0 0,1 1 0 0 0,0 1 0 0 0,1 0-1 0 0,1 1 1 0 0,0 1 0 0 0,4-1 264 0 0,-17 10 44 0 0,0-1 0 0 0,1 1 0 0 0,-1 0 0 0 0,1 1 0 0 0,-1-1 0 0 0,1 1 0 0 0,-1 0 0 0 0,1 1 0 0 0,0 0-1 0 0,-1-1 1 0 0,1 2 0 0 0,0-1 0 0 0,0 1 0 0 0,-1-1 0 0 0,1 2 0 0 0,-1-1 0 0 0,1 1 0 0 0,-1-1 0 0 0,1 1 0 0 0,-1 1 0 0 0,0-1 0 0 0,0 1 0 0 0,0 0 0 0 0,0 0 0 0 0,-1 1 0 0 0,1-1 0 0 0,-1 1 0 0 0,0 0 0 0 0,0 0 0 0 0,0 0 0 0 0,-1 1 0 0 0,1 0 0 0 0,-1-1 0 0 0,0 1 0 0 0,0 0 0 0 0,-1 0-1 0 0,2 3-43 0 0,-2 0 93 0 0,1 0-1 0 0,-1 0 1 0 0,0 0-1 0 0,-1 0 1 0 0,0 0-1 0 0,0 0 1 0 0,0 0-1 0 0,-1 1 1 0 0,-1-1-1 0 0,1 0 1 0 0,-1 0-1 0 0,-1 0 1 0 0,0 0-1 0 0,0 0 1 0 0,0 0-1 0 0,-1 0 1 0 0,0 0-1 0 0,-1-1 1 0 0,1 0-1 0 0,-1 1 1 0 0,-1-1-1 0 0,0-1 0 0 0,1 1 1 0 0,-2-1-1 0 0,0 1-92 0 0,2-3-50 0 0,0 1-1 0 0,0-1 0 0 0,0 0 0 0 0,-1 0 0 0 0,0-1 0 0 0,0 0 0 0 0,0 1 0 0 0,0-1 0 0 0,0-1 0 0 0,-1 1 0 0 0,1-1 1 0 0,-1 0-1 0 0,1 0 0 0 0,-1-1 0 0 0,0 0 0 0 0,0 0 0 0 0,0 0 0 0 0,0-1 0 0 0,1 1 0 0 0,-1-1 0 0 0,0-1 0 0 0,-5 0 51 0 0,10 0-112 0 0,0 1-1 0 0,0-1 0 0 0,0 1 0 0 0,0-1 0 0 0,0 0 0 0 0,0 0 0 0 0,1 1 1 0 0,-1-1-1 0 0,0 0 0 0 0,1 0 0 0 0,-1 0 0 0 0,0 0 0 0 0,1 0 1 0 0,-1 0-1 0 0,1 0 0 0 0,-1 0 0 0 0,1 0 0 0 0,0 0 0 0 0,-1 0 0 0 0,1 0 1 0 0,0 0-1 0 0,0 0 0 0 0,0 0 0 0 0,0-1 0 0 0,0 1 0 0 0,0 0 0 0 0,0 0 1 0 0,0-1 112 0 0,4-11-952 0 0</inkml:trace>
  <inkml:trace contextRef="#ctx0" brushRef="#br0" timeOffset="1025.468">1398 205 11672 0 0,'0'0'341'0'0,"0"0"-1"0"0,0 0-149 0 0,-4 7 659 0 0,-35 21 778 0 0,-43 37-51 0 0,76-61-1483 0 0,0 0-1 0 0,0 1 0 0 0,0 0 1 0 0,1 0-1 0 0,0 0 0 0 0,0 1 1 0 0,0 0-1 0 0,1 0 0 0 0,0 0 1 0 0,0 1-1 0 0,0-1 0 0 0,1 1 1 0 0,-1 0-94 0 0,2 11 121 0 0,6-5-49 0 0,-1-9-50 0 0,1 0 1 0 0,0 0-1 0 0,0-1 1 0 0,1 1-1 0 0,-1-1 0 0 0,0 0 1 0 0,1 0-1 0 0,0 0 0 0 0,0 0 1 0 0,0-1-1 0 0,0 0 0 0 0,0 0 1 0 0,4 0-23 0 0,17 9 68 0 0,49 21 6 0 0,24 11-10 0 0,-75-31 0 0 0,-24-12-50 0 0,1 1 0 0 0,0-1 0 0 0,-1 1 0 0 0,1-1-1 0 0,0 1 1 0 0,-1-1 0 0 0,1 1 0 0 0,-1-1 0 0 0,1 1-1 0 0,-1 0 1 0 0,1-1 0 0 0,-1 1 0 0 0,0 0 0 0 0,1-1-1 0 0,-1 1 1 0 0,0 0 0 0 0,1 0 0 0 0,-1-1 0 0 0,0 1-1 0 0,0 0 1 0 0,0 0 0 0 0,1-1 0 0 0,-1 1 0 0 0,0 0-1 0 0,0 0 1 0 0,0 0 0 0 0,0-1 0 0 0,-1 1-1 0 0,1 0 1 0 0,0 0 0 0 0,0-1 0 0 0,0 1 0 0 0,-1 0-1 0 0,1 0 1 0 0,0-1 0 0 0,-1 1 0 0 0,1 0 0 0 0,0-1-1 0 0,-1 1 1 0 0,1 0 0 0 0,-1-1 0 0 0,1 1 0 0 0,-1-1-1 0 0,0 1 1 0 0,1-1 0 0 0,-1 1 0 0 0,1-1 0 0 0,-1 1-1 0 0,0-1 1 0 0,0 1 0 0 0,1-1 0 0 0,-1 0 0 0 0,0 1-15 0 0,-41 19 424 0 0,42-20-419 0 0,-98 32 334 0 0,44-25-1092 0 0,53-7 255 0 0,1 0-114 0 0,0-2-1099 0 0,0-4-4301 0 0</inkml:trace>
  <inkml:trace contextRef="#ctx0" brushRef="#br0" timeOffset="1565.247">1826 277 13880 0 0,'-2'0'64'0'0,"-1"0"1"0"0,1 0-1 0 0,0 0 1 0 0,0 0-1 0 0,0 1 1 0 0,0-1 0 0 0,0 1-1 0 0,0-1 1 0 0,0 1-1 0 0,0 0 1 0 0,0 0 0 0 0,1 0-1 0 0,-1 0 1 0 0,0 0-1 0 0,0 0 1 0 0,1 1-1 0 0,-1-1 1 0 0,1 0 0 0 0,-1 1-1 0 0,0 1-64 0 0,-12 8 229 0 0,-4 1-5 0 0,1 1 0 0 0,1 1 0 0 0,0 0 0 0 0,0 1-1 0 0,2 1 1 0 0,0 0 0 0 0,0 1 0 0 0,2 1 0 0 0,-3 5-224 0 0,13-19 59 0 0,0-1 0 0 0,0 1 0 0 0,0 0-1 0 0,0 0 1 0 0,1 1 0 0 0,0-1 0 0 0,0 0-1 0 0,0 0 1 0 0,0 1 0 0 0,1-1 0 0 0,0 0-1 0 0,0 1 1 0 0,0-1 0 0 0,0 0 0 0 0,0 1-1 0 0,1-1 1 0 0,1 3-59 0 0,26 15 263 0 0,-23-22-236 0 0,1 1 1 0 0,0 0-1 0 0,-1-1 1 0 0,1 0-1 0 0,-1 0 1 0 0,1-1 0 0 0,0 1-1 0 0,-1-1 1 0 0,1-1-1 0 0,-1 1 1 0 0,1-1-1 0 0,-1 0 1 0 0,0 0-1 0 0,0 0 1 0 0,3-2-28 0 0,-4 2-11 0 0,86-62-746 0 0,-81 55 570 0 0,62-60-1061 0 0,-59 59 1027 0 0,-5 4 138 0 0,-1 0 0 0 0,2 0 0 0 0,-1 1 0 0 0,0 0 0 0 0,1 0 0 0 0,0 1 0 0 0,0 0 0 0 0,1 0 1 0 0,1 0 82 0 0,-7 3-10 0 0,1-1 0 0 0,1 1 0 0 0,-1 0 0 0 0,0 0 0 0 0,0 0 0 0 0,0 0 0 0 0,0 1 0 0 0,1 0 0 0 0,-1 0 0 0 0,0 0 0 0 0,0 0 0 0 0,1 1 0 0 0,-1-1 0 0 0,0 1 0 0 0,0 0 0 0 0,3 1 10 0 0,-2 1 24 0 0,-1-1 1 0 0,1 1 0 0 0,0-1 0 0 0,-1 1-1 0 0,0 1 1 0 0,1-1 0 0 0,-1 1-1 0 0,-1-1 1 0 0,1 1 0 0 0,0 0 0 0 0,-1 0-1 0 0,0 1 1 0 0,2 2-25 0 0,12 15 265 0 0,40 84 844 0 0,-37-51 82 0 0,-20-54-1162 0 0,-1 0 0 0 0,0 0 0 0 0,1 0 0 0 0,-1 0 0 0 0,0-1 0 0 0,0 1 0 0 0,1 0 0 0 0,-1-1 0 0 0,0 1 0 0 0,0-1 0 0 0,0 1 0 0 0,0-1 1 0 0,0 1-1 0 0,0-1 0 0 0,0 1 0 0 0,0-1 0 0 0,0 0 0 0 0,0 0 0 0 0,0 1 0 0 0,0-1 0 0 0,0 0 0 0 0,0 0 0 0 0,0 0 0 0 0,0 0 0 0 0,0 0 0 0 0,0 0 0 0 0,0-1 0 0 0,0 1 0 0 0,0 0 0 0 0,0-1 0 0 0,0 1 0 0 0,0 0 0 0 0,0-1 0 0 0,0 1 0 0 0,0-1 0 0 0,0 1 0 0 0,0-1 0 0 0,0 0 0 0 0,0 1 0 0 0,0-2-29 0 0,-3-1-33 0 0,1 0-1 0 0,-1 0 0 0 0,1-1 1 0 0,0 1-1 0 0,0-1 0 0 0,0 0 0 0 0,1 0 1 0 0,-1-1-1 0 0,1 1 0 0 0,0 0 0 0 0,0-1 1 0 0,0 1-1 0 0,1-1 0 0 0,0 1 1 0 0,-1-1-1 0 0,2 0 0 0 0,-1 0 0 0 0,0 0 1 0 0,1 1-1 0 0,0-1 0 0 0,0 0 1 0 0,1 0-1 0 0,-1 0 0 0 0,1 1 0 0 0,0-1 1 0 0,0 0-1 0 0,2-3 34 0 0,-1 1-87 0 0,1 0 0 0 0,0 0 0 0 0,0 0 1 0 0,1 0-1 0 0,-1 0 0 0 0,2 0 0 0 0,-1 1 0 0 0,1 0 0 0 0,0 0 1 0 0,0 0-1 0 0,0 1 0 0 0,1 0 0 0 0,0 0 0 0 0,0 0 0 0 0,0 0 0 0 0,7-3 87 0 0,81-30-260 0 0,0 27 136 0 0,-24 11 64 0 0,23 13-42 0 0,-46-9-1189 0 0,-24-4-4323 0 0</inkml:trace>
  <inkml:trace contextRef="#ctx0" brushRef="#br0" timeOffset="2306.308">2706 177 12840 0 0,'0'0'289'0'0,"0"0"40"0"0,0 0 23 0 0,0 0-36 0 0,0 0-138 0 0,0 0 184 0 0,0 0 101 0 0,0 2 17 0 0,-7 280 4053 0 0,5-242-4424 0 0,2 1-1 0 0,1 0 1 0 0,3 0-1 0 0,1-1 1 0 0,9 37-109 0 0,-3-39 29 0 0,2-18 276 0 0,-6-15-293 0 0,-5-6-93 0 0,0 1-1 0 0,0-2 1 0 0,0 1-1 0 0,0 0 1 0 0,0 0-1 0 0,-1-1 1 0 0,1 1-1 0 0,0-1 1 0 0,-1 1-1 0 0,1-1 1 0 0,-1 0-1 0 0,0 0 1 0 0,1 1-1 0 0,-1-1 1 0 0,0 0-1 0 0,0 0 1 0 0,0 0-1 0 0,0 0 0 0 0,-1-1 1 0 0,1 1-1 0 0,0 0 1 0 0,-1 0-1 0 0,0 0 1 0 0,1-1-1 0 0,-1 1 1 0 0,0 0-1 0 0,0 0 1 0 0,-1-2 81 0 0,-3-96-3797 0 0,-11-35-6030 0 0,10 26 7750 0 0,17 4 4273 0 0,-6 81-1049 0 0,17-39 2976 0 0,-21 59-3946 0 0,1 0 0 0 0,0 0 0 0 0,0 1 0 0 0,0-1 0 0 0,1 1 0 0 0,-1-1 0 0 0,1 1 0 0 0,0 0 0 0 0,0 0 0 0 0,0 1 0 0 0,0-1 0 0 0,0 1 0 0 0,1 0 0 0 0,-1 0 0 0 0,1 0-1 0 0,-1 1 1 0 0,1-1 0 0 0,0 1 0 0 0,0 0 0 0 0,0 1 0 0 0,1-1-177 0 0,10 2 201 0 0,0 1 1 0 0,0 1-1 0 0,0 0 0 0 0,-1 1 0 0 0,1 1 0 0 0,-1 0 0 0 0,0 1 0 0 0,0 1 1 0 0,-1 0-1 0 0,0 1 0 0 0,0 0 0 0 0,0 1 0 0 0,-1 1 0 0 0,-1 0 0 0 0,4 5-201 0 0,59 61 760 0 0,-69-69-690 0 0,-1-1-1 0 0,0 1 0 0 0,0 0 1 0 0,0 0-1 0 0,-1 1 0 0 0,0-1 1 0 0,-1 1-1 0 0,1 0 0 0 0,-2 0 1 0 0,1 0-1 0 0,-1 0 0 0 0,0 1 1 0 0,-1-1-1 0 0,0 0 0 0 0,0 5-69 0 0,-3-7 64 0 0,-1-1-1 0 0,0 0 0 0 0,-1 0 0 0 0,1 0 0 0 0,-1 0 0 0 0,0-1 0 0 0,0 1 1 0 0,0-1-1 0 0,-1 0 0 0 0,0 0 0 0 0,1-1 0 0 0,-1 1 0 0 0,-1-1 0 0 0,1 0 1 0 0,0 0-1 0 0,-1-1 0 0 0,1 0 0 0 0,-1 0 0 0 0,0 0 0 0 0,0-1 0 0 0,-4 1-62 0 0,9-2 3 0 0,-18 6 55 0 0,-1-2-1 0 0,0 0 0 0 0,0-2 1 0 0,0 0-1 0 0,0-1 1 0 0,-1-1-1 0 0,-4-1-58 0 0,14 0-236 0 0,0 0 1 0 0,0 0-1 0 0,0-1 0 0 0,1 0 0 0 0,-1-1 0 0 0,1 0 0 0 0,0-1 0 0 0,-1 0 0 0 0,2-1 1 0 0,-1 0-1 0 0,1 0 0 0 0,-4-3 236 0 0,1-3-1355 0 0,5-3-47 0 0</inkml:trace>
  <inkml:trace contextRef="#ctx0" brushRef="#br0" timeOffset="2625.447">3433 77 14224 0 0,'0'0'322'0'0,"0"0"45"0"0,-1 1 20 0 0,-4 6-296 0 0,1 1 0 0 0,0 0 1 0 0,0 0-1 0 0,1 0 0 0 0,-1 0 1 0 0,2 1-1 0 0,-1-1 1 0 0,1 1-1 0 0,1-1 0 0 0,0 1 1 0 0,0 0-1 0 0,0 0 0 0 0,2 8-91 0 0,-4 12 600 0 0,18 113 1800 0 0,12-22-1521 0 0,9 16-384 0 0,-30-120-2353 0 0,-8-22 1134 0 0</inkml:trace>
  <inkml:trace contextRef="#ctx0" brushRef="#br0" timeOffset="2883.289">3418 318 9136 0 0,'8'-3'533'0'0,"-2"0"-194"0"0,0 0-1 0 0,1 0 1 0 0,-1 1-1 0 0,1-1 1 0 0,0 2 0 0 0,0-1-1 0 0,-1 1 1 0 0,1 0-1 0 0,0 0 1 0 0,0 1-1 0 0,0 0 1 0 0,0 0 0 0 0,0 1-1 0 0,0 0 1 0 0,0 0-1 0 0,0 1 1 0 0,-1-1-1 0 0,1 2 1 0 0,5 1-339 0 0,119 66 4377 0 0,-33 20-2386 0 0,-59-8-1332 0 0,-35-37-573 0 0,-4-44-314 0 0,0-1-105 0 0,0 0-19 0 0,-9 2-2733 0 0,3-8 1603 0 0</inkml:trace>
  <inkml:trace contextRef="#ctx0" brushRef="#br0" timeOffset="3058.164">3912 143 11200 0 0,'0'0'248'0'0,"0"0"48"0"0,0 0 16 0 0,0 0 0 0 0,0 0-248 0 0,0 0-64 0 0,0 0 0 0 0,0 0 0 0 0,8 0-184 0 0,0 3-40 0 0,-1 0-16 0 0,1 1-4496 0 0</inkml:trace>
  <inkml:trace contextRef="#ctx0" brushRef="#br0" timeOffset="3739.581">4328 195 13416 0 0,'-1'0'298'0'0,"-80"24"876"0"0,62-20-876 0 0,1 2 0 0 0,-1 0 1 0 0,1 1-1 0 0,0 1 1 0 0,0 1-1 0 0,1 0 0 0 0,0 1 1 0 0,1 1-1 0 0,0 0 1 0 0,0 2-1 0 0,-9 10-298 0 0,17-14 118 0 0,6-7-84 0 0,-1 0 0 0 0,1 0 0 0 0,-1 1 0 0 0,1-1 0 0 0,0 1 1 0 0,0 0-1 0 0,0 0 0 0 0,0-1 0 0 0,1 1 0 0 0,-1 0 0 0 0,1 1 0 0 0,0-1 0 0 0,0 0 0 0 0,0 0 0 0 0,0 0 0 0 0,0 1 0 0 0,1-1 0 0 0,-1 1 0 0 0,1-1 1 0 0,0 0-1 0 0,0 1 0 0 0,0-1 0 0 0,1 0 0 0 0,-1 1 0 0 0,1-1 0 0 0,0 0 0 0 0,0 1 0 0 0,1 1-34 0 0,19 3 237 0 0,-9-8-293 0 0,0-1-1 0 0,0-1 0 0 0,0 1 0 0 0,0-2 0 0 0,-1 0 1 0 0,1 0-1 0 0,-1-1 0 0 0,0 0 0 0 0,0-1 0 0 0,0-1 1 0 0,0 1-1 0 0,-1-2 0 0 0,0 1 0 0 0,0-2 1 0 0,7-6 56 0 0,54-31-1318 0 0,-64 40 1238 0 0,1 0 0 0 0,0 0 1 0 0,0 0-1 0 0,1 1 0 0 0,-1 1 0 0 0,1-1 0 0 0,0 1 1 0 0,0 1-1 0 0,0 0 0 0 0,1 0 0 0 0,-1 1 0 0 0,0 0 0 0 0,1 0 1 0 0,-1 1-1 0 0,0 0 0 0 0,1 1 0 0 0,-1 0 0 0 0,0 1 0 0 0,1-1 1 0 0,-1 2-1 0 0,0-1 0 0 0,0 2 0 0 0,3 1 80 0 0,-6 0 80 0 0,0 1 0 0 0,-1 0 0 0 0,1 0 0 0 0,-1 0 0 0 0,-1 1 0 0 0,1 0 0 0 0,-1 0 0 0 0,0 0 0 0 0,-1 0 0 0 0,0 0 0 0 0,0 1 0 0 0,0 0 0 0 0,0 5-80 0 0,11 25 429 0 0,-9-27-91 0 0,0 0 0 0 0,-1-1 0 0 0,-1 1 0 0 0,0 1 0 0 0,0-1-1 0 0,-1 0 1 0 0,-1 1 0 0 0,1 9-338 0 0,-14-28 387 0 0,10 4-402 0 0,-1-1 0 0 0,1 0 1 0 0,0 0-1 0 0,0 0 0 0 0,0 0 0 0 0,1 0 1 0 0,-1 0-1 0 0,1 0 0 0 0,0-1 0 0 0,0 1 1 0 0,0-1-1 0 0,1 1 0 0 0,0 0 0 0 0,0-1 1 0 0,0 1-1 0 0,0-1 0 0 0,1 1 0 0 0,0-3 15 0 0,21-69-912 0 0,-19 68 835 0 0,1 0-1 0 0,-1 1 0 0 0,1-1 0 0 0,1 1 0 0 0,-1 0 0 0 0,1 0 0 0 0,0 0 0 0 0,1 1 0 0 0,0 0 0 0 0,0 0 0 0 0,0 0 0 0 0,1 1 0 0 0,-1 0 1 0 0,1 0-1 0 0,1 1 0 0 0,-1 0 0 0 0,0 0 0 0 0,1 0 0 0 0,0 1 0 0 0,0 0 0 0 0,0 1 0 0 0,0 0 0 0 0,0 0 0 0 0,1 1 0 0 0,3-1 78 0 0,53 10 716 0 0,-64-8-697 0 0,14 6 162 0 0,-1 0 0 0 0,0 1 1 0 0,-1 1-1 0 0,0 0 1 0 0,0 1-1 0 0,-1 0 0 0 0,6 7-181 0 0,92 105 1672 0 0,-52-46-458 0 0,-40-51-700 0 0,-16-23-346 0 0,1 5 882 0 0,-4-19-84 0 0,-5-1-966 0 0,5 13-60 0 0,0 0 1 0 0,1 0-1 0 0,-1 0 0 0 0,0 0 0 0 0,0 1 1 0 0,0-1-1 0 0,0 0 0 0 0,0 1 0 0 0,0-1 1 0 0,0 0-1 0 0,0 1 0 0 0,0-1 0 0 0,0 1 1 0 0,0-1-1 0 0,0 1 0 0 0,0 0 0 0 0,0 0 1 0 0,0-1-1 0 0,0 1 0 0 0,0 0 0 0 0,-1 0 0 0 0,1 0 1 0 0,0 0-1 0 0,0 0 0 0 0,0 0 0 0 0,0 1 1 0 0,0-1-1 0 0,-1 0 60 0 0,-2 1-255 0 0,-10 3-2911 0 0,7-1 1644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5T17:32:52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121 312 4520 0 0,'0'0'99'0'0,"0"0"11"0"0,0 0 12 0 0,-1 0-1 0 0,-3-2-44 0 0,3 2 34 0 0,1 0 162 0 0,0 0 47 0 0,0 0 7 0 0,3-1 330 0 0,-1 0-77 0 0,0 1-72 0 0,-1 1-66 0 0,0 0-62 0 0,0 0-57 0 0,-1 1-53 0 0,0 0-46 0 0,-1 2 47 0 0,0 0-87 0 0,-1 1-52 0 0,-1 2-40 0 0,2-3-34 0 0,-5 12 252 0 0,-1 0-62 0 0,-2 5 15 0 0,-2 13 51 0 0,2-13-130 0 0,3-8-49 0 0,2 2 51 0 0,1-2 55 0 0,-1 0-36 0 0,-8 13 104 0 0,2-5-137 0 0,9-20-162 0 0,0 1 1 0 0,0 0 0 0 0,0-1 0 0 0,0 1-1 0 0,-1 0 1 0 0,1-1 0 0 0,0 0 0 0 0,-1 1 0 0 0,1-1-11 0 0,-1 0 6 0 0,1 1 1 0 0,-1-1 0 0 0,1 0 0 0 0,0 1 0 0 0,0-1-1 0 0,0 1 1 0 0,0-1 0 0 0,0 1 0 0 0,0-1 0 0 0,0 1-1 0 0,0 0 1 0 0,1-1-7 0 0,-2 3 40 0 0,-1-1-23 0 0,1 0 14 0 0,1-1 21 0 0,0 0 22 0 0,1 0 35 0 0,0-1 24 0 0,0-1 25 0 0,0 0 2 0 0,1 1-16 0 0,6 1-59 0 0,-6-4 19 0 0,8-8 38 0 0,-8 10-109 0 0,8-16 251 0 0,-3-4 44 0 0,3-4 120 0 0,-6 16-325 0 0,5-8 128 0 0,-3 5-114 0 0,-2 1-57 0 0,0-1-42 0 0,-1 5-35 0 0,1 0 0 0 0,-1-1-1 0 0,1 1 1 0 0,1-1-3 0 0,10-24 0 0 0,-8 9 40 0 0,2 1 0 0 0,0 0 0 0 0,4-3-40 0 0,7-12 24 0 0,-13 25-16 0 0,0 0 0 0 0,3-10-8 0 0,-5 10 10 0 0,0 0 1 0 0,2 1 0 0 0,2-5-11 0 0,9-16-129 0 0,-2-1-33 0 0,0 0-19 0 0,-12 16 106 0 0,-3 15 75 0 0,0 0-1 0 0,0 0 1 0 0,0 1 0 0 0,0-1 0 0 0,0 0 0 0 0,1 0-1 0 0,-1 1 1 0 0,0-1 0 0 0,0 0 0 0 0,0 0 0 0 0,1 1 0 0 0,-1-1-1 0 0,0 0 1 0 0,1 1 0 0 0,-1-1 0 0 0,0 0 0 0 0,1 1 0 0 0,-1-1-1 0 0,1 1 1 0 0,-1-1 0 0 0,1 1 0 0 0,-1-1 0 0 0,1 1-1 0 0,0-1 1 0 0,-1 1 0 0 0,1-1 0 0 0,0 1 0 0 0,-1 0 0 0 0,1-1 0 0 0,3-2 12 0 0,-3-1-105 0 0,1-1-66 0 0,-1 5 76 0 0,0 1-36 0 0,3 5 86 0 0,-3-4 12 0 0,3 3 13 0 0,-3-5 1 0 0,0 1 0 0 0,0 0-1 0 0,0 0 1 0 0,0 0 0 0 0,-1 0 0 0 0,1 1 0 0 0,0-1 0 0 0,-1 0 0 0 0,1 0 0 0 0,-1 0 0 0 0,1 1 0 0 0,-1-1 0 0 0,1 0 0 0 0,-1 0 0 0 0,0 1 0 0 0,0-1 0 0 0,0 1 7 0 0,1 0-9 0 0,-1 0 1 0 0,1-1-1 0 0,0 1 1 0 0,-1 0-1 0 0,1-1 1 0 0,0 1-1 0 0,0-1 1 0 0,0 1-1 0 0,1 0 9 0 0,7 16-3 0 0,-2 10 3 0 0,10 30 0 0 0,-15-52 0 0 0,-1 0 0 0 0,1 0 0 0 0,-1 0 0 0 0,0 0 0 0 0,0 0 0 0 0,-1 1 0 0 0,1-1 0 0 0,-2 0 0 0 0,1 0 0 0 0,-1 5 0 0 0,1-6 2 0 0,0 0 0 0 0,0-1 0 0 0,0 1 0 0 0,1-1 0 0 0,0 1 0 0 0,0-1 0 0 0,1 3-2 0 0,11 29 111 0 0,-12-35-106 0 0,10 13 10 0 0,-11-14-15 0 0,1 1 0 0 0,0 0 0 0 0,0-1 0 0 0,0 1-1 0 0,-1 0 1 0 0,1 0 0 0 0,0 0 0 0 0,-1 0 0 0 0,1 0 0 0 0,0 0 0 0 0,-1 0 0 0 0,0 0 0 0 0,1 0 0 0 0,-1 0 0 0 0,1 0 0 0 0,-1 0 0 0 0,0 0 0 0 0,0 1 0 0 0,0-1 0 0 0,0 0 0 0 0,0 0 0 0 0,0 0 0 0 0,0 0 0 0 0,0 0 0 0 0,1 0 0 0 0,-1 0 0 0 0,0 0 0 0 0,0 0 0 0 0,1 0 0 0 0,-1 0 0 0 0,1 0 0 0 0,-1 0 0 0 0,1 0 0 0 0,-1 0 0 0 0,1-1 0 0 0,-1 1 0 0 0,1 0 0 0 0,0 0 0 0 0,0 0 0 0 0,-1-1 0 0 0,1 1 0 0 0,0 0 0 0 0,0-1 0 0 0,0 1 0 0 0,3 3 0 0 0,3 5 0 0 0,-2 8 50 0 0,-3-10-22 0 0,-4-1 57 0 0,-7 0-58 0 0,8-6-12 0 0,-1 6-4 0 0,3-2-44 0 0,-1-1 86 0 0,-1 0 86 0 0,-2 1 125 0 0,2-2-126 0 0,-1 0-63 0 0,2-1-66 0 0,-5 8 5 0 0,-4-5 2 0 0,-2 0 43 0 0,11-4-58 0 0,-29 10 298 0 0,-25 6-299 0 0,35-13 30 0 0,0 0-39 0 0,-40 4 99 0 0,27-2-4 0 0,0-2 0 0 0,-5-2-86 0 0,10 1 10 0 0,16-1 54 0 0,10-1 6 0 0,0-1 61 0 0,-2 1-102 0 0,1-1-59 0 0,-1 0-66 0 0,2 0-42 0 0,0 0-62 0 0,0 1-69 0 0,1-1-78 0 0,0 1 343 0 0,1-1-39 0 0,0 1-33 0 0,0-1-48 0 0,0 0-61 0 0,-1 1 21 0 0,1-1-37 0 0,0 1-42 0 0,0-1-44 0 0,-1 1 9 0 0,1-1-36 0 0,0 1-39 0 0,0-1-42 0 0,-1 1-43 0 0,1-1-46 0 0,0 1-49 0 0,0-1-50 0 0,2-1-1275 0 0,3 0-1048 0 0</inkml:trace>
  <inkml:trace contextRef="#ctx0" brushRef="#br0" timeOffset="614.925">427 79 7792 0 0,'2'-1'-136'0'0,"-1"1"61"0"0,1-1 55 0 0,0 1 48 0 0,0 0 44 0 0,0-1 36 0 0,2 0 197 0 0,11-2 1047 0 0,-13 3-1169 0 0,0-1-34 0 0,1 0-43 0 0,-2 1-53 0 0,1-1 214 0 0,-2 1-3 0 0,0 1-111 0 0,1-1-49 0 0,0 0-30 0 0,1 1-32 0 0,1-1-22 0 0,-2 1 28 0 0,0-1 45 0 0,0 2 69 0 0,-1 2 104 0 0,2 1-75 0 0,0-1-59 0 0,0 1-43 0 0,4 11 121 0 0,-6-8-45 0 0,0 8-17 0 0,2-2-38 0 0,-1-11-80 0 0,0 1-1 0 0,-1 0 0 0 0,1 0 1 0 0,-1-1-1 0 0,0 1 1 0 0,0 2-30 0 0,0-4 16 0 0,0 0 1 0 0,0 1 0 0 0,0-1 0 0 0,1 0 0 0 0,-1 0-1 0 0,1 0 1 0 0,-1 1 0 0 0,1-1 0 0 0,0 0 0 0 0,0 0 0 0 0,1 2-17 0 0,6 18 143 0 0,-8-17-105 0 0,1 1 0 0 0,1 0 0 0 0,-1-1 0 0 0,1 1 1 0 0,0-1-1 0 0,0 0 0 0 0,0 1 0 0 0,1-1 1 0 0,1 1-39 0 0,-3-4 13 0 0,0 0 0 0 0,-1 0 0 0 0,1 0 1 0 0,0 0-1 0 0,-1 0 0 0 0,0 0 0 0 0,1 1 1 0 0,-1 1-14 0 0,0-3 13 0 0,0 1-1 0 0,0 0 1 0 0,1 0 0 0 0,-1 0 0 0 0,0-1-1 0 0,1 1 1 0 0,-1 0 0 0 0,1-1 0 0 0,0 1-1 0 0,0 0 1 0 0,0 0-13 0 0,13 18 228 0 0,3 12 195 0 0,-10-20-228 0 0,4 4 206 0 0,-7-9-260 0 0,0-2-55 0 0,-3-3 23 0 0,0-1 5 0 0,2 1-68 0 0,0 0-11 0 0,-2 1-7 0 0,1-1 48 0 0,7 6 472 0 0,-6-6-465 0 0,-1-1-82 0 0,-1 0-33 0 0,1 0 128 0 0,-2-1 0 0 0,1 1-16 0 0,1 0 41 0 0,4-5 350 0 0,-3 0-253 0 0,-1 0-72 0 0,-1 3-108 0 0,0-1-65 0 0,-1 1 68 0 0,1-1 0 0 0,-1 0 0 0 0,0 0 0 0 0,0 0 0 0 0,1 1 0 0 0,-1-1-1 0 0,0 0 1 0 0,0 0 0 0 0,-1-1-41 0 0,1-8 165 0 0,2 1-42 0 0,2-6 59 0 0,-2 0-51 0 0,-1 10-86 0 0,0 1-1 0 0,-1 0 1 0 0,2 0 0 0 0,-1 0-1 0 0,2-3-44 0 0,5-19 193 0 0,-2 4-68 0 0,0 3-61 0 0,0 1 39 0 0,0 6-86 0 0,-5 9 1 0 0,1 0 0 0 0,-1 0 1 0 0,0 0-1 0 0,0 0 1 0 0,0 0-1 0 0,0 0 0 0 0,0-1-18 0 0,5-23 98 0 0,-1 4 37 0 0,-5 22-126 0 0,0-1 0 0 0,1 1 0 0 0,-1-1 0 0 0,1 1 0 0 0,-1-1 0 0 0,1 1 0 0 0,0-1 0 0 0,0 1-1 0 0,0 0 1 0 0,1-2-9 0 0,6-11 96 0 0,0-1-58 0 0,5-12-13 0 0,-2 13 24 0 0,-3 3-49 0 0,-8 11 0 0 0,1 0 0 0 0,0 0 0 0 0,-1 0 0 0 0,1 0 0 0 0,0 0 0 0 0,-1 0 0 0 0,1 0 0 0 0,0 0 0 0 0,0 0 0 0 0,0 0 0 0 0,0 0 0 0 0,1 0 0 0 0,-2 1-132 0 0,0 0 54 0 0,0-1 47 0 0,0 1 39 0 0,1 0 77 0 0,0-1 241 0 0,-1 0-237 0 0,1 1-103 0 0,-1-1-53 0 0,0 1-123 0 0,0 0 44 0 0,1 0-38 0 0,-1 0-216 0 0,0 0 152 0 0,0-1-33 0 0,0 1-37 0 0,0 0-38 0 0,0 0-39 0 0,0 0-42 0 0,0 0-337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5T17:33:09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177 202 8752 0 0,'0'0'197'0'0,"0"0"24"0"0,0 0 19 0 0,0 0 12 0 0,0 0-2 0 0,0 0-2 0 0,0 0-41 0 0,0 0-87 0 0,0 1-58 0 0,-3 2-4 0 0,2-1 3 0 0,-11 19 795 0 0,3 4-78 0 0,3 0-85 0 0,1 1-91 0 0,2-5-162 0 0,-1 3-52 0 0,1 0-59 0 0,1 1-59 0 0,0 0-58 0 0,0 8-16 0 0,1 2-17 0 0,3 15-48 0 0,0 4-53 0 0,-4-27-14 0 0,0-8-65 0 0,2 1-61 0 0,0-20-443 0 0,0 1 65 0 0,0 0 54 0 0,0-1 42 0 0,0 1-25 0 0,-1 0-573 0 0,1-1 508 0 0,-1 1-34 0 0,1-1-83 0 0,0 1-1351 0 0,0-1-1082 0 0</inkml:trace>
  <inkml:trace contextRef="#ctx0" brushRef="#br0" timeOffset="428.454">0 454 9528 0 0,'0'0'216'0'0,"1"-2"-67"0"0,8-4 339 0 0,-7 4-388 0 0,0 0-61 0 0,5-1-39 0 0,-1 1 0 0 0,1-1 0 0 0,-1 1 0 0 0,1 0 0 0 0,0 1 0 0 0,0-1 0 0 0,1 1 0 0 0,72-12 48 0 0,-42 8-32 0 0,-10 0-11 0 0,-8 1 7 0 0,0 1 0 0 0,0 1-1 0 0,0 1 1 0 0,0 1 0 0 0,8 1-12 0 0,-16 2-40 0 0,-6 4-66 0 0,-6-6 85 0 0,0 0 1 0 0,0 0 0 0 0,0 1 0 0 0,0-1 0 0 0,0 0 0 0 0,0 0-1 0 0,0 0 1 0 0,-1 0 0 0 0,1 0 0 0 0,0 0 0 0 0,-1 0-1 0 0,1 0 1 0 0,-1 1 0 0 0,1-1 0 0 0,-1 0 0 0 0,1 0 20 0 0,-11 14-246 0 0,3-6 113 0 0,2-3 57 0 0,1-2 44 0 0,1 0 42 0 0,0-1 1 0 0,1 1-1 0 0,0-1 0 0 0,-1 1 1 0 0,0 2-11 0 0,-9 13 98 0 0,2-2 97 0 0,5-8-98 0 0,0 0 56 0 0,-1 1 83 0 0,-2 6 171 0 0,3 0-15 0 0,3-4-183 0 0,2-2-88 0 0,0 1-65 0 0,3-6-45 0 0,3-2 42 0 0,10-2 117 0 0,3-5 11 0 0,-10 2-168 0 0,24-13 98 0 0,-18 6-55 0 0,0-1 0 0 0,-1-1-1 0 0,12-11-55 0 0,-10 4 107 0 0,-12 13-67 0 0,0 0 0 0 0,-1 0 0 0 0,1 0 0 0 0,-1 0 0 0 0,0-1 0 0 0,-1 1 1 0 0,0-1-1 0 0,1 1 0 0 0,-1-2-40 0 0,-1-11 80 0 0,-2 1-42 0 0,2 15-163 0 0,-1 0 48 0 0,1 0 41 0 0,-1 1 33 0 0,-1-3 69 0 0,-4-5 181 0 0,3 7-224 0 0,1-1-59 0 0,-1 0-110 0 0,2 2 21 0 0,-1 0-41 0 0,1-1-60 0 0,-1 1-57 0 0,1 0-61 0 0,-1 0-65 0 0,1 0-72 0 0,-1-1-76 0 0,1 1-82 0 0,-1 1-86 0 0,0-2-779 0 0,-2 0-854 0 0</inkml:trace>
  <inkml:trace contextRef="#ctx0" brushRef="#br0" timeOffset="693.738">588 94 11312 0 0,'0'0'256'0'0,"0"0"34"0"0,0 0 21 0 0,0 0-35 0 0,0 1-208 0 0,1 0-40 0 0,2 10-16 0 0,-2-9-12 0 0,0 0 0 0 0,0 0 0 0 0,0 1-1 0 0,-1-1 1 0 0,1 1 0 0 0,-1-1 0 0 0,1 1 0 0 0,-1 0 0 0 0,0 23 24 0 0,1-2 39 0 0,-2 68 302 0 0,-3-51-265 0 0,-5 20 172 0 0,2-21-136 0 0,3-17-79 0 0,1 11 97 0 0,-5 23 120 0 0,3-39-225 0 0,-1 1-39 0 0,3-8-7 0 0,0-4-77 0 0,0 0-83 0 0,0-1-100 0 0,-1 1-114 0 0,1 1-45 0 0</inkml:trace>
  <inkml:trace contextRef="#ctx0" brushRef="#br0" timeOffset="1478.341">526 370 8432 0 0,'0'0'190'0'0,"1"0"28"0"0,3-1-193 0 0,0 0 0 0 0,-1 0 0 0 0,1 1-1 0 0,0-1 1 0 0,0 1 0 0 0,0 0 0 0 0,-1 0 0 0 0,1 0 0 0 0,0 1-25 0 0,40 6 206 0 0,-22-2-164 0 0,7 0-63 0 0,1-2 0 0 0,0 0 0 0 0,0-2 0 0 0,12-2 21 0 0,15 1-60 0 0,-39-1 58 0 0,35-6 14 0 0,-51 6 37 0 0,0 1-47 0 0,0-1-39 0 0,-1 1-36 0 0,1-1-54 0 0,-1 0-34 0 0,0-1-440 0 0,-2 0 230 0 0,0 1 152 0 0,0 0 67 0 0,0 0 36 0 0,-1 0 55 0 0,1 0 36 0 0,-1 0 42 0 0,1 0 48 0 0,-6-3-244 0 0,0 1 48 0 0,0 1 45 0 0,-1 0 42 0 0,1 1 40 0 0,0 0 37 0 0,-8 1 132 0 0,0 3 114 0 0,0 1 94 0 0,0 1 70 0 0,1 2 50 0 0,4-1 6 0 0,0-1 0 0 0,1 2 0 0 0,-1 1-499 0 0,-2 1 460 0 0,1 2-51 0 0,2-3-122 0 0,1 1-61 0 0,1 0-70 0 0,0-1-84 0 0,1 1 199 0 0,0-1 0 0 0,0 1 0 0 0,1 1 0 0 0,-3 6-271 0 0,3 3 397 0 0,3 1 37 0 0,2-11-401 0 0,1-6-30 0 0,3 4 13 0 0,2-3 110 0 0,4-4-40 0 0,7-3 38 0 0,-9-2-97 0 0,1 0 1 0 0,-2-1-1 0 0,1 1 1 0 0,-1-2 0 0 0,0 1-1 0 0,2-2-27 0 0,7-8 27 0 0,-12 13-27 0 0,-1-1 0 0 0,0 0 0 0 0,0-1 1 0 0,0 1-1 0 0,0 0 0 0 0,0-1 0 0 0,-1 0 1 0 0,0 0-1 0 0,10-17-14 0 0,-4 8-32 0 0,2-10 30 0 0,-3 7 18 0 0,-3 12-13 0 0,-4 4 10 0 0,0 1 0 0 0,0 0 1 0 0,1 0-1 0 0,-1 0 0 0 0,0-1 0 0 0,0 1 1 0 0,1 0-1 0 0,-1 0 0 0 0,0 0 0 0 0,0 0 1 0 0,0 0-1 0 0,1-1 0 0 0,-1 1 0 0 0,0 0 1 0 0,1 0-1 0 0,-1 0 0 0 0,0 0 0 0 0,0 0 1 0 0,1 0-1 0 0,-1 0 0 0 0,0 0 0 0 0,1 0 1 0 0,-1 0-1 0 0,0 0 0 0 0,0 0 0 0 0,1 0 1 0 0,-1 0-1 0 0,0 0 0 0 0,0 0 0 0 0,1 1 1 0 0,-1-1-1 0 0,0 0 0 0 0,0 0 0 0 0,1 0 1 0 0,-1 0-1 0 0,0 0 0 0 0,0 1 0 0 0,1-1 0 0 0,-1 0 1 0 0,0 0-1 0 0,0 0 0 0 0,0 1 0 0 0,0-1 1 0 0,1 0-1 0 0,-1 0 0 0 0,0 1 1 0 0,5 7-18 0 0,4 20 28 0 0,-5-20 31 0 0,0 3-29 0 0,0 2 4 0 0,1-4 39 0 0,-2-5-28 0 0,0 1 7 0 0,1 1 0 0 0,-1-1 0 0 0,1 0 0 0 0,0 0 0 0 0,1-1-34 0 0,11 7 142 0 0,-14-11-112 0 0,0 1 0 0 0,1 0 0 0 0,-1-1 0 0 0,0 1 1 0 0,0-1-1 0 0,1 0 0 0 0,-1 0 0 0 0,1 0-30 0 0,1 0 77 0 0,1 0 0 0 0,-1 0 0 0 0,1 0 0 0 0,-1-1 0 0 0,1 0 0 0 0,3-1-77 0 0,15-10 353 0 0,-10 2-146 0 0,2 0-48 0 0,-8 4-124 0 0,-1-1-37 0 0,7-10 2 0 0,0 0 0 0 0,-2-1 0 0 0,0-1 0 0 0,-1 1 0 0 0,1-5 0 0 0,0-1 0 0 0,-6 14 0 0 0,-1 1 0 0 0,0-1 0 0 0,2-10 0 0 0,1-10 13 0 0,-1 8-63 0 0,-1-1-38 0 0,0 2-57 0 0,-1 0 1 0 0,-1 0-1 0 0,-1 0 1 0 0,-1-2 144 0 0,-1 10-64 0 0,-2-30-180 0 0,-1 29 202 0 0,-2 0 43 0 0,-1 5-21 0 0,-1 7 48 0 0,6 3-17 0 0,-1-1 0 0 0,1 0 0 0 0,0 1 1 0 0,0-1-1 0 0,-1 1 0 0 0,1 0 0 0 0,0-1 0 0 0,0 1 0 0 0,0 0 0 0 0,0 0 0 0 0,0-1 0 0 0,0 1 1 0 0,0 0-12 0 0,-16 19 193 0 0,11-10-143 0 0,-2 7-27 0 0,0-1 0 0 0,2 2 0 0 0,0-1 0 0 0,1 1 1 0 0,0-1-1 0 0,2 2 0 0 0,-2 16-23 0 0,2-1 114 0 0,3 32-114 0 0,3-1 137 0 0,-1-43-130 0 0,1 1 56 0 0,2 0 49 0 0,1 0 44 0 0,1-1 39 0 0,1 0 34 0 0,13 17 307 0 0,-15-31-539 0 0,0-1 98 0 0,1-1 61 0 0,9 2 285 0 0,-5-5-247 0 0,-4-3-152 0 0,0 0-77 0 0,0-1-108 0 0,-3 0 22 0 0,0 0-35 0 0,0 0-39 0 0,0-1-41 0 0,-1 1-46 0 0,1-1-46 0 0,-3 1-68 0 0,0 1-63 0 0,0-1-55 0 0,-1 1-50 0 0,1-1-166 0 0,0 0-49 0 0,0 1-203 0 0,1-2-542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5T17:33:25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14168 0 0,'0'0'322'0'0,"0"0"45"0"0,0 0 18 0 0,0 0-159 0 0,0 0-108 0 0,1 1-33 0 0,0-1-50 0 0,10 2-52 0 0,2 0 66 0 0,2 0 59 0 0,20 1 207 0 0,-23-2-234 0 0,-12-1-79 0 0,41 3 246 0 0,0-1-91 0 0,8-1-60 0 0,25-3-52 0 0,-71 2-4 0 0,1 0-117 0 0,0 0-113 0 0,-1 0-109 0 0,1 1-105 0 0,-1-1-102 0 0,1 0-98 0 0,-1 0-95 0 0,1 1-226 0 0,-1-1-118 0 0,3 0-981 0 0,3 0-1152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5T17:33:25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15080 0 0,'0'0'440'0'0,"0"0"-158"0"0,0 0-130 0 0,0 0-4 0 0,1 0-65 0 0,0-1-42 0 0,3 0-9 0 0,-2 0 8 0 0,6-1 145 0 0,1 1-38 0 0,0 0-37 0 0,0 1-35 0 0,4 0-25 0 0,0-2-68 0 0,15-1 70 0 0,1 0-1 0 0,-1 2 0 0 0,22 2-51 0 0,5 0 30 0 0,0-4-46 0 0,-50 2-72 0 0,-1 1 37 0 0,6-1 37 0 0,22 0 276 0 0,-25 1-251 0 0,0 0-51 0 0,0-1-78 0 0,0 1-98 0 0,1 0-117 0 0,-5 0 116 0 0,1 0-36 0 0,0 0-40 0 0,-1-1-41 0 0,1 1-45 0 0,0 0-46 0 0,-1 0-50 0 0,1-1-51 0 0,0 1-54 0 0,-1 0-57 0 0,10-1-1424 0 0,7-2-1171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5T17:33:11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10448 0 0,'0'0'301'0'0,"0"-1"4"0"0,1 0-279 0 0,0 1 0 0 0,0-1-1 0 0,0 0 1 0 0,0 0 0 0 0,0 0-1 0 0,0 1 1 0 0,1-1 0 0 0,-1 1-1 0 0,0-1 1 0 0,0 1 0 0 0,0-1-1 0 0,1 1 1 0 0,-1-1 0 0 0,0 1-26 0 0,1 0 26 0 0,-1 0 0 0 0,0 0 0 0 0,1 0 0 0 0,-1 0 0 0 0,1 1 0 0 0,-1-1 1 0 0,0 0-1 0 0,1 1 0 0 0,-1-1 0 0 0,0 1 0 0 0,1-1 0 0 0,-1 1 0 0 0,0-1 0 0 0,0 1 0 0 0,0 0 1 0 0,1 0-1 0 0,-1 0-26 0 0,9 8 255 0 0,-2 2 71 0 0,-4-4-53 0 0,-2 0 57 0 0,3 12 321 0 0,1 0-61 0 0,-1 0-59 0 0,-1 1-59 0 0,0 0-60 0 0,-1 0-60 0 0,-1-1-60 0 0,-1 1-59 0 0,-1-3-36 0 0,0-1-65 0 0,1 2-41 0 0,-2 24 57 0 0,1-8-84 0 0,3 19-20 0 0,0 12 46 0 0,-3-61 18 0 0,0-1-102 0 0,-1-1-88 0 0,1 0-75 0 0,-1-1-15 0 0,1-1-33 0 0,-1 1-150 0 0,0-1-37 0 0,-2-2-566 0 0,2 0 674 0 0,0 1 38 0 0,0-1 77 0 0,0 0 40 0 0,0 1 48 0 0,0-1 53 0 0,-2-7-945 0 0</inkml:trace>
  <inkml:trace contextRef="#ctx0" brushRef="#br0" timeOffset="275.57">4 114 8328 0 0,'4'-11'220'0'0,"0"0"-54"0"0,10-18 212 0 0,-5 16-128 0 0,-3 7-79 0 0,-1 0 43 0 0,5-1 152 0 0,0 0 111 0 0,7-1-194 0 0,-1 1-53 0 0,1 3-46 0 0,0 1-36 0 0,4 2-6 0 0,-13 1-95 0 0,0 1 0 0 0,-1 0-1 0 0,1 1 1 0 0,0 0 0 0 0,-1 0-1 0 0,0 0 1 0 0,1 1-1 0 0,-1 0 1 0 0,0 1 0 0 0,1 0-47 0 0,3 2 75 0 0,-1 0 0 0 0,0 1 0 0 0,0 1 0 0 0,0 0-75 0 0,-6-5 38 0 0,0 1 1 0 0,-1-1 0 0 0,0 1 0 0 0,0 0 0 0 0,1 1-39 0 0,3 8 143 0 0,-3 2 44 0 0,-2 6 156 0 0,-3-2-44 0 0,-4 0-40 0 0,-2-3-36 0 0,4-10-153 0 0,-1-1 0 0 0,1 0 0 0 0,-1 0 0 0 0,0 0 0 0 0,0 0-70 0 0,-26 21 250 0 0,-13-1-39 0 0,24-16-113 0 0,0-1 0 0 0,-1 0 0 0 0,-1-2 1 0 0,-2 0-99 0 0,13-4-2 0 0,-20 2 105 0 0,19-4-113 0 0,-3-1-98 0 0,8 0-1 0 0,-1-1-45 0 0,1 0-52 0 0,1 0-57 0 0,0-1-65 0 0,1 0-70 0 0,-2-3-239 0 0</inkml:trace>
  <inkml:trace contextRef="#ctx0" brushRef="#br0" timeOffset="575.395">320 184 11552 0 0,'-1'6'297'0'0,"-1"0"-75"0"0,0 0-65 0 0,0 0-55 0 0,0 2-40 0 0,-1-1-47 0 0,-6 15-86 0 0,5-12 75 0 0,0 0 96 0 0,-4 9 19 0 0,0-1-54 0 0,-19 37-2 0 0,16-33-6 0 0,0 1 71 0 0,5-12-75 0 0,3-5-10 0 0,-1 1 54 0 0,2-3 12 0 0,1 1 48 0 0,-1-2 18 0 0,2 1 45 0 0,-1 0 50 0 0,1-1 58 0 0,1 1-19 0 0,1-2-107 0 0,1-1-87 0 0,1-1-61 0 0,9-4-35 0 0,-9 3 24 0 0,-2 0 19 0 0,6-2-55 0 0,1-1 0 0 0,-1-1 1 0 0,0 1-1 0 0,0-1 0 0 0,0 0 1 0 0,-1-1-1 0 0,0 0 0 0 0,0 0 1 0 0,0-1-1 0 0,-1 0 0 0 0,0 0 1 0 0,1-1-8 0 0,-3 2 1 0 0,0 0 1 0 0,0 1-1 0 0,-1-2 1 0 0,0 1-1 0 0,0 0 1 0 0,0-1-1 0 0,-1 1 1 0 0,0-1-1 0 0,0 0 1 0 0,-1 0-1 0 0,0 1 1 0 0,0-1-1 0 0,0 0 1 0 0,-1 0-1 0 0,0 0 1 0 0,-1-3-2 0 0,0 2-25 0 0,-2 1-49 0 0,-2 1-45 0 0,0 1-45 0 0,-1 1-41 0 0,-1 1-40 0 0,0 0-37 0 0,-1 1-35 0 0,-8 0-413 0 0,0 3-113 0 0,1 1-95 0 0,2 2-78 0 0,12-4-709 0 0,1 0-976 0 0</inkml:trace>
  <inkml:trace contextRef="#ctx0" brushRef="#br0" timeOffset="1102.187">536 123 10656 0 0,'0'0'309'0'0,"-2"3"-81"0"0,1 1-110 0 0,-1-1-53 0 0,0 1-41 0 0,-9 12-3 0 0,0 0 38 0 0,-8 13 125 0 0,-25 41 386 0 0,32-47-427 0 0,0 0-47 0 0,9-16 44 0 0,0 1 42 0 0,0 1 77 0 0,-3 6 181 0 0,1 0 47 0 0,1-6-190 0 0,4-8-103 0 0,0-1-21 0 0,0 0-72 0 0,0 0-7 0 0,0 0 2 0 0,0 0-5 0 0,7-6-86 0 0,-2 1-5 0 0,0 0 0 0 0,0 0 0 0 0,0-1 0 0 0,-1 1 0 0 0,0-1 0 0 0,1-1 0 0 0,13-17 0 0 0,-2-2-10 0 0,-15 23 3 0 0,1 0 0 0 0,-1 1 0 0 0,1-1 0 0 0,0 0 0 0 0,-1 1 0 0 0,1-1 0 0 0,0 1 0 0 0,0 0 0 0 0,1 0 0 0 0,-1-1 0 0 0,0 2 0 0 0,1-1 0 0 0,-1 0 0 0 0,1 0 0 0 0,0 1 0 0 0,0-1 0 0 0,-1 1 0 0 0,3-1 7 0 0,-4 2-2 0 0,0-1 1 0 0,-1 1-1 0 0,1 0 1 0 0,0 0-1 0 0,-1-1 0 0 0,1 1 1 0 0,0 0-1 0 0,0 0 1 0 0,-1 0-1 0 0,1 0 1 0 0,0 0-1 0 0,0 0 1 0 0,-1 0-1 0 0,1 0 1 0 0,0 0-1 0 0,-1 1 1 0 0,1-1-1 0 0,0 0 1 0 0,-1 0-1 0 0,1 1 1 0 0,0-1-1 0 0,-1 0 1 0 0,1 1-1 0 0,0-1 1 0 0,-1 0-1 0 0,1 1 1 0 0,-1-1-1 0 0,1 1 1 0 0,-1-1-1 0 0,1 1 1 0 0,-1-1-1 0 0,1 1 1 0 0,-1 0-1 0 0,1-1 1 0 0,-1 1-1 0 0,0 0 1 0 0,1-1 1 0 0,1 4-8 0 0,2 0 8 0 0,0 0 0 0 0,0 0 0 0 0,0 1 0 0 0,1 2 0 0 0,9 10 0 0 0,-2-2 36 0 0,-10-12-22 0 0,0 0 0 0 0,1 0 0 0 0,0 0 0 0 0,-1 0 0 0 0,1 0 0 0 0,0-1 0 0 0,0 1 0 0 0,1-1 0 0 0,-1 0-14 0 0,5 4 17 0 0,-2-2 76 0 0,0 0 93 0 0,-3-2-51 0 0,0-1 34 0 0,0 0 36 0 0,1-1 40 0 0,2 0 88 0 0,0-2-35 0 0,4-3 201 0 0,-1-3-113 0 0,-2-3-92 0 0,-2 2-111 0 0,-1 0-34 0 0,-3 5-81 0 0,0 0 0 0 0,0 0 1 0 0,-1 0-1 0 0,1 0 0 0 0,-1-4-68 0 0,-1-16 86 0 0,-2 0-61 0 0,-1 0-50 0 0,3 0-42 0 0,0 9 17 0 0,-1 1-94 0 0,1 4-15 0 0,0 0-54 0 0,1 0-55 0 0,1-1-61 0 0,-1 7 231 0 0,0-1-122 0 0,0 1-50 0 0,1 0-79 0 0,-1 0-80 0 0,1 0-78 0 0,0 0-77 0 0,0 1-77 0 0,0-1-75 0 0,1 0-75 0 0,2-2-715 0 0</inkml:trace>
  <inkml:trace contextRef="#ctx0" brushRef="#br0" timeOffset="1754.816">855 222 9880 0 0,'0'0'290'0'0,"0"0"-3"0"0,0 0-225 0 0,1 1-24 0 0,0 0-35 0 0,1 0-1 0 0,-1 1 1 0 0,0-1 0 0 0,0 0-1 0 0,1 0 1 0 0,-1 0 0 0 0,1 0-1 0 0,-1 0 1 0 0,1-1-1 0 0,-1 1 1 0 0,1 0-3 0 0,12 1 128 0 0,-6-1-12 0 0,-1-1 42 0 0,5-3 261 0 0,2-5 213 0 0,-12 5-456 0 0,0 1 0 0 0,1 0-1 0 0,-1-1 1 0 0,0 1 0 0 0,0-1 0 0 0,0-1-176 0 0,4-8 505 0 0,-1 0-58 0 0,-2 3-198 0 0,-1 1-48 0 0,0 1-79 0 0,-1 0-47 0 0,0 1-51 0 0,0 0-59 0 0,0 0 82 0 0,-1-1 0 0 0,0 1 0 0 0,0 0 0 0 0,0 0 0 0 0,-1 0-47 0 0,-3-10 35 0 0,2 7-35 0 0,2 7 0 0 0,0 1 0 0 0,0 0 0 0 0,0 0 0 0 0,0-1 0 0 0,0 1 0 0 0,-1 0 0 0 0,1-1 0 0 0,0 1 0 0 0,-1 0 0 0 0,0 0 0 0 0,1 0 0 0 0,-1 0 0 0 0,1 0 0 0 0,-1-1 0 0 0,0 1 0 0 0,0 0 0 0 0,0 0 0 0 0,0 0 0 0 0,-9-7-23 0 0,-2 6 44 0 0,11 2-11 0 0,-1 1 0 0 0,0 0 0 0 0,0-1 0 0 0,0 1 1 0 0,1 0-1 0 0,-1 0 0 0 0,1 0 0 0 0,-1 0 0 0 0,0 0 0 0 0,1 0 1 0 0,0 0-1 0 0,-2 1-10 0 0,-2 3 42 0 0,1 0-1 0 0,0 1 1 0 0,-1-1 0 0 0,0 2-42 0 0,-5 10 43 0 0,-5 11 5 0 0,1-2 53 0 0,2 1 54 0 0,0 2 51 0 0,8-18-106 0 0,0 1-68 0 0,-3 7-86 0 0,-2 12-142 0 0,6-17 143 0 0,0 0 60 0 0,1 0 89 0 0,3 7 73 0 0,2-12-150 0 0,2 2-19 0 0,-1-10 6 0 0,-3-1 0 0 0,0 0 5 0 0,0 0 0 0 0,0 1 1 0 0,0-1-1 0 0,0 0 1 0 0,0 0-1 0 0,0 0 1 0 0,0 0-1 0 0,0 0 1 0 0,0 0-1 0 0,0 0 0 0 0,1 0 1 0 0,-1 0-1 0 0,0-1 1 0 0,0 1-12 0 0,18-8 108 0 0,-1-5-47 0 0,-4 1-40 0 0,19-24 39 0 0,-2-3-97 0 0,-11 13-48 0 0,1 1-51 0 0,2 1-54 0 0,3 1-58 0 0,-21 19 181 0 0,15-13-134 0 0,3 2 51 0 0,-20 13 127 0 0,1 0-1 0 0,0 0 0 0 0,0 0 1 0 0,0 1-1 0 0,0-1 0 0 0,0 1 0 0 0,0 0 1 0 0,0 0-1 0 0,0 1 0 0 0,0-1 1 0 0,2 1 23 0 0,-5 0-5 0 0,1 0 0 0 0,0 0 0 0 0,-1 1 1 0 0,1-1-1 0 0,0 1 0 0 0,-1-1 1 0 0,1 1-1 0 0,0 0 0 0 0,-1 0 1 0 0,1 0-1 0 0,-1 0 0 0 0,0 0 0 0 0,1 0 1 0 0,-1 0-1 0 0,0 0 0 0 0,0 0 1 0 0,1 1-1 0 0,-1-1 0 0 0,0 0 1 0 0,0 1-1 0 0,0-1 0 0 0,-1 1 0 0 0,2 1 5 0 0,2 5-20 0 0,-1 0-1 0 0,0 0 0 0 0,0 0 0 0 0,0 2 21 0 0,-2-8 0 0 0,5 17 0 0 0,-3-11 0 0 0,-1-1 0 0 0,1 1 0 0 0,-2 0 0 0 0,1 0 0 0 0,-1 1 0 0 0,3 26 0 0 0,-2-25 0 0 0,-1 0 0 0 0,0 0 0 0 0,0 1 0 0 0,-2 7 0 0 0,1-10 28 0 0,0-2 45 0 0,-1 7 150 0 0,-1-7-155 0 0,1-5 77 0 0,1-1 70 0 0,-2 0-81 0 0,0 0-48 0 0,-4 0 47 0 0,4 0-44 0 0,1-1 38 0 0,0 1 58 0 0,-3-4-65 0 0,1 0-1 0 0,0 0 0 0 0,0 0 1 0 0,0 0-1 0 0,0 0 1 0 0,1-1-1 0 0,-1 1 1 0 0,1-1-1 0 0,0-2-119 0 0,-3-10 298 0 0,2-2-87 0 0,3 11-186 0 0,0-1-1 0 0,0 0 0 0 0,1 0 1 0 0,0 0-1 0 0,0 0 1 0 0,1 1-1 0 0,3-9-24 0 0,7-15 98 0 0,-10 28-84 0 0,0 0 0 0 0,1 1 0 0 0,-1-1 0 0 0,1 0 0 0 0,1-1-14 0 0,19-16 24 0 0,2 2-47 0 0,0 5-48 0 0,-10 8-2 0 0,0 1-119 0 0,-8 3 47 0 0,0 0-36 0 0,1 1-37 0 0,0-1-39 0 0,9-1-245 0 0</inkml:trace>
  <inkml:trace contextRef="#ctx0" brushRef="#br0" timeOffset="3827.194">1162 952 7512 0 0,'0'0'166'0'0,"0"0"29"0"0,0 0 13 0 0,1 0-29 0 0,2 2 183 0 0,-1 0-32 0 0,2 3 241 0 0,-2 0-100 0 0,-1 1-76 0 0,0 2 6 0 0,-2 9 437 0 0,1-12-489 0 0,-1 0 59 0 0,2 4 106 0 0,1-1-76 0 0,1 0-70 0 0,0-1-67 0 0,0-2-113 0 0,-1 1-35 0 0,2 7 60 0 0,2 4 48 0 0,1 6-42 0 0,-5-6-64 0 0,4 9 190 0 0,-3-11-153 0 0,-1-4-101 0 0,0-2-49 0 0,-1 0-39 0 0,1 9-100 0 0,1 11-73 0 0,-2-19 150 0 0,-1-1 36 0 0,2 68 399 0 0,-2-39-277 0 0,1 1-88 0 0,-1-33-47 0 0,1 0 0 0 0,0 1 1 0 0,0-1-1 0 0,1 4-3 0 0,2 8 62 0 0,-2 1 49 0 0,-6 26 149 0 0,0-26-173 0 0,2-14-133 0 0,2-1 79 0 0,2 4 244 0 0,-1-5-221 0 0,-1-3-56 0 0,0 0 0 0 0,0 0 0 0 0,0 0 1 0 0,0 0-1 0 0,0 0 0 0 0,0 0 0 0 0,0 0 0 0 0,1 0 1 0 0,-1-1-1 0 0,0 1 0 0 0,0 0 0 0 0,0 0 0 0 0,0 0 0 0 0,0 0 1 0 0,0 0-1 0 0,0 0 0 0 0,0 0 0 0 0,0 0 0 0 0,1 0 1 0 0,-1 0-1 0 0,0 0 0 0 0,0 0 0 0 0,0 0 0 0 0,0 0 1 0 0,0 0-1 0 0,0 0 0 0 0,0 0 0 0 0,0 0 0 0 0,1 0 0 0 0,-1 0 1 0 0,0 0-1 0 0,0 0 0 0 0,0 0 0 0 0,0 0 0 0 0,0 0 1 0 0,0 0-1 0 0,0 0 0 0 0,0 0 0 0 0,0 1 0 0 0,1-1 1 0 0,-1 0-1 0 0,0 0 0 0 0,0 0 0 0 0,0 0 0 0 0,0 0 1 0 0,0 0-1 0 0,0 0 0 0 0,0 0 0 0 0,0 0 0 0 0,0 0 0 0 0,0 0 1 0 0,0 1-1 0 0,0-1 0 0 0,0 0 0 0 0,0 0 0 0 0,0 0 1 0 0,0 0-1 0 0,0 0 0 0 0,0 0 0 0 0,0 0 0 0 0,0 1 0 0 0,2-9-1 0 0,-6-5 101 0 0,1 0-79 0 0,-2-5-80 0 0,2 9-32 0 0,1 0 0 0 0,1 0 1 0 0,-1-6 90 0 0,-2-17-470 0 0,-4-19 470 0 0,-1-1-349 0 0,5-3-95 0 0,4 37 294 0 0,-1-50-486 0 0,0 38 390 0 0,-1-3 45 0 0,1 17 141 0 0,-1 0 35 0 0,0-5-42 0 0,3-28-152 0 0,-1 32 185 0 0,1-1 55 0 0,0 3 67 0 0,2-1 41 0 0,0-5 57 0 0,-2 18-147 0 0,0 1 1 0 0,0-1-1 0 0,0 0 1 0 0,0 0-1 0 0,0 0 1 0 0,1 1-1 0 0,-1-1 1 0 0,1 1-1 0 0,0-1 1 0 0,1-1-40 0 0,-2 3 21 0 0,0 0 0 0 0,0 0 0 0 0,0 0 0 0 0,1-1 0 0 0,-1 1 0 0 0,0 0 0 0 0,0 0 0 0 0,1 1 0 0 0,-1-1 0 0 0,1 0 0 0 0,0 0-21 0 0,0 0 1 0 0,1 1 0 0 0,-1 0 0 0 0,0-1-1 0 0,0 1 1 0 0,0 0 0 0 0,1 0 0 0 0,-1 0 0 0 0,0 0-1 0 0,0 1 1 0 0,1-1 0 0 0,-1 1 0 0 0,0-1 0 0 0,0 1-1 0 0,0 0 1 0 0,0-1 0 0 0,0 1 0 0 0,0 1-1 0 0,2-1 0 0 0,8 6-5 0 0,1 0 0 0 0,-1 1 0 0 0,5 4 5 0 0,49 41-92 0 0,-45-34 98 0 0,0-1 37 0 0,6 6 79 0 0,-19-16-75 0 0,1 1 39 0 0,4 11 171 0 0,-12-18-233 0 0,-1-1 0 0 0,1 1 0 0 0,0-1 1 0 0,-1 1-1 0 0,1-1 0 0 0,-1 1 0 0 0,0-1 0 0 0,0 1 1 0 0,1-1-1 0 0,-1 1 0 0 0,0-1 0 0 0,0 1 1 0 0,0 0-1 0 0,-1-1 0 0 0,1 1 0 0 0,0-1 0 0 0,-1 1 1 0 0,1-1-1 0 0,-1 1 0 0 0,1-1 0 0 0,-1 1 0 0 0,1-1 1 0 0,-1 1-1 0 0,0-1 0 0 0,0 0 0 0 0,0 1 0 0 0,-1 0-23 0 0,-12 11 200 0 0,-2-1-67 0 0,-2-2-55 0 0,-1-1-42 0 0,7-4-41 0 0,-1-1 0 0 0,1-1-1 0 0,0 0 1 0 0,-1-1 0 0 0,-3 1 4 0 0,8-3-119 0 0,-11 1-67 0 0,12-1 61 0 0,0 0-94 0 0,3 0 65 0 0,0 0-34 0 0,-1-1-159 0 0,0 1-98 0 0,0 0-111 0 0,3 0 232 0 0,0 0-33 0 0,1 0-513 0 0</inkml:trace>
  <inkml:trace contextRef="#ctx0" brushRef="#br0" timeOffset="5599.545">1442 1496 5488 0 0,'0'0'158'0'0,"0"0"-4"0"0,3-4 68 0 0,0 1-64 0 0,3-2 178 0 0,-3 4-138 0 0,-1 0 47 0 0,0-1 110 0 0,-1 2-127 0 0,0-1 40 0 0,0 0 43 0 0,0-1 48 0 0,0 2-81 0 0,0-1-66 0 0,-1 0-56 0 0,1 1-46 0 0,1-1 6 0 0,1-2 43 0 0,-2 2-19 0 0,1 0 108 0 0,-2 0-71 0 0,1 1 44 0 0,0-1 47 0 0,-1 1 54 0 0,1-1 199 0 0,0 0 117 0 0,-1 1-272 0 0,1-1 34 0 0,-1 1 35 0 0,1 0 38 0 0,-1 0-283 0 0,0 1-34 0 0,0 1 71 0 0,0 4-46 0 0,0 2-11 0 0,0-8-62 0 0,-1 13 326 0 0,-1-1-66 0 0,-1 0-56 0 0,0 0-47 0 0,-2 6 78 0 0,2 10 86 0 0,3 9-33 0 0,0-11-162 0 0,0-5-71 0 0,0-1-38 0 0,0-15-106 0 0,0-3-22 0 0,1 1 19 0 0,1 3 38 0 0,4 12 110 0 0,-5-16-81 0 0,1-1-197 0 0,-1 0 46 0 0,1 0 40 0 0,-1 0 33 0 0,3 0 98 0 0,3 2 284 0 0,-5-3-325 0 0,0 0-83 0 0,0 0-78 0 0,0-1-97 0 0,-1 1-114 0 0,0-1 8 0 0,1 1-74 0 0,-1-1-81 0 0,0 1-87 0 0,0-1-93 0 0,0 0-101 0 0,1 0-106 0 0,-1 0-113 0 0,1-2-1220 0 0,3-2-1236 0 0,-5 5 3407 0 0</inkml:trace>
  <inkml:trace contextRef="#ctx0" brushRef="#br0" timeOffset="5900.139">1543 1308 11720 0 0,'0'0'217'0'0,"0"0"-102"0"0,-1-1-69 0 0,0-1-31 0 0,0 1 43 0 0,1 0 32 0 0,-1 0 52 0 0,1 1 63 0 0,-1-1 77 0 0,0 0-233 0 0,-1-1-11 0 0,-3-2 21 0 0,5 4 125 0 0,0 0 53 0 0,0 0 10 0 0,0 0-5 0 0,0 0-22 0 0,0 0-10 0 0,0 0-2 0 0,0 0-11 0 0,0 0-45 0 0,0 0-21 0 0,0 0-3 0 0,0 0-63 0 0,0 0-56 0 0,0 0-120 0 0,0 0 33 0 0,0 0 4 0 0,0 1 73 0 0,1-1 84 0 0,-1 0-76 0 0,1 0-47 0 0,-1 1-65 0 0,1-1-85 0 0,-1 0 5 0 0,1 1-54 0 0,-1-1-58 0 0,0 0-66 0 0,1 1 67 0 0,-1-1-41 0 0,0 0-36 0 0,1 1-33 0 0,0 0-489 0 0,0 0-83 0 0,0 0-674 0 0</inkml:trace>
  <inkml:trace contextRef="#ctx0" brushRef="#br0" timeOffset="6951.513">1621 1384 6352 0 0,'0'0'184'0'0,"2"0"-6"0"0,1 0-51 0 0,0 0-69 0 0,4-1-52 0 0,-4 1 65 0 0,-2 0 15 0 0,0-1 45 0 0,0 1 55 0 0,0 0 63 0 0,0 0 1 0 0,0 0 49 0 0,0-1 56 0 0,0 1 59 0 0,0 0 64 0 0,-1 0 69 0 0,1 0 72 0 0,0 0 79 0 0,-1 0-319 0 0,0 1-76 0 0,0 0-67 0 0,0 0-58 0 0,1 0-54 0 0,-1 1-35 0 0,1 0 7 0 0,0 3 55 0 0,-1-5-70 0 0,0 1 40 0 0,1 3 205 0 0,1 0-52 0 0,-1-1-44 0 0,0 1-37 0 0,1 1 44 0 0,1 9 297 0 0,-2-7-262 0 0,-1 0-15 0 0,0 0-34 0 0,0 14 449 0 0,0-13-422 0 0,0 0-59 0 0,1-6-158 0 0,-1-1 1 0 0,0 1-1 0 0,0 0 1 0 0,0-1-1 0 0,0 1 1 0 0,0 0-1 0 0,0 0 1 0 0,0-1-1 0 0,-1 1 0 0 0,1 0-33 0 0,-3 5 125 0 0,-1 6 151 0 0,1 5 181 0 0,2-14-303 0 0,0-3-77 0 0,-1 1-24 0 0,1 0 41 0 0,1 1 8 0 0,0 0 44 0 0,1 2 53 0 0,-1 1 62 0 0,1-6-181 0 0,1 2-53 0 0,-2-3 16 0 0,0-3-49 0 0,6-3-62 0 0,-3 6 55 0 0,-1-2 14 0 0,9-13-1 0 0,-10 15 0 0 0,0 0 0 0 0,0 0 0 0 0,0 0 0 0 0,0 0 0 0 0,0 0 0 0 0,0 0 0 0 0,-1 0 0 0 0,1 0 0 0 0,0-1 0 0 0,-1 1 0 0 0,1 0 0 0 0,-1 0 0 0 0,1-1 0 0 0,-1 1 0 0 0,0-1 0 0 0,1-2 0 0 0,-1 1 0 0 0,1 0 0 0 0,0-1 0 0 0,0 1 0 0 0,0 0 0 0 0,1-1 0 0 0,-1 1 0 0 0,2-3 0 0 0,6-14 0 0 0,-8 15-15 0 0,-1 0 0 0 0,1 0 0 0 0,-1 0 0 0 0,0 0-1 0 0,0 0 1 0 0,0 0 0 0 0,-1-1 15 0 0,0-25-143 0 0,2 27 124 0 0,-1 0 0 0 0,0 0 0 0 0,0 1 0 0 0,-1-1 0 0 0,1 0 0 0 0,-1-1 19 0 0,-1-17-102 0 0,4 2-5 0 0,-1 17 76 0 0,-1-3 74 0 0,0 2-113 0 0,0 1-16 0 0,0-1-46 0 0,0 7 114 0 0,0 1 0 0 0,1-1 0 0 0,0 0 0 0 0,-1 0 0 0 0,1 1 0 0 0,1 0 18 0 0,-1-1-7 0 0,0 1 1 0 0,0-1-1 0 0,0 0 0 0 0,0 1 0 0 0,-1-1 0 0 0,1 3 7 0 0,0 17-94 0 0,2 1 39 0 0,2 24 41 0 0,-6-9 17 0 0,-1-13 54 0 0,2-2-43 0 0,1-20-15 0 0,-1-1 1 0 0,0 1 0 0 0,0 0 0 0 0,0 0-1 0 0,-1 3 1 0 0,-15 60 59 0 0,10-45-5 0 0,-1 0 33 0 0,2-3 29 0 0,1-1-11 0 0,-1-7-110 0 0,3-5-47 0 0,0-2 43 0 0,0 1 87 0 0,1-4 94 0 0,1-6-37 0 0,0 0-109 0 0,0-8 38 0 0,5-6-87 0 0,-4 16 11 0 0,0 0 1 0 0,0 0-1 0 0,0-1 0 0 0,0 1 0 0 0,-1 0 0 0 0,1-3 12 0 0,-1 2-21 0 0,0 1-1 0 0,1-1 0 0 0,0 0 0 0 0,-1 0 0 0 0,1 1 1 0 0,0-1-1 0 0,2-2 22 0 0,13-24-224 0 0,6 2-101 0 0,-10 16 116 0 0,-1 1-38 0 0,-3 4 125 0 0,0 0-1 0 0,1 1 1 0 0,0 1-1 0 0,0-1 1 0 0,0 1-1 0 0,3 0 123 0 0,9-6-284 0 0,-4 4 27 0 0,1 2 54 0 0,4-1 40 0 0,-18 5 129 0 0,0 1 13 0 0,1 2-22 0 0,3 0-59 0 0,-5 1 1 0 0,-3 4 102 0 0,-3 4 132 0 0,-2-5-20 0 0,0 0-35 0 0,-5 5-12 0 0,-1-3-80 0 0,-14 11-119 0 0,8-7 109 0 0,9-6 67 0 0,0 1 51 0 0,-2 2 135 0 0,5-4-64 0 0,1 1 40 0 0,0-1 150 0 0,2 1-46 0 0,2-1-41 0 0,0 1-40 0 0,5 5 128 0 0,2 0-114 0 0,1-2-111 0 0,1-1-41 0 0,15 11 75 0 0,-22-17-141 0 0,1 0-119 0 0,1 0 37 0 0,3 3 34 0 0,-1-2 64 0 0,0 1 34 0 0,15 5 243 0 0,-11-5-223 0 0,-2-2-71 0 0,1 0-75 0 0,-1 0-97 0 0,0-2-117 0 0,-4 0 82 0 0,-1 0-37 0 0,1-1-40 0 0,0 1-43 0 0,-1-1-45 0 0,0 0-48 0 0,0-1-50 0 0,0 1-53 0 0,-2 0 95 0 0,0 1-56 0 0,-1-1-49 0 0,1 1-44 0 0,0 0-160 0 0,0-1-43 0 0,0 1-193 0 0,0-1-522 0 0,-1 1 1471 0 0</inkml:trace>
  <inkml:trace contextRef="#ctx0" brushRef="#br0" timeOffset="7238.246">1964 1065 11808 0 0,'0'0'266'0'0,"0"0"-94"0"0,0 0-34 0 0,2-1 53 0 0,1 0-80 0 0,3-2 70 0 0,-4 2-92 0 0,-1 1 40 0 0,8-4-89 0 0,0 1 92 0 0,1 1 81 0 0,-1 0 67 0 0,3 0 128 0 0,0 0 57 0 0,25-3 1055 0 0,-25 4-1043 0 0,0 0-51 0 0,0-1-74 0 0,0 0-96 0 0,7 0 23 0 0,0 0-35 0 0,0 1-39 0 0,1 0-43 0 0,-1 0-46 0 0,1 1-50 0 0,0 1-53 0 0,-1-1-59 0 0,6 0-99 0 0,0 1-108 0 0,-23-1 274 0 0,0 0-39 0 0,0 0-37 0 0,0 0-35 0 0,0 0-35 0 0,1 0-32 0 0,1 1-251 0 0,0-1-49 0 0,-1 1-82 0 0,1-1-76 0 0,-1 0-68 0 0,-2 0-942 0 0</inkml:trace>
  <inkml:trace contextRef="#ctx0" brushRef="#br0" timeOffset="7410.769">2082 1187 12352 0 0,'0'0'281'0'0,"0"0"40"0"0,0 0 21 0 0,0 0-146 0 0,0 0-95 0 0,0 0-24 0 0,1 0-42 0 0,7 0-38 0 0,-5-1 33 0 0,12-1 260 0 0,-1-1-51 0 0,0 1-44 0 0,1-1-34 0 0,5-1 17 0 0,26-4 180 0 0,10 1-311 0 0,-29 4-91 0 0,-13 1-30 0 0,0 1-48 0 0,3-2-133 0 0,-8 2 81 0 0,0 0-35 0 0,15-4-297 0 0</inkml:trace>
  <inkml:trace contextRef="#ctx0" brushRef="#br0" timeOffset="8065.216">2877 450 8840 0 0,'0'0'197'0'0,"0"0"24"0"0,0 0-18 0 0,0 0-88 0 0,1-1-62 0 0,0-2-19 0 0,0 1 12 0 0,4-7-5 0 0,0 2-41 0 0,-3 5 15 0 0,-2 0 27 0 0,0 0 24 0 0,-1 0 34 0 0,0 1-156 0 0,1 0 51 0 0,0 0 45 0 0,0 0 39 0 0,0-1 128 0 0,1 1 71 0 0,3-4 807 0 0,-3 4-697 0 0,0 0-242 0 0,0 1-48 0 0,-1-1-58 0 0,1 1-67 0 0,0 0 149 0 0,-1 0-2 0 0,0-1-197 0 0,0 1 40 0 0,1 0 63 0 0,1 0 111 0 0,-1 1 80 0 0,3-1 596 0 0,-4 0-635 0 0,0-1-36 0 0,0 0-48 0 0,-2 0-59 0 0,2-2 279 0 0,3-2-71 0 0,1 0-64 0 0,0 2-54 0 0,-4 2-133 0 0,3 0 12 0 0,1-2 63 0 0,-1 1 96 0 0,-3 1-37 0 0,-1 1 37 0 0,0 0-37 0 0,-2 3 90 0 0,-2 0-71 0 0,-3 1-40 0 0,-2-1-35 0 0,8-2-54 0 0,-16 9 129 0 0,-6 10-12 0 0,18-14-89 0 0,-28 29 193 0 0,12-10-107 0 0,20-23-111 0 0,-1 1-1 0 0,1 0 0 0 0,0 0 1 0 0,1 0-1 0 0,-1 0 0 0 0,-1 2-18 0 0,-11 17 98 0 0,7-14-71 0 0,-12 16 57 0 0,11-4-67 0 0,6-13-17 0 0,-1 0 0 0 0,1 0 0 0 0,-1 0 0 0 0,-1 0 0 0 0,1-1 0 0 0,-3 4 0 0 0,1-2 0 0 0,1-1 0 0 0,0 1 0 0 0,0 0 0 0 0,-1 5 0 0 0,2-1 0 0 0,-1-1 0 0 0,0-1 0 0 0,-1 1 0 0 0,-2 3 0 0 0,6-12 0 0 0,0 0 0 0 0,0 0 0 0 0,1 0 0 0 0,-1 0 0 0 0,1 0 0 0 0,-1-1 0 0 0,1 1 0 0 0,0 0 0 0 0,-1 0 0 0 0,1 0 0 0 0,0 0 0 0 0,0 1 0 0 0,1-1 0 0 0,-1-1 0 0 0,0 1 0 0 0,1 0 0 0 0,-1 0 0 0 0,1 2 0 0 0,0-1 0 0 0,0 0 0 0 0,0 0 0 0 0,-1 1 0 0 0,1-1 0 0 0,-1 0 0 0 0,0 0 0 0 0,0 1 0 0 0,0-1 0 0 0,-5 16 0 0 0,4-16 0 0 0,0 1 0 0 0,0 0 0 0 0,1-1 0 0 0,-1 1 0 0 0,1 0 0 0 0,0-1 0 0 0,0 5 0 0 0,1 1 0 0 0,2 0 0 0 0,-1 0 0 0 0,1 0 0 0 0,0 0 0 0 0,1 0 0 0 0,0-1 0 0 0,-1 1 0 0 0,0 0 0 0 0,0 0 0 0 0,-1 0 0 0 0,0 2 0 0 0,-1-3 0 0 0,0 1 0 0 0,1 0 0 0 0,1-1 0 0 0,-1 1 0 0 0,1-1 0 0 0,1 0 0 0 0,0 0 0 0 0,2 4 0 0 0,-4-8 0 0 0,-1 0 0 0 0,1 0 0 0 0,-1 0 0 0 0,0 0 0 0 0,-1 1 0 0 0,1-1 0 0 0,-1 0 0 0 0,1 0 0 0 0,-1 4 0 0 0,3 25 0 0 0,3-5 1 0 0,-1 0 0 0 0,0 13-1 0 0,-3 2 62 0 0,1-9 15 0 0,-2-27-56 0 0,0 1 0 0 0,0 0 0 0 0,-1-1 0 0 0,0 1 0 0 0,-1 6-21 0 0,-6 32 20 0 0,9-14 30 0 0,-2-4-3 0 0,-4-1 76 0 0,2-17-45 0 0,0-1 0 0 0,1 1 0 0 0,0 4-78 0 0,1 6 90 0 0,-2-2-54 0 0,1-8-35 0 0,-1-1-1 0 0,-1 1 1 0 0,0 0-1 0 0,-2 4 0 0 0,1 1 11 0 0,3 0 38 0 0,1-12-38 0 0,0-1 1 0 0,0 1-1 0 0,-1-1 0 0 0,1 1 0 0 0,0 0 1 0 0,-1-1-1 0 0,0 1 0 0 0,0-1 0 0 0,0 1 1 0 0,0-1-1 0 0,0 0 0 0 0,0 1 1 0 0,0-1-1 0 0,-1 0 0 0 0,1 0 0 0 0,-2 1-11 0 0,-10 13 56 0 0,9-11-42 0 0,1-1 0 0 0,-1 0-1 0 0,0 1 1 0 0,0-1 0 0 0,0-1 0 0 0,0 1-1 0 0,-1-1 1 0 0,0 1 0 0 0,0-1 0 0 0,0-1-14 0 0,2 0-195 0 0,-1 0 71 0 0,1-1 63 0 0,-1 1 54 0 0,0 0 73 0 0,-1 0 66 0 0,-11 5 490 0 0,8-4-406 0 0,4-2-141 0 0,0 0-56 0 0,-1 0-93 0 0,2 0-11 0 0,0-1-37 0 0,0 0-39 0 0,0 1-44 0 0,1-1-46 0 0,-1 0-48 0 0,0 0-54 0 0,0-1-55 0 0,0 1-59 0 0,0 0-62 0 0,1-1-65 0 0,-1 0-69 0 0,0 0-72 0 0,0 0-74 0 0,-1 0-1426 0 0,-2 0-1273 0 0,6 1 3502 0 0</inkml:trace>
  <inkml:trace contextRef="#ctx0" brushRef="#br0" timeOffset="9046.558">3225 920 10224 0 0,'-2'0'-71'0'0,"0"0"110"0"0,0-1 60 0 0,-1 1 44 0 0,-5-3 444 0 0,5 1-374 0 0,0 0-82 0 0,2 1-112 0 0,0-1-38 0 0,0 1 118 0 0,0 1-41 0 0,-4 0 1 0 0,3 0-16 0 0,-4 1 125 0 0,0-1 1 0 0,0 1 0 0 0,0 0 0 0 0,-1 0 0 0 0,1 0-169 0 0,-29 13 758 0 0,13-3-67 0 0,1 2-1 0 0,-2 2-690 0 0,10-6 279 0 0,9-6-176 0 0,1 0 0 0 0,-1 0-1 0 0,1 0 1 0 0,-1 1 0 0 0,1-1-1 0 0,-1 2-102 0 0,-5 8 226 0 0,0-1-104 0 0,5-7-105 0 0,-1 0-36 0 0,1 0 19 0 0,1 0 0 0 0,-1 0 1 0 0,1 0-1 0 0,0 1 1 0 0,1-1-1 0 0,-1 1 0 0 0,1 2 0 0 0,-10 19 86 0 0,9-22-51 0 0,0 1 0 0 0,1 0 1 0 0,-1 0-1 0 0,2 0 1 0 0,-1 0-1 0 0,0 4-35 0 0,-2 21 64 0 0,1-11-76 0 0,4 1 16 0 0,2-8-63 0 0,-2-10 34 0 0,2 3-11 0 0,3-2 45 0 0,-5-4 1 0 0,1 0 0 0 0,-1 0 0 0 0,0 0 0 0 0,1 0 0 0 0,-1 0 1 0 0,0 0-1 0 0,1 0 0 0 0,-1-1 0 0 0,0 1 0 0 0,2-1-10 0 0,16-7 153 0 0,-10 3-108 0 0,-9 4-46 0 0,5-2 24 0 0,-1 0-1 0 0,1-1 0 0 0,-1 0 0 0 0,0 0 0 0 0,2-3-22 0 0,15-15 47 0 0,0 3 7 0 0,-11 7-46 0 0,0 0 0 0 0,-1-1-1 0 0,1-3-7 0 0,-6 11 12 0 0,0 0 0 0 0,0 1 0 0 0,0-1 0 0 0,4-2-12 0 0,-5 4 1 0 0,0 0-1 0 0,0 0 1 0 0,0 0 0 0 0,0 0-1 0 0,0-1 1 0 0,-1 1-1 0 0,1-1 1 0 0,-1 0-1 0 0,2-3 1 0 0,7-29 26 0 0,-4 11-42 0 0,-2 6-34 0 0,0-1-44 0 0,7-17-46 0 0,-1 3-52 0 0,3-16-143 0 0,-6-1 39 0 0,-7 16 173 0 0,-1 29 111 0 0,0 0 1 0 0,1 0-1 0 0,0 0 0 0 0,0 0 1 0 0,0 0-1 0 0,1 0 11 0 0,0 0-11 0 0,-1 0-1 0 0,0-1 1 0 0,0 1 0 0 0,0-6 11 0 0,-1 2 1 0 0,0 1 1 0 0,1-1 0 0 0,0 0-1 0 0,1 1 1 0 0,0-1 0 0 0,1 1 0 0 0,1-2-2 0 0,-2 2 33 0 0,0 0 43 0 0,-1-8 179 0 0,2 10-115 0 0,4 2-43 0 0,-2 1-16 0 0,-5 4-79 0 0,0 0 1 0 0,0-1-1 0 0,0 1 0 0 0,0 0 1 0 0,0 0-1 0 0,0 0 0 0 0,-1-1 1 0 0,1 1-1 0 0,0 0 1 0 0,0 0-1 0 0,0 0 0 0 0,0-1 1 0 0,0 1-1 0 0,-1 0 0 0 0,1 0 1 0 0,0 0-1 0 0,0 0 1 0 0,0 0-1 0 0,-1-1 0 0 0,1 1 1 0 0,0 0-1 0 0,0 0 0 0 0,0 0 1 0 0,-1 0-1 0 0,1 0 1 0 0,0 0-1 0 0,0 0 0 0 0,0 0 1 0 0,-1 0-1 0 0,1 0 1 0 0,0 0-3 0 0,-2-1 70 0 0,5 15-1 0 0,1 5-53 0 0,-5-11 18 0 0,-1 1-26 0 0,1-6-9 0 0,0 0-1 0 0,0 0 1 0 0,1 0 0 0 0,-1 0 0 0 0,1 0 0 0 0,0 0-1 0 0,-1 0 1 0 0,2 0 0 0 0,-1 0 0 0 0,0 3 1 0 0,2 12-58 0 0,-4 2 42 0 0,2-14 14 0 0,-1 1 0 0 0,1-1 1 0 0,0 1-1 0 0,0-1 0 0 0,1 0 1 0 0,0 3 1 0 0,11 20-46 0 0,-10-25 45 0 0,0 1 0 0 0,0-1 0 0 0,-1 0 1 0 0,0 0-1 0 0,1 1 0 0 0,-1-1 0 0 0,-1 1 0 0 0,1-1 1 0 0,0 2 0 0 0,-1 3 0 0 0,-1 5 4 0 0,2 1-1 0 0,0-1 0 0 0,2 8-3 0 0,-2-14 21 0 0,0 1-1 0 0,-1-1 1 0 0,0 1 0 0 0,-1 7-21 0 0,1-6 23 0 0,-1-1 0 0 0,2 1 0 0 0,0 5-23 0 0,0-4 24 0 0,-1 1-1 0 0,0 0 1 0 0,-1-1-1 0 0,0 1 1 0 0,-2 10-24 0 0,3 2 28 0 0,0-21-23 0 0,0 0 1 0 0,0 0-1 0 0,0 0 1 0 0,0 0-1 0 0,0 0 1 0 0,0 0-1 0 0,-1 0 0 0 0,0 1-5 0 0,0 0 8 0 0,-1 1-1 0 0,1-1 0 0 0,0 0 0 0 0,0 0 0 0 0,1 0 0 0 0,-1 1 0 0 0,1-1 0 0 0,0 0 0 0 0,0 4-7 0 0,-1 13 4 0 0,-1-7-24 0 0,3-6-74 0 0,2-2-64 0 0,3 0-93 0 0,-5-5-144 0 0,-1-1 218 0 0,0 0-27 0 0,0 0-62 0 0,0 0 90 0 0,0 0-33 0 0,0 0-36 0 0,0 0-35 0 0,0 0-369 0 0,0 0 94 0 0,0 0-46 0 0,1 0-701 0 0,2 0-547 0 0,2 0-1043 0 0</inkml:trace>
  <inkml:trace contextRef="#ctx0" brushRef="#br0" timeOffset="9590.804">3464 610 11072 0 0,'11'0'324'0'0,"-9"0"-3"0"0,-2 0-233 0 0,1 2-41 0 0,2 10 13 0 0,-3-3-26 0 0,1 0 0 0 0,0 0 0 0 0,2 5-34 0 0,1 14 71 0 0,-3-9-52 0 0,-1-1 26 0 0,2-2 66 0 0,-1-9-40 0 0,0-1 1 0 0,-1 1-1 0 0,1-1 0 0 0,-1 2-71 0 0,-2 51 600 0 0,2-38-340 0 0,0-1-1 0 0,-2 0 1 0 0,0 0 0 0 0,-2 5-260 0 0,0-11 142 0 0,2 0 0 0 0,0 0 0 0 0,1 0 0 0 0,0 12-142 0 0,-1-2 150 0 0,-2-1-49 0 0,2-15-63 0 0,0 0-1 0 0,1 1 1 0 0,1-1 0 0 0,-1 1 0 0 0,1 4-38 0 0,1 17 80 0 0,-2-24-61 0 0,1 0 0 0 0,0 0-1 0 0,0 0 1 0 0,1 0 0 0 0,0 0 0 0 0,0 0 0 0 0,0 0 0 0 0,1 0 0 0 0,0-1 0 0 0,0 1 0 0 0,0 0-19 0 0,1 7 82 0 0,-3-13-79 0 0,0 1 1 0 0,0-1-1 0 0,0 0 1 0 0,0 1-1 0 0,0-1 1 0 0,0 0 0 0 0,0 1-1 0 0,0-1 1 0 0,0 0-1 0 0,0 1 1 0 0,0-1-1 0 0,0 0 1 0 0,0 1-1 0 0,0-1 1 0 0,0 0-1 0 0,1 1 1 0 0,-1-1-1 0 0,0 0 1 0 0,0 1-1 0 0,0-1 1 0 0,1 0-1 0 0,-1 0 1 0 0,0 1-1 0 0,0-1 1 0 0,0 0 0 0 0,1 0-1 0 0,-1 1 1 0 0,0-1-1 0 0,0 0 1 0 0,1 0-1 0 0,-1 0 1 0 0,0 0-1 0 0,1 1 1 0 0,-1-1-1 0 0,0 0 1 0 0,1 0-1 0 0,-1 0 1 0 0,0 0-1 0 0,1 0 1 0 0,-1 0-1 0 0,0 0 1 0 0,1 0-1 0 0,-1 0 1 0 0,0 0-1 0 0,1 0 1 0 0,-1 0 0 0 0,1 0-4 0 0,0 0 72 0 0,-1 0 0 0 0,1-3-6 0 0,2-1-54 0 0,3-4-18 0 0,-5 0 63 0 0,0 0-85 0 0,-1-1-74 0 0,-1 1-63 0 0,0-4-164 0 0,2-6-284 0 0,3 7 269 0 0,-1-3-149 0 0,-3-2-44 0 0,-3 4 125 0 0,1 7 177 0 0,1-1 0 0 0,0 0 0 0 0,0 1 0 0 0,0-1 0 0 0,1 0 0 0 0,0 1 1 0 0,0-1-1 0 0,0 0 0 0 0,1-3 235 0 0,3-18-933 0 0,-1-15-623 0 0,-1 13 478 0 0,0 9 406 0 0,0 4 160 0 0,1 0 59 0 0,1-1 215 0 0,1-8-178 0 0,2-5-80 0 0,-3 10 237 0 0,0 3 122 0 0,1 0 99 0 0,-2 3 100 0 0,1 1 100 0 0,0-1 114 0 0,-1 8-90 0 0,-1-1 33 0 0,8-26 730 0 0,-5 15-368 0 0,0 0 62 0 0,2 1 80 0 0,2 1 96 0 0,0 0 43 0 0,-2 5-157 0 0,-2 4-287 0 0,0 1-129 0 0,2 1-75 0 0,-1 1 70 0 0,-1 1-48 0 0,3-3 30 0 0,0 2-66 0 0,-1 0-48 0 0,-5 3-115 0 0,0 0 1 0 0,0 0-1 0 0,0 1 0 0 0,1-1 0 0 0,-1 1 1 0 0,0 0-1 0 0,0-1 0 0 0,1 1-37 0 0,11 2 230 0 0,4 4 177 0 0,-2 3-90 0 0,-1 1-77 0 0,-3 3-64 0 0,-2 0-54 0 0,-2 2-38 0 0,-6-10-66 0 0,0 0 0 0 0,0 0 0 0 0,-1 0-1 0 0,0 0 1 0 0,0 0 0 0 0,0 0 0 0 0,0 1 0 0 0,-1-1 0 0 0,0 0-1 0 0,0 0 1 0 0,0 1 0 0 0,-1-1 0 0 0,-1 5-18 0 0,-6 13 140 0 0,-5 0 92 0 0,1-3-95 0 0,11-16-105 0 0,-1 0 0 0 0,-1 0 0 0 0,1 0 0 0 0,0-1 0 0 0,-1 1 0 0 0,-2 2-32 0 0,-11 10 74 0 0,-1-1 1 0 0,-1 0 0 0 0,-1 0-75 0 0,-15 4 47 0 0,30-16-70 0 0,1-1-41 0 0,-4 4-153 0 0,5-5 126 0 0,0 1 1 0 0,0-1 0 0 0,0 1-1 0 0,0-1 1 0 0,0 0 0 0 0,0 1-1 0 0,0-1 1 0 0,-2 0 90 0 0,-11 3-557 0 0</inkml:trace>
  <inkml:trace contextRef="#ctx0" brushRef="#br0" timeOffset="10011.484">3737 1096 5904 0 0,'0'0'169'0'0,"-1"0"2"0"0,-3-2-93 0 0,3 2 136 0 0,1 0 43 0 0,0 0 6 0 0,0 0-91 0 0,0 0-16 0 0,0 0 54 0 0,0 0 177 0 0,0 0 329 0 0,0 0 20 0 0,0 0-19 0 0,0 0-105 0 0,0 0-48 0 0,0 0-10 0 0,0 0-24 0 0,0 0-88 0 0,0 0-40 0 0,0 0-8 0 0,0 0-37 0 0,2 1-198 0 0,-1 0-51 0 0,1 1-30 0 0,0 2-29 0 0,1 0-17 0 0,-1-3 25 0 0,-1 1 97 0 0,-1 0-64 0 0,-2 3 31 0 0,1-4-65 0 0,1 0-17 0 0,0 0 1 0 0,0 0-1 0 0,0 0 1 0 0,0 0-1 0 0,0 0 1 0 0,1 0-1 0 0,-1 0 1 0 0,0 0-1 0 0,0 0 1 0 0,1-1-1 0 0,-1 1 1 0 0,0 0-1 0 0,1 0 1 0 0,-1 0-1 0 0,1 0 1 0 0,-1 0-40 0 0,4 7 289 0 0,-3-3-188 0 0,-1 1-40 0 0,0 10 53 0 0,4-1-48 0 0,-3-12-62 0 0,0 0 0 0 0,0 0-1 0 0,-1 0 1 0 0,1 0 0 0 0,-1 0 0 0 0,0 0 0 0 0,0 1 0 0 0,0-1-1 0 0,0 0 1 0 0,-1 3-4 0 0,1-5 9 0 0,0 1 1 0 0,0 0-1 0 0,0 0 0 0 0,0 0 0 0 0,0-1 0 0 0,0 1 0 0 0,0 0 1 0 0,1 0-1 0 0,-1 0-9 0 0,1-1 14 0 0,-1 1 1 0 0,0 0-1 0 0,1 0 1 0 0,-1 0-1 0 0,0 0 1 0 0,0 0-1 0 0,0 0 1 0 0,-1 0-1 0 0,1 0-14 0 0,-2 15 98 0 0,4 7-7 0 0,-1-14-66 0 0,-2 7 20 0 0,-3-1 80 0 0,4-16-116 0 0,0 1-1 0 0,0 0 0 0 0,0-1 0 0 0,-1 1 1 0 0,1 0-1 0 0,0 0 0 0 0,0-1 0 0 0,1 1 0 0 0,-1 0 1 0 0,0-1-1 0 0,0 1 0 0 0,0 0 0 0 0,0-1 1 0 0,1 1-1 0 0,-1 0 0 0 0,0-1 0 0 0,1 1-8 0 0,-1 0 9 0 0,0 0 0 0 0,1-1 0 0 0,-1 1-1 0 0,0-1 1 0 0,0 1 0 0 0,1 0 0 0 0,-1-1 0 0 0,0 1 0 0 0,0 0-1 0 0,0 0 1 0 0,0-1 0 0 0,0 1 0 0 0,0 0 0 0 0,0-1-1 0 0,0 1-8 0 0,-2 3 10 0 0,0-1-37 0 0,2-3 27 0 0,-1 1-176 0 0,1-1-73 0 0,0 0 181 0 0,0 0-9 0 0,0 0-23 0 0,0 0-43 0 0,0 0-17 0 0,0 0-45 0 0,0 0-50 0 0,0 0-57 0 0,0 0-61 0 0,0 0-57 0 0,0 0-50 0 0,0 0-44 0 0,0 0-154 0 0,0 0-44 0 0,0 0-187 0 0,0 0-500 0 0</inkml:trace>
  <inkml:trace contextRef="#ctx0" brushRef="#br0" timeOffset="10337.574">3825 958 14368 0 0,'0'-3'58'0'0,"0"0"80"0"0,0 0 104 0 0,-1-3 209 0 0,0 0 104 0 0,1 1-282 0 0,0 0-156 0 0,0 2-108 0 0,0 0-39 0 0,0 2 290 0 0,0 1 10 0 0,0 0-23 0 0,0 0-107 0 0,0 0-48 0 0,0 0-11 0 0,3 1-207 0 0,-1-1 38 0 0,8 7-165 0 0,-8-4 104 0 0,0 0-94 0 0,-1-1-7 0 0,0 1-80 0 0,0-1-90 0 0,-1 0-104 0 0,1-1 152 0 0,-1 0-52 0 0,0 0-49 0 0,1 0-41 0 0,-1 0-149 0 0,0 0-42 0 0,1 0-180 0 0,-1 1-487 0 0</inkml:trace>
  <inkml:trace contextRef="#ctx0" brushRef="#br0" timeOffset="10708.864">3888 1143 11056 0 0,'0'0'248'0'0,"0"0"34"0"0,0 0 22 0 0,0 0-29 0 0,0 0-207 0 0,0 2-40 0 0,0 10 29 0 0,0 0 37 0 0,1 13 198 0 0,0 0 120 0 0,0 1 92 0 0,-2 4 190 0 0,-5 15 440 0 0,4-35-890 0 0,1 1-69 0 0,0-1-55 0 0,0 1-43 0 0,-4 27 59 0 0,4-33 86 0 0,2-5-100 0 0,2-4-80 0 0,0-3-58 0 0,6-14-159 0 0,-7 14 125 0 0,5-14-207 0 0,0 4-27 0 0,11-23-433 0 0,-12 28 528 0 0,1 0 36 0 0,-1 1 72 0 0,2 0-59 0 0,-1 0-51 0 0,0 0-44 0 0,8-8-295 0 0,-1 3-339 0 0,1 0 1 0 0,1-1 868 0 0,6-3-663 0 0,-17 17 547 0 0,-2 2 40 0 0,1-1 24 0 0,7-6 22 0 0,-10 7 99 0 0,-1 1 44 0 0,0 0 164 0 0,0 0 19 0 0,0 0-42 0 0,-1 0-109 0 0,0 1-70 0 0,-2 2-12 0 0,2-1 7 0 0,-11 8 421 0 0,0 0-117 0 0,0 1-89 0 0,0-1-75 0 0,2 0-63 0 0,-11 15 138 0 0,6-8-98 0 0,2 0-1 0 0,5-6 34 0 0,4-1 60 0 0,3-5-97 0 0,0 0 33 0 0,1-3-11 0 0,0 0-42 0 0,0 1 57 0 0,0 1-92 0 0,1 7-28 0 0,1-5-66 0 0,-1-4-12 0 0,0 0 1 0 0,0 0 0 0 0,0 0 0 0 0,0 0 0 0 0,1 0 0 0 0,-1-1 0 0 0,1 1 0 0 0,-1 0-1 0 0,1 0-22 0 0,7 4-29 0 0,4 4 120 0 0,-1-1 24 0 0,-3-3-83 0 0,-2-1-62 0 0,0-1-73 0 0,-1 0-53 0 0,0-1-77 0 0,0 0-88 0 0,0 0-100 0 0,1-1-155 0 0</inkml:trace>
  <inkml:trace contextRef="#ctx0" brushRef="#br0" timeOffset="11134.014">4178 659 8264 0 0,'0'-3'48'0'0,"0"1"67"0"0,0-6 408 0 0,0 5-330 0 0,1 0-121 0 0,0 0-37 0 0,1 0-44 0 0,0 0-54 0 0,-2 2 159 0 0,0 1 107 0 0,0 0 176 0 0,0 0 5 0 0,0 0 18 0 0,0 0 80 0 0,0 0 35 0 0,0 0 10 0 0,0 0-13 0 0,-2 0-169 0 0,0 1-46 0 0,0 0-43 0 0,0 0-39 0 0,-1 3 113 0 0,-1 0-113 0 0,1-1-106 0 0,1 1-39 0 0,-3 5 60 0 0,-16 40 247 0 0,6-21-217 0 0,3 2-62 0 0,4-6-43 0 0,1 0-1 0 0,1 0 1 0 0,-1 12-57 0 0,1 8 136 0 0,6-10 27 0 0,2-15-140 0 0,2-1-59 0 0,1 0-69 0 0,4-4-85 0 0,3-3-97 0 0,4-5-111 0 0,-12-6 107 0 0,0 0 63 0 0,1-1 12 0 0,1 0-63 0 0,-5 0 225 0 0,9-2-496 0 0</inkml:trace>
  <inkml:trace contextRef="#ctx0" brushRef="#br0" timeOffset="11533.724">4289 755 10880 0 0,'0'0'248'0'0,"0"0"-55"0"0,0 1-71 0 0,-1-1-27 0 0,0 2-47 0 0,0-1 7 0 0,0 1 65 0 0,0-1 95 0 0,-6 13-131 0 0,4-5-76 0 0,0 0 0 0 0,0-1-1 0 0,1 1 1 0 0,0 6-8 0 0,-1 8 71 0 0,3-3 98 0 0,1-10-31 0 0,0-1 42 0 0,1-3-9 0 0,3 10 121 0 0,-3-12-168 0 0,0 1 44 0 0,0-1 90 0 0,0 1 97 0 0,-2-4-108 0 0,0-1 1 0 0,4 0-25 0 0,0 1-60 0 0,0 0-50 0 0,-1 0-41 0 0,3 1-17 0 0,-5-1-52 0 0,0-1 1 0 0,0 0-1 0 0,0 0 1 0 0,0 1-1 0 0,0-1 1 0 0,0 0-1 0 0,1 0 1 0 0,-1 0-1 0 0,0 0 1 0 0,0-1-1 0 0,0 1 1 0 0,0 0 0 0 0,0 0-4 0 0,6-3 11 0 0,0 1 0 0 0,0-1 1 0 0,0 0-1 0 0,-1 0 1 0 0,1-1-1 0 0,-1 0 1 0 0,1-1-12 0 0,-7 5 0 0 0,3-2-9 0 0,0-1 0 0 0,1 1 1 0 0,-1 0-1 0 0,1 0 1 0 0,0 0-1 0 0,0 0 0 0 0,-1 0 1 0 0,1 1-1 0 0,4-1 9 0 0,-7 2-12 0 0,1 0-63 0 0,3 5 56 0 0,2 2-5 0 0,-1 3 22 0 0,1 6 64 0 0,-5-12-44 0 0,-2-3 61 0 0,0-1 34 0 0,0 1-64 0 0,0 1-66 0 0,0 0 64 0 0,0-1 20 0 0,0-1 39 0 0,0 1 47 0 0,0 0 57 0 0,1 2 287 0 0,0-1-93 0 0,0 0-83 0 0,1-1-74 0 0,0-1-64 0 0,1-1-56 0 0,0 0-46 0 0,0-1-37 0 0,0 0-27 0 0,11-8-30 0 0,-12 7 58 0 0,1 1 52 0 0,22-29-21 0 0,-8 9-130 0 0,-9 11-13 0 0,-1 2-34 0 0,-4 5-118 0 0,0 0 88 0 0,5-10-56 0 0,-5 8 26 0 0,0 2-24 0 0,-1 0-91 0 0,0 0-112 0 0,-1 3 145 0 0,0-1-36 0 0,0 0-38 0 0,1 0-43 0 0,-1 0-44 0 0,0 0-47 0 0,0 0-50 0 0,0 1-52 0 0,1-1-55 0 0,-1 0-58 0 0,4-4-1336 0 0,3-2-1128 0 0</inkml:trace>
  <inkml:trace contextRef="#ctx0" brushRef="#br0" timeOffset="11832.385">4576 549 10984 0 0,'0'0'324'0'0,"0"0"-4"0"0,0 0-216 0 0,0 1-48 0 0,4 0-15 0 0,-3-1 6 0 0,0 1 16 0 0,0-1 38 0 0,18 3 517 0 0,-13 0-367 0 0,1 0 1 0 0,-1 0-1 0 0,0 1 1 0 0,0 0 0 0 0,3 2-252 0 0,3 3 460 0 0,0-1 92 0 0,1 0-267 0 0,-1 3-50 0 0,-1 2-44 0 0,-1 1-38 0 0,4 10 33 0 0,2 11 10 0 0,-13-26-190 0 0,0-1-1 0 0,-1 1 0 0 0,0 0 1 0 0,0 5-6 0 0,0 0-3 0 0,-2-1 1 0 0,1 1-1 0 0,-2-1 1 0 0,-1 13 2 0 0,-1-6 16 0 0,-1-1 1 0 0,-7 20-17 0 0,-6 9 98 0 0,11-38-90 0 0,1-1 0 0 0,-1 1 0 0 0,-1-1 0 0 0,0 0 0 0 0,-5 4-8 0 0,11-11-165 0 0,-1 0 60 0 0,0 0 52 0 0,0-1 41 0 0,-1 3 77 0 0,-4 1 138 0 0,4-3-140 0 0,0 0-50 0 0,0 0-75 0 0,0 0-105 0 0,1-1 37 0 0,1 0-37 0 0,-1 0-39 0 0,0 0-42 0 0,1 0-46 0 0,-1 0-49 0 0,0 0-271 0 0,1 0 259 0 0,-1 0-34 0 0,1-1-35 0 0,0 1-36 0 0,0 0-38 0 0,0 0-39 0 0,-3 1-1385 0 0,-2 2-1092 0 0</inkml:trace>
  <inkml:trace contextRef="#ctx0" brushRef="#br0" timeOffset="12359.577">5110 708 12408 0 0,'0'0'281'0'0,"0"0"40"0"0,0 0 22 0 0,-1 0-195 0 0,1 0-36 0 0,-1 1 20 0 0,-1-1-91 0 0,-4 2-88 0 0,3-1 76 0 0,-16 8-106 0 0,0 1 74 0 0,1 1 63 0 0,1 0 51 0 0,-16 13 215 0 0,19-12-3 0 0,1 1 1 0 0,-7 8-324 0 0,2 1 245 0 0,0 2-58 0 0,3 1-94 0 0,11-17-76 0 0,0 0 58 0 0,3-4-12 0 0,0 0-1 0 0,0 0 1 0 0,0-1-1 0 0,1 1 1 0 0,-1 0-1 0 0,1 3-62 0 0,1 4 89 0 0,5-2-223 0 0,2-4 76 0 0,3-3 56 0 0,1-4 39 0 0,16-7 97 0 0,-14 2-108 0 0,-9 4-12 0 0,1 0 1 0 0,-1-1-1 0 0,0 0 1 0 0,0 0-1 0 0,0 0 1 0 0,0-1-1 0 0,-1 1 1 0 0,2-3-15 0 0,0-1 16 0 0,-1 0 0 0 0,1 0 0 0 0,-2-1 0 0 0,1 0 0 0 0,0-2-16 0 0,2-6 23 0 0,-1-1 0 0 0,1-6-23 0 0,6-35 10 0 0,-12 56-10 0 0,7-43-146 0 0,1-21 146 0 0,-6 38-10 0 0,2-7-63 0 0,-3 28 56 0 0,-1 0-1 0 0,0-1 1 0 0,0 1 0 0 0,-1 0 0 0 0,0-1 0 0 0,0-5 17 0 0,-1 12 70 0 0,1-1-37 0 0,-1 0-37 0 0,1-6-70 0 0,-1 7 96 0 0,1-1 50 0 0,0 1 45 0 0,0 0 64 0 0,0 0 74 0 0,0 0 84 0 0,-1 5-229 0 0,1 1-45 0 0,-2 1-29 0 0,-1 3-30 0 0,0 0-1 0 0,2-3 33 0 0,-2 10 19 0 0,1 0 0 0 0,-1 7-57 0 0,1 32 77 0 0,1-8-56 0 0,-1-5-21 0 0,2 0 0 0 0,3 17 0 0 0,-2-49-160 0 0,-1 0 100 0 0,2 0 68 0 0,0 12 94 0 0,1-8-111 0 0,-2-6-68 0 0,1 1-76 0 0,-1-2-47 0 0,1 1-77 0 0,-1-1-88 0 0,1 0-98 0 0,0 0-110 0 0,0 0-121 0 0,-1-3 299 0 0,0 0-35 0 0,0 0-35 0 0,1-1-37 0 0,1 7-960 0 0</inkml:trace>
  <inkml:trace contextRef="#ctx0" brushRef="#br0" timeOffset="12814.635">5260 685 12440 0 0,'0'0'281'0'0,"0"0"40"0"0,0 0 22 0 0,0 1-143 0 0,0 0-97 0 0,-1 9-31 0 0,-1 1-39 0 0,-1 16-26 0 0,1 9 9 0 0,0-26 3 0 0,2 0 0 0 0,-1 0 1 0 0,1 1-1 0 0,1 1-19 0 0,0 0 55 0 0,0 0 37 0 0,0 0 43 0 0,0 1 40 0 0,1-1 37 0 0,2 0 36 0 0,0-5 180 0 0,0-1-77 0 0,1-3-70 0 0,1-1-63 0 0,0-1-53 0 0,0-1-49 0 0,7-5 7 0 0,-2-1-100 0 0,12-12-37 0 0,-18 13 42 0 0,0-1 38 0 0,7-10-32 0 0,-2 2-15 0 0,1 0 0 0 0,8-7-19 0 0,5 1-28 0 0,-20 18 14 0 0,1-1 0 0 0,-1 1 0 0 0,1 0 0 0 0,-1 1 0 0 0,3-2 14 0 0,-6 3-8 0 0,1 0 0 0 0,-1-1 1 0 0,0 1-1 0 0,0 0 0 0 0,0 0 1 0 0,0 0-1 0 0,0 0 0 0 0,0 0 1 0 0,0 0-1 0 0,1 0 0 0 0,-1 0 1 0 0,0 1-1 0 0,0-1 0 0 0,0 0 1 0 0,0 0-1 0 0,0 1 0 0 0,1 0 8 0 0,-1 0-6 0 0,0 0-1 0 0,1 0 0 0 0,-1 0 1 0 0,0 0-1 0 0,0 0 0 0 0,0 0 1 0 0,0 0-1 0 0,0 0 0 0 0,0 1 1 0 0,0-1-1 0 0,-1 0 0 0 0,1 1 7 0 0,2 5-16 0 0,0 0 0 0 0,-1 1 0 0 0,0 0 0 0 0,0-1 0 0 0,-1 3 16 0 0,4 10-38 0 0,0 0 77 0 0,1 1 28 0 0,-1-8 73 0 0,0-4 76 0 0,-2-4-64 0 0,1-1 33 0 0,2-1 164 0 0,-1-3-71 0 0,1-3-59 0 0,-1-2-50 0 0,3-5 19 0 0,-2-3-15 0 0,1-9 11 0 0,-3-2-75 0 0,-3 5-32 0 0,-1 0 0 0 0,-2-17-77 0 0,-5-22 114 0 0,3 19-3 0 0,0-28-111 0 0,4 58-60 0 0,-1-1 46 0 0,-4-38 155 0 0,1 31-187 0 0,2 9-31 0 0,-1 0-45 0 0,-1 0-55 0 0,1 1-62 0 0,-1 1-71 0 0,-1-1-78 0 0,4 6 108 0 0,1 0-45 0 0,-1 1-41 0 0,0-1-36 0 0,-1-1-262 0 0,1 1-60 0 0,-1 0-48 0 0,0-1-34 0 0,-2-1-1440 0 0,-4-2-1276 0 0,8 5 3506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5T17:33:45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5040 0 0,'0'0'144'0'0,"0"0"-25"0"0,0 0 11 0 0,0 0 63 0 0,0 0 179 0 0,0 0 330 0 0,0 0 30 0 0,0 0-26 0 0,0 0-122 0 0,0 0-52 0 0,0 0-10 0 0,0 0-32 0 0,0 0-123 0 0,0 0-58 0 0,1 0-34 0 0,1 0-106 0 0,0 0-73 0 0,6 0 45 0 0,-5 0 25 0 0,8 0 186 0 0,0 0-35 0 0,11-1 224 0 0,0 0-109 0 0,0 0-92 0 0,-2-1-97 0 0,0 0-46 0 0,72-8 500 0 0,-74 8-528 0 0,-8 1-228 0 0,1 0 104 0 0,1 1 102 0 0,7 0 157 0 0,-3 1-85 0 0,-5-1-146 0 0,-2 0-84 0 0,-1-1-84 0 0,-1 0-61 0 0,1 0-81 0 0,-1 0-91 0 0,-1 0-102 0 0,1-3-63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5T17:33:45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6736 0 0,'0'0'149'0'0,"0"0"23"0"0,0 0 12 0 0,0 0-56 0 0,0 0 1 0 0,0 0 132 0 0,0 0-56 0 0,0 0-47 0 0,0 0-41 0 0,1 1 36 0 0,2 0 10 0 0,-1 0-21 0 0,6 1 538 0 0,0 0-72 0 0,1 0-66 0 0,0-1-59 0 0,4 0 143 0 0,1-1-98 0 0,0-1-76 0 0,0 1-55 0 0,18-1 438 0 0,12 1 147 0 0,0 0-99 0 0,-14 0-375 0 0,0 0-84 0 0,-5 0-147 0 0,0 0-78 0 0,0 0-88 0 0,-1 0-98 0 0,-22 0-169 0 0,0 0 55 0 0,0 0 48 0 0,-1-1 42 0 0,2 1 79 0 0,0 0 48 0 0,3 0 213 0 0,-2-1-202 0 0,-1 1-126 0 0,-1 0-42 0 0,-1 0-34 0 0,0 0-37 0 0,1 0-41 0 0,-1 0-46 0 0,1 0-49 0 0,-1 0-54 0 0,1-1-57 0 0,-1 1-62 0 0,1 0-66 0 0,-1 0-69 0 0,0 0-74 0 0,1 0-78 0 0,-1 0-82 0 0,3 0-1299 0 0,2 0-1186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5T17:35:52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5640 0 0,'0'0'124'0'0,"0"0"17"0"0,0 0 12 0 0,1 1-15 0 0,2 1-135 0 0,0-1 34 0 0,4 0 126 0 0,0 0 149 0 0,3-2 282 0 0,-2 0-35 0 0,3 1-62 0 0,1 0-76 0 0,0 1-67 0 0,0-1-61 0 0,0 0-58 0 0,0 1-44 0 0,11-1 90 0 0,-7 0-102 0 0,0-1-1 0 0,0 0 1 0 0,5-2-179 0 0,-13 2 72 0 0,3-1-59 0 0,3 1 2 0 0,-4-1 99 0 0,8-1-27 0 0,10 1 96 0 0,-10 0-84 0 0,0 0-58 0 0,59-4 84 0 0,-70 5-122 0 0,1 1-1 0 0,-1 0 1 0 0,0 0 0 0 0,3 0-3 0 0,17 1 0 0 0,-21-1 0 0 0,3 2 26 0 0,5 4 11 0 0,-12-5-36 0 0,1 1-17 0 0,-2-1-59 0 0,-1-1-21 0 0,0 0-100 0 0,0 0-20 0 0,0 0 119 0 0,0 0-28 0 0,0 0-49 0 0,0 0-85 0 0,0 0-100 0 0,0 0-90 0 0,0 0 64 0 0,0 0-34 0 0,0 0-491 0 0,0 0-384 0 0,0 0-732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5T17:35:53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5552 0 0,'0'0'124'0'0,"0"0"17"0"0,0 0 11 0 0,0 0 14 0 0,0 0-71 0 0,-1 0-46 0 0,-1 0 4 0 0,1 0 1 0 0,0 0 20 0 0,0 0 36 0 0,1 0 44 0 0,-1 0 52 0 0,-10 4 677 0 0,-1-2-80 0 0,-5 2 172 0 0,14-4-808 0 0,0 1 0 0 0,0 0 0 0 0,1 0 0 0 0,-1 0 0 0 0,1 1 0 0 0,-1-1-1 0 0,1 0 1 0 0,-1 2-167 0 0,-7 3 391 0 0,0 0-42 0 0,1 0-40 0 0,-1 1-37 0 0,8-6-207 0 0,0 1-1 0 0,0 0 0 0 0,0 0 0 0 0,0 0 0 0 0,1 0 0 0 0,-1 0 0 0 0,0 2-64 0 0,-3 3 194 0 0,-4 9 219 0 0,4-2-69 0 0,5 1-54 0 0,7 2-43 0 0,4-5-83 0 0,7 1-73 0 0,-3-2-59 0 0,-6-2 17 0 0,-2-1-1 0 0,0-1 0 0 0,0 0 0 0 0,5 3-48 0 0,4 1 32 0 0,-3 3-19 0 0,-7-9 54 0 0,3 5 57 0 0,-8-9-118 0 0,0-1-1 0 0,-1 1 1 0 0,1 0 0 0 0,0 0 0 0 0,-1-1-1 0 0,1 1 1 0 0,0 0 0 0 0,0-1 0 0 0,0 1 0 0 0,-1 0-1 0 0,1-1 1 0 0,0 1 0 0 0,0-1 0 0 0,0 0 0 0 0,0 1-1 0 0,0-1 1 0 0,0 0 0 0 0,0 1 0 0 0,0-1 0 0 0,0 0-6 0 0,6 1 28 0 0,23 2 153 0 0,-25-3-130 0 0,0 0 0 0 0,1-1 0 0 0,-1 1 0 0 0,0-1 0 0 0,0 0-51 0 0,19-8 231 0 0,-18 6-222 0 0,9-2 62 0 0,-14 5-67 0 0,-1 0-1 0 0,0-1 1 0 0,1 1-1 0 0,-1 0 1 0 0,0 0 0 0 0,1 0-1 0 0,-1 0 1 0 0,0 0-1 0 0,1 0 1 0 0,-1-1-1 0 0,0 1 1 0 0,1 0 0 0 0,-1 0-1 0 0,0-1 1 0 0,0 1-1 0 0,1 0 1 0 0,-1 0-1 0 0,0-1 1 0 0,0 1 0 0 0,0 0-1 0 0,1 0 1 0 0,-1-1-1 0 0,0 1 1 0 0,0-1-4 0 0,5-3 111 0 0,4-2-52 0 0,-2 3 19 0 0,-7 2-72 0 0,0-1-1 0 0,15-3-20 0 0,-6 3-175 0 0,-5 0 55 0 0,0 1-54 0 0,0 0-77 0 0,0 1-98 0 0,-3 0 64 0 0,0 0 98 0 0,-1 0 82 0 0,1-1 69 0 0,-1 1 80 0 0,1-1 161 0 0,-1 0-134 0 0,0 1-69 0 0,1 0-43 0 0,-1-1-42 0 0,0 1-48 0 0,0 0-57 0 0,0 0-61 0 0,1 0-70 0 0,-1-1 70 0 0,0 1-36 0 0,1 0-38 0 0,-1 0-39 0 0,0 0-42 0 0,1 0-44 0 0,-1 0-46 0 0,0 0-48 0 0,2 0-1162 0 0,2 0-968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5T17:35:50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0 5296 0 0,'0'0'116'0'0,"0"0"17"0"0,0 0 12 0 0,0 0 49 0 0,0 0 152 0 0,0 0 66 0 0,0 0 18 0 0,0 0-5 0 0,0 0-28 0 0,0 0-11 0 0,0 0-2 0 0,0 0 1 0 0,0 0 6 0 0,0 0 1 0 0,0 0 0 0 0,0 0-186 0 0,0 1-40 0 0,0 1 66 0 0,0 0-106 0 0,0 7 64 0 0,0-6-46 0 0,-1 10 380 0 0,1-1-85 0 0,-1 0-74 0 0,0 1-61 0 0,-1 6 85 0 0,1 11 70 0 0,0-7-207 0 0,0 0-32 0 0,-1 1-36 0 0,2-1-40 0 0,-1 2 47 0 0,-3 13 137 0 0,0 0-54 0 0,3-12-182 0 0,0-12-48 0 0,0 15 33 0 0,4-6-59 0 0,-2-17-8 0 0,0-4 33 0 0,-1 5-32 0 0,0-2-34 0 0,0-4-89 0 0,0-1-17 0 0,0 0 1 0 0,0 0-24 0 0,0 0-100 0 0,0 0-42 0 0,0 0-8 0 0,0 0 108 0 0,0 0 33 0 0,0 0-43 0 0,0 0-160 0 0,0 0-300 0 0,0 0 386 0 0,0 0-5 0 0,0 0-60 0 0,0 0 123 0 0,0 0-37 0 0,0 0-41 0 0,0 0-37 0 0,0 0-432 0 0,0 0-283 0 0,0 0-668 0 0</inkml:trace>
  <inkml:trace contextRef="#ctx0" brushRef="#br0" timeOffset="543.878">95 412 7056 0 0,'0'0'157'0'0,"0"0"23"0"0,0 0 12 0 0,0 0 36 0 0,0 0 124 0 0,0 0 52 0 0,0 0 11 0 0,0 0-21 0 0,0 0-90 0 0,0 0-42 0 0,0 0-60 0 0,0 1-93 0 0,-1-1-63 0 0,0 2-33 0 0,0-1 31 0 0,1 0 27 0 0,0-1 43 0 0,0 1 55 0 0,0 0 63 0 0,7 9 269 0 0,2-4-82 0 0,2-3-74 0 0,2-3-64 0 0,1-2-55 0 0,0-1-46 0 0,13-5 80 0 0,-14 4-142 0 0,11-3-28 0 0,32-8 308 0 0,-36 11-344 0 0,-14 3-44 0 0,-5 1 46 0 0,-1 0 19 0 0,0 0-4 0 0,0 0 9 0 0,0 0-7 0 0,-15 1-63 0 0,0-1-90 0 0,0 1-70 0 0,0 0-52 0 0,-36 3-594 0 0,30-4 516 0 0,9-1 169 0 0,1 0 45 0 0,-1-1 54 0 0,0 0 62 0 0,0 0-69 0 0,0 1 87 0 0,-4-1 130 0 0,1-2 91 0 0,18 5-117 0 0,2 0-35 0 0,7-2 45 0 0,2 0-100 0 0,3-1-73 0 0,31-5-139 0 0,-31 4 111 0 0,-13 3-144 0 0,-1-1 59 0 0,0 1 50 0 0,0 0 39 0 0,3-1 59 0 0,8 0 142 0 0,-8 0-204 0 0,-4 1-41 0 0,1 0-44 0 0,0 0-49 0 0,0-1-59 0 0,0 1-64 0 0,0 0-72 0 0,-1-1 71 0 0,0 1-37 0 0,0 0-39 0 0,0 0-42 0 0,0-1-44 0 0,0 1-47 0 0,0-1-47 0 0,0 1-51 0 0,1-1-908 0 0,1 1-839 0 0</inkml:trace>
  <inkml:trace contextRef="#ctx0" brushRef="#br0" timeOffset="1035.957">0 101 5696 0 0,'0'0'166'0'0,"0"0"-38"0"0,0 0 3 0 0,0 0 56 0 0,0 0 166 0 0,0 0 307 0 0,1 0-116 0 0,0-1-83 0 0,1 0-75 0 0,1 0-69 0 0,1-1 47 0 0,1 0-115 0 0,-1 0-89 0 0,0 1-68 0 0,15 0 340 0 0,2 1-99 0 0,-7 0-148 0 0,1-1-42 0 0,-1 0-36 0 0,1-3-33 0 0,11-2 44 0 0,15-1 181 0 0,2 0 68 0 0,-41 7-483 0 0,1-1 38 0 0,1 0 19 0 0,0 0 101 0 0,0 1 71 0 0,-1-1 45 0 0,6-1 270 0 0,-4 1-214 0 0,-2 1-145 0 0,0 0-37 0 0,0 0-46 0 0,0-1-53 0 0,1 1-82 0 0,-1 0-89 0 0,1 0-98 0 0,0 1-112 0 0,0-1-122 0 0,-2 0 236 0 0,1 0-35 0 0,-1 0-36 0 0,0 1-38 0 0,0-1-39 0 0,1 0-41 0 0,-3 0-884 0 0,0 0-795 0 0</inkml:trace>
  <inkml:trace contextRef="#ctx0" brushRef="#br0" timeOffset="1465.043">503 217 5848 0 0,'0'0'168'0'0,"-1"0"-33"0"0,0 1-70 0 0,-1 0-48 0 0,-5 2-50 0 0,4-2 49 0 0,0 0 22 0 0,-1 0 39 0 0,-3 2 170 0 0,-1 1 167 0 0,-3 4 292 0 0,3-3-244 0 0,4-1-20 0 0,1 1-37 0 0,1 0-47 0 0,1 1-54 0 0,1 0-63 0 0,0-1-71 0 0,1-1-80 0 0,0 0-88 0 0,1-2 20 0 0,-1 1 0 0 0,1-1 0 0 0,-1 1 0 0 0,1-1 0 0 0,0 1 0 0 0,0-1 0 0 0,0 0 0 0 0,0 0 0 0 0,0 0 0 0 0,2 1-22 0 0,11 3 48 0 0,-8-4-45 0 0,0-1 0 0 0,0 0 0 0 0,0 0 1 0 0,0 0-1 0 0,0-1 0 0 0,0 0 0 0 0,0-1 1 0 0,0 1-1 0 0,2-2-3 0 0,-6 2 3 0 0,0 0 0 0 0,-1-1 1 0 0,1 0-1 0 0,0 1 0 0 0,0-1 0 0 0,-1 0 1 0 0,1-1-1 0 0,-1 1 0 0 0,1 0 0 0 0,-1-1 0 0 0,0 1 1 0 0,1-1-1 0 0,-1 0 0 0 0,0 1 0 0 0,0-1 1 0 0,0 0-1 0 0,0 0 0 0 0,-1-1 0 0 0,1 1 0 0 0,0 0 1 0 0,-1-1-1 0 0,0 1 0 0 0,1-1 0 0 0,-1 0-3 0 0,0 1 8 0 0,-1 0-1 0 0,0 0 0 0 0,0 1 0 0 0,0-1 0 0 0,0 0 0 0 0,0 0 1 0 0,0 0-1 0 0,0 1 0 0 0,0-1 0 0 0,-1 0 0 0 0,1 0 0 0 0,-1 1 1 0 0,1-1-1 0 0,-1 0 0 0 0,0 1 0 0 0,1-1 0 0 0,-1 0 0 0 0,0 1 1 0 0,0-1-1 0 0,0 1 0 0 0,0 0 0 0 0,-1-1 0 0 0,1 1 1 0 0,0 0-1 0 0,-2-1-7 0 0,-10-7 34 0 0,5 6-81 0 0,1 0-87 0 0,-1 2-79 0 0,0 0-72 0 0,0 0-63 0 0,0 0-54 0 0,1 1-47 0 0,-1 0-39 0 0,7 0 25 0 0,0 0-102 0 0,1 0-212 0 0,-1 0-500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09:51:40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601 45 13328 0 0,'-4'-3'121'0'0,"0"-1"0"0"0,0 1 0 0 0,0-1 0 0 0,-1 1 0 0 0,1 0 0 0 0,-1 1 0 0 0,0-1 0 0 0,1 1 0 0 0,-1 0 0 0 0,0 0 0 0 0,0 1 0 0 0,-3-1-121 0 0,-13-2 257 0 0,1 1 1 0 0,-1 1-1 0 0,1 1 1 0 0,-1 1-1 0 0,0 0 1 0 0,-7 3-258 0 0,0 1 527 0 0,1 1 1 0 0,-1 1 0 0 0,1 1-1 0 0,0 2 1 0 0,1 1-1 0 0,0 1 1 0 0,-7 4-528 0 0,26-11 42 0 0,-1 1 1 0 0,1 0-1 0 0,0 1 0 0 0,0 0 0 0 0,0 0 1 0 0,1 0-1 0 0,0 1 0 0 0,0 0 0 0 0,1 0 1 0 0,-1 0-1 0 0,2 1 0 0 0,-1 0 1 0 0,1 0-1 0 0,0 0 0 0 0,1 0 0 0 0,0 0 1 0 0,0 1-1 0 0,1 0 0 0 0,0-1 0 0 0,0 6-42 0 0,1-8 10 0 0,1 1-1 0 0,0 0 1 0 0,1-1-1 0 0,-1 1 0 0 0,1 0 1 0 0,1-1-1 0 0,-1 1 1 0 0,1-1-1 0 0,0 1 1 0 0,1-1-1 0 0,-1 0 0 0 0,1 0 1 0 0,1 0-1 0 0,-1 0 1 0 0,1-1-1 0 0,0 1 0 0 0,0-1 1 0 0,0 0-1 0 0,3 2-9 0 0,4 4 19 0 0,1-1 1 0 0,0 0-1 0 0,1-1 0 0 0,0 0 0 0 0,0-1 0 0 0,0 0 1 0 0,13 4-20 0 0,33 13 32 0 0,-23-10-5 0 0,0 1 0 0 0,-2 1 0 0 0,0 2 0 0 0,12 10-27 0 0,-19 2-206 0 0,-26-30 219 0 0,-1 0-1 0 0,1 0 0 0 0,-1 0 0 0 0,1 0 0 0 0,-1 0 1 0 0,1 0-1 0 0,-1 0 0 0 0,0 1 0 0 0,0-1 0 0 0,0 0 0 0 0,1 0 1 0 0,-1 0-1 0 0,0 0 0 0 0,0 1 0 0 0,-1-1 0 0 0,1 0 1 0 0,0 0-1 0 0,0 0 0 0 0,-1 0 0 0 0,1 1 0 0 0,0-1 1 0 0,-1 0-1 0 0,1 0 0 0 0,-1 0 0 0 0,1 0 0 0 0,-1 0 1 0 0,0 0-1 0 0,1 0 0 0 0,-1 0 0 0 0,0 0 0 0 0,0-1 0 0 0,0 1 1 0 0,0 0-1 0 0,0 0 0 0 0,0 0-12 0 0,-7 3 55 0 0,0 1 0 0 0,-1-2 0 0 0,1 1 0 0 0,-1-1 0 0 0,0 0 0 0 0,0-1 0 0 0,0 0 0 0 0,0 0 0 0 0,-1-1 0 0 0,1 0 0 0 0,0-1 0 0 0,0 0 0 0 0,-1-1 0 0 0,-5 0-55 0 0,-7 1 35 0 0,-192-11 337 0 0,120-13-625 0 0,94 24 213 0 0,-1 0 1 0 0,1 0-1 0 0,-1 0 0 0 0,1 0 1 0 0,-1 0-1 0 0,0 0 1 0 0,1 0-1 0 0,-1 0 0 0 0,1 0 1 0 0,-1 0-1 0 0,1-1 0 0 0,-1 1 1 0 0,1 0-1 0 0,0 0 1 0 0,-1 0-1 0 0,1-1 0 0 0,-1 1 1 0 0,1 0-1 0 0,-1-1 0 0 0,1 1 1 0 0,0-1-1 0 0,-1 1 1 0 0,1 0-1 0 0,0-1 0 0 0,-1 1 1 0 0,1-1-1 0 0,0 1 0 0 0,0-1 1 0 0,-1 1-1 0 0,1-1 1 0 0,0 1-1 0 0,0-1 0 0 0,0 1 1 0 0,0-1-1 0 0,0 1 0 0 0,0-1 1 0 0,0 1-1 0 0,0-1 1 0 0,0 1-1 0 0,0-1 0 0 0,0 1 1 0 0,0-1-1 0 0,0 1 0 0 0,0-1 1 0 0,0 1-1 0 0,0-1 0 0 0,0 1 1 0 0,1-1-1 0 0,-1 1 1 0 0,0-1-1 0 0,0 1 0 0 0,1-1 1 0 0,-1 1 39 0 0,26-22-4822 0 0,-17 15 3728 0 0,6-4-664 0 0</inkml:trace>
  <inkml:trace contextRef="#ctx0" brushRef="#br0" timeOffset="282.447">415 426 11256 0 0,'8'1'546'0'0,"-3"0"-403"0"0,0 1-1 0 0,0-1 1 0 0,0 1 0 0 0,-1 0-1 0 0,1 1 1 0 0,-1-1-1 0 0,1 1 1 0 0,-1 0 0 0 0,0 0-1 0 0,0 0 1 0 0,0 0-1 0 0,-1 1 1 0 0,1 0 0 0 0,-1-1-1 0 0,0 1 1 0 0,0 1-1 0 0,0-1 1 0 0,-1 0 0 0 0,1 1-1 0 0,0 2-142 0 0,19 32 1147 0 0,-3 1 1 0 0,-1 1-1 0 0,-2 1 0 0 0,-1 0 0 0 0,0 11-1147 0 0,52 243 655 0 0,-36-185 345 0 0,-31-105-1016 0 0,0-5-210 0 0,0-1-94 0 0,-19-8-1425 0 0,-1-12-1555 0 0,12 7-2810 0 0</inkml:trace>
  <inkml:trace contextRef="#ctx0" brushRef="#br0" timeOffset="503.877">566 537 10912 0 0,'6'-4'92'0'0,"-1"0"1"0"0,0 1 0 0 0,1 0-1 0 0,0 0 1 0 0,0 0 0 0 0,0 0-1 0 0,0 1 1 0 0,0 0 0 0 0,0 0-1 0 0,0 1 1 0 0,1 0 0 0 0,-1 0 0 0 0,1 0-1 0 0,-1 1 1 0 0,1 0 0 0 0,-1 0-1 0 0,1 1 1 0 0,-1 0 0 0 0,5 1-93 0 0,120 38 2623 0 0,-121-38-2447 0 0,-1 2 0 0 0,0-1 0 0 0,0 1 1 0 0,0 1-1 0 0,-1 0 0 0 0,1 0 1 0 0,-1 0-1 0 0,0 1 0 0 0,-1 0 0 0 0,1 1 1 0 0,-1 0-1 0 0,-1 0 0 0 0,1 0 1 0 0,-1 1-1 0 0,0 0 0 0 0,-1 0 0 0 0,0 0 1 0 0,3 7-177 0 0,-8-13 26 0 0,1 1-1 0 0,-1-1 1 0 0,0 0 0 0 0,1 1 0 0 0,-1-1 0 0 0,0 0-1 0 0,-1 1 1 0 0,1-1 0 0 0,0 0 0 0 0,-1 0-1 0 0,1 1 1 0 0,-1-1 0 0 0,1 0 0 0 0,-1 0 0 0 0,0 1-1 0 0,0-1 1 0 0,0 0 0 0 0,-1 0 0 0 0,1 0 0 0 0,0 0-1 0 0,-1-1 1 0 0,1 1 0 0 0,-1 0 0 0 0,1 0-1 0 0,-1-1 1 0 0,0 1 0 0 0,0-1 0 0 0,0 0 0 0 0,-1 1-26 0 0,-66 30 486 0 0,50-27-604 0 0,-1 0-1 0 0,0-2 1 0 0,-1 0 0 0 0,1-1-1 0 0,0-1 1 0 0,-1-1-1 0 0,-12-2 119 0 0,-5-4-2377 0 0,21 3-3648 0 0</inkml:trace>
  <inkml:trace contextRef="#ctx0" brushRef="#br0" timeOffset="909.57">1022 741 8896 0 0,'167'-28'1498'0'0,"-144"23"-955"0"0,-1-1-1 0 0,0-1 1 0 0,-1-1-1 0 0,1 0 0 0 0,-1-2 1 0 0,0-1-543 0 0,-13 7 71 0 0,0-1-1 0 0,0 1 1 0 0,0-2 0 0 0,-1 1-1 0 0,0-1 1 0 0,0 0 0 0 0,-1 0-1 0 0,1-1 1 0 0,-1 0 0 0 0,-1 0-1 0 0,1 0 1 0 0,-1-1 0 0 0,0-1-71 0 0,-4 6 51 0 0,-1-1 0 0 0,1 1 0 0 0,-1 0 0 0 0,0-1 0 0 0,0 1 0 0 0,0 0 0 0 0,-1-1 1 0 0,1 1-1 0 0,-1 0 0 0 0,0 0 0 0 0,0-1 0 0 0,0 1 0 0 0,0 0 0 0 0,0 0 0 0 0,-1 0 0 0 0,1 0 1 0 0,-1 0-1 0 0,0 0 0 0 0,0 1 0 0 0,0-1 0 0 0,0 1 0 0 0,-1-1 0 0 0,1 1 0 0 0,-1 0 1 0 0,1 0-1 0 0,-1 0 0 0 0,0 0 0 0 0,0 0 0 0 0,1 0 0 0 0,-1 1 0 0 0,-1 0 0 0 0,1-1 1 0 0,0 1-1 0 0,0 0 0 0 0,0 1 0 0 0,-1-1 0 0 0,1 1 0 0 0,0-1 0 0 0,-1 1 0 0 0,1 0 0 0 0,-3 0-51 0 0,-10 1 179 0 0,1 1-1 0 0,-1 0 0 0 0,1 1 1 0 0,0 0-1 0 0,0 2 0 0 0,0-1 0 0 0,-10 6-178 0 0,19-7 119 0 0,0 0 0 0 0,0 1 0 0 0,0 0 0 0 0,0 0 0 0 0,0 0 0 0 0,1 1-1 0 0,0 0 1 0 0,0 0 0 0 0,0 0 0 0 0,1 0 0 0 0,-1 1 0 0 0,1 0 0 0 0,0 0-1 0 0,0 3-118 0 0,2-6 51 0 0,0 1-1 0 0,1 0 0 0 0,-1-1 1 0 0,1 1-1 0 0,0 0 0 0 0,1 0 0 0 0,-1 0 1 0 0,1 0-1 0 0,-1 0 0 0 0,1 0 1 0 0,0 0-1 0 0,0 0 0 0 0,1 0 0 0 0,0 0 1 0 0,-1 0-1 0 0,1-1 0 0 0,0 1 1 0 0,1 0-1 0 0,-1 0 0 0 0,1-1 0 0 0,-1 1 1 0 0,1-1-1 0 0,0 1 0 0 0,1-1 0 0 0,-1 0 1 0 0,0 1-1 0 0,1-1 0 0 0,0-1 1 0 0,0 1-1 0 0,0 0 0 0 0,0-1 0 0 0,0 1 1 0 0,0-1-1 0 0,1 0 0 0 0,2 2-50 0 0,6 1 36 0 0,0 1-1 0 0,0-1 0 0 0,0-1 0 0 0,1 0 1 0 0,0-1-1 0 0,-1-1 0 0 0,1 0 1 0 0,0 0-1 0 0,0-1 0 0 0,0-1 0 0 0,9 0-35 0 0,124-31-4842 0 0,-124 24 3233 0 0</inkml:trace>
  <inkml:trace contextRef="#ctx0" brushRef="#br0" timeOffset="1157.503">1819 508 14888 0 0,'0'0'332'0'0,"-2"0"50"0"0,-10-1-219 0 0,0 1 0 0 0,0 1 0 0 0,1 0 1 0 0,-1 0-1 0 0,0 1 0 0 0,1 0 0 0 0,-1 1 0 0 0,1 1 0 0 0,-5 2-163 0 0,4-3 353 0 0,-1 1-133 0 0,5-3-44 0 0,0 1 0 0 0,0 0 0 0 0,0 1 0 0 0,1-1 1 0 0,-1 1-1 0 0,0 1 0 0 0,1 0 0 0 0,0 0 0 0 0,0 0 0 0 0,0 1 0 0 0,1 0 0 0 0,-1 0 0 0 0,1 1 0 0 0,0-1 1 0 0,1 1-1 0 0,-1 1-176 0 0,5-5 24 0 0,0-1 0 0 0,0 1 1 0 0,1-1-1 0 0,-1 1 0 0 0,1 0 0 0 0,-1-1 1 0 0,1 1-1 0 0,-1 0 0 0 0,1 0 1 0 0,0-1-1 0 0,0 1 0 0 0,0 0 0 0 0,0 0 1 0 0,0 0-1 0 0,0-1 0 0 0,1 1 1 0 0,-1 0-1 0 0,0 0 0 0 0,1-1 0 0 0,0 1 1 0 0,-1 0-1 0 0,1-1 0 0 0,0 1 1 0 0,0-1-1 0 0,0 1 0 0 0,0-1 0 0 0,0 1 1 0 0,0-1-1 0 0,0 0 0 0 0,0 1 1 0 0,0-1-1 0 0,1 0 0 0 0,-1 0 0 0 0,1 0-24 0 0,57 30 469 0 0,-48-27-369 0 0,6 2-39 0 0,1-1-1 0 0,0-1 1 0 0,0 0 0 0 0,0-1-1 0 0,0-1 1 0 0,1-1-1 0 0,1-1-60 0 0,73-10-864 0 0,-57-2-5366 0 0,-17 2-307 0 0</inkml:trace>
  <inkml:trace contextRef="#ctx0" brushRef="#br0" timeOffset="2177.705">2099 346 11056 0 0,'0'0'248'0'0,"0"0"34"0"0,0 2 22 0 0,-4 23 166 0 0,1 0 1 0 0,1 1-1 0 0,1-1 0 0 0,1 1 0 0 0,2-1 0 0 0,2 12-470 0 0,-2-9 765 0 0,10 48 1304 0 0,-1 44-655 0 0,-9-28-678 0 0,-2-90-616 0 0,-4 5 488 0 0,0-8-578 0 0,0-1-1 0 0,0 0 1 0 0,0 0-1 0 0,1 0 1 0 0,-1-1-1 0 0,1 1 0 0 0,-1-1 1 0 0,1 0-1 0 0,0 0 1 0 0,0 0-1 0 0,0 0 1 0 0,0-1-1 0 0,1 1 1 0 0,-1-1-1 0 0,1 1 0 0 0,0-1 1 0 0,0 0-1 0 0,0 0 1 0 0,0 0-1 0 0,1 0 1 0 0,0 0-1 0 0,0-1 1 0 0,0 1-1 0 0,0-1-29 0 0,-1-3-47 0 0,1 0-1 0 0,0-1 1 0 0,1 1 0 0 0,-1-1 0 0 0,1 1-1 0 0,1 0 1 0 0,0-1 0 0 0,0 1-1 0 0,1 0 1 0 0,0-1 0 0 0,0 1-1 0 0,0 0 1 0 0,1 0 0 0 0,1 1 0 0 0,0-1-1 0 0,0 1 1 0 0,0-1 0 0 0,0 1-1 0 0,6-5 48 0 0,-2 3-151 0 0,0 1 0 0 0,1 0 0 0 0,0 0 0 0 0,0 0 0 0 0,1 1 0 0 0,0 1 0 0 0,0 0 0 0 0,1 0 0 0 0,0 1 0 0 0,0 0 0 0 0,0 1 0 0 0,1 0-1 0 0,-1 1 1 0 0,1 1 0 0 0,0-1 0 0 0,0 2 0 0 0,-1 0 0 0 0,5 0 151 0 0,30 0-353 0 0,1 2 1 0 0,-1 2-1 0 0,1 2 0 0 0,0 2 353 0 0,-43-6-13 0 0,7 0-12 0 0,1 1 0 0 0,-1 0 0 0 0,1 1 0 0 0,-1 1 0 0 0,0-1 0 0 0,0 2 0 0 0,-1-1 0 0 0,1 2 0 0 0,-1-1 0 0 0,8 7 25 0 0,25 28-89 0 0,-40-14 36 0 0,-3-24 53 0 0,0-1 0 0 0,-1 1 0 0 0,1-1 0 0 0,0 1 0 0 0,-1-1 0 0 0,1 1 0 0 0,-1-1 0 0 0,1 1 0 0 0,-1-1 0 0 0,0 0 0 0 0,0 1 0 0 0,1-1 0 0 0,-1 0 0 0 0,0 0 0 0 0,0 0 0 0 0,0 1 0 0 0,0-1 0 0 0,-1 0 0 0 0,1 0 0 0 0,0 0 0 0 0,0-1 0 0 0,-1 1 0 0 0,1 0 0 0 0,0 0 0 0 0,-1-1 0 0 0,1 1 0 0 0,-14 2 64 0 0,8-6-24 0 0,3-4-115 0 0,4 4-13 0 0,0 0 1 0 0,0-1 0 0 0,1 1-1 0 0,-1 0 1 0 0,1 0-1 0 0,0 0 1 0 0,0 0-1 0 0,0 0 1 0 0,0 0-1 0 0,1 0 1 0 0,-1 0 0 0 0,1 0-1 0 0,0 0 1 0 0,0 1-1 0 0,0-1 1 0 0,0 1-1 0 0,0-1 1 0 0,1 1 87 0 0,0-2-151 0 0,62-55-2779 0 0,45-20-2472 0 0,-80 56 8494 0 0,-29 22-2204 0 0,-1 1 9 0 0,0 0-30 0 0,-71 21 2614 0 0,-28 33-2382 0 0,90-49-996 0 0,0 1 1 0 0,0-1-1 0 0,1 2 1 0 0,0-1-1 0 0,0 1 1 0 0,0 0-1 0 0,1 1 1 0 0,0 0-1 0 0,0 0 1 0 0,1 0-1 0 0,0 1 1 0 0,1 0-1 0 0,0 0 1 0 0,0 1-104 0 0,5 30 896 0 0,19-21-178 0 0,-13-16-647 0 0,0-1 0 0 0,-1 1-1 0 0,1-1 1 0 0,1 0-1 0 0,-1-1 1 0 0,0 1-1 0 0,0-1 1 0 0,0 0 0 0 0,1-1-1 0 0,-1 0 1 0 0,0 0-1 0 0,1 0 1 0 0,-1-1-1 0 0,0 1 1 0 0,0-2 0 0 0,1 1-1 0 0,-1-1 1 0 0,0 0-1 0 0,0 0 1 0 0,0 0-1 0 0,-1-1 1 0 0,1 0 0 0 0,-1 0-1 0 0,1 0 1 0 0,2-3-71 0 0,1 1 39 0 0,108-71-21 0 0,-60 42-368 0 0,-55 34 340 0 0,-1 0 0 0 0,1 0 0 0 0,0 1-1 0 0,-1-1 1 0 0,1 0 0 0 0,-1 1 0 0 0,1-1-1 0 0,0 1 1 0 0,-1 0 0 0 0,1-1 0 0 0,-1 1-1 0 0,0 0 1 0 0,1 0 0 0 0,-1 0 0 0 0,0 0-1 0 0,1 0 1 0 0,-1 0 0 0 0,0 1 0 0 0,0-1 0 0 0,0 0-1 0 0,0 0 1 0 0,0 1 0 0 0,0-1 0 0 0,0 1-1 0 0,-1-1 1 0 0,1 1 0 0 0,0-1 0 0 0,-1 1-1 0 0,1-1 1 0 0,-1 1 0 0 0,1 0 10 0 0,5 10 127 0 0,6 40 535 0 0,23 6 98 0 0,0-29-264 0 0,27-2-81 0 0,12-13-354 0 0,-36-15-2014 0 0,-29-1 902 0 0</inkml:trace>
  <inkml:trace contextRef="#ctx0" brushRef="#br0" timeOffset="3003.996">2396 554 7376 0 0,'0'0'216'0'0,"0"0"112"0"0,0 0 345 0 0,0 0 154 0 0,0 0 33 0 0,0 0-34 0 0,0 0-156 0 0,0 0-72 0 0,0 0-12 0 0,0 0-26 0 0,0 0-102 0 0,6-4 745 0 0,18 1 687 0 0,-23 3-1602 0 0,-1 0-17 0 0,0 0-74 0 0,0 0-34 0 0,0 0-10 0 0,0 0-10 0 0,2 1-38 0 0,0 1-56 0 0,0 1-1 0 0,1-1 0 0 0,-1 0 1 0 0,0 1-1 0 0,0-1 0 0 0,0 1 1 0 0,-1 0-1 0 0,1-1 0 0 0,-1 1 1 0 0,1 0-1 0 0,-1 0 0 0 0,0 0 1 0 0,0 0-1 0 0,0 0 0 0 0,-1 1 1 0 0,1 0-49 0 0,22 89 1084 0 0,-5 0-47 0 0,-13-47 312 0 0,-16-70-1081 0 0,8 13-266 0 0,1 1-1 0 0,0 0 1 0 0,1-1-1 0 0,0 1 1 0 0,0-1-1 0 0,1 1 0 0 0,1-1 1 0 0,0 1-1 0 0,0-1 1 0 0,1 1-1 0 0,2-8-1 0 0,28-113-3130 0 0,-29 117 2412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5T17:30:15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92 155 4176 0 0,'0'0'91'0'0,"0"0"-5"0"0,0 0-35 0 0,0 6 28 0 0,-1 1-158 0 0,0 1 83 0 0,0 0 73 0 0,-1 1 63 0 0,-1 1 96 0 0,-1 0 56 0 0,-8 20 748 0 0,8-19-677 0 0,0-1-38 0 0,2-4-142 0 0,-1 1-33 0 0,-1 5 143 0 0,-1 1-34 0 0,-5 11 183 0 0,-12 34 405 0 0,16-33-454 0 0,3-6-66 0 0,2-1 56 0 0,0-8-253 0 0,-1-1 42 0 0,1 0-39 0 0,1 7 44 0 0,0-15-122 0 0,0-1-18 0 0,0 0-129 0 0,0 0-21 0 0,0 0 40 0 0,0 0-3 0 0,0 0-38 0 0,0 0-104 0 0,0 0-193 0 0,1-1-18 0 0,4-4-3 0 0</inkml:trace>
  <inkml:trace contextRef="#ctx0" brushRef="#br0" timeOffset="671.098">20 169 4376 0 0,'0'0'99'0'0,"0"0"11"0"0,0 0 10 0 0,0 0-11 0 0,1-1-38 0 0,8-5 82 0 0,-7 4-44 0 0,0 1 88 0 0,25-8 481 0 0,-20 7-508 0 0,-1 0 1 0 0,1 1-1 0 0,0 0 1 0 0,-1 0-1 0 0,5 1-170 0 0,-2 0 62 0 0,0 0 62 0 0,0 0 52 0 0,0-1 42 0 0,5 1 176 0 0,19 0 615 0 0,-22 0-686 0 0,-1 1-95 0 0,0-1-50 0 0,-1 2-62 0 0,1-1-74 0 0,-8 0-38 0 0,1-1 1 0 0,-1 1 0 0 0,0 0-1 0 0,0 0 1 0 0,1 0-1 0 0,-1 0 1 0 0,0 0 0 0 0,0 0-1 0 0,0 1 1 0 0,0-1-1 0 0,0 1 1 0 0,-1-1 0 0 0,3 3-5 0 0,-3-3 2 0 0,-1 0 0 0 0,1 0 0 0 0,0 0 0 0 0,0 0 0 0 0,-1 0 1 0 0,1 0-1 0 0,-1 0 0 0 0,1 0 0 0 0,-1 1 0 0 0,1-1 0 0 0,-1 0 0 0 0,0 0 1 0 0,1 1-1 0 0,-1-1 0 0 0,0 0 0 0 0,0 0 0 0 0,0 1 0 0 0,0-1 0 0 0,0 0 1 0 0,0 0-1 0 0,-1 1 0 0 0,1-1 0 0 0,0 0 0 0 0,-1 0 0 0 0,1 1 0 0 0,0-1 1 0 0,-1 0-1 0 0,0 0-2 0 0,-11 19 51 0 0,-9 8 111 0 0,6-10-98 0 0,2-4-21 0 0,-11 6 65 0 0,3-4-56 0 0,15-12-33 0 0,0 0 1 0 0,1 0-1 0 0,-1-1 0 0 0,-1 0 1 0 0,1 0-1 0 0,0 0 1 0 0,-1-1-20 0 0,4 0-11 0 0,3-1-45 0 0,1-3-25 0 0,7-5 11 0 0,-8 7 64 0 0,18-10-184 0 0,7 4 39 0 0,1 3 61 0 0,-3 2 85 0 0,-15 2-3 0 0,1-1 1 0 0,0 2-1 0 0,-1-1 1 0 0,1 1-1 0 0,-1 0 1 0 0,0 1-1 0 0,1 0 1 0 0,4 3 7 0 0,4 1-2 0 0,-14-6 3 0 0,1 0 1 0 0,0 0-1 0 0,-1 1 0 0 0,1 0 1 0 0,-1 0-1 0 0,0 0 1 0 0,0 0-1 0 0,0 0 0 0 0,2 2-1 0 0,7 9 187 0 0,-12-11-174 0 0,1-1 1 0 0,0 0-1 0 0,0 1 1 0 0,-1-1 0 0 0,1 1-1 0 0,-1-1 1 0 0,1 1-1 0 0,-1-1 1 0 0,1 1-1 0 0,-1-1 1 0 0,0 1-1 0 0,0-1 1 0 0,0 1-14 0 0,0-1 13 0 0,0 1 0 0 0,0-1 0 0 0,-1 1 0 0 0,1-1 1 0 0,0 1-1 0 0,-1-1 0 0 0,0 0 0 0 0,1 1 0 0 0,-1-1 0 0 0,1 0 0 0 0,-1 1 0 0 0,0-1 0 0 0,-1 1-13 0 0,-11 11 177 0 0,-10 3-66 0 0,-16 6 189 0 0,22-14-196 0 0,-5 1-51 0 0,5-3-21 0 0,0 0 0 0 0,-15 2-32 0 0,25-7 9 0 0,-1 0 0 0 0,0 0 0 0 0,0 0 0 0 0,1-1 0 0 0,-1-1 1 0 0,0 1-1 0 0,-6-2-9 0 0,11 1-4 0 0,-12-2-93 0 0,12 2 58 0 0,1 1-1 0 0,-1-1 0 0 0,0 0 1 0 0,1 0-1 0 0,0 0 1 0 0,-1-1-1 0 0,-1-1 40 0 0,-4-4-86 0 0,7 7-21 0 0,1-1 65 0 0,0 0 71 0 0,-1 1 116 0 0,1 0-115 0 0,0-1-58 0 0,1 1-87 0 0,-1 0-82 0 0,0 0-112 0 0,0 0 108 0 0,0 0-36 0 0,0 0-37 0 0,0 0-40 0 0,0 0 310 0 0,0 0-484 0 0,0 0-115 0 0,0 0-233 0 0,0 0-541 0 0</inkml:trace>
  <inkml:trace contextRef="#ctx0" brushRef="#br0" timeOffset="2491.984">147 603 6792 0 0,'0'0'149'0'0,"0"0"23"0"0,0 0 13 0 0,0 0 33 0 0,0 0 84 0 0,0 0 33 0 0,0 0 8 0 0,0 0-2 0 0,0 0-10 0 0,0 0-164 0 0,0 1-33 0 0,1 1 49 0 0,-1 0-78 0 0,1 5 64 0 0,-1-5-83 0 0,0-1 40 0 0,2 8 275 0 0,-1 0-48 0 0,-1 1-44 0 0,-1 0-40 0 0,1 0-38 0 0,-1-1-35 0 0,-1 10 106 0 0,2-17-271 0 0,-2 10 170 0 0,-1-1-52 0 0,1-6-89 0 0,1 1 0 0 0,0-1 0 0 0,0 1 0 0 0,1-1 0 0 0,0 1-60 0 0,-1 2 68 0 0,0 1 1 0 0,0-1 0 0 0,-1 1 0 0 0,0-1 0 0 0,-1 0-69 0 0,-4 22 117 0 0,7-30-117 0 0,-5 25 71 0 0,1-10-57 0 0,4-11 41 0 0,0-4-55 0 0,0 1 0 0 0,0-1 0 0 0,0 0 1 0 0,0 1-1 0 0,0-1 0 0 0,-1 0 1 0 0,1 1-1 0 0,0-1 0 0 0,0 0 1 0 0,0 1-1 0 0,0-1 0 0 0,0 0 1 0 0,0 0-1 0 0,0 1 0 0 0,-1-1 1 0 0,1 0-1 0 0,0 1 0 0 0,0-1 0 0 0,0 0 1 0 0,-1 0-1 0 0,1 1 0 0 0,0-1 1 0 0,0 0-1 0 0,-1 0 0 0 0,1 0 1 0 0,0 1-1 0 0,-1-1 0 0 0,1 0 1 0 0,0 0-1 0 0,-1 0 0 0 0,1 0 0 0 0,-4 6 130 0 0,3-5-50 0 0,2-6-44 0 0,6-13-77 0 0,2-1-46 0 0,5-2-61 0 0,8-10-114 0 0,0 0 8 0 0,7-4-92 0 0,5 3 112 0 0,3 4 99 0 0,0 4 92 0 0,-34 22 97 0 0,-3 1 12 0 0,-11 5 37 0 0,0 0-59 0 0,-23 14-61 0 0,25-12 29 0 0,-3 1 14 0 0,1 1 1 0 0,1 0 0 0 0,-6 6-27 0 0,7-6 5 0 0,-7 8 228 0 0,15-14-197 0 0,-1 0 0 0 0,1-1 1 0 0,-1 1-1 0 0,1 0 1 0 0,0 0-1 0 0,0 0 1 0 0,0 1-1 0 0,0-1 1 0 0,0 0-1 0 0,1 0 1 0 0,-1 0-1 0 0,0 1 1 0 0,1 0-37 0 0,0-2 105 0 0,1 1-26 0 0,7 8 206 0 0,-5-8-225 0 0,-2-1-37 0 0,2 2-21 0 0,0-1 9 0 0,0 0-1 0 0,-1-1 0 0 0,1 1 1 0 0,0 0-1 0 0,0-1 0 0 0,0 1 0 0 0,0-1 1 0 0,0 0-1 0 0,0 0 0 0 0,1 0 0 0 0,-1-1 1 0 0,0 1-1 0 0,0-1 0 0 0,3 0-10 0 0,-6 0-106 0 0,1 0 44 0 0,0 1 44 0 0,2 0 118 0 0,3 2 257 0 0,-4-2-310 0 0,0 0-92 0 0,0 0-110 0 0,-1-1 16 0 0,0 1-43 0 0,0-1-49 0 0,-1 0-52 0 0,1 1-57 0 0,-1-1-60 0 0,0 0-66 0 0,0 0-69 0 0,0 0 242 0 0,0 0-40 0 0,0 0-436 0 0,0 0-291 0 0,0 0-685 0 0</inkml:trace>
  <inkml:trace contextRef="#ctx0" brushRef="#br0" timeOffset="2750.351">375 679 7776 0 0,'0'0'174'0'0,"0"0"29"0"0,0 0 12 0 0,0 0 39 0 0,0 0-104 0 0,1 2 116 0 0,6 7 543 0 0,-1-1-121 0 0,-1 1-109 0 0,-2 0-97 0 0,-1 0-86 0 0,-1 1-75 0 0,-1 0-61 0 0,-2 2-52 0 0,1 2 14 0 0,1-1-66 0 0,-1 2-34 0 0,-3 8 2 0 0,0-5-118 0 0,-2 6 45 0 0,-4-4-49 0 0,9-19-88 0 0,1-1-36 0 0,0 0-8 0 0,0 0 38 0 0,0 0-8 0 0,0 0-47 0 0,0 0-139 0 0,0 0-249 0 0,0-1-17 0 0,0-4-6 0 0</inkml:trace>
  <inkml:trace contextRef="#ctx0" brushRef="#br0" timeOffset="2934.675">467 551 8496 0 0,'0'0'190'0'0,"-1"1"13"0"0,1-1-112 0 0,0 0-73 0 0,-1 1-52 0 0,0-1 54 0 0,1 0 38 0 0,-1 1 51 0 0,1-1 67 0 0,0 0 78 0 0,-1 0 94 0 0,1 1-598 0 0,0-1-53 0 0,0 0-45 0 0,-1 1-39 0 0,1-1-448 0 0,-2 1-539 0 0</inkml:trace>
  <inkml:trace contextRef="#ctx0" brushRef="#br0" timeOffset="3523.8">616 525 4536 0 0,'0'2'133'0'0,"-1"9"-20"0"0,-1 2-63 0 0,1-6-44 0 0,0 0 0 0 0,0-1 0 0 0,1 1 0 0 0,0 2-6 0 0,3 3 48 0 0,-2-8 48 0 0,1 0 71 0 0,0 1 105 0 0,0 4 230 0 0,1-2 68 0 0,-2-4-223 0 0,-1-2-133 0 0,1 0-47 0 0,1 3 195 0 0,-1-3-204 0 0,0 1 46 0 0,0-1-28 0 0,0 0 41 0 0,-1 0 3 0 0,1 1 38 0 0,0-1 46 0 0,-1 1 48 0 0,3 5 55 0 0,-3-4 305 0 0,-4-8 515 0 0,0-1-707 0 0,3 3-306 0 0,-1 0-40 0 0,0-1-47 0 0,1 1-53 0 0,0 1-60 0 0,0-1-67 0 0,-6-21 131 0 0,2 0 42 0 0,4 11 4 0 0,0 0 0 0 0,1-1-1 0 0,0 1 1 0 0,2-8-124 0 0,5-24 294 0 0,1 16-141 0 0,0 6-70 0 0,0-1-52 0 0,1-1-57 0 0,-7 18 5 0 0,1-1 0 0 0,0 1 0 0 0,0-1 1 0 0,0 1-1 0 0,1 0 0 0 0,0 0 0 0 0,1 1 1 0 0,1-3 20 0 0,6-4-51 0 0,9-7 28 0 0,6-6-17 0 0,-25 24 62 0 0,1-1 0 0 0,-1 1-1 0 0,1 0 1 0 0,-1 1 0 0 0,1-1 0 0 0,3-1-22 0 0,11-5 58 0 0,3-2-45 0 0,-17 9-22 0 0,1-1 0 0 0,-1 0 0 0 0,1 1 0 0 0,-1 0 0 0 0,1 0 0 0 0,0 0 0 0 0,0 0 9 0 0,16 1 53 0 0,-18 0-45 0 0,-1 0 0 0 0,1 0-1 0 0,-1 1 1 0 0,1-1-1 0 0,-1 0 1 0 0,0 1 0 0 0,1 0-1 0 0,-1-1 1 0 0,0 1 0 0 0,2 0-8 0 0,-3 0-1 0 0,1-1 0 0 0,0 1 1 0 0,-1 0-1 0 0,1 0 1 0 0,0-1-1 0 0,-1 1 0 0 0,1 0 1 0 0,-1 0-1 0 0,0-1 1 0 0,1 1-1 0 0,-1 0 0 0 0,0 0 1 0 0,1 0-1 0 0,-1 0 1 0 0,0 0 0 0 0,2 4 6 0 0,-1-3-9 0 0,0 1 1 0 0,-1-1 0 0 0,1 1-1 0 0,0 0 1 0 0,-1-1 0 0 0,0 1-1 0 0,1 0 1 0 0,-1 0 0 0 0,0-1 0 0 0,-1 1-1 0 0,1 0 1 0 0,0-1 0 0 0,-1 1-1 0 0,1 0 1 0 0,-2 1 2 0 0,-2 8-18 0 0,0 0 1 0 0,-1-1 0 0 0,0 0 17 0 0,-4 8-9 0 0,8-17 14 0 0,0 0 1 0 0,-1 0 0 0 0,1 0 0 0 0,-1 0 0 0 0,1 0 0 0 0,-1 0 0 0 0,0-1 0 0 0,-2 2-6 0 0,-4 5 27 0 0,1-1 5 0 0,0-1 0 0 0,0 0-1 0 0,-1 0 1 0 0,0-1-1 0 0,-7 4-31 0 0,-9 2 120 0 0,16-8-90 0 0,1 1-56 0 0,-2 1-71 0 0,0-2-68 0 0,8-3 5 0 0,1 0 74 0 0,0 0 61 0 0,-1 0 61 0 0,-1 1 249 0 0,0-1-210 0 0,2 0-75 0 0,-1 0-37 0 0,1 0-43 0 0,-1 0-50 0 0,0 0-84 0 0,1 0-82 0 0,-1 0-93 0 0,1 0-102 0 0,-1-1-113 0 0,1 1-122 0 0,0 0 313 0 0,0 0-35 0 0,0 0-35 0 0,0-1-37 0 0,0 1-1060 0 0,0 0-892 0 0</inkml:trace>
  <inkml:trace contextRef="#ctx0" brushRef="#br0" timeOffset="5131.648">1174 94 5008 0 0,'0'0'108'0'0,"0"0"17"0"0,0 0 13 0 0,0 0 19 0 0,0 0 37 0 0,0 0 20 0 0,0 0 2 0 0,0 0 10 0 0,0 0 45 0 0,0 0 17 0 0,0 0 7 0 0,0 0 9 0 0,0 0 33 0 0,0 0 14 0 0,0 0 1 0 0,0 0-7 0 0,0 0-28 0 0,0 0-21 0 0,-1 1-107 0 0,0 2-64 0 0,-3 3 59 0 0,3-5-72 0 0,-12 18 613 0 0,4-5-271 0 0,2-6-225 0 0,-3 4 51 0 0,1 0-55 0 0,-7 14 102 0 0,-7 10 17 0 0,19-29-274 0 0,0 0 0 0 0,0 0 0 0 0,1 0 0 0 0,-1 3-70 0 0,-9 16 184 0 0,9-17-106 0 0,1-1 0 0 0,0 1 1 0 0,0-1-1 0 0,0 3-78 0 0,-1 2 81 0 0,3-7-45 0 0,-1 0 0 0 0,1 1 1 0 0,1-1-1 0 0,-1 3-36 0 0,-1 12 61 0 0,4 5-61 0 0,-1-9 0 0 0,1-2 53 0 0,-2-15-52 0 0,0 1-1 0 0,0 0 1 0 0,0-1-1 0 0,0 1 1 0 0,1 0 0 0 0,-1-1-1 0 0,0 1 1 0 0,0-1-1 0 0,0 1 1 0 0,0 0 0 0 0,1-1-1 0 0,-1 1 1 0 0,0-1-1 0 0,1 1 1 0 0,-1 0 0 0 0,0-1-1 0 0,1 1 1 0 0,-1-1 0 0 0,0 1-1 0 0,1-1 0 0 0,1 2-1 0 0,7 8-69 0 0,3-4-185 0 0,-8-4 114 0 0,-3-2 25 0 0,-1 1-38 0 0,0-1-59 0 0,0 0-105 0 0,0 0-123 0 0,0 0-111 0 0,0 0 79 0 0,0 0-42 0 0,0 0-603 0 0,0 0-473 0 0,0 0-900 0 0</inkml:trace>
  <inkml:trace contextRef="#ctx0" brushRef="#br0" timeOffset="8464.34">1304 215 3680 0 0,'0'0'83'0'0,"0"0"11"0"0,0 0 9 0 0,0 0 16 0 0,0 0 62 0 0,0 0 31 0 0,0 0 4 0 0,0 0 4 0 0,0 0 17 0 0,0 0 10 0 0,0 0 1 0 0,0 0-3 0 0,0 0-10 0 0,0 0-3 0 0,0 0 0 0 0,0 0-14 0 0,0 0-56 0 0,0 0-30 0 0,0 0-4 0 0,0 0-11 0 0,1 0-53 0 0,4-2-43 0 0,-3 1 22 0 0,2-1-4 0 0,-3 1 98 0 0,-1 1 16 0 0,0 0-7 0 0,0 0 6 0 0,0 0 32 0 0,0 0 9 0 0,0 0 6 0 0,0 0-1 0 0,0 0-4 0 0,0 0-2 0 0,0 0 0 0 0,0 0-8 0 0,0 0-35 0 0,0 0-18 0 0,0 0-3 0 0,0 0 0 0 0,0 0 0 0 0,0 0 0 0 0,0 0 0 0 0,1 1 0 0 0,0 1-41 0 0,1 12 104 0 0,-2-13-165 0 0,0 4 201 0 0,-1 0-72 0 0,-1 1-39 0 0,-1 3-23 0 0,0 0 4 0 0,2-3 25 0 0,-5 17 104 0 0,-4-2-57 0 0,8-16-163 0 0,1 2 45 0 0,-3 7 52 0 0,-2-4-82 0 0,-2 9 72 0 0,-7 11 94 0 0,2-15-157 0 0,8-11-10 0 0,5-3-18 0 0,-1-1 0 0 0,1 0 0 0 0,0 0-1 0 0,-1 0 1 0 0,1 1 0 0 0,0-1 0 0 0,-1 0-1 0 0,1 0 1 0 0,0 0 0 0 0,-1 0 0 0 0,1 1-1 0 0,0-1 1 0 0,-1 0 0 0 0,1 0 0 0 0,0 0-1 0 0,-1 0 1 0 0,1 0 0 0 0,0 0 0 0 0,-1 0 0 0 0,1 0-1 0 0,-1 0 1 0 0,1 0 0 0 0,0 0-2 0 0,-3 0 13 0 0,2 0 41 0 0,1 0 10 0 0,0-1-11 0 0,1-1-42 0 0,2-1-11 0 0,10-8-2 0 0,1 1 1 0 0,9-5 1 0 0,-17 11 3 0 0,1-1-1 0 0,-1 1 1 0 0,0-1 0 0 0,-1 0-1 0 0,3-2-2 0 0,17-14-6 0 0,-20 18 1 0 0,-1 0 1 0 0,0 0-1 0 0,0-1 0 0 0,0 1 0 0 0,0-1 1 0 0,1-2 4 0 0,-4 5 0 0 0,-1-1 0 0 0,1 1 0 0 0,0-1 0 0 0,-1 1 0 0 0,1-1 0 0 0,-1 1 0 0 0,0-1 0 0 0,1 0 0 0 0,-1 0 0 0 0,5-13 0 0 0,8-14-11 0 0,-6 15-41 0 0,-3 0 48 0 0,-1 1 43 0 0,3 0 42 0 0,-3 5-65 0 0,-3 1-24 0 0,3-9-43 0 0,-1 10 46 0 0,1 0 50 0 0,5-10 94 0 0,-5 13-140 0 0,-3 3-69 0 0,0 0-51 0 0,0 0-20 0 0,0 0-3 0 0,0-1 20 0 0,0 1 35 0 0,1 0-4 0 0,-1 0 76 0 0,1-1 35 0 0,0 1-57 0 0,-1 0-45 0 0,0-1-66 0 0,1 1-80 0 0,-1 0-95 0 0,0 0-110 0 0,0 0-69 0 0</inkml:trace>
  <inkml:trace contextRef="#ctx0" brushRef="#br0" timeOffset="8824.304">1543 1 4464 0 0,'0'0'99'0'0,"0"0"11"0"0,0 0 10 0 0,1 0-14 0 0,6 4 140 0 0,-1 0 114 0 0,-1 0 10 0 0,-1 1 44 0 0,7 12 1047 0 0,-7-9-885 0 0,-1-1-88 0 0,-1-3-296 0 0,-1 0-42 0 0,1 1-24 0 0,0 0-112 0 0,4 11 482 0 0,-2 1-43 0 0,-2-1-39 0 0,-1 1-38 0 0,-2-1-36 0 0,-1 0-32 0 0,-6 17 220 0 0,-4-2-103 0 0,-3 0-84 0 0,-1-1-63 0 0,-2-1-45 0 0,8-18-129 0 0,-2-3-52 0 0,-4 4-18 0 0,16-11-34 0 0,-42 39 114 0 0,22-25-90 0 0,-8 7-15 0 0,11-8-16 0 0,-1-2-34 0 0,17-11-79 0 0,-1 0 32 0 0,-1 1-5 0 0,0 0 80 0 0,-5 3 116 0 0,5-3-105 0 0,0 0-64 0 0,0 0-82 0 0,1-1-104 0 0,0 0 80 0 0,1 0-35 0 0,0 0-37 0 0,-1 0-40 0 0,1 0-44 0 0,0-1-45 0 0,-1 1-49 0 0,1 0-52 0 0,-1 0-54 0 0,1 0-57 0 0,-3 1-1005 0 0,-2 2-901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5T17:37:12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7920 0 0,'0'0'174'0'0,"0"0"29"0"0,0 0 13 0 0,0 0-74 0 0,0 0-19 0 0,0 0 85 0 0,0 0-48 0 0,0 0-42 0 0,1 0-34 0 0,0-1 6 0 0,3 0-8 0 0,-3 1-17 0 0,0 0 51 0 0,1 0 116 0 0,-2 0-69 0 0,1 0 37 0 0,6-1 291 0 0,4 0 327 0 0,4 0 243 0 0,-5 1-434 0 0,-1 0-203 0 0,-5 1-257 0 0,1 0-35 0 0,5 2 224 0 0,0-1-39 0 0,0 0-37 0 0,0-1-34 0 0,11 1 159 0 0,0-1-96 0 0,-3 0-99 0 0,8 1 40 0 0,6 0-88 0 0,-2-4-80 0 0,10-1-25 0 0,-34 3-248 0 0,1 0 80 0 0,0 0 67 0 0,0-1 57 0 0,5 1 117 0 0,17-3 374 0 0,-21 2-395 0 0,0 0-54 0 0,1 0-73 0 0,-1 1-96 0 0,-3-1-24 0 0,1 1-58 0 0,-1 0-63 0 0,1 0-70 0 0,-2-1-2 0 0,1 1-56 0 0,-1 0-60 0 0,1 0-63 0 0,-1 1-66 0 0,1-1-70 0 0,-1 0-74 0 0,1 0-76 0 0,-1 1-1162 0 0,2 0-1108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5T17:37:13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10080 0 0,'-2'0'288'0'0,"1"0"-50"0"0,1 0-46 0 0,-1 1-41 0 0,1-1 8 0 0,1 1-69 0 0,-1 0-52 0 0,2 0-38 0 0,1 2-73 0 0,-1-2 70 0 0,-1 0 63 0 0,0-1 104 0 0,7 5 113 0 0,-8-4-244 0 0,1-1 1 0 0,0 1-1 0 0,0 0 1 0 0,-1-1 0 0 0,1 1-1 0 0,0-1 1 0 0,0 0 0 0 0,0 1-1 0 0,0-1 1 0 0,0 0-1 0 0,0 1 1 0 0,0-1 0 0 0,0 0-1 0 0,0 0 1 0 0,0 0-34 0 0,15 2 563 0 0,-1 1-81 0 0,-2-1-158 0 0,0 0-60 0 0,-1-1-38 0 0,0 1-42 0 0,0 0-37 0 0,0 0-33 0 0,16 2 47 0 0,0-1-95 0 0,10 0-10 0 0,-1 2-34 0 0,41 2-20 0 0,-73-7 40 0 0,0 1-113 0 0,-1-1-68 0 0,0 0-84 0 0,0 0-94 0 0,0 1-105 0 0,0-1-115 0 0,0 0-125 0 0,-2 0 281 0 0,0 0-35 0 0,0 0-37 0 0,0 0-38 0 0,6 0-1298 0 0,3 0-1024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5T17:37:07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7088 1954 10120 0 0,'-2'-1'74'0'0,"-1"0"-47"0"0,1 0-15 0 0,0-2 89 0 0,0 1-17 0 0,0 0 34 0 0,0-1 39 0 0,0-1 43 0 0,1 3-401 0 0,1 1 44 0 0,0-1 42 0 0,0 1 39 0 0,-1-1 38 0 0,1 1 35 0 0,0-1 96 0 0,0 0 19 0 0,0 0 39 0 0,-1 0 252 0 0,1 0-106 0 0,0 0 33 0 0,0 0 214 0 0,0 0 41 0 0,0-1 1075 0 0,0 2-1152 0 0,0 0-50 0 0,0 0 19 0 0,0 0-288 0 0,1 1-38 0 0,-1-1-43 0 0,0 1-46 0 0,0 0-51 0 0,0 0-55 0 0,0 5 230 0 0,0 2 47 0 0,-7 4 13 0 0,-3 7 80 0 0,2 3-103 0 0,-4 9 10 0 0,-37 66 372 0 0,36-69-448 0 0,-4 17 89 0 0,4-9-100 0 0,3-7-26 0 0,7-9-82 0 0,2-16-24 0 0,1-1 0 0 0,-1 1 0 0 0,0-1 0 0 0,-1 1 0 0 0,1-1 0 0 0,-1 1-14 0 0,-6 18 62 0 0,7-16-55 0 0,0-2 17 0 0,1 0 0 0 0,-1 0-1 0 0,-1 0 1 0 0,1 0 0 0 0,-1 0 0 0 0,1 0-24 0 0,-1-3 64 0 0,-2 1-19 0 0,10-6-82 0 0,-1-2-61 0 0,5-16-352 0 0,-7 13 297 0 0,1 2 63 0 0,-2 3 50 0 0,0 0 0 0 0,0 1 1 0 0,0-1-1 0 0,-1 0 0 0 0,0 1 0 0 0,0-1 0 0 0,0 0 0 0 0,0 0 0 0 0,0-1 40 0 0,0 2-27 0 0,-1-1 0 0 0,1 1-1 0 0,0 0 1 0 0,1 0-1 0 0,-1-1 1 0 0,1 1-1 0 0,-1 0 1 0 0,3-2 27 0 0,-2 2-23 0 0,0-1-1 0 0,0 1 0 0 0,-1-1 1 0 0,1 0-1 0 0,-1 1 1 0 0,1-1-1 0 0,-1-1 24 0 0,2-7-57 0 0,0 0-1 0 0,1 0 1 0 0,4-7 57 0 0,-3 9-39 0 0,-1-1-1 0 0,0 1 1 0 0,-1-1 0 0 0,1-11 39 0 0,-2 16-11 0 0,0 0 0 0 0,-1 0-1 0 0,2 0 1 0 0,-1 0 0 0 0,1 0-1 0 0,0 0 1 0 0,1 0 11 0 0,6-15-13 0 0,0 5-39 0 0,10-5 17 0 0,1-1-9 0 0,-21 21 45 0 0,1 0-2 0 0,0 0 1 0 0,0 0 0 0 0,0 0 0 0 0,-1 0 0 0 0,1 0 0 0 0,0 0 0 0 0,0 0 0 0 0,1 0 0 0 0,-1 0 0 0 0,0 0 0 0 0,1 0 0 0 0,25-4 11 0 0,-13 5 42 0 0,-13 1-42 0 0,0-1 0 0 0,0 0 0 0 0,0 1 1 0 0,0-1-1 0 0,1 1 0 0 0,-1-1 1 0 0,0 1-1 0 0,0-1 0 0 0,0 1 0 0 0,-1 0 1 0 0,1-1-1 0 0,0 1 0 0 0,0 0 1 0 0,0 0-1 0 0,0 0 0 0 0,-1-1 1 0 0,1 1-1 0 0,0 0 0 0 0,-1 0 0 0 0,1 0 1 0 0,0 1-12 0 0,1 6 26 0 0,-1 2-57 0 0,-1-9 31 0 0,1 0 0 0 0,-1 1 0 0 0,0-1 0 0 0,1 0 0 0 0,-1 0 0 0 0,1 1 0 0 0,-1-1 0 0 0,1 0 0 0 0,0 0 0 0 0,0 0 0 0 0,-1 0 0 0 0,1 0 0 0 0,0 0 0 0 0,0 0 0 0 0,1 1 0 0 0,7 11 0 0 0,9 44 0 0 0,-5-25 81 0 0,0 2 51 0 0,-3-14-121 0 0,3 12-77 0 0,-6-13 27 0 0,-1-7 48 0 0,9 22-15 0 0,-8-17 18 0 0,0-2 53 0 0,-4-11-40 0 0,-1 0 35 0 0,3 6 121 0 0,1 0-115 0 0,-5-9-13 0 0,-1-1 11 0 0,0 0 0 0 0,-6-1 69 0 0,-4-3-62 0 0,-1 0-19 0 0,-26-2 2 0 0,-50-1-17 0 0,35 3 54 0 0,20 3-54 0 0,0 1-1 0 0,-3 2-36 0 0,3 0 9 0 0,2-2-34 0 0,29 0-59 0 0,1 0 46 0 0,0 0-55 0 0,0 0-45 0 0,0 0-38 0 0,0 0-96 0 0,0 0-592 0 0,1 0 522 0 0,0 0 91 0 0,1 0 74 0 0,-1-1-101 0 0,0 1-38 0 0,0 0-418 0 0,1-1 108 0 0,-1 1-53 0 0,0-1-790 0 0,1 1-617 0 0,-2 0-1177 0 0</inkml:trace>
  <inkml:trace contextRef="#ctx0" brushRef="#br0" timeOffset="4337.293">7482 1931 4928 0 0,'0'0'141'0'0,"0"0"-29"0"0,0 0 12 0 0,0 0 63 0 0,0 0 174 0 0,0 0-23 0 0,0 0-87 0 0,0 0-76 0 0,0 0-62 0 0,-1 0-53 0 0,1 0-36 0 0,-1-2-69 0 0,1 2 98 0 0,-1-1 92 0 0,1 1-26 0 0,0 0 37 0 0,-1 0 41 0 0,1-1 46 0 0,0 1 50 0 0,0 0 55 0 0,-1-1 59 0 0,1 1 63 0 0,-1-1-352 0 0,0-1 84 0 0,0 0 70 0 0,-1 0 52 0 0,-3-8 1237 0 0,3 8-1251 0 0,1 0-35 0 0,-1 0-21 0 0,1 1-70 0 0,-1-1-86 0 0,1 1-100 0 0,0 1 398 0 0,0-1-301 0 0,1 1 39 0 0,0-3 231 0 0,-2 0 79 0 0,0-7 688 0 0,1 8-822 0 0,0-1-44 0 0,1 1-29 0 0,-1 1-111 0 0,1 0 3 0 0,0 1-8 0 0,0 0-9 0 0,5-4-8 0 0,8-4 309 0 0,-9 7-330 0 0,0 2-59 0 0,-3-1 46 0 0,0 3 91 0 0,1 1-34 0 0,5 6 44 0 0,-2-4-76 0 0,13 30 148 0 0,-8-11-138 0 0,-2-4-73 0 0,13 24 59 0 0,-3-11 56 0 0,1-2 0 0 0,5 5-147 0 0,-3-8 49 0 0,1-1-47 0 0,-11-16 20 0 0,17 17 95 0 0,-22-24-52 0 0,-2 0-28 0 0,3-1-16 0 0,1-2 37 0 0,-3 0-25 0 0,0-1 71 0 0,0-1 87 0 0,2-2 169 0 0,-1-3-6 0 0,-2 0-174 0 0,-2 0-90 0 0,1 0-74 0 0,0-4 134 0 0,3-17 365 0 0,-5 14-324 0 0,-1-9 107 0 0,1 0-47 0 0,1-1-40 0 0,-2 0-47 0 0,2-3-47 0 0,0 0 0 0 0,3-12-117 0 0,2-13 82 0 0,-3 31-83 0 0,3-11 45 0 0,1-1-7 0 0,-8 31-36 0 0,9-42 152 0 0,-3 21-122 0 0,-1 3-40 0 0,-5 17-177 0 0,0 1 65 0 0,1-1 57 0 0,-1 1 49 0 0,0-1 88 0 0,1-1 401 0 0,-1 2-405 0 0,0-1-38 0 0,0 1-66 0 0,0-1-109 0 0,0 1 23 0 0,0 0-37 0 0,0 0-40 0 0,0 0-43 0 0,0-1-47 0 0,0 1-49 0 0,0 0-54 0 0,0 0-55 0 0,1 0-60 0 0,-1 0-63 0 0,0 0-65 0 0,0-1-69 0 0,0 2 239 0 0,-1-1-63 0 0,1 1-57 0 0,0-1-50 0 0,0 1-182 0 0,-1-1-49 0 0,1 1-221 0 0,0 1-595 0 0</inkml:trace>
  <inkml:trace contextRef="#ctx0" brushRef="#br0" timeOffset="-213993.428">2275 465 11048 0 0,'0'0'154'0'0,"0"0"-33"0"0,0-1 39 0 0,1 1-85 0 0,-2-2-12 0 0,1 1 8 0 0,-3-1 77 0 0,3 2 48 0 0,0 0 41 0 0,-1 0-75 0 0,0 1-33 0 0,-2 2 49 0 0,1 0-84 0 0,-3 4 42 0 0,4-5-27 0 0,-12 19 651 0 0,2 1-86 0 0,2 1-89 0 0,1 1-93 0 0,2 0-94 0 0,1 0-97 0 0,1 0-101 0 0,1 0-104 0 0,2-12-167 0 0,1 0 43 0 0,0 13 71 0 0,2-2 74 0 0,0-14-31 0 0,-1 0-1 0 0,1 0 1 0 0,1 0-1 0 0,2 5-85 0 0,2 2 74 0 0,3-1-60 0 0,1-2-84 0 0,2-1-105 0 0,-3-6-12 0 0,1 0-63 0 0,1-2-70 0 0,1-1-76 0 0,-12-3 142 0 0,0 0-38 0 0,1 1-392 0 0,-1-1 96 0 0,1 0-52 0 0,1-1-752 0 0,1 0-590 0 0,2-1-1122 0 0</inkml:trace>
  <inkml:trace contextRef="#ctx0" brushRef="#br0" timeOffset="-213578.1">2457 591 10392 0 0,'0'0'233'0'0,"0"0"39"0"0,0 0-32 0 0,0 1-103 0 0,0-1-76 0 0,-2 4-19 0 0,1-2 15 0 0,-5 8-79 0 0,1 1 81 0 0,0 2 71 0 0,0 0 63 0 0,1 3 106 0 0,1 1 59 0 0,0 3 126 0 0,1 7 293 0 0,3-17-520 0 0,0 0 49 0 0,0-8-188 0 0,0 1 1 0 0,-1 0-1 0 0,1-1 1 0 0,1 1-1 0 0,-1 0 1 0 0,0-1 0 0 0,0 0-1 0 0,1 1 1 0 0,0-1-119 0 0,9 9 626 0 0,0-7-268 0 0,-2-2-115 0 0,2-3-69 0 0,-2-1 12 0 0,-1 0-1 0 0,0 0 0 0 0,6-3-185 0 0,5-3 229 0 0,-1-1-42 0 0,0-2-48 0 0,-1 0-54 0 0,0-1-62 0 0,-1 0-67 0 0,-3 2-39 0 0,0 1-45 0 0,0 0-49 0 0,-1 1-52 0 0,-9 6 192 0 0,0 1 1 0 0,-1 0-1 0 0,1-1 0 0 0,0 1 1 0 0,0 0-1 0 0,0 0 0 0 0,0 0 37 0 0,14 0-230 0 0,-16 5 108 0 0,4 12 61 0 0,-3 1-12 0 0,-1 0 59 0 0,3 21 21 0 0,0-24-8 0 0,1-6 13 0 0,-3-6 51 0 0,0-1 66 0 0,1 0 89 0 0,3-3 178 0 0,1 0-4 0 0,-3 0-181 0 0,-1 0-91 0 0,-1 1-68 0 0,0 0-76 0 0,-1 0-80 0 0,10-5 222 0 0,0-3-47 0 0,0-3-31 0 0,4-7-34 0 0,-10 12-9 0 0,0 1-82 0 0,-1 0 34 0 0,4-7 34 0 0,-1-1 75 0 0,8-20 146 0 0,-11 24-181 0 0,0-1-43 0 0,0-2-80 0 0,0 0-107 0 0,-2 6 45 0 0,-1 0-42 0 0,1 1-44 0 0,-1-1-49 0 0,0 0-53 0 0,1 1-55 0 0,-1-1-60 0 0,-1 1-63 0 0,1 5 140 0 0,-1-1-54 0 0,0 1-49 0 0,0 0-42 0 0,0-1-155 0 0,0 1-42 0 0,0-1-187 0 0,0-1-503 0 0</inkml:trace>
  <inkml:trace contextRef="#ctx0" brushRef="#br0" timeOffset="-213316.246">2941 319 9408 0 0,'0'0'273'0'0,"0"0"-5"0"0,0 1-175 0 0,3 5-79 0 0,0 0 5 0 0,0-1 35 0 0,3 6 141 0 0,3 4 190 0 0,3 10 363 0 0,-7-14-452 0 0,-1 1-52 0 0,-1 1-84 0 0,0 1 302 0 0,-1-1-45 0 0,1 3 3 0 0,0-1-51 0 0,0 0-46 0 0,0 0-42 0 0,-1 0-38 0 0,1 0-35 0 0,1 16 121 0 0,-1-7-134 0 0,-1 0-42 0 0,-1 0 28 0 0,-1 0 1 0 0,-2 3-182 0 0,2-21-142 0 0,-1 1 62 0 0,0-1 56 0 0,-1 0 47 0 0,0 2 73 0 0,-1 0 57 0 0,-10 16 480 0 0,7-14-430 0 0,0-3-126 0 0,2-3-83 0 0,1-1-36 0 0,0 1-41 0 0,-1-1-44 0 0,0 1-49 0 0,1-1-54 0 0,-1 0-59 0 0,0 1-62 0 0,0-1-66 0 0,0 0-73 0 0,0 0-75 0 0,-1 0-81 0 0,1-1-85 0 0,0 1-89 0 0,-2 1-871 0 0,0-1-63 0 0,1-1 81 0 0</inkml:trace>
  <inkml:trace contextRef="#ctx0" brushRef="#br0" timeOffset="-210331.482">3432 719 7168 0 0,'0'0'208'0'0,"0"0"-56"0"0,0 0-74 0 0,0 0-51 0 0,-2-2-35 0 0,1 1 41 0 0,-1-1 98 0 0,0 0-1 0 0,0 1 1 0 0,0-1-1 0 0,-1 1 1 0 0,1-1-1 0 0,0 1 1 0 0,-1 0-1 0 0,1 0 1 0 0,-1 0-1 0 0,-1 0-130 0 0,-6 0 379 0 0,-2 3-77 0 0,-2 2 451 0 0,0-1-102 0 0,4 0-202 0 0,-1 0-43 0 0,-12 5 315 0 0,8-2-289 0 0,0 2-58 0 0,0 1-52 0 0,1 0-42 0 0,-2 3 9 0 0,0 0-37 0 0,6-2-30 0 0,0-1 0 0 0,1 1 1 0 0,-4 5-223 0 0,8-7 118 0 0,-1-1 0 0 0,2 0 1 0 0,-1 1-1 0 0,-2 6-118 0 0,6-12 26 0 0,0 0 0 0 0,0 1-1 0 0,0-1 1 0 0,0 1-1 0 0,1-1 1 0 0,-1 1 0 0 0,1-1-1 0 0,0 1 1 0 0,0-1-1 0 0,0 1 1 0 0,0-1 0 0 0,0 1-1 0 0,0 0 1 0 0,1-1-1 0 0,-1 1 1 0 0,1-1 0 0 0,0 1-1 0 0,0 1-25 0 0,0-1 5 0 0,1-1 0 0 0,-1 0-1 0 0,0 1 1 0 0,1-1 0 0 0,0 0 0 0 0,-1 0 0 0 0,1 0-1 0 0,0 0 1 0 0,0 0 0 0 0,0 0 0 0 0,2 1-5 0 0,-1-2 20 0 0,0 1 0 0 0,0-1 0 0 0,0 1 0 0 0,0-1 0 0 0,0 0 0 0 0,1 0 0 0 0,-1-1 0 0 0,0 1 0 0 0,1-1 0 0 0,0 1-20 0 0,3 0 34 0 0,-3-1 4 0 0,1 0 0 0 0,0 0 0 0 0,0 0 0 0 0,0 0 0 0 0,0-1 0 0 0,2 0-38 0 0,29-8 157 0 0,-11 1-84 0 0,-15 5-47 0 0,0-1 0 0 0,0 0-1 0 0,0 0 1 0 0,-1-1-1 0 0,0-1 1 0 0,0 0 0 0 0,0 0-1 0 0,-1 0 1 0 0,0-1-1 0 0,4-5-25 0 0,-6 6 31 0 0,-1 1 0 0 0,-1-1-1 0 0,1-1 1 0 0,-1 1-1 0 0,0-1 1 0 0,3-6-31 0 0,-3 3 24 0 0,0 0 0 0 0,0 0 0 0 0,-1-1 0 0 0,1-5-24 0 0,-1-4-4 0 0,0 0 0 0 0,-1-2 4 0 0,0-39-131 0 0,0 21-34 0 0,-2 16 112 0 0,-1-12 13 0 0,2-28-19 0 0,6-20 70 0 0,-7 65 60 0 0,1-3 132 0 0,4 2 82 0 0,-4 18-231 0 0,0 0 69 0 0,0 1 38 0 0,-1 2 201 0 0,-1 2-127 0 0,0 0-154 0 0,1-1-36 0 0,-1 2-54 0 0,1-1-98 0 0,1 79 214 0 0,1-1-88 0 0,1 84-28 0 0,-2-139 9 0 0,4 18 0 0 0,-2-18 0 0 0,-1 17 0 0 0,-2-37-9 0 0,0-2 19 0 0,0 1-1 0 0,0-1 1 0 0,1 1 0 0 0,-1 0-1 0 0,1-1 1 0 0,1 4-10 0 0,6 14-3 0 0,-8-21-101 0 0,0-1-64 0 0,0 0-22 0 0,0 0 56 0 0,0 0-13 0 0,0 0-75 0 0,0 0-212 0 0,0 0 166 0 0,0 0 38 0 0,0 0-131 0 0,1 0 141 0 0,-1 0 55 0 0,2 0-209 0 0,-1 0 173 0 0,0-1-106 0 0,0 1 99 0 0,0 0-47 0 0,-1-1-131 0 0,1 1-49 0 0,-1-1-44 0 0,1 1-38 0 0,-1-1-147 0 0,1 1-37 0 0,0-2-1534 0 0</inkml:trace>
  <inkml:trace contextRef="#ctx0" brushRef="#br0" timeOffset="-209881.882">3680 505 8272 0 0,'0'0'241'0'0,"1"-1"-10"0"0,-1 0-211 0 0,0 0 1 0 0,1 1-1 0 0,-1-1 1 0 0,0 1-1 0 0,1 0 1 0 0,-1-1-1 0 0,1 1 0 0 0,-1-1 1 0 0,0 1-1 0 0,1-1 1 0 0,-1 1-1 0 0,1 0 1 0 0,-1-1-1 0 0,1 1 1 0 0,-1 0-1 0 0,1 0 1 0 0,0-1-21 0 0,2 1 285 0 0,-3 0-128 0 0,2 0 647 0 0,-2 0-374 0 0,-1 1-87 0 0,1-1-73 0 0,0 1-63 0 0,0 1-35 0 0,-1-1-49 0 0,0 4 140 0 0,0-2-118 0 0,1-2-22 0 0,-1 1 39 0 0,-1 7 286 0 0,0 1-56 0 0,0 0-51 0 0,0-1-47 0 0,-1 5 59 0 0,0 0-81 0 0,0 0-66 0 0,1 0-54 0 0,-2 12 25 0 0,0 16 13 0 0,3-23-79 0 0,-2 20 29 0 0,2-31-102 0 0,0 0 0 0 0,1 0 1 0 0,0-1-1 0 0,0 1 0 0 0,1 0 0 0 0,-1 0 1 0 0,3 5-39 0 0,-1-5-4 0 0,0 2 124 0 0,4 1 214 0 0,-6-10-314 0 0,0-1 1 0 0,1 1-1 0 0,-1-1 1 0 0,1 0-1 0 0,-1 1 1 0 0,1-1-1 0 0,-1 0 1 0 0,1 1-1 0 0,-1-1 1 0 0,1 0-1 0 0,-1 1 0 0 0,1-1 1 0 0,-1 0-1 0 0,1 0 1 0 0,-1 0-1 0 0,1 0 1 0 0,-1 0-1 0 0,1 1 1 0 0,0-1-21 0 0,10-3 216 0 0,-8 2-151 0 0,1-1-1 0 0,0 0 1 0 0,-1 0-1 0 0,1 0 1 0 0,-1-1-1 0 0,0 1 1 0 0,2-2-65 0 0,12-15 261 0 0,-8 7-138 0 0,0-2-45 0 0,-2 1-55 0 0,-1 0-68 0 0,6-6-15 0 0,-8 14 63 0 0,1 0 0 0 0,-1 0-1 0 0,1 0 1 0 0,1 0-3 0 0,-1 0 53 0 0,0 4-32 0 0,-1 1-50 0 0,1 2-54 0 0,2 5-97 0 0,-1 2 1 0 0,-2-4 96 0 0,-3-1 54 0 0,1-2 50 0 0,8 32-182 0 0,-6-16 125 0 0,2-1 38 0 0,0-4-38 0 0,6 13-22 0 0,-3-9 58 0 0,-1-4 43 0 0,2-1 49 0 0,3 0 113 0 0,-5-7-60 0 0,0-1 34 0 0,1-1 36 0 0,0-2 38 0 0,2-1 42 0 0,0-1 44 0 0,10-5 176 0 0,-2-3-80 0 0,-1-3-73 0 0,-3-2-66 0 0,-3-3-56 0 0,-1-2-51 0 0,-4-2-42 0 0,-2-1-35 0 0,-1-18-23 0 0,-2 20 35 0 0,-2 0 1 0 0,-2-11-125 0 0,-1 1 78 0 0,-6-5-58 0 0,4 18-52 0 0,-2 1-35 0 0,-2 0-41 0 0,0 2-46 0 0,-3 0-52 0 0,0 2-57 0 0,-4-3-167 0 0</inkml:trace>
  <inkml:trace contextRef="#ctx0" brushRef="#br0" timeOffset="-204686.006">4430 537 5192 0 0,'-1'-4'275'0'0,"0"2"-222"0"0,0 1-32 0 0,1 0 56 0 0,0 1 84 0 0,0 0 185 0 0,0 0 317 0 0,0 0 29 0 0,0 0-16 0 0,0 0-86 0 0,0 0-40 0 0,0 0-6 0 0,0 0-18 0 0,0 0-72 0 0,0 0-36 0 0,-4 17 323 0 0,-1 0-94 0 0,-1 0-88 0 0,1 0-81 0 0,-2 0-76 0 0,1 0-70 0 0,-1 0-63 0 0,0-1-57 0 0,-5 11 23 0 0,0-1-106 0 0,-3 6-78 0 0,-8 15-100 0 0,-6 11-22 0 0,20-38 90 0 0,0 0 39 0 0,6-15-29 0 0,-13 28 17 0 0,11-24 10 0 0,-1 1 44 0 0,6-9-3 0 0,0-1-21 0 0,0 0-10 0 0,0 0-1 0 0,0 0 6 0 0,0 0 1 0 0,0-4 14 0 0,2 1-38 0 0,1-3-28 0 0,3-1-31 0 0,0-3 12 0 0,1-4 30 0 0,0 0-61 0 0,5-10-120 0 0,12-33-337 0 0,-17 39 400 0 0,1-1 74 0 0,-1-2 13 0 0,-4 12 0 0 0,0 0 0 0 0,1 0 0 0 0,4-8 0 0 0,4-5-5 0 0,-9 16 5 0 0,1-1 1 0 0,-1 1 0 0 0,1 0 0 0 0,0 0 0 0 0,3-2-1 0 0,-5 6-6 0 0,-1 0 1 0 0,1 1-1 0 0,0-1 1 0 0,0 1 0 0 0,0 0-1 0 0,0-1 1 0 0,0 1 0 0 0,1 0 5 0 0,-1 0-14 0 0,0 0 1 0 0,1 0-1 0 0,-1 1 1 0 0,1-1-1 0 0,-1 1 1 0 0,1 0-1 0 0,-1-1 1 0 0,3 1 13 0 0,11 4 3 0 0,-15-4 2 0 0,1 1 0 0 0,-1 0 1 0 0,0 0-1 0 0,0 0 0 0 0,1 0 1 0 0,-1 0-1 0 0,0 1 1 0 0,0-1-1 0 0,0 0 0 0 0,0 1-5 0 0,5 5 8 0 0,-1-2-8 0 0,0 1 0 0 0,0 0 0 0 0,-1 0 0 0 0,0 0 0 0 0,0 0 0 0 0,0 1 0 0 0,1 4 0 0 0,13 21-11 0 0,-14-25-13 0 0,12 16-9 0 0,-12-18 33 0 0,0 0 1 0 0,0 0-1 0 0,0 0 1 0 0,0-1-1 0 0,1 1 0 0 0,0-1 1 0 0,0-1-1 0 0,0 1 1 0 0,3 1-1 0 0,-3-2-10 0 0,1 1 84 0 0,8 4 277 0 0,-8-6-238 0 0,-2 1 4 0 0,-7 1-52 0 0,-4 1-31 0 0,-11 4 87 0 0,-1-3-85 0 0,1-1-53 0 0,-24 4-86 0 0,17-4 85 0 0,1 1 100 0 0,6-1 26 0 0,0-1-66 0 0,0 0-51 0 0,1-1-37 0 0,-29 7-145 0 0,-7-2 178 0 0,34-6 18 0 0,0 0 0 0 0,-18-1-5 0 0,26-2-10 0 0,5-1-49 0 0,6-1-61 0 0,4-1-78 0 0,1 1-92 0 0,1 0-105 0 0,0 0-121 0 0,-4 2 208 0 0,-1 1-36 0 0,0 0 279 0 0,0-1-275 0 0,0 1-49 0 0,0-1-42 0 0,0 1-39 0 0,1-1-135 0 0,-1 1-38 0 0,4-1-1417 0 0,-5 1 2045 0 0</inkml:trace>
  <inkml:trace contextRef="#ctx0" brushRef="#br0" timeOffset="-204211.194">4776 465 7256 0 0,'0'0'165'0'0,"0"0"22"0"0,0 0 7 0 0,0 0 41 0 0,0 0 126 0 0,0 0 58 0 0,0 0-197 0 0,-1 0-44 0 0,1 2 71 0 0,-1 0-102 0 0,-1 5 90 0 0,2-5-122 0 0,0 0 49 0 0,0 8 442 0 0,0 1-78 0 0,0 1-18 0 0,0 0-80 0 0,0 0-72 0 0,0 0-63 0 0,1 2-11 0 0,0 1-61 0 0,0 2-15 0 0,3 10 38 0 0,5 38-69 0 0,0 2 23 0 0,2-25-146 0 0,-7-33-35 0 0,-1 0 34 0 0,5 12 182 0 0,-4-11 19 0 0,0 1 0 0 0,1-1 0 0 0,3 4-254 0 0,1-1 179 0 0,1-2-75 0 0,-9-10 121 0 0,-1 0-26 0 0,1 0-85 0 0,1 0-54 0 0,4 0 7 0 0,-3-1 2 0 0,-2 0 23 0 0,1 0 44 0 0,-1-1 55 0 0,0 1 63 0 0,9-7 284 0 0,-2-2-72 0 0,-1-1-66 0 0,-1-1-62 0 0,0 0-56 0 0,-1-2-52 0 0,0 1-47 0 0,-1 0-42 0 0,1-2-25 0 0,0 2-42 0 0,1-4 40 0 0,-1 0-36 0 0,4-18-1 0 0,4-9-47 0 0,-4 9 23 0 0,3-5-49 0 0,-1 13 52 0 0,-6 15-51 0 0,6-13 59 0 0,-5 11-53 0 0,0 0-59 0 0,-2 4-32 0 0,1 0-50 0 0,-5 8-42 0 0,1-1 53 0 0,0 1 44 0 0,0-1 38 0 0,1-1 59 0 0,2-4 215 0 0,-2 4-228 0 0,-1 1-74 0 0,0 0-85 0 0,1 0-103 0 0,-1 1 81 0 0,-1 1-33 0 0,1-2-151 0 0,0 1-80 0 0,0 0-87 0 0,0-1-96 0 0,0 1-101 0 0,1 0-109 0 0,-1 0-116 0 0,0 0-123 0 0,0-1-1204 0 0,1 0-1285 0 0</inkml:trace>
  <inkml:trace contextRef="#ctx0" brushRef="#br0" timeOffset="209056.53">126 655 10968 0 0,'0'0'248'0'0,"0"0"34"0"0,0 0 21 0 0,0 0-34 0 0,-1 2-149 0 0,-3 11 103 0 0,2-10-158 0 0,1 0 0 0 0,0 0 1 0 0,0 0-1 0 0,0 0 1 0 0,1 0-1 0 0,-1 0 0 0 0,1 2-65 0 0,-4 18 606 0 0,1-6-167 0 0,3-5-174 0 0,2 19 374 0 0,-2-15-362 0 0,0-1-37 0 0,-1 0-53 0 0,1 0-43 0 0,0 0-48 0 0,2 0-51 0 0,-1 2 31 0 0,0-1-53 0 0,2 23-27 0 0,-1-26 32 0 0,1 0 37 0 0,8 20 103 0 0,-5-20-127 0 0,0 3-55 0 0,0 0-99 0 0,-5-14-32 0 0,0 0 63 0 0,2 4-1 0 0,-2-4 10 0 0,0 1-78 0 0,0-2 32 0 0,-1 0-35 0 0,1 0-39 0 0,-1 0-46 0 0,1 0-50 0 0,-1 1-55 0 0,1-2-6 0 0,-1 1-51 0 0,0 0-47 0 0,0 0-41 0 0,1 0-142 0 0,-1 0-40 0 0,0 0-173 0 0,1 1-464 0 0</inkml:trace>
  <inkml:trace contextRef="#ctx0" brushRef="#br0" timeOffset="209345.857">5 1119 10512 0 0,'0'0'233'0'0,"0"0"-73"0"0,0 0-36 0 0,0 0 28 0 0,0-1-103 0 0,-1 1-50 0 0,-1-1-131 0 0,2 0 133 0 0,-1 0 39 0 0,1 1 34 0 0,0 0 43 0 0,-1-1 49 0 0,1 1 30 0 0,0 0 48 0 0,0-1 56 0 0,0 1 58 0 0,0 0 65 0 0,0 0 69 0 0,1 0 75 0 0,-1 0 78 0 0,8-2-200 0 0,0 1-66 0 0,1 0-59 0 0,0 0-54 0 0,2 1-8 0 0,0 0-57 0 0,6 1 15 0 0,0-1-68 0 0,22 2 138 0 0,-19-3-169 0 0,1 0-34 0 0,20-4 16 0 0,17-1-8 0 0,-46 5-88 0 0,0-1 1 0 0,1-1 0 0 0,1 0-4 0 0,6-2-62 0 0,-16 5-83 0 0,-1-1 60 0 0,7-2-26 0 0,-6 2 13 0 0,-2 0-10 0 0,1 0-51 0 0,-1 0-83 0 0,1 0-88 0 0,0 0-102 0 0,0 0-118 0 0,-2 0 168 0 0,0 1-56 0 0,0-1-49 0 0,0 1-42 0 0,0-1-154 0 0,0 0-42 0 0,0 1-185 0 0,1-2-502 0 0</inkml:trace>
  <inkml:trace contextRef="#ctx0" brushRef="#br0" timeOffset="209592.419">45 665 10944 0 0,'0'0'248'0'0,"0"0"34"0"0,0 0-133 0 0,0-1-37 0 0,1 1 27 0 0,-1-2-82 0 0,2-1-1 0 0,-1 2-4 0 0,0 1 42 0 0,10-10-97 0 0,0 2 124 0 0,2 3 124 0 0,3 2 123 0 0,23-4 497 0 0,-20 3-453 0 0,0 1-69 0 0,-12 3-435 0 0,-1-1 68 0 0,0 1 57 0 0,1-1 48 0 0,5 1 177 0 0,17 0 492 0 0,-20 0-588 0 0,0 1-79 0 0,-4-1-82 0 0,0 1-44 0 0,1-1-49 0 0,-1 0-54 0 0,0 1-78 0 0,1 0-76 0 0,0-1-84 0 0,-1 1-90 0 0,1 0-97 0 0,-1-1-105 0 0,1 1-111 0 0,-1 0-119 0 0,2 0-956 0 0,3 0-1065 0 0</inkml:trace>
  <inkml:trace contextRef="#ctx0" brushRef="#br0" timeOffset="209857.485">492 1041 11720 0 0,'0'0'264'0'0,"0"0"-39"0"0,0 1-53 0 0,-1 0-45 0 0,0 0-36 0 0,0 1-16 0 0,-2 4 58 0 0,2-3-50 0 0,-2 7 15 0 0,2 14-15 0 0,1-23-57 0 0,0 3 4 0 0,1-1-1 0 0,-1 0 1 0 0,0 0-1 0 0,1 0 1 0 0,0 1 0 0 0,0-1-1 0 0,0 0 1 0 0,0 0-1 0 0,0 0 1 0 0,1 0 0 0 0,-1-1-1 0 0,1 1 1 0 0,0 0-1 0 0,0 0 1 0 0,0-1 0 0 0,0 1-1 0 0,0-1 1 0 0,1 1-30 0 0,-1-1 25 0 0,1 0 0 0 0,-1-1 0 0 0,1 1 0 0 0,-1 0 1 0 0,1-1-1 0 0,0 0 0 0 0,0 1 0 0 0,-1-1 0 0 0,1 0 0 0 0,0 0 0 0 0,0-1 1 0 0,0 1-1 0 0,0-1 0 0 0,0 1 0 0 0,0-1 0 0 0,0 0 0 0 0,0 0 0 0 0,0 0 1 0 0,2-1-26 0 0,11-2 37 0 0,10-4 83 0 0,-2-6 11 0 0,-12 1-71 0 0,3-6 51 0 0,-13 17-101 0 0,-1 0 0 0 0,1-1 0 0 0,0 1-1 0 0,-1-1 1 0 0,1 1 0 0 0,-1-1 0 0 0,0 0 0 0 0,0 0-1 0 0,0 1 1 0 0,0-1 0 0 0,0 0 0 0 0,0 0 0 0 0,0 0-1 0 0,0 0 1 0 0,-1 0 0 0 0,1 0 0 0 0,-1-1 0 0 0,1 1-10 0 0,-1 0 9 0 0,0 0 1 0 0,0 1 0 0 0,-1-1 0 0 0,1 0 0 0 0,0 0 0 0 0,-1 1 0 0 0,1-1 0 0 0,-1 0 0 0 0,1 1 0 0 0,-1-1 0 0 0,0 1-1 0 0,1-1 1 0 0,-1 1 0 0 0,0-1 0 0 0,0 1 0 0 0,0-1-10 0 0,-13-10 49 0 0,7 6-48 0 0,6 5-136 0 0,-1 0 41 0 0,-1-1 4 0 0,-2 1 102 0 0,-6 0 157 0 0,6 1-169 0 0,1 0-73 0 0,0 0-93 0 0,0 0-118 0 0,2 1 90 0 0,0-1-39 0 0,1 0-41 0 0,-1 0-45 0 0,0 1-48 0 0,0-1-50 0 0,1 0-55 0 0,-1 0-56 0 0,1 1-60 0 0,-1-1-63 0 0,-2 1-1046 0 0,-1 1-961 0 0,4-2 2597 0 0</inkml:trace>
  <inkml:trace contextRef="#ctx0" brushRef="#br0" timeOffset="211942.81">1180 50 6648 0 0,'-4'-4'95'0'0,"-6"-8"413"0"0,8 9-440 0 0,1-2-43 0 0,-1 2-6 0 0,1 0 37 0 0,-4-2 150 0 0,-1 0 169 0 0,-6-1 339 0 0,-1 4 21 0 0,4 1-322 0 0,2 1-162 0 0,4 0-168 0 0,0 0-33 0 0,-22 6 638 0 0,2 4-108 0 0,1 4-87 0 0,1 3-68 0 0,-2 7 26 0 0,15-14-204 0 0,0 1 1 0 0,1 0-1 0 0,0 0 1 0 0,-3 8-248 0 0,3-2 168 0 0,1 0-34 0 0,-4 7 35 0 0,3-4-48 0 0,1 1-48 0 0,-5 44 18 0 0,9-54-72 0 0,-4 41-73 0 0,3 1 1 0 0,2 52 53 0 0,5-14 11 0 0,-1-34-11 0 0,4 116 0 0 0,-7-110 72 0 0,2 0 43 0 0,7 142 374 0 0,-4-117-317 0 0,3-3-19 0 0,-2-28-8 0 0,0-1 75 0 0,-3-28-70 0 0,0 0 34 0 0,-1 45 362 0 0,-4-25-137 0 0,-1-29-250 0 0,-2-2 69 0 0,-3 1 107 0 0,-9 6 219 0 0,14-21-453 0 0,0-1 0 0 0,0 1 0 0 0,0-1 0 0 0,0 1 1 0 0,-4 1-102 0 0,-11 4 249 0 0,1-4-125 0 0,-1-3-100 0 0,8-1-55 0 0,1-1 46 0 0,-21-7 156 0 0,18 4-144 0 0,5 1-52 0 0,0-1-43 0 0,0 1-53 0 0,0-1-62 0 0,0 0-72 0 0,0 0-82 0 0,1 0-90 0 0,-1 0-102 0 0,6 4 445 0 0,-1-1-342 0 0,0 0-66 0 0,0-1-57 0 0,0 1-51 0 0,0 0-176 0 0,0 0-51 0 0,-1-1-212 0 0,-1 0-575 0 0</inkml:trace>
  <inkml:trace contextRef="#ctx0" brushRef="#br0" timeOffset="214048.457">1587 601 10448 0 0,'0'0'233'0'0,"0"0"39"0"0,0 0 16 0 0,0 0-32 0 0,0 0-189 0 0,0 0-33 0 0,-3 6-12 0 0,-4 8 106 0 0,0-1 66 0 0,-1 0 58 0 0,-1 0 47 0 0,-2 2 110 0 0,-1 0 41 0 0,-26 28 985 0 0,23-27-910 0 0,1 1-55 0 0,4-6-304 0 0,-9 11 87 0 0,0 0-58 0 0,-22 20 70 0 0,27-29-173 0 0,1-1-1 0 0,-2-1 1 0 0,-7 4-92 0 0,-8 2 147 0 0,9-9-111 0 0,1-7 73 0 0,18-1-92 0 0,0 0 0 0 0,-1 0 0 0 0,1-1 0 0 0,0 1-1 0 0,0-1 1 0 0,0 0 0 0 0,0 0 0 0 0,0 0 0 0 0,0 0 0 0 0,0 0 0 0 0,0 0 0 0 0,0 0 0 0 0,0-1 0 0 0,0 1 0 0 0,1-1 0 0 0,-1 1-1 0 0,0-1-16 0 0,1 0 23 0 0,0 1-1 0 0,0-1 1 0 0,1 0-1 0 0,-1 0 0 0 0,0 0 1 0 0,1 0-1 0 0,-1 0 0 0 0,1 0 1 0 0,0 0-1 0 0,-1 0 0 0 0,1 0 1 0 0,0-1-23 0 0,-1-10 95 0 0,-1 1-31 0 0,2 0-43 0 0,2-2-47 0 0,1 1-49 0 0,2-1-52 0 0,0 1-56 0 0,0 1-58 0 0,1 1-62 0 0,-4 6 211 0 0,1 1 1 0 0,1-1 0 0 0,-1 1-1 0 0,1 0 1 0 0,-1 0 0 0 0,5-3 91 0 0,-5 4-46 0 0,0 1 1 0 0,0 0 0 0 0,0 0-1 0 0,0 0 1 0 0,0 0 0 0 0,1 0-1 0 0,-1 0 1 0 0,1 1 0 0 0,-1 0 0 0 0,3-1 45 0 0,-4 2-2 0 0,0 0 1 0 0,0 0 0 0 0,0 0 0 0 0,0 0 0 0 0,-1 0 0 0 0,1 1 0 0 0,0-1 0 0 0,0 1-1 0 0,0-1 1 0 0,0 1 0 0 0,-1 0 0 0 0,1 0 0 0 0,0 0 0 0 0,-1 0 0 0 0,1 0 0 0 0,0 0 0 0 0,-1 0-1 0 0,1 0 1 0 0,-1 1 0 0 0,0-1 0 0 0,1 0 0 0 0,-1 1 1 0 0,18 22 7 0 0,-9-7 45 0 0,-3-6 34 0 0,-2-2-20 0 0,-1 1 34 0 0,10 14 245 0 0,1 3 157 0 0,-8-14-232 0 0,0-1 48 0 0,2-1 61 0 0,1-3 75 0 0,-8-6-377 0 0,-1-1-59 0 0,-1 0-15 0 0,1 1 29 0 0,1 0 28 0 0,1 2 43 0 0,0-1-81 0 0,-1 0-80 0 0,0 1-65 0 0,-1-1-50 0 0,0 1-54 0 0,3 2-359 0 0,-2-5-209 0 0,-2-1 366 0 0,0 0 39 0 0,0 1 37 0 0,0-1 32 0 0,0 1-230 0 0,0-1 100 0 0,1 1 114 0 0,-1-1 47 0 0,1 1-525 0 0,-1 0 429 0 0,1-1-69 0 0,-1 0 185 0 0,0 0-36 0 0,0 1-1649 0 0,0-1-1091 0 0</inkml:trace>
  <inkml:trace contextRef="#ctx0" brushRef="#br0" timeOffset="214315.468">1568 931 9136 0 0,'0'0'266'0'0,"0"0"1"0"0,0 0-199 0 0,1 0-40 0 0,4 2 436 0 0,-1 0 34 0 0,12 8 1959 0 0,-12-7-1768 0 0,-1 1-82 0 0,0-2-241 0 0,-1 0-69 0 0,0 1-79 0 0,0 0-91 0 0,-1-2 99 0 0,-1 0-37 0 0,2 2 88 0 0,-1 0-81 0 0,0-1-130 0 0,0 1-10 0 0,1 2 37 0 0,-1-2 65 0 0,6 14 322 0 0,-2 1-118 0 0,-2 0-105 0 0,0 1-92 0 0,-1-1-82 0 0,1-1-65 0 0,-2-2 35 0 0,-1-14-269 0 0,1 0 67 0 0,-1 0 58 0 0,0 0 53 0 0,1 0 70 0 0,0 0 92 0 0,1 2 492 0 0,-2-3-522 0 0,1 1-39 0 0,0-1-53 0 0,-1 1-66 0 0,1-1-79 0 0,-1 0-91 0 0,1 0-64 0 0,-1 0-91 0 0,0 0-102 0 0,1 0-110 0 0,-1 0-119 0 0,0 0 312 0 0,0 0-32 0 0,1 0-35 0 0,-1 0-36 0 0,0 0-36 0 0,0 0-38 0 0,2-1-794 0 0,0 1-230 0 0,2-2-861 0 0</inkml:trace>
  <inkml:trace contextRef="#ctx0" brushRef="#br0" timeOffset="214490.49">1689 789 11000 0 0,'0'0'-50'0'0,"0"-1"-9"0"0,0 1 66 0 0,0-1 55 0 0,0 0 46 0 0,1-2 201 0 0,-1-2 306 0 0,0 3-376 0 0,0 0-47 0 0,-1 0-79 0 0,1 2 249 0 0,0 0 20 0 0,0 0-17 0 0,0 0-77 0 0,0 0-31 0 0,0 0-7 0 0,0 1-64 0 0,0 0-111 0 0,0 0-102 0 0,1-1-90 0 0,0 2-127 0 0,0-1-94 0 0,0-1 33 0 0,-1 1-34 0 0,2 1-411 0 0,0-1-415 0 0,-2 0 439 0 0,2 2-1060 0 0,0 2-1022 0 0</inkml:trace>
  <inkml:trace contextRef="#ctx0" brushRef="#br0" timeOffset="-214297.808">1848 861 7488 0 0,'0'0'217'0'0,"0"0"59"0"0,0 0-77 0 0,0 0-70 0 0,0 0-61 0 0,0-1-68 0 0,0 1-107 0 0,1-2-502 0 0,-1 2 519 0 0,1 0 45 0 0,-1-1 60 0 0,0 1 75 0 0,0 0 91 0 0,0-1 105 0 0,1 1 71 0 0,-1 0 105 0 0,0 0 116 0 0,0 0-242 0 0,0 0 33 0 0,0 0 34 0 0,0 0 36 0 0,0 0 37 0 0,0 0 38 0 0,0 0 39 0 0,0 0 41 0 0,0 0 43 0 0,0 0 43 0 0,0 5-348 0 0,-1 0-34 0 0,-1 7 202 0 0,-2 0-115 0 0,1 0-102 0 0,0-1-84 0 0,-2 6 86 0 0,0 1-36 0 0,-3 10 78 0 0,1 0-85 0 0,0 1-82 0 0,0-1-77 0 0,4-15-9 0 0,-1-1 0 0 0,0 0-1 0 0,-6 11-73 0 0,2-4 107 0 0,9-20 147 0 0,2-3-113 0 0,2-2-96 0 0,1-2-78 0 0,0 0-48 0 0,0 0-36 0 0,15-20-357 0 0,-14 18 307 0 0,28-38-734 0 0,-16 22 364 0 0,0-1-76 0 0,-8 12 196 0 0,20-18-668 0 0,-20 22 774 0 0,-1 1 81 0 0,-8 8 169 0 0,0-1-21 0 0,1-4-56 0 0,-3 6 99 0 0,0 1 100 0 0,0 0 21 0 0,0 1 7 0 0,-1 0-33 0 0,-1 7 76 0 0,-10 9 317 0 0,3-4-149 0 0,4-4-149 0 0,-4 8 167 0 0,-2 5 75 0 0,-2 12 76 0 0,2-8-112 0 0,3 3-47 0 0,6-19-218 0 0,2-7-35 0 0,0 0 0 0 0,0-1 0 0 0,0 1-1 0 0,0 0 1 0 0,0-1 0 0 0,1 1 0 0 0,-1 0 0 0 0,1-1 0 0 0,0 2-57 0 0,1 2 82 0 0,1 0-33 0 0,3 0 15 0 0,1-6-62 0 0,-6 0 7 0 0,2 0-186 0 0,-1 0 106 0 0,0 0 32 0 0,2 0 40 0 0,-1 0 73 0 0,6-1 172 0 0,-6 1-203 0 0,-1 0-38 0 0,1-1-68 0 0,0 1-94 0 0,0-1-63 0 0,0 1-94 0 0,-1-1-107 0 0,1 0-120 0 0,-2 1 221 0 0,1-1-34 0 0,-1 1-37 0 0,0-1-37 0 0,1 1-41 0 0,-1-1-40 0 0,0 1-44 0 0,1-1-43 0 0,3-1-1423 0 0,2-2-1142 0 0</inkml:trace>
  <inkml:trace contextRef="#ctx0" brushRef="#br0" timeOffset="-24422.589">286 2162 6392 0 0,'-1'-5'191'0'0,"-1"-1"-52"0"0,1 1-42 0 0,0-1-35 0 0,0-1-21 0 0,-2-14-1 0 0,3 13 1 0 0,0-1 57 0 0,0 0 83 0 0,2 0 113 0 0,-2 5-96 0 0,1 0 38 0 0,1-2 146 0 0,0 1 84 0 0,0 0 91 0 0,1 0 101 0 0,-2 4 13 0 0,-1 0 383 0 0,0 1-110 0 0,0 0-106 0 0,0 0-98 0 0,0 0-95 0 0,0 1-89 0 0,1 0-82 0 0,-1 0-77 0 0,0 0-72 0 0,0 0-66 0 0,0 0-60 0 0,1 0-55 0 0,-1 1-50 0 0,0 0-43 0 0,1 1-58 0 0,-1 1-136 0 0,2 7-363 0 0,-2-8 410 0 0,0 0 74 0 0,1-1 67 0 0,-1 0 60 0 0,0 0 71 0 0,0-1 79 0 0,-1 25-59 0 0,0 0-58 0 0,-1 6-29 0 0,-2 15-19 0 0,0 6-15 0 0,2-18 7 0 0,1 14 64 0 0,4 62 124 0 0,2-42-22 0 0,-3-21 68 0 0,-3-27-127 0 0,1-1 49 0 0,0 3 103 0 0,0-22-247 0 0,0-1 17 0 0,0 0-19 0 0,0 0-11 0 0,0-1 7 0 0,0-3-45 0 0,0-10-29 0 0,0 13 1 0 0,0-12 67 0 0,1 0-34 0 0,3-12-31 0 0,1-7-86 0 0,-2 14 29 0 0,1-1 0 0 0,1 2-1 0 0,0-1 1 0 0,7-12 40 0 0,-9 21-2 0 0,-2 5-21 0 0,1 0 14 0 0,-1 1 0 0 0,0 0 0 0 0,1-1 0 0 0,0 1 1 0 0,-1 0-1 0 0,1 0 0 0 0,1-1 0 0 0,1-1 9 0 0,3-2-51 0 0,2-1-37 0 0,-7 8 0 0 0,1 3 49 0 0,6 5 28 0 0,-7-5 3 0 0,-1-1 0 0 0,1 0-1 0 0,-1 0 1 0 0,1 1 0 0 0,-1-1-1 0 0,0 0 1 0 0,0 1 0 0 0,0 0-1 0 0,0-1 9 0 0,1 8 0 0 0,0-1-1 0 0,0 1 0 0 0,-1 5 1 0 0,1 4-3 0 0,6 61 3 0 0,-7-52 0 0 0,2 0 0 0 0,1 0 0 0 0,3 9 0 0 0,-6-31 2 0 0,-1-5 4 0 0,1 1 1 0 0,-1 0-1 0 0,0-1 0 0 0,1 1 0 0 0,0-1 0 0 0,-1 1 1 0 0,1 0-1 0 0,0-1 0 0 0,0 1 0 0 0,0 0-6 0 0,-1-2-6 0 0,0 0-1 0 0,1 1 0 0 0,-1-1 0 0 0,0 0 1 0 0,0 0-1 0 0,0 1 0 0 0,1-1 0 0 0,-1 0 1 0 0,0 0-1 0 0,0 1 0 0 0,1-1 1 0 0,-1 0-1 0 0,0 0 0 0 0,0 0 0 0 0,1 1 1 0 0,-1-1-1 0 0,0 0 0 0 0,1 0 0 0 0,-1 0 1 0 0,0 0-1 0 0,1 0 0 0 0,-1 0 0 0 0,0 0 1 0 0,1 0-1 0 0,-1 0 0 0 0,0 0 0 0 0,1 0 1 0 0,-1 0-1 0 0,0 0 0 0 0,1 0 7 0 0,2-1-180 0 0,-2-1 97 0 0,1 0-120 0 0,-1 0-118 0 0,1-1-116 0 0,-1 1-115 0 0,0-1-113 0 0,0 0-111 0 0,0 1-109 0 0,0 0-103 0 0,0 0-103 0 0,1-2-1158 0 0,0-1-1270 0 0</inkml:trace>
  <inkml:trace contextRef="#ctx0" brushRef="#br0" timeOffset="-24104.024">110 2307 9584 0 0,'0'0'216'0'0,"0"0"32"0"0,0 0 12 0 0,1-4-55 0 0,0 1-152 0 0,1-1-35 0 0,2 0 23 0 0,1-1 73 0 0,-1 1 63 0 0,2 0 50 0 0,3-2 201 0 0,13-7 677 0 0,-14 9-759 0 0,0 1-50 0 0,0 0-110 0 0,4-1 360 0 0,0 0-47 0 0,0 0-45 0 0,0 1-43 0 0,0 0-42 0 0,0 1-39 0 0,0 0-39 0 0,-1 0-37 0 0,1 1-35 0 0,0-1-33 0 0,12 1 94 0 0,1 0-114 0 0,0 0-100 0 0,-22 1-242 0 0,0 0 63 0 0,0 0 54 0 0,0 0 48 0 0,2 0 86 0 0,0-1 55 0 0,5 0 228 0 0,-7 1-279 0 0,0-1-33 0 0,2 1-62 0 0,-3-1-38 0 0,0 1-37 0 0,1 0-39 0 0,-1 0-46 0 0,0-1-48 0 0,0 1-54 0 0,1 0-57 0 0,-1 0-62 0 0,0 0-66 0 0,1 0-70 0 0,-1-1-75 0 0,0 1-78 0 0,1 0-83 0 0,-1 0-87 0 0,2 0-1204 0 0,2 0-1168 0 0</inkml:trace>
  <inkml:trace contextRef="#ctx0" brushRef="#br0" timeOffset="-23632.766">599 2334 8208 0 0,'0'0'234'0'0,"0"0"-45"0"0,1 0-90 0 0,-1 1-65 0 0,2 3-52 0 0,-2-1 45 0 0,2 8-13 0 0,0 0 95 0 0,-1 0 83 0 0,0 0 71 0 0,-1 1 99 0 0,0 0 55 0 0,-5 27 1116 0 0,2-22-906 0 0,1-7-291 0 0,0 1-42 0 0,0-2 89 0 0,0 1-63 0 0,1 0-53 0 0,0 0-44 0 0,0 1 2 0 0,1 22 306 0 0,0-18-278 0 0,1-2 48 0 0,-1 1 84 0 0,2 1 141 0 0,-2-13-285 0 0,0-2-9 0 0,1 1-105 0 0,0-1-72 0 0,3 3-13 0 0,-2-2 55 0 0,0-1 10 0 0,-1 0 56 0 0,0 0 66 0 0,0-1 79 0 0,11-10-133 0 0,0-1-50 0 0,0-1-42 0 0,1 0-35 0 0,8-10-25 0 0,-9 11-38 0 0,1 0-1 0 0,0 1 1 0 0,4-2 15 0 0,5-1 24 0 0,-20 12-24 0 0,10-4 0 0 0,-11 6 0 0 0,-1 0 0 0 0,1-1 0 0 0,-1 1 0 0 0,1 0 0 0 0,-1 0 0 0 0,1 0 0 0 0,-1 0 0 0 0,1 0 0 0 0,0 0 0 0 0,-1 0 0 0 0,1 0 0 0 0,-1 0 0 0 0,1 0 0 0 0,0 0 0 0 0,-1 0 0 0 0,1 0 0 0 0,-1 0 0 0 0,1 0 0 0 0,0 1 0 0 0,0 1 0 0 0,2 1-7 0 0,0 0-1 0 0,0 1 0 0 0,-1-1 0 0 0,0 1 1 0 0,1-1-1 0 0,-1 1 0 0 0,-1 0 1 0 0,1-1-1 0 0,0 1 0 0 0,-1 0 0 0 0,0 0 1 0 0,0 3 7 0 0,1-2-5 0 0,-1 0 1 0 0,1 0 0 0 0,0 0 0 0 0,0 0-1 0 0,0 0 1 0 0,1 0 0 0 0,0 0-1 0 0,0-1 1 0 0,0 1 0 0 0,0-1 0 0 0,1 0-1 0 0,2 2 5 0 0,-5-5 2 0 0,0 0-1 0 0,0-1 0 0 0,0 1 1 0 0,0 0-1 0 0,0-1 0 0 0,0 1 1 0 0,1 0-1 0 0,-1-1 0 0 0,0 1 0 0 0,0-1 1 0 0,1 0-1 0 0,-1 0 0 0 0,0 1 1 0 0,1-1-1 0 0,-1 0 0 0 0,0 0 1 0 0,1 0-2 0 0,1 0 7 0 0,0-1 0 0 0,-1 1 0 0 0,1-1 0 0 0,-1 0 0 0 0,1 1 0 0 0,-1-1 0 0 0,1 0 0 0 0,-1-1 0 0 0,1 1-7 0 0,20-16 106 0 0,-6-1 46 0 0,-14 12-67 0 0,1 0 0 0 0,-1 0 0 0 0,0-1 0 0 0,2-3-85 0 0,-3 4 67 0 0,-1 1-1 0 0,1-1 1 0 0,-1 1-1 0 0,0-1 1 0 0,0 0 0 0 0,-1 1-1 0 0,0-1 1 0 0,0 0-1 0 0,0 0 1 0 0,-1 1 0 0 0,1-1-1 0 0,-1 0 1 0 0,-1 1-1 0 0,-1-5-66 0 0,0-1 138 0 0,-1 1-34 0 0,-3-9 17 0 0,0 4-96 0 0,0 2-46 0 0,-13-12-116 0 0,13 19 58 0 0,-2-4 63 0 0,2 3-49 0 0,2 2-68 0 0,1 1-61 0 0,0 0-97 0 0,1 1-40 0 0,-1-1-93 0 0,1 1-104 0 0,0 0-117 0 0,2 2 215 0 0,0 1-64 0 0,0-1-56 0 0,1 0-48 0 0,-1 1-175 0 0,0-1-49 0 0,0 0-210 0 0,0 0-568 0 0</inkml:trace>
  <inkml:trace contextRef="#ctx0" brushRef="#br0" timeOffset="-22517.852">1385 1849 7584 0 0,'0'0'222'0'0,"4"-6"-38"0"0,2-3-118 0 0,-5 8-3 0 0,1-1 114 0 0,-1 0 97 0 0,1 0 76 0 0,1-1 338 0 0,4-5 1077 0 0,-6 5-1226 0 0,0 1-298 0 0,-1 1-41 0 0,1-1-49 0 0,-1 1-57 0 0,0 0 492 0 0,0 1-12 0 0,0 0-514 0 0,1-1 0 0 0,-1 1-1 0 0,0 0 1 0 0,0 0 0 0 0,1-1-1 0 0,-1 1 1 0 0,0 0 0 0 0,0 0-1 0 0,1-1 1 0 0,-1 1 0 0 0,0 0-1 0 0,0-1 1 0 0,0 1 0 0 0,0 0 0 0 0,1-1-1 0 0,-1 1 1 0 0,0-1 0 0 0,0 1-1 0 0,0 0 1 0 0,0-1 0 0 0,0 1-1 0 0,0 0 1 0 0,0-1 0 0 0,0 1-1 0 0,0-1 1 0 0,0 1 0 0 0,0 0-1 0 0,0-1 1 0 0,0 1-60 0 0,-1-8 677 0 0,1 4-365 0 0,0 1-53 0 0,1 0-63 0 0,-1 1-75 0 0,1-1-85 0 0,-1 1-31 0 0,1-1 26 0 0,0-1 26 0 0,2-3 39 0 0,0 3-96 0 0,-3 4 0 0 0,0 0 0 0 0,0 0 0 0 0,1 0 0 0 0,-1 0 0 0 0,0 0 0 0 0,0 0 0 0 0,0 0 0 0 0,0 0 0 0 0,0 0 0 0 0,1 0 0 0 0,-1 0 0 0 0,0-1 0 0 0,0 1 0 0 0,0 0 0 0 0,0 0 0 0 0,0 0 0 0 0,1 0 0 0 0,-1 0 0 0 0,0 0 0 0 0,0 0 0 0 0,0 0 0 0 0,0 0 0 0 0,1 1 0 0 0,-1-1 0 0 0,0 0 0 0 0,0 0 0 0 0,0 0 0 0 0,0 0 0 0 0,0 0 0 0 0,1 0 0 0 0,-1 0 0 0 0,0 0 0 0 0,0 0 0 0 0,0 0 0 0 0,0 0 0 0 0,0 1 0 0 0,0-1 0 0 0,0 0 0 0 0,1 0 0 0 0,-1 0 0 0 0,0 0 0 0 0,0 0 0 0 0,0 0 0 0 0,0 1 0 0 0,0-1 0 0 0,0 0 0 0 0,0 0 0 0 0,0 0 0 0 0,0 0 0 0 0,0 0 0 0 0,0 1 0 0 0,0-1 0 0 0,0 0 0 0 0,0 0 0 0 0,0 0 0 0 0,0 0 0 0 0,0 1 0 0 0,0-1 0 0 0,3 13 0 0 0,-2-8 0 0 0,4 23-7 0 0,-6 19 63 0 0,0-19-41 0 0,1-2 28 0 0,-3 13-22 0 0,0 27-10 0 0,1 51 132 0 0,-6-40 21 0 0,6-59-132 0 0,-4 14 42 0 0,-6-3-111 0 0,12-29-100 0 0,0 0 68 0 0,0 1 55 0 0,0-1 87 0 0,0 2 80 0 0,-1-2-123 0 0,1 1-107 0 0,0-1-10 0 0,0 0-40 0 0,0 1-12 0 0,0-1-33 0 0,-1 0-37 0 0,1 0-40 0 0,0 1-41 0 0,0-1-46 0 0,0 0-48 0 0,-1 0-51 0 0,1 0 47 0 0,0 0-53 0 0,0 1-49 0 0,-1-1-42 0 0,1 0-153 0 0,-1 0-42 0 0,1 1-186 0 0,-1-1-500 0 0</inkml:trace>
  <inkml:trace contextRef="#ctx0" brushRef="#br0" timeOffset="-22259.779">1264 2258 11720 0 0,'0'0'264'0'0,"0"0"34"0"0,0 0 22 0 0,0 0-130 0 0,0 0-92 0 0,1 0-27 0 0,1 0-43 0 0,5 2 28 0 0,1 0 58 0 0,1-1 51 0 0,-1 0 44 0 0,8 0 273 0 0,-2 0-14 0 0,19-2 682 0 0,-13 1-527 0 0,-9-1-352 0 0,-1 1-57 0 0,1 0-70 0 0,-1 0-83 0 0,21-1 136 0 0,19-3 23 0 0,-28 2-99 0 0,1 0 74 0 0,-21 2-65 0 0,1-1-41 0 0,-1 1-40 0 0,1 0-38 0 0,-1-1-36 0 0,1 1-34 0 0,2-1-154 0 0,-2 0 30 0 0,0 0-38 0 0,2 0-322 0 0,-1-1 60 0 0,0 1-52 0 0,2-1-651 0 0,-4 1-60 0 0</inkml:trace>
  <inkml:trace contextRef="#ctx0" brushRef="#br0" timeOffset="-21985.258">1303 1731 10448 0 0,'0'0'233'0'0,"0"0"39"0"0,0 0 16 0 0,1 0-32 0 0,4-3-328 0 0,-1 1 68 0 0,-1 1 47 0 0,-1-1 35 0 0,2 0 170 0 0,0 1 132 0 0,6 0 640 0 0,-5 1-709 0 0,-3 0-200 0 0,10 1 604 0 0,-4 1-267 0 0,-2 1-105 0 0,1-1-37 0 0,0 0-57 0 0,-1 0-49 0 0,1 0-57 0 0,-1-1-63 0 0,2 1 54 0 0,1 0-42 0 0,9 4 3 0 0,4 1-41 0 0,-18-6-227 0 0,0 0 60 0 0,0 1 53 0 0,-1-1 46 0 0,3 0 56 0 0,-1 1 55 0 0,12 3 341 0 0,-10-3-321 0 0,-1 0-112 0 0,-3-1-46 0 0,0 0-34 0 0,0 0-38 0 0,0 0-42 0 0,0 0-47 0 0,0 0-50 0 0,0-1-56 0 0,0 1-58 0 0,0 0-64 0 0,0 0-66 0 0,0 0-72 0 0,0 0-76 0 0,0 0-79 0 0,0-1-84 0 0,2 1-1131 0 0,1 1-1102 0 0,-6-2 3020 0 0</inkml:trace>
  <inkml:trace contextRef="#ctx0" brushRef="#br0" timeOffset="-21704.263">1721 2024 11488 0 0,'-1'0'-61'0'0,"0"0"74"0"0,-1 0 88 0 0,0 0 72 0 0,-7 5 588 0 0,4 1-495 0 0,5-4-265 0 0,-1-1 0 0 0,0 1-1 0 0,1-1 1 0 0,-1 1 0 0 0,1 0 0 0 0,0-1 0 0 0,-1 1-1 0 0,1 0 1 0 0,0-1 0 0 0,0 1 0 0 0,0 0 0 0 0,0 0-1 0 0,-2 17 54 0 0,-2-2-10 0 0,4 10 114 0 0,0-14-77 0 0,1-8-27 0 0,0 0 42 0 0,4 5 105 0 0,1-1 47 0 0,10 6 272 0 0,-5-11-243 0 0,12-8-29 0 0,-3-4-71 0 0,-16 6-150 0 0,-1-1 0 0 0,0 1 0 0 0,0-1 1 0 0,0 1-1 0 0,0-1 0 0 0,2-2-27 0 0,-2 1 20 0 0,-1 1 1 0 0,1-1-1 0 0,-1 0 0 0 0,0 0 1 0 0,0 0-1 0 0,0 0 0 0 0,0-1 1 0 0,-1 1-1 0 0,1 0 0 0 0,-1-1 1 0 0,0 1-1 0 0,-1-1 1 0 0,1 0-1 0 0,-1-3-20 0 0,0 0 9 0 0,1 5 6 0 0,-1 0 1 0 0,-1 0-1 0 0,1-1 1 0 0,0 1-1 0 0,-1 0 1 0 0,1 0-1 0 0,-2-3-15 0 0,-5-13 22 0 0,6 16 9 0 0,-1 2-35 0 0,-1-2-99 0 0,-1 1-111 0 0,-1 2-89 0 0,1 0 9 0 0,1 0-34 0 0,-8 3-757 0 0,5 0 297 0 0</inkml:trace>
  <inkml:trace contextRef="#ctx0" brushRef="#br0" timeOffset="-21352.543">1310 2403 10912 0 0,'0'0'248'0'0,"0"0"-45"0"0,-1 0-71 0 0,0 0-20 0 0,-3 0-36 0 0,3 0-8 0 0,-1 1 65 0 0,1-1 95 0 0,0 1-215 0 0,0-1 35 0 0,1 0-48 0 0,-1 1 100 0 0,1-1 117 0 0,0 0 207 0 0,0 0 22 0 0,0 0-163 0 0,1 0-64 0 0,0 0-54 0 0,1 0-47 0 0,1 1 8 0 0,4 1-4 0 0,-5-2 13 0 0,11 2 370 0 0,0-1-83 0 0,1 0-76 0 0,-1 0-68 0 0,4-2-22 0 0,-1 1-74 0 0,9-1-14 0 0,0-1-89 0 0,21-1-6 0 0,-15 2 39 0 0,31-1 46 0 0,-21-2 22 0 0,-2 2-19 0 0,53 1 127 0 0,-51 1-90 0 0,-39 0-321 0 0,-1 0 32 0 0,2 0-9 0 0,0 0 77 0 0,4 0 67 0 0,-3 0-95 0 0,-2 0-57 0 0,1 0-85 0 0,-1 0-48 0 0,0 0-84 0 0,-1 0-97 0 0,1 0-110 0 0,0 0-121 0 0,-1 0 277 0 0,0 0-35 0 0,0 0-36 0 0,-1 0-39 0 0,1 0-38 0 0,0 0-42 0 0,0 0-1499 0 0,0 0-1168 0 0</inkml:trace>
  <inkml:trace contextRef="#ctx0" brushRef="#br0" timeOffset="-20969.83">1492 2620 9384 0 0,'0'0'208'0'0,"0"0"33"0"0,0 0 16 0 0,0 0-86 0 0,0 0-28 0 0,0 0 37 0 0,0 0 140 0 0,0 0 258 0 0,0 0 20 0 0,0 0-385 0 0,0 0-39 0 0,0 0 71 0 0,0 0-123 0 0,0 0-57 0 0,-1 0 8 0 0,0 0 16 0 0,1 0-2 0 0,-1 1 38 0 0,1-1 44 0 0,0 0 53 0 0,-4 2 118 0 0,0 0-32 0 0,-3 3 215 0 0,1 1-108 0 0,0 0-94 0 0,-1 2-36 0 0,0 0-86 0 0,0 2-33 0 0,-4 6 27 0 0,-15 16 183 0 0,17-16-267 0 0,2 0 98 0 0,1 3 137 0 0,3 13 277 0 0,3-29-590 0 0,1-1-1 0 0,-1 0 1 0 0,1 1-1 0 0,0-1 1 0 0,0 0-1 0 0,-1 0 1 0 0,1 1-1 0 0,1-1 1 0 0,-1 0-1 0 0,0 0 0 0 0,1 0 1 0 0,-1 0-1 0 0,1-1 1 0 0,-1 1-1 0 0,1 0-30 0 0,14 12 301 0 0,-1-6 97 0 0,2-3-91 0 0,0-1-51 0 0,1-2-46 0 0,-1-1-42 0 0,2-1-38 0 0,-1-2-33 0 0,18-4 15 0 0,8-5-80 0 0,0-4-69 0 0,6-4 37 0 0,-46 18 47 0 0,0-1-106 0 0,-1 0-106 0 0,1 1-106 0 0,-1-1-104 0 0,1 0-105 0 0,-1 0-105 0 0,0 1-103 0 0,0-1 11 0 0,0 1-77 0 0,0-1-77 0 0,0 0-76 0 0,1 0-311 0 0,0 1-35 0 0,8-5-2625 0 0</inkml:trace>
  <inkml:trace contextRef="#ctx0" brushRef="#br0" timeOffset="-17891.11">2285 2035 8952 0 0,'0'0'200'0'0,"0"0"33"0"0,1-2 15 0 0,3-8-115 0 0,3-3 5 0 0,-1 1 50 0 0,-3 4 31 0 0,-2 2 60 0 0,0 0 115 0 0,-1 5 80 0 0,0 1 20 0 0,0 0-12 0 0,0 0-56 0 0,0 0-30 0 0,0 0-4 0 0,0 0-39 0 0,0 2-180 0 0,0 1-54 0 0,0 2-29 0 0,-2 3-18 0 0,1-1-4 0 0,0-3 17 0 0,0 13 131 0 0,-1 1-49 0 0,-1 20 122 0 0,3-1 20 0 0,-2 0-72 0 0,-1 0-62 0 0,0 1-51 0 0,-2 21-5 0 0,1 31-35 0 0,1-33-92 0 0,1-23 29 0 0,1-12 45 0 0,1-20-54 0 0,0 0-1 0 0,0 0 1 0 0,0-1-1 0 0,-1 1 0 0 0,1 0 1 0 0,-1 0-1 0 0,1-1 1 0 0,-1 1-1 0 0,0 0 0 0 0,0-1 1 0 0,0 2-12 0 0,0-2 66 0 0,1-1 12 0 0,0 0-12 0 0,0 0-2 0 0,0 0 0 0 0,0-1-2 0 0,-2-6-60 0 0,-3-8-18 0 0,3-1-65 0 0,0-36-343 0 0,2 30 262 0 0,-1 2 78 0 0,-2-11-121 0 0,0-58-522 0 0,4 51 462 0 0,2 5 111 0 0,-1 16 119 0 0,1 1 33 0 0,1-17-12 0 0,-2 16 15 0 0,0 1 0 0 0,6-16-1 0 0,-5 16-46 0 0,3-8-58 0 0,-2 15 137 0 0,3-6 86 0 0,-5 12-82 0 0,-1 1 0 0 0,1-1 0 0 0,0 0 0 0 0,0 1 0 0 0,0-1 0 0 0,0 1 0 0 0,0-1 0 0 0,0 1 0 0 0,0 0 0 0 0,2-1-37 0 0,8-3 86 0 0,22-4-2 0 0,-24 8-90 0 0,0 0 0 0 0,1 1 1 0 0,-1 1-1 0 0,4 0 6 0 0,-5 0-7 0 0,-1 1 0 0 0,0 0 0 0 0,0 0 0 0 0,0 1 0 0 0,6 2 7 0 0,-8-2 16 0 0,0 0-1 0 0,0 1 1 0 0,-1 0-1 0 0,5 2-15 0 0,-9-4 8 0 0,0-1 0 0 0,0 1 0 0 0,0 0 0 0 0,0 0 0 0 0,0 0 0 0 0,0 0 0 0 0,0-1 0 0 0,0 1 1 0 0,0 1-1 0 0,-1-1 0 0 0,1 0 0 0 0,0 0 0 0 0,-1 0 0 0 0,1 0 0 0 0,-1 0 0 0 0,1 1 0 0 0,-1-1 0 0 0,1 0 0 0 0,-1 0 0 0 0,0 1 0 0 0,0-1 0 0 0,1 0 0 0 0,-1 1 0 0 0,0-1 0 0 0,0 0 0 0 0,0 0 0 0 0,-1 1 0 0 0,1-1 0 0 0,0 0 0 0 0,0 1 0 0 0,-1-1 0 0 0,1 0 0 0 0,-1 0 0 0 0,1 1 0 0 0,-1-1 0 0 0,1 0 0 0 0,-1 0 0 0 0,0 0 0 0 0,0 0 1 0 0,1 0-1 0 0,-2 1-8 0 0,-19 22 116 0 0,-3-2-61 0 0,16-15-54 0 0,3-3-1 0 0,0 0 0 0 0,0-1 0 0 0,-1 1 0 0 0,-3 1 0 0 0,-1 0 0 0 0,1 0 0 0 0,1 1 0 0 0,-3 2 0 0 0,11-8-3 0 0,0 0 0 0 0,0 0 0 0 0,-1 0 1 0 0,1 0-1 0 0,0 0 0 0 0,0 0 0 0 0,0 0 1 0 0,0 0-1 0 0,0 1 0 0 0,0-1 1 0 0,0 0-1 0 0,0 0 0 0 0,-1 0 0 0 0,1 0 1 0 0,0 0-1 0 0,0 0 0 0 0,0 1 0 0 0,0-1 1 0 0,0 0-1 0 0,0 0 0 0 0,0 0 1 0 0,0 0-1 0 0,0 0 0 0 0,0 1 0 0 0,0-1 1 0 0,0 0-1 0 0,0 0 0 0 0,0 0 1 0 0,0 0-1 0 0,0 0 0 0 0,0 1 0 0 0,0-1 1 0 0,0 0-1 0 0,0 0 0 0 0,0 0 0 0 0,0 0 1 0 0,1 0-1 0 0,-1 1 0 0 0,0-1 1 0 0,0 0-1 0 0,0 0 0 0 0,0 0 3 0 0,8 5-58 0 0,19 4 30 0 0,-15-5 15 0 0,24 11-94 0 0,1 4 77 0 0,-19-10 37 0 0,-9-5-18 0 0,-1 1 37 0 0,17 11 176 0 0,-4-3-28 0 0,-6-4-133 0 0,-11-7-42 0 0,-1 0 1 0 0,1 1 0 0 0,-1 0 0 0 0,1 0 0 0 0,-1 0 0 0 0,0 0 0 0 0,0 0 0 0 0,-1 0 0 0 0,1 1 0 0 0,-1 0 0 0 0,1-1 0 0 0,-1 1 0 0 0,0 0 0 0 0,0 1 0 0 0,-1-2 7 0 0,0 0 1 0 0,0 0 0 0 0,-1 0 0 0 0,1 0-1 0 0,0 0 1 0 0,-1 0 0 0 0,0 2-8 0 0,0-1 15 0 0,0-1-1 0 0,0 1 1 0 0,-1-1 0 0 0,0 1 0 0 0,0-1-1 0 0,0 4-14 0 0,-1-4 23 0 0,1 1 0 0 0,-1-1 0 0 0,0 0 0 0 0,0 1 0 0 0,0-1 0 0 0,0 0-23 0 0,-2 2 45 0 0,0-1-1 0 0,-1 1 0 0 0,1-1 1 0 0,-1 0-1 0 0,0 0 0 0 0,0-1 1 0 0,0 1-1 0 0,-1-1-44 0 0,-33 15 255 0 0,11-9-114 0 0,7-3-56 0 0,0-2-38 0 0,15-2-28 0 0,-1-1-1 0 0,1 0 1 0 0,-1 0 0 0 0,1 0-1 0 0,-1-1 1 0 0,0 0 0 0 0,1-1-1 0 0,-1 0 1 0 0,-2 0-19 0 0,-3-3 44 0 0,9 4-29 0 0,1 0 1 0 0,0-1-1 0 0,-1 0 1 0 0,1 1-1 0 0,0-1 0 0 0,0 0 1 0 0,0 0-1 0 0,0 0 1 0 0,-1-1-1 0 0,2 1 0 0 0,-1 0 1 0 0,0-1-1 0 0,0 1 1 0 0,0-1-1 0 0,1 0 0 0 0,-1 0 1 0 0,0 1-1 0 0,1-1 1 0 0,0 0-1 0 0,-1-1-15 0 0,2 2 17 0 0,0 1-139 0 0,0 0-66 0 0,0 0-384 0 0,1 0 76 0 0,0 0 63 0 0,-1-1 53 0 0,1 0-211 0 0,1-1-272 0 0,-1 2 468 0 0,-1-1-151 0 0,1 1 233 0 0,-1-1-34 0 0,2-1-1724 0 0,2-2-1175 0 0</inkml:trace>
  <inkml:trace contextRef="#ctx0" brushRef="#br0" timeOffset="-17223.772">2790 2342 8952 0 0,'0'0'200'0'0,"0"0"33"0"0,0 0 15 0 0,1-1-36 0 0,0-2 807 0 0,1 1-105 0 0,-1 1-98 0 0,0-1-95 0 0,0 2-88 0 0,0-1-84 0 0,-1 1-78 0 0,1 0-73 0 0,-1 1-67 0 0,1-1-64 0 0,-1 1-57 0 0,0 1-52 0 0,0-1-47 0 0,0 1-41 0 0,0 1-37 0 0,-1 2-124 0 0,-1 7-303 0 0,1-9 322 0 0,0 0 66 0 0,1-1 56 0 0,-1-1 55 0 0,1 1 64 0 0,0-1 74 0 0,-7 19-67 0 0,4 2 80 0 0,0 11 244 0 0,2-1 92 0 0,1-28-571 0 0,0-2-2 0 0,0 1-1 0 0,0-1 1 0 0,0 0 0 0 0,1 0-1 0 0,-1 0 1 0 0,1 0-1 0 0,-1 0 1 0 0,1 0-1 0 0,-1 0 1 0 0,1 0-1 0 0,0 0 1 0 0,0-1-1 0 0,0 2-18 0 0,10 22 42 0 0,1-10 35 0 0,-3-4-18 0 0,-2-8 43 0 0,-5-2-102 0 0,0-1-38 0 0,0 2-50 0 0,-2 1-61 0 0,0-3-430 0 0,1 0 73 0 0,-1-1 62 0 0,1 1 51 0 0,1 0-62 0 0,2-1-676 0 0,-3 1 610 0 0,0 0-13 0 0,-1 0-98 0 0,2 0-1568 0 0,-1 0-1250 0 0</inkml:trace>
  <inkml:trace contextRef="#ctx0" brushRef="#br0" timeOffset="-16945.409">2807 2171 12784 0 0,'-2'-4'134'0'0,"0"-1"82"0"0,-1-1 108 0 0,-2-12 500 0 0,4 12-613 0 0,1 0-47 0 0,0 5 91 0 0,0 1-265 0 0,0 0 59 0 0,0-1 51 0 0,1 1 41 0 0,0-1 220 0 0,1-2 323 0 0,-1 3-416 0 0,0-1-45 0 0,0 2-74 0 0,4 1-159 0 0,1 1-54 0 0,-1 1-57 0 0,0 1-62 0 0,-1 1-68 0 0</inkml:trace>
  <inkml:trace contextRef="#ctx0" brushRef="#br0" timeOffset="-13475.575">3006 2270 5040 0 0,'0'0'144'0'0,"0"0"-32"0"0,0 0-4 0 0,0 0 79 0 0,0 0 40 0 0,0 0 275 0 0,0-1 334 0 0,1 0-330 0 0,0 0-140 0 0,0 0-68 0 0,0 0-113 0 0,-1 0-68 0 0,1 0-76 0 0,0-1-86 0 0,-1 1 260 0 0,1 0-75 0 0,-1 0-59 0 0,1 0-42 0 0,1-4 7 0 0,-1 3 64 0 0,0 1 9 0 0,0-1 56 0 0,-1 1 65 0 0,1 0 76 0 0,-1 0 14 0 0,1 0 66 0 0,0 0 73 0 0,-1 0 78 0 0,1 1 85 0 0,0-1 92 0 0,-1 0 97 0 0,1 0 103 0 0,-1 2-759 0 0,2 1-84 0 0,2 4 21 0 0,-3-4-23 0 0,-1 0 56 0 0,2 6 40 0 0,-1-1 0 0 0,0 1 0 0 0,0 0 1 0 0,-1 0-1 0 0,0 6-175 0 0,-1 11 323 0 0,0-7-147 0 0,0-1-60 0 0,1-6-137 0 0,0 1 67 0 0,-1 2 76 0 0,0 8 144 0 0,-1 0 24 0 0,1-7-134 0 0,1-3-72 0 0,-1 0-61 0 0,-3 14-23 0 0,1-14-53 0 0,-3 9 37 0 0,3-14 38 0 0,1-2 25 0 0,1-2 7 0 0,1 1-33 0 0,0-3 32 0 0,0-1 11 0 0,0 0 0 0 0,0 0 0 0 0,0-1-59 0 0,0 1-1 0 0,0 0 0 0 0,0 0 0 0 0,-1 0 0 0 0,1 0 0 0 0,0 0 0 0 0,0 0 0 0 0,0 0 0 0 0,0 0 0 0 0,-1 0 0 0 0,1 0 0 0 0,0 0 1 0 0,0 0-1 0 0,0-1 0 0 0,0 1 0 0 0,0 0 0 0 0,0 0 0 0 0,-1 0 0 0 0,1 0 0 0 0,0 0 0 0 0,0-1 0 0 0,0 1 0 0 0,0 0 0 0 0,0 0 1 0 0,0 0-1 0 0,0 0 0 0 0,0-1 0 0 0,0 1 0 0 0,0 0 0 0 0,0 0 0 0 0,0 0 0 0 0,0-1-4 0 0,0-8 68 0 0,3-6-49 0 0,-3 15-21 0 0,4-15 2 0 0,0-1-1 0 0,2 2 0 0 0,-1-1 0 0 0,2 0 1 0 0,0 1-1 0 0,1 0 0 0 0,0 1 1 0 0,8-9 0 0 0,5-3-53 0 0,3 2-51 0 0,-20 19 73 0 0,5-2 8 0 0,-2 1 23 0 0,-3 2 0 0 0,-3 3 0 0 0,0-1 0 0 0,0 0 0 0 0,0 1 0 0 0,1-1 0 0 0,-1 1 0 0 0,0-1 0 0 0,1 1 0 0 0,-1 0 0 0 0,0 0 0 0 0,1 0 0 0 0,-1-1 0 0 0,0 1 0 0 0,2 1 0 0 0,-1-2 0 0 0,10 2 0 0 0,-1 2 2 0 0,-10 2-24 0 0,-1-4-11 0 0,0 1 33 0 0,0 1-1 0 0,-1-1 1 0 0,1 0-1 0 0,0 0 1 0 0,0 1-1 0 0,-1-1 0 0 0,0 0 1 0 0,1 0-1 0 0,-1 0 1 0 0,0 0-1 0 0,0 0 1 0 0,0 0-1 0 0,0 0 1 0 0,0 0-1 0 0,-1 0 1 0 0,1 0-1 0 0,-1 0 1 0 0,1-1-1 0 0,-1 2 1 0 0,-1 0-1 0 0,-3 2 1 0 0,0 0 0 0 0,0 0 0 0 0,0-1 0 0 0,-1 1 0 0 0,-2 1 0 0 0,3-2 11 0 0,3-3 31 0 0,2 1-31 0 0,1 0-8 0 0,-8 2 69 0 0,7-1-17 0 0,2 3-65 0 0,5 2 42 0 0,0-4 96 0 0,-4-3-115 0 0,1 1-5 0 0,6 7 59 0 0,8 3-4 0 0,12 5-37 0 0,-9-6 12 0 0,-8-3 25 0 0,-12-7-63 0 0,1-1 1 0 0,-1 0 0 0 0,1 1 0 0 0,-1-1-1 0 0,1 1 1 0 0,0-1 0 0 0,-1 0-1 0 0,1 1 1 0 0,-1-1 0 0 0,1 0 0 0 0,0 0-1 0 0,-1 1 1 0 0,1-1 0 0 0,0 0-1 0 0,-1 0 1 0 0,1 0 0 0 0,0 0 0 0 0,0 0-1 0 0,2 1-3 0 0,7 8-14 0 0,-8-7 106 0 0,0-1-73 0 0,-1 0-44 0 0,0 0-50 0 0,0 0-32 0 0,0 0-49 0 0,0 0-55 0 0,0-1-60 0 0,0 1-49 0 0,0 0-66 0 0,0 0-70 0 0,0-1-78 0 0,0 1-81 0 0,0 0-88 0 0,-1 0-93 0 0,1 0-98 0 0,2 1-1336 0 0,1 2-1270 0 0,-4-4 3495 0 0</inkml:trace>
  <inkml:trace contextRef="#ctx0" brushRef="#br0" timeOffset="-12277.686">2419 1670 6736 0 0,'0'0'149'0'0,"0"0"23"0"0,0 0 12 0 0,-1 0 290 0 0,-2-1-86 0 0,-7 2 565 0 0,1 5-318 0 0,0 0-36 0 0,0 1-43 0 0,1 0-48 0 0,0 0-54 0 0,0 0-58 0 0,-1 1-65 0 0,1-1-71 0 0,1 0-111 0 0,-1 0 55 0 0,-9 9 291 0 0,10-9-316 0 0,-18 16 201 0 0,18-17-194 0 0,0 0 0 0 0,0 1 0 0 0,-5 6-186 0 0,-3 4 346 0 0,12-14-249 0 0,0-1 0 0 0,0 2 0 0 0,0-1 0 0 0,1 0 1 0 0,-2 3-98 0 0,-10 15 336 0 0,-8 8 19 0 0,5-6-79 0 0,9-14-178 0 0,-2 4 27 0 0,6-4-93 0 0,0 3 7 0 0,0-1 56 0 0,0 3 77 0 0,-4 6 158 0 0,0 2 66 0 0,3-7-163 0 0,2-5-120 0 0,1 0-68 0 0,-4 20-52 0 0,4-16 72 0 0,-4 10 89 0 0,4-15-111 0 0,0 0 0 0 0,1 0 0 0 0,0 0 0 0 0,0 6-43 0 0,0 4 43 0 0,-3 11 112 0 0,0 1 37 0 0,3-10-94 0 0,1-12 44 0 0,3 14 471 0 0,-1-11-417 0 0,0-7-150 0 0,0 2-36 0 0,0-1-40 0 0,0 2-49 0 0,2 1 96 0 0,-3-4-2 0 0,0 0-1 0 0,1-1 1 0 0,-1 1-1 0 0,1-1 1 0 0,0 0 0 0 0,1 0-1 0 0,-1 0 1 0 0,1 0-1 0 0,-1 0 1 0 0,1 0 0 0 0,1 0-1 0 0,2 2-14 0 0,1 1 1 0 0,-6-5-3 0 0,-2-1 3 0 0,1 0-1 0 0,0-1 1 0 0,0 1 0 0 0,0 0-1 0 0,0 0 1 0 0,0-1-1 0 0,0 1 1 0 0,0 0-1 0 0,0 0 1 0 0,0-1-1 0 0,0 1 1 0 0,0 0-1 0 0,0-1 1 0 0,1 1-1 0 0,-1 0 1 0 0,0 0-1 0 0,1-1 1 0 0,-1 1-1 0 0,0 0 1 0 0,1-1 0 0 0,-1 1-1 0 0,1 0 0 0 0,5 12 51 0 0,11 19-43 0 0,-11-21 40 0 0,13 20-38 0 0,-10-15-9 0 0,-8-14 8 0 0,1 0 0 0 0,-1 1 0 0 0,1-1 0 0 0,-1 1 0 0 0,0 0 0 0 0,0-1 0 0 0,0 3-9 0 0,5 9-4 0 0,0-1 17 0 0,0 0 42 0 0,6 9 5 0 0,1-5 1 0 0,14 14-61 0 0,-25-29 7 0 0,13 14 56 0 0,0-2-62 0 0,1 0-4 0 0,-2-2 60 0 0,-3-4-46 0 0,-7-7-12 0 0,-1-1 1 0 0,2 3-47 0 0,0-1 38 0 0,12 7 90 0 0,-10-5-76 0 0,2 0-93 0 0,-2-1-105 0 0,-3-1 44 0 0,-1 0-41 0 0,1-1-46 0 0,0 1-49 0 0,-1 0-55 0 0,1-1-58 0 0,2 4-950 0 0,-3-2-54 0 0</inkml:trace>
  <inkml:trace contextRef="#ctx0" brushRef="#br0" timeOffset="-9528.473">3386 2006 7880 0 0,'0'0'173'0'0,"0"-1"-44"0"0,0 0 22 0 0,0-1-104 0 0,0-3-67 0 0,0 4 44 0 0,0 0 44 0 0,0 1 55 0 0,0 0 140 0 0,0 0 228 0 0,0 0 12 0 0,0 0-17 0 0,0 0-71 0 0,0 0-30 0 0,0 0-7 0 0,0 0 11 0 0,0 0 58 0 0,0 0 29 0 0,1 1 4 0 0,2 6-121 0 0,0 1-46 0 0,0-1-44 0 0,0 1-40 0 0,0 0-38 0 0,0 0-36 0 0,1 9 63 0 0,1-1 28 0 0,-1 0-52 0 0,0 0-43 0 0,0 0-37 0 0,2 10 17 0 0,10 34 95 0 0,-10-39-108 0 0,1 2 66 0 0,0-1 86 0 0,-1-4-81 0 0,-2 0 54 0 0,-2 3 96 0 0,0 11 217 0 0,-4-19-410 0 0,0 0-11 0 0,2 8 16 0 0,0-20-87 0 0,2-2 190 0 0,0 0-46 0 0,0-2-40 0 0,0 0-36 0 0,1-6 41 0 0,-1-2-90 0 0,-1-19-29 0 0,-1 21 32 0 0,-2-2-37 0 0,1-1 0 0 0,1 1 1 0 0,0-2-50 0 0,3-35 102 0 0,0-7-78 0 0,-3 33-24 0 0,0-27 0 0 0,5-43 0 0 0,-4 83-1 0 0,1-1-1 0 0,0 1 1 0 0,1 0-1 0 0,0 0 1 0 0,0 0-1 0 0,0 0 1 0 0,2 0-1 0 0,3-7 2 0 0,-6 15-58 0 0,-1 1 46 0 0,1 0 1 0 0,-1 0-1 0 0,0 0 1 0 0,1 1-1 0 0,-1-1 1 0 0,0 0 0 0 0,1 1-1 0 0,-1-1 1 0 0,0 1-1 0 0,0-1 1 0 0,0 1-1 0 0,1-1 1 0 0,-1 1-1 0 0,0 0 1 0 0,1 0 11 0 0,0 2-13 0 0,0-1 1 0 0,0 0-1 0 0,0 1 0 0 0,-1-1 1 0 0,1 1-1 0 0,-1-1 0 0 0,1 1 1 0 0,0 3 12 0 0,2 2-17 0 0,13 30-79 0 0,-2 1 53 0 0,-9-19 41 0 0,2 0-1 0 0,7 13 3 0 0,11 25 0 0 0,-18-44 0 0 0,-7-10 0 0 0,1-1 0 0 0,0 1 0 0 0,0-1 0 0 0,0 0 0 0 0,0 0 0 0 0,1 0 0 0 0,-1 0 0 0 0,1 0 0 0 0,0-1 0 0 0,7 11 0 0 0,-9-12 0 0 0,1 3 0 0 0,11-1 0 0 0,-7-2 11 0 0,-6-1 4 0 0,1 0 1 0 0,0 0-1 0 0,-1 0 0 0 0,1-1 0 0 0,0 1 0 0 0,-1 0 1 0 0,1 0-1 0 0,0 0 0 0 0,0-1 0 0 0,-1 1 0 0 0,1 0 1 0 0,-1-1-1 0 0,1 1 0 0 0,0 0 0 0 0,-1-1 0 0 0,1 1 1 0 0,-1-1-1 0 0,1 1 0 0 0,-1-1 0 0 0,1 0-15 0 0,5-14 198 0 0,-5-3-99 0 0,-2 3-87 0 0,-4-18 188 0 0,-1-1-52 0 0,-2-5-25 0 0,6 24-55 0 0,0 0-1 0 0,0-14-67 0 0,1-18 71 0 0,-1 34-70 0 0,1 1-1 0 0,1 0 0 0 0,0-1 1 0 0,1 1-1 0 0,0 0 0 0 0,1 0 1 0 0,0-1-1 0 0,1 1 0 0 0,2-4 0 0 0,-4 13 148 0 0,0 1-67 0 0,0-1-62 0 0,1 1-53 0 0,-1 0-47 0 0,0 0-39 0 0,1-1-215 0 0,-1 3 284 0 0,-1 0 0 0 0,0-1-1 0 0,1 1 1 0 0,-1 0 0 0 0,0 0 0 0 0,1-1 0 0 0,-1 1 0 0 0,0 0 0 0 0,1 0-1 0 0,-1 0 1 0 0,0 0 0 0 0,1 0 0 0 0,-1 0 0 0 0,1-1 0 0 0,-1 1-1 0 0,0 0 1 0 0,1 0 0 0 0,-1 0 0 0 0,0 0 0 0 0,1 0 0 0 0,-1 0-1 0 0,1 1 1 0 0,-1-1 51 0 0,3 0-216 0 0,-1 2 39 0 0,1 0-86 0 0,-2-2 135 0 0,0 1-33 0 0,0 0-5 0 0,0-1-34 0 0,0 1-39 0 0,0-1-44 0 0,0 1-79 0 0,0-1-71 0 0,0 1-60 0 0,0 0-53 0 0,0-1-46 0 0,0 1-170 0 0,0 0-46 0 0,0 0-205 0 0,1 0-557 0 0</inkml:trace>
  <inkml:trace contextRef="#ctx0" brushRef="#br0" timeOffset="-9160.935">3873 2328 8928 0 0,'0'0'200'0'0,"0"0"33"0"0,0 0 14 0 0,-1 4-61 0 0,-1 4-124 0 0,-1-5-32 0 0,2 0 56 0 0,-1 0 47 0 0,1-1 42 0 0,0 1 77 0 0,0-1 34 0 0,-1 5 650 0 0,1-3-364 0 0,0-2-348 0 0,0 0-62 0 0,-2 8 909 0 0,0 0-99 0 0,1 0-106 0 0,1 1-110 0 0,1 0-117 0 0,-1 1-120 0 0,1-1-127 0 0,0-6-245 0 0,0 0-34 0 0,1 3-7 0 0,-1 0-80 0 0,1 7 97 0 0,-1-10-106 0 0,2-1 0 0 0,-1 0 0 0 0,0 1 0 0 0,1-1 0 0 0,0 0 0 0 0,0 0 0 0 0,0 0 0 0 0,1 2-17 0 0,0-2 53 0 0,7 4-53 0 0,1-3-49 0 0,-7-6 11 0 0,-3 0 7 0 0,3 1 89 0 0,-1-1-54 0 0,1 0-50 0 0,-1 0-48 0 0,0-1-44 0 0,0 1-40 0 0,0-1-38 0 0,-1-1-34 0 0,2-1-211 0 0,0 0-65 0 0,0-2-171 0 0,2-2-433 0 0,-1 1 73 0 0,3-5-477 0 0</inkml:trace>
  <inkml:trace contextRef="#ctx0" brushRef="#br0" timeOffset="-8913.352">3961 2148 12408 0 0,'0'0'232'0'0,"0"-1"-110"0"0,-1 1-73 0 0,0-3-31 0 0,0 2 44 0 0,1 1 33 0 0,0-1 56 0 0,-1 1 68 0 0,1 0 81 0 0,-4-3-215 0 0,2-2 25 0 0,1 4-1 0 0,-1 0 101 0 0,2 0 238 0 0,0 1 22 0 0,0 0 16 0 0,0 0 62 0 0,0 0 27 0 0,0 0 7 0 0,0 0-246 0 0,0 0-157 0 0,0 0-58 0 0,0 0-18 0 0,0 0-6 0 0,0 0-29 0 0,0 0-44 0 0,0 0-153 0 0,0 0 50 0 0,6 3-75 0 0,-4-2 92 0 0,-1 0-14 0 0,1 0-25 0 0,-1-1-48 0 0,-1 1-19 0 0,1-1-49 0 0,0 1-54 0 0,0 0-61 0 0,0-1-67 0 0,0 1-61 0 0,0-1-55 0 0,-1 1-47 0 0,1 0-167 0 0,0-1-47 0 0,0 1-200 0 0,1 1-540 0 0</inkml:trace>
  <inkml:trace contextRef="#ctx0" brushRef="#br0" timeOffset="-8465.09">4212 2272 9184 0 0,'0'0'208'0'0,"0"0"33"0"0,0 0 93 0 0,0 0-93 0 0,-1 0-83 0 0,1 0-74 0 0,0 0-62 0 0,0 0-40 0 0,0 0-110 0 0,-1 0-80 0 0,0 0-346 0 0,1 0 430 0 0,-1 0 50 0 0,1 0 67 0 0,-1 0 86 0 0,1 0 103 0 0,0 0 121 0 0,0 0 83 0 0,0 0 121 0 0,-1 0-204 0 0,1 0 35 0 0,0 0 37 0 0,0 0 38 0 0,0 0 40 0 0,0 0 40 0 0,0 0 43 0 0,0 0 45 0 0,0 0 45 0 0,0 0 47 0 0,1 0 50 0 0,-1 0 49 0 0,6 0-413 0 0,0 0-63 0 0,0 1-57 0 0,0-1-50 0 0,0 0-44 0 0,0 1-38 0 0,7 0 19 0 0,25 2-17 0 0,-30-3-52 0 0,-1 0 37 0 0,21 0 28 0 0,0-1 36 0 0,27-3 241 0 0,-7-1-253 0 0,15-1-53 0 0,-57 5-101 0 0,-5 1-83 0 0,-1 0 15 0 0,0 0 9 0 0,0 0-35 0 0,0 0-16 0 0,0 0-36 0 0,0 0-41 0 0,0 0-46 0 0,0 0-50 0 0,0 0-47 0 0,0 0-43 0 0,0 0-40 0 0,0 0-273 0 0,0 0-65 0 0,0 0-51 0 0,0 0-36 0 0,0 0-320 0 0,0 0-33 0 0,0 0-2513 0 0</inkml:trace>
  <inkml:trace contextRef="#ctx0" brushRef="#br0" timeOffset="-7368.126">4779 1893 9760 0 0,'0'0'222'0'0,"0"-1"-9"0"0,1 1-89 0 0,-1 0-59 0 0,2-3-6 0 0,-2 2 2 0 0,1-1-48 0 0,-1 0 41 0 0,1-1 158 0 0,0 1 186 0 0,0 1-107 0 0,-1-1 187 0 0,1 1 324 0 0,0 1-345 0 0,-1-1-172 0 0,1 1-187 0 0,-1 0-35 0 0,1 0-40 0 0,-1 0-56 0 0,1 0-63 0 0,-1 0-69 0 0,1-1 570 0 0,-1 1-78 0 0,0 0-37 0 0,1 0-122 0 0,-1 1-34 0 0,2 0 53 0 0,0 0-88 0 0,5 4 24 0 0,-6-4-34 0 0,6 13 359 0 0,-1 1-115 0 0,0 5-42 0 0,0 10 31 0 0,-1-6-27 0 0,-1-1-38 0 0,0-1-50 0 0,-1 6-10 0 0,0 13 40 0 0,1 5 17 0 0,-1-11 123 0 0,-3 27-377 0 0,-1-21 190 0 0,0-8 11 0 0,1-1 65 0 0,1-31-208 0 0,4 3-62 0 0,-4-3-73 0 0,-1-1-6 0 0,0 0 26 0 0,0 0-10 0 0,0 0-36 0 0,0 0-102 0 0,0 0-181 0 0,0 0-20 0 0,0 0 150 0 0,0 0 48 0 0,0 0-46 0 0,0 0-192 0 0,0-1-360 0 0,0 1 806 0 0,-1-2-338 0 0,0 1 182 0 0,1 0-35 0 0,0 0-3 0 0,-1 0-37 0 0,1 0-41 0 0,0 0-47 0 0,-1 0-50 0 0,1 0-47 0 0,-1 0-42 0 0,1 0-36 0 0,0-1-139 0 0,-1 1-37 0 0,0-3-1466 0 0,1 4 2120 0 0</inkml:trace>
  <inkml:trace contextRef="#ctx0" brushRef="#br0" timeOffset="-6893.867">4835 1896 9416 0 0,'0'-1'231'0'0,"1"-1"-56"0"0,0-3 4 0 0,0-4 166 0 0,-3 4-219 0 0,1 0 65 0 0,1 1 56 0 0,1 0 48 0 0,2 0 111 0 0,0 0 43 0 0,10-5 1018 0 0,-5 6-755 0 0,0 0-77 0 0,-2 2-278 0 0,-1 0-69 0 0,-1 0-113 0 0,0 1-65 0 0,-1 0-76 0 0,0 0-82 0 0,19-1 105 0 0,27 2-55 0 0,-28 2 50 0 0,15 2-41 0 0,10 3-11 0 0,-43-8 0 0 0,1 2 0 0 0,0-1 0 0 0,-1 0 0 0 0,1 1 0 0 0,0-1 0 0 0,-1 1 0 0 0,0 0 0 0 0,0 0 0 0 0,1 1 0 0 0,-1 0 0 0 0,-2-3-1 0 0,0 1 1 0 0,-1 0 0 0 0,1-1 0 0 0,0 1 0 0 0,-1 0-1 0 0,1 0 1 0 0,-1-1 0 0 0,1 1 0 0 0,-1 0 0 0 0,1 0 0 0 0,-1 0-1 0 0,1 0 1 0 0,-1-1 0 0 0,0 1 0 0 0,0 0 0 0 0,0 0 0 0 0,1 0-1 0 0,-1 0 1 0 0,0 0 0 0 0,0 0 0 0 0,0 0 0 0 0,-5 12-43 0 0,4-12 30 0 0,-3 5 12 0 0,-1 1 1 0 0,0-1-1 0 0,0-1 1 0 0,0 1-1 0 0,-1-1 1 0 0,0 0-1 0 0,0 0 1 0 0,-4 2 0 0 0,-9 7 45 0 0,-20 18-15 0 0,12-12 55 0 0,12-7 4 0 0,1-2-34 0 0,9-6-55 0 0,7 2 0 0 0,4-2 0 0 0,-1 0 0 0 0,1 0 0 0 0,0-1 0 0 0,0 0 0 0 0,1 0 0 0 0,-1 0 0 0 0,1-1 0 0 0,0 0 0 0 0,4 2 0 0 0,20 10 0 0 0,-12-5 2 0 0,11 7-3 0 0,-11-3 66 0 0,2-1-19 0 0,-11-6 15 0 0,0 0 48 0 0,0 1 67 0 0,-2 3 85 0 0,-6-8-160 0 0,0 0-1 0 0,0 0 1 0 0,-1 0-1 0 0,1 0 1 0 0,-1 0-1 0 0,0 0 1 0 0,1 0-1 0 0,-2 1 1 0 0,1-1-1 0 0,0 3-100 0 0,-2 3 223 0 0,-2-1-41 0 0,-4-1-53 0 0,-4 0-68 0 0,4-5-229 0 0,1 1 85 0 0,-1 0 72 0 0,0-1 61 0 0,0 0 45 0 0,0 1 35 0 0,-16 3 394 0 0,13-3-324 0 0,0-1-58 0 0,0 0-97 0 0,3-1-78 0 0,1 0-53 0 0,0 0-60 0 0,0 0-68 0 0,-1 0-98 0 0,1 0-95 0 0,-1 0-102 0 0,0 0-112 0 0,1 0-121 0 0,2-1 324 0 0,1 1-35 0 0,0-1-33 0 0,0 0-36 0 0,-1 0-37 0 0,1 1-38 0 0,-2-1-1628 0 0,-4 0-1264 0 0</inkml:trace>
  <inkml:trace contextRef="#ctx0" brushRef="#br0" timeOffset="-4816.587">5118 2569 8496 0 0,'0'0'190'0'0,"0"-1"12"0"0,0-1-70 0 0,0 0-41 0 0,0-6 51 0 0,0 6-61 0 0,0-3-167 0 0,0 0 92 0 0,1 0 83 0 0,0 1 73 0 0,0 0 114 0 0,0-1 73 0 0,1 0 143 0 0,1-1 334 0 0,1-4 347 0 0,-3 7-824 0 0,0 0-38 0 0,0 0-88 0 0,-1 0-41 0 0,1 0-45 0 0,-1 0-52 0 0,1-1 397 0 0,1 1-33 0 0,5-4 375 0 0,8-2 714 0 0,-14 9-1300 0 0,-1-1 46 0 0,1 0-61 0 0,-1 0-52 0 0,1 0-46 0 0,0 0-42 0 0,0 1-33 0 0,1-2-29 0 0,3-2-132 0 0,-4 3 125 0 0,-1-1 73 0 0,0 1-34 0 0,0 1 11 0 0,0 0 0 0 0,1-1 22 0 0,3-2-29 0 0,-2 1-18 0 0,0 1 34 0 0,-1 2 110 0 0,1 1-176 0 0,-1 14 7 0 0,0-9 22 0 0,-2 12 39 0 0,-3-8-69 0 0,-1 0-66 0 0,-4 22-174 0 0,7-24 191 0 0,0 0 36 0 0,-5 18 74 0 0,1-17-70 0 0,3-3-6 0 0,0-1-1 0 0,1 1 1 0 0,-1-1-1 0 0,1 2 10 0 0,-1 4 12 0 0,0 0 34 0 0,1-6 8 0 0,-6 20-40 0 0,7-24-13 0 0,1-2-5 0 0,0 2 16 0 0,-3 6 43 0 0,3-3-69 0 0,0-4-61 0 0,0-1-20 0 0,0 0-1 0 0,0 0 0 0 0,0 0 6 0 0,0 0 20 0 0,0 0 6 0 0,0 0 0 0 0,0 0-1 0 0,0 0-6 0 0,0 0-1 0 0,8-5-141 0 0,-5 4 128 0 0,-1 0-47 0 0,3-2-97 0 0,-1-1-45 0 0,2-4-203 0 0,0 0-51 0 0,6-6-485 0 0,-10 11 847 0 0,0 0-43 0 0,2-3-301 0 0,2-3-329 0 0,-1 3 336 0 0,-1 3 255 0 0,-1-1-99 0 0,1-1-81 0 0,0 1-58 0 0,9-11-1391 0 0,-8 9 1135 0 0,3-1-266 0 0,-1 0 39 0 0,-2 2 341 0 0,-1 1 35 0 0,2-1 42 0 0,-1 1 50 0 0,-1 2 123 0 0,-1-1 45 0 0,-1 2 41 0 0,0-1 38 0 0,0-1-10 0 0,2 0 45 0 0,2-2 41 0 0,2-1 34 0 0,-6 5-60 0 0,-1 0 67 0 0,1-1 63 0 0,-1 1 60 0 0,1 0 54 0 0,-1 0 51 0 0,1 0 45 0 0,-1 0 43 0 0,3-2 274 0 0,-1 1 110 0 0,0-1 32 0 0,5-3 1202 0 0,-5 3-1076 0 0,-1 2-308 0 0,0-1-51 0 0,0 1-64 0 0,0-1-74 0 0,-1 1 574 0 0,-1 1-752 0 0,1 0 72 0 0,-1 0 66 0 0,1-1 59 0 0,0 1 117 0 0,0-1 64 0 0,0 0 304 0 0,0 0 76 0 0,2-1 881 0 0,-2 1-998 0 0,0 1 6 0 0,0 0-107 0 0,-1 0-290 0 0,0 0-64 0 0,0 0-73 0 0,0 1-81 0 0,0-1-90 0 0,-1 1-99 0 0,0 0-106 0 0,0 1-116 0 0,-5 3 541 0 0,-3 0-72 0 0,-1-1-76 0 0,-1 0-80 0 0,3-2-61 0 0,1 1-62 0 0,-2 1 65 0 0,-1 0 88 0 0,2 0 51 0 0,-15 6 211 0 0,13-6-180 0 0,1-1-60 0 0,0 0-69 0 0,-18 9 37 0 0,22-8-12 0 0,4 0-54 0 0,5 1 64 0 0,2 1 75 0 0,4 1 60 0 0,0 0 1 0 0,1 0-1 0 0,0-1 1 0 0,0-1-1 0 0,0 0 1 0 0,1 0-1 0 0,5 0-133 0 0,-11-3 45 0 0,-1 0 38 0 0,5 1 174 0 0,16 5 569 0 0,-19-6-640 0 0,4 1 46 0 0,-6-1-167 0 0,0-1-43 0 0,-5-1-167 0 0,0 0 42 0 0,1 0 39 0 0,-1 0 35 0 0,1 0 44 0 0,0 0 57 0 0,2 1 191 0 0,3 0 337 0 0,-3 0-459 0 0,-1-1-70 0 0,0 0-83 0 0,0 1-79 0 0,0-1-95 0 0,0 0-108 0 0,-1 1-43 0 0,1-1-93 0 0,-1 0-102 0 0,0 1-109 0 0,0-1-117 0 0,0 0-126 0 0,0 0 392 0 0,-1 0-34 0 0,1 0-36 0 0,-1 0-36 0 0,0 0-1591 0 0,0 0-1239 0 0</inkml:trace>
  <inkml:trace contextRef="#ctx0" brushRef="#br0" timeOffset="-4538.583">5519 2490 11432 0 0,'0'1'745'0'0,"0"1"-65"0"0,0 0-63 0 0,0 0-59 0 0,0 0-106 0 0,0 0-41 0 0,0 1-41 0 0,0-1-38 0 0,-1 4 231 0 0,1 0-120 0 0,0-1-195 0 0,0 0-43 0 0,1 4 102 0 0,-1-2-159 0 0,3 17 347 0 0,-1-19-307 0 0,0 0 57 0 0,-1 1-91 0 0,-2-3-100 0 0,0 4-21 0 0,5 4 61 0 0,2 3-1 0 0,-5-13-192 0 0,0 0 36 0 0,0 0 28 0 0,1 0 80 0 0,4 0 131 0 0,-4-1-164 0 0,0 0-47 0 0,0 0-88 0 0,1 0-113 0 0,-2-1 67 0 0,0 1-37 0 0,0 0-42 0 0,0 0-45 0 0,0-1-47 0 0,0 1-51 0 0,0 0-54 0 0,0-1-57 0 0,0 1-61 0 0,-1 0-64 0 0,1 0-66 0 0,-1 0-71 0 0,4-2-1460 0 0,1 1-1260 0 0</inkml:trace>
  <inkml:trace contextRef="#ctx0" brushRef="#br0" timeOffset="-4273.024">5542 2299 12152 0 0,'-3'-6'263'0'0,"0"1"112"0"0,1 2-138 0 0,-1 0 39 0 0,-1 0 41 0 0,0 0 45 0 0,4 3 201 0 0,0 0 21 0 0,0-1-294 0 0,-1 1 58 0 0,0-1 959 0 0,0 0-779 0 0,1 2-255 0 0,0-1-43 0 0,-1 0-54 0 0,1 1-65 0 0,0 0-74 0 0,0-1-87 0 0,1 1-96 0 0,-1 1-108 0 0,1-1 146 0 0,-1 0 66 0 0,1 0 51 0 0,0 1 50 0 0,0-1-45 0 0,0 0-66 0 0,0 0-48 0 0,0 1-69 0 0,-1-1-32 0 0,1 0-65 0 0,-1 0-71 0 0,1 0-81 0 0,-1 0 21 0 0,1 0-61 0 0,-1 0-54 0 0,0 0-47 0 0,1 0-165 0 0,-1 0-46 0 0,1 0-201 0 0,-1 1-534 0 0</inkml:trace>
  <inkml:trace contextRef="#ctx0" brushRef="#br0" timeOffset="-3438.064">5777 1867 9760 0 0,'0'0'222'0'0,"0"0"30"0"0,0 0 18 0 0,0 0 26 0 0,0 0 100 0 0,0 0 41 0 0,0 0 10 0 0,0 0-5 0 0,0 0-244 0 0,0 0-44 0 0,0 1 48 0 0,0 0-99 0 0,0 4-18 0 0,0-3 11 0 0,2 6 311 0 0,-1 1-63 0 0,0 1-57 0 0,0-1-50 0 0,-1 3-10 0 0,0-1-52 0 0,0 3-18 0 0,-1 7 9 0 0,1 15 114 0 0,-1-6-87 0 0,0-1-44 0 0,-2 30 52 0 0,-2 60 55 0 0,6-92-103 0 0,0-14-52 0 0,-1-1 63 0 0,0-10-158 0 0,1 1 70 0 0,0-1 83 0 0,1 2 150 0 0,0-2-14 0 0,0-2-159 0 0,-1-1-88 0 0,0-1-79 0 0,-1-2 61 0 0,0 0-1 0 0,0 0 0 0 0,0 1 0 0 0,0-1 1 0 0,-1 0-1 0 0,1 1 0 0 0,-1-1 0 0 0,0 0 1 0 0,-1-2-30 0 0,-3-18 111 0 0,0 6-227 0 0,0 0-63 0 0,-2-39-629 0 0,2-35 808 0 0,5 59-131 0 0,2 1 37 0 0,1-8-45 0 0,1-12-19 0 0,-4 41 145 0 0,0 9 14 0 0,0 1-1 0 0,0-1 1 0 0,0 1-1 0 0,0-1 1 0 0,1 0-1 0 0,-1 1 1 0 0,0-1 0 0 0,1 1-1 0 0,-1-1 1 0 0,1 1-1 0 0,0-1 1 0 0,-1 1-1 0 0,1-1 1 0 0,0 1-1 0 0,0-1 1 0 0,0 1 0 0 0,0 0-1 0 0,0 0 0 0 0,0 0 53 0 0,-1 1 11 0 0,0 0 0 0 0,8 3-10 0 0,4 9-38 0 0,2 10-22 0 0,-5-6-57 0 0,-2 2 36 0 0,10 36 36 0 0,-13-41-16 0 0,7 26-50 0 0,27 82 42 0 0,-31-103 15 0 0,-5-10 0 0 0,1-1 0 0 0,0 0 0 0 0,0 1 0 0 0,0-1 0 0 0,1-1 0 0 0,3 5 0 0 0,2 2 0 0 0,-8-10 2 0 0,1-1 0 0 0,-1 1-1 0 0,1 0 1 0 0,0-1-1 0 0,0 0 1 0 0,0 1-1 0 0,3 1-1 0 0,10 8 192 0 0,-7-6-11 0 0,-2-5 161 0 0,-1-3-98 0 0,1-2-78 0 0,-2-2-59 0 0,11-23 96 0 0,-12 22-81 0 0,1-4 108 0 0,-3-7 50 0 0,1-3 66 0 0,-1 16-232 0 0,0 0-1 0 0,-1 0 0 0 0,0 0 1 0 0,0 0-1 0 0,0-4-113 0 0,0-7 189 0 0,1 0-107 0 0,2-13-78 0 0,-4-15 51 0 0,-1 7-20 0 0,-1 5 26 0 0,-1-3-62 0 0,3 19-2 0 0,0-5 23 0 0,1 19-15 0 0,0 0 1 0 0,1 0-1 0 0,-1 0 1 0 0,1 1 0 0 0,-1-1-1 0 0,1 0 1 0 0,-1 0-1 0 0,1 1 1 0 0,0-1-1 0 0,0-1-5 0 0,2 0 0 0 0,-3 3 4 0 0,1-1-1 0 0,-1 0 1 0 0,0 1 0 0 0,1-1-1 0 0,-1 0 1 0 0,1 1-1 0 0,-1-1 1 0 0,0 0-1 0 0,0 1 1 0 0,1-1-1 0 0,-1 0 1 0 0,0 0 0 0 0,0 1-1 0 0,0-1 1 0 0,0-1-4 0 0,1-5 10 0 0,3 4-26 0 0,-3 3-58 0 0,0 0 206 0 0,0 0-42 0 0,-1 0-40 0 0,1-1-37 0 0,0 1-89 0 0,0 0-122 0 0,0-1 2 0 0,0 1-43 0 0,1 0-341 0 0,-1 0-83 0 0,3 2-1002 0 0,-3-1 1188 0 0,0 1 45 0 0,-1-2 27 0 0,0 1-54 0 0,1 0-51 0 0,-1 0-43 0 0,0 0-160 0 0,0 0-42 0 0,0 0-194 0 0,0 1-519 0 0</inkml:trace>
  <inkml:trace contextRef="#ctx0" brushRef="#br0" timeOffset="-2696.01">6194 2096 8496 0 0,'0'0'190'0'0,"0"0"28"0"0,0 0 10 0 0,0 1-61 0 0,-1 0-88 0 0,1 2-60 0 0,-1 3-44 0 0,1-3 79 0 0,2 0 26 0 0,-2-2-49 0 0,0-1 0 0 0,1 1 0 0 0,-1 0 0 0 0,0-1 0 0 0,0 1 0 0 0,1 0 1 0 0,-1-1-1 0 0,0 1 0 0 0,0 0 0 0 0,0-1 0 0 0,0 1 0 0 0,0 0 0 0 0,0-1 1 0 0,0 1-1 0 0,0 0 0 0 0,0-1 0 0 0,0 1 0 0 0,0 0 0 0 0,0 0-31 0 0,-5 6 223 0 0,0-2-75 0 0,2 1 66 0 0,-1 1 105 0 0,0 5 229 0 0,1-2-106 0 0,0-3-174 0 0,1-2-75 0 0,-1 0-36 0 0,-4 5 66 0 0,-4 8 185 0 0,6-2-96 0 0,4-8-172 0 0,-2-1-33 0 0,-3 5 35 0 0,5-10-124 0 0,-1 0 0 0 0,1 0 0 0 0,0 1 0 0 0,0-1 0 0 0,0 0 0 0 0,1 1-1 0 0,-1-1 1 0 0,0 1 0 0 0,1 0-18 0 0,1 10 98 0 0,-1 3 1 0 0,-2 0 48 0 0,1-11-73 0 0,1 0 0 0 0,-1 0 0 0 0,1 0 0 0 0,0 0 0 0 0,1 2-74 0 0,1 12 223 0 0,0 0 17 0 0,0-6-47 0 0,-2-11-162 0 0,1 0 0 0 0,0-1 0 0 0,-1 1 0 0 0,1 0 0 0 0,0-1 0 0 0,0 1 0 0 0,0-1 0 0 0,0 1 0 0 0,0-1 0 0 0,0 0 0 0 0,1 1 0 0 0,-1-1 0 0 0,0 0 0 0 0,1 0 0 0 0,-1 0 0 0 0,1 0 1 0 0,0 1-32 0 0,0-1 184 0 0,-2-1-3 0 0,0 0-11 0 0,0 0-2 0 0,0 3-10 0 0,-2-1-59 0 0,-4 1-26 0 0,5-2-71 0 0,0-1-1 0 0,0 1 0 0 0,0-1 0 0 0,0 1 0 0 0,0-1 1 0 0,0 1-1 0 0,0 0 0 0 0,0-1 0 0 0,0 1 0 0 0,0 0 1 0 0,0 0-1 0 0,0 0 0 0 0,1 0 0 0 0,-1 0-1 0 0,-2 2 5 0 0,-2-6 104 0 0,3-4 23 0 0,3 3-87 0 0,-1 3-45 0 0,1 0 5 0 0,0 0 1 0 0,-1 0-1 0 0,1 0 0 0 0,-1 0 1 0 0,1 0-1 0 0,-1-1 0 0 0,0 1 1 0 0,1 0-1 0 0,-1 0 0 0 0,0 0 1 0 0,0 0-1 0 0,1 0 0 0 0,-1-1 1 0 0,0 1-1 0 0,0 0 0 0 0,-1 0 1 0 0,1 0-1 0 0,0 0 0 0 0,0-1 1 0 0,0 1-1 0 0,-1 0 0 0 0,1 0 0 0 0,-1-1-5 0 0,1 1 10 0 0,0 0 0 0 0,0 0 0 0 0,0 1 0 0 0,0-1 0 0 0,0 0 0 0 0,0 0 0 0 0,0 0 0 0 0,0 0 0 0 0,0 0-1 0 0,1 0 1 0 0,-1 0 0 0 0,0 0 0 0 0,1 0 0 0 0,-1 0 0 0 0,1 1 0 0 0,-1-1 0 0 0,1 0 0 0 0,-1 0 0 0 0,1 0-1 0 0,0 0-9 0 0,4-8 98 0 0,-5 0 10 0 0,0 2-39 0 0,0-5-20 0 0,5-1-51 0 0,3-6-7 0 0,-8 13-50 0 0,0-1-75 0 0,0 5 110 0 0,0 1 1 0 0,0 0-1 0 0,1 0 1 0 0,-1 0-1 0 0,0 0 1 0 0,1 0-1 0 0,-1 0 1 0 0,1 0-1 0 0,-1 0 0 0 0,1 0 1 0 0,0 0-1 0 0,-1 0 1 0 0,1 0-1 0 0,0 0 1 0 0,0 1-1 0 0,0-1 1 0 0,0 0-1 0 0,-1 0 1 0 0,1 1-1 0 0,0-1 1 0 0,0 1-1 0 0,0-1 1 0 0,1 1 23 0 0,6-7-140 0 0,-1 0 43 0 0,-5 5 118 0 0,-1-1-1 0 0,1 1 1 0 0,0 0-1 0 0,0 0 1 0 0,0 0-1 0 0,1 1 0 0 0,-1-1-20 0 0,19-11 79 0 0,-2 1-81 0 0,-7 6 15 0 0,8 2-48 0 0,-15 3 27 0 0,1 0 0 0 0,0-1-1 0 0,0 1 1 0 0,-1-1 0 0 0,1-1-1 0 0,2 0 9 0 0,-1-2 0 0 0,-10 4-10 0 0,1 2-40 0 0,-1 4 45 0 0,0-2 6 0 0,-1 0-1 0 0,-12 9 0 0 0,15-11 0 0 0,0 0 0 0 0,0 0 0 0 0,0 0 0 0 0,-1 0 0 0 0,1 0 0 0 0,-1 0 0 0 0,1 0 0 0 0,0-1 0 0 0,-1 1 0 0 0,-1 0 0 0 0,2-1 0 0 0,-1 1 0 0 0,1 0 0 0 0,-1-1 0 0 0,1 1 0 0 0,-1 0 0 0 0,1 0 0 0 0,0 0 0 0 0,-1 0 0 0 0,1 0 0 0 0,-1 1 0 0 0,0 0 0 0 0,-1 0 0 0 0,1 0 0 0 0,-1-1 0 0 0,1 1 0 0 0,-1-1 0 0 0,0 1 0 0 0,0-1 0 0 0,0 0 0 0 0,1 0 0 0 0,-1 0 0 0 0,-2 0 0 0 0,-6 3 0 0 0,-2 2 0 0 0,11-4 0 0 0,0 1 0 0 0,-2-1 0 0 0,-8 5 0 0 0,15-2 11 0 0,5 4 129 0 0,4 5-34 0 0,-9-9-20 0 0,2 1 38 0 0,7 1-55 0 0,-6-4-19 0 0,15 15 220 0 0,-13-11-200 0 0,-1 0-46 0 0,3 3 11 0 0,0 1 34 0 0,7 0 27 0 0,2 0-86 0 0,-15-9 92 0 0,-2-1-87 0 0,0 0-67 0 0,0-1-82 0 0,0 1-56 0 0,0 0-84 0 0,0-1-97 0 0,0 1-109 0 0,-1-1 171 0 0,0 0-38 0 0,0 1-39 0 0,-1-1-42 0 0,1 0-44 0 0,0 1-45 0 0,0-1-47 0 0,0 0-50 0 0,2 1-1595 0 0,1 1-1264 0 0</inkml:trace>
  <inkml:trace contextRef="#ctx0" brushRef="#br0" timeOffset="-1787.326">6289 1742 9328 0 0,'0'0'208'0'0,"0"0"33"0"0,0 0 15 0 0,0 0-108 0 0,1 0-77 0 0,3 0 31 0 0,-1 0 171 0 0,-1 1-80 0 0,2 1-39 0 0,1 1-5 0 0,-1 0-11 0 0,-2-2 1 0 0,22 10 706 0 0,29 23 1240 0 0,-41-26-1656 0 0,0 0-34 0 0,-1-1-42 0 0,1 0-52 0 0,-4-2-15 0 0,0 1 0 0 0,0 0 0 0 0,-1 0 0 0 0,1 1-286 0 0,4 4 334 0 0,0 1-53 0 0,0 0-49 0 0,16 20 365 0 0,-12-10-239 0 0,-4-4-122 0 0,1-2-43 0 0,-1 0-12 0 0,-2 0-35 0 0,20 36 202 0 0,-27-46-303 0 0,2 5 32 0 0,-1-1-1 0 0,-1 1 1 0 0,1 0-1 0 0,-2 0 1 0 0,0 0-1 0 0,0 1-76 0 0,9 38 293 0 0,-8-43-259 0 0,-1 0 0 0 0,0 0 0 0 0,-1 0-1 0 0,0 0 1 0 0,0 1 0 0 0,-1-1 0 0 0,1 0 0 0 0,-1 0-1 0 0,-1 2-33 0 0,1-4 26 0 0,0-1 0 0 0,0 1 0 0 0,1 0 0 0 0,0 0 0 0 0,0 1-26 0 0,0-2 20 0 0,0 0 0 0 0,-1 0-1 0 0,1-1 1 0 0,-1 1 0 0 0,0 0 0 0 0,0 0 0 0 0,0 0-1 0 0,-1 1-19 0 0,-2 4 56 0 0,0 0 0 0 0,0 0 0 0 0,-1 0-1 0 0,-3 6-55 0 0,-2 1 123 0 0,6-10-63 0 0,0 0 1 0 0,0 0 0 0 0,-1-1 0 0 0,0 0 0 0 0,-2 3-61 0 0,-9 7 102 0 0,-1 0-38 0 0,-5 6-43 0 0,2 2-87 0 0,-12 11 50 0 0,13-16 26 0 0,3 1 52 0 0,8-9-80 0 0,-10 9 91 0 0,9-10-124 0 0,3-4-28 0 0,1 0-49 0 0,3-3 223 0 0,-1 0-121 0 0,1 0-90 0 0,0-1-86 0 0,0 0-87 0 0,0 1-87 0 0,0-1-88 0 0,1 1-86 0 0,-1-1-89 0 0,1 1-88 0 0,0-2 261 0 0,0 1-66 0 0,0-1-59 0 0,0 0-52 0 0,0 0-186 0 0,0 0-52 0 0,0 0-225 0 0,0 0-607 0 0</inkml:trace>
  <inkml:trace contextRef="#ctx0" brushRef="#br0" timeOffset="6255.167">217 3418 8416 0 0,'0'0'242'0'0,"0"0"5"0"0,0 0-134 0 0,0 0 6 0 0,0 0 17 0 0,0 0 7 0 0,0 0 21 0 0,0 3 231 0 0,0 11 360 0 0,0-7-305 0 0,0-1-42 0 0,0 1-38 0 0,0-1-38 0 0,0 7 232 0 0,-1 0-122 0 0,1-4-181 0 0,0 1-50 0 0,0 0-44 0 0,0-1-37 0 0,-1 10 47 0 0,3 25 99 0 0,0-31-150 0 0,-1 0 54 0 0,-1 24 44 0 0,1-6 21 0 0,-5 2-47 0 0,1-18-113 0 0,-3 23 25 0 0,-1 0-23 0 0,0 5-76 0 0,0 6-10 0 0,5-18 51 0 0,0-11-37 0 0,1 5-18 0 0,4-14 52 0 0,1 1 47 0 0,-4-12-68 0 0,0 2-66 0 0,2-1 47 0 0,1-1 59 0 0,0 0 25 0 0,1 0 48 0 0,-3-1-127 0 0,0 1 0 0 0,1-1 0 0 0,-1 1 0 0 0,0-1 0 0 0,0 1 0 0 0,1-1-1 0 0,-1 1 1 0 0,0-1 0 0 0,0 0 0 0 0,0 0 0 0 0,1-1-14 0 0,9-13 58 0 0,-7 7-49 0 0,-1 1 1 0 0,0-2-1 0 0,1-4-9 0 0,-1 2 39 0 0,18-40-41 0 0,-3 12-74 0 0,-13 26 62 0 0,1 0-49 0 0,21-26-275 0 0,-15 23 235 0 0,-4 7 83 0 0,-1 1 43 0 0,-1 3-82 0 0,-3 5-2 0 0,0 5 51 0 0,1 3 16 0 0,2 4-6 0 0,-4-8 0 0 0,0 0 0 0 0,0 1 0 0 0,-1 0 0 0 0,1-1 0 0 0,-1 1 0 0 0,0 0 0 0 0,0 0 0 0 0,15 89 0 0 0,-7-66-5 0 0,-3-11 63 0 0,-5-12-65 0 0,-1-4-105 0 0,2 2 10 0 0,-1-2 2 0 0,0 0-95 0 0,0-1 44 0 0,-1 1-43 0 0,1-1-43 0 0,-1 1-52 0 0,1-1-58 0 0,0 1-63 0 0,-1-1-69 0 0,0 0-74 0 0,1 1-80 0 0,-1-1-85 0 0,1 2-1184 0 0,1 2-1082 0 0</inkml:trace>
  <inkml:trace contextRef="#ctx0" brushRef="#br0" timeOffset="6569.942">35 3637 10960 0 0,'0'0'153'0'0,"0"0"-32"0"0,1 0 37 0 0,-1-1-84 0 0,-1-4-13 0 0,1 3 9 0 0,-2-3 15 0 0,1 2-59 0 0,1 2-25 0 0,0 1 1 0 0,0-1 0 0 0,0 1 0 0 0,0 0 0 0 0,0-1-1 0 0,0 1 1 0 0,0-1 0 0 0,-1 1 0 0 0,1-1 0 0 0,1 1-1 0 0,-1-1 1 0 0,0 1 0 0 0,0-1 0 0 0,0 1 0 0 0,0-1 0 0 0,0 1-1 0 0,0-1 1 0 0,0 1 0 0 0,1-1 0 0 0,-1 1 0 0 0,0 0-1 0 0,0-1 1 0 0,1 1 0 0 0,-1-1 0 0 0,0 1 0 0 0,1 0-1 0 0,-1-1 1 0 0,0 1 0 0 0,1 0 0 0 0,-1-1 0 0 0,0 1-1 0 0,1 0-1 0 0,-1-1 24 0 0,4-3 334 0 0,-1 0-36 0 0,5-3 221 0 0,1 1-117 0 0,1 0-95 0 0,-2 3-121 0 0,0 0-37 0 0,18-6 224 0 0,-12 5-163 0 0,-5 1-41 0 0,7-3 150 0 0,0 2-94 0 0,0 0-79 0 0,0 0-64 0 0,4 1-42 0 0,37-3-37 0 0,-34 4 23 0 0,-13 2-92 0 0,-1-1 64 0 0,24 0 233 0 0,-18 1-196 0 0,-7 0-75 0 0,1 0-54 0 0,0 0-79 0 0,0 0-91 0 0,0 1-108 0 0,-1-1-122 0 0,-6 0 115 0 0,0 0-58 0 0,0 1-51 0 0,-1-1-44 0 0,2 0-152 0 0,-1 0-44 0 0,0 0-184 0 0,2 0-490 0 0</inkml:trace>
  <inkml:trace contextRef="#ctx0" brushRef="#br0" timeOffset="7346.339">648 3684 8952 0 0,'0'0'200'0'0,"0"0"33"0"0,0 0 15 0 0,-1 1-36 0 0,-2 6-173 0 0,-3 1-29 0 0,3-4 66 0 0,-2 3 453 0 0,0 1-40 0 0,1-1-37 0 0,-1 1-34 0 0,-4 9 319 0 0,1 0-117 0 0,0 0-102 0 0,1 1-87 0 0,1-1-70 0 0,1 0-57 0 0,3-11-165 0 0,1 1-1 0 0,0-1 1 0 0,0 0 0 0 0,0 7-139 0 0,1-9 81 0 0,0 0 1 0 0,1 0-1 0 0,-1 0 0 0 0,1 0 0 0 0,0-1 1 0 0,0 1-1 0 0,0 0 0 0 0,0 0 1 0 0,1-1-1 0 0,-1 1 0 0 0,1 0 0 0 0,2 2-81 0 0,-4-5 132 0 0,2-1-49 0 0,1 1-65 0 0,0-1 0 0 0,0 0-1 0 0,0 0 1 0 0,0 0 0 0 0,0 0-1 0 0,0 0 1 0 0,0-1 0 0 0,0 1-1 0 0,0-1 1 0 0,0 0 0 0 0,-1 0-1 0 0,1 0 1 0 0,0 0 0 0 0,0 0 0 0 0,1-1-18 0 0,10-8 50 0 0,-1 0-53 0 0,4-5 9 0 0,-4 5-35 0 0,-4 1-65 0 0,-6 5-16 0 0,1 0 1 0 0,0 0-1 0 0,0 0 0 0 0,1 0 1 0 0,-1 1-1 0 0,1-1 0 0 0,2 0 110 0 0,13-4-410 0 0,-18 7 298 0 0,-1 1-34 0 0,1 1 52 0 0,9 5-79 0 0,-8-3 47 0 0,0 2 125 0 0,0 0-1 0 0,-1-1 1 0 0,0 1 0 0 0,0 0-1 0 0,0 0 1 0 0,0 1 0 0 0,-1-1-1 0 0,2 5 2 0 0,3 13-13 0 0,2-2-40 0 0,-4-15-8 0 0,-1-1 52 0 0,1 0 44 0 0,0 0 37 0 0,5 3 129 0 0,-8-7-133 0 0,1 1 0 0 0,0-1 0 0 0,0 1 0 0 0,0-1-1 0 0,0 0 1 0 0,0 0 0 0 0,0 0 0 0 0,1 0 0 0 0,0 0-68 0 0,-1-2 201 0 0,1 0-98 0 0,2-4-23 0 0,-4 4-33 0 0,3-3 38 0 0,0-1 0 0 0,0 1 0 0 0,0-1 1 0 0,-1 0-1 0 0,1 0 0 0 0,-1 0 1 0 0,0-1-1 0 0,-1 1 0 0 0,1-1 0 0 0,-1 0 1 0 0,0 1-1 0 0,0-1 0 0 0,-1 0 1 0 0,0 0-1 0 0,0-2-85 0 0,1-16 287 0 0,-2-1-39 0 0,-1 0-52 0 0,-1 0-63 0 0,0 2-79 0 0,2 16-125 0 0,0-1 63 0 0,-3-22 193 0 0,2 24-186 0 0,0 0-43 0 0,0-1-71 0 0,-1 0-88 0 0,-1 0-106 0 0,2 4 109 0 0,0 0-33 0 0,0 2-38 0 0,1 1-43 0 0,0-1-41 0 0,-1 0-35 0 0,1 1-256 0 0,-1-1-59 0 0,0 0-47 0 0,1 0-35 0 0,-2 0-1409 0 0,-2-1-1250 0 0</inkml:trace>
  <inkml:trace contextRef="#ctx0" brushRef="#br0" timeOffset="11569.743">1183 3800 7400 0 0,'0'0'165'0'0,"0"0"22"0"0,0 0 10 0 0,0 0 58 0 0,0 0 155 0 0,0 0 66 0 0,0 0 18 0 0,0 0-9 0 0,0 0-255 0 0,0 0-45 0 0,2 0 76 0 0,0 0-92 0 0,5 0 90 0 0,-5 0-88 0 0,4-2 143 0 0,1 0-101 0 0,2-1-29 0 0,5 2-2 0 0,5 1 166 0 0,4 1 53 0 0,-8-2-175 0 0,-3 0-93 0 0,0-2-70 0 0,2 0 106 0 0,2 1-33 0 0,8 2 20 0 0,1 1-37 0 0,7 1 23 0 0,-11-2-62 0 0,-10 1-18 0 0,-1-1 1 0 0,0-1 0 0 0,1 1 0 0 0,-1-1-1 0 0,0-1 1 0 0,5-1-63 0 0,-7 1 34 0 0,0 1-1 0 0,-1 0 0 0 0,1 0 0 0 0,0 1 1 0 0,0 0-34 0 0,20-2 105 0 0,-21 1-146 0 0,-1 1 35 0 0,8-1 81 0 0,2 0 106 0 0,20 0 346 0 0,-23 1-404 0 0,-2 0-83 0 0,-1 0-89 0 0,-8 0 18 0 0,3-1-94 0 0,-1 1 45 0 0,4-1 29 0 0,-1-1 106 0 0,-6 2-34 0 0,1 0 1 0 0,-1 0-1 0 0,0 0 0 0 0,0 0 0 0 0,0 0 0 0 0,0 0 0 0 0,1 1 1 0 0,-1-1-1 0 0,0 0 0 0 0,0 1 0 0 0,0-1 0 0 0,0 0 1 0 0,0 1-22 0 0,2 0 120 0 0,5-2-96 0 0,-2 0-116 0 0,-1 0 41 0 0,8 1-16 0 0,-11 1-32 0 0,0-1-103 0 0,-1 1-75 0 0,0-1 95 0 0,0 0-34 0 0,0 0-36 0 0,1 0-38 0 0,-1 1-42 0 0,0-1-44 0 0,-1 0 43 0 0,0 0-48 0 0,0 0-44 0 0,0 0-38 0 0,0 0-135 0 0,0 0-38 0 0,0 0-1404 0 0</inkml:trace>
  <inkml:trace contextRef="#ctx0" brushRef="#br0" timeOffset="8101.354">1280 3313 6304 0 0,'0'-2'46'0'0,"0"1"44"0"0,0-4 333 0 0,0 3-270 0 0,0-2-72 0 0,0 2-82 0 0,0-1-35 0 0,0 2-75 0 0,0 0 45 0 0,0 1 42 0 0,0-1 40 0 0,0 0 37 0 0,1 1 35 0 0,-1-2 184 0 0,0 1-54 0 0,0 1 36 0 0,1-2 346 0 0,0 1 245 0 0,0-1 559 0 0,1 1-3 0 0,-1 1-562 0 0,0 0-246 0 0,-1 1-343 0 0,0-1-37 0 0,1 1 49 0 0,-1-1-179 0 0,0 1-35 0 0,1-1-38 0 0,-1 1-41 0 0,0 0-41 0 0,0 0-45 0 0,5 28 205 0 0,-1 0 96 0 0,6 38 320 0 0,-4-46-394 0 0,2 0-68 0 0,8 32-42 0 0,-12-38-31 0 0,-1 0-58 0 0,-1 1-77 0 0,-1-15 28 0 0,-1-1-149 0 0,0 0-50 0 0,0 1 92 0 0,0-1 93 0 0,0 0 37 0 0,0 3-175 0 0,0-2 125 0 0,0 1-85 0 0,0-2 83 0 0,0 1-35 0 0,0 0-116 0 0,0 0-44 0 0,0-1-37 0 0,0 1-34 0 0,0 0-124 0 0,0-1-32 0 0,0 3-1295 0 0</inkml:trace>
  <inkml:trace contextRef="#ctx0" brushRef="#br0" timeOffset="8373.74">1264 3588 6848 0 0,'0'0'157'0'0,"0"0"23"0"0,0 0 11 0 0,0 0-63 0 0,0 0-6 0 0,0 0 51 0 0,0 0 153 0 0,0 0 287 0 0,1 0-310 0 0,-1 0-64 0 0,1 0-54 0 0,0 0-46 0 0,1-1 36 0 0,4 0 61 0 0,-4 1-113 0 0,0 0 67 0 0,-1 0-35 0 0,0-1 37 0 0,-1 1 42 0 0,1 0 49 0 0,7-1 381 0 0,-1 0-104 0 0,2 1-96 0 0,-1 1-85 0 0,0 0-76 0 0,1 0-66 0 0,0 0-56 0 0,0 1-48 0 0,4 0-3 0 0,22 1 66 0 0,-21-3-70 0 0,62-5 5 0 0,-71 4-163 0 0,0 0-61 0 0,1 0-63 0 0,-1 0-60 0 0,0 0-62 0 0,1 0-60 0 0,-1 0-60 0 0,1 0-59 0 0,-1 0-42 0 0,1-1-55 0 0,-1 1-55 0 0,0 0-53 0 0,-1 0-1081 0 0,2-1-990 0 0</inkml:trace>
  <inkml:trace contextRef="#ctx0" brushRef="#br0" timeOffset="9923.239">1255 3237 5984 0 0,'0'0'133'0'0,"2"0"23"0"0,8 0-16 0 0,4 0-24 0 0,20 0 80 0 0,-21-1-86 0 0,-3 1 22 0 0,1-1 49 0 0,-1-1 60 0 0,-1 1 74 0 0,-1-1-355 0 0,-3 1 40 0 0,-1 0 39 0 0,-1 0 69 0 0,0 1 40 0 0,0-1-91 0 0,-2 1 32 0 0,-1 0 7 0 0,0 0 7 0 0,0 0 1 0 0,0 0-7 0 0,0 0-22 0 0,0 0 13 0 0,0 0 14 0 0,-1 0-25 0 0,1 0-35 0 0,-4-3 16 0 0,1 3 12 0 0,-7 0 34 0 0,-6 2 179 0 0,-3-1 6 0 0,13-1-234 0 0,0 0-35 0 0,-119 0-20 0 0,78-4-60 0 0,43 4 119 0 0,0-1 74 0 0,1-1 93 0 0,0 0 164 0 0,3 1-144 0 0,1 0-72 0 0,1 0-127 0 0,0 0-36 0 0,0 1-39 0 0,1-1-46 0 0,0 1 13 0 0,4 0 51 0 0,-5 0-50 0 0,0 0-68 0 0,1 0-119 0 0,-2 0 72 0 0,0 0-39 0 0,0 0-25 0 0,0 0-39 0 0,1 0-372 0 0,0 0-261 0 0,2 0-600 0 0</inkml:trace>
  <inkml:trace contextRef="#ctx0" brushRef="#br0" timeOffset="10460.54">1349 3191 5728 0 0,'0'0'132'0'0,"0"0"17"0"0,0 0 10 0 0,-1 0 219 0 0,-3-1 628 0 0,3 0-735 0 0,-1 1-48 0 0,-12 0 34 0 0,-3-1-23 0 0,12 1-154 0 0,0 1-1 0 0,0-1 1 0 0,0 1 0 0 0,0 0 0 0 0,0 0 0 0 0,-5 2-80 0 0,-4 1 145 0 0,0 0-37 0 0,-3-1-17 0 0,-10 2-3 0 0,-21 4 61 0 0,43-8-111 0 0,-1 0 52 0 0,1-1 71 0 0,-1 0 135 0 0,6 0-283 0 0,0 0 0 0 0,0 0-1 0 0,0 0 1 0 0,0 0 0 0 0,0 0-1 0 0,0 0 1 0 0,0 0-1 0 0,0 0 1 0 0,0 0 0 0 0,0 0-1 0 0,0 0 1 0 0,0 0 0 0 0,0 0-1 0 0,0 0 1 0 0,0 0 0 0 0,0-1-1 0 0,0 1 1 0 0,0 0 0 0 0,0 0-1 0 0,0 0 1 0 0,0 0-1 0 0,0 0 1 0 0,0 0 0 0 0,0 0-1 0 0,0 0 1 0 0,-1 0 0 0 0,1 0-1 0 0,0 0 1 0 0,0 0 0 0 0,0 0-1 0 0,0 0-12 0 0,5 0 129 0 0,4-1-80 0 0,12 1 1 0 0,10-3 144 0 0,0 1 3 0 0,-11 1-137 0 0,11 1 12 0 0,15-1-14 0 0,-2 0 28 0 0,-15 1 35 0 0,-18 0-40 0 0,4-2 88 0 0,7 0 79 0 0,-20 2-344 0 0,-2 0-23 0 0,1 0 44 0 0,0 0 18 0 0,2 0-4 0 0,-2 0-13 0 0,-1 0-60 0 0,0 0-34 0 0</inkml:trace>
  <inkml:trace contextRef="#ctx0" brushRef="#br0" timeOffset="10968.243">1727 3373 8664 0 0,'-4'1'314'0'0,"0"-1"-80"0"0,0 0-68 0 0,0 1-55 0 0,-2 0-26 0 0,-7 4 12 0 0,8-2-4 0 0,0-1 75 0 0,4 0-42 0 0,-1-1 33 0 0,-7 8 308 0 0,2 2-107 0 0,1-2-110 0 0,-2 0-48 0 0,6-7-130 0 0,0 1 0 0 0,-1 0 1 0 0,1 0-1 0 0,0 0 0 0 0,0 0 0 0 0,0 0 1 0 0,1 0-1 0 0,-1 2-72 0 0,-8 26 526 0 0,10-19-308 0 0,4-5-32 0 0,1-3 31 0 0,-1 1 84 0 0,-3-4-159 0 0,0 0 118 0 0,0-2-114 0 0,1 1-65 0 0,1 0-42 0 0,2 0-28 0 0,-3 0 34 0 0,10-1 86 0 0,23-3 228 0 0,-1-5-71 0 0,-23 5-269 0 0,0-1 43 0 0,3-2 52 0 0,5-4 107 0 0,-16 9-160 0 0,1-1-1 0 0,0 0 0 0 0,-1 0 0 0 0,1 0 0 0 0,-1-1 0 0 0,2-2-60 0 0,1-4 81 0 0,-1-1-35 0 0,-3 6-60 0 0,2-6 42 0 0,-1-5 95 0 0,-3 15-113 0 0,0 0 0 0 0,0 0 0 0 0,-1 0-1 0 0,1 0 1 0 0,0-1 0 0 0,0 1 0 0 0,-1 0-1 0 0,1 0 1 0 0,-1 0 0 0 0,1 0 0 0 0,-1 0 0 0 0,1-1-10 0 0,-9-7 17 0 0,9 9-20 0 0,-1-1 1 0 0,0 0-1 0 0,0 1 1 0 0,1-1-1 0 0,-1 1 1 0 0,0-1-1 0 0,0 1 1 0 0,1-1-1 0 0,-1 1 1 0 0,0-1 0 0 0,0 1-1 0 0,0 0 1 0 0,0 0-1 0 0,0-1 1 0 0,0 1-1 0 0,0 0 1 0 0,0 0 2 0 0,-3-1-52 0 0,-2-1-125 0 0,0 2-37 0 0,-7 5-312 0 0,2 4-112 0 0,1 2-86 0 0,0-1-135 0 0,-2-2 235 0 0</inkml:trace>
  <inkml:trace contextRef="#ctx0" brushRef="#br0" timeOffset="12905.772">1402 4119 5552 0 0,'0'0'124'0'0,"0"0"17"0"0,0 0 11 0 0,0 0-46 0 0,0 0-4 0 0,0 0 42 0 0,0 0 128 0 0,0 0 233 0 0,-1 1-77 0 0,-1-1-2 0 0,-6 2 629 0 0,3-1-495 0 0,3-1-360 0 0,0 1-41 0 0,0-1-50 0 0,1 0-58 0 0,-4 0 416 0 0,1 0-59 0 0,-1 0-34 0 0,0 0-55 0 0,0 0-51 0 0,0 0-44 0 0,-1 1-7 0 0,0 0-46 0 0,0 1-14 0 0,-1 3 17 0 0,4-4 98 0 0,0 1-106 0 0,-1-1-70 0 0,-2 0-59 0 0,2-1-7 0 0,3 1 32 0 0,-7 1 289 0 0,0 1-100 0 0,-1 0-53 0 0,-16 8 151 0 0,17-5-138 0 0,7-5-97 0 0,0 1-21 0 0,-2 1-40 0 0,-8 5 17 0 0,9-6-32 0 0,-2 0 14 0 0,-1 1 0 0 0,0 0 0 0 0,1-1 0 0 0,-6 2-52 0 0,5 0 99 0 0,-2 5-29 0 0,-1 1 33 0 0,3-5-31 0 0,-3 5 115 0 0,3-3-79 0 0,2-4-91 0 0,1-1 80 0 0,1 1-40 0 0,2 5 6 0 0,-1-3 17 0 0,0-2 6 0 0,0 0 43 0 0,-2 1-99 0 0,-1 6 53 0 0,0 5 88 0 0,3-13-152 0 0,-1-1 0 0 0,1 0 1 0 0,0 1-1 0 0,0-1 0 0 0,0 0 0 0 0,0 1 0 0 0,0-1 1 0 0,1 0-1 0 0,-1 0 0 0 0,0 1 0 0 0,1-1 1 0 0,-1 0-1 0 0,0 1 0 0 0,1-1 0 0 0,0 0 0 0 0,-1 1-19 0 0,2 1 115 0 0,3 8 11 0 0,-1-5-55 0 0,-1-1 3 0 0,-2-3 28 0 0,0 0 2 0 0,12 11 58 0 0,13 5 184 0 0,-22-16-290 0 0,0-1 0 0 0,0 1 0 0 0,0 0 0 0 0,0-1-1 0 0,0 0 1 0 0,2 0-56 0 0,14 0 140 0 0,3-4-3 0 0,-1 0-41 0 0,13-1-13 0 0,-22 2-68 0 0,0 0-1 0 0,13-5-14 0 0,12-3 30 0 0,-10 3 9 0 0,-9 1-44 0 0,-5 1-41 0 0,9-2 113 0 0,-10 3-40 0 0,-5 1-40 0 0,-1 1-26 0 0,0 0-33 0 0,4-2-143 0 0,-5 2 55 0 0,0 0-41 0 0,14-5-625 0 0,-2 1 63 0 0,1-2-67 0 0</inkml:trace>
  <inkml:trace contextRef="#ctx0" brushRef="#br0" timeOffset="18043.868">3361 3226 8696 0 0,'0'0'207'0'0,"0"-1"-71"0"0,1-1-55 0 0,0-4 61 0 0,0 3-51 0 0,1-1 81 0 0,3-6-6 0 0,-3 7-84 0 0,-1 1 33 0 0,-1 1 174 0 0,0 1 6 0 0,0 0 17 0 0,0 0 68 0 0,0 0 32 0 0,0 0-217 0 0,0 0-42 0 0,-1 0 46 0 0,1 1-108 0 0,-3 2-11 0 0,1-1 20 0 0,-3 8 322 0 0,-1-1-78 0 0,0 0-59 0 0,0 0-42 0 0,-4 5 82 0 0,1 1-58 0 0,-2 3-5 0 0,-2 9 60 0 0,6-12-118 0 0,1 0 0 0 0,0 1 0 0 0,1 0 0 0 0,1 0 0 0 0,1 0 0 0 0,0 0 0 0 0,1 1-1 0 0,-1 16-203 0 0,0 28 477 0 0,-1-7-155 0 0,4-41-252 0 0,1 0 0 0 0,0 0-1 0 0,1 3-69 0 0,5 42 207 0 0,2 12 74 0 0,-6-55-192 0 0,1 0-1 0 0,3 6-88 0 0,-2-7 40 0 0,1-2-1 0 0,5 12-39 0 0,-6-17-37 0 0,0-1 78 0 0,0-1 37 0 0,6 10 150 0 0,-8-10-184 0 0,0-1-36 0 0,-2-2-114 0 0,1-1 46 0 0,8 2-28 0 0,-6-3-4 0 0,0 1-106 0 0,-3-1 44 0 0,0 0-44 0 0,7-3-446 0 0,1 0-25 0 0</inkml:trace>
  <inkml:trace contextRef="#ctx0" brushRef="#br0" timeOffset="18730.975">3686 3783 7656 0 0,'0'0'166'0'0,"0"0"29"0"0,0 0 14 0 0,0 0-59 0 0,0 0 3 0 0,0 0 69 0 0,0 0 203 0 0,0 0 371 0 0,0 0 32 0 0,0 0-36 0 0,0 0-525 0 0,0 0 90 0 0,0 0 195 0 0,0 0-10 0 0,2-1-40 0 0,1-1-375 0 0,-1 0 0 0 0,0-1 0 0 0,0 1 0 0 0,0-1-1 0 0,0 0 1 0 0,0 0 0 0 0,-1 1 0 0 0,2-4-127 0 0,1-1 214 0 0,0 0-57 0 0,2-7 213 0 0,-4-4-120 0 0,1 1-96 0 0,3-9-3 0 0,-1-1-63 0 0,-2 1-30 0 0,-2-1 1 0 0,0-1-59 0 0,-1 16 12 0 0,2-1 0 0 0,-1 1 0 0 0,2-4-12 0 0,4-26 81 0 0,-4 19-38 0 0,5-13 110 0 0,-5 20-83 0 0,0 7-20 0 0,2-1 48 0 0,-4 6-45 0 0,1 1 1 0 0,-1 0-1 0 0,0 0 0 0 0,0-1 0 0 0,0 1 0 0 0,0 0 0 0 0,-1-1-53 0 0,0 3 72 0 0,0 1 0 0 0,0 0 8 0 0,0 0 34 0 0,0 0 12 0 0,0 0 2 0 0,2 1-21 0 0,11 4-171 0 0,-11-4 38 0 0,0 0 0 0 0,-1 0 0 0 0,1 1 0 0 0,-1-1 1 0 0,1 1-1 0 0,-1-1 0 0 0,1 1 0 0 0,-1-1 0 0 0,0 1 1 0 0,0 0-1 0 0,0-1 0 0 0,0 1 0 0 0,0 0 1 0 0,0 2 25 0 0,3 7-99 0 0,-1-3 100 0 0,7 23-55 0 0,1 16-73 0 0,4 37 127 0 0,-13-73-1 0 0,0 1-1 0 0,1 0 1 0 0,0-1 0 0 0,1 0-1 0 0,0 1 1 0 0,0-1 0 0 0,2-1-1 0 0,1 4 2 0 0,2-1 20 0 0,0-5 59 0 0,-5-4-19 0 0,-3-3 29 0 0,-1-1-1 0 0,11-3 172 0 0,-10 3-239 0 0,0 0 0 0 0,0 0 1 0 0,0 0-1 0 0,0-1 1 0 0,0 1-1 0 0,0 0 0 0 0,0-1 1 0 0,-1 1-1 0 0,1-1 0 0 0,0 1 1 0 0,0-1-1 0 0,0 1 1 0 0,0-1-1 0 0,-1 0 0 0 0,1 1 1 0 0,0-1-1 0 0,0 0 0 0 0,-1 0-21 0 0,13-19 260 0 0,-11 14-172 0 0,0 1 1 0 0,0-1 0 0 0,0 0 0 0 0,-1 1 0 0 0,0-2-89 0 0,3-29 442 0 0,-4 11-185 0 0,1-9-5 0 0,1 18-182 0 0,0 0-47 0 0,3-12-16 0 0,-2-14-71 0 0,2-19-52 0 0,2 21 222 0 0,-4 18-69 0 0,0 0-53 0 0,-2 3-58 0 0,0 16-67 0 0,0 0 107 0 0,0 1 71 0 0,2-1 139 0 0,-1 2-147 0 0,-1 0-88 0 0,-1 1-83 0 0,1 0-94 0 0,-1-1-115 0 0,1 1 127 0 0,-1 0-36 0 0,0 0-38 0 0,0 0-40 0 0,1 2 147 0 0,1 0-57 0 0,0-1 50 0 0,-1 0-33 0 0,1 0-36 0 0,-1 1-41 0 0,1-1-43 0 0,-1 1-48 0 0,1 0-50 0 0,-1 0-55 0 0,5 6-924 0 0</inkml:trace>
  <inkml:trace contextRef="#ctx0" brushRef="#br0" timeOffset="19035.122">4206 3571 8808 0 0,'0'0'167'0'0,"-1"1"-70"0"0,1 0-44 0 0,-2 3-1 0 0,1-2-3 0 0,-4 10 150 0 0,0 1-47 0 0,-6 25 171 0 0,6-19-138 0 0,-1 0 84 0 0,1-6-16 0 0,0-1 77 0 0,-8 18 291 0 0,7-9-262 0 0,2-4-132 0 0,1 1-90 0 0,3-11-92 0 0,0-5-17 0 0,1 0 0 0 0,0 0 0 0 0,-1 0 0 0 0,1 0 0 0 0,0 1 0 0 0,0-1 0 0 0,1-1 0 0 0,-1 1 1 0 0,0 0-1 0 0,1 0-28 0 0,-1-1 9 0 0,0 1 55 0 0,8-1 44 0 0,1 3-80 0 0,-9-4-29 0 0,1 1 0 0 0,0 0 0 0 0,0-1 1 0 0,0 1-1 0 0,0-1 0 0 0,0 1 0 0 0,0-1 0 0 0,0 0 0 0 0,0 0 1 0 0,1 0 0 0 0,4-1-76 0 0,3 0 100 0 0,-2 1 4 0 0,-4-1-49 0 0,0 1-41 0 0,0-1-55 0 0,0 0-32 0 0,-1 0-55 0 0,0 0-64 0 0,1-1-71 0 0,-3 1 59 0 0,0 1-44 0 0,0-1-39 0 0,1 0-33 0 0,-1 1-117 0 0,1-1-34 0 0,2-1-1212 0 0,-4 2 1757 0 0</inkml:trace>
  <inkml:trace contextRef="#ctx0" brushRef="#br0" timeOffset="19292.969">4231 3373 12096 0 0,'0'0'356'0'0,"0"0"-130"0"0,0 0-104 0 0,0 0-45 0 0,0 0-35 0 0,0-3-25 0 0,-1 1 0 0 0,0 0 46 0 0,1 2-63 0 0,0-1 130 0 0,0 1 154 0 0,-1-1-67 0 0,0 0 91 0 0,0-2 109 0 0,1 2-161 0 0,-1 0 36 0 0,1-1 37 0 0,-1 1 40 0 0,1 0 42 0 0,-1 0 45 0 0,1 0 48 0 0,0 0 50 0 0,0 0 52 0 0,0 1 55 0 0,0 0-890 0 0,0 0 116 0 0,0 0 53 0 0,1 0 46 0 0,-1 0 40 0 0,1 0 139 0 0,3-1 412 0 0,-3 1-450 0 0,0 0-104 0 0,1 0-88 0 0,-1 0-107 0 0,-1 0 39 0 0,1 0-35 0 0,-1 0-136 0 0,1 0-83 0 0,0 0-91 0 0,-1 0-98 0 0,0 1-106 0 0,1-1-112 0 0,-1 0-121 0 0,0 0 410 0 0,0 1-32 0 0,0-1-1738 0 0,0 0-1294 0 0</inkml:trace>
  <inkml:trace contextRef="#ctx0" brushRef="#br0" timeOffset="14115.94">2165 3429 9584 0 0,'0'-2'191'0'0,"0"-1"-75"0"0,0 0-47 0 0,0-4 19 0 0,0 4-21 0 0,0 1 17 0 0,0 0 37 0 0,0 0 47 0 0,0 0 53 0 0,0 0 161 0 0,0 1-146 0 0,0 0 34 0 0,0 0 35 0 0,0 0 38 0 0,0 0 40 0 0,0 1 43 0 0,2 15 118 0 0,1-3-186 0 0,-3-1-42 0 0,0 1 66 0 0,2-1-111 0 0,-1-1-96 0 0,0 2-59 0 0,-2 26 243 0 0,1-29-253 0 0,0 0 0 0 0,0 1 0 0 0,-1-1 1 0 0,0 3-107 0 0,-2 10 144 0 0,3 1-73 0 0,0-15-54 0 0,0 1 1 0 0,0 0 0 0 0,-1 0 0 0 0,0 0 0 0 0,-1 0-18 0 0,-3 13 86 0 0,4-18-60 0 0,1 1 0 0 0,-1 0-1 0 0,1 0 1 0 0,0 0 0 0 0,0 0 0 0 0,0 0-1 0 0,1 0 1 0 0,0-1 0 0 0,0 1-1 0 0,0 0-25 0 0,5 24 182 0 0,-3-22-205 0 0,-1-2 49 0 0,0-2 42 0 0,-1-1 34 0 0,0-3 179 0 0,-3-5 53 0 0,-2 2-164 0 0,1-1-64 0 0,-2-4-31 0 0,-2-6-76 0 0,-20-67 1 0 0,23 70 0 0 0,1-1 0 0 0,1 1 0 0 0,0-1 0 0 0,1 0 0 0 0,0 0 0 0 0,1 0 0 0 0,0 0 0 0 0,1 1 0 0 0,2-10 0 0 0,10-47 0 0 0,-12 56-17 0 0,1 3-49 0 0,-2 9 47 0 0,0-1 1 0 0,0 1 0 0 0,1-1-1 0 0,-1 0 1 0 0,1 1 0 0 0,-1-1-1 0 0,1 1 1 0 0,0 0 0 0 0,-1-1-1 0 0,1 1 1 0 0,0 0-1 0 0,1-2 19 0 0,4-4-118 0 0,3-3 2 0 0,0 1 46 0 0,-6 6 60 0 0,0 1 0 0 0,0-1 0 0 0,0 1 0 0 0,0 0 0 0 0,1-1 0 0 0,-1 2 0 0 0,1-1 0 0 0,2-1 10 0 0,3 0-17 0 0,1-1-19 0 0,0 0-1 0 0,1 1 1 0 0,1 1 36 0 0,-8 1-4 0 0,1 0 1 0 0,0 1-1 0 0,0 0 1 0 0,0 0-1 0 0,1 0 4 0 0,27 5 4 0 0,-26-3-15 0 0,1 0 0 0 0,-1 0 0 0 0,0 1 0 0 0,0 0 0 0 0,3 2 11 0 0,-6-2-5 0 0,0-1 0 0 0,0 1 0 0 0,0 0 0 0 0,0 0 0 0 0,-1 0 0 0 0,0 0 0 0 0,1 0 0 0 0,-1 1 0 0 0,1 1 5 0 0,-2-2 3 0 0,0 1 0 0 0,0-1 0 0 0,0 1 1 0 0,-1 0-1 0 0,1-1 0 0 0,-1 1 0 0 0,1 2-3 0 0,-2-2-5 0 0,1 0-1 0 0,0 0 1 0 0,-1 0 0 0 0,0 0 0 0 0,0 0 0 0 0,0 0-1 0 0,0 0 1 0 0,-1 0 0 0 0,1 0 0 0 0,-1 0 0 0 0,0 0-1 0 0,-1 2 6 0 0,0 0-1 0 0,-1 0-1 0 0,0-1 0 0 0,0 1 1 0 0,0 0-1 0 0,-1-1 0 0 0,0 0 1 0 0,-2 3 1 0 0,-5 4 1 0 0,-1-1 0 0 0,0 0 0 0 0,-1-1 0 0 0,0 0-1 0 0,-11 6 0 0 0,14-11-3 0 0,0 0 14 0 0,-2 2 53 0 0,8-4-76 0 0,4-3-57 0 0,1 0-45 0 0,2 0 44 0 0,8 2-11 0 0,-7-2 27 0 0,2 1-6 0 0,-1 0-1 0 0,1 1 0 0 0,-1-1 1 0 0,5 2 60 0 0,21 11-159 0 0,-15-6 125 0 0,1-2 46 0 0,-1 3-13 0 0,-10-4-24 0 0,0 0 0 0 0,-1 0 0 0 0,1 0 0 0 0,-1 0 0 0 0,3 5 25 0 0,1 4 8 0 0,-7-12-5 0 0,-1 1-1 0 0,0 0 1 0 0,0-1-1 0 0,0 1 1 0 0,0 0-1 0 0,0 0 1 0 0,0 0-1 0 0,-1 0 1 0 0,0 0-1 0 0,1 0 1 0 0,-1 1-3 0 0,0-1 13 0 0,-1 0 0 0 0,1 0 0 0 0,-1-1 0 0 0,1 1 0 0 0,-1 0 0 0 0,0 0 0 0 0,0 0 0 0 0,0-1 0 0 0,0 1 0 0 0,-1 1-13 0 0,-8 10 117 0 0,-4-2 39 0 0,-1-2 46 0 0,-3-2 50 0 0,-3-1-100 0 0,-7 2-17 0 0,21-7-110 0 0,0-1 0 0 0,0 1 0 0 0,0-2-1 0 0,-1 1 1 0 0,-2-1-25 0 0,-5 0-22 0 0,0 0 62 0 0,-1-2 146 0 0,-1 1 0 0 0,-7-3-186 0 0,9 0 64 0 0,5 1-44 0 0,0 0-32 0 0,0-2-41 0 0,0 1-48 0 0,6 2 72 0 0,-1-1-58 0 0,0 0-58 0 0,0 0-58 0 0,1-1-60 0 0,0 1-59 0 0,1-1-59 0 0,1 0-61 0 0,1 3-108 0 0</inkml:trace>
  <inkml:trace contextRef="#ctx0" brushRef="#br0" timeOffset="16841.401">2696 3913 7056 0 0,'0'0'157'0'0,"0"0"23"0"0,0 0 12 0 0,0-1-27 0 0,2-3-20 0 0,-1 2-73 0 0,0 0-52 0 0,1 0-60 0 0,-1 2 50 0 0,0-1 79 0 0,0 1 2 0 0,-1 0 38 0 0,0-1 44 0 0,0 0 51 0 0,1 0 57 0 0,-1 0 63 0 0,0-1-344 0 0,0-1 110 0 0,0 1 32 0 0,0 0 41 0 0,1-3 271 0 0,0-3 371 0 0,0 5-500 0 0,-1-1-26 0 0,0 1-96 0 0,0 2 110 0 0,0 1-57 0 0,0-1-109 0 0,-1 0-71 0 0,0-3-5 0 0,0 1 5 0 0,0-7 820 0 0,1 4-333 0 0,-1 2-90 0 0,1 1-277 0 0,0 1-34 0 0,-1 0-38 0 0,0 0-44 0 0,0 0-48 0 0,0 0-54 0 0,-1 0 278 0 0,2 2-67 0 0,0 0-28 0 0,0 0-7 0 0,0 0-10 0 0,1 0-42 0 0,-1-1-44 0 0,-3-7 4 0 0,1 5 1 0 0,1 1 10 0 0,-1 1 39 0 0,0 1-103 0 0,1-1 0 0 0,-1 1 0 0 0,0-1 1 0 0,0 1-1 0 0,0 0 0 0 0,0 0 0 0 0,0 0 0 0 0,0 0 0 0 0,0 0 0 0 0,0 0 0 0 0,1 0 0 0 0,-1 1 0 0 0,0-1 0 0 0,0 1 1 0 0,0-1-1 0 0,0 1 0 0 0,1 0 0 0 0,-2 0-9 0 0,-11 7 141 0 0,10-2-23 0 0,0 7-90 0 0,1-1-30 0 0,-7 8 87 0 0,2 0 64 0 0,2-6 118 0 0,-1 0 0 0 0,-7 13-267 0 0,-1 4 382 0 0,-3 2 43 0 0,17-30-393 0 0,-1 0 1 0 0,1-1-1 0 0,0 1 1 0 0,0 0-1 0 0,0 0 0 0 0,0 0 1 0 0,1 0-1 0 0,-1 0-32 0 0,-6 21 246 0 0,5-22-198 0 0,0 7-1 0 0,2-1 59 0 0,0-2 17 0 0,0 3 64 0 0,2-9-129 0 0,1 0-41 0 0,4 0-47 0 0,-2 0-46 0 0,-2-1-118 0 0,0 0 47 0 0,3-2-36 0 0,-1 1 104 0 0,6-5-14 0 0,-7 4 14 0 0,-1 1-58 0 0,1-1-128 0 0,-3 1 82 0 0,1 0-39 0 0,0 1-64 0 0,0-1-54 0 0,0 0-60 0 0,0 0-64 0 0,0 0-70 0 0,0 0-74 0 0,0 0-79 0 0,0 0-84 0 0,0 0 17 0 0,0 1-73 0 0,2-4-1263 0 0,2-1-1174 0 0</inkml:trace>
  <inkml:trace contextRef="#ctx0" brushRef="#br0" timeOffset="17091.298">2698 3658 11952 0 0,'0'0'266'0'0,"0"-1"-185"0"0,0 0 32 0 0,-1-13 543 0 0,1 10-520 0 0,-1 1-84 0 0,1 2-32 0 0,0 0 37 0 0,0-1 154 0 0,0-1 47 0 0,0 1 54 0 0,0-7 853 0 0,0 6-712 0 0,1 1-258 0 0,-1 1-33 0 0,0 0-40 0 0,1 0-47 0 0,-1 0 318 0 0,0 1-10 0 0,0 0-166 0 0,0 0-101 0 0,0 0-37 0 0,0 0-10 0 0,0 0 7 0 0,4 1-76 0 0,1 1-41 0 0,-2-1-51 0 0,0 0-79 0 0,-3-1 57 0 0,1 1 38 0 0,3 2-101 0 0,-2-2 72 0 0,0 0-53 0 0,-1 0-28 0 0,0 1-59 0 0,0-1-70 0 0,-1 0-80 0 0,3 7-269 0 0</inkml:trace>
  <inkml:trace contextRef="#ctx0" brushRef="#br0" timeOffset="17633.483">2933 3559 8480 0 0,'0'0'248'0'0,"0"0"-6"0"0,-1 1-157 0 0,-4 6 21 0 0,3-5-45 0 0,1 0 35 0 0,-29 80 2794 0 0,25-64-2309 0 0,-1 0-39 0 0,0 3 2 0 0,0-1-76 0 0,1 1-91 0 0,-1-1-107 0 0,2-4-144 0 0,-35 107 707 0 0,29-97-689 0 0,1 1-37 0 0,5-17-88 0 0,-8 18 318 0 0,10-23-297 0 0,-1 0-41 0 0,3-4 64 0 0,0-1 18 0 0,0 0-13 0 0,0 0-4 0 0,1-4 42 0 0,2-2-39 0 0,2-1-24 0 0,3-4-29 0 0,-4 7-20 0 0,6-10 35 0 0,1 1-1 0 0,12-10-28 0 0,10-6-22 0 0,-12 12-33 0 0,2 1-42 0 0,0 0-48 0 0,0 0-57 0 0,-8 6 43 0 0,-4 2 53 0 0,25-16-211 0 0,-10 13 196 0 0,-20 8 115 0 0,0 0-55 0 0,-12 6 72 0 0,0 0 0 0 0,0 0 0 0 0,0 1 0 0 0,-2 1-11 0 0,-20 11 7 0 0,16-10-15 0 0,1-1-51 0 0,-21 10-178 0 0,20-9 167 0 0,-9 9 217 0 0,10-3 26 0 0,4-1 53 0 0,0 0 98 0 0,6-6 53 0 0,2 1-82 0 0,0-2-166 0 0,0 0-68 0 0,0-2-78 0 0,7 18 224 0 0,3-2-60 0 0,5-4-51 0 0,5-5-42 0 0,0-1-28 0 0,4 1 30 0 0,-22-8-132 0 0,1 0 41 0 0,3 1 57 0 0,7 2 135 0 0,-8-2-128 0 0,1-1-83 0 0,-4 0-21 0 0,1 0-39 0 0,-2-1-16 0 0,1 1-34 0 0,0-1-38 0 0,0 0-41 0 0,0 1-46 0 0,0-1-47 0 0,0 0-51 0 0,0 0-55 0 0,-2 0 56 0 0,0 0-56 0 0,0 0-49 0 0,1 0-44 0 0,-1 0-155 0 0,1 0-44 0 0,-1 0-187 0 0,2 0-508 0 0</inkml:trace>
  <inkml:trace contextRef="#ctx0" brushRef="#br0" timeOffset="20178.087">4420 3481 6984 0 0,'0'0'201'0'0,"0"0"-48"0"0,0 0-9 0 0,0 0-158 0 0,0-1 75 0 0,0 1 68 0 0,0-1 60 0 0,0 0 240 0 0,1 0 110 0 0,-1-1 60 0 0,1-2 869 0 0,-1 3-1049 0 0,0 0-38 0 0,1 0-43 0 0,-1 1-66 0 0,0-1-79 0 0,1 0-92 0 0,0 1 603 0 0,-1-1-60 0 0,1 1-55 0 0,0-1-55 0 0,0 1-51 0 0,0 0-50 0 0,1 0-47 0 0,-1-1-44 0 0,1 1 92 0 0,0 0-87 0 0,0 0-79 0 0,0 0-71 0 0,0 0-64 0 0,1 0-55 0 0,-1 0-48 0 0,0 1-39 0 0,3-1-91 0 0,5 2-270 0 0,-7-1 294 0 0,0 0 74 0 0,-1 0 75 0 0,0-1 94 0 0,0 1 113 0 0,26 4-6 0 0,16-4-18 0 0,-29-1-178 0 0,17-2 123 0 0,-1-1-46 0 0,0 0-41 0 0,0 1-40 0 0,10 0 2 0 0,15-1 48 0 0,-48 3-137 0 0,-3-2-36 0 0,-2 1-33 0 0,-3 1 82 0 0,0 0-226 0 0,1 0 62 0 0,-1 0 52 0 0,1 0 44 0 0,0 0 29 0 0,1 0 105 0 0,-1 0-99 0 0,-1 0-67 0 0,1 0-118 0 0,-1 0 58 0 0,0 0-40 0 0,0 0-45 0 0,0 0-47 0 0,0 0-52 0 0,0 0-57 0 0,0 0-18 0 0,0 0-61 0 0,0 0-54 0 0,0 0-47 0 0,0 0-169 0 0,0 0-46 0 0,0 0-205 0 0,0 0-549 0 0</inkml:trace>
  <inkml:trace contextRef="#ctx0" brushRef="#br0" timeOffset="21242.376">5284 2979 7688 0 0,'1'-7'88'0'0,"1"-4"140"0"0,1-6 144 0 0,-3 11-296 0 0,-2 1-48 0 0,1 2 34 0 0,1-1 110 0 0,0 0 90 0 0,0 0 68 0 0,0 0 112 0 0,-1-5 661 0 0,-1 7-745 0 0,0 0-95 0 0,-1 1-44 0 0,-1 0-56 0 0,0 1-65 0 0,-10 0 494 0 0,0 2-79 0 0,1 1-73 0 0,0 1-65 0 0,0 1-57 0 0,0 0-51 0 0,0 2-42 0 0,1 0-35 0 0,-10 10 103 0 0,14-10-146 0 0,0 0-1 0 0,1 1 1 0 0,0 0-1 0 0,-6 9-146 0 0,1 1 273 0 0,9-9-188 0 0,2 5-63 0 0,1-10-15 0 0,3 8 103 0 0,6-5-35 0 0,-7-6-38 0 0,0 1-21 0 0,0-1 1 0 0,0 0 0 0 0,0 0-1 0 0,0 0 1 0 0,0 0 0 0 0,0 0-1 0 0,0-1 1 0 0,0 1 0 0 0,0-1-1 0 0,2 1-16 0 0,23-1 111 0 0,-12-3-44 0 0,-1 0 0 0 0,13-4-67 0 0,-17 4 26 0 0,32-12 59 0 0,-31 12-43 0 0,-1-3-38 0 0,18-13-112 0 0,-8 4 47 0 0,-19 13 61 0 0,0 2 0 0 0,-1 0 0 0 0,0-1-1 0 0,0 1 1 0 0,1 0 0 0 0,-1 0 0 0 0,0-1 0 0 0,0 1 0 0 0,1 0 0 0 0,-1 0 0 0 0,0-1 0 0 0,1 1-1 0 0,-1 0 1 0 0,0 0 0 0 0,1 0 0 0 0,-1 0 0 0 0,0-1 0 0 0,1 1 0 0 0,-1 0 0 0 0,1 0 0 0 0,-1 0-1 0 0,0 0 1 0 0,1 0 0 0 0,-1 0 0 0 0,0 0 0 0 0,1 0 0 0 0,-1 0 0 0 0,1 0 0 0 0,-1 0 0 0 0,1 0-1 0 0,3 3-47 0 0,0 6 28 0 0,-2 1 6 0 0,-2-5-24 0 0,-2 57 31 0 0,-1-20 77 0 0,0-12-4 0 0,-1 9-16 0 0,-3-1-49 0 0,3-22 32 0 0,-3 14-37 0 0,2-18 33 0 0,-1-3 31 0 0,0-1 47 0 0,-2-1 57 0 0,-2-2 71 0 0,1-2 27 0 0,3 1-105 0 0,0-1-88 0 0,-1 0-56 0 0,-3 0-52 0 0,-14-1-76 0 0,1-3 202 0 0,7-2 14 0 0,6 1-6 0 0,1-2 34 0 0,1 0 40 0 0,1-2 47 0 0,-2-7 176 0 0,8 0-103 0 0,6 0-82 0 0,5 2-65 0 0,6 0-28 0 0,-9 7-65 0 0,0 0 1 0 0,0 0-1 0 0,0 1 1 0 0,1 0-50 0 0,-3 2-61 0 0,11-5-62 0 0,25-6-52 0 0,-26 8 38 0 0,-7 2 27 0 0,0 1-34 0 0,0-1-39 0 0,-1 1-44 0 0,-5 1 213 0 0,-1 0-64 0 0,1 0-64 0 0,0 0-58 0 0,-1 0-57 0 0,1 0-52 0 0,-1 0-50 0 0,1 0-46 0 0,0 0-371 0 0,1 0-107 0 0,-1 0-92 0 0,0 0-75 0 0,1-1-1184 0 0,1 0-1265 0 0</inkml:trace>
  <inkml:trace contextRef="#ctx0" brushRef="#br0" timeOffset="24480.587">5561 3198 6416 0 0,'0'0'141'0'0,"0"0"23"0"0,0 0 13 0 0,0 0-55 0 0,0 0-12 0 0,0-1 104 0 0,1 1-46 0 0,-1 0-40 0 0,1 0-33 0 0,0-1 18 0 0,4-1 16 0 0,-4 1-56 0 0,0 1 46 0 0,1-1 68 0 0,-1 1 85 0 0,0-1 104 0 0,-1 1-144 0 0,1 0 33 0 0,0 0-23 0 0,1-1-67 0 0,2-2 205 0 0,-1 1-163 0 0,-2 1-42 0 0,0 0 52 0 0,1 0 63 0 0,-1 0 75 0 0,1 0 88 0 0,-1 0 98 0 0,1 0 110 0 0,-1 0 123 0 0,-1 3-558 0 0,-2 2-107 0 0,-2 10 10 0 0,4-14-96 0 0,-12 33 542 0 0,4-10-117 0 0,4-12-186 0 0,1 1 39 0 0,1-5-166 0 0,-4 9 57 0 0,2-8-32 0 0,3-4-35 0 0,-1 1 44 0 0,0-1-47 0 0,-1 11 228 0 0,4-3-107 0 0,5 5 94 0 0,-6-16-342 0 0,1-1-1 0 0,-1 1 0 0 0,1 0 0 0 0,-1-1 0 0 0,0 1 0 0 0,1-1 0 0 0,-1 1 0 0 0,1-1 0 0 0,-1 1 0 0 0,1-1 0 0 0,0 1 0 0 0,-1-1 1 0 0,1 1-1 0 0,-1-1 0 0 0,2 1-4 0 0,0 0 20 0 0,0-1 0 0 0,0 1 0 0 0,0 0 0 0 0,0-1 0 0 0,1 0 0 0 0,-1 1 0 0 0,0-1 0 0 0,2 0-20 0 0,8 0 64 0 0,-2-1-38 0 0,-5 0-41 0 0,-2 0-34 0 0,1 0 0 0 0,6 0 11 0 0,-5 1-31 0 0,-2-1-1 0 0,0 1-33 0 0,0-1-100 0 0,0 0-88 0 0,0 0-32 0 0,-1 0-83 0 0,1-1-93 0 0,-1 1-103 0 0,-2 0 209 0 0,0 1-57 0 0,0 0-49 0 0,1 0-43 0 0,-1 0-157 0 0,0 0-44 0 0,0 0-189 0 0,0 0-512 0 0</inkml:trace>
  <inkml:trace contextRef="#ctx0" brushRef="#br0" timeOffset="24758.709">5588 3064 10328 0 0,'0'0'300'0'0,"-2"-1"-81"0"0,-1-1-104 0 0,0 0-52 0 0,0 1-40 0 0,0-1-7 0 0,1 2 44 0 0,2 0-60 0 0,-1-1 123 0 0,1 1 147 0 0,0 0 254 0 0,0 0 20 0 0,0 0-223 0 0,0 0-91 0 0,-1 0-79 0 0,1 0-63 0 0,0-1-52 0 0,0 1-37 0 0,0-1-99 0 0,0 0 89 0 0,-1 0 71 0 0,1 1 109 0 0,0 0-29 0 0,0-1 43 0 0,0 1 47 0 0,0 0 54 0 0,0 0 56 0 0,0 0 64 0 0,0 0 66 0 0,0 0 73 0 0,5 1-762 0 0,-4 0 106 0 0,1 0-54 0 0,-1 0-27 0 0,0-1-62 0 0,0 0-73 0 0,-1 1-86 0 0,1-1 62 0 0,-1 0-53 0 0,0 0-47 0 0,0 0-42 0 0,1 0-144 0 0,-1 0-42 0 0,0 0-176 0 0,0 0-472 0 0</inkml:trace>
  <inkml:trace contextRef="#ctx0" brushRef="#br0" timeOffset="28988.918">5223 3534 3880 0 0,'0'0'109'0'0,"0"0"-22"0"0,0 0 2 0 0,0 0 39 0 0,0 0 115 0 0,0 0 208 0 0,0 0 18 0 0,0 0-8 0 0,0 0-45 0 0,0 0-21 0 0,0 0-131 0 0,-1 0-62 0 0,1 0-55 0 0,0-1-50 0 0,0 1-25 0 0,-1 0-90 0 0,0-1-60 0 0,-1 0-168 0 0,1 0 169 0 0,1 1 92 0 0,-1 0 52 0 0,0-1 63 0 0,1 1 72 0 0,0 0 50 0 0,-1-1 75 0 0,1 1 83 0 0,0 0 90 0 0,0 0 99 0 0,0 0 105 0 0,0 0 115 0 0,0 0 121 0 0,9 0-514 0 0,2 2-49 0 0,1 1-17 0 0,2-2-111 0 0,11 1-26 0 0,-8 1-71 0 0,-4-2 6 0 0,31-1 398 0 0,-29 0-416 0 0,0 0-43 0 0,23 2 283 0 0,-8-1-148 0 0,0-1-94 0 0,12-5 44 0 0,21 0 17 0 0,-8 0-4 0 0,-30 4-145 0 0,0 0 54 0 0,-8 2 31 0 0,0-2 0 0 0,-1 0 0 0 0,3-2-135 0 0,-12 2 98 0 0,-2 0-42 0 0,11 0 12 0 0,-6 1 2 0 0,0 0 29 0 0,-9 0-167 0 0,1 0-48 0 0,6 0-3 0 0,-5 0 48 0 0,0 0-47 0 0,-2 0-20 0 0,-1 0-129 0 0,0 0-236 0 0,0 0 289 0 0,0 0-12 0 0,0 0-55 0 0,0 0-115 0 0,0 0 147 0 0,0 0-33 0 0,0 0-370 0 0,0 0 97 0 0,0 0-44 0 0,0 0-697 0 0,0 0-543 0 0,0 0-1034 0 0</inkml:trace>
  <inkml:trace contextRef="#ctx0" brushRef="#br0" timeOffset="30480.087">5274 3722 7112 0 0,'0'0'157'0'0,"1"-1"-33"0"0,-1 1-41 0 0,2-1-10 0 0,2-4 9 0 0,-3 4-15 0 0,-1 0 48 0 0,6-10-85 0 0,-4 8 14 0 0,-1 2 26 0 0,0 0 46 0 0,0-1 59 0 0,0 0 70 0 0,0 0-72 0 0,-1 1 60 0 0,1-1 46 0 0,0 1 33 0 0,1-6 795 0 0,-2 5-766 0 0,1 0-43 0 0,-1 1-93 0 0,1-1-52 0 0,-1 1-60 0 0,0 0-70 0 0,0 0 475 0 0,0 1-37 0 0,-2-2-33 0 0,-1-1-67 0 0,-2-1-72 0 0,2 1-76 0 0,-11-1 226 0 0,-2 5-113 0 0,0 3-91 0 0,1 1-68 0 0,-9 2 15 0 0,10-4-165 0 0,0 3 36 0 0,4-2 35 0 0,-1 2 1 0 0,1-1-1 0 0,0 2-88 0 0,-14 10 151 0 0,9-6-91 0 0,3-1-51 0 0,1-1-47 0 0,3-1-20 0 0,0 1 62 0 0,-1 3 60 0 0,-1 7 94 0 0,10-18-82 0 0,0-1-10 0 0,1 1-4 0 0,0 5-57 0 0,0-5 8 0 0,1 5 62 0 0,1-3-35 0 0,3-1-12 0 0,-5-2-11 0 0,20 5 68 0 0,-17-5-77 0 0,0 0 1 0 0,0 0 0 0 0,-1 0 0 0 0,1-1 0 0 0,0 1 0 0 0,2-1-9 0 0,21-8 66 0 0,-8 1 41 0 0,-10 4-46 0 0,-7 4-57 0 0,0 0 0 0 0,-1-1 0 0 0,1 0 1 0 0,0 1-1 0 0,-1-1 0 0 0,1 0 0 0 0,-1 0 0 0 0,1 0 0 0 0,-1 0 1 0 0,1 0-1 0 0,-1 0 0 0 0,0 0 0 0 0,1 0 0 0 0,-1 0 1 0 0,0-1-1 0 0,0 1 0 0 0,0-1 0 0 0,0 1 0 0 0,0-1 0 0 0,0 0-4 0 0,5-10 11 0 0,-3 0-42 0 0,-5 6-73 0 0,-8-1 106 0 0,10 7 38 0 0,0 0-91 0 0,3 0-17 0 0,-3 0-4 0 0,0 0-7 0 0,0 0-1 0 0,0 0 1 0 0,0 0 0 0 0,0 0 6 0 0,0 0 1 0 0,0 0 0 0 0,0 0-40 0 0,0 0 18 0 0,0 0-91 0 0,0 0-163 0 0,0 0-17 0 0,0 0-41 0 0,0 0 198 0 0,0 0-146 0 0,1 0-28 0 0,-1 0 106 0 0,1 0 108 0 0,0 1 42 0 0,1-1-166 0 0,-1 1 134 0 0,0-1-82 0 0,-1 0 77 0 0,1 0-36 0 0,-1 0 180 0 0,0 0-292 0 0,1 0-40 0 0,0 0-456 0 0,1 0-300 0 0,0 0-710 0 0</inkml:trace>
  <inkml:trace contextRef="#ctx0" brushRef="#br0" timeOffset="30982.75">5259 3670 6048 0 0,'0'0'133'0'0,"0"0"23"0"0,0 0 11 0 0,0 0-56 0 0,0 0-8 0 0,0 0 41 0 0,0 0 124 0 0,0 0 234 0 0,0 0 11 0 0,0 0-17 0 0,-1 1 113 0 0,0 2-234 0 0,0-1-98 0 0,0 1-47 0 0,0-1-80 0 0,0 0-48 0 0,1 0-53 0 0,0 0-60 0 0,1 13 294 0 0,1 1 34 0 0,5 16 391 0 0,2 10 290 0 0,-7-29-760 0 0,-1 0-48 0 0,0 11 49 0 0,-2-9-13 0 0,0 0-1 0 0,-1 9-225 0 0,-1-8 188 0 0,-1-1 58 0 0,0 0 22 0 0,2-2-98 0 0,-1-1-80 0 0,-5 16 54 0 0,4-17-87 0 0,-12 31 125 0 0,10-28-85 0 0,0-1 40 0 0,-7 5 184 0 0,-11 6 241 0 0,22-23-526 0 0,-7 7 230 0 0,0-1-49 0 0,-3 0-2 0 0,-7 0 66 0 0,0-5 23 0 0,6-5-47 0 0,3-1 11 0 0,0-3 63 0 0,4-4 65 0 0,4-5-57 0 0,4-1-67 0 0,0 2-78 0 0,-1 9-127 0 0,5-16 98 0 0,6 3-78 0 0,4 1-55 0 0,1 1-35 0 0,7-9-22 0 0,-21 24-173 0 0,-1-1 55 0 0,1 0 47 0 0,0 0 41 0 0,3-2 37 0 0,14-7 193 0 0,-12 7-183 0 0,-2 2-78 0 0,0 0-88 0 0,0 1-109 0 0,-3 1 94 0 0,0 0-35 0 0,1-1-161 0 0,0 1-85 0 0,0-1-92 0 0,0 1-98 0 0,0 0-108 0 0,0-1-114 0 0,0 1-123 0 0,-2 1 455 0 0,0-1-34 0 0,2 0-1574 0 0,2 1-1214 0 0</inkml:trace>
  <inkml:trace contextRef="#ctx0" brushRef="#br0" timeOffset="31497.138">5408 3843 8752 0 0,'0'0'197'0'0,"0"0"24"0"0,0 0 19 0 0,0 0 54 0 0,0 0-127 0 0,0 0 130 0 0,0 0 241 0 0,0 0 20 0 0,0 0-2 0 0,1 2-18 0 0,4 5 56 0 0,-2 1-66 0 0,0 2-62 0 0,-2 1-60 0 0,0 0-55 0 0,-1 0-55 0 0,0 0-50 0 0,0 0-49 0 0,-1 6 39 0 0,1 11 137 0 0,-2 0-94 0 0,-1-4 28 0 0,-1 0-1 0 0,-3 10-306 0 0,6-29 327 0 0,0-2-67 0 0,1-2-59 0 0,0-1-53 0 0,0-1-46 0 0,0-1-40 0 0,2-4-25 0 0,3-16-154 0 0,-4 18 132 0 0,0 1 41 0 0,12-29-304 0 0,2-1-76 0 0,-4 9 53 0 0,-4 12 117 0 0,1 0-47 0 0,4-3-82 0 0,6-7-185 0 0,-1 2 24 0 0,-4 8 85 0 0,-3 2 81 0 0,-5 4 150 0 0,-4 5 53 0 0,-1 1 10 0 0,0 0 34 0 0,-1 1 120 0 0,1 0-36 0 0,-2 8 36 0 0,-3 5 102 0 0,-4 12 111 0 0,-7 14 58 0 0,2-2-124 0 0,2-6 65 0 0,12-31-227 0 0,0 0 15 0 0,0 3-61 0 0,0-3 34 0 0,0 0 72 0 0,6 5 39 0 0,1-3-59 0 0,2-2-46 0 0,1-1-35 0 0,27-5 25 0 0,-24 2-94 0 0,18-6 56 0 0,-20 6-60 0 0,1-1-85 0 0,-6 2 20 0 0,0 0-34 0 0,1 1-40 0 0,-1-1-43 0 0,0 0-48 0 0,0 1-52 0 0,-4 1 67 0 0,-1-1-37 0 0,3 0-395 0 0,-2 0 97 0 0,1 0-53 0 0,2-1-754 0 0,2-1-593 0 0,6-2-1129 0 0</inkml:trace>
  <inkml:trace contextRef="#ctx0" brushRef="#br0" timeOffset="35163.714">5985 3191 4480 0 0,'0'0'132'0'0,"0"0"45"0"0,0 0 129 0 0,0 0 56 0 0,0 0 13 0 0,0 0-221 0 0,1 0-34 0 0,-1 0 36 0 0,1 0-76 0 0,2-2 1 0 0,-1 1 8 0 0,-1 1 31 0 0,0-1 60 0 0,0 1 74 0 0,0 0 87 0 0,-1-1-37 0 0,1 1 56 0 0,0 0 61 0 0,-1 0 67 0 0,1 0 70 0 0,-1 0 76 0 0,0 0 81 0 0,1 0 86 0 0,1 3-514 0 0,-1 0-67 0 0,1 2 11 0 0,0 1-80 0 0,2 7 91 0 0,-1-8-93 0 0,-3-4-128 0 0,1-1 1 0 0,-1 1 0 0 0,0 0 0 0 0,1 0 0 0 0,-1 0-1 0 0,0 0 1 0 0,0 0 0 0 0,0 0 0 0 0,0 0-1 0 0,0 0 1 0 0,0-1 0 0 0,0 1 0 0 0,0 0 0 0 0,0 0-1 0 0,0 0 1 0 0,0 0 0 0 0,-1 0 0 0 0,1 0-22 0 0,0 1 29 0 0,-1-1 0 0 0,1 1 0 0 0,0-1 0 0 0,0 0 0 0 0,0 1 0 0 0,0-1 0 0 0,0 1 0 0 0,0-1 0 0 0,0 0 0 0 0,0 1 1 0 0,0 0-30 0 0,3 10 200 0 0,-3 2-43 0 0,-1 1-47 0 0,-1-1-52 0 0,2-9-50 0 0,-2 10-4 0 0,-2 0 43 0 0,2-7 9 0 0,1 1 0 0 0,0-1 0 0 0,0 1 0 0 0,0 0-56 0 0,-3 20 162 0 0,-1 2 44 0 0,1 2 32 0 0,3-28-173 0 0,0 1 1 0 0,0 0 0 0 0,1 0-1 0 0,-1 0 1 0 0,1-1 0 0 0,1 4-66 0 0,-1 6 124 0 0,0-1 12 0 0,3-5 12 0 0,-1 0-29 0 0,-4-3 30 0 0,1-2-27 0 0,0 0 32 0 0,0 2 40 0 0,0 2 43 0 0,2-8-232 0 0,-1 1 0 0 0,0-1 0 0 0,0 1 0 0 0,0-1 0 0 0,1 1 0 0 0,-1-1-1 0 0,0 0 1 0 0,1 1 0 0 0,-1-1 0 0 0,0 0 0 0 0,1 1 0 0 0,-1-1 0 0 0,0 0-1 0 0,1 0 1 0 0,-1 1 0 0 0,1-1 0 0 0,-1 0 0 0 0,1 0 0 0 0,-1 1 0 0 0,0-1-1 0 0,1 0 1 0 0,-1 0 0 0 0,1 0 0 0 0,-1 0 0 0 0,1 0 0 0 0,-1 0-1 0 0,1 0 1 0 0,-1 0 0 0 0,1 0 0 0 0,-1 0 0 0 0,1 0 0 0 0,0 0-5 0 0,10-4 100 0 0,-7-2-68 0 0,-2-2 53 0 0,2-7-32 0 0,-4 13-51 0 0,1 1 0 0 0,-1-1 0 0 0,0 0 0 0 0,0 0 0 0 0,0 0 1 0 0,0 1-1 0 0,0-1 0 0 0,0 0 0 0 0,0 0 0 0 0,-1 0-2 0 0,0-4 22 0 0,0 1-1 0 0,0 0 1 0 0,0 0-1 0 0,1-1 1 0 0,-1 1 0 0 0,1-1-22 0 0,-2-23 115 0 0,1 24-90 0 0,1 1-1 0 0,0-1 0 0 0,0 0 0 0 0,0 1 0 0 0,1-1 1 0 0,-1 1-1 0 0,2-4-24 0 0,1-18 34 0 0,1-19-18 0 0,-1 18 38 0 0,-2 0 36 0 0,-2 22-87 0 0,2 0 0 0 0,-1 0 0 0 0,1 0 0 0 0,-1 1 0 0 0,1-1 0 0 0,1-2-3 0 0,3-23-2 0 0,-5 23 2 0 0,1-1 0 0 0,-1 1 0 0 0,2 0 0 0 0,0-3 0 0 0,2-10 0 0 0,-4 19 0 0 0,0-1-1 0 0,0 1 1 0 0,0-1-1 0 0,0 1 0 0 0,0-1 1 0 0,0 1-1 0 0,-1-1 1 0 0,1 1-1 0 0,-1 0 0 0 0,1-1 1 0 0,-1 0 0 0 0,1 1-3 0 0,-1 1 1 0 0,1-1-1 0 0,0 0 1 0 0,0 0-1 0 0,-1 0 1 0 0,1 0-1 0 0,0 0 1 0 0,0 1-1 0 0,0-1 1 0 0,0 0-1 0 0,0 0 1 0 0,0 0-1 0 0,0 0 1 0 0,0 0-1 0 0,0 0 1 0 0,0 0-1 0 0,1 1 1 0 0,-1-1-1 0 0,0 0 1 0 0,1 0-1 0 0,-1 0 1 0 0,0 0-1 0 0,1 1 0 0 0,-1-1 1 0 0,1 0-1 0 0,0 0 3 0 0,-1 1 1 0 0,0 0-1 0 0,1-1 0 0 0,-1 1 0 0 0,0 0 1 0 0,1-1-1 0 0,-1 1 0 0 0,0 0 0 0 0,0-1 1 0 0,1 1-1 0 0,-1 0 0 0 0,0-1 0 0 0,0 1 1 0 0,0 0-1 0 0,0-1 0 0 0,1 1 0 0 0,-1-1 1 0 0,0 1-1 0 0,0 0 0 0 0,0-1 0 0 0,0 1 1 0 0,0-1-1 0 0,0 1 0 0 0,0 0 0 0 0,0-1 1 0 0,0 1-1 0 0,0-1 0 0 0,0 1 0 0 0,0-1 1 0 0,-1 1-1 0 0,1-1 0 0 0,0-1-11 0 0,9-3-82 0 0,-7 4 42 0 0,0 0 10 0 0,2 0 39 0 0,3 4-5 0 0,1 0-41 0 0,-7-2 42 0 0,0 1 0 0 0,1-1 0 0 0,-1 0 0 0 0,0 0 0 0 0,0 0 0 0 0,0 1 0 0 0,0-1 0 0 0,0 0-1 0 0,0 1 1 0 0,0-1 0 0 0,0 1 0 0 0,-1-1 0 0 0,1 1 0 0 0,-1 0 0 0 0,1-1 0 0 0,-1 1 0 0 0,1 0 0 0 0,-1-1 0 0 0,0 2 6 0 0,8 19-24 0 0,-7-19 24 0 0,1-1-1 0 0,-1 0 0 0 0,-1 0 0 0 0,1 0 0 0 0,0 0 0 0 0,0 1 0 0 0,-1-1 1 0 0,1 0-1 0 0,-1 1 1 0 0,0 14-41 0 0,0-16 36 0 0,1 1 0 0 0,-1 1 0 0 0,1 0 0 0 0,0-1-1 0 0,-1 1 1 0 0,1-1 0 0 0,0 1 0 0 0,1-1-1 0 0,-1 1 1 0 0,0-1 0 0 0,1 0 5 0 0,7 20-23 0 0,13 61 23 0 0,-21-78 0 0 0,1-1 0 0 0,-1 1 0 0 0,1-1 0 0 0,0 0 0 0 0,1 0 0 0 0,-1 0 0 0 0,1 0 0 0 0,0 0 0 0 0,0 0 0 0 0,0 0 0 0 0,0-1 0 0 0,0 0 0 0 0,4 3 0 0 0,-1-1 0 0 0,-1 0 0 0 0,0 1 0 0 0,0 0 0 0 0,-1 0 0 0 0,1 0 0 0 0,-3-2 0 0 0,1-1 0 0 0,-1 0 0 0 0,1 1 0 0 0,0-1 0 0 0,0-1 0 0 0,1 1 0 0 0,13 16 0 0 0,-16-18 0 0 0,-1 0 0 0 0,0-1 0 0 0,1 1 0 0 0,-1 0 0 0 0,0-1 0 0 0,1 1 0 0 0,-1 0 0 0 0,1-1 0 0 0,-1 1 0 0 0,1-1 0 0 0,-1 1 0 0 0,1-1 0 0 0,-1 1 0 0 0,1-1 0 0 0,-1 1 0 0 0,1-1 0 0 0,0 0 0 0 0,-1 1 0 0 0,1-1 0 0 0,0 0 0 0 0,0 1 0 0 0,1-1 0 0 0,8 3 11 0 0,-2-3 44 0 0,-7 0-43 0 0,1 0 0 0 0,-1-1 0 0 0,1 1 0 0 0,-1-1 0 0 0,0 1 0 0 0,1-1 0 0 0,-1 1 0 0 0,0-1 0 0 0,1 0 0 0 0,-1 0 0 0 0,0 0 0 0 0,0 0 0 0 0,0 0 0 0 0,0 0 0 0 0,0 0 0 0 0,0 0 0 0 0,0 0 0 0 0,0 0 0 0 0,0 0 0 0 0,0-1 0 0 0,-1 1 0 0 0,1-1-12 0 0,4-10 190 0 0,-2-3 26 0 0,-1 12-173 0 0,-2 0-1 0 0,1-1 1 0 0,0 1-1 0 0,-1 0 0 0 0,1-1 1 0 0,-1 1-1 0 0,0-1 1 0 0,0 1-1 0 0,0-1 0 0 0,-1-2-42 0 0,-3-20 209 0 0,4 20-169 0 0,0 1 0 0 0,-1 0 0 0 0,0 0 0 0 0,0 0-1 0 0,-1-4-39 0 0,-5-10 82 0 0,6 14-81 0 0,0 0 0 0 0,0 1 0 0 0,0-1-1 0 0,0 0 1 0 0,1 0 0 0 0,0 0 0 0 0,0 1-1 0 0,1-2 0 0 0,-1-1 0 0 0,0 0 0 0 0,0 0 0 0 0,0 1 0 0 0,-1-3 0 0 0,-1-17 60 0 0,1 5-48 0 0,0 15-12 0 0,1-1 0 0 0,0 1 0 0 0,0 0 0 0 0,1 0 0 0 0,-1 0 0 0 0,1 0 0 0 0,1 0 0 0 0,-1 0 0 0 0,2-4 0 0 0,-2 8-118 0 0,-1 1 65 0 0,1-3 70 0 0,-1 1 74 0 0,2-4 104 0 0,-1 3-131 0 0,0 0-106 0 0,-1 2-24 0 0,1 1-38 0 0,0-2-164 0 0,0 2 84 0 0,0 1-38 0 0,0-1-39 0 0,0 0-44 0 0,0 1-45 0 0,0-1-49 0 0,-1 1 140 0 0,0 1 44 0 0,1-1 39 0 0,-1 0 36 0 0,0 1-53 0 0,1 1 88 0 0,1 1-54 0 0,-2-2 87 0 0,0-1-35 0 0,12 7-661 0 0</inkml:trace>
  <inkml:trace contextRef="#ctx0" brushRef="#br0" timeOffset="35776.874">6432 3284 6968 0 0,'9'0'108'0'0,"-6"2"75"0"0,-5 7 288 0 0,-1 1-139 0 0,3-2-193 0 0,1 0 150 0 0,0 1-40 0 0,-2 2 8 0 0,-1 6 76 0 0,0 10 208 0 0,-1 4-58 0 0,-8 15 109 0 0,3-19-214 0 0,4-9-85 0 0,3-4-89 0 0,2 0-39 0 0,-1-11-126 0 0,0 1 0 0 0,1 0 0 0 0,-2-1 0 0 0,1 1 0 0 0,0 0 0 0 0,-1-1 0 0 0,0 1 0 0 0,1-1 0 0 0,-2 1-39 0 0,-2 11 145 0 0,1 0 46 0 0,-1 7 149 0 0,-4-4 64 0 0,7-16-434 0 0,0 0 109 0 0,-2 5 448 0 0,2-6-450 0 0,1 0-44 0 0,0 0 97 0 0,0-1-2 0 0,0 0-8 0 0,0 0-35 0 0,0 0-18 0 0,0 0-3 0 0,0 1 32 0 0,4-1-61 0 0,-2-1 50 0 0,-1 0 91 0 0,7-10-117 0 0,5-8 34 0 0,-6 4-69 0 0,17-52 122 0 0,-22 61-129 0 0,0 0 0 0 0,0 0 0 0 0,1 1 0 0 0,0-1 0 0 0,0 0 0 0 0,3-2-17 0 0,4-6-4 0 0,0 0-46 0 0,-3 4-32 0 0,-4 7 64 0 0,-1-1 0 0 0,1 1 0 0 0,0 0 0 0 0,0 0 0 0 0,1 0 1 0 0,-1 0-1 0 0,4-2 18 0 0,12-5-88 0 0,9 1-51 0 0,-21 5 70 0 0,3 0 39 0 0,0 3-31 0 0,-9 1-3 0 0,-2 1 0 0 0,0-1 64 0 0,0 0 0 0 0,0 0 0 0 0,0 0 0 0 0,0 1 0 0 0,0-1 0 0 0,0 0 0 0 0,0 0 0 0 0,0 1 0 0 0,0-1 0 0 0,0 1 0 0 0,0-1 0 0 0,0 1 0 0 0,0-1 0 0 0,0 1 0 0 0,0 0 0 0 0,1-1 0 0 0,-1 1 0 0 0,-32 20 0 0 0,25-15 88 0 0,-8 9-4 0 0,12-11-22 0 0,1-1-17 0 0,1-1-1 0 0,0 0 0 0 0,0 1 1 0 0,0-1-1 0 0,1 1 1 0 0,-3 2-45 0 0,1 2 122 0 0,0 2 49 0 0,1-1-92 0 0,5-1 119 0 0,3 4-75 0 0,5 7 36 0 0,10 4 16 0 0,-13-13-96 0 0,-8-8-73 0 0,1 0 1 0 0,-1 0-1 0 0,1 0 0 0 0,0-1 1 0 0,-1 1-1 0 0,1 0 0 0 0,0 0 1 0 0,0-1-1 0 0,0 1 1 0 0,0 0-1 0 0,0-1 0 0 0,-1 1 1 0 0,1-1-1 0 0,0 1 0 0 0,0-1 1 0 0,0 0-7 0 0,15 4 11 0 0,-4 2-1 0 0,-2-1 36 0 0,-1-1-33 0 0,-7-3-16 0 0,0-1 1 0 0,0 1 0 0 0,0 0 0 0 0,0-1 0 0 0,0 1 0 0 0,0 0 0 0 0,-1 1 0 0 0,1-1 0 0 0,0 0 0 0 0,-1 0 2 0 0,0 0-169 0 0,0 0 56 0 0,0-1 46 0 0,0 1 39 0 0,1-1 58 0 0,5 1 180 0 0,-6-1-192 0 0,1 0-59 0 0,0 0-83 0 0,0 0-107 0 0,-1 0 68 0 0,0 0-34 0 0,0 0-39 0 0,0 0-40 0 0,0 0-12 0 0,-1 0-38 0 0,1 0-40 0 0,0 0-43 0 0,-1-1-43 0 0,1 1-48 0 0,-1 0-47 0 0,1 0-52 0 0,0 0-1351 0 0,-1 0-1106 0 0</inkml:trace>
  <inkml:trace contextRef="#ctx0" brushRef="#br0" timeOffset="36175.789">6706 2983 8232 0 0,'0'0'182'0'0,"0"0"29"0"0,0 0 14 0 0,0-1-56 0 0,1 0-94 0 0,1-1-62 0 0,0-4-40 0 0,-2 4 99 0 0,-1 1 188 0 0,0-1-16 0 0,1 2 4 0 0,1 0-21 0 0,0 0 75 0 0,2 0 94 0 0,0 1 109 0 0,8 3-177 0 0,-2 2-86 0 0,2 2-39 0 0,4 7-5 0 0,0 1-14 0 0,-12-13-143 0 0,-1 0 1 0 0,0 0-1 0 0,1 0 1 0 0,-1 1 0 0 0,-1-1-1 0 0,1 1 1 0 0,0-1-1 0 0,-1 1 1 0 0,0 0-1 0 0,1 2-41 0 0,5 14 241 0 0,3 6 105 0 0,-2 0-75 0 0,-2 1-74 0 0,-1 0-70 0 0,-1-8-77 0 0,2 23 134 0 0,-5-28-40 0 0,1-1 0 0 0,3 12-144 0 0,0-4 125 0 0,-1 0 41 0 0,5 45 455 0 0,-4-24-239 0 0,-4-26-145 0 0,0 0 0 0 0,-1 7-237 0 0,0-2 168 0 0,1 1-34 0 0,-2-9-61 0 0,0-1 1 0 0,0 1-1 0 0,-2-1 0 0 0,1 1 1 0 0,-1-1-1 0 0,-1 0 0 0 0,-4 8-73 0 0,4-9 17 0 0,-2 1 39 0 0,-5 6 99 0 0,4-8-10 0 0,0 0-1 0 0,0-1 0 0 0,-4 3-144 0 0,1-2 87 0 0,-1 0-51 0 0,8-8-108 0 0,0 1 51 0 0,0-1 43 0 0,-2 3 60 0 0,0-1-12 0 0,2-1-94 0 0,0-1-69 0 0,0 0-88 0 0,1 0-52 0 0,-1-1-88 0 0,1 0-99 0 0,-1 1-111 0 0,2-2 262 0 0,1 0-38 0 0,-1 0-409 0 0,1 0 103 0 0,0 0-53 0 0,0 0-779 0 0,0 0-609 0 0,0 0-1161 0 0</inkml:trace>
  <inkml:trace contextRef="#ctx0" brushRef="#br0" timeOffset="36844.289">7208 3252 8808 0 0,'-3'1'247'0'0,"0"1"-66"0"0,0 0-58 0 0,0 1-48 0 0,-3 3-31 0 0,-4 11-127 0 0,9-12 108 0 0,0 0 68 0 0,1-3-72 0 0,-1 1 0 0 0,1-1 0 0 0,-1 0 0 0 0,1 0 1 0 0,-1 1-1 0 0,0-1 0 0 0,0 0 0 0 0,0 0 0 0 0,-1 0 0 0 0,1 0 0 0 0,0 0 0 0 0,-1 1-21 0 0,-8 9 135 0 0,1-1 35 0 0,3 0 56 0 0,-3 4 74 0 0,0 0 38 0 0,1-4-23 0 0,1 1 35 0 0,1 1 41 0 0,2 0 43 0 0,1-2-127 0 0,0 0-39 0 0,-7 27 571 0 0,9-19-430 0 0,1-14-295 0 0,-1 12 212 0 0,0-6-22 0 0,1-11-93 0 0,1 0-78 0 0,1 1-48 0 0,1 2-32 0 0,0-2-8 0 0,-1 1 13 0 0,-1-1 19 0 0,0-1 35 0 0,0 1 12 0 0,0-1 34 0 0,0 0 37 0 0,-1 1 43 0 0,2-2 47 0 0,0 0-53 0 0,0-1-47 0 0,0-1-42 0 0,2-3 39 0 0,0-3-102 0 0,3-14-26 0 0,-6 15 67 0 0,-1 4-103 0 0,0-1 0 0 0,1 1-1 0 0,-1 0 1 0 0,1-1 0 0 0,0 1-1 0 0,0 0 1 0 0,1 0-1 0 0,-1 0 1 0 0,2-4-18 0 0,3-12 66 0 0,-4-1-93 0 0,-2 16 3 0 0,1 0 0 0 0,-1-1 0 0 0,1 1 0 0 0,0 0 0 0 0,1 0 0 0 0,0-2 24 0 0,10-22-105 0 0,9-25-168 0 0,-18 46 229 0 0,0 0-1 0 0,0 1 0 0 0,1 0 1 0 0,3-4 44 0 0,-3 5-40 0 0,0-1 1 0 0,-1 0-1 0 0,0 0 1 0 0,0 0-1 0 0,1-5 40 0 0,-2 6-24 0 0,0 0-1 0 0,1 1 0 0 0,-1-1 0 0 0,1 1 0 0 0,4-5 25 0 0,5-12-87 0 0,-5-2-38 0 0,-5 15 93 0 0,4 5-32 0 0,-1 7-11 0 0,-2 3 41 0 0,1 8-2 0 0,-3-10-2 0 0,14 75-43 0 0,-13-72 81 0 0,-1 1 0 0 0,0-1 0 0 0,0 1 0 0 0,-1 2 0 0 0,1-2 0 0 0,-1 0 0 0 0,1-1 0 0 0,2 9 0 0 0,9 43 1 0 0,-9-36 0 0 0,2-1-1 0 0,2 4 0 0 0,-4-17 13 0 0,0 0 0 0 0,1 0 0 0 0,0-1 0 0 0,1 2-13 0 0,0-1 13 0 0,0-2 35 0 0,-2-4-6 0 0,-1 0 1 0 0,1 0-1 0 0,0-1 0 0 0,0 1 0 0 0,0-1 0 0 0,1 1-42 0 0,0 1 61 0 0,0 0-27 0 0,1 1-7 0 0,0-1 21 0 0,1 1 26 0 0,3 1 45 0 0,-6-4 86 0 0,-5 1-70 0 0,-4-1-57 0 0,-2-1-43 0 0,-32 3-58 0 0,29-3 70 0 0,-4-1-47 0 0,1 0 0 0 0,0-1 0 0 0,0-1 0 0 0,-31-1 0 0 0,27 3-18 0 0,-11-1 32 0 0,-9 1 11 0 0,12 0-51 0 0,6 0-49 0 0,-1 2-67 0 0,3 1-36 0 0,9-2-13 0 0,4 0 46 0 0,0-1-41 0 0,4 0 35 0 0,0 0-44 0 0,1 0-72 0 0,0 0 86 0 0,0 0-36 0 0,0 0-39 0 0,0 0-38 0 0,0 0-393 0 0,0 0 97 0 0,0 0-50 0 0,-1 0-751 0 0,-2 0-589 0 0,-2 0-1120 0 0</inkml:trace>
  <inkml:trace contextRef="#ctx0" brushRef="#br0" timeOffset="37479.393">7528 3055 7616 0 0,'0'0'222'0'0,"0"0"-84"0"0,0 0-35 0 0,0 0 14 0 0,0-1-92 0 0,1 1-50 0 0,0-3-192 0 0,0 2 165 0 0,0 0 93 0 0,-1 1 31 0 0,0 0 42 0 0,1-1 29 0 0,-1 1 43 0 0,0 0 47 0 0,0 0 53 0 0,1 0 55 0 0,-1 0 62 0 0,0 0 64 0 0,0 0 70 0 0,3 13-54 0 0,-5 10 76 0 0,1-2-87 0 0,1 6 13 0 0,1-1-68 0 0,0 1-64 0 0,1 0-59 0 0,0 0-51 0 0,1 0-47 0 0,0 0-41 0 0,2 0-34 0 0,4 17 116 0 0,0-15-38 0 0,0-5 31 0 0,0-1 89 0 0,0-9-20 0 0,4-2 96 0 0,7-1 170 0 0,-17-10-448 0 0,0 1 1 0 0,0-1-1 0 0,0 0 1 0 0,0-1-1 0 0,0 1 1 0 0,0 0-1 0 0,1-1 0 0 0,0 0-117 0 0,18-3 606 0 0,-5-6-66 0 0,-2-5-60 0 0,-4-3-56 0 0,-2-3-50 0 0,-2-2-47 0 0,-1 1-41 0 0,-1 0-36 0 0,0-2 7 0 0,-1 3 49 0 0,0 0-87 0 0,0 0-72 0 0,-1 0-60 0 0,1-8-39 0 0,4-15-71 0 0,-4 25-16 0 0,0-1 48 0 0,6-26 63 0 0,-2 16-103 0 0,-4 17-26 0 0,0 1-36 0 0,1 0-42 0 0,1 0-49 0 0,-5 10-103 0 0,-1 1 101 0 0,0 0 32 0 0,0 0-38 0 0,0 0-147 0 0,0 0-271 0 0,0 0 463 0 0,0 0 13 0 0,0 0-17 0 0,0 0-50 0 0,0 0-13 0 0,0 0-49 0 0,0 0-57 0 0,0 0-65 0 0,0 0-68 0 0,0 0-64 0 0,0 0-57 0 0,0 0-50 0 0,0 0-180 0 0,0 0-50 0 0,0 0-218 0 0,0 0-588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5T17:28:22.596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</inkml:brush>
  </inkml:definitions>
  <inkml:trace contextRef="#ctx0" brushRef="#br0">4987 586 10568 0 0,'0'0'233'0'0,"0"0"39"0"0,-2 0 17 0 0,-15 1-101 0 0,-1 1-74 0 0,-4 4-46 0 0,-9 7-30 0 0,2 5 31 0 0,13-3 56 0 0,5 0 58 0 0,3 1 94 0 0,8-15-270 0 0,-1 0 0 0 0,1 0 1 0 0,0 0-1 0 0,0 0 1 0 0,0 1-1 0 0,0-1 1 0 0,0 0-1 0 0,1 0 0 0 0,-1 0 1 0 0,0 0-1 0 0,0 0 1 0 0,1 0-1 0 0,-1 0 1 0 0,0 0-1 0 0,1 0 0 0 0,-1 0 1 0 0,1 0-1 0 0,-1 0 1 0 0,1 0-1 0 0,0 0 0 0 0,-1-1 1 0 0,1 1-1 0 0,0 0 1 0 0,0 0-1 0 0,0-1 1 0 0,-1 1-1 0 0,1 0 0 0 0,0-1 1 0 0,0 1-1 0 0,1-1-7 0 0,26 16 187 0 0,-27-16-180 0 0,17 8 110 0 0,-8-3-19 0 0,0-1-1 0 0,1 0 1 0 0,-1 0 0 0 0,4-1-98 0 0,-8 1 116 0 0,2 4-67 0 0,-5-5-18 0 0,2 2 54 0 0,-1 0 101 0 0,-3 1 134 0 0,-2 2 257 0 0,-4-1-22 0 0,0-2-277 0 0,0-2-141 0 0,0 0-115 0 0,-2 1 197 0 0,0 0-51 0 0,0 0-22 0 0,-12 4 128 0 0,1-4-84 0 0,1 3-96 0 0,9-4-52 0 0,0-1-1 0 0,0 1 0 0 0,-8 0-41 0 0,8-2 20 0 0,8-2-123 0 0,5-1-110 0 0,3-1-101 0 0,-2 1 57 0 0,-1 1-37 0 0,10-5-272 0 0,-1 1-75 0 0,1-1-77 0 0,-1 0-83 0 0,0 0-86 0 0,0 0-92 0 0,0-1-94 0 0,0-1-100 0 0,-9 6 894 0 0,0-1-41 0 0,6-3-413 0 0,17-9-1422 0 0,-19 10 1524 0 0,-4 2 357 0 0,0 0 34 0 0,2-1-68 0 0,-3 2 203 0 0,0 0 38 0 0,-1-1 41 0 0,1 1 43 0 0,0 0 46 0 0,-1 0 51 0 0,-1 1-138 0 0,-1 0 36 0 0,0 0 34 0 0,1 0 33 0 0,1-2 172 0 0,-1 1 115 0 0,1-1 104 0 0,-1 0 92 0 0,0 1 82 0 0,0 0 70 0 0,-2 1 411 0 0,0 1-113 0 0,0 0-55 0 0,0 0-559 0 0,0 0-81 0 0,0 0-75 0 0,0 0-65 0 0,1 0-57 0 0,-1 0-48 0 0,1-1-41 0 0,0 0-209 0 0,0 1 150 0 0,0 0 62 0 0,-1 0 47 0 0,0 0 61 0 0,1-1 70 0 0,-1 1 26 0 0,0 0 64 0 0,1 0 69 0 0,-1 0 76 0 0,0 0 82 0 0,0 1 88 0 0,0-1 95 0 0,0 0 102 0 0,1 12-407 0 0,0 1-78 0 0,1 15 280 0 0,-3-17-291 0 0,0-4-84 0 0,1-1-111 0 0,1 2-55 0 0,0 2-45 0 0,2-2-20 0 0,2 0 94 0 0,-4-7-52 0 0,1 1-1 0 0,-1-1 1 0 0,1 0-1 0 0,0 1 1 0 0,0-1 0 0 0,-1 0-1 0 0,1 0 1 0 0,0 0-1 0 0,0 0 1 0 0,0-1 0 0 0,0 1-1 0 0,1 0-44 0 0,3 0 76 0 0,-1-1-43 0 0,1-2 76 0 0,1-2-50 0 0,7-12-35 0 0,-9 8 7 0 0,-1-1-76 0 0,0 0-82 0 0,2-6-139 0 0,0-3-28 0 0,-1 6 203 0 0,-2 7 38 0 0,0 2 5 0 0,-2 3-143 0 0,-1 0-54 0 0,0 0-10 0 0,0 0 117 0 0,0 0 90 0 0,0 3 281 0 0,0 11 112 0 0,0-1-124 0 0,0 0-69 0 0,1-5-78 0 0,0 1 0 0 0,0-1 0 0 0,0 0 0 0 0,1 2-74 0 0,4 5 171 0 0,0-3 10 0 0,-1-2 69 0 0,-4-8-207 0 0,0-1-1 0 0,0 0 1 0 0,0 0-1 0 0,0 1 1 0 0,0-1-1 0 0,0 0 1 0 0,0 0-1 0 0,0 0 1 0 0,0 0-1 0 0,1 0-42 0 0,7 3 150 0 0,-1-1 55 0 0,-6-2-122 0 0,1-1 0 0 0,-1 1 0 0 0,0-1-1 0 0,1 0 1 0 0,-1 0 0 0 0,0 0 0 0 0,0 0 0 0 0,1-1-1 0 0,-1 1 1 0 0,2-1-83 0 0,7-3 316 0 0,-1-2-94 0 0,-4 3-165 0 0,-1-1-46 0 0,-1 0-41 0 0,0 1-40 0 0,-1-1-44 0 0,1 0-47 0 0,0 0-52 0 0,-1 0-55 0 0,0-1-60 0 0,1 1-63 0 0,-1 0-68 0 0,0-1-70 0 0,-1 1-75 0 0,1 0-79 0 0,-1-1-83 0 0,0 1-86 0 0,0 0-90 0 0,0 0-95 0 0,1-2-1264 0 0,1-2-1298 0 0,-4 8 3582 0 0</inkml:trace>
  <inkml:trace contextRef="#ctx0" brushRef="#br0" timeOffset="646.853">5456 438 7920 0 0,'0'0'174'0'0,"0"0"29"0"0,0 0 13 0 0,0 0-72 0 0,0 0-15 0 0,0 0 43 0 0,0 0 143 0 0,0 0 262 0 0,0 0 21 0 0,0 0-8 0 0,0 0-39 0 0,0 1-20 0 0,0 7-94 0 0,0-1-49 0 0,1 1-46 0 0,1-1-43 0 0,-1 1-38 0 0,1 0-34 0 0,1 8 136 0 0,0-5-167 0 0,-1 0-36 0 0,3 22 212 0 0,-3-4-164 0 0,1 13 36 0 0,1 3 1 0 0,-1-14-52 0 0,-2-6 6 0 0,-1 1 53 0 0,0-23-296 0 0,0 1 77 0 0,0 0 99 0 0,0 1 146 0 0,1-5-86 0 0,0-1-144 0 0,1-3-50 0 0,3-4 79 0 0,0 1-85 0 0,0 1-34 0 0,6-7-79 0 0,-7 7 16 0 0,1 1 1 0 0,0-1 0 0 0,0 1-1 0 0,0 0 1 0 0,1 1 0 0 0,-1-1-1 0 0,1 1 1 0 0,0 0-1 0 0,4-1 105 0 0,-7 3-45 0 0,0 1-42 0 0,12 2 70 0 0,-12 0 17 0 0,-2-1 0 0 0,-1 0 0 0 0,1 1 0 0 0,0-1 0 0 0,0 0 0 0 0,-1 0 0 0 0,1 1 0 0 0,-1-1 0 0 0,1 1 0 0 0,0-1 0 0 0,-1 0 0 0 0,1 1 0 0 0,-1-1 0 0 0,1 1 0 0 0,-1-1 0 0 0,1 1 0 0 0,0 0 0 0 0,-2 3 0 0 0,1-3 0 0 0,2 8 12 0 0,0-4 72 0 0,-3 8 187 0 0,-2-7-205 0 0,0 0 42 0 0,-3 7 93 0 0,5-10-168 0 0,-1-1-1 0 0,1 0 1 0 0,-1 0-1 0 0,1 0 1 0 0,-1 0-1 0 0,0-1 0 0 0,0 1 1 0 0,0 0-1 0 0,0-1 1 0 0,0 1-1 0 0,0-1 0 0 0,-2 1-32 0 0,-36 20 594 0 0,21-14-396 0 0,2-1-102 0 0,0-3-88 0 0,1 0-112 0 0,8-4 3 0 0,0 1-36 0 0,6-1-2 0 0,1 0 99 0 0,-1 0 36 0 0,1 0-31 0 0,0 0-40 0 0,1 0-29 0 0,-1 0-46 0 0,0 0-55 0 0,0-1-63 0 0,1 1-10 0 0,-1 0-54 0 0,1 0-59 0 0,-1-1-65 0 0,1 1-68 0 0,-1 0-74 0 0,1-1-78 0 0,-1 1-84 0 0,0-2-1294 0 0,-1-2-1168 0 0,2 4 3072 0 0</inkml:trace>
  <inkml:trace contextRef="#ctx0" brushRef="#br0" timeOffset="2383.283">5763 398 9416 0 0,'0'0'208'0'0,"0"0"33"0"0,0 0 16 0 0,0 0-39 0 0,0 1-94 0 0,0 0-64 0 0,0 3-17 0 0,0-2 12 0 0,0 9 130 0 0,-1-1 112 0 0,-1 3 167 0 0,-2 6 344 0 0,1 1-5 0 0,1-7-372 0 0,1-2-182 0 0,1-6-173 0 0,0 1-38 0 0,0 4 174 0 0,-1 1-49 0 0,1 0-41 0 0,0-1-36 0 0,-1 12 8 0 0,2 30-27 0 0,0-36-3 0 0,1-1 57 0 0,5 16 20 0 0,3-2 40 0 0,-6-22-142 0 0,-1 0 35 0 0,6 6 161 0 0,3 0 158 0 0,9 1 309 0 0,-7-10-286 0 0,-4-3-167 0 0,6-3 78 0 0,-2-4-174 0 0,-7 2-129 0 0,-1-1-39 0 0,9-10 124 0 0,-3-2-56 0 0,-2 1-55 0 0,-1 0 1 0 0,1-8 1 0 0,-3 10-2 0 0,-4 7 18 0 0,0-1-56 0 0,0-7-102 0 0,-2 0-63 0 0,-1 14 182 0 0,0 0 0 0 0,0 0 0 0 0,0 0 0 0 0,0 0 0 0 0,0 0 0 0 0,0 0 0 0 0,-1-1 1 0 0,1 1-1 0 0,0 0 0 0 0,-1 0 0 0 0,1 0 0 0 0,-1 0 0 0 0,1 0 0 0 0,-1 0 0 0 0,1 0 0 0 0,-1 0 1 0 0,0 1-1 0 0,0-1 0 0 0,1 0 0 0 0,-2 0 23 0 0,2 0-13 0 0,-1 1 0 0 0,0-1 0 0 0,0 1 0 0 0,0 0 0 0 0,0-1 0 0 0,0 1 0 0 0,0 0 0 0 0,0 0 0 0 0,0 0 0 0 0,0-1 0 0 0,0 1 0 0 0,0 0 0 0 0,0 1 0 0 0,0-1 0 0 0,0 0 0 0 0,0 0 0 0 0,0 0 12 0 0,-23 8-158 0 0,5 4 48 0 0,14-6 83 0 0,0-1 1 0 0,0 1-1 0 0,0 0 1 0 0,1 1 0 0 0,-1 1 27 0 0,1-2-1 0 0,2-4 1 0 0,1 0 0 0 0,0-1 0 0 0,0 1 0 0 0,-1 0 0 0 0,1 0 0 0 0,1 0 0 0 0,-1 0 0 0 0,0 0 0 0 0,0 0 0 0 0,1 1 0 0 0,-1-1 0 0 0,1 0 0 0 0,0 0 0 0 0,0 1 0 0 0,-1 5-36 0 0,1 0 47 0 0,0 4 95 0 0,1 6 172 0 0,6-1 3 0 0,2-8-169 0 0,4 1 101 0 0,1-3-39 0 0,16 2 78 0 0,-24-8-217 0 0,0-1 0 0 0,0 1 1 0 0,0-1-1 0 0,0-1 1 0 0,2 1-36 0 0,-2-1 20 0 0,1 0 0 0 0,-1-1 1 0 0,1 0-1 0 0,-1 0 0 0 0,1 0 0 0 0,-1-1 1 0 0,3-1-21 0 0,-5 1 25 0 0,-1 1-1 0 0,1-1 1 0 0,0 0 0 0 0,-1 0-1 0 0,1-2-24 0 0,7-5 23 0 0,-5 3-23 0 0,0 0 0 0 0,0 0 0 0 0,0-1 0 0 0,-1 0 0 0 0,-1 0 0 0 0,1 0 0 0 0,1-6 0 0 0,7-9-9 0 0,2 2-74 0 0,-13 16 55 0 0,1-1-7 0 0,6-4-92 0 0,-6 8 103 0 0,4 1-27 0 0,-2 5 48 0 0,-4-4 3 0 0,-1 0 0 0 0,0 1 0 0 0,1-1 0 0 0,-1 0 0 0 0,0 1 0 0 0,1-1 0 0 0,-1 1 0 0 0,0-1 0 0 0,1 0 0 0 0,-1 1 0 0 0,0-1 0 0 0,0 1 0 0 0,1-1 0 0 0,-1 0 0 0 0,0 1 0 0 0,0-1 0 0 0,0 1 0 0 0,0-1 0 0 0,0 1 0 0 0,0-1 0 0 0,0 1 0 0 0,0-1 0 0 0,0 1 0 0 0,0-1 0 0 0,0 1 0 0 0,0-1 0 0 0,0 1 0 0 0,0-1 0 0 0,0 1 0 0 0,0-1 0 0 0,-1 2 0 0 0,2 13-40 0 0,-1 13-102 0 0,-6 31 132 0 0,5-39 56 0 0,1-1 50 0 0,0-17-95 0 0,0-1 0 0 0,0 0 0 0 0,0 0 1 0 0,1 1-1 0 0,-1-1 0 0 0,0 0 0 0 0,1 0 0 0 0,-1 0 1 0 0,0 1-1 0 0,1-1 0 0 0,-1 0 0 0 0,1 0 0 0 0,0 0 1 0 0,-1 0-1 0 0,1 0 0 0 0,0 0 0 0 0,0 0 0 0 0,0 0 1 0 0,0 0-1 0 0,-1 0 0 0 0,1 0 0 0 0,1-1-1 0 0,4 4 87 0 0,5-4 126 0 0,-1-3-51 0 0,-2-3-44 0 0,0-2-37 0 0,3-7-6 0 0,2-8-29 0 0,-9 14-28 0 0,-1 2-3 0 0,0 0 0 0 0,-1 0 0 0 0,0 0 0 0 0,0 0 0 0 0,1-6-15 0 0,1-4-28 0 0,0-1-61 0 0,-1-2-148 0 0,-1 5 22 0 0,3 4-51 0 0,-5 10 150 0 0,0 1 18 0 0,0 0 8 0 0,0 0 2 0 0,0 0 3 0 0,0 0 10 0 0,1 2 15 0 0,7 11 34 0 0,4 5-25 0 0,3 1 78 0 0,-13-17 22 0 0,7 5 107 0 0,-3-3-46 0 0,1-1 1 0 0,2 1 43 0 0,5 1-241 0 0,2-4 50 0 0,-12-1 43 0 0,0-1 0 0 0,1 1 0 0 0,-1-1-1 0 0,0 0 1 0 0,1-1 0 0 0,0 0-6 0 0,0 0 23 0 0,0 0 0 0 0,0 0 0 0 0,0-1 0 0 0,-1 1 0 0 0,1-1 0 0 0,-1-1 0 0 0,0 1 0 0 0,0-1 0 0 0,0 1 0 0 0,3-5-23 0 0,-2 1 71 0 0,0 0-38 0 0,0-2-37 0 0,-1 1-34 0 0,1-9-137 0 0,-2 0-120 0 0,-5 9 143 0 0,-3 4 38 0 0,-10 0-26 0 0,11 5 120 0 0,0-1-1 0 0,0 0 1 0 0,1 1 0 0 0,-1 0 0 0 0,0-1-1 0 0,1 1 1 0 0,-1 1 20 0 0,-2 1-37 0 0,0 0 1 0 0,0 1-1 0 0,1-1 0 0 0,0 1 1 0 0,0 1-1 0 0,-4 2 37 0 0,-9 13-58 0 0,6 0 45 0 0,1 5-65 0 0,7-13 87 0 0,2 0 33 0 0,1 0 36 0 0,1 0 35 0 0,1 0 37 0 0,2 1 38 0 0,4-2 115 0 0,5-2-68 0 0,12 1 129 0 0,13-6-27 0 0,-1-6-111 0 0,-2-5-86 0 0,0-5-64 0 0,-17 4-59 0 0,-1 0 0 0 0,-1-2 0 0 0,1 1 0 0 0,7-8-17 0 0,9-10 57 0 0,-13 9-11 0 0,-3-2-83 0 0,0-1-65 0 0,-3-1-51 0 0,9-18-642 0 0,3-15 795 0 0,-14 32-169 0 0,-1-6 101 0 0,-3 0 47 0 0,-2 9 24 0 0,-5 11-36 0 0,-2-1-67 0 0,-1-4-57 0 0,-1 4 131 0 0,-4-12-67 0 0,6 5 85 0 0,2 16 85 0 0,0 1 33 0 0,0 0 8 0 0,0 0 2 0 0,0 0-33 0 0,0 0-110 0 0,4 6 65 0 0,-2 9-47 0 0,-1-12 8 0 0,1 7-3 0 0,-2-7 0 0 0,1 0 0 0 0,0 0 0 0 0,-1 0 0 0 0,0 0 0 0 0,1 0 0 0 0,-1 0 0 0 0,-1 1 0 0 0,1-1 0 0 0,0 0 0 0 0,-1 0 0 0 0,-4 28 0 0 0,0-4 0 0 0,0 0 0 0 0,-3 1 0 0 0,3-8 0 0 0,1 0 0 0 0,-1 12 0 0 0,-4 20 0 0 0,6-41-29 0 0,2 1 49 0 0,0-7 15 0 0,1 0 0 0 0,0 0-1 0 0,0 0 1 0 0,0 0-1 0 0,1 0 1 0 0,0 3-35 0 0,4 9 53 0 0,0-7-59 0 0,1 1-40 0 0,-5-9 51 0 0,-1-1-3 0 0,1-1-1 0 0,-1 1 0 0 0,0-1 1 0 0,0 1-1 0 0,1-1 1 0 0,-1 1-1 0 0,0-1 0 0 0,0 1 1 0 0,1-1-1 0 0,-1 0 1 0 0,0 1-1 0 0,1-1 1 0 0,-1 1-1 0 0,1-1 0 0 0,-1 0 1 0 0,1 1-1 0 0,-1-1 1 0 0,1 0-1 0 0,-1 0 0 0 0,1 1 1 0 0,-1-1-1 0 0,1 0 1 0 0,-1 0-1 0 0,1 0-1 0 0,8 3 87 0 0,-7-2-71 0 0,0 0 1 0 0,1-1-1 0 0,-1 1 1 0 0,0-1-1 0 0,1 0 1 0 0,-1 0-1 0 0,0 0 1 0 0,1 0-1 0 0,-1 0 1 0 0,0 0-1 0 0,0-1-16 0 0,3 1 12 0 0,-1-1 1 0 0,0-1-1 0 0,0 1 0 0 0,0-1 1 0 0,0 1-1 0 0,1-1-12 0 0,16-12 7 0 0,-18 11-12 0 0,0 1 0 0 0,0-1 1 0 0,0 0-1 0 0,0 0 0 0 0,-1 0 1 0 0,1-1-1 0 0,0 0 5 0 0,9-15-73 0 0,-8 15 21 0 0,-1-1-1 0 0,0 1 1 0 0,0-1-1 0 0,1-4 53 0 0,8-12-135 0 0,-5 10 42 0 0,3-6-95 0 0,-9 16 111 0 0,-1 1 10 0 0,0 4 1 0 0,0 10 15 0 0,-4 18-23 0 0,-11 15 79 0 0,7-23 0 0 0,-2-1 53 0 0,-4-2 57 0 0,-7 2 80 0 0,14-17-104 0 0,1-1 1 0 0,-1 1-1 0 0,-1-1 0 0 0,0 0-91 0 0,6-4-99 0 0,-1 0 76 0 0,-1 1 78 0 0,-4 2 112 0 0,4-3-120 0 0,1 0-41 0 0,-1 0-45 0 0,1-1-57 0 0,0 0-70 0 0,0 0-82 0 0,1-1-94 0 0,0 0-108 0 0,0 0-120 0 0,0-1-431 0 0</inkml:trace>
  <inkml:trace contextRef="#ctx0" brushRef="#br0" timeOffset="2674.781">7028 163 11664 0 0,'0'0'264'0'0,"0"0"34"0"0,0 0 21 0 0,0 0-133 0 0,0 0-89 0 0,0 0-28 0 0,2-1-41 0 0,4 0-1 0 0,-4 0 54 0 0,0 2 27 0 0,0 1-40 0 0,4 6 17 0 0,-3-4-10 0 0,8 11 370 0 0,-1 4-56 0 0,-1 2-67 0 0,-1-1-76 0 0,-4-11-161 0 0,18 60 524 0 0,-8-27-221 0 0,-4 0-49 0 0,11 90 577 0 0,-21-130-901 0 0,8 72 539 0 0,-5-36-325 0 0,-2-1-39 0 0,0 1-45 0 0,-1 0-52 0 0,-1 0-57 0 0,0 0-63 0 0,0-24-222 0 0,0 0 119 0 0,-1-1 101 0 0,0 1 80 0 0,-1 3 87 0 0,-9 30 416 0 0,5-28-381 0 0,4-9-128 0 0,-1 0-42 0 0,-1 0-51 0 0,1 0-59 0 0,-1-1-67 0 0,0 1-77 0 0,-1-1-83 0 0,0 0-94 0 0,2-4 87 0 0,0 1-48 0 0,0 0-49 0 0,0-1-53 0 0,-1 1-55 0 0,1-1-58 0 0,-1 0-60 0 0,0 0-62 0 0,-5 5-1499 0 0,-6 5-1276 0 0</inkml:trace>
  <inkml:trace contextRef="#ctx0" brushRef="#br0" timeOffset="185447.65">513 330 13648 0 0,'0'0'306'0'0,"0"0"46"0"0,0 0-127 0 0,0 0-51 0 0,-1-1-42 0 0,0 0-34 0 0,0-1 15 0 0,-2 2 60 0 0,0 6 75 0 0,1 1-47 0 0,3 11 89 0 0,1-3-131 0 0,2 4 34 0 0,-3-16-152 0 0,2 13 0 0 0,2-1 0 0 0,4 12-41 0 0,-7-22 18 0 0,1 0 0 0 0,-1 1 0 0 0,1-1 0 0 0,0 0 0 0 0,1 0 0 0 0,-1 0 0 0 0,1-1 0 0 0,4 5-18 0 0,3-2 62 0 0,1-7-68 0 0,-9-1 10 0 0,9 0 53 0 0,-1-1-95 0 0,-1-3-80 0 0,-1 0-71 0 0,5-6-228 0 0,-5 1 36 0 0,0 0-35 0 0,15-16-691 0 0,-22 25 1087 0 0,8-5-58 0 0,-8 6 30 0 0,1 2 77 0 0,0 0 0 0 0,-1 0 0 0 0,1 0 0 0 0,-1 0 0 0 0,1 1 1 0 0,-1-1-1 0 0,0 1 0 0 0,0-1 0 0 0,0 1 0 0 0,0 0 1 0 0,-1 0-1 0 0,1 0 0 0 0,0 1-29 0 0,-1-1 22 0 0,0 0 0 0 0,1 0 0 0 0,0-1 0 0 0,-1 1 0 0 0,1-1 0 0 0,0 1 0 0 0,0-1 1 0 0,1 1-23 0 0,5 3 43 0 0,3 0 101 0 0,0 0 79 0 0,1-3 57 0 0,-10-2-224 0 0,-1-1 1 0 0,1 0-1 0 0,0 1 1 0 0,0-1-1 0 0,0 0 1 0 0,0 0-1 0 0,0 0 1 0 0,-1-1-1 0 0,1 1 1 0 0,0 0-1 0 0,0-1 1 0 0,0 1 0 0 0,0-1-1 0 0,-1 1 1 0 0,1-1-1 0 0,0 0-56 0 0,8-8 356 0 0,-2-2-169 0 0,0 2-49 0 0,-2-4-46 0 0,-2-5-28 0 0,-3 9 4 0 0,0 0 0 0 0,-1 1 1 0 0,-1-8-69 0 0,0 3 22 0 0,0 0-44 0 0,0 2-39 0 0,0 0-47 0 0,0 1-55 0 0,1-1-63 0 0,0 9 111 0 0,0 0 39 0 0,-1-4-78 0 0,1 4 42 0 0,0-1-91 0 0,-1 2 56 0 0,1 0-40 0 0,0-1-190 0 0,-1 1 142 0 0,1 0-33 0 0,0 0-99 0 0,0 0-51 0 0,0 0-48 0 0,0 1-40 0 0,0-1-147 0 0,0-1-40 0 0,0 1-178 0 0,0-1-479 0 0</inkml:trace>
  <inkml:trace contextRef="#ctx0" brushRef="#br0" timeOffset="185996.149">953 394 10720 0 0,'0'0'267'0'0,"0"0"-112"0"0,1 0-83 0 0,3-1-12 0 0,-2 0 8 0 0,3-1-35 0 0,-1 0 0 0 0,0 1-1 0 0,0-2 1 0 0,0 1 0 0 0,0 0-1 0 0,3-4-32 0 0,6-4 126 0 0,-2 2 50 0 0,-7 5-140 0 0,0 0 44 0 0,4-4 188 0 0,20-18 956 0 0,-23 20-1024 0 0,0-1-64 0 0,5-4 111 0 0,-1-2-94 0 0,-3 3-89 0 0,-1-1-35 0 0,4-8-42 0 0,-9 11 16 0 0,-6 0-42 0 0,-1 4 4 0 0,5 2 46 0 0,-18 4 253 0 0,3 5-53 0 0,0 3-44 0 0,3 3-35 0 0,7-6-78 0 0,1-1-1 0 0,1 1 0 0 0,0 0 1 0 0,0 1-1 0 0,0-1 0 0 0,1 1 1 0 0,0 1-54 0 0,2-4 37 0 0,0 0 1 0 0,1-1 0 0 0,-1 1-1 0 0,1 6-37 0 0,0 11 131 0 0,4-4 11 0 0,3-1 43 0 0,1-8-46 0 0,9-2-47 0 0,3-4-47 0 0,-8-3 13 0 0,-8 0-30 0 0,4-1 7 0 0,-1 0 0 0 0,1 0 0 0 0,0-1 0 0 0,0 0 0 0 0,-1 0 0 0 0,3-1-35 0 0,23-7 54 0 0,-19 6-73 0 0,-4 0 25 0 0,0-1-53 0 0,0-1-44 0 0,0 0-36 0 0,6-5-168 0 0,-10 6 97 0 0,0 0 1 0 0,0-1 0 0 0,0 0 0 0 0,3-5 197 0 0,15-13-884 0 0,-4 4 134 0 0,-9 3 280 0 0,-9 15 177 0 0,-1 1 99 0 0,1-1 88 0 0,-1 0 81 0 0,1 0 52 0 0,-1 1 37 0 0,2-1 156 0 0,-1 0 98 0 0,0 0 67 0 0,1 1 606 0 0,-2 0-601 0 0,1 1-113 0 0,-1 0-63 0 0,0 0-80 0 0,-1 1-98 0 0,-2 15 542 0 0,2 2-46 0 0,2 0-43 0 0,3 1-43 0 0,1-1-38 0 0,2-1-39 0 0,2-3-35 0 0,1-1-34 0 0,-3-9-238 0 0,5 1 159 0 0,-7-5-151 0 0,0-1-52 0 0,0-1-83 0 0,-2 1-17 0 0,0-1-38 0 0,0 0-45 0 0,0-1-47 0 0,-1 1-54 0 0,1-1-57 0 0,0 0-64 0 0,-1 0-67 0 0,-1 1 33 0 0,0 0-64 0 0,0 1-57 0 0,0-1-49 0 0,-1 0-174 0 0,1-1-49 0 0,0 1-211 0 0,1-1-564 0 0,-2 2 1574 0 0</inkml:trace>
  <inkml:trace contextRef="#ctx0" brushRef="#br0" timeOffset="186261.68">1358 130 14632 0 0,'0'0'430'0'0,"0"0"-156"0"0,-1 0-126 0 0,0 0-57 0 0,0 0-24 0 0,0 0 7 0 0,1 0 6 0 0,0 4-12 0 0,4 8-68 0 0,-4-11-109 0 0,1 1 45 0 0,0 1 40 0 0,1 0 94 0 0,2 3 187 0 0,-3-5-224 0 0,0 1-51 0 0,1 0-96 0 0,-1-1 11 0 0,-1 0-36 0 0,1 0-54 0 0,0 0-49 0 0,0 0-55 0 0,0 0-59 0 0,0 0-63 0 0,0 0-68 0 0,0 0-73 0 0,0 0-77 0 0,0 0 172 0 0,-1 0-36 0 0,3 2-1422 0 0,1 2-1098 0 0</inkml:trace>
  <inkml:trace contextRef="#ctx0" brushRef="#br0" timeOffset="186542.777">1599 215 12496 0 0,'-1'0'299'0'0,"0"0"-103"0"0,-1 0-78 0 0,-5 0 86 0 0,5 0-76 0 0,-2 0 44 0 0,0 0-49 0 0,0 0-43 0 0,1 0-34 0 0,-2 1-23 0 0,-8 0-46 0 0,8 0 45 0 0,0 0 50 0 0,1 0 73 0 0,2 0 115 0 0,1-1 3 0 0,-1 1-88 0 0,-2 0-60 0 0,-3 4 95 0 0,4-4-1 0 0,-1 2 14 0 0,0 0 73 0 0,-7 9 769 0 0,8-5-595 0 0,2-4-289 0 0,1 1-51 0 0,1 1-55 0 0,1-2-87 0 0,-1 0-38 0 0,8 8 285 0 0,1-1-90 0 0,-2-4-85 0 0,0 1-34 0 0,9 4-48 0 0,19 15-127 0 0,-26-15 136 0 0,0 1 51 0 0,0 4 65 0 0,-1 0-1 0 0,4 8-102 0 0,-5-4 29 0 0,-3 2-47 0 0,-5-21 19 0 0,5 25-33 0 0,-2-9-65 0 0,-1 0 0 0 0,0 9 97 0 0,-3-6-18 0 0,-2 1 71 0 0,-2 0 101 0 0,1-10-31 0 0,-1 0 37 0 0,1-2-17 0 0,-2-1 61 0 0,4-6-109 0 0,0 1 0 0 0,0-1 1 0 0,0 0-1 0 0,0 0 0 0 0,0 0 1 0 0,-1 0-1 0 0,1-1 1 0 0,-2 2-96 0 0,-9 2 331 0 0,6-4-210 0 0,0-1-41 0 0,-3-1-56 0 0,-1-3-113 0 0,-6-5 162 0 0,11 6-2 0 0,1-1 0 0 0,-1-1 0 0 0,1 1 0 0 0,0-1 0 0 0,-3-4-71 0 0,-1-2 65 0 0,1-1-62 0 0,2 3-53 0 0,2 0-53 0 0,0 0-61 0 0,1 0-71 0 0,1-5-165 0 0,1 8 201 0 0,1 2 6 0 0,0-1-60 0 0,0 1-85 0 0,-1-1-99 0 0,1 1-118 0 0,0 2 228 0 0,0 0-36 0 0,0 1-63 0 0,0-1-59 0 0,-1 1-54 0 0,1-1-47 0 0,0 0-168 0 0,0 1-47 0 0,0-1-204 0 0,0-1-554 0 0,0 2 1540 0 0</inkml:trace>
  <inkml:trace contextRef="#ctx0" brushRef="#br0" timeOffset="187053.714">1723 0 9760 0 0,'0'0'222'0'0,"0"0"30"0"0,0 0 18 0 0,0 1-151 0 0,0 0-34 0 0,0 2-34 0 0,0 1-34 0 0,3 10 46 0 0,-1 0 113 0 0,0-3 16 0 0,0 0 41 0 0,1 11 318 0 0,2 12 392 0 0,-1-11-388 0 0,-3-14-367 0 0,1 1-34 0 0,0-1-40 0 0,0 0-47 0 0,3 18 422 0 0,1 6 82 0 0,14 36 702 0 0,2 4 164 0 0,-16-51-1086 0 0,-5-17-264 0 0,0 0-1 0 0,0 0 1 0 0,1 0-1 0 0,-1 0 1 0 0,1 0-1 0 0,0-1 1 0 0,1 1-1 0 0,-1-1 0 0 0,2 3-86 0 0,-3-6 94 0 0,-1-1-13 0 0,0 0-8 0 0,1-1 25 0 0,0 0-58 0 0,6-4-34 0 0,-5 2-7 0 0,0 1-1 0 0,0-1 1 0 0,0-1-1 0 0,0 1 1 0 0,-1 0-1 0 0,2-3 2 0 0,0-2-38 0 0,1 1-41 0 0,0-1-30 0 0,-1 1 0 0 0,0-1 0 0 0,0 1 0 0 0,-1-1 109 0 0,11-28-430 0 0,-4 17 172 0 0,-8 14 194 0 0,1 1-1 0 0,0-1 0 0 0,1 0 0 0 0,-1 0 0 0 0,1 1 0 0 0,0-1 65 0 0,12-7-144 0 0,-14 11 134 0 0,1 1 0 0 0,0-1 0 0 0,0 0 0 0 0,0 1-1 0 0,0-1 1 0 0,0 1 0 0 0,0 0 0 0 0,0 0 0 0 0,2 0 10 0 0,12 3 319 0 0,-13-2-267 0 0,-1 0 0 0 0,1 0 1 0 0,-1 1-1 0 0,1-1 0 0 0,-1 1 1 0 0,0 0-1 0 0,1 0 0 0 0,-1 0 1 0 0,0 0-1 0 0,0 0 0 0 0,-1 0 1 0 0,1 1-1 0 0,0-1 0 0 0,-1 1 1 0 0,1-1-53 0 0,5 16 377 0 0,6 16 269 0 0,-5-13-271 0 0,-5-11-227 0 0,0 1-41 0 0,-2-8-156 0 0,0 0 50 0 0,4 8 154 0 0,-2-6-121 0 0,-2-3-50 0 0,1 1-40 0 0,0-1-58 0 0,-1 0-67 0 0,0 0-81 0 0,0-1-90 0 0,-1-1 58 0 0,1 0-49 0 0,-1 0-46 0 0,0 0-41 0 0,0 0-281 0 0,0 0-69 0 0,0 0-54 0 0,0 0-39 0 0,0 0-333 0 0,0 0-36 0 0,0 0-2610 0 0</inkml:trace>
  <inkml:trace contextRef="#ctx0" brushRef="#br0" timeOffset="189765.948">2235 116 6104 0 0,'0'0'133'0'0,"0"0"23"0"0,0 0 12 0 0,0 0 20 0 0,0 0 59 0 0,0 0 82 0 0,0 0-87 0 0,0 0-78 0 0,-1 0-69 0 0,1-1-62 0 0,0 1-37 0 0,0 0-90 0 0,-1 0-78 0 0,0-1-294 0 0,0 0 366 0 0,1 1 45 0 0,-1 0 64 0 0,1 0 79 0 0,0-1 96 0 0,-1 1 113 0 0,1 0 76 0 0,0 0 113 0 0,-1 0 126 0 0,1 0-256 0 0,0-1 36 0 0,0 1 37 0 0,0 0 38 0 0,0 0 40 0 0,0 0 41 0 0,0 0 44 0 0,0 0 43 0 0,0 0 46 0 0,0 0 47 0 0,10 5 214 0 0,-5-4-307 0 0,-2 2-291 0 0,-1 0-178 0 0,-1 2-49 0 0,1 1-55 0 0,1 2-65 0 0,1 12 238 0 0,-1 0-74 0 0,0 1-53 0 0,4 9-14 0 0,0-8-73 0 0,4 13 37 0 0,-1-14-63 0 0,10 23 5 0 0,-19-43-95 0 0,0 1 64 0 0,0 1 55 0 0,1 1 82 0 0,0 1 16 0 0,-1-1-113 0 0,1-1-86 0 0,0 0-103 0 0,-1-1-68 0 0,1-1-106 0 0,-1 1-120 0 0,0-1 186 0 0,0-1-35 0 0,-1 1-55 0 0,1-1-57 0 0,-1 0-51 0 0,1 0-45 0 0,-1 1-155 0 0,1-1-44 0 0,0 1-189 0 0,0-1-506 0 0</inkml:trace>
  <inkml:trace contextRef="#ctx0" brushRef="#br0" timeOffset="190030.971">2218 229 10896 0 0,'0'0'317'0'0,"-1"-2"-85"0"0,-1-2-111 0 0,1 2-55 0 0,-1-1-42 0 0,0 1-14 0 0,1 1 28 0 0,1 1 40 0 0,-1 0 89 0 0,3-6 450 0 0,1 1-68 0 0,2 2-66 0 0,2 0-61 0 0,0 2-61 0 0,1 0-57 0 0,0 0-53 0 0,-1 0-53 0 0,1 1 4 0 0,0-1-210 0 0,-1 0 49 0 0,0 1 41 0 0,1-1 35 0 0,6 1 186 0 0,20-1 533 0 0,-24 1-619 0 0,1 0-51 0 0,-1 0-69 0 0,1 0-91 0 0,-1 1-113 0 0,-4-1 6 0 0,-1 0-36 0 0,2 0-117 0 0,1 0-80 0 0,-1 0-86 0 0,0 1-94 0 0,1-1-100 0 0,-1 0-107 0 0,0 0-112 0 0,1 0-121 0 0,-2 0-1078 0 0,4 0-1164 0 0</inkml:trace>
  <inkml:trace contextRef="#ctx0" brushRef="#br0" timeOffset="196222.487">803 780 8432 0 0,'0'0'190'0'0,"0"0"28"0"0,0 0 10 0 0,0 0-71 0 0,0 0-13 0 0,0 0 49 0 0,0 0 161 0 0,0 0-107 0 0,0 0-47 0 0,0 0-42 0 0,0 0-35 0 0,0 0 46 0 0,0 0-106 0 0,-2 0 10 0 0,2 0-22 0 0,-1 0 37 0 0,1 0 30 0 0,-1 0 48 0 0,1 0 57 0 0,-1 0 64 0 0,-12 6 428 0 0,0 1-93 0 0,0 1-83 0 0,1 1-77 0 0,-1 1-68 0 0,2 0-59 0 0,-1 1-53 0 0,1 1-42 0 0,-2 3 1 0 0,1 0-37 0 0,-26 35 376 0 0,23-29-285 0 0,8-10-101 0 0,-13 20 242 0 0,1 1-33 0 0,3 1-41 0 0,2 2-47 0 0,4 0-55 0 0,4 1-62 0 0,5 1-68 0 0,5 0-76 0 0,-1-23-143 0 0,1-1 62 0 0,-2-8 37 0 0,1 0 0 0 0,-1 0 1 0 0,1 0-1 0 0,0-1 0 0 0,1 1 0 0 0,1 2-10 0 0,7 5-44 0 0,-3-5-41 0 0,-1 0-59 0 0,1-1-75 0 0,1-1-85 0 0,-1 0-100 0 0,1 0-113 0 0,-5-3 212 0 0,0 0-33 0 0,1 0-35 0 0,-1 0-36 0 0,15 4-993 0 0</inkml:trace>
  <inkml:trace contextRef="#ctx0" brushRef="#br0" timeOffset="-9854.045">882 1029 4832 0 0,'0'0'136'0'0,"0"0"-25"0"0,0 0 6 0 0,0 0 51 0 0,0 0 152 0 0,0 0 277 0 0,0 0 19 0 0,0 0 1 0 0,0 0-21 0 0,0 0-10 0 0,0 0-288 0 0,0 0-46 0 0,-1-1-40 0 0,1 1-33 0 0,-1-2 131 0 0,-2-4 277 0 0,2 4-294 0 0,1 1 2 0 0,-1-1 84 0 0,1 2 100 0 0,0-1 119 0 0,4-1-153 0 0,1 0-35 0 0,6-2 311 0 0,1 2-126 0 0,0 0-115 0 0,1 1-109 0 0,0 0-99 0 0,-1 1-91 0 0,-1 0-82 0 0,-9 0-91 0 0,14 0 129 0 0,-1 0-60 0 0,0-1-44 0 0,25-2-15 0 0,-22 1 13 0 0,-14 1-120 0 0,0 1 60 0 0,3-1 73 0 0,4-2 117 0 0,-6 2-120 0 0,0 0-54 0 0,0 0-79 0 0,-1-1-78 0 0,0 1-102 0 0,0 0-119 0 0,-2 0 145 0 0,0 0-37 0 0,-1 1 12 0 0,-1 0 15 0 0,0 0-42 0 0,0 0-104 0 0,0 0-122 0 0,0 0-109 0 0,0 0 99 0 0,0 0-41 0 0,0 0-663 0 0,0 0-513 0 0,0 0-980 0 0</inkml:trace>
  <inkml:trace contextRef="#ctx0" brushRef="#br0" timeOffset="-9656.377">937 1081 8784 0 0,'-4'2'66'0'0,"0"0"38"0"0,-11 3 346 0 0,8-2-282 0 0,3-2-78 0 0,-1 1-56 0 0,3 0-19 0 0,1-2 39 0 0,1 1 59 0 0,0-1 127 0 0,0 0 211 0 0,0 0 12 0 0,0 0 14 0 0,0 0 58 0 0,0 0 29 0 0,0 0 4 0 0,0 0-16 0 0,0 0-68 0 0,0-1-213 0 0,1 1-57 0 0,1-1-49 0 0,0 1-40 0 0,2-1 25 0 0,5 0 89 0 0,-8 1-74 0 0,12-3 273 0 0,0-1-74 0 0,3-1 3 0 0,1 3-107 0 0,1 1-96 0 0,24-3 304 0 0,-28 2-349 0 0,-1 1-34 0 0,-3-1-49 0 0,1 1-37 0 0,13-4-232 0 0,-19 4 140 0 0,0 0-38 0 0,0 0-45 0 0,0 0-58 0 0,0 0-68 0 0,0 0-77 0 0,0 0-88 0 0,0 0-98 0 0,0 1-108 0 0,0-1-118 0 0,-4 1 420 0 0,0 0-45 0 0,0 0-40 0 0,0 0-34 0 0,0 0-137 0 0,0 0-34 0 0,3 0-1443 0 0</inkml:trace>
  <inkml:trace contextRef="#ctx0" brushRef="#br0" timeOffset="-9404.897">1031 916 10080 0 0,'0'0'230'0'0,"0"0"30"0"0,0 0 18 0 0,-1 0-124 0 0,0 0-90 0 0,1 0-51 0 0,0 0-52 0 0,0 0-49 0 0,0 5 470 0 0,0 7 95 0 0,0-11-371 0 0,0 12 599 0 0,-1 0-89 0 0,0 0-85 0 0,-1-1-78 0 0,1 1-72 0 0,-1-1-67 0 0,0 1-61 0 0,0 0-56 0 0,-1 5 7 0 0,0 1-89 0 0,1 0-69 0 0,0 0-52 0 0,2-15-208 0 0,-1 0 91 0 0,1 0 77 0 0,-1 0 65 0 0,0 4 135 0 0,-2 9 427 0 0,2-12-464 0 0,0 0-56 0 0,0 0-76 0 0,0 0-97 0 0,1-2-26 0 0,-1 0-57 0 0,1 0-64 0 0,-1 0-70 0 0,1 0-2 0 0,0 0-56 0 0,0-1-60 0 0,-1 1-62 0 0,1 0-67 0 0,0-1-69 0 0,0 1-74 0 0,0-1-76 0 0,0-1-1017 0 0,0-1-1026 0 0</inkml:trace>
  <inkml:trace contextRef="#ctx0" brushRef="#br0" timeOffset="-9170.572">1201 818 13344 0 0,'0'0'390'0'0,"0"0"-138"0"0,0 0-116 0 0,0 1-36 0 0,-1 0-58 0 0,0 2-27 0 0,0 1 0 0 0,0-1 1 0 0,1 1-1 0 0,-1 0 0 0 0,1-1 1 0 0,0 1-1 0 0,0 0-15 0 0,0 19 164 0 0,0-9 15 0 0,-1-1 76 0 0,-1 11 364 0 0,-1 0-71 0 0,-1 1-69 0 0,0-1-67 0 0,-1 0-67 0 0,0 0-63 0 0,0 0-62 0 0,0 0-60 0 0,-2 6-42 0 0,1-1-87 0 0,5-25-132 0 0,0-1 65 0 0,0 2 55 0 0,-1 2 77 0 0,0 3-3 0 0,0-4-130 0 0,1-1-102 0 0,0-3 22 0 0,1 1-38 0 0,-1 1-195 0 0,1-2 127 0 0,-1 0-36 0 0,1 0-38 0 0,0 0-40 0 0,0 0-42 0 0,0 0-45 0 0,0-2-801 0 0</inkml:trace>
  <inkml:trace contextRef="#ctx0" brushRef="#br0" timeOffset="-8740.921">1373 971 10064 0 0,'0'0'297'0'0,"0"0"-71"0"0,0 0-109 0 0,0 1-78 0 0,-1 0-64 0 0,-1 0 56 0 0,-1 2-30 0 0,1-1-1 0 0,-1 1 1 0 0,1-1 0 0 0,-1 1 0 0 0,1 0-1 0 0,0 0 1 0 0,0 0 0 0 0,0 0-1 0 0,1 0 1 0 0,-1 0 0 0 0,1 1 0 0 0,-1-1-1 0 0,1 1 1 0 0,0-1 0 0 0,0 1-1 0 0,0 2 12 0 0,0-2 10 0 0,0 0 1 0 0,0 1 0 0 0,1-1-1 0 0,-1 1 1 0 0,1-1 0 0 0,0 0-1 0 0,0 2-22 0 0,7 6 323 0 0,3-3-106 0 0,3-5-84 0 0,3-3-64 0 0,-9-2-63 0 0,0 0-1 0 0,-1 0 1 0 0,1 0 0 0 0,0-1-1 0 0,0 0 1 0 0,-1-1 0 0 0,5-1-6 0 0,19-13 2 0 0,-26 14-12 0 0,-1 0 0 0 0,0 0 0 0 0,0 0 0 0 0,0 0 0 0 0,0 0 0 0 0,1-3 10 0 0,0 0-8 0 0,3-5-1 0 0,-2-9-70 0 0,-5 18 69 0 0,0 0 1 0 0,0 0-1 0 0,0 0 0 0 0,-1 0 1 0 0,1 1-1 0 0,0-1 0 0 0,-1 0 1 0 0,1 0-1 0 0,-1-1 10 0 0,-6-6-23 0 0,-13-3-17 0 0,14 10 16 0 0,1 1-1 0 0,-1 0 1 0 0,1 0-1 0 0,-1 0 1 0 0,0 1-1 0 0,1-1 1 0 0,-7 2 24 0 0,4-1-5 0 0,2-1 15 0 0,0 0 49 0 0,5 0 32 0 0,1 1 5 0 0,1-1 19 0 0,2-1-35 0 0,7-1 5 0 0,6 1-24 0 0,-5 1-35 0 0,4-1-60 0 0,3 0-18 0 0,-6 1 53 0 0,-11 1-123 0 0,-1 0 47 0 0,1 0 41 0 0,-1 0 34 0 0,1 0 73 0 0,1 0 226 0 0,-1 0-245 0 0,-1 0-51 0 0,1 0-89 0 0,-1 0-3 0 0,1 0-36 0 0,-1 0-52 0 0,1 0-51 0 0,0 0-56 0 0,0 0-58 0 0,-1 0-66 0 0,1 0-68 0 0,0 0-75 0 0,0 0-78 0 0,2 0-801 0 0,2 0-817 0 0</inkml:trace>
  <inkml:trace contextRef="#ctx0" brushRef="#br0" timeOffset="-8344.088">1704 800 4608 0 0,'0'0'101'0'0,"0"0"16"0"0,1-2-40 0 0,8-8 87 0 0,-8 9-112 0 0,2-2 54 0 0,0-1-66 0 0,8-9-110 0 0,-6 7 78 0 0,-3 2 45 0 0,1 0 50 0 0,0 0 117 0 0,-2 1-65 0 0,0 1 33 0 0,0-1 37 0 0,0 1 40 0 0,1-1 43 0 0,-2 1 46 0 0,1-1 49 0 0,0 1 52 0 0,0-1 55 0 0,-1 1 58 0 0,1-1 62 0 0,-1 1 63 0 0,0-1 68 0 0,0 1 70 0 0,0 0-537 0 0,-1 2-104 0 0,0-1-58 0 0,-2 1-30 0 0,-1 1 31 0 0,2 0 54 0 0,0 0 71 0 0,1-1-85 0 0,0 1 34 0 0,-9 6 423 0 0,0 1-110 0 0,0 2-99 0 0,1 0-89 0 0,0 2-80 0 0,1 0-69 0 0,0 0-59 0 0,1 1-49 0 0,-6 13-30 0 0,-10 33-94 0 0,16-39 112 0 0,-6 28 255 0 0,0 7-318 0 0,6-11 202 0 0,4-19-45 0 0,0 0 45 0 0,2 0 53 0 0,0 0 61 0 0,2-13-181 0 0,0-1-44 0 0,2 10-9 0 0,-1-6-100 0 0,0 1 0 0 0,-1 12 18 0 0,-1-27-239 0 0,0-1 67 0 0,0 0 59 0 0,0 1 53 0 0,0-1 57 0 0,1 1 94 0 0,-1 1 447 0 0,1-2-452 0 0,-1 0-37 0 0,0 1-48 0 0,0-1-62 0 0,0 0-75 0 0,1 1-86 0 0,-1-1-60 0 0,0 0-88 0 0,0 0-96 0 0,0 0-106 0 0,0 1-114 0 0,1-1-123 0 0,-1 0 356 0 0,0 0-34 0 0,0 0-36 0 0,0 0-35 0 0,0 0-1531 0 0,0 0-1182 0 0</inkml:trace>
  <inkml:trace contextRef="#ctx0" brushRef="#br0" timeOffset="-8096.367">1517 1027 12496 0 0,'-2'-3'365'0'0,"1"0"-63"0"0,1 1-60 0 0,1 0-52 0 0,1 0-47 0 0,0 0-41 0 0,3-1 1 0 0,0 1-91 0 0,9-1-99 0 0,-8 2 92 0 0,-2 0 98 0 0,1 1-50 0 0,-1 0 0 0 0,1 0 1 0 0,0 0-1 0 0,0 1 1 0 0,0 0-1 0 0,-1 0 1 0 0,1 0-1 0 0,2 1-53 0 0,17 4 237 0 0,30 3 65 0 0,-38-6-259 0 0,-1 0-52 0 0,1 0-71 0 0,0-1-90 0 0,4 1-20 0 0</inkml:trace>
  <inkml:trace contextRef="#ctx0" brushRef="#br0" timeOffset="-7366.863">2189 823 12384 0 0,'0'0'281'0'0,"0"0"40"0"0,0 0 21 0 0,0 0-146 0 0,0 0-95 0 0,0 0-28 0 0,0 0-37 0 0,-4-2-34 0 0,3 2-2 0 0,-1-1 0 0 0,0 1 0 0 0,1 0 0 0 0,-1 0 0 0 0,0 0 0 0 0,1 0 0 0 0,-1 0 0 0 0,1 0 0 0 0,-1 0 0 0 0,0 1 0 0 0,1-1 0 0 0,-1 1 0 0 0,1-1 0 0 0,-1 1 0 0 0,1-1 0 0 0,-1 1 0 0 0,1 0 0 0 0,0 0 0 0 0,-1 0 0 0 0,1 0 0 0 0,-9 4 18 0 0,-5 1 31 0 0,0 1 58 0 0,3-1 67 0 0,0 1 1 0 0,1 1-1 0 0,-1 0-174 0 0,-6 8 190 0 0,8-7-119 0 0,1 1-45 0 0,-7 8 13 0 0,-1 0 63 0 0,4-5 58 0 0,0 1-1 0 0,2 0 1 0 0,-4 6-160 0 0,-1 10 117 0 0,14-24 136 0 0,3 1-57 0 0,3 2 14 0 0,4-2-64 0 0,-7-6-124 0 0,0 0-1 0 0,1 0 1 0 0,-1 0-1 0 0,1 0 1 0 0,-1-1-1 0 0,1 1 1 0 0,-1 0-1 0 0,1-1 1 0 0,-1 0-1 0 0,1 1 1 0 0,-1-1-1 0 0,2 0-21 0 0,4 0 119 0 0,0-2 35 0 0,22-10 46 0 0,-12 5-128 0 0,1-1-36 0 0,-2-2-45 0 0,-1-3-50 0 0,-3 0 196 0 0,0-1 1 0 0,-2 0-1 0 0,1-1 0 0 0,1-5-137 0 0,3-8 141 0 0,-2 0-53 0 0,-4 3-68 0 0,-1 0-61 0 0,-1-1-70 0 0,-2 0-82 0 0,-1 8 146 0 0,-2 8 27 0 0,0-1 0 0 0,-1 0-1 0 0,0-7 21 0 0,-3-3-51 0 0,1 19 66 0 0,1 1-48 0 0,0-2 102 0 0,0 0 8 0 0,0 0 35 0 0,-1 8 55 0 0,-5 4-65 0 0,0 1-25 0 0,1 6-23 0 0,2-1 0 0 0,0 1 1 0 0,0 0-1 0 0,2 1-54 0 0,-7 36 85 0 0,2-19-83 0 0,-1 18 71 0 0,7-21-19 0 0,0-24-54 0 0,1-1 0 0 0,0 0 0 0 0,1 0 0 0 0,-1 0 0 0 0,1 0 0 0 0,0 0 0 0 0,1 0 0 0 0,0 0 0 0 0,-1 0-1 0 0,3 2 1 0 0,-4-7 9 0 0,0 0-1 0 0,0 0 0 0 0,0 0 0 0 0,0 0 0 0 0,0 0 0 0 0,0 0 0 0 0,0 0 0 0 0,0 0 0 0 0,0 0 0 0 0,0 0 0 0 0,0-1 0 0 0,1 1 1 0 0,-1 0-1 0 0,0-1 0 0 0,1 1 0 0 0,-1-1 0 0 0,0 0 0 0 0,1 1 0 0 0,-1-1 0 0 0,1 0 0 0 0,-1 0 0 0 0,0 0 0 0 0,1 0 0 0 0,-1 0-8 0 0,11-1 53 0 0,-8 0-46 0 0,-1 1 0 0 0,0-1 0 0 0,0 0 1 0 0,-1 0-1 0 0,1 0 0 0 0,0-1 0 0 0,-1 1 1 0 0,1 0-1 0 0,-1-1 0 0 0,0 0 0 0 0,1 1 1 0 0,-1-1-1 0 0,0 0 0 0 0,0 0 1 0 0,0-1-1 0 0,0 1-7 0 0,14-18 16 0 0,-3 0-55 0 0,-6 9-18 0 0,9-18-180 0 0,-7 9 114 0 0,-2 2 56 0 0,0 1 43 0 0,-3 6 36 0 0,0-9-71 0 0,-3 17 59 0 0,-1 0 0 0 0,0 0 0 0 0,-1 0 0 0 0,1 0 0 0 0,-1 0 0 0 0,1 0 0 0 0,-1 0 0 0 0,0 0 0 0 0,0 0 0 0 0,0 0 0 0 0,0 0 0 0 0,-1 0 0 0 0,1 0-1 0 0,-1 1 1 0 0,-1-3 0 0 0,2 4 4 0 0,1 1 0 0 0,-1-1 0 0 0,1 1 0 0 0,-1-1 0 0 0,0 0 0 0 0,1 1 0 0 0,-1-1 0 0 0,0 1 0 0 0,1 0 0 0 0,-1-1 0 0 0,0 1 0 0 0,0-1 0 0 0,1 1 0 0 0,-1 0 0 0 0,0 0 0 0 0,0-1 0 0 0,0 1 0 0 0,0 0 0 0 0,1 0 0 0 0,-1 0 0 0 0,0 0 0 0 0,0 0 0 0 0,0 0 0 0 0,0 0 0 0 0,1 0 0 0 0,-1 1 0 0 0,0-1 0 0 0,0 0 0 0 0,0 0 0 0 0,1 1 0 0 0,-1-1 0 0 0,0 0 0 0 0,0 1 0 0 0,1-1 0 0 0,-1 1 0 0 0,0-1 0 0 0,1 1-1 0 0,-1-1 1 0 0,0 1-4 0 0,-15 16 87 0 0,10-7-59 0 0,-6 22 60 0 0,10-24-57 0 0,1 0 0 0 0,-1 0 1 0 0,1-1-1 0 0,1 1 1 0 0,-1 0-1 0 0,1 0 1 0 0,1 0-1 0 0,-1 0 0 0 0,2 0-31 0 0,-2-2 38 0 0,2-1 0 0 0,-1 1-1 0 0,1 0 1 0 0,0 0 0 0 0,0-1-1 0 0,0 0 1 0 0,2 3-38 0 0,-2-5 16 0 0,0 0 0 0 0,0 0 1 0 0,0 0-1 0 0,0 0 0 0 0,1-1 0 0 0,-1 1 1 0 0,1-1-1 0 0,0 0 0 0 0,0 0 0 0 0,-1 0 1 0 0,1 0-1 0 0,0 0 0 0 0,2 0-16 0 0,6 2-67 0 0,1 0 66 0 0,-5-2 47 0 0,-1-1 0 0 0,1 0 0 0 0,0 0-1 0 0,4 0-45 0 0,5-1 22 0 0,-7-1-64 0 0,1-1-58 0 0,-1 1-71 0 0,1-1-84 0 0,-1-1-98 0 0,1 0-111 0 0,-5 2 186 0 0,0-1-33 0 0,-1 0-34 0 0,1 1-37 0 0,-3 0-35 0 0,0 0-60 0 0,0 0-53 0 0,0 1-46 0 0,0-1-168 0 0,0 0-45 0 0,1 0-203 0 0,1-1-545 0 0</inkml:trace>
  <inkml:trace contextRef="#ctx0" brushRef="#br0" timeOffset="-6769.949">2648 777 8032 0 0,'0'0'182'0'0,"0"0"-39"0"0,0 0-51 0 0,0-1-21 0 0,0 0-35 0 0,0 0 3 0 0,0 1 47 0 0,1-1 67 0 0,1-2-67 0 0,-1 1 152 0 0,-2 0 64 0 0,0 0 68 0 0,0 0 73 0 0,-1 0 79 0 0,0 0 83 0 0,0 1 90 0 0,1 1 94 0 0,-3 0-386 0 0,0 1-54 0 0,0 0-50 0 0,0 0-45 0 0,1 1-43 0 0,-1 0-37 0 0,-3 4 78 0 0,2-2-124 0 0,0 1-47 0 0,-8 12 50 0 0,7-10-34 0 0,0-1 88 0 0,-11 15 77 0 0,1 3-102 0 0,3 2-111 0 0,4-2-123 0 0,8-18 250 0 0,-1-1-95 0 0,-2 8-47 0 0,2-7-34 0 0,3 1 20 0 0,-1-6 76 0 0,1 0 14 0 0,5 4-46 0 0,-5-4-22 0 0,0-1 33 0 0,2 2-28 0 0,0 0-1 0 0,0-1 0 0 0,0 1 0 0 0,0-1 1 0 0,0 0-1 0 0,0 0 0 0 0,1 0-46 0 0,-2 0 11 0 0,-1-1 0 0 0,1 0 0 0 0,-1 0 0 0 0,1 0-1 0 0,0 0 1 0 0,-1 0 0 0 0,1 0 0 0 0,-1 0 0 0 0,1-1 0 0 0,0 1 0 0 0,-1 0 0 0 0,1-1-1 0 0,-1 0 1 0 0,1 1 0 0 0,-1-1 0 0 0,1 0 0 0 0,-1 0 0 0 0,0 1 0 0 0,1-1 0 0 0,-1 0 0 0 0,1-1-12 0 0,11-7-44 0 0,0 0-4 0 0,-5 1 66 0 0,2-5 34 0 0,-4 7-50 0 0,-1 1 0 0 0,1-1-1 0 0,6-4 0 0 0,-5 6 0 0 0,-1-1 0 0 0,1 2-16 0 0,0 3-31 0 0,-2 6 81 0 0,-4-6-33 0 0,0 1-1 0 0,0 0 1 0 0,0 0-1 0 0,0 0 0 0 0,-1 1 1 0 0,1-1-1 0 0,0 0 1 0 0,-1 0-1 0 0,1 0 1 0 0,-1 0-1 0 0,1 1 1 0 0,-1-1-1 0 0,0 0 1 0 0,0 0-1 0 0,1 1 1 0 0,-1-1-1 0 0,0 0 0 0 0,0 1 0 0 0,0 2-8 0 0,1 20-55 0 0,-4 11 130 0 0,0-7 2 0 0,-2 28 31 0 0,-1-1 0 0 0,-6 11-100 0 0,6-32 44 0 0,2-14 15 0 0,0-1 35 0 0,0 1 44 0 0,-2-1 51 0 0,-2-1-51 0 0,-2-3 85 0 0,-4 0 121 0 0,10-12-228 0 0,0 0 1 0 0,0 0-1 0 0,0-1 0 0 0,0 1 0 0 0,-2 0-116 0 0,-9 2 279 0 0,-1-1-34 0 0,-5-2-1 0 0,3-3-142 0 0,8 0-95 0 0,1 0-34 0 0,-22-8-14 0 0,22 6 58 0 0,0-1 0 0 0,0 0 0 0 0,1 0 0 0 0,-7-5-17 0 0,-3-5 0 0 0,0-5-81 0 0,11 8-9 0 0,2-1-39 0 0,2-1-49 0 0,1-1-52 0 0,3 0-61 0 0,3-2-66 0 0,0 6-38 0 0,8-14-653 0 0,1 5 229 0 0</inkml:trace>
  <inkml:trace contextRef="#ctx0" brushRef="#br0" timeOffset="-5994.72">2789 858 9184 0 0,'0'0'208'0'0,"0"0"33"0"0,0 0 14 0 0,1 0-32 0 0,1 1-107 0 0,9 1 14 0 0,-9-1-56 0 0,-1-1 47 0 0,7 0 114 0 0,0-1 92 0 0,21-3 989 0 0,-23 3-1059 0 0,0 0-33 0 0,1-1-15 0 0,1 0-81 0 0,1-2 37 0 0,2-2-37 0 0,20-17 131 0 0,-30 21-245 0 0,1-1 1 0 0,0 1-1 0 0,0 0 1 0 0,-1 0 0 0 0,0 0-1 0 0,1-1 1 0 0,-1 1-1 0 0,0-1 1 0 0,0 1 0 0 0,0-1-1 0 0,0 0 1 0 0,-1 1 0 0 0,1-1-1 0 0,0-2-14 0 0,0-17 128 0 0,-4 2 84 0 0,3 19-180 0 0,0-1 0 0 0,-1 1 0 0 0,1 0 0 0 0,0 0 0 0 0,-1 0 1 0 0,0 0-1 0 0,1 0 0 0 0,-1 0 0 0 0,1-1 0 0 0,-1 1 1 0 0,0 1-1 0 0,0-1 0 0 0,0 0 0 0 0,1 0 0 0 0,-1 0 0 0 0,0 0 1 0 0,0 1-1 0 0,0-1 0 0 0,0 0 0 0 0,0 1 0 0 0,-1-1 1 0 0,1 1-1 0 0,0-1 0 0 0,0 1 0 0 0,0-1 0 0 0,0 1 0 0 0,-1 0 1 0 0,1 0-1 0 0,0-1 0 0 0,0 1 0 0 0,0 0 0 0 0,-1 0 1 0 0,1 0-1 0 0,0 1 0 0 0,0-1 0 0 0,-1 0 0 0 0,1 0 0 0 0,-1 1-32 0 0,-10 3 264 0 0,1 2-49 0 0,1 1-63 0 0,2 1-77 0 0,-12 21 161 0 0,3 1-49 0 0,11-17-113 0 0,0 1 1 0 0,1 0-1 0 0,1 0 1 0 0,0 0-1 0 0,1 0 1 0 0,0 1-1 0 0,1 9-74 0 0,0 9 151 0 0,2-30-131 0 0,0 0 0 0 0,0 0 0 0 0,1 0 0 0 0,-1-1-1 0 0,1 1 1 0 0,0 0 0 0 0,-1 0 0 0 0,1-1 0 0 0,0 1-1 0 0,2 1-19 0 0,-2-2 21 0 0,0 0 0 0 0,0 0-1 0 0,0-1 1 0 0,1 1 0 0 0,-1-1 0 0 0,1 1-1 0 0,-1-1 1 0 0,1 0 0 0 0,-1 1-1 0 0,1-1 1 0 0,0 0 0 0 0,0 0-1 0 0,0 0 1 0 0,0 0 0 0 0,-1 0-1 0 0,1-1 1 0 0,0 1 0 0 0,1 0-21 0 0,19 0 174 0 0,0-6-35 0 0,-18 4-124 0 0,0-1 1 0 0,0 0-1 0 0,0 0 1 0 0,-1 0-1 0 0,1 0 0 0 0,1-2-15 0 0,9-7 35 0 0,-2-1-34 0 0,12-14-87 0 0,-2-2-95 0 0,0 0-67 0 0,-2 0-505 0 0,16-15 753 0 0,-30 36-88 0 0,-5 6 68 0 0,0-1 1 0 0,0 1-1 0 0,0 0 1 0 0,0 0-1 0 0,0 0 1 0 0,1 0 0 0 0,-1 0-1 0 0,0 0 1 0 0,1 0-1 0 0,-1 0 1 0 0,2 0 19 0 0,-1 0-74 0 0,-2 1-6 0 0,2-1 49 0 0,10-3-13 0 0,-10 7-16 0 0,6 10 45 0 0,-6-9-4 0 0,0 0 0 0 0,-1 0 0 0 0,1 1 0 0 0,-1-1 0 0 0,0 0 1 0 0,-1 1-1 0 0,1-1 0 0 0,-1 1 0 0 0,0 0 0 0 0,0-1 0 0 0,0 1 19 0 0,-2 20-27 0 0,1-11 62 0 0,1-1 53 0 0,-3 10 69 0 0,-2 1 63 0 0,1-10-31 0 0,4-12-162 0 0,0-1 0 0 0,0 0 0 0 0,0 0 0 0 0,0 0-1 0 0,0 0 1 0 0,1 1 0 0 0,-1-1 0 0 0,0 0-1 0 0,0 0 1 0 0,1 0 0 0 0,-1 0 0 0 0,1 1-27 0 0,-1-1 200 0 0,0-1-46 0 0,0 1-42 0 0,1-1 10 0 0,-1 2-94 0 0,1 1-52 0 0,-1-2 60 0 0,0 0 51 0 0,1 0 71 0 0,-1-1 88 0 0,0 0 107 0 0,0 0-131 0 0,0-1 33 0 0,10-23 102 0 0,2 1-62 0 0,1 0-64 0 0,3 2-66 0 0,1 1-69 0 0,2 3-69 0 0,3 2-71 0 0,2 4-75 0 0,-24 10 113 0 0,1 1 0 0 0,0 0 0 0 0,-1 0 1 0 0,1 0-1 0 0,0-1 0 0 0,-1 1 0 0 0,1 0 0 0 0,0 0 0 0 0,-1 0 0 0 0,1 0 0 0 0,0 0 1 0 0,-1 0-1 0 0,1 0 0 0 0,0 1 0 0 0,-1-1 0 0 0,1 0 0 0 0,0 0 0 0 0,0 1 6 0 0,8 8-69 0 0,-1 11 2 0 0,-7-19 65 0 0,0 4-103 0 0,0 1 62 0 0,0 16 104 0 0,-1-17-73 0 0,0-1-27 0 0,0 0-33 0 0,0 0-42 0 0,1 0-49 0 0,-1 0-56 0 0,0 0-64 0 0,1 0-72 0 0,0 0-80 0 0,-1-2 1 0 0,0 0-70 0 0,1 0-61 0 0,-1-1-54 0 0,1 1-184 0 0,-1 0-53 0 0,1 1-223 0 0,-1 0-596 0 0</inkml:trace>
  <inkml:trace contextRef="#ctx0" brushRef="#br0" timeOffset="-1778.591">3346 852 6736 0 0,'0'0'149'0'0,"0"0"23"0"0,0 0 12 0 0,0 0-152 0 0,2 0 77 0 0,6-1 457 0 0,-4 0-394 0 0,18 1 295 0 0,-17 0-421 0 0,-3 0-56 0 0,-2 0-8 0 0,5 0 97 0 0,2 0 184 0 0,-1 0 1 0 0,1-1 0 0 0,0 0 0 0 0,2-1-264 0 0,3-1 289 0 0,1-3-85 0 0,0 0-116 0 0,-2 1 25 0 0,-6 2-24 0 0,1 0 1 0 0,-1 0 0 0 0,0 0 0 0 0,0-1 0 0 0,0 0 0 0 0,2-1-90 0 0,2-5 90 0 0,-3-1-56 0 0,-2 4 33 0 0,-1 2 72 0 0,-1-3 124 0 0,-6-2-43 0 0,-4 2-160 0 0,5 6-51 0 0,-2-2-9 0 0,-14 3 18 0 0,-9 4 178 0 0,22-1-161 0 0,0 0 1 0 0,0 1-1 0 0,0-1 1 0 0,0 1-1 0 0,0 0 0 0 0,1 1 1 0 0,-1 0-1 0 0,1-1 1 0 0,0 2-36 0 0,-13 12 173 0 0,2 1 86 0 0,9-8-87 0 0,1 0 34 0 0,0 0 38 0 0,1 0 43 0 0,0 0-165 0 0,-9 20 124 0 0,10-16-92 0 0,2-6-30 0 0,1 0 37 0 0,1 0 45 0 0,1 0 53 0 0,0-2-7 0 0,1-2-35 0 0,3 2 127 0 0,3-2-101 0 0,1-3-80 0 0,2-3-37 0 0,-8 2-96 0 0,-1-1 0 0 0,1 0 1 0 0,0 0-1 0 0,0 0 0 0 0,-1-1 1 0 0,1 1-1 0 0,0-1-30 0 0,19-10 59 0 0,6-5-36 0 0,-2-1-18 0 0,-7 5-40 0 0,-6 3-66 0 0,17-11-135 0 0,-14 10 155 0 0,-1-1 74 0 0,10-4-8 0 0,-23 15-56 0 0,0 1-3 0 0,1 0 65 0 0,0 0 0 0 0,0 0 0 0 0,0 0 0 0 0,0 1 0 0 0,0 0 0 0 0,0-1-1 0 0,0 1 1 0 0,0 0 0 0 0,0 0 0 0 0,-1 1 0 0 0,1-1 0 0 0,0 1 0 0 0,0-1 9 0 0,-1 1-1 0 0,1 0 0 0 0,-1 0-1 0 0,0 0 1 0 0,0 1 0 0 0,0-1-1 0 0,0 0 1 0 0,-1 1 0 0 0,1-1-1 0 0,-1 1 1 0 0,1 0 0 0 0,-1-1-1 0 0,0 1 1 0 0,0 0 0 0 0,0 2 1 0 0,7 16-2 0 0,1 11 3 0 0,-6-9-48 0 0,-3-22 124 0 0,4-1 303 0 0,0-2-101 0 0,-1-2-87 0 0,0-1-71 0 0,0-6-35 0 0,2-6-83 0 0,-3 5 15 0 0,0 6 57 0 0,-2 5-75 0 0,7-15-68 0 0,-1 0-64 0 0,1 0-62 0 0,1 1-61 0 0,0 0-60 0 0,0 0-57 0 0,2 1-58 0 0,1 0-54 0 0,-8 10 236 0 0,4-6-174 0 0,-6 7 217 0 0,1 0-87 0 0,-1 2 104 0 0,0-1-33 0 0,0 1-37 0 0,0-1-41 0 0,0 1-32 0 0,0 0-42 0 0,1 0-39 0 0,-1 0-34 0 0,0 0-126 0 0,1 0-34 0 0,2-2-1326 0 0</inkml:trace>
  <inkml:trace contextRef="#ctx0" brushRef="#br0" timeOffset="-1012.9">3949 693 10280 0 0,'0'1'336'0'0,"-2"3"-35"0"0,-1 2 11 0 0,1 0-163 0 0,1-4-121 0 0,0 0-37 0 0,-2 2-70 0 0,1 1 58 0 0,-1-1 51 0 0,0 0 45 0 0,-1 1 65 0 0,-1 0 46 0 0,0 1 81 0 0,-3 3 185 0 0,-1 0 9 0 0,4-3-183 0 0,1-1-81 0 0,0-1-42 0 0,-10 18 517 0 0,3 1-60 0 0,-3 3 46 0 0,10-16-348 0 0,4-1 239 0 0,1-9-508 0 0,-1 0 0 0 0,1 1 0 0 0,-1-1 0 0 0,1 0-1 0 0,-1 1 1 0 0,1-1 0 0 0,-1 0 0 0 0,1 0 0 0 0,-1 0 0 0 0,1 1 0 0 0,0-1 0 0 0,-1 0-1 0 0,1 0 1 0 0,-1 0 0 0 0,1 0 0 0 0,0 0 0 0 0,-1 0 0 0 0,1 0 0 0 0,-1 0-1 0 0,1 0 1 0 0,0 0 0 0 0,-1 0 0 0 0,1-1-41 0 0,8-1 384 0 0,-4 0-233 0 0,0 0-36 0 0,0 0-41 0 0,-1 0-47 0 0,0 0-53 0 0,-1 0-59 0 0,2-2 120 0 0,1 0-42 0 0,5-6-110 0 0,-1 1-70 0 0,10-13-331 0 0,-9 8 262 0 0,2-2 7 0 0,-6 9 166 0 0,1 1 42 0 0,-2 3-41 0 0,-5 3-15 0 0,-1 0 21 0 0,1 1-8 0 0,2 0 47 0 0,6 6 29 0 0,-7-4-1 0 0,-1 1 1 0 0,1-1-1 0 0,0 1 1 0 0,-1-1-1 0 0,1 1 1 0 0,-1 0-1 0 0,0 0 1 0 0,0 0-1 0 0,-1 0 1 0 0,1-1 0 0 0,-1 1-1 0 0,0 0 1 0 0,0 0-1 0 0,0 0 9 0 0,2 21-15 0 0,-3-11 58 0 0,1-12-33 0 0,0 0 0 0 0,0-1 0 0 0,0 1 0 0 0,0 0 0 0 0,0 0 0 0 0,0 0 0 0 0,0 0 0 0 0,0 0 1 0 0,1 1-11 0 0,3 7 24 0 0,-1 0-33 0 0,-1-4 61 0 0,1-1 64 0 0,0-1 92 0 0,-2-4-48 0 0,-1 0 15 0 0,1 0 26 0 0,1 0-84 0 0,1-1-55 0 0,3-1-1 0 0,-6 2-3 0 0,19-9 175 0 0,-3-3-40 0 0,-1-2-39 0 0,-3-3-39 0 0,-1-1-38 0 0,-1 0-37 0 0,-1-2-36 0 0,0 1-36 0 0,2-5-66 0 0,4-11-110 0 0,2-10-455 0 0,1-13 663 0 0,-5 13-257 0 0,-2 4 76 0 0,-1 2 66 0 0,-9 31 102 0 0,2-10-61 0 0,-3 6 117 0 0,0 7 24 0 0,0 5 29 0 0,0 0-3 0 0,0 0 17 0 0,0 0 8 0 0,-1 0 2 0 0,-3 0-11 0 0,1 2-51 0 0,-1 5-38 0 0,3-4-4 0 0,-10 22 46 0 0,0 18-80 0 0,5 1 30 0 0,4-14 106 0 0,0-10 49 0 0,0 3 4 0 0,1 1-90 0 0,1-2-58 0 0,2 28-26 0 0,6 32 3 0 0,-4-68 0 0 0,1 2 0 0 0,-4-12-7 0 0,-1-3 15 0 0,0 0 1 0 0,0 0-1 0 0,0-1 1 0 0,1 1-1 0 0,-1 0 0 0 0,0 0 1 0 0,1-1-1 0 0,-1 1 1 0 0,1 0-1 0 0,-1 0 1 0 0,1-1-1 0 0,-1 1 0 0 0,1-1 1 0 0,-1 1-1 0 0,1 0 1 0 0,0-1-1 0 0,-1 1 0 0 0,2-1-8 0 0,4 2 107 0 0,1-4-35 0 0,8-6-2 0 0,-11 5-69 0 0,-1 0 0 0 0,1 0 1 0 0,-1 0-1 0 0,0-1 0 0 0,0 1 0 0 0,1-2-1 0 0,2-6 9 0 0,5-5-100 0 0,6-13-162 0 0,-11 16 174 0 0,-4 8 29 0 0,1-1 1 0 0,0 1-1 0 0,0 0 0 0 0,2-3 50 0 0,2-1-10 0 0,1 1 80 0 0,-7 7-27 0 0,-1 1-114 0 0,0 0-52 0 0,3 2-18 0 0,0 2 55 0 0,2 8 34 0 0,0 5 83 0 0,0 0 172 0 0,2-1-56 0 0,2 3-27 0 0,8 6-13 0 0,-13-21-90 0 0,-1-1 0 0 0,1 1 0 0 0,-1-1 1 0 0,1 0-1 0 0,0 0 0 0 0,0-1 0 0 0,0 1 0 0 0,0-1 0 0 0,2 1-17 0 0,11 2 91 0 0,2-1 39 0 0,-16-4-312 0 0,0 0 78 0 0,1 0 67 0 0,-1 1 56 0 0,0-1 43 0 0,0 0 34 0 0,12 0 475 0 0,-10 0-462 0 0,-1-1-84 0 0,-1 1-62 0 0,0-1-48 0 0,-1 1-54 0 0,1-1-59 0 0,-1 0-88 0 0,1 0-84 0 0,0 0-92 0 0,-1 0-100 0 0,1 0-108 0 0,-1-1-115 0 0,0 1-124 0 0,0 0 405 0 0,-1 0-33 0 0,2-2-1704 0 0,2-2-1276 0 0</inkml:trace>
  <inkml:trace contextRef="#ctx0" brushRef="#br0" timeOffset="-730.587">4123 577 13104 0 0,'-8'-6'204'0'0,"4"3"-52"0"0,0 0 85 0 0,2 0-76 0 0,-1 1 33 0 0,1-2 38 0 0,-1 0 41 0 0,2 3-90 0 0,3 1 38 0 0,5 0-247 0 0,1 0 73 0 0,-1 0 63 0 0,0 1 52 0 0,8 0 265 0 0,9 2 397 0 0,-14-2-497 0 0,1 1-51 0 0,-1-1-87 0 0,-4 0-136 0 0,-1 0-35 0 0,0 0-38 0 0,1 0-42 0 0,-1 0-47 0 0,0 0-50 0 0,1 0-55 0 0,-1 0-57 0 0,0 0-29 0 0,0-1-55 0 0,0 1-56 0 0,-1 0-60 0 0,1 0-63 0 0,0 0-67 0 0,0 0-68 0 0,0-1-71 0 0,5 2-1334 0 0,6 2-1185 0 0,-16-4 3244 0 0</inkml:trace>
  <inkml:trace contextRef="#ctx0" brushRef="#br1" timeOffset="135018.849">1 2731 7488 0 0,'0'0'217'0'0,"0"0"28"0"0,0 0-30 0 0,0 0-20 0 0,0 0-34 0 0,0 0-68 0 0,1 0-43 0 0,1-1 8 0 0,0 1-2 0 0,8-2 641 0 0,1 1-92 0 0,0 0-83 0 0,1 0-76 0 0,-4 1-156 0 0,0-1-34 0 0,9 1 166 0 0,1 0-98 0 0,-1 0-71 0 0,36 0 379 0 0,-30-1-289 0 0,0-1-82 0 0,0 2-96 0 0,0 0-77 0 0,0 1-57 0 0,21-1-59 0 0,-43 0-95 0 0,1 0 35 0 0,2 0-2 0 0,-1 0 80 0 0,5 1 74 0 0,-6-1-76 0 0,1 0-39 0 0,-1 1-64 0 0,1-1-80 0 0,-1 0-96 0 0,1 0-114 0 0,-2 0 154 0 0,0 0-35 0 0,0 0-38 0 0,0 0-38 0 0,0 0-43 0 0,0 0-43 0 0,1 1-46 0 0,-1-1-48 0 0,0 0-1077 0 0,-1 0-915 0 0</inkml:trace>
  <inkml:trace contextRef="#ctx0" brushRef="#br1" timeOffset="135306.258">18 2840 7920 0 0,'0'0'174'0'0,"0"0"29"0"0,0 0 13 0 0,1 0-4 0 0,17 0 45 0 0,0 0 41 0 0,37-2 703 0 0,-27 1-517 0 0,0 0-84 0 0,-9 1-204 0 0,-1-1-75 0 0,36 0 207 0 0,-14-1-148 0 0,1 0-34 0 0,-36 1-189 0 0,1 1 48 0 0,12 0 149 0 0,-10 0-121 0 0,-3 0-50 0 0,0 0-39 0 0,0 0-58 0 0,0 0-67 0 0,1 0-77 0 0,-1 0-91 0 0,-4 0 79 0 0,0 0-44 0 0,1 0-37 0 0,-1 0-34 0 0,1 0-114 0 0,-1 0-33 0 0,4 0-1179 0 0</inkml:trace>
  <inkml:trace contextRef="#ctx0" brushRef="#br1" timeOffset="135652.07">288 2580 7856 0 0,'0'0'174'0'0,"0"0"29"0"0,0 0 13 0 0,0 0 23 0 0,0 0 66 0 0,0 0 23 0 0,0 0 7 0 0,0 0-13 0 0,0 0-56 0 0,1 1-30 0 0,6 4 41 0 0,2 0-41 0 0,0 0-39 0 0,2 0-38 0 0,0 0-35 0 0,0-1-36 0 0,9 3-7 0 0,-1-1-46 0 0,4 1 45 0 0,-1 1 0 0 0,18 9-80 0 0,-8-2-3 0 0,22 12 87 0 0,-43-21-18 0 0,-1 1-1 0 0,0 0 0 0 0,9 8-65 0 0,-3 0 51 0 0,-2 4 50 0 0,-12-16-77 0 0,0 0 0 0 0,0 0 0 0 0,0 0-1 0 0,-1 0 1 0 0,1 1 0 0 0,-1-1 0 0 0,0 0 0 0 0,0 1-1 0 0,-1-1 1 0 0,1 1 0 0 0,0-1 0 0 0,-1 1-24 0 0,-3 16 133 0 0,-4-3 106 0 0,-4-2 84 0 0,-4 0 66 0 0,3-5-95 0 0,1-1-36 0 0,-13 8 159 0 0,-1-3-111 0 0,-4-1-89 0 0,9-5-170 0 0,-19 8 42 0 0,13-5-65 0 0,24-10-64 0 0,0 0-82 0 0,-1 1-85 0 0,1-1-88 0 0,0 0 26 0 0,0 0-48 0 0,1-1-51 0 0,-1 1-50 0 0,0 0-53 0 0,1 0-54 0 0,-1 0-55 0 0,0-1-55 0 0,-2 2-1210 0 0,-1-1-1044 0 0,5-1 2870 0 0</inkml:trace>
  <inkml:trace contextRef="#ctx0" brushRef="#br1" timeOffset="140881.685">6891 1394 3888 0 0,'0'0'83'0'0,"0"0"11"0"0,0 0 12 0 0,0 0 35 0 0,0 0 104 0 0,0 0 47 0 0,0 0 11 0 0,0 0-6 0 0,0 0-28 0 0,0 0-11 0 0,0 0-2 0 0,0 0-6 0 0,0 0-23 0 0,0 0-16 0 0,0 0-3 0 0,0 0 4 0 0,0 0 17 0 0,0 0 10 0 0,0 0 1 0 0,0 0 4 0 0,0 0 17 0 0,0 0 10 0 0,0 0-44 0 0,-1 1-96 0 0,0-1-72 0 0,-2 2-6 0 0,0-2 13 0 0,-19 5 519 0 0,0 0-95 0 0,0 1-80 0 0,0-1-66 0 0,-18 4 154 0 0,-20 5 135 0 0,40-11-460 0 0,1-1-39 0 0,-6-1-14 0 0,-11-1 14 0 0,-14 0 48 0 0,17 3 3 0 0,5 0-34 0 0,0-1-32 0 0,-56 1 127 0 0,22-1-66 0 0,-148 4-42 0 0,-106-5-42 0 0,170-1-34 0 0,-226-9-62 0 0,201 6 0 0 0,-61 0-14 0 0,-6-1-202 0 0,58 0-18 0 0,116 4 168 0 0,5 0 62 0 0,-107 0 107 0 0,96 1-87 0 0,7 1-57 0 0,0 0-79 0 0,7 0 256 0 0,-1-2-80 0 0,-22 1-95 0 0,1 3-118 0 0,32-2 185 0 0,-23 0 96 0 0,2-1-27 0 0,22 2-110 0 0,19-1 47 0 0,0-1-35 0 0,-53 3-120 0 0,28-2 29 0 0,17 0 60 0 0,5 0 40 0 0,1 0 41 0 0,-21 0 70 0 0,-1-2-71 0 0,-9 0-66 0 0,2 3-70 0 0,27 1-24 0 0,0-1 72 0 0,-67 4 121 0 0,55-4-98 0 0,20-2-45 0 0,6-1 78 0 0,-1 0 34 0 0,-22 1 101 0 0,12 1-124 0 0,16-2-53 0 0,-1 0 1 0 0,0-1-1 0 0,-1 0 26 0 0,2 0-28 0 0,-1 1-1 0 0,0 0 0 0 0,-2 0 29 0 0,-9 1-16 0 0,-1 0 0 0 0,-7-3 16 0 0,11 1-7 0 0,0 1 0 0 0,0 1 0 0 0,-16 2 7 0 0,-25 4 35 0 0,-84-3 128 0 0,133-4-157 0 0,-29 2-137 0 0,14 0 72 0 0,-8 1 74 0 0,18-2 48 0 0,-1-1 49 0 0,-12 2-319 0 0,-21 3 207 0 0,22-2 0 0 0,15-1 43 0 0,0-1 37 0 0,-2 0-26 0 0,2 2-58 0 0,-22 1-134 0 0,17-3 77 0 0,0 1 100 0 0,-22 1 155 0 0,10-2-174 0 0,-1 2-40 0 0,0 0-56 0 0,0-2-72 0 0,4 1 153 0 0,-1 0 1 0 0,-9 4-6 0 0,-4-1 9 0 0,-95 15-41 0 0,123-19 155 0 0,0 0-84 0 0,-4-1-68 0 0,-9-1-76 0 0,7 0 56 0 0,6 1 71 0 0,6 0-193 0 0,-7 0-134 0 0,0 0 63 0 0,-2 0 82 0 0,-6 0 98 0 0,-23 8 73 0 0,21-3-101 0 0,9-2 81 0 0,3-1 20 0 0,1 0 1 0 0,0-1 0 0 0,-5-1-12 0 0,7 0 21 0 0,-7 2-63 0 0,13-2 115 0 0,2 0 9 0 0,0 0 40 0 0,2 2-69 0 0,2 12-46 0 0,2-7 72 0 0,0 0 62 0 0,2 8 129 0 0,1 2-50 0 0,0 0-72 0 0,-2 1-84 0 0,-1-1-93 0 0,6 18 241 0 0,-5-18-149 0 0,-1 0-51 0 0,0 15-101 0 0,-1 1 78 0 0,-2 7 73 0 0,-1 19 118 0 0,0-4-10 0 0,1-18-98 0 0,2 17-86 0 0,1-1 56 0 0,-1-4 62 0 0,0 0 84 0 0,-2-31-154 0 0,-1 1 62 0 0,0 4 79 0 0,-1 11 148 0 0,0 2 8 0 0,0-12-173 0 0,2 11-25 0 0,-1 0-47 0 0,8 78 62 0 0,-2-65-49 0 0,1-6-5 0 0,2-1 34 0 0,-1-2 298 0 0,2 31-426 0 0,-6-41 131 0 0,1 15 108 0 0,-4-13-40 0 0,2 1-60 0 0,-1 1-47 0 0,-1 0-36 0 0,-1-12-48 0 0,0-7-43 0 0,0-1 1 0 0,0 1-1 0 0,3 9 35 0 0,-2-17 17 0 0,-1 0 1 0 0,0-1-1 0 0,0 1 0 0 0,-1 4-17 0 0,1 21 94 0 0,1-23-77 0 0,-1 0 0 0 0,0-1 1 0 0,0 1-1 0 0,-2 3-17 0 0,-5 32 11 0 0,5-33-14 0 0,-14 66 3 0 0,11-50-11 0 0,-4 12 38 0 0,-6 29 21 0 0,14-60-46 0 0,-6 33 55 0 0,-1 22 95 0 0,7-41-137 0 0,1 21-15 0 0,0-24-1 0 0,0 1 0 0 0,-2 11 1 0 0,1-24 0 0 0,1 0 0 0 0,0 1 0 0 0,0-1 0 0 0,2 6 0 0 0,0 12 0 0 0,2 51 0 0 0,-2-29 118 0 0,1-28-108 0 0,-2 4-14 0 0,0-7 17 0 0,0-2 32 0 0,-1-3-5 0 0,0 1 1 0 0,1-4-48 0 0,4 3-2 0 0,0-4-41 0 0,-2-3-16 0 0,-1 1-33 0 0,-1-3-30 0 0,-1-1-30 0 0,0 0-101 0 0,0 0-41 0 0,0 0-10 0 0,0 0-1 0 0,0 0 0 0 0,0 0 1 0 0,0 0-1 0 0,0 0 4 0 0,0 0 16 0 0,0 0 4 0 0,0 0 0 0 0,0 0 33 0 0,0 0 138 0 0,0 0 49 0 0,6 7-20 0 0,1 1 48 0 0,-1-4 40 0 0,-5-2 0 0 0,0-1 0 0 0,0 0 0 0 0,0 0 0 0 0,0-1 0 0 0,0 1 0 0 0,1 0 0 0 0,-1 0 0 0 0,0-1 0 0 0,1 1 0 0 0,-1 0 0 0 0,0-1 0 0 0,1 1 0 0 0,-1-1 0 0 0,1 0 0 0 0,-1 0 0 0 0,1 1 0 0 0,0-1 0 0 0,1 0 0 0 0,5 1 0 0 0,-1 0 0 0 0,1 0 0 0 0,-1-1 0 0 0,1 0 0 0 0,-1 0 0 0 0,1-1 0 0 0,3-1 0 0 0,-5 1 0 0 0,-1 0 0 0 0,1 1 0 0 0,0-1 0 0 0,0 1 0 0 0,2 0 0 0 0,25-2 0 0 0,14-6 73 0 0,1 2 1 0 0,24 1-74 0 0,14 3 32 0 0,-1 3-55 0 0,-26-1-37 0 0,-10-1 65 0 0,91-10-73 0 0,-80 3 67 0 0,-3 2-11 0 0,1 3-49 0 0,15 0-42 0 0,103-12 23 0 0,-29 1 80 0 0,-42 7 0 0 0,-28 2 0 0 0,26 0-3 0 0,-58 4 18 0 0,0-2 39 0 0,45-2-37 0 0,1 2-50 0 0,139-9-135 0 0,-29-1 115 0 0,-135 10 57 0 0,-1-1 49 0 0,18-1 21 0 0,0 3-67 0 0,163 0-139 0 0,-215 2 123 0 0,17-1 146 0 0,1 1-72 0 0,9-2-54 0 0,28 0-57 0 0,0 0 30 0 0,-28 1 80 0 0,-11 0 65 0 0,1 1 89 0 0,-28 0-182 0 0,100 1 320 0 0,-68 1-288 0 0,20-1-33 0 0,8-3-35 0 0,54 0 29 0 0,-97 2-52 0 0,18 0-65 0 0,-2-1 4 0 0,-26 0-39 0 0,24-4 123 0 0,-2-1-66 0 0,-16 5 50 0 0,245-10-44 0 0,-224 8 56 0 0,142 0 4 0 0,2 0 0 0 0,-57 1 0 0 0,-8 1 0 0 0,-66 1-7 0 0,-1 2 59 0 0,30 2 124 0 0,-50-4-178 0 0,0 0 82 0 0,9 0 91 0 0,29 0 167 0 0,-61 1-257 0 0,2 2 42 0 0,-11-1-39 0 0,14 2 4 0 0,10 1 101 0 0,-12-3-130 0 0,-12-2-59 0 0,43-2 0 0 0,-49 1 11 0 0,3 0-92 0 0,12-1-311 0 0,-11 0 123 0 0,0 1 51 0 0,4 0 18 0 0,0-4 119 0 0,-10 4 79 0 0,1-1 1 0 0,-1 1-1 0 0,1 0 0 0 0,0 0 0 0 0,-1 1 1 0 0,3 0 1 0 0,2 0 14 0 0,-2 0-57 0 0,24-4-110 0 0,-23 3 141 0 0,31-4-50 0 0,-33 4 62 0 0,-3-2 0 0 0,-4 3 0 0 0,-1 0 0 0 0,0 0 0 0 0,0 0 0 0 0,1 0 0 0 0,-1 0 0 0 0,0-1 0 0 0,0 1 0 0 0,0 0 0 0 0,1 0 0 0 0,-1 0 0 0 0,0 0 0 0 0,0 0 0 0 0,0 0 0 0 0,1-1 0 0 0,-1 1 0 0 0,0 0 0 0 0,0 0 0 0 0,0 0 0 0 0,0-1 0 0 0,1 1 0 0 0,-1 0 0 0 0,0 0 0 0 0,0 0 0 0 0,0-1 0 0 0,0 1 0 0 0,0 0 0 0 0,0 0 0 0 0,0-1 0 0 0,0 1 0 0 0,0 0 0 0 0,0 0 0 0 0,0-1 0 0 0,0 1 0 0 0,0 0 0 0 0,0 0 0 0 0,0 0 0 0 0,0-1 0 0 0,0 1 0 0 0,0 0 0 0 0,0 0 0 0 0,0-1 0 0 0,0 1 0 0 0,0 0 0 0 0,0 0 0 0 0,0-1 0 0 0,0 1 0 0 0,-1 0 0 0 0,-2-11 0 0 0,-6-30 0 0 0,6 25 66 0 0,0 2-43 0 0,0-25-52 0 0,1 17 83 0 0,1 11 30 0 0,-1-1 54 0 0,0-31 304 0 0,2 15-136 0 0,-4 1 51 0 0,3 18-217 0 0,0 0 0 0 0,1 0 0 0 0,1 0 0 0 0,-1 0 0 0 0,1 0 1 0 0,1 0-1 0 0,1-5-140 0 0,-2 8 73 0 0,5-25 228 0 0,1-8 1 0 0,0-1-77 0 0,-2 1-74 0 0,-4 0-74 0 0,2-42 96 0 0,0-2 26 0 0,4-53 221 0 0,-3 50-208 0 0,-2 35-118 0 0,2 0-80 0 0,-2 15-43 0 0,-2 12 51 0 0,0 0 58 0 0,2 0 80 0 0,0 0 101 0 0,0 12-86 0 0,0 0 34 0 0,5-30-163 0 0,-5 26-48 0 0,1 0 0 0 0,4-12 2 0 0,0-3 0 0 0,-1 0 0 0 0,-1 0 0 0 0,-1-8 0 0 0,-4 35 0 0 0,1-7 0 0 0,-1-1 0 0 0,-1 0 0 0 0,-1-9 0 0 0,-1-1 0 0 0,0-6 0 0 0,-6-22 0 0 0,1 12 0 0 0,-4-12 0 0 0,1-10 0 0 0,1 13 0 0 0,8 33 0 0 0,-1 0 0 0 0,-3-9 0 0 0,3 12 0 0 0,1 0 0 0 0,0-1 0 0 0,0 1 0 0 0,0-8 0 0 0,1 9 9 0 0,-3-4-39 0 0,3 11 24 0 0,0 1 0 0 0,0-1 0 0 0,0 0 0 0 0,1 0 0 0 0,-1 0 0 0 0,1 0-1 0 0,-1 0 7 0 0,1-3 0 0 0,-1 1 0 0 0,0 0 0 0 0,0 0 0 0 0,0 0 0 0 0,-1 0 0 0 0,1 0 0 0 0,-2-1 0 0 0,-5-18 0 0 0,2-1 58 0 0,4 10-55 0 0,1 0 0 0 0,0-15-3 0 0,0 18 0 0 0,0 0 0 0 0,0 0 0 0 0,-3-9 0 0 0,0 10 0 0 0,3 9 0 0 0,0 1 0 0 0,1-1 0 0 0,-1 0 0 0 0,0 0 0 0 0,1 1 0 0 0,0-1 0 0 0,-1 0 0 0 0,1 0 0 0 0,0 0 0 0 0,-11-44 0 0 0,9-33 0 0 0,2 73 8 0 0,0-20-80 0 0,-2 15 62 0 0,-2 0 55 0 0,-1 1 49 0 0,-1 5 41 0 0,3 3-77 0 0,0-1-56 0 0,0 0-49 0 0,-1-3-70 0 0,1 2 41 0 0,0 2 54 0 0,0-1 72 0 0,-5-7-34 0 0,-2 1 145 0 0,0 1-108 0 0,0 1-72 0 0,-22-7-175 0 0,17 9 149 0 0,12 4-81 0 0,0 0 43 0 0,-3 0 10 0 0,-1-1 43 0 0,4 1-6 0 0,0 0-53 0 0,0 0-74 0 0,0 1-48 0 0,0 0-85 0 0,0-1-97 0 0,-1 1-113 0 0,3 0 69 0 0,-1 0-67 0 0,0-1-60 0 0,0 1-51 0 0,0 0-183 0 0,-1 0-50 0 0,1-1-221 0 0,-2 1-589 0 0</inkml:trace>
  <inkml:trace contextRef="#ctx0" brushRef="#br1" timeOffset="145660.582">1426 2669 5840 0 0,'0'0'132'0'0,"0"0"17"0"0,0 0 11 0 0,1-1-21 0 0,5-10-107 0 0,-2 5 83 0 0,-1 1 71 0 0,-1 2 106 0 0,0 0-37 0 0,-1 1 61 0 0,1-1 66 0 0,0 1 72 0 0,-2 1 79 0 0,0 1 10 0 0,0 0-27 0 0,0 0-118 0 0,0 0-50 0 0,0 0-180 0 0,0-1 46 0 0,0 1 86 0 0,0-2 196 0 0,0 1-61 0 0,0 1-174 0 0,0 0-73 0 0,-1 0-36 0 0,1 0-27 0 0,0 1-86 0 0,-1 0-103 0 0,0 1-120 0 0,-12 30 591 0 0,4 1-51 0 0,3 2-42 0 0,2 0-33 0 0,-7 36 225 0 0,7-49-397 0 0,2-5 41 0 0,0 0 37 0 0,-3 20 240 0 0,0-12-208 0 0,0-6-129 0 0,2-9-90 0 0,0-1-34 0 0,1-4-104 0 0,0 0 115 0 0,1 0 99 0 0,-1-2 148 0 0,0-7 1 0 0,0-3-145 0 0,0-9-44 0 0,0-1-62 0 0,1-8-106 0 0,1 1-74 0 0,2-19-236 0 0,3 1 41 0 0,1-15-116 0 0,-4 38 446 0 0,1-45-316 0 0,-2 36 317 0 0,-1-50-48 0 0,0 77 118 0 0,0 1-1 0 0,0-1 1 0 0,1 0-1 0 0,-1 0 1 0 0,0 0-1 0 0,1 0 1 0 0,-1 0 0 0 0,0 0-1 0 0,1 1 1 0 0,-1-1-1 0 0,1 0 1 0 0,0 0-1 0 0,-1 1 1 0 0,1-1-1 0 0,-1 0 1 0 0,1 1-1 0 0,0-1 1 0 0,0 0-1 0 0,-1 1 1 0 0,1-1-1 0 0,0 1 1 0 0,0 0 0 0 0,0-1 0 0 0,2-1 0 0 0,-1 1 0 0 0,0-1 0 0 0,1 1 0 0 0,0 0 0 0 0,-1-1 0 0 0,1 1 0 0 0,0 1 0 0 0,-1-1 0 0 0,2 0 0 0 0,11-2-16 0 0,2-1 51 0 0,9-1 55 0 0,-10 3-59 0 0,-12 2-12 0 0,24 0 31 0 0,-1-3-119 0 0,-21 1 70 0 0,-4 2 52 0 0,6 2-39 0 0,8 4-14 0 0,-13-4 0 0 0,4 2 0 0 0,-4 3 0 0 0,-2-6 0 0 0,-1 0 0 0 0,1 0 0 0 0,-1-1 0 0 0,1 1 0 0 0,-1 0 0 0 0,0 0 0 0 0,1-1 0 0 0,-1 1 0 0 0,0 0 0 0 0,0 0 1 0 0,0 0-1 0 0,0 0 0 0 0,1-1 0 0 0,-1 1 0 0 0,0 0 0 0 0,0 0 0 0 0,-1 0 0 0 0,1 0 0 0 0,0 0 0 0 0,0-1 1 0 0,0 1-1 0 0,-1 0 0 0 0,1 0 0 0 0,0 0 0 0 0,-1-1 0 0 0,1 1 0 0 0,0 0 0 0 0,-1 0 0 0 0,1-1 0 0 0,-1 1 0 0 0,1 0 1 0 0,-1-1-1 0 0,0 1 0 0 0,-3 6 7 0 0,-12 11 115 0 0,-4 0-49 0 0,-2-2-44 0 0,1-3-39 0 0,-8 2 9 0 0,-9 3 12 0 0,41-18 37 0 0,4 4-40 0 0,-1 0-10 0 0,16 2-15 0 0,11 1-54 0 0,19 6-60 0 0,-19-1 94 0 0,-18-5 46 0 0,4 1 45 0 0,-1 1 0 0 0,-1 0 1 0 0,1 1-1 0 0,0 2-54 0 0,0 3 238 0 0,-15-11-190 0 0,0-1 0 0 0,0 0 0 0 0,0 0 0 0 0,-1 1 0 0 0,1 0 1 0 0,0 1-49 0 0,3 9 160 0 0,-4 3 41 0 0,-2-6-35 0 0,-1 2 34 0 0,-7 14-78 0 0,-5-2 122 0 0,11-22-185 0 0,0 0 1 0 0,-1 0-1 0 0,1 0 0 0 0,-1-1 1 0 0,0 1-1 0 0,-1 0-59 0 0,1-1 58 0 0,1-1 0 0 0,-1 1-1 0 0,1-1 1 0 0,-1 1 0 0 0,0-1-1 0 0,0 0 1 0 0,0 0-1 0 0,-1 0-57 0 0,-16 3 238 0 0,1-2-95 0 0,2-2-67 0 0,-25-3 41 0 0,20 0-9 0 0,2-2 69 0 0,-8-6 188 0 0,23 8-254 0 0,0 0 1 0 0,0 0-1 0 0,0-1 1 0 0,-2-2-112 0 0,3 2 61 0 0,3 4-52 0 0,0 0 0 0 0,1-1-1 0 0,-1 1 1 0 0,0-1 0 0 0,1 1 0 0 0,-1-1-1 0 0,1 0 1 0 0,-1 1 0 0 0,1-1 0 0 0,-1 1-1 0 0,1-1 1 0 0,-1 0 0 0 0,1 0-1 0 0,0 1 1 0 0,-1-1 0 0 0,1 0 0 0 0,0 0-1 0 0,0 0-8 0 0,-1-1 54 0 0,-5-5-86 0 0,6 5-20 0 0,1 1 20 0 0,-1 0-96 0 0,0 1-35 0 0,0 0-205 0 0,0 0-278 0 0,0 0 92 0 0,0 0 77 0 0,0-1 64 0 0,0 1 58 0 0,0 0 36 0 0,1-2-628 0 0,0 1 507 0 0,-1 1-82 0 0,1-1-111 0 0,-1 0-1517 0 0,0 1-1216 0 0</inkml:trace>
  <inkml:trace contextRef="#ctx0" brushRef="#br1" timeOffset="146141.561">1583 3188 6936 0 0,'0'0'157'0'0,"0"0"23"0"0,0 0 11 0 0,0 1-69 0 0,0-1-60 0 0,-1 1-44 0 0,0 2-42 0 0,0-2 38 0 0,0 3 0 0 0,1-3 36 0 0,0-1-50 0 0,0 5 260 0 0,-2-1 44 0 0,-1 3 215 0 0,-1-1 52 0 0,-3 5 493 0 0,5-3-390 0 0,1-2-339 0 0,0-1-35 0 0,-3 6 204 0 0,1-1-101 0 0,-1 1-72 0 0,-7 22 550 0 0,8-22-528 0 0,3 1 82 0 0,0-11-437 0 0,0 5 53 0 0,0-1 106 0 0,2 13 614 0 0,0-15-644 0 0,-1 1-43 0 0,0-4-53 0 0,0 1-68 0 0,4 3 3 0 0,-2-2-217 0 0,0-1 61 0 0,1-2 22 0 0,1-3-13 0 0,-1-2 7 0 0,-2 3 19 0 0,0 0-19 0 0,-1 2-57 0 0,-1-1 69 0 0,1 0-20 0 0,-1 1-53 0 0,1 0-103 0 0,-1 0-46 0 0,1 0 58 0 0,-1 1-46 0 0,0-1-41 0 0,1 0-36 0 0,-1 0-130 0 0,1 0-36 0 0,0-2-1352 0 0</inkml:trace>
  <inkml:trace contextRef="#ctx0" brushRef="#br1" timeOffset="146699.28">1628 3090 6648 0 0,'0'0'149'0'0,"0"0"23"0"0,0 0 12 0 0,0 0-7 0 0,0 0-54 0 0,0 0-24 0 0,0 0-3 0 0,0 0-6 0 0,0 0-20 0 0,0 0-1 0 0,0 0 19 0 0,-1 0-15 0 0,1 0-40 0 0,-3 0-38 0 0,2 0 30 0 0,0-1 71 0 0,1 1 109 0 0,3-2-41 0 0,-1 0-100 0 0,7-3-115 0 0,-7 4 74 0 0,0 1 42 0 0,-1 0 54 0 0,-1 0-38 0 0,0 0 2 0 0,0 0 36 0 0,0 0 110 0 0,0 0 197 0 0,0 0 20 0 0,0 0-12 0 0,0 0-55 0 0,0 0-212 0 0,0 0-37 0 0,0 1 39 0 0,1 0-82 0 0,0 3-14 0 0,0-2 8 0 0,-1 7 536 0 0,-4 0-116 0 0,1-5-302 0 0,-2 1-38 0 0,-1-1-40 0 0,-1 0-43 0 0,6-4-61 0 0,0 1 1 0 0,0-1-1 0 0,0 1 1 0 0,0-1-1 0 0,0 1 0 0 0,0-1 1 0 0,0 0-1 0 0,0 0 1 0 0,0 1-1 0 0,0-1 1 0 0,0 0-1 0 0,-1 0 0 0 0,1 0 1 0 0,0 0-1 0 0,0 0 1 0 0,0 0-1 0 0,0-1 1 0 0,0 1-1 0 0,0 0 0 0 0,0 0 1 0 0,0-1-1 0 0,-1 1 1 0 0,1-1-1 0 0,0 1 0 0 0,0-1 1 0 0,1 1-1 0 0,-1-1 1 0 0,0 0-1 0 0,0 1 1 0 0,-1-2-18 0 0,-1-2-78 0 0,3 2 22 0 0,-1 0 39 0 0,1-4 54 0 0,1 3-70 0 0,-1 0-91 0 0,1 2 15 0 0,-1 0-40 0 0,1 0-69 0 0,-1 0-62 0 0,1-1-69 0 0,-1 1-78 0 0,1 0-84 0 0,0 1-93 0 0,-1-1-98 0 0,1 0-108 0 0,1 0-774 0 0,0 1-898 0 0</inkml:trace>
  <inkml:trace contextRef="#ctx0" brushRef="#br1" timeOffset="147800.373">1736 3116 5488 0 0,'0'0'158'0'0,"0"0"-40"0"0,0 0-13 0 0,0 0 33 0 0,0 0 111 0 0,0 0 131 0 0,0 0-97 0 0,0 0-88 0 0,0 0-77 0 0,1 0-71 0 0,-1-1-42 0 0,0 1-93 0 0,0 0-90 0 0,2-2-329 0 0,-2 2 393 0 0,0 0 48 0 0,1-1 65 0 0,-1 1 85 0 0,0 0 103 0 0,1-1 119 0 0,-1 1 84 0 0,0 0 122 0 0,0 0-206 0 0,1 0 35 0 0,-1 0 36 0 0,0 0 39 0 0,0 0 41 0 0,0 0 40 0 0,0 0 44 0 0,0 0 44 0 0,0 0 46 0 0,0 0 49 0 0,0 0 48 0 0,0 0 52 0 0,1 12-311 0 0,-1-9-346 0 0,0 1 1 0 0,1-1-1 0 0,-2 0 0 0 0,1 1 0 0 0,0-1 0 0 0,-1 1 1 0 0,0 0-124 0 0,-4 29 779 0 0,3-10-302 0 0,0 0-83 0 0,1-12-239 0 0,-1 1-35 0 0,0 21 56 0 0,0-11-42 0 0,0-8-74 0 0,0 6 17 0 0,-5 18 52 0 0,7-36-140 0 0,0 4 69 0 0,-1-6-50 0 0,1 1-1 0 0,0-1 0 0 0,0 1 0 0 0,-1-1 0 0 0,1 1 0 0 0,0-1 0 0 0,0 1 0 0 0,-1-1 0 0 0,1 1 0 0 0,-1-1 0 0 0,1 0 0 0 0,0 1 0 0 0,-1-1 0 0 0,1 0 0 0 0,-1 1 0 0 0,1-1 0 0 0,-1 0 0 0 0,1 1 0 0 0,-1-1 0 0 0,1 0 0 0 0,-1 0 0 0 0,1 0-7 0 0,-1 1 43 0 0,-2-1-182 0 0,3 0 125 0 0,-1 0 0 0 0,1 0 0 0 0,0 0 0 0 0,-1 0 0 0 0,1 0 0 0 0,0 0 0 0 0,0 0 0 0 0,-1 0 0 0 0,1 0 0 0 0,0 0 0 0 0,-1-1 0 0 0,1 1 0 0 0,0 0 0 0 0,-1 0 0 0 0,1 0 0 0 0,0 0 0 0 0,0-1 0 0 0,-1 1 0 0 0,1 0 0 0 0,0 0 0 0 0,0 0 1 0 0,0-1-1 0 0,-1 1 14 0 0,1-5-111 0 0,4-7-36 0 0,-4 7 89 0 0,1 0-1 0 0,1 1 1 0 0,-1 0-1 0 0,1-1 0 0 0,0 1 1 0 0,0 0-1 0 0,0 0 0 0 0,1-2 59 0 0,5-5-130 0 0,9-12-139 0 0,-3 8 35 0 0,-4 4 73 0 0,1 1-54 0 0,30-22-629 0 0,-22 19 532 0 0,-10 6 191 0 0,0 1 34 0 0,0 1 42 0 0,0-1 48 0 0,-5 4-3 0 0,1 1 12 0 0,-4 1 52 0 0,-1 0 28 0 0,0 0-2 0 0,-11 3 91 0 0,-7 8-66 0 0,5-4-37 0 0,10-6-56 0 0,-26 14 160 0 0,11-3 14 0 0,15-8-120 0 0,-2 6 263 0 0,4-7-277 0 0,1 0-59 0 0,0-2 61 0 0,0-1 0 0 0,1 2 38 0 0,5 7-60 0 0,-1-3 65 0 0,20 17 209 0 0,-18-16-252 0 0,-2-2-39 0 0,1 1 114 0 0,0-1 1 0 0,1 1 0 0 0,-1-1 0 0 0,1-1-1 0 0,0 1 1 0 0,5 1-140 0 0,-11-6 96 0 0,-1 0-7 0 0,2 1 5 0 0,-1 0-51 0 0,4 2-8 0 0,-1-1 27 0 0,2 0 51 0 0,-4-1-70 0 0,1 3-55 0 0,-3-3-110 0 0,0-1-55 0 0,0 0-14 0 0,0 0 62 0 0,0 0 2 0 0,0 0-54 0 0,0 0-162 0 0,0 0-296 0 0,0 0-29 0 0</inkml:trace>
  <inkml:trace contextRef="#ctx0" brushRef="#br1" timeOffset="150888.574">1941 2718 5440 0 0,'0'0'124'0'0,"0"0"17"0"0,0 0 10 0 0,0 0-46 0 0,1-1-56 0 0,5-3-48 0 0,-3 2 40 0 0,-2 1-61 0 0,0 0 57 0 0,1 1 65 0 0,0-2 122 0 0,2 1 103 0 0,-2 0-193 0 0,-1 0 160 0 0,0 1-6 0 0,13-4 159 0 0,0 0-70 0 0,1 1-62 0 0,0 0-77 0 0,1 3-88 0 0,10-2 29 0 0,1-1 94 0 0,23-1 326 0 0,-32 4-285 0 0,-1-1-109 0 0,-5 0-100 0 0,7 1 1 0 0,2-2 78 0 0,-8 1 14 0 0,11 0 90 0 0,-23 1-208 0 0,-1 0 12 0 0,0 0-16 0 0,3 0 242 0 0,-1 0-103 0 0,-2 0-160 0 0,0 0-41 0 0,0 0-47 0 0,-1 0-52 0 0,0 0-58 0 0,1 0-63 0 0,-1 0-67 0 0,0 0-74 0 0,0 0-79 0 0,0 0-83 0 0,0 0-90 0 0,0 1-94 0 0,-2 0-806 0 0,0 1-850 0 0</inkml:trace>
  <inkml:trace contextRef="#ctx0" brushRef="#br1" timeOffset="151330.697">1996 2835 6248 0 0,'0'0'133'0'0,"0"0"23"0"0,0 0 15 0 0,0 0 21 0 0,0 0 21 0 0,0 0 10 0 0,0 0 1 0 0,0 0 40 0 0,0 0-109 0 0,0 0 122 0 0,0 0-86 0 0,0 0-36 0 0,1 1 63 0 0,-1-1-110 0 0,0 0-49 0 0,2 1 23 0 0,-2-1 16 0 0,1 1-8 0 0,-1-1 36 0 0,1 0 43 0 0,0 0 49 0 0,0 0-167 0 0,48-1 1287 0 0,-17-4-489 0 0,-17 3-306 0 0,1 1-97 0 0,0 2-87 0 0,0-1-75 0 0,-2 1-89 0 0,0-1-40 0 0,14-1 60 0 0,-25 1-207 0 0,0-1 1 0 0,9-2 49 0 0,-9 3-75 0 0,5 0 48 0 0,-6 0-48 0 0,0 1-27 0 0,-1-1-38 0 0,1 1-48 0 0,-1 0-55 0 0,0-1-347 0 0</inkml:trace>
  <inkml:trace contextRef="#ctx0" brushRef="#br1" timeOffset="152084.014">2958 2287 6648 0 0,'0'0'149'0'0,"0"0"23"0"0,0 0 12 0 0,1 0-25 0 0,4-2-90 0 0,-4 2 120 0 0,-1 0 49 0 0,0-2-28 0 0,-1 1-34 0 0,-2-2 87 0 0,0 2-97 0 0,-2 1-71 0 0,-7 0 20 0 0,10 0-27 0 0,-27 4 449 0 0,9-2-146 0 0,7 1-96 0 0,2 0-8 0 0,-1 2 51 0 0,2-1-22 0 0,-1 0-43 0 0,-10 3 199 0 0,11-3-252 0 0,8-3-179 0 0,1-1 0 0 0,-1 1 0 0 0,0 0 1 0 0,0 0-1 0 0,1 0 0 0 0,-1 0 0 0 0,1 0 1 0 0,-1 0-1 0 0,1 1-41 0 0,-5 2 129 0 0,-1 0 9 0 0,-3 2 40 0 0,-1 2 184 0 0,-2 3 123 0 0,4 1-358 0 0,1 1 52 0 0,5-8-70 0 0,1 1 1 0 0,-1-1 0 0 0,1 1-1 0 0,0 0 1 0 0,0 0 0 0 0,1 1-110 0 0,-2 6 111 0 0,1-4 40 0 0,0 1 43 0 0,1 1 81 0 0,3 8 194 0 0,4 15-50 0 0,-4-29-384 0 0,-1 1 42 0 0,0-5-39 0 0,-1 1 1 0 0,1 0-1 0 0,-1 0 1 0 0,1-1-1 0 0,-1 1 1 0 0,1-1-1 0 0,0 1 1 0 0,0 0-1 0 0,0-1 1 0 0,0 1-1 0 0,0 0-38 0 0,0-1 128 0 0,2 4 121 0 0,7 1 204 0 0,-4-4-243 0 0,0 0-46 0 0,-3-1-92 0 0,0 0-39 0 0,-1-1-54 0 0,3 1 66 0 0,0 0 0 0 0,0 0 0 0 0,0-1 0 0 0,1 1 0 0 0,-1-1 0 0 0,0 0 0 0 0,0-1 0 0 0,0 1 0 0 0,1-1-45 0 0,12-3 181 0 0,0 0 40 0 0,-4 1-1 0 0,-6 1-95 0 0,0-2 80 0 0,7-2 198 0 0,-4 4-213 0 0,1 0-69 0 0,3-1-32 0 0,-2 1-55 0 0,-4 1-52 0 0,-7 0 18 0 0,0 1 0 0 0,-1 0 0 0 0,1 0 0 0 0,0-1 0 0 0,0 1 0 0 0,0-1-1 0 0,0 1 1 0 0,0-1 0 0 0,0 0 0 0 0,3-1-45 0 0,-1-1-62 0 0,-2 2 1 0 0,-1 0-37 0 0,0 0-272 0 0,-1 1 95 0 0,0 0 80 0 0,1-1 70 0 0,-1 1 56 0 0,1-1 13 0 0,2 0 35 0 0,-2 0-5 0 0,0 1-63 0 0,0 0-87 0 0,0-1-107 0 0,-1 1 39 0 0,1-1-65 0 0,-1 1-71 0 0,1 0-76 0 0,2-4-363 0 0</inkml:trace>
  <inkml:trace contextRef="#ctx0" brushRef="#br1" timeOffset="154465.457">2535 2757 5152 0 0,'-1'0'374'0'0,"1"-3"800"0"0,2 1-707 0 0,0 0-69 0 0,-1 1-246 0 0,0 0-40 0 0,0 0-44 0 0,0 1-52 0 0,0-1-56 0 0,0 0-63 0 0,0 1 157 0 0,-1 0 10 0 0,0 0 0 0 0,0 0 16 0 0,0 0 69 0 0,0 0 38 0 0,0 0 5 0 0,0 0 10 0 0,0 0 45 0 0,0 0 17 0 0,-3-1 408 0 0,-3 0 561 0 0,3 2-732 0 0,1-1 16 0 0,1 0-305 0 0,1 1-41 0 0,0-1-45 0 0,1 1-52 0 0,1-1-60 0 0,1 1-63 0 0,10 2 205 0 0,0 0 1 0 0,0-1-1 0 0,0-1 1 0 0,4 0-157 0 0,6-2 178 0 0,1-1-38 0 0,-5 0 40 0 0,0 1 1 0 0,10 2-181 0 0,19-2 233 0 0,-17-2-150 0 0,19-3-9 0 0,-21 4-63 0 0,74-10 236 0 0,-53 6-186 0 0,1 0-59 0 0,-47 7-3 0 0,-1 0-1 0 0,13-3 69 0 0,11-2 81 0 0,-8 2-98 0 0,1 2-60 0 0,5 0-64 0 0,-18 0 167 0 0,0 0-77 0 0,-1-1-101 0 0,-2 1-2 0 0,-1 0-35 0 0,3-1-192 0 0,-3 1 107 0 0,0 0-36 0 0,0 0-39 0 0,-1 0-41 0 0,1 0-42 0 0,-1 0-45 0 0,-2 0 93 0 0,1 0-45 0 0,-1 0-40 0 0,0 0-35 0 0,1 0-127 0 0,-1 0-33 0 0,0 0-1317 0 0</inkml:trace>
  <inkml:trace contextRef="#ctx0" brushRef="#br1" timeOffset="155223.849">2652 2916 6296 0 0,'0'0'184'0'0,"0"0"-45"0"0,0 0-8 0 0,0 0 48 0 0,0 0 152 0 0,0 0 283 0 0,0 0 24 0 0,0 0-12 0 0,0 0-55 0 0,0 0-24 0 0,0 0-3 0 0,0 0-27 0 0,0 0-314 0 0,0 1-42 0 0,0 0 60 0 0,1 2-100 0 0,1 3 49 0 0,-1-4-85 0 0,-1 0 45 0 0,3 9 438 0 0,-2 1-91 0 0,-1 1-79 0 0,-1 0-64 0 0,-1 8 96 0 0,-4 11 86 0 0,2-8-114 0 0,2-9-87 0 0,-1 11-271 0 0,-3 13-41 0 0,-2 13 4 0 0,5-17 85 0 0,-4 6 80 0 0,2-10-85 0 0,-5 10 4 0 0,2-8 44 0 0,6-26-114 0 0,0-1 0 0 0,1 1 0 0 0,-1 0 0 0 0,2-1 0 0 0,-1 4-21 0 0,0-5 95 0 0,-1 0-76 0 0,0-3 4 0 0,1 1 52 0 0,1-1 20 0 0,0 1 45 0 0,3-7-44 0 0,12-17-10 0 0,-14 20-85 0 0,10-23 4 0 0,0 1-69 0 0,1 0-62 0 0,0 0-57 0 0,1 1-51 0 0,1 0-43 0 0,17-22-386 0 0,-26 38 560 0 0,4-7-14 0 0,6-3 25 0 0,-8 12 304 0 0,0 4-35 0 0,-7 0-158 0 0,1 0 0 0 0,0 1 0 0 0,0-1 1 0 0,-1 0-1 0 0,1 1 0 0 0,0-1 0 0 0,-1 1 0 0 0,1-1 1 0 0,0 1-1 0 0,-1-1 0 0 0,1 1 0 0 0,-1 0 0 0 0,1-1 1 0 0,0 1-20 0 0,5 10 155 0 0,-2 1 25 0 0,-1 5 107 0 0,-1-2-53 0 0,1 10 189 0 0,-2 1-1 0 0,-1 3-422 0 0,0-27-62 0 0,0-2-209 0 0,0 0 110 0 0,0 0 94 0 0,0 0 80 0 0,0 1 77 0 0,0-1 61 0 0,0 2 502 0 0,0-1-427 0 0,0-1-142 0 0,0 1-53 0 0,0-1-59 0 0,0 0-60 0 0,0 1-69 0 0,0-1-79 0 0,0 1-112 0 0,0-1-110 0 0,0 0-122 0 0,0 0 242 0 0,0 1-34 0 0,0-1-36 0 0,0 0-37 0 0,0 0-37 0 0,0 0-41 0 0,0 0-40 0 0,0 0-42 0 0,0 0-44 0 0,0 0-44 0 0,0 0-1230 0 0,0 0-1083 0 0</inkml:trace>
  <inkml:trace contextRef="#ctx0" brushRef="#br1" timeOffset="155554.742">2457 3040 8320 0 0,'0'0'155'0'0,"1"0"-72"0"0,0 0-48 0 0,3 0-20 0 0,-3 0 25 0 0,0 0 22 0 0,0 0 36 0 0,0 0 44 0 0,0 0 53 0 0,6-2-235 0 0,0 0 53 0 0,-1-1 48 0 0,1 1 45 0 0,0-1 39 0 0,0 1 37 0 0,8-2 281 0 0,0 0 111 0 0,0 3 86 0 0,-1 1-24 0 0,1-2-70 0 0,-1-1-64 0 0,0 1-55 0 0,9-3 146 0 0,-1 2-92 0 0,-6 2-110 0 0,1-1-40 0 0,0 0-41 0 0,0 0-40 0 0,-1-1-37 0 0,1 0-39 0 0,0 0-37 0 0,0 0-36 0 0,-5 0-129 0 0,26-2 129 0 0,-22 3-116 0 0,-6 1-50 0 0,0-1-52 0 0,0 1-64 0 0,0 0-77 0 0,-10 0 88 0 0,1 1 70 0 0,1 0 54 0 0,2-2 91 0 0,-3 2-69 0 0,1-1-62 0 0,-1 1-91 0 0,0-1-84 0 0,0 1-117 0 0,-1-1 128 0 0,0 1-36 0 0,1 0-40 0 0,-1 0-43 0 0,0 0-489 0 0</inkml:trace>
  <inkml:trace contextRef="#ctx0" brushRef="#br1" timeOffset="156185.683">2984 3011 7456 0 0,'0'1'130'0'0,"-6"6"368"0"0,4-5-391 0 0,0 1-66 0 0,1-1-22 0 0,-1 1 37 0 0,-2 2 149 0 0,0 2 170 0 0,-2 2 343 0 0,-1 0 18 0 0,3-3-313 0 0,1-1-154 0 0,-1 1-108 0 0,1 0 241 0 0,-1 0-37 0 0,-1 7 268 0 0,1 4-6 0 0,0 8 155 0 0,1-9-313 0 0,3-10-276 0 0,0-1-37 0 0,1 1-5 0 0,1 2 32 0 0,1 3 47 0 0,-2-3-31 0 0,-1-4-74 0 0,4 5 59 0 0,-2-6-35 0 0,-1-1-35 0 0,0 0 33 0 0,0 0 39 0 0,-1 0 45 0 0,0 0 50 0 0,1 1 56 0 0,0 0-92 0 0,2-1-75 0 0,2 0-61 0 0,0-1-49 0 0,2-1-31 0 0,3 0-21 0 0,-7-1-8 0 0,0 0 0 0 0,1 0 0 0 0,-1-1 0 0 0,0 1 0 0 0,0-1 0 0 0,0 1 0 0 0,-1-1 0 0 0,1 0 0 0 0,0 0 0 0 0,-1 0 0 0 0,1-1 0 0 0,-1 1 0 0 0,1-2 0 0 0,0 1 0 0 0,13-17-5 0 0,-10 11 31 0 0,-2 2 34 0 0,-1 0 51 0 0,-1 5-107 0 0,1-1 81 0 0,-1 2-84 0 0,-1-1-54 0 0,1 0-80 0 0,1-2-104 0 0,-3 3 280 0 0,0 1 23 0 0,0 0-27 0 0,0 0-107 0 0,0 0-48 0 0,0 0-11 0 0,1 1 42 0 0,0-1 46 0 0,4 3 31 0 0,-4-2-48 0 0,9 17-16 0 0,12 8 68 0 0,-17-20 1 0 0,6 4-61 0 0,-4-4 67 0 0,-2-2 24 0 0,-2-2 119 0 0,2 0-58 0 0,8-2 61 0 0,-12 0-79 0 0,1 0 78 0 0,-1-1-66 0 0,1 1-40 0 0,7-2-22 0 0,-8 2 0 0 0,26-8 72 0 0,-24 6-62 0 0,0 1-1 0 0,-1 0 1 0 0,1-1 0 0 0,-1 0 0 0 0,1 0 0 0 0,2-2-30 0 0,-4 2 23 0 0,1 0 0 0 0,0 0 1 0 0,0 0-1 0 0,-1 0 0 0 0,0-1 0 0 0,1 1 0 0 0,-1-1 0 0 0,0 1 1 0 0,0-1-1 0 0,0 1 0 0 0,0-1 0 0 0,-1 0 0 0 0,1 1 1 0 0,-1-1-1 0 0,0 0 0 0 0,0 0 0 0 0,0 1 0 0 0,0-2-23 0 0,0-7-60 0 0,-1 1 70 0 0,-3-24 227 0 0,1 19-186 0 0,0 6-75 0 0,1 0-57 0 0,0 2-40 0 0,0 0-57 0 0,0 0-66 0 0,-1 0-72 0 0,1 0-81 0 0,-1 0-89 0 0,0 0-97 0 0,1 0-104 0 0,1 6 288 0 0,1 0-57 0 0,0 0-50 0 0,-1 0-45 0 0,1 0-159 0 0,-1 0-44 0 0,1-1-194 0 0,-1 0-520 0 0</inkml:trace>
  <inkml:trace contextRef="#ctx0" brushRef="#br1" timeOffset="176368.699">4057 1968 5696 0 0,'0'-1'102'0'0,"-1"-4"282"0"0,0 3-302 0 0,0 1-50 0 0,-5-6 8 0 0,4 4 209 0 0,-1 1-89 0 0,2 0-70 0 0,-3 0 44 0 0,2 2-47 0 0,0-1 212 0 0,0-1-98 0 0,0 0-54 0 0,-1-3-20 0 0,1 3-38 0 0,1 1 0 0 0,-9-6 356 0 0,-3 0 81 0 0,-1 1 72 0 0,1 1 64 0 0,11 4-511 0 0,-17-5 409 0 0,0 1-100 0 0,4 2-170 0 0,1 1-36 0 0,-16 1 176 0 0,11 1-139 0 0,-8 0 75 0 0,24 0-320 0 0,0 0 1 0 0,-1 1-1 0 0,1-1 0 0 0,0 1 0 0 0,-1 0 1 0 0,1 0-1 0 0,0 1 0 0 0,0-1 0 0 0,0 1 1 0 0,-3 1-47 0 0,-10 7 216 0 0,10-7-97 0 0,0 1-1 0 0,0 0 1 0 0,0 0 0 0 0,0 1-1 0 0,1 0-118 0 0,-5 6 153 0 0,2 4-51 0 0,-61 139 826 0 0,65-145-860 0 0,1 0 1 0 0,0 1-1 0 0,0-1 1 0 0,1 2-69 0 0,-9 24 243 0 0,-3 11 169 0 0,2 1-78 0 0,9-23-184 0 0,2 14 116 0 0,-1 10 46 0 0,1-23-89 0 0,0 0 34 0 0,-2 4-122 0 0,3 14 7 0 0,0-15-29 0 0,-2-1 61 0 0,2-19-54 0 0,0 1 0 0 0,0 0 0 0 0,1 5-120 0 0,2 6 131 0 0,0-2-43 0 0,0-2-53 0 0,0 0-37 0 0,3 33 2 0 0,2-13-83 0 0,-4-12 75 0 0,-3-20 11 0 0,1 19 14 0 0,-2 12 96 0 0,0-3-31 0 0,2-12-94 0 0,0 3 32 0 0,-2 0 38 0 0,0 1 41 0 0,-1-1 48 0 0,0-2 37 0 0,1 1 50 0 0,-2 26-419 0 0,0-19 96 0 0,1-10 80 0 0,2-3 51 0 0,0 0 57 0 0,2 5 11 0 0,1 8-34 0 0,4 13-70 0 0,-5-29-6 0 0,1 4 0 0 0,-2-16 4 0 0,-1 2-3 0 0,-1 2 37 0 0,0 2 37 0 0,0-5-56 0 0,-2 21 55 0 0,2-21-74 0 0,-1-1 0 0 0,1 1-1 0 0,-1-1 1 0 0,1 0 0 0 0,-1 1 0 0 0,0-1 0 0 0,0 0-1 0 0,1 0 1 0 0,-1 0 0 0 0,0 1 0 0 0,0-1-1 0 0,-1 0 1 0 0,-6 8 0 0 0,-4 1 12 0 0,-7-1 167 0 0,0-1-81 0 0,2-3-57 0 0,-24 6-6 0 0,32-8-21 0 0,-1-1-128 0 0,4-1 43 0 0,2-2-12 0 0,2-1-4 0 0,2 2-141 0 0,-1 0 69 0 0,1 0 59 0 0,-1 0 53 0 0,0 0 58 0 0,0 0 72 0 0,-4-1 378 0 0,3 1-337 0 0,1 0-113 0 0,0 0-48 0 0,0 0-58 0 0,0 0-67 0 0,0-1-108 0 0,0 1-107 0 0,1 0-122 0 0,-1 0 200 0 0,1 0-34 0 0,0-1-38 0 0,-1 1-38 0 0,1 0-39 0 0,0 0-43 0 0,0 0-43 0 0,0 0-44 0 0,0-1-48 0 0,0 1-47 0 0,0 0-1715 0 0,0 0-1353 0 0</inkml:trace>
  <inkml:trace contextRef="#ctx0" brushRef="#br1" timeOffset="199668.188">4223 2417 5008 0 0,'0'0'108'0'0,"0"0"17"0"0,-1-6 117 0 0,0 3-197 0 0,3-1-35 0 0,2-2 59 0 0,0 0 53 0 0,0 3 37 0 0,-3 2 65 0 0,0 1 12 0 0,0-1-105 0 0,1 0-71 0 0,4-2-5 0 0,-3 2 57 0 0,-1 0 5 0 0,-1 0 58 0 0,0 1 69 0 0,0 0 82 0 0,3 0-74 0 0,0-1-72 0 0,1 1-36 0 0,6-3 124 0 0,-8 1-136 0 0,-2 2 70 0 0,1 1 62 0 0,2-1-102 0 0,-1 0-75 0 0,6-1 58 0 0,-6 1-65 0 0,-2 0 40 0 0,0 0 76 0 0,0 1 38 0 0,2 1-100 0 0,1-2-70 0 0,3 1 19 0 0,-5-1-28 0 0,-1 0-110 0 0,0 0 41 0 0,2 1 88 0 0,-1 0 136 0 0,0 0 34 0 0,1 2 391 0 0,-2-1-327 0 0,-1-1-220 0 0,1 0-41 0 0,-1 0-48 0 0,1 0-57 0 0,-1 1 194 0 0,0-2 6 0 0,0 0 29 0 0,0 0 12 0 0,-1 1 10 0 0,-1 0-52 0 0,0 2-23 0 0,-1 2 6 0 0,-1-1 17 0 0,3-2 6 0 0,-4 0 73 0 0,0 0-53 0 0,-4 0 6 0 0,0-1-62 0 0,-5 1 35 0 0,4 2-6 0 0,-9 1 63 0 0,-2-3-68 0 0,-7 2-30 0 0,-14 4 6 0 0,22-5-1 0 0,1 1 62 0 0,1 2 79 0 0,-1 2 97 0 0,0 3-67 0 0,7-4-145 0 0,1 0-78 0 0,0 0-69 0 0,3 2 103 0 0,-2 9 90 0 0,4-6-81 0 0,-1-2-45 0 0,-21 28 59 0 0,17-21-72 0 0,6-8-3 0 0,0 1 1 0 0,1-1-1 0 0,0 1 0 0 0,1 0 1 0 0,-2 5-41 0 0,-2 7 70 0 0,0 6 10 0 0,5 1 66 0 0,0-21-103 0 0,1-1 34 0 0,3 7 53 0 0,1-4 2 0 0,-3-9-105 0 0,0 0-1 0 0,1 1 1 0 0,-1-1-1 0 0,1 0 1 0 0,0 0-1 0 0,-1 0 1 0 0,1 0-1 0 0,0 0 1 0 0,0 0-1 0 0,0 0 1 0 0,-1 0-1 0 0,1 0 0 0 0,0 0 1 0 0,0-1-1 0 0,1 2-26 0 0,6 1 120 0 0,3 0-39 0 0,3-2-55 0 0,4 0-72 0 0,2-3 18 0 0,-1-2 87 0 0,-10 1 14 0 0,0 0 0 0 0,-1-1-1 0 0,0 0 1 0 0,1-1 0 0 0,2-2-73 0 0,-8 5 24 0 0,1 0 0 0 0,-1-1 0 0 0,-1 0 0 0 0,1 1-1 0 0,0-1 1 0 0,0-1-24 0 0,5-8 127 0 0,-4 0 48 0 0,-3 4-73 0 0,0 0-35 0 0,0-7-17 0 0,-1 7-75 0 0,0 1-1 0 0,0 0 0 0 0,-1 0 1 0 0,0 0-1 0 0,-1-7 26 0 0,-2 3 15 0 0,0 1 47 0 0,0 0 245 0 0,0 0-89 0 0,0 0-77 0 0,0 0-63 0 0,-1-3-49 0 0,0 0-58 0 0,4 11 27 0 0,-1-2 6 0 0,-7-4-30 0 0,8 7-98 0 0,1 1-53 0 0,-1 0 101 0 0,-5-2 87 0 0,4 2-39 0 0,1 0-39 0 0,-1 0-53 0 0,1 0-67 0 0,0 0-79 0 0,1 1-92 0 0,-1 0 401 0 0,0 0-42 0 0,1 0-40 0 0,-1 0-38 0 0,0 0-37 0 0,0 1-37 0 0,0-1-34 0 0,0 1-34 0 0,0 1-316 0 0,-1 0-120 0 0,1 0-110 0 0,0-1-102 0 0,1-1 474 0 0,0 0-50 0 0,0 0-45 0 0,0 0-40 0 0,0 0-150 0 0,-1 0-38 0 0,1 0-182 0 0,0 1-490 0 0</inkml:trace>
  <inkml:trace contextRef="#ctx0" brushRef="#br1" timeOffset="200133.215">4080 2904 6912 0 0,'0'0'157'0'0,"0"0"23"0"0,0 0 11 0 0,0 0-465 0 0,0 0 77 0 0,0 0 72 0 0,1 0 68 0 0,0 0 63 0 0,0 0 59 0 0,0 1 55 0 0,0-1 50 0 0,0 0 144 0 0,1 0 77 0 0,0 0 66 0 0,-1 1 53 0 0,2-1 218 0 0,2 1 1459 0 0,-3 0-1291 0 0,-1-1-171 0 0,0 1-105 0 0,-1 0-445 0 0,0 1-38 0 0,0-1-11 0 0,0 2 10 0 0,0 1 131 0 0,0-2-129 0 0,0 0 50 0 0,0 0 16 0 0,0 0 54 0 0,0 0 60 0 0,-1 1 70 0 0,-1 5-159 0 0,-2 6 190 0 0,-1 3 104 0 0,3-6-203 0 0,0-1-99 0 0,2 0-61 0 0,-2 5 11 0 0,-3-3-38 0 0,5-7-34 0 0,5 8-16 0 0,-2-9-9 0 0,-1-1 60 0 0,3 2-113 0 0,-3-3 22 0 0,3 2-22 0 0,-4-3-6 0 0,4-2-336 0 0,8-2-316 0 0,-10 1 347 0 0,1-1-115 0 0,-2 2 155 0 0,0-1-40 0 0,-1 0-82 0 0,1 0-61 0 0,0 0-67 0 0,0 0-74 0 0,-1 0-80 0 0,1 0-88 0 0,-1 0-93 0 0,1-1-101 0 0,1 0-1042 0 0,1-3-1110 0 0</inkml:trace>
  <inkml:trace contextRef="#ctx0" brushRef="#br1" timeOffset="200289.428">4188 2791 9416 0 0,'0'0'208'0'0,"0"0"33"0"0,0 0 16 0 0,0-4 49 0 0,0-2-184 0 0,0 4-117 0 0,0 1-36 0 0,0 0-43 0 0,0 0-50 0 0,0 1-1601 0 0,0 0-988 0 0</inkml:trace>
  <inkml:trace contextRef="#ctx0" brushRef="#br1" timeOffset="200885.245">4278 2782 9072 0 0,'0'0'200'0'0,"0"0"33"0"0,0 0-25 0 0,0 1-89 0 0,0-1-66 0 0,-1 4-19 0 0,0-2 12 0 0,0 0 1 0 0,0 0-43 0 0,-1 12-12 0 0,1-10 33 0 0,0 0 46 0 0,0 1 43 0 0,0-1 36 0 0,0 1 73 0 0,-1 1 39 0 0,0 0 91 0 0,0 3 227 0 0,-3 9 482 0 0,3-13-744 0 0,1 1-35 0 0,0-1-82 0 0,0 0-37 0 0,0-1-44 0 0,0 1-50 0 0,-6 25 764 0 0,1-6-195 0 0,4 1-60 0 0,-2-5 56 0 0,2-10-274 0 0,1-5-135 0 0,1 0 41 0 0,0-3-61 0 0,4 4-32 0 0,4-3-140 0 0,-5-5-37 0 0,1 0-71 0 0,-1-2-54 0 0,0 0-40 0 0,6-10-385 0 0,-6 8 339 0 0,-1 1 55 0 0,1 0 74 0 0,3-6-188 0 0,16-23-760 0 0,-10 21 637 0 0,20-18-321 0 0,-26 25 594 0 0,1-1 34 0 0,-1 3-71 0 0,2 1 41 0 0,-3 3 73 0 0,0-1 36 0 0,-1 0 41 0 0,0 1 47 0 0,-1-2-26 0 0,-3 2-85 0 0,0 0 58 0 0,0 0 35 0 0,0 0 119 0 0,1 1 7 0 0,-2 2-35 0 0,-4 2 63 0 0,0 0-105 0 0,-3 1-9 0 0,4-3-28 0 0,-13 9 365 0 0,0 2-36 0 0,6-4-99 0 0,4-1-7 0 0,3 1 52 0 0,3-6-336 0 0,-1-1 62 0 0,0-1 48 0 0,1 0 36 0 0,0-2-132 0 0,1 0-1 0 0,0 0 0 0 0,0 0 1 0 0,0 0-1 0 0,-1 1 0 0 0,1-1 1 0 0,0 0-1 0 0,0 0 0 0 0,0 0 1 0 0,0 1-1 0 0,0-1 0 0 0,-1 0 1 0 0,1 0-1 0 0,0 0 0 0 0,0 1 1 0 0,0-1-1 0 0,0 0 0 0 0,0 0 1 0 0,0 1-1 0 0,0-1 0 0 0,0 0 1 0 0,0 0-1 0 0,0 1 0 0 0,0-1 1 0 0,0 0-1 0 0,0 0 1 0 0,0 1-1 0 0,0-1-24 0 0,1 3 136 0 0,1 1-36 0 0,1 2-46 0 0,1 1-60 0 0,15 14 6 0 0,-5-4 0 0 0,-11-14-130 0 0,1 1 110 0 0,-1-1 72 0 0,5 5 156 0 0,-5-6-170 0 0,0 0-33 0 0,0 1-60 0 0,1 0-86 0 0,-3-2 24 0 0,1 1-35 0 0,0-1-36 0 0,0 0-40 0 0,0 0-44 0 0,-1 1-46 0 0,1-1-50 0 0,0 0-52 0 0,-1 0 31 0 0,0-1-58 0 0,0 1-51 0 0,0-1-46 0 0,0 1-158 0 0,0-1-46 0 0,1 1-191 0 0,0 0-519 0 0</inkml:trace>
  <inkml:trace contextRef="#ctx0" brushRef="#br1" timeOffset="204366.072">4670 2388 6912 0 0,'0'0'129'0'0,"0"0"-61"0"0,1 0-40 0 0,0 0-16 0 0,0 0 21 0 0,0 0 102 0 0,-1 0-16 0 0,0 0 45 0 0,2-1-106 0 0,-1 0-11 0 0,-1 1 72 0 0,0 0 137 0 0,0 0 226 0 0,2-1-428 0 0,-1 0 99 0 0,0 0 89 0 0,0 0 75 0 0,0 0 147 0 0,0 0 71 0 0,0-1 171 0 0,0 1 411 0 0,0-1-213 0 0,-1 2-351 0 0,-1 0-141 0 0,1 0-57 0 0,-2 1-10 0 0,2-1-220 0 0,-1 1-36 0 0,0 0-39 0 0,0 0-42 0 0,0 0-44 0 0,0 0-47 0 0,-8 7 287 0 0,-1 0-35 0 0,-10 10 172 0 0,8-4-49 0 0,-14 22 76 0 0,3-4-14 0 0,0 0 37 0 0,2 1 50 0 0,2 1 60 0 0,4-7-283 0 0,-3 5 12 0 0,12-6 12 0 0,2-8-48 0 0,1-3-99 0 0,4 2-45 0 0,0-11-3 0 0,-1-1 58 0 0,0-4-67 0 0,0 0-1 0 0,0 0 1 0 0,0 0 0 0 0,1 0 0 0 0,-1 0-1 0 0,0 0 1 0 0,0 0 0 0 0,1 0-1 0 0,-1 0 1 0 0,0 0 0 0 0,1 0 0 0 0,-1 0-1 0 0,1 0 1 0 0,-1 0 0 0 0,1 0 0 0 0,0-1-1 0 0,0 1-37 0 0,2 2 93 0 0,3 0-46 0 0,8 3-4 0 0,-9-2-73 0 0,0 0-41 0 0,-1-1 20 0 0,1-1 40 0 0,18 2 145 0 0,-22-4-132 0 0,13 1 143 0 0,-1 0-103 0 0,0 0-120 0 0,-6-1-13 0 0,-1 0-36 0 0,0 0-39 0 0,1 0-41 0 0,-1 0-44 0 0,1 0-45 0 0,-1-1-49 0 0,1 1-49 0 0,-1-1-53 0 0,1 1-55 0 0,-6 0 308 0 0,0 0 87 0 0,0 0 62 0 0,0 0 66 0 0,0 0-14 0 0,0 0-85 0 0,0 0-76 0 0,0 0-111 0 0,0 0-59 0 0,-1 0-109 0 0,1 0 170 0 0,-1-1-33 0 0,1 1-35 0 0,-1 0-37 0 0,1 0-119 0 0,-1 0-70 0 0,1-1-61 0 0,0 1-51 0 0,0 0-489 0 0,0-1-685 0 0</inkml:trace>
  <inkml:trace contextRef="#ctx0" brushRef="#br1" timeOffset="204807.468">4758 2597 8808 0 0,'0'0'197'0'0,"0"0"24"0"0,0 0 19 0 0,0 0-74 0 0,0 0-13 0 0,0 0 56 0 0,0 0 178 0 0,0 0 329 0 0,0 0 20 0 0,0 0-300 0 0,0 0-173 0 0,0 0 14 0 0,0 0-41 0 0,0 0-36 0 0,0 0-44 0 0,0 0 47 0 0,0 1-100 0 0,0 2-19 0 0,-1-1 11 0 0,-1 6 232 0 0,-2 4 252 0 0,1 1 1 0 0,0-5-274 0 0,2-1-137 0 0,0 0-104 0 0,-1 6-26 0 0,0 5 59 0 0,1-1 66 0 0,0 1 84 0 0,3 1 102 0 0,-1-16-20 0 0,2 0-86 0 0,1-2-73 0 0,0 0-57 0 0,4-2-15 0 0,3-1-21 0 0,-6 1 10 0 0,-2 0-99 0 0,1 0-1 0 0,-1 0 0 0 0,0 0 1 0 0,0 0-1 0 0,0 0 0 0 0,-1-1 0 0 0,1 0 1 0 0,0 1-1 0 0,0-1 0 0 0,-1 0 1 0 0,2-2 11 0 0,13-12-167 0 0,-9 8 32 0 0,-1 0-46 0 0,-2 1 4 0 0,1 2-35 0 0,-5 3 147 0 0,3-3-60 0 0,-2 4 74 0 0,0-1-1 0 0,0 0 1 0 0,0 1-1 0 0,0-1 1 0 0,0 1-1 0 0,0-1 1 0 0,0 1-1 0 0,1-1 52 0 0,3 0-159 0 0,1 2-53 0 0,-6 0 210 0 0,-1 0 0 0 0,0 0 0 0 0,1 0 0 0 0,-1 0 0 0 0,0 0-1 0 0,1 0 1 0 0,-1 0 0 0 0,0 0 0 0 0,1 1 0 0 0,-1-1 0 0 0,0 0 0 0 0,1 0-1 0 0,-1 0 1 0 0,0 1 0 0 0,0-1 0 0 0,1 0 0 0 0,-1 0 0 0 0,0 1 0 0 0,0-1 0 0 0,1 0-1 0 0,-1 0 1 0 0,0 1 0 0 0,0-1 0 0 0,0 0 0 0 0,0 1 0 0 0,1-1 0 0 0,-1 0 0 0 0,0 1-1 0 0,0-1 1 0 0,0 0 0 0 0,0 1 0 0 0,0-1 2 0 0,0 1-17 0 0,12 16-321 0 0,-7-11 255 0 0,0 0 36 0 0,0-2 46 0 0,0-1 41 0 0,-1 0 51 0 0,1-1 58 0 0,4 1-15 0 0,-1 1-85 0 0,-7-3-44 0 0,1 0 0 0 0,0 0-1 0 0,-1 0 1 0 0,1-1 0 0 0,0 1-1 0 0,0 0 1 0 0,0-1 0 0 0,-1 0-1 0 0,1 1 1 0 0,1-1-5 0 0,6 0 37 0 0,0 0 47 0 0,1-2 65 0 0,6-1 132 0 0,-2 0-39 0 0,-1-1-80 0 0,-11 3-121 0 0,0 0 0 0 0,-1 0-1 0 0,1 0 1 0 0,-1-1 0 0 0,1 1 0 0 0,-1 0 0 0 0,0-1 0 0 0,1-1-41 0 0,8-13 333 0 0,-5 4-160 0 0,-2 4-96 0 0,0 0-47 0 0,-2 6-291 0 0,0-1 73 0 0,0 1 61 0 0,-1-1 52 0 0,1-2 42 0 0,-3-8 156 0 0,1 9-139 0 0,1 1-74 0 0,-1 0-10 0 0,0 1-41 0 0,1 0-48 0 0,-1 0-53 0 0,0-1-65 0 0,1 1-68 0 0,-1 0-74 0 0,1 0-79 0 0,-1 0-86 0 0,1 0-92 0 0,-1 0-98 0 0,1 0-105 0 0,-1-1-1066 0 0,0-2-1120 0 0</inkml:trace>
  <inkml:trace contextRef="#ctx0" brushRef="#br1" timeOffset="205113.547">5117 2432 7224 0 0,'2'0'268'0'0,"0"1"-63"0"0,0-1-56 0 0,0 2-48 0 0,0-1-33 0 0,0 2-44 0 0,4 4-96 0 0,-4-4 38 0 0,0-1 42 0 0,-1 0 27 0 0,1-1 34 0 0,4 5 166 0 0,0-1 39 0 0,6 7 371 0 0,-2 0 78 0 0,13 18 1070 0 0,-16-20-1275 0 0,-1-1-42 0 0,0 3 14 0 0,1 0-105 0 0,-2-4-123 0 0,3 5 203 0 0,4 6 198 0 0,-6-7-301 0 0,0 4 138 0 0,0 0-73 0 0,-2 0-66 0 0,-2 0-57 0 0,-1-1-51 0 0,-3 1-44 0 0,1-12-163 0 0,0-1 0 0 0,0 1-1 0 0,0 0 1 0 0,-1-1 0 0 0,0 1-1 0 0,0-1 1 0 0,-1 3-46 0 0,-5 5 13 0 0,-1-1 61 0 0,4-4 29 0 0,-1 0 1 0 0,-1-1 0 0 0,1 0-1 0 0,-3 2-103 0 0,-8 3 134 0 0,7-5-101 0 0,0 0-51 0 0,-1 0-60 0 0,1 0-74 0 0,-1-1-85 0 0,0 0-96 0 0,0 0-109 0 0,-1-1-120 0 0,11-2 441 0 0,-1-1-44 0 0,1 0 17 0 0,0 1-38 0 0,0-1-5 0 0,0 0-37 0 0,0 0-41 0 0,0 0-47 0 0,0 0 16 0 0,0 1-39 0 0,0-1-39 0 0,0 0-43 0 0,0 0-45 0 0,0 0-49 0 0,1 0-49 0 0,-1 0-53 0 0,-2 0-1724 0 0,0 0-210 0 0</inkml:trace>
  <inkml:trace contextRef="#ctx0" brushRef="#br1" timeOffset="205757.99">5632 2669 11072 0 0,'0'0'324'0'0,"0"0"-3"0"0,-1 0-232 0 0,0-1-46 0 0,-7-5-44 0 0,-5 2 105 0 0,-3 4 94 0 0,8 2-50 0 0,0-1 38 0 0,1 1 45 0 0,1-1 48 0 0,-4 2 129 0 0,0 0-69 0 0,0 1-58 0 0,0 1-48 0 0,-8 3 98 0 0,-22 13 313 0 0,18-7-299 0 0,17-11-256 0 0,1 1-1 0 0,0-1 1 0 0,-1 1 0 0 0,1 0 0 0 0,-1 2-89 0 0,3-3 61 0 0,0 0 0 0 0,0 1 0 0 0,0-1 0 0 0,0 0 0 0 0,0 0-1 0 0,1 1 1 0 0,0-1 0 0 0,-1 2-61 0 0,-1 20 423 0 0,3-24-289 0 0,5 0 63 0 0,4 6 17 0 0,2-1 79 0 0,-2-3-120 0 0,0-2-45 0 0,10 0 21 0 0,1-3-102 0 0,-14 1-47 0 0,0-1-1 0 0,0 1 1 0 0,0-1 0 0 0,0 0-1 0 0,-1-1 1 0 0,3 0 0 0 0,3-4 38 0 0,-1-1 48 0 0,4-6-40 0 0,7-11 100 0 0,-19 22-117 0 0,1-1 1 0 0,-1 0-1 0 0,0-1 0 0 0,0 1 1 0 0,1-4-30 0 0,1-13 45 0 0,-4 8 19 0 0,2-1-1 0 0,2-13-63 0 0,2-13 118 0 0,-1 2-14 0 0,-2 22-92 0 0,-2-1 0 0 0,1-4-12 0 0,-2-10 11 0 0,3 1-44 0 0,1 0-40 0 0,1 1-37 0 0,-3 15 101 0 0,-1 9 9 0 0,-1-1-1 0 0,1 0 1 0 0,1 1 0 0 0,-1-1 0 0 0,1 1 0 0 0,0 0 0 0 0,0-1-1 0 0,1 0 1 0 0,0 2 15 0 0,-2 3 54 0 0,-1 1-1 0 0,0 0 16 0 0,0 6-50 0 0,3 25-26 0 0,-4 17 85 0 0,-1-6 8 0 0,1-11-115 0 0,-2-1 74 0 0,1 2 82 0 0,1 0 86 0 0,0 8-9 0 0,0 13 16 0 0,3-19-25 0 0,1-16-48 0 0,3 9 19 0 0,0-2 37 0 0,-4-9 9 0 0,1-4 138 0 0,2 1-102 0 0,-1-7-176 0 0,-1-1-34 0 0,0 0-37 0 0,0-2-40 0 0,-1-2 40 0 0,-3-1-47 0 0,1 0 0 0 0,0 1 0 0 0,0-1 0 0 0,0 0 0 0 0,0 1 0 0 0,0-1 0 0 0,0 1-1 0 0,0-1 1 0 0,0 0 0 0 0,0 1 0 0 0,0-1 0 0 0,0 0 0 0 0,0 1 0 0 0,0-1 0 0 0,0 0 0 0 0,0 1-1 0 0,1-1 1 0 0,-1 0 0 0 0,0 1 0 0 0,0-1 0 0 0,0 0 0 0 0,0 1 0 0 0,1-1 0 0 0,-1 0 0 0 0,0 0-1 0 0,0 1 1 0 0,1-1 0 0 0,-1 0 0 0 0,0 0 0 0 0,0 1 0 0 0,1-1 0 0 0,-1 0 0 0 0,0 0 0 0 0,1 0-1 0 0,-1 0 1 0 0,0 1 0 0 0,1-1 0 0 0,-1 0 0 0 0,0 0 0 0 0,1 0 0 0 0,-1 0 0 0 0,0 0-1 0 0,1 0 1 0 0,-1 0 0 0 0,0 0 0 0 0,1 0 0 0 0,-1 0 0 0 0,1 0 0 0 0,-1 0 0 0 0,0 0 0 0 0,1 0-1 0 0,-1 0 1 0 0,0 0 0 0 0,1-1 0 0 0,-1 1 0 0 0,0 0 0 0 0,1 0 0 0 0,-1 0 31 0 0,14-6-1118 0 0,-9 1 299 0 0,-4 4 710 0 0,0 0-71 0 0,0-1-67 0 0,0 1-64 0 0,-1 0-62 0 0,1-1-57 0 0,0 1-56 0 0,0 0-51 0 0,0-1-139 0 0,-1 1-59 0 0,1-1-55 0 0,0 1-50 0 0,1-3-1284 0 0,0-2-1188 0 0</inkml:trace>
  <inkml:trace contextRef="#ctx0" brushRef="#br1" timeOffset="206254.769">5870 2490 7464 0 0,'1'-1'216'0'0,"1"0"-283"0"0,0 0 110 0 0,-1 0 97 0 0,1 0 89 0 0,-1 0 145 0 0,0 1 93 0 0,0 0-69 0 0,0 0 35 0 0,0 0 499 0 0,0 2 987 0 0,-1-1-1332 0 0,0 0-58 0 0,0 0-145 0 0,0 0-64 0 0,0 0-74 0 0,0 1-86 0 0,0-2-108 0 0,0 1-39 0 0,0 0-43 0 0,0 0-44 0 0,-1 0-48 0 0,1 0-49 0 0,0-1-53 0 0,0 1-54 0 0,-1 17 593 0 0,-3-1-35 0 0,-9 18 188 0 0,2-2-102 0 0,3-6-6 0 0,0 0-79 0 0,-10 31 240 0 0,12-33-261 0 0,6-23-264 0 0,-1-1 53 0 0,1 1 47 0 0,0 0 41 0 0,0-1 70 0 0,0 1 36 0 0,1 3 579 0 0,0-4-433 0 0,1 1-67 0 0,-1-1-166 0 0,1-1-60 0 0,0 1-72 0 0,0-1-56 0 0,0 0-65 0 0,0 0-71 0 0,18-3 355 0 0,-4-6-69 0 0,14-18-13 0 0,-11 8-71 0 0,1-1 28 0 0,-16 14-63 0 0,1 1 1 0 0,0 0 0 0 0,0 0 0 0 0,1 1 0 0 0,-1 0-1 0 0,3-2 1 0 0,-5 4-10 0 0,-2 2-44 0 0,1 3-10 0 0,8 8 64 0 0,-9-8 0 0 0,0 0 0 0 0,0 0 0 0 0,0 0 0 0 0,0 0 0 0 0,0 0 0 0 0,0 1 0 0 0,-1-1 0 0 0,0 0 0 0 0,1 0 0 0 0,-1 2 0 0 0,-1-2 0 0 0,1 0 0 0 0,1 0 0 0 0,-1 0 0 0 0,0 0 0 0 0,1 0 0 0 0,0 0 0 0 0,0-1 0 0 0,-1 1 0 0 0,2 0 0 0 0,-1 0 0 0 0,1 2 0 0 0,5 6-1 0 0,7 9 26 0 0,1-11 79 0 0,-9-7-61 0 0,0 0 0 0 0,-1 0 0 0 0,1-1 0 0 0,0 0 0 0 0,0 0 0 0 0,0 0-1 0 0,0-1 1 0 0,4 0-43 0 0,-5-1 31 0 0,0 1 1 0 0,0-1-1 0 0,0 0 0 0 0,0 0 1 0 0,0-1-1 0 0,0 0 0 0 0,0 1 0 0 0,0-2 1 0 0,0 1-32 0 0,1-2 31 0 0,-1 1 0 0 0,0-1 1 0 0,0 0-1 0 0,-1 0 0 0 0,1 0 0 0 0,-1-1 1 0 0,0 1-1 0 0,0-1 0 0 0,0 0 1 0 0,-1 0-1 0 0,1-1 0 0 0,-1 1 1 0 0,-1-1-1 0 0,1 1 0 0 0,-1-1 1 0 0,2-5-32 0 0,-2 4-163 0 0,-1 1 39 0 0,1 0 37 0 0,-1-1 32 0 0,2-7 32 0 0,-1 0 96 0 0,0-3 108 0 0,-1-33 531 0 0,-3 29-478 0 0,0 10-166 0 0,1 0-48 0 0,-2 0-61 0 0,1 0-68 0 0,-1 0-80 0 0,0 1-90 0 0,-1 0-99 0 0,0 0-109 0 0,1 4 96 0 0,-1-1-56 0 0,1 1-59 0 0,0 0-62 0 0,-1 0-64 0 0,0 1-69 0 0,0-1-71 0 0,-1 1-73 0 0,3 2-407 0 0,-1 1-34 0 0,-4-6-2688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6:55:27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0 272 9728 0 0,'0'0'222'0'0,"0"0"30"0"0,0 0 18 0 0,0 0-97 0 0,0 1-85 0 0,0 0-58 0 0,0 4-41 0 0,0-3 47 0 0,1 35 685 0 0,7 49 1116 0 0,-4-55-1249 0 0,-1-13-281 0 0,-1 0-43 0 0,0 0-50 0 0,0 0-59 0 0,1 8 55 0 0,3 13 21 0 0,-1-3-28 0 0,-2-12-32 0 0,-1-4 13 0 0,-1 1 55 0 0,-1-19-321 0 0,0 0 40 0 0,-1 2 64 0 0,1-2 47 0 0,0-1 34 0 0,-1 1 56 0 0,1-1 123 0 0,0-2 208 0 0,0-2-229 0 0,0 0-131 0 0,1-1-116 0 0,1-6 82 0 0,1 0-36 0 0,5-10-30 0 0,1 1-83 0 0,-4 11-10 0 0,-1 1 0 0 0,2-1 0 0 0,-1 1 1 0 0,1 0-1 0 0,3-3 63 0 0,8-5-90 0 0,0 6-3 0 0,-4 7 50 0 0,-11 3 40 0 0,0-1-1 0 0,0 1 1 0 0,-1 0 0 0 0,1 0 0 0 0,0 0-1 0 0,0 0 1 0 0,0 0 0 0 0,0 0-1 0 0,-1 0 1 0 0,1 1 0 0 0,-1-1-1 0 0,2 1 4 0 0,-2 0 3 0 0,0-1-1 0 0,1 0 1 0 0,-1 0-1 0 0,0 1 1 0 0,0-1-1 0 0,0 1 1 0 0,0-1-1 0 0,0 1 1 0 0,0-1-1 0 0,-1 1-2 0 0,1 0 10 0 0,-1-1 0 0 0,1 0 0 0 0,-1 1-1 0 0,0-1 1 0 0,0 0 0 0 0,0 1 0 0 0,0-1 0 0 0,0 1 0 0 0,0-1 0 0 0,0 0 0 0 0,0 1-1 0 0,0-1 1 0 0,-1 0 0 0 0,1 1 0 0 0,-1 0-10 0 0,-11 18 159 0 0,3-10-114 0 0,7-8-48 0 0,-1 2-202 0 0,-1-1 90 0 0,1 0 76 0 0,-1 0 63 0 0,1 0 48 0 0,-1-1 36 0 0,-9 6 338 0 0,7-5-287 0 0,0 0-67 0 0,-1-1-107 0 0,4 0-59 0 0,-1-1-60 0 0,0 0-65 0 0,0 0-73 0 0,0 0-111 0 0,0 0-102 0 0,0 0-112 0 0,0 0-121 0 0,2-1 310 0 0,0 0-34 0 0,0 0-34 0 0,0 0-37 0 0,0 1-37 0 0,0-1-39 0 0,0 0-39 0 0,0 0-42 0 0,1 0-1158 0 0,1 0-1026 0 0</inkml:trace>
  <inkml:trace contextRef="#ctx0" brushRef="#br0" timeOffset="371.444">136 607 8696 0 0,'0'0'167'0'0,"1"0"-70"0"0,0 1-44 0 0,3 0-1 0 0,-2 0-3 0 0,3 0 108 0 0,0 0-39 0 0,4 1 29 0 0,1 0-84 0 0,12 3 6 0 0,-16-3-9 0 0,1 0 45 0 0,-1 0 65 0 0,1 0 78 0 0,0-1 95 0 0,-1 1 111 0 0,14 3 375 0 0,-13-4-420 0 0,0 0 0 0 0,0-1 0 0 0,-1 0 0 0 0,1 0 0 0 0,6-1-409 0 0,3-2 677 0 0,-3-1-167 0 0,0-1-68 0 0,0 0-83 0 0,-1-2-101 0 0,3-2 9 0 0,-3 1-97 0 0,0 0-39 0 0,-8 6-94 0 0,-1-1 0 0 0,1 0-1 0 0,-1 0 1 0 0,0 0 0 0 0,0 0 0 0 0,0 0-1 0 0,0-1 1 0 0,1-3-37 0 0,9-13 128 0 0,-9 15-105 0 0,-1 0 0 0 0,0 0 0 0 0,0 0 0 0 0,0-1-1 0 0,-1 1 1 0 0,1-1 0 0 0,-1 1 0 0 0,0-5-23 0 0,0-6 10 0 0,-3 13-10 0 0,0-9 1 0 0,-1 10 4 0 0,1 1 1 0 0,0 0-1 0 0,0 0-1 0 0,0 0 0 0 0,1 0 1 0 0,-1 1-1 0 0,0-1 0 0 0,0 0 0 0 0,0 1 1 0 0,0-1-1 0 0,0 0 0 0 0,0 1 0 0 0,0-1 1 0 0,0 1-1 0 0,0 0 0 0 0,0-1 0 0 0,0 1 1 0 0,0 0-1 0 0,0-1-4 0 0,0 1 4 0 0,-1 0 0 0 0,1 0 0 0 0,0 0 0 0 0,-1 1 0 0 0,1-1 0 0 0,0 0 0 0 0,-1 0 0 0 0,1 1 0 0 0,0-1 0 0 0,0 1 0 0 0,-1-1-1 0 0,1 1 1 0 0,-1 0-4 0 0,-1 2 1 0 0,-1-1 0 0 0,1 1 0 0 0,-1 0-1 0 0,1 0 1 0 0,0 1 0 0 0,0-1-1 0 0,1 1 1 0 0,-1 0 0 0 0,1-1-1 0 0,-1 1 1 0 0,1 0 0 0 0,0 0 0 0 0,1 1-1 0 0,-1-1 1 0 0,1 0 0 0 0,0 0-1 0 0,0 1 1 0 0,0-1 0 0 0,0 3-1 0 0,-5 12 73 0 0,5-17-62 0 0,0 0 0 0 0,0 1 0 0 0,0-1-1 0 0,0 0 1 0 0,0 1 0 0 0,1-1 0 0 0,-1 1 0 0 0,1-1-1 0 0,0 2-10 0 0,0 2 28 0 0,2 26 146 0 0,6-11-104 0 0,-1-5-70 0 0,1-8 0 0 0,-4-6-133 0 0,0 0 47 0 0,0-1 41 0 0,0 1 35 0 0,5 0 65 0 0,11-1 212 0 0,-13-1-220 0 0,0 0-49 0 0,0-1-89 0 0,-3 0 1 0 0,0 0-35 0 0,0 0-40 0 0,0 1-42 0 0,0-1-47 0 0,0 0-50 0 0,0 0-55 0 0,-1-1-58 0 0,1 1-62 0 0,0 0-66 0 0,-1 0-69 0 0,1-1-75 0 0,-1 1-76 0 0,1 0-82 0 0,3-2-1178 0 0,6-3-1145 0 0,-13 6 3160 0 0</inkml:trace>
  <inkml:trace contextRef="#ctx0" brushRef="#br0" timeOffset="754.521">847 312 11224 0 0,'0'0'330'0'0,"0"0"-7"0"0,-1 0-230 0 0,-1 0-53 0 0,-6 2-34 0 0,5-1 66 0 0,-4 5 484 0 0,1 1-74 0 0,1 2-66 0 0,0 0-59 0 0,-1 1 14 0 0,0-1-63 0 0,-13 18 429 0 0,2 2-100 0 0,2 3-107 0 0,2-1-110 0 0,10-24-329 0 0,-3 8 5 0 0,1-1-35 0 0,1-4-36 0 0,2-1 0 0 0,-1 0 0 0 0,1 1 0 0 0,1-1 1 0 0,0 1-1 0 0,0 3-25 0 0,1-12 66 0 0,0-1 12 0 0,2 0 26 0 0,10-3-14 0 0,-8 1-56 0 0,-1-1-1 0 0,0 1 0 0 0,0-1 0 0 0,0 0 0 0 0,0 0 1 0 0,0-1-34 0 0,14-21 103 0 0,-10 8-66 0 0,0 1-1 0 0,2-9-36 0 0,-1 1 36 0 0,6-19-19 0 0,-4 0-36 0 0,0 5-38 0 0,1 0-49 0 0,0 3-61 0 0,10-50-311 0 0,-12 49 307 0 0,-1 0 62 0 0,1 3-14 0 0,-4 10 84 0 0,-1 5 46 0 0,0-1 49 0 0,-4 18-138 0 0,0-1 37 0 0,0 0 50 0 0,0-1 136 0 0,-1-1 231 0 0,0 3-26 0 0,1 1-152 0 0,-1 1-104 0 0,1 1-34 0 0,-1-1-39 0 0,1 2-48 0 0,-12 68-78 0 0,1 2 72 0 0,-3 44 116 0 0,5 4-79 0 0,6-19-27 0 0,3-91-29 0 0,1 0 36 0 0,-1 8 47 0 0,4 27 113 0 0,-2-32-135 0 0,0-1-45 0 0,0 0-46 0 0,0-1-57 0 0,0 0-70 0 0,1-1-79 0 0,-3-8 33 0 0,1-1-45 0 0,0 0-40 0 0,-1 0-38 0 0,1 1-250 0 0,1 0-61 0 0,-1 0-49 0 0,0 0-34 0 0,3 5-1330 0 0,2 3-1203 0 0,-6-10 3135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6:55:25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242 191 5760 0 0,'0'0'166'0'0,"0"0"-61"0"0,0-1-34 0 0,0 0-12 0 0,0-2-75 0 0,0-3-86 0 0,0 4 109 0 0,0 0 42 0 0,0 0 59 0 0,0 0 74 0 0,0 1 88 0 0,0 0 103 0 0,0-2-183 0 0,0 1 74 0 0,-1-3 297 0 0,0-2 486 0 0,-1 4-623 0 0,1 0-48 0 0,-1 0-88 0 0,1 2-78 0 0,1 1-33 0 0,0-1-81 0 0,-1 0-54 0 0,-2-1-4 0 0,1 1 51 0 0,1 1 25 0 0,0-1 66 0 0,-9-2 164 0 0,0 2-47 0 0,0 1-40 0 0,-1 0-34 0 0,-5 1 50 0 0,5 1 57 0 0,1 2-61 0 0,-2 4-9 0 0,-4 6 51 0 0,9-7-171 0 0,-5 4 77 0 0,1 1-47 0 0,1 1-41 0 0,0 0-32 0 0,-7 13 17 0 0,-15 36 71 0 0,29-53-162 0 0,0 1 1 0 0,0 0-1 0 0,1 1 1 0 0,0-1-1 0 0,0 0 1 0 0,1 9-24 0 0,-3 16 77 0 0,3-21-29 0 0,2-1 22 0 0,-1-10-20 0 0,1-1-35 0 0,1 1-10 0 0,-2 4 53 0 0,0-6 11 0 0,2-3-3 0 0,-1 2-40 0 0,2-1-26 0 0,0-2 26 0 0,2-4 43 0 0,6-13 38 0 0,-2-15-35 0 0,-8 28-55 0 0,0 0 1 0 0,1 0-1 0 0,0 0 1 0 0,1 0-1 0 0,0 0-17 0 0,-1-3 82 0 0,0-2-100 0 0,-1 6-37 0 0,-2 14 24 0 0,0 11 59 0 0,1-1 80 0 0,2-1 35 0 0,5 21 250 0 0,-4-17-211 0 0,0 0-73 0 0,-3-21-104 0 0,0 1 0 0 0,0 0 0 0 0,0 0 0 0 0,1 0 0 0 0,-1 0 0 0 0,0 0 0 0 0,0 0 0 0 0,1 0 0 0 0,-1 0 0 0 0,1-1 0 0 0,-1 1 0 0 0,0 0 0 0 0,1 0 0 0 0,0 0-5 0 0,7 13 13 0 0,-1-5 46 0 0,-3-5 31 0 0,-4-4-81 0 0,0 0 0 0 0,1 1 0 0 0,-1-1 0 0 0,0 0 0 0 0,1 0 0 0 0,-1 1-1 0 0,1-1 1 0 0,-1 0 0 0 0,0 0 0 0 0,1 0 0 0 0,-1 1 0 0 0,1-1 0 0 0,-1 0-1 0 0,1 0 1 0 0,-1 0 0 0 0,1 0 0 0 0,-1 0 0 0 0,1 0 0 0 0,-1 0 0 0 0,1 0-1 0 0,-1 0 1 0 0,1 0-9 0 0,10-6 105 0 0,6-13 58 0 0,-17 19-162 0 0,4-6 30 0 0,0 0-1 0 0,-1 1 0 0 0,0-1 0 0 0,0 0 0 0 0,-1-1 0 0 0,1 0-30 0 0,11-41 138 0 0,-7 18-67 0 0,10-21 34 0 0,1-7-19 0 0,-13 40-80 0 0,-1 0-1 0 0,0-4-5 0 0,-1 7-3 0 0,0 2-44 0 0,2-22-157 0 0,-2 15 62 0 0,2 1 59 0 0,1-13 54 0 0,-6 29 14 0 0,0 0 4 0 0,3-3-21 0 0,4-6-34 0 0,-8 21 2 0 0,5 18 66 0 0,-4-26-4 0 0,7 41 4 0 0,-2 1 0 0 0,-2 1-2 0 0,3 26-68 0 0,-3-40 73 0 0,-1-6-8 0 0,1-1-1 0 0,1 0 4 0 0,-1-13 14 0 0,-1-1 0 0 0,1 0 0 0 0,0-1 0 0 0,2 2-14 0 0,-5-9 1 0 0,9 16 19 0 0,0-8 23 0 0,-3-1-22 0 0,1 0 57 0 0,-1-8-56 0 0,-4 0-9 0 0,3 1-23 0 0,3 0 38 0 0,-6-1-11 0 0,1 0 0 0 0,-1 0 0 0 0,0 0 0 0 0,1 0 0 0 0,-1 0 0 0 0,0-1 0 0 0,1 1 0 0 0,-1-1 0 0 0,0 1 0 0 0,1-1-17 0 0,1-2 14 0 0,0 0 0 0 0,0 0 0 0 0,0 0 0 0 0,0 0 0 0 0,-1-1 0 0 0,1 0 0 0 0,-1 1 0 0 0,0-1 0 0 0,0 0 0 0 0,0-1 0 0 0,0 1 0 0 0,-1-1 0 0 0,0 1 0 0 0,0-1 0 0 0,0 1 0 0 0,-1-1 0 0 0,1 0 0 0 0,-1 0-1 0 0,0 0 1 0 0,0 0 0 0 0,-1 0 0 0 0,0 0 0 0 0,0 0 0 0 0,0 0 0 0 0,0 0 0 0 0,-1-5-14 0 0,-1 4 22 0 0,0-1-1 0 0,0 1 1 0 0,0 0-1 0 0,0 0 1 0 0,-1 0 0 0 0,-2-3-22 0 0,2 4 9 0 0,0 0 0 0 0,-1 0 1 0 0,1 1-1 0 0,-1-1 0 0 0,0 1 1 0 0,0 0-1 0 0,-2-1-9 0 0,1 2-2 0 0,1 0 1 0 0,-1 0-1 0 0,1 0 0 0 0,-1 1 0 0 0,0-1 2 0 0,-1 1-12 0 0,1 0-1 0 0,0 0 0 0 0,-1 1 0 0 0,1 0 1 0 0,-2 0 12 0 0,1 0-70 0 0,-1-1 54 0 0,-17-2 40 0 0,18 3-60 0 0,1 2-40 0 0,0 1-52 0 0,2 0-62 0 0,2-1-237 0 0,1-2 125 0 0,-1 1 89 0 0,0 0 74 0 0,1 0 61 0 0,-2 1 42 0 0,-2 2 82 0 0,2-2-87 0 0,0 0-93 0 0,2 0 19 0 0,-1-1-37 0 0,0 1-31 0 0,1-1-42 0 0,-1 1-47 0 0,1-1-50 0 0,-1 0-54 0 0,1 1-59 0 0,0-1-63 0 0,-1 0-67 0 0,1 0 217 0 0,0 0-43 0 0,0 0-40 0 0,0 0-33 0 0,0 0-131 0 0,0 0-34 0 0,0 0-1375 0 0</inkml:trace>
  <inkml:trace contextRef="#ctx0" brushRef="#br0" timeOffset="343.782">613 63 10880 0 0,'0'0'248'0'0,"0"0"34"0"0,0 0 20 0 0,0 0-38 0 0,-2 3-175 0 0,-4 7-74 0 0,-10 13 25 0 0,-2 0 59 0 0,15-17-60 0 0,-1-1 0 0 0,1 1 0 0 0,0 0 0 0 0,0 0 0 0 0,0 3-39 0 0,2-6 13 0 0,0-1-1 0 0,1 1 1 0 0,-1 0-1 0 0,1-1 1 0 0,-1 1-1 0 0,1 0 0 0 0,0 0 1 0 0,0-1-1 0 0,1 1 1 0 0,-1 0-1 0 0,0 0 1 0 0,1-1-1 0 0,0 3-12 0 0,0-2 5 0 0,1 0 0 0 0,-1-1 0 0 0,0 1 0 0 0,1 0 0 0 0,0 0 0 0 0,0-1 0 0 0,0 1 0 0 0,2 1-5 0 0,18 23 0 0 0,7 6 3 0 0,-8-14 68 0 0,-14-13-71 0 0,1 0 57 0 0,2 1 100 0 0,3 5 187 0 0,-12-11-176 0 0,-1-1-131 0 0,1 0-1 0 0,-1 1 1 0 0,0-1 0 0 0,1 0 0 0 0,-1 1 0 0 0,0-1 0 0 0,1 1 0 0 0,-1-1 0 0 0,0 0 0 0 0,0 1 0 0 0,1-1 0 0 0,-1 1 0 0 0,0-1 0 0 0,0 1 0 0 0,0-1 0 0 0,0 1 0 0 0,0-1 0 0 0,0 1 0 0 0,1-1 0 0 0,-1 1 0 0 0,0-1 0 0 0,-1 1 0 0 0,1-1-1 0 0,0 1 1 0 0,0-1 0 0 0,0 1 0 0 0,0-1 0 0 0,0 1 0 0 0,0-1 0 0 0,-1 1-37 0 0,0 4 216 0 0,0 0-71 0 0,0-1-94 0 0,1-2-115 0 0,-12 16 270 0 0,4-9-109 0 0,0-2-59 0 0,-1-1-54 0 0,2-1-46 0 0,-1-1-53 0 0,-1-1-60 0 0,0 1-68 0 0,6-2 18 0 0,1-1-87 0 0,-1 0-75 0 0,1 1-62 0 0,2-1-348 0 0</inkml:trace>
  <inkml:trace contextRef="#ctx0" brushRef="#br0" timeOffset="871.139">972 91 11920 0 0,'0'0'266'0'0,"0"0"44"0"0,0 0 14 0 0,0 0-132 0 0,0 0-91 0 0,0 0-25 0 0,-1 1-40 0 0,-8 4-37 0 0,-7 6-25 0 0,1 2 79 0 0,-5 9 139 0 0,1 2 88 0 0,-14 27 333 0 0,23-34-450 0 0,0 0-48 0 0,8-14-97 0 0,-3 7 102 0 0,-3 16 41 0 0,7-18-72 0 0,0-1 53 0 0,1-6-65 0 0,1 0-52 0 0,0 2-66 0 0,0-2 83 0 0,-1 0 19 0 0,1 0 36 0 0,0 0 43 0 0,-1 0 51 0 0,6 3-95 0 0,0-2-41 0 0,-5-2-52 0 0,1-1 0 0 0,-1 1 0 0 0,0 0 0 0 0,0-1 0 0 0,1 1 0 0 0,-1-1 0 0 0,0 1 0 0 0,0-1 1 0 0,0 1-1 0 0,0-1 0 0 0,0 0 0 0 0,0 0 0 0 0,0 1 0 0 0,0-1 0 0 0,0 0 0 0 0,0 0 0 0 0,0-1-3 0 0,1 0 42 0 0,7-6 54 0 0,0-1-35 0 0,8-8-31 0 0,2-4-113 0 0,8-14-170 0 0,-16 23 124 0 0,3 0 37 0 0,-7 6 45 0 0,1 1 0 0 0,0-1 0 0 0,0 1 1 0 0,5-1 46 0 0,-11 5-10 0 0,-1 1 0 0 0,0-1 0 0 0,1 1 0 0 0,-1 0 0 0 0,1 0 1 0 0,-1-1-1 0 0,0 1 0 0 0,1 0 0 0 0,-1 0 0 0 0,1 0 0 0 0,-1 1 1 0 0,1-1-1 0 0,-1 0 0 0 0,1 1 10 0 0,1-1-12 0 0,0 1 1 0 0,0 1-1 0 0,0-1 1 0 0,0 0-1 0 0,0 1 1 0 0,2 1 11 0 0,15 14 30 0 0,-13-9 32 0 0,-1 1 37 0 0,-2-2-18 0 0,0-1 22 0 0,0 1-1 0 0,-1 0 0 0 0,0 0 1 0 0,0 0-1 0 0,0 1-102 0 0,0 12 196 0 0,-3-18-129 0 0,0-2-3 0 0,0 0 0 0 0,0 0 7 0 0,0 0 35 0 0,0 0 12 0 0,0 0 2 0 0,0 0 0 0 0,0 0 0 0 0,0 0 0 0 0,-1-1 0 0 0,0-2-44 0 0,-3-12 63 0 0,3-2 1 0 0,3 0-55 0 0,4-10-38 0 0,3 1-61 0 0,-1 5-21 0 0,14-36-593 0 0,-17 45 463 0 0,1 1-34 0 0,1-2-72 0 0,0 0-66 0 0,1 1-80 0 0,1 0-93 0 0,7-10-296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6:55:36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42 2448 0 0,'0'0'92'0'0,"0"0"-15"0"0,0 0-1 0 0,0 0-9 0 0,0 0-3 0 0,0 0 0 0 0,0 0 0 0 0,0 0 7 0 0,0 0 27 0 0,0 0 13 0 0,0 0 1 0 0,0 0 0 0 0,0 0 0 0 0,0 0 0 0 0,0 0 0 0 0,0 0-8 0 0,-1-1-32 0 0,-9-1-70 0 0,8 1 48 0 0,0 1 65 0 0,-3 0-43 0 0,3 0-7 0 0,2 0-1 0 0,1-2-26 0 0,2 1 42 0 0,2-1 57 0 0,5 0 112 0 0,2 0-4 0 0,-5 1-116 0 0,-2 0-57 0 0,-1 1-46 0 0,8-1-3 0 0,0 1 34 0 0,18-2 109 0 0,-18-1-142 0 0,1-2-34 0 0,0 1-7 0 0,7 0 71 0 0,10-3 33 0 0,-25 7-87 0 0,0 0 12 0 0,-3 0 49 0 0,-2 0 18 0 0,0 0 10 0 0,0 0 40 0 0,0 0 21 0 0,0 0 2 0 0,0 0-15 0 0,0 0-53 0 0,-2 0-9 0 0,-12 0-39 0 0,-1 1 39 0 0,-31 6 245 0 0,25-3-200 0 0,0-1-71 0 0,-6-1-36 0 0,13-1 8 0 0,1 0 1 0 0,-1 1-1 0 0,-2 2-21 0 0,1-2 120 0 0,9-2-27 0 0,2 1 74 0 0,2-1 99 0 0,2 0-88 0 0,0 0 34 0 0,26 0-197 0 0,25-8 67 0 0,0 1 17 0 0,-3-1 13 0 0,-44 7-96 0 0,4 0 203 0 0,-8 2-149 0 0,-2 0-39 0 0,-1 0-46 0 0,0 0-55 0 0,0 0-64 0 0,1 0-72 0 0,1-1-64 0 0,0 1-158 0 0,0-1-115 0 0,0 0-221 0 0,0 0-507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6:56:00.34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5 273 9616 0 0,'0'0'281'0'0,"-1"-1"-6"0"0,-2-5-189 0 0,6 1-63 0 0,-2 4-24 0 0,2-3 20 0 0,-1-2 33 0 0,0-2 74 0 0,-2-2 38 0 0,3-10 194 0 0,2 8-176 0 0,1 1 380 0 0,-5 8-322 0 0,1-1 52 0 0,-1 0 41 0 0,1 2-32 0 0,0 0-83 0 0,0 0-71 0 0,4 0 131 0 0,-2 0-53 0 0,-3 1-73 0 0,1 0 37 0 0,-1 0 137 0 0,-1 0 102 0 0,0 3-209 0 0,1 1-33 0 0,0 2 97 0 0,1 1-98 0 0,1-1-74 0 0,4 15 58 0 0,-7-10-18 0 0,2 16 26 0 0,4-1-39 0 0,1 13 10 0 0,-5-25-108 0 0,1 0-1 0 0,0-1 1 0 0,1 3-40 0 0,3 12 40 0 0,-2-1-39 0 0,-5-21 1 0 0,1 0-1 0 0,0 0 0 0 0,0 0 0 0 0,3 5-1 0 0,3 8 35 0 0,-4-11-9 0 0,-2-4-9 0 0,0 0 0 0 0,0 1 0 0 0,-1-1 1 0 0,1 0-1 0 0,-1 0 0 0 0,0 1 0 0 0,0-1 0 0 0,0 1-17 0 0,1 10 107 0 0,2-1 77 0 0,-1-9-175 0 0,-1-1 41 0 0,-1 2 98 0 0,0 7 280 0 0,-1-9-342 0 0,0 0-50 0 0,0-1 33 0 0,1-2-5 0 0,-2 0-101 0 0,1 1 46 0 0,0 0 49 0 0,0 0 93 0 0,0-1 126 0 0,-1-3-181 0 0,2 3-96 0 0,-6-10 118 0 0,5 10-102 0 0,0-1 0 0 0,0 0-1 0 0,1 0 1 0 0,-1 0 0 0 0,0 0-1 0 0,1 0 1 0 0,-1 0 0 0 0,1 0-1 0 0,0 0 1 0 0,-1 0-1 0 0,1 0 1 0 0,-1-1-16 0 0,4-11 28 0 0,-2 12-24 0 0,-1-1 0 0 0,1 1 0 0 0,-1-1 0 0 0,0 1-1 0 0,0-1 1 0 0,1 1 0 0 0,-1-1 0 0 0,0 1 0 0 0,0-1-1 0 0,-1 0 1 0 0,1 1 0 0 0,0-1 0 0 0,-1 0-4 0 0,0-10 19 0 0,2 4-37 0 0,2-10-75 0 0,-3 16 78 0 0,0 0 1 0 0,1 0-1 0 0,-1 0 0 0 0,0-1 1 0 0,1 1-1 0 0,0 0 0 0 0,-1 0 1 0 0,1 0-1 0 0,0 0 0 0 0,0 0 1 0 0,0 0-1 0 0,0 0 0 0 0,0 0 1 0 0,1 0-1 0 0,-1 1 0 0 0,0-1 0 0 0,1 0 1 0 0,-1 1-1 0 0,1-1 0 0 0,2 0 15 0 0,9-8-104 0 0,4-2-60 0 0,-1 9 92 0 0,-2 2 60 0 0,-10 1 9 0 0,1 0 1 0 0,-1-1 0 0 0,0 2 0 0 0,0-1-1 0 0,3 1 3 0 0,24 6-137 0 0,-3 5 40 0 0,-22-9 82 0 0,0 1 0 0 0,0 0 0 0 0,0 0-1 0 0,0 1 1 0 0,-1-1 0 0 0,0 1 0 0 0,4 5 15 0 0,1-1 13 0 0,-9-9-11 0 0,-1 1 0 0 0,1-1 0 0 0,0 1 0 0 0,0-1 0 0 0,-1 1 0 0 0,1-1 0 0 0,0 1 0 0 0,-1-1 0 0 0,1 1 0 0 0,-1 0 0 0 0,1-1 0 0 0,0 1 0 0 0,-1 0 0 0 0,0 0 0 0 0,1-1 0 0 0,-1 1 0 0 0,1 0 0 0 0,-1 0 0 0 0,0 0 0 0 0,0-1 0 0 0,1 1 0 0 0,-1 0 0 0 0,0 0 0 0 0,0 0 0 0 0,0 0 0 0 0,0 0 0 0 0,0-1-1 0 0,0 1 1 0 0,0 0 0 0 0,0 0 0 0 0,0 0 0 0 0,-1 1-2 0 0,0 2 50 0 0,3 1-36 0 0,-2-4-13 0 0,1-1 0 0 0,-1 1 0 0 0,0-1 0 0 0,0 1 0 0 0,0-1 0 0 0,0 1 0 0 0,0-1 0 0 0,1 1 1 0 0,-1-1-1 0 0,0 1 0 0 0,0-1 0 0 0,0 1 0 0 0,0-1 0 0 0,0 1 0 0 0,-1-1 0 0 0,1 1 0 0 0,0-1 0 0 0,0 1-1 0 0,-10 16 268 0 0,-3-4-76 0 0,-2-1-59 0 0,-3-3-46 0 0,5-4-35 0 0,1-1 1 0 0,-1 0-1 0 0,0-1 0 0 0,-12 2-52 0 0,17-4 5 0 0,0 0-1 0 0,0-1 0 0 0,1 0 1 0 0,-5-1-5 0 0,3 0-28 0 0,0 0-38 0 0,-1-1-67 0 0,0-1-81 0 0,0 0-98 0 0,1 0-114 0 0,8 3 11 0 0,1-1 159 0 0,0 1 42 0 0,-1-1-111 0 0,1-1 101 0 0,-2-4-186 0 0,2 4 250 0 0,0 1-45 0 0,1-1-97 0 0,0 1 158 0 0,-1 1-37 0 0,0-1-5 0 0,1 0-37 0 0,-1 1-43 0 0,1-1-48 0 0,-1 1-50 0 0,1-1-49 0 0,-1 1-41 0 0,1-1-38 0 0,0 0-140 0 0,0 0-36 0 0,1-1-1468 0 0,-2 2 2114 0 0</inkml:trace>
  <inkml:trace contextRef="#ctx0" brushRef="#br0" timeOffset="631.304">429 379 8696 0 0,'10'0'201'0'0,"-4"0"16"0"0,-5 0 22 0 0,-2 0-31 0 0,1 1-95 0 0,-1 0-63 0 0,-2 1-6 0 0,2 0 58 0 0,1-1 29 0 0,1 0 76 0 0,4 4-15 0 0,-1 1 49 0 0,-3 1 55 0 0,-2 2 60 0 0,1-8-279 0 0,0 0-1 0 0,0 1 1 0 0,0-1 0 0 0,0 0-1 0 0,0 0 1 0 0,0 1-1 0 0,0-1 1 0 0,0 0 0 0 0,1 1-1 0 0,-1-1 1 0 0,1 0-77 0 0,2 7 375 0 0,0-1-44 0 0,2 2 39 0 0,-3-4-228 0 0,-1-1-34 0 0,0 2 120 0 0,1 0-34 0 0,4 4 119 0 0,-5-8-266 0 0,0-1 0 0 0,0 0 0 0 0,-1 1 0 0 0,1-1 0 0 0,0 1 0 0 0,-1-1 0 0 0,1 1 0 0 0,-1-1 0 0 0,0 1 0 0 0,1-1 0 0 0,-1 2-47 0 0,-3 5 262 0 0,3-8-257 0 0,0 0 0 0 0,0 0 1 0 0,0 0-1 0 0,0 0 0 0 0,0 0 1 0 0,0 0-1 0 0,0 0 0 0 0,0 0 1 0 0,0 0-1 0 0,0 0 1 0 0,0 0-1 0 0,0 1 0 0 0,-1-1 1 0 0,1 0-1 0 0,0 0 0 0 0,0 0 1 0 0,0 0-1 0 0,0 0 0 0 0,0 0 1 0 0,0 0-1 0 0,0 0 0 0 0,0 0 1 0 0,0 0-1 0 0,0 0 1 0 0,0 1-1 0 0,0-1 0 0 0,0 0 1 0 0,1 0-1 0 0,-1 0 0 0 0,0 0 1 0 0,0 0-1 0 0,0 0 0 0 0,0 0 1 0 0,0 0-1 0 0,0 0 1 0 0,0 0-1 0 0,0 0 0 0 0,0 0 1 0 0,0 1-1 0 0,0-1 0 0 0,0 0 1 0 0,0 0-1 0 0,0 0 0 0 0,0 0 1 0 0,0 0-1 0 0,0 0 0 0 0,1 0 1 0 0,-1 0-1 0 0,0 0 1 0 0,0 0-6 0 0,6 9 210 0 0,-5-9-190 0 0,-1 1 1 0 0,0 0-1 0 0,0 0 1 0 0,0-1-1 0 0,0 1 1 0 0,0 0 0 0 0,0 0-1 0 0,0-1 1 0 0,0 1-1 0 0,0 0 1 0 0,0 0-1 0 0,0 0 1 0 0,0-1-1 0 0,0 1 1 0 0,-1 0-1 0 0,1-1 1 0 0,0 1-1 0 0,-1 0 1 0 0,1-1-1 0 0,0 1 1 0 0,-1 0-1 0 0,1-1 1 0 0,-1 1-1 0 0,1 0 1 0 0,-1-1-1 0 0,1 1 1 0 0,-1-1-1 0 0,0 1 1 0 0,0-1-21 0 0,0 2 240 0 0,1-2 14 0 0,0 0 2 0 0,-2 0-5 0 0,-8 4-22 0 0,8-3-5 0 0,2-1 0 0 0,0 0-21 0 0,0 0-90 0 0,0 0-38 0 0,1-1-10 0 0,10-12 10 0 0,-10 12-71 0 0,-1-1 0 0 0,0 1 0 0 0,1 0 0 0 0,-1-1 0 0 0,0 1 0 0 0,0 0 0 0 0,0-1 0 0 0,0 1 0 0 0,0-1 0 0 0,0 1 0 0 0,-1 0 0 0 0,1-1 0 0 0,0 1 0 0 0,-1 0 0 0 0,1-1 0 0 0,-1 1-4 0 0,1 0 3 0 0,0 1-1 0 0,0-1 0 0 0,0 1 1 0 0,0-1-1 0 0,0 1 0 0 0,0-1 1 0 0,0 1-1 0 0,0-1 1 0 0,0 1-1 0 0,0-1 0 0 0,0 1 1 0 0,0-1-1 0 0,0 1 0 0 0,1-1 1 0 0,-1 1-1 0 0,0-1 1 0 0,0 1-1 0 0,1-1 0 0 0,-1 1-2 0 0,14-13 9 0 0,-3 2-10 0 0,-7-18 1 0 0,0 23 1 0 0,-1 1-1 0 0,1-1 1 0 0,-1 1-1 0 0,1-1 1 0 0,2 0-1 0 0,3-6-31 0 0,-1 0-55 0 0,1 0-161 0 0,-6 8 160 0 0,1 0 0 0 0,0 0 0 0 0,0 1 0 0 0,0 0 0 0 0,1-1 0 0 0,-1 1 87 0 0,10-5-267 0 0,-4 1 20 0 0,0 0-69 0 0,10-5-393 0 0,-7 6-73 0 0,1 1 0 0 0,8-2 782 0 0,1-1-721 0 0,0-1-59 0 0,-16 6 661 0 0,15-5-263 0 0,-11 7 304 0 0,3 0 49 0 0,-8 2 57 0 0,-2 2 52 0 0,-1 3 115 0 0,-3 3 60 0 0,-5 11 307 0 0,0-8-253 0 0,3-6-169 0 0,-5 9 231 0 0,-13 19 641 0 0,9-16-561 0 0,6-10-277 0 0,0 1-47 0 0,-8 15 1 0 0,-1 1 49 0 0,6-7 21 0 0,7-15-257 0 0,0 0 44 0 0,0 2 83 0 0,0-2 98 0 0,0 1 124 0 0,1 1 232 0 0,3-1-36 0 0,1-2-258 0 0,1-1-138 0 0,-2-1-88 0 0,0 1-33 0 0,-1-1 38 0 0,0 0 0 0 0,0 0 0 0 0,0 0 0 0 0,0 0 0 0 0,0 0 0 0 0,0 0 1 0 0,0-1-1 0 0,0 1 0 0 0,0-1 0 0 0,0 0-7 0 0,1 0 21 0 0,0 0 1 0 0,1-1-1 0 0,-1 0 1 0 0,0 0-1 0 0,0 0 1 0 0,0 0-1 0 0,-1-1 1 0 0,3 0-22 0 0,18-25 145 0 0,-11 11-121 0 0,-10 15-27 0 0,2-5 27 0 0,0-1-1 0 0,-1 0 1 0 0,0 1-1 0 0,0-1 0 0 0,-1 0 1 0 0,0-1-1 0 0,1-2-23 0 0,1-10 55 0 0,-2 16-34 0 0,-1 0 0 0 0,-1 0 1 0 0,1-1-1 0 0,-1 1 0 0 0,0-1 0 0 0,0 1 0 0 0,0 0 0 0 0,-1-2-21 0 0,1 6 0 0 0,0-1 1 0 0,-1 1-1 0 0,1 0 0 0 0,0 0 0 0 0,-1-1 0 0 0,1 1 0 0 0,-1 0 0 0 0,1 0 0 0 0,-1-1 0 0 0,0 1 0 0 0,1 0 0 0 0,-1 0 0 0 0,0 0-3 0 0,0 1-1 0 0,0-1 0 0 0,0 0 1 0 0,1 1-1 0 0,-1-1 1 0 0,0 1-1 0 0,0-1 0 0 0,0 1 1 0 0,0-1-1 0 0,0 1 1 0 0,0 0-1 0 0,0-1 1 0 0,0 1-1 0 0,-1 0 4 0 0,-4-2-15 0 0,3 1-159 0 0,0 0 48 0 0,0 1 42 0 0,0-1 35 0 0,-3 2 27 0 0,-8 2 108 0 0,9-1-81 0 0,1 0-51 0 0,-1 0-73 0 0,0 1-97 0 0,1-1 8 0 0,1 0-59 0 0,0-1-67 0 0,0 1-73 0 0,0 0 8 0 0,1-1-58 0 0,-1 1-64 0 0,1-1-66 0 0,-1 0-71 0 0,1 1-75 0 0,-1-1-78 0 0,1 0-83 0 0,-1 0-1113 0 0,-2 2-1132 0 0</inkml:trace>
  <inkml:trace contextRef="#ctx0" brushRef="#br0" timeOffset="1125.828">1156 262 10680 0 0,'0'0'241'0'0,"0"0"38"0"0,0 0 11 0 0,0 0-28 0 0,0 0-133 0 0,0-1 41 0 0,0 1-70 0 0,-1 0-44 0 0,-3 1 6 0 0,1-1-10 0 0,-25 7 640 0 0,2 6-97 0 0,1 3-98 0 0,2 1-99 0 0,22-17-381 0 0,-7 7 136 0 0,0 2-46 0 0,0 2-22 0 0,-4 7 0 0 0,2-2 5 0 0,3-7 7 0 0,0 2 54 0 0,2 1 35 0 0,1 2 72 0 0,2 6 178 0 0,2-19-417 0 0,0 1 1 0 0,0-1 0 0 0,0 0 0 0 0,1 0 0 0 0,-1 0 0 0 0,0 0 0 0 0,0 0 0 0 0,1 0 0 0 0,-1 0 0 0 0,0 0-1 0 0,1 0 1 0 0,-1 0 0 0 0,1 0 0 0 0,0-1 0 0 0,-1 2-20 0 0,1-1 33 0 0,0 0 0 0 0,0-1 1 0 0,1 1-1 0 0,-1 0 0 0 0,0 0 0 0 0,0-1 1 0 0,0 1-1 0 0,0-1 0 0 0,1 1 0 0 0,-1-1 1 0 0,0 1-1 0 0,0-1 0 0 0,1 0 0 0 0,-1 1 1 0 0,0-1-1 0 0,2 0-33 0 0,10 0 243 0 0,0-2-54 0 0,-6 1-105 0 0,-1-1-45 0 0,-3 1-14 0 0,-1 0 1 0 0,1 0 0 0 0,-1 0-1 0 0,1-1 1 0 0,-1 1-1 0 0,0-1 1 0 0,1 1-1 0 0,-1-1 1 0 0,0 0 0 0 0,1-1-26 0 0,12-13 112 0 0,-8 8-92 0 0,11-14 59 0 0,3-15 122 0 0,-1 0-60 0 0,-17 33-164 0 0,0-3-16 0 0,2-3 48 0 0,-5 9 32 0 0,0 16-137 0 0,0 0 34 0 0,2 15 10 0 0,0 13 39 0 0,-2-35-93 0 0,1-1 53 0 0,0-4 51 0 0,-1-1 0 0 0,1 1 1 0 0,0-1-1 0 0,0 1 0 0 0,0-1 1 0 0,0 1-1 0 0,0-1 0 0 0,0 0 1 0 0,1 1-1 0 0,0 0 2 0 0,4 3-89 0 0,-3-3 2 0 0,1-1-35 0 0,0 1-62 0 0,0-1-59 0 0,1 0-66 0 0,0-1-75 0 0,0 1-82 0 0,1-2-90 0 0,-1 1-98 0 0,1-1-105 0 0,-5 0 391 0 0,0 0-48 0 0,0 0-42 0 0,1 0-38 0 0,-1 0-140 0 0,0 0-37 0 0,3 0-1474 0 0</inkml:trace>
  <inkml:trace contextRef="#ctx0" brushRef="#br0" timeOffset="1615.146">1544 264 11432 0 0,'-20'-5'759'0'0,"-1"6"-41"0"0,0 5-53 0 0,0 4-68 0 0,1 2-79 0 0,1 3-95 0 0,1 0-106 0 0,1-1-119 0 0,6-4-139 0 0,-5 6 137 0 0,2 2-65 0 0,-8 7-8 0 0,10-7-16 0 0,10-15-73 0 0,1 0 1 0 0,-1 0 0 0 0,1 1-1 0 0,0-1 1 0 0,0 0-1 0 0,1 1 1 0 0,-1-1-1 0 0,1 1-34 0 0,0-3 80 0 0,0-1 0 0 0,0 0 0 0 0,1 1-17 0 0,-1 2-45 0 0,1 2-8 0 0,2-3 75 0 0,8 4-8 0 0,-8-5-67 0 0,0 0 0 0 0,1 1 0 0 0,-1-1 0 0 0,0 0-1 0 0,1-1 1 0 0,-1 1 0 0 0,0 0 0 0 0,1-1 0 0 0,1 0-10 0 0,10-3 76 0 0,7-5 195 0 0,-18 7-218 0 0,0 0 0 0 0,1 0 0 0 0,-1-1 0 0 0,0 0 0 0 0,0 0 0 0 0,0 0 0 0 0,-1 0-1 0 0,3-2-52 0 0,31-29-167 0 0,-21 16 122 0 0,-1-2 38 0 0,1-8 70 0 0,-3-4 103 0 0,-7 12-152 0 0,0 0 0 0 0,-2 0 0 0 0,2-14-14 0 0,-4 13-20 0 0,-1-1-34 0 0,-1 4-35 0 0,0-36-247 0 0,1 36 263 0 0,1-1 49 0 0,-2 2-23 0 0,-5-13-86 0 0,0 15 82 0 0,-2 1 36 0 0,-3 2 85 0 0,9 10 26 0 0,1 1 7 0 0,0 0 28 0 0,0 0 11 0 0,0 0 2 0 0,0 0-38 0 0,0 0-153 0 0,0 17-1 0 0,0 0 68 0 0,2 21 100 0 0,1-26-118 0 0,0 0-41 0 0,4 15-32 0 0,-3 1 90 0 0,6 23 147 0 0,-2-22-21 0 0,-1-1-70 0 0,8 30 17 0 0,-11-42-63 0 0,0 9 81 0 0,3 12 63 0 0,-7-36-306 0 0,0 0 35 0 0,1 1-5 0 0,-1 1 112 0 0,1-1 66 0 0,-1-1 37 0 0,1 5 245 0 0,0-4-293 0 0,-1 0-58 0 0,1 0-60 0 0,-1-1-65 0 0,1 1-75 0 0,-1 0-87 0 0,1-1-28 0 0,-1 0-73 0 0,0 1-81 0 0,1-1-87 0 0,-1 0-92 0 0,1 0-100 0 0,0 1-106 0 0,-1-1-111 0 0,2 2-1271 0 0,0 1-1270 0 0,-2-4 3489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6:55:54.72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1011 435 4664 0 0,'2'-1'101'0'0,"18"-8"208"0"0,-8 3-222 0 0,6-3-39 0 0,-17 8 50 0 0,0-7 51 0 0,-1 1 104 0 0,0 0 42 0 0,1 0 51 0 0,-2-1 118 0 0,0-3 278 0 0,-4 1-16 0 0,-1 5-293 0 0,0 1-123 0 0,-1 0-62 0 0,-6-1 100 0 0,10 4-261 0 0,0 0-1 0 0,0-1 1 0 0,0 1-1 0 0,0 0 1 0 0,0 1-1 0 0,0-1 1 0 0,-1 1-1 0 0,1-1 1 0 0,-1 1-87 0 0,-10 1 64 0 0,1 1 34 0 0,0 2 108 0 0,0 0 1 0 0,0 1-1 0 0,-7 4-206 0 0,0 0 157 0 0,-1-2-95 0 0,-18 7-55 0 0,6-2 12 0 0,0-2 0 0 0,-1-1 0 0 0,-19 2-19 0 0,40-9-64 0 0,-1 1 74 0 0,-3 1 60 0 0,-20 7 165 0 0,24-6-183 0 0,3-1-43 0 0,1 1-35 0 0,1 0-44 0 0,0 0-50 0 0,-12 11 127 0 0,4 1 54 0 0,10-9 18 0 0,0 0-1 0 0,0 0 1 0 0,-2 8-79 0 0,-3 7 308 0 0,1 0 1 0 0,-4 20-309 0 0,10-32 64 0 0,-10 33 217 0 0,1-3 221 0 0,-4 5-502 0 0,3-4 176 0 0,-3 23 36 0 0,2-6-16 0 0,3-20-35 0 0,-14 38-125 0 0,17-46 31 0 0,-2 1 74 0 0,5-7 65 0 0,3-11-153 0 0,-1-2-51 0 0,2-8 42 0 0,2-2-34 0 0,0 2-2 0 0,-1 4 37 0 0,0-5 46 0 0,1 0-69 0 0,0-1-63 0 0,0 0-54 0 0,0 1-84 0 0,0-1-56 0 0,1 0-107 0 0,0 0-247 0 0,2 0-423 0 0,-2-2 714 0 0,0 0 38 0 0,0 0 83 0 0,0 0 43 0 0,0 0 50 0 0,0 0 57 0 0,0 0 60 0 0,0 0 63 0 0,7 0-766 0 0</inkml:trace>
  <inkml:trace contextRef="#ctx0" brushRef="#br0" timeOffset="319.197">460 1090 7112 0 0,'0'0'157'0'0,"0"0"23"0"0,0 0 13 0 0,0 0 2 0 0,0 1-78 0 0,0 0-49 0 0,-1 4 17 0 0,1-3-19 0 0,-4 14 619 0 0,-1 0-62 0 0,-2-1-58 0 0,0 0-53 0 0,-1-1-48 0 0,0 0-46 0 0,0 1-41 0 0,-1-1-37 0 0,-7 12 209 0 0,1 0-86 0 0,8-14-291 0 0,-6 4 13 0 0,2-1 11 0 0,2-4-56 0 0,0-2 45 0 0,0-2 43 0 0,-1-1 39 0 0,8-6-196 0 0,0 1-1 0 0,0 0 1 0 0,0-1 0 0 0,0 1 0 0 0,0-1 0 0 0,-1 0 0 0 0,1 0 0 0 0,0 0 0 0 0,-1 0-71 0 0,1 0 84 0 0,0 0 0 0 0,0 0 0 0 0,-1-1 0 0 0,1 0 0 0 0,0 1 0 0 0,0-1 0 0 0,0 0 0 0 0,0 0 0 0 0,-1-1-84 0 0,-9-5 419 0 0,1-1-52 0 0,1-1-44 0 0,0 0-36 0 0,-2-2 24 0 0,-18-24 479 0 0,18 19-426 0 0,1 3 6 0 0,0 0 62 0 0,10 12-398 0 0,-4-5 129 0 0,0 1-37 0 0,-4-6 38 0 0,0 3-85 0 0,-14-11 41 0 0,22 18-121 0 0,-5-3 5 0 0,0 1 0 0 0,-1-1-1 0 0,1 1 1 0 0,-1 0 0 0 0,-5-2-4 0 0,-5 1-22 0 0,-4 3-40 0 0,20 1-10 0 0,1 0 4 0 0,0 0-36 0 0,0 0-17 0 0,0 0-37 0 0,0 0-43 0 0,0 0-47 0 0,0 0-51 0 0,0 0-49 0 0,0 0-44 0 0,0 0-40 0 0,0 0-283 0 0,0 1-66 0 0,-1-1-53 0 0,1 0-38 0 0,-1 2-1056 0 0,0-1-73 0 0,0 2-332 0 0</inkml:trace>
  <inkml:trace contextRef="#ctx0" brushRef="#br0" timeOffset="1092.756">1546 186 7312 0 0,'0'0'209'0'0,"0"0"-52"0"0,0 0-78 0 0,0-1-56 0 0,1 0-53 0 0,-1-1 48 0 0,2-2-7 0 0,-1 2 31 0 0,-1 2-42 0 0,0-2 86 0 0,0 2 95 0 0,0 0 140 0 0,0 0 6 0 0,0 0-5 0 0,-1 0-63 0 0,0 0-53 0 0,-1 0-45 0 0,-2 0 44 0 0,-4 0 109 0 0,6 0-93 0 0,-3 1 253 0 0,-1 0-66 0 0,-1 2-61 0 0,1 0-52 0 0,-2 2-1 0 0,1 0-53 0 0,-1 2-5 0 0,0 2 55 0 0,-5 6 89 0 0,0-1-101 0 0,2-2-104 0 0,1-1-44 0 0,5-5-80 0 0,1 0 0 0 0,-1 1 1 0 0,1-1-1 0 0,1 1 1 0 0,-2 2-52 0 0,-30 74 472 0 0,23-47-163 0 0,6-12-21 0 0,3-11-87 0 0,2-5-85 0 0,1-5-6 0 0,0-2-1 0 0,0-1-12 0 0,0 0-7 0 0,0 0-2 0 0,0 0 4 0 0,1-2 17 0 0,13-18 125 0 0,-3-1-84 0 0,2-5-51 0 0,5-14-46 0 0,-1 1-15 0 0,10-5-38 0 0,-26 41 0 0 0,0 2 0 0 0,-1 0 0 0 0,1 0 0 0 0,0 0 0 0 0,-1-1 0 0 0,1 1 0 0 0,0 0 0 0 0,0 1 0 0 0,-1-1 0 0 0,1 0 0 0 0,0 0 0 0 0,0 0 0 0 0,0 0 0 0 0,0 1 0 0 0,0-1 0 0 0,0 0 0 0 0,0 1 0 0 0,1-1 0 0 0,-1 1 0 0 0,4-1 0 0 0,0 6 12 0 0,0 6 36 0 0,17 59 107 0 0,-13-36 84 0 0,12 24-239 0 0,-4-28 52 0 0,-14-25-15 0 0,0 0 0 0 0,1 0 0 0 0,0 0 0 0 0,4 3-37 0 0,-4-6 10 0 0,1 0 39 0 0,-4-2-36 0 0,-1 0 1 0 0,1 0-1 0 0,0 0 1 0 0,-1 0-1 0 0,1 0 1 0 0,0 0-1 0 0,0 0 1 0 0,-1 0-1 0 0,1 0 0 0 0,0 0 1 0 0,-1 0-1 0 0,1-1 1 0 0,0 1-1 0 0,-1 0 1 0 0,1 0-1 0 0,0-1 1 0 0,-1 1-1 0 0,1-1 0 0 0,0 1-13 0 0,-1-1 44 0 0,0 1-58 0 0,3 0-215 0 0,-1-2 92 0 0,1-1 52 0 0,1-1 19 0 0,-1 1-43 0 0,-2 1 105 0 0,1 0-39 0 0,0 1-39 0 0,0-1-39 0 0,0 0-41 0 0,-1 0-41 0 0,1 0-43 0 0,0 0-42 0 0,0 0-43 0 0,0 0-45 0 0,-1 0-45 0 0,1 0-46 0 0,0 0-47 0 0,0 0-47 0 0,-1 0-48 0 0,1 1-49 0 0,3-6-1378 0 0,3-2-1152 0 0,-8 9 3175 0 0</inkml:trace>
  <inkml:trace contextRef="#ctx0" brushRef="#br0" timeOffset="1421.431">1780 130 9552 0 0,'0'0'276'0'0,"0"0"2"0"0,0 0-172 0 0,0 0 12 0 0,0 0 327 0 0,0 0-98 0 0,0 0-83 0 0,-1-1-70 0 0,0 1-57 0 0,1 0-39 0 0,-3-1 111 0 0,1 0-89 0 0,1 1 77 0 0,0 0-59 0 0,1 0 34 0 0,-1 0 83 0 0,0 0 63 0 0,1 0 69 0 0,-1 0 80 0 0,-10 5-80 0 0,7-2-182 0 0,0 0 0 0 0,0 0 0 0 0,1 0 0 0 0,-1 0 0 0 0,-2 4-205 0 0,-2 2 295 0 0,2 2-84 0 0,3-5-160 0 0,2-1-44 0 0,-1-3 18 0 0,0 1-5 0 0,1 8 69 0 0,1-9-89 0 0,0 0 1 0 0,1 0-1 0 0,-1 0 1 0 0,1-1 0 0 0,-1 1-1 0 0,1 0 1 0 0,0 0-1 0 0,-1-1 1 0 0,1 1-1 0 0,0 0 1 0 0,0-1 0 0 0,0 1-1 0 0,1-1 1 0 0,-1 1-1 0 0,0-1 1 0 0,0 0 0 0 0,1 1-1 0 0,-1-1 1 0 0,1 0-1 0 0,-1 0 1 0 0,1 0 0 0 0,1 1-1 0 0,6 3-1 0 0,0-1 0 0 0,1 0 0 0 0,8 3 1 0 0,-5-3 2 0 0,-1 0 29 0 0,0 0-39 0 0,26 5-136 0 0,-18-5 79 0 0,-8-1 50 0 0,8 3 78 0 0,-19-5-19 0 0,-2 1-69 0 0,0 4 74 0 0,-1 0 1 0 0,0 0-1 0 0,0-1 0 0 0,-1 1 1 0 0,-2 3-50 0 0,3-6 31 0 0,0 1-1 0 0,0-1 1 0 0,-1 0 0 0 0,1 0 0 0 0,-1 0 0 0 0,0-1-1 0 0,0 1 1 0 0,0 0 0 0 0,-1-1 0 0 0,1 0 0 0 0,0 0 0 0 0,-1 0-1 0 0,1 0 1 0 0,-1-1 0 0 0,0 1-31 0 0,-9 3 42 0 0,-44 16 73 0 0,28-11-103 0 0,0-2-37 0 0,18-5-108 0 0,5-1 45 0 0,2-1-4 0 0,1 0-17 0 0,-1 0-36 0 0,2-1-10 0 0,-1 0-35 0 0,0 1-39 0 0,1-1-44 0 0,1 0-549 0 0,1 0-36 0 0,0 0-6 0 0</inkml:trace>
  <inkml:trace contextRef="#ctx0" brushRef="#br0" timeOffset="1787.75">2138 71 11664 0 0,'0'0'264'0'0,"0"0"34"0"0,0 0-79 0 0,-1-1-58 0 0,0 1-49 0 0,0 0-39 0 0,-2-1-24 0 0,-5 0 36 0 0,-24 10-83 0 0,14 0 85 0 0,4 2 92 0 0,7-5-40 0 0,0 1 39 0 0,1 3-66 0 0,6-8-86 0 0,0-1 0 0 0,-1 0-1 0 0,1 1 1 0 0,0-1-1 0 0,0 0 1 0 0,0 1 0 0 0,0-1-1 0 0,0 0 1 0 0,0 1-1 0 0,0-1 1 0 0,0 1-26 0 0,7 18 255 0 0,0-3-190 0 0,-3-10-65 0 0,0 0 0 0 0,0 0 0 0 0,0-1 0 0 0,1 0 0 0 0,0 0 0 0 0,1 0 0 0 0,-1 0 0 0 0,1-1 0 0 0,0 0 0 0 0,0 0 0 0 0,6 3 0 0 0,-3-1 12 0 0,-2 0 93 0 0,8 10-15 0 0,-11-13-25 0 0,-1 0 52 0 0,-3-2 165 0 0,-1 2-57 0 0,0 0-54 0 0,1 0-49 0 0,-1 0-29 0 0,-1 10 268 0 0,-5-1-34 0 0,-3-2-35 0 0,-3-1-36 0 0,-1-1-37 0 0,-1-1-38 0 0,0-1-41 0 0,0 0-42 0 0,5-3-48 0 0,1 0-60 0 0,-1 1 37 0 0,-14 5 99 0 0,14-5-97 0 0,-2-1-53 0 0,1 1-86 0 0,1-2-69 0 0,0 0-98 0 0,0 0-113 0 0,5-2 147 0 0,0 0-35 0 0,3-1 130 0 0,0 1 19 0 0,1-1-61 0 0,-1 0-74 0 0,1 1-98 0 0,-1-1-118 0 0,1 0 108 0 0,1 0-51 0 0,-1-1-44 0 0,0 1-40 0 0,0 0-145 0 0,0 0-39 0 0,1-1-175 0 0,-2 0-476 0 0</inkml:trace>
  <inkml:trace contextRef="#ctx0" brushRef="#br0" timeOffset="2911.27">1347 241 5904 0 0,'0'0'132'0'0,"0"0"17"0"0,0 0 11 0 0,1 0-49 0 0,0-1-60 0 0,4-4-56 0 0,-2 3 38 0 0,-2 1 29 0 0,0 0 45 0 0,15-13 380 0 0,1-1 106 0 0,-12 10-254 0 0,1 2-48 0 0,-1 0-30 0 0,0-2-88 0 0,-5 5-13 0 0,0 0 0 0 0,0-1-229 0 0,1 1 75 0 0,-1-1 66 0 0,0 0 55 0 0,1 0 67 0 0,-1 0 43 0 0,2-4 655 0 0,-2 3-543 0 0,0 2-175 0 0,0-1-35 0 0,-6-7 269 0 0,6 7-342 0 0,-1 1 1 0 0,0-1 0 0 0,1 0 0 0 0,-1 0 0 0 0,0 1-1 0 0,0-1 1 0 0,0 0 0 0 0,0 1 0 0 0,0-1-1 0 0,0 1 1 0 0,0-1 0 0 0,0 1 0 0 0,0-1-1 0 0,0 1 1 0 0,0 0 0 0 0,-1-1-67 0 0,-8 1 315 0 0,-3-1 46 0 0,0 1-48 0 0,0 1-54 0 0,0 1-55 0 0,0 2-56 0 0,-30 9 306 0 0,19-7-172 0 0,-1 3 34 0 0,11-3-69 0 0,-8 3 13 0 0,18-7-222 0 0,1 0-1 0 0,-1 1 1 0 0,0-1 0 0 0,1 1-1 0 0,0 0 1 0 0,-1 0 0 0 0,-1 2-38 0 0,-6 6 9 0 0,-6 6 28 0 0,10-6 57 0 0,1 0 1 0 0,5-10-83 0 0,0 0 1 0 0,0 0-1 0 0,1 0 1 0 0,-1 0-1 0 0,0 0 1 0 0,1 1-1 0 0,-1-1 1 0 0,1 0-1 0 0,0 0 1 0 0,-1 1-1 0 0,1-1 1 0 0,0 1-13 0 0,0 1 9 0 0,-2 8 31 0 0,2 0-1 0 0,-1 0 1 0 0,2 0-1 0 0,-1 0-39 0 0,4 7 20 0 0,3 1-36 0 0,3-1-6 0 0,1-2 57 0 0,-7-11 4 0 0,1 0 1 0 0,-1 0-1 0 0,1 0 0 0 0,0-1 0 0 0,0 1 0 0 0,1-1 0 0 0,5 3-39 0 0,4-1-2 0 0,0-3 34 0 0,4-4 43 0 0,-14 0-43 0 0,-1 0-1 0 0,0 0 1 0 0,0 0-1 0 0,1 0 1 0 0,1-2-32 0 0,-2 1 26 0 0,0 0 1 0 0,-1 0 0 0 0,1 0 0 0 0,-1 0 0 0 0,0-1-1 0 0,0 0 1 0 0,0 1 0 0 0,0-1 0 0 0,0 0 0 0 0,2-3-27 0 0,-3 3 10 0 0,-1 1 0 0 0,1-1 1 0 0,-1 0-1 0 0,0 1 1 0 0,1-1-1 0 0,-1 0 1 0 0,0 0-1 0 0,-1 0 0 0 0,1-1-10 0 0,3-12 22 0 0,0-2 54 0 0,6-31 242 0 0,-9 40-251 0 0,0 0-38 0 0,1-6-46 0 0,1-20-155 0 0,-1 17 160 0 0,-1 16 13 0 0,-1 0-1 0 0,0-1 0 0 0,1 1 0 0 0,-1-1 0 0 0,0 0 0 0 0,0 1 0 0 0,0-1 0 0 0,-1 0 0 0 0,0-4 1 0 0,2 2-66 0 0,-1 5 0 0 0,0 2 6 0 0,4 65-36 0 0,-1-46 96 0 0,-3-17 50 0 0,0 1-116 0 0,1-1-117 0 0,-1 0-115 0 0,0-1-14 0 0,0 0-69 0 0,0 1-70 0 0,1-1-69 0 0,-1 0-69 0 0,0 0-70 0 0,1 0-68 0 0,-1 0-69 0 0,1 5-1340 0 0,2 4-1215 0 0</inkml:trace>
  <inkml:trace contextRef="#ctx0" brushRef="#br0" timeOffset="3823.613">2264 190 6048 0 0,'0'0'133'0'0,"0"-1"13"0"0,1 0-50 0 0,4-10 125 0 0,-6 8-194 0 0,0-4-29 0 0,7-3 78 0 0,-2 7 193 0 0,5-6 356 0 0,-5 6-315 0 0,0 0 9 0 0,-1 0 84 0 0,1 0 108 0 0,-3 2-207 0 0,1-1 35 0 0,0 0 653 0 0,0 1-99 0 0,-1-1-95 0 0,1 2-91 0 0,-1-1-84 0 0,0 1-81 0 0,0 0-76 0 0,0 0-70 0 0,-1 1-67 0 0,1 0-60 0 0,-1 0-57 0 0,0 0-52 0 0,1 1-46 0 0,-1 0-43 0 0,-1 1-34 0 0,1 2-124 0 0,-4 10-432 0 0,3-12 437 0 0,1-1 35 0 0,-1 1 45 0 0,0-1 47 0 0,1 0 54 0 0,-1 0 64 0 0,1-1 57 0 0,-7 25-40 0 0,-4 34 149 0 0,9-44-207 0 0,0-2-37 0 0,1-5-38 0 0,2 7-21 0 0,1-8-10 0 0,-2-4 7 0 0,1 0 1 0 0,0-1-1 0 0,0 1 1 0 0,1 0 0 0 0,-1-1-1 0 0,1 0 1 0 0,1 3-24 0 0,5 13 164 0 0,-8-18-156 0 0,0-1-1 0 0,0 0 1 0 0,0 1-1 0 0,1-1 1 0 0,-1 1-1 0 0,0-1 1 0 0,0 0-1 0 0,0 1 1 0 0,0-1-1 0 0,1 0 1 0 0,-1 1-1 0 0,0-1 1 0 0,0 0-1 0 0,1 1 0 0 0,-1-1 1 0 0,0 0-1 0 0,1 1 1 0 0,-1-1-1 0 0,0 0 1 0 0,1 0-1 0 0,-1 1 1 0 0,0-1-1 0 0,1 0 1 0 0,-1 0-1 0 0,0 0 1 0 0,1 0-1 0 0,-1 1 1 0 0,1-1-1 0 0,-1 0 1 0 0,0 0-1 0 0,1 0 1 0 0,-1 0-1 0 0,1 0 1 0 0,-1 0-1 0 0,1 0 1 0 0,-1 0-1 0 0,0 0 1 0 0,1 0-1 0 0,-1-1 1 0 0,1 1-1 0 0,-1 0 1 0 0,0 0-1 0 0,1 0 1 0 0,-1 0-1 0 0,0 0 1 0 0,1-1-1 0 0,-1 1 1 0 0,1 0-1 0 0,-1 0 1 0 0,0-1-1 0 0,0 1 1 0 0,1 0-1 0 0,-1-1 1 0 0,0 1-1 0 0,1 0 1 0 0,-1-1-8 0 0,11-10 195 0 0,-2 0-43 0 0,-4 5-86 0 0,9-12 121 0 0,-1-1-56 0 0,-1 0-49 0 0,-1 0-44 0 0,-9 16-36 0 0,13-26-2 0 0,5-10 0 0 0,-17 35 0 0 0,0-1 0 0 0,-1 1 0 0 0,0-1-1 0 0,0 1 1 0 0,1-4 0 0 0,2-5-11 0 0,-4 12-49 0 0,-1 1-17 0 0,0 1-15 0 0,2 3 83 0 0,-1 0-1 0 0,0 0 0 0 0,0 0 1 0 0,-1 1-1 0 0,1-1 1 0 0,-1 0-1 0 0,0 0 1 0 0,0 0-1 0 0,0 0 0 0 0,-1 1 1 0 0,0-1-1 0 0,0 0 10 0 0,-2 46-20 0 0,2-46 22 0 0,2 1 1 0 0,3 10 46 0 0,-1-1-45 0 0,-3-10 5 0 0,1 0-1 0 0,0 0 1 0 0,1 1-1 0 0,-1-1 1 0 0,0 0-1 0 0,1 0 1 0 0,0 0-1 0 0,0 0 1 0 0,0-1-1 0 0,1 2-8 0 0,-2-5 5 0 0,0 1 0 0 0,-1-1 0 0 0,1 0-1 0 0,-1 1 1 0 0,1-1 0 0 0,0 0 0 0 0,-1 0 0 0 0,1 1 0 0 0,0-1-1 0 0,0 0 1 0 0,-1 0 0 0 0,1 0 0 0 0,0 0 0 0 0,-1 0-1 0 0,1 0 1 0 0,0 0 0 0 0,-1 0 0 0 0,1 0 0 0 0,0 0 0 0 0,-1-1-1 0 0,1 1 1 0 0,0 0 0 0 0,-1 0 0 0 0,1-1 0 0 0,0 1 0 0 0,-1 0-1 0 0,1-1-4 0 0,10-4 32 0 0,-2-1-46 0 0,-5 3-25 0 0,-3 2 64 0 0,2-1 25 0 0,0 0-37 0 0,1 0-35 0 0,-1 0-34 0 0,3-2-143 0 0,1 0-102 0 0,1-2-169 0 0,-1 1-85 0 0,14-14-1287 0 0,-10 4 676 0 0</inkml:trace>
  <inkml:trace contextRef="#ctx0" brushRef="#br0" timeOffset="4378.37">2690 46 10912 0 0,'0'0'248'0'0,"0"0"-9"0"0,0 1-101 0 0,0 0-66 0 0,0 4-5 0 0,-1-3 1 0 0,0 5 68 0 0,0 1-35 0 0,-1 6 15 0 0,1 0-81 0 0,1 20-41 0 0,0-24 35 0 0,0 1 39 0 0,0-4 15 0 0,0 1 35 0 0,0 0 40 0 0,0-1 46 0 0,0 0 30 0 0,0 5 242 0 0,0-1-6 0 0,0-5-227 0 0,0-5 13 0 0,0 1-47 0 0,0 0-41 0 0,1-1-34 0 0,1 2 54 0 0,3 5 122 0 0,-4-6-178 0 0,1 0 49 0 0,-1 0 46 0 0,1 0 73 0 0,-1-1 87 0 0,0 1 101 0 0,-1-1-375 0 0,0-1-17 0 0,1-4 79 0 0,1 0-89 0 0,3-6-12 0 0,-6 5-16 0 0,0-4-22 0 0,0 0-56 0 0,1-2-57 0 0,2-6-102 0 0,-1-3-70 0 0,-1 18 216 0 0,0 0 0 0 0,0 1 0 0 0,1-1 0 0 0,-1 0 0 0 0,0 1 0 0 0,1-1 0 0 0,-1 1 0 0 0,1-1 0 0 0,0 1 0 0 0,0-1 33 0 0,8-12-287 0 0,1-1 2 0 0,-9 14 149 0 0,0 0 22 0 0,2 0 97 0 0,1-1 4 0 0,7-5-73 0 0,-11 7 78 0 0,1 0 0 0 0,-1-1 1 0 0,1 1-1 0 0,-1 0 0 0 0,1 0 0 0 0,-1 0 0 0 0,1 0 0 0 0,-1 0 0 0 0,1 0 0 0 0,0 0 1 0 0,-1 0-1 0 0,1 0 0 0 0,-1 0 0 0 0,1 0 0 0 0,-1 0 0 0 0,1 0 0 0 0,-1 0 1 0 0,1 0 7 0 0,11 7-70 0 0,6 8 7 0 0,-14-10 62 0 0,-1 0 0 0 0,0 0 0 0 0,1 0 1 0 0,-2 0-1 0 0,1 0 0 0 0,1 5 1 0 0,3 10 25 0 0,0 2 73 0 0,-5-12-7 0 0,0-1 34 0 0,-1-3-58 0 0,2 2 181 0 0,-1-4-175 0 0,-1-3 100 0 0,-3 1-127 0 0,2 1 52 0 0,-1 0 72 0 0,1 2 144 0 0,0 0-9 0 0,-1-2-134 0 0,0 0-66 0 0,0-2-47 0 0,0 0 11 0 0,1-1-5 0 0,1 0 41 0 0,-2-7-24 0 0,-1-11 211 0 0,2 10-202 0 0,-1-1-90 0 0,1 6 0 0 0,0 0 0 0 0,0 0 0 0 0,1-1 0 0 0,-1 1 0 0 0,1 0 0 0 0,0 0 0 0 0,-1-1 0 0 0,1 1 0 0 0,1 0 0 0 0,-1 0 0 0 0,0 0 0 0 0,1 0 0 0 0,1-1 0 0 0,5-15 0 0 0,-3 11 31 0 0,0 1-81 0 0,11-4-143 0 0,-12 9 162 0 0,1 0 34 0 0,3 2-3 0 0,-5 0 0 0 0,0 1-1 0 0,0 0 1 0 0,0 0-1 0 0,0 0 1 0 0,0 0-1 0 0,0 0 1 0 0,0 1-1 0 0,0-1 0 0 0,0 1 1 0 0,-1 0-1 0 0,2 1 1 0 0,26 26 42 0 0,-24-23-35 0 0,0 1 0 0 0,0-1 0 0 0,1-1 0 0 0,5 5-7 0 0,-7-7-62 0 0,4 2 41 0 0,11 7 97 0 0,-14-9-97 0 0,1 0-54 0 0,-2-1-44 0 0,0-1-63 0 0,1 0-75 0 0,-1 0-86 0 0,1-1-97 0 0,0 0-109 0 0,0-1-120 0 0,-4 0 286 0 0,1 1-34 0 0,5-3-960 0 0</inkml:trace>
  <inkml:trace contextRef="#ctx0" brushRef="#br0" timeOffset="4714.389">3169 90 8808 0 0,'0'0'257'0'0,"0"0"-2"0"0,0 0-159 0 0,0 0 5 0 0,0 0 77 0 0,0 0 193 0 0,0 0 352 0 0,0 0 40 0 0,0 0-507 0 0,0 0-46 0 0,0 0-43 0 0,-1 0-36 0 0,1 1 18 0 0,-1-1-68 0 0,-2 2-10 0 0,2-1 8 0 0,1 0 5 0 0,0-1 39 0 0,0 1 48 0 0,0-1 56 0 0,2 1-255 0 0,-1 0 49 0 0,0 0 44 0 0,0 0 37 0 0,1 0 90 0 0,0 0 44 0 0,6 4 637 0 0,-5-4-553 0 0,0 1-94 0 0,-1-1-167 0 0,-1-1-42 0 0,2 1 283 0 0,0 0-43 0 0,1 0-38 0 0,-1 0-36 0 0,2 0 33 0 0,0 0-59 0 0,0-1-47 0 0,1 1-35 0 0,-5-1-53 0 0,1-1 0 0 0,0 1 0 0 0,0 0 0 0 0,0 0 0 0 0,0-1 0 0 0,-1 1 0 0 0,1-1 0 0 0,0 1 0 0 0,0-1-22 0 0,3-3 120 0 0,0 0 76 0 0,2-2-43 0 0,3 3-70 0 0,1-2-20 0 0,-11 5-60 0 0,1-1 0 0 0,-1 1 0 0 0,0 0 0 0 0,0-1 0 0 0,0 1 0 0 0,0-1 0 0 0,1 1 0 0 0,-1 0 0 0 0,0-1 0 0 0,0 1 0 0 0,0-1 0 0 0,0 1 0 0 0,0-1-1 0 0,0 1 1 0 0,0 0 0 0 0,0-1 0 0 0,0 1 0 0 0,0-1 0 0 0,0 1 0 0 0,-1-1 0 0 0,1 1 0 0 0,0 0 0 0 0,0-1 0 0 0,0 1 0 0 0,0 0 0 0 0,-1-1 0 0 0,1 1 0 0 0,0-1-1 0 0,-1 1-2 0 0,-5-20 140 0 0,1 3-16 0 0,-3 7-78 0 0,0 5-36 0 0,-5-5-10 0 0,13 9 0 0 0,-1 1 0 0 0,1-1 0 0 0,0 0 0 0 0,0 1 0 0 0,0-1 0 0 0,-1 1 0 0 0,1-1 0 0 0,0 1 0 0 0,-1-1 0 0 0,1 1 0 0 0,0-1 0 0 0,-1 1 0 0 0,1 0 0 0 0,-1-1 0 0 0,1 1 0 0 0,-1-1 0 0 0,1 1 0 0 0,-1 0 0 0 0,1 0 0 0 0,-1-1 0 0 0,1 1 0 0 0,-1 0 0 0 0,1 0 0 0 0,-1-1 0 0 0,1 1 0 0 0,-1 0 0 0 0,0 0 0 0 0,1 0 0 0 0,-4-1 0 0 0,-23-4 0 0 0,15 8 0 0 0,6-1 0 0 0,4-2 0 0 0,1 1 0 0 0,0-1 0 0 0,0 0 0 0 0,0 1 0 0 0,0-1 0 0 0,0 1 0 0 0,0 0 0 0 0,0-1 0 0 0,0 1 0 0 0,0 0 0 0 0,0-1 0 0 0,0 1 0 0 0,0 0 0 0 0,0 0 0 0 0,0 0 0 0 0,1 0 0 0 0,-1 0 0 0 0,0 0 0 0 0,0 0 0 0 0,0 2 0 0 0,1-1 0 0 0,-1 0 0 0 0,1 1 0 0 0,-1-1 0 0 0,1 0 0 0 0,0 1 0 0 0,0-1 0 0 0,0 2 0 0 0,0-2-2 0 0,0-1-1 0 0,-1 1 0 0 0,1-1 0 0 0,0 0 0 0 0,-1 1 0 0 0,1-1 0 0 0,-1 0 0 0 0,0 1 0 0 0,1-1 0 0 0,-1 0 0 0 0,0 0 1 0 0,0 0-1 0 0,0 1 0 0 0,1-1 0 0 0,-1 0 0 0 0,-1 0 3 0 0,1 0-2 0 0,-1 1-1 0 0,1-1 1 0 0,0 1 0 0 0,0-1-1 0 0,0 0 1 0 0,0 1 0 0 0,0 0-1 0 0,1-1 1 0 0,-1 1 0 0 0,0 0-1 0 0,1 0 3 0 0,-19 75 15 0 0,17-34 125 0 0,2-40-132 0 0,0-1 0 0 0,0 1 0 0 0,0-1 0 0 0,0 1-1 0 0,0 0 1 0 0,1-1 0 0 0,-1 1 0 0 0,1 0 0 0 0,-1-1 0 0 0,1 1 0 0 0,0-1 0 0 0,0 1-1 0 0,0-1 1 0 0,0 0 0 0 0,1 1 0 0 0,-1-1 0 0 0,2 2-8 0 0,-1-1 10 0 0,0-1 0 0 0,0 1 1 0 0,0-1-1 0 0,0 0 0 0 0,0 0 1 0 0,1 0-1 0 0,-1 0 0 0 0,1 0 1 0 0,-1 0-1 0 0,1-1 0 0 0,0 1 1 0 0,0-1-1 0 0,0 1 0 0 0,0-1 0 0 0,0 0 1 0 0,0-1-11 0 0,28 7 130 0 0,-23-5-49 0 0,2-2-58 0 0,-3-1-9 0 0,-6 1-84 0 0,3 0-41 0 0,-1 0 45 0 0,3 0 44 0 0,1 0 121 0 0,11-1 270 0 0,-12 1-316 0 0,-1-1-80 0 0,0 1-78 0 0,0-1-96 0 0,0 0-114 0 0,-1 1 11 0 0,-1-1-74 0 0,1 0-79 0 0,-1 0-86 0 0,1 0-93 0 0,-1 1-99 0 0,0-2-105 0 0,1 1-112 0 0,4-2-1310 0 0,5-2-1288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09:51:36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37 146 12264 0 0,'0'0'273'0'0,"0"0"40"0"0,0 0 23 0 0,0 0-33 0 0,1-1-196 0 0,-1 0-28 0 0,1 1 0 0 0,-1 0 1 0 0,1-1-1 0 0,-1 1 1 0 0,1-1-1 0 0,-1 1 1 0 0,1 0-1 0 0,-1-1 1 0 0,1 1-1 0 0,-1 0 0 0 0,1 0 1 0 0,0-1-1 0 0,-1 1 1 0 0,1 0-1 0 0,0 0 1 0 0,-1 0-1 0 0,1 0 1 0 0,-1 0-1 0 0,1 0 1 0 0,0 0-1 0 0,-1 0 0 0 0,1 0 1 0 0,0 0-1 0 0,-1 0 1 0 0,1 0-1 0 0,-1 0 1 0 0,1 1-1 0 0,0-1 1 0 0,-1 0-1 0 0,1 0 0 0 0,-1 1 1 0 0,1-1-1 0 0,-1 0 1 0 0,1 1-1 0 0,-1-1 1 0 0,1 1-1 0 0,-1-1 1 0 0,1 1-1 0 0,-1-1 0 0 0,1 1 1 0 0,-1-1-1 0 0,0 1 1 0 0,1-1-1 0 0,-1 1 1 0 0,0-1-1 0 0,0 1 1 0 0,1-1-1 0 0,-1 1 0 0 0,0 0 1 0 0,0-1-1 0 0,0 1 1 0 0,0 0-1 0 0,0-1 1 0 0,0 1-1 0 0,0-1 1 0 0,0 1-80 0 0,1 0-307 0 0,2 12 567 0 0,-1-1 0 0 0,0 1 0 0 0,0 0 0 0 0,-2 0 0 0 0,1 0 0 0 0,-2 0 0 0 0,1-1 0 0 0,-3 9-260 0 0,0 33 333 0 0,2-38-264 0 0,0 1-1 0 0,1-1 0 0 0,1 0 1 0 0,1 1-1 0 0,0-1 1 0 0,1 0-1 0 0,1 0 0 0 0,1 0 1 0 0,0 0-1 0 0,1-1 0 0 0,4 7-68 0 0,-7-17 47 0 0,1-1 0 0 0,-1 0 0 0 0,1 0 0 0 0,0-1 0 0 0,1 1 0 0 0,-1-1 0 0 0,1 0 0 0 0,-1 0 0 0 0,1 0 0 0 0,0-1 0 0 0,0 1 0 0 0,0-1 0 0 0,1-1 0 0 0,-1 1 0 0 0,0-1 0 0 0,1 0 0 0 0,-1 0 0 0 0,1 0 0 0 0,-1-1 0 0 0,1 1 0 0 0,-1-2 0 0 0,1 1 0 0 0,0 0-47 0 0,9 0 57 0 0,19 3 25 0 0,0-2 0 0 0,0-2 1 0 0,-1-1-1 0 0,1-1 1 0 0,19-6-83 0 0,-42 6-68 0 0,0 0 0 0 0,0 0 1 0 0,-1-2-1 0 0,1 1 0 0 0,-1-1 1 0 0,0-1-1 0 0,0 0 0 0 0,6-5 68 0 0,-1-19-2870 0 0,-14 19 1436 0 0</inkml:trace>
  <inkml:trace contextRef="#ctx0" brushRef="#br0" timeOffset="293.04">1 287 13016 0 0,'0'0'297'0'0,"0"0"39"0"0,0 0 17 0 0,8-4 73 0 0,3-1-218 0 0,1 1 1 0 0,0-1 0 0 0,0 2 0 0 0,0 0-1 0 0,0 0 1 0 0,0 1 0 0 0,0 0 0 0 0,1 1-1 0 0,-1 1 1 0 0,3 0-209 0 0,17-2 748 0 0,120 6 1012 0 0,-75-2-1216 0 0,-47 0-421 0 0,1-1 0 0 0,0-1 0 0 0,0-2 0 0 0,-1-2 0 0 0,11-2-123 0 0,-40 6-452 0 0,-1 0-195 0 0,0 0-38 0 0,0 0-10 0 0</inkml:trace>
  <inkml:trace contextRef="#ctx0" brushRef="#br0" timeOffset="487.187">55 80 13200 0 0,'-41'-37'1004'0'0,"48"22"608"0"0,-3 12-1498 0 0,-1 1 0 0 0,1-1 0 0 0,0 1 0 0 0,0-1 1 0 0,0 1-1 0 0,0 0 0 0 0,0 1 0 0 0,1-1 1 0 0,-1 1-1 0 0,1 0 0 0 0,-1 0 0 0 0,0 0 1 0 0,1 0-1 0 0,0 1 0 0 0,-1 0 0 0 0,1 0 1 0 0,0 0-115 0 0,19-2 184 0 0,132 1 165 0 0,-99 5-466 0 0,0 1-765 0 0,-20 1-3577 0 0,-9 0-1054 0 0</inkml:trace>
  <inkml:trace contextRef="#ctx0" brushRef="#br0" timeOffset="1082.313">849 188 11720 0 0,'0'0'264'0'0,"1"2"34"0"0,10 36 420 0 0,5-3-117 0 0,31 69 4699 0 0,-13-28-3180 0 0,1 7-1250 0 0,-22-56-674 0 0,-13-24-126 0 0,3 2 20 0 0,0 0 4 0 0,-2-4-12 0 0,-1-1 4 0 0,0 0 22 0 0,0 0 10 0 0,0 0 2 0 0,0 0-8 0 0,1-7-21 0 0,-2-85-151 0 0,0 29-475 0 0,3 53 437 0 0,-2 6 29 0 0,0 0 0 0 0,1 0-1 0 0,0 0 1 0 0,0 0 0 0 0,0 0 0 0 0,0 0 0 0 0,0 0 0 0 0,1 1 0 0 0,0-1 0 0 0,-1 0 0 0 0,2 1 0 0 0,-1-1 0 0 0,0 1 0 0 0,2-3 69 0 0,16-14-303 0 0,8 13 58 0 0,-2 10 174 0 0,-14 4 59 0 0,34 38-281 0 0,-22 24 533 0 0,-8-28 19 0 0,9 16 361 0 0,-23-55-462 0 0,-2-2 2 0 0,-1 0-130 0 0,1 0-1 0 0,0 0 1 0 0,0 0 0 0 0,0 0-1 0 0,0 0 1 0 0,0 0-1 0 0,0 0 1 0 0,-1 0 0 0 0,1 0-1 0 0,0 0 1 0 0,0 0-1 0 0,0 0 1 0 0,0 0-1 0 0,0 0 1 0 0,0 1 0 0 0,-1-1-1 0 0,1 0 1 0 0,0 0-1 0 0,0 0 1 0 0,0 0-1 0 0,0 0 1 0 0,0 0 0 0 0,0 0-1 0 0,0 0 1 0 0,0 1-1 0 0,0-1 1 0 0,0 0-1 0 0,-1 0 1 0 0,1 0 0 0 0,0 0-1 0 0,0 0 1 0 0,0 0-1 0 0,0 1-29 0 0,-4-42 99 0 0,4 36-164 0 0,0 0 0 0 0,0 0 0 0 0,0 1 0 0 0,1-1 0 0 0,0 0 0 0 0,0 0 0 0 0,0 1 0 0 0,0-1 0 0 0,1 0-1 0 0,0 1 1 0 0,-1-1 0 0 0,2 1 0 0 0,-1 0 0 0 0,0 0 0 0 0,1 0 0 0 0,0 0 0 0 0,0 0 0 0 0,0 0 0 0 0,2-1 65 0 0,-3 3-24 0 0,0-1 0 0 0,-1 1 0 0 0,1 0 0 0 0,0 0 0 0 0,0 0 0 0 0,0 0 0 0 0,1 0 0 0 0,-1 1 0 0 0,0-1 0 0 0,1 1 0 0 0,-1-1 1 0 0,1 1-1 0 0,-1 0 0 0 0,1 0 0 0 0,0 0 0 0 0,-1 0 0 0 0,1 0 0 0 0,0 1 0 0 0,0-1 0 0 0,-1 1 0 0 0,1 0 0 0 0,0 0 0 0 0,0 0 0 0 0,0 0 0 0 0,0 0 0 0 0,-1 1 0 0 0,1-1 0 0 0,0 1 0 0 0,0 0 0 0 0,-1 0 0 0 0,1 0 0 0 0,1 0 24 0 0,127 102 390 0 0,-68-46-206 0 0,18 4 16 0 0,-27-29-126 0 0,-53-31-149 0 0,30 8-614 0 0,-13-15-5898 0 0,-17 5 347 0 0</inkml:trace>
  <inkml:trace contextRef="#ctx0" brushRef="#br0" timeOffset="1350.373">1853 429 14944 0 0,'0'0'340'0'0,"0"0"50"0"0,0 0 24 0 0,0 0-54 0 0,0 0-167 0 0,1 2 185 0 0,53 114 3946 0 0,20-20-2982 0 0,-52-88-1394 0 0,-21-8-280 0 0,7-4-1524 0 0,0 0-3203 0 0,-1-5-1567 0 0</inkml:trace>
  <inkml:trace contextRef="#ctx0" brushRef="#br0" timeOffset="1505.35">1962 218 14312 0 0,'-4'-7'689'0'0,"-11"-10"190"0"0,3 14-573 0 0,11 3-309 0 0,1 0 0 0 0,-1 0 0 0 0,1 0 0 0 0,-1 0 0 0 0,1 0 0 0 0,-1 0-1 0 0,1 0 1 0 0,-1 0 0 0 0,1 0 0 0 0,-1 1 0 0 0,1-1 0 0 0,0 0 0 0 0,-1 0 0 0 0,1 0 0 0 0,-1 1-1 0 0,1-1 1 0 0,-1 0 0 0 0,1 1 0 0 0,0-1 0 0 0,-1 0 0 0 0,1 1 0 0 0,0-1 0 0 0,0 0 0 0 0,-1 1 0 0 0,1-1-1 0 0,0 1 1 0 0,0-1 0 0 0,-1 1 0 0 0,1-1 0 0 0,0 0 0 0 0,0 1 0 0 0,0-1 0 0 0,0 1 0 0 0,0-1-1 0 0,0 1 1 0 0,-1-1 0 0 0,1 1 0 0 0,0-1 0 0 0,1 1 0 0 0,-1-1 0 0 0,0 1 0 0 0,0-1 0 0 0,0 1-1 0 0,0-1 1 0 0,0 1 0 0 0,0-1 0 0 0,1 1 0 0 0,-1-1 3 0 0,0 0-5 0 0,4 8-1122 0 0,4-1-4218 0 0</inkml:trace>
  <inkml:trace contextRef="#ctx0" brushRef="#br0" timeOffset="1863.053">2379 263 14368 0 0,'0'0'330'0'0,"-1"-1"45"0"0,-7 1-310 0 0,0-1 1 0 0,0 1-1 0 0,0 1 1 0 0,0 0-1 0 0,1 0 0 0 0,-1 0 1 0 0,0 1-1 0 0,0 0 1 0 0,1 1-1 0 0,0-1 0 0 0,-1 1 1 0 0,1 1-1 0 0,0 0 1 0 0,-2 1-66 0 0,-10 4 157 0 0,17-8-139 0 0,0-1 0 0 0,0 1 1 0 0,0 0-1 0 0,0 0 0 0 0,0 1 0 0 0,0-1 0 0 0,1 0 0 0 0,-1 0 1 0 0,1 1-1 0 0,-1-1 0 0 0,1 1 0 0 0,-1 0 0 0 0,1-1 0 0 0,0 1 0 0 0,-1 0 1 0 0,1 0-1 0 0,0 0 0 0 0,1 0 0 0 0,-1 0 0 0 0,0 0 0 0 0,0 0 1 0 0,1 0-1 0 0,-1 0 0 0 0,1 0 0 0 0,0 0 0 0 0,-1 0 0 0 0,1 1 0 0 0,0-1 1 0 0,0 0-1 0 0,1 0 0 0 0,-1 0 0 0 0,0 0 0 0 0,1 0 0 0 0,-1 0 1 0 0,1 0-1 0 0,0 0 0 0 0,0 0 0 0 0,0 0 0 0 0,0 1-18 0 0,48 60 369 0 0,23 11-230 0 0,8-4 889 0 0,-78-69-962 0 0,-1-1 0 0 0,0 1-1 0 0,0-1 1 0 0,-1 1 0 0 0,1 0-1 0 0,0-1 1 0 0,0 1 0 0 0,0 0-1 0 0,0 0 1 0 0,-1 0 0 0 0,1 0-1 0 0,0 0 1 0 0,-1-1 0 0 0,1 1 0 0 0,-1 0-1 0 0,1 1 1 0 0,-1-1 0 0 0,1 0-1 0 0,-1 0 1 0 0,0 0 0 0 0,1 0-1 0 0,-1 0 1 0 0,0 0 0 0 0,0 0 0 0 0,0 1-1 0 0,0-1 1 0 0,0 0 0 0 0,0 0-1 0 0,0 0 1 0 0,0 0 0 0 0,-1 0-1 0 0,1 0 1 0 0,0 1 0 0 0,-1-1 0 0 0,1 0-1 0 0,-1 0 1 0 0,1 0 0 0 0,-1 0-1 0 0,1 0 1 0 0,-1 0 0 0 0,0 0-1 0 0,1-1 1 0 0,-1 1 0 0 0,0 0 0 0 0,0 0-1 0 0,0 0 1 0 0,0 0-66 0 0,-12 4 179 0 0,-1-1 0 0 0,1 0 1 0 0,-1-1-1 0 0,1-1 0 0 0,-1 0 0 0 0,0-1 0 0 0,-6 0-179 0 0,-33 5 102 0 0,-63 21-786 0 0,110-27-1096 0 0,5 0-852 0 0,1 0-3882 0 0</inkml:trace>
  <inkml:trace contextRef="#ctx0" brushRef="#br0" timeOffset="2177.658">2768 215 13472 0 0,'-8'-3'658'0'0,"1"2"-559"0"0,1 1-1 0 0,-1 0 1 0 0,1 0-1 0 0,-1 1 1 0 0,0 0 0 0 0,1 0-1 0 0,0 1 1 0 0,-1 0-1 0 0,1 0 1 0 0,0 0-1 0 0,-2 2-98 0 0,1-2 282 0 0,4-1-205 0 0,0 0 0 0 0,0 0 0 0 0,0 0 0 0 0,0 1 1 0 0,0-1-1 0 0,0 1 0 0 0,1-1 0 0 0,-1 1 1 0 0,0 0-1 0 0,1 0 0 0 0,0 0 0 0 0,-1 0 0 0 0,1 1 1 0 0,0-1-1 0 0,0 0 0 0 0,0 1 0 0 0,1 0 0 0 0,-1-1 1 0 0,1 1-1 0 0,-1 0 0 0 0,1 0 0 0 0,0 0 1 0 0,0 0-1 0 0,0 0 0 0 0,0 0 0 0 0,1 0 0 0 0,-1 0 1 0 0,1 0-1 0 0,0 1 0 0 0,0-1 0 0 0,0 0 1 0 0,0 0-1 0 0,1 0 0 0 0,-1 0 0 0 0,1 0 0 0 0,0 1-77 0 0,4 10 49 0 0,1 0-1 0 0,1 0 0 0 0,1-1 0 0 0,-1 0 0 0 0,2-1 0 0 0,0 0 0 0 0,0 0 0 0 0,4 2-48 0 0,22 30 97 0 0,36 51 945 0 0,-70-94-1007 0 0,-1 0-1 0 0,1 0 1 0 0,-1 0-1 0 0,1 0 0 0 0,-1 0 1 0 0,0 0-1 0 0,1 0 0 0 0,-1 0 1 0 0,0 0-1 0 0,0 0 1 0 0,0 0-1 0 0,0 0 0 0 0,0 0 1 0 0,0 0-1 0 0,0 0 0 0 0,0 0 1 0 0,0 0-1 0 0,0 0 1 0 0,-1 0-1 0 0,1 0 0 0 0,0 0 1 0 0,-1 0-1 0 0,1 0 1 0 0,-1 0-1 0 0,1 0 0 0 0,-1 0 1 0 0,1 0-1 0 0,-1 0 0 0 0,0 0 1 0 0,1 0-1 0 0,-1-1 1 0 0,0 1-1 0 0,0 0 0 0 0,1-1 1 0 0,-1 1-1 0 0,0 0 0 0 0,0-1 1 0 0,0 1-1 0 0,0-1 1 0 0,0 1-1 0 0,0-1 0 0 0,0 0 1 0 0,0 1-1 0 0,-1-1-34 0 0,-54 14 736 0 0,46-12-667 0 0,-118 11 157 0 0,69-12-1216 0 0,58-1 442 0 0,1 0-100 0 0,0 0-1220 0 0,0 0-4797 0 0</inkml:trace>
  <inkml:trace contextRef="#ctx0" brushRef="#br0" timeOffset="2455.73">3029 432 15944 0 0,'0'0'465'0'0,"0"0"-4"0"0,2 2-294 0 0,39 52 2507 0 0,-5 5 418 0 0,33 35-1581 0 0,-7-13-1343 0 0,-62-80-405 0 0,0-1-91 0 0,0 0-22 0 0,0 0-162 0 0,0 0-673 0 0,-8-3-1847 0 0,1 0 1473 0 0</inkml:trace>
  <inkml:trace contextRef="#ctx0" brushRef="#br0" timeOffset="2743.567">3192 245 12608 0 0,'0'0'280'0'0,"0"0"56"0"0,0 0 16 0 0,0 0 0 0 0,0 0-288 0 0,0 0-64 0 0,0 0 0 0 0,0 0 0 0 0,0 0 0 0 0,0 0 64 0 0,9-3-64 0 0,-9 3 64 0 0,7 0-64 0 0,1 0 0 0 0,0 3 0 0 0,3 2-3776 0 0,1 2-736 0 0</inkml:trace>
  <inkml:trace contextRef="#ctx0" brushRef="#br0" timeOffset="3222.086">3675 333 12152 0 0,'0'0'273'0'0,"-8"2"375"0"0,-155 48 996 0 0,147-45-1255 0 0,-1 1 1 0 0,1 0-1 0 0,0 2 0 0 0,0 0 0 0 0,1 0 1 0 0,0 2-1 0 0,1 0 0 0 0,-13 11-389 0 0,24-19 60 0 0,1 0-1 0 0,-1 1 0 0 0,1-1 0 0 0,0 0 0 0 0,0 1 0 0 0,0 0 0 0 0,1-1 0 0 0,-1 1 0 0 0,0 0 1 0 0,1 0-1 0 0,0 0 0 0 0,0 0 0 0 0,0 0 0 0 0,0 0 0 0 0,0 0 0 0 0,0 0 0 0 0,1 0 0 0 0,0 1 1 0 0,0-1-1 0 0,-1 0 0 0 0,2 2-59 0 0,0-3 21 0 0,0-1 1 0 0,0 1 0 0 0,0-1 0 0 0,1 1-1 0 0,-1-1 1 0 0,0 0 0 0 0,1 0-1 0 0,-1 0 1 0 0,1 0 0 0 0,0 0 0 0 0,-1 0-1 0 0,1 0 1 0 0,0 0 0 0 0,-1-1-1 0 0,1 1 1 0 0,0-1 0 0 0,0 1-1 0 0,0-1 1 0 0,0 0 0 0 0,-1 1 0 0 0,1-1-1 0 0,0 0 1 0 0,0 0 0 0 0,0 0-1 0 0,1-1-21 0 0,8 2 12 0 0,0-1-1 0 0,0-1 0 0 0,0 0 0 0 0,0 0 0 0 0,0-1 0 0 0,0-1 0 0 0,0 1 0 0 0,0-2 0 0 0,0 0-11 0 0,89-38-1369 0 0,-85 36 1074 0 0,-4 0 114 0 0,0 0 0 0 0,0 0 0 0 0,1 1 0 0 0,0 1 0 0 0,0 0 0 0 0,1 1 0 0 0,-1 0 0 0 0,0 1 0 0 0,1 0 0 0 0,0 1 0 0 0,-1 0 0 0 0,1 1 0 0 0,0 1 0 0 0,0 0 0 0 0,11 2 181 0 0,-19 1 81 0 0,1 0 1 0 0,-1 0-1 0 0,0 0 1 0 0,0 0-1 0 0,-1 1 1 0 0,1 0 0 0 0,-1 0-1 0 0,0 0 1 0 0,0 0-1 0 0,0 1 1 0 0,-1-1 0 0 0,0 1-1 0 0,0 0 1 0 0,-1 0-1 0 0,1 0 1 0 0,-1 0-1 0 0,-1 1 1 0 0,1-1 0 0 0,-1 0-1 0 0,0 1 1 0 0,0 0-1 0 0,-1-1 1 0 0,0 1 0 0 0,0-1-1 0 0,-1 6-81 0 0,7 42 1088 0 0,-4-42 24 0 0,-4-14 576 0 0,2-5-1769 0 0,0 0 0 0 0,0 0 0 0 0,1 0 0 0 0,0 0 0 0 0,0 0 0 0 0,1 0 0 0 0,-1 0-1 0 0,2 0 1 0 0,-1 1 0 0 0,1-1 0 0 0,0 1 0 0 0,0 0 0 0 0,1-1 0 0 0,-1 1 0 0 0,1 1 0 0 0,1-1 0 0 0,-1 1-1 0 0,1-1 1 0 0,0 1 0 0 0,3-2 81 0 0,4-7-290 0 0,-1-1 126 0 0,0 1 0 0 0,1 0 0 0 0,1 0-1 0 0,0 1 1 0 0,0 1 0 0 0,2 0 0 0 0,-1 1-1 0 0,2 1 1 0 0,-1 0 0 0 0,1 1 0 0 0,1 1-1 0 0,-1 0 1 0 0,2 1 0 0 0,-1 1-1 0 0,3 0 165 0 0,-15 5 94 0 0,1 0-1 0 0,0 0 0 0 0,-1 0 0 0 0,1 1 0 0 0,0 0 0 0 0,0 0 0 0 0,-1 0 0 0 0,1 1 0 0 0,0 0 0 0 0,-1 0 0 0 0,1 1 0 0 0,-1-1 0 0 0,1 1 0 0 0,-1 0 0 0 0,0 1 0 0 0,0-1 0 0 0,0 1 0 0 0,0 0 0 0 0,1 1-93 0 0,5 5 160 0 0,0 0-1 0 0,-1 2 0 0 0,0-1 1 0 0,-1 1-1 0 0,0 0 0 0 0,0 1 0 0 0,-2 0 1 0 0,1 1-1 0 0,-1-1 0 0 0,-1 1 0 0 0,2 6-159 0 0,42 87-393 0 0,-46-99 34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6:56:02.62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15 267 9184 0 0,'0'0'208'0'0,"0"0"33"0"0,0 0 14 0 0,0 0 21 0 0,0 0 84 0 0,0 0 37 0 0,0 0 10 0 0,0 1-21 0 0,5 14 72 0 0,-2 1-37 0 0,-2-1-39 0 0,0 1-40 0 0,-2 0-39 0 0,0 1-42 0 0,-1-1-43 0 0,1 1-43 0 0,-1-1-44 0 0,0 0-46 0 0,1 0-47 0 0,1 0-46 0 0,-1 1 116 0 0,1-1-36 0 0,-1 34 57 0 0,0-27-34 0 0,0 0 77 0 0,1-7 6 0 0,0-1 64 0 0,0-13-134 0 0,0-2-4 0 0,0 0 0 0 0,0 0 1 0 0,0 0 6 0 0,0 0 1 0 0,0 0 0 0 0,0 0-8 0 0,0-3-32 0 0,6-14 9 0 0,1-2-46 0 0,1 0-46 0 0,3 1-42 0 0,0 0-40 0 0,3 1-40 0 0,1 3-36 0 0,1 2-35 0 0,11 0 5 0 0,-8 7 120 0 0,-2 3 110 0 0,-9 2 30 0 0,-1 0 40 0 0,-5 0-37 0 0,1 3-162 0 0,7 5-54 0 0,-6-5 58 0 0,-3-2-12 0 0,1 3 196 0 0,4 3-38 0 0,-4-5-14 0 0,8 14 138 0 0,-8-12-145 0 0,0 0-1 0 0,-1 0 0 0 0,1 0 0 0 0,-1 1 0 0 0,0-1 1 0 0,-1 0-1 0 0,1 1 0 0 0,-1-1 0 0 0,1 2-30 0 0,-3 10 139 0 0,-2 0 67 0 0,-4-2 95 0 0,3-7-106 0 0,-1-1 35 0 0,-8 3 123 0 0,-1-1-90 0 0,-2-1-75 0 0,-2-2-61 0 0,-11 1-8 0 0,-13 0-15 0 0,31-5-65 0 0,10-1-244 0 0,0 1 79 0 0,-1-1 67 0 0,1 0 55 0 0,-3 0 113 0 0,-2-1 204 0 0,3 1-207 0 0,1 0-61 0 0,0-1-93 0 0,0 1-81 0 0,1 0-98 0 0,-1 0-115 0 0,2 0 124 0 0,-1-1-36 0 0,1 1-36 0 0,0 0-40 0 0,-1 0-40 0 0,1 0-44 0 0,0 0-44 0 0,-1 0-48 0 0,1 0-49 0 0,-1 0-51 0 0,2 0-852 0 0</inkml:trace>
  <inkml:trace contextRef="#ctx0" brushRef="#br0" timeOffset="651.191">486 376 10104 0 0,'0'0'230'0'0,"0"0"30"0"0,0 0 19 0 0,0 0 4 0 0,0 0-15 0 0,0 1-3 0 0,-1 0-96 0 0,-1 0-73 0 0,-4 3 58 0 0,4-1-48 0 0,-30 23 678 0 0,20-17-532 0 0,2 0-38 0 0,-16 15 367 0 0,18-15-417 0 0,-1-1-35 0 0,-1 3-35 0 0,-4 4 55 0 0,1 2 60 0 0,0 6 100 0 0,10-17-178 0 0,0 1 0 0 0,0 0 1 0 0,1 0-1 0 0,0 0-131 0 0,1-3 55 0 0,-1 5 121 0 0,1 5 152 0 0,1-13-308 0 0,0 0 1 0 0,0-1-1 0 0,0 1 1 0 0,1 0-1 0 0,-1 0 1 0 0,0-1-1 0 0,1 1 1 0 0,-1 0-1 0 0,0 0 1 0 0,1-1-1 0 0,-1 1 1 0 0,1 0-1 0 0,-1-1 1 0 0,1 1-1 0 0,-1-1-20 0 0,10 6 140 0 0,-9-6-118 0 0,1 1-1 0 0,-1-1 0 0 0,1 1 1 0 0,-1-1-1 0 0,1 0 0 0 0,-1 0 1 0 0,1 0-1 0 0,-1 0 1 0 0,1 0-1 0 0,-1 0 0 0 0,1 0 1 0 0,-1 0-1 0 0,2-1-21 0 0,-1 1 20 0 0,0-1-1 0 0,0 0 1 0 0,-1 0-1 0 0,1 0 1 0 0,0 0-1 0 0,0 0 1 0 0,-1 0-1 0 0,1 0 1 0 0,1-1-20 0 0,10-13 89 0 0,4-10-4 0 0,2-3 19 0 0,-1 9-44 0 0,-11 10-23 0 0,0 1 0 0 0,0 1 0 0 0,1-1 0 0 0,0 1 0 0 0,5-2-37 0 0,-13 8-34 0 0,3 0 104 0 0,-1 1-104 0 0,-1 2-100 0 0,-1-1 17 0 0,1 0-42 0 0,6 69 42 0 0,-5 5 117 0 0,-1-71 68 0 0,-1 0-40 0 0,1 16-92 0 0,0-13 113 0 0,-1-3 19 0 0,1-1 39 0 0,-1 1 45 0 0,0 0 52 0 0,0-1 60 0 0,0 1 65 0 0,1-7-206 0 0,1 0-42 0 0,1-1-24 0 0,3-2-16 0 0,-1 0 17 0 0,5-10 56 0 0,2-8-75 0 0,-1 2 12 0 0,-3 7-46 0 0,1 1 0 0 0,0-1-1 0 0,11-11-4 0 0,-17 21-1 0 0,1 1 0 0 0,0 0 0 0 0,0 0 1 0 0,1 0-1 0 0,-1 1 0 0 0,1 0 0 0 0,0-1 0 0 0,0 2 0 0 0,0-1 0 0 0,0 0 0 0 0,0 1 0 0 0,1 0 0 0 0,3-1 1 0 0,-2 1-31 0 0,1 0 8 0 0,8 12 23 0 0,-5 4 79 0 0,-8-8-61 0 0,-1-1-1 0 0,0 1 1 0 0,0-1-1 0 0,0 1 1 0 0,-1 0-1 0 0,1 2-17 0 0,1 7 72 0 0,1-1 47 0 0,-1 1-10 0 0,-1-2-54 0 0,3-1-58 0 0,-1-5 9 0 0,1 1 63 0 0,-4-7-65 0 0,-1-1-229 0 0,1 0 52 0 0,-1 0 48 0 0,0 0 42 0 0,0 0 33 0 0,1 0 45 0 0,-1 0 63 0 0,1 0 53 0 0,2 0 222 0 0,-2 0-277 0 0,0 0-60 0 0,0 0-61 0 0,0 0-66 0 0,0 0-79 0 0,0 0-90 0 0,0 0-27 0 0,-1 0-77 0 0,1 0-83 0 0,0 0-91 0 0,0 0-97 0 0,-1-1-103 0 0,1 1-111 0 0,-1 0-116 0 0,3-1-364 0 0,0 0-43 0 0,5-2-1601 0 0</inkml:trace>
  <inkml:trace contextRef="#ctx0" brushRef="#br0" timeOffset="1150.856">1081 382 13168 0 0,'0'0'388'0'0,"-3"2"-110"0"0,-1 1-133 0 0,1 0-65 0 0,0-1-51 0 0,-8 3 16 0 0,0 2 80 0 0,-2 3 102 0 0,-5 6 205 0 0,0 2 15 0 0,8-6-194 0 0,1-2-98 0 0,1 0-70 0 0,3-5 29 0 0,2 0 1 0 0,-1 1-1 0 0,1 0 1 0 0,-3 4-115 0 0,-9 27 402 0 0,6-14-168 0 0,3-3-56 0 0,6-17-156 0 0,-1 0 0 0 0,1 0 0 0 0,0 0 1 0 0,0 0-1 0 0,1 0 0 0 0,-1 0 0 0 0,0-1 0 0 0,1 1 0 0 0,0 1-22 0 0,-1-2 14 0 0,1-1 0 0 0,0 1 1 0 0,-1-1-1 0 0,1 1 0 0 0,0-1 0 0 0,0 0 0 0 0,0 1 0 0 0,0-1 0 0 0,0 0 0 0 0,0 0 0 0 0,0 1 0 0 0,0-1 0 0 0,0 0 0 0 0,1 0 0 0 0,-1 0 0 0 0,1 0-14 0 0,0 0 22 0 0,0 0 1 0 0,-1-1-1 0 0,1 1 0 0 0,0 0 0 0 0,0-1 1 0 0,0 0-1 0 0,-1 1 0 0 0,1-1 0 0 0,0 0 0 0 0,2 0-22 0 0,0 0 22 0 0,0 0 0 0 0,1 0-1 0 0,-1-1 1 0 0,0 0-1 0 0,1 0 1 0 0,-1 0-1 0 0,0 0 1 0 0,0 0-1 0 0,0-1 1 0 0,0 0-1 0 0,0 0 1 0 0,0 0-1 0 0,-1 0 1 0 0,1-1-22 0 0,2-2 23 0 0,-1 0 0 0 0,0 0 1 0 0,0 0-1 0 0,0-1 0 0 0,-1 1 1 0 0,0-1-1 0 0,0 0 0 0 0,1-3-23 0 0,19-38 86 0 0,-11 18 43 0 0,-1 0-1 0 0,5-25-128 0 0,1-20 85 0 0,27-171-73 0 0,-39 214-11 0 0,1-5 0 0 0,-1 13 51 0 0,-6 23-50 0 0,0-1 1 0 0,0 1-1 0 0,0-1 1 0 0,0 1-1 0 0,0 0 1 0 0,0-1-1 0 0,0 1 1 0 0,0-1-1 0 0,0 1 1 0 0,0 0-1 0 0,0-1 1 0 0,0 1-1 0 0,1 0 1 0 0,-1-1-1 0 0,0 1 1 0 0,0 0-1 0 0,0-1 1 0 0,1 1-1 0 0,-1 0 1 0 0,0-1-1 0 0,0 1 1 0 0,1 0-1 0 0,-1 0 1 0 0,0-1-1 0 0,1 1 1 0 0,-1 0-1 0 0,0 0 1 0 0,1 0-3 0 0,3 9 11 0 0,-1 17-18 0 0,-5 32-58 0 0,-8 40 65 0 0,1-8 1 0 0,5-49-2 0 0,0-4 26 0 0,2 0 39 0 0,2-4 127 0 0,2 0 61 0 0,1 0 53 0 0,2-2 43 0 0,0-5-101 0 0,2 9-4 0 0,-1-20-111 0 0,-5-11-105 0 0,1-1 0 0 0,0 1 0 0 0,1 0 0 0 0,-1-1 1 0 0,1 0-1 0 0,-1 1 0 0 0,1-1 0 0 0,0 0 0 0 0,0 0 0 0 0,0-1 1 0 0,1 1-1 0 0,-1 0 0 0 0,0-1 0 0 0,1 0 0 0 0,0 0 0 0 0,0 0 1 0 0,-1-1-1 0 0,1 1 0 0 0,0-1 0 0 0,0 0 0 0 0,3 1-27 0 0,-3-1-176 0 0,1 0 77 0 0,0 0 67 0 0,0 0 54 0 0,4 1 138 0 0,6 0 235 0 0,-8-1-253 0 0,-1 0-57 0 0,1-1-93 0 0,-3 0-53 0 0,0 0-51 0 0,0 1-56 0 0,0-1-65 0 0,1 0-94 0 0,-1 0-88 0 0,0 0-98 0 0,1 0-105 0 0,-1 0-112 0 0,1 0-122 0 0,-3 0 378 0 0,0 0-34 0 0,0 0-34 0 0,0 0-35 0 0,3 0-698 0 0,0 0-37 0 0,10 0-2755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6:57:31.65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5578 10 4320 0 0,'0'0'99'0'0,"0"0"11"0"0,1 0 9 0 0,4 0-33 0 0,-2 0-48 0 0,0-4-49 0 0,-1 2 29 0 0,-1 2 74 0 0,5-1-68 0 0,-4 0 51 0 0,-1 0 101 0 0,0 1-37 0 0,-1 0 41 0 0,-1 0 46 0 0,1 0 51 0 0,-11 0-142 0 0,0 2-45 0 0,-14 3-5 0 0,-8 1-51 0 0,11 0-36 0 0,5-2 14 0 0,5-3 38 0 0,-28 1-23 0 0,19 0 60 0 0,0-2 99 0 0,12 1-99 0 0,-1 0 1 0 0,0 0-1 0 0,-6 2-87 0 0,1 0 25 0 0,-2-1-84 0 0,2-1-35 0 0,-1-1 78 0 0,-4 0 67 0 0,-8 4 81 0 0,21-3-117 0 0,0 0 1 0 0,0 0-1 0 0,0 0 0 0 0,-1-1 0 0 0,-2 0-15 0 0,-23-2 126 0 0,14 0 2 0 0,1 2 51 0 0,-13 0 318 0 0,10 0-205 0 0,3 0-91 0 0,1 0-52 0 0,-7 0-4 0 0,-10 3-54 0 0,-1 0-46 0 0,12-3 17 0 0,-78 0-50 0 0,22 2-30 0 0,45 2 53 0 0,27-3 31 0 0,-15 2 75 0 0,11-2-111 0 0,0 0-34 0 0,-15 0 31 0 0,0 2 0 0 0,-14 3-27 0 0,-16 0 10 0 0,26-3-10 0 0,-23 6 0 0 0,28-5-25 0 0,0-1 1 0 0,0-1-1 0 0,-19-2 25 0 0,-92 3-128 0 0,113-2 102 0 0,-13 2-70 0 0,2 0 2 0 0,11-2 70 0 0,-5 1-34 0 0,21-1 31 0 0,0 0 1 0 0,1 0-1 0 0,-1-1 1 0 0,-4-1 26 0 0,-14 0-50 0 0,-34 3-150 0 0,38 0 174 0 0,-27 0-8 0 0,-6 1-4 0 0,28 1-10 0 0,13-1-19 0 0,-1-1 0 0 0,1-1 1 0 0,-5 0 66 0 0,-1-1-186 0 0,-1 2 69 0 0,-4 0 45 0 0,-12 3 47 0 0,2-1 22 0 0,10 1-96 0 0,3 0-13 0 0,-24 2-57 0 0,34-5 106 0 0,-1 0-33 0 0,1 0-48 0 0,-1 0-60 0 0,-1 0-22 0 0,-1 1 53 0 0,-4 1 10 0 0,-11-1 3 0 0,7-1 146 0 0,1 0 0 0 0,-1 2 0 0 0,1 0 0 0 0,0 1 0 0 0,0 1 0 0 0,-18 9 14 0 0,20-10-5 0 0,15-4 9 0 0,1 0 0 0 0,-1 0 0 0 0,1 0 0 0 0,-1 1 1 0 0,1-1-1 0 0,0 1 0 0 0,-3 1-4 0 0,4-1 43 0 0,0-1 0 0 0,0 0 1 0 0,0 0-1 0 0,-1 0 0 0 0,1 0 0 0 0,0-1 1 0 0,0 1-1 0 0,-1 0-43 0 0,1-1 37 0 0,0 1-1 0 0,0-1 1 0 0,0 1 0 0 0,0 0 0 0 0,0 0-1 0 0,0 0 1 0 0,0 0 0 0 0,0 0-37 0 0,-6 5 233 0 0,-1-1-60 0 0,-8 6 48 0 0,-8 5 10 0 0,15-9-89 0 0,-17 18 207 0 0,-6 16 74 0 0,19-24-219 0 0,3-1-7 0 0,6-6-24 0 0,1 0-1 0 0,0-1 0 0 0,-1 4-172 0 0,0 2 154 0 0,0 0-46 0 0,-2 11 23 0 0,4 15 4 0 0,-1-17-49 0 0,4-22-82 0 0,-1 1 0 0 0,0 0-1 0 0,1 0 1 0 0,0-1 0 0 0,0 1 0 0 0,-1 0 0 0 0,2 0 0 0 0,-1-1 0 0 0,0 1-1 0 0,0 0 1 0 0,2 2-4 0 0,2 16 172 0 0,-4 1-38 0 0,0-17-112 0 0,0 0 1 0 0,0 0 0 0 0,1-1 0 0 0,-1 1 0 0 0,1 0 0 0 0,0 0-1 0 0,0-1 1 0 0,1 2-23 0 0,4 12 81 0 0,-2 11-27 0 0,0-3 6 0 0,1 15 44 0 0,-2-13-26 0 0,0-11-57 0 0,0 23-109 0 0,-1-28 100 0 0,-1 0 1 0 0,0 0 0 0 0,-1 0 0 0 0,0 0 0 0 0,-1 7-13 0 0,-9 37-25 0 0,6-39 12 0 0,1 1 0 0 0,1-1 0 0 0,0 11 13 0 0,-4 77 0 0 0,7-84 0 0 0,-1-16 0 0 0,1 1 0 0 0,-1 0 0 0 0,-1-1 0 0 0,1 5 0 0 0,-1-8 0 0 0,1 0 0 0 0,0 0 0 0 0,0 0 0 0 0,0 0 0 0 0,1 0 0 0 0,-1 0 0 0 0,0 0 0 0 0,1 1 0 0 0,0-1 0 0 0,-1 0 0 0 0,0 0 0 0 0,1 0 0 0 0,-1 0 0 0 0,0 0 0 0 0,0 0 0 0 0,0 0 0 0 0,0 0 0 0 0,0 0 0 0 0,-1 0 0 0 0,0 1 0 0 0,-1 12 0 0 0,6 63 128 0 0,-5-76-128 0 0,5 12 0 0 0,13 35 117 0 0,-15-42-77 0 0,3 3 53 0 0,5 5-63 0 0,8 4-30 0 0,-16-16 0 0 0,8 6 0 0 0,9 6 0 0 0,5 0 60 0 0,13 2 169 0 0,6-5-4 0 0,-9-4-170 0 0,-28-7-58 0 0,12 3-239 0 0,2 0 104 0 0,5 0 71 0 0,-13-2 67 0 0,-1 1 0 0 0,0 0 1 0 0,11 5-1 0 0,-15-6 0 0 0,0 1 0 0 0,1-1 0 0 0,6 1 0 0 0,20 6 0 0 0,-17-4-4 0 0,0 0 0 0 0,0-1 0 0 0,8 0 4 0 0,0 0 34 0 0,-1 2 72 0 0,-12-4 105 0 0,0 0-110 0 0,2 0-90 0 0,7 0-131 0 0,-1-1-36 0 0,-6 1 103 0 0,-2 0 77 0 0,0 0 87 0 0,0 0 21 0 0,2-1-70 0 0,-1 1-83 0 0,-1 0-99 0 0,2 1-43 0 0,0-1 80 0 0,3 1 60 0 0,8-1 78 0 0,0 1 3 0 0,-8-1-76 0 0,-6-1 2 0 0,1-1 0 0 0,0 0 1 0 0,-1-1-1 0 0,1 0 0 0 0,6-2 16 0 0,0 0-9 0 0,38-7 36 0 0,-34 5-9 0 0,-1 2 1 0 0,3 0-19 0 0,5-2 11 0 0,-11 2 44 0 0,1 2 56 0 0,3 0 46 0 0,-6 0-105 0 0,0-1-35 0 0,12-1-20 0 0,5 1-165 0 0,0 1 95 0 0,-4 0 73 0 0,0 0 48 0 0,28-6 145 0 0,-15 1-199 0 0,-21 3-36 0 0,1 0-54 0 0,-13 1 60 0 0,1 0 34 0 0,6 0 49 0 0,-1 0 39 0 0,26-4 169 0 0,-28 4-213 0 0,0-1-45 0 0,10-1-62 0 0,-1 2 0 0 0,5 0 65 0 0,4-1 4 0 0,-1-1 82 0 0,12-2-73 0 0,-23 4-14 0 0,-1-1 0 0 0,16-5 1 0 0,97-23 0 0 0,-82 19 0 0 0,9 1 0 0 0,4 0 0 0 0,-9 1 40 0 0,-24 6 53 0 0,21-7-93 0 0,42-11 12 0 0,-47 12-13 0 0,33-12 1 0 0,-52 14 0 0 0,17-3-69 0 0,-1 0 50 0 0,86-18 21 0 0,-101 23 6 0 0,-2 1 19 0 0,0 0 35 0 0,47-9 165 0 0,-41 8-169 0 0,5-2-45 0 0,17-6 90 0 0,-18 4-26 0 0,48-12 322 0 0,-48 7-183 0 0,-5 2-47 0 0,-17 7-63 0 0,-7 2-13 0 0,-1 0 1 0 0,0 0-1 0 0,0 0 0 0 0,1-3-93 0 0,2-1 74 0 0,0 1-44 0 0,-8 7-27 0 0,1-1 1 0 0,-1 1 0 0 0,0 0 0 0 0,1-1 0 0 0,-1 1 0 0 0,0 0 0 0 0,1-1 0 0 0,-1 1 0 0 0,0-1 0 0 0,0 1 0 0 0,1-1-1 0 0,-1 1 1 0 0,0-1 0 0 0,0 1 0 0 0,0-1 0 0 0,1 1 0 0 0,-1-1 0 0 0,0 1 0 0 0,0-1 0 0 0,0 1 0 0 0,0-1 0 0 0,0 1-1 0 0,0-1 1 0 0,0 1 0 0 0,0-1 0 0 0,-1 1 0 0 0,1-1 0 0 0,0 1-4 0 0,0-1 8 0 0,0 0-1 0 0,0 1 1 0 0,0-1 0 0 0,0 1 0 0 0,0-1-1 0 0,-1 0 1 0 0,2 1 0 0 0,-1-1 0 0 0,0 0-1 0 0,0 1 1 0 0,0-1 0 0 0,0 0 0 0 0,0 1 0 0 0,0-1-1 0 0,1 1 1 0 0,-1-1 0 0 0,0 1 0 0 0,1-1-1 0 0,-1 0 1 0 0,0 1 0 0 0,1-1 0 0 0,-1 1-8 0 0,5-5 33 0 0,-4 4-16 0 0,0-1 0 0 0,1 1 0 0 0,-1 0 0 0 0,0-1 0 0 0,0 1 0 0 0,0-1 0 0 0,0 1 0 0 0,0-1 0 0 0,-1 1 0 0 0,1-1 0 0 0,0 0-17 0 0,-1-9 57 0 0,0 9-51 0 0,0 1 0 0 0,0-1 0 0 0,1 0 1 0 0,-1 1-1 0 0,0-1 0 0 0,1 0 0 0 0,-1 1 1 0 0,1-1-1 0 0,-1 1 0 0 0,1-1 0 0 0,0 1 0 0 0,0-1 1 0 0,-1 1-1 0 0,1-1 0 0 0,0 1 0 0 0,0 0 0 0 0,1-1 1 0 0,0 0-7 0 0,-1 1 3 0 0,0 0 0 0 0,0 0 1 0 0,0-1-1 0 0,0 1 1 0 0,0 0-1 0 0,0-1 0 0 0,-1 1 1 0 0,1-1-1 0 0,0 1 1 0 0,-1-1-1 0 0,1 1 0 0 0,-1-1 1 0 0,1 1-1 0 0,-1-1 1 0 0,0 0-4 0 0,0-6-3 0 0,0 6 6 0 0,0 1-1 0 0,0 0 1 0 0,-1-1-1 0 0,2 1 0 0 0,-1 0 1 0 0,0-1-1 0 0,0 1 1 0 0,0 0-1 0 0,1 0 0 0 0,-1-1 1 0 0,0 1-1 0 0,1 0 1 0 0,-1 0-1 0 0,1-1 1 0 0,0 1-1 0 0,-1 0 0 0 0,1 0 1 0 0,0 0-1 0 0,0 0 1 0 0,-1 0-1 0 0,1 0 0 0 0,0 0 1 0 0,1 0-3 0 0,-2 0 0 0 0,1 0 1 0 0,0 0-1 0 0,-1 0 0 0 0,1 0 1 0 0,-1 0-1 0 0,1 0 1 0 0,-1 0-1 0 0,0 0 0 0 0,1-1 1 0 0,-1 1-1 0 0,0 0 0 0 0,0 0 1 0 0,0 0-1 0 0,0-1 1 0 0,0 1-1 0 0,0 0 0 0 0,0 0 1 0 0,0 0-1 0 0,-1 0 1 0 0,1-1-1 0 0,0 1 0 0 0,-1 0 1 0 0,1-1-1 0 0,-3-10 15 0 0,4-1 38 0 0,0 10-46 0 0,-1-1-1 0 0,0 1 1 0 0,1 0-1 0 0,-1 0 0 0 0,0 0 1 0 0,0-1-1 0 0,-1 1 1 0 0,1 0-1 0 0,-1 0 1 0 0,0 0-1 0 0,0-3-6 0 0,-11-19 7 0 0,12 24-8 0 0,-1 0 1 0 0,0-1 0 0 0,1 1 0 0 0,0-1 0 0 0,-1 1 0 0 0,1 0 0 0 0,0-1 0 0 0,-1 1 0 0 0,1-1 0 0 0,0 0 0 0 0,0 1 0 0 0,0-1 0 0 0,1 1 0 0 0,-1-1 0 0 0,0 0 0 0 0,1 0 0 0 0,-1 1 1 0 0,0-1 0 0 0,0 1 0 0 0,0-1 0 0 0,0 1-1 0 0,0-1 1 0 0,0 0 0 0 0,0 1 0 0 0,-1-1-1 0 0,1 1 1 0 0,0-1 0 0 0,-1 1 0 0 0,1-1-1 0 0,-1 1 1 0 0,0-1-1 0 0,-10-14 35 0 0,8 12-24 0 0,1 0-1 0 0,-1 0 0 0 0,0 0 0 0 0,1 0 0 0 0,0-1 1 0 0,0 1-1 0 0,0-1-10 0 0,-16-38 11 0 0,0 2-11 0 0,16 36 0 0 0,0 0 0 0 0,0 0 0 0 0,0 1 0 0 0,0-1 0 0 0,-1 0 0 0 0,1 1 0 0 0,-1 0 0 0 0,-2-2 0 0 0,-19-38 0 0 0,-8 0 3 0 0,-26-37-7 0 0,22 25 58 0 0,28 42 10 0 0,-1-1-39 0 0,-1-1-30 0 0,-27-51-109 0 0,28 48 132 0 0,-1 1 53 0 0,4 7-97 0 0,-2-7-62 0 0,-1 0 20 0 0,4 7 82 0 0,1 4-81 0 0,1-1 44 0 0,-1 0 38 0 0,-2-6 53 0 0,-2-3 10 0 0,3 6-93 0 0,0 2-74 0 0,0 0-93 0 0,1 2-58 0 0,-1 0-96 0 0,-1 0-107 0 0,0 1-123 0 0,5 5 240 0 0,0-1-49 0 0,-1 1-42 0 0,1-1-37 0 0,0 1-134 0 0,-1-1-37 0 0,-3-4-1379 0 0,5 6 1993 0 0</inkml:trace>
  <inkml:trace contextRef="#ctx0" brushRef="#br0" timeOffset="909.09">2925 443 3824 0 0,'0'0'83'0'0,"0"0"11"0"0,0 0 12 0 0,2-1-9 0 0,7-2-76 0 0,3 0-21 0 0,-5 0 34 0 0,-6 2 142 0 0,-1 1 46 0 0,0 0-78 0 0,0 0-45 0 0,1 0-4 0 0,-1 0-95 0 0,3-1-77 0 0,-3 1 105 0 0,1 0 57 0 0,0-1 79 0 0,-1 1 96 0 0,1-1 117 0 0,-1 1-139 0 0,0 0 36 0 0,1-2-350 0 0,-1 1 109 0 0,1 0 91 0 0,-1-1 73 0 0,1 0 143 0 0,-2-4 803 0 0,1 4-720 0 0,0 1-275 0 0,-1 0-32 0 0,1 0-39 0 0,-1 0-45 0 0,1 0 331 0 0,0 1-3 0 0,0 0-197 0 0,0 0-36 0 0,0-1 37 0 0,-1 1-84 0 0,-1-4-25 0 0,1 2 17 0 0,-14-8 423 0 0,-1 3-59 0 0,-2 2-73 0 0,0 2-85 0 0,1 1-104 0 0,0-2-99 0 0,1 1-29 0 0,0 0 0 0 0,0 1 0 0 0,0 0-1 0 0,0 2 1 0 0,0 0-46 0 0,-25-2 94 0 0,-36-2-71 0 0,-2 3-54 0 0,-1 1-57 0 0,2 3-61 0 0,-11 1-32 0 0,-1 1-39 0 0,-182 7-561 0 0,226-10 633 0 0,-22 4-130 0 0,-12 0-5 0 0,26-5 200 0 0,-51 3 51 0 0,0 5-1 0 0,0 4 0 0 0,1 4 1 0 0,-72 24 32 0 0,140-32-28 0 0,0-1-47 0 0,-37 8-174 0 0,-70 16-326 0 0,96-19 444 0 0,1 0 69 0 0,42-11 48 0 0,-51 15-94 0 0,0 0 91 0 0,1 1 83 0 0,0 0 74 0 0,0 1 66 0 0,0 1 57 0 0,0 1 48 0 0,1 1 42 0 0,9-3-135 0 0,-47 21 214 0 0,60-27-325 0 0,1 0-34 0 0,25-10-235 0 0,0-1 100 0 0,-1 0 91 0 0,-4 2 152 0 0,-3 2 141 0 0,8-4-248 0 0,1 0-38 0 0,0-1-43 0 0,0 1-43 0 0,1 0-49 0 0,-1-1-56 0 0,1 1-24 0 0,0-1-47 0 0,0 1-53 0 0,0-1-57 0 0,0 1-61 0 0,0 0-66 0 0,0-1-69 0 0,0 1-73 0 0,-1 1-738 0 0,-3 0-771 0 0,7-3 2107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6:57:33.46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390 1 10600 0 0,'0'0'308'0'0,"0"0"-2"0"0,-1 0-222 0 0,0 0-45 0 0,-5 2-44 0 0,3 0 31 0 0,-5 7 205 0 0,2 1-35 0 0,0 4 3 0 0,-1 8 55 0 0,0 19 160 0 0,5-15-55 0 0,0-9-16 0 0,0 18 45 0 0,1 1-99 0 0,1 0-84 0 0,1-1-68 0 0,0-2-60 0 0,0-1-34 0 0,-2-11-14 0 0,1 13 52 0 0,4-1 73 0 0,-4-29-175 0 0,1-1 49 0 0,-1-1 40 0 0,0 0 36 0 0,-1 0 121 0 0,-1-1 200 0 0,-1-2 116 0 0,0-1-228 0 0,0-1-117 0 0,1 1-87 0 0,-2-1-112 0 0,3 1-51 0 0,-1 1-39 0 0,-17-16 270 0 0,2-2-63 0 0,-11-9-29 0 0,22 22-80 0 0,-1 1 0 0 0,1-1-1 0 0,-1 2 1 0 0,0-1 0 0 0,-1 1-1 0 0,0-1-4 0 0,2 3-2 0 0,0-1 0 0 0,0 1 0 0 0,0 0 0 0 0,0 1-1 0 0,-5-1 3 0 0,5 1-8 0 0,0 0 0 0 0,0 1 1 0 0,0 0-1 0 0,0 0 0 0 0,0 1 0 0 0,1 0 0 0 0,-1 0 0 0 0,0 0 0 0 0,0 1 0 0 0,1-1 0 0 0,-1 1 0 0 0,1 1 0 0 0,0-1 0 0 0,-1 1 0 0 0,1 0 0 0 0,0 0 8 0 0,1 0 3 0 0,0 0 0 0 0,0 1 0 0 0,0 0 0 0 0,0 0-1 0 0,-3 3-2 0 0,1 1 14 0 0,0 0 0 0 0,1 0 0 0 0,0 0 0 0 0,0 1 0 0 0,1 0 0 0 0,0 0-1 0 0,1 0 1 0 0,-2 5-14 0 0,4-11 1 0 0,1-1 0 0 0,-1 1 0 0 0,0 0 0 0 0,1 0 0 0 0,0 0 0 0 0,0 0 0 0 0,0 0 0 0 0,0 0 0 0 0,0 0 0 0 0,0 0 0 0 0,1 0 0 0 0,-1 0 0 0 0,1 0 0 0 0,0-1 0 0 0,0 1 0 0 0,0 0 0 0 0,0 0 0 0 0,1-1 0 0 0,-1 1 0 0 0,1-1 0 0 0,0 1 0 0 0,-1-1 0 0 0,1 0 0 0 0,0 0 0 0 0,0 0 0 0 0,0 0 0 0 0,1 0 0 0 0,-1 0-1 0 0,0 0 1 0 0,1 0-1 0 0,22 10 149 0 0,0-5-58 0 0,1-4-49 0 0,3-4-41 0 0,-19 0-56 0 0,0 0 54 0 0,21-2 156 0 0,-17 1-124 0 0,-7 1-53 0 0,1 0-43 0 0,-1 0-29 0 0,0 0-43 0 0,-1-1-50 0 0,1 1-53 0 0,-1-1-62 0 0,1 1-67 0 0,0-1-72 0 0,-1 0-78 0 0,-4 2 144 0 0,0-1-54 0 0,-1 1-48 0 0,1 0-42 0 0,0-1-151 0 0,0 1-41 0 0,1 0-184 0 0,1-1-491 0 0,-4 1 1380 0 0</inkml:trace>
  <inkml:trace contextRef="#ctx0" brushRef="#br0" timeOffset="330.635">558 38 11200 0 0,'0'0'330'0'0,"0"0"-8"0"0,0 1-237 0 0,-1 0-45 0 0,-2 10-31 0 0,2-8-1 0 0,1-1 0 0 0,-1 1 0 0 0,1-1 0 0 0,0 1 0 0 0,0-1 0 0 0,0 1 0 0 0,0-1 0 0 0,0 1 0 0 0,1-1 0 0 0,-1 2-8 0 0,1 17 38 0 0,-1 5-13 0 0,2 2 38 0 0,-1-13 19 0 0,-1 0 0 0 0,0 7-82 0 0,-1 8 202 0 0,3 1 40 0 0,-1-9 318 0 0,-2 22-560 0 0,-1 7 400 0 0,1-18-4 0 0,2 0 0 0 0,4 18-396 0 0,-3-27 164 0 0,2 13-16 0 0,-3-35 8 0 0,-1-1-51 0 0,1 0-46 0 0,-1-2-41 0 0,1-3-83 0 0,0-1-101 0 0,0-14-477 0 0,-1 13 455 0 0,0-27-1495 0 0,0 10 656 0 0,0 2 45 0 0</inkml:trace>
  <inkml:trace contextRef="#ctx0" brushRef="#br0" timeOffset="608.944">621 57 7256 0 0,'0'0'140'0'0,"0"0"-58"0"0,7-4 48 0 0,2 0 79 0 0,-2-1-97 0 0,1 1-55 0 0,18-5-27 0 0,-14 7 27 0 0,-1 1 370 0 0,0 1-60 0 0,-1 0-52 0 0,0 2-43 0 0,8 3 143 0 0,-13-4-314 0 0,-1 1 0 0 0,1 0 0 0 0,-1 1 1 0 0,0-1-1 0 0,0 1 0 0 0,0 0 0 0 0,0 0 0 0 0,0 0 1 0 0,2 3-102 0 0,2 3 221 0 0,-1 2 34 0 0,6 15 403 0 0,-12-23-536 0 0,0 1 1 0 0,-1 0 0 0 0,1 0-1 0 0,-1-1 1 0 0,1 1 0 0 0,-1 1-123 0 0,0-2 133 0 0,-1 1 0 0 0,1-1 1 0 0,-1 1-1 0 0,1-1 1 0 0,-1 0-1 0 0,-1 4-133 0 0,0-4 142 0 0,1 0 1 0 0,-1 1-1 0 0,0-1 0 0 0,0 0 0 0 0,0 0 1 0 0,-2 3-143 0 0,-9 8 449 0 0,0-1-51 0 0,0-2-52 0 0,-1 0-49 0 0,0-2-49 0 0,-2 0-50 0 0,1-1-47 0 0,-2 0-48 0 0,-8 3 89 0 0,-1-1-90 0 0,-10 4-62 0 0,-23 6-68 0 0,34-12 43 0 0,17-6-80 0 0,5-1-33 0 0,0-1-15 0 0,1 1-50 0 0,-1 0-59 0 0,0 0-70 0 0,-3-1-218 0 0</inkml:trace>
  <inkml:trace contextRef="#ctx0" brushRef="#br0" timeOffset="3846.846">845 476 3680 0 0,'0'0'83'0'0,"0"0"11"0"0,0 0 9 0 0,-1 0-3 0 0,-5 2-55 0 0,2-1 29 0 0,3-1-2 0 0,0 1 34 0 0,0-1 39 0 0,1 0 45 0 0,-1 0 109 0 0,1 0 55 0 0,0-2 222 0 0,-7-3 883 0 0,5 3-984 0 0,-1 0-83 0 0,2 1-238 0 0,1 0-32 0 0,-1 0-39 0 0,1 0-40 0 0,0 0 220 0 0,-2 1-53 0 0,1-1 35 0 0,-3-8 569 0 0,2 4-440 0 0,1 0-79 0 0,1 3-163 0 0,0 1-66 0 0,0 0 99 0 0,0 1-12 0 0,0 0-7 0 0,0 0-2 0 0,0 0 1 0 0,0 0 6 0 0,-1 0-109 0 0,1-1 95 0 0,0 1 17 0 0,0 0 34 0 0,0-2 264 0 0,0 0 505 0 0,0 2-674 0 0,-1-1-47 0 0,1 1-30 0 0,-1 0-149 0 0,1 1-37 0 0,-1-1-40 0 0,0 0-45 0 0,1 1-49 0 0,-1 0-51 0 0,-5 6 302 0 0,3 2-34 0 0,-2 3 17 0 0,2-8-96 0 0,1 0 1 0 0,0 0 0 0 0,1 0 0 0 0,-1 1 0 0 0,1-1 0 0 0,0 0 0 0 0,0 2-25 0 0,0-2 25 0 0,0 1 0 0 0,-1 0 1 0 0,1-1-1 0 0,-1 1 0 0 0,0 0 0 0 0,-2 3-25 0 0,2-5 19 0 0,0 1 1 0 0,0 0-1 0 0,1 0 1 0 0,0 0 0 0 0,0 0-1 0 0,0 0 1 0 0,-1 4-20 0 0,-1 18 155 0 0,0-4 60 0 0,2-13-130 0 0,1-3 17 0 0,0 4 91 0 0,6 6 145 0 0,1-9-177 0 0,-2-5-94 0 0,10 3-41 0 0,-13-4-6 0 0,1-1 1 0 0,0 0-1 0 0,-1 0 1 0 0,1 0-1 0 0,0 0 1 0 0,-1 0 0 0 0,1 0-1 0 0,-1-1 1 0 0,1 0-1 0 0,-1 1 1 0 0,2-1-21 0 0,7-4 43 0 0,-1-1-68 0 0,0 0-97 0 0,-5 3 15 0 0,0 0-35 0 0,1-1-95 0 0,0 0-70 0 0,-5 3 252 0 0,1 0-101 0 0,-2 0 32 0 0,1 0-35 0 0,0 0-38 0 0,-1 1-42 0 0,1-1-44 0 0,0 0-48 0 0,-1 0-51 0 0,1 0-54 0 0,-1 0-58 0 0,1 0-61 0 0,-1 1-63 0 0,0-1-68 0 0,1-1-1180 0 0,-1-2-1054 0 0</inkml:trace>
  <inkml:trace contextRef="#ctx0" brushRef="#br0" timeOffset="4302.359">865 281 9008 0 0,'0'0'200'0'0,"0"0"33"0"0,0 0 15 0 0,0 0 36 0 0,0 0 124 0 0,0 0 52 0 0,0 0 11 0 0,0 0-15 0 0,0 0-68 0 0,0 0-32 0 0,0 0-4 0 0,0 0-23 0 0,0 0-96 0 0,0 0-45 0 0,0 0-10 0 0,2 1-21 0 0,0 1-184 0 0,0-1 85 0 0,0 0 37 0 0,0 0-104 0 0,1 1-36 0 0,0 0-29 0 0,2 0-39 0 0,2 1-46 0 0,0 0-51 0 0,-6-2 2 0 0,0-1-34 0 0,0 1-335 0 0,0-1 76 0 0,0 1-47 0 0,1-1-649 0 0,-2 0 1197 0 0,1 1-1708 0 0,-1-1-968 0 0</inkml:trace>
  <inkml:trace contextRef="#ctx0" brushRef="#br0" timeOffset="5093.254">1009 234 6056 0 0,'0'0'176'0'0,"0"0"45"0"0,0 0 66 0 0,0 0 29 0 0,0 1-173 0 0,1 0 35 0 0,2 4 496 0 0,-1-2-418 0 0,-1 1-43 0 0,0 2 5 0 0,0 1 64 0 0,-3 11 703 0 0,2-10-597 0 0,-1-3-242 0 0,1-1-43 0 0,1 11 305 0 0,0-4-114 0 0,-2 1-98 0 0,-3 14 19 0 0,2 12 40 0 0,1-9-20 0 0,-1-15-74 0 0,0 0 41 0 0,1 12 176 0 0,1-1 46 0 0,1-13-129 0 0,-1-1 0 0 0,-1 0 1 0 0,0 6-296 0 0,-1-3 225 0 0,0-1-60 0 0,1 26 197 0 0,1-32-284 0 0,-2-3-44 0 0,1-1-4 0 0,0 5 41 0 0,0 1-33 0 0,-1-1 95 0 0,2-7 25 0 0,-1 0-4 0 0,1 0-80 0 0,-1 1-56 0 0,-1 2-38 0 0,2-2-18 0 0,-1-1 39 0 0,0 0-37 0 0,-1 4-62 0 0,-3 5-86 0 0,5-9 248 0 0,0-1 3 0 0,-1-4-15 0 0,1 1-35 0 0,-1-1-37 0 0,2-4-60 0 0,15-24-232 0 0,-8 17 48 0 0,1 0 1 0 0,1 1-1 0 0,8-9 264 0 0,-1 4-203 0 0,0 1 44 0 0,-2 2 62 0 0,-8 8 81 0 0,0 1 0 0 0,1 0 0 0 0,0 0 0 0 0,0 1 0 0 0,0 0 1 0 0,5-2 15 0 0,-9 4 0 0 0,-22 11 0 0 0,12-4 0 0 0,0 0 0 0 0,0 0 0 0 0,0 1 0 0 0,1 0 0 0 0,0 0 0 0 0,-3 3 0 0 0,-9 11 0 0 0,16-18 0 0 0,1 1 0 0 0,-1-1 0 0 0,0 1 0 0 0,0 0 0 0 0,1-1 0 0 0,-1 1 0 0 0,0 0 0 0 0,1-1 0 0 0,-1 1 0 0 0,1 0 0 0 0,-1-1 0 0 0,1 1 0 0 0,-1 0 0 0 0,1 0 0 0 0,0 0 0 0 0,-1 0 0 0 0,0 2 0 0 0,-3 4 0 0 0,4-5 0 0 0,-1-1 0 0 0,1 1 0 0 0,0 0 0 0 0,-1-1 0 0 0,1 1 0 0 0,0-1 0 0 0,0 1 0 0 0,0-1 0 0 0,0 1 0 0 0,0 0 0 0 0,0-1 0 0 0,0 1 0 0 0,1 0 0 0 0,0 3 0 0 0,-1-2 10 0 0,1 0 0 0 0,0 1 0 0 0,0-1 0 0 0,0 0 0 0 0,0 0 0 0 0,1 0 0 0 0,-1 0 0 0 0,1 0 0 0 0,0 0 0 0 0,-1 0 0 0 0,1 0 0 0 0,1-1 0 0 0,-1 1 0 0 0,0-1 0 0 0,1 1 0 0 0,0 0-10 0 0,17 11 69 0 0,3-4 166 0 0,-7-4-106 0 0,13 3 156 0 0,-6-2-111 0 0,-18-6-172 0 0,0 1 1 0 0,1-1-1 0 0,-1 0 1 0 0,0 0 0 0 0,1-1-1 0 0,-1 1 1 0 0,1-1 0 0 0,0 0-3 0 0,28 2-1 0 0,-32-1 23 0 0,0-1-33 0 0,1 1-106 0 0,0-1-117 0 0,0 1-103 0 0,0-1-185 0 0,1 1-107 0 0,-1-1-236 0 0,3-1-574 0 0,0 0-375 0 0,3-1-1032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6:57:40.10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 6912 0 0,'0'0'157'0'0,"0"0"23"0"0,0 0 11 0 0,0 0-18 0 0,1 1-77 0 0,4 2-81 0 0,-1 1 110 0 0,1-1 70 0 0,8 5 351 0 0,-5-5-292 0 0,-3-1-181 0 0,0-1-85 0 0,7 1 275 0 0,1-1-52 0 0,-1 0-47 0 0,0 0-40 0 0,6 1-3 0 0,0 0-53 0 0,12 0 14 0 0,12 3-18 0 0,-17-2-25 0 0,13-1 75 0 0,-2-1-15 0 0,-13 2-73 0 0,15 1 72 0 0,32 1-98 0 0,-19-3 30 0 0,6 0-5 0 0,16-3 155 0 0,15-4-180 0 0,-21-2 35 0 0,-56 7-84 0 0,3 0-142 0 0,-3 0 28 0 0,-1 0-90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6:57:40.58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160 0 10120 0 0,'0'0'298'0'0,"0"0"-4"0"0,0 1-221 0 0,0-1-36 0 0,0 9-22 0 0,1 4 111 0 0,2 0-40 0 0,11 26 52 0 0,-5-17-36 0 0,-4-7 19 0 0,0 1 64 0 0,5 9 50 0 0,-6-14-88 0 0,1 0 0 0 0,-1 0 1 0 0,-1 3-148 0 0,1-3 111 0 0,-1-1-40 0 0,5 20 92 0 0,-6-16-63 0 0,-2 2 49 0 0,-2-8-70 0 0,2-8-66 0 0,0 1 0 0 0,-1 0 0 0 0,1-1 1 0 0,-1 0-1 0 0,1 1 0 0 0,-1-1 1 0 0,1 1-1 0 0,-1-1 0 0 0,1 1 1 0 0,-1-1-1 0 0,1 0 0 0 0,-1 0 1 0 0,1 1-1 0 0,-1-1 0 0 0,0 0 0 0 0,1 0 1 0 0,-1 1-14 0 0,-13-2 205 0 0,4-2-165 0 0,-16-13 108 0 0,-9-14-67 0 0,2 2-44 0 0,13 17 20 0 0,18 10-57 0 0,0 0-1 0 0,0 0 1 0 0,-1 1-1 0 0,1-1 1 0 0,0 1 0 0 0,-1 0-1 0 0,1 0 1 0 0,0 0-1 0 0,-1 0 1 0 0,1 0 0 0 0,0 0-1 0 0,0 1 1 0 0,-1-1-1 0 0,1 1 1 0 0,0-1 0 0 0,0 1-1 0 0,-1 0 1 0 0,1 0-1 0 0,0 0 1 0 0,-10 8 46 0 0,1 4 59 0 0,8-8-10 0 0,0 1 0 0 0,0-1 0 0 0,1 1 0 0 0,-1-1 0 0 0,1 1-1 0 0,1 0 1 0 0,-1 0 0 0 0,1 0 0 0 0,0 0 0 0 0,1 0 0 0 0,-1 1-1 0 0,1-1 1 0 0,0 0 0 0 0,1 5-95 0 0,1 2 284 0 0,-1-3-125 0 0,0 0-47 0 0,4 10 0 0 0,2-6-93 0 0,-5-12-21 0 0,-1-1 0 0 0,1 1 1 0 0,-1-1-1 0 0,1 1 1 0 0,-1-1-1 0 0,1 1 0 0 0,0-1 1 0 0,-1 0-1 0 0,1 0 1 0 0,1 1 1 0 0,8 3 4 0 0,0-1 48 0 0,-6-2 8 0 0,0-1 0 0 0,0 1 1 0 0,0-1-1 0 0,0-1 1 0 0,5 1-61 0 0,5-1 93 0 0,-5-2-75 0 0,0 0-39 0 0,-3 1 62 0 0,0-1-36 0 0,0 0-39 0 0,-1 0-38 0 0,0 0-40 0 0,0-1-39 0 0,0 0-41 0 0,0 0-41 0 0,5-6-235 0 0</inkml:trace>
  <inkml:trace contextRef="#ctx0" brushRef="#br0" timeOffset="328.799">486 31 11544 0 0,'0'0'264'0'0,"0"0"34"0"0,0 0 20 0 0,0 0-41 0 0,0 1-204 0 0,1 2-38 0 0,0 12-36 0 0,-2-6-47 0 0,0-1 46 0 0,-1 10 103 0 0,-4 25 332 0 0,-4 6 308 0 0,2-16-304 0 0,0-6-157 0 0,0 0-110 0 0,2-9-19 0 0,2 2 65 0 0,1 4 100 0 0,-1 11 211 0 0,4-33-496 0 0,0 10 190 0 0,1-1 61 0 0,3 3 112 0 0,5 4 246 0 0,5-4-33 0 0,-3-8-272 0 0,0-3-124 0 0,1-3-81 0 0,9-3 39 0 0,0 0-51 0 0,0 0-49 0 0,-1-2-43 0 0,1-1-42 0 0,-2-1-35 0 0,19-12-148 0 0,-35 17 227 0 0,0 0-55 0 0,0 0-52 0 0,0 1-47 0 0,3-3-207 0 0,-1 1-114 0 0,2-1-208 0 0,-3 0 103 0 0,1 0-35 0 0,5-8-900 0 0</inkml:trace>
  <inkml:trace contextRef="#ctx0" brushRef="#br0" timeOffset="591.487">402 299 11720 0 0,'0'0'264'0'0,"0"0"34"0"0,0 0-63 0 0,1 0-64 0 0,0-1-54 0 0,0 0-42 0 0,1 0-29 0 0,5-2-19 0 0,-4 2 9 0 0,16-7-12 0 0,1 1-57 0 0,22-2-152 0 0,12-4-150 0 0,-47 11 189 0 0,0 0 58 0 0,20-5-36 0 0,-20 6 69 0 0,0-1-49 0 0,0 0-63 0 0,0 0-83 0 0,0 0-101 0 0,0 0-120 0 0,-3 1 186 0 0,-1 0-38 0 0,1 0-38 0 0,-1 0-42 0 0,1 0-43 0 0,-1 0-47 0 0,7-3-917 0 0,5-1-796 0 0,-15 5 2205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2:47:08.813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  <inkml:brushProperty name="color" value="#009900"/>
    </inkml:brush>
    <inkml:brush xml:id="br2">
      <inkml:brushProperty name="width" value="0.05" units="cm"/>
      <inkml:brushProperty name="height" value="0.05" units="cm"/>
    </inkml:brush>
  </inkml:definitions>
  <inkml:trace contextRef="#ctx0" brushRef="#br0">5366 2751 5096 0 0,'0'0'108'0'0,"0"0"17"0"0,0 0 14 0 0,0 0 2 0 0,0 0-56 0 0,0 0-14 0 0,0 0 14 0 0,0 0-10 0 0,0 0 16 0 0,0 0 5 0 0,0 0 0 0 0,0 0 17 0 0,0 0 74 0 0,0 0 33 0 0,0 0 4 0 0,0 0-3 0 0,0 0-10 0 0,0 0-3 0 0,0 0 0 0 0,0 0-12 0 0,0 0-50 0 0,0 0-18 0 0,0 0-6 0 0,0 0-6 0 0,0 0-16 0 0,0 0-4 0 0,0 0 0 0 0,0 0-4 0 0,0 0-18 0 0,0 0-8 0 0,0 0-2 0 0,0 0 0 0 0,0 0 0 0 0,0 0 0 0 0,0 0 0 0 0,0 0 9 0 0,0 0 39 0 0,0 0 15 0 0,0 0 1 0 0,0 0 0 0 0,0 0 0 0 0,0 0 0 0 0,0 0 0 0 0,0 0 29 0 0,0 0 124 0 0,0 0 58 0 0,0 0 12 0 0,0 0-38 0 0,0 0-162 0 0,0 0-73 0 0,-3-10 180 0 0,-1 6-258 0 0,0-2 0 0 0,4 2-14 0 0,8-18 172 0 0,8-26 1292 0 0,-9 32-1319 0 0,-7 15-50 0 0,0 1-7 0 0,0 0-2 0 0,0 0 0 0 0,0 0 0 0 0,0 0 0 0 0,0 0-2 0 0,8 4-4 0 0,10 2-68 0 0,7 19-76 0 0,14 48 158 0 0,-30-46-27 0 0,2 8 75 0 0,7 13 85 0 0,-6-17-31 0 0,-8-25-118 0 0,-3-3-11 0 0,2 5-32 0 0,1 2 22 0 0,0-3-32 0 0,-1-1-1 0 0,-2-5 44 0 0,0 1-1 0 0,5 11-1550 0 0,-6-13-3515 0 0</inkml:trace>
  <inkml:trace contextRef="#ctx0" brushRef="#br1" timeOffset="66792.946">10298 451 3600 0 0,'0'0'76'0'0,"0"0"16"0"0,0 0 5 0 0,11-4 6 0 0,5-6 2933 0 0,-12-2-1754 0 0,-7-13 712 0 0,2 24-1930 0 0,8 1 0 0 0,49-7-160 0 0,-30 7 96 0 0,-16 0 17 0 0,-8 0 66 0 0,-2 0-1 0 0,0 0 21 0 0,0 0 121 0 0,0 0 52 0 0,0 0 11 0 0,0 0-15 0 0,-8 0 118 0 0,-125-10 816 0 0,56 5-594 0 0,-109-4-40 0 0,-129 6 136 0 0,158 6-567 0 0,-496-6 470 0 0,-25 3-603 0 0,464 0-378 0 0,75 3 740 0 0,-44 6-370 0 0,73 2 0 0 0,-22 6 0 0 0,1 5-194 0 0,-121 22 396 0 0,180-27-286 0 0,-18 4-48 0 0,47-14 132 0 0,-41 14 0 0 0,12 3 0 0 0,-36 12 216 0 0,14 8-418 0 0,72-28 198 0 0,5-1 4 0 0,7 13 127 0 0,8 9-310 0 0,6 64 445 0 0,0-69-262 0 0,16 61 0 0 0,-4-21 0 0 0,-12-20 0 0 0,4 32 274 0 0,-4 5-275 0 0,-4 84-136 0 0,2-153 137 0 0,-4 27 64 0 0,8 17 0 0 0,-4-47-64 0 0,1 17 0 0 0,-2 13 117 0 0,5-27-106 0 0,-6-17-6 0 0,0 0 0 0 0,1 0 1 0 0,-1 0-1 0 0,1 0 1 0 0,0 0-1 0 0,-1 0 1 0 0,2-1-1 0 0,-1 1 1 0 0,0 0-1 0 0,0-1 1 0 0,1 1-1 0 0,-1 0 1 0 0,1-1-1 0 0,0 0 1 0 0,0 1-1 0 0,0-1 1 0 0,0 0-1 0 0,0 0 1 0 0,1 0-1 0 0,-1 0 1 0 0,0-1-1 0 0,1 1 1 0 0,-1-1-1 0 0,1 1 1 0 0,0-1-1 0 0,0 0 1 0 0,-1 0-1 0 0,1 0 1 0 0,0 0-1 0 0,0-1 1 0 0,0 1-1 0 0,0-1 1 0 0,3 1-6 0 0,87 11 66 0 0,93-17-66 0 0,75-3 0 0 0,-128 5 0 0 0,-51 0 0 0 0,-39-2 0 0 0,-12-1 0 0 0,27-1 0 0 0,-19 3 0 0 0,-32 3 0 0 0,1 1 11 0 0,0 0 42 0 0,20-2 11 0 0,-6 4-64 0 0,32-7 0 0 0,-25-6 0 0 0,-2 10 0 0 0,25-12 267 0 0,-48 13-224 0 0,3-3-21 0 0,34 1 38 0 0,-5 0-60 0 0,-16 2 0 0 0,-10 0 0 0 0,0-2 0 0 0,18 4-130 0 0,-27-2-12 0 0,-1 0-721 0 0,0 0-3025 0 0,0 0-1296 0 0</inkml:trace>
  <inkml:trace contextRef="#ctx0" brushRef="#br1" timeOffset="68998.138">10476 378 5040 0 0,'0'0'144'0'0,"0"0"65"0"0,0 0 150 0 0,0 0 66 0 0,0 0 14 0 0,0 0-21 0 0,0 0-88 0 0,16-1 524 0 0,-10 1-696 0 0,-1 1-1 0 0,1-1 0 0 0,-1 1 0 0 0,0 0 1 0 0,1 0-1 0 0,-1 1 0 0 0,0 0 0 0 0,1 0 0 0 0,-1 0 1 0 0,0 0-1 0 0,-1 1 0 0 0,1 0 0 0 0,0 0 1 0 0,-1 0-1 0 0,1 1 0 0 0,-1-1 0 0 0,0 1 1 0 0,0 0-1 0 0,-1 0 0 0 0,1 1 0 0 0,-1-1 0 0 0,0 1 1 0 0,0-1-1 0 0,0 1 0 0 0,-1 0 0 0 0,0 0 1 0 0,2 4-158 0 0,62 130 781 0 0,0 29-622 0 0,-19-5 397 0 0,-36-100-428 0 0,-8 7 10 0 0,2 48 172 0 0,-6-36-257 0 0,-9 9-32 0 0,6-27 33 0 0,-8-12 100 0 0,-19 1 44 0 0,5-19-198 0 0,-2-16 0 0 0,-5-1 0 0 0,-37 7 74 0 0,-49 0 44 0 0,-28 0-54 0 0,64-9-64 0 0,-139 8 85 0 0,91-16 134 0 0,55-3-347 0 0,-5 3 128 0 0,-82 9 360 0 0,23 5-472 0 0,15-16 112 0 0,33-3 64 0 0,-11 6-64 0 0,64 2 0 0 0,9-6 0 0 0,11-1 0 0 0,-17 4 0 0 0,0 1 0 0 0,-6 4 0 0 0,13-8 10 0 0,26-3 33 0 0,-6 1-32 0 0,-32 5-11 0 0,3 0 0 0 0,31-7 28 0 0,-6 1-2360 0 0,13-1-2572 0 0</inkml:trace>
  <inkml:trace contextRef="#ctx0" brushRef="#br1" timeOffset="71561.145">9484 2138 5344 0 0,'-16'-13'365'0'0,"9"-1"134"0"0,7 14-285 0 0,-8-18 3500 0 0,0 12-2331 0 0,6 7 2 0 0,0 12-1548 0 0,-17 38 598 0 0,-4-16-45 0 0,-66 52-76 0 0,-13-11-181 0 0,95-72-114 0 0,0 0 0 0 0,-1 0-1 0 0,1 0 1 0 0,-1-1 0 0 0,1 0 0 0 0,-1-1 0 0 0,0 0-1 0 0,0 0 1 0 0,0 0 0 0 0,0-1 0 0 0,-1-1 0 0 0,1 1 0 0 0,0-1-1 0 0,0-1 1 0 0,0 1 0 0 0,-1-1 0 0 0,-5-2-19 0 0,11 1-30 0 0,0 0-1 0 0,0 0 1 0 0,1 0 0 0 0,-1-1 0 0 0,1 1 0 0 0,-1-1-1 0 0,1 1 1 0 0,0-1 0 0 0,0 0 0 0 0,0 0 0 0 0,0 0-1 0 0,1 0 1 0 0,-1 0 0 0 0,1 0 0 0 0,-1 0 0 0 0,1-1-1 0 0,0 1 1 0 0,1-1 0 0 0,-1 1 0 0 0,1 0-1 0 0,-1-1 1 0 0,1 1 0 0 0,0-1 0 0 0,0 1 0 0 0,0-1-1 0 0,1 1 1 0 0,-1-1 0 0 0,1 1 0 0 0,0-1 0 0 0,0 1-1 0 0,0 0 1 0 0,1 0 0 0 0,-1-1 0 0 0,1 1 0 0 0,-1 0-1 0 0,1 0 1 0 0,0 0 0 0 0,0 1 0 0 0,0-1-1 0 0,1 0 1 0 0,-1 1 0 0 0,1 0 0 0 0,-1-1 0 0 0,3 0 30 0 0,26-25-135 0 0,-29 27 92 0 0,4-1 22 0 0,6 4-43 0 0,24 19 16 0 0,-28-13 43 0 0,42 46 389 0 0,-15-25-8 0 0,7 4 273 0 0,-8-9-164 0 0,-17-19-257 0 0,-2 0-118 0 0,17 24-220 0 0,-31-28-246 0 0,-1-1-894 0 0,0 0-3538 0 0</inkml:trace>
  <inkml:trace contextRef="#ctx0" brushRef="#br1" timeOffset="71857.502">9465 2401 8840 0 0,'8'1'869'0'0,"0"37"-586"0"0,3 21 2506 0 0,19 32-490 0 0,-20-81-2039 0 0,-4 4 64 0 0,-6-13-180 0 0,5 7-1810 0 0,-5-8 1060 0 0</inkml:trace>
  <inkml:trace contextRef="#ctx0" brushRef="#br1" timeOffset="72136.728">9550 2256 9072 0 0,'0'0'192'0'0,"0"-3"48"0"0,-3 3 8 0 0,-1 0 8 0 0,4 0-256 0 0,0 0 0 0 0,0 0 0 0 0,-5 0 0 0 0,5 3 0 0 0,0-3-96 0 0,0 0 0 0 0,-4 0 0 0 0,1 4 96 0 0,3-4 0 0 0,0 0 0 0 0,0 6-3920 0 0</inkml:trace>
  <inkml:trace contextRef="#ctx0" brushRef="#br1" timeOffset="72676.972">9721 2152 5904 0 0,'0'0'132'0'0,"0"0"17"0"0,0 0 11 0 0,0 2-21 0 0,-11 87 3089 0 0,14 1-1462 0 0,5-11-884 0 0,3 10 559 0 0,-6-25-749 0 0,-10-49-632 0 0,5-14-139 0 0,-3-8-163 0 0,3-65-1331 0 0,3 47 1050 0 0,-1 14 251 0 0,1-1 1 0 0,0 1 0 0 0,1 0 0 0 0,1 0-1 0 0,-1 1 1 0 0,1 0 0 0 0,1-1 0 0 0,4-4 271 0 0,-4 4-102 0 0,25-20-10 0 0,-30 30 126 0 0,1 0 0 0 0,-1 0 0 0 0,1 0 0 0 0,-1 0 1 0 0,1 0-1 0 0,0 1 0 0 0,-1-1 0 0 0,1 1 0 0 0,0-1 1 0 0,-1 1-1 0 0,1 0 0 0 0,0-1 0 0 0,0 1 0 0 0,0 0 1 0 0,-1 0-1 0 0,1 0 0 0 0,0 1 0 0 0,0-1 0 0 0,0 0 1 0 0,-1 1-1 0 0,1-1 0 0 0,0 1 0 0 0,-1-1 0 0 0,1 1 1 0 0,0 0-1 0 0,-1 0 0 0 0,1 0 0 0 0,-1 0 0 0 0,1 0 0 0 0,-1 0 1 0 0,1 0-15 0 0,-1 0 104 0 0,-1 2 9 0 0,0 6 23 0 0,-11 62 983 0 0,-20-16-575 0 0,1-21 128 0 0,30-33-643 0 0,-1 0 0 0 0,1-1 0 0 0,0 1 1 0 0,0-1-1 0 0,1 1 0 0 0,-1 0 0 0 0,0-1 0 0 0,0 1 1 0 0,0-1-1 0 0,0 1 0 0 0,0 0 0 0 0,1-1 1 0 0,-1 1-1 0 0,0-1 0 0 0,1 1 0 0 0,-1-1 1 0 0,0 1-1 0 0,1-1 0 0 0,-1 1 0 0 0,0-1 0 0 0,1 1 1 0 0,-1-1-1 0 0,1 0 0 0 0,-1 1 0 0 0,1-1 1 0 0,-1 0-1 0 0,1 1 0 0 0,-1-1 0 0 0,1 0 0 0 0,0 1 1 0 0,-1-1-1 0 0,1 0 0 0 0,-1 0 0 0 0,1 0 1 0 0,0 0-1 0 0,-1 0 0 0 0,1 0 0 0 0,-1 0 1 0 0,1 0-1 0 0,0 0 0 0 0,-1 0 0 0 0,1 0 0 0 0,-1 0 1 0 0,1 0-1 0 0,0 0 0 0 0,-1 0 0 0 0,1-1 1 0 0,-1 1-1 0 0,1 0 0 0 0,-1 0 0 0 0,1-1 1 0 0,0 1-30 0 0,111 0-530 0 0,-104 0 124 0 0</inkml:trace>
  <inkml:trace contextRef="#ctx0" brushRef="#br1" timeOffset="73314.126">10193 1990 6304 0 0,'0'0'141'0'0,"0"0"23"0"0,0 0 11 0 0,0 0 41 0 0,0 0 169 0 0,0 0 79 0 0,0 0 15 0 0,0 0-21 0 0,-2 1-90 0 0,-15 11 278 0 0,16-11-313 0 0,-1 1 56 0 0,-62 130 3155 0 0,44-49-2433 0 0,17-16-376 0 0,7-34-591 0 0,-4-32-131 0 0,-1 3-3 0 0,1-1 0 0 0,0 0 0 0 0,0 0-1 0 0,0 0 1 0 0,1 0 0 0 0,-1 1-1 0 0,1-1 1 0 0,0 0 0 0 0,0 0-1 0 0,0 0 1 0 0,0 0 0 0 0,0 0 0 0 0,1-1-1 0 0,-1 1 1 0 0,1 0 0 0 0,0 0-1 0 0,-1-1 1 0 0,1 1 0 0 0,1-1 0 0 0,0 2-10 0 0,13 9 13 0 0,4-21-1664 0 0,-9 2-1971 0 0,2-1-1118 0 0</inkml:trace>
  <inkml:trace contextRef="#ctx0" brushRef="#br1" timeOffset="73736.59">10275 2056 9328 0 0,'0'0'208'0'0,"-1"9"508"0"0,-3 3-479 0 0,1 1 1 0 0,0-1-1 0 0,1 1 1 0 0,0 0-1 0 0,1-1 1 0 0,0 1-1 0 0,1 0 1 0 0,1 0-238 0 0,-1-10 73 0 0,0 0 0 0 0,0 0 0 0 0,0 0-1 0 0,1 0 1 0 0,-1 0 0 0 0,1 0 0 0 0,0 0 0 0 0,0-1 0 0 0,0 1 0 0 0,0 0 0 0 0,0-1 0 0 0,1 1 0 0 0,-1-1 0 0 0,1 1 0 0 0,0-1 0 0 0,0 1 0 0 0,0-1 0 0 0,0 0 0 0 0,0 0 0 0 0,0 0 0 0 0,0 0 0 0 0,1-1 0 0 0,-1 1 0 0 0,1-1 0 0 0,0 1-73 0 0,10-6 256 0 0,-5 1-399 0 0,-1 0 1 0 0,0 0 0 0 0,0-1 0 0 0,0 0 0 0 0,-1-1 0 0 0,1 1 0 0 0,-1-1 0 0 0,0 0-1 0 0,0-1 1 0 0,-1 0 0 0 0,1 1 0 0 0,1-5 142 0 0,-2 5-280 0 0,29-15-990 0 0,-33 19 1261 0 0,0 1 0 0 0,-1-1 1 0 0,1 1-1 0 0,0-1 1 0 0,-1 1-1 0 0,1 0 1 0 0,0-1-1 0 0,0 1 0 0 0,0 0 1 0 0,-1-1-1 0 0,1 1 1 0 0,0 0-1 0 0,0 0 0 0 0,0 0 1 0 0,0 0-1 0 0,-1 0 1 0 0,1 0-1 0 0,0 0 1 0 0,0 0-1 0 0,0 0 0 0 0,0 0 1 0 0,0 0-1 0 0,-1 1 1 0 0,1-1-1 0 0,0 0 0 0 0,0 1 1 0 0,0-1-1 0 0,-1 0 1 0 0,1 1-1 0 0,0-1 1 0 0,-1 1-1 0 0,1-1 0 0 0,0 1 1 0 0,-1-1-1 0 0,1 1 1 0 0,-1 0-1 0 0,1-1 0 0 0,0 1 1 0 0,-1 0-1 0 0,0 0 1 0 0,1-1 8 0 0,22 24 805 0 0,-22-23-765 0 0,-1 1 1 0 0,1-1-1 0 0,0 0 0 0 0,0 1 0 0 0,0-1 1 0 0,0 0-1 0 0,0 0 0 0 0,0 0 1 0 0,0 1-1 0 0,1-1 0 0 0,-1 0 0 0 0,0-1 1 0 0,1 1-1 0 0,-1 0 0 0 0,0 0 1 0 0,1 0-1 0 0,-1-1 0 0 0,1 1 0 0 0,-1-1 1 0 0,1 1-1 0 0,0-1 0 0 0,-1 0 1 0 0,1 0-1 0 0,-1 1 0 0 0,1-1 0 0 0,0 0 1 0 0,-1 0-1 0 0,1-1 0 0 0,-1 1 1 0 0,1 0-1 0 0,0 0 0 0 0,-1-1 0 0 0,1 1 1 0 0,-1-1-1 0 0,1 0 0 0 0,-1 1 1 0 0,0-1-1 0 0,1 0 0 0 0,-1 0 0 0 0,1 0 1 0 0,-1 0-1 0 0,0 0 0 0 0,0 0 1 0 0,0 0-1 0 0,0 0 0 0 0,0 0 0 0 0,0 0 1 0 0,0-1-1 0 0,0 1 0 0 0,0-1 1 0 0,0 1-41 0 0,14-41 636 0 0,-17-16-354 0 0,-31-29-372 0 0,3 53-969 0 0,22 30 630 0 0</inkml:trace>
  <inkml:trace contextRef="#ctx0" brushRef="#br1" timeOffset="74168.831">10663 1876 5120 0 0,'17'3'116'0'0,"-14"-3"17"0"0,-3 0 10 0 0,0 0 55 0 0,25 10 4572 0 0,-8-4-4209 0 0,-16-5-233 0 0,-1-1 7 0 0,2 1-31 0 0,1 1-252 0 0,1 0 0 0 0,-1 1 1 0 0,0-1-1 0 0,0 0 0 0 0,0 1 1 0 0,0 0-1 0 0,-1 0 0 0 0,1 0 1 0 0,-1 0-1 0 0,0 0 0 0 0,1 1 1 0 0,-2-1-1 0 0,1 1 0 0 0,0-1 1 0 0,-1 1-1 0 0,1 0 0 0 0,-1 1-52 0 0,12 22 432 0 0,14 55 515 0 0,-16-13-311 0 0,-27-10 60 0 0,-4-34-4872 0 0,2-9-736 0 0</inkml:trace>
  <inkml:trace contextRef="#ctx0" brushRef="#br2" timeOffset="114047.013">10434 4 5008 0 0,'0'0'108'0'0,"0"0"17"0"0,0 0 13 0 0,0 0 11 0 0,-17-3 455 0 0,-273 2 2013 0 0,187 8-2030 0 0,-48 1 277 0 0,-195 2 529 0 0,74 15-974 0 0,-64-12 41 0 0,209 2-188 0 0,50-2-272 0 0,1-4 0 0 0,-2-3 0 0 0,-60-3 0 0 0,-34 7 192 0 0,31-3-128 0 0,-48-4-136 0 0,5-3 72 0 0,-72 20 141 0 0,41-19 6 0 0,93-1-147 0 0,-59 11 0 0 0,-41 13 0 0 0,-9-6 0 0 0,72 1 0 0 0,11-1 0 0 0,-139 2 0 0 0,165-6 0 0 0,-2-4 0 0 0,-78 12 0 0 0,61-12 0 0 0,-33 15 0 0 0,33-8 0 0 0,-68 13 0 0 0,81-18 0 0 0,-95 12 0 0 0,79-7 0 0 0,17-7 0 0 0,-104 7 64 0 0,137-10-64 0 0,-73-1 0 0 0,-16 12 0 0 0,48-11 129 0 0,-165 17 342 0 0,136-17-871 0 0,-74 14 366 0 0,34-14-68 0 0,-62 10 439 0 0,29-10-674 0 0,-25-6 390 0 0,-56 23-122 0 0,185-25 69 0 0,-45 11 0 0 0,-114 11 0 0 0,136-14 0 0 0,-42 14 0 0 0,-9 3 0 0 0,99-17 0 0 0,11 10-890 0 0,85-10-3556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2:49:05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5835 43 3968 0 0,'0'0'91'0'0,"0"0"11"0"0,0 0 9 0 0,-11-3 34 0 0,-31-4 956 0 0,14 0-93 0 0,6 0-142 0 0,20 6-596 0 0,2 1-139 0 0,0 0-60 0 0,-18-9 391 0 0,15 8-380 0 0,-2 1-5 0 0,4 0-10 0 0,-9-7 2141 0 0,-27 6-1199 0 0,-1 6-970 0 0,-26-1 417 0 0,-29-1 88 0 0,-73 7 452 0 0,-180 27-568 0 0,48-15-295 0 0,214-12-66 0 0,-91 15-11 0 0,22-8-56 0 0,-18 0-60 0 0,20 3 61 0 0,14-2-1 0 0,-54 11 67 0 0,-3-10-67 0 0,-12 9 0 0 0,-31-11 0 0 0,132-9 0 0 0,-98 19 0 0 0,18-20 0 0 0,-4 1 0 0 0,-47 6 0 0 0,49-12 0 0 0,71 1 0 0 0,-56 11 0 0 0,4-6 284 0 0,-71-1-368 0 0,128 3 148 0 0,8 0 64 0 0,-1-4 0 0 0,-32-5-128 0 0,9 6 0 0 0,59 3 181 0 0,-63 8-170 0 0,-14 2 53 0 0,24-2-64 0 0,83-11 0 0 0,7 0 0 0 0,0 0 0 0 0,27-5-16 0 0,3-1-726 0 0,1-1-2791 0 0,0 0-1184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2:49:14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5696 0 0,'0'0'166'0'0,"0"0"61"0"0,0 0 146 0 0,2 1 62 0 0,0 3-227 0 0,1-1-1 0 0,-1 1 1 0 0,0 0-1 0 0,-1 0 1 0 0,1 0-1 0 0,-1 0 1 0 0,1 0 0 0 0,-1 0-1 0 0,0 0 1 0 0,-1 0-1 0 0,1 1 1 0 0,-1-1-1 0 0,0 0 1 0 0,0 0-1 0 0,0 4-207 0 0,1 13 340 0 0,25 155 806 0 0,-23-158-1026 0 0,-1 1 0 0 0,0 0 0 0 0,-2 0 0 0 0,0 0 0 0 0,-1 0 0 0 0,-1-1 0 0 0,-1 1 0 0 0,-2 8-120 0 0,5-25-231 0 0,-2 1 400 0 0,-1 0-3521 0 0,-3 3-530 0 0</inkml:trace>
  <inkml:trace contextRef="#ctx0" brushRef="#br0" timeOffset="3343.119">45 329 4808 0 0,'0'0'101'0'0,"0"0"22"0"0,0 0 8 0 0,-2 0-14 0 0,-4 0-34 0 0,5 0 215 0 0,1 0 83 0 0,0 0 17 0 0,0 0-20 0 0,0 0-88 0 0,0 0-40 0 0,0 0-8 0 0,0 0-14 0 0,0 0-50 0 0,0 0-18 0 0,0 0-6 0 0,0 0-1 0 0,0 0 6 0 0,0 0 1 0 0,42 11 684 0 0,-2-4-432 0 0,20 10 534 0 0,-22 0-140 0 0,82 34-570 0 0,-84-40-248 0 0,-26-7 12 0 0,12 9 90 0 0,-20-11-47 0 0,1 2-22 0 0,5 0-987 0 0,-8-4 434 0 0</inkml:trace>
  <inkml:trace contextRef="#ctx0" brushRef="#br0" timeOffset="4101.163">173 259 5496 0 0,'0'0'124'0'0,"0"0"17"0"0,0 0 11 0 0,2 0-20 0 0,40 4 1745 0 0,-40-4-1649 0 0,15 0 344 0 0,3 3 210 0 0,-19-3-548 0 0,-1 0-90 0 0,0 0-42 0 0,0 0-6 0 0,0 0 13 0 0,0 0 56 0 0,0 0 25 0 0,0 0 2 0 0,-8 8 136 0 0,-92 34 416 0 0,5-9-219 0 0,62-23-50 0 0,32-9-411 0 0,1-1 0 0 0,0 0 21 0 0,0 0 88 0 0,0 0 34 0 0,0 0 8 0 0,0 0-54 0 0,0 0-216 0 0,0 0-43 0 0,0 0 31 0 0,0 0 115 0 0,0 0 19 0 0,1 0-14 0 0,37 15 270 0 0,25 9-307 0 0,-20 6 48 0 0,4 8-64 0 0,-32-29 0 0 0,-9-2 10 0 0,-4-4 33 0 0,1 2-50 0 0,-2-4-78 0 0,-1-1-11 0 0,0 0-23 0 0,0 0-122 0 0,0 0-58 0 0,0 0-11 0 0,0 0-46 0 0,0 0-184 0 0,0 0-79 0 0,0 0-18 0 0,0 0-3 0 0</inkml:trace>
  <inkml:trace contextRef="#ctx0" brushRef="#br0" timeOffset="4470.785">145 283 5344 0 0,'0'0'157'0'0,"15"12"874"0"0,-14-12-963 0 0,55 43 1804 0 0,-38-31-1584 0 0,37 18 712 0 0,-46-29-1428 0 0,-7-1-1807 0 0,-2 0-806 0 0</inkml:trace>
  <inkml:trace contextRef="#ctx0" brushRef="#br0" timeOffset="4891.542">9 69 3888 0 0,'0'0'83'0'0,"0"0"11"0"0,-4 7 109 0 0,0 17-167 0 0,4-4 236 0 0,0 8 1120 0 0,1-21-1115 0 0,0 1 1 0 0,1-1-1 0 0,-1 0 0 0 0,1 1 1 0 0,1-1-1 0 0,-1 0 1 0 0,1 0-1 0 0,1-1 0 0 0,-1 1 1 0 0,1-1-1 0 0,1 2-277 0 0,-1-2 53 0 0,7 28 361 0 0,-6-22-321 0 0,-1 1 0 0 0,-1 0-1 0 0,0-1 1 0 0,0 2 0 0 0,-1-1 0 0 0,-1 0-1 0 0,0 0 1 0 0,-2 7-93 0 0,7 51 444 0 0,-2-2 96 0 0,-3-38-352 0 0,-1-30-124 0 0,1 1 0 0 0,2 5 0 0 0,-3-6 0 0 0,0-1 0 0 0,10 3-30 0 0,-3-3-276 0 0,-5 0-465 0 0,-2 0-1958 0 0,0 0-835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2:49:13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8 2592 0 0,'0'0'107'0'0,"0"0"-23"0"0,-1 2-23 0 0,-2 4-12 0 0,3-4 143 0 0,0-2 60 0 0,0 0 11 0 0,0 0 13 0 0,0 0 51 0 0,1 1-887 0 0,9 0 6847 0 0,-9-19-5153 0 0,-2 17-1010 0 0,1 1-18 0 0,0 0-8 0 0,0 0-2 0 0,0 0 8 0 0,0 0 33 0 0,0 0 14 0 0,0 0 1 0 0,0 0-4 0 0,0 0-18 0 0,0 0-8 0 0,0 0-2 0 0,12 17 136 0 0,8 31-128 0 0,-2 21-64 0 0,-9-16-48 0 0,-5 36 378 0 0,3-20-122 0 0,0-43-138 0 0,-6-23-54 0 0,-1 5-14 0 0,0-2-35 0 0,0-3-5058 0 0,0-3 1157 0 0</inkml:trace>
  <inkml:trace contextRef="#ctx0" brushRef="#br0" timeOffset="1246.513">323 298 4232 0 0,'0'0'91'0'0,"0"0"11"0"0,-4 6 116 0 0,-2-2-158 0 0,4-3 137 0 0,2-1 55 0 0,0 0 4 0 0,-3-6 281 0 0,-12-2 326 0 0,2-3 1 0 0,-32-21 1085 0 0,-27 5-634 0 0,-8 13-443 0 0,17 1-523 0 0,56 13-328 0 0,-5 0-1271 0 0,12 0 874 0 0</inkml:trace>
  <inkml:trace contextRef="#ctx0" brushRef="#br0" timeOffset="2362.396">211 188 4536 0 0,'0'0'133'0'0,"0"0"31"0"0,0 0 44 0 0,0 0 16 0 0,0 0 7 0 0,0 0 1 0 0,0 0 0 0 0,0 0 0 0 0,0 0 0 0 0,0 0 4 0 0,0 0 17 0 0,0 0 10 0 0,0 0 1 0 0,0 0-11 0 0,0 0-44 0 0,0 0-17 0 0,2 1-6 0 0,80 24 774 0 0,-20-16-256 0 0,-44-4-592 0 0,-12-5-99 0 0,-5 0 54 0 0,-1 0 15 0 0,0 0 13 0 0,0 0 8 0 0,0 0 1 0 0,0 0 2 0 0,0 0 12 0 0,0 0 2 0 0,0 0 0 0 0,0 0-4 0 0,0 0-18 0 0,0 0-8 0 0,0 0-2 0 0,0 0-4 0 0,0 0-16 0 0,1 1-15 0 0,20 25 1110 0 0,-20-23-1099 0 0,-1 2 0 0 0,0-4 0 0 0,0 1 0 0 0,0 4 5 0 0,0-2 16 0 0,0 4-10 0 0,-13 28 376 0 0,-47 7 53 0 0,-16-4 320 0 0,51-27-814 0 0,23-10 33 0 0,-1 1-32 0 0,0 0-59 0 0,2-3-196 0 0,1 0-66 0 0,0 0-8 0 0,0 0-45 0 0,0 0-178 0 0,0 0-78 0 0,0 0-18 0 0</inkml:trace>
  <inkml:trace contextRef="#ctx0" brushRef="#br0" timeOffset="2773.176">257 176 6104 0 0,'0'0'133'0'0,"0"0"23"0"0,-18-3 187 0 0,14 1-301 0 0,-2 1 3025 0 0,13 8-1864 0 0,77 66-163 0 0,-58-50-1100 0 0,-25-22 87 0 0,-1-1 0 0 0,1 0 0 0 0,-1 0 0 0 0,1 1 0 0 0,-1-1 0 0 0,1 0 1 0 0,-1 1-1 0 0,1-1 0 0 0,-1 1 0 0 0,0-1 0 0 0,1 0 0 0 0,-1 1 0 0 0,1-1 1 0 0,-1 1-1 0 0,0-1 0 0 0,1 1 0 0 0,-1-1 0 0 0,0 1 0 0 0,0 0 0 0 0,0-1 1 0 0,1 1-1 0 0,-1-1 0 0 0,0 1 0 0 0,0 0 0 0 0,0-1 0 0 0,0 1 0 0 0,0-1 1 0 0,0 1-1 0 0,0 0 0 0 0,0-1 0 0 0,0 1 0 0 0,0-1 0 0 0,0 1 0 0 0,-1 0 1 0 0,1-1-1 0 0,0 1 0 0 0,0-1 0 0 0,0 1 0 0 0,-1-1 0 0 0,1 1 0 0 0,0-1 1 0 0,-1 1-1 0 0,1-1 0 0 0,-1 1 0 0 0,1-1 0 0 0,0 1 0 0 0,-1-1 0 0 0,1 0 1 0 0,-1 1-1 0 0,1-1 0 0 0,-1 0 0 0 0,1 1 0 0 0,-1-1 0 0 0,1 0 0 0 0,-1 0 1 0 0,0 1-1 0 0,0-1-27 0 0,-32 16 305 0 0,-71 6-892 0 0,96-21-2645 0 0,0 3-1093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2:49:33.539"/>
    </inkml:context>
    <inkml:brush xml:id="br0">
      <inkml:brushProperty name="width" value="0.05" units="cm"/>
      <inkml:brushProperty name="height" value="0.05" units="cm"/>
      <inkml:brushProperty name="color" value="#009900"/>
    </inkml:brush>
  </inkml:definitions>
  <inkml:trace contextRef="#ctx0" brushRef="#br0">1643 1 5456 0 0,'0'0'158'0'0,"1"0"-4"0"0,16 0 12 0 0,-15 0-38 0 0,-2 0-6 0 0,0 0 15 0 0,0 0 72 0 0,0 0 30 0 0,-44 7 624 0 0,-30 0-119 0 0,-69 13 536 0 0,-87 26-955 0 0,16-6-250 0 0,27-5-65 0 0,86-18 108 0 0,-128-10 678 0 0,171-3-600 0 0,33 0-196 0 0,-32-2 0 0 0,31-2 133 0 0,24 0-48 0 0,-20 2 581 0 0,34 25-625 0 0,-7-24-20 0 0,-3-1 7 0 0,1 6-76 0 0,-3 0 34 0 0,-8 31 14 0 0,12-12 53 0 0,-4-8-42 0 0,3 16 7 0 0,-10 24 316 0 0,7-12-148 0 0,-1-7-228 0 0,-10 10 138 0 0,4-1-32 0 0,3-31 0 0 0,-1 17-64 0 0,-13 51 64 0 0,10-47-64 0 0,0-19 0 0 0,8 1 53 0 0,-3 9 18 0 0,2-21-59 0 0,1 21 41 0 0,5 18-42 0 0,3 11 349 0 0,2-31-239 0 0,-9-27-2 0 0,-1-1-43 0 0,0 0-171 0 0,1 2-21 0 0,17 17 312 0 0,-7-3-141 0 0,-2 37-347 0 0,-6-35 292 0 0,-6 12 0 0 0,10 18 0 0 0,-3-39 10 0 0,-4-7 44 0 0,2-2 11 0 0,13 9 66 0 0,5-2-210 0 0,-16-6 20 0 0,106-8 113 0 0,-43-3-54 0 0,7 5 0 0 0,-15-2-139 0 0,21 4 62 0 0,10 3 77 0 0,101 17 8 0 0,-90-16 249 0 0,-8-8-154 0 0,-53 0-103 0 0,45-27-304 0 0,-41 20 421 0 0,80-31-32 0 0,-66 17-95 0 0,-24 7 74 0 0,-10 1-64 0 0,-4-5 0 0 0,-17 20 15 0 0,0-1 0 0 0,0 0 0 0 0,0 1-1 0 0,-1-1 1 0 0,0 0 0 0 0,0-1 0 0 0,-1 1 0 0 0,1 0 0 0 0,-1 0 0 0 0,-1-1 0 0 0,1 1 0 0 0,-1 0 0 0 0,0-1 0 0 0,-1 1 0 0 0,0-1-15 0 0,3-33 56 0 0,0-6-16 0 0,-2 1 1 0 0,-2 0-1 0 0,-6-35-40 0 0,-3-71 39 0 0,-4 31-39 0 0,3 47 10 0 0,3 21 161 0 0,-5-58-240 0 0,14 62 53 0 0,18-7-456 0 0,-17 54 306 0 0,2-1-91 0 0,1 0-4232 0 0,-4 2 617 0 0</inkml:trace>
  <inkml:trace contextRef="#ctx0" brushRef="#br0" timeOffset="2067.523">946 1201 5008 0 0,'0'0'108'0'0,"0"0"17"0"0,0 0 13 0 0,0 0 27 0 0,0 0 69 0 0,0 0 29 0 0,0 0 8 0 0,0 0-11 0 0,0 0-50 0 0,0 0-18 0 0,0 0-6 0 0,0 0-17 0 0,0 0-62 0 0,0 0-31 0 0,0 0-4 0 0,0 0 1 0 0,0 0 6 0 0,0 0 3 0 0,0 12 268 0 0,4 53 98 0 0,-3-44-376 0 0,-10 30 96 0 0,2-2-168 0 0,-1 1 528 0 0,12-31-315 0 0,-8 11 390 0 0,3-29-523 0 0,1-1-14 0 0,1 1-103 0 0,2 3 13 0 0,-2-3-79 0 0,-1-1-217 0 0,-15 27-3625 0 0,14-25 3356 0 0,1-2-3 0 0,-26 10 3856 0 0,-37-1-1864 0 0,-74 17 124 0 0,59-9-984 0 0,-19 9-12 0 0,46-11-368 0 0,-49 27-232 0 0,-25 27 200 0 0,83-34-48 0 0,28-23-56 0 0,0 0 0 0 0,2 1 0 0 0,-1 0 0 0 0,2 1 0 0 0,0 1 0 0 0,-8 13-24 0 0,-9 24 0 0 0,6 4 10 0 0,-3 53-20 0 0,14-47 10 0 0,-5 4 0 0 0,20 34 0 0 0,8-20 0 0 0,8 14 74 0 0,8 10 44 0 0,41-5-54 0 0,9-22 64 0 0,-9-32-64 0 0,45 31-64 0 0,37-7 53 0 0,-72-55-42 0 0,38-18 170 0 0,-1-24-82 0 0,44-47 747 0 0,-123 55-512 0 0,-1-1 0 0 0,-2-2 0 0 0,32-27-334 0 0,26-33 472 0 0,-54 38-312 0 0,21-49 208 0 0,-21 15-17 0 0,-33 67-296 0 0,4-10 22 0 0,-1 0 1 0 0,-1 0 0 0 0,0-1-1 0 0,-2 0 1 0 0,-1 0-1 0 0,0 0 1 0 0,-2-8-78 0 0,-1-159 138 0 0,-2 177-119 0 0,0 0-1 0 0,-1 0 0 0 0,-1 0 1 0 0,0 0-1 0 0,0 0 0 0 0,-2 0 0 0 0,-1-3-18 0 0,-18-29 64 0 0,-27-24 0 0 0,24 45-64 0 0,-7-4 0 0 0,-46-21 0 0 0,16 18 0 0 0,17 7 0 0 0,13 7 0 0 0,-21-11 54 0 0,13 10 144 0 0,13 8 101 0 0,-41-8-670 0 0,11 4 285 0 0,-53-6 32 0 0,61 3 54 0 0,31 14-53 0 0,17 3 39 0 0,-6 0-642 0 0,7 0-5344 0 0,2 0 1372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09:51:35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153 474 6720 0 0,'178'-56'2169'0'0,"-152"40"-332"0"0,-25 15-1069 0 0,-1-20 3794 0 0,-2 20-4515 0 0,1 0 1 0 0,-1-1-1 0 0,0 1 1 0 0,0 0-1 0 0,1 0 1 0 0,-1 0-1 0 0,0 0 1 0 0,0 0-1 0 0,0 0 1 0 0,0 1-1 0 0,0-1 1 0 0,0 1-1 0 0,0-1 0 0 0,-1 1 1 0 0,1 0-1 0 0,0 0 1 0 0,0 0-1 0 0,0 0 1 0 0,0 0-1 0 0,0 0 1 0 0,0 1-1 0 0,-1-1 1 0 0,1 1-1 0 0,0-1 1 0 0,-1 1-48 0 0,-12 2 228 0 0,0 0-86 0 0,0 0 0 0 0,0 1 0 0 0,1 1 0 0 0,0 0 0 0 0,0 1-1 0 0,0 1 1 0 0,0 0 0 0 0,1 1-142 0 0,-8 3 177 0 0,11-6-86 0 0,0 1-1 0 0,0 0 0 0 0,1 0 0 0 0,0 1 0 0 0,0 0 0 0 0,0 0 0 0 0,1 1 0 0 0,1 0 0 0 0,-1 1 0 0 0,1 0 0 0 0,0 0 0 0 0,1 0 0 0 0,0 1 0 0 0,1 0 1 0 0,0 0-1 0 0,0 0 0 0 0,1 1 0 0 0,-2 9-90 0 0,6-10 66 0 0,0-8-52 0 0,1 0-1 0 0,-1 0 1 0 0,1 0-1 0 0,0-1 1 0 0,0 1-1 0 0,-1 0 1 0 0,1 0-1 0 0,0-1 1 0 0,1 1-1 0 0,-1 0 1 0 0,0-1-1 0 0,0 1 0 0 0,1-1 1 0 0,-1 0-1 0 0,1 1 1 0 0,-1-1-1 0 0,1 0 1 0 0,-1 0-1 0 0,1 0 1 0 0,0 0-1 0 0,-1 0 1 0 0,1 0-1 0 0,0-1 1 0 0,0 1-1 0 0,0-1 1 0 0,0 1-1 0 0,0-1 1 0 0,0 1-1 0 0,0-1 0 0 0,-1 0 1 0 0,1 0-1 0 0,0 0 1 0 0,0 0-1 0 0,0-1 1 0 0,0 1-1 0 0,0 0 1 0 0,0-1-1 0 0,1 0-13 0 0,69-30 392 0 0,6-28-589 0 0,-14-5-656 0 0,-57 54 805 0 0,1 1 0 0 0,0 1 0 0 0,0-1 0 0 0,0 1 0 0 0,1 1 0 0 0,1 0 0 0 0,-1 0 0 0 0,1 0 0 0 0,0 1 0 0 0,1 1 0 0 0,-1 0 0 0 0,3-1 48 0 0,-9 7-13 0 0,-1-1 0 0 0,1 1 0 0 0,-1 0 0 0 0,1 0 0 0 0,-1 0 0 0 0,0 0 0 0 0,1 0 0 0 0,-1 1 0 0 0,0-1 0 0 0,0 1 0 0 0,0 0 0 0 0,0 0 0 0 0,0 0 0 0 0,-1 1 0 0 0,1-1 0 0 0,-1 1 0 0 0,1-1 0 0 0,-1 1 0 0 0,0 0 0 0 0,0 0 0 0 0,0 0 0 0 0,0 0 0 0 0,-1 0 0 0 0,1 0 0 0 0,-1 0 0 0 0,1 4 13 0 0,46 85 612 0 0,-26-65-96 0 0,-16-15-120 0 0,20-12-137 0 0,26-52-448 0 0,5-4-329 0 0,1 21 182 0 0,-41 28 329 0 0,-14 5 8 0 0,-1 1 1 0 0,1-1-1 0 0,-1 1 0 0 0,1 0 1 0 0,0 0-1 0 0,-1 0 0 0 0,1 0 1 0 0,0 0-1 0 0,0 1 0 0 0,0-1 0 0 0,0 1 1 0 0,0 0-1 0 0,0 0 0 0 0,-1 0 1 0 0,1 0-1 0 0,0 0 0 0 0,0 1 1 0 0,0-1-1 0 0,0 1 0 0 0,0 0 1 0 0,-1 0-1 0 0,1 0 0 0 0,0 0 0 0 0,-1 0 1 0 0,2 1-2 0 0,8 7 178 0 0,-1 0 1 0 0,0 1-1 0 0,-1 0 1 0 0,0 0-1 0 0,-1 1 1 0 0,0 1-1 0 0,-1-1 1 0 0,0 1-1 0 0,5 11-178 0 0,32 36 823 0 0,-43-58-750 0 0,-2 1-1 0 0,2 5 4 0 0,-1-6 16 0 0,-1-1-1 0 0,29-6 250 0 0,25-47-198 0 0,-14 17-1205 0 0,-19 27-5694 0 0,-13 5 0 0 0</inkml:trace>
  <inkml:trace contextRef="#ctx0" brushRef="#br0" timeOffset="548.639">1943 309 14600 0 0,'-3'-3'70'0'0,"0"1"1"0"0,-1-1-1 0 0,0 1 1 0 0,1 0-1 0 0,-1 0 1 0 0,0 1-1 0 0,0-1 1 0 0,0 1-1 0 0,0 0 1 0 0,0 0-1 0 0,0 0 1 0 0,0 1-1 0 0,0-1 1 0 0,0 1-1 0 0,0 0 1 0 0,0 0-1 0 0,-1 0 1 0 0,1 1-1 0 0,0 0 1 0 0,0-1-1 0 0,0 1 1 0 0,0 1-1 0 0,-3 0-70 0 0,-11 1-11 0 0,-22 5 502 0 0,0 2 1 0 0,0 1-1 0 0,1 2 0 0 0,0 1 1 0 0,1 3-1 0 0,-5 4-491 0 0,28-13 148 0 0,0 1 1 0 0,1 1-1 0 0,0 0 0 0 0,1 1 0 0 0,0 1 0 0 0,-8 8-148 0 0,17-16 9 0 0,0 0-1 0 0,1 0 1 0 0,0 1 0 0 0,-1-1-1 0 0,1 1 1 0 0,1-1-1 0 0,-1 1 1 0 0,1 0-1 0 0,-1 0 1 0 0,2 0-1 0 0,-1 1 1 0 0,0-1 0 0 0,1 0-1 0 0,0 1 1 0 0,0-1-1 0 0,1 1 1 0 0,0 1-9 0 0,-1-4 19 0 0,1 0 0 0 0,1 0 0 0 0,-1 0-1 0 0,0 0 1 0 0,1 0 0 0 0,0 1 0 0 0,-1-2 0 0 0,1 1 0 0 0,0 0 0 0 0,1 0 0 0 0,-1 0 0 0 0,0 0 0 0 0,1-1 0 0 0,0 1 0 0 0,-1 0 0 0 0,1-1 0 0 0,0 0 0 0 0,0 1-1 0 0,1-1 1 0 0,-1 0 0 0 0,0 0 0 0 0,1 0 0 0 0,-1 0 0 0 0,1-1 0 0 0,0 1 0 0 0,-1-1 0 0 0,1 1 0 0 0,0-1 0 0 0,0 0 0 0 0,0 0 0 0 0,0 0 0 0 0,0-1 0 0 0,0 1-1 0 0,0-1 1 0 0,2 0-19 0 0,8-1 18 0 0,0-2 0 0 0,0 0 0 0 0,-1-1 0 0 0,1 0 0 0 0,-1 0 0 0 0,0-2 0 0 0,0 1 0 0 0,0-2 0 0 0,-1 1-1 0 0,0-2 1 0 0,0 1 0 0 0,-1-2 0 0 0,0 1 0 0 0,0-1 0 0 0,-1-1 0 0 0,0 0 0 0 0,-1 0 0 0 0,0 0 0 0 0,-1-1-1 0 0,0-1 1 0 0,2-3-18 0 0,5-12-175 0 0,0-1 0 0 0,-2-1 0 0 0,-1 0 0 0 0,-1-1-1 0 0,-1 1 1 0 0,-2-2 0 0 0,-1 1 0 0 0,-2-1 0 0 0,-1 0-1 0 0,-1-16 176 0 0,-15-81 552 0 0,7 125 275 0 0,3 17-526 0 0,4 79 91 0 0,49 59-144 0 0,82 65 408 0 0,-115-193-590 0 0,2 0 1 0 0,1-1-1 0 0,1-1 0 0 0,0-2 0 0 0,12 9-66 0 0,-30-27-224 0 0,26 20-3 0 0,-8-12-6028 0 0,-7-6-657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2:50:00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32 135 5296 0 0,'0'0'116'0'0,"4"-10"293"0"0,26-41 671 0 0,-4 23 1537 0 0,2 24-1638 0 0,-27 4-804 0 0,10 7 1513 0 0,-7 12-1056 0 0,-18 6-184 0 0,-3-7-216 0 0,-45 24 24 0 0,36-32-203 0 0,10-6 22 0 0,19-15-11 0 0,1 7-64 0 0,-1 0 0 0 0,1 1 0 0 0,0-1 0 0 0,0 1 0 0 0,0-1 0 0 0,0 1 0 0 0,1 0 0 0 0,-1 1 0 0 0,1-1 0 0 0,-1 1 0 0 0,1 0 0 0 0,0 0 0 0 0,0 0 0 0 0,4 0 0 0 0,-7 1 0 0 0,103-7 13 0 0,-105 7 1 0 0,1 1 0 0 0,0 0 0 0 0,0 0 0 0 0,0 0 0 0 0,1 0-1 0 0,-1 0 1 0 0,0 0 0 0 0,0 0 0 0 0,0 0 0 0 0,0 0 0 0 0,0 0 0 0 0,0 1 0 0 0,0-1 0 0 0,-1 0 0 0 0,1 1 0 0 0,0-1 0 0 0,0 0 0 0 0,0 1-1 0 0,0-1 1 0 0,0 1 0 0 0,0 0 0 0 0,-1-1 0 0 0,1 1 0 0 0,0 0 0 0 0,0-1 0 0 0,-1 1 0 0 0,1 0 0 0 0,0 0 0 0 0,-1 0 0 0 0,1 0 0 0 0,-1-1-1 0 0,1 1 1 0 0,-1 0 0 0 0,0 0 0 0 0,1 0 0 0 0,-1 0 0 0 0,0 0 0 0 0,0 0 0 0 0,0 0 0 0 0,1 0 0 0 0,-1 0 0 0 0,0 0 0 0 0,0 0 0 0 0,0 0-1 0 0,-1 0 1 0 0,1 0 0 0 0,0 0 0 0 0,0 1-14 0 0,-22 42 520 0 0,-56 18-57 0 0,67-55-415 0 0,8-5-48 0 0,-1 0 1 0 0,1-1 0 0 0,0 1 0 0 0,-1-1 0 0 0,1 0 0 0 0,-1 0 0 0 0,1 0 0 0 0,-1 0 0 0 0,0-1 0 0 0,1 0 0 0 0,-1 1 0 0 0,0-1 0 0 0,1-1 0 0 0,-1 1 0 0 0,0 0 0 0 0,1-1 0 0 0,-4 0-1 0 0,6 0-1 0 0,0 0 0 0 0,-1 0 1 0 0,1 1-1 0 0,0-1 1 0 0,0 0-1 0 0,0 0 1 0 0,0 0-1 0 0,0 0 1 0 0,0-1-1 0 0,0 1 1 0 0,0 0-1 0 0,0 0 1 0 0,0-1-1 0 0,1 1 1 0 0,-1 0-1 0 0,1-1 1 0 0,-1 1-1 0 0,1 0 1 0 0,-1-1-1 0 0,1 1 1 0 0,0-1-1 0 0,-1 1 1 0 0,1-1-1 0 0,0 1 1 0 0,0-1-1 0 0,0 1 1 0 0,0-1-1 0 0,1 1 1 0 0,-1-1-1 0 0,0 1 1 0 0,0-1-1 0 0,1 1 0 0 0,-1 0 1 0 0,1-1-1 0 0,0 1 1 0 0,-1-1-1 0 0,1 1 1 0 0,0 0-1 0 0,0 0 1 0 0,0-1-1 0 0,0 1 1 0 0,0 0-1 0 0,0 0 1 0 0,0 0-1 0 0,0 0 1 0 0,0 0-1 0 0,0 0 1 0 0,1 1-1 0 0,0-2 1 0 0,60-60-868 0 0,-8 28 850 0 0,-41 27 17 0 0,26 0-52 0 0,-36 9 108 0 0,-1 0 1 0 0,1-1-1 0 0,-1 1 0 0 0,1 1 0 0 0,-1-1 1 0 0,1 0-1 0 0,-1 1 0 0 0,0-1 0 0 0,0 1 1 0 0,0 0-1 0 0,-1-1 0 0 0,1 1 0 0 0,-1 0 1 0 0,1 0-1 0 0,-1 0 0 0 0,1 2-55 0 0,-2 0 37 0 0,1-1 0 0 0,-1 1 0 0 0,0-1 0 0 0,0 1 0 0 0,-1-1 0 0 0,1 1 0 0 0,-1-1 0 0 0,0 1 0 0 0,0-1 0 0 0,-1 0 0 0 0,1 1-1 0 0,-1-1 1 0 0,0 0 0 0 0,0 0 0 0 0,0 0 0 0 0,-1 0 0 0 0,1-1 0 0 0,-1 1 0 0 0,0-1 0 0 0,0 1 0 0 0,0-1 0 0 0,-1 0 0 0 0,1 0 0 0 0,-1 0 0 0 0,0-1 0 0 0,1 1 0 0 0,-1-1 0 0 0,0 0-1 0 0,0 0 1 0 0,-1-1 0 0 0,1 1 0 0 0,0-1 0 0 0,-1 1 0 0 0,1-2 0 0 0,-1 1 0 0 0,1 0 0 0 0,-1-1 0 0 0,1 0 0 0 0,-1 0 0 0 0,1 0 0 0 0,-1 0 0 0 0,1-1 0 0 0,-1 0 0 0 0,1 0 0 0 0,0 0-1 0 0,-1 0 1 0 0,1-1 0 0 0,0 0 0 0 0,0 1 0 0 0,0-2 0 0 0,-2 0-37 0 0,2 0-27 0 0,0-1 0 0 0,-1 0-1 0 0,2 0 1 0 0,-1-1 0 0 0,0 1 0 0 0,1-1-1 0 0,0 1 1 0 0,0-1 0 0 0,0 0 0 0 0,1 0-1 0 0,0-1 1 0 0,0 1 0 0 0,0 0 0 0 0,0-1-1 0 0,1 1 1 0 0,0-1 0 0 0,0 0 0 0 0,0 1-1 0 0,1-1 1 0 0,0 0 0 0 0,0 1 0 0 0,1-1-1 0 0,0-2 28 0 0,-1 3-38 0 0,1 0 0 0 0,-1 0-1 0 0,1 0 1 0 0,1 0 0 0 0,-1 0-1 0 0,1 0 1 0 0,0 1 0 0 0,0-1-1 0 0,0 1 1 0 0,0-1 0 0 0,1 1-1 0 0,0 0 1 0 0,0 0 0 0 0,0 0-1 0 0,1 0 1 0 0,-1 0 0 0 0,1 1-1 0 0,0 0 1 0 0,-1 0 0 0 0,2 0-1 0 0,-1 0 1 0 0,0 0 0 0 0,1 1-1 0 0,-1 0 1 0 0,1 0 0 0 0,-1 0-1 0 0,1 0 1 0 0,0 1 0 0 0,4-1 38 0 0,2 4-30 0 0,0 0 1 0 0,0 0-1 0 0,0 1 1 0 0,0 1-1 0 0,-1 0 1 0 0,1 0-1 0 0,-1 1 1 0 0,0 1-1 0 0,2 1 30 0 0,19 27 202 0 0,-25-29-217 0 0,-6 25 256 0 0,-2-25-218 0 0,-1 0 0 0 0,-1-1 0 0 0,1 0 0 0 0,-1 1 0 0 0,1-2 0 0 0,-1 1 0 0 0,-1 0 0 0 0,1-1-1 0 0,0 1 1 0 0,-1-1 0 0 0,1-1 0 0 0,-1 1 0 0 0,0 0 0 0 0,0-1 0 0 0,0 0 0 0 0,0-1 0 0 0,-1 1 0 0 0,1-1 0 0 0,0 0-1 0 0,-1 0 1 0 0,1 0 0 0 0,-1-1 0 0 0,1 0 0 0 0,-1 0 0 0 0,1 0 0 0 0,-1-1 0 0 0,1 0 0 0 0,0 0 0 0 0,-1 0 0 0 0,1 0 0 0 0,0-1-1 0 0,-1-1-22 0 0,-34-30 139 0 0,39 32-145 0 0,0 1-1 0 0,1-1 1 0 0,-1 0-1 0 0,0 0 1 0 0,1 0 0 0 0,-1 0-1 0 0,1 0 1 0 0,-1 0-1 0 0,1 0 1 0 0,-1 0 0 0 0,1 0-1 0 0,0 0 1 0 0,0 0-1 0 0,-1 0 1 0 0,1 0-1 0 0,0 0 1 0 0,0 0 0 0 0,0 0-1 0 0,0 0 1 0 0,0 0-1 0 0,0 0 1 0 0,0 0-1 0 0,1 0 1 0 0,-1 0 0 0 0,0 0-1 0 0,1 0 1 0 0,-1 0-1 0 0,0 0 1 0 0,1 0 0 0 0,0 0-1 0 0,-1 0 1 0 0,1 0-1 0 0,-1 0 1 0 0,1 0-1 0 0,0 0 1 0 0,-1 1 0 0 0,1-1-1 0 0,0 0 1 0 0,0 1-1 0 0,0-1 1 0 0,0 0 0 0 0,0 1-1 0 0,0-1 7 0 0,1-1-23 0 0,3-1-9 0 0,0 1-1 0 0,0-1 0 0 0,0 0 0 0 0,0 1 0 0 0,0 0 0 0 0,1 1 1 0 0,-1-1-1 0 0,1 1 0 0 0,0 0 0 0 0,-1 0 0 0 0,1 1 1 0 0,0-1-1 0 0,-1 1 0 0 0,1 1 0 0 0,0-1 0 0 0,4 2 33 0 0,-2 0-16 0 0,0 0-1 0 0,0 1 0 0 0,-1 0 1 0 0,1 1-1 0 0,-1 0 1 0 0,0 0-1 0 0,0 0 0 0 0,-1 1 1 0 0,7 5 16 0 0,20 30-41 0 0,-32-37 62 0 0,-1-1 1 0 0,0 1 0 0 0,0-1-1 0 0,0 0 1 0 0,0 1 0 0 0,0-1 0 0 0,0 1-1 0 0,-1-1 1 0 0,1 0 0 0 0,-1 1 0 0 0,0-1-1 0 0,0 0 1 0 0,0 0 0 0 0,0 1 0 0 0,0-1-1 0 0,0 0 1 0 0,0 0 0 0 0,-1 0-1 0 0,1 0 1 0 0,-2 1-22 0 0,0 1 29 0 0,-1-1-1 0 0,1 1 1 0 0,-1-1 0 0 0,0 0-1 0 0,0 0 1 0 0,0-1 0 0 0,0 1-1 0 0,0-1 1 0 0,-1 0 0 0 0,1 0-1 0 0,-1 0 1 0 0,1-1 0 0 0,-1 1-1 0 0,0-1 1 0 0,1 0 0 0 0,-1-1-1 0 0,0 1 1 0 0,-1-1-29 0 0,1 1-1 0 0,-1-1-1 0 0,1 0 0 0 0,0 0 1 0 0,-1-1-1 0 0,1 1 1 0 0,-1-1-1 0 0,1 0 0 0 0,0 0 1 0 0,-1-1-1 0 0,1 0 1 0 0,0 0-1 0 0,0 0 1 0 0,0 0-1 0 0,1-1 0 0 0,-1 0 1 0 0,1 0-1 0 0,-1 0 1 0 0,1-1-1 0 0,0 1 0 0 0,0-1 1 0 0,0 0-1 0 0,1 0 1 0 0,-1 0-1 0 0,1-1 1 0 0,0 1-1 0 0,0-1 0 0 0,1 0 1 0 0,-1 0-1 0 0,1 0 1 0 0,0 0-1 0 0,0 0 0 0 0,1-1 2 0 0,1 2-41 0 0,1 0 0 0 0,0 1 0 0 0,0-1 0 0 0,0 0 0 0 0,1 1 0 0 0,-1-1 0 0 0,1 1-1 0 0,0 0 1 0 0,0 0 0 0 0,0 0 0 0 0,0 0 0 0 0,1 0 0 0 0,-1 0 0 0 0,1 0 0 0 0,0 1 0 0 0,-1-1-1 0 0,1 1 1 0 0,1 0 0 0 0,-1 0 0 0 0,0 0 0 0 0,0 0 0 0 0,1 1 0 0 0,-1-1 0 0 0,1 1-1 0 0,-1 0 1 0 0,1 0 0 0 0,-1 0 0 0 0,1 0 0 0 0,0 1 0 0 0,0-1 0 0 0,-1 1 0 0 0,4 0 41 0 0,1 1-18 0 0,0-1 0 0 0,1 1 0 0 0,-1 1 0 0 0,0 0 0 0 0,0 0 0 0 0,0 0 0 0 0,0 1 0 0 0,-1 0 1 0 0,1 1-1 0 0,-1-1 0 0 0,0 2 0 0 0,4 2 18 0 0,12 1-53 0 0,-15-2 53 0 0,-7-5 30 0 0,0 1 1 0 0,0-1 0 0 0,0 1 0 0 0,0-1-1 0 0,0 1 1 0 0,0-1 0 0 0,-1 1 0 0 0,1 0 0 0 0,-1-1-1 0 0,1 1 1 0 0,-1 0 0 0 0,1-1 0 0 0,-1 1-1 0 0,0 0 1 0 0,0 0 0 0 0,0-1 0 0 0,0 1 0 0 0,0 0-1 0 0,0 0 1 0 0,-1-1 0 0 0,1 1 0 0 0,-1 0-1 0 0,1-1 1 0 0,-1 1 0 0 0,1 0 0 0 0,-1-1 0 0 0,0 1-1 0 0,0-1 1 0 0,0 1 0 0 0,0-1 0 0 0,0 1-1 0 0,0-1 1 0 0,0 0 0 0 0,0 0 0 0 0,0 1 0 0 0,-1-1-1 0 0,1 0 1 0 0,-1 0 0 0 0,1 0 0 0 0,-1 0-1 0 0,1-1 1 0 0,-1 1 0 0 0,1 0 0 0 0,-1-1 0 0 0,0 1-1 0 0,1-1 1 0 0,-2 1-31 0 0,-1 0 20 0 0,0 1 0 0 0,0-1 0 0 0,0 0 0 0 0,-1 0 0 0 0,1-1-1 0 0,-1 1 1 0 0,1-1 0 0 0,0 0 0 0 0,-1 0 0 0 0,1-1 0 0 0,-1 1 0 0 0,1-1 0 0 0,0 0-1 0 0,0 0 1 0 0,-1 0 0 0 0,1-1 0 0 0,0 0 0 0 0,0 1 0 0 0,0-1 0 0 0,0-1-1 0 0,-1 0-19 0 0,2 1 8 0 0,1 1 0 0 0,-1-1-1 0 0,1 0 1 0 0,-1 0 0 0 0,1 0-1 0 0,0 0 1 0 0,0-1 0 0 0,-1 1-1 0 0,2 0 1 0 0,-1-1 0 0 0,0 0-1 0 0,0 1 1 0 0,1-1 0 0 0,0 0-1 0 0,-1 0 1 0 0,1 0 0 0 0,0 0-1 0 0,0 0 1 0 0,1 0 0 0 0,-1 0-1 0 0,1 0 1 0 0,-1 0-1 0 0,1-2-7 0 0,0 0-1 0 0,1-1-1 0 0,0 1 0 0 0,-1 0 1 0 0,2-1-1 0 0,-1 1 0 0 0,1 0 0 0 0,-1 0 1 0 0,2 0-1 0 0,-1 0 0 0 0,0 1 0 0 0,1-1 1 0 0,0 1-1 0 0,0-1 0 0 0,0 1 0 0 0,1 0 1 0 0,-1 0-1 0 0,1 0 0 0 0,0 1 1 0 0,0-1-1 0 0,5-2 2 0 0,-6 5-11 0 0,0 0 0 0 0,0 0 0 0 0,1 0 0 0 0,-1 1 0 0 0,1-1 0 0 0,-1 1 0 0 0,1 0 0 0 0,-1 0 0 0 0,0 0 0 0 0,1 1 0 0 0,-1-1 0 0 0,1 1 0 0 0,-1 0 0 0 0,0 0 0 0 0,1 0 0 0 0,-1 0 0 0 0,0 1 0 0 0,0-1 0 0 0,0 1 0 0 0,0 0 0 0 0,0 0 0 0 0,2 2 11 0 0,29 40-84 0 0,-33-36 99 0 0,-15 29 132 0 0,1-26-5054 0 0,5-8-323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2:50:16.952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2740 373 3968 0 0,'0'0'91'0'0,"0"0"11"0"0,0 0 9 0 0,1 1-18 0 0,12 2-57 0 0,-11-3 51 0 0,0 1 17 0 0,45 11 657 0 0,-46-12-626 0 0,-1 0 9 0 0,1 1 33 0 0,16 5 206 0 0,-15-6-194 0 0,-2 0-10 0 0,0 0-3 0 0,13 0 178 0 0,-11 0 3100 0 0,-51 5-3254 0 0,-84 0 530 0 0,47 0-420 0 0,-62-12 10 0 0,-112 6-320 0 0,81 4 128 0 0,53 2-118 0 0,-92 8 108 0 0,68-6-54 0 0,25 0-64 0 0,26-6 10 0 0,43 1 44 0 0,-93 12 202 0 0,250-17-246 0 0,230 0 172 0 0,-159-8-118 0 0,161 4 72 0 0,-172 0-136 0 0,9-3 60 0 0,60 20-48 0 0,-113 4-12 0 0,-4-4 0 0 0,-19-6 0 0 0,7 7 0 0 0,-58-5 64 0 0,-25-10-54 0 0,-17 4 56 0 0,-1 0 58 0 0,0 0 12 0 0,0 0 0 0 0,0 0-34 0 0,0 0-140 0 0,-30-9-306 0 0,-122 5 344 0 0,-145 8 0 0 0,99-4 0 0 0,140-1 0 0 0,1 3 0 0 0,0 2 0 0 0,-13 4 0 0 0,-225 6 53 0 0,158 0 34 0 0,10 3-27 0 0,5-3-60 0 0,-92-20 0 0 0,82 8 64 0 0,43 9-64 0 0,-31 17 0 0 0,115-27-37 0 0,1-1 1 0 0,0 1 0 0 0,0 0 0 0 0,0 1 0 0 0,1-1-1 0 0,-1 1 1 0 0,0-1 0 0 0,0 1 0 0 0,1 0 0 0 0,-1 1-1 0 0,1-1 1 0 0,0 1 0 0 0,0-1 0 0 0,0 1 0 0 0,0 0 0 0 0,0 0-1 0 0,0 0 1 0 0,1 1 0 0 0,0-1 0 0 0,-1 0 0 0 0,0 4 36 0 0,2 3-264 0 0</inkml:trace>
  <inkml:trace contextRef="#ctx0" brushRef="#br0" timeOffset="16716.871">40 58 6880 0 0,'0'0'157'0'0,"-7"-11"374"0"0,-5-15-451 0 0,7 5 1120 0 0,5 30 2532 0 0,-2 40-3784 0 0,-2 32 428 0 0,-1 13-220 0 0,1 75-6 0 0,16-52 256 0 0,-8-37 42 0 0,-1-15-88 0 0,-6 9 8 0 0,6-62 89 0 0,-3-11-578 0 0,0-1-57 0 0,0 0-640 0 0,0 0-2640 0 0,0 0-1128 0 0</inkml:trace>
  <inkml:trace contextRef="#ctx0" brushRef="#br0" timeOffset="17438.481">246 180 6536 0 0,'0'0'190'0'0,"0"0"16"0"0,0 0-46 0 0,0 0-28 0 0,0 0-4 0 0,0 2-8 0 0,-1 66 786 0 0,5-46-550 0 0,-1 0 0 0 0,-2 0 0 0 0,0 0 0 0 0,-1 0 0 0 0,-2 0 0 0 0,0 0 0 0 0,-2 7-356 0 0,-1 12 248 0 0,5-33-187 0 0,-1 0 0 0 0,0 0-1 0 0,-1 1 1 0 0,0-1 0 0 0,0 0-1 0 0,-1-1 1 0 0,0 1 0 0 0,0 0-1 0 0,0-1 1 0 0,-3 3-61 0 0,5-9 85 0 0,1-1-13 0 0,0 0 6 0 0,0 0 2 0 0,3-11-55 0 0,-1-1-1 0 0,1 1 1 0 0,1 0 0 0 0,0 0 0 0 0,0 1 0 0 0,1-1 0 0 0,1 1 0 0 0,0 0 0 0 0,0 0 0 0 0,1 1-1 0 0,0 0 1 0 0,0 0 0 0 0,1 0 0 0 0,1 1 0 0 0,-1 0 0 0 0,1 1 0 0 0,0 0 0 0 0,7-3-25 0 0,38-15-60 0 0,-13 15 60 0 0,-28 24-116 0 0,-45 23 88 0 0,27-32 20 0 0,0 0 0 0 0,0 0 0 0 0,0-1 0 0 0,-1 0 1 0 0,0 0-1 0 0,0 0 0 0 0,0-1 0 0 0,0 0 0 0 0,0 0 0 0 0,-6 1 8 0 0,-36 21 187 0 0,47-24-158 0 0,0 0 0 0 0,0 0 0 0 0,0 0 0 0 0,0 0 0 0 0,0 0 0 0 0,0 0 0 0 0,0 0 0 0 0,0 1 0 0 0,0-1 0 0 0,0 0 0 0 0,1 0 0 0 0,-1 1 0 0 0,0-1 0 0 0,1 0 0 0 0,0 1 0 0 0,-1-1 0 0 0,1 0 0 0 0,0 1-1 0 0,-1-1 1 0 0,1 1 0 0 0,0-1 0 0 0,0 1 0 0 0,0-1 0 0 0,0 1 0 0 0,0-1 0 0 0,1 0 0 0 0,-1 1 0 0 0,0-1 0 0 0,1 1 0 0 0,-1-1 0 0 0,1 0 0 0 0,-1 1 0 0 0,1-1 0 0 0,0 0 0 0 0,0 0 0 0 0,-1 1 0 0 0,1-1 0 0 0,0 0 0 0 0,0 0 0 0 0,0 0 0 0 0,0 0 0 0 0,0 0 0 0 0,1 0-29 0 0,3 7 18 0 0,39 17 460 0 0,-26-18-360 0 0,21 9 22 0 0,-11-6 20 0 0,-4-3-80 0 0,1-2-2162 0 0,-25-5 1436 0 0</inkml:trace>
  <inkml:trace contextRef="#ctx0" brushRef="#br0" timeOffset="17858.532">479 197 7728 0 0,'18'-4'226'0'0,"-30"1"112"0"0,10 3 48 0 0,2 0 105 0 0,0 0 12 0 0,2 1-53 0 0,19 8 116 0 0,-10 9-550 0 0,4 10 256 0 0,-15-1 192 0 0,18 1 62 0 0,-18-26-504 0 0,0 0 0 0 0,1 0 0 0 0,-1 0 0 0 0,1 0 0 0 0,0 0 0 0 0,0 0 0 0 0,0 0 0 0 0,0 0-1 0 0,0 0 1 0 0,0 0 0 0 0,0-1 0 0 0,0 1 0 0 0,1 0 0 0 0,-1-1 0 0 0,1 1 0 0 0,-1-1 0 0 0,1 0 0 0 0,0 1 0 0 0,0-1-1 0 0,-1 0 1 0 0,1 0 0 0 0,1 0-22 0 0,14 13 118 0 0,47 41 252 0 0,-35-38-306 0 0,-17-10-54 0 0,15 24 172 0 0,5 24 628 0 0,-31-52-762 0 0,0 0 0 0 0,-1-1 0 0 0,1 1 0 0 0,-1 0-1 0 0,0 0 1 0 0,0-1 0 0 0,0 1 0 0 0,0 0 0 0 0,-1-1 0 0 0,1 1 0 0 0,-1 0-1 0 0,1-1 1 0 0,-1 1 0 0 0,0 0 0 0 0,0-1 0 0 0,0 1 0 0 0,0-1 0 0 0,-2 2-48 0 0,-28 31 792 0 0,-47 24-504 0 0,20 4-22 0 0,24-22-202 0 0,25-1 0 0 0,-9-9 35 0 0,4-6-4782 0 0,3-14-367 0 0</inkml:trace>
  <inkml:trace contextRef="#ctx0" brushRef="#br0" timeOffset="14835.011">52 2753 4744 0 0,'11'-86'1612'0'0,"0"17"896"0"0,-10 57-1817 0 0,0 2 949 0 0,2 15-1275 0 0,1 63-156 0 0,6 40-530 0 0,-1-53 399 0 0,6 31 404 0 0,-7-43-26 0 0,-7-36-372 0 0,2 1-16 0 0,-2-5 1 0 0,-1 5 22 0 0,2-2-1 0 0,-2-4-20 0 0,0-2-32 0 0,0 0-96 0 0,0 0-573 0 0,0 0-2358 0 0,0 0-1011 0 0</inkml:trace>
  <inkml:trace contextRef="#ctx0" brushRef="#br0" timeOffset="15163.07">296 2708 5440 0 0,'0'0'124'0'0,"0"0"17"0"0,0 0 10 0 0,0 0 1 0 0,0 0 0 0 0,0 2 0 0 0,-31 100 1632 0 0,30-40-992 0 0,6-20 40 0 0,3-35-586 0 0,-8-5-230 0 0,1-1-1 0 0,0 0 1 0 0,-1 0-1 0 0,1 1 1 0 0,0-1-1 0 0,0 0 1 0 0,0 0-1 0 0,0 0 1 0 0,0 0-1 0 0,0 0 1 0 0,0 0-1 0 0,0 0 1 0 0,0 0 0 0 0,0-1-1 0 0,1 1 1 0 0,-1 0-1 0 0,0-1 1 0 0,0 1-1 0 0,1-1 1 0 0,-1 1-1 0 0,0-1 1 0 0,1 0-1 0 0,-1 1 1 0 0,1-1-1 0 0,-1 0 1 0 0,1 0-1 0 0,-1 0 1 0 0,0 0-1 0 0,1 0 1 0 0,-1 0-16 0 0,18-12-264 0 0,-10 3 136 0 0</inkml:trace>
  <inkml:trace contextRef="#ctx0" brushRef="#br0" timeOffset="15424.323">355 2529 7280 0 0,'0'0'160'0'0,"0"0"32"0"0,0 0 0 0 0,0 0 24 0 0,0 0-216 0 0,0 0 0 0 0,0 0 0 0 0,0 0 0 0 0,0 0 0 0 0</inkml:trace>
  <inkml:trace contextRef="#ctx0" brushRef="#br0" timeOffset="15844.667">527 2532 7456 0 0,'-7'0'741'0'0,"-4"0"-690"0"0,8 0 26 0 0,3 1 4 0 0,24 39 481 0 0,2-22 23 0 0,-2 16 92 0 0,-21 0-195 0 0,30-8-66 0 0,1 14-144 0 0,18-5-144 0 0,-27-21-64 0 0,-10 1 65 0 0,-11-7-58 0 0,-6 0 5 0 0,-8 29 456 0 0,11-25-244 0 0,-19 19 164 0 0,-41 42 520 0 0,14-39-695 0 0,20 0-100 0 0,21-32-149 0 0,-7 21 127 0 0,9-14-144 0 0,-5-1-11 0 0,10-1 0 0 0,-15 5 24 0 0,11-11-168 0 0,1-1-75 0 0,0 0-18 0 0,0 0-3 0 0</inkml:trace>
  <inkml:trace contextRef="#ctx0" brushRef="#br0" timeOffset="1517.059">2869 2753 4576 0 0,'0'0'101'0'0,"12"0"278"0"0,-5-2-379 0 0,6-6 776 0 0,5 8 1014 0 0,-11-1-1642 0 0,-3-4-61 0 0,-3 4 30 0 0,-1 1 3 0 0,0 0-6 0 0,0 0 12 0 0,0 0 64 0 0,0 0 30 0 0,0 0 4 0 0,0 0 12 0 0,0 0 52 0 0,0 0 28 0 0,0 0 4 0 0,0 0-23 0 0,-5 0 68 0 0,-68-4 654 0 0,35 1-495 0 0,-133 0 927 0 0,100 13-1259 0 0,-69-3 80 0 0,-111 17-16 0 0,121-10-256 0 0,11-11 0 0 0,-57 8 64 0 0,34 6 48 0 0,-9 10-120 0 0,-89-17 72 0 0,202-5-50 0 0,36-5 56 0 0,-10 0 62 0 0,-8 0-68 0 0,67-7 64 0 0,50 3-128 0 0,60-7 0 0 0,-104 3 4 0 0,255-29 45 0 0,-156 27 148 0 0,151-4 238 0 0,-81 21-64 0 0,-63-2-371 0 0,-114-8 115 0 0,-2 0-526 0 0,-14 5-3751 0 0,-13 2-876 0 0</inkml:trace>
  <inkml:trace contextRef="#ctx0" brushRef="#br0" timeOffset="21316.177">1982 2664 7936 0 0,'-25'0'562'0'0,"-17"9"1309"0"0,3 10-131 0 0,3 8-352 0 0,9 7 115 0 0,2 6-189 0 0,26-28-990 0 0,-20 19-11 0 0,34 6-115 0 0,29 2-113 0 0,-39-35-74 0 0,-1-1-1 0 0,1 0 1 0 0,-1-1 0 0 0,1 1-1 0 0,0-1 1 0 0,0 0 0 0 0,0 0-1 0 0,1 0 1 0 0,-1-1 0 0 0,0 0-1 0 0,0 0 1 0 0,1 0 0 0 0,-1-1-1 0 0,1 1 1 0 0,-1-1 0 0 0,1-1-1 0 0,-1 1 1 0 0,0-1 0 0 0,1 0-1 0 0,-1 0 1 0 0,0 0 0 0 0,0-1-1 0 0,1 0 1 0 0,-1 0 0 0 0,-1 0-1 0 0,4-2-10 0 0,7-5 27 0 0,-10 6-21 0 0,1 1 0 0 0,-1-1 1 0 0,0-1-1 0 0,0 1 0 0 0,0-1 1 0 0,-1 1-1 0 0,1-1 1 0 0,-1-1-1 0 0,0 1 0 0 0,0-1 1 0 0,-1 1-1 0 0,1-1 0 0 0,-1 0 1 0 0,0 0-1 0 0,0-1 0 0 0,-1 0-6 0 0,0 4 11 0 0,-1-1-1 0 0,1 0 0 0 0,-1 0 1 0 0,0 0-1 0 0,0 0 0 0 0,0-1 1 0 0,-1 1-1 0 0,1 0 0 0 0,-1 0 1 0 0,0 0-1 0 0,0-1 0 0 0,0 1 1 0 0,0 0-1 0 0,0 0 0 0 0,-1 0 1 0 0,1 0-1 0 0,-1-1 0 0 0,0 1 1 0 0,0 0-1 0 0,0 0 0 0 0,-1 0 1 0 0,1 0-1 0 0,-1 1 0 0 0,1-1 1 0 0,-1 0-1 0 0,0 1 0 0 0,0-1 0 0 0,0 1 1 0 0,0-1-1 0 0,-1 1 0 0 0,0-1-10 0 0,-24-9-129 0 0,-6 14-199 0 0,-2 8 719 0 0,31-7-383 0 0,-1-1 0 0 0,1 0 1 0 0,0 1-1 0 0,1 0 0 0 0,-1 0 0 0 0,0 0 1 0 0,1 1-1 0 0,0-1 0 0 0,-1 1 0 0 0,1-1 1 0 0,1 1-1 0 0,-1 0 0 0 0,1 0 0 0 0,-1 1 1 0 0,1-1-1 0 0,0 2-8 0 0,-18 66 374 0 0,20-62-363 0 0,11 19 54 0 0,-9-27-59 0 0,-1-1 0 0 0,0 1 0 0 0,1 0-1 0 0,0-1 1 0 0,-1 1 0 0 0,1 0-1 0 0,0-1 1 0 0,0 0 0 0 0,-1 1-1 0 0,1-1 1 0 0,0 0 0 0 0,0 0 0 0 0,1 0-1 0 0,-1 0 1 0 0,0-1 0 0 0,0 1-1 0 0,0-1 1 0 0,0 1 0 0 0,1-1-1 0 0,-1 0 1 0 0,0 1 0 0 0,1-1 0 0 0,-1-1-1 0 0,0 1 1 0 0,0 0 0 0 0,1 0-1 0 0,-1-1 1 0 0,0 1 0 0 0,0-1 0 0 0,1 0-6 0 0,64-30 70 0 0,-59 23-69 0 0,0 1 0 0 0,-1-1 0 0 0,0 0 1 0 0,0-1-1 0 0,0 0 0 0 0,-1 0 0 0 0,0 0 0 0 0,-1-1 0 0 0,3-7-1 0 0,-6 11-27 0 0,0-1 0 0 0,0 0 0 0 0,0 1 0 0 0,-1-1 0 0 0,0 0 0 0 0,0 0 0 0 0,-1 0 0 0 0,0 1-1 0 0,0-1 1 0 0,-1 0 0 0 0,0 0 0 0 0,0-1 27 0 0,1 6-6 0 0,-1 0 0 0 0,0 1 0 0 0,1-1 0 0 0,-1 0 0 0 0,0 0 0 0 0,0 0 0 0 0,0 1 0 0 0,-1-1 1 0 0,1 1-1 0 0,0-1 0 0 0,0 1 0 0 0,-1-1 0 0 0,1 1 0 0 0,-1 0 0 0 0,1-1 0 0 0,-1 1 0 0 0,0 0 0 0 0,0 0 0 0 0,1 0 0 0 0,-1 1 0 0 0,0-1 0 0 0,0 0 0 0 0,0 1 0 0 0,0-1 0 0 0,0 1 0 0 0,0-1 0 0 0,0 1 0 0 0,0 0 1 0 0,0 0-1 0 0,0 0 0 0 0,-1 0 6 0 0,-60 13-299 0 0,11 22 359 0 0,48-33-60 0 0,0 1 0 0 0,-1 0 0 0 0,1 0 0 0 0,0 1 0 0 0,0-1 0 0 0,1 1 0 0 0,-1-1 0 0 0,1 1 0 0 0,0 0 0 0 0,0 1 0 0 0,0-1 0 0 0,0 0 0 0 0,1 1 0 0 0,0 0 0 0 0,0-1 0 0 0,0 1 0 0 0,0 0 0 0 0,1 0 0 0 0,0 0 0 0 0,-1 4 0 0 0,2 1-7 0 0,-1-8 7 0 0,1 0 0 0 0,0 0 0 0 0,0 0-1 0 0,0 0 1 0 0,0 0 0 0 0,0 0 0 0 0,0 0 0 0 0,1 0 0 0 0,-1 0 0 0 0,1 0-1 0 0,-1 0 1 0 0,1 0 0 0 0,0 0 0 0 0,0 0 0 0 0,0 0 0 0 0,0 0 0 0 0,0 0 0 0 0,0-1-1 0 0,0 1 1 0 0,1 0 0 0 0,-1-1 0 0 0,0 1 0 0 0,1-1 0 0 0,0 1 0 0 0,-1-1-1 0 0,1 0 1 0 0,0 0 0 0 0,0 0 0 0 0,-1 0 0 0 0,1 0 0 0 0,0 0 0 0 0,0 0-1 0 0,2 0 1 0 0,19 6 0 0 0,-19-7 5 0 0,0-1 0 0 0,0 1-1 0 0,0-1 1 0 0,0 0-1 0 0,0 0 1 0 0,0-1-1 0 0,-1 1 1 0 0,1-1 0 0 0,0 0-1 0 0,-1 0 1 0 0,1 0-1 0 0,-1 0 1 0 0,0 0-1 0 0,3-3-4 0 0,1-1 7 0 0,0 0-1 0 0,0-1 1 0 0,-1 0-1 0 0,0 0 0 0 0,0 0 1 0 0,-1 0-1 0 0,0-1 1 0 0,0 0-1 0 0,-1 0 0 0 0,1-1-6 0 0,7-36-264 0 0,-14 38 204 0 0,2 5 37 0 0,0 1-1 0 0,0-1 1 0 0,-1 0 0 0 0,1 0 0 0 0,-1 1 0 0 0,1-1 0 0 0,-1 0 0 0 0,0 1 0 0 0,1-1-1 0 0,-1 1 1 0 0,0-1 0 0 0,0 1 0 0 0,0-1 0 0 0,0 1 0 0 0,-1 0 0 0 0,1 0-1 0 0,0-1 1 0 0,-1 1 0 0 0,1 0 0 0 0,0 0 0 0 0,-1 0 0 0 0,1 0 0 0 0,-1 0 0 0 0,0 1-1 0 0,1-1 1 0 0,-1 0 0 0 0,-1 1 23 0 0,-1-1-29 0 0,0 0-1 0 0,0 1 1 0 0,-1 0 0 0 0,1-1-1 0 0,0 2 1 0 0,-1-1-1 0 0,1 0 1 0 0,0 1 0 0 0,0 0-1 0 0,-1 0 1 0 0,1 0-1 0 0,0 1 1 0 0,-4 1 29 0 0,1-1-33 0 0,-58 42-107 0 0,44-9 87 0 0,15 2-32 0 0,8-18 32 0 0,-2-19 49 0 0,0 1 0 0 0,0-1 0 0 0,0 0 0 0 0,0 1 0 0 0,0-1 0 0 0,0 1 0 0 0,0-1 0 0 0,0 1 0 0 0,0-1 0 0 0,1 0 1 0 0,-1 1-1 0 0,0-1 0 0 0,0 1 0 0 0,0-1 0 0 0,0 0 0 0 0,1 1 0 0 0,-1-1 0 0 0,0 0 0 0 0,0 1 0 0 0,1-1 0 0 0,-1 0 1 0 0,0 1-1 0 0,0-1 0 0 0,1 0 0 0 0,-1 0 0 0 0,0 1 0 0 0,1-1 0 0 0,-1 0 0 0 0,1 0 0 0 0,-1 1 0 0 0,0-1 0 0 0,1 0 1 0 0,-1 0-1 0 0,1 0 0 0 0,-1 0 0 0 0,0 0 0 0 0,1 0 0 0 0,-1 0 0 0 0,1 0 0 0 0,-1 0 0 0 0,0 0 0 0 0,1 0 1 0 0,-1 0-1 0 0,1 0 0 0 0,-1 0 0 0 0,1 0 0 0 0,-1 0 0 0 0,0 0 0 0 0,1 0 0 0 0,-1-1 0 0 0,1 1 0 0 0,-1 0 0 0 0,0 0 4 0 0,0 0 2 0 0,2 0-71 0 0,5 0-24 0 0,9-7 93 0 0,-15 6 0 0 0,0 0 0 0 0,0-1 0 0 0,0 1 0 0 0,-1 0 0 0 0,1-1 0 0 0,0 1 0 0 0,-1-1 0 0 0,1 1 0 0 0,-1-1 0 0 0,1 1 0 0 0,-1-1 0 0 0,0 1 0 0 0,0-1 0 0 0,1 0 0 0 0,-1 1 0 0 0,0-1 0 0 0,-1 1 0 0 0,1-1 0 0 0,0 0 0 0 0,0 1 0 0 0,-1-1 0 0 0,1 0 0 0 0,0 2 0 0 0,-10-11 0 0 0,1-12 0 0 0,5 6 0 0 0,4-19 152 0 0,4-22-224 0 0,-15-18 136 0 0,-1-28-64 0 0,19-62 156 0 0,-12 76 62 0 0,4 0-25 0 0,-1-58 166 0 0,-10 54-14 0 0,0-5-17 0 0,13-47 104 0 0,8 46-266 0 0,2 19-89 0 0,-11 68-43 0 0,-11-67-15 0 0,-1 33-19 0 0,7 5 0 0 0,2 11 0 0 0,2 23-12 0 0,-7-2-141 0 0,-11 7-51 0 0,16 3 77 0 0,3 0-1 0 0,0 0-32 0 0,0 0-136 0 0,0 0-65 0 0,0 0-14 0 0,0 0-50 0 0,0 0-208 0 0,-7-4-844 0 0,6 3 725 0 0</inkml:trace>
  <inkml:trace contextRef="#ctx0" brushRef="#br0" timeOffset="21869.24">1690 1214 8144 0 0,'1'1'16'0'0,"0"-1"0"0"0,0 1 1 0 0,0 0-1 0 0,0-1 0 0 0,0 1 0 0 0,0 0 1 0 0,0-1-1 0 0,-1 1 0 0 0,1 0 1 0 0,0 0-1 0 0,0 0 0 0 0,-1 0 0 0 0,1 0 1 0 0,-1 0-1 0 0,1 0 0 0 0,-1 0 1 0 0,1 0-1 0 0,-1 0 0 0 0,1 0 1 0 0,-1 0-1 0 0,0 1 0 0 0,0-1 0 0 0,1 0 1 0 0,-1 0-1 0 0,0 0 0 0 0,0 0 1 0 0,0 1-1 0 0,-1-1 0 0 0,1 0 0 0 0,0 0 1 0 0,0 0-1 0 0,-1 0 0 0 0,1 0 1 0 0,0 1-1 0 0,-1-1-16 0 0,-1 14 104 0 0,-13 35 230 0 0,-8 5-274 0 0,-8-29 422 0 0,30-25-175 0 0,1-1 12 0 0,0 0-17 0 0,3-21 476 0 0,15-17-746 0 0,4-19-138 0 0,-11 8 28 0 0,-16 34 78 0 0,10 2 0 0 0,36-1-272 0 0,-38 14 349 0 0,4 0 66 0 0,20 7-131 0 0,19 3 17 0 0,-20-8 567 0 0,-23-1-337 0 0,-1 0 118 0 0,67 21 1586 0 0,-6 24-859 0 0,-42-23-568 0 0,-21-22-472 0 0,8 14 74 0 0,0 2 398 0 0,-8-11-504 0 0,0 2-2128 0 0,0-8-3242 0 0</inkml:trace>
  <inkml:trace contextRef="#ctx0" brushRef="#br1" timeOffset="39376.471">2242 1114 7464 0 0,'5'-8'421'0'0,"-5"-9"-378"0"0,15-27 358 0 0,0-15 648 0 0,-7 25 965 0 0,-8 33-1577 0 0,0 1 23 0 0,0 0 11 0 0,0 0 1 0 0,0 0-44 0 0,0 0-184 0 0,13-14 1484 0 0,-10 16-1654 0 0,0-1 1 0 0,-1 2-1 0 0,1-1 1 0 0,0 0-1 0 0,-1 0 1 0 0,0 1-1 0 0,1 0 1 0 0,-1-1 0 0 0,0 1-1 0 0,-1 0 1 0 0,1 0-1 0 0,0 0 1 0 0,-1 0-1 0 0,1 0 1 0 0,-1 0-1 0 0,0 1 1 0 0,0-1-1 0 0,-1 0 1 0 0,1 1 0 0 0,-1-1-1 0 0,1 0 1 0 0,-1 1-1 0 0,0-1 1 0 0,0 2-75 0 0,3 84 336 0 0,-3-33-254 0 0,-2-8-7 0 0,7-3 158 0 0,-17-34 619 0 0,-25-18-396 0 0,10-14-240 0 0,-13-27-152 0 0,6 31-64 0 0,-5 24 0 0 0,20 6 0 0 0,3 18 0 0 0,8 8 0 0 0,6-19 0 0 0,1-18 0 0 0,1 1 0 0 0,0-1 0 0 0,0 1 0 0 0,-1 0 0 0 0,1-1 0 0 0,1 1 0 0 0,-1-1 0 0 0,0 1 0 0 0,1-1 0 0 0,-1 1 0 0 0,1-1 0 0 0,0 0 0 0 0,0 1 0 0 0,0-1 0 0 0,0 0 0 0 0,0 1 0 0 0,0-1 0 0 0,1 0 0 0 0,-1 0 0 0 0,2 1 0 0 0,-1 0 6 0 0,1-1-1 0 0,0 1 0 0 0,0-1 1 0 0,-1 0-1 0 0,1 0 0 0 0,0 0 1 0 0,1 0-1 0 0,-1-1 0 0 0,0 1 1 0 0,0-1-1 0 0,1 0 0 0 0,-1 0 0 0 0,1 0 1 0 0,-1-1-1 0 0,1 1 0 0 0,-1-1 1 0 0,1 0-1 0 0,0 1 0 0 0,-1-2 1 0 0,1 1-1 0 0,-1 0 0 0 0,1-1 1 0 0,-1 0-1 0 0,1 1 0 0 0,-1-1 1 0 0,1-1-1 0 0,-1 1 0 0 0,3-2-5 0 0,5 1 49 0 0,73-36 79 0 0,-65 21-118 0 0,10-4 44 0 0,-16 7-58 0 0,1-5-1070 0 0,-13 8-5487 0 0,-1 6 1179 0 0</inkml:trace>
  <inkml:trace contextRef="#ctx0" brushRef="#br1" timeOffset="39844.283">2285 872 4032 0 0,'0'0'91'0'0,"0"0"11"0"0,0 0 9 0 0,6-11 614 0 0,-4 9 6159 0 0,-10 66-4760 0 0,0-11-1537 0 0,-6 81-563 0 0,16-83-1123 0 0,-1-48-2220 0 0,3 6-1095 0 0</inkml:trace>
  <inkml:trace contextRef="#ctx0" brushRef="#br1" timeOffset="40535.152">2484 830 9016 0 0,'1'1'46'0'0,"0"0"1"0"0,0 0-1 0 0,0 0 0 0 0,0 0 1 0 0,0 0-1 0 0,0 0 1 0 0,0 0-1 0 0,0 1 0 0 0,0-1 1 0 0,0 0-1 0 0,-1 1 0 0 0,1-1 1 0 0,-1 0-1 0 0,1 1 1 0 0,-1-1-1 0 0,1 1 0 0 0,-1-1 1 0 0,0 0-1 0 0,0 1 1 0 0,1-1-1 0 0,-1 1 0 0 0,0-1 1 0 0,0 1-1 0 0,-1-1 1 0 0,1 1-1 0 0,0-1-46 0 0,1 6 191 0 0,8 103 1958 0 0,-2 21-343 0 0,5-27-1033 0 0,-1-35-10 0 0,-9-50-499 0 0,-3-30-115 0 0,3-43-208 0 0,-9-155-2799 0 0,6 47 1442 0 0,2 158 1436 0 0,-1 1 0 0 0,0-1 1 0 0,1 0-1 0 0,0 1 0 0 0,0-1 1 0 0,0 1-1 0 0,0-1 0 0 0,1 1 0 0 0,-1 0 1 0 0,1 0-1 0 0,0-1 0 0 0,0 1 1 0 0,0 0-1 0 0,0 0 0 0 0,1 1 1 0 0,-1-1-1 0 0,3-2-20 0 0,0 2 73 0 0,1 0-1 0 0,-1 0 1 0 0,1 0-1 0 0,0 0 1 0 0,0 1 0 0 0,0 0-1 0 0,0 0 1 0 0,1 1-1 0 0,-1 0 1 0 0,0 0 0 0 0,1 0-1 0 0,-1 1 1 0 0,1 0-1 0 0,-1 0 1 0 0,0 0 0 0 0,1 1-1 0 0,-1 0 1 0 0,0 0-1 0 0,1 1 1 0 0,-1 0 0 0 0,0 0-1 0 0,0 0 1 0 0,-1 1-1 0 0,1 0 1 0 0,0 0 0 0 0,-1 0-1 0 0,1 1 1 0 0,-1 0-1 0 0,0 0 1 0 0,-1 0 0 0 0,1 1-1 0 0,-1-1 1 0 0,1 2-73 0 0,-3-4 58 0 0,-1-1 1 0 0,0 1-1 0 0,0 0 0 0 0,-1-1 1 0 0,1 1-1 0 0,0 0 1 0 0,0 0-1 0 0,-1 0 0 0 0,1-1 1 0 0,-1 1-1 0 0,0 0 1 0 0,0 0-1 0 0,1 0 0 0 0,-1 0 1 0 0,0 0-1 0 0,-1 0 1 0 0,1 0-1 0 0,0-1 0 0 0,0 1 1 0 0,-1 0-1 0 0,1 0 1 0 0,-1 0-1 0 0,0 0 0 0 0,1-1 1 0 0,-1 1-1 0 0,0 0 1 0 0,0-1-1 0 0,0 1 0 0 0,0 0 1 0 0,-1-1-59 0 0,-39 43 838 0 0,-107 50-239 0 0,137-88-1004 0 0,1 0-917 0 0,3-1-2761 0 0,0 0-1133 0 0</inkml:trace>
  <inkml:trace contextRef="#ctx0" brushRef="#br1" timeOffset="41085.537">2671 1214 8176 0 0,'0'0'182'0'0,"0"0"29"0"0,0 0 13 0 0,0 0 56 0 0,0 0 208 0 0,0 0 89 0 0,0 0 21 0 0,0 0-22 0 0,0 0-100 0 0,0 0-42 0 0,0 0-8 0 0,0 0-16 0 0,0 0-56 0 0,0 0-30 0 0,-9 12 988 0 0,10 23-168 0 0,-2 43-106 0 0,5-15-381 0 0,1-34-810 0 0,10-24-1387 0 0,-14-5 870 0 0,0-2-913 0 0,5-6-3534 0 0</inkml:trace>
  <inkml:trace contextRef="#ctx0" brushRef="#br1" timeOffset="41275.248">2753 1052 11312 0 0,'0'0'256'0'0,"0"0"34"0"0,-5-4 297 0 0,2 3-462 0 0,2 1 35 0 0,1 0 31 0 0,0 0 8 0 0,0 0-22 0 0,0 0-90 0 0,2 2-34 0 0,8 27-57 0 0,-10-27-99 0 0,0 0-133 0 0,0-2-18 0 0</inkml:trace>
  <inkml:trace contextRef="#ctx0" brushRef="#br1" timeOffset="41821.429">2853 1065 10448 0 0,'0'0'233'0'0,"0"6"583"0"0,-23 89-383 0 0,7-20 603 0 0,1-5-242 0 0,10-13-226 0 0,5-55-488 0 0,0-2 10 0 0,0 0-56 0 0,0 0-157 0 0,1-2-65 0 0,38-45-1513 0 0,-4-13-243 0 0,-15 13 64 0 0,21-9-1074 0 0,-35 47 2303 0 0,7-8-702 0 0,1 13 5887 0 0,-15 21-2296 0 0,-45 71 1020 0 0,30-55-2733 0 0,4-3-10 0 0,12-28-387 0 0,0-2 0 0 0,0 1-6 0 0,2 3-86 0 0,0 0-1 0 0,1-1 1 0 0,-1 1-1 0 0,1-1 0 0 0,0 0 1 0 0,0 0-1 0 0,0 0 1 0 0,0 0-1 0 0,1-1 1 0 0,-1 1-1 0 0,1-1 0 0 0,-1 0 1 0 0,1 0-1 0 0,0 0 1 0 0,0 0-1 0 0,0-1 1 0 0,0 0-1 0 0,0 1 0 0 0,0-1 1 0 0,0-1-1 0 0,1 1 1 0 0,-1-1-1 0 0,0 0 1 0 0,0 1-1 0 0,1-2 0 0 0,0 1-34 0 0,27 2-148 0 0,-29-2 22 0 0,0 0-218 0 0,20 1-471 0 0,-6 2-3341 0 0,-9 0-377 0 0</inkml:trace>
  <inkml:trace contextRef="#ctx0" brushRef="#br1" timeOffset="42247.427">2211 1605 8032 0 0,'0'0'182'0'0,"0"0"29"0"0,0 0 12 0 0,0 0-5 0 0,0 0-20 0 0,0 0-6 0 0,0 0 0 0 0,0 0 12 0 0,0 0 50 0 0,0 0 24 0 0,0 0 2 0 0,0 0 36 0 0,0 0 152 0 0,0 0 68 0 0,0 0 9 0 0,2 1-12 0 0,62 11 1514 0 0,77-29-660 0 0,101-3-588 0 0,-173 16-799 0 0,45 8-624 0 0,-90-4-1502 0 0,-22 0-3099 0 0</inkml:trace>
  <inkml:trace contextRef="#ctx0" brushRef="#br1" timeOffset="44023.568">2290 1896 4320 0 0,'0'0'99'0'0,"0"0"11"0"0,0 0 9 0 0,0 0 1 0 0,0 0 0 0 0,0 0 0 0 0,0 0 0 0 0,0 0 52 0 0,0 0 218 0 0,0 0 98 0 0,4-13 1726 0 0,30-47 1670 0 0,-33 58-3788 0 0,0 0 0 0 0,0-1 1 0 0,1 1-1 0 0,-1 0 1 0 0,0 0-1 0 0,-1 0 0 0 0,1-1 1 0 0,0 1-1 0 0,-1 0 0 0 0,1-1 1 0 0,-1 1-1 0 0,0 0 1 0 0,0-1-1 0 0,0 1 0 0 0,0-1 1 0 0,0 1-1 0 0,0-1 1 0 0,-1 1-1 0 0,1 0 0 0 0,-1-1 1 0 0,0 1-1 0 0,1 0 0 0 0,-1 0 1 0 0,-1-2-97 0 0,1-30 1013 0 0,1 33-957 0 0,1-8 1381 0 0,7 67-741 0 0,-6-31-544 0 0,-4-3 56 0 0,8 21 51 0 0,-16 7 80 0 0,10-19-137 0 0,0-31-138 0 0,0 0 0 0 0,-5 28 11 0 0,2-6 130 0 0,-1-17-205 0 0,-10 9 648 0 0,-23-46-896 0 0,15 10 302 0 0,2 8 98 0 0,-6 9-222 0 0,24 3 120 0 0,0 0-104 0 0,-15 4-67 0 0,10-1 110 0 0,1 0 11 0 0,-21 11 11 0 0,15 8 245 0 0,10-20-255 0 0,1 1-1 0 0,-1 0 1 0 0,1 0-1 0 0,0 0 1 0 0,0 0-1 0 0,0 0 1 0 0,0 0-1 0 0,0 0 1 0 0,1 0 0 0 0,-1 0-1 0 0,1 0 1 0 0,0 0-1 0 0,0 1 1 0 0,0-1-1 0 0,1 0 1 0 0,-1 0-1 0 0,1 0 1 0 0,-1 0-1 0 0,1 0 1 0 0,0 0 0 0 0,0 0-1 0 0,0 0 1 0 0,1 0-1 0 0,-1 0 1 0 0,1-1-1 0 0,1 3 0 0 0,0 1 13 0 0,-3-5 53 0 0,11 2 14 0 0,40 11-42 0 0,39-39-28 0 0,-36-8-1018 0 0,-10-10-4121 0 0,-33 29 3435 0 0</inkml:trace>
  <inkml:trace contextRef="#ctx0" brushRef="#br1" timeOffset="44329.627">2518 1813 9880 0 0,'-4'8'1944'0'0,"-10"16"-883"0"0,5 22 640 0 0,2-3-121 0 0,7-38-1458 0 0,0 1 1 0 0,1-1-1 0 0,0 1 0 0 0,0-1 1 0 0,0 1-1 0 0,1-1 0 0 0,-1 0 0 0 0,1 0 1 0 0,1 0-1 0 0,-1 0 0 0 0,1 0 1 0 0,0 0-1 0 0,0-1 0 0 0,0 1-122 0 0,3 3 217 0 0,-5-6-187 0 0,0 0 0 0 0,0-1 0 0 0,0 1 0 0 0,1 0 0 0 0,-1-1 0 0 0,1 1 0 0 0,-1-1 0 0 0,1 1 0 0 0,-1-1-1 0 0,1 0 1 0 0,0 0 0 0 0,0 0 0 0 0,0 0 0 0 0,-1 0 0 0 0,1 0 0 0 0,0 0 0 0 0,0 0 0 0 0,0-1 0 0 0,0 1 0 0 0,1-1-1 0 0,0 1-29 0 0,14 1-4 0 0,-15-2-84 0 0,-2 0-65 0 0,0 0-274 0 0,0 0-117 0 0,0 0-697 0 0,0 0-2816 0 0,0 0-1208 0 0</inkml:trace>
  <inkml:trace contextRef="#ctx0" brushRef="#br1" timeOffset="44616.903">2429 1923 11256 0 0,'21'-6'2784'0'0,"51"-9"-1778"0"0,2 2-791 0 0,5-5 4 0 0,-32 8-4775 0 0,-25 3-144 0 0</inkml:trace>
  <inkml:trace contextRef="#ctx0" brushRef="#br1" timeOffset="45143.272">3141 1532 5696 0 0,'0'0'132'0'0,"0"0"17"0"0,0 0 10 0 0,-7 1 75 0 0,-2 3 577 0 0,-5 1 4656 0 0,14-5-5298 0 0,0 0 107 0 0,0 0 48 0 0,0 0 11 0 0,0 0-23 0 0,9 5 629 0 0,54 1 8 0 0,26 0-815 0 0,-88-6-462 0 0,-1 0-99 0 0,0 0-616 0 0,0 0-2510 0 0,0 0-1072 0 0</inkml:trace>
  <inkml:trace contextRef="#ctx0" brushRef="#br1" timeOffset="45493.947">3004 1699 8624 0 0,'61'0'5768'0'0,"15"-18"-3762"0"0,16 7-1469 0 0,-60 1-473 0 0,27-4-2325 0 0,-51 14-3085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2:51:06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52 149 8688 0 0,'0'0'256'0'0,"0"0"-7"0"0,0 0-130 0 0,0 0 30 0 0,0 0 38 0 0,0 0 5 0 0,0 0-7 0 0,0 0-28 0 0,0 0-11 0 0,0 0-2 0 0,0 0 40 0 0,0 0 169 0 0,5 9 968 0 0,18 61 1101 0 0,-5 24-1204 0 0,-10-30-923 0 0,-7-54-116 0 0,-1-10-163 0 0,0 1-1 0 0,1-1 0 0 0,-1 1 1 0 0,0-1-1 0 0,0 1 0 0 0,0 0 1 0 0,0-1-1 0 0,0 1 1 0 0,0 0-1 0 0,0-1 0 0 0,0 1 1 0 0,0-1-1 0 0,0 1 0 0 0,0 0 1 0 0,0-1-1 0 0,0 1 0 0 0,0-1 1 0 0,0 1-1 0 0,-1 0 1 0 0,1-1-1 0 0,0 1 0 0 0,0-1 1 0 0,-1 1-1 0 0,1-1 0 0 0,-1 1 1 0 0,1-1-1 0 0,0 1 1 0 0,-1-1-1 0 0,1 1 0 0 0,-1-1 1 0 0,1 1-1 0 0,-1-1 0 0 0,1 0 1 0 0,-1 1-1 0 0,1-1 1 0 0,-1 0-1 0 0,1 0 0 0 0,-1 1 1 0 0,0-1-1 0 0,1 0 0 0 0,-1 0 1 0 0,1 0-1 0 0,-1 0 1 0 0,0 0-1 0 0,1 0 0 0 0,-1 0 1 0 0,0 0-1 0 0,1 0 0 0 0,-1 0 1 0 0,0 0-16 0 0,-2-1-4 0 0,-1 0 1 0 0,1 0-1 0 0,0 0 1 0 0,-1 0-1 0 0,1-1 1 0 0,0 1 0 0 0,0-1-1 0 0,0 0 1 0 0,0 0-1 0 0,1 0 1 0 0,-1-1-1 0 0,0 1 1 0 0,1-1-1 0 0,-1 1 1 0 0,1-1-1 0 0,0 0 1 0 0,0 0-1 0 0,0 0 1 0 0,1 0-1 0 0,-1 0 1 0 0,0 0 0 0 0,1 0-1 0 0,0-1 1 0 0,0 1-1 0 0,0-3 4 0 0,-5-8-195 0 0,1-1 0 0 0,0 0-1 0 0,2 0 1 0 0,0 0 0 0 0,0 0 0 0 0,2 0 0 0 0,-1-2 195 0 0,2 0-109 0 0,0 1 0 0 0,1 0 0 0 0,0 0 0 0 0,1 0 1 0 0,1 0-1 0 0,1 1 0 0 0,0-1 0 0 0,1 1 0 0 0,1 0 1 0 0,2-5 108 0 0,-5 15 0 0 0,-1 1 0 0 0,1 1 0 0 0,-1-1 0 0 0,1 0 0 0 0,0 1 0 0 0,0-1 0 0 0,1 1 0 0 0,-1 0 0 0 0,1 0 0 0 0,0 0 0 0 0,0 0 0 0 0,-1 1 0 0 0,2 0 0 0 0,-1 0 0 0 0,2-1 0 0 0,21 0 0 0 0,-24 4 13 0 0,0-1 1 0 0,0 1 0 0 0,0 0 0 0 0,0 0 0 0 0,0 0 0 0 0,-1 1 0 0 0,1-1-1 0 0,0 1 1 0 0,-1-1 0 0 0,1 1 0 0 0,-1 0 0 0 0,0 0 0 0 0,0 0 0 0 0,0 0-1 0 0,0 1 1 0 0,0-1 0 0 0,0 0 0 0 0,0 1 0 0 0,-1 0 0 0 0,1-1 0 0 0,-1 1 0 0 0,0 0-1 0 0,0-1 1 0 0,1 3-14 0 0,-2-5 1 0 0,34 49 212 0 0,-25-29-191 0 0,-7-17 6 0 0,0 0 0 0 0,-1 0-1 0 0,1 0 1 0 0,-1 0 0 0 0,1 0-1 0 0,-1 0 1 0 0,0 1-1 0 0,0-1 1 0 0,-1 0 0 0 0,1 1-1 0 0,-1-1 1 0 0,1 0 0 0 0,-1 1-1 0 0,0-1 1 0 0,0 1-1 0 0,-1-1 1 0 0,1 0 0 0 0,-1 1-1 0 0,0-1 1 0 0,1 0 0 0 0,-1 1-1 0 0,-1-1 1 0 0,1 0 0 0 0,-1 1-28 0 0,-35 32-160 0 0,36-36 80 0 0,1 0 0 0 0,0 0-7 0 0,0 0-28 0 0,0 0-11 0 0,0 0-2 0 0,12-4-352 0 0,59-11-536 0 0,-53 13 722 0 0,2 9 294 0 0,17 19 1174 0 0,-32-9-422 0 0,-4-12-660 0 0,-1 0 0 0 0,0 0 1 0 0,-1-1-1 0 0,1 1 1 0 0,-1 0-1 0 0,0-1 0 0 0,0 1 1 0 0,0-1-1 0 0,0 1 1 0 0,-1-1-1 0 0,0 1 0 0 0,0-1 1 0 0,0 0-1 0 0,-1 0 1 0 0,1 0-1 0 0,-1 0 0 0 0,0 0 1 0 0,0-1-1 0 0,0 1 1 0 0,-1-1-1 0 0,1 0 1 0 0,-1 0-1 0 0,-1 1-92 0 0,0 1 122 0 0,-68 36 270 0 0,-27-5-2481 0 0,91-32 1467 0 0</inkml:trace>
  <inkml:trace contextRef="#ctx0" brushRef="#br0" timeOffset="367.811">20 584 9072 0 0,'-5'-1'1023'0'0,"11"3"1170"0"0,0 1-1749 0 0,-4-2 184 0 0,-2-1 4 0 0,23 32 2519 0 0,-8 13-1899 0 0,-8-20-1077 0 0,-2-6-62 0 0,-4-10-69 0 0,-2-8-136 0 0,3 6-129 0 0,-1-4-5945 0 0,-1-3 886 0 0</inkml:trace>
  <inkml:trace contextRef="#ctx0" brushRef="#br0" timeOffset="1208.613">196 579 9584 0 0,'0'0'216'0'0,"0"0"32"0"0,0 0 12 0 0,0 0 44 0 0,0 0 122 0 0,0 0 57 0 0,0 0 12 0 0,0 0-1 0 0,0 0-4 0 0,0 0-2 0 0,0 0 0 0 0,0 0-42 0 0,0 0-172 0 0,0 0-77 0 0,0 0-18 0 0,0 0-18 0 0,0 0-62 0 0,0 0-31 0 0,0 0-4 0 0,0 0 0 0 0,3 4 69 0 0,-3-3-4634 0 0,-8-13 4819 0 0,8 11-196 0 0,0 1-2 0 0,0 0-10 0 0,0 0-20 0 0,0 0 56 0 0,0 0 28 0 0,0 0 2 0 0,0 0 13 0 0,0 0 55 0 0,0 0 20 0 0,0 0 7 0 0,0 0-9 0 0,0 0-39 0 0,0 0-20 0 0,0 0-3 0 0,1 18 328 0 0,-5 58 1100 0 0,0-31-802 0 0,5-21-654 0 0,2-18-108 0 0,-3-5 52 0 0,0-1 4 0 0,1 1-7 0 0,1 3-41 0 0,-2-3-156 0 0,18-4-544 0 0,-13 0 512 0 0,-1 1-1 0 0,0-1 0 0 0,0 0 0 0 0,0 0 0 0 0,0 0 0 0 0,0 0 0 0 0,0-1 0 0 0,-1 1 1 0 0,1-1-1 0 0,-1 0 0 0 0,0 0 0 0 0,0 0 0 0 0,-1-1 0 0 0,1 1 0 0 0,-1-1 0 0 0,1-1 117 0 0,18-27-1265 0 0,18-10-813 0 0,-21 17 1550 0 0,-17 26 587 0 0,-1 0 32 0 0,0 0 6 0 0,0 0 23 0 0,0 0 73 0 0,0 0 30 0 0,0 0 8 0 0,-7 7 1009 0 0,-9 43 264 0 0,16-48-1344 0 0,0 17 574 0 0,15 15-41 0 0,-3-29-534 0 0,24 9-79 0 0,-4-7-244 0 0,-18-6-78 0 0,-10 1-4517 0 0,-4-2-350 0 0</inkml:trace>
  <inkml:trace contextRef="#ctx0" brushRef="#br0" timeOffset="1904.688">654 668 6992 0 0,'0'0'157'0'0,"0"0"23"0"0,5 7 177 0 0,9 12 630 0 0,-13-18-476 0 0,4 10 2570 0 0,-3-18 1395 0 0,-44-110-4218 0 0,38 98-298 0 0,1 0-1 0 0,1 1 1 0 0,1-1-1 0 0,1 0 1 0 0,0 0-1 0 0,2 0 0 0 0,2-16 41 0 0,1 8-91 0 0,0 0 0 0 0,2 0 0 0 0,1 1-1 0 0,1-1 1 0 0,2 0 91 0 0,-7 17-10 0 0,1 1-1 0 0,0 0 0 0 0,0 0 1 0 0,1 0-1 0 0,0 1 1 0 0,0 0-1 0 0,1 0 1 0 0,0 0-1 0 0,1 1 1 0 0,0 0-1 0 0,0 0 0 0 0,0 1 1 0 0,1 0-1 0 0,-1 1 1 0 0,4-1 10 0 0,-7 2-1 0 0,0 1 1 0 0,1 1 0 0 0,0-1-1 0 0,-1 1 1 0 0,1 0 0 0 0,0 0-1 0 0,0 0 1 0 0,1 1-1 0 0,-1 0 1 0 0,0 0 0 0 0,0 1-1 0 0,0 0 1 0 0,1 0-1 0 0,-1 0 1 0 0,0 1 0 0 0,0 0-1 0 0,0 0 1 0 0,0 0-1 0 0,0 1 1 0 0,0 0 0 0 0,0 0-1 0 0,0 1 1 0 0,0-1 0 0 0,1 3 0 0 0,21 30 26 0 0,-27-32 31 0 0,1 0 0 0 0,0 0 0 0 0,-1 0-1 0 0,0 0 1 0 0,0 1 0 0 0,0-1 0 0 0,0 1-1 0 0,0-1 1 0 0,-1 1 0 0 0,1-1 0 0 0,-1 1 0 0 0,0-1-1 0 0,0 1 1 0 0,0-1 0 0 0,-1 1 0 0 0,1-1 0 0 0,-1 1-1 0 0,0-1 1 0 0,0 1 0 0 0,0-1 0 0 0,-1 0-1 0 0,1 1-56 0 0,-18 25 640 0 0,-40-8 0 0 0,-93-15-1422 0 0,146-7 292 0 0,-17-4-7 0 0,10 1-4489 0 0,4 0-138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6:59:29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147 344 12296 0 0,'-18'-3'273'0'0,"14"2"40"0"0,4 1 23 0 0,0 0-137 0 0,0 0-95 0 0,0 0-29 0 0,1 2-43 0 0,1 2-84 0 0,0-1 63 0 0,0 1 56 0 0,0-1 48 0 0,1 3 158 0 0,0 0 77 0 0,-2-5-216 0 0,0 1 0 0 0,-1 0 1 0 0,1 0-1 0 0,-1 0 0 0 0,1-1 0 0 0,-1 1 0 0 0,0 0 0 0 0,1 0 1 0 0,-1 1-135 0 0,0 4 384 0 0,2 0-97 0 0,0 0-76 0 0,0 0-57 0 0,4 15 170 0 0,-5-12-150 0 0,-1 23 250 0 0,0-7-133 0 0,0 0-36 0 0,-1-1-35 0 0,-1 1-34 0 0,1-17-97 0 0,1-1 0 0 0,1 1 0 0 0,-1-1-1 0 0,2 7-88 0 0,1 20 226 0 0,-2-10-145 0 0,-1-15-56 0 0,1 0-1 0 0,0 0 1 0 0,0 0 0 0 0,3 5-25 0 0,0 3 25 0 0,1-1 61 0 0,3 36 323 0 0,-3-37-283 0 0,2-2-102 0 0,1 3-98 0 0,-8-16 57 0 0,1 1 0 0 0,-1 0 0 0 0,1 0-1 0 0,-1-1 1 0 0,0 1 0 0 0,0 0 0 0 0,0 0 0 0 0,0-1 0 0 0,0 2 17 0 0,1 8-83 0 0,1 0 75 0 0,0-2 75 0 0,-1-1 82 0 0,-1-7-106 0 0,0-1-63 0 0,0 0-63 0 0,0 0-126 0 0,0 0-219 0 0,0 0 319 0 0,0 0 1 0 0,0 0-22 0 0,0 0-49 0 0,0 0-16 0 0,0 0-49 0 0,0 0-57 0 0,0 0-64 0 0,0 0-68 0 0,0 0-63 0 0,0 0-57 0 0,0 0-50 0 0,0 0-175 0 0,0 0-49 0 0,0 0-213 0 0,0 0-572 0 0</inkml:trace>
  <inkml:trace contextRef="#ctx0" brushRef="#br0" timeOffset="256.733">0 645 12496 0 0,'2'0'349'0'0,"0"1"-58"0"0,1-1-53 0 0,-1 1-48 0 0,3 0 19 0 0,0 0-78 0 0,0 0-61 0 0,0 1-41 0 0,12 3-24 0 0,-11-4 24 0 0,0 1 41 0 0,-1-1 30 0 0,0 0 48 0 0,0-1 57 0 0,0 1 67 0 0,25 1 157 0 0,-9-2-180 0 0,-3 0-76 0 0,0 0-43 0 0,-3 0-58 0 0,0-1-41 0 0,-1 1-44 0 0,1-1-49 0 0,-8 1 24 0 0,10-2 14 0 0,-9 1-14 0 0,0-3-62 0 0,-1-1-91 0 0,5-4-56 0 0,3 3 51 0 0,-6 2 93 0 0,12-7-177 0 0</inkml:trace>
  <inkml:trace contextRef="#ctx0" brushRef="#br0" timeOffset="614.499">385 380 10120 0 0,'17'6'298'0'0,"-16"-6"-284"0"0,-1 0-1 0 0,1 1 1 0 0,-1-1-1 0 0,1 0 1 0 0,-1 1-1 0 0,1-1 1 0 0,-1 0-1 0 0,1 1 1 0 0,-1-1 0 0 0,1 1-1 0 0,-1-1 1 0 0,0 1-1 0 0,1-1 1 0 0,-1 1-1 0 0,0-1 1 0 0,0 1-1 0 0,1-1 1 0 0,-1 1-1 0 0,0 0 1 0 0,0-1-1 0 0,0 1 1 0 0,1 0-14 0 0,0 7 101 0 0,-1-7-94 0 0,1 7 12 0 0,2-2 36 0 0,5 6 129 0 0,-7-10-146 0 0,1-1 0 0 0,-1 1 1 0 0,0 0-1 0 0,0-1 0 0 0,0 1 0 0 0,0 0 0 0 0,-1 0 0 0 0,1 0 1 0 0,0 0-1 0 0,-1 0 0 0 0,1 0 0 0 0,-1 0 0 0 0,0 1-38 0 0,0 1 107 0 0,0-1-1 0 0,1 0 1 0 0,-1 1-1 0 0,0-1 1 0 0,1 1-1 0 0,0-1 1 0 0,0 0-1 0 0,0 1-106 0 0,9 14 518 0 0,-8-15-433 0 0,-1-1 1 0 0,1 1 0 0 0,-1 0-1 0 0,0 0 1 0 0,0-1 0 0 0,0 1-1 0 0,-1 0 1 0 0,1 0-1 0 0,-1 0 1 0 0,1 0 0 0 0,-1 0-1 0 0,0 0 1 0 0,0 0 0 0 0,0 0-86 0 0,-2 16 444 0 0,1-6-221 0 0,0-1-61 0 0,1 9 250 0 0,0-1 0 0 0,-3 6-412 0 0,1-12 143 0 0,-2 0-33 0 0,4-11-81 0 0,-1 0 0 0 0,1 0 0 0 0,0 1 0 0 0,0-1 0 0 0,0 0 0 0 0,0 0 0 0 0,0 1 0 0 0,1-1 1 0 0,0 0-1 0 0,0 2-29 0 0,0-1 43 0 0,0 0 0 0 0,-1 0 0 0 0,1 0 0 0 0,-1 0 0 0 0,0 0 0 0 0,0 1-43 0 0,-1 6 111 0 0,-1 4 102 0 0,2-1 56 0 0,3 0 44 0 0,5 0 34 0 0,-7-11-235 0 0,0 1 42 0 0,1 6 271 0 0,0-7-225 0 0,2-2-43 0 0,-4-3 69 0 0,0 0-52 0 0,-1-2-43 0 0,0-2-35 0 0,0-1-13 0 0,0 3-45 0 0,0 0 0 0 0,1 0-1 0 0,0 0 1 0 0,0 0 0 0 0,0 0-1 0 0,0-3-37 0 0,3-3 61 0 0,1-4 8 0 0,-3 5-68 0 0,-1 5-20 0 0,0-3-59 0 0,1 0-39 0 0,-1 4 62 0 0,0 1 1 0 0,0 0-1 0 0,1-1 1 0 0,-1 1-1 0 0,1 0 0 0 0,0 0 1 0 0,-1 0-1 0 0,1-1 1 0 0,0 1-1 0 0,0 0 0 0 0,1 0 1 0 0,-1 0-1 0 0,1 0 55 0 0,10-17-433 0 0,1 1 79 0 0,1 3 99 0 0,-12 14 239 0 0,-1 0 0 0 0,1 0 0 0 0,-1 0 0 0 0,1 0 0 0 0,0 0 0 0 0,0 1 0 0 0,-1-1 0 0 0,1 0 0 0 0,1 1 16 0 0,-1-1-3 0 0,0 1 1 0 0,0 0 0 0 0,0 0 0 0 0,0 0 0 0 0,0 0 0 0 0,0 0 0 0 0,0 0 0 0 0,0 1 0 0 0,0-1 0 0 0,0 0 2 0 0,-1 1 2 0 0,1-1-1 0 0,-1 0 1 0 0,0 0-1 0 0,0 0 0 0 0,0 1 1 0 0,0-1-1 0 0,0 1 1 0 0,0-1-1 0 0,0 0 1 0 0,0 1-1 0 0,0 0 0 0 0,0-1 1 0 0,0 1-1 0 0,0 0 1 0 0,0-1-1 0 0,0 1 0 0 0,-1 0 1 0 0,1 0-1 0 0,0 0 1 0 0,-1 0-1 0 0,1 0 0 0 0,0 0 1 0 0,-1 0-1 0 0,1 0 1 0 0,-1 0-2 0 0,3 5 24 0 0,14 22 69 0 0,-9-7 29 0 0,-6-17-95 0 0,0 0 0 0 0,0 0 0 0 0,0 0 0 0 0,0 0 0 0 0,0-1 0 0 0,3 3-27 0 0,10 18 121 0 0,-12-19-97 0 0,0 0-1 0 0,0 0 1 0 0,0-1 0 0 0,1 1 0 0 0,0-1 0 0 0,0 0 0 0 0,0 0-1 0 0,0 0 1 0 0,1-1 0 0 0,-1 0 0 0 0,2 1-24 0 0,-1-1 37 0 0,0 0 0 0 0,-1-1 1 0 0,1 1-1 0 0,0-1 0 0 0,0-1 0 0 0,1 1 0 0 0,2 0-37 0 0,24 1 286 0 0,-2-6-36 0 0,-25 2-207 0 0,-1-1 0 0 0,1 1 0 0 0,-1-1 0 0 0,0 0 0 0 0,2-1-43 0 0,-2 0 35 0 0,1 0 0 0 0,-1 0 1 0 0,0 0-1 0 0,0-1 0 0 0,1 0-35 0 0,6-7 47 0 0,-7 8-25 0 0,0-2 1 0 0,0 1 0 0 0,0 0-1 0 0,-1-1 1 0 0,1 0-23 0 0,-2 1 7 0 0,0 0-1 0 0,0 1 1 0 0,0-1 0 0 0,-1 0-1 0 0,1-3-6 0 0,0 0 0 0 0,1 0-1 0 0,0-1 0 0 0,1 2 1 0 0,0-2 0 0 0,2-3-27 0 0,-1 0-38 0 0,-1-1-51 0 0,-1 0-66 0 0,2-7-124 0 0,6-6-222 0 0,0 0 28 0 0,-11 24 476 0 0,0 0 0 0 0,1 0 0 0 0,-1 0 0 0 0,0 0 1 0 0,0 0-1 0 0,0 0 0 0 0,0 0 0 0 0,0 0 0 0 0,0 0 0 0 0,0 0 0 0 0,0 0 1 0 0,-1 0-1 0 0,1-1 24 0 0,-5-7-268 0 0,4 4 89 0 0,2-1 21 0 0,-1 0 12 0 0,-2 3-11 0 0,0 1 109 0 0,-2 1 9 0 0,-3 1-32 0 0,-6 1-76 0 0,3 1 85 0 0,-1 2 34 0 0,-17 15 42 0 0,21-14-13 0 0,3-2 31 0 0,0 1 0 0 0,0 0 0 0 0,1 0 0 0 0,-1 0 0 0 0,1 0-1 0 0,-2 3-31 0 0,-10 13 83 0 0,14-19-79 0 0,0 0 0 0 0,0 1 0 0 0,0-1 0 0 0,0 1 0 0 0,1-1 1 0 0,-1 0-1 0 0,0 1 0 0 0,1-1 0 0 0,-1 1 0 0 0,1 0 0 0 0,-1 1-4 0 0,1 2 41 0 0,-1 1 1 0 0,1-1-1 0 0,0 0 0 0 0,1 1 0 0 0,0 0-41 0 0,0 13 151 0 0,-1-18-136 0 0,0 1 0 0 0,0-1-1 0 0,0 0 1 0 0,1 1-1 0 0,-1-1 1 0 0,0 0-1 0 0,1 1 1 0 0,-1-1-1 0 0,1 0 1 0 0,-1 0 0 0 0,1 0-1 0 0,0 1-14 0 0,1 1 29 0 0,1 0 1 0 0,-1 0-1 0 0,1 0 0 0 0,0-1 1 0 0,0 1-1 0 0,0-1-29 0 0,9 9 124 0 0,-2 1 65 0 0,-1-3-56 0 0,13 3 196 0 0,2-3 4 0 0,-11-5-194 0 0,-6-2-297 0 0,0-1 71 0 0,0 0 63 0 0,0 0 53 0 0,6-1 137 0 0,-3-1 50 0 0,14-5 358 0 0,-17 4-431 0 0,-1-1-37 0 0,0 1-58 0 0,-1 0-34 0 0,-1-1-37 0 0,1 0-44 0 0,0 1-48 0 0,0-1-54 0 0,0 0-59 0 0,-1 0-64 0 0,1-1-69 0 0,-1 1-75 0 0,1 0-80 0 0,-1-1-85 0 0,0 1-90 0 0,0-1-95 0 0,0 1-102 0 0,1 0-105 0 0,0-3-1325 0 0,3-1-1318 0 0</inkml:trace>
  <inkml:trace contextRef="#ctx0" brushRef="#br0" timeOffset="1366.438">1160 663 9416 0 0,'0'0'208'0'0,"0"0"33"0"0,2 2 16 0 0,3 5-101 0 0,-1-1-70 0 0,0 1-46 0 0,1 3-25 0 0,-4-7 35 0 0,0 0 44 0 0,1 0 54 0 0,0 0 69 0 0,2 5 309 0 0,0 0 68 0 0,13 20 1690 0 0,-10-16-1382 0 0,-2-6-463 0 0,-1-1-63 0 0,1 0-75 0 0,0 0-89 0 0,-4-4 233 0 0,0-2-215 0 0,-1 1-44 0 0,1 1-37 0 0,0-1-33 0 0,1 3 55 0 0,0 2-78 0 0,1-1 4 0 0,-2-3-24 0 0,-1-1 35 0 0,3 2-8 0 0,9 4 360 0 0,-8-4-331 0 0,-3-1 95 0 0,-1-1-14 0 0,0 0-61 0 0,0 0-21 0 0,0 0-7 0 0,0 0-5 0 0,0 0-16 0 0,0 0-4 0 0,1 0 0 0 0,6 0-4 0 0,-1-2 2 0 0,-2-1-41 0 0,-1-5-2 0 0,-3 6-21 0 0,4-15 134 0 0,-2-1-34 0 0,-3-19 46 0 0,0 11-102 0 0,1 18-57 0 0,0 1 0 0 0,1-1 0 0 0,0 1 0 0 0,0-1-17 0 0,2-12 13 0 0,-3 16-13 0 0,0 1 0 0 0,1-1 0 0 0,-1 0 0 0 0,1 0 0 0 0,0 0 0 0 0,0 0-1 0 0,1 0 1 0 0,0-2 0 0 0,6-10-39 0 0,-8 13 27 0 0,1 1 0 0 0,0 0 1 0 0,0 0-1 0 0,0-1 1 0 0,1 1-1 0 0,-1 0 1 0 0,0 0-1 0 0,1 0 0 0 0,-1 0 1 0 0,1 0-1 0 0,0 1 1 0 0,-1-1-1 0 0,1 0 1 0 0,0 1-1 0 0,0-1 12 0 0,4 0-77 0 0,-1 2 36 0 0,7 6 25 0 0,-10-5 11 0 0,1 1-18 0 0,1 0 0 0 0,-1 0-1 0 0,0 0 1 0 0,0 0 0 0 0,0 1 0 0 0,0 0-1 0 0,-1-1 1 0 0,1 2 23 0 0,1 0-31 0 0,-1 1 1 0 0,0-1-1 0 0,0 1 1 0 0,0 0-1 0 0,0 1 31 0 0,10 29-116 0 0,-3 0 41 0 0,-2-5 45 0 0,-6-23 30 0 0,-1-1 0 0 0,0 1 0 0 0,0 0 0 0 0,0 3 0 0 0,1 13 0 0 0,-2-21 1 0 0,1-1 0 0 0,-1 1 0 0 0,1 0-1 0 0,0 0 1 0 0,-1-1 0 0 0,1 1 0 0 0,0 0-1 0 0,0-1 1 0 0,0 1 0 0 0,0-1 0 0 0,0 1-1 0 0,0-1 1 0 0,1 1-1 0 0,-1-1 1 0 0,0 0 54 0 0,-1-1 25 0 0,0 0 41 0 0,-1-5 90 0 0,1 1-71 0 0,-1 1-59 0 0,0-1-46 0 0,-1 0-38 0 0,1-8-68 0 0,4 4 107 0 0,5-15-140 0 0,-1 5-38 0 0,0 1-43 0 0,-4 10 68 0 0,0 1 1 0 0,1 0-1 0 0,-1 0 0 0 0,3-2 117 0 0,3-9-353 0 0,-9 15 309 0 0,1 0 0 0 0,0 0 0 0 0,0 0 0 0 0,0 0 0 0 0,1 0 0 0 0,-1 0 0 0 0,0 0 1 0 0,1 1-1 0 0,0-2 44 0 0,-2 3-9 0 0,10-9-306 0 0,0-1 0 0 0,4-6 315 0 0,-8 13-119 0 0,2 6 57 0 0,3 5 14 0 0,-6-4 26 0 0,10 12-53 0 0,-6-5 53 0 0,-2-1 32 0 0,-2 1 35 0 0,19 38 190 0 0,-7-17 23 0 0,-4-7 29 0 0,-7-17-109 0 0,1-2 76 0 0,-6-5-16 0 0,0 4-1 0 0,4-1-52 0 0,8 2 69 0 0,13-2 69 0 0,-8-7-116 0 0,0-7-118 0 0,-2-2-94 0 0,0-2-74 0 0,6-6-150 0 0,-14 15 219 0 0,0-1-97 0 0,0 1-105 0 0,0 0-114 0 0,0 0-123 0 0,-4 3 176 0 0,0-1-35 0 0,-1 1-34 0 0,1 0-37 0 0,0-1-37 0 0,1 1-38 0 0,9-7-1139 0 0</inkml:trace>
  <inkml:trace contextRef="#ctx0" brushRef="#br0" timeOffset="2151.932">2140 480 9384 0 0,'-8'4'272'0'0,"-1"0"-61"0"0,1 0-52 0 0,1 1-44 0 0,-8 4 19 0 0,-18 16 42 0 0,23-17-62 0 0,1 1 71 0 0,-1-1 103 0 0,6-3-98 0 0,-1-1 34 0 0,0 0 38 0 0,1 1 41 0 0,-1-1 45 0 0,1 1 48 0 0,-3 2 84 0 0,1 1-49 0 0,1 0-43 0 0,0 1-38 0 0,0 2 25 0 0,1-1-41 0 0,-2 7 110 0 0,2-1-45 0 0,1 3-47 0 0,3-15-222 0 0,0 1 0 0 0,1 0-1 0 0,-1-1 1 0 0,1 1 0 0 0,1 3-130 0 0,3 7 302 0 0,4-3-61 0 0,-2-6-131 0 0,1-2-55 0 0,14-2 145 0 0,0-5-36 0 0,-1-5-38 0 0,-1-4-40 0 0,-2-2-43 0 0,0-2-46 0 0,-2 0-49 0 0,-2 0-50 0 0,0-4-55 0 0,-6 6 11 0 0,-1-1-70 0 0,2 2-104 0 0,-4 6 139 0 0,18-23-683 0 0,-21 28 660 0 0,0 2 44 0 0,0 0 39 0 0,-1 2 34 0 0,2 3-3 0 0,-1 2 83 0 0,1 17 115 0 0,-3-17-148 0 0,0 2 105 0 0,1-1 1 0 0,0 0 0 0 0,1 7-66 0 0,16 44 181 0 0,-15-50-151 0 0,7 12 124 0 0,4-5 58 0 0,4-4 49 0 0,2-3 41 0 0,-14-8-164 0 0,0 1-1 0 0,0-1 1 0 0,0 0 0 0 0,5 0-138 0 0,-4-1 131 0 0,-1 0 1 0 0,0 0-1 0 0,0-1 1 0 0,0 0 0 0 0,0 0-1 0 0,0 0 1 0 0,3-2-132 0 0,26-10 489 0 0,-3-4-87 0 0,-2-2-75 0 0,-3-3-66 0 0,13-19 49 0 0,-12 8-142 0 0,-3-4-36 0 0,0-2-53 0 0,-3-1-98 0 0,-2-3-90 0 0,-1 0-81 0 0,-3-1-74 0 0,-2-1-65 0 0,-1 0-57 0 0,-2 0-49 0 0,-5 14-48 0 0,-1 0 1 0 0,-1-9 482 0 0,-3-13-458 0 0,-2 42 325 0 0,0-1 0 0 0,-1 1 0 0 0,-2-5 133 0 0,2 8-99 0 0,-1 1 41 0 0,-5-6 44 0 0,-1 3 92 0 0,7 9-53 0 0,0-1-1 0 0,-1 1 1 0 0,1 0 0 0 0,0 0-1 0 0,-1-1 1 0 0,1 1 0 0 0,-1 1-1 0 0,1-1 1 0 0,-1 0 0 0 0,1 1 0 0 0,-1-1-25 0 0,-8 0 39 0 0,-1 1-49 0 0,7 1 16 0 0,1 0-1 0 0,-1 0 0 0 0,1 1 1 0 0,0-1-1 0 0,-1 1 0 0 0,1 0 1 0 0,0 0-1 0 0,0 0 0 0 0,0 1 1 0 0,1 0-1 0 0,-3 1-5 0 0,-2 3 1 0 0,-1 0 1 0 0,1 1-1 0 0,0 0 0 0 0,-1 2-1 0 0,-2 5-27 0 0,0 0-1 0 0,1 0 0 0 0,1 1 0 0 0,1 1 0 0 0,0-1 0 0 0,-3 12 28 0 0,3-6-20 0 0,1 0-1 0 0,-3 23 21 0 0,9-36 0 0 0,0 0 0 0 0,1 0-1 0 0,-1 1 1 0 0,2-1 0 0 0,0 0-1 0 0,0 1 1 0 0,1 3 0 0 0,5 19 24 0 0,-4-14 8 0 0,2 1 21 0 0,2-1 41 0 0,12 19 199 0 0,4-3 114 0 0,1-2 83 0 0,-21-27-415 0 0,26 27 525 0 0,-17-21-98 0 0,1 0 0 0 0,14 8-502 0 0,2-1 483 0 0,1-2-54 0 0,-11-6-189 0 0,1-2-46 0 0,-5-1 7 0 0,1-2-1 0 0,6 2-200 0 0,15 1 222 0 0,-6-3-88 0 0,0 0-64 0 0,4 1-88 0 0,-17-3-38 0 0,-1 1-35 0 0,-16-4 131 0 0,1 0-49 0 0,-1 1-52 0 0,1-1-53 0 0,-1 0-56 0 0,0 0-56 0 0,1 0-58 0 0,-1 1-60 0 0,0-1-61 0 0,0 0-64 0 0,1 0-64 0 0,-1 0-67 0 0,0 0-67 0 0,0 0-70 0 0,0 0-71 0 0,0 0-73 0 0,-1 0-436 0 0,1 0-36 0 0,-1 0-2834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6:59:28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96 341 9848 0 0,'0'0'222'0'0,"-1"0"-9"0"0,1 1-89 0 0,0-1-59 0 0,-2 2-5 0 0,1 0 1 0 0,-2 2 88 0 0,1 1-58 0 0,0 1-39 0 0,-1 4-50 0 0,-1 5-29 0 0,0-6 87 0 0,-2 4 146 0 0,0 8 194 0 0,1-4-72 0 0,1-6-137 0 0,-9 28 422 0 0,5-12-271 0 0,3-4-122 0 0,0 1-78 0 0,1-7-96 0 0,-3 18 144 0 0,5-19-82 0 0,-1 1 60 0 0,1 0 76 0 0,0 0 118 0 0,1-13-173 0 0,1 7 69 0 0,0-8-86 0 0,0-2-47 0 0,0-1 34 0 0,0 0 40 0 0,0 0 45 0 0,0-1 51 0 0,1-1 55 0 0,1-9-72 0 0,-1 0-35 0 0,3-11 146 0 0,0 0-114 0 0,0-1-97 0 0,-1 3-84 0 0,1-1-57 0 0,2-14-63 0 0,4-23-104 0 0,-6 33 101 0 0,1 0 48 0 0,-1 0 75 0 0,2-9-73 0 0,8-41 136 0 0,-2 24-45 0 0,0-3 69 0 0,-9 43-100 0 0,1-1 0 0 0,0 1 0 0 0,4-6-81 0 0,3-6 145 0 0,3-5 54 0 0,0 1 41 0 0,3 2 46 0 0,4 2 52 0 0,-12 17-229 0 0,1 3-73 0 0,-6 1-37 0 0,16-2 1 0 0,-11 6 0 0 0,-5 1 0 0 0,-1-2 0 0 0,-1 0 1 0 0,1 1-1 0 0,-1-1 0 0 0,1 1 0 0 0,-1 0 0 0 0,0-1 0 0 0,0 1 0 0 0,0 0 0 0 0,0 1 0 0 0,0-1 0 0 0,-1 0 0 0 0,1 0 0 0 0,0 1 0 0 0,0 2 0 0 0,17 35-13 0 0,-5 5-48 0 0,-1 25 67 0 0,-8-39-11 0 0,6 26 12 0 0,14 74-17 0 0,-15-91 93 0 0,4 5-83 0 0,-12-39 44 0 0,-1 0 0 0 0,1 0 0 0 0,-1 0 0 0 0,0 5-44 0 0,-1 5 12 0 0,0-16-167 0 0,0 1 56 0 0,0 0 51 0 0,1-1 40 0 0,-1 2 81 0 0,2 4 248 0 0,-2-4-271 0 0,1 0-61 0 0,-1-1-34 0 0,0 0-34 0 0,1-1-40 0 0,-1 1-43 0 0,0 0-66 0 0,0 0-61 0 0,1 0-67 0 0,-1-1-74 0 0,0 1-78 0 0,0-1-85 0 0,1 1-90 0 0,-1-1-97 0 0,0 0 355 0 0,0 0-54 0 0,0 0-46 0 0,0 0-41 0 0,0 0-160 0 0,0 0-40 0 0,0 0-192 0 0,0 0-523 0 0</inkml:trace>
  <inkml:trace contextRef="#ctx0" brushRef="#br0" timeOffset="269.69">81 423 13200 0 0,'0'0'388'0'0,"0"0"-144"0"0,0 0-111 0 0,0 0-221 0 0,0-1 72 0 0,0 1 63 0 0,0 0 51 0 0,-1-1 203 0 0,1-2 570 0 0,1 2-675 0 0,0 0-84 0 0,5-1 354 0 0,1 0-59 0 0,-1 1-55 0 0,1 1-50 0 0,0 0-48 0 0,1 0-42 0 0,-1 0-39 0 0,0 0-35 0 0,9 1 59 0 0,-1-1-106 0 0,6-2-250 0 0,-1 0 111 0 0,0-1 73 0 0,26-5 114 0 0,-32 5-125 0 0,-1 0-35 0 0,4-1-69 0 0,-1-1-90 0 0,-3 1-53 0 0,0-1-91 0 0,1 0-101 0 0,-1 0-115 0 0,-6 2 223 0 0,-1 0-33 0 0,1 0-34 0 0,-1 0-37 0 0,1 0-38 0 0,0 0-40 0 0,-1 0-40 0 0,1 0-43 0 0,17-10-1095 0 0</inkml:trace>
  <inkml:trace contextRef="#ctx0" brushRef="#br0" timeOffset="483.419">686 115 11832 0 0,'0'0'266'0'0,"0"0"44"0"0,0 0-99 0 0,1 0-44 0 0,-1 0-41 0 0,1 0-34 0 0,0 0-10 0 0,0 1-41 0 0,3 0-4 0 0,-3 0 29 0 0,4 6 655 0 0,-1 1-80 0 0,0 0-73 0 0,0-1-69 0 0,-1 2-64 0 0,-1-1-58 0 0,1 0-55 0 0,-1 1-50 0 0,0 5 74 0 0,1 0-93 0 0,-1 3-45 0 0,0 9-19 0 0,2 8 21 0 0,-1 28-17 0 0,-3-39-114 0 0,1 0-1 0 0,2 1-78 0 0,1 20 24 0 0,-1 0 49 0 0,0 8 43 0 0,-3-50-325 0 0,0 0 80 0 0,0 0 70 0 0,0 0 56 0 0,0 0 45 0 0,0 0 34 0 0,0 8 406 0 0,0-8-403 0 0,-1 1-86 0 0,1-1-52 0 0,0 0-48 0 0,-1-1-55 0 0,1 1-62 0 0,-1 0-91 0 0,1 0-87 0 0,-1-1-94 0 0,1 1-103 0 0,-1-1-111 0 0,1 1-119 0 0,-1 0-126 0 0,0-2 427 0 0,1 1-35 0 0,-1 0-1642 0 0,-1 1-1251 0 0</inkml:trace>
  <inkml:trace contextRef="#ctx0" brushRef="#br0" timeOffset="727.648">606 412 11376 0 0,'0'0'256'0'0,"0"0"34"0"0,0 0 21 0 0,0 0-35 0 0,0 0-208 0 0,1 0-40 0 0,9-7 154 0 0,0 5 2 0 0,-5 2-30 0 0,2-2 280 0 0,0 0-43 0 0,-1 1-40 0 0,1 0-39 0 0,0 0-36 0 0,-1 1-35 0 0,7-1 148 0 0,-5 1-211 0 0,0 0-36 0 0,8 1 47 0 0,3 1-94 0 0,9 1-116 0 0,5 2-48 0 0,-22-4 80 0 0,0 0 33 0 0,5 0 20 0 0,-9-1-128 0 0,-3 1-15 0 0,0-1-41 0 0,0 0-47 0 0,0 0-54 0 0,-1 0-61 0 0,1 0-67 0 0,-2 0 75 0 0,1 1-35 0 0,-1-1-36 0 0,1 0-40 0 0,-1-1-41 0 0,1 1-42 0 0,-1 0-46 0 0,0 0-46 0 0,7 0-1379 0 0,4 0-1103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6:59:4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21 698 11072 0 0,'0'0'154'0'0,"0"0"-33"0"0,0 0 39 0 0,-1 0-85 0 0,-1 0-11 0 0,1 0 7 0 0,-3-2 36 0 0,1 2-48 0 0,-3-1 4 0 0,4 2 19 0 0,1-1-2 0 0,1 1 36 0 0,-1-1 109 0 0,1 1 96 0 0,0-1 189 0 0,0 0-6 0 0,0 0-34 0 0,0 0-12 0 0,0 0-166 0 0,1 1-62 0 0,0-1-54 0 0,0 1-47 0 0,1 1 16 0 0,0 0-89 0 0,4 2 15 0 0,-4-2 62 0 0,1 1-66 0 0,1-1 1 0 0,-1 0-1 0 0,1 0 1 0 0,0 0-1 0 0,0 0 1 0 0,-1-1-1 0 0,1 1 1 0 0,0-1-1 0 0,0 0 1 0 0,0-1-1 0 0,1 1 1 0 0,2 0-68 0 0,23 0 374 0 0,-16-2-224 0 0,0 1-37 0 0,0-2 91 0 0,1 0 0 0 0,0-1-1 0 0,3-2-203 0 0,10-3 222 0 0,1-3-59 0 0,-15 6-129 0 0,0-1-37 0 0,7-5 20 0 0,1 0 34 0 0,23-18 368 0 0,4-5-419 0 0,-37 26 45 0 0,-6 4-11 0 0,0-1 0 0 0,0 0 1 0 0,0 0-1 0 0,0-1 0 0 0,-1 0 0 0 0,0 1 0 0 0,0-2 0 0 0,4-5-34 0 0,-9 11 7 0 0,0 1-1 0 0,1-1 0 0 0,-1 1 1 0 0,0-1-1 0 0,1 0 0 0 0,-1 1 0 0 0,0-1 1 0 0,0 1-1 0 0,0-1 0 0 0,1 0 1 0 0,-1 1-1 0 0,0-1 0 0 0,0 0 0 0 0,0 1 1 0 0,0-1-1 0 0,0 0 0 0 0,0 1 0 0 0,0-1 1 0 0,-1 1-1 0 0,1-1 0 0 0,0 0 1 0 0,0 1-1 0 0,0-1 0 0 0,-1 1 0 0 0,1-1 1 0 0,0 0-1 0 0,0 1 0 0 0,-1-1 1 0 0,1 1-1 0 0,-1-1 0 0 0,1 1 0 0 0,0-1 1 0 0,-1 1-1 0 0,1-1 0 0 0,-1 1 1 0 0,1 0-1 0 0,-1-1 0 0 0,0 1 0 0 0,1 0 1 0 0,-1-1-1 0 0,1 1 0 0 0,-1 0 1 0 0,1 0-1 0 0,-1 0 0 0 0,0-1 0 0 0,1 1 1 0 0,-1 0-1 0 0,0 0 0 0 0,1 0 0 0 0,-1 0 1 0 0,0 0-7 0 0,-19-1 77 0 0,3 3-107 0 0,-4 4 183 0 0,1 1-52 0 0,1 2-48 0 0,0 1-41 0 0,-17 14-90 0 0,1 2-99 0 0,-3 1-79 0 0,29-19 256 0 0,0 1 0 0 0,0-1 0 0 0,0 1 0 0 0,1 1 0 0 0,0 0 0 0 0,1 0 0 0 0,-3 6 0 0 0,-14 18 0 0 0,21-29 0 0 0,0 0-1 0 0,0 0 0 0 0,1 0 1 0 0,-1 0-1 0 0,1 0 1 0 0,1 0-1 0 0,-1 1 0 0 0,1-1 1 0 0,0 1-1 0 0,0-1 0 0 0,0 1 1 0 0,1 0-1 0 0,0 4 1 0 0,0-7 2 0 0,1 1 0 0 0,-1 0 0 0 0,0-1 0 0 0,1 1 0 0 0,0-1 0 0 0,0 1 0 0 0,0-1 0 0 0,1 1 0 0 0,-1-1 0 0 0,1 0 0 0 0,-1 0 0 0 0,2 2-2 0 0,-1-3 7 0 0,-1-1-1 0 0,1 1 1 0 0,-1 0 0 0 0,1-1-1 0 0,0 1 1 0 0,0-1-1 0 0,-1 1 1 0 0,1-1-1 0 0,0 0 1 0 0,0 0 0 0 0,0 0-1 0 0,2 1-6 0 0,3 0 24 0 0,-1 0 1 0 0,1 0-1 0 0,0 0 1 0 0,0-1-1 0 0,0 0 0 0 0,0 0 1 0 0,0-1-1 0 0,2 0-24 0 0,8-1 74 0 0,2-3 53 0 0,-1 1-61 0 0,0-1-52 0 0,0 0-46 0 0,4-2-58 0 0,-1-1-46 0 0,4-2-71 0 0,12-8-152 0 0,-22 9 44 0 0,25-12-530 0 0,-27 13 524 0 0,0 0-36 0 0,-2 1 27 0 0,0 0-37 0 0,0 0-42 0 0,0 0-48 0 0,-2 0 37 0 0,0 1-40 0 0,-1 0-43 0 0,1-1-46 0 0,0 0-49 0 0,0 1-52 0 0,0-1-56 0 0,-1 0-59 0 0,17-13-1073 0 0</inkml:trace>
  <inkml:trace contextRef="#ctx0" brushRef="#br0" timeOffset="385.472">763 552 11024 0 0,'0'0'248'0'0,"-1"0"-14"0"0,1 0-59 0 0,-1 0-49 0 0,0 1-40 0 0,0-1-21 0 0,-4 1 36 0 0,2 0-27 0 0,-1 1-53 0 0,-1-1 1 0 0,1 2-1 0 0,-1-1 1 0 0,1 1-1 0 0,0-1 1 0 0,0 1-1 0 0,-1 1-21 0 0,-3 2 85 0 0,1 0 50 0 0,1-1 17 0 0,0-1 48 0 0,1 1 55 0 0,-1-2 61 0 0,-15 13 542 0 0,11-7-478 0 0,1 0-40 0 0,-2 1-16 0 0,0-1-62 0 0,-2 4 101 0 0,1 1-84 0 0,-4 9 17 0 0,1 1-96 0 0,7-10-105 0 0,2-3-20 0 0,0 1 48 0 0,-4 13 237 0 0,-2 4 184 0 0,10-18-413 0 0,6 3-22 0 0,-4-12-91 0 0,1 0 46 0 0,3-2 17 0 0,3 4-27 0 0,3 0 3 0 0,-5-4-35 0 0,-1 0 0 0 0,0 0-1 0 0,0 0 1 0 0,1-1-1 0 0,-1 0 1 0 0,0 1-1 0 0,0-2 1 0 0,0 1-1 0 0,0 0 1 0 0,0-1 0 0 0,0 0-1 0 0,0 0 1 0 0,0 0-22 0 0,19-8 135 0 0,-17 7-91 0 0,0-1-1 0 0,0 1 0 0 0,0-1 1 0 0,0 0-1 0 0,-1-1 0 0 0,0 1 1 0 0,0-1-1 0 0,0 0 0 0 0,0-1 1 0 0,1-1-44 0 0,10-11 80 0 0,1 2-50 0 0,-11 10-40 0 0,0 0-47 0 0,8-7-156 0 0,-11 13 160 0 0,-2 1 54 0 0,1-1 1 0 0,-1 1-1 0 0,1 0 1 0 0,-1 0-1 0 0,0 0 0 0 0,0 0 1 0 0,1 0-1 0 0,-1 1 1 0 0,0-1-1 0 0,0 0-1 0 0,0 1 16 0 0,0 0 0 0 0,0 0 0 0 0,0-1 1 0 0,-1 1-1 0 0,1 0 0 0 0,0 0 0 0 0,-1 0 0 0 0,1 0 0 0 0,-1 1-16 0 0,3 7 78 0 0,-1-4-36 0 0,0 0-1 0 0,-1 0 1 0 0,1 0 0 0 0,0 5-42 0 0,0 46 186 0 0,0-19-43 0 0,0 17 6 0 0,-3 0-36 0 0,0 22-18 0 0,2-55-89 0 0,1 0-1 0 0,2 11-5 0 0,-1-14 0 0 0,-3-12 0 0 0,1-1 0 0 0,0 1 0 0 0,0-1 0 0 0,1 0 0 0 0,0 0 0 0 0,2 5 0 0 0,-4-10-25 0 0,1 0 0 0 0,-1 0 0 0 0,1 0-1 0 0,-1 0 1 0 0,1 0 0 0 0,0-1 0 0 0,-1 1-1 0 0,1 0 1 0 0,0 0 0 0 0,-1 0-1 0 0,1-1 1 0 0,0 1 0 0 0,0 0 0 0 0,0-1-1 0 0,0 1 1 0 0,0-1 0 0 0,0 1 0 0 0,0-1 25 0 0,6 0-282 0 0,-1-4-54 0 0,0-1-68 0 0,-1-2-79 0 0,0 0-94 0 0,-3 2-107 0 0,6-12-415 0 0</inkml:trace>
  <inkml:trace contextRef="#ctx0" brushRef="#br0" timeOffset="975.606">978 546 11072 0 0,'0'0'324'0'0,"0"0"-3"0"0,0 0-238 0 0,-1-1-49 0 0,-1-1-9 0 0,0 1 22 0 0,1 1 192 0 0,0 1-52 0 0,-1 0-43 0 0,0 1-36 0 0,0 1-11 0 0,-4 4 98 0 0,5-6-87 0 0,1 0-59 0 0,-7 11 637 0 0,1 2-53 0 0,2 1-74 0 0,0 1-94 0 0,2 0-114 0 0,2-8-225 0 0,-1 0-36 0 0,1 0-39 0 0,-1-1-42 0 0,1 1-43 0 0,0-1-47 0 0,4 31 153 0 0,4-2 119 0 0,-2-18-47 0 0,0 0 35 0 0,1-1 37 0 0,0 0 39 0 0,-1-10 15 0 0,2 0-59 0 0,6 1 19 0 0,-5-5-72 0 0,-4-2-20 0 0,0-2-52 0 0,0 0-28 0 0,2-2-17 0 0,-2 1 12 0 0,-2 1-35 0 0,1 0-1 0 0,-1-1 1 0 0,0 0-1 0 0,0 1 0 0 0,-1-1 1 0 0,1 0-1 0 0,0 0 1 0 0,-1 0-1 0 0,1-1 1 0 0,1-2-18 0 0,10-11 41 0 0,-2-2-38 0 0,3-3-62 0 0,-6 8-33 0 0,-4 3 40 0 0,0 0 0 0 0,-1 0 0 0 0,1-1 52 0 0,1-8-101 0 0,-1 6-11 0 0,0 0-46 0 0,0 1-60 0 0,1 0-72 0 0,-3 6 114 0 0,0-1 38 0 0,1 2 76 0 0,-3 5 10 0 0,-1 0 98 0 0,1 1 32 0 0,3 10 40 0 0,4 5 4 0 0,4 6 38 0 0,-5-5 11 0 0,1 5 21 0 0,1 3 82 0 0,7 10 181 0 0,-13-29-374 0 0,0-1 0 0 0,1 0 0 0 0,0 0-1 0 0,0 0 1 0 0,0 0-81 0 0,17 12 184 0 0,-20-16-168 0 0,0-1-1 0 0,0 1 0 0 0,0 0 0 0 0,1-1 0 0 0,-1 1 0 0 0,0-1 1 0 0,0 0-1 0 0,0 1 0 0 0,1-1 0 0 0,-1 0 0 0 0,0 0 0 0 0,0 0 1 0 0,0 0-1 0 0,1 0 0 0 0,-1 0 0 0 0,0 0 0 0 0,0 0 0 0 0,1 0 0 0 0,-1-1 1 0 0,0 1-1 0 0,1-1-15 0 0,10-6 134 0 0,-2-4-39 0 0,-1-2-57 0 0,-1-1-74 0 0,-2 0-91 0 0,-2 3-109 0 0,-1 3 89 0 0,4-13-221 0 0,0 0-32 0 0,1 1-47 0 0,-1 1-58 0 0,-4 12 268 0 0,0 0 80 0 0,10-11-149 0 0,-7 11 93 0 0,-5 7 217 0 0,-1 0-1 0 0,0 0 1 0 0,0 0 0 0 0,1 0-1 0 0,-1-1 1 0 0,0 1-1 0 0,1 0 1 0 0,-1 0 0 0 0,0 0-1 0 0,1 0 1 0 0,-1 0 0 0 0,0 0-1 0 0,1 0 1 0 0,-1 0-1 0 0,0 0 1 0 0,1 0 0 0 0,-1 0-1 0 0,0 0 1 0 0,1 1 0 0 0,-1-1-1 0 0,0 0 1 0 0,0 0-1 0 0,1 0 1 0 0,-1 0 0 0 0,0 0-1 0 0,1 1 1 0 0,-1-1-1 0 0,0 0 1 0 0,0 0 0 0 0,0 0-1 0 0,1 1 1 0 0,-1-1 0 0 0,0 0-1 0 0,0 0 1 0 0,0 1-1 0 0,1-1-3 0 0,5 10 161 0 0,-6-10-144 0 0,10 19 414 0 0,-1-1-59 0 0,15 38 606 0 0,-15-39-624 0 0,2-1-84 0 0,3 1-22 0 0,10 5 56 0 0,-23-20-209 0 0,1 0-6 0 0,17 8 39 0 0,-6-4-88 0 0,-9-4 38 0 0,2-2-46 0 0,5-2-76 0 0,-2-1-61 0 0,1-2-97 0 0,-10 5 195 0 0,1-1 32 0 0,0 0-40 0 0,1 1-40 0 0,-1-1-45 0 0,0 0-45 0 0,0 0-49 0 0,0 0-51 0 0,0 1-54 0 0,0-1-56 0 0,0 0-58 0 0,0-1-61 0 0,0 1-63 0 0,0 0-66 0 0,0 0-68 0 0,0-1-70 0 0,0 1-74 0 0,2-4-1551 0 0,2-2-1342 0 0</inkml:trace>
  <inkml:trace contextRef="#ctx0" brushRef="#br0" timeOffset="1260.575">1511 300 14280 0 0,'-1'0'232'0'0,"0"0"-48"0"0,-1-2 47 0 0,-6-1 220 0 0,6 2-254 0 0,1 1 62 0 0,0 0-244 0 0,-2 0-21 0 0,1-1 40 0 0,-1 0 41 0 0,2 0 94 0 0,1 1 200 0 0,0 0 351 0 0,0 0 31 0 0,0 0-316 0 0,0 0-201 0 0,0 0-75 0 0,0 0-21 0 0,0 0 1 0 0,0 0-38 0 0,0 0-53 0 0,0 0-46 0 0,0 0-40 0 0,0 0-71 0 0,0 0-40 0 0,1 0 39 0 0,0 2-152 0 0,0-1 109 0 0,1 0-86 0 0,-1 0 76 0 0,0 0-37 0 0,0-1-85 0 0,-1 1-44 0 0,1-1-40 0 0,0 1-36 0 0,0 0-261 0 0,0-1-60 0 0,0 1-47 0 0,-1 0-34 0 0,0-1 807 0 0,1 1-2251 0 0,0-1-1276 0 0</inkml:trace>
  <inkml:trace contextRef="#ctx0" brushRef="#br0" timeOffset="1551.438">1724 166 12304 0 0,'0'0'172'0'0,"0"0"-37"0"0,0 0 43 0 0,0 1-96 0 0,0 2-14 0 0,-1 0 10 0 0,-1 9 37 0 0,-3 18-3 0 0,4-21-19 0 0,0 1 74 0 0,1-10-151 0 0,-1 12 123 0 0,1 0 52 0 0,-1 13 302 0 0,-1 17 500 0 0,2-24-608 0 0,0 1-78 0 0,1 4-14 0 0,2 12 61 0 0,0 0 10 0 0,4 46 484 0 0,-6-58-605 0 0,3 10 56 0 0,-1-16-56 0 0,-2 1-1 0 0,0 3-242 0 0,0-9 85 0 0,-1 0 0 0 0,2 0 0 0 0,0 0 0 0 0,1 5-85 0 0,-1-11 25 0 0,-1 0 0 0 0,1 0 0 0 0,1 0 0 0 0,-1 0 0 0 0,1 0 0 0 0,0 0 0 0 0,1-1 0 0 0,-1 1 0 0 0,1-1-25 0 0,-3-4-42 0 0,1 1-46 0 0,-1 0 87 0 0,1 0 101 0 0,0 1 158 0 0,-1-3-172 0 0,-1 1-48 0 0,1-1-49 0 0,-1 0-62 0 0,0 0-75 0 0,1 0-91 0 0,-1 0-103 0 0,0 0-119 0 0,0 0 183 0 0,1 0-36 0 0,-1 0-20 0 0,0 0-35 0 0,0-1-60 0 0,1 1-62 0 0,-1 0-56 0 0,1-1-50 0 0,0 1-170 0 0,0 0-49 0 0,0-1-209 0 0,0 0-564 0 0</inkml:trace>
  <inkml:trace contextRef="#ctx0" brushRef="#br0" timeOffset="1836.27">1958 499 14312 0 0,'0'0'322'0'0,"0"0"45"0"0,1 1 21 0 0,1 0-281 0 0,0 1 17 0 0,0 2-28 0 0,2 4 54 0 0,-3-4-178 0 0,1 1 36 0 0,1 5 105 0 0,0-1 114 0 0,0 0 92 0 0,0 0 31 0 0,-1-1 43 0 0,7 20 1011 0 0,-6-16-837 0 0,1 0-115 0 0,-2-3-85 0 0,2 0-90 0 0,1 3-33 0 0,3 3 19 0 0,-2-2-34 0 0,-3-5-112 0 0,-1-1-54 0 0,1 0-49 0 0,1-1-63 0 0,2 0-74 0 0,-5-5-100 0 0,-1-1-53 0 0,0 0 133 0 0,0 0 54 0 0,0 0-36 0 0,0 0-13 0 0,0 0-36 0 0,0 0-42 0 0,0 0-46 0 0,0 0-49 0 0,0 0-49 0 0,0 0-43 0 0,0 0-39 0 0,0 0-285 0 0,0 0-66 0 0,0 0-51 0 0,0 0-37 0 0,0 0-332 0 0,0 0-33 0 0,0 0-2609 0 0</inkml:trace>
  <inkml:trace contextRef="#ctx0" brushRef="#br0" timeOffset="1837.27">2112 8 13360 0 0,'0'0'298'0'0,"0"0"46"0"0,0 0 24 0 0,0 0-151 0 0,0 0-104 0 0,0 0-45 0 0,1-1-24 0 0,2 0-18 0 0,-2 0 14 0 0,0 1 35 0 0,0-1-137 0 0,1 1 91 0 0,-1-1 71 0 0,0 1 61 0 0,-1-1 54 0 0,1 1 46 0 0,0-1 74 0 0,0 1 36 0 0,3-1 1496 0 0,-3 1-1294 0 0,0 1-222 0 0,1-1-101 0 0,-1 0-171 0 0,-1 0-34 0 0,1 0-37 0 0,0 1-41 0 0,8 3 49 0 0,-5 0-145 0 0,0-1 66 0 0,3 5 24 0 0,-5-6-44 0 0,-1-1-8 0 0,0 1-42 0 0,-1-1-53 0 0,1 0-61 0 0,-1 0 22 0 0,1-1-41 0 0,-1 1-43 0 0,1 1-49 0 0,-1-2-67 0 0,0 0-64 0 0,0 0-57 0 0,0 0-50 0 0,1 1-175 0 0,-1-1-49 0 0,0 0-211 0 0,0 0-569 0 0</inkml:trace>
  <inkml:trace contextRef="#ctx0" brushRef="#br0" timeOffset="2335.639">2273 35 10824 0 0,'2'7'308'0'0,"-1"0"-51"0"0,-1 0-47 0 0,1 0-39 0 0,-1 1-8 0 0,-1 1-36 0 0,-1 17 159 0 0,1-16-164 0 0,0 0 35 0 0,1 3 138 0 0,0-2 56 0 0,0-5-130 0 0,1-1 33 0 0,0 18 190 0 0,0-1-88 0 0,0 2-51 0 0,3 12 98 0 0,2 6-34 0 0,0 24 138 0 0,3 15 134 0 0,-1-22-183 0 0,0-9-90 0 0,-2 1-38 0 0,1-13-103 0 0,-1-9-54 0 0,-4-10-13 0 0,-2-17 110 0 0,0-1-59 0 0,-1-2-51 0 0,1-1-46 0 0,0 0-42 0 0,-1-2-35 0 0,0-4-48 0 0,0 0-58 0 0,0-11-156 0 0,1 11 154 0 0,0-8-223 0 0,1 0 0 0 0,1 0-1 0 0,1 1 1 0 0,2-9 294 0 0,2-3-309 0 0,3 0 107 0 0,-8 22 174 0 0,0 0 0 0 0,1 1 0 0 0,-1-1 0 0 0,1 0-1 0 0,0 1 1 0 0,1 0 0 0 0,-1-1 0 0 0,1 1 0 0 0,0 0-1 0 0,0 1 1 0 0,3-3 28 0 0,8-3-38 0 0,1 4 43 0 0,0 4 55 0 0,1 6 70 0 0,11 10 13 0 0,-20-9-103 0 0,0 0 1 0 0,0 1 0 0 0,5 5-41 0 0,18 26 137 0 0,-13-11 33 0 0,-17-24-135 0 0,1-1-1 0 0,-1 1 1 0 0,0 0-1 0 0,-1-1 1 0 0,1 1-1 0 0,0 0 1 0 0,-1 0-1 0 0,0 0 1 0 0,1 2-35 0 0,2 18 262 0 0,-2-21-229 0 0,-1 0-1 0 0,1 0 0 0 0,-1 0 1 0 0,0 0-1 0 0,1 0 0 0 0,-1 1 1 0 0,0-1-1 0 0,0 0 0 0 0,-1 0 1 0 0,1 0-1 0 0,0 1 0 0 0,-1 1-32 0 0,0-1 58 0 0,-1 0 0 0 0,1 0 0 0 0,-1 0 0 0 0,1 0 0 0 0,-1 0 0 0 0,0-1 0 0 0,0 1 0 0 0,0-1 0 0 0,-1 1 0 0 0,1-1 0 0 0,-1 1 0 0 0,-1 0-58 0 0,-16 11 334 0 0,-1-3-51 0 0,7-4-138 0 0,1-2-44 0 0,-11 3-43 0 0,-29 6 161 0 0,33-10-195 0 0,4-2-56 0 0,-1-1-63 0 0,0 0-79 0 0,0 0-94 0 0,14-1 115 0 0,-5-2-36 0 0,5 1 71 0 0,0 1-77 0 0,2-1 45 0 0,0 0-37 0 0,-1 1-41 0 0,1-1-45 0 0,0 0-50 0 0,1 0-54 0 0,-1 0-60 0 0,1 0-64 0 0,-1 1 76 0 0,1-1-61 0 0,0 0-52 0 0,0 1-46 0 0,0-1-169 0 0,0 0-45 0 0,0 1-205 0 0,0-2-549 0 0</inkml:trace>
  <inkml:trace contextRef="#ctx0" brushRef="#br0" timeOffset="2703.457">2745 440 10736 0 0,'0'0'241'0'0,"0"0"38"0"0,0 0 13 0 0,1 2-26 0 0,0 2-329 0 0,0 1 33 0 0,2 4 63 0 0,0 2 112 0 0,-1-1 101 0 0,1 3 165 0 0,0 0 108 0 0,-2-3-73 0 0,1 0 39 0 0,-1 8 569 0 0,-1-5-747 0 0,0 0-45 0 0,2 13 156 0 0,-1 22 206 0 0,3-12-83 0 0,-1-1-90 0 0,-2-28-316 0 0,2 2 20 0 0,0-3-12 0 0,-2-1-16 0 0,-1-3 65 0 0,0-2 0 0 0,0 0 0 0 0,0 0 0 0 0,0 0 0 0 0,0 0 0 0 0,0 0-31 0 0,0-1-69 0 0,1 1-44 0 0,3-2-8 0 0,-3 1 3 0 0,5-5 153 0 0,-1 0-50 0 0,-2-2-42 0 0,0-1-37 0 0,-1-7-19 0 0,-1-7-57 0 0,-1 6-13 0 0,3-11-147 0 0,1 0-83 0 0,1 0-72 0 0,1 0-63 0 0,-1 2-24 0 0,-3 18 306 0 0,0 1 0 0 0,0 0 0 0 0,1-1 0 0 0,1 1 0 0 0,-1 0 0 0 0,1 0 0 0 0,1 0 105 0 0,7-15-372 0 0,-7 17 109 0 0,8-1-75 0 0,8 1-208 0 0,-5 7-400 0 0,-14-2 848 0 0,8 3-478 0 0</inkml:trace>
  <inkml:trace contextRef="#ctx0" brushRef="#br0" timeOffset="3130.194">3036 442 9328 0 0,'14'6'208'0'0,"-12"-5"33"0"0,-2-1 15 0 0,0 0-80 0 0,0 0-3 0 0,1 0 173 0 0,-1 0-74 0 0,0 0-63 0 0,0 0-54 0 0,0 1-33 0 0,0-1-41 0 0,2 2 53 0 0,-2 0-53 0 0,1 0 107 0 0,-1 1 268 0 0,1 1-55 0 0,-2 0-49 0 0,1 0-43 0 0,-1 1 12 0 0,0-1-42 0 0,-1 2 13 0 0,-2 3 96 0 0,0 1 69 0 0,2-4-108 0 0,1 0-162 0 0,-4 10 297 0 0,0 2-44 0 0,-1 9 157 0 0,2 2-53 0 0,4-23-395 0 0,-1 1 0 0 0,2-1 0 0 0,-1 0-1 0 0,0 1 1 0 0,1-1 0 0 0,0 1-1 0 0,2 2-148 0 0,-2-5 94 0 0,0-1-1 0 0,1 1 0 0 0,-1-1 0 0 0,1 1 0 0 0,0-1 0 0 0,0 0 1 0 0,0 0-1 0 0,1 1-93 0 0,3 2 153 0 0,11 7 355 0 0,-9-9-315 0 0,1-1-61 0 0,0-1-60 0 0,3-2 126 0 0,1-2-57 0 0,24-12 142 0 0,-36 14-269 0 0,6-3 35 0 0,0-1-1 0 0,-1 1 0 0 0,0-1 0 0 0,4-3-48 0 0,-4 2 48 0 0,0 0-1 0 0,-1 0 1 0 0,6-7-48 0 0,12-20 81 0 0,-5-3-75 0 0,-7 15-135 0 0,-9 16 99 0 0,0 1-1 0 0,0 0 1 0 0,-1 0-1 0 0,1-1 1 0 0,-1 1 0 0 0,0-1-1 0 0,0 1 1 0 0,0-1-1 0 0,0-1 31 0 0,0 1-9 0 0,0-1-42 0 0,0-2-54 0 0,1-1-103 0 0,-2 5-83 0 0,0 6 188 0 0,-2 5 54 0 0,0 9-83 0 0,2 0 41 0 0,2 1 38 0 0,1 0 32 0 0,7 16 63 0 0,2-4 80 0 0,-9-25-91 0 0,0 0-1 0 0,0 0 1 0 0,0 0-1 0 0,1-1 1 0 0,1 3-31 0 0,23 18 194 0 0,-24-22-242 0 0,0 0 59 0 0,12 4 179 0 0,-8-5-159 0 0,-4-1-61 0 0,1 0-51 0 0,-1-1-74 0 0,1 0-87 0 0,0 0-99 0 0,-1-1-114 0 0,-3 0 147 0 0,0 1-49 0 0,0 0-44 0 0,0 0-42 0 0,0-1-287 0 0,1 1-67 0 0,0 0-54 0 0,-1 0-38 0 0,2-1-336 0 0,0 1-34 0 0,5 0-2638 0 0</inkml:trace>
  <inkml:trace contextRef="#ctx0" brushRef="#br0" timeOffset="3453.354">3171 210 15256 0 0,'-1'-1'-26'0'0,"-1"0"43"0"0,-1 0 120 0 0,0 0 34 0 0,-3-3 293 0 0,4 3-326 0 0,0-1-34 0 0,0 0-63 0 0,1 1-209 0 0,1 1 39 0 0,-1-1 36 0 0,1 1 35 0 0,-1-1 32 0 0,0 1 34 0 0,0-2 100 0 0,0 1 106 0 0,1 0 87 0 0,-1 0 295 0 0,-1-3 985 0 0,2 3-1096 0 0,1 0-269 0 0,-1 0-39 0 0,0 0-48 0 0,0 0-53 0 0,1 0 628 0 0,-1 1 0 0 0,0 0-301 0 0,1 0-192 0 0,0 0-77 0 0,0-1-34 0 0,0 0-44 0 0,-1 0-78 0 0,0 1-38 0 0,0 0-154 0 0,0 0-26 0 0,1 1 46 0 0,0 0 76 0 0,0 0 58 0 0,2 3-21 0 0,-2-3 22 0 0,0 0-46 0 0,9 10-931 0 0,-8-9 766 0 0,0 0-44 0 0,0 1-173 0 0,0-1 199 0 0,-1-1-32 0 0,0 1-37 0 0,1-1-40 0 0,-1 1-44 0 0,1 0-46 0 0,-2-2 40 0 0,1 1-53 0 0,0 0-46 0 0,0 0-42 0 0,1 1-162 0 0,-1-1-42 0 0,0 0-196 0 0,1 2-538 0 0</inkml:trace>
  <inkml:trace contextRef="#ctx0" brushRef="#br0" timeOffset="4048.456">3339 626 8896 0 0,'0'0'200'0'0,"0"0"33"0"0,0 0 14 0 0,0 0-81 0 0,0 0-3 0 0,0 0 69 0 0,0 0 207 0 0,0 0 379 0 0,2 1 29 0 0,4 3 24 0 0,1 1-99 0 0,0 1-101 0 0,0 0-104 0 0,0 0-107 0 0,-1 1-111 0 0,0 0-113 0 0,-1 0-115 0 0,-5-6 72 0 0,1-1-78 0 0,0 1-46 0 0,0-1-28 0 0,1 2-25 0 0,3 1 42 0 0,-4-2 3 0 0,0 0 33 0 0,3 0-24 0 0,0 1 0 0 0,0-1 0 0 0,0 0 0 0 0,0 0 0 0 0,3 1-70 0 0,23-1 313 0 0,-26-2-271 0 0,0 1 0 0 0,0-1 0 0 0,0 0 0 0 0,0 0 0 0 0,0 0 0 0 0,-1-1 0 0 0,1 1 0 0 0,0-1 0 0 0,-1 0 0 0 0,1 0-1 0 0,-1 0 1 0 0,1-1 0 0 0,0-1-42 0 0,7-4 100 0 0,-9 7-79 0 0,0 0 0 0 0,-1-1 0 0 0,1 1 0 0 0,0-1 0 0 0,0 0 1 0 0,-1 0-1 0 0,1 1 0 0 0,-1-1 0 0 0,1-1-21 0 0,8-12 129 0 0,-7 11-91 0 0,0 0 1 0 0,-1 0-1 0 0,1 0 0 0 0,-1-1 1 0 0,0 1-1 0 0,0 0 0 0 0,-1-2-38 0 0,4-9 44 0 0,1-13 31 0 0,-2 5-13 0 0,-1 0-46 0 0,-3 6 32 0 0,-1-12-31 0 0,0 13-9 0 0,0 2-31 0 0,0 2-24 0 0,-2-3-34 0 0,3 12 68 0 0,0 2 17 0 0,0-2-31 0 0,0-5-48 0 0,0 7-5 0 0,-1 0 42 0 0,-5 1 16 0 0,5 1-67 0 0,2 2-105 0 0,11 20 152 0 0,-10-20 28 0 0,0-1-1 0 0,0 1 0 0 0,0 0 0 0 0,-1 0 0 0 0,1 0 0 0 0,-1 0 0 0 0,0 0 0 0 0,0 1 0 0 0,0-1 15 0 0,4 15 3 0 0,7 9 69 0 0,-3-4-21 0 0,-3-8-49 0 0,-6-12-14 0 0,1-1 0 0 0,-1 1-1 0 0,1-1 1 0 0,0 1-1 0 0,0-1 1 0 0,0 0-1 0 0,0 1 1 0 0,1-1 0 0 0,-1 0-1 0 0,0 0 1 0 0,1 0-1 0 0,0 1 13 0 0,0 0-56 0 0,0-2-65 0 0,-1 1-162 0 0,0 1-9 0 0,1 0-56 0 0,-1-2 129 0 0,0-1-35 0 0,2 2-1061 0 0,-2-1-55 0 0</inkml:trace>
  <inkml:trace contextRef="#ctx0" brushRef="#br0" timeOffset="4690.938">3786 312 10080 0 0,'15'5'340'0'0,"-4"3"-95"0"0,-3 2-77 0 0,-2 2-58 0 0,-3-4-62 0 0,-1 1 0 0 0,0 0 1 0 0,0-1-1 0 0,-1 1 0 0 0,0 3-48 0 0,1 7 159 0 0,0-9-37 0 0,-1-2 37 0 0,4 20 648 0 0,-3-9-316 0 0,-1-1-81 0 0,1-2-81 0 0,1 8 204 0 0,-3 12 210 0 0,0-23-208 0 0,0 1 1 0 0,2 8-536 0 0,-1-15 260 0 0,-1 13 176 0 0,0-16-311 0 0,0 0 38 0 0,0 0 14 0 0,0-1 45 0 0,0 0 53 0 0,0 1 58 0 0,0-3-101 0 0,0-1-12 0 0,0 0-49 0 0,0 0-19 0 0,-4-1-10 0 0,1-1-37 0 0,-2-6 17 0 0,-1-10-60 0 0,5 16-52 0 0,0-6 33 0 0,1 0-45 0 0,0-2-44 0 0,3-5-68 0 0,0-3-15 0 0,1-10-154 0 0,-1 13-3 0 0,2 0 1 0 0,-1 0-1 0 0,2 0 286 0 0,2-5-224 0 0,-6 17 173 0 0,0 0-1 0 0,0 0 1 0 0,0 0-1 0 0,0 0 0 0 0,0 0 1 0 0,1 0 51 0 0,0-1-42 0 0,1 0-1 0 0,0 1 1 0 0,0-1 0 0 0,0 1 0 0 0,1 0 42 0 0,-3 2-12 0 0,0 0 0 0 0,0-1 1 0 0,0 1-1 0 0,0 0 1 0 0,1 1-1 0 0,-1-1 1 0 0,0 0-1 0 0,0 1 0 0 0,1-1 1 0 0,1 1 11 0 0,-3-1-1 0 0,1 2 0 0 0,-1-1 0 0 0,0 0 0 0 0,0 0 0 0 0,0 0-1 0 0,0 0 1 0 0,0 1 0 0 0,0-1 0 0 0,0 0 0 0 0,0 1 0 0 0,0-1 0 0 0,0 1 0 0 0,0-1 0 0 0,0 1 0 0 0,0 0 0 0 0,0-1 0 0 0,0 1 0 0 0,0 0 0 0 0,-1 0 0 0 0,1 0 0 0 0,0-1-1 0 0,0 2 2 0 0,5 7 20 0 0,0 1-1 0 0,0 0 0 0 0,-1 0 0 0 0,0 0 1 0 0,-1 0-1 0 0,2 9-19 0 0,2 9 96 0 0,-4 1 72 0 0,1-1 105 0 0,-1-10-79 0 0,-3-6-25 0 0,-1-10-33 0 0,0-2 3 0 0,0 1-38 0 0,0 0 71 0 0,0 3 530 0 0,0-3-439 0 0,0-1-87 0 0,0-1-135 0 0,0 0-40 0 0,0-1-45 0 0,0-1-51 0 0,0-17 243 0 0,2 0-44 0 0,6-20-8 0 0,8-5-117 0 0,-9 29-27 0 0,1 1 1 0 0,0 0-1 0 0,3-3 48 0 0,-4 7-34 0 0,1 1-1 0 0,0 0 1 0 0,7-6 34 0 0,-10 11-1 0 0,0 0-1 0 0,0 1 1 0 0,1-1 0 0 0,0 1 0 0 0,0 1 0 0 0,0-1-1 0 0,3-1 2 0 0,-7 5 23 0 0,0-1-1 0 0,0 1 1 0 0,1-1-1 0 0,-1 1 1 0 0,0 0-1 0 0,1 0 1 0 0,-1 0-1 0 0,0 0 1 0 0,1 0-1 0 0,-1 0 0 0 0,0 1 1 0 0,0-1-1 0 0,1 1 1 0 0,-1-1-1 0 0,0 1 1 0 0,0 0-1 0 0,0 0 1 0 0,0 0-1 0 0,0 0 1 0 0,0 0-1 0 0,0 1 1 0 0,0-1-1 0 0,0 1 0 0 0,0 0-22 0 0,21 20 234 0 0,-6 0-47 0 0,15 20 101 0 0,-5-7 45 0 0,-2 3 96 0 0,-16-22-125 0 0,12 19 369 0 0,-5-15-156 0 0,-10-14-378 0 0,-2 1 63 0 0,4 3 132 0 0,-3-4-139 0 0,12 7 180 0 0,0-2-100 0 0,4-1-43 0 0,-16-9-190 0 0,-1 0-1 0 0,1 0 0 0 0,0 0 1 0 0,0 0-1 0 0,0-1 0 0 0,2 0-41 0 0,2 0-61 0 0,13-1 106 0 0,-13 0-95 0 0,-5 0-14 0 0,0 0-36 0 0,0 0-41 0 0,0 0-48 0 0,0 0-84 0 0,0-1-77 0 0,1 1-83 0 0,-1-1-94 0 0,0 0-102 0 0,0-1-110 0 0,0 1-119 0 0,-2 1 381 0 0,0-1-33 0 0,-1 2-13 0 0,0-1-66 0 0,0 0-58 0 0,0 1-51 0 0,0-1-197 0 0,1 0-50 0 0,-1 0-237 0 0,2 0-646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6:59:53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15 609 9008 0 0,'0'0'200'0'0,"0"0"33"0"0,0 0 15 0 0,0 0-79 0 0,0 1-91 0 0,0 0-62 0 0,0 2-51 0 0,0-1 82 0 0,0-1 30 0 0,0 0 49 0 0,-1 0 61 0 0,1-1 72 0 0,-1 4 138 0 0,-1 0-38 0 0,0 3 259 0 0,0 1-115 0 0,0-1-95 0 0,1 4 19 0 0,-2 19 523 0 0,3-17-461 0 0,0-7-221 0 0,0 1 42 0 0,0-1 49 0 0,0 0 56 0 0,0 1-95 0 0,3 1 58 0 0,0 0 80 0 0,0-1 103 0 0,-2-6-337 0 0,-1-1 6 0 0,0 0-92 0 0,0 0-42 0 0,1 0 0 0 0,-1 1-89 0 0,3 0-70 0 0,-3-1 89 0 0,1 0 50 0 0,0 0 71 0 0,-1 0 88 0 0,1-1 105 0 0,-1 1-125 0 0,0 0 32 0 0,4-9 142 0 0,-2 7-293 0 0,-1-1-1 0 0,0 1 1 0 0,0-1-1 0 0,0 0 1 0 0,0 1-1 0 0,0-1 1 0 0,-1 0-1 0 0,1 1 1 0 0,-1-1-1 0 0,1-1-95 0 0,-1-17 400 0 0,1 0-63 0 0,0 1-61 0 0,1-2-59 0 0,0-3-32 0 0,0 0-81 0 0,3-43 49 0 0,2 0-60 0 0,31-153 58 0 0,-18 128-25 0 0,-6 43-46 0 0,-7 28 34 0 0,-4 12-10 0 0,-1-2 44 0 0,-1 11-126 0 0,0-3 33 0 0,2 0 5 0 0,2-5 87 0 0,-2 6-461 0 0,1 4 91 0 0,0 4 76 0 0,0 2 58 0 0,1 3 34 0 0,4 10-9 0 0,-3-3 64 0 0,-2-1 0 0 0,0 1 0 0 0,-1-1 0 0 0,0 8 0 0 0,2 8 0 0 0,27 190 0 0 0,-27-188 0 0 0,8 23 0 0 0,0 2 0 0 0,11 50 0 0 0,-22-103 2 0 0,-1-1 0 0 0,1 0 0 0 0,0 0 1 0 0,0 1-1 0 0,0-1 0 0 0,2 2-2 0 0,-2-4 5 0 0,-2-2 81 0 0,2-2 18 0 0,-1 1-82 0 0,0 0 0 0 0,1-1 1 0 0,-1 0-1 0 0,0 1 0 0 0,0-1 0 0 0,0 0 0 0 0,0 1 0 0 0,0-1 0 0 0,0 0 0 0 0,0 0 0 0 0,0 0 0 0 0,0 0 1 0 0,0 0-1 0 0,-1 0 0 0 0,1 0 0 0 0,0 0 0 0 0,-1 0 0 0 0,1 0 0 0 0,0 0 0 0 0,-1-1 0 0 0,0 1 0 0 0,1 0 0 0 0,-1 0 1 0 0,0-1-23 0 0,4-20 298 0 0,-3 6-145 0 0,0 5-73 0 0,0 1-47 0 0,7-49 250 0 0,0 1-72 0 0,0-8-52 0 0,3 0-80 0 0,2-3-8 0 0,2-15-24 0 0,-2 1-48 0 0,-6 48 2 0 0,-5 25-5 0 0,0 0 1 0 0,-1 0-1 0 0,1 0 1 0 0,-2-2 3 0 0,0 0-48 0 0,0-16 12 0 0,0 19-17 0 0,0 7-13 0 0,0 2-136 0 0,0 0 86 0 0,0 0 74 0 0,0 0 59 0 0,1-1 61 0 0,0 0 276 0 0,-1 0-239 0 0,0 1-85 0 0,1-1-63 0 0,-1 1-42 0 0,0 0-45 0 0,0 0-54 0 0,0 0-58 0 0,1 0-64 0 0,-1 0 60 0 0,0 0-33 0 0,0 0-36 0 0,0 1-36 0 0,0-1-38 0 0,0 0-40 0 0,1 0-43 0 0,-1 1-43 0 0,0 0 368 0 0,0 1-34 0 0,1-1-50 0 0,-1 1-63 0 0,1 0-69 0 0,-1 0-89 0 0,1 1-102 0 0,-1-1-114 0 0,1-1 281 0 0,-1 0-34 0 0,0 1-36 0 0,0-1-36 0 0,1 0-40 0 0,-1 0-40 0 0,0 0-43 0 0,1 1-44 0 0,0 3-1807 0 0,1 2-1370 0 0,-2-7 3826 0 0</inkml:trace>
  <inkml:trace contextRef="#ctx0" brushRef="#br0" timeOffset="931.255">528 668 7920 0 0,'0'0'174'0'0,"0"0"29"0"0,0 0 13 0 0,0-1-31 0 0,2-1-126 0 0,-1 0 30 0 0,0 1-218 0 0,-1 0 36 0 0,1 0 36 0 0,-1 0 33 0 0,1-1 70 0 0,0 0 115 0 0,0 0 103 0 0,-1 0 89 0 0,1 0 79 0 0,-1 1 65 0 0,1-1 142 0 0,0 1 50 0 0,0-2 1683 0 0,0 2-1419 0 0,-1 2-437 0 0,1-1-52 0 0,-1 1-62 0 0,1 0-75 0 0,-1 1-86 0 0,1 0-96 0 0,0 0-108 0 0,-1 1-119 0 0,1 0 143 0 0,-1 0-1 0 0,0 0 0 0 0,0 0 0 0 0,0 0 0 0 0,-1 0 0 0 0,1 0 0 0 0,-1 1-60 0 0,-1 14 331 0 0,1-7-154 0 0,-1 2-54 0 0,-10 28 133 0 0,6-25-92 0 0,-8 14 157 0 0,1-4-67 0 0,7-8-33 0 0,2-3 26 0 0,3 1 78 0 0,1-15-167 0 0,-1 1-73 0 0,2-1-94 0 0,0 0-10 0 0,-1 0 69 0 0,-1 2 64 0 0,1 0 91 0 0,1-2-154 0 0,12 3 2 0 0,-9-3-2 0 0,-2 0-27 0 0,1-1-1 0 0,-1 0 1 0 0,0 0-1 0 0,1 0 1 0 0,-1 0 0 0 0,0-1-1 0 0,1 1 1 0 0,-1-1-24 0 0,7-2 45 0 0,-1-1-49 0 0,2-3-96 0 0,-5 3 2 0 0,-1 0-37 0 0,2-1-142 0 0,-3 3 183 0 0,-1 0-31 0 0,-1 0-56 0 0,1 0-100 0 0,-1 1-48 0 0,0-1-103 0 0,0 0-119 0 0,0 1 226 0 0,0 0-35 0 0,0 0-285 0 0,0-1-100 0 0,0 1-108 0 0,0-1-116 0 0,3-3-1434 0 0,2-2-1358 0 0</inkml:trace>
  <inkml:trace contextRef="#ctx0" brushRef="#br0" timeOffset="1398.393">591 423 8496 0 0,'0'0'190'0'0,"0"0"28"0"0,0 0 10 0 0,5 3-47 0 0,0 3-118 0 0,-5-5-38 0 0,1 1 46 0 0,-1 0 43 0 0,0 0 35 0 0,0 1 72 0 0,-1 0 36 0 0,1 0 87 0 0,-1 2 213 0 0,-2 2 353 0 0,2-6-645 0 0,-1 1-35 0 0,1-1-70 0 0,-1 0-35 0 0,1-1-41 0 0,-1 0-44 0 0,1 0 124 0 0,1 0 102 0 0,-1-2-70 0 0,-1-1-9 0 0,0 0-87 0 0,-2-3 68 0 0,3 2 85 0 0,0 1-35 0 0,1-4 121 0 0,2 1-105 0 0,0 0-80 0 0,1 0-71 0 0,15-19 165 0 0,-13 19-189 0 0,1 0-48 0 0,1 6-11 0 0,-4 1 4 0 0,-1 0 0 0 0,1 0 0 0 0,-1 0 1 0 0,0 0-1 0 0,0 0 0 0 0,0 1 0 0 0,0-1 1 0 0,1 1-1 0 0,-2-1 0 0 0,1 1 0 0 0,0 0 1 0 0,0 0-1 0 0,-1 0 0 0 0,1 1-4 0 0,5 8 66 0 0,-2 2 47 0 0,-2-3 28 0 0,-2 1 52 0 0,-2 0 61 0 0,-2-2 67 0 0,2-7-45 0 0,0 3 101 0 0,-3 1-83 0 0,-1-1-67 0 0,-2 0-50 0 0,4-3-71 0 0,0 1 0 0 0,-1-1 0 0 0,1 0 0 0 0,-1-1-1 0 0,-4 2-105 0 0,-4-3 142 0 0,-6-6-22 0 0,7 2-50 0 0,5 1-17 0 0,1-1-32 0 0,-4-7-65 0 0,2-2-85 0 0,2 2-56 0 0,3 5-56 0 0,1 1 94 0 0,-1-7-140 0 0,2 5 43 0 0,0 3 95 0 0,0 1-34 0 0,1 0-42 0 0,-1 0-46 0 0,0 0-54 0 0,0 0-61 0 0,0 0-66 0 0,0 0-73 0 0,0 3 262 0 0,0 0-33 0 0,0-1-389 0 0,0 1 104 0 0,0 0-48 0 0,1 0-729 0 0,1 0-567 0 0,3 0-1082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6:59:55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7976 0 0,'0'0'174'0'0,"0"0"29"0"0,0 0 14 0 0,0 0-62 0 0,0 0 1 0 0,0 0 69 0 0,0 0 205 0 0,0 0 372 0 0,0 0 29 0 0,0 0-26 0 0,0 0-137 0 0,0 0-57 0 0,0 0-16 0 0,2 0-27 0 0,28-4 522 0 0,-8 0-418 0 0,1-1-28 0 0,-12 2-370 0 0,0 0-36 0 0,-5 1-86 0 0,0 0 0 0 0,0 1 0 0 0,0 0 0 0 0,5-1-152 0 0,-3 2 99 0 0,0-1-1 0 0,-1 0 0 0 0,1-1 1 0 0,-1 0-1 0 0,7-2-98 0 0,18-3 109 0 0,3 5-37 0 0,-9 1-56 0 0,8-2-11 0 0,-20 3-43 0 0,2-1-104 0 0,-8 1 15 0 0,-2 0-45 0 0,-4 0-318 0 0,-1 0 54 0 0,0 1 46 0 0,0-1 41 0 0,0 0-25 0 0,0 0 39 0 0,1 1-540 0 0,0 0 277 0 0,-1-1 146 0 0,0 0 20 0 0,0 1-66 0 0,5-1-1668 0 0,5 0-1228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6:59:56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 10000 0 0,'-2'1'292'0'0,"0"1"512"0"0,2-1-101 0 0,0 0-90 0 0,2 0-80 0 0,1 0-72 0 0,0 0-60 0 0,2-1-52 0 0,-1 1-41 0 0,5-1 143 0 0,11 0 513 0 0,-15 0-625 0 0,-1-1 50 0 0,9 0 75 0 0,-1 0-54 0 0,0-1-47 0 0,0 0-44 0 0,0 0-39 0 0,1 0-33 0 0,11-2 161 0 0,4-1-36 0 0,38-4 392 0 0,-45 7-476 0 0,-1 2 61 0 0,-9 0-172 0 0,0 0-56 0 0,42 0 181 0 0,-40 0-192 0 0,-9 2-80 0 0,0 0-14 0 0,16 2 26 0 0,-11-3-66 0 0,-1 1-34 0 0,-1-2-24 0 0,-1 1-35 0 0,0 0-41 0 0,0-1-47 0 0,-6 0-102 0 0,1 0 35 0 0,0 0-180 0 0,-1 0 110 0 0,1 0 92 0 0,-1 0 88 0 0,1 1 46 0 0,-1-1 8 0 0,0 1-89 0 0,1-1 44 0 0,-1 0-98 0 0,0 0-1301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6:59:57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200 644 11224 0 0,'0'0'330'0'0,"1"0"-7"0"0,1 0-240 0 0,-1 1-49 0 0,-4 2 18 0 0,2-2 11 0 0,1-1 73 0 0,-4 11 586 0 0,0-2-43 0 0,4-4-286 0 0,3 0 48 0 0,-3-5-233 0 0,0 1-52 0 0,0-1-48 0 0,0 1-39 0 0,0-1-29 0 0,0 1-36 0 0,-1 0-85 0 0,0 0 61 0 0,1 0 79 0 0,0-1 48 0 0,-1 1 70 0 0,1-1 36 0 0,1 0 66 0 0,-1 1 77 0 0,0-1 83 0 0,3 1 114 0 0,0 0-75 0 0,0-1-68 0 0,-1-1-61 0 0,0 0-56 0 0,-1-1-50 0 0,0 0-43 0 0,0-1-37 0 0,0-1-8 0 0,-1 0-35 0 0,0-15 308 0 0,0 15-280 0 0,0 1 49 0 0,1-13 108 0 0,0 0-7 0 0,-3-1-51 0 0,-2-6-35 0 0,4-1-40 0 0,1 17-116 0 0,-1-1 1 0 0,-1 0 0 0 0,1 1-1 0 0,-2-4-56 0 0,-1-6 22 0 0,0 5-5 0 0,1-1-1 0 0,0 1 1 0 0,1-1-1 0 0,0 0-16 0 0,-2-43 49 0 0,1 4-34 0 0,2 44-15 0 0,1 0 0 0 0,0 0 0 0 0,1 0 0 0 0,-1 1 0 0 0,2-1 0 0 0,0-2 0 0 0,6-23 0 0 0,0 9 0 0 0,-7 22 0 0 0,-1 0 0 0 0,0 0 0 0 0,0-1 0 0 0,0 1 0 0 0,0 0 0 0 0,0-1 0 0 0,-1 1 0 0 0,1 0 0 0 0,-1-1 0 0 0,0 1 0 0 0,1-1 0 0 0,-1 1 0 0 0,0-1 0 0 0,0 1 0 0 0,-1-1 0 0 0,1 1 0 0 0,0 0 0 0 0,-1-2 0 0 0,1 4-6 0 0,-3-6 14 0 0,4 3-36 0 0,1 0-42 0 0,-2 2-20 0 0,-3 0 14 0 0,9 5-86 0 0,-1 3 61 0 0,0 1 38 0 0,2 6 31 0 0,1 1-17 0 0,-3-6 42 0 0,1 1 6 0 0,-1 0-1 0 0,0 0 1 0 0,3 8 1 0 0,11 31-67 0 0,7 20-111 0 0,-9-21 166 0 0,-8-26 13 0 0,-1 1-1 0 0,0 5 0 0 0,5 9 0 0 0,-9-28 0 0 0,-1 0 0 0 0,0 0 0 0 0,1 5 0 0 0,-3-10 0 0 0,1 1-1 0 0,0 0 0 0 0,0-1 0 0 0,0 1 0 0 0,0-1 1 0 0,1 0-1 0 0,3 5 1 0 0,13 11 16 0 0,-5-12 37 0 0,-12-8-45 0 0,0 0 1 0 0,0 0-1 0 0,0-1 0 0 0,1 1 0 0 0,-1 0 0 0 0,0-1 0 0 0,0 1 0 0 0,0-1 0 0 0,1 0-8 0 0,11-4 97 0 0,-12 4-75 0 0,-1 1-7 0 0,0-1 0 0 0,0 1 0 0 0,0-1-1 0 0,0 0 1 0 0,0 1 0 0 0,0-1-1 0 0,0 0 1 0 0,0 0 0 0 0,0 0 0 0 0,0 0-1 0 0,0 0 1 0 0,-1 0 0 0 0,1 0-15 0 0,8-19 224 0 0,-6 11-61 0 0,-1 0 0 0 0,0 0-1 0 0,0-5-162 0 0,-2 11 42 0 0,0 0-1 0 0,0 0 1 0 0,-1 0-1 0 0,1-1 0 0 0,-1 1 1 0 0,1 0-1 0 0,-2-2-41 0 0,1 2 33 0 0,0 0 0 0 0,1 0-1 0 0,-1 0 1 0 0,1 0 0 0 0,0 0 0 0 0,-1 0 0 0 0,1-1-1 0 0,1 1-32 0 0,3-15 139 0 0,-3 14-108 0 0,0 0 0 0 0,0 1 0 0 0,0-1-1 0 0,0 0 1 0 0,-1 0 0 0 0,0 0 0 0 0,0-1-31 0 0,-1-13 79 0 0,0 7-35 0 0,0 0 1 0 0,1 0-1 0 0,0 0 1 0 0,0 0-1 0 0,2-2-44 0 0,5-21 77 0 0,-3 20-65 0 0,-2-1-1 0 0,2-14-11 0 0,-3 18 18 0 0,-1 4-11 0 0,0 0 0 0 0,1 1 0 0 0,0-1 0 0 0,0 0 0 0 0,0 0 0 0 0,3-5-7 0 0,5-7 0 0 0,-6 15 0 0 0,-1-1 0 0 0,0 0 0 0 0,0 0 0 0 0,0 0 0 0 0,0 0 0 0 0,-1 0 0 0 0,0-1 0 0 0,-1-12 4 0 0,0 15 2 0 0,0-1 0 0 0,0 1 0 0 0,0 0 1 0 0,1-1-1 0 0,-1 1 0 0 0,1 0 0 0 0,0 0 1 0 0,0-2-7 0 0,5-10 6 0 0,-4 10-7 0 0,1-1 1 0 0,-1 1 0 0 0,-1-1 0 0 0,1 1-1 0 0,-1-3 1 0 0,0 4-11 0 0,-1 1-1 0 0,0-1 1 0 0,0 0 0 0 0,-1 0-1 0 0,1 1 1 0 0,-1-3 11 0 0,1 5-2 0 0,0 1 0 0 0,0-1 0 0 0,0 1 0 0 0,0-1 0 0 0,0 1 0 0 0,0-1 0 0 0,0 1 0 0 0,0-1 0 0 0,0 1 0 0 0,0-1 0 0 0,0 1 0 0 0,0-1 0 0 0,0 1 0 0 0,1-1 0 0 0,-1 1 0 0 0,0-1 0 0 0,0 1 0 0 0,1-1 0 0 0,-1 1 0 0 0,0-1 0 0 0,1 1 0 0 0,-1 0 0 0 0,0-1 0 0 0,1 1 0 0 0,-1-1 0 0 0,1 1 0 0 0,-1 0 0 0 0,1 0 0 0 0,-1-1 0 0 0,1 1 0 0 0,-1 0 0 0 0,1-1 2 0 0,-2 0-70 0 0,-4-4 30 0 0,4 4-48 0 0,5 1 81 0 0,-2 1-94 0 0,-2 0-28 0 0,-3 3-107 0 0,3-4 41 0 0,0 1 48 0 0,0 0 41 0 0,1 0 33 0 0,0 1 4 0 0,3 3-4 0 0,-3-4-15 0 0,2 2 4 0 0,1 1-40 0 0,-1-1-36 0 0,1 1-34 0 0,3 2-184 0 0,0 1-69 0 0,1 3-324 0 0,-2 1-84 0 0,-4 8-572 0 0</inkml:trace>
  <inkml:trace contextRef="#ctx0" brushRef="#br0" timeOffset="434.695">38 852 8496 0 0,'-26'0'190'0'0,"21"0"28"0"0,5 0 10 0 0,-1 0-26 0 0,-1 1-153 0 0,0 0 45 0 0,1-1 71 0 0,1 0 190 0 0,0 0 322 0 0,0 0 25 0 0,0 1-327 0 0,1-1-101 0 0,0 0-84 0 0,0 1-69 0 0,1-1-43 0 0,4 2-14 0 0,-5-2 8 0 0,-1 0 31 0 0,5 1 402 0 0,-1 0-90 0 0,1 0-77 0 0,-1 0-66 0 0,1 0-31 0 0,0 0-50 0 0,11 1 292 0 0,-9-1-237 0 0,-3-1-59 0 0,-1 0 42 0 0,-1 0 235 0 0,0 0-34 0 0,17 0 138 0 0,0 0-48 0 0,1 0-67 0 0,0 0-60 0 0,0 0-51 0 0,4-1 10 0 0,1 1-50 0 0,4-2 11 0 0,15-1 107 0 0,10-2 3 0 0,-14 2-179 0 0,-1-1-65 0 0,1-2-77 0 0,0 0-88 0 0,83-11-14 0 0,-118 17-65 0 0,0-1 33 0 0,2 0 33 0 0,1 0 39 0 0,9-2 79 0 0,-6 2-100 0 0,-2 0-91 0 0,-4 1-7 0 0,-1 0-34 0 0,4 0-164 0 0,-5 0 91 0 0,1 1-34 0 0,-1 0-37 0 0,0-1-41 0 0,1 1-42 0 0,-1 0-45 0 0,-3-1 68 0 0,0 1-45 0 0,0-1-42 0 0,1 0-36 0 0,-1 0-282 0 0,0 0-63 0 0,1 0-47 0 0,-1 0-36 0 0,3 0-1551 0 0,3 0-1366 0 0</inkml:trace>
  <inkml:trace contextRef="#ctx0" brushRef="#br0" timeOffset="1081.099">196 1073 10624 0 0,'-9'0'241'0'0,"7"0"38"0"0,2 0 10 0 0,0 0-33 0 0,1 0-161 0 0,1 0 9 0 0,1 0 11 0 0,3 0 68 0 0,-4 0-77 0 0,0 0 26 0 0,1 0 52 0 0,-1 0 67 0 0,1 0 78 0 0,-2 0 444 0 0,0 0-314 0 0,1 0-181 0 0,5 0-3 0 0,0 0 88 0 0,1 1 50 0 0,11 2 615 0 0,-7-1-471 0 0,-6-1-327 0 0,0 0-50 0 0,-1 1-60 0 0,0-1-73 0 0,8 2 264 0 0,0-1-39 0 0,13 1 174 0 0,4-1-35 0 0,15-2 97 0 0,-19-1-196 0 0,-20 2-220 0 0,1 0-30 0 0,-1 1 48 0 0,-1-2 56 0 0,-5 0-162 0 0,0 0-1 0 0,1 1 1 0 0,-1-1 0 0 0,1 0 0 0 0,-1 0 0 0 0,1 0 0 0 0,-1 1 0 0 0,0-1 0 0 0,1 0-1 0 0,-1 1 1 0 0,0-1 0 0 0,1 0 0 0 0,-1 1 0 0 0,0-1 0 0 0,1 0 0 0 0,-1 1 0 0 0,0-1 0 0 0,1 0-1 0 0,-1 1 1 0 0,0-1 0 0 0,0 1 0 0 0,0-1 0 0 0,0 1 0 0 0,1-1 0 0 0,-1 0 0 0 0,0 1-1 0 0,0-1 1 0 0,0 1 0 0 0,0-1 0 0 0,0 1-4 0 0,-1 13 80 0 0,-5 2 24 0 0,-4 6 10 0 0,-1-1-50 0 0,0-3 23 0 0,0 1-40 0 0,-30 23 176 0 0,-13 8-223 0 0,12-12 13 0 0,41-37-15 0 0,-82 61 2 0 0,53-39 0 0 0,23-18 0 0 0,-1 1 0 0 0,1-1 0 0 0,0 2 0 0 0,0-1 0 0 0,-4 6 0 0 0,0 2 0 0 0,-2 0 0 0 0,-10 9 0 0 0,22-22 0 0 0,0 0 0 0 0,0-1 0 0 0,1 1 0 0 0,-1 0 0 0 0,0-1 0 0 0,1 1 0 0 0,-1 0 0 0 0,1 0 0 0 0,-1-1 0 0 0,1 1 0 0 0,-1 0 0 0 0,1 0 0 0 0,0 0 0 0 0,0 0 0 0 0,-1 0 0 0 0,1 0 0 0 0,0 0 0 0 0,0 0 0 0 0,0-1 0 0 0,0 1 0 0 0,0 0 0 0 0,0 0 0 0 0,0 0 0 0 0,0 0 0 0 0,0 0 0 0 0,0 0 0 0 0,1 1 0 0 0,-1-2 0 0 0,0 1 0 0 0,0 0 0 0 0,0-1 0 0 0,0 1 0 0 0,0 0 0 0 0,0 0 0 0 0,0-1 0 0 0,0 1 0 0 0,0-1 0 0 0,-1 1 0 0 0,1 0 0 0 0,0-1 0 0 0,0 1 0 0 0,-1 0 0 0 0,1-1 0 0 0,0 1 0 0 0,-1-1 0 0 0,1 1 0 0 0,0-1 0 0 0,-1 1 0 0 0,1-1 0 0 0,-1 1 0 0 0,1-1 0 0 0,-1 1 0 0 0,1-1 0 0 0,-1 1 0 0 0,0-1 0 0 0,1 0 0 0 0,-1 1 0 0 0,1-1 0 0 0,-1 1 0 0 0,1-1 0 0 0,-1 0 0 0 0,1 1 0 0 0,-1-1 0 0 0,1 1 0 0 0,-1-1 0 0 0,1 1 0 0 0,0 0 0 0 0,-1-1 0 0 0,1 1 0 0 0,0-1 0 0 0,0 1 0 0 0,-1 0 0 0 0,1-1 0 0 0,0 1 0 0 0,0-1 0 0 0,0 1 0 0 0,0 0 0 0 0,0-1 0 0 0,0 1 0 0 0,0 0 0 0 0,0-1 0 0 0,0 1 0 0 0,0 0 0 0 0,0-1 0 0 0,0 1 0 0 0,1 0 0 0 0,0 3 0 0 0,-2 0-14 0 0,-9 19-44 0 0,4-15 58 0 0,4-6 0 0 0,2-2 0 0 0,0 0 0 0 0,0 0 0 0 0,0 0 0 0 0,-1 0 0 0 0,1 0 0 0 0,0 0 0 0 0,0 0 0 0 0,-1 0 0 0 0,1 0 0 0 0,0 0 0 0 0,0 1 0 0 0,0-1 0 0 0,0 0 0 0 0,-1 0 0 0 0,1 0 0 0 0,0 0 0 0 0,0 1 0 0 0,0-1 0 0 0,0 0 0 0 0,-1 0 0 0 0,1 0 0 0 0,0 0 0 0 0,0 1 0 0 0,0-1 0 0 0,0 0 0 0 0,0 0 0 0 0,0 1 0 0 0,0-1 0 0 0,0 0 0 0 0,0 0 0 0 0,0 0 0 0 0,0 1 0 0 0,0-1 0 0 0,0 0 0 0 0,0 0 0 0 0,0 1 0 0 0,0-1 0 0 0,0 0 0 0 0,19 9 0 0 0,-12-7-53 0 0,0-1 40 0 0,7 0 80 0 0,0-1 69 0 0,18-4 261 0 0,-17 1-265 0 0,-7 3-104 0 0,-1-1-34 0 0,2 0-1 0 0,1-1 0 0 0,0 0 0 0 0,-1-1-1 0 0,3 0 8 0 0,10-4 66 0 0,-11 5 8 0 0,1 0 35 0 0,19-3 160 0 0,3 0 16 0 0,-13 4-155 0 0,11-1-47 0 0,17 0-22 0 0,-43 2-99 0 0,0 0-63 0 0,0 0-80 0 0,9 0-316 0 0,-11-1 373 0 0,1 0 33 0 0,-4 0-126 0 0,-1 1-18 0 0,0 0-118 0 0,0 0 26 0 0,0 0-34 0 0,0 0-943 0 0,0 0 1003 0 0,0 0 70 0 0,0 0 5 0 0,0 0-41 0 0,0 0 5 0 0,0 0-41 0 0,0-1-49 0 0,0 1-53 0 0,0-1-57 0 0,0 1-54 0 0,0-1-47 0 0,0 0-43 0 0,0 0-166 0 0,0 0-42 0 0,0 0-203 0 0,0-1-552 0 0</inkml:trace>
  <inkml:trace contextRef="#ctx0" brushRef="#br0" timeOffset="1342.61">95 1336 11600 0 0,'2'0'-106'0'0,"0"0"38"0"0,0 0 36 0 0,0-1 34 0 0,2 1 92 0 0,-1 0 106 0 0,0 0 67 0 0,-1-1 62 0 0,2 1 321 0 0,4 0 514 0 0,-5 0-690 0 0,1 0-42 0 0,0 0-77 0 0,-2 0 166 0 0,-2 0-217 0 0,0 0-58 0 0,3 0 45 0 0,10 0 106 0 0,0-1-61 0 0,9 0 84 0 0,0 0-67 0 0,24-2 354 0 0,-30 2-433 0 0,-1 1 43 0 0,6 0 71 0 0,0 0-101 0 0,-1 0-85 0 0,1 0-74 0 0,4 0-51 0 0,-1 0-65 0 0,51 0-128 0 0,-71 0 312 0 0,0 0-81 0 0,0 0-75 0 0,0 0-71 0 0,0-1-65 0 0,1 1-60 0 0,-1 0-56 0 0,0-1-49 0 0,2 0-110 0 0,-1 1-56 0 0,0-1-46 0 0,0 0-38 0 0,1 0-138 0 0,11-1-1253 0 0,-11 1 1111 0 0,-3 0 367 0 0,-1 1-44 0 0,1-1-39 0 0,0 0-34 0 0,0 1-148 0 0,0-1-34 0 0,5-1-1565 0 0,-8 2 2280 0 0</inkml:trace>
  <inkml:trace contextRef="#ctx0" brushRef="#br0" timeOffset="2097.397">1151 531 11200 0 0,'0'0'256'0'0,"0"0"-11"0"0,0 0-103 0 0,0-1-67 0 0,0-3-7 0 0,0 2 2 0 0,2-4 69 0 0,-1 1-52 0 0,4-19 86 0 0,-4 19-105 0 0,-1 0 34 0 0,0 1 17 0 0,-1 0 35 0 0,0 0 42 0 0,0 1 49 0 0,0-1 53 0 0,-1 1 60 0 0,-1 0 65 0 0,0 0 72 0 0,2 2 24 0 0,1 1-223 0 0,-6 0 106 0 0,0-1-80 0 0,0 1-70 0 0,1-1-56 0 0,-6 0 63 0 0,-7 0 36 0 0,10 2-143 0 0,-4 3 37 0 0,0 2-46 0 0,0 3-16 0 0,-5 8 2 0 0,-6 3 12 0 0,-5 7-10 0 0,4 6-54 0 0,6-4 27 0 0,-4 12-104 0 0,19-34 4 0 0,-3 3 6 0 0,1 0 0 0 0,1 1 0 0 0,0-1 0 0 0,-1 6-10 0 0,3-11 7 0 0,1 1 1 0 0,1-1-1 0 0,-1 0 1 0 0,1 0-1 0 0,0 0 1 0 0,0 0-1 0 0,0 0 1 0 0,1 0-1 0 0,0 0 1 0 0,0 0-1 0 0,0 0 1 0 0,2 5-8 0 0,-3-9 10 0 0,1-1 1 0 0,-1 1-1 0 0,0 0 1 0 0,1 0-1 0 0,-1 0 1 0 0,1-1-1 0 0,-1 1 1 0 0,1 0-1 0 0,-1-1 1 0 0,1 1-1 0 0,0 0 1 0 0,-1-1-1 0 0,1 1 1 0 0,0-1-1 0 0,-1 1 0 0 0,2 0-10 0 0,-1-1 20 0 0,0 1 0 0 0,1-1-1 0 0,-1 0 1 0 0,0 0 0 0 0,1 1-1 0 0,-1-1 1 0 0,0 0 0 0 0,1 0-1 0 0,-1 0 1 0 0,0 0 0 0 0,1 0-1 0 0,-1-1 1 0 0,0 1 0 0 0,1 0-1 0 0,0-1-19 0 0,23-10 280 0 0,-11 3-138 0 0,-5 2-83 0 0,33-22 216 0 0,-29 16-218 0 0,-1-1-35 0 0,20-24 89 0 0,0 6-69 0 0,-30 29-42 0 0,0 0 0 0 0,0-1 0 0 0,0 1 0 0 0,-1-1 0 0 0,1 1 0 0 0,-1-1 0 0 0,1 0 0 0 0,-1 1 0 0 0,0-1 0 0 0,0 0 0 0 0,0 0 0 0 0,-1 0 0 0 0,1 1 0 0 0,0-4 0 0 0,6-21 0 0 0,-4 20-1 0 0,-2 4 0 0 0,1-1-1 0 0,-1 1 1 0 0,1 0 0 0 0,0-1-1 0 0,0 1 1 0 0,1 0 0 0 0,-1 0-1 0 0,0 1 1 0 0,1-1 0 0 0,1-1 1 0 0,1 3-151 0 0,-5 1 143 0 0,0 0 0 0 0,1 0 0 0 0,-1 0 0 0 0,1 0 1 0 0,-1 1-1 0 0,0-1 0 0 0,1 0 0 0 0,-1 0 0 0 0,0 1 0 0 0,1-1 0 0 0,-1 0 0 0 0,0 1 0 0 0,0-1 0 0 0,1 0 0 0 0,-1 1 1 0 0,0-1-1 0 0,0 0 0 0 0,0 1 0 0 0,1-1 0 0 0,-1 0 0 0 0,0 1 0 0 0,0-1 0 0 0,0 1 0 0 0,0-1 0 0 0,0 0 0 0 0,0 1 1 0 0,0-1-1 0 0,0 1 0 0 0,0-1 8 0 0,0 12-33 0 0,0 53-86 0 0,-1-36 72 0 0,-2 0 0 0 0,-3 13 47 0 0,-8 70 0 0 0,2-12 4 0 0,10-79 37 0 0,1 1 41 0 0,0-8 41 0 0,-1 0 0 0 0,-3 9-123 0 0,-3 23 259 0 0,8-35-209 0 0,-2 6 62 0 0,1 1 41 0 0,-4 18 261 0 0,-1-8-4 0 0,4-20-237 0 0,0-1 1 0 0,-1 0 0 0 0,0 0 0 0 0,-1 2-174 0 0,-6 16 215 0 0,9-20-121 0 0,1 0 51 0 0,0-4-132 0 0,-1-1 0 0 0,1 1-1 0 0,0-1 1 0 0,-1 1-1 0 0,1-1 1 0 0,-1 0-1 0 0,1 1 1 0 0,-1-1 0 0 0,1 1-1 0 0,-1-1 1 0 0,1 0-1 0 0,-1 0 1 0 0,1 1 0 0 0,-1-1-1 0 0,1 0 1 0 0,-1 0-1 0 0,0 0 1 0 0,1 1 0 0 0,-1-1-1 0 0,1 0 1 0 0,-1 0-13 0 0,-13 2 231 0 0,-2-4 167 0 0,3-6-77 0 0,3-3-69 0 0,3-2-59 0 0,1-3-50 0 0,3 0-40 0 0,0-15 15 0 0,4 26-96 0 0,-1 0-1 0 0,1 1 1 0 0,0-1 0 0 0,1 0-1 0 0,-1 1 1 0 0,1-1-1 0 0,0 1 1 0 0,0-1 0 0 0,0 1-22 0 0,1-1 27 0 0,-1 0 0 0 0,0 0 0 0 0,0 0 0 0 0,-1 0 0 0 0,1 0 0 0 0,-1-1 0 0 0,0 0-27 0 0,0 0 19 0 0,0 0 0 0 0,0 1 0 0 0,1 0 0 0 0,0-1 0 0 0,0 1 0 0 0,0 0 0 0 0,0 0 0 0 0,2-2-19 0 0,24-36 99 0 0,-24 39-83 0 0,0-1-1 0 0,0 1 1 0 0,0 0-1 0 0,1 0 1 0 0,-1 1 0 0 0,3-2-16 0 0,17-10 18 0 0,-19 11-26 0 0,1 1-18 0 0,-1 0 1 0 0,1 1-1 0 0,0-1 1 0 0,0 1-1 0 0,4-1 26 0 0,-4 2-12 0 0,1-1-1 0 0,0 1 1 0 0,0 0 0 0 0,0 1-1 0 0,0-1 1 0 0,0 1-1 0 0,5 1 13 0 0,4 3-149 0 0,-3 3 22 0 0,-8-3 47 0 0,-3-3 10 0 0,0 1 0 0 0,0-1-1 0 0,0 0 1 0 0,-1 1-1 0 0,1 0 1 0 0,0-1 0 0 0,-1 1-1 0 0,1 0 71 0 0,2 4-221 0 0,0 1-43 0 0,0 1-151 0 0,-2-3 164 0 0,0-1-35 0 0,-1 1-38 0 0,1-1-42 0 0,0 1-46 0 0,-1-1-49 0 0,0 0-20 0 0,1 0-49 0 0,-1 0-53 0 0,0 0-57 0 0,3 8-1213 0 0,-1 0-16 0 0</inkml:trace>
  <inkml:trace contextRef="#ctx0" brushRef="#br0" timeOffset="2383.751">1430 1144 12384 0 0,'0'0'281'0'0,"0"0"40"0"0,0 0-160 0 0,0 0-36 0 0,0 1 38 0 0,0-1-90 0 0,0 5-24 0 0,-1-2 19 0 0,1 0-213 0 0,-1-1 34 0 0,0 4-13 0 0,0-1 119 0 0,-1 1 108 0 0,1-2 38 0 0,0 0 49 0 0,-1 0 44 0 0,1 0 38 0 0,-3 4 370 0 0,1 0 93 0 0,-6 16 1595 0 0,7-19-1869 0 0,1 0-35 0 0,-1 1-8 0 0,1 0-70 0 0,-1 0-85 0 0,2 0-99 0 0,-1-2 89 0 0,0 0-35 0 0,-1 5 126 0 0,1-1-154 0 0,0 0-52 0 0,-1 0-43 0 0,2-1-35 0 0,0 5-13 0 0,5 1-21 0 0,-5-12-22 0 0,1-1 0 0 0,-1 0-1 0 0,1 1 1 0 0,-1-1 0 0 0,1 1 0 0 0,-1-1-1 0 0,1 0 1 0 0,0 1 0 0 0,-1-1 0 0 0,1 0 0 0 0,0 0-1 0 0,-1 1 1 0 0,1-1 0 0 0,0 0 0 0 0,-1 0-1 0 0,1 0 1 0 0,0 0 0 0 0,-1 0 0 0 0,1 0-4 0 0,5 0-19 0 0,0-1-51 0 0,1-1-117 0 0,-3 1 42 0 0,-1 0-41 0 0,0 0-44 0 0,0 0-50 0 0,-1-1-52 0 0,0 1-59 0 0,-1 1 72 0 0,0-1-48 0 0,-1 1-42 0 0,1-1-39 0 0,0 0-289 0 0,1 0-63 0 0,-1 0-52 0 0,0-1-36 0 0,3-2-1587 0 0,2-4-1400 0 0</inkml:trace>
  <inkml:trace contextRef="#ctx0" brushRef="#br0" timeOffset="2573.019">1399 668 14912 0 0,'0'0'340'0'0,"0"0"50"0"0,0 0 24 0 0,0 0-177 0 0,0 0-114 0 0,0 0 17 0 0,0 0-40 0 0,0 0 1 0 0,-1 0-100 0 0,1-1-54 0 0,-2 0-245 0 0,1 1 237 0 0,1 0 74 0 0,0-1 38 0 0,-1 1 47 0 0,1 0 54 0 0,-1 0 36 0 0,1 0 54 0 0,0 0 59 0 0,0 0 66 0 0,-1 0 69 0 0,1 0 77 0 0,0 0 80 0 0,0 0 86 0 0,-1 1-663 0 0,1-1 0 0 0,-1 1-1 0 0,1-1 1 0 0,0 1 0 0 0,-1 0-1 0 0,1-1 1 0 0,0 1 0 0 0,0 0-1 0 0,-1-1 1 0 0,1 1 0 0 0,0 0-1 0 0,0 0 1 0 0,0-1 0 0 0,0 1-1 0 0,0 0 1 0 0,0-1 0 0 0,0 1-1 0 0,0 0 1 0 0,0 0-16 0 0,2 7 73 0 0,0-1-87 0 0,1 0-98 0 0,-2-3 12 0 0,0-1-35 0 0,1 0-38 0 0,-1 1-42 0 0,1-1-95 0 0,-1 1-68 0 0,1-1-74 0 0,-1-1-79 0 0,-1-1 106 0 0,0 0-62 0 0,0 0-56 0 0,1 0-49 0 0,-1 0-173 0 0,1 0-49 0 0,-1 1-212 0 0,1-1-571 0 0,-1 0 1364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1BD-ED9B-433C-B886-F6E089DB2D2F}" type="datetimeFigureOut">
              <a:rPr lang="en-US" smtClean="0"/>
              <a:t>18-Sep-18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79C9-9779-4731-A0D1-51F09F3BD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9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1BD-ED9B-433C-B886-F6E089DB2D2F}" type="datetimeFigureOut">
              <a:rPr lang="en-US" smtClean="0"/>
              <a:t>18-Sep-18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79C9-9779-4731-A0D1-51F09F3BD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69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493" y="5772215"/>
            <a:ext cx="2105978" cy="331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D41BD-ED9B-433C-B886-F6E089DB2D2F}" type="datetimeFigureOut">
              <a:rPr lang="en-US" smtClean="0"/>
              <a:t>18-Sep-18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00467" y="5772215"/>
            <a:ext cx="3158966" cy="331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0429" y="5772215"/>
            <a:ext cx="2105978" cy="331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B79C9-9779-4731-A0D1-51F09F3BD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1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830367" rtl="0" eaLnBrk="1" latinLnBrk="0" hangingPunct="1">
        <a:lnSpc>
          <a:spcPct val="90000"/>
        </a:lnSpc>
        <a:spcBef>
          <a:spcPct val="0"/>
        </a:spcBef>
        <a:buNone/>
        <a:defRPr sz="39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7592" indent="-207592" algn="l" defTabSz="830367" rtl="0" eaLnBrk="1" latinLnBrk="0" hangingPunct="1">
        <a:lnSpc>
          <a:spcPct val="90000"/>
        </a:lnSpc>
        <a:spcBef>
          <a:spcPts val="908"/>
        </a:spcBef>
        <a:buFont typeface="Arial" panose="020B0604020202020204" pitchFamily="34" charset="0"/>
        <a:buChar char="•"/>
        <a:defRPr sz="2543" kern="1200">
          <a:solidFill>
            <a:schemeClr val="tx1"/>
          </a:solidFill>
          <a:latin typeface="+mn-lt"/>
          <a:ea typeface="+mn-ea"/>
          <a:cs typeface="+mn-cs"/>
        </a:defRPr>
      </a:lvl1pPr>
      <a:lvl2pPr marL="622775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9" kern="1200">
          <a:solidFill>
            <a:schemeClr val="tx1"/>
          </a:solidFill>
          <a:latin typeface="+mn-lt"/>
          <a:ea typeface="+mn-ea"/>
          <a:cs typeface="+mn-cs"/>
        </a:defRPr>
      </a:lvl2pPr>
      <a:lvl3pPr marL="1037958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6" kern="1200">
          <a:solidFill>
            <a:schemeClr val="tx1"/>
          </a:solidFill>
          <a:latin typeface="+mn-lt"/>
          <a:ea typeface="+mn-ea"/>
          <a:cs typeface="+mn-cs"/>
        </a:defRPr>
      </a:lvl3pPr>
      <a:lvl4pPr marL="1453142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4pPr>
      <a:lvl5pPr marL="1868325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5pPr>
      <a:lvl6pPr marL="2283508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6pPr>
      <a:lvl7pPr marL="2698692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7pPr>
      <a:lvl8pPr marL="3113875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8pPr>
      <a:lvl9pPr marL="3529058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1pPr>
      <a:lvl2pPr marL="415183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2pPr>
      <a:lvl3pPr marL="830367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3pPr>
      <a:lvl4pPr marL="1245550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4pPr>
      <a:lvl5pPr marL="1660733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5pPr>
      <a:lvl6pPr marL="2075917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0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7pPr>
      <a:lvl8pPr marL="2906283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8pPr>
      <a:lvl9pPr marL="3321467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customXml" Target="../ink/ink5.xml"/><Relationship Id="rId19" Type="http://schemas.openxmlformats.org/officeDocument/2006/relationships/image" Target="../media/image9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4" Type="http://schemas.openxmlformats.org/officeDocument/2006/relationships/customXml" Target="../ink/ink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image" Target="../media/image15.png"/><Relationship Id="rId18" Type="http://schemas.openxmlformats.org/officeDocument/2006/relationships/customXml" Target="../ink/ink18.xml"/><Relationship Id="rId3" Type="http://schemas.openxmlformats.org/officeDocument/2006/relationships/image" Target="../media/image10.png"/><Relationship Id="rId21" Type="http://schemas.openxmlformats.org/officeDocument/2006/relationships/image" Target="../media/image19.png"/><Relationship Id="rId7" Type="http://schemas.openxmlformats.org/officeDocument/2006/relationships/image" Target="../media/image12.png"/><Relationship Id="rId12" Type="http://schemas.openxmlformats.org/officeDocument/2006/relationships/customXml" Target="../ink/ink15.xml"/><Relationship Id="rId17" Type="http://schemas.openxmlformats.org/officeDocument/2006/relationships/image" Target="../media/image17.png"/><Relationship Id="rId2" Type="http://schemas.openxmlformats.org/officeDocument/2006/relationships/customXml" Target="../ink/ink10.xml"/><Relationship Id="rId16" Type="http://schemas.openxmlformats.org/officeDocument/2006/relationships/customXml" Target="../ink/ink17.xml"/><Relationship Id="rId20" Type="http://schemas.openxmlformats.org/officeDocument/2006/relationships/customXml" Target="../ink/ink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openxmlformats.org/officeDocument/2006/relationships/customXml" Target="../ink/ink14.xml"/><Relationship Id="rId19" Type="http://schemas.openxmlformats.org/officeDocument/2006/relationships/image" Target="../media/image18.png"/><Relationship Id="rId4" Type="http://schemas.openxmlformats.org/officeDocument/2006/relationships/customXml" Target="../ink/ink11.xml"/><Relationship Id="rId9" Type="http://schemas.openxmlformats.org/officeDocument/2006/relationships/image" Target="../media/image13.png"/><Relationship Id="rId14" Type="http://schemas.openxmlformats.org/officeDocument/2006/relationships/customXml" Target="../ink/ink16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2.xml"/><Relationship Id="rId117" Type="http://schemas.openxmlformats.org/officeDocument/2006/relationships/customXml" Target="../ink/ink74.xml"/><Relationship Id="rId21" Type="http://schemas.openxmlformats.org/officeDocument/2006/relationships/image" Target="../media/image25.png"/><Relationship Id="rId42" Type="http://schemas.openxmlformats.org/officeDocument/2006/relationships/image" Target="../media/image26.png"/><Relationship Id="rId47" Type="http://schemas.openxmlformats.org/officeDocument/2006/relationships/customXml" Target="../ink/ink40.xml"/><Relationship Id="rId63" Type="http://schemas.openxmlformats.org/officeDocument/2006/relationships/customXml" Target="../ink/ink47.xml"/><Relationship Id="rId68" Type="http://schemas.openxmlformats.org/officeDocument/2006/relationships/image" Target="../media/image35.png"/><Relationship Id="rId84" Type="http://schemas.openxmlformats.org/officeDocument/2006/relationships/image" Target="../media/image41.png"/><Relationship Id="rId89" Type="http://schemas.openxmlformats.org/officeDocument/2006/relationships/customXml" Target="../ink/ink60.xml"/><Relationship Id="rId112" Type="http://schemas.openxmlformats.org/officeDocument/2006/relationships/image" Target="../media/image55.png"/><Relationship Id="rId133" Type="http://schemas.openxmlformats.org/officeDocument/2006/relationships/customXml" Target="../ink/ink82.xml"/><Relationship Id="rId138" Type="http://schemas.openxmlformats.org/officeDocument/2006/relationships/image" Target="../media/image71.png"/><Relationship Id="rId154" Type="http://schemas.openxmlformats.org/officeDocument/2006/relationships/image" Target="../media/image77.png"/><Relationship Id="rId16" Type="http://schemas.openxmlformats.org/officeDocument/2006/relationships/customXml" Target="../ink/ink27.xml"/><Relationship Id="rId107" Type="http://schemas.openxmlformats.org/officeDocument/2006/relationships/customXml" Target="../ink/ink69.xml"/><Relationship Id="rId11" Type="http://schemas.openxmlformats.org/officeDocument/2006/relationships/image" Target="../media/image21.png"/><Relationship Id="rId32" Type="http://schemas.openxmlformats.org/officeDocument/2006/relationships/customXml" Target="../ink/ink35.xml"/><Relationship Id="rId53" Type="http://schemas.openxmlformats.org/officeDocument/2006/relationships/customXml" Target="../ink/ink42.xml"/><Relationship Id="rId58" Type="http://schemas.openxmlformats.org/officeDocument/2006/relationships/image" Target="../media/image31.png"/><Relationship Id="rId74" Type="http://schemas.openxmlformats.org/officeDocument/2006/relationships/image" Target="../media/image38.png"/><Relationship Id="rId79" Type="http://schemas.openxmlformats.org/officeDocument/2006/relationships/customXml" Target="../ink/ink55.xml"/><Relationship Id="rId102" Type="http://schemas.openxmlformats.org/officeDocument/2006/relationships/image" Target="../media/image50.png"/><Relationship Id="rId123" Type="http://schemas.openxmlformats.org/officeDocument/2006/relationships/customXml" Target="../ink/ink77.xml"/><Relationship Id="rId128" Type="http://schemas.openxmlformats.org/officeDocument/2006/relationships/image" Target="../media/image65.png"/><Relationship Id="rId144" Type="http://schemas.openxmlformats.org/officeDocument/2006/relationships/image" Target="../media/image72.png"/><Relationship Id="rId149" Type="http://schemas.openxmlformats.org/officeDocument/2006/relationships/customXml" Target="../ink/ink90.xml"/><Relationship Id="rId5" Type="http://schemas.openxmlformats.org/officeDocument/2006/relationships/image" Target="../media/image20.png"/><Relationship Id="rId90" Type="http://schemas.openxmlformats.org/officeDocument/2006/relationships/image" Target="../media/image44.png"/><Relationship Id="rId95" Type="http://schemas.openxmlformats.org/officeDocument/2006/relationships/customXml" Target="../ink/ink63.xml"/><Relationship Id="rId22" Type="http://schemas.openxmlformats.org/officeDocument/2006/relationships/customXml" Target="../ink/ink30.xml"/><Relationship Id="rId27" Type="http://schemas.openxmlformats.org/officeDocument/2006/relationships/image" Target="../media/image1210.png"/><Relationship Id="rId43" Type="http://schemas.openxmlformats.org/officeDocument/2006/relationships/customXml" Target="../ink/ink38.xml"/><Relationship Id="rId64" Type="http://schemas.openxmlformats.org/officeDocument/2006/relationships/image" Target="../media/image33.png"/><Relationship Id="rId69" Type="http://schemas.openxmlformats.org/officeDocument/2006/relationships/customXml" Target="../ink/ink50.xml"/><Relationship Id="rId113" Type="http://schemas.openxmlformats.org/officeDocument/2006/relationships/customXml" Target="../ink/ink72.xml"/><Relationship Id="rId118" Type="http://schemas.openxmlformats.org/officeDocument/2006/relationships/image" Target="../media/image58.png"/><Relationship Id="rId134" Type="http://schemas.openxmlformats.org/officeDocument/2006/relationships/image" Target="../media/image68.png"/><Relationship Id="rId139" Type="http://schemas.openxmlformats.org/officeDocument/2006/relationships/customXml" Target="../ink/ink85.xml"/><Relationship Id="rId80" Type="http://schemas.openxmlformats.org/officeDocument/2006/relationships/image" Target="../media/image390.png"/><Relationship Id="rId85" Type="http://schemas.openxmlformats.org/officeDocument/2006/relationships/customXml" Target="../ink/ink58.xml"/><Relationship Id="rId150" Type="http://schemas.openxmlformats.org/officeDocument/2006/relationships/image" Target="../media/image75.png"/><Relationship Id="rId3" Type="http://schemas.openxmlformats.org/officeDocument/2006/relationships/image" Target="../media/image110.png"/><Relationship Id="rId12" Type="http://schemas.openxmlformats.org/officeDocument/2006/relationships/customXml" Target="../ink/ink25.xml"/><Relationship Id="rId17" Type="http://schemas.openxmlformats.org/officeDocument/2006/relationships/image" Target="../media/image23.png"/><Relationship Id="rId25" Type="http://schemas.openxmlformats.org/officeDocument/2006/relationships/image" Target="../media/image1110.png"/><Relationship Id="rId38" Type="http://schemas.openxmlformats.org/officeDocument/2006/relationships/image" Target="../media/image1810.png"/><Relationship Id="rId46" Type="http://schemas.openxmlformats.org/officeDocument/2006/relationships/image" Target="../media/image228.png"/><Relationship Id="rId59" Type="http://schemas.openxmlformats.org/officeDocument/2006/relationships/customXml" Target="../ink/ink45.xml"/><Relationship Id="rId67" Type="http://schemas.openxmlformats.org/officeDocument/2006/relationships/customXml" Target="../ink/ink49.xml"/><Relationship Id="rId103" Type="http://schemas.openxmlformats.org/officeDocument/2006/relationships/customXml" Target="../ink/ink67.xml"/><Relationship Id="rId108" Type="http://schemas.openxmlformats.org/officeDocument/2006/relationships/image" Target="../media/image53.png"/><Relationship Id="rId116" Type="http://schemas.openxmlformats.org/officeDocument/2006/relationships/image" Target="../media/image57.png"/><Relationship Id="rId124" Type="http://schemas.openxmlformats.org/officeDocument/2006/relationships/image" Target="../media/image60.png"/><Relationship Id="rId129" Type="http://schemas.openxmlformats.org/officeDocument/2006/relationships/customXml" Target="../ink/ink80.xml"/><Relationship Id="rId137" Type="http://schemas.openxmlformats.org/officeDocument/2006/relationships/customXml" Target="../ink/ink84.xml"/><Relationship Id="rId20" Type="http://schemas.openxmlformats.org/officeDocument/2006/relationships/customXml" Target="../ink/ink29.xml"/><Relationship Id="rId41" Type="http://schemas.openxmlformats.org/officeDocument/2006/relationships/customXml" Target="../ink/ink37.xml"/><Relationship Id="rId54" Type="http://schemas.openxmlformats.org/officeDocument/2006/relationships/image" Target="../media/image29.png"/><Relationship Id="rId62" Type="http://schemas.openxmlformats.org/officeDocument/2006/relationships/image" Target="../media/image300.png"/><Relationship Id="rId70" Type="http://schemas.openxmlformats.org/officeDocument/2006/relationships/image" Target="../media/image36.png"/><Relationship Id="rId75" Type="http://schemas.openxmlformats.org/officeDocument/2006/relationships/customXml" Target="../ink/ink53.xml"/><Relationship Id="rId83" Type="http://schemas.openxmlformats.org/officeDocument/2006/relationships/customXml" Target="../ink/ink57.xml"/><Relationship Id="rId88" Type="http://schemas.openxmlformats.org/officeDocument/2006/relationships/image" Target="../media/image43.png"/><Relationship Id="rId91" Type="http://schemas.openxmlformats.org/officeDocument/2006/relationships/customXml" Target="../ink/ink61.xml"/><Relationship Id="rId96" Type="http://schemas.openxmlformats.org/officeDocument/2006/relationships/image" Target="../media/image47.png"/><Relationship Id="rId111" Type="http://schemas.openxmlformats.org/officeDocument/2006/relationships/customXml" Target="../ink/ink71.xml"/><Relationship Id="rId132" Type="http://schemas.openxmlformats.org/officeDocument/2006/relationships/image" Target="../media/image67.png"/><Relationship Id="rId140" Type="http://schemas.openxmlformats.org/officeDocument/2006/relationships/image" Target="../media/image63.png"/><Relationship Id="rId145" Type="http://schemas.openxmlformats.org/officeDocument/2006/relationships/customXml" Target="../ink/ink88.xml"/><Relationship Id="rId153" Type="http://schemas.openxmlformats.org/officeDocument/2006/relationships/customXml" Target="../ink/ink9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15" Type="http://schemas.openxmlformats.org/officeDocument/2006/relationships/image" Target="../media/image22.png"/><Relationship Id="rId23" Type="http://schemas.openxmlformats.org/officeDocument/2006/relationships/image" Target="../media/image1010.png"/><Relationship Id="rId28" Type="http://schemas.openxmlformats.org/officeDocument/2006/relationships/customXml" Target="../ink/ink33.xml"/><Relationship Id="rId57" Type="http://schemas.openxmlformats.org/officeDocument/2006/relationships/customXml" Target="../ink/ink44.xml"/><Relationship Id="rId106" Type="http://schemas.openxmlformats.org/officeDocument/2006/relationships/image" Target="../media/image52.png"/><Relationship Id="rId114" Type="http://schemas.openxmlformats.org/officeDocument/2006/relationships/image" Target="../media/image56.png"/><Relationship Id="rId119" Type="http://schemas.openxmlformats.org/officeDocument/2006/relationships/customXml" Target="../ink/ink75.xml"/><Relationship Id="rId127" Type="http://schemas.openxmlformats.org/officeDocument/2006/relationships/customXml" Target="../ink/ink79.xml"/><Relationship Id="rId10" Type="http://schemas.openxmlformats.org/officeDocument/2006/relationships/customXml" Target="../ink/ink24.xml"/><Relationship Id="rId31" Type="http://schemas.openxmlformats.org/officeDocument/2006/relationships/image" Target="../media/image1410.png"/><Relationship Id="rId44" Type="http://schemas.openxmlformats.org/officeDocument/2006/relationships/image" Target="../media/image27.png"/><Relationship Id="rId52" Type="http://schemas.openxmlformats.org/officeDocument/2006/relationships/image" Target="../media/image28.png"/><Relationship Id="rId60" Type="http://schemas.openxmlformats.org/officeDocument/2006/relationships/image" Target="../media/image32.png"/><Relationship Id="rId65" Type="http://schemas.openxmlformats.org/officeDocument/2006/relationships/customXml" Target="../ink/ink48.xml"/><Relationship Id="rId73" Type="http://schemas.openxmlformats.org/officeDocument/2006/relationships/customXml" Target="../ink/ink52.xml"/><Relationship Id="rId78" Type="http://schemas.openxmlformats.org/officeDocument/2006/relationships/image" Target="../media/image380.png"/><Relationship Id="rId81" Type="http://schemas.openxmlformats.org/officeDocument/2006/relationships/customXml" Target="../ink/ink56.xml"/><Relationship Id="rId86" Type="http://schemas.openxmlformats.org/officeDocument/2006/relationships/image" Target="../media/image42.png"/><Relationship Id="rId94" Type="http://schemas.openxmlformats.org/officeDocument/2006/relationships/image" Target="../media/image46.png"/><Relationship Id="rId99" Type="http://schemas.openxmlformats.org/officeDocument/2006/relationships/customXml" Target="../ink/ink65.xml"/><Relationship Id="rId101" Type="http://schemas.openxmlformats.org/officeDocument/2006/relationships/customXml" Target="../ink/ink66.xml"/><Relationship Id="rId122" Type="http://schemas.openxmlformats.org/officeDocument/2006/relationships/image" Target="../media/image62.png"/><Relationship Id="rId130" Type="http://schemas.openxmlformats.org/officeDocument/2006/relationships/image" Target="../media/image66.png"/><Relationship Id="rId135" Type="http://schemas.openxmlformats.org/officeDocument/2006/relationships/customXml" Target="../ink/ink83.xml"/><Relationship Id="rId143" Type="http://schemas.openxmlformats.org/officeDocument/2006/relationships/customXml" Target="../ink/ink87.xml"/><Relationship Id="rId148" Type="http://schemas.openxmlformats.org/officeDocument/2006/relationships/image" Target="../media/image74.png"/><Relationship Id="rId151" Type="http://schemas.openxmlformats.org/officeDocument/2006/relationships/customXml" Target="../ink/ink91.xml"/><Relationship Id="rId4" Type="http://schemas.openxmlformats.org/officeDocument/2006/relationships/customXml" Target="../ink/ink21.xml"/><Relationship Id="rId9" Type="http://schemas.openxmlformats.org/officeDocument/2006/relationships/image" Target="../media/image310.png"/><Relationship Id="rId13" Type="http://schemas.openxmlformats.org/officeDocument/2006/relationships/image" Target="../media/image59.png"/><Relationship Id="rId18" Type="http://schemas.openxmlformats.org/officeDocument/2006/relationships/customXml" Target="../ink/ink28.xml"/><Relationship Id="rId39" Type="http://schemas.openxmlformats.org/officeDocument/2006/relationships/customXml" Target="../ink/ink36.xml"/><Relationship Id="rId109" Type="http://schemas.openxmlformats.org/officeDocument/2006/relationships/customXml" Target="../ink/ink70.xml"/><Relationship Id="rId50" Type="http://schemas.openxmlformats.org/officeDocument/2006/relationships/image" Target="../media/image240.png"/><Relationship Id="rId55" Type="http://schemas.openxmlformats.org/officeDocument/2006/relationships/customXml" Target="../ink/ink43.xml"/><Relationship Id="rId76" Type="http://schemas.openxmlformats.org/officeDocument/2006/relationships/image" Target="../media/image39.png"/><Relationship Id="rId97" Type="http://schemas.openxmlformats.org/officeDocument/2006/relationships/customXml" Target="../ink/ink64.xml"/><Relationship Id="rId104" Type="http://schemas.openxmlformats.org/officeDocument/2006/relationships/image" Target="../media/image51.png"/><Relationship Id="rId120" Type="http://schemas.openxmlformats.org/officeDocument/2006/relationships/image" Target="../media/image61.png"/><Relationship Id="rId125" Type="http://schemas.openxmlformats.org/officeDocument/2006/relationships/customXml" Target="../ink/ink78.xml"/><Relationship Id="rId141" Type="http://schemas.openxmlformats.org/officeDocument/2006/relationships/customXml" Target="../ink/ink86.xml"/><Relationship Id="rId146" Type="http://schemas.openxmlformats.org/officeDocument/2006/relationships/image" Target="../media/image73.png"/><Relationship Id="rId7" Type="http://schemas.openxmlformats.org/officeDocument/2006/relationships/image" Target="../media/image210.png"/><Relationship Id="rId71" Type="http://schemas.openxmlformats.org/officeDocument/2006/relationships/customXml" Target="../ink/ink51.xml"/><Relationship Id="rId92" Type="http://schemas.openxmlformats.org/officeDocument/2006/relationships/image" Target="../media/image45.png"/><Relationship Id="rId2" Type="http://schemas.openxmlformats.org/officeDocument/2006/relationships/customXml" Target="../ink/ink20.xml"/><Relationship Id="rId29" Type="http://schemas.openxmlformats.org/officeDocument/2006/relationships/image" Target="../media/image1310.png"/><Relationship Id="rId24" Type="http://schemas.openxmlformats.org/officeDocument/2006/relationships/customXml" Target="../ink/ink31.xml"/><Relationship Id="rId40" Type="http://schemas.openxmlformats.org/officeDocument/2006/relationships/image" Target="../media/image1910.png"/><Relationship Id="rId45" Type="http://schemas.openxmlformats.org/officeDocument/2006/relationships/customXml" Target="../ink/ink39.xml"/><Relationship Id="rId66" Type="http://schemas.openxmlformats.org/officeDocument/2006/relationships/image" Target="../media/image34.png"/><Relationship Id="rId87" Type="http://schemas.openxmlformats.org/officeDocument/2006/relationships/customXml" Target="../ink/ink59.xml"/><Relationship Id="rId110" Type="http://schemas.openxmlformats.org/officeDocument/2006/relationships/image" Target="../media/image54.png"/><Relationship Id="rId115" Type="http://schemas.openxmlformats.org/officeDocument/2006/relationships/customXml" Target="../ink/ink73.xml"/><Relationship Id="rId131" Type="http://schemas.openxmlformats.org/officeDocument/2006/relationships/customXml" Target="../ink/ink81.xml"/><Relationship Id="rId136" Type="http://schemas.openxmlformats.org/officeDocument/2006/relationships/image" Target="../media/image69.png"/><Relationship Id="rId61" Type="http://schemas.openxmlformats.org/officeDocument/2006/relationships/customXml" Target="../ink/ink46.xml"/><Relationship Id="rId82" Type="http://schemas.openxmlformats.org/officeDocument/2006/relationships/image" Target="../media/image40.png"/><Relationship Id="rId152" Type="http://schemas.openxmlformats.org/officeDocument/2006/relationships/image" Target="../media/image76.png"/><Relationship Id="rId19" Type="http://schemas.openxmlformats.org/officeDocument/2006/relationships/image" Target="../media/image24.png"/><Relationship Id="rId14" Type="http://schemas.openxmlformats.org/officeDocument/2006/relationships/customXml" Target="../ink/ink26.xml"/><Relationship Id="rId30" Type="http://schemas.openxmlformats.org/officeDocument/2006/relationships/customXml" Target="../ink/ink34.xml"/><Relationship Id="rId56" Type="http://schemas.openxmlformats.org/officeDocument/2006/relationships/image" Target="../media/image30.png"/><Relationship Id="rId77" Type="http://schemas.openxmlformats.org/officeDocument/2006/relationships/customXml" Target="../ink/ink54.xml"/><Relationship Id="rId100" Type="http://schemas.openxmlformats.org/officeDocument/2006/relationships/image" Target="../media/image49.png"/><Relationship Id="rId105" Type="http://schemas.openxmlformats.org/officeDocument/2006/relationships/customXml" Target="../ink/ink68.xml"/><Relationship Id="rId126" Type="http://schemas.openxmlformats.org/officeDocument/2006/relationships/image" Target="../media/image64.png"/><Relationship Id="rId147" Type="http://schemas.openxmlformats.org/officeDocument/2006/relationships/customXml" Target="../ink/ink89.xml"/><Relationship Id="rId8" Type="http://schemas.openxmlformats.org/officeDocument/2006/relationships/customXml" Target="../ink/ink23.xml"/><Relationship Id="rId51" Type="http://schemas.openxmlformats.org/officeDocument/2006/relationships/customXml" Target="../ink/ink41.xml"/><Relationship Id="rId72" Type="http://schemas.openxmlformats.org/officeDocument/2006/relationships/image" Target="../media/image37.png"/><Relationship Id="rId93" Type="http://schemas.openxmlformats.org/officeDocument/2006/relationships/customXml" Target="../ink/ink62.xml"/><Relationship Id="rId98" Type="http://schemas.openxmlformats.org/officeDocument/2006/relationships/image" Target="../media/image48.png"/><Relationship Id="rId121" Type="http://schemas.openxmlformats.org/officeDocument/2006/relationships/customXml" Target="../ink/ink76.xml"/><Relationship Id="rId142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96.xml"/><Relationship Id="rId13" Type="http://schemas.openxmlformats.org/officeDocument/2006/relationships/image" Target="../media/image83.png"/><Relationship Id="rId18" Type="http://schemas.openxmlformats.org/officeDocument/2006/relationships/customXml" Target="../ink/ink101.xml"/><Relationship Id="rId26" Type="http://schemas.openxmlformats.org/officeDocument/2006/relationships/customXml" Target="../ink/ink105.xml"/><Relationship Id="rId39" Type="http://schemas.openxmlformats.org/officeDocument/2006/relationships/image" Target="../media/image92.png"/><Relationship Id="rId3" Type="http://schemas.openxmlformats.org/officeDocument/2006/relationships/image" Target="../media/image78.png"/><Relationship Id="rId21" Type="http://schemas.openxmlformats.org/officeDocument/2006/relationships/image" Target="../media/image87.png"/><Relationship Id="rId34" Type="http://schemas.openxmlformats.org/officeDocument/2006/relationships/customXml" Target="../ink/ink109.xml"/><Relationship Id="rId7" Type="http://schemas.openxmlformats.org/officeDocument/2006/relationships/image" Target="../media/image80.png"/><Relationship Id="rId12" Type="http://schemas.openxmlformats.org/officeDocument/2006/relationships/customXml" Target="../ink/ink98.xml"/><Relationship Id="rId17" Type="http://schemas.openxmlformats.org/officeDocument/2006/relationships/image" Target="../media/image85.png"/><Relationship Id="rId25" Type="http://schemas.openxmlformats.org/officeDocument/2006/relationships/image" Target="../media/image39.png"/><Relationship Id="rId33" Type="http://schemas.openxmlformats.org/officeDocument/2006/relationships/image" Target="../media/image60.png"/><Relationship Id="rId38" Type="http://schemas.openxmlformats.org/officeDocument/2006/relationships/customXml" Target="../ink/ink111.xml"/><Relationship Id="rId2" Type="http://schemas.openxmlformats.org/officeDocument/2006/relationships/customXml" Target="../ink/ink93.xml"/><Relationship Id="rId16" Type="http://schemas.openxmlformats.org/officeDocument/2006/relationships/customXml" Target="../ink/ink100.xml"/><Relationship Id="rId20" Type="http://schemas.openxmlformats.org/officeDocument/2006/relationships/customXml" Target="../ink/ink102.xml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5.xml"/><Relationship Id="rId11" Type="http://schemas.openxmlformats.org/officeDocument/2006/relationships/image" Target="../media/image82.png"/><Relationship Id="rId24" Type="http://schemas.openxmlformats.org/officeDocument/2006/relationships/customXml" Target="../ink/ink104.xml"/><Relationship Id="rId32" Type="http://schemas.openxmlformats.org/officeDocument/2006/relationships/customXml" Target="../ink/ink108.xml"/><Relationship Id="rId37" Type="http://schemas.openxmlformats.org/officeDocument/2006/relationships/image" Target="../media/image91.png"/><Relationship Id="rId5" Type="http://schemas.openxmlformats.org/officeDocument/2006/relationships/image" Target="../media/image79.png"/><Relationship Id="rId15" Type="http://schemas.openxmlformats.org/officeDocument/2006/relationships/image" Target="../media/image84.png"/><Relationship Id="rId23" Type="http://schemas.openxmlformats.org/officeDocument/2006/relationships/image" Target="../media/image38.png"/><Relationship Id="rId28" Type="http://schemas.openxmlformats.org/officeDocument/2006/relationships/customXml" Target="../ink/ink106.xml"/><Relationship Id="rId36" Type="http://schemas.openxmlformats.org/officeDocument/2006/relationships/customXml" Target="../ink/ink110.xml"/><Relationship Id="rId10" Type="http://schemas.openxmlformats.org/officeDocument/2006/relationships/customXml" Target="../ink/ink97.xml"/><Relationship Id="rId19" Type="http://schemas.openxmlformats.org/officeDocument/2006/relationships/image" Target="../media/image86.png"/><Relationship Id="rId31" Type="http://schemas.openxmlformats.org/officeDocument/2006/relationships/image" Target="../media/image89.png"/><Relationship Id="rId4" Type="http://schemas.openxmlformats.org/officeDocument/2006/relationships/customXml" Target="../ink/ink94.xml"/><Relationship Id="rId9" Type="http://schemas.openxmlformats.org/officeDocument/2006/relationships/image" Target="../media/image81.png"/><Relationship Id="rId14" Type="http://schemas.openxmlformats.org/officeDocument/2006/relationships/customXml" Target="../ink/ink99.xml"/><Relationship Id="rId22" Type="http://schemas.openxmlformats.org/officeDocument/2006/relationships/customXml" Target="../ink/ink103.xml"/><Relationship Id="rId27" Type="http://schemas.openxmlformats.org/officeDocument/2006/relationships/image" Target="../media/image88.png"/><Relationship Id="rId30" Type="http://schemas.openxmlformats.org/officeDocument/2006/relationships/customXml" Target="../ink/ink107.xml"/><Relationship Id="rId35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.png"/><Relationship Id="rId18" Type="http://schemas.openxmlformats.org/officeDocument/2006/relationships/customXml" Target="../ink/ink120.xml"/><Relationship Id="rId26" Type="http://schemas.openxmlformats.org/officeDocument/2006/relationships/customXml" Target="../ink/ink124.xml"/><Relationship Id="rId39" Type="http://schemas.openxmlformats.org/officeDocument/2006/relationships/image" Target="../media/image116.png"/><Relationship Id="rId21" Type="http://schemas.openxmlformats.org/officeDocument/2006/relationships/image" Target="../media/image106.png"/><Relationship Id="rId34" Type="http://schemas.openxmlformats.org/officeDocument/2006/relationships/customXml" Target="../ink/ink128.xml"/><Relationship Id="rId42" Type="http://schemas.openxmlformats.org/officeDocument/2006/relationships/customXml" Target="../ink/ink132.xml"/><Relationship Id="rId47" Type="http://schemas.openxmlformats.org/officeDocument/2006/relationships/image" Target="../media/image120.png"/><Relationship Id="rId50" Type="http://schemas.openxmlformats.org/officeDocument/2006/relationships/customXml" Target="../ink/ink136.xml"/><Relationship Id="rId55" Type="http://schemas.openxmlformats.org/officeDocument/2006/relationships/image" Target="../media/image124.png"/><Relationship Id="rId63" Type="http://schemas.openxmlformats.org/officeDocument/2006/relationships/image" Target="../media/image128.png"/><Relationship Id="rId68" Type="http://schemas.openxmlformats.org/officeDocument/2006/relationships/customXml" Target="../ink/ink145.xml"/><Relationship Id="rId76" Type="http://schemas.openxmlformats.org/officeDocument/2006/relationships/customXml" Target="../ink/ink149.xml"/><Relationship Id="rId84" Type="http://schemas.openxmlformats.org/officeDocument/2006/relationships/customXml" Target="../ink/ink153.xml"/><Relationship Id="rId89" Type="http://schemas.openxmlformats.org/officeDocument/2006/relationships/image" Target="../media/image93.png"/><Relationship Id="rId7" Type="http://schemas.openxmlformats.org/officeDocument/2006/relationships/image" Target="../media/image99.png"/><Relationship Id="rId71" Type="http://schemas.openxmlformats.org/officeDocument/2006/relationships/image" Target="../media/image132.png"/><Relationship Id="rId2" Type="http://schemas.openxmlformats.org/officeDocument/2006/relationships/customXml" Target="../ink/ink112.xml"/><Relationship Id="rId16" Type="http://schemas.openxmlformats.org/officeDocument/2006/relationships/customXml" Target="../ink/ink119.xml"/><Relationship Id="rId29" Type="http://schemas.openxmlformats.org/officeDocument/2006/relationships/image" Target="../media/image111.png"/><Relationship Id="rId11" Type="http://schemas.openxmlformats.org/officeDocument/2006/relationships/image" Target="../media/image101.png"/><Relationship Id="rId24" Type="http://schemas.openxmlformats.org/officeDocument/2006/relationships/customXml" Target="../ink/ink123.xml"/><Relationship Id="rId32" Type="http://schemas.openxmlformats.org/officeDocument/2006/relationships/customXml" Target="../ink/ink127.xml"/><Relationship Id="rId37" Type="http://schemas.openxmlformats.org/officeDocument/2006/relationships/image" Target="../media/image115.png"/><Relationship Id="rId40" Type="http://schemas.openxmlformats.org/officeDocument/2006/relationships/customXml" Target="../ink/ink131.xml"/><Relationship Id="rId45" Type="http://schemas.openxmlformats.org/officeDocument/2006/relationships/image" Target="../media/image119.png"/><Relationship Id="rId53" Type="http://schemas.openxmlformats.org/officeDocument/2006/relationships/image" Target="../media/image123.png"/><Relationship Id="rId58" Type="http://schemas.openxmlformats.org/officeDocument/2006/relationships/customXml" Target="../ink/ink140.xml"/><Relationship Id="rId66" Type="http://schemas.openxmlformats.org/officeDocument/2006/relationships/customXml" Target="../ink/ink144.xml"/><Relationship Id="rId74" Type="http://schemas.openxmlformats.org/officeDocument/2006/relationships/customXml" Target="../ink/ink148.xml"/><Relationship Id="rId79" Type="http://schemas.openxmlformats.org/officeDocument/2006/relationships/image" Target="../media/image136.png"/><Relationship Id="rId87" Type="http://schemas.openxmlformats.org/officeDocument/2006/relationships/image" Target="../media/image140.png"/><Relationship Id="rId5" Type="http://schemas.openxmlformats.org/officeDocument/2006/relationships/image" Target="../media/image98.png"/><Relationship Id="rId61" Type="http://schemas.openxmlformats.org/officeDocument/2006/relationships/image" Target="../media/image127.png"/><Relationship Id="rId82" Type="http://schemas.openxmlformats.org/officeDocument/2006/relationships/customXml" Target="../ink/ink152.xml"/><Relationship Id="rId19" Type="http://schemas.openxmlformats.org/officeDocument/2006/relationships/image" Target="../media/image105.png"/><Relationship Id="rId4" Type="http://schemas.openxmlformats.org/officeDocument/2006/relationships/customXml" Target="../ink/ink113.xml"/><Relationship Id="rId9" Type="http://schemas.openxmlformats.org/officeDocument/2006/relationships/image" Target="../media/image100.png"/><Relationship Id="rId14" Type="http://schemas.openxmlformats.org/officeDocument/2006/relationships/customXml" Target="../ink/ink118.xml"/><Relationship Id="rId22" Type="http://schemas.openxmlformats.org/officeDocument/2006/relationships/customXml" Target="../ink/ink122.xml"/><Relationship Id="rId27" Type="http://schemas.openxmlformats.org/officeDocument/2006/relationships/image" Target="../media/image109.png"/><Relationship Id="rId30" Type="http://schemas.openxmlformats.org/officeDocument/2006/relationships/customXml" Target="../ink/ink126.xml"/><Relationship Id="rId35" Type="http://schemas.openxmlformats.org/officeDocument/2006/relationships/image" Target="../media/image114.png"/><Relationship Id="rId43" Type="http://schemas.openxmlformats.org/officeDocument/2006/relationships/image" Target="../media/image118.png"/><Relationship Id="rId48" Type="http://schemas.openxmlformats.org/officeDocument/2006/relationships/customXml" Target="../ink/ink135.xml"/><Relationship Id="rId56" Type="http://schemas.openxmlformats.org/officeDocument/2006/relationships/customXml" Target="../ink/ink139.xml"/><Relationship Id="rId64" Type="http://schemas.openxmlformats.org/officeDocument/2006/relationships/customXml" Target="../ink/ink143.xml"/><Relationship Id="rId69" Type="http://schemas.openxmlformats.org/officeDocument/2006/relationships/image" Target="../media/image131.png"/><Relationship Id="rId77" Type="http://schemas.openxmlformats.org/officeDocument/2006/relationships/image" Target="../media/image135.png"/><Relationship Id="rId8" Type="http://schemas.openxmlformats.org/officeDocument/2006/relationships/customXml" Target="../ink/ink115.xml"/><Relationship Id="rId51" Type="http://schemas.openxmlformats.org/officeDocument/2006/relationships/image" Target="../media/image122.png"/><Relationship Id="rId72" Type="http://schemas.openxmlformats.org/officeDocument/2006/relationships/customXml" Target="../ink/ink147.xml"/><Relationship Id="rId80" Type="http://schemas.openxmlformats.org/officeDocument/2006/relationships/customXml" Target="../ink/ink151.xml"/><Relationship Id="rId85" Type="http://schemas.openxmlformats.org/officeDocument/2006/relationships/image" Target="../media/image139.png"/><Relationship Id="rId3" Type="http://schemas.openxmlformats.org/officeDocument/2006/relationships/image" Target="../media/image97.png"/><Relationship Id="rId12" Type="http://schemas.openxmlformats.org/officeDocument/2006/relationships/customXml" Target="../ink/ink117.xml"/><Relationship Id="rId17" Type="http://schemas.openxmlformats.org/officeDocument/2006/relationships/image" Target="../media/image104.png"/><Relationship Id="rId25" Type="http://schemas.openxmlformats.org/officeDocument/2006/relationships/image" Target="../media/image108.png"/><Relationship Id="rId33" Type="http://schemas.openxmlformats.org/officeDocument/2006/relationships/image" Target="../media/image113.png"/><Relationship Id="rId38" Type="http://schemas.openxmlformats.org/officeDocument/2006/relationships/customXml" Target="../ink/ink130.xml"/><Relationship Id="rId46" Type="http://schemas.openxmlformats.org/officeDocument/2006/relationships/customXml" Target="../ink/ink134.xml"/><Relationship Id="rId59" Type="http://schemas.openxmlformats.org/officeDocument/2006/relationships/image" Target="../media/image126.png"/><Relationship Id="rId67" Type="http://schemas.openxmlformats.org/officeDocument/2006/relationships/image" Target="../media/image130.png"/><Relationship Id="rId20" Type="http://schemas.openxmlformats.org/officeDocument/2006/relationships/customXml" Target="../ink/ink121.xml"/><Relationship Id="rId41" Type="http://schemas.openxmlformats.org/officeDocument/2006/relationships/image" Target="../media/image117.png"/><Relationship Id="rId54" Type="http://schemas.openxmlformats.org/officeDocument/2006/relationships/customXml" Target="../ink/ink138.xml"/><Relationship Id="rId62" Type="http://schemas.openxmlformats.org/officeDocument/2006/relationships/customXml" Target="../ink/ink142.xml"/><Relationship Id="rId70" Type="http://schemas.openxmlformats.org/officeDocument/2006/relationships/customXml" Target="../ink/ink146.xml"/><Relationship Id="rId75" Type="http://schemas.openxmlformats.org/officeDocument/2006/relationships/image" Target="../media/image134.png"/><Relationship Id="rId83" Type="http://schemas.openxmlformats.org/officeDocument/2006/relationships/image" Target="../media/image138.png"/><Relationship Id="rId88" Type="http://schemas.openxmlformats.org/officeDocument/2006/relationships/customXml" Target="../ink/ink15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4.xml"/><Relationship Id="rId15" Type="http://schemas.openxmlformats.org/officeDocument/2006/relationships/image" Target="../media/image103.png"/><Relationship Id="rId23" Type="http://schemas.openxmlformats.org/officeDocument/2006/relationships/image" Target="../media/image107.png"/><Relationship Id="rId28" Type="http://schemas.openxmlformats.org/officeDocument/2006/relationships/customXml" Target="../ink/ink125.xml"/><Relationship Id="rId36" Type="http://schemas.openxmlformats.org/officeDocument/2006/relationships/customXml" Target="../ink/ink129.xml"/><Relationship Id="rId49" Type="http://schemas.openxmlformats.org/officeDocument/2006/relationships/image" Target="../media/image121.png"/><Relationship Id="rId57" Type="http://schemas.openxmlformats.org/officeDocument/2006/relationships/image" Target="../media/image125.png"/><Relationship Id="rId10" Type="http://schemas.openxmlformats.org/officeDocument/2006/relationships/customXml" Target="../ink/ink116.xml"/><Relationship Id="rId31" Type="http://schemas.openxmlformats.org/officeDocument/2006/relationships/image" Target="../media/image112.png"/><Relationship Id="rId44" Type="http://schemas.openxmlformats.org/officeDocument/2006/relationships/customXml" Target="../ink/ink133.xml"/><Relationship Id="rId52" Type="http://schemas.openxmlformats.org/officeDocument/2006/relationships/customXml" Target="../ink/ink137.xml"/><Relationship Id="rId60" Type="http://schemas.openxmlformats.org/officeDocument/2006/relationships/customXml" Target="../ink/ink141.xml"/><Relationship Id="rId65" Type="http://schemas.openxmlformats.org/officeDocument/2006/relationships/image" Target="../media/image129.png"/><Relationship Id="rId73" Type="http://schemas.openxmlformats.org/officeDocument/2006/relationships/image" Target="../media/image133.png"/><Relationship Id="rId78" Type="http://schemas.openxmlformats.org/officeDocument/2006/relationships/customXml" Target="../ink/ink150.xml"/><Relationship Id="rId81" Type="http://schemas.openxmlformats.org/officeDocument/2006/relationships/image" Target="../media/image137.png"/><Relationship Id="rId86" Type="http://schemas.openxmlformats.org/officeDocument/2006/relationships/customXml" Target="../ink/ink154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8.xml"/><Relationship Id="rId117" Type="http://schemas.openxmlformats.org/officeDocument/2006/relationships/image" Target="../media/image198.png"/><Relationship Id="rId21" Type="http://schemas.openxmlformats.org/officeDocument/2006/relationships/image" Target="../media/image150.png"/><Relationship Id="rId42" Type="http://schemas.openxmlformats.org/officeDocument/2006/relationships/customXml" Target="../ink/ink176.xml"/><Relationship Id="rId47" Type="http://schemas.openxmlformats.org/officeDocument/2006/relationships/image" Target="../media/image163.png"/><Relationship Id="rId63" Type="http://schemas.openxmlformats.org/officeDocument/2006/relationships/image" Target="../media/image171.png"/><Relationship Id="rId68" Type="http://schemas.openxmlformats.org/officeDocument/2006/relationships/customXml" Target="../ink/ink189.xml"/><Relationship Id="rId84" Type="http://schemas.openxmlformats.org/officeDocument/2006/relationships/customXml" Target="../ink/ink197.xml"/><Relationship Id="rId89" Type="http://schemas.openxmlformats.org/officeDocument/2006/relationships/image" Target="../media/image184.png"/><Relationship Id="rId112" Type="http://schemas.openxmlformats.org/officeDocument/2006/relationships/customXml" Target="../ink/ink211.xml"/><Relationship Id="rId16" Type="http://schemas.openxmlformats.org/officeDocument/2006/relationships/customXml" Target="../ink/ink163.xml"/><Relationship Id="rId107" Type="http://schemas.openxmlformats.org/officeDocument/2006/relationships/image" Target="../media/image193.png"/><Relationship Id="rId11" Type="http://schemas.openxmlformats.org/officeDocument/2006/relationships/image" Target="../media/image145.png"/><Relationship Id="rId32" Type="http://schemas.openxmlformats.org/officeDocument/2006/relationships/customXml" Target="../ink/ink171.xml"/><Relationship Id="rId37" Type="http://schemas.openxmlformats.org/officeDocument/2006/relationships/image" Target="../media/image158.png"/><Relationship Id="rId53" Type="http://schemas.openxmlformats.org/officeDocument/2006/relationships/image" Target="../media/image166.png"/><Relationship Id="rId58" Type="http://schemas.openxmlformats.org/officeDocument/2006/relationships/customXml" Target="../ink/ink184.xml"/><Relationship Id="rId74" Type="http://schemas.openxmlformats.org/officeDocument/2006/relationships/customXml" Target="../ink/ink192.xml"/><Relationship Id="rId79" Type="http://schemas.openxmlformats.org/officeDocument/2006/relationships/image" Target="../media/image179.png"/><Relationship Id="rId102" Type="http://schemas.openxmlformats.org/officeDocument/2006/relationships/customXml" Target="../ink/ink206.xml"/><Relationship Id="rId123" Type="http://schemas.openxmlformats.org/officeDocument/2006/relationships/image" Target="../media/image201.png"/><Relationship Id="rId5" Type="http://schemas.openxmlformats.org/officeDocument/2006/relationships/image" Target="../media/image142.png"/><Relationship Id="rId61" Type="http://schemas.openxmlformats.org/officeDocument/2006/relationships/image" Target="../media/image170.png"/><Relationship Id="rId82" Type="http://schemas.openxmlformats.org/officeDocument/2006/relationships/customXml" Target="../ink/ink196.xml"/><Relationship Id="rId90" Type="http://schemas.openxmlformats.org/officeDocument/2006/relationships/customXml" Target="../ink/ink200.xml"/><Relationship Id="rId95" Type="http://schemas.openxmlformats.org/officeDocument/2006/relationships/image" Target="../media/image187.png"/><Relationship Id="rId19" Type="http://schemas.openxmlformats.org/officeDocument/2006/relationships/image" Target="../media/image149.png"/><Relationship Id="rId14" Type="http://schemas.openxmlformats.org/officeDocument/2006/relationships/customXml" Target="../ink/ink162.xml"/><Relationship Id="rId22" Type="http://schemas.openxmlformats.org/officeDocument/2006/relationships/customXml" Target="../ink/ink166.xml"/><Relationship Id="rId27" Type="http://schemas.openxmlformats.org/officeDocument/2006/relationships/image" Target="../media/image153.png"/><Relationship Id="rId30" Type="http://schemas.openxmlformats.org/officeDocument/2006/relationships/customXml" Target="../ink/ink170.xml"/><Relationship Id="rId35" Type="http://schemas.openxmlformats.org/officeDocument/2006/relationships/image" Target="../media/image157.png"/><Relationship Id="rId43" Type="http://schemas.openxmlformats.org/officeDocument/2006/relationships/image" Target="../media/image161.png"/><Relationship Id="rId48" Type="http://schemas.openxmlformats.org/officeDocument/2006/relationships/customXml" Target="../ink/ink179.xml"/><Relationship Id="rId56" Type="http://schemas.openxmlformats.org/officeDocument/2006/relationships/customXml" Target="../ink/ink183.xml"/><Relationship Id="rId64" Type="http://schemas.openxmlformats.org/officeDocument/2006/relationships/customXml" Target="../ink/ink187.xml"/><Relationship Id="rId69" Type="http://schemas.openxmlformats.org/officeDocument/2006/relationships/image" Target="../media/image174.png"/><Relationship Id="rId77" Type="http://schemas.openxmlformats.org/officeDocument/2006/relationships/image" Target="../media/image178.png"/><Relationship Id="rId100" Type="http://schemas.openxmlformats.org/officeDocument/2006/relationships/customXml" Target="../ink/ink205.xml"/><Relationship Id="rId105" Type="http://schemas.openxmlformats.org/officeDocument/2006/relationships/image" Target="../media/image192.png"/><Relationship Id="rId113" Type="http://schemas.openxmlformats.org/officeDocument/2006/relationships/image" Target="../media/image196.png"/><Relationship Id="rId118" Type="http://schemas.openxmlformats.org/officeDocument/2006/relationships/customXml" Target="../ink/ink214.xml"/><Relationship Id="rId8" Type="http://schemas.openxmlformats.org/officeDocument/2006/relationships/customXml" Target="../ink/ink159.xml"/><Relationship Id="rId51" Type="http://schemas.openxmlformats.org/officeDocument/2006/relationships/image" Target="../media/image165.png"/><Relationship Id="rId72" Type="http://schemas.openxmlformats.org/officeDocument/2006/relationships/customXml" Target="../ink/ink191.xml"/><Relationship Id="rId80" Type="http://schemas.openxmlformats.org/officeDocument/2006/relationships/customXml" Target="../ink/ink195.xml"/><Relationship Id="rId85" Type="http://schemas.openxmlformats.org/officeDocument/2006/relationships/image" Target="../media/image182.png"/><Relationship Id="rId93" Type="http://schemas.openxmlformats.org/officeDocument/2006/relationships/image" Target="../media/image186.png"/><Relationship Id="rId98" Type="http://schemas.openxmlformats.org/officeDocument/2006/relationships/customXml" Target="../ink/ink204.xml"/><Relationship Id="rId121" Type="http://schemas.openxmlformats.org/officeDocument/2006/relationships/image" Target="../media/image200.png"/><Relationship Id="rId3" Type="http://schemas.openxmlformats.org/officeDocument/2006/relationships/image" Target="../media/image141.png"/><Relationship Id="rId12" Type="http://schemas.openxmlformats.org/officeDocument/2006/relationships/customXml" Target="../ink/ink161.xml"/><Relationship Id="rId17" Type="http://schemas.openxmlformats.org/officeDocument/2006/relationships/image" Target="../media/image148.png"/><Relationship Id="rId25" Type="http://schemas.openxmlformats.org/officeDocument/2006/relationships/image" Target="../media/image152.png"/><Relationship Id="rId33" Type="http://schemas.openxmlformats.org/officeDocument/2006/relationships/image" Target="../media/image156.png"/><Relationship Id="rId38" Type="http://schemas.openxmlformats.org/officeDocument/2006/relationships/customXml" Target="../ink/ink174.xml"/><Relationship Id="rId46" Type="http://schemas.openxmlformats.org/officeDocument/2006/relationships/customXml" Target="../ink/ink178.xml"/><Relationship Id="rId59" Type="http://schemas.openxmlformats.org/officeDocument/2006/relationships/image" Target="../media/image169.png"/><Relationship Id="rId67" Type="http://schemas.openxmlformats.org/officeDocument/2006/relationships/image" Target="../media/image173.png"/><Relationship Id="rId103" Type="http://schemas.openxmlformats.org/officeDocument/2006/relationships/image" Target="../media/image191.png"/><Relationship Id="rId108" Type="http://schemas.openxmlformats.org/officeDocument/2006/relationships/customXml" Target="../ink/ink209.xml"/><Relationship Id="rId116" Type="http://schemas.openxmlformats.org/officeDocument/2006/relationships/customXml" Target="../ink/ink213.xml"/><Relationship Id="rId124" Type="http://schemas.openxmlformats.org/officeDocument/2006/relationships/customXml" Target="../ink/ink217.xml"/><Relationship Id="rId20" Type="http://schemas.openxmlformats.org/officeDocument/2006/relationships/customXml" Target="../ink/ink165.xml"/><Relationship Id="rId41" Type="http://schemas.openxmlformats.org/officeDocument/2006/relationships/image" Target="../media/image160.png"/><Relationship Id="rId54" Type="http://schemas.openxmlformats.org/officeDocument/2006/relationships/customXml" Target="../ink/ink182.xml"/><Relationship Id="rId62" Type="http://schemas.openxmlformats.org/officeDocument/2006/relationships/customXml" Target="../ink/ink186.xml"/><Relationship Id="rId70" Type="http://schemas.openxmlformats.org/officeDocument/2006/relationships/customXml" Target="../ink/ink190.xml"/><Relationship Id="rId75" Type="http://schemas.openxmlformats.org/officeDocument/2006/relationships/image" Target="../media/image177.png"/><Relationship Id="rId83" Type="http://schemas.openxmlformats.org/officeDocument/2006/relationships/image" Target="../media/image181.png"/><Relationship Id="rId88" Type="http://schemas.openxmlformats.org/officeDocument/2006/relationships/customXml" Target="../ink/ink199.xml"/><Relationship Id="rId91" Type="http://schemas.openxmlformats.org/officeDocument/2006/relationships/image" Target="../media/image185.png"/><Relationship Id="rId96" Type="http://schemas.openxmlformats.org/officeDocument/2006/relationships/customXml" Target="../ink/ink203.xml"/><Relationship Id="rId111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8.xml"/><Relationship Id="rId15" Type="http://schemas.openxmlformats.org/officeDocument/2006/relationships/image" Target="../media/image147.png"/><Relationship Id="rId23" Type="http://schemas.openxmlformats.org/officeDocument/2006/relationships/image" Target="../media/image151.png"/><Relationship Id="rId28" Type="http://schemas.openxmlformats.org/officeDocument/2006/relationships/customXml" Target="../ink/ink169.xml"/><Relationship Id="rId36" Type="http://schemas.openxmlformats.org/officeDocument/2006/relationships/customXml" Target="../ink/ink173.xml"/><Relationship Id="rId49" Type="http://schemas.openxmlformats.org/officeDocument/2006/relationships/image" Target="../media/image164.png"/><Relationship Id="rId57" Type="http://schemas.openxmlformats.org/officeDocument/2006/relationships/image" Target="../media/image168.png"/><Relationship Id="rId106" Type="http://schemas.openxmlformats.org/officeDocument/2006/relationships/customXml" Target="../ink/ink208.xml"/><Relationship Id="rId114" Type="http://schemas.openxmlformats.org/officeDocument/2006/relationships/customXml" Target="../ink/ink212.xml"/><Relationship Id="rId119" Type="http://schemas.openxmlformats.org/officeDocument/2006/relationships/image" Target="../media/image199.png"/><Relationship Id="rId10" Type="http://schemas.openxmlformats.org/officeDocument/2006/relationships/customXml" Target="../ink/ink160.xml"/><Relationship Id="rId31" Type="http://schemas.openxmlformats.org/officeDocument/2006/relationships/image" Target="../media/image155.png"/><Relationship Id="rId44" Type="http://schemas.openxmlformats.org/officeDocument/2006/relationships/customXml" Target="../ink/ink177.xml"/><Relationship Id="rId52" Type="http://schemas.openxmlformats.org/officeDocument/2006/relationships/customXml" Target="../ink/ink181.xml"/><Relationship Id="rId60" Type="http://schemas.openxmlformats.org/officeDocument/2006/relationships/customXml" Target="../ink/ink185.xml"/><Relationship Id="rId65" Type="http://schemas.openxmlformats.org/officeDocument/2006/relationships/image" Target="../media/image172.png"/><Relationship Id="rId73" Type="http://schemas.openxmlformats.org/officeDocument/2006/relationships/image" Target="../media/image176.png"/><Relationship Id="rId78" Type="http://schemas.openxmlformats.org/officeDocument/2006/relationships/customXml" Target="../ink/ink194.xml"/><Relationship Id="rId81" Type="http://schemas.openxmlformats.org/officeDocument/2006/relationships/image" Target="../media/image180.png"/><Relationship Id="rId86" Type="http://schemas.openxmlformats.org/officeDocument/2006/relationships/customXml" Target="../ink/ink198.xml"/><Relationship Id="rId94" Type="http://schemas.openxmlformats.org/officeDocument/2006/relationships/customXml" Target="../ink/ink202.xml"/><Relationship Id="rId99" Type="http://schemas.openxmlformats.org/officeDocument/2006/relationships/image" Target="../media/image189.png"/><Relationship Id="rId101" Type="http://schemas.openxmlformats.org/officeDocument/2006/relationships/image" Target="../media/image190.png"/><Relationship Id="rId122" Type="http://schemas.openxmlformats.org/officeDocument/2006/relationships/customXml" Target="../ink/ink216.xml"/><Relationship Id="rId4" Type="http://schemas.openxmlformats.org/officeDocument/2006/relationships/customXml" Target="../ink/ink157.xml"/><Relationship Id="rId9" Type="http://schemas.openxmlformats.org/officeDocument/2006/relationships/image" Target="../media/image144.png"/><Relationship Id="rId13" Type="http://schemas.openxmlformats.org/officeDocument/2006/relationships/image" Target="../media/image146.png"/><Relationship Id="rId18" Type="http://schemas.openxmlformats.org/officeDocument/2006/relationships/customXml" Target="../ink/ink164.xml"/><Relationship Id="rId39" Type="http://schemas.openxmlformats.org/officeDocument/2006/relationships/image" Target="../media/image159.png"/><Relationship Id="rId109" Type="http://schemas.openxmlformats.org/officeDocument/2006/relationships/image" Target="../media/image194.png"/><Relationship Id="rId34" Type="http://schemas.openxmlformats.org/officeDocument/2006/relationships/customXml" Target="../ink/ink172.xml"/><Relationship Id="rId50" Type="http://schemas.openxmlformats.org/officeDocument/2006/relationships/customXml" Target="../ink/ink180.xml"/><Relationship Id="rId55" Type="http://schemas.openxmlformats.org/officeDocument/2006/relationships/image" Target="../media/image167.png"/><Relationship Id="rId76" Type="http://schemas.openxmlformats.org/officeDocument/2006/relationships/customXml" Target="../ink/ink193.xml"/><Relationship Id="rId97" Type="http://schemas.openxmlformats.org/officeDocument/2006/relationships/image" Target="../media/image188.png"/><Relationship Id="rId104" Type="http://schemas.openxmlformats.org/officeDocument/2006/relationships/customXml" Target="../ink/ink207.xml"/><Relationship Id="rId120" Type="http://schemas.openxmlformats.org/officeDocument/2006/relationships/customXml" Target="../ink/ink215.xml"/><Relationship Id="rId125" Type="http://schemas.openxmlformats.org/officeDocument/2006/relationships/image" Target="../media/image202.png"/><Relationship Id="rId7" Type="http://schemas.openxmlformats.org/officeDocument/2006/relationships/image" Target="../media/image143.png"/><Relationship Id="rId71" Type="http://schemas.openxmlformats.org/officeDocument/2006/relationships/image" Target="../media/image175.png"/><Relationship Id="rId92" Type="http://schemas.openxmlformats.org/officeDocument/2006/relationships/customXml" Target="../ink/ink201.xml"/><Relationship Id="rId2" Type="http://schemas.openxmlformats.org/officeDocument/2006/relationships/customXml" Target="../ink/ink156.xml"/><Relationship Id="rId29" Type="http://schemas.openxmlformats.org/officeDocument/2006/relationships/image" Target="../media/image154.png"/><Relationship Id="rId24" Type="http://schemas.openxmlformats.org/officeDocument/2006/relationships/customXml" Target="../ink/ink167.xml"/><Relationship Id="rId40" Type="http://schemas.openxmlformats.org/officeDocument/2006/relationships/customXml" Target="../ink/ink175.xml"/><Relationship Id="rId45" Type="http://schemas.openxmlformats.org/officeDocument/2006/relationships/image" Target="../media/image162.png"/><Relationship Id="rId66" Type="http://schemas.openxmlformats.org/officeDocument/2006/relationships/customXml" Target="../ink/ink188.xml"/><Relationship Id="rId87" Type="http://schemas.openxmlformats.org/officeDocument/2006/relationships/image" Target="../media/image183.png"/><Relationship Id="rId110" Type="http://schemas.openxmlformats.org/officeDocument/2006/relationships/customXml" Target="../ink/ink210.xml"/><Relationship Id="rId115" Type="http://schemas.openxmlformats.org/officeDocument/2006/relationships/image" Target="../media/image197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8.png"/><Relationship Id="rId18" Type="http://schemas.openxmlformats.org/officeDocument/2006/relationships/customXml" Target="../ink/ink226.xml"/><Relationship Id="rId26" Type="http://schemas.openxmlformats.org/officeDocument/2006/relationships/customXml" Target="../ink/ink230.xml"/><Relationship Id="rId39" Type="http://schemas.openxmlformats.org/officeDocument/2006/relationships/image" Target="../media/image860.png"/><Relationship Id="rId3" Type="http://schemas.openxmlformats.org/officeDocument/2006/relationships/image" Target="../media/image203.png"/><Relationship Id="rId21" Type="http://schemas.openxmlformats.org/officeDocument/2006/relationships/image" Target="../media/image213.png"/><Relationship Id="rId34" Type="http://schemas.openxmlformats.org/officeDocument/2006/relationships/customXml" Target="../ink/ink234.xml"/><Relationship Id="rId42" Type="http://schemas.openxmlformats.org/officeDocument/2006/relationships/customXml" Target="../ink/ink238.xml"/><Relationship Id="rId47" Type="http://schemas.openxmlformats.org/officeDocument/2006/relationships/image" Target="../media/image225.png"/><Relationship Id="rId50" Type="http://schemas.openxmlformats.org/officeDocument/2006/relationships/customXml" Target="../ink/ink242.xml"/><Relationship Id="rId7" Type="http://schemas.openxmlformats.org/officeDocument/2006/relationships/image" Target="../media/image205.png"/><Relationship Id="rId12" Type="http://schemas.openxmlformats.org/officeDocument/2006/relationships/customXml" Target="../ink/ink223.xml"/><Relationship Id="rId17" Type="http://schemas.openxmlformats.org/officeDocument/2006/relationships/image" Target="../media/image211.png"/><Relationship Id="rId25" Type="http://schemas.openxmlformats.org/officeDocument/2006/relationships/image" Target="../media/image215.png"/><Relationship Id="rId33" Type="http://schemas.openxmlformats.org/officeDocument/2006/relationships/image" Target="../media/image219.png"/><Relationship Id="rId38" Type="http://schemas.openxmlformats.org/officeDocument/2006/relationships/customXml" Target="../ink/ink236.xml"/><Relationship Id="rId46" Type="http://schemas.openxmlformats.org/officeDocument/2006/relationships/customXml" Target="../ink/ink240.xml"/><Relationship Id="rId2" Type="http://schemas.openxmlformats.org/officeDocument/2006/relationships/customXml" Target="../ink/ink218.xml"/><Relationship Id="rId16" Type="http://schemas.openxmlformats.org/officeDocument/2006/relationships/customXml" Target="../ink/ink225.xml"/><Relationship Id="rId20" Type="http://schemas.openxmlformats.org/officeDocument/2006/relationships/customXml" Target="../ink/ink227.xml"/><Relationship Id="rId29" Type="http://schemas.openxmlformats.org/officeDocument/2006/relationships/image" Target="../media/image217.png"/><Relationship Id="rId41" Type="http://schemas.openxmlformats.org/officeDocument/2006/relationships/image" Target="../media/image22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0.xml"/><Relationship Id="rId11" Type="http://schemas.openxmlformats.org/officeDocument/2006/relationships/image" Target="../media/image207.png"/><Relationship Id="rId24" Type="http://schemas.openxmlformats.org/officeDocument/2006/relationships/customXml" Target="../ink/ink229.xml"/><Relationship Id="rId32" Type="http://schemas.openxmlformats.org/officeDocument/2006/relationships/customXml" Target="../ink/ink233.xml"/><Relationship Id="rId37" Type="http://schemas.openxmlformats.org/officeDocument/2006/relationships/image" Target="../media/image221.png"/><Relationship Id="rId40" Type="http://schemas.openxmlformats.org/officeDocument/2006/relationships/customXml" Target="../ink/ink237.xml"/><Relationship Id="rId45" Type="http://schemas.openxmlformats.org/officeDocument/2006/relationships/image" Target="../media/image224.png"/><Relationship Id="rId53" Type="http://schemas.openxmlformats.org/officeDocument/2006/relationships/image" Target="../media/image94.png"/><Relationship Id="rId5" Type="http://schemas.openxmlformats.org/officeDocument/2006/relationships/image" Target="../media/image204.png"/><Relationship Id="rId15" Type="http://schemas.openxmlformats.org/officeDocument/2006/relationships/image" Target="../media/image209.png"/><Relationship Id="rId23" Type="http://schemas.openxmlformats.org/officeDocument/2006/relationships/image" Target="../media/image214.png"/><Relationship Id="rId28" Type="http://schemas.openxmlformats.org/officeDocument/2006/relationships/customXml" Target="../ink/ink231.xml"/><Relationship Id="rId36" Type="http://schemas.openxmlformats.org/officeDocument/2006/relationships/customXml" Target="../ink/ink235.xml"/><Relationship Id="rId49" Type="http://schemas.openxmlformats.org/officeDocument/2006/relationships/image" Target="../media/image226.png"/><Relationship Id="rId10" Type="http://schemas.openxmlformats.org/officeDocument/2006/relationships/customXml" Target="../ink/ink222.xml"/><Relationship Id="rId19" Type="http://schemas.openxmlformats.org/officeDocument/2006/relationships/image" Target="../media/image212.png"/><Relationship Id="rId31" Type="http://schemas.openxmlformats.org/officeDocument/2006/relationships/image" Target="../media/image218.png"/><Relationship Id="rId44" Type="http://schemas.openxmlformats.org/officeDocument/2006/relationships/customXml" Target="../ink/ink239.xml"/><Relationship Id="rId52" Type="http://schemas.openxmlformats.org/officeDocument/2006/relationships/customXml" Target="../ink/ink243.xml"/><Relationship Id="rId4" Type="http://schemas.openxmlformats.org/officeDocument/2006/relationships/customXml" Target="../ink/ink219.xml"/><Relationship Id="rId9" Type="http://schemas.openxmlformats.org/officeDocument/2006/relationships/image" Target="../media/image206.png"/><Relationship Id="rId14" Type="http://schemas.openxmlformats.org/officeDocument/2006/relationships/customXml" Target="../ink/ink224.xml"/><Relationship Id="rId22" Type="http://schemas.openxmlformats.org/officeDocument/2006/relationships/customXml" Target="../ink/ink228.xml"/><Relationship Id="rId27" Type="http://schemas.openxmlformats.org/officeDocument/2006/relationships/image" Target="../media/image216.png"/><Relationship Id="rId30" Type="http://schemas.openxmlformats.org/officeDocument/2006/relationships/customXml" Target="../ink/ink232.xml"/><Relationship Id="rId35" Type="http://schemas.openxmlformats.org/officeDocument/2006/relationships/image" Target="../media/image220.png"/><Relationship Id="rId43" Type="http://schemas.openxmlformats.org/officeDocument/2006/relationships/image" Target="../media/image223.png"/><Relationship Id="rId48" Type="http://schemas.openxmlformats.org/officeDocument/2006/relationships/customXml" Target="../ink/ink241.xml"/><Relationship Id="rId8" Type="http://schemas.openxmlformats.org/officeDocument/2006/relationships/customXml" Target="../ink/ink221.xml"/><Relationship Id="rId51" Type="http://schemas.openxmlformats.org/officeDocument/2006/relationships/image" Target="../media/image2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B9B003A-4BA1-48C0-85A1-63C478D24865}"/>
                  </a:ext>
                </a:extLst>
              </p14:cNvPr>
              <p14:cNvContentPartPr/>
              <p14:nvPr/>
            </p14:nvContentPartPr>
            <p14:xfrm>
              <a:off x="8472163" y="211850"/>
              <a:ext cx="45000" cy="2520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B9B003A-4BA1-48C0-85A1-63C478D248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63523" y="203210"/>
                <a:ext cx="6264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22A00C-20B1-4D0A-BA7D-1B9A793BD294}"/>
                  </a:ext>
                </a:extLst>
              </p14:cNvPr>
              <p14:cNvContentPartPr/>
              <p14:nvPr/>
            </p14:nvContentPartPr>
            <p14:xfrm>
              <a:off x="8656123" y="185930"/>
              <a:ext cx="142920" cy="2710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22A00C-20B1-4D0A-BA7D-1B9A793BD29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47483" y="177290"/>
                <a:ext cx="1605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D89C5B3-4DAB-4DD2-B401-6CD137A968A5}"/>
                  </a:ext>
                </a:extLst>
              </p14:cNvPr>
              <p14:cNvContentPartPr/>
              <p14:nvPr/>
            </p14:nvContentPartPr>
            <p14:xfrm>
              <a:off x="7367683" y="207890"/>
              <a:ext cx="822960" cy="3682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D89C5B3-4DAB-4DD2-B401-6CD137A968A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59043" y="199250"/>
                <a:ext cx="84060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D000396-8AB7-42E1-95BA-C13956850275}"/>
                  </a:ext>
                </a:extLst>
              </p14:cNvPr>
              <p14:cNvContentPartPr/>
              <p14:nvPr/>
            </p14:nvContentPartPr>
            <p14:xfrm>
              <a:off x="6931003" y="201050"/>
              <a:ext cx="130680" cy="2566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D000396-8AB7-42E1-95BA-C1395685027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22003" y="192410"/>
                <a:ext cx="14832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7DADCA5-CDFD-4B50-96FF-4E26A87771EB}"/>
                  </a:ext>
                </a:extLst>
              </p14:cNvPr>
              <p14:cNvContentPartPr/>
              <p14:nvPr/>
            </p14:nvContentPartPr>
            <p14:xfrm>
              <a:off x="1321483" y="2014010"/>
              <a:ext cx="653040" cy="2757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7DADCA5-CDFD-4B50-96FF-4E26A87771E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12483" y="2005370"/>
                <a:ext cx="67068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7266050-821D-470F-B1BC-47F7701350F5}"/>
                  </a:ext>
                </a:extLst>
              </p14:cNvPr>
              <p14:cNvContentPartPr/>
              <p14:nvPr/>
            </p14:nvContentPartPr>
            <p14:xfrm>
              <a:off x="2184403" y="1984130"/>
              <a:ext cx="1844280" cy="289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7266050-821D-470F-B1BC-47F7701350F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75761" y="1975130"/>
                <a:ext cx="1861923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A4DD6FF-3A13-4829-832F-97A7D90CEDDE}"/>
                  </a:ext>
                </a:extLst>
              </p14:cNvPr>
              <p14:cNvContentPartPr/>
              <p14:nvPr/>
            </p14:nvContentPartPr>
            <p14:xfrm>
              <a:off x="7308643" y="1848410"/>
              <a:ext cx="1182240" cy="4197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A4DD6FF-3A13-4829-832F-97A7D90CEDD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00003" y="1839770"/>
                <a:ext cx="119988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C69720A-AB9B-4464-867A-C079D7417BC7}"/>
                  </a:ext>
                </a:extLst>
              </p14:cNvPr>
              <p14:cNvContentPartPr/>
              <p14:nvPr/>
            </p14:nvContentPartPr>
            <p14:xfrm>
              <a:off x="5371483" y="1943090"/>
              <a:ext cx="1603440" cy="2606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C69720A-AB9B-4464-867A-C079D7417BC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62841" y="1934078"/>
                <a:ext cx="1621084" cy="2783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5D5832F-E4EE-4E0D-8A48-91AE7DBA03D8}"/>
                  </a:ext>
                </a:extLst>
              </p14:cNvPr>
              <p14:cNvContentPartPr/>
              <p14:nvPr/>
            </p14:nvContentPartPr>
            <p14:xfrm>
              <a:off x="4333603" y="1893410"/>
              <a:ext cx="776520" cy="2365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5D5832F-E4EE-4E0D-8A48-91AE7DBA03D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24959" y="1884770"/>
                <a:ext cx="794168" cy="25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3131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59" name="Ink 458">
                <a:extLst>
                  <a:ext uri="{FF2B5EF4-FFF2-40B4-BE49-F238E27FC236}">
                    <a16:creationId xmlns:a16="http://schemas.microsoft.com/office/drawing/2014/main" id="{0552A6A3-BCB7-48FB-B595-A4F6D8730EE0}"/>
                  </a:ext>
                </a:extLst>
              </p14:cNvPr>
              <p14:cNvContentPartPr/>
              <p14:nvPr/>
            </p14:nvContentPartPr>
            <p14:xfrm>
              <a:off x="715958" y="309391"/>
              <a:ext cx="8328960" cy="5702040"/>
            </p14:xfrm>
          </p:contentPart>
        </mc:Choice>
        <mc:Fallback>
          <p:pic>
            <p:nvPicPr>
              <p:cNvPr id="459" name="Ink 458">
                <a:extLst>
                  <a:ext uri="{FF2B5EF4-FFF2-40B4-BE49-F238E27FC236}">
                    <a16:creationId xmlns:a16="http://schemas.microsoft.com/office/drawing/2014/main" id="{0552A6A3-BCB7-48FB-B595-A4F6D8730E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6958" y="300391"/>
                <a:ext cx="8346600" cy="57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30F80D0-1C4C-4A31-B22F-505570E4D7A1}"/>
                  </a:ext>
                </a:extLst>
              </p14:cNvPr>
              <p14:cNvContentPartPr/>
              <p14:nvPr/>
            </p14:nvContentPartPr>
            <p14:xfrm>
              <a:off x="1142172" y="5709488"/>
              <a:ext cx="20520" cy="172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30F80D0-1C4C-4A31-B22F-505570E4D7A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3172" y="5700488"/>
                <a:ext cx="381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1AB5348-4623-4676-8306-1A48A5950BCC}"/>
                  </a:ext>
                </a:extLst>
              </p14:cNvPr>
              <p14:cNvContentPartPr/>
              <p14:nvPr/>
            </p14:nvContentPartPr>
            <p14:xfrm>
              <a:off x="432076" y="136488"/>
              <a:ext cx="7027920" cy="4770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1AB5348-4623-4676-8306-1A48A5950BC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3076" y="127488"/>
                <a:ext cx="7045560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666A01D-814B-4EF4-84AD-E97B0E17E583}"/>
                  </a:ext>
                </a:extLst>
              </p14:cNvPr>
              <p14:cNvContentPartPr/>
              <p14:nvPr/>
            </p14:nvContentPartPr>
            <p14:xfrm>
              <a:off x="855184" y="735168"/>
              <a:ext cx="748080" cy="379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666A01D-814B-4EF4-84AD-E97B0E17E58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6188" y="726159"/>
                <a:ext cx="765712" cy="397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352C53C-09A8-4A1A-A476-BF17FF31F1CB}"/>
                  </a:ext>
                </a:extLst>
              </p14:cNvPr>
              <p14:cNvContentPartPr/>
              <p14:nvPr/>
            </p14:nvContentPartPr>
            <p14:xfrm>
              <a:off x="886504" y="1170048"/>
              <a:ext cx="330120" cy="174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352C53C-09A8-4A1A-A476-BF17FF31F1C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7514" y="1161067"/>
                <a:ext cx="347741" cy="192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1B6D7D6-A514-4D97-96F0-139DD3725A01}"/>
                  </a:ext>
                </a:extLst>
              </p14:cNvPr>
              <p14:cNvContentPartPr/>
              <p14:nvPr/>
            </p14:nvContentPartPr>
            <p14:xfrm>
              <a:off x="1880464" y="1090848"/>
              <a:ext cx="186120" cy="1191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1B6D7D6-A514-4D97-96F0-139DD3725A0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71447" y="1081821"/>
                <a:ext cx="203794" cy="136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BE1D3B9-A3EA-47BA-A789-8668865E5551}"/>
                  </a:ext>
                </a:extLst>
              </p14:cNvPr>
              <p14:cNvContentPartPr/>
              <p14:nvPr/>
            </p14:nvContentPartPr>
            <p14:xfrm>
              <a:off x="1743664" y="660648"/>
              <a:ext cx="312480" cy="367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BE1D3B9-A3EA-47BA-A789-8668865E555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34654" y="651657"/>
                <a:ext cx="330140" cy="384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0845E73-EC7E-4C80-9CE5-50ADBBC865A7}"/>
                  </a:ext>
                </a:extLst>
              </p14:cNvPr>
              <p14:cNvContentPartPr/>
              <p14:nvPr/>
            </p14:nvContentPartPr>
            <p14:xfrm>
              <a:off x="2181064" y="765408"/>
              <a:ext cx="828360" cy="4597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0845E73-EC7E-4C80-9CE5-50ADBBC865A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72064" y="756415"/>
                <a:ext cx="846000" cy="4773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B9122F6-7819-402E-BFB5-1967C0F38F60}"/>
                  </a:ext>
                </a:extLst>
              </p14:cNvPr>
              <p14:cNvContentPartPr/>
              <p14:nvPr/>
            </p14:nvContentPartPr>
            <p14:xfrm>
              <a:off x="3129304" y="613488"/>
              <a:ext cx="880200" cy="5623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B9122F6-7819-402E-BFB5-1967C0F38F6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20304" y="604494"/>
                <a:ext cx="897840" cy="5799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61D629C-51DB-498E-AC5E-4B292375410B}"/>
                  </a:ext>
                </a:extLst>
              </p14:cNvPr>
              <p14:cNvContentPartPr/>
              <p14:nvPr/>
            </p14:nvContentPartPr>
            <p14:xfrm>
              <a:off x="4152883" y="737450"/>
              <a:ext cx="3767760" cy="2328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61D629C-51DB-498E-AC5E-4B292375410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43883" y="728450"/>
                <a:ext cx="3785400" cy="234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3311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1D9B043-65AA-49D2-9C88-66AA57A9DC92}"/>
                  </a:ext>
                </a:extLst>
              </p14:cNvPr>
              <p14:cNvContentPartPr/>
              <p14:nvPr/>
            </p14:nvContentPartPr>
            <p14:xfrm>
              <a:off x="507568" y="108221"/>
              <a:ext cx="6144480" cy="4554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1D9B043-65AA-49D2-9C88-66AA57A9DC9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8927" y="99581"/>
                <a:ext cx="6162121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551FF19C-4584-4301-8F72-EDCA6BB6DD72}"/>
                  </a:ext>
                </a:extLst>
              </p14:cNvPr>
              <p14:cNvContentPartPr/>
              <p14:nvPr/>
            </p14:nvContentPartPr>
            <p14:xfrm>
              <a:off x="5612950" y="1585025"/>
              <a:ext cx="360" cy="36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551FF19C-4584-4301-8F72-EDCA6BB6DD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03950" y="15760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589B826-563A-43A3-931D-21C56A96329C}"/>
                  </a:ext>
                </a:extLst>
              </p14:cNvPr>
              <p14:cNvContentPartPr/>
              <p14:nvPr/>
            </p14:nvContentPartPr>
            <p14:xfrm>
              <a:off x="8124448" y="6087101"/>
              <a:ext cx="360" cy="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589B826-563A-43A3-931D-21C56A96329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15448" y="607810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03AF0290-6393-4CF3-B6B4-03DB63C6A529}"/>
                  </a:ext>
                </a:extLst>
              </p14:cNvPr>
              <p14:cNvContentPartPr/>
              <p14:nvPr/>
            </p14:nvContentPartPr>
            <p14:xfrm>
              <a:off x="3219773" y="949541"/>
              <a:ext cx="320760" cy="2232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03AF0290-6393-4CF3-B6B4-03DB63C6A52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10773" y="940887"/>
                <a:ext cx="338400" cy="2408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06420FC7-058F-499E-9A9A-D2178F23DA81}"/>
                  </a:ext>
                </a:extLst>
              </p14:cNvPr>
              <p14:cNvContentPartPr/>
              <p14:nvPr/>
            </p14:nvContentPartPr>
            <p14:xfrm>
              <a:off x="4562393" y="954175"/>
              <a:ext cx="216360" cy="44316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06420FC7-058F-499E-9A9A-D2178F23DA8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53393" y="945168"/>
                <a:ext cx="234000" cy="460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8D3679C1-A9C5-4E8B-B157-8E3326C14F71}"/>
                  </a:ext>
                </a:extLst>
              </p14:cNvPr>
              <p14:cNvContentPartPr/>
              <p14:nvPr/>
            </p14:nvContentPartPr>
            <p14:xfrm>
              <a:off x="586048" y="986981"/>
              <a:ext cx="2511000" cy="30816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8D3679C1-A9C5-4E8B-B157-8E3326C14F7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7407" y="978341"/>
                <a:ext cx="2528643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5C58EB7B-DC16-434A-B1EA-F9DA883289BB}"/>
                  </a:ext>
                </a:extLst>
              </p14:cNvPr>
              <p14:cNvContentPartPr/>
              <p14:nvPr/>
            </p14:nvContentPartPr>
            <p14:xfrm>
              <a:off x="3970553" y="713335"/>
              <a:ext cx="347040" cy="118800"/>
            </p14:xfrm>
          </p:contentPart>
        </mc:Choice>
        <mc:Fallback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5C58EB7B-DC16-434A-B1EA-F9DA883289B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61553" y="704308"/>
                <a:ext cx="364680" cy="136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2618D634-9875-4254-8E8F-A41E5664BB77}"/>
                  </a:ext>
                </a:extLst>
              </p14:cNvPr>
              <p14:cNvContentPartPr/>
              <p14:nvPr/>
            </p14:nvContentPartPr>
            <p14:xfrm>
              <a:off x="4072793" y="1805935"/>
              <a:ext cx="430920" cy="151920"/>
            </p14:xfrm>
          </p:contentPart>
        </mc:Choice>
        <mc:Fallback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2618D634-9875-4254-8E8F-A41E5664BB7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63785" y="1796935"/>
                <a:ext cx="448575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6416372C-DE54-4471-BE88-A1B6DFAB18C8}"/>
                  </a:ext>
                </a:extLst>
              </p14:cNvPr>
              <p14:cNvContentPartPr/>
              <p14:nvPr/>
            </p14:nvContentPartPr>
            <p14:xfrm>
              <a:off x="4046873" y="1494175"/>
              <a:ext cx="414360" cy="118440"/>
            </p14:xfrm>
          </p:contentPart>
        </mc:Choice>
        <mc:Fallback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6416372C-DE54-4471-BE88-A1B6DFAB18C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37873" y="1485175"/>
                <a:ext cx="4320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B7EEBDBB-5FF7-480D-B9C8-164810BD9B54}"/>
                  </a:ext>
                </a:extLst>
              </p14:cNvPr>
              <p14:cNvContentPartPr/>
              <p14:nvPr/>
            </p14:nvContentPartPr>
            <p14:xfrm>
              <a:off x="3973073" y="1071535"/>
              <a:ext cx="382320" cy="108720"/>
            </p14:xfrm>
          </p:contentPart>
        </mc:Choice>
        <mc:Fallback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B7EEBDBB-5FF7-480D-B9C8-164810BD9B5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64081" y="1062565"/>
                <a:ext cx="399943" cy="126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4EF3A1EE-346A-4980-A2CC-BC6BEED36534}"/>
                  </a:ext>
                </a:extLst>
              </p14:cNvPr>
              <p14:cNvContentPartPr/>
              <p14:nvPr/>
            </p14:nvContentPartPr>
            <p14:xfrm>
              <a:off x="843448" y="1544981"/>
              <a:ext cx="345240" cy="30564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4EF3A1EE-346A-4980-A2CC-BC6BEED3653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34808" y="1535981"/>
                <a:ext cx="36288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DEB7F292-0E2F-43A0-B803-227B13071635}"/>
                  </a:ext>
                </a:extLst>
              </p14:cNvPr>
              <p14:cNvContentPartPr/>
              <p14:nvPr/>
            </p14:nvContentPartPr>
            <p14:xfrm>
              <a:off x="2204968" y="1474781"/>
              <a:ext cx="871560" cy="25272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DEB7F292-0E2F-43A0-B803-227B1307163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96324" y="1465781"/>
                <a:ext cx="889207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09363331-01E5-489D-AD4D-CFACE66B5723}"/>
                  </a:ext>
                </a:extLst>
              </p14:cNvPr>
              <p14:cNvContentPartPr/>
              <p14:nvPr/>
            </p14:nvContentPartPr>
            <p14:xfrm>
              <a:off x="1403248" y="1473341"/>
              <a:ext cx="640080" cy="28620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09363331-01E5-489D-AD4D-CFACE66B572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394248" y="1464701"/>
                <a:ext cx="65772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5C125C27-7F91-409B-8592-DEE2BC09F68A}"/>
                  </a:ext>
                </a:extLst>
              </p14:cNvPr>
              <p14:cNvContentPartPr/>
              <p14:nvPr/>
            </p14:nvContentPartPr>
            <p14:xfrm>
              <a:off x="3327088" y="1398101"/>
              <a:ext cx="509760" cy="17892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5C125C27-7F91-409B-8592-DEE2BC09F68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18448" y="1389444"/>
                <a:ext cx="527400" cy="1965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271F750C-67DA-4753-8CD8-5637D5EEC997}"/>
                  </a:ext>
                </a:extLst>
              </p14:cNvPr>
              <p14:cNvContentPartPr/>
              <p14:nvPr/>
            </p14:nvContentPartPr>
            <p14:xfrm>
              <a:off x="682528" y="2021261"/>
              <a:ext cx="338400" cy="17496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271F750C-67DA-4753-8CD8-5637D5EEC99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73528" y="2012242"/>
                <a:ext cx="356040" cy="1926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BD25A1D2-58F3-419F-A09F-3D4E44203155}"/>
                  </a:ext>
                </a:extLst>
              </p14:cNvPr>
              <p14:cNvContentPartPr/>
              <p14:nvPr/>
            </p14:nvContentPartPr>
            <p14:xfrm>
              <a:off x="1769728" y="2002541"/>
              <a:ext cx="340200" cy="22896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BD25A1D2-58F3-419F-A09F-3D4E4420315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761088" y="1993887"/>
                <a:ext cx="357840" cy="246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139785F8-DB2F-4D94-9C9B-C0CC7D9764F9}"/>
                  </a:ext>
                </a:extLst>
              </p14:cNvPr>
              <p14:cNvContentPartPr/>
              <p14:nvPr/>
            </p14:nvContentPartPr>
            <p14:xfrm>
              <a:off x="1226128" y="2042141"/>
              <a:ext cx="329040" cy="14112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139785F8-DB2F-4D94-9C9B-C0CC7D9764F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217128" y="2033164"/>
                <a:ext cx="346680" cy="1587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AAEBB471-B479-4716-9ADB-E08ED089641D}"/>
                  </a:ext>
                </a:extLst>
              </p14:cNvPr>
              <p14:cNvContentPartPr/>
              <p14:nvPr/>
            </p14:nvContentPartPr>
            <p14:xfrm>
              <a:off x="2263648" y="1959372"/>
              <a:ext cx="144720" cy="198720"/>
            </p14:xfrm>
          </p:contentPart>
        </mc:Choice>
        <mc:Fallback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AAEBB471-B479-4716-9ADB-E08ED089641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254648" y="1950356"/>
                <a:ext cx="162360" cy="2163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67810E28-B2F4-4CBE-B13E-0E27E1ED6AE4}"/>
                  </a:ext>
                </a:extLst>
              </p14:cNvPr>
              <p14:cNvContentPartPr/>
              <p14:nvPr/>
            </p14:nvContentPartPr>
            <p14:xfrm>
              <a:off x="2599168" y="1855332"/>
              <a:ext cx="1047600" cy="264600"/>
            </p14:xfrm>
          </p:contentPart>
        </mc:Choice>
        <mc:Fallback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67810E28-B2F4-4CBE-B13E-0E27E1ED6AE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590168" y="1846332"/>
                <a:ext cx="106524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7707B29F-222B-45B1-8D4F-7F2AE4191A0B}"/>
                  </a:ext>
                </a:extLst>
              </p14:cNvPr>
              <p14:cNvContentPartPr/>
              <p14:nvPr/>
            </p14:nvContentPartPr>
            <p14:xfrm>
              <a:off x="6980008" y="3092621"/>
              <a:ext cx="302040" cy="160200"/>
            </p14:xfrm>
          </p:contentPart>
        </mc:Choice>
        <mc:Fallback xmlns=""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7707B29F-222B-45B1-8D4F-7F2AE4191A0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752488" y="3083621"/>
                <a:ext cx="53820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A0B9EBA9-065E-4F63-86B8-56C855EDABCC}"/>
                  </a:ext>
                </a:extLst>
              </p14:cNvPr>
              <p14:cNvContentPartPr/>
              <p14:nvPr/>
            </p14:nvContentPartPr>
            <p14:xfrm>
              <a:off x="7672288" y="2420861"/>
              <a:ext cx="1007640" cy="242280"/>
            </p14:xfrm>
          </p:contentPart>
        </mc:Choice>
        <mc:Fallback xmlns=""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A0B9EBA9-065E-4F63-86B8-56C855EDABC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663648" y="2411874"/>
                <a:ext cx="1025280" cy="259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42" name="Ink 341">
                <a:extLst>
                  <a:ext uri="{FF2B5EF4-FFF2-40B4-BE49-F238E27FC236}">
                    <a16:creationId xmlns:a16="http://schemas.microsoft.com/office/drawing/2014/main" id="{BEB83B19-FC1C-4765-8F8A-02FA09A12D86}"/>
                  </a:ext>
                </a:extLst>
              </p14:cNvPr>
              <p14:cNvContentPartPr/>
              <p14:nvPr/>
            </p14:nvContentPartPr>
            <p14:xfrm>
              <a:off x="2395048" y="2301283"/>
              <a:ext cx="225720" cy="232560"/>
            </p14:xfrm>
          </p:contentPart>
        </mc:Choice>
        <mc:Fallback>
          <p:pic>
            <p:nvPicPr>
              <p:cNvPr id="342" name="Ink 341">
                <a:extLst>
                  <a:ext uri="{FF2B5EF4-FFF2-40B4-BE49-F238E27FC236}">
                    <a16:creationId xmlns:a16="http://schemas.microsoft.com/office/drawing/2014/main" id="{BEB83B19-FC1C-4765-8F8A-02FA09A12D8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386048" y="2292283"/>
                <a:ext cx="24336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43" name="Ink 342">
                <a:extLst>
                  <a:ext uri="{FF2B5EF4-FFF2-40B4-BE49-F238E27FC236}">
                    <a16:creationId xmlns:a16="http://schemas.microsoft.com/office/drawing/2014/main" id="{9D4C5FE2-E21A-4E3A-81A7-4B5D5F4622BA}"/>
                  </a:ext>
                </a:extLst>
              </p14:cNvPr>
              <p14:cNvContentPartPr/>
              <p14:nvPr/>
            </p14:nvContentPartPr>
            <p14:xfrm>
              <a:off x="1796008" y="2383363"/>
              <a:ext cx="446400" cy="105120"/>
            </p14:xfrm>
          </p:contentPart>
        </mc:Choice>
        <mc:Fallback>
          <p:pic>
            <p:nvPicPr>
              <p:cNvPr id="343" name="Ink 342">
                <a:extLst>
                  <a:ext uri="{FF2B5EF4-FFF2-40B4-BE49-F238E27FC236}">
                    <a16:creationId xmlns:a16="http://schemas.microsoft.com/office/drawing/2014/main" id="{9D4C5FE2-E21A-4E3A-81A7-4B5D5F4622B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87015" y="2374363"/>
                <a:ext cx="464026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44" name="Ink 343">
                <a:extLst>
                  <a:ext uri="{FF2B5EF4-FFF2-40B4-BE49-F238E27FC236}">
                    <a16:creationId xmlns:a16="http://schemas.microsoft.com/office/drawing/2014/main" id="{578FEC75-7A97-4E8E-9CDB-1640525A0CC4}"/>
                  </a:ext>
                </a:extLst>
              </p14:cNvPr>
              <p14:cNvContentPartPr/>
              <p14:nvPr/>
            </p14:nvContentPartPr>
            <p14:xfrm>
              <a:off x="699088" y="2327563"/>
              <a:ext cx="896760" cy="339840"/>
            </p14:xfrm>
          </p:contentPart>
        </mc:Choice>
        <mc:Fallback>
          <p:pic>
            <p:nvPicPr>
              <p:cNvPr id="344" name="Ink 343">
                <a:extLst>
                  <a:ext uri="{FF2B5EF4-FFF2-40B4-BE49-F238E27FC236}">
                    <a16:creationId xmlns:a16="http://schemas.microsoft.com/office/drawing/2014/main" id="{578FEC75-7A97-4E8E-9CDB-1640525A0CC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90088" y="2318553"/>
                <a:ext cx="914400" cy="357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7DBFDE23-4346-4C2D-8AD9-D1D5642DBCC2}"/>
                  </a:ext>
                </a:extLst>
              </p14:cNvPr>
              <p14:cNvContentPartPr/>
              <p14:nvPr/>
            </p14:nvContentPartPr>
            <p14:xfrm>
              <a:off x="2752708" y="2320421"/>
              <a:ext cx="322200" cy="159120"/>
            </p14:xfrm>
          </p:contentPart>
        </mc:Choice>
        <mc:Fallback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7DBFDE23-4346-4C2D-8AD9-D1D5642DBCC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743698" y="2311421"/>
                <a:ext cx="33986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59" name="Ink 358">
                <a:extLst>
                  <a:ext uri="{FF2B5EF4-FFF2-40B4-BE49-F238E27FC236}">
                    <a16:creationId xmlns:a16="http://schemas.microsoft.com/office/drawing/2014/main" id="{9675F8BE-196A-49B7-8ECB-E7C436FC994C}"/>
                  </a:ext>
                </a:extLst>
              </p14:cNvPr>
              <p14:cNvContentPartPr/>
              <p14:nvPr/>
            </p14:nvContentPartPr>
            <p14:xfrm>
              <a:off x="3296308" y="2231501"/>
              <a:ext cx="1114200" cy="358560"/>
            </p14:xfrm>
          </p:contentPart>
        </mc:Choice>
        <mc:Fallback>
          <p:pic>
            <p:nvPicPr>
              <p:cNvPr id="359" name="Ink 358">
                <a:extLst>
                  <a:ext uri="{FF2B5EF4-FFF2-40B4-BE49-F238E27FC236}">
                    <a16:creationId xmlns:a16="http://schemas.microsoft.com/office/drawing/2014/main" id="{9675F8BE-196A-49B7-8ECB-E7C436FC994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287308" y="2222501"/>
                <a:ext cx="113184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BD65CE20-68B0-4B5B-9591-5F0BE57A72B2}"/>
                  </a:ext>
                </a:extLst>
              </p14:cNvPr>
              <p14:cNvContentPartPr/>
              <p14:nvPr/>
            </p14:nvContentPartPr>
            <p14:xfrm>
              <a:off x="5842048" y="1973381"/>
              <a:ext cx="1536120" cy="1064520"/>
            </p14:xfrm>
          </p:contentPart>
        </mc:Choice>
        <mc:Fallback xmlns=""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BD65CE20-68B0-4B5B-9591-5F0BE57A72B2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833406" y="1964381"/>
                <a:ext cx="1553764" cy="10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78" name="Ink 377">
                <a:extLst>
                  <a:ext uri="{FF2B5EF4-FFF2-40B4-BE49-F238E27FC236}">
                    <a16:creationId xmlns:a16="http://schemas.microsoft.com/office/drawing/2014/main" id="{9ADBDCD7-3524-40BD-9630-51EDE1B3DF82}"/>
                  </a:ext>
                </a:extLst>
              </p14:cNvPr>
              <p14:cNvContentPartPr/>
              <p14:nvPr/>
            </p14:nvContentPartPr>
            <p14:xfrm>
              <a:off x="542488" y="2996207"/>
              <a:ext cx="344520" cy="168480"/>
            </p14:xfrm>
          </p:contentPart>
        </mc:Choice>
        <mc:Fallback>
          <p:pic>
            <p:nvPicPr>
              <p:cNvPr id="378" name="Ink 377">
                <a:extLst>
                  <a:ext uri="{FF2B5EF4-FFF2-40B4-BE49-F238E27FC236}">
                    <a16:creationId xmlns:a16="http://schemas.microsoft.com/office/drawing/2014/main" id="{9ADBDCD7-3524-40BD-9630-51EDE1B3DF82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33479" y="2987188"/>
                <a:ext cx="362178" cy="1861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88" name="Ink 387">
                <a:extLst>
                  <a:ext uri="{FF2B5EF4-FFF2-40B4-BE49-F238E27FC236}">
                    <a16:creationId xmlns:a16="http://schemas.microsoft.com/office/drawing/2014/main" id="{CDCDEA9C-20E9-4117-8CA4-BC43D95CEBA4}"/>
                  </a:ext>
                </a:extLst>
              </p14:cNvPr>
              <p14:cNvContentPartPr/>
              <p14:nvPr/>
            </p14:nvContentPartPr>
            <p14:xfrm>
              <a:off x="1021288" y="2925287"/>
              <a:ext cx="582120" cy="309960"/>
            </p14:xfrm>
          </p:contentPart>
        </mc:Choice>
        <mc:Fallback>
          <p:pic>
            <p:nvPicPr>
              <p:cNvPr id="388" name="Ink 387">
                <a:extLst>
                  <a:ext uri="{FF2B5EF4-FFF2-40B4-BE49-F238E27FC236}">
                    <a16:creationId xmlns:a16="http://schemas.microsoft.com/office/drawing/2014/main" id="{CDCDEA9C-20E9-4117-8CA4-BC43D95CEBA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12288" y="2916287"/>
                <a:ext cx="59976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98" name="Ink 397">
                <a:extLst>
                  <a:ext uri="{FF2B5EF4-FFF2-40B4-BE49-F238E27FC236}">
                    <a16:creationId xmlns:a16="http://schemas.microsoft.com/office/drawing/2014/main" id="{19942F03-CD62-4952-B408-D23EE6B9259B}"/>
                  </a:ext>
                </a:extLst>
              </p14:cNvPr>
              <p14:cNvContentPartPr/>
              <p14:nvPr/>
            </p14:nvContentPartPr>
            <p14:xfrm>
              <a:off x="1747048" y="2803967"/>
              <a:ext cx="1021680" cy="239040"/>
            </p14:xfrm>
          </p:contentPart>
        </mc:Choice>
        <mc:Fallback>
          <p:pic>
            <p:nvPicPr>
              <p:cNvPr id="398" name="Ink 397">
                <a:extLst>
                  <a:ext uri="{FF2B5EF4-FFF2-40B4-BE49-F238E27FC236}">
                    <a16:creationId xmlns:a16="http://schemas.microsoft.com/office/drawing/2014/main" id="{19942F03-CD62-4952-B408-D23EE6B9259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738045" y="2794953"/>
                <a:ext cx="1039326" cy="256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03" name="Ink 402">
                <a:extLst>
                  <a:ext uri="{FF2B5EF4-FFF2-40B4-BE49-F238E27FC236}">
                    <a16:creationId xmlns:a16="http://schemas.microsoft.com/office/drawing/2014/main" id="{F3FB1035-1BFA-4BA3-A388-935665EC170D}"/>
                  </a:ext>
                </a:extLst>
              </p14:cNvPr>
              <p14:cNvContentPartPr/>
              <p14:nvPr/>
            </p14:nvContentPartPr>
            <p14:xfrm>
              <a:off x="3032608" y="2747381"/>
              <a:ext cx="793440" cy="325080"/>
            </p14:xfrm>
          </p:contentPart>
        </mc:Choice>
        <mc:Fallback>
          <p:pic>
            <p:nvPicPr>
              <p:cNvPr id="403" name="Ink 402">
                <a:extLst>
                  <a:ext uri="{FF2B5EF4-FFF2-40B4-BE49-F238E27FC236}">
                    <a16:creationId xmlns:a16="http://schemas.microsoft.com/office/drawing/2014/main" id="{F3FB1035-1BFA-4BA3-A388-935665EC170D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023608" y="2738381"/>
                <a:ext cx="81108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06" name="Ink 405">
                <a:extLst>
                  <a:ext uri="{FF2B5EF4-FFF2-40B4-BE49-F238E27FC236}">
                    <a16:creationId xmlns:a16="http://schemas.microsoft.com/office/drawing/2014/main" id="{01E7B519-F8F7-4001-B502-668FB2D6D54B}"/>
                  </a:ext>
                </a:extLst>
              </p14:cNvPr>
              <p14:cNvContentPartPr/>
              <p14:nvPr/>
            </p14:nvContentPartPr>
            <p14:xfrm>
              <a:off x="3983277" y="2690400"/>
              <a:ext cx="340920" cy="189000"/>
            </p14:xfrm>
          </p:contentPart>
        </mc:Choice>
        <mc:Fallback>
          <p:pic>
            <p:nvPicPr>
              <p:cNvPr id="406" name="Ink 405">
                <a:extLst>
                  <a:ext uri="{FF2B5EF4-FFF2-40B4-BE49-F238E27FC236}">
                    <a16:creationId xmlns:a16="http://schemas.microsoft.com/office/drawing/2014/main" id="{01E7B519-F8F7-4001-B502-668FB2D6D54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974277" y="2681417"/>
                <a:ext cx="358560" cy="206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24" name="Ink 423">
                <a:extLst>
                  <a:ext uri="{FF2B5EF4-FFF2-40B4-BE49-F238E27FC236}">
                    <a16:creationId xmlns:a16="http://schemas.microsoft.com/office/drawing/2014/main" id="{D13288B2-4692-4DAB-AD4A-2958EDFCD8C9}"/>
                  </a:ext>
                </a:extLst>
              </p14:cNvPr>
              <p14:cNvContentPartPr/>
              <p14:nvPr/>
            </p14:nvContentPartPr>
            <p14:xfrm>
              <a:off x="1447528" y="3312287"/>
              <a:ext cx="698760" cy="307440"/>
            </p14:xfrm>
          </p:contentPart>
        </mc:Choice>
        <mc:Fallback>
          <p:pic>
            <p:nvPicPr>
              <p:cNvPr id="424" name="Ink 423">
                <a:extLst>
                  <a:ext uri="{FF2B5EF4-FFF2-40B4-BE49-F238E27FC236}">
                    <a16:creationId xmlns:a16="http://schemas.microsoft.com/office/drawing/2014/main" id="{D13288B2-4692-4DAB-AD4A-2958EDFCD8C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438528" y="3303276"/>
                <a:ext cx="716400" cy="325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46" name="Ink 445">
                <a:extLst>
                  <a:ext uri="{FF2B5EF4-FFF2-40B4-BE49-F238E27FC236}">
                    <a16:creationId xmlns:a16="http://schemas.microsoft.com/office/drawing/2014/main" id="{239C648C-05E7-42D0-A9E3-1D43BD9FE184}"/>
                  </a:ext>
                </a:extLst>
              </p14:cNvPr>
              <p14:cNvContentPartPr/>
              <p14:nvPr/>
            </p14:nvContentPartPr>
            <p14:xfrm>
              <a:off x="4124128" y="3226607"/>
              <a:ext cx="245520" cy="246240"/>
            </p14:xfrm>
          </p:contentPart>
        </mc:Choice>
        <mc:Fallback>
          <p:pic>
            <p:nvPicPr>
              <p:cNvPr id="446" name="Ink 445">
                <a:extLst>
                  <a:ext uri="{FF2B5EF4-FFF2-40B4-BE49-F238E27FC236}">
                    <a16:creationId xmlns:a16="http://schemas.microsoft.com/office/drawing/2014/main" id="{239C648C-05E7-42D0-A9E3-1D43BD9FE18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115128" y="3217594"/>
                <a:ext cx="263160" cy="2639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85" name="Ink 484">
                <a:extLst>
                  <a:ext uri="{FF2B5EF4-FFF2-40B4-BE49-F238E27FC236}">
                    <a16:creationId xmlns:a16="http://schemas.microsoft.com/office/drawing/2014/main" id="{3D8C0CFE-B07C-4475-A887-B8D637D17FEF}"/>
                  </a:ext>
                </a:extLst>
              </p14:cNvPr>
              <p14:cNvContentPartPr/>
              <p14:nvPr/>
            </p14:nvContentPartPr>
            <p14:xfrm>
              <a:off x="7016008" y="3567821"/>
              <a:ext cx="838440" cy="412560"/>
            </p14:xfrm>
          </p:contentPart>
        </mc:Choice>
        <mc:Fallback xmlns="">
          <p:pic>
            <p:nvPicPr>
              <p:cNvPr id="485" name="Ink 484">
                <a:extLst>
                  <a:ext uri="{FF2B5EF4-FFF2-40B4-BE49-F238E27FC236}">
                    <a16:creationId xmlns:a16="http://schemas.microsoft.com/office/drawing/2014/main" id="{3D8C0CFE-B07C-4475-A887-B8D637D17FEF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007368" y="3559181"/>
                <a:ext cx="85608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89" name="Ink 488">
                <a:extLst>
                  <a:ext uri="{FF2B5EF4-FFF2-40B4-BE49-F238E27FC236}">
                    <a16:creationId xmlns:a16="http://schemas.microsoft.com/office/drawing/2014/main" id="{E2B019A9-51EC-46C1-995D-A7B4287913C7}"/>
                  </a:ext>
                </a:extLst>
              </p14:cNvPr>
              <p14:cNvContentPartPr/>
              <p14:nvPr/>
            </p14:nvContentPartPr>
            <p14:xfrm>
              <a:off x="8012488" y="3516341"/>
              <a:ext cx="741240" cy="387360"/>
            </p14:xfrm>
          </p:contentPart>
        </mc:Choice>
        <mc:Fallback xmlns="">
          <p:pic>
            <p:nvPicPr>
              <p:cNvPr id="489" name="Ink 488">
                <a:extLst>
                  <a:ext uri="{FF2B5EF4-FFF2-40B4-BE49-F238E27FC236}">
                    <a16:creationId xmlns:a16="http://schemas.microsoft.com/office/drawing/2014/main" id="{E2B019A9-51EC-46C1-995D-A7B4287913C7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003488" y="3507701"/>
                <a:ext cx="75888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13" name="Ink 512">
                <a:extLst>
                  <a:ext uri="{FF2B5EF4-FFF2-40B4-BE49-F238E27FC236}">
                    <a16:creationId xmlns:a16="http://schemas.microsoft.com/office/drawing/2014/main" id="{A0F62C7D-C650-4706-9A83-6024CFCAE539}"/>
                  </a:ext>
                </a:extLst>
              </p14:cNvPr>
              <p14:cNvContentPartPr/>
              <p14:nvPr/>
            </p14:nvContentPartPr>
            <p14:xfrm>
              <a:off x="2228368" y="3149141"/>
              <a:ext cx="1737720" cy="891360"/>
            </p14:xfrm>
          </p:contentPart>
        </mc:Choice>
        <mc:Fallback>
          <p:pic>
            <p:nvPicPr>
              <p:cNvPr id="513" name="Ink 512">
                <a:extLst>
                  <a:ext uri="{FF2B5EF4-FFF2-40B4-BE49-F238E27FC236}">
                    <a16:creationId xmlns:a16="http://schemas.microsoft.com/office/drawing/2014/main" id="{A0F62C7D-C650-4706-9A83-6024CFCAE53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219368" y="3140141"/>
                <a:ext cx="1755360" cy="90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35" name="Ink 534">
                <a:extLst>
                  <a:ext uri="{FF2B5EF4-FFF2-40B4-BE49-F238E27FC236}">
                    <a16:creationId xmlns:a16="http://schemas.microsoft.com/office/drawing/2014/main" id="{420A57BD-B902-4D87-877E-D99F83C8E505}"/>
                  </a:ext>
                </a:extLst>
              </p14:cNvPr>
              <p14:cNvContentPartPr/>
              <p14:nvPr/>
            </p14:nvContentPartPr>
            <p14:xfrm>
              <a:off x="6812968" y="4077941"/>
              <a:ext cx="957240" cy="423720"/>
            </p14:xfrm>
          </p:contentPart>
        </mc:Choice>
        <mc:Fallback xmlns="">
          <p:pic>
            <p:nvPicPr>
              <p:cNvPr id="535" name="Ink 534">
                <a:extLst>
                  <a:ext uri="{FF2B5EF4-FFF2-40B4-BE49-F238E27FC236}">
                    <a16:creationId xmlns:a16="http://schemas.microsoft.com/office/drawing/2014/main" id="{420A57BD-B902-4D87-877E-D99F83C8E50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803968" y="4068941"/>
                <a:ext cx="97488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95" name="Ink 594">
                <a:extLst>
                  <a:ext uri="{FF2B5EF4-FFF2-40B4-BE49-F238E27FC236}">
                    <a16:creationId xmlns:a16="http://schemas.microsoft.com/office/drawing/2014/main" id="{1E186E16-65A1-4CC5-A343-2533CFAEA9BF}"/>
                  </a:ext>
                </a:extLst>
              </p14:cNvPr>
              <p14:cNvContentPartPr/>
              <p14:nvPr/>
            </p14:nvContentPartPr>
            <p14:xfrm>
              <a:off x="7012408" y="737861"/>
              <a:ext cx="1379880" cy="1037160"/>
            </p14:xfrm>
          </p:contentPart>
        </mc:Choice>
        <mc:Fallback xmlns="">
          <p:pic>
            <p:nvPicPr>
              <p:cNvPr id="595" name="Ink 594">
                <a:extLst>
                  <a:ext uri="{FF2B5EF4-FFF2-40B4-BE49-F238E27FC236}">
                    <a16:creationId xmlns:a16="http://schemas.microsoft.com/office/drawing/2014/main" id="{1E186E16-65A1-4CC5-A343-2533CFAEA9B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003768" y="728864"/>
                <a:ext cx="1397520" cy="10547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27" name="Ink 626">
                <a:extLst>
                  <a:ext uri="{FF2B5EF4-FFF2-40B4-BE49-F238E27FC236}">
                    <a16:creationId xmlns:a16="http://schemas.microsoft.com/office/drawing/2014/main" id="{A89BAFB9-A9E9-41A7-8ACB-1C4ED340C390}"/>
                  </a:ext>
                </a:extLst>
              </p14:cNvPr>
              <p14:cNvContentPartPr/>
              <p14:nvPr/>
            </p14:nvContentPartPr>
            <p14:xfrm>
              <a:off x="4477288" y="3068567"/>
              <a:ext cx="1373760" cy="340200"/>
            </p14:xfrm>
          </p:contentPart>
        </mc:Choice>
        <mc:Fallback>
          <p:pic>
            <p:nvPicPr>
              <p:cNvPr id="627" name="Ink 626">
                <a:extLst>
                  <a:ext uri="{FF2B5EF4-FFF2-40B4-BE49-F238E27FC236}">
                    <a16:creationId xmlns:a16="http://schemas.microsoft.com/office/drawing/2014/main" id="{A89BAFB9-A9E9-41A7-8ACB-1C4ED340C39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468288" y="3059567"/>
                <a:ext cx="139140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30" name="Ink 629">
                <a:extLst>
                  <a:ext uri="{FF2B5EF4-FFF2-40B4-BE49-F238E27FC236}">
                    <a16:creationId xmlns:a16="http://schemas.microsoft.com/office/drawing/2014/main" id="{E42A8ABC-4580-489A-B481-985F59651CCF}"/>
                  </a:ext>
                </a:extLst>
              </p14:cNvPr>
              <p14:cNvContentPartPr/>
              <p14:nvPr/>
            </p14:nvContentPartPr>
            <p14:xfrm>
              <a:off x="5920888" y="3047687"/>
              <a:ext cx="281160" cy="217080"/>
            </p14:xfrm>
          </p:contentPart>
        </mc:Choice>
        <mc:Fallback>
          <p:pic>
            <p:nvPicPr>
              <p:cNvPr id="630" name="Ink 629">
                <a:extLst>
                  <a:ext uri="{FF2B5EF4-FFF2-40B4-BE49-F238E27FC236}">
                    <a16:creationId xmlns:a16="http://schemas.microsoft.com/office/drawing/2014/main" id="{E42A8ABC-4580-489A-B481-985F59651CCF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911876" y="3038687"/>
                <a:ext cx="298823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42" name="Ink 641">
                <a:extLst>
                  <a:ext uri="{FF2B5EF4-FFF2-40B4-BE49-F238E27FC236}">
                    <a16:creationId xmlns:a16="http://schemas.microsoft.com/office/drawing/2014/main" id="{EC17E365-B30C-4D89-9430-B19FF834CA9D}"/>
                  </a:ext>
                </a:extLst>
              </p14:cNvPr>
              <p14:cNvContentPartPr/>
              <p14:nvPr/>
            </p14:nvContentPartPr>
            <p14:xfrm>
              <a:off x="624928" y="4616501"/>
              <a:ext cx="441720" cy="240480"/>
            </p14:xfrm>
          </p:contentPart>
        </mc:Choice>
        <mc:Fallback xmlns="">
          <p:pic>
            <p:nvPicPr>
              <p:cNvPr id="642" name="Ink 641">
                <a:extLst>
                  <a:ext uri="{FF2B5EF4-FFF2-40B4-BE49-F238E27FC236}">
                    <a16:creationId xmlns:a16="http://schemas.microsoft.com/office/drawing/2014/main" id="{EC17E365-B30C-4D89-9430-B19FF834CA9D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15935" y="4607514"/>
                <a:ext cx="459346" cy="258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60" name="Ink 659">
                <a:extLst>
                  <a:ext uri="{FF2B5EF4-FFF2-40B4-BE49-F238E27FC236}">
                    <a16:creationId xmlns:a16="http://schemas.microsoft.com/office/drawing/2014/main" id="{EDA6E676-65B7-4DF2-BE5F-0FC75603C0F4}"/>
                  </a:ext>
                </a:extLst>
              </p14:cNvPr>
              <p14:cNvContentPartPr/>
              <p14:nvPr/>
            </p14:nvContentPartPr>
            <p14:xfrm>
              <a:off x="3402328" y="4881101"/>
              <a:ext cx="123480" cy="6480"/>
            </p14:xfrm>
          </p:contentPart>
        </mc:Choice>
        <mc:Fallback xmlns="">
          <p:pic>
            <p:nvPicPr>
              <p:cNvPr id="660" name="Ink 659">
                <a:extLst>
                  <a:ext uri="{FF2B5EF4-FFF2-40B4-BE49-F238E27FC236}">
                    <a16:creationId xmlns:a16="http://schemas.microsoft.com/office/drawing/2014/main" id="{EDA6E676-65B7-4DF2-BE5F-0FC75603C0F4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393328" y="4872101"/>
                <a:ext cx="141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61" name="Ink 660">
                <a:extLst>
                  <a:ext uri="{FF2B5EF4-FFF2-40B4-BE49-F238E27FC236}">
                    <a16:creationId xmlns:a16="http://schemas.microsoft.com/office/drawing/2014/main" id="{27E5ECE2-6218-494F-A893-D4A3125CB836}"/>
                  </a:ext>
                </a:extLst>
              </p14:cNvPr>
              <p14:cNvContentPartPr/>
              <p14:nvPr/>
            </p14:nvContentPartPr>
            <p14:xfrm>
              <a:off x="3399808" y="4931861"/>
              <a:ext cx="169560" cy="10080"/>
            </p14:xfrm>
          </p:contentPart>
        </mc:Choice>
        <mc:Fallback xmlns="">
          <p:pic>
            <p:nvPicPr>
              <p:cNvPr id="661" name="Ink 660">
                <a:extLst>
                  <a:ext uri="{FF2B5EF4-FFF2-40B4-BE49-F238E27FC236}">
                    <a16:creationId xmlns:a16="http://schemas.microsoft.com/office/drawing/2014/main" id="{27E5ECE2-6218-494F-A893-D4A3125CB836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390808" y="4922861"/>
                <a:ext cx="18720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62" name="Ink 661">
                <a:extLst>
                  <a:ext uri="{FF2B5EF4-FFF2-40B4-BE49-F238E27FC236}">
                    <a16:creationId xmlns:a16="http://schemas.microsoft.com/office/drawing/2014/main" id="{215004C9-A578-4933-867E-FACE002649D7}"/>
                  </a:ext>
                </a:extLst>
              </p14:cNvPr>
              <p14:cNvContentPartPr/>
              <p14:nvPr/>
            </p14:nvContentPartPr>
            <p14:xfrm>
              <a:off x="1216408" y="4630181"/>
              <a:ext cx="2009520" cy="637920"/>
            </p14:xfrm>
          </p:contentPart>
        </mc:Choice>
        <mc:Fallback xmlns="">
          <p:pic>
            <p:nvPicPr>
              <p:cNvPr id="662" name="Ink 661">
                <a:extLst>
                  <a:ext uri="{FF2B5EF4-FFF2-40B4-BE49-F238E27FC236}">
                    <a16:creationId xmlns:a16="http://schemas.microsoft.com/office/drawing/2014/main" id="{215004C9-A578-4933-867E-FACE002649D7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207766" y="4621536"/>
                <a:ext cx="2027163" cy="655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85" name="Ink 684">
                <a:extLst>
                  <a:ext uri="{FF2B5EF4-FFF2-40B4-BE49-F238E27FC236}">
                    <a16:creationId xmlns:a16="http://schemas.microsoft.com/office/drawing/2014/main" id="{D31061ED-DAC4-4993-ABDA-6754A18072B6}"/>
                  </a:ext>
                </a:extLst>
              </p14:cNvPr>
              <p14:cNvContentPartPr/>
              <p14:nvPr/>
            </p14:nvContentPartPr>
            <p14:xfrm>
              <a:off x="3378928" y="5446301"/>
              <a:ext cx="138600" cy="10800"/>
            </p14:xfrm>
          </p:contentPart>
        </mc:Choice>
        <mc:Fallback xmlns="">
          <p:pic>
            <p:nvPicPr>
              <p:cNvPr id="685" name="Ink 684">
                <a:extLst>
                  <a:ext uri="{FF2B5EF4-FFF2-40B4-BE49-F238E27FC236}">
                    <a16:creationId xmlns:a16="http://schemas.microsoft.com/office/drawing/2014/main" id="{D31061ED-DAC4-4993-ABDA-6754A18072B6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369928" y="5437301"/>
                <a:ext cx="1562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86" name="Ink 685">
                <a:extLst>
                  <a:ext uri="{FF2B5EF4-FFF2-40B4-BE49-F238E27FC236}">
                    <a16:creationId xmlns:a16="http://schemas.microsoft.com/office/drawing/2014/main" id="{AD2410B3-B1D4-4A1D-A36C-7E5CB75163AE}"/>
                  </a:ext>
                </a:extLst>
              </p14:cNvPr>
              <p14:cNvContentPartPr/>
              <p14:nvPr/>
            </p14:nvContentPartPr>
            <p14:xfrm>
              <a:off x="3367048" y="5507141"/>
              <a:ext cx="155160" cy="3960"/>
            </p14:xfrm>
          </p:contentPart>
        </mc:Choice>
        <mc:Fallback xmlns="">
          <p:pic>
            <p:nvPicPr>
              <p:cNvPr id="686" name="Ink 685">
                <a:extLst>
                  <a:ext uri="{FF2B5EF4-FFF2-40B4-BE49-F238E27FC236}">
                    <a16:creationId xmlns:a16="http://schemas.microsoft.com/office/drawing/2014/main" id="{AD2410B3-B1D4-4A1D-A36C-7E5CB75163A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358408" y="5498141"/>
                <a:ext cx="17280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05" name="Ink 704">
                <a:extLst>
                  <a:ext uri="{FF2B5EF4-FFF2-40B4-BE49-F238E27FC236}">
                    <a16:creationId xmlns:a16="http://schemas.microsoft.com/office/drawing/2014/main" id="{1C037B12-9132-416F-8DE8-95F84D1E2F11}"/>
                  </a:ext>
                </a:extLst>
              </p14:cNvPr>
              <p14:cNvContentPartPr/>
              <p14:nvPr/>
            </p14:nvContentPartPr>
            <p14:xfrm>
              <a:off x="8754448" y="1661621"/>
              <a:ext cx="182160" cy="10440"/>
            </p14:xfrm>
          </p:contentPart>
        </mc:Choice>
        <mc:Fallback xmlns="">
          <p:pic>
            <p:nvPicPr>
              <p:cNvPr id="705" name="Ink 704">
                <a:extLst>
                  <a:ext uri="{FF2B5EF4-FFF2-40B4-BE49-F238E27FC236}">
                    <a16:creationId xmlns:a16="http://schemas.microsoft.com/office/drawing/2014/main" id="{1C037B12-9132-416F-8DE8-95F84D1E2F11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745808" y="1652981"/>
                <a:ext cx="19980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06" name="Ink 705">
                <a:extLst>
                  <a:ext uri="{FF2B5EF4-FFF2-40B4-BE49-F238E27FC236}">
                    <a16:creationId xmlns:a16="http://schemas.microsoft.com/office/drawing/2014/main" id="{9A3ADA83-6614-47BB-A6EF-52F2C5215EE7}"/>
                  </a:ext>
                </a:extLst>
              </p14:cNvPr>
              <p14:cNvContentPartPr/>
              <p14:nvPr/>
            </p14:nvContentPartPr>
            <p14:xfrm>
              <a:off x="8792608" y="1730021"/>
              <a:ext cx="126720" cy="95400"/>
            </p14:xfrm>
          </p:contentPart>
        </mc:Choice>
        <mc:Fallback xmlns="">
          <p:pic>
            <p:nvPicPr>
              <p:cNvPr id="706" name="Ink 705">
                <a:extLst>
                  <a:ext uri="{FF2B5EF4-FFF2-40B4-BE49-F238E27FC236}">
                    <a16:creationId xmlns:a16="http://schemas.microsoft.com/office/drawing/2014/main" id="{9A3ADA83-6614-47BB-A6EF-52F2C5215EE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783968" y="1721381"/>
                <a:ext cx="14436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07" name="Ink 706">
                <a:extLst>
                  <a:ext uri="{FF2B5EF4-FFF2-40B4-BE49-F238E27FC236}">
                    <a16:creationId xmlns:a16="http://schemas.microsoft.com/office/drawing/2014/main" id="{9F70DCBE-9517-40E2-BE08-7872FBB7BB1C}"/>
                  </a:ext>
                </a:extLst>
              </p14:cNvPr>
              <p14:cNvContentPartPr/>
              <p14:nvPr/>
            </p14:nvContentPartPr>
            <p14:xfrm>
              <a:off x="8740408" y="1457861"/>
              <a:ext cx="217800" cy="158040"/>
            </p14:xfrm>
          </p:contentPart>
        </mc:Choice>
        <mc:Fallback xmlns="">
          <p:pic>
            <p:nvPicPr>
              <p:cNvPr id="707" name="Ink 706">
                <a:extLst>
                  <a:ext uri="{FF2B5EF4-FFF2-40B4-BE49-F238E27FC236}">
                    <a16:creationId xmlns:a16="http://schemas.microsoft.com/office/drawing/2014/main" id="{9F70DCBE-9517-40E2-BE08-7872FBB7BB1C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8731408" y="1448861"/>
                <a:ext cx="23544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08" name="Ink 707">
                <a:extLst>
                  <a:ext uri="{FF2B5EF4-FFF2-40B4-BE49-F238E27FC236}">
                    <a16:creationId xmlns:a16="http://schemas.microsoft.com/office/drawing/2014/main" id="{751B9E9C-93ED-4EA8-8593-84D17C532B09}"/>
                  </a:ext>
                </a:extLst>
              </p14:cNvPr>
              <p14:cNvContentPartPr/>
              <p14:nvPr/>
            </p14:nvContentPartPr>
            <p14:xfrm>
              <a:off x="8495248" y="940181"/>
              <a:ext cx="577800" cy="320760"/>
            </p14:xfrm>
          </p:contentPart>
        </mc:Choice>
        <mc:Fallback xmlns="">
          <p:pic>
            <p:nvPicPr>
              <p:cNvPr id="708" name="Ink 707">
                <a:extLst>
                  <a:ext uri="{FF2B5EF4-FFF2-40B4-BE49-F238E27FC236}">
                    <a16:creationId xmlns:a16="http://schemas.microsoft.com/office/drawing/2014/main" id="{751B9E9C-93ED-4EA8-8593-84D17C532B09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486248" y="931533"/>
                <a:ext cx="618840" cy="409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49" name="Ink 748">
                <a:extLst>
                  <a:ext uri="{FF2B5EF4-FFF2-40B4-BE49-F238E27FC236}">
                    <a16:creationId xmlns:a16="http://schemas.microsoft.com/office/drawing/2014/main" id="{862687D8-CE69-4A53-B692-73C7445BE204}"/>
                  </a:ext>
                </a:extLst>
              </p14:cNvPr>
              <p14:cNvContentPartPr/>
              <p14:nvPr/>
            </p14:nvContentPartPr>
            <p14:xfrm>
              <a:off x="3440848" y="5891981"/>
              <a:ext cx="169560" cy="6840"/>
            </p14:xfrm>
          </p:contentPart>
        </mc:Choice>
        <mc:Fallback xmlns="">
          <p:pic>
            <p:nvPicPr>
              <p:cNvPr id="749" name="Ink 748">
                <a:extLst>
                  <a:ext uri="{FF2B5EF4-FFF2-40B4-BE49-F238E27FC236}">
                    <a16:creationId xmlns:a16="http://schemas.microsoft.com/office/drawing/2014/main" id="{862687D8-CE69-4A53-B692-73C7445BE204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432208" y="5883341"/>
                <a:ext cx="1872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50" name="Ink 749">
                <a:extLst>
                  <a:ext uri="{FF2B5EF4-FFF2-40B4-BE49-F238E27FC236}">
                    <a16:creationId xmlns:a16="http://schemas.microsoft.com/office/drawing/2014/main" id="{50D11B39-5922-490C-B054-B728877276EF}"/>
                  </a:ext>
                </a:extLst>
              </p14:cNvPr>
              <p14:cNvContentPartPr/>
              <p14:nvPr/>
            </p14:nvContentPartPr>
            <p14:xfrm>
              <a:off x="3492688" y="5939861"/>
              <a:ext cx="146880" cy="21960"/>
            </p14:xfrm>
          </p:contentPart>
        </mc:Choice>
        <mc:Fallback xmlns="">
          <p:pic>
            <p:nvPicPr>
              <p:cNvPr id="750" name="Ink 749">
                <a:extLst>
                  <a:ext uri="{FF2B5EF4-FFF2-40B4-BE49-F238E27FC236}">
                    <a16:creationId xmlns:a16="http://schemas.microsoft.com/office/drawing/2014/main" id="{50D11B39-5922-490C-B054-B728877276E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483688" y="5931221"/>
                <a:ext cx="1645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92" name="Ink 791">
                <a:extLst>
                  <a:ext uri="{FF2B5EF4-FFF2-40B4-BE49-F238E27FC236}">
                    <a16:creationId xmlns:a16="http://schemas.microsoft.com/office/drawing/2014/main" id="{455E81BB-41D0-4F50-AF2E-F4D3E04ADDC6}"/>
                  </a:ext>
                </a:extLst>
              </p14:cNvPr>
              <p14:cNvContentPartPr/>
              <p14:nvPr/>
            </p14:nvContentPartPr>
            <p14:xfrm>
              <a:off x="3737128" y="4526141"/>
              <a:ext cx="2818080" cy="1580040"/>
            </p14:xfrm>
          </p:contentPart>
        </mc:Choice>
        <mc:Fallback xmlns="">
          <p:pic>
            <p:nvPicPr>
              <p:cNvPr id="792" name="Ink 791">
                <a:extLst>
                  <a:ext uri="{FF2B5EF4-FFF2-40B4-BE49-F238E27FC236}">
                    <a16:creationId xmlns:a16="http://schemas.microsoft.com/office/drawing/2014/main" id="{455E81BB-41D0-4F50-AF2E-F4D3E04ADDC6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728129" y="4517501"/>
                <a:ext cx="2835718" cy="159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825" name="Ink 824">
                <a:extLst>
                  <a:ext uri="{FF2B5EF4-FFF2-40B4-BE49-F238E27FC236}">
                    <a16:creationId xmlns:a16="http://schemas.microsoft.com/office/drawing/2014/main" id="{1797E46F-CB2E-4E36-9C03-8A3E7997A128}"/>
                  </a:ext>
                </a:extLst>
              </p14:cNvPr>
              <p14:cNvContentPartPr/>
              <p14:nvPr/>
            </p14:nvContentPartPr>
            <p14:xfrm>
              <a:off x="6669688" y="4537661"/>
              <a:ext cx="2619000" cy="1463760"/>
            </p14:xfrm>
          </p:contentPart>
        </mc:Choice>
        <mc:Fallback xmlns="">
          <p:pic>
            <p:nvPicPr>
              <p:cNvPr id="825" name="Ink 824">
                <a:extLst>
                  <a:ext uri="{FF2B5EF4-FFF2-40B4-BE49-F238E27FC236}">
                    <a16:creationId xmlns:a16="http://schemas.microsoft.com/office/drawing/2014/main" id="{1797E46F-CB2E-4E36-9C03-8A3E7997A128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661048" y="4528663"/>
                <a:ext cx="2636640" cy="1481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6141D2C-3318-4550-8557-DAD12F4B100F}"/>
                  </a:ext>
                </a:extLst>
              </p14:cNvPr>
              <p14:cNvContentPartPr/>
              <p14:nvPr/>
            </p14:nvContentPartPr>
            <p14:xfrm>
              <a:off x="2402882" y="4349760"/>
              <a:ext cx="326160" cy="250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6141D2C-3318-4550-8557-DAD12F4B100F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393892" y="4341120"/>
                <a:ext cx="343781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697A4CA-EA29-4BC8-9A48-1256A247AA2E}"/>
                  </a:ext>
                </a:extLst>
              </p14:cNvPr>
              <p14:cNvContentPartPr/>
              <p14:nvPr/>
            </p14:nvContentPartPr>
            <p14:xfrm>
              <a:off x="1895282" y="4527960"/>
              <a:ext cx="437400" cy="183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697A4CA-EA29-4BC8-9A48-1256A247AA2E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886282" y="4519303"/>
                <a:ext cx="455040" cy="201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301D15B-91D2-4A50-9F41-0003B9F0A196}"/>
                  </a:ext>
                </a:extLst>
              </p14:cNvPr>
              <p14:cNvContentPartPr/>
              <p14:nvPr/>
            </p14:nvContentPartPr>
            <p14:xfrm>
              <a:off x="4878242" y="3116106"/>
              <a:ext cx="83160" cy="151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301D15B-91D2-4A50-9F41-0003B9F0A196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869242" y="3107106"/>
                <a:ext cx="1008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161D579-7347-40B2-A8F6-D96CE6463DD6}"/>
                  </a:ext>
                </a:extLst>
              </p14:cNvPr>
              <p14:cNvContentPartPr/>
              <p14:nvPr/>
            </p14:nvContentPartPr>
            <p14:xfrm>
              <a:off x="5463602" y="3840000"/>
              <a:ext cx="581040" cy="2077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161D579-7347-40B2-A8F6-D96CE6463DD6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454962" y="3831000"/>
                <a:ext cx="59868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A10124A-5565-4EEB-9128-387212767758}"/>
                  </a:ext>
                </a:extLst>
              </p14:cNvPr>
              <p14:cNvContentPartPr/>
              <p14:nvPr/>
            </p14:nvContentPartPr>
            <p14:xfrm>
              <a:off x="4083002" y="3967800"/>
              <a:ext cx="1201680" cy="486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A10124A-5565-4EEB-9128-387212767758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074362" y="3959160"/>
                <a:ext cx="121932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1FC9E5A-E1E1-4DD2-ACCB-1C538B3E5664}"/>
                  </a:ext>
                </a:extLst>
              </p14:cNvPr>
              <p14:cNvContentPartPr/>
              <p14:nvPr/>
            </p14:nvContentPartPr>
            <p14:xfrm>
              <a:off x="6137522" y="3704640"/>
              <a:ext cx="515520" cy="243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1FC9E5A-E1E1-4DD2-ACCB-1C538B3E5664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128522" y="3695987"/>
                <a:ext cx="533160" cy="261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DE1A714-4D40-42A8-BAB3-055C743EB4AB}"/>
                  </a:ext>
                </a:extLst>
              </p14:cNvPr>
              <p14:cNvContentPartPr/>
              <p14:nvPr/>
            </p14:nvContentPartPr>
            <p14:xfrm>
              <a:off x="3024242" y="5039160"/>
              <a:ext cx="2229120" cy="6127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DE1A714-4D40-42A8-BAB3-055C743EB4AB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015601" y="5030520"/>
                <a:ext cx="2246763" cy="63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71C5A1E-7936-4623-A077-B737C91EC500}"/>
                  </a:ext>
                </a:extLst>
              </p14:cNvPr>
              <p14:cNvContentPartPr/>
              <p14:nvPr/>
            </p14:nvContentPartPr>
            <p14:xfrm>
              <a:off x="2145482" y="5393760"/>
              <a:ext cx="476640" cy="2487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71C5A1E-7936-4623-A077-B737C91EC500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136842" y="5385120"/>
                <a:ext cx="49428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C9D2F3C-0FF9-42C3-B0BA-47C4E3FAF978}"/>
                  </a:ext>
                </a:extLst>
              </p14:cNvPr>
              <p14:cNvContentPartPr/>
              <p14:nvPr/>
            </p14:nvContentPartPr>
            <p14:xfrm>
              <a:off x="2150522" y="5691480"/>
              <a:ext cx="293760" cy="234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C9D2F3C-0FF9-42C3-B0BA-47C4E3FAF978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141882" y="5682840"/>
                <a:ext cx="31140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ABBBF0C1-D84F-429F-AC49-182A3AC42D91}"/>
                  </a:ext>
                </a:extLst>
              </p14:cNvPr>
              <p14:cNvContentPartPr/>
              <p14:nvPr/>
            </p14:nvContentPartPr>
            <p14:xfrm>
              <a:off x="2194082" y="5775720"/>
              <a:ext cx="251640" cy="1587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ABBBF0C1-D84F-429F-AC49-182A3AC42D91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185442" y="5766720"/>
                <a:ext cx="26928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55B4246-B636-409D-85DC-3A919012C56C}"/>
                  </a:ext>
                </a:extLst>
              </p14:cNvPr>
              <p14:cNvContentPartPr/>
              <p14:nvPr/>
            </p14:nvContentPartPr>
            <p14:xfrm>
              <a:off x="552523" y="2942810"/>
              <a:ext cx="3896280" cy="10602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55B4246-B636-409D-85DC-3A919012C56C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43882" y="2933810"/>
                <a:ext cx="3913922" cy="10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4404049-1D32-4918-985A-B319856A0281}"/>
                  </a:ext>
                </a:extLst>
              </p14:cNvPr>
              <p14:cNvContentPartPr/>
              <p14:nvPr/>
            </p14:nvContentPartPr>
            <p14:xfrm>
              <a:off x="549283" y="4704650"/>
              <a:ext cx="2100600" cy="1810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4404049-1D32-4918-985A-B319856A0281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540643" y="4695650"/>
                <a:ext cx="21182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D583B2F-C79E-49F1-8BB1-21FBCAD9AE0E}"/>
                  </a:ext>
                </a:extLst>
              </p14:cNvPr>
              <p14:cNvContentPartPr/>
              <p14:nvPr/>
            </p14:nvContentPartPr>
            <p14:xfrm>
              <a:off x="6703843" y="3087530"/>
              <a:ext cx="150120" cy="2095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D583B2F-C79E-49F1-8BB1-21FBCAD9AE0E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6695203" y="3078530"/>
                <a:ext cx="16776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2B02EC2-D74B-47A5-8ACC-5A927A53BC54}"/>
                  </a:ext>
                </a:extLst>
              </p14:cNvPr>
              <p14:cNvContentPartPr/>
              <p14:nvPr/>
            </p14:nvContentPartPr>
            <p14:xfrm>
              <a:off x="6337003" y="3098690"/>
              <a:ext cx="189360" cy="15192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2B02EC2-D74B-47A5-8ACC-5A927A53BC54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328363" y="3090050"/>
                <a:ext cx="20700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1B06739-2B8B-4A76-917B-88688D01C583}"/>
                  </a:ext>
                </a:extLst>
              </p14:cNvPr>
              <p14:cNvContentPartPr/>
              <p14:nvPr/>
            </p14:nvContentPartPr>
            <p14:xfrm>
              <a:off x="8568643" y="832130"/>
              <a:ext cx="598680" cy="107784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1B06739-2B8B-4A76-917B-88688D01C583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8559643" y="823490"/>
                <a:ext cx="616320" cy="10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350F1E7-B6AE-4C10-A681-BEB8990D26A8}"/>
                  </a:ext>
                </a:extLst>
              </p14:cNvPr>
              <p14:cNvContentPartPr/>
              <p14:nvPr/>
            </p14:nvContentPartPr>
            <p14:xfrm>
              <a:off x="7645603" y="819890"/>
              <a:ext cx="105120" cy="9324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350F1E7-B6AE-4C10-A681-BEB8990D26A8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636963" y="810890"/>
                <a:ext cx="12276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EF150D6F-91FD-493C-B722-02DCCC57437E}"/>
                  </a:ext>
                </a:extLst>
              </p14:cNvPr>
              <p14:cNvContentPartPr/>
              <p14:nvPr/>
            </p14:nvContentPartPr>
            <p14:xfrm>
              <a:off x="5211865" y="683174"/>
              <a:ext cx="1199880" cy="111204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EF150D6F-91FD-493C-B722-02DCCC57437E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203222" y="674174"/>
                <a:ext cx="1217525" cy="11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D6781E13-CC12-41CB-96CD-1169011F5A7F}"/>
                  </a:ext>
                </a:extLst>
              </p14:cNvPr>
              <p14:cNvContentPartPr/>
              <p14:nvPr/>
            </p14:nvContentPartPr>
            <p14:xfrm>
              <a:off x="6502105" y="1151174"/>
              <a:ext cx="353520" cy="26892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D6781E13-CC12-41CB-96CD-1169011F5A7F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493465" y="1142186"/>
                <a:ext cx="371160" cy="28653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7625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7D176A6-8FB0-4752-A903-C7CF8A77E85E}"/>
                  </a:ext>
                </a:extLst>
              </p14:cNvPr>
              <p14:cNvContentPartPr/>
              <p14:nvPr/>
            </p14:nvContentPartPr>
            <p14:xfrm>
              <a:off x="1351017" y="2789853"/>
              <a:ext cx="1086480" cy="3387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7D176A6-8FB0-4752-A903-C7CF8A77E8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42017" y="2780853"/>
                <a:ext cx="110412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6F7DAFF-66AF-4946-AF54-BA37A00D2CC1}"/>
                  </a:ext>
                </a:extLst>
              </p14:cNvPr>
              <p14:cNvContentPartPr/>
              <p14:nvPr/>
            </p14:nvContentPartPr>
            <p14:xfrm>
              <a:off x="868617" y="2913693"/>
              <a:ext cx="326520" cy="2552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6F7DAFF-66AF-4946-AF54-BA37A00D2CC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9607" y="2904680"/>
                <a:ext cx="344179" cy="2729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A3C7605-6D2F-4B1D-9750-AA4DCF51A9D3}"/>
                  </a:ext>
                </a:extLst>
              </p14:cNvPr>
              <p14:cNvContentPartPr/>
              <p14:nvPr/>
            </p14:nvContentPartPr>
            <p14:xfrm>
              <a:off x="2661417" y="2684733"/>
              <a:ext cx="1658160" cy="4478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A3C7605-6D2F-4B1D-9750-AA4DCF51A9D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52419" y="2675733"/>
                <a:ext cx="1675796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AC14FB7-6246-489A-B7DD-69FBB95C5959}"/>
                  </a:ext>
                </a:extLst>
              </p14:cNvPr>
              <p14:cNvContentPartPr/>
              <p14:nvPr/>
            </p14:nvContentPartPr>
            <p14:xfrm>
              <a:off x="4818897" y="2842053"/>
              <a:ext cx="239760" cy="3247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AC14FB7-6246-489A-B7DD-69FBB95C595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09897" y="2833043"/>
                <a:ext cx="257400" cy="342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CBA1CE8-3E1E-49E8-9279-4D7544F59C9E}"/>
                  </a:ext>
                </a:extLst>
              </p14:cNvPr>
              <p14:cNvContentPartPr/>
              <p14:nvPr/>
            </p14:nvContentPartPr>
            <p14:xfrm>
              <a:off x="5218137" y="2964813"/>
              <a:ext cx="140040" cy="183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CBA1CE8-3E1E-49E8-9279-4D7544F59C9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09137" y="2955986"/>
                <a:ext cx="157680" cy="35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827273F-12D0-47D2-8A4A-4321F0CE64F0}"/>
                  </a:ext>
                </a:extLst>
              </p14:cNvPr>
              <p14:cNvContentPartPr/>
              <p14:nvPr/>
            </p14:nvContentPartPr>
            <p14:xfrm>
              <a:off x="5198697" y="3033933"/>
              <a:ext cx="163080" cy="115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827273F-12D0-47D2-8A4A-4321F0CE64F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89677" y="3024933"/>
                <a:ext cx="180759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FB2278F-C729-4AA8-8A6F-77A090F88D9A}"/>
                  </a:ext>
                </a:extLst>
              </p14:cNvPr>
              <p14:cNvContentPartPr/>
              <p14:nvPr/>
            </p14:nvContentPartPr>
            <p14:xfrm>
              <a:off x="5505057" y="2646213"/>
              <a:ext cx="524880" cy="5925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FB2278F-C729-4AA8-8A6F-77A090F88D9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96057" y="2637213"/>
                <a:ext cx="542520" cy="61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7AFDF11-A368-4F61-8DDD-E3049525FECF}"/>
                  </a:ext>
                </a:extLst>
              </p14:cNvPr>
              <p14:cNvContentPartPr/>
              <p14:nvPr/>
            </p14:nvContentPartPr>
            <p14:xfrm>
              <a:off x="6103017" y="2541813"/>
              <a:ext cx="879120" cy="44100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7AFDF11-A368-4F61-8DDD-E3049525FEC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94017" y="2532813"/>
                <a:ext cx="896760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539B3C39-362C-4B24-BD49-D3B0A99D9F81}"/>
                  </a:ext>
                </a:extLst>
              </p14:cNvPr>
              <p14:cNvContentPartPr/>
              <p14:nvPr/>
            </p14:nvContentPartPr>
            <p14:xfrm>
              <a:off x="1792737" y="3845373"/>
              <a:ext cx="642240" cy="29232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539B3C39-362C-4B24-BD49-D3B0A99D9F8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83737" y="3836373"/>
                <a:ext cx="65988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A9FAF97E-EB0D-4C10-A783-7BD4AF4DF323}"/>
                  </a:ext>
                </a:extLst>
              </p14:cNvPr>
              <p14:cNvContentPartPr/>
              <p14:nvPr/>
            </p14:nvContentPartPr>
            <p14:xfrm>
              <a:off x="1060137" y="3795693"/>
              <a:ext cx="581760" cy="28836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A9FAF97E-EB0D-4C10-A783-7BD4AF4DF32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51137" y="3786693"/>
                <a:ext cx="59940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771FA94F-B69C-4749-AC49-46BEE91E7B97}"/>
                  </a:ext>
                </a:extLst>
              </p14:cNvPr>
              <p14:cNvContentPartPr/>
              <p14:nvPr/>
            </p14:nvContentPartPr>
            <p14:xfrm>
              <a:off x="4451143" y="3552333"/>
              <a:ext cx="698760" cy="30744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771FA94F-B69C-4749-AC49-46BEE91E7B9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42143" y="3543322"/>
                <a:ext cx="716400" cy="325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A6B42296-253D-46B0-B673-371CB84D614A}"/>
                  </a:ext>
                </a:extLst>
              </p14:cNvPr>
              <p14:cNvContentPartPr/>
              <p14:nvPr/>
            </p14:nvContentPartPr>
            <p14:xfrm>
              <a:off x="7127743" y="3466653"/>
              <a:ext cx="245520" cy="24624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A6B42296-253D-46B0-B673-371CB84D614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118743" y="3457640"/>
                <a:ext cx="263160" cy="2639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67CF895D-3E0E-4872-AB1F-2A9B18B93B95}"/>
                  </a:ext>
                </a:extLst>
              </p14:cNvPr>
              <p14:cNvContentPartPr/>
              <p14:nvPr/>
            </p14:nvContentPartPr>
            <p14:xfrm>
              <a:off x="5231983" y="3389253"/>
              <a:ext cx="1737720" cy="52668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67CF895D-3E0E-4872-AB1F-2A9B18B93B9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22983" y="3380253"/>
                <a:ext cx="1755360" cy="54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362285BA-7926-496F-A03D-5F578FC5DF95}"/>
                  </a:ext>
                </a:extLst>
              </p14:cNvPr>
              <p14:cNvContentPartPr/>
              <p14:nvPr/>
            </p14:nvContentPartPr>
            <p14:xfrm>
              <a:off x="7480903" y="3308613"/>
              <a:ext cx="1373760" cy="34020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362285BA-7926-496F-A03D-5F578FC5DF9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471903" y="3299613"/>
                <a:ext cx="139140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A90B36C8-8987-4AD4-9D78-8BAF6BF9FC94}"/>
                  </a:ext>
                </a:extLst>
              </p14:cNvPr>
              <p14:cNvContentPartPr/>
              <p14:nvPr/>
            </p14:nvContentPartPr>
            <p14:xfrm>
              <a:off x="9077863" y="3287733"/>
              <a:ext cx="127800" cy="15876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A90B36C8-8987-4AD4-9D78-8BAF6BF9FC9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068838" y="3278733"/>
                <a:ext cx="14549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DB0659B2-FE12-4F37-B4D4-25049462592B}"/>
                  </a:ext>
                </a:extLst>
              </p14:cNvPr>
              <p14:cNvContentPartPr/>
              <p14:nvPr/>
            </p14:nvContentPartPr>
            <p14:xfrm>
              <a:off x="7881857" y="3356152"/>
              <a:ext cx="83160" cy="1512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DB0659B2-FE12-4F37-B4D4-25049462592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872857" y="3347152"/>
                <a:ext cx="1008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D7493B6A-7437-44C9-BD86-7A9B2FD6617E}"/>
                  </a:ext>
                </a:extLst>
              </p14:cNvPr>
              <p14:cNvContentPartPr/>
              <p14:nvPr/>
            </p14:nvContentPartPr>
            <p14:xfrm>
              <a:off x="8970417" y="3339213"/>
              <a:ext cx="119520" cy="22716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D7493B6A-7437-44C9-BD86-7A9B2FD6617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961417" y="3330213"/>
                <a:ext cx="13716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20110015-A6D4-4CCD-A002-3055103CAAF8}"/>
                  </a:ext>
                </a:extLst>
              </p14:cNvPr>
              <p14:cNvContentPartPr/>
              <p14:nvPr/>
            </p14:nvContentPartPr>
            <p14:xfrm>
              <a:off x="2524257" y="3646293"/>
              <a:ext cx="5302080" cy="2084400"/>
            </p14:xfrm>
          </p:contentPart>
        </mc:Choice>
        <mc:Fallback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20110015-A6D4-4CCD-A002-3055103CAAF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15258" y="3637293"/>
                <a:ext cx="5319719" cy="21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5B371E87-E635-4C2B-B219-7E058679AFC2}"/>
                  </a:ext>
                </a:extLst>
              </p14:cNvPr>
              <p14:cNvContentPartPr/>
              <p14:nvPr/>
            </p14:nvContentPartPr>
            <p14:xfrm>
              <a:off x="188203" y="100970"/>
              <a:ext cx="9063000" cy="2323800"/>
            </p14:xfrm>
          </p:contentPart>
        </mc:Choice>
        <mc:Fallback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5B371E87-E635-4C2B-B219-7E058679AFC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79203" y="92330"/>
                <a:ext cx="9080640" cy="234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0521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DF7E071-509D-4D7D-89BF-6B8BF0227928}"/>
                  </a:ext>
                </a:extLst>
              </p14:cNvPr>
              <p14:cNvContentPartPr/>
              <p14:nvPr/>
            </p14:nvContentPartPr>
            <p14:xfrm>
              <a:off x="625202" y="81240"/>
              <a:ext cx="2714400" cy="495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DF7E071-509D-4D7D-89BF-6B8BF022792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6562" y="72240"/>
                <a:ext cx="2732040" cy="5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1CAC484-36D7-4094-8862-99E011A632D6}"/>
                  </a:ext>
                </a:extLst>
              </p14:cNvPr>
              <p14:cNvContentPartPr/>
              <p14:nvPr/>
            </p14:nvContentPartPr>
            <p14:xfrm>
              <a:off x="3007322" y="772440"/>
              <a:ext cx="621720" cy="2422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1CAC484-36D7-4094-8862-99E011A632D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98682" y="763800"/>
                <a:ext cx="63936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7E2D75F-8CC8-4393-9C39-DCFEEC40C719}"/>
                  </a:ext>
                </a:extLst>
              </p14:cNvPr>
              <p14:cNvContentPartPr/>
              <p14:nvPr/>
            </p14:nvContentPartPr>
            <p14:xfrm>
              <a:off x="1638242" y="866400"/>
              <a:ext cx="1048320" cy="243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7E2D75F-8CC8-4393-9C39-DCFEEC40C71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29602" y="857387"/>
                <a:ext cx="1065960" cy="261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517B3AB-5B34-4DC2-9EB7-681D84151471}"/>
                  </a:ext>
                </a:extLst>
              </p14:cNvPr>
              <p14:cNvContentPartPr/>
              <p14:nvPr/>
            </p14:nvContentPartPr>
            <p14:xfrm>
              <a:off x="4612202" y="788280"/>
              <a:ext cx="450720" cy="1216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517B3AB-5B34-4DC2-9EB7-681D841514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03202" y="779280"/>
                <a:ext cx="46836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F27547A-9841-4D07-82AE-C7892782A3D3}"/>
                  </a:ext>
                </a:extLst>
              </p14:cNvPr>
              <p14:cNvContentPartPr/>
              <p14:nvPr/>
            </p14:nvContentPartPr>
            <p14:xfrm>
              <a:off x="3927122" y="717360"/>
              <a:ext cx="407160" cy="2113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F27547A-9841-4D07-82AE-C7892782A3D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18482" y="708720"/>
                <a:ext cx="4248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3A3E2E4-F644-4CAC-8E5F-04C877238BAE}"/>
                  </a:ext>
                </a:extLst>
              </p14:cNvPr>
              <p14:cNvContentPartPr/>
              <p14:nvPr/>
            </p14:nvContentPartPr>
            <p14:xfrm>
              <a:off x="5327882" y="681720"/>
              <a:ext cx="1323720" cy="2152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3A3E2E4-F644-4CAC-8E5F-04C877238BA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19240" y="672735"/>
                <a:ext cx="1341365" cy="232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C3F9170-A830-4276-8FDF-805A279D6658}"/>
                  </a:ext>
                </a:extLst>
              </p14:cNvPr>
              <p14:cNvContentPartPr/>
              <p14:nvPr/>
            </p14:nvContentPartPr>
            <p14:xfrm>
              <a:off x="1736522" y="1395960"/>
              <a:ext cx="465120" cy="272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C3F9170-A830-4276-8FDF-805A279D665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27522" y="1387320"/>
                <a:ext cx="48276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943F1C00-8E8C-49BE-B869-72CB496CE245}"/>
                  </a:ext>
                </a:extLst>
              </p14:cNvPr>
              <p14:cNvContentPartPr/>
              <p14:nvPr/>
            </p14:nvContentPartPr>
            <p14:xfrm>
              <a:off x="2360042" y="1369320"/>
              <a:ext cx="615960" cy="2365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943F1C00-8E8C-49BE-B869-72CB496CE24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51042" y="1360320"/>
                <a:ext cx="63360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3799AA3-0377-4DDE-9D09-A36DEA61EE40}"/>
                  </a:ext>
                </a:extLst>
              </p14:cNvPr>
              <p14:cNvContentPartPr/>
              <p14:nvPr/>
            </p14:nvContentPartPr>
            <p14:xfrm>
              <a:off x="1397042" y="1506120"/>
              <a:ext cx="201600" cy="1980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3799AA3-0377-4DDE-9D09-A36DEA61EE4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88058" y="1497480"/>
                <a:ext cx="219209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E0C98353-1860-4540-9965-B4490555A679}"/>
                  </a:ext>
                </a:extLst>
              </p14:cNvPr>
              <p14:cNvContentPartPr/>
              <p14:nvPr/>
            </p14:nvContentPartPr>
            <p14:xfrm>
              <a:off x="1237202" y="934080"/>
              <a:ext cx="216720" cy="2872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E0C98353-1860-4540-9965-B4490555A67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28548" y="925440"/>
                <a:ext cx="234389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655482AB-8CBA-4B31-832C-286510CB67AC}"/>
                  </a:ext>
                </a:extLst>
              </p14:cNvPr>
              <p14:cNvContentPartPr/>
              <p14:nvPr/>
            </p14:nvContentPartPr>
            <p14:xfrm>
              <a:off x="3130442" y="1095360"/>
              <a:ext cx="6073920" cy="238176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655482AB-8CBA-4B31-832C-286510CB67A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21442" y="1086360"/>
                <a:ext cx="6091560" cy="239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5C71CBD1-44CF-4D0F-AF09-868CE3E2F628}"/>
                  </a:ext>
                </a:extLst>
              </p14:cNvPr>
              <p14:cNvContentPartPr/>
              <p14:nvPr/>
            </p14:nvContentPartPr>
            <p14:xfrm>
              <a:off x="2310722" y="3668640"/>
              <a:ext cx="964440" cy="38340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5C71CBD1-44CF-4D0F-AF09-868CE3E2F62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01725" y="3659992"/>
                <a:ext cx="982073" cy="4010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62BADDD5-55AC-43DE-A792-140CAB51066F}"/>
                  </a:ext>
                </a:extLst>
              </p14:cNvPr>
              <p14:cNvContentPartPr/>
              <p14:nvPr/>
            </p14:nvContentPartPr>
            <p14:xfrm>
              <a:off x="1098242" y="3727320"/>
              <a:ext cx="1026720" cy="29196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62BADDD5-55AC-43DE-A792-140CAB51066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89242" y="3718320"/>
                <a:ext cx="104436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818C7EAC-AA15-4702-A8B5-06F6EFA71842}"/>
                  </a:ext>
                </a:extLst>
              </p14:cNvPr>
              <p14:cNvContentPartPr/>
              <p14:nvPr/>
            </p14:nvContentPartPr>
            <p14:xfrm>
              <a:off x="3666482" y="3681600"/>
              <a:ext cx="830160" cy="28980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818C7EAC-AA15-4702-A8B5-06F6EFA7184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57482" y="3672960"/>
                <a:ext cx="84780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FC8DFB70-5F85-44DD-B214-48ACF30A2D25}"/>
                  </a:ext>
                </a:extLst>
              </p14:cNvPr>
              <p14:cNvContentPartPr/>
              <p14:nvPr/>
            </p14:nvContentPartPr>
            <p14:xfrm>
              <a:off x="3389642" y="3680520"/>
              <a:ext cx="121320" cy="35100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FC8DFB70-5F85-44DD-B214-48ACF30A2D2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380642" y="3671880"/>
                <a:ext cx="13896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8F5495DA-B5D2-488A-97C0-A3A463AFF9DD}"/>
                  </a:ext>
                </a:extLst>
              </p14:cNvPr>
              <p14:cNvContentPartPr/>
              <p14:nvPr/>
            </p14:nvContentPartPr>
            <p14:xfrm>
              <a:off x="5426162" y="3694560"/>
              <a:ext cx="1093320" cy="23976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8F5495DA-B5D2-488A-97C0-A3A463AFF9D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417519" y="3685560"/>
                <a:ext cx="1110966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EB767316-EE84-4C25-912E-DBFF8557BF8B}"/>
                  </a:ext>
                </a:extLst>
              </p14:cNvPr>
              <p14:cNvContentPartPr/>
              <p14:nvPr/>
            </p14:nvContentPartPr>
            <p14:xfrm>
              <a:off x="4750082" y="3740280"/>
              <a:ext cx="451080" cy="18180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EB767316-EE84-4C25-912E-DBFF8557BF8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741442" y="3731640"/>
                <a:ext cx="4687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0703DB94-C640-46A3-B6A4-DCAB52593258}"/>
                  </a:ext>
                </a:extLst>
              </p14:cNvPr>
              <p14:cNvContentPartPr/>
              <p14:nvPr/>
            </p14:nvContentPartPr>
            <p14:xfrm>
              <a:off x="8050202" y="3813000"/>
              <a:ext cx="161280" cy="15084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0703DB94-C640-46A3-B6A4-DCAB5259325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041202" y="3804000"/>
                <a:ext cx="1789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5E260E6C-B531-496E-B96B-FE27C08C20AD}"/>
                  </a:ext>
                </a:extLst>
              </p14:cNvPr>
              <p14:cNvContentPartPr/>
              <p14:nvPr/>
            </p14:nvContentPartPr>
            <p14:xfrm>
              <a:off x="6691562" y="3733800"/>
              <a:ext cx="1214640" cy="31428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5E260E6C-B531-496E-B96B-FE27C08C20A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682562" y="3725160"/>
                <a:ext cx="123228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7D1A533A-1A77-4F5C-AD08-38DE12A31858}"/>
                  </a:ext>
                </a:extLst>
              </p14:cNvPr>
              <p14:cNvContentPartPr/>
              <p14:nvPr/>
            </p14:nvContentPartPr>
            <p14:xfrm>
              <a:off x="8359442" y="3680880"/>
              <a:ext cx="547920" cy="28152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7D1A533A-1A77-4F5C-AD08-38DE12A3185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350442" y="3672240"/>
                <a:ext cx="56556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F7CA0187-E593-4402-9036-7D75C04B5C18}"/>
                  </a:ext>
                </a:extLst>
              </p14:cNvPr>
              <p14:cNvContentPartPr/>
              <p14:nvPr/>
            </p14:nvContentPartPr>
            <p14:xfrm>
              <a:off x="8487242" y="4048080"/>
              <a:ext cx="578520" cy="15804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F7CA0187-E593-4402-9036-7D75C04B5C1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478602" y="4039100"/>
                <a:ext cx="596160" cy="1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6AD0ED70-F0B9-49CE-8D24-4C5A861B9332}"/>
                  </a:ext>
                </a:extLst>
              </p14:cNvPr>
              <p14:cNvContentPartPr/>
              <p14:nvPr/>
            </p14:nvContentPartPr>
            <p14:xfrm>
              <a:off x="2190482" y="4371360"/>
              <a:ext cx="557280" cy="249840"/>
            </p14:xfrm>
          </p:contentPart>
        </mc:Choice>
        <mc:Fallback xmlns=""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6AD0ED70-F0B9-49CE-8D24-4C5A861B933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181488" y="4362360"/>
                <a:ext cx="574909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FEAF258E-ABFB-4B60-B230-725A380ADC90}"/>
                  </a:ext>
                </a:extLst>
              </p14:cNvPr>
              <p14:cNvContentPartPr/>
              <p14:nvPr/>
            </p14:nvContentPartPr>
            <p14:xfrm>
              <a:off x="1287962" y="4428600"/>
              <a:ext cx="627840" cy="235080"/>
            </p14:xfrm>
          </p:contentPart>
        </mc:Choice>
        <mc:Fallback xmlns=""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FEAF258E-ABFB-4B60-B230-725A380ADC9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279322" y="4419614"/>
                <a:ext cx="645480" cy="2526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5DAE2307-26BA-47A5-A13F-859A5D787CF6}"/>
                  </a:ext>
                </a:extLst>
              </p14:cNvPr>
              <p14:cNvContentPartPr/>
              <p14:nvPr/>
            </p14:nvContentPartPr>
            <p14:xfrm>
              <a:off x="776042" y="4515000"/>
              <a:ext cx="313920" cy="189360"/>
            </p14:xfrm>
          </p:contentPart>
        </mc:Choice>
        <mc:Fallback xmlns=""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5DAE2307-26BA-47A5-A13F-859A5D787CF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67042" y="4506344"/>
                <a:ext cx="331560" cy="207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23744247-B1BF-4D40-BDF1-3F781A1B2C2B}"/>
                  </a:ext>
                </a:extLst>
              </p14:cNvPr>
              <p14:cNvContentPartPr/>
              <p14:nvPr/>
            </p14:nvContentPartPr>
            <p14:xfrm>
              <a:off x="4643162" y="4405200"/>
              <a:ext cx="259920" cy="125640"/>
            </p14:xfrm>
          </p:contentPart>
        </mc:Choice>
        <mc:Fallback xmlns=""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23744247-B1BF-4D40-BDF1-3F781A1B2C2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634522" y="4396200"/>
                <a:ext cx="2775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3242E9A9-ECDA-4ACC-BC4D-CD65E8CCD8E0}"/>
                  </a:ext>
                </a:extLst>
              </p14:cNvPr>
              <p14:cNvContentPartPr/>
              <p14:nvPr/>
            </p14:nvContentPartPr>
            <p14:xfrm>
              <a:off x="4758002" y="4310880"/>
              <a:ext cx="7920" cy="18360"/>
            </p14:xfrm>
          </p:contentPart>
        </mc:Choice>
        <mc:Fallback xmlns=""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3242E9A9-ECDA-4ACC-BC4D-CD65E8CCD8E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749362" y="4301880"/>
                <a:ext cx="25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C00DE998-6234-4580-9A3D-4DB74C1273E3}"/>
                  </a:ext>
                </a:extLst>
              </p14:cNvPr>
              <p14:cNvContentPartPr/>
              <p14:nvPr/>
            </p14:nvContentPartPr>
            <p14:xfrm>
              <a:off x="3380642" y="4384680"/>
              <a:ext cx="1101960" cy="196200"/>
            </p14:xfrm>
          </p:contentPart>
        </mc:Choice>
        <mc:Fallback xmlns=""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C00DE998-6234-4580-9A3D-4DB74C1273E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372002" y="4376040"/>
                <a:ext cx="111960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907C66FC-6814-4C6A-A2DF-2F3A02549A36}"/>
                  </a:ext>
                </a:extLst>
              </p14:cNvPr>
              <p14:cNvContentPartPr/>
              <p14:nvPr/>
            </p14:nvContentPartPr>
            <p14:xfrm>
              <a:off x="2957282" y="4437600"/>
              <a:ext cx="275040" cy="145080"/>
            </p14:xfrm>
          </p:contentPart>
        </mc:Choice>
        <mc:Fallback xmlns=""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907C66FC-6814-4C6A-A2DF-2F3A02549A3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948294" y="4428960"/>
                <a:ext cx="292657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ABB0502C-13C1-477C-941C-16BC5F4BCAFF}"/>
                  </a:ext>
                </a:extLst>
              </p14:cNvPr>
              <p14:cNvContentPartPr/>
              <p14:nvPr/>
            </p14:nvContentPartPr>
            <p14:xfrm>
              <a:off x="5061842" y="4250400"/>
              <a:ext cx="1460520" cy="256680"/>
            </p14:xfrm>
          </p:contentPart>
        </mc:Choice>
        <mc:Fallback xmlns=""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ABB0502C-13C1-477C-941C-16BC5F4BCAF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053200" y="4241400"/>
                <a:ext cx="1478164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E0EA4DC9-AD18-4D35-8259-E052E5A2CADA}"/>
                  </a:ext>
                </a:extLst>
              </p14:cNvPr>
              <p14:cNvContentPartPr/>
              <p14:nvPr/>
            </p14:nvContentPartPr>
            <p14:xfrm>
              <a:off x="6753122" y="4327800"/>
              <a:ext cx="479880" cy="109800"/>
            </p14:xfrm>
          </p:contentPart>
        </mc:Choice>
        <mc:Fallback xmlns=""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E0EA4DC9-AD18-4D35-8259-E052E5A2CAD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744122" y="4318800"/>
                <a:ext cx="4975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43" name="Ink 342">
                <a:extLst>
                  <a:ext uri="{FF2B5EF4-FFF2-40B4-BE49-F238E27FC236}">
                    <a16:creationId xmlns:a16="http://schemas.microsoft.com/office/drawing/2014/main" id="{2FDF0472-59D2-47ED-83BC-60C40BE00BE4}"/>
                  </a:ext>
                </a:extLst>
              </p14:cNvPr>
              <p14:cNvContentPartPr/>
              <p14:nvPr/>
            </p14:nvContentPartPr>
            <p14:xfrm>
              <a:off x="7398962" y="4250400"/>
              <a:ext cx="303840" cy="200880"/>
            </p14:xfrm>
          </p:contentPart>
        </mc:Choice>
        <mc:Fallback xmlns="">
          <p:pic>
            <p:nvPicPr>
              <p:cNvPr id="343" name="Ink 342">
                <a:extLst>
                  <a:ext uri="{FF2B5EF4-FFF2-40B4-BE49-F238E27FC236}">
                    <a16:creationId xmlns:a16="http://schemas.microsoft.com/office/drawing/2014/main" id="{2FDF0472-59D2-47ED-83BC-60C40BE00BE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390322" y="4241400"/>
                <a:ext cx="32148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63" name="Ink 362">
                <a:extLst>
                  <a:ext uri="{FF2B5EF4-FFF2-40B4-BE49-F238E27FC236}">
                    <a16:creationId xmlns:a16="http://schemas.microsoft.com/office/drawing/2014/main" id="{252393D3-5ECF-476F-A9BD-BA518B85129F}"/>
                  </a:ext>
                </a:extLst>
              </p14:cNvPr>
              <p14:cNvContentPartPr/>
              <p14:nvPr/>
            </p14:nvContentPartPr>
            <p14:xfrm>
              <a:off x="3601322" y="4747200"/>
              <a:ext cx="625680" cy="246240"/>
            </p14:xfrm>
          </p:contentPart>
        </mc:Choice>
        <mc:Fallback xmlns="">
          <p:pic>
            <p:nvPicPr>
              <p:cNvPr id="363" name="Ink 362">
                <a:extLst>
                  <a:ext uri="{FF2B5EF4-FFF2-40B4-BE49-F238E27FC236}">
                    <a16:creationId xmlns:a16="http://schemas.microsoft.com/office/drawing/2014/main" id="{252393D3-5ECF-476F-A9BD-BA518B85129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592327" y="4738213"/>
                <a:ext cx="643310" cy="263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64" name="Ink 363">
                <a:extLst>
                  <a:ext uri="{FF2B5EF4-FFF2-40B4-BE49-F238E27FC236}">
                    <a16:creationId xmlns:a16="http://schemas.microsoft.com/office/drawing/2014/main" id="{0B7B5AF4-1670-4136-939B-7EC2ECB490FC}"/>
                  </a:ext>
                </a:extLst>
              </p14:cNvPr>
              <p14:cNvContentPartPr/>
              <p14:nvPr/>
            </p14:nvContentPartPr>
            <p14:xfrm>
              <a:off x="2795282" y="4820280"/>
              <a:ext cx="651240" cy="199440"/>
            </p14:xfrm>
          </p:contentPart>
        </mc:Choice>
        <mc:Fallback xmlns="">
          <p:pic>
            <p:nvPicPr>
              <p:cNvPr id="364" name="Ink 363">
                <a:extLst>
                  <a:ext uri="{FF2B5EF4-FFF2-40B4-BE49-F238E27FC236}">
                    <a16:creationId xmlns:a16="http://schemas.microsoft.com/office/drawing/2014/main" id="{0B7B5AF4-1670-4136-939B-7EC2ECB490F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786642" y="4811280"/>
                <a:ext cx="66888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5" name="Ink 364">
                <a:extLst>
                  <a:ext uri="{FF2B5EF4-FFF2-40B4-BE49-F238E27FC236}">
                    <a16:creationId xmlns:a16="http://schemas.microsoft.com/office/drawing/2014/main" id="{60C654D4-91C8-4BCC-A877-037259CC48A4}"/>
                  </a:ext>
                </a:extLst>
              </p14:cNvPr>
              <p14:cNvContentPartPr/>
              <p14:nvPr/>
            </p14:nvContentPartPr>
            <p14:xfrm>
              <a:off x="1946762" y="4849080"/>
              <a:ext cx="593640" cy="330480"/>
            </p14:xfrm>
          </p:contentPart>
        </mc:Choice>
        <mc:Fallback xmlns="">
          <p:pic>
            <p:nvPicPr>
              <p:cNvPr id="365" name="Ink 364">
                <a:extLst>
                  <a:ext uri="{FF2B5EF4-FFF2-40B4-BE49-F238E27FC236}">
                    <a16:creationId xmlns:a16="http://schemas.microsoft.com/office/drawing/2014/main" id="{60C654D4-91C8-4BCC-A877-037259CC48A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938122" y="4840440"/>
                <a:ext cx="61128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6" name="Ink 365">
                <a:extLst>
                  <a:ext uri="{FF2B5EF4-FFF2-40B4-BE49-F238E27FC236}">
                    <a16:creationId xmlns:a16="http://schemas.microsoft.com/office/drawing/2014/main" id="{51F97590-771A-42C8-966B-4BF8E46D8A66}"/>
                  </a:ext>
                </a:extLst>
              </p14:cNvPr>
              <p14:cNvContentPartPr/>
              <p14:nvPr/>
            </p14:nvContentPartPr>
            <p14:xfrm>
              <a:off x="834722" y="4837920"/>
              <a:ext cx="817560" cy="268200"/>
            </p14:xfrm>
          </p:contentPart>
        </mc:Choice>
        <mc:Fallback xmlns="">
          <p:pic>
            <p:nvPicPr>
              <p:cNvPr id="366" name="Ink 365">
                <a:extLst>
                  <a:ext uri="{FF2B5EF4-FFF2-40B4-BE49-F238E27FC236}">
                    <a16:creationId xmlns:a16="http://schemas.microsoft.com/office/drawing/2014/main" id="{51F97590-771A-42C8-966B-4BF8E46D8A6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26082" y="4828920"/>
                <a:ext cx="83520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0" name="Ink 379">
                <a:extLst>
                  <a:ext uri="{FF2B5EF4-FFF2-40B4-BE49-F238E27FC236}">
                    <a16:creationId xmlns:a16="http://schemas.microsoft.com/office/drawing/2014/main" id="{A1EBEDC9-B39B-4020-8A1E-4299644FC64E}"/>
                  </a:ext>
                </a:extLst>
              </p14:cNvPr>
              <p14:cNvContentPartPr/>
              <p14:nvPr/>
            </p14:nvContentPartPr>
            <p14:xfrm>
              <a:off x="5775002" y="4677000"/>
              <a:ext cx="481320" cy="246960"/>
            </p14:xfrm>
          </p:contentPart>
        </mc:Choice>
        <mc:Fallback xmlns="">
          <p:pic>
            <p:nvPicPr>
              <p:cNvPr id="380" name="Ink 379">
                <a:extLst>
                  <a:ext uri="{FF2B5EF4-FFF2-40B4-BE49-F238E27FC236}">
                    <a16:creationId xmlns:a16="http://schemas.microsoft.com/office/drawing/2014/main" id="{A1EBEDC9-B39B-4020-8A1E-4299644FC64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766362" y="4668360"/>
                <a:ext cx="49896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1" name="Ink 380">
                <a:extLst>
                  <a:ext uri="{FF2B5EF4-FFF2-40B4-BE49-F238E27FC236}">
                    <a16:creationId xmlns:a16="http://schemas.microsoft.com/office/drawing/2014/main" id="{DCE2FB47-67E4-4A6F-9537-5F73921A04C4}"/>
                  </a:ext>
                </a:extLst>
              </p14:cNvPr>
              <p14:cNvContentPartPr/>
              <p14:nvPr/>
            </p14:nvContentPartPr>
            <p14:xfrm>
              <a:off x="5270642" y="4705440"/>
              <a:ext cx="402840" cy="312480"/>
            </p14:xfrm>
          </p:contentPart>
        </mc:Choice>
        <mc:Fallback xmlns="">
          <p:pic>
            <p:nvPicPr>
              <p:cNvPr id="381" name="Ink 380">
                <a:extLst>
                  <a:ext uri="{FF2B5EF4-FFF2-40B4-BE49-F238E27FC236}">
                    <a16:creationId xmlns:a16="http://schemas.microsoft.com/office/drawing/2014/main" id="{DCE2FB47-67E4-4A6F-9537-5F73921A04C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262002" y="4696790"/>
                <a:ext cx="420480" cy="3301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82" name="Ink 381">
                <a:extLst>
                  <a:ext uri="{FF2B5EF4-FFF2-40B4-BE49-F238E27FC236}">
                    <a16:creationId xmlns:a16="http://schemas.microsoft.com/office/drawing/2014/main" id="{79F35DC8-E511-4788-A2E5-8362A0F51E94}"/>
                  </a:ext>
                </a:extLst>
              </p14:cNvPr>
              <p14:cNvContentPartPr/>
              <p14:nvPr/>
            </p14:nvContentPartPr>
            <p14:xfrm>
              <a:off x="4826042" y="4774920"/>
              <a:ext cx="200160" cy="185040"/>
            </p14:xfrm>
          </p:contentPart>
        </mc:Choice>
        <mc:Fallback xmlns="">
          <p:pic>
            <p:nvPicPr>
              <p:cNvPr id="382" name="Ink 381">
                <a:extLst>
                  <a:ext uri="{FF2B5EF4-FFF2-40B4-BE49-F238E27FC236}">
                    <a16:creationId xmlns:a16="http://schemas.microsoft.com/office/drawing/2014/main" id="{79F35DC8-E511-4788-A2E5-8362A0F51E9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817402" y="4766280"/>
                <a:ext cx="21780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83" name="Ink 382">
                <a:extLst>
                  <a:ext uri="{FF2B5EF4-FFF2-40B4-BE49-F238E27FC236}">
                    <a16:creationId xmlns:a16="http://schemas.microsoft.com/office/drawing/2014/main" id="{F9E07E67-5B4A-491E-81B3-EBC31B0E3961}"/>
                  </a:ext>
                </a:extLst>
              </p14:cNvPr>
              <p14:cNvContentPartPr/>
              <p14:nvPr/>
            </p14:nvContentPartPr>
            <p14:xfrm>
              <a:off x="4380362" y="4766280"/>
              <a:ext cx="295920" cy="223920"/>
            </p14:xfrm>
          </p:contentPart>
        </mc:Choice>
        <mc:Fallback xmlns="">
          <p:pic>
            <p:nvPicPr>
              <p:cNvPr id="383" name="Ink 382">
                <a:extLst>
                  <a:ext uri="{FF2B5EF4-FFF2-40B4-BE49-F238E27FC236}">
                    <a16:creationId xmlns:a16="http://schemas.microsoft.com/office/drawing/2014/main" id="{F9E07E67-5B4A-491E-81B3-EBC31B0E396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371732" y="4757294"/>
                <a:ext cx="313539" cy="241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84" name="Ink 383">
                <a:extLst>
                  <a:ext uri="{FF2B5EF4-FFF2-40B4-BE49-F238E27FC236}">
                    <a16:creationId xmlns:a16="http://schemas.microsoft.com/office/drawing/2014/main" id="{2154B531-BFFC-49C4-A028-5CE4724A91B2}"/>
                  </a:ext>
                </a:extLst>
              </p14:cNvPr>
              <p14:cNvContentPartPr/>
              <p14:nvPr/>
            </p14:nvContentPartPr>
            <p14:xfrm>
              <a:off x="6490322" y="4767000"/>
              <a:ext cx="129600" cy="173520"/>
            </p14:xfrm>
          </p:contentPart>
        </mc:Choice>
        <mc:Fallback xmlns="">
          <p:pic>
            <p:nvPicPr>
              <p:cNvPr id="384" name="Ink 383">
                <a:extLst>
                  <a:ext uri="{FF2B5EF4-FFF2-40B4-BE49-F238E27FC236}">
                    <a16:creationId xmlns:a16="http://schemas.microsoft.com/office/drawing/2014/main" id="{2154B531-BFFC-49C4-A028-5CE4724A91B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481322" y="4758000"/>
                <a:ext cx="1472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91" name="Ink 390">
                <a:extLst>
                  <a:ext uri="{FF2B5EF4-FFF2-40B4-BE49-F238E27FC236}">
                    <a16:creationId xmlns:a16="http://schemas.microsoft.com/office/drawing/2014/main" id="{3946E7B8-B3D0-4B19-AB17-D0827400A4B5}"/>
                  </a:ext>
                </a:extLst>
              </p14:cNvPr>
              <p14:cNvContentPartPr/>
              <p14:nvPr/>
            </p14:nvContentPartPr>
            <p14:xfrm>
              <a:off x="7563842" y="4686000"/>
              <a:ext cx="434520" cy="294480"/>
            </p14:xfrm>
          </p:contentPart>
        </mc:Choice>
        <mc:Fallback xmlns="">
          <p:pic>
            <p:nvPicPr>
              <p:cNvPr id="391" name="Ink 390">
                <a:extLst>
                  <a:ext uri="{FF2B5EF4-FFF2-40B4-BE49-F238E27FC236}">
                    <a16:creationId xmlns:a16="http://schemas.microsoft.com/office/drawing/2014/main" id="{3946E7B8-B3D0-4B19-AB17-D0827400A4B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555202" y="4677360"/>
                <a:ext cx="45216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94" name="Ink 393">
                <a:extLst>
                  <a:ext uri="{FF2B5EF4-FFF2-40B4-BE49-F238E27FC236}">
                    <a16:creationId xmlns:a16="http://schemas.microsoft.com/office/drawing/2014/main" id="{168997AB-5F63-4265-965C-F1D0622EEE13}"/>
                  </a:ext>
                </a:extLst>
              </p14:cNvPr>
              <p14:cNvContentPartPr/>
              <p14:nvPr/>
            </p14:nvContentPartPr>
            <p14:xfrm>
              <a:off x="7194842" y="4981200"/>
              <a:ext cx="170640" cy="6840"/>
            </p14:xfrm>
          </p:contentPart>
        </mc:Choice>
        <mc:Fallback xmlns="">
          <p:pic>
            <p:nvPicPr>
              <p:cNvPr id="394" name="Ink 393">
                <a:extLst>
                  <a:ext uri="{FF2B5EF4-FFF2-40B4-BE49-F238E27FC236}">
                    <a16:creationId xmlns:a16="http://schemas.microsoft.com/office/drawing/2014/main" id="{168997AB-5F63-4265-965C-F1D0622EEE1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186202" y="4972200"/>
                <a:ext cx="18828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95" name="Ink 394">
                <a:extLst>
                  <a:ext uri="{FF2B5EF4-FFF2-40B4-BE49-F238E27FC236}">
                    <a16:creationId xmlns:a16="http://schemas.microsoft.com/office/drawing/2014/main" id="{7F2C1CC1-942E-43E1-850C-236846682D85}"/>
                  </a:ext>
                </a:extLst>
              </p14:cNvPr>
              <p14:cNvContentPartPr/>
              <p14:nvPr/>
            </p14:nvContentPartPr>
            <p14:xfrm>
              <a:off x="6714242" y="4685280"/>
              <a:ext cx="690120" cy="233280"/>
            </p14:xfrm>
          </p:contentPart>
        </mc:Choice>
        <mc:Fallback xmlns="">
          <p:pic>
            <p:nvPicPr>
              <p:cNvPr id="395" name="Ink 394">
                <a:extLst>
                  <a:ext uri="{FF2B5EF4-FFF2-40B4-BE49-F238E27FC236}">
                    <a16:creationId xmlns:a16="http://schemas.microsoft.com/office/drawing/2014/main" id="{7F2C1CC1-942E-43E1-850C-236846682D8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705597" y="4676280"/>
                <a:ext cx="707769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62EB366-E757-4CBC-94C8-2B2616D85D2D}"/>
                  </a:ext>
                </a:extLst>
              </p14:cNvPr>
              <p14:cNvContentPartPr/>
              <p14:nvPr/>
            </p14:nvContentPartPr>
            <p14:xfrm>
              <a:off x="3665443" y="715130"/>
              <a:ext cx="80280" cy="256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62EB366-E757-4CBC-94C8-2B2616D85D2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656443" y="706490"/>
                <a:ext cx="97920" cy="27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1287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B527E11-EC6E-4E41-A891-90879D259F11}"/>
                  </a:ext>
                </a:extLst>
              </p14:cNvPr>
              <p14:cNvContentPartPr/>
              <p14:nvPr/>
            </p14:nvContentPartPr>
            <p14:xfrm>
              <a:off x="7903682" y="691080"/>
              <a:ext cx="138600" cy="16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B527E11-EC6E-4E41-A891-90879D259F1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95042" y="682080"/>
                <a:ext cx="1562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674A4FF-BC83-408A-A373-6AE42EB1C640}"/>
                  </a:ext>
                </a:extLst>
              </p14:cNvPr>
              <p14:cNvContentPartPr/>
              <p14:nvPr/>
            </p14:nvContentPartPr>
            <p14:xfrm>
              <a:off x="1008602" y="712320"/>
              <a:ext cx="568800" cy="1749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674A4FF-BC83-408A-A373-6AE42EB1C64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9962" y="703680"/>
                <a:ext cx="58644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C18EFBB-95C6-4F23-81EA-3521C4C3BE64}"/>
                  </a:ext>
                </a:extLst>
              </p14:cNvPr>
              <p14:cNvContentPartPr/>
              <p14:nvPr/>
            </p14:nvContentPartPr>
            <p14:xfrm>
              <a:off x="2840282" y="509280"/>
              <a:ext cx="1018080" cy="2430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C18EFBB-95C6-4F23-81EA-3521C4C3BE6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31642" y="500280"/>
                <a:ext cx="10357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AF63309-0BA7-4164-85B8-E48D336C24FD}"/>
                  </a:ext>
                </a:extLst>
              </p14:cNvPr>
              <p14:cNvContentPartPr/>
              <p14:nvPr/>
            </p14:nvContentPartPr>
            <p14:xfrm>
              <a:off x="1853522" y="609720"/>
              <a:ext cx="784800" cy="2116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AF63309-0BA7-4164-85B8-E48D336C24F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44882" y="600720"/>
                <a:ext cx="80244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9589666-4F81-4AC1-A89E-8749089B1203}"/>
                  </a:ext>
                </a:extLst>
              </p14:cNvPr>
              <p14:cNvContentPartPr/>
              <p14:nvPr/>
            </p14:nvContentPartPr>
            <p14:xfrm>
              <a:off x="5440202" y="546720"/>
              <a:ext cx="283320" cy="1245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9589666-4F81-4AC1-A89E-8749089B12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31202" y="538080"/>
                <a:ext cx="30096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0E0C04E-1911-45A5-8B49-19BEB8D80DF1}"/>
                  </a:ext>
                </a:extLst>
              </p14:cNvPr>
              <p14:cNvContentPartPr/>
              <p14:nvPr/>
            </p14:nvContentPartPr>
            <p14:xfrm>
              <a:off x="4044122" y="432600"/>
              <a:ext cx="1130040" cy="242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0E0C04E-1911-45A5-8B49-19BEB8D80DF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35122" y="423600"/>
                <a:ext cx="114768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865234E-8AC9-48E1-87E8-8D3CF5C617B7}"/>
                  </a:ext>
                </a:extLst>
              </p14:cNvPr>
              <p14:cNvContentPartPr/>
              <p14:nvPr/>
            </p14:nvContentPartPr>
            <p14:xfrm>
              <a:off x="1029482" y="1249800"/>
              <a:ext cx="129960" cy="1332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865234E-8AC9-48E1-87E8-8D3CF5C617B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20482" y="1240800"/>
                <a:ext cx="14760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C6EEE0AB-914D-4BBD-AB93-882D39152479}"/>
                  </a:ext>
                </a:extLst>
              </p14:cNvPr>
              <p14:cNvContentPartPr/>
              <p14:nvPr/>
            </p14:nvContentPartPr>
            <p14:xfrm>
              <a:off x="1325762" y="1162320"/>
              <a:ext cx="862200" cy="2120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C6EEE0AB-914D-4BBD-AB93-882D3915247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17118" y="1153320"/>
                <a:ext cx="879847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DE1EC347-C16D-4A86-9785-6B39EE3B54A2}"/>
                  </a:ext>
                </a:extLst>
              </p14:cNvPr>
              <p14:cNvContentPartPr/>
              <p14:nvPr/>
            </p14:nvContentPartPr>
            <p14:xfrm>
              <a:off x="905282" y="1629600"/>
              <a:ext cx="1259640" cy="2995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DE1EC347-C16D-4A86-9785-6B39EE3B54A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96642" y="1620960"/>
                <a:ext cx="127728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D5A6110A-C7FA-4751-99E5-FCC1A8642B40}"/>
                  </a:ext>
                </a:extLst>
              </p14:cNvPr>
              <p14:cNvContentPartPr/>
              <p14:nvPr/>
            </p14:nvContentPartPr>
            <p14:xfrm>
              <a:off x="4622282" y="924720"/>
              <a:ext cx="732600" cy="2577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D5A6110A-C7FA-4751-99E5-FCC1A8642B4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13642" y="915733"/>
                <a:ext cx="750240" cy="275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1329C51F-5361-493E-9BB0-E33F1EEDD793}"/>
                  </a:ext>
                </a:extLst>
              </p14:cNvPr>
              <p14:cNvContentPartPr/>
              <p14:nvPr/>
            </p14:nvContentPartPr>
            <p14:xfrm>
              <a:off x="3953402" y="1097160"/>
              <a:ext cx="507960" cy="1738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1329C51F-5361-493E-9BB0-E33F1EEDD79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44402" y="1088160"/>
                <a:ext cx="52560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A34B0ECA-9329-40FD-B89C-AF9FD233A6C4}"/>
                  </a:ext>
                </a:extLst>
              </p14:cNvPr>
              <p14:cNvContentPartPr/>
              <p14:nvPr/>
            </p14:nvContentPartPr>
            <p14:xfrm>
              <a:off x="2459042" y="1035600"/>
              <a:ext cx="1288440" cy="2552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A34B0ECA-9329-40FD-B89C-AF9FD233A6C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50042" y="1026948"/>
                <a:ext cx="1306080" cy="2729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20B0A247-41F2-4255-95CE-1774F4735559}"/>
                  </a:ext>
                </a:extLst>
              </p14:cNvPr>
              <p14:cNvContentPartPr/>
              <p14:nvPr/>
            </p14:nvContentPartPr>
            <p14:xfrm>
              <a:off x="3339602" y="1488840"/>
              <a:ext cx="639720" cy="1976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20B0A247-41F2-4255-95CE-1774F473555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30962" y="1480200"/>
                <a:ext cx="65736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0DA581D1-8C7A-46F6-8542-27E2E4CAC2D6}"/>
                  </a:ext>
                </a:extLst>
              </p14:cNvPr>
              <p14:cNvContentPartPr/>
              <p14:nvPr/>
            </p14:nvContentPartPr>
            <p14:xfrm>
              <a:off x="2715002" y="1573800"/>
              <a:ext cx="472680" cy="1695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0DA581D1-8C7A-46F6-8542-27E2E4CAC2D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06002" y="1565142"/>
                <a:ext cx="490320" cy="187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4265EC04-5200-4B55-A31E-B3EC39E478E8}"/>
                  </a:ext>
                </a:extLst>
              </p14:cNvPr>
              <p14:cNvContentPartPr/>
              <p14:nvPr/>
            </p14:nvContentPartPr>
            <p14:xfrm>
              <a:off x="2346002" y="1538160"/>
              <a:ext cx="257040" cy="3380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4265EC04-5200-4B55-A31E-B3EC39E478E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37015" y="1529520"/>
                <a:ext cx="274655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C0107B75-4782-48B0-A80E-0395F78629DB}"/>
                  </a:ext>
                </a:extLst>
              </p14:cNvPr>
              <p14:cNvContentPartPr/>
              <p14:nvPr/>
            </p14:nvContentPartPr>
            <p14:xfrm>
              <a:off x="4229162" y="1421880"/>
              <a:ext cx="35640" cy="180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C0107B75-4782-48B0-A80E-0395F78629D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20522" y="1412880"/>
                <a:ext cx="532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183B730C-A22A-4AA4-AEBC-66EF6D395BA8}"/>
                  </a:ext>
                </a:extLst>
              </p14:cNvPr>
              <p14:cNvContentPartPr/>
              <p14:nvPr/>
            </p14:nvContentPartPr>
            <p14:xfrm>
              <a:off x="4239602" y="1503600"/>
              <a:ext cx="251640" cy="1328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183B730C-A22A-4AA4-AEBC-66EF6D395BA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30602" y="1494960"/>
                <a:ext cx="26928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00A9A94A-0049-464F-8BC8-D48596F1FB4C}"/>
                  </a:ext>
                </a:extLst>
              </p14:cNvPr>
              <p14:cNvContentPartPr/>
              <p14:nvPr/>
            </p14:nvContentPartPr>
            <p14:xfrm>
              <a:off x="5505722" y="1397040"/>
              <a:ext cx="354600" cy="18828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00A9A94A-0049-464F-8BC8-D48596F1FB4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497073" y="1388057"/>
                <a:ext cx="372258" cy="2058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7B85BF6D-0D49-4457-94AD-27D19112418B}"/>
                  </a:ext>
                </a:extLst>
              </p14:cNvPr>
              <p14:cNvContentPartPr/>
              <p14:nvPr/>
            </p14:nvContentPartPr>
            <p14:xfrm>
              <a:off x="4698962" y="1377960"/>
              <a:ext cx="691200" cy="2286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7B85BF6D-0D49-4457-94AD-27D19112418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689967" y="1369320"/>
                <a:ext cx="708831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D7D136D5-C0E8-4FDE-B7CF-43EAC510E351}"/>
                  </a:ext>
                </a:extLst>
              </p14:cNvPr>
              <p14:cNvContentPartPr/>
              <p14:nvPr/>
            </p14:nvContentPartPr>
            <p14:xfrm>
              <a:off x="1407482" y="2115240"/>
              <a:ext cx="430920" cy="1594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D7D136D5-C0E8-4FDE-B7CF-43EAC510E35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398835" y="2106600"/>
                <a:ext cx="448575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7EAAF75F-DAC4-45CA-AD77-53DED0A271E8}"/>
                  </a:ext>
                </a:extLst>
              </p14:cNvPr>
              <p14:cNvContentPartPr/>
              <p14:nvPr/>
            </p14:nvContentPartPr>
            <p14:xfrm>
              <a:off x="773882" y="2158440"/>
              <a:ext cx="418320" cy="1926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7EAAF75F-DAC4-45CA-AD77-53DED0A271E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65242" y="2149440"/>
                <a:ext cx="4359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268EEE85-B41B-4BFF-8C23-21BDB24B4D23}"/>
                  </a:ext>
                </a:extLst>
              </p14:cNvPr>
              <p14:cNvContentPartPr/>
              <p14:nvPr/>
            </p14:nvContentPartPr>
            <p14:xfrm>
              <a:off x="2697002" y="1958640"/>
              <a:ext cx="261000" cy="27468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268EEE85-B41B-4BFF-8C23-21BDB24B4D2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688350" y="1950000"/>
                <a:ext cx="278664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3B75B71D-390A-41FE-98AB-BE75CC4D99D6}"/>
                  </a:ext>
                </a:extLst>
              </p14:cNvPr>
              <p14:cNvContentPartPr/>
              <p14:nvPr/>
            </p14:nvContentPartPr>
            <p14:xfrm>
              <a:off x="2206682" y="1988880"/>
              <a:ext cx="258480" cy="3585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3B75B71D-390A-41FE-98AB-BE75CC4D99D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197682" y="1980240"/>
                <a:ext cx="27612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FA5A33C4-FD8F-4ED7-9B30-67121433E759}"/>
                  </a:ext>
                </a:extLst>
              </p14:cNvPr>
              <p14:cNvContentPartPr/>
              <p14:nvPr/>
            </p14:nvContentPartPr>
            <p14:xfrm>
              <a:off x="4865282" y="1921920"/>
              <a:ext cx="532080" cy="22752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FA5A33C4-FD8F-4ED7-9B30-67121433E75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56288" y="1913280"/>
                <a:ext cx="549708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CB7C038D-3A5C-452F-9D43-6F91956EC554}"/>
                  </a:ext>
                </a:extLst>
              </p14:cNvPr>
              <p14:cNvContentPartPr/>
              <p14:nvPr/>
            </p14:nvContentPartPr>
            <p14:xfrm>
              <a:off x="3181922" y="1988160"/>
              <a:ext cx="1442880" cy="21780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CB7C038D-3A5C-452F-9D43-6F91956EC55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173282" y="1979175"/>
                <a:ext cx="1460520" cy="2354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6A2F8B54-872F-4ABB-97ED-988C8E5A8856}"/>
                  </a:ext>
                </a:extLst>
              </p14:cNvPr>
              <p14:cNvContentPartPr/>
              <p14:nvPr/>
            </p14:nvContentPartPr>
            <p14:xfrm>
              <a:off x="5601842" y="1871520"/>
              <a:ext cx="691920" cy="25524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6A2F8B54-872F-4ABB-97ED-988C8E5A885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592842" y="1862868"/>
                <a:ext cx="709560" cy="2729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9B707D27-4727-42A4-92BF-E22960E5B57B}"/>
                  </a:ext>
                </a:extLst>
              </p14:cNvPr>
              <p14:cNvContentPartPr/>
              <p14:nvPr/>
            </p14:nvContentPartPr>
            <p14:xfrm>
              <a:off x="6404282" y="754800"/>
              <a:ext cx="1878480" cy="184572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9B707D27-4727-42A4-92BF-E22960E5B57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395642" y="745800"/>
                <a:ext cx="1896120" cy="18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63913C6D-9368-41D5-B569-CA3E53CDF401}"/>
                  </a:ext>
                </a:extLst>
              </p14:cNvPr>
              <p14:cNvContentPartPr/>
              <p14:nvPr/>
            </p14:nvContentPartPr>
            <p14:xfrm>
              <a:off x="1560189" y="2820549"/>
              <a:ext cx="1217520" cy="24876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63913C6D-9368-41D5-B569-CA3E53CDF40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551549" y="2811896"/>
                <a:ext cx="1235160" cy="266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002A2E82-FF80-4470-A1B6-955F1ABE83A0}"/>
                  </a:ext>
                </a:extLst>
              </p14:cNvPr>
              <p14:cNvContentPartPr/>
              <p14:nvPr/>
            </p14:nvContentPartPr>
            <p14:xfrm>
              <a:off x="814989" y="2842149"/>
              <a:ext cx="540720" cy="21960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002A2E82-FF80-4470-A1B6-955F1ABE83A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06349" y="2833149"/>
                <a:ext cx="55836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1809FE66-79BF-4F17-BD88-DFE399157115}"/>
                  </a:ext>
                </a:extLst>
              </p14:cNvPr>
              <p14:cNvContentPartPr/>
              <p14:nvPr/>
            </p14:nvContentPartPr>
            <p14:xfrm>
              <a:off x="3093429" y="2785269"/>
              <a:ext cx="1269720" cy="24840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1809FE66-79BF-4F17-BD88-DFE39915711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084787" y="2776629"/>
                <a:ext cx="1287365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35BA25C5-A01C-413F-9F64-7BF6976B4F58}"/>
                  </a:ext>
                </a:extLst>
              </p14:cNvPr>
              <p14:cNvContentPartPr/>
              <p14:nvPr/>
            </p14:nvContentPartPr>
            <p14:xfrm>
              <a:off x="4617309" y="2847909"/>
              <a:ext cx="133200" cy="9936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35BA25C5-A01C-413F-9F64-7BF6976B4F5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608309" y="2839269"/>
                <a:ext cx="15084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42E19E9C-C480-482A-84F8-0D162C96927C}"/>
                  </a:ext>
                </a:extLst>
              </p14:cNvPr>
              <p14:cNvContentPartPr/>
              <p14:nvPr/>
            </p14:nvContentPartPr>
            <p14:xfrm>
              <a:off x="4847709" y="2688789"/>
              <a:ext cx="1012680" cy="30708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42E19E9C-C480-482A-84F8-0D162C96927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838709" y="2680149"/>
                <a:ext cx="103032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2706B5E5-B164-4609-86D5-DAE0016D4266}"/>
                  </a:ext>
                </a:extLst>
              </p14:cNvPr>
              <p14:cNvContentPartPr/>
              <p14:nvPr/>
            </p14:nvContentPartPr>
            <p14:xfrm>
              <a:off x="6884949" y="2793549"/>
              <a:ext cx="18720" cy="17712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2706B5E5-B164-4609-86D5-DAE0016D426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875949" y="2784549"/>
                <a:ext cx="3636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DDA927B4-702C-4A05-8998-62DCD82CAE8C}"/>
                  </a:ext>
                </a:extLst>
              </p14:cNvPr>
              <p14:cNvContentPartPr/>
              <p14:nvPr/>
            </p14:nvContentPartPr>
            <p14:xfrm>
              <a:off x="6145869" y="2764389"/>
              <a:ext cx="599760" cy="33048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DDA927B4-702C-4A05-8998-62DCD82CAE8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137224" y="2755389"/>
                <a:ext cx="617411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DEC44670-D167-4986-BFFD-14D77112776D}"/>
                  </a:ext>
                </a:extLst>
              </p14:cNvPr>
              <p14:cNvContentPartPr/>
              <p14:nvPr/>
            </p14:nvContentPartPr>
            <p14:xfrm>
              <a:off x="7012029" y="2790669"/>
              <a:ext cx="209880" cy="15120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DEC44670-D167-4986-BFFD-14D77112776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003029" y="2781669"/>
                <a:ext cx="22752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8E30ED41-D58B-41A3-927F-3AE046D011F2}"/>
                  </a:ext>
                </a:extLst>
              </p14:cNvPr>
              <p14:cNvContentPartPr/>
              <p14:nvPr/>
            </p14:nvContentPartPr>
            <p14:xfrm>
              <a:off x="8022549" y="2677629"/>
              <a:ext cx="797040" cy="24516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8E30ED41-D58B-41A3-927F-3AE046D011F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013553" y="2668629"/>
                <a:ext cx="814672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0B4AEA82-FDAE-4367-A702-CE65A614B6EB}"/>
                  </a:ext>
                </a:extLst>
              </p14:cNvPr>
              <p14:cNvContentPartPr/>
              <p14:nvPr/>
            </p14:nvContentPartPr>
            <p14:xfrm>
              <a:off x="7430709" y="2771949"/>
              <a:ext cx="419760" cy="17496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0B4AEA82-FDAE-4367-A702-CE65A614B6EB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421709" y="2763291"/>
                <a:ext cx="437400" cy="1926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37EDD9EF-58AA-4159-AA57-0335FDF66579}"/>
                  </a:ext>
                </a:extLst>
              </p14:cNvPr>
              <p14:cNvContentPartPr/>
              <p14:nvPr/>
            </p14:nvContentPartPr>
            <p14:xfrm>
              <a:off x="2231589" y="3308709"/>
              <a:ext cx="14040" cy="1584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37EDD9EF-58AA-4159-AA57-0335FDF6657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222949" y="3299709"/>
                <a:ext cx="316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9F3BB9E9-6C5F-4A3C-8BE8-0D809824C90B}"/>
                  </a:ext>
                </a:extLst>
              </p14:cNvPr>
              <p14:cNvContentPartPr/>
              <p14:nvPr/>
            </p14:nvContentPartPr>
            <p14:xfrm>
              <a:off x="771789" y="3214389"/>
              <a:ext cx="1352160" cy="38124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9F3BB9E9-6C5F-4A3C-8BE8-0D809824C90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62789" y="3205749"/>
                <a:ext cx="136980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C5D01119-3611-4845-A892-D09EE1CE87A2}"/>
                  </a:ext>
                </a:extLst>
              </p14:cNvPr>
              <p14:cNvContentPartPr/>
              <p14:nvPr/>
            </p14:nvContentPartPr>
            <p14:xfrm>
              <a:off x="6145869" y="3170829"/>
              <a:ext cx="533880" cy="6732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C5D01119-3611-4845-A892-D09EE1CE87A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137229" y="3162189"/>
                <a:ext cx="55152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C8150C95-4C60-4BAE-AA9C-9F8E803AF19F}"/>
                  </a:ext>
                </a:extLst>
              </p14:cNvPr>
              <p14:cNvContentPartPr/>
              <p14:nvPr/>
            </p14:nvContentPartPr>
            <p14:xfrm>
              <a:off x="5804229" y="3293229"/>
              <a:ext cx="1483560" cy="52128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C8150C95-4C60-4BAE-AA9C-9F8E803AF19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795229" y="3284229"/>
                <a:ext cx="150120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A44082A5-04CD-40EE-A220-E70DBC825F3E}"/>
                  </a:ext>
                </a:extLst>
              </p14:cNvPr>
              <p14:cNvContentPartPr/>
              <p14:nvPr/>
            </p14:nvContentPartPr>
            <p14:xfrm>
              <a:off x="7494429" y="3522549"/>
              <a:ext cx="110880" cy="9108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A44082A5-04CD-40EE-A220-E70DBC825F3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485429" y="3513909"/>
                <a:ext cx="12852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1A700740-51E4-4073-BEBF-508C25E331CB}"/>
                  </a:ext>
                </a:extLst>
              </p14:cNvPr>
              <p14:cNvContentPartPr/>
              <p14:nvPr/>
            </p14:nvContentPartPr>
            <p14:xfrm>
              <a:off x="7735629" y="3413109"/>
              <a:ext cx="1198800" cy="19152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1A700740-51E4-4073-BEBF-508C25E331C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726632" y="3404109"/>
                <a:ext cx="1216435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D7A3D61A-8A57-4430-AE2A-F05191BB520D}"/>
                  </a:ext>
                </a:extLst>
              </p14:cNvPr>
              <p14:cNvContentPartPr/>
              <p14:nvPr/>
            </p14:nvContentPartPr>
            <p14:xfrm>
              <a:off x="2508789" y="3870669"/>
              <a:ext cx="486360" cy="47196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D7A3D61A-8A57-4430-AE2A-F05191BB520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500149" y="3862029"/>
                <a:ext cx="504000" cy="48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5140DB05-72F8-4A11-9312-A767DF13AE27}"/>
                  </a:ext>
                </a:extLst>
              </p14:cNvPr>
              <p14:cNvContentPartPr/>
              <p14:nvPr/>
            </p14:nvContentPartPr>
            <p14:xfrm>
              <a:off x="2706429" y="4415709"/>
              <a:ext cx="106200" cy="128880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5140DB05-72F8-4A11-9312-A767DF13AE2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697429" y="4407069"/>
                <a:ext cx="12384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C155C1D4-C265-4724-A0E6-70F03BAC2C7E}"/>
                  </a:ext>
                </a:extLst>
              </p14:cNvPr>
              <p14:cNvContentPartPr/>
              <p14:nvPr/>
            </p14:nvContentPartPr>
            <p14:xfrm>
              <a:off x="3221229" y="3953829"/>
              <a:ext cx="479520" cy="297720"/>
            </p14:xfrm>
          </p:contentPart>
        </mc:Choice>
        <mc:Fallback xmlns=""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C155C1D4-C265-4724-A0E6-70F03BAC2C7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212595" y="3944829"/>
                <a:ext cx="497147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8F184149-DD68-45F8-8F76-BF607AA478AB}"/>
                  </a:ext>
                </a:extLst>
              </p14:cNvPr>
              <p14:cNvContentPartPr/>
              <p14:nvPr/>
            </p14:nvContentPartPr>
            <p14:xfrm>
              <a:off x="4189269" y="3863469"/>
              <a:ext cx="182520" cy="271800"/>
            </p14:xfrm>
          </p:contentPart>
        </mc:Choice>
        <mc:Fallback xmlns=""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8F184149-DD68-45F8-8F76-BF607AA478A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180629" y="3854829"/>
                <a:ext cx="20016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3448D3F3-2EBE-424A-9CFC-2E65FF26FA4F}"/>
                  </a:ext>
                </a:extLst>
              </p14:cNvPr>
              <p14:cNvContentPartPr/>
              <p14:nvPr/>
            </p14:nvContentPartPr>
            <p14:xfrm>
              <a:off x="3804429" y="4056429"/>
              <a:ext cx="212040" cy="4932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3448D3F3-2EBE-424A-9CFC-2E65FF26FA4F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795444" y="4047494"/>
                <a:ext cx="229650" cy="66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DBE20584-3BA2-48BF-A32E-FDCF3372EAEA}"/>
                  </a:ext>
                </a:extLst>
              </p14:cNvPr>
              <p14:cNvContentPartPr/>
              <p14:nvPr/>
            </p14:nvContentPartPr>
            <p14:xfrm>
              <a:off x="829749" y="4787949"/>
              <a:ext cx="320040" cy="265320"/>
            </p14:xfrm>
          </p:contentPart>
        </mc:Choice>
        <mc:Fallback xmlns=""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DBE20584-3BA2-48BF-A32E-FDCF3372EAE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21109" y="4778949"/>
                <a:ext cx="33768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4BBA5569-83BA-4DD4-9234-B4109BD646EA}"/>
                  </a:ext>
                </a:extLst>
              </p14:cNvPr>
              <p14:cNvContentPartPr/>
              <p14:nvPr/>
            </p14:nvContentPartPr>
            <p14:xfrm>
              <a:off x="1925589" y="4737549"/>
              <a:ext cx="857520" cy="224640"/>
            </p14:xfrm>
          </p:contentPart>
        </mc:Choice>
        <mc:Fallback xmlns=""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4BBA5569-83BA-4DD4-9234-B4109BD646E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916949" y="4728549"/>
                <a:ext cx="87516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F4A17A5D-E928-4289-93C7-0509B8517861}"/>
                  </a:ext>
                </a:extLst>
              </p14:cNvPr>
              <p14:cNvContentPartPr/>
              <p14:nvPr/>
            </p14:nvContentPartPr>
            <p14:xfrm>
              <a:off x="1480269" y="4783989"/>
              <a:ext cx="326880" cy="173160"/>
            </p14:xfrm>
          </p:contentPart>
        </mc:Choice>
        <mc:Fallback xmlns=""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F4A17A5D-E928-4289-93C7-0509B851786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471279" y="4774989"/>
                <a:ext cx="344501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FA27405E-BBC9-4208-938F-BBFFFFF4BFD1}"/>
                  </a:ext>
                </a:extLst>
              </p14:cNvPr>
              <p14:cNvContentPartPr/>
              <p14:nvPr/>
            </p14:nvContentPartPr>
            <p14:xfrm>
              <a:off x="3092349" y="4630989"/>
              <a:ext cx="639360" cy="301680"/>
            </p14:xfrm>
          </p:contentPart>
        </mc:Choice>
        <mc:Fallback xmlns=""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FA27405E-BBC9-4208-938F-BBFFFFF4BFD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083709" y="4621989"/>
                <a:ext cx="65700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9E7D58B4-FE26-4EAB-BDC0-79A45D5BCABB}"/>
                  </a:ext>
                </a:extLst>
              </p14:cNvPr>
              <p14:cNvContentPartPr/>
              <p14:nvPr/>
            </p14:nvContentPartPr>
            <p14:xfrm>
              <a:off x="3999189" y="4657269"/>
              <a:ext cx="204480" cy="205920"/>
            </p14:xfrm>
          </p:contentPart>
        </mc:Choice>
        <mc:Fallback xmlns=""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9E7D58B4-FE26-4EAB-BDC0-79A45D5BCAB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990189" y="4648285"/>
                <a:ext cx="222120" cy="2235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347" name="Ink 346">
                <a:extLst>
                  <a:ext uri="{FF2B5EF4-FFF2-40B4-BE49-F238E27FC236}">
                    <a16:creationId xmlns:a16="http://schemas.microsoft.com/office/drawing/2014/main" id="{828DCFF0-9BFF-4AA2-9F64-92D58567A82F}"/>
                  </a:ext>
                </a:extLst>
              </p14:cNvPr>
              <p14:cNvContentPartPr/>
              <p14:nvPr/>
            </p14:nvContentPartPr>
            <p14:xfrm>
              <a:off x="6042189" y="4501749"/>
              <a:ext cx="1128960" cy="326160"/>
            </p14:xfrm>
          </p:contentPart>
        </mc:Choice>
        <mc:Fallback xmlns="">
          <p:pic>
            <p:nvPicPr>
              <p:cNvPr id="347" name="Ink 346">
                <a:extLst>
                  <a:ext uri="{FF2B5EF4-FFF2-40B4-BE49-F238E27FC236}">
                    <a16:creationId xmlns:a16="http://schemas.microsoft.com/office/drawing/2014/main" id="{828DCFF0-9BFF-4AA2-9F64-92D58567A82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033549" y="4493099"/>
                <a:ext cx="1146600" cy="3438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355" name="Ink 354">
                <a:extLst>
                  <a:ext uri="{FF2B5EF4-FFF2-40B4-BE49-F238E27FC236}">
                    <a16:creationId xmlns:a16="http://schemas.microsoft.com/office/drawing/2014/main" id="{E5F19DF5-7904-423C-95D8-50CF728DB477}"/>
                  </a:ext>
                </a:extLst>
              </p14:cNvPr>
              <p14:cNvContentPartPr/>
              <p14:nvPr/>
            </p14:nvContentPartPr>
            <p14:xfrm>
              <a:off x="7382829" y="4637469"/>
              <a:ext cx="1074960" cy="170280"/>
            </p14:xfrm>
          </p:contentPart>
        </mc:Choice>
        <mc:Fallback xmlns="">
          <p:pic>
            <p:nvPicPr>
              <p:cNvPr id="355" name="Ink 354">
                <a:extLst>
                  <a:ext uri="{FF2B5EF4-FFF2-40B4-BE49-F238E27FC236}">
                    <a16:creationId xmlns:a16="http://schemas.microsoft.com/office/drawing/2014/main" id="{E5F19DF5-7904-423C-95D8-50CF728DB47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373829" y="4628488"/>
                <a:ext cx="1092600" cy="187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62921395-9E52-472B-BF5E-B56DBD555FF3}"/>
                  </a:ext>
                </a:extLst>
              </p14:cNvPr>
              <p14:cNvContentPartPr/>
              <p14:nvPr/>
            </p14:nvContentPartPr>
            <p14:xfrm>
              <a:off x="933429" y="5303109"/>
              <a:ext cx="389880" cy="149400"/>
            </p14:xfrm>
          </p:contentPart>
        </mc:Choice>
        <mc:Fallback xmlns=""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62921395-9E52-472B-BF5E-B56DBD555FF3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24429" y="5294109"/>
                <a:ext cx="4075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62" name="Ink 361">
                <a:extLst>
                  <a:ext uri="{FF2B5EF4-FFF2-40B4-BE49-F238E27FC236}">
                    <a16:creationId xmlns:a16="http://schemas.microsoft.com/office/drawing/2014/main" id="{7C74298B-623B-473C-B2B1-C95E8B2663AA}"/>
                  </a:ext>
                </a:extLst>
              </p14:cNvPr>
              <p14:cNvContentPartPr/>
              <p14:nvPr/>
            </p14:nvContentPartPr>
            <p14:xfrm>
              <a:off x="2154909" y="5134269"/>
              <a:ext cx="637560" cy="304200"/>
            </p14:xfrm>
          </p:contentPart>
        </mc:Choice>
        <mc:Fallback xmlns="">
          <p:pic>
            <p:nvPicPr>
              <p:cNvPr id="362" name="Ink 361">
                <a:extLst>
                  <a:ext uri="{FF2B5EF4-FFF2-40B4-BE49-F238E27FC236}">
                    <a16:creationId xmlns:a16="http://schemas.microsoft.com/office/drawing/2014/main" id="{7C74298B-623B-473C-B2B1-C95E8B2663A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145914" y="5125629"/>
                <a:ext cx="65519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63" name="Ink 362">
                <a:extLst>
                  <a:ext uri="{FF2B5EF4-FFF2-40B4-BE49-F238E27FC236}">
                    <a16:creationId xmlns:a16="http://schemas.microsoft.com/office/drawing/2014/main" id="{7DA388EC-30EE-471F-AFF0-AD67EF76EED4}"/>
                  </a:ext>
                </a:extLst>
              </p14:cNvPr>
              <p14:cNvContentPartPr/>
              <p14:nvPr/>
            </p14:nvContentPartPr>
            <p14:xfrm>
              <a:off x="1438149" y="5191149"/>
              <a:ext cx="591480" cy="202680"/>
            </p14:xfrm>
          </p:contentPart>
        </mc:Choice>
        <mc:Fallback xmlns="">
          <p:pic>
            <p:nvPicPr>
              <p:cNvPr id="363" name="Ink 362">
                <a:extLst>
                  <a:ext uri="{FF2B5EF4-FFF2-40B4-BE49-F238E27FC236}">
                    <a16:creationId xmlns:a16="http://schemas.microsoft.com/office/drawing/2014/main" id="{7DA388EC-30EE-471F-AFF0-AD67EF76EED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429149" y="5182509"/>
                <a:ext cx="60912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398" name="Ink 397">
                <a:extLst>
                  <a:ext uri="{FF2B5EF4-FFF2-40B4-BE49-F238E27FC236}">
                    <a16:creationId xmlns:a16="http://schemas.microsoft.com/office/drawing/2014/main" id="{E922AFAE-63D2-446D-A376-8F1B95B907FC}"/>
                  </a:ext>
                </a:extLst>
              </p14:cNvPr>
              <p14:cNvContentPartPr/>
              <p14:nvPr/>
            </p14:nvContentPartPr>
            <p14:xfrm>
              <a:off x="4413909" y="4499949"/>
              <a:ext cx="1291320" cy="429120"/>
            </p14:xfrm>
          </p:contentPart>
        </mc:Choice>
        <mc:Fallback xmlns="">
          <p:pic>
            <p:nvPicPr>
              <p:cNvPr id="398" name="Ink 397">
                <a:extLst>
                  <a:ext uri="{FF2B5EF4-FFF2-40B4-BE49-F238E27FC236}">
                    <a16:creationId xmlns:a16="http://schemas.microsoft.com/office/drawing/2014/main" id="{E922AFAE-63D2-446D-A376-8F1B95B907F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404912" y="4491309"/>
                <a:ext cx="1308955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47" name="Ink 446">
                <a:extLst>
                  <a:ext uri="{FF2B5EF4-FFF2-40B4-BE49-F238E27FC236}">
                    <a16:creationId xmlns:a16="http://schemas.microsoft.com/office/drawing/2014/main" id="{8A724388-12E9-4CFF-8BA4-8B6A8D5EDA21}"/>
                  </a:ext>
                </a:extLst>
              </p14:cNvPr>
              <p14:cNvContentPartPr/>
              <p14:nvPr/>
            </p14:nvContentPartPr>
            <p14:xfrm>
              <a:off x="8616909" y="5546109"/>
              <a:ext cx="12240" cy="14400"/>
            </p14:xfrm>
          </p:contentPart>
        </mc:Choice>
        <mc:Fallback xmlns="">
          <p:pic>
            <p:nvPicPr>
              <p:cNvPr id="447" name="Ink 446">
                <a:extLst>
                  <a:ext uri="{FF2B5EF4-FFF2-40B4-BE49-F238E27FC236}">
                    <a16:creationId xmlns:a16="http://schemas.microsoft.com/office/drawing/2014/main" id="{8A724388-12E9-4CFF-8BA4-8B6A8D5EDA2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607909" y="5537469"/>
                <a:ext cx="298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448" name="Ink 447">
                <a:extLst>
                  <a:ext uri="{FF2B5EF4-FFF2-40B4-BE49-F238E27FC236}">
                    <a16:creationId xmlns:a16="http://schemas.microsoft.com/office/drawing/2014/main" id="{B9DEFF1F-EE74-4269-AD85-69908585B9F7}"/>
                  </a:ext>
                </a:extLst>
              </p14:cNvPr>
              <p14:cNvContentPartPr/>
              <p14:nvPr/>
            </p14:nvContentPartPr>
            <p14:xfrm>
              <a:off x="8149269" y="5454309"/>
              <a:ext cx="335520" cy="138600"/>
            </p14:xfrm>
          </p:contentPart>
        </mc:Choice>
        <mc:Fallback xmlns="">
          <p:pic>
            <p:nvPicPr>
              <p:cNvPr id="448" name="Ink 447">
                <a:extLst>
                  <a:ext uri="{FF2B5EF4-FFF2-40B4-BE49-F238E27FC236}">
                    <a16:creationId xmlns:a16="http://schemas.microsoft.com/office/drawing/2014/main" id="{B9DEFF1F-EE74-4269-AD85-69908585B9F7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140259" y="5445332"/>
                <a:ext cx="353179" cy="1561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449" name="Ink 448">
                <a:extLst>
                  <a:ext uri="{FF2B5EF4-FFF2-40B4-BE49-F238E27FC236}">
                    <a16:creationId xmlns:a16="http://schemas.microsoft.com/office/drawing/2014/main" id="{BADF3A60-F573-4BE3-9AC4-7D206526AF35}"/>
                  </a:ext>
                </a:extLst>
              </p14:cNvPr>
              <p14:cNvContentPartPr/>
              <p14:nvPr/>
            </p14:nvContentPartPr>
            <p14:xfrm>
              <a:off x="3057429" y="4972989"/>
              <a:ext cx="5006160" cy="880560"/>
            </p14:xfrm>
          </p:contentPart>
        </mc:Choice>
        <mc:Fallback xmlns="">
          <p:pic>
            <p:nvPicPr>
              <p:cNvPr id="449" name="Ink 448">
                <a:extLst>
                  <a:ext uri="{FF2B5EF4-FFF2-40B4-BE49-F238E27FC236}">
                    <a16:creationId xmlns:a16="http://schemas.microsoft.com/office/drawing/2014/main" id="{BADF3A60-F573-4BE3-9AC4-7D206526AF35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048789" y="4964345"/>
                <a:ext cx="5023800" cy="89820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2747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08EC8D6-E928-4D5A-827D-65250671A521}"/>
                  </a:ext>
                </a:extLst>
              </p14:cNvPr>
              <p14:cNvContentPartPr/>
              <p14:nvPr/>
            </p14:nvContentPartPr>
            <p14:xfrm>
              <a:off x="5367909" y="309909"/>
              <a:ext cx="1463040" cy="1999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08EC8D6-E928-4D5A-827D-65250671A5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58909" y="301267"/>
                <a:ext cx="1480680" cy="2017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04D5F82-675E-43CD-9AB2-2204C0C7E061}"/>
                  </a:ext>
                </a:extLst>
              </p14:cNvPr>
              <p14:cNvContentPartPr/>
              <p14:nvPr/>
            </p14:nvContentPartPr>
            <p14:xfrm>
              <a:off x="6906549" y="1237269"/>
              <a:ext cx="816120" cy="2152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04D5F82-675E-43CD-9AB2-2204C0C7E06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97909" y="1228269"/>
                <a:ext cx="83376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F93DB90D-7427-4628-B37E-91B87AAF69C6}"/>
                  </a:ext>
                </a:extLst>
              </p14:cNvPr>
              <p14:cNvContentPartPr/>
              <p14:nvPr/>
            </p14:nvContentPartPr>
            <p14:xfrm>
              <a:off x="7009149" y="1786629"/>
              <a:ext cx="404280" cy="1825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F93DB90D-7427-4628-B37E-91B87AAF69C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00501" y="1777629"/>
                <a:ext cx="421936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3A3EE49-E281-4A5B-BAD7-6A5AC404C247}"/>
                  </a:ext>
                </a:extLst>
              </p14:cNvPr>
              <p14:cNvContentPartPr/>
              <p14:nvPr/>
            </p14:nvContentPartPr>
            <p14:xfrm>
              <a:off x="6915189" y="1519509"/>
              <a:ext cx="1056600" cy="1825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3A3EE49-E281-4A5B-BAD7-6A5AC404C24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06189" y="1510509"/>
                <a:ext cx="107424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C2FCF60-4152-40AF-B2D1-BDD4359E1A0A}"/>
                  </a:ext>
                </a:extLst>
              </p14:cNvPr>
              <p14:cNvContentPartPr/>
              <p14:nvPr/>
            </p14:nvContentPartPr>
            <p14:xfrm>
              <a:off x="1034589" y="833349"/>
              <a:ext cx="222480" cy="2354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C2FCF60-4152-40AF-B2D1-BDD4359E1A0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25589" y="824349"/>
                <a:ext cx="24012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014FABF-7A7C-47EB-9AC7-62186C23C27E}"/>
                  </a:ext>
                </a:extLst>
              </p14:cNvPr>
              <p14:cNvContentPartPr/>
              <p14:nvPr/>
            </p14:nvContentPartPr>
            <p14:xfrm>
              <a:off x="1378749" y="869349"/>
              <a:ext cx="114120" cy="86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014FABF-7A7C-47EB-9AC7-62186C23C27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70109" y="860349"/>
                <a:ext cx="1317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C169DBE-F466-482B-875F-C5FFA399B5BD}"/>
                  </a:ext>
                </a:extLst>
              </p14:cNvPr>
              <p14:cNvContentPartPr/>
              <p14:nvPr/>
            </p14:nvContentPartPr>
            <p14:xfrm>
              <a:off x="1352109" y="942789"/>
              <a:ext cx="180360" cy="118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C169DBE-F466-482B-875F-C5FFA399B5B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43469" y="934149"/>
                <a:ext cx="1980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898FC365-BFCE-4C30-A3CF-000EED9701F6}"/>
                  </a:ext>
                </a:extLst>
              </p14:cNvPr>
              <p14:cNvContentPartPr/>
              <p14:nvPr/>
            </p14:nvContentPartPr>
            <p14:xfrm>
              <a:off x="1654509" y="494589"/>
              <a:ext cx="744840" cy="3477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898FC365-BFCE-4C30-A3CF-000EED9701F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45509" y="485598"/>
                <a:ext cx="762480" cy="3653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EC12404-9833-440A-809A-37F3FE80A49D}"/>
                  </a:ext>
                </a:extLst>
              </p14:cNvPr>
              <p14:cNvContentPartPr/>
              <p14:nvPr/>
            </p14:nvContentPartPr>
            <p14:xfrm>
              <a:off x="1673229" y="938829"/>
              <a:ext cx="315360" cy="1854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EC12404-9833-440A-809A-37F3FE80A49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64579" y="929829"/>
                <a:ext cx="33302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8FD8988F-ED6A-4B76-AF7E-C14E3BBB0CA0}"/>
                  </a:ext>
                </a:extLst>
              </p14:cNvPr>
              <p14:cNvContentPartPr/>
              <p14:nvPr/>
            </p14:nvContentPartPr>
            <p14:xfrm>
              <a:off x="2077869" y="934509"/>
              <a:ext cx="162720" cy="1026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8FD8988F-ED6A-4B76-AF7E-C14E3BBB0CA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68869" y="925869"/>
                <a:ext cx="18036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77A50A30-F4A3-4F15-BF03-998C283D9C3F}"/>
                  </a:ext>
                </a:extLst>
              </p14:cNvPr>
              <p14:cNvContentPartPr/>
              <p14:nvPr/>
            </p14:nvContentPartPr>
            <p14:xfrm>
              <a:off x="5685069" y="2656029"/>
              <a:ext cx="763920" cy="133740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77A50A30-F4A3-4F15-BF03-998C283D9C3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676429" y="2647029"/>
                <a:ext cx="781560" cy="13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C66CEF00-F551-4EA8-BFBE-175603A3D38B}"/>
                  </a:ext>
                </a:extLst>
              </p14:cNvPr>
              <p14:cNvContentPartPr/>
              <p14:nvPr/>
            </p14:nvContentPartPr>
            <p14:xfrm>
              <a:off x="6882069" y="3110349"/>
              <a:ext cx="310320" cy="1274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C66CEF00-F551-4EA8-BFBE-175603A3D38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73069" y="3101709"/>
                <a:ext cx="3279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2B1B593B-981C-4644-BD0A-F6E3B007D3AB}"/>
                  </a:ext>
                </a:extLst>
              </p14:cNvPr>
              <p14:cNvContentPartPr/>
              <p14:nvPr/>
            </p14:nvContentPartPr>
            <p14:xfrm>
              <a:off x="6526389" y="3127989"/>
              <a:ext cx="259920" cy="1551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2B1B593B-981C-4644-BD0A-F6E3B007D3A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17737" y="3118989"/>
                <a:ext cx="277584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43F26356-BE47-4F6C-A645-25332939016F}"/>
                  </a:ext>
                </a:extLst>
              </p14:cNvPr>
              <p14:cNvContentPartPr/>
              <p14:nvPr/>
            </p14:nvContentPartPr>
            <p14:xfrm>
              <a:off x="6531069" y="3357309"/>
              <a:ext cx="257400" cy="2098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43F26356-BE47-4F6C-A645-25332939016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522429" y="3348309"/>
                <a:ext cx="2750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3E50B3EF-D5F7-4999-834C-69905FE6A7DD}"/>
                  </a:ext>
                </a:extLst>
              </p14:cNvPr>
              <p14:cNvContentPartPr/>
              <p14:nvPr/>
            </p14:nvContentPartPr>
            <p14:xfrm>
              <a:off x="6896829" y="3310869"/>
              <a:ext cx="524520" cy="18288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3E50B3EF-D5F7-4999-834C-69905FE6A7D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887835" y="3301887"/>
                <a:ext cx="542148" cy="200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B7E9513D-BE69-44FD-9EA2-758744ADEB0A}"/>
                  </a:ext>
                </a:extLst>
              </p14:cNvPr>
              <p14:cNvContentPartPr/>
              <p14:nvPr/>
            </p14:nvContentPartPr>
            <p14:xfrm>
              <a:off x="2510949" y="320349"/>
              <a:ext cx="2000880" cy="90468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B7E9513D-BE69-44FD-9EA2-758744ADEB0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502309" y="311353"/>
                <a:ext cx="2018520" cy="922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54886B36-A29F-45A2-A97A-4E7C5F42579A}"/>
                  </a:ext>
                </a:extLst>
              </p14:cNvPr>
              <p14:cNvContentPartPr/>
              <p14:nvPr/>
            </p14:nvContentPartPr>
            <p14:xfrm>
              <a:off x="1098669" y="1638309"/>
              <a:ext cx="64440" cy="8928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54886B36-A29F-45A2-A97A-4E7C5F42579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89669" y="1629669"/>
                <a:ext cx="8208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73A5187A-4F5D-4A99-ABFE-F3559839F840}"/>
                  </a:ext>
                </a:extLst>
              </p14:cNvPr>
              <p14:cNvContentPartPr/>
              <p14:nvPr/>
            </p14:nvContentPartPr>
            <p14:xfrm>
              <a:off x="1277589" y="1810389"/>
              <a:ext cx="124560" cy="1692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73A5187A-4F5D-4A99-ABFE-F3559839F84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68949" y="1801389"/>
                <a:ext cx="14220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FEE988A7-61B9-4603-8475-CDEA610FB74E}"/>
                  </a:ext>
                </a:extLst>
              </p14:cNvPr>
              <p14:cNvContentPartPr/>
              <p14:nvPr/>
            </p14:nvContentPartPr>
            <p14:xfrm>
              <a:off x="1281189" y="1868349"/>
              <a:ext cx="155160" cy="612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FEE988A7-61B9-4603-8475-CDEA610FB74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72549" y="1859709"/>
                <a:ext cx="1728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58FF9977-E13A-4A8F-BA59-3144A183DE89}"/>
                  </a:ext>
                </a:extLst>
              </p14:cNvPr>
              <p14:cNvContentPartPr/>
              <p14:nvPr/>
            </p14:nvContentPartPr>
            <p14:xfrm>
              <a:off x="970509" y="1797789"/>
              <a:ext cx="184320" cy="21852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58FF9977-E13A-4A8F-BA59-3144A183DE8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61509" y="1789149"/>
                <a:ext cx="20196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B4967B06-CA1A-4B60-9526-90C53C13F70E}"/>
                  </a:ext>
                </a:extLst>
              </p14:cNvPr>
              <p14:cNvContentPartPr/>
              <p14:nvPr/>
            </p14:nvContentPartPr>
            <p14:xfrm>
              <a:off x="2055189" y="1405389"/>
              <a:ext cx="588600" cy="35136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B4967B06-CA1A-4B60-9526-90C53C13F70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46549" y="1396398"/>
                <a:ext cx="606240" cy="368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0A595821-9D4C-4592-8244-F07097FC4911}"/>
                  </a:ext>
                </a:extLst>
              </p14:cNvPr>
              <p14:cNvContentPartPr/>
              <p14:nvPr/>
            </p14:nvContentPartPr>
            <p14:xfrm>
              <a:off x="1642629" y="1631469"/>
              <a:ext cx="235800" cy="30960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0A595821-9D4C-4592-8244-F07097FC491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633976" y="1622469"/>
                <a:ext cx="253467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02B00ABB-EDE6-4FEA-ACA2-4C3346CF0390}"/>
                  </a:ext>
                </a:extLst>
              </p14:cNvPr>
              <p14:cNvContentPartPr/>
              <p14:nvPr/>
            </p14:nvContentPartPr>
            <p14:xfrm>
              <a:off x="2450109" y="1894989"/>
              <a:ext cx="150120" cy="10548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02B00ABB-EDE6-4FEA-ACA2-4C3346CF039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441109" y="1886349"/>
                <a:ext cx="16776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A48E65EA-7443-4A0B-AF46-F025EBEF65A3}"/>
                  </a:ext>
                </a:extLst>
              </p14:cNvPr>
              <p14:cNvContentPartPr/>
              <p14:nvPr/>
            </p14:nvContentPartPr>
            <p14:xfrm>
              <a:off x="2059509" y="1840269"/>
              <a:ext cx="314640" cy="22716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A48E65EA-7443-4A0B-AF46-F025EBEF65A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050869" y="1831269"/>
                <a:ext cx="33228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49BBC585-17A9-42EC-B412-C0C6061B570E}"/>
                  </a:ext>
                </a:extLst>
              </p14:cNvPr>
              <p14:cNvContentPartPr/>
              <p14:nvPr/>
            </p14:nvContentPartPr>
            <p14:xfrm>
              <a:off x="2733069" y="1303869"/>
              <a:ext cx="2348280" cy="88200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49BBC585-17A9-42EC-B412-C0C6061B570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724428" y="1294873"/>
                <a:ext cx="2365923" cy="899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591CA41-C8EA-4C22-9CD4-D95C64BF4FCF}"/>
                  </a:ext>
                </a:extLst>
              </p14:cNvPr>
              <p14:cNvContentPartPr/>
              <p14:nvPr/>
            </p14:nvContentPartPr>
            <p14:xfrm>
              <a:off x="7104883" y="2656610"/>
              <a:ext cx="1234440" cy="3078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591CA41-C8EA-4C22-9CD4-D95C64BF4FC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096243" y="2647970"/>
                <a:ext cx="1252080" cy="32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3478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Custom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Abdulaziz Mohammad Al-Jalal</dc:creator>
  <cp:lastModifiedBy>Abdulaziz Mohammad Al-Jalal</cp:lastModifiedBy>
  <cp:revision>73</cp:revision>
  <cp:lastPrinted>2018-09-02T07:43:37Z</cp:lastPrinted>
  <dcterms:created xsi:type="dcterms:W3CDTF">2018-09-01T14:54:20Z</dcterms:created>
  <dcterms:modified xsi:type="dcterms:W3CDTF">2018-09-18T12:58:19Z</dcterms:modified>
</cp:coreProperties>
</file>