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62" r:id="rId3"/>
    <p:sldId id="269" r:id="rId4"/>
    <p:sldId id="270" r:id="rId5"/>
    <p:sldId id="265" r:id="rId6"/>
    <p:sldId id="272" r:id="rId7"/>
  </p:sldIdLst>
  <p:sldSz cx="9359900" cy="622776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23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0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09:41:49.3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120 1 15520 0 0,'0'0'356'0'0,"0"0"49"0"0,0 0 19 0 0,-1 7 80 0 0,-22 114 4366 0 0,-16 54-2632 0 0,9-70-2228 0 0,10-6-228 0 0,18-93-52 0 0,1 0 1 0 0,0-1 0 0 0,0 1-1 0 0,0 0 1 0 0,1 0 0 0 0,0-1-1 0 0,0 1 1 0 0,0 0 0 0 0,1 0-1 0 0,0-1 1 0 0,0 1 0 0 0,1 0-1 0 0,-1-1 1 0 0,1 1 0 0 0,0-1-1 0 0,1 1 270 0 0,9-5-3529 0 0,0-5 1723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09:42:26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94 3368 0 0,'-7'-13'216'0'0,"-20"-36"1437"0"0,17 30 63 0 0,4 7 3751 0 0,3 29-4807 0 0,-9 164 1057 0 0,8 29-937 0 0,20-23-176 0 0,-5-117-847 0 0,0-14 515 0 0,-10-54-218 0 0,-1-2 10 0 0,0 0-42 0 0,0 0-172 0 0,0 0-77 0 0,-1-1-18 0 0,-8-8-558 0 0,2 0 1 0 0,-1 0-1 0 0,1-1 1 0 0,1 1 0 0 0,-1-2-1 0 0,2 1 1 0 0,0-1-1 0 0,-4-11 803 0 0,3 9-1810 0 0,-2-4-1440 0 0</inkml:trace>
  <inkml:trace contextRef="#ctx0" brushRef="#br0" timeOffset="881.003">45 153 7656 0 0,'0'0'166'0'0,"1"-1"29"0"0,6-4-108 0 0,0 1 1 0 0,0 0-1 0 0,0 1 0 0 0,0-1 1 0 0,1 1-1 0 0,-1 1 0 0 0,1-1 0 0 0,0 1 1 0 0,0 1-1 0 0,0-1 0 0 0,0 1 1 0 0,0 1-1 0 0,0 0 0 0 0,0 0 0 0 0,4 1-87 0 0,2 1 137 0 0,0 1-1 0 0,-1 0 0 0 0,1 1 1 0 0,-1 1-1 0 0,0 0 1 0 0,0 0-1 0 0,-1 2 0 0 0,0 0 1 0 0,0 0-1 0 0,0 1 0 0 0,-1 0 1 0 0,0 1-1 0 0,9 10-136 0 0,-9-11 13 0 0,94 90 571 0 0,-24 8 670 0 0,-75-98-1168 0 0,-1 1-1 0 0,0 0 1 0 0,-1 0-1 0 0,0 0 1 0 0,0 0 0 0 0,-1 0-1 0 0,0 1 1 0 0,-1 0-1 0 0,0-1 1 0 0,-1 1-1 0 0,1 0 1 0 0,-2 0-1 0 0,0 0 1 0 0,0 0-1 0 0,-1 0 1 0 0,0 0-1 0 0,0 0 1 0 0,-1-1 0 0 0,0 1-1 0 0,-1 0 1 0 0,0-1-1 0 0,-1 0 1 0 0,0 0-1 0 0,-1 0 1 0 0,1 0-1 0 0,-2 0 1 0 0,1-1-1 0 0,-1 0 1 0 0,0 0-1 0 0,-1-1 1 0 0,0 0 0 0 0,-5 5-86 0 0,-8 2 133 0 0,0-1 1 0 0,-1-2 0 0 0,0 0 0 0 0,-1-1 0 0 0,0-1-1 0 0,0 0 1 0 0,-1-2 0 0 0,0-1 0 0 0,0-1 0 0 0,-1-1-1 0 0,-22 1-133 0 0,-29-9 147 0 0,67 3-129 0 0,-1-1 1 0 0,1 0-1 0 0,0 0 0 0 0,0 0 1 0 0,0-1-1 0 0,0-1 0 0 0,0 1 0 0 0,1-1 1 0 0,-1-1-1 0 0,1 1 0 0 0,0-1 0 0 0,1-1 1 0 0,-1 1-1 0 0,1-1 0 0 0,0 0 1 0 0,0 0-1 0 0,-1-3-18 0 0,5 6-15 0 0,0 0 1 0 0,0 0-1 0 0,0 0 1 0 0,0 0 0 0 0,0 0-1 0 0,1 0 1 0 0,-1-1-1 0 0,1 1 1 0 0,0-1-1 0 0,0 1 1 0 0,0-1 0 0 0,0 1-1 0 0,1-1 1 0 0,0 1-1 0 0,0-1 1 0 0,0 0-1 0 0,0 1 1 0 0,0-1 0 0 0,0 0-1 0 0,1 1 1 0 0,0-1-1 0 0,0 1 1 0 0,0-1-1 0 0,0 1 1 0 0,1 0 0 0 0,-1-1-1 0 0,1 1 1 0 0,0 0-1 0 0,0 0 1 0 0,0 0-1 0 0,0 0 1 0 0,0 0 0 0 0,1 1-1 0 0,-1-1 1 0 0,1 1-1 0 0,0-1 1 0 0,-1 1-1 0 0,1 0 1 0 0,1 0-1 0 0,0 0 15 0 0,3-1-112 0 0,56-2-678 0 0,68 68 303 0 0,-37-28 571 0 0,-9-9-306 0 0,29-4 150 0 0,-90-19 72 0 0,0-1 0 0 0,1-1 0 0 0,-1 0 0 0 0,0-2 0 0 0,6-2 0 0 0,-21 2-120 0 0,-1-1 0 0 0,-1 0 0 0 0,1-1 0 0 0,0 1 0 0 0,0-2 0 0 0,-1 1 0 0 0,0-1 0 0 0,0 0 0 0 0,0 0 0 0 0,0-1 0 0 0,0 0 0 0 0,-1 0 0 0 0,0-1 0 0 0,5-5 120 0 0,36-60-2008 0 0,-16-3-834 0 0,8-20 4 0 0,-27 49 4639 0 0,-12 44-1237 0 0,0 1 24 0 0,0 0 11 0 0,0 0 1 0 0,0 0-20 0 0,0 0-86 0 0,0 0-40 0 0,0 0-6 0 0,0 0-14 0 0,0 0-55 0 0,0 8 320 0 0,-9 32 965 0 0,-9 117-201 0 0,32-66-239 0 0,-4-74-882 0 0,-4-11-256 0 0,1-3-11 0 0,-5-3-126 0 0,-1-1 0 0 0,1 1 0 0 0,-1-1 0 0 0,0 1-1 0 0,1-1 1 0 0,-1 1 0 0 0,0-1 0 0 0,0 0 0 0 0,0 1 0 0 0,1-1 0 0 0,-1 0-1 0 0,0 0 1 0 0,0 0 0 0 0,0 0 0 0 0,0 0 0 0 0,0 0 0 0 0,0 0-1 0 0,-1 0 1 0 0,1-1 0 0 0,0 1 0 0 0,0 0 0 0 0,-1 0 0 0 0,1-1 0 0 0,-1 1-1 0 0,1 0 1 0 0,-1-1 0 0 0,0 1 0 0 0,1 0 0 0 0,-1-1 0 0 0,0 1 0 0 0,0-1-1 0 0,0 1 1 0 0,0-1 0 0 0,0 1 0 0 0,0 0 51 0 0,0-3-230 0 0,-7-51-2980 0 0,2 20 975 0 0,2 18 1054 0 0</inkml:trace>
  <inkml:trace contextRef="#ctx0" brushRef="#br0" timeOffset="1134.846">919 385 8496 0 0,'0'0'190'0'0,"-3"-14"458"0"0,-8-23 426 0 0,11 36-753 0 0,0 1-128 0 0,0 0-53 0 0,0 0-10 0 0,0 0-36 0 0,0 0-140 0 0,0 0-68 0 0,0 0-12 0 0,15 3-492 0 0,-3-2 356 0 0</inkml:trace>
  <inkml:trace contextRef="#ctx0" brushRef="#br0" timeOffset="1398.32">1398 326 10336 0 0,'-8'0'505'0'0,"-8"1"-404"0"0,1 2 0 0 0,1 0 0 0 0,-1 1 0 0 0,0 0 0 0 0,1 1 0 0 0,0 0 0 0 0,-10 6-101 0 0,-15 6 332 0 0,-36 23-124 0 0,53-15-208 0 0,22-15 10 0 0,3-5 7 0 0,-1 0 0 0 0,1 0-1 0 0,1 0 1 0 0,-1 0 0 0 0,1 0 0 0 0,0-1-1 0 0,0 0 1 0 0,0 0 0 0 0,0 0-1 0 0,1 0 1 0 0,-1 0 0 0 0,1-1-1 0 0,0 0 1 0 0,0 0 0 0 0,1-1 0 0 0,-1 1-1 0 0,2 0-16 0 0,15 10 52 0 0,84 46 2 0 0,-80-43 156 0 0,-25-16-68 0 0,-1 0 22 0 0,1 2 84 0 0,0-1-202 0 0,-1 1 0 0 0,0-1 1 0 0,1 1-1 0 0,-1-1 0 0 0,0 1 1 0 0,0-1-1 0 0,0 1 0 0 0,0-1 0 0 0,0 1 1 0 0,0-1-1 0 0,-1 0 0 0 0,1 1 1 0 0,0-1-1 0 0,-1 1 0 0 0,1-1 1 0 0,-1 0-1 0 0,1 1 0 0 0,-1-1 1 0 0,0 0-1 0 0,1 1 0 0 0,-1-1 1 0 0,0 0-1 0 0,0 0 0 0 0,0 0 1 0 0,0 0-1 0 0,0 0 0 0 0,0 0 1 0 0,0 0-1 0 0,-1 0 0 0 0,1 0 0 0 0,0 0 1 0 0,-1-1-1 0 0,1 1 0 0 0,0 0 1 0 0,-1-1-1 0 0,1 1 0 0 0,0-1 1 0 0,-1 0-1 0 0,1 1-46 0 0,-63 11 752 0 0,-33-9-888 0 0,11 1-3077 0 0,78-8-1360 0 0</inkml:trace>
  <inkml:trace contextRef="#ctx0" brushRef="#br0" timeOffset="1822.121">1044 64 10944 0 0,'0'0'248'0'0,"0"0"34"0"0,0 0 20 0 0,0 0-38 0 0,-7 4 78 0 0,-16 19 458 0 0,-33 9-182 0 0,7-12 78 0 0,48-20-568 0 0,1 0 0 0 0,0 0 0 0 0,1-14 82 0 0,3 9-321 0 0,0 1 0 0 0,1 0 0 0 0,-1 0-1 0 0,1 0 1 0 0,0 1 0 0 0,0 0 0 0 0,0 0-1 0 0,1 0 1 0 0,-1 0 0 0 0,1 1 0 0 0,-1 0-1 0 0,1 0 1 0 0,0 1 0 0 0,4-1 111 0 0,1-1-3347 0 0,1-1-1047 0 0</inkml:trace>
  <inkml:trace contextRef="#ctx0" brushRef="#br0" timeOffset="2402.869">1640 354 10336 0 0,'0'0'233'0'0,"0"0"39"0"0,0 0 15 0 0,0 0-5 0 0,0 0-20 0 0,-1 2-6 0 0,-9 69 908 0 0,6 84 833 0 0,3 70-589 0 0,1-123-1161 0 0,-1 19-90 0 0,2-40-4777 0 0,-1-81-669 0 0</inkml:trace>
  <inkml:trace contextRef="#ctx0" brushRef="#br0" timeOffset="2736.957">1597 423 11664 0 0,'1'-3'53'0'0,"1"0"0"0"0,0 0 0 0 0,0 0 0 0 0,0 1 0 0 0,0-1 0 0 0,1 0 0 0 0,-1 1 0 0 0,1 0 0 0 0,-1-1 0 0 0,1 1 0 0 0,0 0 0 0 0,0 0 0 0 0,0 1 0 0 0,0-1 0 0 0,0 0 0 0 0,0 1 0 0 0,1 0 0 0 0,-1 0 0 0 0,0 0 0 0 0,1 0 0 0 0,-1 0 0 0 0,1 1 0 0 0,-1 0 0 0 0,1 0 1 0 0,-1 0-1 0 0,0 0 0 0 0,4 0-53 0 0,10 3 67 0 0,0 0 1 0 0,0 1-1 0 0,0 0 0 0 0,-1 1 1 0 0,0 1-1 0 0,0 1 1 0 0,0 0-1 0 0,-1 1 1 0 0,0 1-1 0 0,0 0 1 0 0,-1 1-1 0 0,-1 1 1 0 0,1 0-1 0 0,-2 1 1 0 0,5 6-68 0 0,-13-15 58 0 0,-1 0 0 0 0,0 0 0 0 0,0 0 0 0 0,-1 1 1 0 0,1 0-1 0 0,-1-1 0 0 0,0 1 0 0 0,0 0 0 0 0,0 0 1 0 0,0 0-1 0 0,-1 0 0 0 0,1 1 0 0 0,-1-1 0 0 0,0 0 1 0 0,0 1-1 0 0,-1-1 0 0 0,0 0 0 0 0,1 1 1 0 0,-1-1-1 0 0,-1 1 0 0 0,1-1 0 0 0,-1 0 0 0 0,1 1 1 0 0,-1-1-1 0 0,0 0 0 0 0,-1 0 0 0 0,1 1 0 0 0,-1-1 1 0 0,0 0-1 0 0,0 0 0 0 0,0-1 0 0 0,-1 1 0 0 0,1 0 1 0 0,-1-1-1 0 0,0 1 0 0 0,0-1 0 0 0,0 0 1 0 0,0 0-59 0 0,-13 7-202 0 0,-1-2 1 0 0,0 0-1 0 0,0 0 1 0 0,0-2-1 0 0,-1 0 1 0 0,0-1-1 0 0,0-1 1 0 0,-1-1-1 0 0,1 0 1 0 0,-1-1-1 0 0,1-1 1 0 0,-1-1-1 0 0,0-1 1 0 0,1 0-1 0 0,-1-2 1 0 0,-4-1 201 0 0,-4-2-3980 0 0,15 3 48 0 0</inkml:trace>
  <inkml:trace contextRef="#ctx0" brushRef="#br0" timeOffset="3308.892">1881 628 6416 0 0,'93'4'2071'0'0,"-1"-4"-1"0"0,1-5 1 0 0,41-8-2071 0 0,-125 12 138 0 0,11-1 50 0 0,1-1 1 0 0,-1-1-1 0 0,0-1 0 0 0,-1 0 0 0 0,1-2 0 0 0,-1 0 0 0 0,0-1 1 0 0,15-10-189 0 0,-27 13 56 0 0,-1 1 1 0 0,1-1 0 0 0,-1 0 0 0 0,-1-1 0 0 0,1 1 0 0 0,-1-1 0 0 0,0-1 0 0 0,0 1 0 0 0,3-6-57 0 0,-7 9 17 0 0,0 0 0 0 0,-1-1 1 0 0,1 1-1 0 0,0 0 1 0 0,-1-1-1 0 0,0 1 1 0 0,0 0-1 0 0,0-1 0 0 0,0 1 1 0 0,-1 0-1 0 0,1-1 1 0 0,-1 1-1 0 0,0 0 1 0 0,0 0-1 0 0,0 0 0 0 0,0-1 1 0 0,-1 1-1 0 0,1 0 1 0 0,-1 1-1 0 0,1-1 1 0 0,-1 0-1 0 0,0 0 0 0 0,0 1 1 0 0,-1-1-1 0 0,1 1 1 0 0,0 0-1 0 0,-1-1 1 0 0,0 1-18 0 0,-11-10-52 0 0,11 7 39 0 0,-1 1 0 0 0,0 0 0 0 0,-1 0 0 0 0,1 0 0 0 0,-1 1 0 0 0,1-1 0 0 0,-1 1 0 0 0,0 0 0 0 0,-1 0 0 0 0,1 1 0 0 0,0 0 0 0 0,-1 0 0 0 0,1 0 0 0 0,-1 0 0 0 0,1 1 0 0 0,-1 0 0 0 0,0 0 0 0 0,0 1 0 0 0,0-1 0 0 0,-4 2 13 0 0,3-1-5 0 0,0 1 0 0 0,0 0 0 0 0,0 1 0 0 0,0 0 0 0 0,0 0 0 0 0,0 0 0 0 0,1 1 0 0 0,-1 0 0 0 0,1 0 0 0 0,-1 1 0 0 0,1-1 0 0 0,0 1 1 0 0,1 1-1 0 0,-1-1 0 0 0,1 1 0 0 0,0 0 0 0 0,0 0 0 0 0,0 1 0 0 0,1-1 0 0 0,0 1 0 0 0,0 0 0 0 0,0 1 0 0 0,1-1 0 0 0,0 0 0 0 0,0 1 1 0 0,-1 3 4 0 0,3-5 0 0 0,-1 0 1 0 0,1-1-1 0 0,1 1 1 0 0,-1 0 0 0 0,1 0-1 0 0,-1-1 1 0 0,1 1 0 0 0,1 0-1 0 0,-1 0 1 0 0,1 0-1 0 0,0 0 1 0 0,0-1 0 0 0,0 1-1 0 0,0 0 1 0 0,1-1 0 0 0,0 1-1 0 0,2 2 0 0 0,-1-1 35 0 0,1 1-1 0 0,1-1 1 0 0,-1 0-1 0 0,1-1 1 0 0,0 1-1 0 0,1-1 1 0 0,-1 0-1 0 0,1 0 1 0 0,0 0-1 0 0,0-1 1 0 0,0 0-1 0 0,1 0 1 0 0,0-1-1 0 0,-1 1 1 0 0,1-2-1 0 0,1 1 1 0 0,-1-1 0 0 0,1 0-35 0 0,0 1 30 0 0,1-1 0 0 0,0-1 1 0 0,0 1-1 0 0,0-1 1 0 0,0-1-1 0 0,1 0 0 0 0,-1 0 1 0 0,0-1-1 0 0,0 0 1 0 0,3-1-31 0 0,15-5-33 0 0,-1-2 1 0 0,0 0 0 0 0,-1-2-1 0 0,20-11 33 0 0,99-33-470 0 0,-27 44 294 0 0,-109 12 236 0 0,1 1 1 0 0,-1 0 0 0 0,0 0 0 0 0,0 1 0 0 0,0 0-1 0 0,0 1 1 0 0,0-1 0 0 0,-1 1 0 0 0,1 1 0 0 0,-1 0-1 0 0,0 0 1 0 0,-1 0 0 0 0,1 1 0 0 0,-1 0 0 0 0,0 0-1 0 0,-1 0 1 0 0,1 1 0 0 0,-1 0 0 0 0,0 0 0 0 0,2 6-61 0 0,16 14 375 0 0,-14-15 421 0 0,-11-15 760 0 0,-31-46-980 0 0,30 44-630 0 0,0 0 0 0 0,1 0 0 0 0,0 0 0 0 0,0 0-1 0 0,0 0 1 0 0,1-1 0 0 0,0 1 0 0 0,0-1-1 0 0,0 1 1 0 0,1-1 0 0 0,-1 1 0 0 0,1-1 0 0 0,1 0-1 0 0,-1 1 1 0 0,1-1 0 0 0,0 1 0 0 0,0-1-1 0 0,2-4 55 0 0,2-3-283 0 0,9-22-5248 0 0,-2 17 50 0 0</inkml:trace>
  <inkml:trace contextRef="#ctx0" brushRef="#br0" timeOffset="3777.888">3590 205 12152 0 0,'-1'0'273'0'0,"-62"0"771"0"0,28 6-1121 0 0,16-5 267 0 0,-1 2 0 0 0,1 1-1 0 0,0 0 1 0 0,0 1 0 0 0,1 1 0 0 0,0 1-1 0 0,0 1 1 0 0,-12 7-190 0 0,27-14 42 0 0,0 1 0 0 0,0-1 0 0 0,1 1 0 0 0,-1 0 0 0 0,1 0 0 0 0,-1 0 0 0 0,1 0 0 0 0,0 0 0 0 0,0 0 0 0 0,0 1 0 0 0,0-1 0 0 0,0 1 0 0 0,1-1 0 0 0,-1 1 0 0 0,1 0 0 0 0,-1 0 0 0 0,1 0 0 0 0,0 0 0 0 0,0 0 0 0 0,1 0 0 0 0,-1 0 0 0 0,0 0 0 0 0,1 0 0 0 0,0 0 0 0 0,0 0 0 0 0,0 0 0 0 0,0 0 0 0 0,0 0 0 0 0,1 0 0 0 0,-1 0 0 0 0,1 1 0 0 0,0-1 0 0 0,0-1 0 0 0,0 1 0 0 0,0 0 0 0 0,0 0 0 0 0,2 1-42 0 0,9 10 100 0 0,0-2 0 0 0,1 1 0 0 0,1-1 0 0 0,0-1 0 0 0,1-1 1 0 0,0 0-1 0 0,6 2-100 0 0,53 39 128 0 0,-43-27-102 0 0,-23-20 41 0 0,0 2 0 0 0,-1-1 1 0 0,0 1-1 0 0,0 0 0 0 0,0 0 0 0 0,-1 0 1 0 0,0 1-1 0 0,0 0 0 0 0,-1 1 0 0 0,0-1 0 0 0,0 1 1 0 0,-1 0-1 0 0,1 1-67 0 0,-5-8 44 0 0,1 1 0 0 0,-1-1 0 0 0,0 1 1 0 0,1 0-1 0 0,-1-1 0 0 0,0 1 0 0 0,0-1 0 0 0,0 1 0 0 0,0-1 1 0 0,0 1-1 0 0,-1 0 0 0 0,1-1 0 0 0,0 1 0 0 0,-1-1 1 0 0,1 1-1 0 0,-1-1 0 0 0,1 1 0 0 0,-1-1 0 0 0,0 1 1 0 0,0-1-1 0 0,1 0 0 0 0,-1 0 0 0 0,0 1 0 0 0,0-1 0 0 0,0 0 1 0 0,-1 0-1 0 0,1 0 0 0 0,0 0 0 0 0,0 0 0 0 0,-1 0 1 0 0,1 0-1 0 0,0 0 0 0 0,-1-1 0 0 0,1 1 0 0 0,-1 0 0 0 0,1-1 1 0 0,-1 1-45 0 0,-60 13 731 0 0,-53-7-219 0 0,5-10-330 0 0,79 0-133 0 0,-39-14-441 0 0,69 17 311 0 0,0-1 0 0 0,0 1 0 0 0,0-1 0 0 0,0 1 0 0 0,0 0 0 0 0,1-1 0 0 0,-1 0 0 0 0,0 1 0 0 0,0-1 0 0 0,0 0 0 0 0,1 1 0 0 0,-1-1 0 0 0,0 0 0 0 0,1 0 0 0 0,-1 0 0 0 0,0 1 0 0 0,1-1 0 0 0,-1 0 0 0 0,1 0 0 0 0,-1 0 0 0 0,1 0 0 0 0,0 0 0 0 0,0 0 0 0 0,-1 0 0 0 0,1 0 0 0 0,0 0 0 0 0,0 0 0 0 0,0 0 0 0 0,0 0 0 0 0,0 0 0 0 0,0 0 0 0 0,0 0 0 0 0,0 0 0 0 0,0 0 0 0 0,1 0-1 0 0,-1 0 1 0 0,0 0 0 0 0,1 0 81 0 0,3-6-4458 0 0,3 1-1315 0 0</inkml:trace>
  <inkml:trace contextRef="#ctx0" brushRef="#br0" timeOffset="4089.586">3745 517 13304 0 0,'0'0'298'0'0,"0"0"46"0"0,0 0 23 0 0,0 0-43 0 0,0 2-213 0 0,-2 5 172 0 0,1 0 0 0 0,0 0 0 0 0,0 1 1 0 0,1-1-1 0 0,0 0 0 0 0,0 0 0 0 0,1 1 1 0 0,0-1-1 0 0,0 0 0 0 0,1 0 0 0 0,0 0 1 0 0,1 4-284 0 0,4 20 364 0 0,-3-21-133 0 0,-1 0 0 0 0,2 0 0 0 0,-1 0 0 0 0,1 0 0 0 0,0-1 0 0 0,1 0 0 0 0,0 0 0 0 0,1 0-1 0 0,0-1 1 0 0,1 1-231 0 0,10 13 295 0 0,52 30 33 0 0,-54-53-5345 0 0,-13-5-1089 0 0</inkml:trace>
  <inkml:trace contextRef="#ctx0" brushRef="#br0" timeOffset="4381.575">4017 333 11256 0 0,'0'0'248'0'0,"0"0"48"0"0,0 0 16 0 0,0 0 8 0 0,0 0-256 0 0,0 0-64 0 0,0 0 0 0 0,12 4 0 0 0,-8-1-72 0 0,7 4-24 0 0,-6-4-8 0 0,6 4-4800 0 0</inkml:trace>
  <inkml:trace contextRef="#ctx0" brushRef="#br0" timeOffset="4848.18">4267 461 10512 0 0,'-6'2'151'0'0,"-41"11"649"0"0,-1 3 0 0 0,2 1 1 0 0,-25 15-801 0 0,46-20 480 0 0,13-6-350 0 0,1 0 0 0 0,0 0 0 0 0,0 1 1 0 0,0 0-1 0 0,1 1 0 0 0,0 0 1 0 0,-6 7-131 0 0,-4 10 1136 0 0,21-23-1070 0 0,1-1 1 0 0,-1 1-1 0 0,0 0 1 0 0,1 0-1 0 0,0-1 1 0 0,-1 1-1 0 0,1-1 1 0 0,0 1-1 0 0,0-1 1 0 0,0 0-1 0 0,-1 1 1 0 0,1-1-1 0 0,1 0 0 0 0,-1 0 1 0 0,0-1-1 0 0,0 1 1 0 0,0 0-1 0 0,0-1 1 0 0,1 1-1 0 0,-1-1 1 0 0,0 0-1 0 0,0 0 1 0 0,1 0-1 0 0,-1 0 1 0 0,0 0-1 0 0,1 0 1 0 0,-1-1-1 0 0,0 1 1 0 0,0-1-1 0 0,1 1 1 0 0,-1-1-1 0 0,0 0-66 0 0,29-6 153 0 0,-12 4-146 0 0,-1-1-1 0 0,1-1 1 0 0,-1-1-1 0 0,-1-1 1 0 0,1 0-1 0 0,3-3-6 0 0,0-3-84 0 0,1 0 0 0 0,1 2 0 0 0,0 0 0 0 0,0 2 0 0 0,1 0 0 0 0,0 2 0 0 0,1 0 0 0 0,0 2 0 0 0,0 1 0 0 0,11 0 84 0 0,-33 4-5 0 0,0 0-1 0 0,0 0 0 0 0,0 0 0 0 0,-1 1 0 0 0,1 0 0 0 0,0-1 0 0 0,-1 1 0 0 0,1 0 0 0 0,0 0 1 0 0,-1 0-1 0 0,1 1 0 0 0,-1-1 0 0 0,0 1 0 0 0,1-1 0 0 0,-1 1 0 0 0,0 0 0 0 0,0-1 0 0 0,0 1 1 0 0,0 1-1 0 0,0-1 0 0 0,0 0 0 0 0,-1 0 0 0 0,1 1 0 0 0,-1-1 0 0 0,0 0 0 0 0,1 1 0 0 0,-1 0 0 0 0,0-1 1 0 0,0 2 5 0 0,6 81 402 0 0,-22 25 494 0 0,7-81-456 0 0,7-27-288 0 0,1-2 0 0 0,0 0-4 0 0,0 0-16 0 0,0 0-4 0 0,0 0 0 0 0,0 0-4 0 0,0 0-17 0 0,0 0-10 0 0,39-77 3 0 0,-27 61-195 0 0,2 2 0 0 0,-1 0-1 0 0,2 0 1 0 0,-1 2 0 0 0,2 0-1 0 0,0 0 1 0 0,0 1 0 0 0,1 1-1 0 0,0 1 1 0 0,1 1 0 0 0,0 0-1 0 0,1 1 1 0 0,-1 1 0 0 0,1 1-1 0 0,0 0 1 0 0,0 2 0 0 0,1 0-1 0 0,14 0 96 0 0,-28 5 27 0 0,0 0-1 0 0,0 0 0 0 0,0 0 1 0 0,0 1-1 0 0,-1-1 0 0 0,0 2 1 0 0,1-1-1 0 0,-1 0 0 0 0,0 1 1 0 0,0 0-1 0 0,-1 0 0 0 0,1 1 1 0 0,-1-1-1 0 0,0 1 0 0 0,0 0 1 0 0,-1 0-1 0 0,1 0 0 0 0,-1 0 1 0 0,0 1-1 0 0,-1-1 0 0 0,1 1 1 0 0,-1 0-1 0 0,0 0 0 0 0,1 4-26 0 0,30 97 632 0 0,-16-81-480 0 0,24-4-386 0 0,-39-22-44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3T14:24:44.661"/>
    </inkml:context>
    <inkml:brush xml:id="br0">
      <inkml:brushProperty name="width" value="0.025" units="cm"/>
      <inkml:brushProperty name="height" value="0.02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18359 2535 10136 0 0,'0'0'230'0'0,"0"0"30"0"0,0 0 19 0 0,1-1-118 0 0,-1 1-83 0 0,2-2 655 0 0,-1 1-68 0 0,0 0-63 0 0,-1-1-61 0 0,0 1-57 0 0,0 0-55 0 0,0 1-50 0 0,0-1-49 0 0,-1 0-44 0 0,0 1-41 0 0,0-1-38 0 0,0 1-36 0 0,-2-1 81 0 0,0 1-102 0 0,-2 0-69 0 0,-6 2-47 0 0,6-1 38 0 0,2-1 97 0 0,2 1-33 0 0,-1-1 41 0 0,-11 5 146 0 0,1 1-76 0 0,-1 2-26 0 0,-6 11 34 0 0,8-10-203 0 0,8-6-38 0 0,1-1 0 0 0,-1 1 0 0 0,1-1-1 0 0,-1 1 1 0 0,1 0 0 0 0,0 0 0 0 0,0 0-1 0 0,-1 2-13 0 0,-3 8 0 0 0,2-5 0 0 0,0 0 0 0 0,1 1 0 0 0,-3 7 0 0 0,3-5 9 0 0,2-9-10 0 0,0-1 0 0 0,1 1 0 0 0,-1 0 0 0 0,1 0 0 0 0,0-1 0 0 0,-1 1 0 0 0,1 0 0 0 0,0 0 0 0 0,0-1 0 0 0,0 1 0 0 0,0 1 1 0 0,3 6 41 0 0,2 3 48 0 0,-5-11-75 0 0,1 0 0 0 0,-1 0 0 0 0,1-1-1 0 0,0 1 1 0 0,-1 0 0 0 0,1 0-1 0 0,0 0 1 0 0,-1-1 0 0 0,1 1 0 0 0,0 0-1 0 0,0 0 1 0 0,0-1 0 0 0,0 1-1 0 0,-1-1 1 0 0,1 1 0 0 0,0-1 0 0 0,0 1-1 0 0,0-1-13 0 0,1 0 14 0 0,-1 1-1 0 0,0-1 0 0 0,1 0 1 0 0,-1 0-1 0 0,1 0 1 0 0,-1 0-1 0 0,0 0 1 0 0,1 0-1 0 0,-1 0 0 0 0,1-1 1 0 0,-1 1-1 0 0,1-1-13 0 0,4-1 40 0 0,1-1-1 0 0,-1 0 1 0 0,0-1 0 0 0,0 1-1 0 0,2-3-39 0 0,6-2 96 0 0,9-8 13 0 0,-16 10-90 0 0,-1 0 1 0 0,0 0 0 0 0,0-1-1 0 0,-1 1-19 0 0,19-30 59 0 0,-11 11 15 0 0,-10 16-63 0 0,-2 7-11 0 0,-1 0 0 0 0,1 0 0 0 0,0 0 0 0 0,-1 0 0 0 0,1 0 0 0 0,0 1 0 0 0,0-1 0 0 0,0 0 0 0 0,0 1 0 0 0,1-1-1 0 0,-1 1 1 0 0,0-1 0 0 0,0 2 0 0 0,-1 0 0 0 0,0 0 0 0 0,0 0 0 0 0,1 0 0 0 0,-1 0 0 0 0,0-1 0 0 0,0 1 0 0 0,0 0 0 0 0,1 0 0 0 0,-1 0 0 0 0,0 0 0 0 0,0 0 0 0 0,1 0 0 0 0,-1 0 0 0 0,0 0 0 0 0,0 0 0 0 0,1 0 0 0 0,-1 1 0 0 0,0-1 0 0 0,0 0 0 0 0,1 0 0 0 0,-1 0 0 0 0,0 0 0 0 0,0 0 0 0 0,0 0 0 0 0,1 0 0 0 0,-1 1 0 0 0,0-1 0 0 0,0 0 0 0 0,0 0 0 0 0,1 0 0 0 0,-1 0 0 0 0,0 1 0 0 0,0-1 0 0 0,0 0 0 0 0,0 0 0 0 0,0 1 0 0 0,0-1 0 0 0,1 0 0 0 0,-1 0 0 0 0,0 0 0 0 0,0 1 0 0 0,0-1 0 0 0,7 14 0 0 0,-5-12 0 0 0,1 5 1 0 0,2 0-1 0 0,-1-1 0 0 0,0 0 0 0 0,1 0 0 0 0,0 0 1 0 0,1 0-1 0 0,-1-1 0 0 0,1 0 0 0 0,0 0 0 0 0,4 2 0 0 0,7 1-36 0 0,2-2-39 0 0,-3-1-33 0 0,-11-4 20 0 0,-1 1-58 0 0,1-1-79 0 0,0-1-97 0 0,-2 0 43 0 0,0-1-59 0 0,0 1-64 0 0,1-2-70 0 0,-3 2 205 0 0,0 0-34 0 0,0 0-392 0 0,0-1-103 0 0,0 1-81 0 0,1 0-458 0 0,2-1-832 0 0,1 0-1219 0 0</inkml:trace>
  <inkml:trace contextRef="#ctx0" brushRef="#br0" timeOffset="586.944">18664 2474 9584 0 0,'0'0'216'0'0,"0"0"32"0"0,0 0 12 0 0,0 3-55 0 0,0-1-152 0 0,0 2-35 0 0,-1 2 4 0 0,1-1 39 0 0,-2 1 52 0 0,0 3 109 0 0,-2 6 165 0 0,3-5-200 0 0,0 2 264 0 0,-3 6 293 0 0,1 0-30 0 0,2-6-314 0 0,1-4-36 0 0,-1 1-38 0 0,1 1 27 0 0,-2 5 134 0 0,0 10 307 0 0,2-17-491 0 0,0 1 33 0 0,0-2-25 0 0,0-1 34 0 0,0 1 38 0 0,1 0 43 0 0,0-10-309 0 0,-1 0-35 0 0,2-4 10 0 0,2-5-2 0 0,0-4 10 0 0,4-1-37 0 0,13-15-28 0 0,-9 14-54 0 0,3-6-154 0 0,-9 16 70 0 0,0 0 1 0 0,0 1 0 0 0,1 0 0 0 0,0 0 102 0 0,9-6-152 0 0,-15 13 146 0 0,-1-1-1 0 0,1 1 0 0 0,-1 0 0 0 0,1-1 0 0 0,0 1 0 0 0,-1 0 0 0 0,1-1 0 0 0,0 1 0 0 0,-1 0 0 0 0,1 0 0 0 0,0 0 0 0 0,-1 0 0 0 0,1 0 0 0 0,0-1 0 0 0,-1 1 0 0 0,1 0 0 0 0,0 1 1 0 0,-1-1-1 0 0,1 0 0 0 0,0 0 0 0 0,-1 0 0 0 0,1 0 0 0 0,0 0 0 0 0,-1 1 0 0 0,1-1 0 0 0,0 0 0 0 0,-1 1 0 0 0,1-1 0 0 0,-1 0 0 0 0,1 1 7 0 0,6 7-72 0 0,-2 4 52 0 0,1 10 65 0 0,-2 0 66 0 0,-3 6 88 0 0,-1 13 189 0 0,0-13-95 0 0,-4 9 334 0 0,4-35-515 0 0,0-2-12 0 0,0 0-60 0 0,0 3-70 0 0,0-2 73 0 0,0-1 21 0 0,0 0 39 0 0,0 0 46 0 0,0 0 54 0 0,1-19-54 0 0,2-1-66 0 0,2 1-65 0 0,2 0-64 0 0,1 1-62 0 0,2 1-63 0 0,1 0-59 0 0,2 2-61 0 0,1 3 107 0 0,-8 10 65 0 0,-5 2 119 0 0,1 0-1 0 0,-1 1 1 0 0,0-1-1 0 0,1 1 1 0 0,-1-1 0 0 0,0 1-1 0 0,1-1 1 0 0,-1 1-1 0 0,0 0 1 0 0,0-1-1 0 0,0 1 1 0 0,0 0-1 0 0,1 0 1 0 0,-1 0-1 0 0,0 0 1 0 0,-1 0-1 0 0,1 0 1 0 0,0 0-1 0 0,0 0 1 0 0,0 1-1 0 0,-1-1 1 0 0,1 0-1 0 0,0 2 1 0 0,0-2-1 0 0,2 5 3 0 0,-1 0 0 0 0,0 0-1 0 0,0 1 1 0 0,0-1 0 0 0,-1 0-1 0 0,0 1 1 0 0,1 3-2 0 0,-2-3 19 0 0,1 0-1 0 0,1 0 1 0 0,-1-1 0 0 0,1 1 0 0 0,0-1-1 0 0,1 3-18 0 0,2 5 12 0 0,0-9-12 0 0,-2-2 34 0 0,1-1-46 0 0,-1-1-49 0 0,1 0-51 0 0,0-1-52 0 0,-1 0-56 0 0,1-1-57 0 0,-1 0-59 0 0,1-1-62 0 0,-1 1-65 0 0,1-2-65 0 0,-1 1-69 0 0,0-1-70 0 0,1 1-73 0 0,-2-1-74 0 0,1 0-78 0 0,-2 2 501 0 0,0 0-37 0 0,1-1-521 0 0,0-1-316 0 0,2-1-774 0 0</inkml:trace>
  <inkml:trace contextRef="#ctx0" brushRef="#br0" timeOffset="876.989">19112 2469 8952 0 0,'0'0'158'0'0,"0"0"-38"0"0,1 0 26 0 0,-1-1-105 0 0,1 1-54 0 0,1-3-184 0 0,-1 2 154 0 0,0 0 100 0 0,0 0 26 0 0,0 1 45 0 0,-1 0 30 0 0,1-1 46 0 0,-1 1 52 0 0,0 0 55 0 0,1 0 60 0 0,-1 0 66 0 0,0 0 70 0 0,1 0 74 0 0,3 4-33 0 0,-2 1-62 0 0,1 0-59 0 0,-2-1-53 0 0,0 2-48 0 0,0-1-44 0 0,-1 1-37 0 0,1 0-35 0 0,0 7 133 0 0,-1-1-47 0 0,0 1-37 0 0,-1 14 164 0 0,0-11-211 0 0,1 1-37 0 0,-1 20 194 0 0,-2 19 23 0 0,-1-1-49 0 0,2-14-106 0 0,-1 11 85 0 0,3-17-146 0 0,0-24-131 0 0,0 24 226 0 0,3 16-271 0 0,-3-29 42 0 0,0-14-12 0 0,1 0 0 0 0,-1-1 1 0 0,1 1-1 0 0,1 1-30 0 0,-1-5 6 0 0,0 0 0 0 0,0 0-1 0 0,1-1 1 0 0,0 1 0 0 0,-1 0-1 0 0,2 1-5 0 0,2 0-474 0 0,0-4 55 0 0,6-9-358 0 0,-5 1 280 0 0,-1 0-80 0 0,-3 4 126 0 0,0 0-68 0 0,-2 2 252 0 0,1 0-34 0 0,-1-2-395 0 0,1 2 104 0 0,0-1-47 0 0,-1-2-742 0 0,2-2-577 0 0,-1-2-1101 0 0</inkml:trace>
  <inkml:trace contextRef="#ctx0" brushRef="#br0" timeOffset="1170.513">19231 2529 9880 0 0,'0'0'290'0'0,"1"-3"-80"0"0,1 0-102 0 0,-1 0-50 0 0,1 0-36 0 0,0 0-9 0 0,-2 2 36 0 0,2-1 31 0 0,-1 1 35 0 0,2-1 208 0 0,0 0 26 0 0,1 2 49 0 0,7-1 1024 0 0,-6 2-871 0 0,-3 0-308 0 0,0-1-36 0 0,0 1-42 0 0,-1 0-48 0 0,7 6 468 0 0,-1 2-109 0 0,0 2-89 0 0,-2 0-64 0 0,-3-5-141 0 0,0 0 0 0 0,-1 0 0 0 0,1 0 0 0 0,-1 1 0 0 0,-1-1 0 0 0,1 4-182 0 0,-4 32 846 0 0,2-34-588 0 0,-1 0-1 0 0,0-1 1 0 0,-3 8-258 0 0,-3 3 347 0 0,-3-1-33 0 0,-2-1-38 0 0,-3-2-42 0 0,-6-1-41 0 0,-3-3-100 0 0,0-3-86 0 0,1-1-67 0 0,16-5-198 0 0,1-1 106 0 0,-8-1-138 0 0,5-1 34 0 0,6 1 94 0 0,0 0-38 0 0,0-1-47 0 0,0 1-54 0 0,1 0 46 0 0,0 1-34 0 0,1-1-38 0 0,-1 0-40 0 0,-7-3-1254 0 0,4-4-60 0 0</inkml:trace>
  <inkml:trace contextRef="#ctx0" brushRef="#br0" timeOffset="1448.336">19538 2292 11856 0 0,'0'0'348'0'0,"0"0"-127"0"0,0 0-101 0 0,0 0-34 0 0,1 1-51 0 0,0 6 116 0 0,0 0 60 0 0,-1 1 51 0 0,-1-1 42 0 0,0 8 323 0 0,-6 19 987 0 0,5-24-1190 0 0,1-1-36 0 0,-1 0-51 0 0,1-1-64 0 0,-1 17 415 0 0,1 0-102 0 0,1 0-92 0 0,1 0-82 0 0,0-1-72 0 0,1 1-63 0 0,1 0-51 0 0,0 0-44 0 0,2 25 98 0 0,-4-28-179 0 0,0 0-40 0 0,3 31 56 0 0,-4-51-392 0 0,0 0 84 0 0,0 0 76 0 0,0 0 65 0 0,0-1 53 0 0,1 1 35 0 0,-1 1 123 0 0,0 0 74 0 0,0 5 386 0 0,0-6-468 0 0,0 0-43 0 0,0 0-56 0 0,0 1-74 0 0,0-1-90 0 0,0 0-104 0 0,-1 1-125 0 0,1-2 118 0 0,0 0-36 0 0,0 0-39 0 0,0 0-40 0 0,0 1-43 0 0,0-1-44 0 0,0 0-47 0 0,0 0-48 0 0,0 0-50 0 0,0 1-53 0 0,0-1-54 0 0,0 0-57 0 0,0 0-58 0 0,0 0-60 0 0,0-1-1494 0 0,0 0-1322 0 0</inkml:trace>
  <inkml:trace contextRef="#ctx0" brushRef="#br0" timeOffset="1643.138">19692 2545 11168 0 0,'0'0'330'0'0,"0"0"-8"0"0,0 0-187 0 0,0 0-45 0 0,0 0 104 0 0,0 0 211 0 0,0 0 380 0 0,0 0-347 0 0,1 1-85 0 0,-1-1-73 0 0,1 1-64 0 0,0 0-34 0 0,0 0-50 0 0,3 4 191 0 0,-4-4-221 0 0,1 0 17 0 0,-1 0 37 0 0,5 10 582 0 0,-2 1-46 0 0,0-1-54 0 0,-1 1-65 0 0,1 0-77 0 0,-2 0-84 0 0,1 0-97 0 0,-1-1-106 0 0,5 10 282 0 0,0-1-46 0 0,-4-8-244 0 0,7 16 428 0 0,-4-18-479 0 0,2 1-59 0 0,-7-10-75 0 0,0-1-37 0 0,0 0-74 0 0,0 0-56 0 0,0 0-219 0 0,0 0-258 0 0,0 0 74 0 0,1 0 66 0 0,-1 0 55 0 0,0-1-26 0 0,1 1 53 0 0,1-1-659 0 0,-1 1 421 0 0,-1 0 154 0 0,0 0 23 0 0,1 0-68 0 0,0-1-708 0 0,-1 0-32 0 0,3-3-2667 0 0</inkml:trace>
  <inkml:trace contextRef="#ctx0" brushRef="#br0" timeOffset="1808.667">19848 2320 7656 0 0,'2'-9'113'0'0,"0"1"62"0"0,-2 7-133 0 0,1-1 0 0 0,-1 0 0 0 0,1 0 0 0 0,0 1 0 0 0,0-1 0 0 0,0 1 0 0 0,0-1 0 0 0,0 1 0 0 0,0-1 0 0 0,0 1 0 0 0,1 0 0 0 0,-1-1-42 0 0,3-2 0 0 0,-2 3-18 0 0,0 1-45 0 0,-1 0-48 0 0,1 0-72 0 0,-2 0 183 0 0,2 0-267 0 0,-1 0-76 0 0,2 0-282 0 0,-2 0-91 0 0,1 0-308 0 0,-2 0-586 0 0</inkml:trace>
  <inkml:trace contextRef="#ctx0" brushRef="#br0" timeOffset="2043.846">20006 2358 10328 0 0,'0'0'150'0'0,"0"0"-35"0"0,-1 1 27 0 0,0 0-80 0 0,0 3 10 0 0,0-3-11 0 0,1-1 45 0 0,-4 9 87 0 0,1 0 95 0 0,1 0 82 0 0,0 1 71 0 0,0 1 165 0 0,0 1 64 0 0,1 2 191 0 0,1 7 472 0 0,0 1-56 0 0,2-7-515 0 0,-1-3-212 0 0,0 0-99 0 0,1-2-165 0 0,-1-1-95 0 0,1 1-107 0 0,-1 0-117 0 0,2 18 281 0 0,-3 2-82 0 0,-3 0-76 0 0,-1-1-69 0 0,3-26-125 0 0,1 0 33 0 0,-2 4 12 0 0,1-1 74 0 0,-3 10 87 0 0,3-11-108 0 0,-1-1-42 0 0,0 2-82 0 0,0-1-103 0 0,0-2 71 0 0,1-1-34 0 0,0 1-38 0 0,-1-1-40 0 0,1 0-42 0 0,-1 1-48 0 0,1-1-48 0 0,-1 0-51 0 0,0 0-56 0 0,0 1-58 0 0,1-1-60 0 0,-1-1-64 0 0,1 0 291 0 0,0 0-43 0 0,1-1-39 0 0,-1 1-33 0 0,0-1-143 0 0,1 1-34 0 0,-3 1-1518 0 0</inkml:trace>
  <inkml:trace contextRef="#ctx0" brushRef="#br0" timeOffset="2508.935">19801 2654 11344 0 0,'0'0'166'0'0,"0"0"-40"0"0,1 0 31 0 0,0 0-89 0 0,2 0 11 0 0,-1 0-12 0 0,-1 0 48 0 0,6 0-193 0 0,1 0 99 0 0,0-1 88 0 0,1 1 77 0 0,-1-1 68 0 0,1 1 57 0 0,0-1 46 0 0,-1 1 37 0 0,-2-1-133 0 0,9 0 300 0 0,2 0-36 0 0,3 0 62 0 0,1 0-80 0 0,-2-1-94 0 0,0-2-108 0 0,16 0 266 0 0,-17 3-308 0 0,0-2-90 0 0,-7 0-176 0 0,0 1 57 0 0,30-7 279 0 0,-24 3-274 0 0,-4 0-121 0 0,-6 2-21 0 0,-1 1-41 0 0,-1-2-46 0 0,0 0-51 0 0,0 0-56 0 0,-1-1-61 0 0,-4 5-105 0 0,0 1-6 0 0,0 0 20 0 0,0 0 105 0 0,0 0 48 0 0,0 0 11 0 0,-2-3-131 0 0,-4 3 92 0 0,3 0 196 0 0,1 1 36 0 0,-1 0 38 0 0,2 0 44 0 0,-3 5 21 0 0,0 0 65 0 0,1 1 54 0 0,0 0 43 0 0,0 1 81 0 0,2-5-150 0 0,0 0 0 0 0,1 0-1 0 0,-1 0 1 0 0,1 0-1 0 0,0 0 1 0 0,0 1 0 0 0,0-1-124 0 0,2 7 342 0 0,3 11 226 0 0,-2-7-226 0 0,4 7 117 0 0,-6-20-444 0 0,2 6 165 0 0,1 0 53 0 0,1 2 101 0 0,4 2 229 0 0,2-4 5 0 0,-3-5-224 0 0,1-3-98 0 0,0-3-51 0 0,1-1-2 0 0,-1-2-63 0 0,-1-1-55 0 0,-1 0-49 0 0,0-2-42 0 0,-2 0-36 0 0,3-12-134 0 0,-4 7-41 0 0,5-8-206 0 0,0 2-26 0 0,-8 20 372 0 0,-1-1 34 0 0,4-7-46 0 0,-2 6 13 0 0,0 1-79 0 0,-1 1 42 0 0,0 1-35 0 0,-1 0 149 0 0,1 0 0 0 0,0 0 0 0 0,0 1 0 0 0,-1-1 0 0 0,1 0 1 0 0,0 1-1 0 0,0-1 0 0 0,-1 0 0 0 0,1 1 0 0 0,0-1 0 0 0,-1 1 0 0 0,1-1 0 0 0,0 1 0 0 0,0 0 9 0 0,4 5-22 0 0,1 1 36 0 0,0 0 91 0 0,11 13 203 0 0,-2 0-36 0 0,-4-10-152 0 0,0-1-42 0 0,-4-3-42 0 0,1-1 1 0 0,0 0 0 0 0,0 0 0 0 0,1-1 0 0 0,6 3-37 0 0,-5-3-98 0 0,0 0 102 0 0,24 7 253 0 0,-27-9-238 0 0,1 0-42 0 0,1-1-77 0 0,0 1-98 0 0,0-1-120 0 0,-5-1 107 0 0,1 0-38 0 0,-1 0-40 0 0,1 0-45 0 0,-1-1-46 0 0,1 1-48 0 0,-1-1-53 0 0,1 0-53 0 0,-1 0-58 0 0,1 0-60 0 0,-4 0 253 0 0,1 1-44 0 0,-1-1-38 0 0,1 1-33 0 0,0-1-141 0 0,-1 1-33 0 0,5-2-1496 0 0,-6 1 2094 0 0</inkml:trace>
  <inkml:trace contextRef="#ctx0" brushRef="#br0" timeOffset="3225.875">20738 2466 11488 0 0,'0'0'267'0'0,"-1"0"-90"0"0,-1 0-54 0 0,-5 0 77 0 0,5 0-87 0 0,-8 3-127 0 0,1 0 55 0 0,-1 0 49 0 0,2 0 45 0 0,-1 1 38 0 0,1 0 35 0 0,-8 5 286 0 0,3-1-20 0 0,-17 14 688 0 0,12-8-516 0 0,2-1-210 0 0,6-5-133 0 0,0 1-57 0 0,1 2-48 0 0,0 0-40 0 0,-7 11 56 0 0,10-12-111 0 0,0 0-1 0 0,1 0 1 0 0,0 1-1 0 0,1-1-102 0 0,1 1 57 0 0,2-1 48 0 0,2 12 216 0 0,5-6 9 0 0,-5-15-289 0 0,0 0 1 0 0,0 1-1 0 0,0-1 1 0 0,0 0-1 0 0,0 1 1 0 0,1-1-1 0 0,-1 0 1 0 0,0 0-1 0 0,1 0 1 0 0,-1 0-1 0 0,1 0 1 0 0,-1-1-1 0 0,2 2-41 0 0,23 5 393 0 0,1-6-103 0 0,-1-5-89 0 0,-2-5-70 0 0,-17 5-105 0 0,0 0 0 0 0,0 0 0 0 0,-1-1 0 0 0,3-2-26 0 0,-1 1 10 0 0,-2 0 0 0 0,1-1 0 0 0,-1 0 0 0 0,0 0 0 0 0,5-8-10 0 0,6-9 5 0 0,1 2-68 0 0,-5 5-56 0 0,0 0 0 0 0,3-9 119 0 0,16-30-218 0 0,-4-2-107 0 0,-14 28 22 0 0,-3-1 0 0 0,0 0 1 0 0,-2 0-1 0 0,5-29 303 0 0,-12 51-8 0 0,1-9-62 0 0,-1 1 1 0 0,0-6 69 0 0,-3 4-1 0 0,-2 0 67 0 0,1 8-6 0 0,-2-5 141 0 0,-4 3 126 0 0,5 12-200 0 0,0 2-70 0 0,-4 3-42 0 0,6-3 5 0 0,-2 1-8 0 0,1 0 0 0 0,-1 0-1 0 0,0 1 1 0 0,1-1 0 0 0,-1 1-1 0 0,-1 2-11 0 0,-11 20 15 0 0,8-9-21 0 0,1 1 0 0 0,-1 5 6 0 0,5-15 4 0 0,-8 25 25 0 0,3 1-1 0 0,-2 18-28 0 0,-2 28 107 0 0,7-45-18 0 0,-1 1 34 0 0,2-11-44 0 0,1 1 53 0 0,2-11-7 0 0,0 0 0 0 0,1-1 0 0 0,0 1 0 0 0,2 7-125 0 0,1-2 108 0 0,-3-8-13 0 0,1-1 0 0 0,1 0 1 0 0,0 1-1 0 0,2 4-95 0 0,-4-12 23 0 0,1-1 0 0 0,-1 1 0 0 0,1 0 0 0 0,0 0 0 0 0,-1-1 0 0 0,1 1 1 0 0,0-1-1 0 0,1 1 0 0 0,-1-1 0 0 0,0 0 0 0 0,1 0 0 0 0,-1 0 0 0 0,1 0 0 0 0,0-1 0 0 0,-1 1 0 0 0,1-1 0 0 0,1 1-23 0 0,1 0 47 0 0,-1-1 0 0 0,1 1 0 0 0,0-1 0 0 0,0 0 0 0 0,0-1 0 0 0,3 1-47 0 0,-2-1 40 0 0,0 0 0 0 0,0 0 0 0 0,0-1 0 0 0,0 0-1 0 0,3 0-39 0 0,-3-1 18 0 0,-1 0 0 0 0,1 0 0 0 0,-1 0 0 0 0,0 0 0 0 0,4-3-18 0 0,7-6-4 0 0,-3-2-37 0 0,-5 2-127 0 0,0 0 0 0 0,0 0 0 0 0,-1-1 0 0 0,0 0 0 0 0,-1-1 0 0 0,4-12 168 0 0,0-5-547 0 0,-1-1 0 0 0,1-15 547 0 0,-10 43-51 0 0,2-7-35 0 0,-1 8 81 0 0,-1 0 0 0 0,0 1 1 0 0,0-1-1 0 0,0 0 1 0 0,-1 0-1 0 0,1 0 1 0 0,0 1-1 0 0,-1-1 0 0 0,1 0 1 0 0,-1-1 4 0 0,-5-7-46 0 0,2 7 127 0 0,1 3-38 0 0,-6 5-20 0 0,8-5-21 0 0,0 1 1 0 0,-1 0 0 0 0,1 1-1 0 0,0-1 1 0 0,-1 0 0 0 0,1 0-1 0 0,0 1 1 0 0,0-1 0 0 0,-1 1-1 0 0,1 0-2 0 0,-7 17 124 0 0,5 3 80 0 0,1 0 62 0 0,0 0 94 0 0,2-1 54 0 0,4 13 112 0 0,-2-18-228 0 0,1 1 23 0 0,1-1 42 0 0,5 8 242 0 0,4-3 49 0 0,9 5 116 0 0,-18-22-626 0 0,0-1 0 0 0,0 1 0 0 0,1-1-1 0 0,-1 0 1 0 0,5 2-144 0 0,-3-3-187 0 0,0 1 89 0 0,0-1 76 0 0,1-1 66 0 0,0 1 68 0 0,1-1 49 0 0,18-1 502 0 0,-15-1-419 0 0,-4 0-139 0 0,0 0-42 0 0,-1 0-51 0 0,0-1-48 0 0,0 1-55 0 0,0-1-63 0 0,0 1-70 0 0,-1-1-75 0 0,1 0-84 0 0,0 0-91 0 0,-1 0-97 0 0,1 0-104 0 0,-1 0-111 0 0,0-1-119 0 0,0 1-125 0 0,-2 1 466 0 0,-1 0-34 0 0,1 0-35 0 0,-1-1-35 0 0,0 1-38 0 0,1 0-36 0 0,-1 0-633 0 0,0 0-35 0 0,4-3-2938 0 0</inkml:trace>
  <inkml:trace contextRef="#ctx0" brushRef="#br1" timeOffset="-148603.024">620 550 6048 0 0,'0'0'133'0'0,"0"0"23"0"0,0 0 11 0 0,0 0 15 0 0,0 0 64 0 0,0 0 30 0 0,0 0 4 0 0,0 0 28 0 0,0 0-100 0 0,-1-1-39 0 0,0 1 74 0 0,0-1-93 0 0,-3-2 107 0 0,2 2-143 0 0,1 0 44 0 0,-1 0 65 0 0,1 1 77 0 0,0-1 95 0 0,1 1 112 0 0,-2 0-2 0 0,0 0-43 0 0,1-1-42 0 0,0 1-38 0 0,0-1-38 0 0,0 0-36 0 0,0-1 210 0 0,1-1-119 0 0,0-1-103 0 0,1 1-89 0 0,1-1-72 0 0,-1 0-59 0 0,1 0-40 0 0,4-8-22 0 0,-3 7 27 0 0,-1 3 16 0 0,-1 0 35 0 0,0-1 112 0 0,0 1-182 0 0,0 0 1 0 0,0 0-1 0 0,-1 0 1 0 0,1 0-1 0 0,0 0 1 0 0,-1 0-1 0 0,0 0 1 0 0,1-1-23 0 0,0-6 65 0 0,2 1-38 0 0,-1 0 20 0 0,1-6 138 0 0,0 1-13 0 0,-1 5-88 0 0,0 2 109 0 0,0-13 147 0 0,-2 11-128 0 0,-1 5-77 0 0,0 0 35 0 0,0 0 39 0 0,0 0 46 0 0,0 2-34 0 0,1 1 3 0 0,0 0-17 0 0,0 0-74 0 0,0 0 13 0 0,-1 1-39 0 0,-2 1 18 0 0,-6 7-11 0 0,2 4 164 0 0,-1 0-85 0 0,-2 3-42 0 0,-6 7-14 0 0,-2 2 21 0 0,7-8 29 0 0,5-7-73 0 0,-1 0-36 0 0,-5 9 1 0 0,-18 26-8 0 0,-6 13-43 0 0,11-19 24 0 0,-7 11 86 0 0,-1 0-30 0 0,-2-1-59 0 0,-24 34-14 0 0,40-58-35 0 0,14-19 0 0 0,1 0 0 0 0,-1 1 0 0 0,1 0 0 0 0,-1 1 0 0 0,-5 9 5 0 0,-3-1 52 0 0,-6 12 73 0 0,16-25-132 0 0,-3 4 3 0 0,3 5-73 0 0,3-6 68 0 0,0-5 59 0 0,0-2 13 0 0,6-5-52 0 0,5-14 179 0 0,0 1-20 0 0,24-28-101 0 0,-6-4-40 0 0,19-54-36 0 0,-24 51 0 0 0,11-16 2 0 0,2 1 0 0 0,-5 9 0 0 0,3 1 0 0 0,14-15 0 0 0,-46 69-21 0 0,1 1 37 0 0,2-5 103 0 0,-1 1 44 0 0,7-9 276 0 0,-6 11-312 0 0,-1 0-52 0 0,1 0-38 0 0,0-1-47 0 0,2 1-56 0 0,-7 4 45 0 0,2-1-13 0 0,5 0-46 0 0,-7 2 127 0 0,-1 1-43 0 0,0 0 0 0 0,0-1 0 0 0,0 1 0 0 0,1 0 1 0 0,-1 0-1 0 0,0-1 0 0 0,0 1 0 0 0,1 0 0 0 0,-1 0 0 0 0,0-1 0 0 0,1 1 0 0 0,-1 0 1 0 0,0 0-1 0 0,0 0 0 0 0,1 0 0 0 0,-1-1 0 0 0,0 1 0 0 0,1 0 0 0 0,-1 0 0 0 0,0 0 1 0 0,1 0-1 0 0,-1 0 0 0 0,0 0 0 0 0,1 0 0 0 0,-1 0 0 0 0,0 0 0 0 0,1 0 0 0 0,-1 0-4 0 0,7 0 28 0 0,0 1 36 0 0,-6-1-42 0 0,0 1-1 0 0,0-1 1 0 0,0 1-1 0 0,0-1 1 0 0,1 1-1 0 0,-2-1 1 0 0,1 1-1 0 0,0 0 1 0 0,0 0-1 0 0,0-1 1 0 0,0 1-1 0 0,0 0 1 0 0,0 0-22 0 0,4 5 85 0 0,-2-1-64 0 0,1 2 38 0 0,-4-3-55 0 0,0-1-3 0 0,2 1 12 0 0,-1-1-1 0 0,1 1 0 0 0,-1-1 1 0 0,0 1-1 0 0,0 0 0 0 0,0 1-12 0 0,2 8 65 0 0,-2-9-50 0 0,0-1 1 0 0,0 1-1 0 0,0-1 1 0 0,-1 1-1 0 0,1 0 0 0 0,-1-1 1 0 0,0 1-1 0 0,0 0-15 0 0,2 23 88 0 0,1-17-55 0 0,-1 1 0 0 0,0-1 0 0 0,-1 0 0 0 0,0 1 1 0 0,0-1-1 0 0,-1 1 0 0 0,-1 0 0 0 0,1-1 0 0 0,-3 7-33 0 0,2-8 33 0 0,0 0 0 0 0,1-1 0 0 0,-1 1 0 0 0,2 6-33 0 0,0-6 26 0 0,-1 0-1 0 0,0-1 1 0 0,-1 1 0 0 0,-1 5-26 0 0,-3 19-2 0 0,1 18-47 0 0,1-12 25 0 0,3-31 24 0 0,0 1 0 0 0,0 0 0 0 0,1 5 0 0 0,1 15 0 0 0,2-6-43 0 0,-3-20 26 0 0,-1 1 0 0 0,1-1 1 0 0,-1 0-1 0 0,1 1 1 0 0,-1-1-1 0 0,0 1 0 0 0,0 2 17 0 0,-1 8-119 0 0,2-1 94 0 0,0 1 96 0 0,-1 0 98 0 0,-1-12 192 0 0,1-1-71 0 0,0 1-67 0 0,0 0-64 0 0,0 0-61 0 0,-1-1-58 0 0,1 1-53 0 0,0-1-52 0 0,0 1-94 0 0,0 0-75 0 0,0 0-69 0 0,0-1-60 0 0,-1 1-144 0 0,1-1-65 0 0,-1 1-378 0 0,1-1-73 0 0,-2-1-1069 0 0,0-1 1427 0 0,1 0 39 0 0,0 1 143 0 0,0-2 42 0 0,0 1 50 0 0,-1-1 58 0 0,-5-6-1489 0 0</inkml:trace>
  <inkml:trace contextRef="#ctx0" brushRef="#br1" timeOffset="-148203.977">382 758 9416 0 0,'0'0'208'0'0,"0"0"33"0"0,0 0 16 0 0,0 0 393 0 0,0 0-41 0 0,0 0-38 0 0,0 0-38 0 0,0 0-36 0 0,1 0-36 0 0,-1 0-33 0 0,0 0-33 0 0,1-1 301 0 0,-1 1-117 0 0,1 0-107 0 0,0-1-98 0 0,0 1-59 0 0,1 0-99 0 0,-1-1-83 0 0,0 1-71 0 0,1-1-60 0 0,0 1-54 0 0,3-2-258 0 0,-3 1 226 0 0,-1 1 80 0 0,1 0 48 0 0,-1-1 44 0 0,-1 1 55 0 0,1 0 62 0 0,0 0 69 0 0,18-5 674 0 0,-10 3-565 0 0,1 0-71 0 0,-1 0 144 0 0,-1-2-106 0 0,2-1-38 0 0,5-3 18 0 0,0-1-34 0 0,-4 3-53 0 0,5 0 229 0 0,1-1-84 0 0,-1 1-72 0 0,0 0-58 0 0,14-4 103 0 0,19-4 118 0 0,-27 9-245 0 0,-5 1-154 0 0,9-1 142 0 0,-7 2-99 0 0,-6 1-111 0 0,-3 0-67 0 0,0-1-77 0 0,-1 1-48 0 0,0 0-73 0 0,-1-1-82 0 0,1 1-91 0 0,-8 1 64 0 0,0 1 50 0 0,0 0 44 0 0,0-1 37 0 0,1 0-142 0 0,2-1-347 0 0,-3 1 466 0 0,0 0-51 0 0,1 0-147 0 0,-1 0 179 0 0,-1 1-36 0 0,1-1-67 0 0,0 1-52 0 0,-1-1-55 0 0,1 1-62 0 0,0-1-65 0 0,-1 1-72 0 0,1 0-75 0 0,-1-1-82 0 0,2-1-1533 0 0,0 0-1322 0 0</inkml:trace>
  <inkml:trace contextRef="#ctx0" brushRef="#br1" timeOffset="-147536.493">911 373 9960 0 0,'0'0'222'0'0,"0"0"30"0"0,0 0-59 0 0,0-1-51 0 0,1 1-43 0 0,-1-2-35 0 0,1 0-10 0 0,3-4 5 0 0,-3 5 184 0 0,0 0-73 0 0,0 0-64 0 0,0 0-57 0 0,0-1-73 0 0,1 0-100 0 0,1-6-530 0 0,-2 6 550 0 0,0 0 41 0 0,0 0 54 0 0,0 0 70 0 0,-1 0 83 0 0,1 0 96 0 0,0 1-56 0 0,-1-1 38 0 0,0 1 41 0 0,1 0 42 0 0,-1 0 45 0 0,1 0 48 0 0,-1 0 51 0 0,1 0 52 0 0,-1 0 55 0 0,1 0 58 0 0,-1 0 59 0 0,0-1 64 0 0,1 1 64 0 0,-1 0 68 0 0,1 0 69 0 0,-1 0 73 0 0,1 4-654 0 0,0 1-80 0 0,1 0-63 0 0,1 1-44 0 0,0 2 107 0 0,2 10-24 0 0,-1 0-38 0 0,1 17 113 0 0,-3 1-113 0 0,0 1-83 0 0,2 31-6 0 0,-3-52-80 0 0,-1 1 0 0 0,-1 0-1 0 0,0 1-45 0 0,-1 25 63 0 0,-3 53 115 0 0,0-1-72 0 0,4-82-107 0 0,0-1 11 0 0,1 8 35 0 0,0-18-107 0 0,0-1-43 0 0,0 0-14 0 0,0 0-2 0 0,3-17-195 0 0,7-22-483 0 0,-5 20 432 0 0,0-1 49 0 0,6-27 11 0 0,-4 25 146 0 0,0 0 0 0 0,5-7 161 0 0,10-13-193 0 0,-5 18 37 0 0,0 5-3 0 0,1 3-35 0 0,-13 13 181 0 0,0 0-1 0 0,1 0 1 0 0,-1 0-1 0 0,1 0 1 0 0,1 0 13 0 0,30-7-9 0 0,-17 7 10 0 0,-15 4 6 0 0,-1 1 7 0 0,18 5 173 0 0,2 5 75 0 0,-21-10-205 0 0,0 0 0 0 0,-1 0 0 0 0,1 0 1 0 0,0 1-1 0 0,-1-1 0 0 0,1 3-57 0 0,-1-4 43 0 0,-1 1 1 0 0,0 0-1 0 0,0 0 0 0 0,0 0 1 0 0,0 0-1 0 0,0 0 0 0 0,0 0 0 0 0,-1 0 1 0 0,1 0-1 0 0,-1 2-43 0 0,3 16 304 0 0,-3 0-44 0 0,-3 4 11 0 0,2-18-197 0 0,0 0-1 0 0,-1-1 0 0 0,0 1 0 0 0,-1 0 0 0 0,0 0-73 0 0,-4 10 167 0 0,-6 10 87 0 0,1-11-115 0 0,0-4-19 0 0,-5 6 25 0 0,7-8-57 0 0,0-1-1 0 0,0 0 1 0 0,-5 2-88 0 0,-17 9 188 0 0,-2-2-80 0 0,13-7-73 0 0,0-2 0 0 0,0-1-1 0 0,-1-1 1 0 0,-3 1-35 0 0,19-6-39 0 0,1-1 42 0 0,-12 1 133 0 0,9-2-105 0 0,4 1-44 0 0,-1 0-34 0 0,0-1-70 0 0,-1 1-82 0 0,0 0-95 0 0,1 0-114 0 0,5 0 212 0 0,0 0 35 0 0,0-1-68 0 0,0 1 127 0 0,-1 0 48 0 0,1-2 53 0 0,-2-1 149 0 0,2 2-173 0 0,-1 0-45 0 0,1 1-54 0 0,0-1-65 0 0,-1 0-75 0 0,1 1-20 0 0,0-1-66 0 0,0 1-71 0 0,0-1-78 0 0,-1 1-83 0 0,1-1-90 0 0,0 1-95 0 0,1 0-103 0 0,-1 0 185 0 0,0-1-104 0 0,1 1-69 0 0,-1-1-67 0 0,1 0-249 0 0,-1 0-658 0 0</inkml:trace>
  <inkml:trace contextRef="#ctx0" brushRef="#br1" timeOffset="-146863.943">1647 513 9344 0 0,'0'0'273'0'0,"0"0"-5"0"0,0 0-200 0 0,1-1-40 0 0,3-2 146 0 0,-1 0-38 0 0,2-1 57 0 0,1-1 48 0 0,-5 4-108 0 0,1 0 81 0 0,1-1 104 0 0,-2 2 398 0 0,-1 0 27 0 0,0 0-34 0 0,0 0-475 0 0,0 0 68 0 0,0 0 156 0 0,0 0-12 0 0,0 0-609 0 0,0 0 41 0 0,0 0 41 0 0,1 0 38 0 0,-1-1 36 0 0,0 1 34 0 0,1 0 121 0 0,-1 0-5 0 0,1-1 36 0 0,0 1 275 0 0,0-1 224 0 0,0 0-102 0 0,0 1 34 0 0,1-1 1093 0 0,-2 1-1189 0 0,0 0-55 0 0,0 0 13 0 0,0 0-288 0 0,0 0-39 0 0,-1 1-45 0 0,0-1-47 0 0,1 1-53 0 0,-1-1-56 0 0,-43 24 991 0 0,17-10-404 0 0,13-6-327 0 0,2 1-58 0 0,4-3-88 0 0,0 1-37 0 0,0 0-39 0 0,1 1-45 0 0,4-4-17 0 0,0-1 42 0 0,-4 9 16 0 0,5-5-21 0 0,4 0 22 0 0,4 2-34 0 0,7 0 59 0 0,-2-1-60 0 0,-4-3 48 0 0,43 28 5 0 0,-28-19 3 0 0,-13-5 0 0 0,-9-9 1 0 0,1 1-1 0 0,0-1 0 0 0,-1 1 1 0 0,1 0-1 0 0,-1-1 0 0 0,1 1 0 0 0,-1 0 1 0 0,1-1-1 0 0,-1 1 0 0 0,0 0 1 0 0,1 0-1 0 0,-1-1 0 0 0,0 1 1 0 0,1 0-1 0 0,-1 0 0 0 0,0 0 0 0 0,0 0 1 0 0,0-1-1 0 0,0 1 0 0 0,0 0 1 0 0,0 0-1 0 0,0 0 0 0 0,0 1 9 0 0,1 12 66 0 0,-4-2 46 0 0,-5 2 71 0 0,-8 3 156 0 0,8-11-151 0 0,1-1 0 0 0,-1 0 1 0 0,-5 2-198 0 0,1-1 162 0 0,0 0-34 0 0,6-3-68 0 0,-4 1-5 0 0,0 0 1 0 0,0 0 0 0 0,-9 1-56 0 0,9-3 21 0 0,0 0 1 0 0,1-1-1 0 0,-1 0 0 0 0,-3 0-21 0 0,5-1 5 0 0,1-1-1 0 0,-1 0 1 0 0,0 0-1 0 0,0 0 1 0 0,1-1-1 0 0,-1 0 1 0 0,1 0-1 0 0,-1-1 1 0 0,1 0-1 0 0,0 0 1 0 0,0-1-1 0 0,-1-1-4 0 0,5 3-139 0 0,-1-1 100 0 0,0 0 68 0 0,-5-5 122 0 0,4 3-133 0 0,2 2-78 0 0,1 0-78 0 0,-1-1-96 0 0,1 1-114 0 0,2 1 125 0 0,-1 1-35 0 0,0-1-39 0 0,1 0-40 0 0,-1 1-43 0 0,1-1-45 0 0,0 0-48 0 0,-1 1-50 0 0,1 0 157 0 0,1 1 41 0 0,-1 0 38 0 0,0 0 34 0 0,0-1-158 0 0,0 1 105 0 0,0-1 100 0 0,1 1 49 0 0,0-2-231 0 0,-1 2 174 0 0,1-1 48 0 0,-1 1-43 0 0,0 0-51 0 0,0 0-62 0 0,1-1-146 0 0,-1 0-51 0 0,1 1-48 0 0,-1-1-40 0 0,1 1-167 0 0,0-1-40 0 0,0 0-202 0 0,0 0-552 0 0</inkml:trace>
  <inkml:trace contextRef="#ctx0" brushRef="#br1" timeOffset="-146077.026">1881 493 10832 0 0,'-4'-8'454'0'0,"2"5"-213"0"0,0-1 67 0 0,1 2-47 0 0,1 0 60 0 0,0 1 294 0 0,-1 0-98 0 0,-1 1-85 0 0,0-1-72 0 0,0 0-7 0 0,-1-1-65 0 0,-5-1 403 0 0,7 3-464 0 0,0 0 35 0 0,-1-1 265 0 0,0 0-72 0 0,0 1-66 0 0,0-1-59 0 0,-1 1 68 0 0,1-1-98 0 0,-1 1-76 0 0,0 0-56 0 0,-6-1 247 0 0,6 0-170 0 0,-3 1 187 0 0,0 1-64 0 0,0 1-57 0 0,-1 2-50 0 0,0 0-44 0 0,2 1-37 0 0,-4 3 97 0 0,9-8-276 0 0,-16 18 321 0 0,3 2-42 0 0,-4 21 66 0 0,12-27-270 0 0,2 0-33 0 0,2-1-69 0 0,1-2-35 0 0,-2-3 52 0 0,2-6 9 0 0,-1 1 0 0 0,1 0 0 0 0,0 0 0 0 0,0-1 0 0 0,0 1 0 0 0,1 0 0 0 0,-1 0 0 0 0,1-1 0 0 0,0 1 0 0 0,-1 0 0 0 0,1-1 0 0 0,0 1 0 0 0,0-1 0 0 0,2 2 0 0 0,1 7 0 0 0,-3-9 0 0 0,-1-1 0 0 0,1 0 0 0 0,0 0-1 0 0,0 1 1 0 0,0-1 0 0 0,-1 0 0 0 0,1 0 0 0 0,0 0-1 0 0,1 0 1 0 0,-1 1 0 0 0,23 13 62 0 0,-16-11-28 0 0,-3-1-14 0 0,0-1-1 0 0,0 0 1 0 0,0 0 0 0 0,1-1 0 0 0,-1 1 0 0 0,0-1 0 0 0,1 0 0 0 0,-1-1 0 0 0,1 1-1 0 0,-1-1 1 0 0,1 0 0 0 0,1-1-20 0 0,-1 1 18 0 0,2-1 34 0 0,-6 1-50 0 0,-1-1 0 0 0,0 1 0 0 0,0-1-1 0 0,0 1 1 0 0,0-1 0 0 0,0 0 0 0 0,0 0 0 0 0,0 1 0 0 0,0-1-1 0 0,0 0 1 0 0,0 0 0 0 0,0 0 0 0 0,-1 0 0 0 0,1 0-2 0 0,3-5 45 0 0,-2 3 13 0 0,-1 1-41 0 0,0 1 0 0 0,0-1 0 0 0,0 0 0 0 0,0 0 0 0 0,-1 0 0 0 0,1 0 0 0 0,0 0 0 0 0,-1 0 0 0 0,0-1-17 0 0,-1-18 98 0 0,-1 12-77 0 0,0 1 0 0 0,-2 0 0 0 0,1 0 0 0 0,-1-1-21 0 0,-6-16 14 0 0,2 9-14 0 0,7 14 0 0 0,0 0 0 0 0,0-1 0 0 0,0 1 0 0 0,0 0 0 0 0,0-1 0 0 0,0 1 0 0 0,1-1 0 0 0,-1 1 0 0 0,1-1 0 0 0,-1-2 0 0 0,0-7 0 0 0,1 11 0 0 0,0 0 0 0 0,0 0 0 0 0,-1 0 0 0 0,1-1 0 0 0,0 1 0 0 0,0 0 0 0 0,0 0 0 0 0,0 0 0 0 0,1 0 0 0 0,-1-1 0 0 0,0 1 0 0 0,0 0 0 0 0,1 0 0 0 0,-1 0 0 0 0,1 0 0 0 0,-1 0 0 0 0,1 0 0 0 0,-1 0 0 0 0,1 0 0 0 0,0-1 0 0 0,1-1-36 0 0,0 0-1 0 0,0 1 0 0 0,1-1 1 0 0,-1 1-1 0 0,1-1 0 0 0,0 1 1 0 0,-1 0-1 0 0,1 0 1 0 0,0 0-1 0 0,0 0 0 0 0,0 0 1 0 0,0 1-1 0 0,3-1 37 0 0,5-1-60 0 0,2 2 44 0 0,-9 1 2 0 0,1 0 0 0 0,-1 0 0 0 0,1 1-1 0 0,-1-1 1 0 0,1 1 0 0 0,-1 0 0 0 0,0 0 0 0 0,1 1-1 0 0,-1-1 1 0 0,0 1 0 0 0,0 0 0 0 0,0 0-1 0 0,0 0 1 0 0,0 0 0 0 0,3 3 14 0 0,-1 0-6 0 0,1-1 3 0 0,-1 1 1 0 0,1 0-1 0 0,-1 0 1 0 0,0 1-1 0 0,0 0 1 0 0,4 5 2 0 0,-1 2-48 0 0,22 31-49 0 0,-26-36 96 0 0,0 0 0 0 0,-1 0-1 0 0,-1 0 1 0 0,3 9 1 0 0,1 0 1 0 0,-3-5 3 0 0,-1-1 1 0 0,1 1 0 0 0,0 6-5 0 0,-4-15 11 0 0,0 0 0 0 0,0 0 1 0 0,1 1-1 0 0,-2-1 0 0 0,1 0 0 0 0,-1 3-11 0 0,1-5 12 0 0,0 1 0 0 0,-1-1 0 0 0,1 1 1 0 0,-1 0-1 0 0,1-1 0 0 0,-1 1 0 0 0,0-1 0 0 0,0 1 0 0 0,0-1 0 0 0,0 0 0 0 0,0 1 0 0 0,-1 0-12 0 0,0-1 75 0 0,-4 2-30 0 0,3-4 48 0 0,1 0-72 0 0,1 0 0 0 0,-1 0 0 0 0,1 0 0 0 0,-1 0 0 0 0,1 0 0 0 0,0 0 0 0 0,-1 0 0 0 0,1-1 0 0 0,-1 0-21 0 0,-5-13 81 0 0,6 11-76 0 0,0-1-1 0 0,1 1 1 0 0,-1-1-1 0 0,1 1 1 0 0,0-4-5 0 0,0 2 6 0 0,1-1-1 0 0,-1-1 1 0 0,1 0-1 0 0,1 0 0 0 0,-1 0 1 0 0,2 0-1 0 0,-1 1 0 0 0,1-1 0 0 0,0 1 1 0 0,0 0-1 0 0,1 0 0 0 0,0 0 1 0 0,0 0-1 0 0,1 1-5 0 0,12-17-18 0 0,1 2-35 0 0,2 0-45 0 0,-1 1-56 0 0,-13 15 101 0 0,5-4-43 0 0,2 1-109 0 0,2 1-90 0 0,0 1-73 0 0,-3 0-37 0 0,-7 4 297 0 0,-1 1-76 0 0,0-1-80 0 0,1 1-80 0 0,0 0-81 0 0,0 0-83 0 0,-1 0-84 0 0,1 0-86 0 0,-2 0 164 0 0,0 1-41 0 0,0-1-41 0 0,0 1-43 0 0,-2-1 190 0 0,1 1-50 0 0,-1 0-45 0 0,0 0-39 0 0,1-1-160 0 0,-1 1-39 0 0,1 0-193 0 0,1-1-529 0 0</inkml:trace>
  <inkml:trace contextRef="#ctx0" brushRef="#br1" timeOffset="-145662.173">2416 411 12264 0 0,'0'0'273'0'0,"0"0"40"0"0,0 0 23 0 0,0 0-137 0 0,0 0-95 0 0,0 0 27 0 0,0 0-39 0 0,0 0 106 0 0,0 0 216 0 0,0 0-122 0 0,-1 1 70 0 0,0-1 60 0 0,0 0 47 0 0,-2 2 462 0 0,-1 1 1351 0 0,4 11-1818 0 0,0 6 111 0 0,0-10-328 0 0,0 0-39 0 0,1 4-3 0 0,1 0-99 0 0,0 20 226 0 0,-4 0-58 0 0,1-16-77 0 0,1-1 0 0 0,1 6-197 0 0,1 2 152 0 0,3 35 144 0 0,0-14-106 0 0,-3-24-132 0 0,1 1-35 0 0,4 37 56 0 0,1 85 255 0 0,-8-94-290 0 0,1-32-24 0 0,3 11 62 0 0,1 15 55 0 0,-7-17-113 0 0,1-23-57 0 0,0-2-71 0 0,1-1-199 0 0,0-3-83 0 0,0-3 15 0 0,-1 1 158 0 0,1-1 75 0 0,-1 0 49 0 0,0-2-86 0 0,1-1-58 0 0,-1 0-53 0 0,1 1-46 0 0,0-5-244 0 0,0 1-75 0 0,0-1-59 0 0,1 1-40 0 0,0-22-1628 0 0,-1 7 748 0 0</inkml:trace>
  <inkml:trace contextRef="#ctx0" brushRef="#br1" timeOffset="-145368.096">2451 618 8864 0 0,'0'-12'258'0'0,"0"10"2"0"0,0 2-193 0 0,0-1-39 0 0,2-2-173 0 0,-1 0 47 0 0,0 0 47 0 0,0 1 42 0 0,1-1 39 0 0,-1 0 38 0 0,2-2 167 0 0,-1 1 0 0 0,1 0 48 0 0,-1 0 41 0 0,0 1 34 0 0,2-2 147 0 0,7-6 997 0 0,-6 6-886 0 0,0 2-116 0 0,1 0-68 0 0,13-5 1013 0 0,-6 4-539 0 0,-3 3-209 0 0,1 1-71 0 0,-2 1-168 0 0,0 1-70 0 0,0 1-78 0 0,0 1-88 0 0,-3-2-24 0 0,-1 1 0 0 0,-1 0 1 0 0,1 0-1 0 0,0 1 0 0 0,-1 0 0 0 0,4 3-198 0 0,12 17 719 0 0,-7-3-193 0 0,-2 1-88 0 0,-8-8-200 0 0,-4 2-39 0 0,-4 14 113 0 0,4-26-268 0 0,0-1-1 0 0,-1 1 0 0 0,1 0 0 0 0,-1-1 1 0 0,0 1-1 0 0,0-1 0 0 0,0 1 1 0 0,0-1-1 0 0,0 0 0 0 0,-1 0 0 0 0,-1 2-43 0 0,-1 0 62 0 0,-1-1 0 0 0,1 1 0 0 0,-1-1 0 0 0,1-1-1 0 0,-1 1 1 0 0,-4 1-62 0 0,-1 0 85 0 0,-1 0 0 0 0,0 0 1 0 0,-4 0-86 0 0,-32 5 131 0 0,31-8-72 0 0,1-1-37 0 0,-16-4-78 0 0,-5-4-149 0 0,15 0 31 0 0,-10-5-130 0 0,29 11 31 0 0,0-1 70 0 0,0 1 62 0 0,0-1 52 0 0,-2-2 32 0 0,-10-9 185 0 0,12 10-134 0 0,0-1-42 0 0,1 2-22 0 0,1-1-35 0 0,-1 1-40 0 0,1-1-47 0 0,-1 0-50 0 0,1 0-57 0 0,0 1-62 0 0,0-1-67 0 0,0 0-72 0 0,1 0-79 0 0,-1 1-82 0 0,1-1-89 0 0,0 0-94 0 0,1 0-100 0 0,-1 1-103 0 0,1-1-111 0 0,1-1-1240 0 0,2-1-1348 0 0,-4 4 3641 0 0</inkml:trace>
  <inkml:trace contextRef="#ctx0" brushRef="#br1" timeOffset="-144998.82">2916 334 13128 0 0,'0'-1'-35'0'0,"-1"-1"37"0"0,1-1 105 0 0,-1 1 23 0 0,1 0 43 0 0,-1 0 40 0 0,0 0 35 0 0,-1-4 338 0 0,-1-1 90 0 0,2 6 66 0 0,1 1 33 0 0,0 0-13 0 0,0 0-82 0 0,0 0-37 0 0,0 0-10 0 0,0 0-264 0 0,0 0-154 0 0,0 0-19 0 0,-1 1-41 0 0,0 1 57 0 0,1 2-88 0 0,-1 4 27 0 0,1-6-37 0 0,0 8 67 0 0,0 8 129 0 0,0 1-38 0 0,0 18 185 0 0,1-3-117 0 0,4 44 371 0 0,0-40-391 0 0,-1-10-68 0 0,-2 0 0 0 0,0 5-252 0 0,0 29 222 0 0,-1 2-85 0 0,0-43-105 0 0,-1 15 2 0 0,0-27-78 0 0,1 0-73 0 0,1 1-75 0 0,-2-9 167 0 0,0 0-1 0 0,0 0 1 0 0,0 0-1 0 0,0 0 1 0 0,0 0-1 0 0,0 0 1 0 0,-1-1 0 0 0,1 1-1 0 0,0 0 1 0 0,0 0-1 0 0,-1 0 1 0 0,1 0-1 0 0,-1 1 26 0 0,0-1-486 0 0,0-1 41 0 0,0 0 90 0 0,-1 1 11 0 0,1 1-92 0 0,0 0 79 0 0,0-1 74 0 0,1-1 1 0 0,-1 1-54 0 0,0-1 7 0 0,0-1-53 0 0,-1 1-61 0 0,1-1-65 0 0,-5-1-1376 0 0,-1-4-17 0 0</inkml:trace>
  <inkml:trace contextRef="#ctx0" brushRef="#br1" timeOffset="-144751.318">2682 533 12960 0 0,'-1'0'15'0'0,"1"0"1"0"0,0 0-1 0 0,-1 0 0 0 0,1-1 1 0 0,0 1-1 0 0,0 0 1 0 0,-1 0-1 0 0,1 0 1 0 0,0 0-1 0 0,0-1 1 0 0,0 1-1 0 0,-1 0 1 0 0,1 0-1 0 0,0 0 1 0 0,0-1-1 0 0,0 1 1 0 0,0 0-1 0 0,-1 0 0 0 0,1-1 1 0 0,0 1-1 0 0,0 0 1 0 0,0-1-1 0 0,0 1 1 0 0,0 0-1 0 0,0 0 1 0 0,0-1-1 0 0,0 1 1 0 0,0 0-1 0 0,0-1 1 0 0,0 1-1 0 0,0 0 1 0 0,0 0-1 0 0,0-1 0 0 0,0 1 1 0 0,0 0-1 0 0,0-1 1 0 0,0 1-1 0 0,0 0-15 0 0,6-3 355 0 0,0 1-150 0 0,-1 1-55 0 0,1-1-49 0 0,14-5 1095 0 0,29-4 1720 0 0,-32 9-1929 0 0,-2 0-223 0 0,-1 1-71 0 0,0 1-89 0 0,0 0-108 0 0,-2 0-21 0 0,-1 2-119 0 0,0 0-98 0 0,0 0-78 0 0,1 1-41 0 0,7 0-4 0 0,9 3-86 0 0,-22-5-37 0 0,1 1 1 0 0,-1-1-1 0 0,1 0 0 0 0,3-1-12 0 0,-7 1-42 0 0,-1-1-80 0 0,1 0-76 0 0,0 0-69 0 0,0 1-64 0 0,-1-1-57 0 0,1 1-54 0 0,0-1-46 0 0,1 1-407 0 0,0 0-89 0 0,0-1 10 0 0,8 0-1872 0 0,-7 0 1656 0 0,-2-1-1257 0 0,0 0-1362 0 0</inkml:trace>
  <inkml:trace contextRef="#ctx0" brushRef="#br1" timeOffset="-144539.837">3082 511 13760 0 0,'18'0'314'0'0,"-14"0"46"0"0,-4 0 22 0 0,0 0-163 0 0,0 0-106 0 0,0 0-45 0 0,1 1-24 0 0,0 1-3 0 0,0 0 68 0 0,1 1 514 0 0,1 1-47 0 0,-1 0-45 0 0,1-1-44 0 0,1 3 214 0 0,-1-1-100 0 0,1 1-92 0 0,-2-1-85 0 0,0 1 101 0 0,1-1-67 0 0,-1 0-56 0 0,0-1-48 0 0,2 5 241 0 0,2 6 190 0 0,-3-8-435 0 0,0-1-53 0 0,0 3 11 0 0,2 3 99 0 0,1 0 9 0 0,-3-3-96 0 0,1-2-102 0 0,-1 0-38 0 0,0-3-93 0 0,-2 0 0 0 0,1 0 0 0 0,0 0 0 0 0,-1 0 0 0 0,1 1 0 0 0,-1 1-87 0 0,2 6 166 0 0,4 8-55 0 0,2 10-4 0 0,-5-20-77 0 0,0 7 21 0 0,-6-7-52 0 0,1-8-75 0 0,0 0 63 0 0,-1 6 185 0 0,2-6-158 0 0,0 0-38 0 0,0-1-47 0 0,1 1-70 0 0,0 0-81 0 0,0-1-96 0 0,1 0-109 0 0,-2-1 718 0 0,1 1-123 0 0,-1-1-117 0 0,1 0-110 0 0,-1 0-103 0 0,0 0-95 0 0,1 1-90 0 0,-1-1-81 0 0,1 0-186 0 0,-1 0-96 0 0,1 0-85 0 0,-1 0-72 0 0,1 0-254 0 0,0-1-67 0 0,0 1-297 0 0,1-1-791 0 0,0-1-356 0 0,2-2-1462 0 0</inkml:trace>
  <inkml:trace contextRef="#ctx0" brushRef="#br1" timeOffset="-144251.521">3198 425 14424 0 0,'18'-8'330'0'0,"-14"7"45"0"0,-4 1 18 0 0,0 0-162 0 0,0 0-111 0 0,0 0-209 0 0,0 0 104 0 0,-1 0 91 0 0,0-1 73 0 0,1 1 52 0 0,-1 0 42 0 0,-1-1 723 0 0,1 1-611 0 0,1 0-78 0 0,-1 0-200 0 0,2 0-37 0 0,3 3 158 0 0,-1 0-92 0 0,-1-1-84 0 0,-1 0-34 0 0,0 2-53 0 0,2 1-76 0 0,0-2 76 0 0,2 1-128 0 0,0 0-102 0 0,-1 0-30 0 0,6 6-458 0 0,-4-5 238 0 0,-1-2-35 0 0,2 0-274 0 0,-3-2 357 0 0,-1 1-44 0 0,0-1-49 0 0,1 2-57 0 0,3 3-1265 0 0</inkml:trace>
  <inkml:trace contextRef="#ctx0" brushRef="#br1" timeOffset="-143592.146">3434 490 11256 0 0,'0'0'256'0'0,"0"0"34"0"0,3 1 21 0 0,5 0-35 0 0,-6 0-170 0 0,-2-1 21 0 0,0 0 220 0 0,0 0-42 0 0,1 0-38 0 0,-1 1-36 0 0,0 0 137 0 0,-1 0-107 0 0,1 0-97 0 0,0 1-50 0 0,0 2 122 0 0,0-3-92 0 0,0-1 102 0 0,-2 6 396 0 0,0-1-77 0 0,-2 0-70 0 0,1-1-64 0 0,-1 0-55 0 0,0 0-50 0 0,0 0-42 0 0,-1 0-35 0 0,-5 5 236 0 0,-3 6 140 0 0,10-9-474 0 0,-7 11 302 0 0,2-1-47 0 0,0 2-55 0 0,2 2-58 0 0,4-13-207 0 0,1 0 1 0 0,0 0 0 0 0,0 0 0 0 0,0 1-87 0 0,3 16 149 0 0,-1-11-118 0 0,-1-9-14 0 0,1 0 0 0 0,-1 0 0 0 0,1-1 0 0 0,-1 1 0 0 0,1 0 0 0 0,1-1-1 0 0,-1 1 1 0 0,1 2-17 0 0,4 6 6 0 0,-4-7 15 0 0,1 0 1 0 0,-1 0-1 0 0,1 0 1 0 0,0-1-1 0 0,0 1 1 0 0,1-1-1 0 0,-1 0 1 0 0,4 3-22 0 0,-6-5 25 0 0,1-1 0 0 0,-1 0 0 0 0,1 1 0 0 0,0-1 0 0 0,0 0 0 0 0,-1 0 0 0 0,1 0 0 0 0,0 0 0 0 0,2 1-25 0 0,-1-2 25 0 0,-1 1 1 0 0,1-1-1 0 0,-1 0 1 0 0,1 0-1 0 0,-1 0 1 0 0,1-1 0 0 0,2 1-26 0 0,0-1 6 0 0,0 0 1 0 0,0 0-1 0 0,0 0 1 0 0,0-1-1 0 0,0 0 1 0 0,0 0-1 0 0,3-1-6 0 0,4-6 66 0 0,-2-2 53 0 0,-2 1-44 0 0,5-8 35 0 0,-9 1-7 0 0,0-4-33 0 0,-2 17-55 0 0,-1 0 0 0 0,-1 0 0 0 0,1 0 0 0 0,0 0-1 0 0,-1-1 1 0 0,0 1 0 0 0,0 0 0 0 0,0 0 0 0 0,-1-1 0 0 0,1 1-1 0 0,-1 0 1 0 0,-1-2-15 0 0,0-1 6 0 0,0-1 0 0 0,1 0-1 0 0,-1-7-5 0 0,-2-16-1 0 0,3 26 0 0 0,0-1 0 0 0,1 1 0 0 0,0-1 0 0 0,0 1 0 0 0,0-1 0 0 0,1 1-1 0 0,0 0 1 0 0,0-1 0 0 0,0 1 0 0 0,1 0 0 0 0,0-1 0 0 0,0 1 0 0 0,1-3 1 0 0,1 4-64 0 0,1-2-1 0 0,-4 5 64 0 0,0 0-1 0 0,0 0 0 0 0,1 1 1 0 0,-1-1-1 0 0,0 0 1 0 0,1 1-1 0 0,-1-1 0 0 0,0 1 1 0 0,1-1-1 0 0,-1 1 0 0 0,1 0 1 0 0,0-1 1 0 0,1 1-20 0 0,1-1 1 0 0,-1 1 0 0 0,0 0 0 0 0,0 0 0 0 0,0 0 0 0 0,0 0 0 0 0,0 0-1 0 0,1 1 1 0 0,-1 0 0 0 0,0-1 0 0 0,0 1 0 0 0,0 0 0 0 0,0 0 0 0 0,1 1 19 0 0,1 1-28 0 0,0 0 0 0 0,0 0 0 0 0,0 0 0 0 0,-1 0 0 0 0,1 1 28 0 0,2 3-35 0 0,1 0 0 0 0,-1 1 0 0 0,1 2 35 0 0,17 24 1 0 0,-9-6 138 0 0,-2 2 68 0 0,-9-15-56 0 0,1 1 1 0 0,-2 0-1 0 0,0 0 1 0 0,-1 0 0 0 0,-1 1-152 0 0,0-4 49 0 0,-1-9-35 0 0,0-1 0 0 0,-1 1 0 0 0,0 0 0 0 0,1-1 0 0 0,-1 1 0 0 0,-1 0-1 0 0,1 0 1 0 0,0-1 0 0 0,-1 2-14 0 0,-1 3 44 0 0,-1 6-2 0 0,0-4 21 0 0,0-5 37 0 0,0-2 59 0 0,-4-3-146 0 0,2-5-45 0 0,4 4 11 0 0,0-1 0 0 0,1 0 0 0 0,-1 0 0 0 0,1 0 0 0 0,-1 0 0 0 0,1 0 0 0 0,0 0 1 0 0,0-2 20 0 0,0-2-103 0 0,0 0 0 0 0,0 0 0 0 0,1 0 0 0 0,0 0 0 0 0,1-5 103 0 0,14-31-520 0 0,12-20-150 0 0,-21 49 513 0 0,14-24-264 0 0,6 3 85 0 0,4 4 100 0 0,3 3 119 0 0,-30 24 100 0 0,0 1 0 0 0,0-1 1 0 0,0 1-1 0 0,1 0 1 0 0,1 0 16 0 0,16-4 7 0 0,-9 5 45 0 0,0 3 50 0 0,0 2 61 0 0,-2 3 70 0 0,-2 0-65 0 0,11 12 277 0 0,-10-3-98 0 0,6 9 9 0 0,-13-22-302 0 0,0 1 0 0 0,0-1 0 0 0,-1 1 0 0 0,0 0 0 0 0,0 0 0 0 0,0 0 0 0 0,0 0 0 0 0,1 4-54 0 0,-2-1 88 0 0,1 0 0 0 0,-1 1 0 0 0,0-1 0 0 0,-1 6-88 0 0,-1 15 162 0 0,2-8-101 0 0,0-18-49 0 0,-1 0-1 0 0,1-1 1 0 0,-1 1-1 0 0,0 0 1 0 0,0 0-1 0 0,0 0 1 0 0,0 0-1 0 0,0 0 1 0 0,-1 1-12 0 0,1-3 4 0 0,0 1 0 0 0,0 0 0 0 0,0 0 0 0 0,0 0 0 0 0,0-1 0 0 0,0 1-1 0 0,0 0 1 0 0,0 0 0 0 0,1 0 0 0 0,-1-1 0 0 0,0 1 0 0 0,0 0 0 0 0,1 0 0 0 0,-1-1 0 0 0,0 1 0 0 0,1 0-4 0 0,-1 0 4 0 0,3 5 6 0 0,-4-3-22 0 0,0-1-33 0 0,1-2 45 0 0,-1 1-93 0 0,1-1-102 0 0,0 0-156 0 0,0 0-1 0 0,0 0 107 0 0,0 0-18 0 0,0 0-132 0 0,0 0 30 0 0,0 0-39 0 0,0 0 30 0 0,0-1 43 0 0,0 1 38 0 0,0 0 38 0 0,0-1-157 0 0,0 1 116 0 0,-1-1 62 0 0,1 1 98 0 0,-2-2-55 0 0,2 2 39 0 0,-1-1 27 0 0,1 1-45 0 0,-5-6-1357 0 0</inkml:trace>
  <inkml:trace contextRef="#ctx0" brushRef="#br1" timeOffset="-141012.809">4683 622 7512 0 0,'0'0'166'0'0,"0"0"29"0"0,0 0 13 0 0,0 0-71 0 0,1-1-69 0 0,-1 1-47 0 0,4-1-48 0 0,-1 0 43 0 0,-1 0 43 0 0,1 1 109 0 0,0-1 95 0 0,0 1 80 0 0,0 0 118 0 0,0 0 62 0 0,7-1 1360 0 0,-5 1-1121 0 0,-3 0-356 0 0,1 0-50 0 0,-2 0 15 0 0,-1-1-69 0 0,1 1-58 0 0,-1-1-48 0 0,1-1 86 0 0,-1-4 224 0 0,0 5-282 0 0,-2 0 80 0 0,-2-2-45 0 0,1 2-15 0 0,1-1 93 0 0,1 1-124 0 0,0 0 33 0 0,1-1 37 0 0,-1 0 41 0 0,-3-1 295 0 0,0 1-405 0 0,-5-3 145 0 0,6 4-210 0 0,1-1 51 0 0,0 0-13 0 0,0 0 42 0 0,0 0 52 0 0,0-1 57 0 0,0 2-92 0 0,0-1-57 0 0,-1 0 10 0 0,-5-3 198 0 0,6 4-206 0 0,1 1 65 0 0,1-3 132 0 0,-5 0-48 0 0,-4 0-42 0 0,-2 1-39 0 0,-12-1 159 0 0,6 3-104 0 0,4 2-138 0 0,0-2-44 0 0,-16 3 125 0 0,16 0-117 0 0,7-2-53 0 0,0-1-42 0 0,5-1-41 0 0,0 1 1 0 0,0 0-1 0 0,-1 0 1 0 0,1 0-1 0 0,0 1 1 0 0,0-1-1 0 0,0 0 1 0 0,0 0-1 0 0,0 1 1 0 0,0-1-1 0 0,0 0 1 0 0,-1 1-5 0 0,-3 4 56 0 0,-3 4 1 0 0,0 0-29 0 0,5 1 19 0 0,3-9-46 0 0,0 0 0 0 0,0 0 0 0 0,0 0 0 0 0,-1 0 0 0 0,1 0 0 0 0,0 0 0 0 0,-1 0 0 0 0,1 0 1 0 0,-1 0-1 0 0,1 0 0 0 0,-1-1 0 0 0,0 2-1 0 0,0-1 0 0 0,1 0-1 0 0,-1 0 1 0 0,0 0 0 0 0,1 0 0 0 0,-1 0 0 0 0,1 1-1 0 0,-1-1 1 0 0,1 0 0 0 0,0 0 0 0 0,-1 0 0 0 0,1 1-1 0 0,0-1 1 0 0,0 0 0 0 0,-6 40 0 0 0,6-38 0 0 0,-1-2 0 0 0,1 0 0 0 0,0 0-1 0 0,0 1 1 0 0,-1-1 0 0 0,1 0 0 0 0,0 0 0 0 0,0 0 0 0 0,0 0-1 0 0,1 0 1 0 0,-1 0 0 0 0,0 0 0 0 0,0 0 0 0 0,1 1 0 0 0,0 1 2 0 0,1 0-1 0 0,0-1 1 0 0,0 1 0 0 0,0 0 0 0 0,0-1 0 0 0,0 1 0 0 0,3 1-2 0 0,3 3 39 0 0,6 1-25 0 0,4 2-3 0 0,-8-5 44 0 0,7-2-57 0 0,-12-3 13 0 0,9 3 68 0 0,-5-3-40 0 0,-1-3-25 0 0,-3 1-2 0 0,-2 1 6 0 0,0 0 1 0 0,0-1-1 0 0,-1 1 0 0 0,1-1 1 0 0,0 0-1 0 0,2-1-18 0 0,-5 2 3 0 0,1 1 1 0 0,0 0-1 0 0,0-1 0 0 0,-1 1 0 0 0,1-1 1 0 0,0 0-1 0 0,-1 1 0 0 0,1-1 0 0 0,-1 0 1 0 0,1 1-1 0 0,-1-1 0 0 0,1 0 1 0 0,-1 1-1 0 0,1-1 0 0 0,-1 0 0 0 0,0 0 1 0 0,1 0-1 0 0,-1 1 0 0 0,0-1 1 0 0,0 0-1 0 0,0 0 0 0 0,1 0 0 0 0,-1 0 1 0 0,0 1-1 0 0,0-2-3 0 0,-3-3 21 0 0,1-2 21 0 0,8-4 2 0 0,-5 9-38 0 0,-1 0 1 0 0,1 0 0 0 0,0 0 0 0 0,0 0-1 0 0,-1 0 1 0 0,1 0 0 0 0,-1 0 0 0 0,0 0 0 0 0,0-1-1 0 0,0 0-6 0 0,0 1 5 0 0,0 0 0 0 0,0 0 0 0 0,1 0-1 0 0,-1 0 1 0 0,0 0 0 0 0,1 0-1 0 0,-1 0 1 0 0,1 0 0 0 0,-1 1 0 0 0,1-1-1 0 0,0 0 1 0 0,0 0 0 0 0,0 1 0 0 0,0-1-1 0 0,1 0-4 0 0,-1 0 4 0 0,1 1-1 0 0,-1 0 0 0 0,0-1 1 0 0,0 1-1 0 0,1 0 0 0 0,-1-1 1 0 0,0 1-1 0 0,0-1 1 0 0,-1 0-1 0 0,1 1 0 0 0,0-1 1 0 0,0 0-1 0 0,-1 0 0 0 0,1 1 1 0 0,-1-1-1 0 0,0 0 0 0 0,1 0 1 0 0,-1 0-1 0 0,0-1-3 0 0,0 3 2 0 0,0-1 0 0 0,0 0-1 0 0,0 0 1 0 0,1 0-1 0 0,-1 0 1 0 0,0 0 0 0 0,0 0-1 0 0,1 1 1 0 0,-1-1 0 0 0,1 0-1 0 0,-1 0 1 0 0,1 0 0 0 0,-1 1-1 0 0,1-1 1 0 0,-1 0 0 0 0,1 1-1 0 0,0-1-1 0 0,-1 0 1 0 0,1 1 0 0 0,-1 0 0 0 0,0-1 0 0 0,1 1 0 0 0,-1 0 0 0 0,0 0 0 0 0,0-1 0 0 0,1 1 0 0 0,-1 0 0 0 0,0-1 0 0 0,0 1 0 0 0,0-1 0 0 0,1 1 0 0 0,-1 0 0 0 0,0-1 0 0 0,0 1 0 0 0,0-1 0 0 0,0 1 0 0 0,0 0 0 0 0,0-1 0 0 0,0 1 0 0 0,0-1 0 0 0,0 1 0 0 0,0-1 0 0 0,0 1 0 0 0,0 0-1 0 0,0-1 1 0 0,0 1 0 0 0,0-1 0 0 0,0 1 0 0 0,0-1 0 0 0,-1 1 0 0 0,1 0 0 0 0,0-1 0 0 0,0 1 0 0 0,-1 0 0 0 0,1-1-1 0 0,0 0 0 0 0,-1 1 0 0 0,1-1 0 0 0,0 1 0 0 0,0-1 0 0 0,0 0 0 0 0,-1 1 0 0 0,1-1 0 0 0,0 0 0 0 0,0 0 0 0 0,0 1 0 0 0,0-1 0 0 0,0 0 0 0 0,0 1 0 0 0,0-1 0 0 0,1 0 0 0 0,-1 1 0 0 0,0-1 0 0 0,0 1 0 0 0,0-1 0 0 0,0 1 0 0 0,0-1 0 0 0,1 1 0 0 0,-1 0 0 0 0,0-1 0 0 0,0 1 0 0 0,0-1 0 0 0,0 1 0 0 0,0-1 0 0 0,0 1 0 0 0,-1-1 0 0 0,1 1 0 0 0,0 0 0 0 0,0-1 0 0 0,0 1 0 0 0,0-1 0 0 0,0 1 0 0 0,-1 0 0 0 0,1-1 0 0 0,0 1 0 0 0,0-1 0 0 0,-1 1 0 0 0,1 0 0 0 0,0-1 0 0 0,-1 1 0 0 0,1 0 0 0 0,0-1 0 0 0,-1 1 0 0 0,1 0 0 0 0,0 0 0 0 0,-1-1 0 0 0,1 1 0 0 0,-1 0 0 0 0,1 0 0 0 0,0 0 0 0 0,-1 0 0 0 0,-3-3 13 0 0,-1 1 0 0 0,1 1 0 0 0,-1-1-1 0 0,0 1 1 0 0,-2-1-13 0 0,6 2 38 0 0,3 1-106 0 0,5 3-21 0 0,-4 0 55 0 0,-4 0 27 0 0,1-3-6 0 0,0 0 12 0 0,0 1 1 0 0,0-1-1 0 0,1 0 0 0 0,-1 0 1 0 0,0 0-1 0 0,1 0 0 0 0,-1 0 1 0 0,1 0-1 0 0,-1 0 0 0 0,1 0 1 0 0,-1 0-1 0 0,1 0 1 0 0,0 0-1 0 0,-1 0 0 0 0,1-1 1 0 0,0 1-1 0 0,0 0 0 0 0,-1 0 1 0 0,1-1 0 0 0,0 1 0 0 0,0 0 0 0 0,0 0 0 0 0,-1 0 1 0 0,1 0-1 0 0,0 0 0 0 0,-1-1 0 0 0,1 1 0 0 0,-1 0 0 0 0,1 0 0 0 0,-1 1 0 0 0,1-1 0 0 0,-1 0 0 0 0,0 0 0 0 0,1 0 0 0 0,-1 0 0 0 0,0 0 0 0 0,0 0 0 0 0,5 27 0 0 0,-2-14 0 0 0,-3-14 0 0 0,0 1 0 0 0,0 0 0 0 0,0-1 0 0 0,0 1 0 0 0,0-1 0 0 0,0 1 0 0 0,0 0 0 0 0,0-1 0 0 0,-1 1 0 0 0,1-1 0 0 0,0 1 0 0 0,0 0 0 0 0,0-1 0 0 0,-1 1 0 0 0,1-1 0 0 0,0 1 0 0 0,-1-1 0 0 0,1 1 0 0 0,-1-1 0 0 0,1 0 0 0 0,0 1 0 0 0,-1-1 0 0 0,1 1 0 0 0,-1-1 0 0 0,0 0 0 0 0,1 1 0 0 0,0-1 0 0 0,-1 0 0 0 0,1 0 0 0 0,0 0 0 0 0,-1 1 0 0 0,1-1 0 0 0,0 0 0 0 0,-1 1 0 0 0,1-1 0 0 0,0 0 0 0 0,0 0 0 0 0,-1 1 0 0 0,1-1 0 0 0,0 0 0 0 0,0 1 0 0 0,0-1 0 0 0,0 1 0 0 0,-1-1 0 0 0,1 0 0 0 0,0 1 0 0 0,0-1 0 0 0,0 0 0 0 0,0 1 0 0 0,0-1 0 0 0,0 1 0 0 0,0-1 0 0 0,0 0 0 0 0,0 1 0 0 0,0-1 0 0 0,0 1 0 0 0,0-1 0 0 0,0 0 0 0 0,0 1 0 0 0,1-1 0 0 0,-1 0 0 0 0,0 1 0 0 0,0-1 0 0 0,1 2-2 0 0,0-1-2 0 0,0 0 0 0 0,-1 0 0 0 0,1 0 0 0 0,-1 0 0 0 0,0 0 0 0 0,1 0-1 0 0,-1 1 1 0 0,0-1 0 0 0,1 0 0 0 0,-1 0 0 0 0,0 0 0 0 0,0 0 0 0 0,0 0-1 0 0,0 0 1 0 0,0 1 4 0 0,0-1 0 0 0,0 0 0 0 0,0 0 0 0 0,1 0 0 0 0,-1 0 0 0 0,0 0 0 0 0,1 0 0 0 0,-1-1 0 0 0,1 1 0 0 0,-1 0 0 0 0,1 0 0 0 0,0 0 0 0 0,-1 0 0 0 0,1-1 0 0 0,0 1 0 0 0,-1 0 0 0 0,1-1 0 0 0,0 1 0 0 0,0 0 0 0 0,20 12 0 0 0,-8-5 0 0 0,-9-5 0 0 0,-1-1 0 0 0,0 0 0 0 0,-1 0 0 0 0,1 0 0 0 0,0-1 0 0 0,0 0 0 0 0,0 1 0 0 0,0-1 0 0 0,0 0 0 0 0,0 0 0 0 0,1-1 0 0 0,-1 1 0 0 0,0-1 0 0 0,0 1 0 0 0,2-1 0 0 0,2 1 8 0 0,0-1 0 0 0,0 1 0 0 0,0-1 0 0 0,4 0-8 0 0,-9-1 2 0 0,0 1 0 0 0,-1 0 0 0 0,1 0-1 0 0,0-1 1 0 0,0 1 0 0 0,0-1 0 0 0,-1 0-1 0 0,1 1 1 0 0,0-1 0 0 0,0 0 0 0 0,-1 0 0 0 0,1 0-1 0 0,-1 0 1 0 0,1 0 0 0 0,-1-1 0 0 0,1 1-1 0 0,-1 0 1 0 0,1-1-2 0 0,8-11 0 0 0,-8 12 0 0 0,0-1 0 0 0,-1 0 0 0 0,1 0 0 0 0,-1 0 0 0 0,1 0 0 0 0,-1 0 0 0 0,0 0 0 0 0,0 0 0 0 0,0 0 0 0 0,0 0 0 0 0,0-1 0 0 0,-1 0 0 0 0,1 0-4 0 0,1-1-1 0 0,-1 1 1 0 0,0 0-1 0 0,1 0 1 0 0,0 0 0 0 0,0 0 4 0 0,0 0-4 0 0,-1 1 0 0 0,0 0 0 0 0,1-1 1 0 0,-1 1-1 0 0,0-1 0 0 0,0 1 0 0 0,-1-1 1 0 0,1 0-1 0 0,0 1 0 0 0,-1-2 4 0 0,1 1 0 0 0,-1 0 0 0 0,1 0 0 0 0,0 1 0 0 0,0-1 0 0 0,0 0 0 0 0,0 1 0 0 0,1-1 0 0 0,-1 1 0 0 0,0-1 0 0 0,2 0 0 0 0,-2 1 0 0 0,1 0 0 0 0,-1 0 0 0 0,0-1 0 0 0,0 1 0 0 0,0-1 0 0 0,0 1 0 0 0,0 0 0 0 0,0-1 0 0 0,0 1 0 0 0,-1-1 0 0 0,0 0 0 0 0,1 0 0 0 0,-1 2 0 0 0,0 1 0 0 0,0-1 0 0 0,0 1 0 0 0,0-1 0 0 0,0 1 0 0 0,0 0 0 0 0,0-1 0 0 0,0 1 0 0 0,1-1 0 0 0,-1 1 0 0 0,0 0 0 0 0,0-1 0 0 0,0 1 0 0 0,1-1 0 0 0,-1 1 0 0 0,0 0 0 0 0,0-1 0 0 0,1 1 0 0 0,-1 0 0 0 0,0 0 0 0 0,1-1 0 0 0,-1 1 0 0 0,0 0 0 0 0,1 0 0 0 0,-1-1 0 0 0,1 1 0 0 0,-1 0 0 0 0,1 0 0 0 0,-1 0 0 0 0,0-1 0 0 0,1 1 0 0 0,-1 0 0 0 0,0 0 0 0 0,1 0 0 0 0,-1-1 0 0 0,0 1 0 0 0,0 0 0 0 0,1 0 0 0 0,-1-1 0 0 0,0 1 0 0 0,0 0 0 0 0,1 0 0 0 0,-1-1 0 0 0,0 1 0 0 0,0 0 0 0 0,0-1 0 0 0,0 1 0 0 0,1 0 0 0 0,-1-1 0 0 0,0 1 0 0 0,0 0 0 0 0,0-1 0 0 0,0 1 0 0 0,0 0 0 0 0,0-1 0 0 0,-1-2-10 0 0,0 3-44 0 0,1 0-10 0 0,-1 0-1 0 0,-3 3-16 0 0,2 1 37 0 0,5 8 19 0 0,-3-11 14 0 0,2 8-19 0 0,0-1 6 0 0,-1-1 0 0 0,1 1 0 0 0,1-1 0 0 0,0 2 24 0 0,-2-8 0 0 0,-1 1 0 0 0,0-1 0 0 0,1 0 0 0 0,-1 1 0 0 0,0-1 0 0 0,0 0 0 0 0,1 1 0 0 0,-1-1 0 0 0,0 0 0 0 0,-1 2 0 0 0,3 10 0 0 0,2-4 0 0 0,-2-5 0 0 0,0-1 0 0 0,-1 1 0 0 0,0-1 0 0 0,0 1 0 0 0,0-1 0 0 0,0 1 0 0 0,8 20 0 0 0,-8-21 0 0 0,1-1 0 0 0,-1 1 0 0 0,0 0 0 0 0,0 0 0 0 0,0-1 0 0 0,0 1 0 0 0,-1 0 0 0 0,1 0 0 0 0,-1 2 0 0 0,0-5 4 0 0,0 2-13 0 0,9 2 68 0 0,-9-4-56 0 0,1 1 0 0 0,-1-1 0 0 0,1 0 0 0 0,-1 0 0 0 0,1 0 0 0 0,-1 0 0 0 0,1 0 0 0 0,-1 0 0 0 0,1 0 0 0 0,-1 0 0 0 0,1 0 0 0 0,-1 0 1 0 0,1 0-1 0 0,-1 0 0 0 0,0 0 0 0 0,1 0 0 0 0,-1 0 0 0 0,1-1 0 0 0,-1 1 0 0 0,1 0 0 0 0,-1 0-3 0 0,7-10 26 0 0,-7 9-18 0 0,23-28 33 0 0,-14 16-21 0 0,0 1-1 0 0,8-7-19 0 0,-7 8-20 0 0,3-9-60 0 0,1-1-9 0 0,-4 9 57 0 0,-9 11 31 0 0,-1 1 0 0 0,0 0 1 0 0,1-1-1 0 0,-1 1 0 0 0,1 0 0 0 0,-1-1 0 0 0,0 1 1 0 0,1-1-1 0 0,-1 1 0 0 0,0 0 0 0 0,0-1 1 0 0,1 1-1 0 0,-1-1 0 0 0,0 1 0 0 0,0-1 1 0 0,0 1-1 0 0,0-1 0 0 0,1 1 0 0 0,-1-1 0 0 0,0 1 1 0 0,0-1-1 0 0,0 1 0 0 0,0-1 0 0 0,0 1 1 0 0,0-1-1 0 0,0 1 0 0 0,-1-1 0 0 0,1 1 0 0 0,0-1 1 0 0,0 1-1 0 0,0-1 1 0 0,1-5-55 0 0,8 0 47 0 0,-4 2-7 0 0,0 1-34 0 0,-4 2 42 0 0,0 1 0 0 0,0-1-1 0 0,0 1 1 0 0,1 0-1 0 0,-1-1 1 0 0,0 1 0 0 0,0 0-1 0 0,0 0 1 0 0,0 0 0 0 0,0 0-1 0 0,0 0 1 0 0,0 0 7 0 0,5 0 4 0 0,-6 0-4 0 0,1 0 0 0 0,0 0 0 0 0,0 0 0 0 0,0 0 0 0 0,-1 0 0 0 0,1 0 0 0 0,0 1 0 0 0,0-1 0 0 0,0 0 0 0 0,-1 0 0 0 0,1 1 0 0 0,0-1 0 0 0,-1 0 0 0 0,1 1 0 0 0,0-1 0 0 0,-1 1 0 0 0,1-1 0 0 0,0 0 0 0 0,-1 1 0 0 0,1 0 0 0 0,2 2 0 0 0,1-1 0 0 0,10 7 39 0 0,-8-3 19 0 0,-1 2 36 0 0,10 12 18 0 0,-11-17-92 0 0,-1 1 1 0 0,0-1 0 0 0,-1 1-1 0 0,1 0 1 0 0,-1 0 0 0 0,1 0-21 0 0,10 18 78 0 0,-4-7-18 0 0,-3-4-57 0 0,-5-8 2 0 0,1-1 1 0 0,-1 0-1 0 0,0 1 0 0 0,1-1 0 0 0,-1 0 0 0 0,1 0 0 0 0,0 0 1 0 0,-1 0-1 0 0,1 0 0 0 0,0-1 0 0 0,0 1 0 0 0,0-1 0 0 0,1 1 0 0 0,-1-1 1 0 0,0 1-6 0 0,10 1-11 0 0,0-1-42 0 0,4-4-96 0 0,-8 0 32 0 0,0 0-34 0 0,0-1-36 0 0,0-1-40 0 0,0 0-45 0 0,-1-1-47 0 0,7-4-235 0 0,0 0-101 0 0,21-13-1146 0 0,-21 12 1097 0 0,-3 1-37 0 0,0 1 47 0 0,2-2-95 0 0,6-4-351 0 0,7-5-397 0 0,-9 7 417 0 0,-3 0 85 0 0,-7 6 474 0 0,0 0-35 0 0,-3 3 532 0 0,3-2-138 0 0,1-2-54 0 0,-2 3 116 0 0,-2 0 71 0 0,0-1 62 0 0,-1 3 44 0 0,-1-1 38 0 0,0 0 41 0 0,-1 1 47 0 0,1-1 51 0 0,-1 0 56 0 0,-1 0 61 0 0,1 1 66 0 0,-1 1 149 0 0,-1 1-65 0 0,1-1-60 0 0,-1 1-56 0 0,1-1-51 0 0,-1 1-46 0 0,0 0-43 0 0,0-1-37 0 0,-1 1 71 0 0,0-1-81 0 0,1 1-55 0 0,-3-1 102 0 0,2 0-23 0 0,1 1-59 0 0,1 0 40 0 0,-11 0 674 0 0,-2 2-122 0 0,0 1-127 0 0,7 0-353 0 0,-1-1-34 0 0,0 0 6 0 0,0 0-55 0 0,-8 3 166 0 0,1 2-47 0 0,0 1-43 0 0,1 1-38 0 0,-2 4-3 0 0,1 1-41 0 0,-5 8 24 0 0,6 2-47 0 0,11-20-121 0 0,0 1-1 0 0,1-1 1 0 0,0 0 0 0 0,0 1-1 0 0,0-1 1 0 0,1 1 0 0 0,-1-1-1 0 0,1 1 1 0 0,0-1 0 0 0,0 1-1 0 0,1-1 1 0 0,-1 0 0 0 0,1 1-1 0 0,0-1 1 0 0,0 1 0 0 0,1 1-22 0 0,-1-4 22 0 0,1 1 0 0 0,-1 0 0 0 0,0 0 0 0 0,1-1 0 0 0,0 1 0 0 0,-1 0 0 0 0,1-1 0 0 0,0 0 0 0 0,0 1 0 0 0,1-1-1 0 0,-1 0-21 0 0,0 0 24 0 0,0-1 0 0 0,0 0 0 0 0,0 1 0 0 0,1-1 0 0 0,-1 0 0 0 0,0 0 0 0 0,0 0 0 0 0,1-1 0 0 0,-1 1 0 0 0,0-1 0 0 0,1 1 0 0 0,-1-1 0 0 0,1 0 0 0 0,1 1-24 0 0,6-2 111 0 0,0 1 0 0 0,0-1 1 0 0,7-2-112 0 0,-9 1 68 0 0,0 0 0 0 0,0-1 0 0 0,-1 1 0 0 0,5-4-68 0 0,15-9 130 0 0,-4-6-53 0 0,-14 11-53 0 0,-3 4 1 0 0,0-1 1 0 0,0 1 0 0 0,-1-1 0 0 0,0-1 0 0 0,0 1 0 0 0,2-5-26 0 0,14-36 84 0 0,-4 0-103 0 0,-1-11-93 0 0,-12 39 31 0 0,-2 0-1 0 0,0 1 1 0 0,0-15 81 0 0,-2 7-33 0 0,-2-51-66 0 0,1 63 85 0 0,-2 0 0 0 0,-1-7 14 0 0,-2-14-2 0 0,5 28 4 0 0,0-1 0 0 0,-1 0 1 0 0,0 1-1 0 0,0 0 0 0 0,-1-1 1 0 0,0 1-1 0 0,-1 0 0 0 0,0-2-2 0 0,-9-11 98 0 0,2 0 68 0 0,-7-14 233 0 0,17 34-327 0 0,1 3-4 0 0,-3 14-70 0 0,5 0-46 0 0,-1-3 23 0 0,-1 10 25 0 0,-1 0 0 0 0,2 0 0 0 0,1 0 0 0 0,2 15 0 0 0,1-12 22 0 0,-1 14 66 0 0,4 23 50 0 0,1-24 211 0 0,12 30-349 0 0,-13-41 115 0 0,-1-2-10 0 0,-5-16-55 0 0,1 0 0 0 0,0-1-1 0 0,0 1 1 0 0,3 2-50 0 0,7 18 104 0 0,11 17-5 0 0,-20-40-55 0 0,0 1 1 0 0,1-1-1 0 0,0 0 0 0 0,1-1 1 0 0,0 1-1 0 0,0-1 1 0 0,6 5-45 0 0,-7-8 39 0 0,-1 1 1 0 0,2-1 0 0 0,-1 0-1 0 0,4 1-39 0 0,-6-3 23 0 0,0 1 0 0 0,0-1 0 0 0,1 0 0 0 0,-1-1 0 0 0,0 1 0 0 0,1-1 0 0 0,-1 1-1 0 0,0-1 1 0 0,1 0 0 0 0,-1 0 0 0 0,0 0 0 0 0,1-1 0 0 0,1 0-23 0 0,13-6 38 0 0,-17 6-140 0 0,0 1 52 0 0,2-1 32 0 0,-2 0-27 0 0,0 1-94 0 0,0 0 19 0 0,-1 0-43 0 0,1 0-164 0 0,-1 0 118 0 0,1-1-32 0 0,-1 1-37 0 0,1 0-37 0 0,-1 0-41 0 0,0 0-43 0 0,1 0-46 0 0,-1 0-47 0 0,0 0-51 0 0,1 0-52 0 0,-1-1-56 0 0,0 1-57 0 0,1 0-61 0 0,-1 0-62 0 0,0 0-695 0 0,0 0-42 0 0,0-1-355 0 0,0 1-1007 0 0</inkml:trace>
  <inkml:trace contextRef="#ctx0" brushRef="#br1" timeOffset="-139770.068">6564 351 8320 0 0,'0'0'190'0'0,"0"0"-35"0"0,0-1-36 0 0,0-1 32 0 0,2-7 59 0 0,-2 5-297 0 0,1 1 36 0 0,-1 0 36 0 0,1-1 35 0 0,-1 1 34 0 0,0 0 34 0 0,1-4 186 0 0,0 1 44 0 0,-1 1 81 0 0,1-1 80 0 0,0 1 77 0 0,0-1 74 0 0,0 0 72 0 0,0 1 69 0 0,0 0 67 0 0,0 3-939 0 0,-1 0 93 0 0,0 1 86 0 0,0-1 79 0 0,1 1 73 0 0,-1-1 64 0 0,0 1 59 0 0,0 0 50 0 0,1-1 355 0 0,-1 0 88 0 0,1-2 2146 0 0,-1 3-2379 0 0,1 1-33 0 0,-1 0 51 0 0,1 0-81 0 0,0 1-100 0 0,-1 0-119 0 0,1 0-215 0 0,-1-1-36 0 0,1 1-39 0 0,0 0-41 0 0,-1 0-44 0 0,1 0-44 0 0,-1 1-49 0 0,1-1-50 0 0,11 25 280 0 0,10 38 270 0 0,-15-41-262 0 0,1 0-62 0 0,4 14-31 0 0,-5-16 3 0 0,1 1 0 0 0,1-1 1 0 0,0 0-1 0 0,2-1 0 0 0,1 1-11 0 0,-2-3 25 0 0,3 4 18 0 0,11 12-47 0 0,-9-15-253 0 0,-13-18-7 0 0,0 0 21 0 0,0 0 112 0 0,0 0 74 0 0,2 2-12 0 0,-4-2-27 0 0,2 0-100 0 0,-1 0-157 0 0,-1-1-295 0 0,0-1 48 0 0,0 1 65 0 0,0-1 58 0 0,0 1 52 0 0,0 0-25 0 0,1-1 55 0 0,-1 1-117 0 0,0-1 63 0 0,0 0-327 0 0,1 1 198 0 0,-1-1 5 0 0,0 1 242 0 0,0 0-36 0 0,1-3-2154 0 0,1 0-1419 0 0,-2 3 3936 0 0</inkml:trace>
  <inkml:trace contextRef="#ctx0" brushRef="#br1" timeOffset="-138939.877">6615 300 12208 0 0,'0'0'273'0'0,"0"0"40"0"0,0 0-63 0 0,0-1-68 0 0,0 0-58 0 0,0 0-47 0 0,1-1-30 0 0,0-3-24 0 0,1 3 13 0 0,7-8 16 0 0,-3 7 113 0 0,-2 0 39 0 0,15-6 815 0 0,-4 4-419 0 0,-3 3-182 0 0,-1 0-98 0 0,4 1 121 0 0,-1 0-76 0 0,4 1 3 0 0,8 0 111 0 0,-6 0-124 0 0,16 4 194 0 0,17 12 146 0 0,-21-5-293 0 0,-26-9-321 0 0,0 0 1 0 0,0 1-1 0 0,0 0 1 0 0,-1 0-1 0 0,5 3-81 0 0,26 21 342 0 0,-30-22-281 0 0,19 20 176 0 0,7 18 65 0 0,-26-34-245 0 0,-3-5-23 0 0,-1 1 0 0 0,1 0 0 0 0,-1 0-1 0 0,-1 0 1 0 0,1 0 0 0 0,-1 1 0 0 0,0-1-1 0 0,0 0 1 0 0,0 1 0 0 0,-1-1-1 0 0,1 2-33 0 0,0 8 73 0 0,-1-11-44 0 0,1 0 0 0 0,-1 1 0 0 0,-1-1 0 0 0,1 0 0 0 0,0 0 1 0 0,-1-1-1 0 0,0 1 0 0 0,-1 4-29 0 0,0-2 30 0 0,-1 0 1 0 0,0 0 0 0 0,0 0 0 0 0,0 0 0 0 0,-2 1-31 0 0,-3 4 56 0 0,-1 0 0 0 0,0 0 0 0 0,-1-1 0 0 0,-8 7-56 0 0,6-7 64 0 0,-1-1-1 0 0,0 0 1 0 0,-6 2-64 0 0,-4 2 26 0 0,6-2 15 0 0,-1-1 0 0 0,0-2 0 0 0,-1 1-41 0 0,5-4-7 0 0,0 0-1 0 0,-10 1 8 0 0,-9-1-130 0 0,14-8 63 0 0,7-3-8 0 0,1-3-50 0 0,-1-6-104 0 0,11 13 204 0 0,0 0-1 0 0,1 1 1 0 0,-1-1-1 0 0,1 0 1 0 0,-1 0-1 0 0,1 0 1 0 0,0 0 0 0 0,-1 1-1 0 0,1-1 1 0 0,0 0-1 0 0,0 0 1 0 0,0 0-1 0 0,0 0 1 0 0,1 0-1 0 0,-1-1 26 0 0,2-6-111 0 0,-2 8 98 0 0,0 1 1 0 0,0-1-1 0 0,0 0 1 0 0,0 0-1 0 0,0 0 1 0 0,0 1-1 0 0,0-1 1 0 0,0 0-1 0 0,1 0 1 0 0,-1 0-1 0 0,0 1 1 0 0,1-1-1 0 0,-1 0 1 0 0,1 0 0 0 0,-1 1-1 0 0,0-1 1 0 0,1 1-1 0 0,0-1 1 0 0,-1 0-1 0 0,1 1 1 0 0,-1-1-1 0 0,1 1 1 0 0,0-1 12 0 0,5-4-124 0 0,-2 2 21 0 0,-1 2 78 0 0,0-1-15 0 0,1-1 40 0 0,1 4-61 0 0,3 1-86 0 0,-2 0 109 0 0,4 2 3 0 0,5 7-36 0 0,-1-1 48 0 0,25 19 18 0 0,2-4 70 0 0,-34-22-40 0 0,0 0-1 0 0,1 0 1 0 0,-1-1-1 0 0,0 0 1 0 0,2 0-25 0 0,-4-1 23 0 0,1 0 1 0 0,-1-1-1 0 0,1 0 1 0 0,0 0 0 0 0,-1 0-1 0 0,1-1 1 0 0,2 0-24 0 0,17-2 52 0 0,12-3-49 0 0,-15-4 55 0 0,-3-2-42 0 0,3-2 22 0 0,-8 3-77 0 0,8-9-124 0 0,12-12-149 0 0,-16 6 16 0 0,-4 5 42 0 0,-11 17 172 0 0,0 0 1 0 0,0-1-1 0 0,0 1 0 0 0,-1-1 1 0 0,0 0-1 0 0,2-3 82 0 0,-1-3-146 0 0,1 1 48 0 0,6-21-82 0 0,-7 16 121 0 0,3-6 56 0 0,-2 4-6 0 0,-1 6-37 0 0,-3 9-128 0 0,1 1 100 0 0,0-1 85 0 0,0 1 71 0 0,0 0 53 0 0,0 0 41 0 0,4-1 519 0 0,-4 1-426 0 0,1 1-66 0 0,-2 0-141 0 0,1 0-34 0 0,0 1 188 0 0,1-1 0 0 0,4 4-47 0 0,1 1 54 0 0,-4-2-50 0 0,0 1 0 0 0,-1-1 1 0 0,1 1-1 0 0,-1-1 1 0 0,1 3-174 0 0,3 5 320 0 0,-1-2-123 0 0,-2-4-142 0 0,-1-1-35 0 0,2 2 157 0 0,-1 1-40 0 0,0 1-10 0 0,1 4 18 0 0,0 1 10 0 0,-1-5-19 0 0,8 20 197 0 0,3 5 51 0 0,-3-12-171 0 0,-1-5-87 0 0,1-1-67 0 0,0-5 21 0 0,-3-4-41 0 0,6 0-52 0 0,-6-3-26 0 0,-7-3-157 0 0,0 0 40 0 0,2 0-60 0 0,0 0 93 0 0,5-2-60 0 0,-5 1 95 0 0,-1 0-42 0 0,0 0-62 0 0,0 0-75 0 0,-1-1-92 0 0,0 1-109 0 0,4-4-862 0 0,-1-3-56 0 0</inkml:trace>
  <inkml:trace contextRef="#ctx0" brushRef="#br1" timeOffset="-138720.72">7339 339 14480 0 0,'0'0'330'0'0,"0"-1"51"0"0,0 0-79 0 0,-1-1-71 0 0,1 0-65 0 0,0 0-55 0 0,-1 0-49 0 0,1 0-41 0 0,-1 0-33 0 0,1-1 25 0 0,-1 2 36 0 0,1-1 114 0 0,0 1 53 0 0,0-1 47 0 0,0 1 36 0 0,0-1 297 0 0,0-1 891 0 0,1 3-1072 0 0,0 0-48 0 0,0 1-110 0 0,0 0-54 0 0,1 0-65 0 0,0 1-73 0 0,0 0-84 0 0,1 0-93 0 0,0 1-103 0 0,1 1-112 0 0,-2-2 356 0 0,0 0-34 0 0,1 0-35 0 0,-1 0-34 0 0,1 0-38 0 0,-1 0-37 0 0,1 1-38 0 0,-1-1-41 0 0,1 0-65 0 0,0 1-49 0 0,-1-1-52 0 0,1 1-51 0 0,0-1-54 0 0,0 1-55 0 0,0-1-56 0 0,-1 1-57 0 0,7 5-869 0 0</inkml:trace>
  <inkml:trace contextRef="#ctx0" brushRef="#br1" timeOffset="-138406.673">7786 476 15408 0 0,'0'0'348'0'0,"0"0"49"0"0,0 0-200 0 0,0 0-42 0 0,0 0 47 0 0,0 0-111 0 0,-4 0-25 0 0,1 1 19 0 0,-15 1-76 0 0,0 2 121 0 0,0 1 110 0 0,-1 0 98 0 0,0 1 87 0 0,1 1 76 0 0,0 0 64 0 0,1-1 53 0 0,4 1-168 0 0,4 2-107 0 0,3 1-93 0 0,3 1-78 0 0,4 8-18 0 0,0-17-148 0 0,0 1 0 0 0,0-1 1 0 0,0 1-1 0 0,1-1 0 0 0,-1 0 0 0 0,0 0 1 0 0,1 0-1 0 0,-1 0 0 0 0,1 0 0 0 0,0 0 1 0 0,0 0-7 0 0,7 5 49 0 0,-1 0 0 0 0,1 0 0 0 0,7 3-49 0 0,30 15 84 0 0,-14-8-66 0 0,-2 2-33 0 0,-9-6 31 0 0,-9-7 92 0 0,-9-5 0 0 0,-3-1-8 0 0,0 1-57 0 0,3 2-55 0 0,-2-1 54 0 0,0-1 16 0 0,-1 0 35 0 0,0 0 42 0 0,0 0 48 0 0,-2 5-67 0 0,-1 2 113 0 0,3-6-181 0 0,-1-1 1 0 0,1 0 0 0 0,-1 0 0 0 0,1 0-1 0 0,-1 1 1 0 0,0-1 0 0 0,1 0 0 0 0,-1 0-1 0 0,0 0 1 0 0,0 0 0 0 0,0 0 0 0 0,0 0-1 0 0,0 0-48 0 0,-5 2 166 0 0,-2-1-40 0 0,-8 0 105 0 0,-2 1-51 0 0,-1 0-58 0 0,-3-1-36 0 0,-10 0-33 0 0,17-2-52 0 0,0 0-34 0 0,1-1-37 0 0,-1 1-44 0 0,2 0-42 0 0,-1 0-51 0 0,0 0-54 0 0,1 0-59 0 0,11 0 86 0 0,0-1 59 0 0,0 1 52 0 0,0 0 42 0 0,-2 0 22 0 0,-8-3 142 0 0,9 3-91 0 0,1-1-34 0 0,-2 0-75 0 0,1 0-93 0 0,0 0-115 0 0,1 0 112 0 0,1 1-37 0 0,-1-1-176 0 0,0 0-90 0 0,0 0-97 0 0,0 0-105 0 0,0 0-114 0 0,0 0-122 0 0,1 1 429 0 0,0-1-33 0 0,0 1-35 0 0,1-1-35 0 0,-2 0-1892 0 0,0 0-1418 0 0</inkml:trace>
  <inkml:trace contextRef="#ctx0" brushRef="#br1" timeOffset="-138060.841">7781 430 11976 0 0,'0'0'172'0'0,"0"0"-40"0"0,0 0 30 0 0,2-1-95 0 0,1-1-23 0 0,-2 2 3 0 0,0-1 43 0 0,0 1 64 0 0,0 0 79 0 0,0-1 96 0 0,-1 1 113 0 0,2 0 0 0 0,0 1-65 0 0,0-1-59 0 0,0 1-52 0 0,0-1-4 0 0,0 1-53 0 0,0 0-8 0 0,2 1 41 0 0,1 1 155 0 0,-3-2-219 0 0,0 0 40 0 0,0-1 115 0 0,-1 1-66 0 0,1 0-56 0 0,-1 1-50 0 0,1 0-22 0 0,-1 0-43 0 0,4 4 62 0 0,-4-4-74 0 0,0 0 58 0 0,11 15 708 0 0,-2 2-114 0 0,-6-9-420 0 0,-1 0-39 0 0,0 0-42 0 0,0 0-47 0 0,-1-5-102 0 0,8 24 332 0 0,2-1-110 0 0,-3-5-113 0 0,4 13 54 0 0,-5-13-93 0 0,1 0-38 0 0,-1-2 112 0 0,6 22-230 0 0,-9-28 89 0 0,0 0 0 0 0,7 14-89 0 0,7 17 140 0 0,-14-32-130 0 0,1 0 1 0 0,7 12-11 0 0,-12-24 5 0 0,1 1 1 0 0,-1 0-1 0 0,0 0 0 0 0,-1 0 1 0 0,1 0-1 0 0,0 2-5 0 0,-1-3 3 0 0,1 1-1 0 0,-1-1 0 0 0,1 0 1 0 0,0 1-1 0 0,-1-1 0 0 0,1 0 1 0 0,0 0-1 0 0,0 0 0 0 0,2 2-2 0 0,-1-1 1 0 0,-1-1 4 0 0,1 0 1 0 0,0 0-1 0 0,-1 1 0 0 0,1-1 0 0 0,-1 0 1 0 0,0 1-1 0 0,0-1 0 0 0,0 1 1 0 0,0 0-1 0 0,0-1 0 0 0,-1 1 0 0 0,1 0 1 0 0,-1-1-1 0 0,1 3-5 0 0,-2 1 23 0 0,3 2 1 0 0,10 13 13 0 0,-9-16-59 0 0,1 0-86 0 0,7 7-426 0 0,-10-11 318 0 0,0 0 66 0 0,-1-1 56 0 0,1 1 49 0 0,0 0 63 0 0,-1-1 65 0 0,1 2 166 0 0,-1-2-205 0 0,0 1-36 0 0,0-1-86 0 0,-1 0-13 0 0,1 1-40 0 0,0-1-46 0 0,0 0-51 0 0,-1 0-54 0 0,1 0-61 0 0,-1 1-65 0 0,1-1-69 0 0,-1 0-75 0 0,1 0-79 0 0,-1 0-85 0 0,0 0-88 0 0,1 0-95 0 0,-1 0-98 0 0,0 0-317 0 0,1 0-35 0 0,0 0-2821 0 0</inkml:trace>
  <inkml:trace contextRef="#ctx0" brushRef="#br1" timeOffset="-137735.003">7934 468 12784 0 0,'3'-1'289'0'0,"3"-1"-119"0"0,4-1 155 0 0,6-1 112 0 0,-10 2-331 0 0,-1 0-33 0 0,1-1-139 0 0,-1 1 71 0 0,1 0 66 0 0,0 0 57 0 0,1 0 92 0 0,1 1 60 0 0,3 0 226 0 0,0 0 67 0 0,11 2 608 0 0,-15 0-823 0 0,0 0-37 0 0,-1 0-92 0 0,0 0-41 0 0,-1 0-50 0 0,0 0-56 0 0,0 0 331 0 0,0 1-91 0 0,-1-1-78 0 0,0 1-65 0 0,1 0-33 0 0,-1 0-56 0 0,9 5 69 0 0,-10-5-71 0 0,1 0 56 0 0,5 4 155 0 0,0 1-62 0 0,3 6 34 0 0,0-1-69 0 0,-3-1-43 0 0,3 9 158 0 0,-5-5-146 0 0,-4-8-99 0 0,-1-1-13 0 0,-1-1-1 0 0,-1 1 0 0 0,1-1 0 0 0,-1 1 0 0 0,0-1 0 0 0,0 1 1 0 0,-1-1-1 0 0,1 1 0 0 0,-1-1 0 0 0,0 1 0 0 0,-2 4-58 0 0,1-5 49 0 0,-1-1 0 0 0,1 1 0 0 0,-1-1 0 0 0,1 0 0 0 0,-1 0 0 0 0,0 0 0 0 0,-1 0 0 0 0,1 0 0 0 0,-1-1 0 0 0,-3 3-49 0 0,-9 4 122 0 0,-1-2-38 0 0,-11 2-3 0 0,0 0-44 0 0,0-1-64 0 0,-1-1-77 0 0,-1-2-91 0 0,9-1-27 0 0,-2 0-66 0 0,6-3 4 0 0,15-2 96 0 0,-1 0 48 0 0,1 0 39 0 0,-1 0 35 0 0,-2 1 10 0 0,-6 0 59 0 0,7 0-36 0 0,0-1-47 0 0,0 1-105 0 0,1-1 47 0 0,1 1-36 0 0,0-1-39 0 0,0 0-45 0 0,0 1-46 0 0,-1-1-52 0 0,1 0-56 0 0,0 0-58 0 0,0 1-65 0 0,0-1-66 0 0,0 0-72 0 0,-1 0-75 0 0,1 0-79 0 0,0 0-83 0 0,-3 0-1576 0 0,-3-1-1400 0 0</inkml:trace>
  <inkml:trace contextRef="#ctx0" brushRef="#br1" timeOffset="-136993.412">8329 823 13704 0 0,'5'0'-15'0'0,"1"-1"42"0"0,6 0 129 0 0,1 0 135 0 0,17-6 521 0 0,-19 3-593 0 0,4-1-241 0 0,-3 1 77 0 0,-6 1 14 0 0,0 1 36 0 0,0 0 42 0 0,1-1 47 0 0,-1 0 55 0 0,0 0 60 0 0,34-15 1281 0 0,-24 11-1012 0 0,-1-1-33 0 0,1 1-46 0 0,-2-1-58 0 0,10-3 158 0 0,-14 7-394 0 0,-1 0-46 0 0,1-2-57 0 0,-1-1-73 0 0,0-1 14 0 0,12-12 134 0 0,-20 19-159 0 0,0 0 1 0 0,0 0-1 0 0,0 0 1 0 0,0-1-1 0 0,0 1 1 0 0,0 0-1 0 0,0-1 0 0 0,-1 1 1 0 0,1 0-1 0 0,-1-1 1 0 0,1 1-1 0 0,-1-1 0 0 0,1 1 1 0 0,-1-1-1 0 0,0 1-18 0 0,2-9 84 0 0,-2 9-76 0 0,0 0-1 0 0,0 0 1 0 0,1 0 0 0 0,-1 0 0 0 0,0 0 0 0 0,0 1 0 0 0,0-1 0 0 0,0 0-1 0 0,0 0 1 0 0,0 0 0 0 0,0 0 0 0 0,0 0 0 0 0,0 0 0 0 0,-1 0-1 0 0,1 0 1 0 0,0 0 0 0 0,-1 0 0 0 0,1 0 0 0 0,0 1 0 0 0,-1-1-1 0 0,1 0 1 0 0,-1 0-8 0 0,-11-20 148 0 0,6 9-8 0 0,-2 5-2 0 0,-3 2-43 0 0,-2 3-44 0 0,3 0-47 0 0,7 2-4 0 0,-2-1 0 0 0,1 1 0 0 0,-1-1 0 0 0,0 1 0 0 0,0 0 0 0 0,1 0 0 0 0,-1 1 0 0 0,0 0 0 0 0,1 0 0 0 0,-5 1 0 0 0,-11 1 0 0 0,18-3 0 0 0,-1 1 0 0 0,0-1 0 0 0,1 1 0 0 0,-1-1 0 0 0,1 1 0 0 0,-1 0 0 0 0,0 0 0 0 0,-1 1 0 0 0,-12 4 0 0 0,14-5 0 0 0,0 0 0 0 0,0-1 0 0 0,0 1 0 0 0,1 0 0 0 0,-1 0 0 0 0,0 0 0 0 0,0 0 0 0 0,0 1 0 0 0,1-1 0 0 0,-1 0 0 0 0,1 1 0 0 0,-1-1 0 0 0,1 1 0 0 0,-1 0 0 0 0,1-1 0 0 0,-1 2 0 0 0,-2 3 0 0 0,4-5 0 0 0,0-1 0 0 0,-1 0 0 0 0,1 1 0 0 0,0-1 0 0 0,-1 0 0 0 0,1 1 0 0 0,0-1 0 0 0,-1 1 0 0 0,1-1 0 0 0,0 1 0 0 0,0-1 0 0 0,-1 1 0 0 0,1-1 0 0 0,0 1 0 0 0,0-1 0 0 0,0 1 0 0 0,0-1 0 0 0,0 1 0 0 0,0-1 0 0 0,0 1 0 0 0,0-1 0 0 0,0 1 0 0 0,0-1 0 0 0,0 1 0 0 0,0-1 0 0 0,0 1 0 0 0,0-1 0 0 0,0 1 0 0 0,1-1 0 0 0,-1 1 0 0 0,0-1 0 0 0,0 1 0 0 0,1-1 0 0 0,-1 0 0 0 0,0 1 0 0 0,1 1 0 0 0,5 22 0 0 0,3-9 81 0 0,-2-6 17 0 0,-1-2-50 0 0,11 5-19 0 0,-9-7 21 0 0,1 1 59 0 0,-4-3-87 0 0,0-1-1 0 0,0 1 1 0 0,0-1 0 0 0,0-1-1 0 0,0 1 1 0 0,1-1 0 0 0,-1 0 0 0 0,1 0-1 0 0,-1 0 1 0 0,1-1 0 0 0,-1 1-1 0 0,4-2-21 0 0,17 0 89 0 0,0-1 1 0 0,1-1-90 0 0,-11-1 51 0 0,-1 0-34 0 0,11-10-72 0 0,-3-4-92 0 0,-1-3-63 0 0,-19 17 151 0 0,1 0 1 0 0,-1 0-1 0 0,0-1 1 0 0,-1 1-1 0 0,1-1 1 0 0,-1 0-1 0 0,0 0 1 0 0,1-2 58 0 0,4-14-225 0 0,0 3-32 0 0,-5 7 125 0 0,-1-1 42 0 0,-1 9 69 0 0,0 0 1 0 0,0 1 0 0 0,0-1 0 0 0,1 0 0 0 0,-1 0 0 0 0,1 1 0 0 0,-1-1-1 0 0,1 0 21 0 0,6-20-138 0 0,-6 21 79 0 0,-1 1-32 0 0,0 1-2 0 0,0 0 10 0 0,0 0 3 0 0,11 13-36 0 0,0 0 68 0 0,16 31 58 0 0,-19-31-35 0 0,0 1-46 0 0,0-1 7 0 0,-2 0 80 0 0,-4-8 17 0 0,0 1-1 0 0,1-1 1 0 0,0 0-1 0 0,3 4-32 0 0,7 10 89 0 0,-11-15-70 0 0,0 0-1 0 0,1-1 1 0 0,0 1-1 0 0,0-1 1 0 0,0 1 0 0 0,0-1-1 0 0,0 0-18 0 0,4 3 66 0 0,-3 0 7 0 0,2 0 95 0 0,-3-3-34 0 0,0 0 42 0 0,0 0 49 0 0,0-1 56 0 0,0-1 63 0 0,0 0 69 0 0,-3-2-148 0 0,0-2-98 0 0,-1-3-45 0 0,-1-3-22 0 0,2 8-27 0 0,-9-26 293 0 0,5 8-183 0 0,1 7-120 0 0,1 1-61 0 0,1 5 6 0 0,0 1 0 0 0,0-1 0 0 0,1 0 0 0 0,0 0 0 0 0,1 1 0 0 0,0-5-8 0 0,0-11 16 0 0,2-1-78 0 0,7-8-152 0 0,-2 8 90 0 0,-4 16-17 0 0,2 0-43 0 0,-2 2 28 0 0,2 1-34 0 0,0-2-106 0 0,1 2-75 0 0,-1-1-87 0 0,-1 2-100 0 0,-4 1-410 0 0,-1 1 741 0 0,0 0 42 0 0,0 0-9 0 0,1 0-48 0 0,-1 0-5 0 0,0 0-49 0 0,0 0-55 0 0,1 0-63 0 0,-1-1 31 0 0,1 1-42 0 0,-1 0-38 0 0,1 0-34 0 0,0-1-585 0 0,0 1-93 0 0,1-1 87 0 0,0 1-592 0 0</inkml:trace>
  <inkml:trace contextRef="#ctx0" brushRef="#br1" timeOffset="-136501.954">9472 458 12272 0 0,'0'0'362'0'0,"0"0"-134"0"0,0 0-105 0 0,-1 1 149 0 0,-8 2 236 0 0,5-3-208 0 0,-4 2 258 0 0,-1 1-40 0 0,0 1-42 0 0,1 0-46 0 0,-1 1-45 0 0,0 0-50 0 0,1 1-50 0 0,0-1-53 0 0,-4 3 6 0 0,1-1-121 0 0,-8 5 120 0 0,2 2-58 0 0,3-2-73 0 0,-1-2-38 0 0,2 2 16 0 0,4 3-33 0 0,9-14-51 0 0,-1 1 1 0 0,1-1-1 0 0,0 0 1 0 0,-1 1-1 0 0,1-1 1 0 0,0 0-1 0 0,0 1 1 0 0,0-1-1 0 0,0 0 1 0 0,0 1-1 0 0,0-1 1 0 0,1 0-1 0 0,-1 0 1 0 0,0 1-1 0 0,1-1 1 0 0,-1 0-1 0 0,0 0 1 0 0,1 1-1 0 0,0-1 0 0 0,-1 0 1 0 0,1 0-1 0 0,0 0 1 0 0,-1 0-1 0 0,2 1 0 0 0,12 12 48 0 0,1-1-1 0 0,0 0 1 0 0,1-1-1 0 0,8 4-47 0 0,10 7 56 0 0,-9-3-49 0 0,-15-11 23 0 0,0 1 86 0 0,-5-4-11 0 0,-1-1 39 0 0,-3-4 34 0 0,-1-1-57 0 0,0 0 107 0 0,0 0-27 0 0,0 1-44 0 0,1 0 51 0 0,0 1-101 0 0,0 3 38 0 0,-1-3-59 0 0,0 0 49 0 0,0 0 115 0 0,0-2-81 0 0,0 1 36 0 0,-6 8 367 0 0,-3-2-77 0 0,-3-1-82 0 0,-1-1-83 0 0,-2-1-88 0 0,1-1-90 0 0,1-1-93 0 0,1-2-96 0 0,-29 2 23 0 0,27-2-14 0 0,0 1-36 0 0,0-1-51 0 0,1 0-63 0 0,3 0 16 0 0,1-1-39 0 0,0 0-43 0 0,0 0-47 0 0,8 1 78 0 0,-1-1 47 0 0,1 1 41 0 0,-1 0 33 0 0,-1-1-16 0 0,-5-2-46 0 0,6 2 56 0 0,-1 1-57 0 0,1-1-83 0 0,-1 0-101 0 0,2 0 125 0 0,0 1-33 0 0,0-1-35 0 0,-1 1-38 0 0,1 0-113 0 0,0-1-62 0 0,-1 1-67 0 0,1-1-69 0 0,0 1-75 0 0,0-1-79 0 0,0 1-84 0 0,0 0-87 0 0,0-1-1397 0 0,1 1-1320 0 0</inkml:trace>
  <inkml:trace contextRef="#ctx0" brushRef="#br1" timeOffset="-136188.372">9645 588 15616 0 0,'0'0'462'0'0,"0"0"-170"0"0,0 0-134 0 0,0 0 69 0 0,0 0-24 0 0,0 0-37 0 0,1 2 75 0 0,-1 0-87 0 0,3 5 120 0 0,-2-6-155 0 0,0 1 42 0 0,4 6 686 0 0,-1-1-79 0 0,0 1-76 0 0,0 1-72 0 0,0-1-69 0 0,-1 1-66 0 0,0-1-62 0 0,1 1-58 0 0,0 2 5 0 0,0-1-74 0 0,0 1-70 0 0,1-1-63 0 0,2 4-49 0 0,0 1 82 0 0,20 31 671 0 0,-14-26-565 0 0,-5-9-190 0 0,0 0-71 0 0,-2-6-31 0 0,0 2-19 0 0,7 10-40 0 0,-12-16-29 0 0,-1-1-93 0 0,0 0-165 0 0,0 0 171 0 0,0 0 36 0 0,1 0-43 0 0,-1 0 83 0 0,3-1-30 0 0,-1 0 52 0 0,-1 1-40 0 0,4-2-427 0 0,-3 1 306 0 0,-1 0-48 0 0,0 0-2 0 0,0 0-51 0 0,0 0-60 0 0,0 0-69 0 0,2-3-977 0 0</inkml:trace>
  <inkml:trace contextRef="#ctx0" brushRef="#br1" timeOffset="-135914.698">9823 444 14224 0 0,'0'0'322'0'0,"0"0"45"0"0,0 0 20 0 0,0 0-158 0 0,0 0-109 0 0,0 0 81 0 0,0 0-60 0 0,0 0 146 0 0,0 0 268 0 0,0 0 21 0 0,0 0-242 0 0,0 0-156 0 0,0 0-60 0 0,0 0-19 0 0,0 0-26 0 0,1 1-33 0 0,3 4-6 0 0,-3-3-186 0 0,0-1 49 0 0,0 0 43 0 0,0 0 35 0 0,2 2 54 0 0,3 3 258 0 0,-3-3-235 0 0,-2-2-89 0 0,1 1-77 0 0,0-1-95 0 0,0 1-113 0 0,-1-1 13 0 0,1 0-75 0 0,-1 0-80 0 0,1 1-87 0 0,-1-1-93 0 0,1 0-101 0 0,-1 0-108 0 0,1 0-112 0 0,1 1-1130 0 0,3 1-1186 0 0,-6-3 3189 0 0</inkml:trace>
  <inkml:trace contextRef="#ctx0" brushRef="#br1" timeOffset="-135314.749">10215 511 13760 0 0,'0'0'314'0'0,"0"0"-143"0"0,0 0-38 0 0,0 0 43 0 0,0 0-84 0 0,-3 1-8 0 0,2 0 2 0 0,-6 2 158 0 0,1-1-99 0 0,-3 0-69 0 0,-4 1-74 0 0,-1 0-8 0 0,5-1 74 0 0,1 1 72 0 0,1-1 105 0 0,-47 23 1306 0 0,28-11-822 0 0,1 1-43 0 0,1 3-50 0 0,2 2-60 0 0,3 2-68 0 0,4 4-77 0 0,14-24-396 0 0,0 1-1 0 0,0-1 0 0 0,0 1 1 0 0,0-1-1 0 0,1 1 1 0 0,-1 0-1 0 0,1-1 0 0 0,0 1 1 0 0,0-1-1 0 0,0 1 0 0 0,0 0 1 0 0,0-1-1 0 0,1 2-34 0 0,-1-1 36 0 0,1 0-1 0 0,0 0 1 0 0,0-1-1 0 0,0 1 1 0 0,0 0 0 0 0,0 0-1 0 0,1-1 1 0 0,-1 1-1 0 0,1 0 1 0 0,-1-1 0 0 0,2 1-36 0 0,-2-2 22 0 0,0 1 0 0 0,1 0 0 0 0,0-1 0 0 0,-1 1 0 0 0,1-1 0 0 0,0 0 0 0 0,0 1 0 0 0,-1-1 0 0 0,1 0 0 0 0,0 0 0 0 0,0 0 0 0 0,0 0 0 0 0,1-1 0 0 0,-1 1 0 0 0,0-1 0 0 0,0 1 1 0 0,0-1-1 0 0,0 1 0 0 0,1-1 0 0 0,-1 0 0 0 0,0 0 0 0 0,0 0 0 0 0,0-1 0 0 0,1 1 0 0 0,-1 0 0 0 0,0-1 0 0 0,0 0 0 0 0,0 1 0 0 0,0-1 0 0 0,0 0 0 0 0,0 0 0 0 0,1-1-22 0 0,18-8 197 0 0,1-1 13 0 0,-8 1-114 0 0,9-12 12 0 0,-2-1-1 0 0,8-10-107 0 0,-1-2 24 0 0,-22 28-32 0 0,0 0-20 0 0,0-1-1 0 0,1 1 1 0 0,1 1 0 0 0,-1-1 0 0 0,5-2 28 0 0,-10 7-10 0 0,0 1 0 0 0,1-1-1 0 0,-1 1 1 0 0,1-1 0 0 0,-1 1-1 0 0,1 0 1 0 0,-1 0 0 0 0,1 0-1 0 0,0 0 1 0 0,-1 0 0 0 0,1 1-1 0 0,0-1 1 0 0,0 1 0 0 0,0 0-1 0 0,-1 0 1 0 0,1 0 0 0 0,0 0-1 0 0,0 0 1 0 0,0 1 0 0 0,-1-1-1 0 0,2 1 11 0 0,0 1 0 0 0,0 0 0 0 0,0 1 0 0 0,-1-1 0 0 0,1 1 0 0 0,0 0-1 0 0,-1 0 1 0 0,0 0 0 0 0,0 0 0 0 0,0 0 0 0 0,0 1 0 0 0,0-1 0 0 0,-1 1-1 0 0,0 0 1 0 0,1 0 0 0 0,-1 0 0 0 0,0 1 0 0 0,12 32 35 0 0,-4-1 84 0 0,-6 4-39 0 0,-1-19-72 0 0,-3 0 103 0 0,0-9 2 0 0,0-11-35 0 0,0-1 22 0 0,0 0 10 0 0,0 0 2 0 0,0 0-8 0 0,0 0-32 0 0,-1-2 47 0 0,0-3-44 0 0,-2-8 43 0 0,1-7-46 0 0,3 1-83 0 0,5 0-64 0 0,2 0-46 0 0,-3 8-26 0 0,1 1 1 0 0,1 0 0 0 0,5-7 146 0 0,2 0-162 0 0,3 0-50 0 0,1 3 46 0 0,3 2 44 0 0,0 3 39 0 0,13 0 22 0 0,1 7 66 0 0,0 6 51 0 0,-2 6 38 0 0,-24-5-22 0 0,0-1-1 0 0,-1 1 1 0 0,1 1 0 0 0,-1-1 0 0 0,-1 2-1 0 0,1-1 1 0 0,-1 1 0 0 0,0 0-1 0 0,5 6-71 0 0,-4-2 93 0 0,0 0 0 0 0,0 1 0 0 0,-1 0 0 0 0,-1 0 0 0 0,0 1 0 0 0,2 9-93 0 0,-4-13 114 0 0,0 4 10 0 0,-1-6-64 0 0,-1 0 0 0 0,0 1-1 0 0,-1-1 1 0 0,1 3-60 0 0,-1 10 135 0 0,-1-20-102 0 0,2 3-38 0 0,-5 1 78 0 0,1-1 12 0 0,-1 1 43 0 0,2-4-78 0 0,1 0-97 0 0,0 0-45 0 0,0 0-11 0 0,-1 1-192 0 0,-1-2 107 0 0,0-1-127 0 0,2 1 248 0 0,-1 1-348 0 0</inkml:trace>
  <inkml:trace contextRef="#ctx0" brushRef="#br1" timeOffset="-131071.856">10996 1163 6648 0 0,'0'0'149'0'0,"0"0"23"0"0,0 0 12 0 0,1 0-25 0 0,1 0-256 0 0,-1 0 61 0 0,0 0 58 0 0,0 0 53 0 0,0 0 50 0 0,0 0 46 0 0,0 0 43 0 0,-1 0 40 0 0,1 0 96 0 0,-1 0 46 0 0,1 0 505 0 0,-1 0 1 0 0,0-1 1327 0 0,-1 1-1458 0 0,1 0-46 0 0,-1 0-68 0 0,0 0-88 0 0,0 0-250 0 0,0 0-56 0 0,1 1-60 0 0,-1-1-68 0 0,0 0-79 0 0,1 0-55 0 0,-1 0-58 0 0,1 0-63 0 0,-1 0-65 0 0,0 0-70 0 0,1 0-73 0 0,-1 0-76 0 0,-11 3 847 0 0,0 1-114 0 0,-2 1-47 0 0,-7 4 3 0 0,1 0-36 0 0,6-4-27 0 0,1-1 33 0 0,0-1 93 0 0,7-2 69 0 0,0 1-71 0 0,-1-1-65 0 0,1 0-62 0 0,-1 0-55 0 0,1 0-51 0 0,0 0-46 0 0,-1 0-42 0 0,-5 1-76 0 0,-1 0-104 0 0,1 0-62 0 0,-17 2-344 0 0,20-3 424 0 0,0-1 39 0 0,0 1 50 0 0,-1 0 68 0 0,1 0 79 0 0,0-1 93 0 0,-18 2-113 0 0,-14 1 70 0 0,1-2 0 0 0,0-2 0 0 0,-1-2-149 0 0,-41-5 194 0 0,-110-3 127 0 0,80 5-60 0 0,5-3 19 0 0,12 2 198 0 0,-3 3-478 0 0,-30 0 250 0 0,64 1-149 0 0,0 2-42 0 0,-112-4 221 0 0,117 2-146 0 0,1 0 36 0 0,-10-1 84 0 0,-53-1 83 0 0,-163 7 559 0 0,228-2-788 0 0,11-1-21 0 0,15 2-65 0 0,-6 1 32 0 0,-14-2-54 0 0,13-1 72 0 0,-16 4-72 0 0,-24 0 1 0 0,-39-4 45 0 0,20-1-19 0 0,-5-1-1 0 0,-35 0 12 0 0,41 4-7 0 0,-49-4 79 0 0,42 0-43 0 0,34 2-51 0 0,22 0-25 0 0,6 0-35 0 0,-12 3 44 0 0,-68 0-11 0 0,33-2 11 0 0,35 2 0 0 0,-107 0 0 0 0,103 0-30 0 0,-4-1-4 0 0,-83-9 34 0 0,-44 7 0 0 0,128 3 38 0 0,-106 0 241 0 0,94-4-214 0 0,8-2 68 0 0,-56-2 146 0 0,94 4-218 0 0,0 0 61 0 0,-31-2 180 0 0,38 5-237 0 0,1 2-41 0 0,-2 1-4 0 0,5-2 52 0 0,-1-1 0 0 0,-15 0-72 0 0,8-2 28 0 0,15 0-11 0 0,1 1-1 0 0,0 0 1 0 0,-1 0-1 0 0,-4 2-16 0 0,-16 0 60 0 0,-46 1-50 0 0,63-3-10 0 0,0 1 0 0 0,1 1 0 0 0,-5 0 0 0 0,-14 3 54 0 0,-125 6-44 0 0,120-11-10 0 0,25-1 0 0 0,-1 1 0 0 0,0 0 0 0 0,-6 2 0 0 0,-5 0 0 0 0,0-1 0 0 0,-10-1 0 0 0,12 0 0 0 0,-1 0 0 0 0,1 2 0 0 0,-6 1 0 0 0,1 0 0 0 0,0-1 0 0 0,-12-1 0 0 0,-17 2 0 0 0,14-2 0 0 0,-17 3 0 0 0,44-3 0 0 0,-1 0 0 0 0,1-1 0 0 0,-1 0 0 0 0,-25 1 0 0 0,-79 7 0 0 0,80-8 15 0 0,27-1-6 0 0,1 1 1 0 0,-1 0 0 0 0,1 0 0 0 0,-6 2-10 0 0,3-1 15 0 0,0 0 1 0 0,-1-1 0 0 0,-2-1-16 0 0,-29 2 27 0 0,-60 8-91 0 0,84-6 64 0 0,0-2-1 0 0,-19-1 1 0 0,21 0 4 0 0,-1 0 0 0 0,0 2 0 0 0,-7 1-4 0 0,12-2 19 0 0,1 0 0 0 0,-13 0-19 0 0,-15 1 15 0 0,-28 3-15 0 0,42-4 0 0 0,1 2 0 0 0,-1 0 0 0 0,-5 3 0 0 0,-3-2 0 0 0,26-3 0 0 0,0 0 0 0 0,1 0 0 0 0,-1 0 0 0 0,-5 3 0 0 0,0-1 0 0 0,-1 0 0 0 0,0 0 0 0 0,-4-1 0 0 0,-15 3 0 0 0,-29 4 0 0 0,-62 0 0 0 0,76-7 0 0 0,-121 18 0 0 0,119-15 20 0 0,13-2 24 0 0,-10 0-44 0 0,-75 3 0 0 0,-69 1 0 0 0,179-7 0 0 0,-12 0 0 0 0,-12 1 0 0 0,0 3 0 0 0,0-2 0 0 0,-15-2 0 0 0,35 0 0 0 0,-235 0 0 0 0,148 3 0 0 0,93-3-3 0 0,-115 1 22 0 0,63 0 39 0 0,0 2 36 0 0,-52 6-130 0 0,13 0-13 0 0,33-7 62 0 0,-118 2-13 0 0,-38 1 0 0 0,-3 0 0 0 0,56 3-32 0 0,3-1 0 0 0,-32-4 32 0 0,-16 5 0 0 0,116-2-53 0 0,-30-3 47 0 0,52 0-11 0 0,26-3-43 0 0,-23 3 56 0 0,30-2 17 0 0,15 0 32 0 0,4 0-34 0 0,15-1-11 0 0,-1 1-1 0 0,1-2 1 0 0,-1 0 0 0 0,1 0 0 0 0,-2-1 0 0 0,8-1 6 0 0,5 3-7 0 0,0 0 0 0 0,0-1 0 0 0,0 1 0 0 0,-1 0 0 0 0,1 0 1 0 0,0 0-1 0 0,0-1 0 0 0,0 1 0 0 0,0 0 0 0 0,0 0 1 0 0,-1-1-1 0 0,1 1 0 0 0,0 0 0 0 0,0 0 0 0 0,0 0 1 0 0,-1 0-1 0 0,1-1 0 0 0,0 1 0 0 0,0 0 0 0 0,-1 0 1 0 0,1 0-1 0 0,0 0 0 0 0,0 0 0 0 0,-1 0 0 0 0,1 0 1 0 0,0 0-1 0 0,0 0 0 0 0,-1 0 0 0 0,1 0 0 0 0,0 0 1 0 0,-1 0-1 0 0,1 0 0 0 0,0 0 1 0 0,-1-1-101 0 0,1 1 1 0 0,0 0 13 0 0,0 0-68 0 0,0 0-128 0 0,0 0 4 0 0,0 0-37 0 0,0 0-844 0 0,0 0-58 0 0</inkml:trace>
  <inkml:trace contextRef="#ctx0" brushRef="#br0" timeOffset="-111945.586">12482 2127 6416 0 0,'2'0'141'0'0,"0"-1"-57"0"0,-1 0-96 0 0,-1 1 0 0 0,1-1 52 0 0,2 0 39 0 0,0-1 25 0 0,0 1 39 0 0,2-1 46 0 0,2-1 52 0 0,-7 3 777 0 0,0 0-105 0 0,0 0-100 0 0,0 0-95 0 0,-1 0-90 0 0,1 0-83 0 0,-1 1-79 0 0,0-1-74 0 0,0 0-69 0 0,0 1-62 0 0,0-1-58 0 0,0 1-53 0 0,-1-1-47 0 0,1 1-42 0 0,-2 0-43 0 0,-1 1-129 0 0,-5 2-325 0 0,6-2 354 0 0,1-1 67 0 0,0 0 60 0 0,0 0 56 0 0,1 0 66 0 0,0 0 75 0 0,-16 10-45 0 0,-1-3-46 0 0,1-2 5 0 0,-1-1 0 0 0,-7 0-156 0 0,8-1 84 0 0,-13 3 88 0 0,0-2 0 0 0,-1-1 0 0 0,1-1 0 0 0,-1-2 1 0 0,0-1-1 0 0,-10-2-172 0 0,-20-2 286 0 0,-1 3-37 0 0,3 1-48 0 0,1-3-36 0 0,-9-4-36 0 0,-73-5 59 0 0,-69-2 6 0 0,54 6-87 0 0,2-4-70 0 0,55 4-43 0 0,-6 1 1 0 0,-136-2 86 0 0,191 9-28 0 0,-26 1-24 0 0,-35 0-5 0 0,37-1 46 0 0,12-2 59 0 0,0-1 90 0 0,0-1-188 0 0,-113 1-187 0 0,100 3 156 0 0,30 0 67 0 0,0 0 67 0 0,0 0-4 0 0,1 0-40 0 0,-152 1 114 0 0,147 2-128 0 0,-61 2 86 0 0,55-4-125 0 0,-1-1-44 0 0,-153 5 189 0 0,174-5-242 0 0,-1 0 76 0 0,1 1 58 0 0,0 0 40 0 0,-69 0 287 0 0,68-1-304 0 0,1 0-48 0 0,6 0-56 0 0,-1-1-56 0 0,1 0-65 0 0,0-1-75 0 0,-5-2-135 0 0,11 0 60 0 0,16 2 155 0 0,2 1-25 0 0,1-1-68 0 0,1 1 65 0 0,1 0-34 0 0,-2-1-213 0 0,2 1 152 0 0,0 0-35 0 0,0 0-37 0 0,0 1-39 0 0,0-1-43 0 0,0 0-44 0 0,1 0 50 0 0,-1 1-52 0 0,1-1-47 0 0,-1 1-39 0 0,1-1-153 0 0,-1 0-40 0 0,1 0-183 0 0,-1 0-497 0 0</inkml:trace>
  <inkml:trace contextRef="#ctx0" brushRef="#br0" timeOffset="-111363.597">8755 2239 8432 0 0,'0'0'190'0'0,"0"0"-42"0"0,-1-1-54 0 0,1 1-22 0 0,-2-2-36 0 0,2 2 6 0 0,-1-1 50 0 0,0 1 72 0 0,-3-2-122 0 0,-1-1-42 0 0,0 2 59 0 0,1 2 96 0 0,0 1 58 0 0,0 3 342 0 0,3-4-416 0 0,1-1-34 0 0,-4 4 539 0 0,1 1-85 0 0,0 0-78 0 0,0 0-72 0 0,1 1-65 0 0,0 0-58 0 0,1 1-54 0 0,0 0-46 0 0,0 4 32 0 0,0 0-77 0 0,1 22 85 0 0,1-19-53 0 0,1 31 27 0 0,3-1 100 0 0,4 0 102 0 0,0 0 107 0 0,-6-28-416 0 0,2 9-23 0 0,0 5-18 0 0,-1-10 15 0 0,3 15 154 0 0,-1 1-1 0 0,-2 5-220 0 0,4 21 212 0 0,21 166 517 0 0,-22-129-338 0 0,-7 61-48 0 0,-4-79-213 0 0,0 0-39 0 0,-1-9-50 0 0,2 1-46 0 0,1 5 0 0 0,3-1 80 0 0,1 1 66 0 0,2 0 52 0 0,1 55 211 0 0,-3-83-252 0 0,2 1-34 0 0,-1-5-42 0 0,-1 1-38 0 0,2 26 119 0 0,0 11-11 0 0,-4-28-105 0 0,0 50-45 0 0,1-53 12 0 0,-2 1 42 0 0,-10 170 158 0 0,4-129-150 0 0,3 13-58 0 0,3-87-39 0 0,1-6 109 0 0,1 0-1 0 0,2 13-69 0 0,2-3-21 0 0,-2-15-38 0 0,0 1-40 0 0,0-1-50 0 0,1 0-55 0 0,-3-9 88 0 0,-1 0 37 0 0,0 0 15 0 0,1 0 86 0 0,0 1 137 0 0,0-2-140 0 0,-1 1-39 0 0,1-1-76 0 0,0 1-100 0 0,0-1 40 0 0,-1 0-40 0 0,1 0-43 0 0,-1 1-47 0 0,1-1-52 0 0,0 0-55 0 0,0 0-59 0 0,0 1-62 0 0,-1-1 88 0 0,1 0-61 0 0,-1 0-54 0 0,1 0-47 0 0,0 0-171 0 0,0 1-45 0 0,0-1-207 0 0,1 0-555 0 0</inkml:trace>
  <inkml:trace contextRef="#ctx0" brushRef="#br0" timeOffset="-110580.646">8927 5318 8752 0 0,'0'0'197'0'0,"0"0"24"0"0,0 0 19 0 0,1 0-70 0 0,1 0-88 0 0,1 0-61 0 0,5 0-55 0 0,-6 0 62 0 0,20 0 127 0 0,0 0 69 0 0,48-1 709 0 0,-40 0-583 0 0,-12-1-195 0 0,0 1-57 0 0,0 0-31 0 0,-1 0 43 0 0,18-1 213 0 0,7 2 192 0 0,22 0 358 0 0,-25 0-369 0 0,-19 0-288 0 0,0 0-35 0 0,6 0-9 0 0,1-1-95 0 0,82-1 41 0 0,1 4-94 0 0,135-3-36 0 0,-188-2-1 0 0,0 0 53 0 0,0 1 47 0 0,0-1 41 0 0,9 0 65 0 0,1 0 39 0 0,13-1 86 0 0,40-4 207 0 0,-13 1-311 0 0,1 0-94 0 0,217-1 19 0 0,-132 14-139 0 0,-136-4 0 0 0,308 4 0 0 0,-364-6 0 0 0,65 1 3 0 0,56-2 74 0 0,-18-2 34 0 0,138 3 292 0 0,-74-1-336 0 0,-76-1 76 0 0,36 5-143 0 0,2 3 183 0 0,-39-2-38 0 0,-30 0-87 0 0,69 4-4 0 0,-45-3-22 0 0,-28-1-44 0 0,167 6 12 0 0,-68-5 0 0 0,-54 1-1 0 0,50 1-70 0 0,-77-3 59 0 0,-51-3-32 0 0,2 0-44 0 0,27 1-91 0 0,-12 0-17 0 0,-1 0-85 0 0,-30-1 114 0 0,14-1-38 0 0,-16 0 37 0 0,-1 0-69 0 0,-3 0 75 0 0,-1 0-33 0 0,1 0-37 0 0,-1 0-40 0 0,0-1-45 0 0,1 1-47 0 0,-3 0-4 0 0,1 0-54 0 0,-1 0-47 0 0,0-1-42 0 0,1 1-148 0 0,-1 0-42 0 0,1 0-180 0 0,1-1-484 0 0</inkml:trace>
  <inkml:trace contextRef="#ctx0" brushRef="#br0" timeOffset="-108741.41">12155 2324 4976 0 0,'0'0'108'0'0,"0"0"17"0"0,0 0-9 0 0,1 0-49 0 0,5 0 11 0 0,1-1-52 0 0,3-1 35 0 0,-1 0 105 0 0,-1 0 83 0 0,-1 1 58 0 0,9-3 615 0 0,-10 3-560 0 0,2-1-44 0 0,-4 0-207 0 0,1 1-39 0 0,13-3 534 0 0,1-1-46 0 0,-1 1-44 0 0,0 0-42 0 0,1 0-40 0 0,-1 0-38 0 0,1 0-36 0 0,-1 1-35 0 0,19-3 231 0 0,1 1-115 0 0,0 1-97 0 0,0 1-84 0 0,7 0 70 0 0,22 1 71 0 0,-27 1-148 0 0,-13 0-57 0 0,19-1 217 0 0,-21 0-197 0 0,1 0-37 0 0,25-3 84 0 0,10-1-71 0 0,30-4-27 0 0,-2 1 27 0 0,-30 3 48 0 0,-11 0-102 0 0,23-6 123 0 0,8-1 11 0 0,-26 7-160 0 0,99-8 208 0 0,-88 11-265 0 0,32-1-41 0 0,46-3-19 0 0,-95 7 5 0 0,0 2 0 0 0,10 4 0 0 0,-2-1 0 0 0,14-2 0 0 0,-31-2-18 0 0,-8-1-23 0 0,0 0-65 0 0,-10-1-22 0 0,0-1-59 0 0,-16 2 161 0 0,14-2-162 0 0,23 1-152 0 0,-32 1 328 0 0,8 0-43 0 0,-14 0 46 0 0,2 0 3 0 0,7 3-53 0 0,13 9-80 0 0,-18-7 96 0 0,-4-1 42 0 0,-1-1-1 0 0,0 1 1 0 0,0 0 0 0 0,0 0-1 0 0,-1 0 1 0 0,1 0-1 0 0,-1 0 1 0 0,0 1 1 0 0,9 22 1 0 0,-6-19 17 0 0,0 1 1 0 0,-1 0 0 0 0,1 4-19 0 0,9 25 18 0 0,-5-16 31 0 0,-2 13-44 0 0,0 2 48 0 0,-4-32-50 0 0,-1 1 0 0 0,-1-1 1 0 0,1 0-1 0 0,-1 0 0 0 0,0 1 1 0 0,0 0-4 0 0,-3 21 44 0 0,3-22-36 0 0,0 0 0 0 0,0-1-1 0 0,0 1 1 0 0,1-1 0 0 0,-1 1 0 0 0,1 0 0 0 0,0-1 0 0 0,1 2-8 0 0,4 24 39 0 0,-5-10-1 0 0,-1-11-25 0 0,1-1-1 0 0,0 1 1 0 0,0-1 0 0 0,0 1-1 0 0,1-1 1 0 0,1 2-13 0 0,3 9 22 0 0,-2 0 0 0 0,3 15-22 0 0,-4-14 20 0 0,1 0 1 0 0,4 10-21 0 0,-4-19 21 0 0,-1 1 1 0 0,0 0-1 0 0,-1 0 0 0 0,-1 1 1 0 0,1 9-22 0 0,-1-9 20 0 0,1 0 0 0 0,0-1-1 0 0,1 3-19 0 0,0-4 23 0 0,-1 0-1 0 0,0 0 1 0 0,-1 0-1 0 0,0 4-22 0 0,0 42 61 0 0,-1 36-34 0 0,-2-53 16 0 0,1-28-40 0 0,1-1 1 0 0,1 1-1 0 0,1 4-3 0 0,-1-5 4 0 0,0 1 0 0 0,-1 0 0 0 0,0 4-4 0 0,-4 62 87 0 0,3-40-31 0 0,-2 0 0 0 0,-5 19-56 0 0,6-41 20 0 0,1 1 1 0 0,0-1-1 0 0,1 0 0 0 0,1 1 0 0 0,1 6-20 0 0,-2-19 6 0 0,1 10 3 0 0,-2 0-1 0 0,0 1 1 0 0,-2 11-9 0 0,1-12 16 0 0,0 0 0 0 0,2 0 0 0 0,-1 0 0 0 0,2 2-16 0 0,-1 0 42 0 0,0 0 0 0 0,-1 1-1 0 0,0-1 1 0 0,-4 14-42 0 0,1-8 89 0 0,0 21-89 0 0,3-32 31 0 0,0 0 0 0 0,-1-1 0 0 0,0 1 0 0 0,0 0-31 0 0,-9 23 20 0 0,9-26-16 0 0,0 1-1 0 0,1-1 1 0 0,0 1-1 0 0,0-1 0 0 0,1 1 1 0 0,0 3-4 0 0,0 15 49 0 0,-4 0 33 0 0,3-19-54 0 0,0-1 0 0 0,0 0-1 0 0,1 1 1 0 0,0-1 0 0 0,1 0-1 0 0,-1 1 1 0 0,1-1 0 0 0,1 0-1 0 0,1 4-27 0 0,2 20 121 0 0,-5-26-96 0 0,1 0 0 0 0,-2 0 0 0 0,1 1 0 0 0,0-1 0 0 0,-1 0 0 0 0,0 0 1 0 0,0 0-26 0 0,-1 0 28 0 0,1 1 0 0 0,0-1 0 0 0,1 1 0 0 0,0-1 0 0 0,-1 4-28 0 0,4 13 32 0 0,-2-17-21 0 0,0 0 0 0 0,-1 0 0 0 0,0 1 0 0 0,1-1 0 0 0,-2 0 0 0 0,1 0 0 0 0,-1 1 0 0 0,0 1-11 0 0,0 0 14 0 0,0 0 1 0 0,1 0-1 0 0,0 1 0 0 0,0-1 1 0 0,0 0-1 0 0,1 0 1 0 0,1 4-15 0 0,-1-4 12 0 0,0 0-1 0 0,0 0 1 0 0,-1 0 0 0 0,0 0 0 0 0,0 0 0 0 0,-1 0 0 0 0,0 2-12 0 0,0-1 1 0 0,0 0 0 0 0,0-1 1 0 0,0 1-1 0 0,1 0 0 0 0,0 0 1 0 0,1-1-1 0 0,0 1 0 0 0,1 3-1 0 0,-2-7 2 0 0,0 1-1 0 0,0-1 1 0 0,0 0-1 0 0,-1 1 0 0 0,1-1 1 0 0,-1 0-1 0 0,0 0 1 0 0,0 1-1 0 0,-1 1-1 0 0,0-2 5 0 0,1 0-1 0 0,0 0 1 0 0,0 0 0 0 0,0 0-1 0 0,1 1 1 0 0,-1-1 0 0 0,1 0-1 0 0,0 1 1 0 0,0-1 0 0 0,1 0-1 0 0,-1 1-4 0 0,2 4 2 0 0,-2 1-1 0 0,1-1 0 0 0,-1 9-1 0 0,-1-11 8 0 0,1 1 1 0 0,1-1 0 0 0,-1 0-1 0 0,1 0 1 0 0,0 0 0 0 0,1 0-1 0 0,1 5-8 0 0,-1-8 0 0 0,-1 0 0 0 0,0 1 0 0 0,1-1 0 0 0,-2 0 0 0 0,1 0 0 0 0,0 0 0 0 0,-1 1 0 0 0,1-1 0 0 0,-1 0 0 0 0,-1 0 0 0 0,1 4 0 0 0,0-6 1 0 0,0 1-1 0 0,0-1 0 0 0,0 1 0 0 0,0-1 0 0 0,1 0 1 0 0,-1 1-1 0 0,1-1 0 0 0,0 0 0 0 0,0 1 0 0 0,0-1 1 0 0,0 0-1 0 0,0 1 6 0 0,0-1 0 0 0,0 1 1 0 0,0 0-1 0 0,0 0 1 0 0,-1 0-1 0 0,1 0 0 0 0,-1-1 1 0 0,1 3-7 0 0,-2 15 10 0 0,0-9-10 0 0,1-1 0 0 0,1 1 0 0 0,-1-1 0 0 0,2 1 0 0 0,-2-7 0 0 0,1 0 0 0 0,-1-1 0 0 0,0 1 0 0 0,-1 0 0 0 0,1 0 0 0 0,0-1 0 0 0,-1 1 0 0 0,0 0 0 0 0,-1 2 0 0 0,1-2 0 0 0,0 0 0 0 0,0 0 0 0 0,1 0 0 0 0,-1 0 0 0 0,1 0 0 0 0,0 3 0 0 0,0-3 0 0 0,1-1 0 0 0,-1 0 0 0 0,0 1 0 0 0,0-1 0 0 0,0 0 0 0 0,-1 1 0 0 0,1-1 0 0 0,-1 0 0 0 0,0 1 0 0 0,0-1 0 0 0,0 0 0 0 0,-2 3 0 0 0,2-2 6 0 0,1 0 0 0 0,-1 0 0 0 0,1 0 0 0 0,-1 1 0 0 0,1-1-1 0 0,0 0 1 0 0,1 0 0 0 0,-1 0 0 0 0,1 0 0 0 0,-1 0 0 0 0,2 3-6 0 0,2 23-1 0 0,-4-26 8 0 0,0 0-1 0 0,0 0 1 0 0,1 0-1 0 0,-1 0 0 0 0,1-1 1 0 0,0 1-1 0 0,0 0 1 0 0,0 0-1 0 0,1-1 0 0 0,0 2-6 0 0,1 14 1 0 0,-3-17 4 0 0,0 0 1 0 0,1 0-1 0 0,-1 0 0 0 0,0 0 0 0 0,1 0 1 0 0,-1 0-1 0 0,1 0 0 0 0,-1 0 0 0 0,1-1 1 0 0,0 1-6 0 0,1 1 4 0 0,-1-1-4 0 0,0 0 1 0 0,0 0-1 0 0,0 0 1 0 0,0 0-1 0 0,0 0 1 0 0,0 1-1 0 0,0-1 1 0 0,-1 0-1 0 0,1 0 1 0 0,-1 1-1 0 0,0-1 1 0 0,1 1-1 0 0,-1 0 0 0 0,1 11 2 0 0,0 4-2 0 0,-6-5 52 0 0,4-12-52 0 0,1-1 0 0 0,-1 1 1 0 0,1-1-1 0 0,-1 1 0 0 0,1-1 1 0 0,0 1-1 0 0,-1 0 0 0 0,1-1 1 0 0,0 1-1 0 0,0 0 0 0 0,0-1 1 0 0,-1 1-1 0 0,1 0 0 0 0,0-1 1 0 0,0 1-1 0 0,0 0 0 0 0,0-1 0 0 0,0 1 1 0 0,0 0-1 0 0,0-1 0 0 0,0 1 1 0 0,1 0-1 0 0,-1-1 0 0 0,0 1 1 0 0,0 0-1 0 0,0-1 0 0 0,1 1 1 0 0,-1 0-1 0 0,0-1 0 0 0,1 1 1 0 0,-1-1-1 0 0,1 1 0 0 0,-1 0 0 0 0,0-1 0 0 0,0 0 1 0 0,0 0-1 0 0,1 1 1 0 0,-1-1-1 0 0,0 0 0 0 0,0 1 1 0 0,0-1-1 0 0,0 0 1 0 0,0 1-1 0 0,0-1 0 0 0,0 0 1 0 0,0 1-1 0 0,0-1 1 0 0,0 1-1 0 0,0-1 0 0 0,0 0 1 0 0,0 1-1 0 0,0-1 1 0 0,0 0-1 0 0,0 1 0 0 0,0-1 1 0 0,-1 0-1 0 0,1 1 1 0 0,0-1-1 0 0,0 0 1 0 0,0 0-1 0 0,0 1 0 0 0,-1-1 1 0 0,1 0-1 0 0,0 0 1 0 0,0 1-1 0 0,-1-1 0 0 0,1 0 1 0 0,0 0-1 0 0,0 1 1 0 0,-1-1-1 0 0,1 0 0 0 0,0 0 0 0 0,-1 0 1 0 0,1 0 0 0 0,0 0 0 0 0,0 0 0 0 0,0 1 0 0 0,-1-1 0 0 0,1 0 0 0 0,0 0 0 0 0,0 0 0 0 0,0 0 0 0 0,-1 0 0 0 0,1 1 0 0 0,0-1 1 0 0,0 0-1 0 0,0 0 0 0 0,0 0 0 0 0,0 0 0 0 0,0 1 0 0 0,-1-1 0 0 0,1 0 0 0 0,0 0 0 0 0,0 1 0 0 0,0-1 0 0 0,0 0 0 0 0,0 0 0 0 0,0 0 0 0 0,0 1 0 0 0,0-1 0 0 0,0 0 0 0 0,0 0 0 0 0,0 0 0 0 0,0 1 0 0 0,0-1 0 0 0,0 0 0 0 0,0 0 0 0 0,0 1 0 0 0,0-1 0 0 0,0 0 0 0 0,1 0 0 0 0,-1 0 0 0 0,0 1 0 0 0,0-1 0 0 0,0 0 0 0 0,0 0 0 0 0,0 0 0 0 0,0 0 0 0 0,1 1 0 0 0,-1-1 0 0 0,0 0 0 0 0,0 0 0 0 0,0 0 0 0 0,0 0 0 0 0,1 0 0 0 0,-1 0 0 0 0,0 1 0 0 0,0-1 0 0 0,0 0 0 0 0,1 0 0 0 0,-1 0 0 0 0,0 0-1 0 0,4 6 43 0 0,-3-2-35 0 0,-1-3-5 0 0,14 8-4 0 0,-9-4-6 0 0,2 1-70 0 0,-5-6-3 0 0,-2 1 57 0 0,0 1-3 0 0,0-1-30 0 0,0-1 56 0 0,1 0-1 0 0,-1 1 1 0 0,0-1 0 0 0,0 0-1 0 0,0 1 1 0 0,0-1-1 0 0,0 0 1 0 0,0 0 0 0 0,0 1-1 0 0,1-1 1 0 0,-1 0 0 0 0,0 0-1 0 0,0 1 1 0 0,0-1-1 0 0,0 0 1 0 0,0 1 0 0 0,0-1-1 0 0,0 0 1 0 0,-1 0 0 0 0,1 1-1 0 0,0-1 1 0 0,0 0-1 0 0,0 0 1 0 0,0 1 0 0 0,0-1-1 0 0,0 0 1 0 0,0 0-1 0 0,-1 1 1 0 0,1-1 0 0 0,0 0-1 0 0,0 0 1 0 0,0 1 0 0 0,-1-1-1 0 0,1 0 1 0 0,0 0 0 0 0,-4 1-11 0 0,3-1-54 0 0,1 0-9 0 0,-1 1 14 0 0,-17 9 48 0 0,-2-3 12 0 0,13-5 0 0 0,-1 0 0 0 0,1 0 0 0 0,-1 0 0 0 0,1-1 0 0 0,-1 0 0 0 0,1 0 0 0 0,-8-1 0 0 0,-58-4 0 0 0,50 2 0 0 0,-138-13 7 0 0,113 11-49 0 0,0-1-68 0 0,0 1-97 0 0,23 2 60 0 0,1 1-35 0 0,-11-1-87 0 0,-50-1-198 0 0,54 3 220 0 0,5-1-40 0 0,0 1-100 0 0,13 0 148 0 0,0 0-34 0 0,1 0-38 0 0,-1 0-40 0 0,1 0-4 0 0,7 0-28 0 0,-1 0-54 0 0,1 0-49 0 0,-1 0-42 0 0,-1 0-154 0 0,0 0-41 0 0,-1 0-186 0 0,-4 0-499 0 0</inkml:trace>
  <inkml:trace contextRef="#ctx0" brushRef="#br0" timeOffset="-96837.4">3485 4461 12096 0 0,'-11'7'271'0'0,"1"2"-34"0"0,-4 10 144 0 0,5 5-112 0 0,7 1-95 0 0,4-5-92 0 0,3 0-41 0 0,6 3-35 0 0,-9-19-13 0 0,1 0-1 0 0,0 0 0 0 0,0-1 1 0 0,0 1-1 0 0,0 0 1 0 0,2 0 7 0 0,3 4-85 0 0,0-1 71 0 0,0 1 62 0 0,-4-4 8 0 0,-1-1 0 0 0,1 0 0 0 0,0 0-1 0 0,0-1 1 0 0,4 3-56 0 0,6 0 74 0 0,-6-2-26 0 0,5 0 52 0 0,-1 1-1 0 0,1-2 1 0 0,1 0-100 0 0,-9-1 32 0 0,0-1 0 0 0,-1 0-1 0 0,1 0 1 0 0,0-1 0 0 0,-1 1 0 0 0,1-1 0 0 0,-1 0 0 0 0,1 0 0 0 0,-1 0 0 0 0,4-2-32 0 0,1-1 41 0 0,11-5 116 0 0,0 0 0 0 0,9-7-157 0 0,2-7 207 0 0,-26 18-131 0 0,0 0-1 0 0,-1-1 1 0 0,1 1 0 0 0,1-4-76 0 0,4-5 150 0 0,-2 1 1 0 0,0-1-1 0 0,-1 0 1 0 0,0-1-1 0 0,-1 0 1 0 0,0-1-151 0 0,6-29 354 0 0,2-25 113 0 0,-8 26-229 0 0,0-1-38 0 0,4-45 105 0 0,1-2-101 0 0,1 0-74 0 0,-5 49-66 0 0,5-47 16 0 0,-6 56 0 0 0,2 1 38 0 0,4-23 113 0 0,-4 19-94 0 0,9-19-9 0 0,2-11-1 0 0,-10 37-52 0 0,1 0 1 0 0,2-4-76 0 0,12-33 73 0 0,-6 18-73 0 0,4 3 75 0 0,-7 12 41 0 0,0-1 61 0 0,-7 17-54 0 0,0-1-38 0 0,9-19-8 0 0,6-6-110 0 0,13-22-155 0 0,-32 58 163 0 0,8-14 17 0 0,25-44 12 0 0,10-10-4 0 0,-25 41 54 0 0,-18 26-54 0 0,2 0 0 0 0,-1 0 0 0 0,2 0 0 0 0,-1 1 0 0 0,1 0 0 0 0,0 0-1 0 0,7-5 1 0 0,2 2 3 0 0,0 1 47 0 0,-7 5 6 0 0,0 1-1 0 0,0 0 1 0 0,1 1 0 0 0,-1 0 0 0 0,4 0-56 0 0,13-1 70 0 0,2 2-99 0 0,-14 3-40 0 0,0 1-43 0 0,-7-1 112 0 0,0 0 0 0 0,1 0 0 0 0,-1 1 0 0 0,0 1 0 0 0,5 1 0 0 0,16 4 0 0 0,-17-2 0 0 0,12 8 0 0 0,-13-8 0 0 0,1 0 0 0 0,-2 1 0 0 0,1 0 0 0 0,-1 0 0 0 0,2 2 0 0 0,-2 1 20 0 0,0 1-1 0 0,-1 0 0 0 0,0 0 0 0 0,-1 1 1 0 0,0 0-1 0 0,-1 0 0 0 0,3 8-19 0 0,-1 1 1 0 0,0 0-1 0 0,1 13 0 0 0,-5-18 0 0 0,-2 0 0 0 0,1 8 0 0 0,4 30 0 0 0,-4-37 22 0 0,-1 0-1 0 0,-1 1 1 0 0,-1 7-22 0 0,2 17 10 0 0,-1-20 31 0 0,-1 10-28 0 0,0 8-6 0 0,2-15 39 0 0,-1-10-15 0 0,-1-1 0 0 0,0 0 1 0 0,-2 10-32 0 0,1-7 41 0 0,0 0 0 0 0,1 6-41 0 0,0 60 120 0 0,-1-36-48 0 0,-1 23 34 0 0,0-44-58 0 0,1 0 0 0 0,1 0 0 0 0,1 0 0 0 0,3 15-48 0 0,7 33 93 0 0,-6-32 12 0 0,2 3-105 0 0,-5-32 2 0 0,0 0 1 0 0,-2 0-1 0 0,0 1 1 0 0,0 2-3 0 0,0 6 0 0 0,0-15 0 0 0,1 0 0 0 0,0-1 0 0 0,0 1-1 0 0,1 3 1 0 0,4 22 12 0 0,0 17 41 0 0,11 22-54 0 0,-4-18 2 0 0,-4-22-12 0 0,8 14 45 0 0,6 16 7 0 0,-11-24-37 0 0,-7-24 26 0 0,0 1 0 0 0,1 10-30 0 0,-2-8 0 0 0,1 1 0 0 0,4 9 0 0 0,-1-2 0 0 0,-6-20 0 0 0,0 0 0 0 0,0 0 0 0 0,0 0 0 0 0,1 0 0 0 0,-1 0 0 0 0,3 2 0 0 0,11 19 0 0 0,-3-7 43 0 0,-6-11-34 0 0,1 0 0 0 0,0 0 0 0 0,0-1 0 0 0,3 1-9 0 0,2 3 39 0 0,-3-4-36 0 0,0 0-1 0 0,1-1 1 0 0,-1 0 0 0 0,6 1-3 0 0,7 4 53 0 0,25 9-43 0 0,-41-17 5 0 0,-1 1 0 0 0,1-1 0 0 0,0 0 1 0 0,6 1-16 0 0,17 5 3 0 0,38 23-3 0 0,-61-28 0 0 0,28 13 0 0 0,28 8 0 0 0,-51-20 0 0 0,-7-2 0 0 0,0 0 0 0 0,0 0 0 0 0,0-1 0 0 0,1 0 0 0 0,-1 0 0 0 0,0-1 0 0 0,0 1 0 0 0,1-1 0 0 0,30 1 4 0 0,0-2-64 0 0,4 0-84 0 0,-33 1 114 0 0,0 0-1 0 0,0-1 1 0 0,0-1-1 0 0,1 1 1 0 0,-1-1-1 0 0,6-2 31 0 0,23-13-91 0 0,-9-2 48 0 0,-3-2 40 0 0,-20 14 3 0 0,1 1 0 0 0,-1-1 0 0 0,0 1 0 0 0,0-1 0 0 0,-1-1 0 0 0,0 1 0 0 0,0 0 0 0 0,-1-1 0 0 0,1-1 0 0 0,11-31 0 0 0,-1 7 15 0 0,0-1-1 0 0,-3-1 1 0 0,-1 0-1 0 0,1-9-14 0 0,5-50 11 0 0,-2-1-47 0 0,-10 69 14 0 0,2-17-30 0 0,-2 0 40 0 0,7-55 65 0 0,1 20-47 0 0,1-15 52 0 0,-4 34-69 0 0,-2 0 41 0 0,3-15 84 0 0,1 1 109 0 0,-1 10 52 0 0,-4 22-139 0 0,-1 6-76 0 0,0 0-68 0 0,5-45 55 0 0,6-39-37 0 0,6-43-14 0 0,-18 133 4 0 0,-1 6 0 0 0,1 1 0 0 0,1-3 0 0 0,2-1 0 0 0,26-99 0 0 0,-24 100-10 0 0,12-38 21 0 0,-12 42-61 0 0,1 1-58 0 0,0-1-29 0 0,0 0 46 0 0,7-18 8 0 0,-10 26 71 0 0,1 0 0 0 0,1 0 0 0 0,2-3 12 0 0,4-6 1 0 0,7-9-12 0 0,-5 12-32 0 0,-3 7 44 0 0,2-4-37 0 0,2 1 0 0 0,11-9 36 0 0,2 6-4 0 0,-9 7-103 0 0,23-8 107 0 0,-21 12-84 0 0,-1 1-45 0 0,-14 5 131 0 0,-1 0-1 0 0,1 0 0 0 0,-1 1 0 0 0,2-1-1 0 0,-3 2 7 0 0,0-1-1 0 0,-1 1 1 0 0,1 0-1 0 0,0 0 1 0 0,0 0-1 0 0,-1 1 1 0 0,1 0-1 0 0,-1 0 1 0 0,1 0-1 0 0,-1 1 1 0 0,0 0-1 0 0,0 0 1 0 0,3 3-7 0 0,16 16-18 0 0,0 7 18 0 0,16 27 0 0 0,-29-39 0 0 0,27 41 0 0 0,21 46 0 0 0,-44-72 0 0 0,-2 0 0 0 0,-1 1 0 0 0,-1 1 0 0 0,-2 0 0 0 0,-1 6 0 0 0,1 5 0 0 0,-3 0 0 0 0,-2 1 0 0 0,-1 29 0 0 0,0-32 0 0 0,-2 14 0 0 0,-1 74 0 0 0,-1-88 19 0 0,0-12 104 0 0,2 19-123 0 0,3-10 157 0 0,0 0-52 0 0,5 26-11 0 0,21 87 11 0 0,-18-107-20 0 0,0 1 62 0 0,-6-27-139 0 0,-1 0-37 0 0,8 42-180 0 0,-4-17 56 0 0,-2-15 109 0 0,-1-5 67 0 0,2 0 74 0 0,-5-14-84 0 0,0 6 78 0 0,4 12 69 0 0,-3-15-83 0 0,4 19 21 0 0,-6-24-46 0 0,2 2 7 0 0,1 0-46 0 0,14 23-92 0 0,-10-18 75 0 0,13 21-6 0 0,10 19 59 0 0,4-1 56 0 0,-8-15-105 0 0,12 22 0 0 0,4 9 0 0 0,-2-5 0 0 0,-37-59 17 0 0,0-1-1 0 0,0 1 1 0 0,1-1-1 0 0,-1-1 1 0 0,1 1-1 0 0,1-1 1 0 0,-1 0-1 0 0,1-1 1 0 0,0 1-1 0 0,0-1 0 0 0,0-1-16 0 0,22 16 73 0 0,-1-3-37 0 0,-21-12-29 0 0,0 0 1 0 0,-1 0 0 0 0,1 0 0 0 0,-1 1-1 0 0,1 1-7 0 0,1 1 5 0 0,-1-1-1 0 0,1 0 1 0 0,0-1 0 0 0,1 0-1 0 0,-1 0 1 0 0,1 0-1 0 0,0-1 1 0 0,0-1-1 0 0,0 1 1 0 0,1-1 0 0 0,-1-1-1 0 0,1 0 1 0 0,0 0-1 0 0,4-1-4 0 0,-5-1 17 0 0,0-1-1 0 0,0 0 1 0 0,-1-1-1 0 0,1 0 0 0 0,0 0 1 0 0,-1-1-1 0 0,8-3-16 0 0,13-9 75 0 0,-25 13-71 0 0,-1 0 1 0 0,1-1-1 0 0,-1 1 1 0 0,1-1 0 0 0,-1 0-1 0 0,0 0 1 0 0,0-1 0 0 0,-1 1-1 0 0,1-1 1 0 0,-1 1-1 0 0,0-1 1 0 0,1 0 0 0 0,-1-2-5 0 0,4-7 22 0 0,-2 0 1 0 0,1 0 0 0 0,0-9-23 0 0,2-5 10 0 0,14-53-10 0 0,-1 13 0 0 0,-11 31 0 0 0,11-22 0 0 0,69-185-72 0 0,-80 216 72 0 0,-1-1 0 0 0,-2 0 0 0 0,-1 0-1 0 0,2-28 1 0 0,-2-18 55 0 0,5-36-44 0 0,0-3-12 0 0,-7 53 1 0 0,2-64 0 0 0,1-16 0 0 0,-3 43 0 0 0,-1 23 3 0 0,0 43 48 0 0,0 7-46 0 0,2 0 0 0 0,0-1 0 0 0,2-3-5 0 0,3-5-18 0 0,1-1-33 0 0,-5 21 29 0 0,0 1 0 0 0,1-1 1 0 0,0 1-1 0 0,1 0 0 0 0,1 0 0 0 0,0 1 0 0 0,0 0 0 0 0,1 0 0 0 0,6-4 22 0 0,-8 8-12 0 0,1 1 0 0 0,0 0-1 0 0,0 0 1 0 0,1 1 0 0 0,-1 0 0 0 0,1 0 0 0 0,4-1 12 0 0,9-3-54 0 0,19-6 54 0 0,-29 11 0 0 0,0-1 0 0 0,0-1 0 0 0,-1 0 0 0 0,7-6 0 0 0,-1 0 0 0 0,-13 9 0 0 0,0 0 0 0 0,-1 0 0 0 0,1 1 0 0 0,1-1 0 0 0,-1 1 0 0 0,0 0 0 0 0,1 0 0 0 0,-1 0 0 0 0,1 1 0 0 0,4-1 0 0 0,32-8-27 0 0,17-2-10 0 0,-49 12 37 0 0,-4 0 11 0 0,-2 0 32 0 0,1 1-41 0 0,1 0 1 0 0,0-1-1 0 0,-1 1 1 0 0,1-1-1 0 0,4 0-2 0 0,8 2-12 0 0,32 1-122 0 0,-45-1 134 0 0,14-1 0 0 0,-10-1 0 0 0,15 3 0 0 0,-9-1 0 0 0,-6-1 0 0 0,1 1 0 0 0,2-1 0 0 0,5-1 0 0 0,7-4 0 0 0,-15 4-38 0 0,-1 0-73 0 0,0 1-70 0 0,-1-1-66 0 0,0 0-63 0 0,-1 1-59 0 0,0-1-55 0 0,0 1-52 0 0,-1-1-49 0 0,0 1-43 0 0,0 0-42 0 0,-1-1-37 0 0,4 2-745 0 0,-1 0-107 0 0,-5-2 246 0 0,0 1-33 0 0,1-1-2688 0 0,-2 0 3973 0 0</inkml:trace>
  <inkml:trace contextRef="#ctx0" brushRef="#br0" timeOffset="-78113.816">14554 3539 5840 0 0,'0'0'132'0'0,"0"0"17"0"0,0 0 11 0 0,0 0 39 0 0,0 0 135 0 0,0 0 61 0 0,0 0 12 0 0,0 0-2 0 0,0 0-10 0 0,0 0-3 0 0,0 0 0 0 0,0 0-16 0 0,0 0-67 0 0,0 0-28 0 0,0 1 73 0 0,-2 0-107 0 0,0 1-73 0 0,-2 2 166 0 0,3-3-203 0 0,0 0 37 0 0,-4 5 228 0 0,-1 0 19 0 0,3 0-36 0 0,1-4-289 0 0,-3 3-6 0 0,3-1-83 0 0,0 3 71 0 0,2-4-100 0 0,1-2-49 0 0,-1 0-59 0 0,1 0-73 0 0,-1 0-85 0 0,1 0-79 0 0,-1-1 80 0 0,0 0-46 0 0,0 0-40 0 0,0 1-35 0 0,0-1-121 0 0,0 0-36 0 0,0 0-1250 0 0</inkml:trace>
  <inkml:trace contextRef="#ctx0" brushRef="#br0" timeOffset="-77548.676">14468 4345 5960 0 0,'0'0'132'0'0,"0"0"17"0"0,0 0 12 0 0,-1 1-17 0 0,-1 0-56 0 0,1 0 8 0 0,1-1 108 0 0,0 0 183 0 0,0 0 12 0 0,0 0-39 0 0,0 0-265 0 0,0 0 3 0 0,0 0 26 0 0,0 0-103 0 0,0 0-62 0 0,0 0-54 0 0,0 0-77 0 0,0 0-87 0 0,0 0-81 0 0,0 0-284 0 0,0 0-94 0 0,0 0-311 0 0,0 0-591 0 0</inkml:trace>
  <inkml:trace contextRef="#ctx0" brushRef="#br0" timeOffset="-68432.113">8770 2901 4384 0 0,'0'0'127'0'0,"0"0"46"0"0,0 0 91 0 0,0 0 37 0 0,0 0 10 0 0,0 0 5 0 0,0 0 17 0 0,0 0 10 0 0,0 0 1 0 0,0 0-15 0 0,0 0-60 0 0,2 0-21 0 0,3-1-160 0 0,1 1 83 0 0,1 0 53 0 0,9-1 362 0 0,-8 1-295 0 0,-6 0-111 0 0,0 1-50 0 0,0 0-24 0 0,1 0-10 0 0,2 1 29 0 0,-1-1 32 0 0,4 2 258 0 0,2 2-96 0 0,-2 2-88 0 0,11 9 253 0 0,-10-8-147 0 0,20 16 180 0 0,0-2-97 0 0,7 4-2 0 0,20 11 145 0 0,-32-20-301 0 0,-17-11-149 0 0,1 1 1 0 0,-1-1-1 0 0,0 1 0 0 0,-1 0 1 0 0,1 1-1 0 0,0 1-113 0 0,-5-5 55 0 0,0 0 1 0 0,0 0-1 0 0,-1 0 0 0 0,1 1 0 0 0,-1-1 0 0 0,0 0 0 0 0,0 1 1 0 0,0-1-1 0 0,0 5-55 0 0,-1 41 457 0 0,0-27-273 0 0,-1-1-39 0 0,-3 12 24 0 0,0 18 93 0 0,6-17-1 0 0,5-4-67 0 0,-3 15-65 0 0,0-23-37 0 0,-3 1 65 0 0,0-16-109 0 0,0 1 1 0 0,0-1-1 0 0,0 0 1 0 0,2 1-49 0 0,-1-1 39 0 0,-1 0 0 0 0,1-1 0 0 0,-1 1 0 0 0,-1 1-39 0 0,1 16 53 0 0,8 34 138 0 0,-8-54-171 0 0,0-1 0 0 0,1 0 0 0 0,-1 0 0 0 0,1 1-1 0 0,0-1 1 0 0,0 0 0 0 0,0 0 0 0 0,0-1-1 0 0,2 3-19 0 0,15 17 152 0 0,-14-16-151 0 0,2 3 46 0 0,13 24 225 0 0,-19-33-265 0 0,1 1-4 0 0,1 9-3 0 0,-2-6 5 0 0,9 40-1 0 0,-6-28 40 0 0,2-2 50 0 0,-6-14-95 0 0,6 14 13 0 0,1 0 97 0 0,1 1-88 0 0,-4-2-21 0 0,-4-14 2 0 0,0 0-1 0 0,0 1 0 0 0,0-1 0 0 0,0 0 0 0 0,0 1 0 0 0,0-1 0 0 0,0 0 0 0 0,0 0 0 0 0,0 1 0 0 0,0-1 0 0 0,0 0 0 0 0,0 1 0 0 0,0-1 1 0 0,1 0-1 0 0,-1 1 0 0 0,0-1 0 0 0,0 0 0 0 0,0 1 0 0 0,0-1 0 0 0,1 0 0 0 0,-1 0 0 0 0,0 0 0 0 0,0 1 0 0 0,1-1 0 0 0,-1 0 0 0 0,0 0 1 0 0,0 1-1 0 0,1-1-1 0 0,0 10 44 0 0,1 6 33 0 0,0 1-37 0 0,-2-9-40 0 0,0-5 0 0 0,-1 1 0 0 0,2-1 0 0 0,-1 0 0 0 0,0 1 0 0 0,1-1 0 0 0,0 0 0 0 0,0 3 0 0 0,1 10 20 0 0,0-1 35 0 0,5 6 1 0 0,-5-17-59 0 0,1 2 3 0 0,-3-6 0 0 0,1 0 0 0 0,-1 1 0 0 0,0-1 0 0 0,1 0 0 0 0,-1 0 0 0 0,0 1 0 0 0,0-1 0 0 0,1 0 0 0 0,-1 1 0 0 0,0-1 0 0 0,0 0 0 0 0,0 1 0 0 0,1-1 0 0 0,-1 0 0 0 0,0 1 0 0 0,0-1 0 0 0,0 0 0 0 0,0 1 0 0 0,0-1 0 0 0,0 1 0 0 0,0-1 0 0 0,0 0 0 0 0,0 1 0 0 0,0-1 0 0 0,0 0 0 0 0,0 1 0 0 0,0-1 0 0 0,0 1 0 0 0,0 0 0 0 0,-1 0 0 0 0,1-1 0 0 0,0 1 0 0 0,0 0 0 0 0,0-1 0 0 0,0 1 0 0 0,0 0 0 0 0,0 0 0 0 0,0-1 0 0 0,0 1 0 0 0,0 0 0 0 0,0 0 0 0 0,0-1 0 0 0,0 1 0 0 0,0 0 0 0 0,1-1 0 0 0,-1 1 0 0 0,1 2 1 0 0,1-1-1 0 0,3 16 63 0 0,-4-13-63 0 0,8 15 0 0 0,4 6 0 0 0,-12-23 0 0 0,0-2 0 0 0,12 12 11 0 0,8-3 83 0 0,1-3-71 0 0,5-8-19 0 0,-10 0 56 0 0,-11 1-51 0 0,-1-1-1 0 0,1 0 0 0 0,-1 0 0 0 0,1 0 1 0 0,-1-1-1 0 0,0 1 0 0 0,0-1 0 0 0,1-1 1 0 0,-1 1-1 0 0,4-3-8 0 0,-5 2 6 0 0,-1 1 1 0 0,1-1 0 0 0,0 0 0 0 0,-1 0-1 0 0,0 0 1 0 0,1-1 0 0 0,1-2-7 0 0,-3 4 9 0 0,-1-1 0 0 0,1 1 0 0 0,-1 0-1 0 0,0-1 1 0 0,0 1 0 0 0,0-1 0 0 0,1-2-9 0 0,9-23 0 0 0,0-2 0 0 0,0 2-50 0 0,0-1-41 0 0,-6-4 42 0 0,-4 13-12 0 0,0 0 1 0 0,-2 0-1 0 0,0 0 1 0 0,-1 1-1 0 0,-4-20 61 0 0,3 19-11 0 0,1-10-54 0 0,1 16 22 0 0,0 1-1 0 0,-2-9 44 0 0,-10-47 0 0 0,11 48 0 0 0,-2-9 0 0 0,-3-9-9 0 0,6 32 0 0 0,0-1 0 0 0,0 1 0 0 0,-1 0 0 0 0,1 0-1 0 0,-2 0 1 0 0,0-2 9 0 0,-6-22 0 0 0,2 5 0 0 0,6 21 0 0 0,0 1 0 0 0,0-1 0 0 0,0 0 0 0 0,1 0 0 0 0,-1-4 0 0 0,1 4 0 0 0,0 0 0 0 0,-1 0 0 0 0,0 0 0 0 0,0 0 0 0 0,-1-2 0 0 0,1 2-14 0 0,0 1 0 0 0,0-1 0 0 0,0 0 0 0 0,1 0 0 0 0,0-4 14 0 0,-2-12-2 0 0,2 5 2 0 0,0 14 0 0 0,0 1 0 0 0,0-1 0 0 0,0 0 0 0 0,0 1 0 0 0,0-1 0 0 0,0 1 0 0 0,0-1 0 0 0,-1 0 0 0 0,1 1 0 0 0,-1-1 0 0 0,1 1 0 0 0,-1-1 0 0 0,0-1 0 0 0,0 2 0 0 0,0-1-1 0 0,-1 0 0 0 0,1 0 1 0 0,0-1-1 0 0,1 1 0 0 0,-1 0 0 0 0,0 0 1 0 0,1 0-1 0 0,-1-1 0 0 0,1 1 1 0 0,-1 0-1 0 0,1-1 0 0 0,0 1 0 0 0,0 0 1 0 0,0-1 0 0 0,-3-7-46 0 0,3 10 46 0 0,0-1-1 0 0,-1 0 0 0 0,1 0 1 0 0,0 0-1 0 0,-1 1 1 0 0,1-1-1 0 0,0 0 1 0 0,0 0-1 0 0,0 0 1 0 0,0 0-1 0 0,0 0 1 0 0,0 1-1 0 0,0-1 0 0 0,0-1 1 0 0,0 0 0 0 0,1 1 0 0 0,-1-1 0 0 0,0-1 0 0 0,0 1 0 0 0,0 0 0 0 0,0 0 0 0 0,0 0 0 0 0,0 0 0 0 0,0 0 0 0 0,-1 0 0 0 0,1 0 0 0 0,0-1-8 0 0,0 0 0 0 0,0 0 0 0 0,0 0 0 0 0,1 0 0 0 0,0 0 0 0 0,-1 0 0 0 0,1 0 0 0 0,0 0-1 0 0,1-2 9 0 0,1-4-1 0 0,0 4-39 0 0,2-1 27 0 0,0-2 2 0 0,-4 1-39 0 0,0-1 20 0 0,4-6-60 0 0,0-3-39 0 0,-2 7 98 0 0,-2 7 16 0 0,-1-1 0 0 0,1 0-1 0 0,-1 0 1 0 0,1 0-1 0 0,-1 0 1 0 0,0 0-1 0 0,-1-1 16 0 0,3-12-1 0 0,0-9 1 0 0,-7 11-63 0 0,5 14 64 0 0,-1 1-2 0 0,1-1 0 0 0,0 1 1 0 0,0 0-1 0 0,-1 0 0 0 0,1-1 0 0 0,0 1 1 0 0,0 0-1 0 0,0-1 0 0 0,0 1 0 0 0,-1 0 1 0 0,1 0-1 0 0,0-1 0 0 0,0 1 0 0 0,0 0 1 0 0,0-1-1 0 0,0 1 0 0 0,0 0 1 0 0,0-1-1 0 0,0 1 0 0 0,0 0 0 0 0,0-1 1 0 0,0 1-1 0 0,0 0 0 0 0,0-1 0 0 0,0 1 1 0 0,0 0-1 0 0,0-1 0 0 0,0 1 1 0 0,0 0-1 0 0,1-1 0 0 0,-1 1 0 0 0,0 0 1 0 0,0 0-1 0 0,0-1 0 0 0,0 1 0 0 0,1 0 1 0 0,-1 0-1 0 0,0-1 0 0 0,0 1 0 0 0,1 0 1 0 0,-1 0-1 0 0,0 0 0 0 0,1-1 1 0 0,3-5-33 0 0,-2 1 23 0 0,0 2-46 0 0,0 0-8 0 0,-2-1 14 0 0,2-2 1 0 0,2 2-22 0 0,-1 1 55 0 0,-2 1-5 0 0,3-1-36 0 0,-3 2 14 0 0,5 1 32 0 0,-2 0-5 0 0,1 0-64 0 0,-4 0 37 0 0,1 1-36 0 0,-1 2 70 0 0,4 2-12 0 0,5 1-40 0 0,7 4 50 0 0,3 4 14 0 0,-9-6-12 0 0,-1-2-38 0 0,4 3 20 0 0,5 7 79 0 0,-4-5-8 0 0,-5-4-50 0 0,-4-2-59 0 0,-3-1 57 0 0,1 4 2 0 0,2 1-42 0 0,24 34-27 0 0,-18-25 75 0 0,-11-16 0 0 0,3 5 0 0 0,1-1 0 0 0,-1 1 0 0 0,1-1 0 0 0,0-1 0 0 0,3 4 0 0 0,11 14-62 0 0,-15-18 62 0 0,1 1 0 0 0,-1 0 0 0 0,-1 0-1 0 0,1 1 1 0 0,-1-1 0 0 0,0 1 0 0 0,-1-1-1 0 0,1 4 1 0 0,9 39 0 0 0,-7 4-71 0 0,-5-29 78 0 0,4 13 4 0 0,-4-12 28 0 0,0 3-47 0 0,2 37-79 0 0,1-26 100 0 0,1 17-13 0 0,-3-44-5 0 0,0-7 19 0 0,0 1 0 0 0,0-1 0 0 0,0 1 0 0 0,1-1-1 0 0,1 5-13 0 0,3 4 5 0 0,9 21-74 0 0,-5-11 133 0 0,-8-21-64 0 0,0-1 0 0 0,0 1 0 0 0,-1 0 0 0 0,1 0 0 0 0,-1 0 0 0 0,0 0 0 0 0,0 1 0 0 0,0-1 0 0 0,0 0 0 0 0,-1 0 0 0 0,1 1 0 0 0,-1 0 0 0 0,1 4 0 0 0,10 40 0 0 0,-6-32 63 0 0,8 8-63 0 0,-3-6 1 0 0,-6-11 11 0 0,7 10 117 0 0,-5-6-88 0 0,8 10-67 0 0,-4-9 38 0 0,9 11-12 0 0,-17-19 1 0 0,11 11 62 0 0,-12-12-52 0 0,0 0-1 0 0,0-1 0 0 0,-1 1 0 0 0,1 0 1 0 0,-1 0-1 0 0,0-1 0 0 0,1 3-10 0 0,-1-1-8 0 0,0-1 9 0 0,2 3 23 0 0,7 4 34 0 0,9 6 51 0 0,-16-13-94 0 0,4 1 82 0 0,11-3-17 0 0,-5-2-80 0 0,-11 0 0 0 0,-1 1 0 0 0,32 8 0 0 0,-26-7 9 0 0,17 1 46 0 0,-15-1-63 0 0,19 1 96 0 0,-2-10-34 0 0,-20 5-33 0 0,-3 2-12 0 0,-1 0 0 0 0,0 0-1 0 0,0 0 1 0 0,0 0 0 0 0,0 0 0 0 0,0 0 0 0 0,0 0-1 0 0,0-1 1 0 0,0 1 0 0 0,-1 0 0 0 0,1-1-1 0 0,0 1 1 0 0,-1 0 0 0 0,1-1 0 0 0,-1 0-9 0 0,5-25 152 0 0,-3 14-116 0 0,1-9 12 0 0,-1-8-39 0 0,0-6-13 0 0,0 7 59 0 0,-6-15-30 0 0,0-6 23 0 0,3 28-48 0 0,0 15 3 0 0,1-1 0 0 0,0 1-1 0 0,0 0 1 0 0,1-4-3 0 0,1-6 46 0 0,-2-1-34 0 0,0 11-13 0 0,0-1 0 0 0,1 1 0 0 0,0-1 0 0 0,0 1 0 0 0,1-1 1 0 0,4-33 0 0 0,-1 6 0 0 0,-4 29 0 0 0,0 1 0 0 0,0-1 0 0 0,-1 0 0 0 0,0 1 0 0 0,0-2 0 0 0,1-21 0 0 0,0 24 0 0 0,-1 0 0 0 0,0 1 0 0 0,0-1 0 0 0,0 0 0 0 0,-1 0 0 0 0,0-1 0 0 0,0-13 0 0 0,3-66 6 0 0,1 34-22 0 0,-3 16-34 0 0,4 3-26 0 0,-2 24 76 0 0,-1 6 0 0 0,0-8 0 0 0,0 0-52 0 0,0 4-1 0 0,-1 1-39 0 0,0 3 92 0 0,0 1-1 0 0,0 0 1 0 0,0-1-1 0 0,0 1 1 0 0,0-1-1 0 0,0 1 1 0 0,0 0-1 0 0,0-1 1 0 0,0 1 0 0 0,0 0-1 0 0,0-1 1 0 0,0 1-1 0 0,0 0 1 0 0,0-1-1 0 0,0 1 1 0 0,0 0-1 0 0,1-1 1 0 0,-1 1-1 0 0,0 0 1 0 0,0 0 0 0 0,0-1-1 0 0,1 1 1 0 0,-1 0-1 0 0,0 0 1 0 0,0-1-1 0 0,1 1 1 0 0,-1 0-1 0 0,0 0 1 0 0,1 0-1 0 0,-1-1 1 0 0,0 1 0 0 0,0 0-1 0 0,1 0 1 0 0,3-4-49 0 0,-3 2 48 0 0,0 0 0 0 0,0 1 0 0 0,0-1-1 0 0,0 1 1 0 0,0-1 0 0 0,0 1 0 0 0,1 0 0 0 0,-1-1 0 0 0,0 1-1 0 0,1 0 1 0 0,0-1 1 0 0,0 1-10 0 0,3-3-40 0 0,-2 3 42 0 0,-1 0-6 0 0,3-5-56 0 0,-3 2 27 0 0,0-1 32 0 0,1 0 1 0 0,-3 4-33 0 0,1-2 22 0 0,2-2-22 0 0,-2 4 36 0 0,-1-1 0 0 0,1 1 0 0 0,0 0 0 0 0,0 0 0 0 0,0 0 0 0 0,0 0 0 0 0,0 0 0 0 0,0 0 0 0 0,0 0 0 0 0,1 0 0 0 0,-1 0 0 0 0,0 0 0 0 0,1 1 0 0 0,-1-1 7 0 0,1 0-3 0 0,-1 1 13 0 0,-1-1-10 0 0,16-11 0 0 0,-9 5 0 0 0,-2 2 0 0 0,0 1 0 0 0,0 0 0 0 0,0 0 0 0 0,6-3 0 0 0,-4 2 0 0 0,1 0 0 0 0,-6 5 0 0 0,-1 0 0 0 0,0 0 0 0 0,1-1 0 0 0,-1 1 0 0 0,0-1 0 0 0,1 1 0 0 0,-1-1 0 0 0,0 0 0 0 0,0 1 0 0 0,0-1 0 0 0,1 0 0 0 0,-1 0 0 0 0,3-2 0 0 0,-3 2 0 0 0,8-5 0 0 0,-7 5-1 0 0,2-1 2 0 0,7 0-54 0 0,19 2 42 0 0,-27 0 10 0 0,0-1 2 0 0,10 6-54 0 0,-11-4 44 0 0,2 1 5 0 0,0 6-47 0 0,5 4 12 0 0,-1-1-2 0 0,-1 2 46 0 0,-3-6 7 0 0,1 3 7 0 0,-3-5-39 0 0,5 6-74 0 0,1 7 78 0 0,2 4 19 0 0,-6-13-3 0 0,0 0 0 0 0,-1 1 0 0 0,0-1 0 0 0,0 2 0 0 0,-2 14 0 0 0,-1-21 0 0 0,0-1 0 0 0,0 1 0 0 0,0-1 0 0 0,0 0 0 0 0,1 1 0 0 0,0-1 0 0 0,0 2 0 0 0,-1-5 2 0 0,1 1 0 0 0,-1 0-1 0 0,1-1 1 0 0,-1 1 0 0 0,0-1-1 0 0,1 1 1 0 0,-1-1 0 0 0,0 1-1 0 0,1 0 1 0 0,-1-1 0 0 0,0 1-1 0 0,0 0 1 0 0,0-1 0 0 0,1 1-1 0 0,-1 0 1 0 0,0-1 0 0 0,0 1-1 0 0,0 0 1 0 0,0-1 0 0 0,0 2-2 0 0,-1-2 1 0 0,1 1 1 0 0,0 0 0 0 0,0 0 0 0 0,0 0 0 0 0,-1-1 0 0 0,1 1-1 0 0,0 0 1 0 0,0 0 0 0 0,0-1 0 0 0,0 1 0 0 0,1 0-1 0 0,-1 0 1 0 0,0 0 0 0 0,0-1 0 0 0,0 1 0 0 0,1 0-1 0 0,-1 0-1 0 0,6 22 2 0 0,-1-6 39 0 0,1 9 44 0 0,1 2-67 0 0,0-2 30 0 0,-5-9-50 0 0,-2-11 14 0 0,1 0-1 0 0,0 0 0 0 0,0 0 0 0 0,1 0 1 0 0,1 5-12 0 0,5 16 61 0 0,-4-3-56 0 0,2-1 0 0 0,4 10-5 0 0,-6-23 6 0 0,1 5 42 0 0,1 28-38 0 0,-5-41-10 0 0,1 0 0 0 0,1 9 0 0 0,7 12 0 0 0,-4-16 0 0 0,-2 0 12 0 0,5 6 98 0 0,-4-7-76 0 0,7 12-38 0 0,-11-15 6 0 0,1 0 0 0 0,-1 1-1 0 0,1-1 1 0 0,-1 1-1 0 0,0-1 1 0 0,0 1-1 0 0,-1 0-1 0 0,6 13 54 0 0,3-2-57 0 0,-5-10 5 0 0,-1 3-2 0 0,1-2 0 0 0,1 0 0 0 0,2 2 0 0 0,-4-6 0 0 0,10 16 11 0 0,-7-10 36 0 0,-4-7-38 0 0,-2-1-9 0 0,1 0 0 0 0,0 0-1 0 0,-1 0 1 0 0,1 0 0 0 0,-1 0 0 0 0,1 1 0 0 0,0-1 0 0 0,-1 0 0 0 0,1 0 0 0 0,-1 1 0 0 0,1-1-1 0 0,-1 0 1 0 0,1 1 0 0 0,-1-1 0 0 0,1 0 0 0 0,-1 1 0 0 0,1-1 0 0 0,-1 1 0 0 0,0-1 0 0 0,1 1-1 0 0,-1 0 1 0 0,38 37 0 0 0,-31-27 0 0 0,-6-9 0 0 0,0 0 0 0 0,0-1 0 0 0,0 1 0 0 0,0 0 0 0 0,0-1 0 0 0,0 1 0 0 0,0-1 0 0 0,1 0 0 0 0,-1 1 0 0 0,1-1 0 0 0,-1 0 0 0 0,0 0 0 0 0,0 0 0 0 0,0 0 0 0 0,0 0 0 0 0,1 0 0 0 0,-1 0 0 0 0,0-1 0 0 0,0 1 0 0 0,1 0 0 0 0,-1-1 0 0 0,0 1 0 0 0,1-1 0 0 0,-1 0 0 0 0,0 1-1 0 0,2-1 1 0 0,12 4 12 0 0,-11-2 2 0 0,0-1-1 0 0,0 1 1 0 0,1-1 0 0 0,-1 0-1 0 0,4 0-13 0 0,15-1 52 0 0,-10-5 20 0 0,-10 4-32 0 0,-3 0-26 0 0,0-1-13 0 0,8-5 65 0 0,1 1 29 0 0,7-6 36 0 0,-14 11-120 0 0,-1 0 0 0 0,1-1 0 0 0,-1 1 0 0 0,0-1 0 0 0,0 0 0 0 0,1 1 0 0 0,-1-1 0 0 0,0 0 0 0 0,0 0 1 0 0,-1 1-1 0 0,1-1 0 0 0,0 0 0 0 0,0-1-11 0 0,9-17 52 0 0,-2 7-30 0 0,-5 7-18 0 0,4-5 68 0 0,5-7 75 0 0,-7 5-130 0 0,-2 5-13 0 0,-1-1-1 0 0,0 1 0 0 0,-1 0 1 0 0,1-9-4 0 0,-2 7 32 0 0,0 0 1 0 0,-1 0 0 0 0,0 0-1 0 0,0-3-32 0 0,-7-16 39 0 0,3 11-5 0 0,2 5-43 0 0,3-3 9 0 0,0 14 0 0 0,0 1 0 0 0,0-1 0 0 0,0 1 0 0 0,0 0 0 0 0,0-1 0 0 0,0 1 0 0 0,0-1 0 0 0,0 1 0 0 0,-1-1 0 0 0,1 1 0 0 0,-1-1 0 0 0,1 1 0 0 0,-1 0 0 0 0,1-1 0 0 0,-1 1 0 0 0,0 0 0 0 0,0-1 0 0 0,-7-10 1 0 0,2 0 0 0 0,0 0 0 0 0,0 0 0 0 0,1-1-1 0 0,0 0 7 0 0,-1-1 40 0 0,-2-8-39 0 0,0-2-10 0 0,-8-24 2 0 0,16 47 0 0 0,-1-1 0 0 0,1 1 0 0 0,0-1 0 0 0,-1 1 0 0 0,1-1 0 0 0,0 0 0 0 0,0 1 0 0 0,0-1 0 0 0,0-1 0 0 0,-1-11 0 0 0,-4-2 9 0 0,5 15-14 0 0,-1-1 0 0 0,1 0 0 0 0,0 0-1 0 0,0 0 1 0 0,-1 0 0 0 0,1 0 0 0 0,1 0 0 0 0,-1 0 0 0 0,0 0 0 0 0,0 0 0 0 0,1 0 0 0 0,-1 0 0 0 0,1 1 0 0 0,0-1 0 0 0,-1 0 0 0 0,2-1 5 0 0,4-14 0 0 0,-6 17-5 0 0,7-13 90 0 0,-5 9-114 0 0,-1-2-46 0 0,3 0 73 0 0,1 0 0 0 0,-1 0-1 0 0,2 0 1 0 0,-1 0-1 0 0,3-1 3 0 0,-5 6-14 0 0,-3 1 11 0 0,1-1 1 0 0,0 1-1 0 0,0 0 0 0 0,0-1 1 0 0,0 1-1 0 0,0 0 0 0 0,-1-1 1 0 0,1 0-1 0 0,0 1 0 0 0,0-1 1 0 0,-1 1-1 0 0,1-1 0 0 0,0 0 0 0 0,-1 1 1 0 0,1-1-1 0 0,-1 0 0 0 0,1 0 3 0 0,9-10 9 0 0,-8 9-17 0 0,1 0 0 0 0,-1 0 0 0 0,0 0 0 0 0,1 0 0 0 0,-1 1 0 0 0,1-1 0 0 0,0 1 0 0 0,-1-1-1 0 0,2 1 9 0 0,-4 0 0 0 0,18-10-10 0 0,-6 3-64 0 0,9-4-42 0 0,-13 9 65 0 0,1 1 16 0 0,3-1 39 0 0,-8 2-30 0 0,22-6 1 0 0,-17 6-4 0 0,-8 1-41 0 0,7 0 17 0 0,1 3 42 0 0,-2-2 11 0 0,2 1-10 0 0,-2 4-33 0 0,-2 0 46 0 0,15 20-93 0 0,-16-17 39 0 0,-5-5 42 0 0,2-1 9 0 0,15 26 14 0 0,-12-20 40 0 0,-4-6-38 0 0,5 5-31 0 0,-2-4 14 0 0,-2-3-9 0 0,0 1 0 0 0,0-1-1 0 0,-1 0 1 0 0,1 1 0 0 0,0-1-1 0 0,-1 1 1 0 0,1-1 0 0 0,-1 1-1 0 0,1 0 1 0 0,-1 0 10 0 0,1 1-2 0 0,0 0-1 0 0,0 0 0 0 0,0 0 1 0 0,0 0-1 0 0,0-1 1 0 0,1 1-1 0 0,-1 0 0 0 0,3 2 3 0 0,3 12 0 0 0,24 73 0 0 0,-29-88 0 0 0,2 14 0 0 0,-3-15 0 0 0,0 7 0 0 0,0 1 0 0 0,1-1 0 0 0,0 1 0 0 0,1-1 0 0 0,0 0 0 0 0,0 0 0 0 0,4 6 0 0 0,-6-12 0 0 0,1 1 0 0 0,-1-1 0 0 0,1 1 0 0 0,-1-1 0 0 0,0 1 0 0 0,0 0 0 0 0,0 0 0 0 0,-1 0 0 0 0,1 0 0 0 0,-1 1 0 0 0,2 5 0 0 0,16 34 0 0 0,-16-37 0 0 0,-2-4 0 0 0,0-1 0 0 0,1 1 0 0 0,-1 0 0 0 0,1-1 0 0 0,0 1 0 0 0,-1 0 0 0 0,1-1 0 0 0,0 1 0 0 0,0-1 0 0 0,0 1 0 0 0,1 0 0 0 0,-2-1-3 0 0,6 9 3 0 0,7 15 67 0 0,-12-23-66 0 0,0 0-1 0 0,0 1 0 0 0,0-1 0 0 0,0 0 0 0 0,1 0 1 0 0,-1 0-1 0 0,1 0 0 0 0,0 0 0 0 0,0 0 1 0 0,-1 0-1 0 0,1 0 0 0 0,0-1 0 0 0,1 1 0 0 0,7 7 8 0 0,0 1 84 0 0,-7-5-69 0 0,2 0-31 0 0,6 3-55 0 0,9 8-21 0 0,-8-8 81 0 0,20 9 3 0 0,-25-12 1 0 0,11 4 52 0 0,4-2 24 0 0,-18-6-80 0 0,6 2 3 0 0,2 2 1 0 0,-6-5-1 0 0,4-2 10 0 0,2 0 37 0 0,-9 1-37 0 0,-2 1-17 0 0,5-3 23 0 0,15-5 89 0 0,-18 8-98 0 0,19-8-4 0 0,-15 5-3 0 0,1 2 0 0 0,-2-1 0 0 0,8-6 64 0 0,-13 7-46 0 0,0 0 0 0 0,1 0 0 0 0,-1 0 0 0 0,0 0 0 0 0,0 0-1 0 0,0-1 1 0 0,0 1 0 0 0,0 0 0 0 0,0-1 0 0 0,0 1 0 0 0,0 0-1 0 0,-1-1 1 0 0,1 0-18 0 0,2-5 46 0 0,0-1-65 0 0,-1 4 72 0 0,-1-2 58 0 0,-3-5-67 0 0,0 5 2 0 0,2 2 28 0 0,0-9-65 0 0,-1-7 60 0 0,0-12 56 0 0,4 11-102 0 0,-3 18-17 0 0,1 0 0 0 0,0 0 1 0 0,-1 1-1 0 0,0-1 1 0 0,0 0-1 0 0,0 0 1 0 0,0 1-1 0 0,0-4-6 0 0,-2-39 0 0 0,0 35 0 0 0,1 0 0 0 0,1 0 0 0 0,0-10 0 0 0,0 5 0 0 0,1-9 52 0 0,6-30 10 0 0,-4 32 6 0 0,7-15-58 0 0,-8 27-10 0 0,-1 6 0 0 0,0 1 0 0 0,-1 0 0 0 0,1 0 0 0 0,0 0 0 0 0,1-1 0 0 0,-1 1 0 0 0,0 0 0 0 0,2-1 0 0 0,7-11 0 0 0,-10 15 0 0 0,0-1 0 0 0,1 0 0 0 0,-1 0 0 0 0,1 0 0 0 0,-1 1 0 0 0,1-1 0 0 0,0 0 0 0 0,-1 1 0 0 0,1-1 0 0 0,0 0 0 0 0,-1 1 0 0 0,1-1 0 0 0,0 1 0 0 0,0-1 0 0 0,0 1 0 0 0,-1-1 0 0 0,1 1 0 0 0,4-3 0 0 0,-5 2-4 0 0,1 0 0 0 0,0 0 0 0 0,0 0 0 0 0,0 0 0 0 0,0 0 0 0 0,0 0 0 0 0,0 0 0 0 0,0 0 0 0 0,0 1 0 0 0,0-1 0 0 0,0 0 0 0 0,1 1-1 0 0,-1-1 1 0 0,0 0 0 0 0,0 1 0 0 0,1 0 0 0 0,0-1 4 0 0,0 0 5 0 0,18-8-5 0 0,-3 6-86 0 0,-1 1 45 0 0,31 2 48 0 0,-29 1-15 0 0,-8-1 8 0 0,10 0 10 0 0,2 3-48 0 0,6 0 2 0 0,-15-1 36 0 0,10 4 0 0 0,-17-4 0 0 0,-1 0 0 0 0,1 0 0 0 0,0 0 0 0 0,-1 1 0 0 0,3 1 0 0 0,0 1 0 0 0,-1 1 0 0 0,0-1-10 0 0,4 1-44 0 0,-7-2 58 0 0,0 4-8 0 0,0-4 5 0 0,1 3-4 0 0,3 7-48 0 0,7 23 36 0 0,-11-23 36 0 0,2 1 34 0 0,-3 0-55 0 0,0 2-60 0 0,11 30 49 0 0,-9-26 10 0 0,0 11 4 0 0,-2-7-17 0 0,2-8-39 0 0,2 19 52 0 0,-4-12 14 0 0,-2-21 6 0 0,1 8 77 0 0,2-6-72 0 0,6 8-96 0 0,10 14 57 0 0,0-8 15 0 0,-16-17-3 0 0,15 12 158 0 0,-10-8-155 0 0,-5-6 0 0 0,11 0 0 0 0,8 5 0 0 0,-20-5-4 0 0,12 3 83 0 0,-8-3-25 0 0,16 8-55 0 0,-17-5 1 0 0,2-2 0 0 0,0 1 0 0 0,7 2 31 0 0,0 1 66 0 0,0-2-90 0 0,16 4 61 0 0,-13-7 100 0 0,-5-3 107 0 0,-12 1-246 0 0,1 1 8 0 0,1-1 21 0 0,2 0 42 0 0,0-2 49 0 0,0-2-48 0 0,-1 0-47 0 0,-1 1-44 0 0,13-38 177 0 0,-10 25-169 0 0,-5 16-23 0 0,5-14 79 0 0,0 0-24 0 0,-2-3-38 0 0,-2 6-12 0 0,2-13 64 0 0,-4 4-10 0 0,0-10-44 0 0,2 13-10 0 0,-1 17 0 0 0,-1-1 0 0 0,1 1 0 0 0,-1-1 0 0 0,0 1 0 0 0,0-1 0 0 0,0 1 0 0 0,0-1 0 0 0,0-1 0 0 0,0-11 52 0 0,9-8-39 0 0,-3 7-14 0 0,-3 6 1 0 0,1 0 0 0 0,0 1 0 0 0,4-8 0 0 0,-4 8 0 0 0,-3 6 0 0 0,0 0 0 0 0,0 0 0 0 0,0 0 0 0 0,0 0 0 0 0,1 0 0 0 0,0-1 0 0 0,3-2-1 0 0,0-1 0 0 0,0 2 0 0 0,1-1-1 0 0,6-4 2 0 0,-6 4-5 0 0,5-1-50 0 0,28-9 56 0 0,-28 12 11 0 0,-7 3-21 0 0,0 0-1 0 0,0 0 1 0 0,1 0 0 0 0,-1 1 0 0 0,0-1-1 0 0,1 1 1 0 0,-1 0 0 0 0,0 0-1 0 0,2 1 10 0 0,29-1-10 0 0,16 14-108 0 0,-48-13 118 0 0,0 0 0 0 0,0-1 0 0 0,-1 1 0 0 0,1 0-1 0 0,-1 0 1 0 0,1 1 0 0 0,-1-1 0 0 0,1 0 0 0 0,-1 1-1 0 0,0 0 1 0 0,1-1 0 0 0,-1 1 0 0 0,0 0 0 0 0,1 2 0 0 0,4 2-8 0 0,7 9-47 0 0,-11-12 54 0 0,-1 0-1 0 0,0 1 1 0 0,0-1 0 0 0,-1 0-1 0 0,1 1 1 0 0,-1 0 0 0 0,2 3 1 0 0,2 9-56 0 0,-2-8 63 0 0,-2-3-12 0 0,12 43-64 0 0,5 0 85 0 0,-17-45-16 0 0,4 8 64 0 0,2 5-8 0 0,-3-3-69 0 0,-5-10-4 0 0,1-1 15 0 0,0-1 0 0 0,-1 0 0 0 0,1 0 0 0 0,0 0 0 0 0,0 0 0 0 0,0 0 0 0 0,1 0 0 0 0,-1 0 0 0 0,0 0 0 0 0,0 0-1 0 0,0 0 1 0 0,1 0 0 0 0,-1 0 0 0 0,1 0 0 0 0,-1 0 0 0 0,1 0 0 0 0,-1-1 0 0 0,1 2 2 0 0,18 40 11 0 0,-14-32 44 0 0,-5-9-56 0 0,1 1 0 0 0,0-1 0 0 0,0 0-1 0 0,-1 1 1 0 0,1-1 0 0 0,0 0 0 0 0,0 1-1 0 0,0-1 1 0 0,1 0 0 0 0,0 1 1 0 0,-1 0-43 0 0,1 3 32 0 0,-2-5 11 0 0,0 1 0 0 0,0-1 0 0 0,1 0 0 0 0,-1 1 0 0 0,0-1 0 0 0,0 1 0 0 0,0-1 0 0 0,0 1 0 0 0,1-1 0 0 0,-1 1 0 0 0,0-1 0 0 0,0 0 0 0 0,1 1 0 0 0,-1-1 0 0 0,0 0 0 0 0,1 1 0 0 0,-1-1 0 0 0,0 0 0 0 0,1 1 0 0 0,-1-1 0 0 0,1 0 0 0 0,-1 0 0 0 0,0 1 0 0 0,1-1 0 0 0,9 6 0 0 0,-5 1 0 0 0,0 0-9 0 0,-1-5 39 0 0,7 9 13 0 0,-7-6-43 0 0,2-1 0 0 0,4 3 0 0 0,-7-5 0 0 0,3 0 0 0 0,-1 1 0 0 0,1 0 3 0 0,11 3 54 0 0,-11-4-45 0 0,-4-1-12 0 0,0 0 0 0 0,1 0 0 0 0,0-1 0 0 0,-1 0 0 0 0,1 1 0 0 0,-1-1 0 0 0,1 0 0 0 0,-1 0 0 0 0,1 0 0 0 0,2-1 0 0 0,15 5 0 0 0,-12-3 13 0 0,-1 2-39 0 0,-4-1 52 0 0,1-1 23 0 0,2 0 36 0 0,10 4-42 0 0,-7-4-110 0 0,2-1 44 0 0,-7 0 27 0 0,0-1 1 0 0,0 0-1 0 0,0 0 1 0 0,-1 0-1 0 0,1-1 1 0 0,0 1-1 0 0,0-1 1 0 0,-1 0-1 0 0,4-2-4 0 0,4-5 134 0 0,-4-4-49 0 0,-5 10-75 0 0,-1 0-1 0 0,0 0 1 0 0,0-1-1 0 0,0 1 1 0 0,-1 0-1 0 0,1-1 1 0 0,-1-2-10 0 0,0 2 1 0 0,0 0-1 0 0,0 0 1 0 0,0 0 0 0 0,-1-1 0 0 0,0 1-1 0 0,0 0 1 0 0,0 0 0 0 0,0 0 0 0 0,0 0-1 0 0,-1 0 1 0 0,0 1 0 0 0,-1-3-1 0 0,-34-62 117 0 0,33 62-115 0 0,1 0-1 0 0,0 0 0 0 0,1 0 1 0 0,-2-5-2 0 0,-4-13 38 0 0,6 17-18 0 0,1-20-59 0 0,1 22 77 0 0,1-3 17 0 0,1 2-54 0 0,5-5-129 0 0,-5 8 104 0 0,-1 1 41 0 0,-1 1-17 0 0,0-1 0 0 0,1 1 0 0 0,-1 0 0 0 0,1 0 0 0 0,-1-1 0 0 0,1 1 0 0 0,-1 0 0 0 0,1 0 0 0 0,0 0 0 0 0,-1-1 0 0 0,1 1 0 0 0,0 0 0 0 0,0 0 0 0 0,0 0 0 0 0,10-13 0 0 0,-8 9 0 0 0,1 2-13 0 0,-1 1 0 0 0,1 0 0 0 0,-1-1 0 0 0,1 1-1 0 0,-1 0 1 0 0,1 1 13 0 0,-1-1 5 0 0,11-4-61 0 0,-1 3 60 0 0,3 1-59 0 0,-10 1 44 0 0,0 1 11 0 0,0 0-13 0 0,-4 1-40 0 0,3 3 29 0 0,1 2-19 0 0,8 14-36 0 0,-12-17 83 0 0,17 23-4 0 0,-2-9 0 0 0,-15-15 0 0 0,0 0 0 0 0,0 0 0 0 0,-1-1 0 0 0,1 1 0 0 0,0 0 0 0 0,-1 1 0 0 0,0-1 0 0 0,1 0 0 0 0,-1 1 0 0 0,5 7 0 0 0,-1 2 47 0 0,3 8-30 0 0,5 11-17 0 0,-2 2 0 0 0,0 7 0 0 0,-7-15 0 0 0,-3-19 0 0 0,0 1 0 0 0,0-1 0 0 0,1 1 0 0 0,0-1 0 0 0,0 0 0 0 0,-1-1 0 0 0,5 13 0 0 0,6 3 0 0 0,1-3 0 0 0,-9-13 0 0 0,-2-4 0 0 0,0 1 0 0 0,-1-1 0 0 0,1 1 0 0 0,0 0 0 0 0,-1-1 0 0 0,1 1-1 0 0,-1 0 1 0 0,1 2 0 0 0,-1-4 1 0 0,-1 1 0 0 0,0-1-1 0 0,1 1 1 0 0,-1-1-1 0 0,0 0 1 0 0,1 1 0 0 0,-1-1-1 0 0,0 1 1 0 0,1-1 0 0 0,-1 0-1 0 0,1 1 1 0 0,-1-1-1 0 0,1 0 1 0 0,-1 1 0 0 0,1-1-1 0 0,-1 0 1 0 0,1 0-1 0 0,-1 1 1 0 0,1-1-1 0 0,4 2 47 0 0,1 4-37 0 0,4 1-14 0 0,5 0-7 0 0,6 1 53 0 0,16 5-9 0 0,-36-13-29 0 0,0 1 0 0 0,-1-1-1 0 0,1 1 1 0 0,0-1-1 0 0,0 0 1 0 0,0 1 0 0 0,0-1-1 0 0,0 0 1 0 0,0 0 0 0 0,-1 0-1 0 0,1 1 1 0 0,0-1 0 0 0,0 0-1 0 0,0 0 1 0 0,0-1-1 0 0,0 1 1 0 0,0 0 0 0 0,0 0-4 0 0,4 0 17 0 0,-3 0-11 0 0,0 0 1 0 0,0 0-1 0 0,0 0 0 0 0,0 0 0 0 0,0-1 1 0 0,0 1-1 0 0,0-1 0 0 0,0 1 0 0 0,0-1 1 0 0,0 0-1 0 0,0 1 0 0 0,0-1 1 0 0,0 0-1 0 0,0-1-6 0 0,13-7 83 0 0,-4 0-17 0 0,0-1-47 0 0,-1 2 26 0 0,1-8-32 0 0,-8 12-14 0 0,-1 1 0 0 0,1-1 1 0 0,0 0-1 0 0,0 1 0 0 0,1 0 0 0 0,-1-1 1 0 0,12-14 0 0 0,-5 4 0 0 0,-3 6 0 0 0,-1 0 0 0 0,-1 0 0 0 0,5-8 0 0 0,-5 8 0 0 0,0 0 0 0 0,0 0 0 0 0,1 0 0 0 0,0 0 0 0 0,109-116 0 0 0,-105 116 1 0 0,8-5-6 0 0,-10 5-51 0 0,10-5 44 0 0,-4 4 12 0 0,-14 8-1 0 0,1 1 0 0 0,-1-1 0 0 0,1 1 0 0 0,0-1-1 0 0,-1 1 1 0 0,1-1 0 0 0,0 1 0 0 0,-1 0 0 0 0,1-1-1 0 0,0 1 1 0 0,-1 0 0 0 0,1 0 0 0 0,0-1 0 0 0,0 1-1 0 0,-1 0 1 0 0,1 0 0 0 0,0 0 0 0 0,0 0 0 0 0,0 0-1 0 0,-1 0 2 0 0,5 0-29 0 0,-1-2 20 0 0,0 1 1 0 0,1 0-1 0 0,-1 0 0 0 0,1 0 1 0 0,-1 1-1 0 0,1 0 0 0 0,-1 0 1 0 0,1 0-1 0 0,-1 0 0 0 0,1 1 1 0 0,-1-1-1 0 0,1 1 0 0 0,-1 1 1 0 0,0-1-1 0 0,1 0 0 0 0,0 2 9 0 0,-3-3-7 0 0,0 1 0 0 0,0 0 0 0 0,-1 0-1 0 0,1 0 1 0 0,0 1 0 0 0,-1-1-1 0 0,1 0 1 0 0,-1 0 0 0 0,1 1 0 0 0,-1-1-1 0 0,0 1 1 0 0,0 0 0 0 0,0-1 0 0 0,1 1-1 0 0,-2 0 1 0 0,2 0 7 0 0,10 33-125 0 0,-7-17 126 0 0,12 37-65 0 0,3 38 68 0 0,-13-52-26 0 0,-2-11-24 0 0,3 2 39 0 0,-5-22 19 0 0,0 0 0 0 0,1 0-1 0 0,1 0 1 0 0,0 0 0 0 0,0-1 0 0 0,3 5-12 0 0,0-5 0 0 0,0-1 0 0 0,0 0 0 0 0,0 0 0 0 0,1-1 0 0 0,8 8 0 0 0,-13-12 1 0 0,1 0 0 0 0,0 1 0 0 0,0-2 0 0 0,0 1 0 0 0,0 0 0 0 0,0-1 0 0 0,1 0 0 0 0,-1-1 0 0 0,1 1 0 0 0,2 0-1 0 0,-2-1 12 0 0,-1 0-1 0 0,0 0 0 0 0,1-1 1 0 0,-1 0-1 0 0,1 0 1 0 0,-1 0-1 0 0,1 0 1 0 0,-1-1-1 0 0,1 0 0 0 0,4-2-11 0 0,0-2 16 0 0,13-12 106 0 0,-15 11-96 0 0,0 0-34 0 0,14-18 72 0 0,-21 23-245 0 0,-1 1 64 0 0,1-1 56 0 0,0 1 48 0 0,-1-1 45 0 0,1 0 36 0 0,4-2 397 0 0,-3 2-394 0 0,-1 0-108 0 0,0 1-105 0 0,0-1 24 0 0,0 1-36 0 0,-1 0-39 0 0,1-1-42 0 0,-1 1-178 0 0,1 0-101 0 0,0-1-110 0 0,-1 1-118 0 0,0 0 324 0 0,1 0-34 0 0,-1 0-33 0 0,0 0-36 0 0,0 0-36 0 0,0 0-37 0 0,0 0-39 0 0,0 0-40 0 0,0 0 656 0 0,0 0-2371 0 0,0 0-1349 0 0</inkml:trace>
  <inkml:trace contextRef="#ctx0" brushRef="#br0" timeOffset="-61083.09">3594 1945 4984 0 0,'0'0'143'0'0,"1"0"-3"0"0,2-1-98 0 0,-1 0 14 0 0,5-2 855 0 0,-4 1-231 0 0,-1 0-263 0 0,1 1 48 0 0,-1 0 58 0 0,0 0 70 0 0,1 0 78 0 0,-1 0 90 0 0,1 1 98 0 0,1 0 109 0 0,-3 0-373 0 0,0 1-115 0 0,-2-1-104 0 0,0 2-93 0 0,-1-1-79 0 0,0 0-69 0 0,-1 1-56 0 0,-1 0-46 0 0,-1 0-36 0 0,-6 3-75 0 0,7-3 80 0 0,1-1 48 0 0,0 0 69 0 0,-10 4-94 0 0,0-1 1 0 0,0-1 0 0 0,-1-1 0 0 0,0 0 0 0 0,-6 0-26 0 0,-26 0 172 0 0,1-2-172 0 0,18 0 45 0 0,2-2 59 0 0,-4 0-47 0 0,10 4 30 0 0,9 1 14 0 0,0 3 49 0 0,2 1 62 0 0,0 4 75 0 0,1 6-47 0 0,1-1-38 0 0,2 0-37 0 0,0 1-37 0 0,-1 2-32 0 0,2-7-35 0 0,-3 19 76 0 0,4-21-84 0 0,0 1 1 0 0,0 0 0 0 0,-2 4-54 0 0,-6 29 121 0 0,7-15-32 0 0,0-9-29 0 0,1 1-1 0 0,2 0-59 0 0,-1-5 28 0 0,0 2 34 0 0,5-5 38 0 0,-1-1 19 0 0,-3-11-99 0 0,0 0-1 0 0,0 1 1 0 0,1-1-1 0 0,-1 0 1 0 0,0 1-1 0 0,1-1 1 0 0,-1 0-1 0 0,1 1 1 0 0,-1-1-1 0 0,2 1-19 0 0,3 6 91 0 0,10 11 333 0 0,-7-11-339 0 0,-2-3 3 0 0,-5-4-4 0 0,1 0-16 0 0,12 3 28 0 0,0-1-1 0 0,0 0 1 0 0,0-1-1 0 0,0-1 1 0 0,14 0-96 0 0,6-3 110 0 0,0-3-58 0 0,-15 2-50 0 0,9-3 60 0 0,-16 1-62 0 0,-8 3 46 0 0,-1 1-50 0 0,2-1-64 0 0,0-1-56 0 0,0 0-77 0 0,1-3-144 0 0,-6 6 198 0 0,0 0 33 0 0,0 0-24 0 0,0 0 101 0 0,1 0 47 0 0,-1-1 107 0 0,1 1 219 0 0,-1-1-266 0 0,0 1-56 0 0,0 0-60 0 0,1 0-63 0 0,-1-1-77 0 0,0 1-87 0 0,0 0-30 0 0,0 0-77 0 0,0 0-82 0 0,0 0-90 0 0,0-1-97 0 0,0 1-102 0 0,0 0-111 0 0,0 0-117 0 0,0-1 141 0 0,-1 0-1072 0 0,-1-2-1044 0 0</inkml:trace>
  <inkml:trace contextRef="#ctx0" brushRef="#br0" timeOffset="-60833.149">3245 2255 12528 0 0,'1'-1'-2'0'0,"0"0"58"0"0,0 0 49 0 0,-1 0 38 0 0,5-6 666 0 0,-1 5-531 0 0,-1 0-184 0 0,0 0-57 0 0,1 1-71 0 0,0-1-84 0 0,5 0 102 0 0,0-1 39 0 0,9 0 113 0 0,-2 0 63 0 0,21-1 361 0 0,-19 2-324 0 0,0 0-96 0 0,-15 1-284 0 0,0 1 62 0 0,0-1 53 0 0,0 1 46 0 0,3-1 108 0 0,7 0 316 0 0,-8 1-366 0 0,-1-1-71 0 0,-2 1-45 0 0,1 0-40 0 0,-1 0-45 0 0,1 0-49 0 0,-1 0-75 0 0,1 0-68 0 0,0-1-77 0 0,-1 1-83 0 0,1 0-88 0 0,-1 0-96 0 0,1 0-102 0 0,-1 0-108 0 0,2 0-945 0 0,2 0-1035 0 0</inkml:trace>
  <inkml:trace contextRef="#ctx0" brushRef="#br0" timeOffset="-60552.355">3720 2095 11024 0 0,'0'0'248'0'0,"0"0"34"0"0,0 0 22 0 0,0 0-29 0 0,0 0-207 0 0,2 0-40 0 0,1 1-19 0 0,3-1-6 0 0,12-3 65 0 0,-12 2 33 0 0,0 0 45 0 0,6 0 248 0 0,21-4 795 0 0,-27 4-977 0 0,1-1-41 0 0,8 0 240 0 0,0 0-71 0 0,0 2-70 0 0,0 0-69 0 0,-4 0-94 0 0,1 0-40 0 0,-1 0-39 0 0,0-1-38 0 0,-9 1 138 0 0,-1 0-100 0 0,0 0-93 0 0,1 0-83 0 0,-1 0-12 0 0,0 0-37 0 0,1 0-295 0 0,-1 1-102 0 0,1-1-72 0 0,-2 1-528 0 0</inkml:trace>
  <inkml:trace contextRef="#ctx0" brushRef="#br0" timeOffset="-60366.415">3607 2284 11432 0 0,'0'0'333'0'0,"0"0"0"0"0,0 0-248 0 0,2 0-50 0 0,14-1 363 0 0,2-1 99 0 0,35-6 1222 0 0,-36 5-1206 0 0,1 0-79 0 0,-1 1-113 0 0,-9 1-214 0 0,0 0-40 0 0,18-1 348 0 0,0-1-63 0 0,-4 1-119 0 0,-1 0-72 0 0,0 0-85 0 0,0 2-97 0 0,-10-1-30 0 0,-4 1-32 0 0,-1 0-37 0 0,0-1-59 0 0,-1 1-26 0 0,0-1-59 0 0,0 0-67 0 0,-1 1-74 0 0,0 0 85 0 0,-1-1-41 0 0,0 1-41 0 0,0 0-46 0 0,7-2-1113 0 0</inkml:trace>
  <inkml:trace contextRef="#ctx0" brushRef="#br0" timeOffset="-60027.047">4260 1931 10720 0 0,'2'-1'70'0'0,"-2"0"-36"0"0,2-1-26 0 0,0 1 41 0 0,0 1 24 0 0,1-1 45 0 0,0 1 57 0 0,3 0 67 0 0,-4 0-251 0 0,-1 0 45 0 0,0 0 41 0 0,0 1 36 0 0,1 0 202 0 0,-2 0 89 0 0,-2 5 874 0 0,0-3-814 0 0,0-1-190 0 0,1 0-184 0 0,1-1-36 0 0,-1 0-40 0 0,0 1-46 0 0,0-1-50 0 0,1 1-53 0 0,-6 10 468 0 0,-2-2-93 0 0,6-8-198 0 0,1 0 1 0 0,-1 0-1 0 0,1 0 0 0 0,-1 1 1 0 0,1-1-1 0 0,0 0 1 0 0,0 0-1 0 0,0 1 0 0 0,0-1 1 0 0,0 1-1 0 0,1-1 1 0 0,-1 1-43 0 0,-4 16 248 0 0,4-17-223 0 0,0 1-1 0 0,0 0 0 0 0,1 0 1 0 0,-1 0-1 0 0,0 0 1 0 0,1 0-1 0 0,0 0 0 0 0,0 0 1 0 0,0 0-1 0 0,0 0 0 0 0,0 0 1 0 0,1 2-25 0 0,0-2 10 0 0,0-1 0 0 0,0 1 1 0 0,-1 0-1 0 0,1-1 0 0 0,-1 1 1 0 0,0 0-1 0 0,0 0 0 0 0,0-1 0 0 0,0 3-10 0 0,-3 8 65 0 0,2-12-61 0 0,1 0-1 0 0,0 0 0 0 0,0 0 1 0 0,0 0-1 0 0,0 0 1 0 0,0 0-1 0 0,0 0 1 0 0,0 0-1 0 0,0 0 0 0 0,0 0 1 0 0,0 0-1 0 0,1 0 1 0 0,-1 0-1 0 0,0 0 1 0 0,1 0-1 0 0,-1 0 0 0 0,0 0 1 0 0,1 0-1 0 0,-1 0 1 0 0,1-1-1 0 0,0 1-3 0 0,0 1 4 0 0,-1-1 1 0 0,1 0-1 0 0,0 0 0 0 0,-1 1 0 0 0,1-1 0 0 0,-1 0 1 0 0,1 1-1 0 0,-1-1 0 0 0,0 0 0 0 0,1 1 1 0 0,-1-1-1 0 0,0 1-4 0 0,-1 15 40 0 0,-1-3 71 0 0,3 2 60 0 0,-2 8 54 0 0,1-21-193 0 0,-1 0 0 0 0,1-1 0 0 0,0 1 0 0 0,0 0 0 0 0,0 0 0 0 0,0-1 0 0 0,1 1 0 0 0,-1 0 0 0 0,1 0-1 0 0,-1-1 1 0 0,1 1 0 0 0,0 0 0 0 0,0-1-32 0 0,0 0 16 0 0,-1-1 0 0 0,1 0 0 0 0,-1 1 0 0 0,0-1 0 0 0,1 1 0 0 0,-1-1 0 0 0,0 0 0 0 0,0 1 0 0 0,0-1 0 0 0,0 1 0 0 0,0-1 0 0 0,0 1 0 0 0,0 0-16 0 0,-1-1 18 0 0,1 1 0 0 0,0-1-1 0 0,0 1 1 0 0,0-1 0 0 0,0 1 0 0 0,0 0 0 0 0,0-1 0 0 0,1 1 0 0 0,-1-1 0 0 0,0 1 0 0 0,1-1 0 0 0,-1 0-1 0 0,2 2-17 0 0,5 13 193 0 0,5 5 157 0 0,1-10-189 0 0,7-2 238 0 0,0-2-60 0 0,0-3-80 0 0,0-6-96 0 0,9-5-2 0 0,-15 4-101 0 0,1-1-1 0 0,-1 0 0 0 0,1-1-59 0 0,4-5 43 0 0,-7 3-64 0 0,-2 1-51 0 0,-1 0-70 0 0,-3 2-1 0 0,0 0-46 0 0,-4 3-35 0 0,0 0 97 0 0,-1 0 78 0 0,0 0 37 0 0,0-2 65 0 0,-1 2-75 0 0,-1-1-86 0 0,1 2 9 0 0,0-1-37 0 0,0 0-118 0 0,0 0-91 0 0,-1 0-104 0 0,1 0-116 0 0,0 0 234 0 0,0 1-34 0 0,0-1-36 0 0,0 1-36 0 0,0-1-40 0 0,0 0-41 0 0,1 1-42 0 0,-1-1-43 0 0,1-1-1629 0 0,1-1-1261 0 0,-2 3 3489 0 0</inkml:trace>
  <inkml:trace contextRef="#ctx0" brushRef="#br0" timeOffset="-59777.873">4193 2099 10912 0 0,'0'0'248'0'0,"0"0"-55"0"0,1 0-71 0 0,1-1-27 0 0,2-1-47 0 0,-3 2 7 0 0,0 0 65 0 0,-1-1 95 0 0,11 1-123 0 0,5-2 96 0 0,29 0 413 0 0,-26 1-71 0 0,11 0 315 0 0,5 0 108 0 0,-11 1-400 0 0,-5 1-178 0 0,0 0-103 0 0,-16-1-444 0 0,0 1 80 0 0,1-1 69 0 0,-1 0 58 0 0,0 0 43 0 0,1 0 35 0 0,11 0 539 0 0,-10 0-522 0 0,-1 0-87 0 0,-1 0-71 0 0,0 0-50 0 0,0 0-54 0 0,-1 0-63 0 0,1 0-74 0 0,0 0-79 0 0,-1 0-85 0 0,1 0-92 0 0,0 0-100 0 0,-1 0-106 0 0,1 0-114 0 0,-1 0-121 0 0,-1 0-1041 0 0,-1 0-1144 0 0</inkml:trace>
  <inkml:trace contextRef="#ctx0" brushRef="#br0" timeOffset="-59500.415">4232 1899 13304 0 0,'1'-3'-34'0'0,"0"-1"92"0"0,-1 1 76 0 0,1 0 55 0 0,2-4 563 0 0,-1 4-495 0 0,0 1-169 0 0,-1 1-39 0 0,1 0-46 0 0,0 0-55 0 0,34-22 64 0 0,-33 22-131 0 0,6-3-84 0 0,0 0 115 0 0,-1 1 96 0 0,1-1 78 0 0,1 0 94 0 0,20-5 503 0 0,-17 5-437 0 0,-7 3-158 0 0,1 0-36 0 0,0-1-45 0 0,-1 2-54 0 0,1-1-60 0 0,0 0-68 0 0,0 1-76 0 0,0 0-85 0 0,-3 0 61 0 0,1 1-42 0 0,0-1-46 0 0,-1 0-48 0 0,1 1-50 0 0,0 0-52 0 0,0 0-55 0 0,-1 0-58 0 0,2 0-1248 0 0,1 1-1074 0 0,-7-2 2944 0 0</inkml:trace>
  <inkml:trace contextRef="#ctx0" brushRef="#br0" timeOffset="-59228.503">4664 2201 9648 0 0,'-19'8'216'0'0,"18"-7"-47"0"0,0 0-62 0 0,1 0-39 0 0,2 1-34 0 0,0 1-2 0 0,-2-2 32 0 0,0 0 38 0 0,-2 0 59 0 0,-13 10-104 0 0,14-10-58 0 0,1 0 1 0 0,-1-1 0 0 0,0 1-1 0 0,1 0 1 0 0,-1 0-1 0 0,1 0 1 0 0,-1 0 0 0 0,1 0-1 0 0,0 0 1 0 0,-1 0-1 0 0,1 0 1 0 0,0 0 0 0 0,-1 1-1 0 0,1-1 1 0 0,0 0 0 0 0,0 0-1 0 0,0 0 1 0 0,0 0-1 0 0,0 0 1 0 0,1 0 0 0 0,-1 0-1 0 0,0 0 1 0 0,0 1-1 0 0,1-1 1 0 0,-1 0 0 0 0,0 0 0 0 0,1 3 23 0 0,-1 1 41 0 0,-1 3 93 0 0,-1 1 48 0 0,0 11 346 0 0,3-14-407 0 0,1-2-46 0 0,6 2 127 0 0,1 2 80 0 0,-8-4-100 0 0,-3 0 58 0 0,2-4-258 0 0,0 0 0 0 0,0 0 0 0 0,0 0 0 0 0,0 0 0 0 0,0 0 0 0 0,0 0 0 0 0,0 0 1 0 0,0 0-1 0 0,0 1 0 0 0,0-1 0 0 0,0 0 0 0 0,0 0 0 0 0,0 0 0 0 0,0 0 0 0 0,0 0 0 0 0,0 0 1 0 0,0 0-1 0 0,0 0 0 0 0,0 0 0 0 0,0 0 0 0 0,0 0 0 0 0,0 0 0 0 0,0 0 0 0 0,0 0 0 0 0,0 1 1 0 0,0-1-1 0 0,0 0 0 0 0,0 0 0 0 0,0 0 0 0 0,0 0 0 0 0,0 0 0 0 0,0 0 0 0 0,0 0 0 0 0,0 0 1 0 0,0 0-1 0 0,0 0 0 0 0,0 0 0 0 0,0 0 0 0 0,0 0 0 0 0,0 0 0 0 0,0 0 0 0 0,0 0 1 0 0,0 0-1 0 0,0 0 0 0 0,0 0 0 0 0,1 0 0 0 0,-1 1 0 0 0,0-1 0 0 0,0 0 0 0 0,0 0 0 0 0,0 0 1 0 0,0 0-1 0 0,0 0 0 0 0,0 0 0 0 0,0 0 0 0 0,0 0 0 0 0,0 0 0 0 0,0 0 0 0 0,0 0 0 0 0,0 0 1 0 0,0 0-1 0 0,1 0 0 0 0,-1 0 0 0 0,0 0 0 0 0,0-1 0 0 0,0 1 0 0 0,0 0-5 0 0,1 1 119 0 0,1 0-49 0 0,5 4 21 0 0,-4-3-15 0 0,-1-1 8 0 0,0 1 40 0 0,0-1 65 0 0,0 1 69 0 0,0 0 82 0 0,0 0 92 0 0,-1-2-183 0 0,-1 0-7 0 0,0 0-26 0 0,0 0-102 0 0,2 0-48 0 0,5 0-59 0 0,-5 0 6 0 0,4-4 157 0 0,2-3-74 0 0,18-20 35 0 0,-14 12-87 0 0,-9 13-32 0 0,-1-1 0 0 0,0 0-1 0 0,1 0 1 0 0,-1 0 0 0 0,0 0 0 0 0,0 0 0 0 0,-1 0 0 0 0,1-1 0 0 0,-1 1 0 0 0,0 0 0 0 0,1-1 0 0 0,-1 0-13 0 0,2-6 57 0 0,1 3-34 0 0,-3 5-22 0 0,0 1 0 0 0,0 0 1 0 0,-1-1-1 0 0,1 1 0 0 0,0-1 0 0 0,-1 1 1 0 0,1-1-1 0 0,-1 0 0 0 0,1 1 0 0 0,-1-2 0 0 0,0-7 0 0 0,0 7 0 0 0,0 1 0 0 0,1-1 0 0 0,-1 0 0 0 0,0 1 0 0 0,1-1 1 0 0,0 0-1 0 0,0-1 0 0 0,-1 3 0 0 0,1 0 0 0 0,-1 1 0 0 0,0-1 0 0 0,1 0 0 0 0,-1 1 0 0 0,0-1 0 0 0,0 0 0 0 0,0 0 0 0 0,0 1 0 0 0,0-1 0 0 0,0 0 0 0 0,0 0 0 0 0,0 1 0 0 0,0-1 0 0 0,0 0 0 0 0,0 0 0 0 0,0 1 0 0 0,0-1 0 0 0,0 0 0 0 0,-1 0 0 0 0,1 1 0 0 0,0-1 0 0 0,-1 0 0 0 0,1 1 0 0 0,0-1 0 0 0,-1 0 0 0 0,1 1 0 0 0,-1-1 0 0 0,1 1 0 0 0,-1-1 1 0 0,1 1-1 0 0,-1-1 0 0 0,-4-1-2 0 0,1-1 0 0 0,0 1 1 0 0,-1 1-1 0 0,1-1 0 0 0,-1 1 1 0 0,0-1-1 0 0,1 1 1 0 0,-3 0 0 0 0,4 0-14 0 0,-1 1-1 0 0,0-1 1 0 0,0 1-1 0 0,-1 0 0 0 0,1 0 1 0 0,-3 0 15 0 0,-4 3-75 0 0,0 2-52 0 0,-2 1-4 0 0,4-1 43 0 0,3-1-15 0 0,1 1-38 0 0,0 1-72 0 0,2-3 21 0 0,-6 4-131 0 0,4-5 110 0 0,3-1 74 0 0,0 0-37 0 0,0 0-44 0 0,0 0-50 0 0,0 0 14 0 0,1-1-39 0 0,-1 1-43 0 0,1 0-47 0 0,-1-1-49 0 0,1 1-53 0 0,0 0-56 0 0,0-1-60 0 0,-1 1-1199 0 0,2 0-1018 0 0</inkml:trace>
  <inkml:trace contextRef="#ctx0" brushRef="#br0" timeOffset="-58672.062">5032 2042 11000 0 0,'-2'0'59'0'0,"-1"-1"-35"0"0,0 0 8 0 0,1 1 47 0 0,-1-1 50 0 0,1 1 78 0 0,2 0-36 0 0,0 1-46 0 0,0 0 17 0 0,0 1-105 0 0,-2 2 22 0 0,2-4-21 0 0,-4 4 43 0 0,1-2-67 0 0,0 1-19 0 0,2 0 50 0 0,0 0 49 0 0,4 2 271 0 0,-1-3-233 0 0,-1-1-62 0 0,0 0-68 0 0,0-1-22 0 0,1 1 81 0 0,0 0 0 0 0,0 0 0 0 0,1 0 0 0 0,-1 0 1 0 0,0 0-1 0 0,1 0 0 0 0,-1-1 0 0 0,1 1 0 0 0,0-1-61 0 0,1 1 139 0 0,1 0 36 0 0,-3-1 11 0 0,0 1-32 0 0,3-1 67 0 0,0-1-72 0 0,2 0-57 0 0,-1 0-24 0 0,-3 1 31 0 0,7-1 223 0 0,1 1-37 0 0,8-4 182 0 0,0-2-120 0 0,-1-2-98 0 0,-4 1-107 0 0,-1 0-39 0 0,27-19 79 0 0,-8 5-30 0 0,-26 17-123 0 0,-1-1-1 0 0,1 0 0 0 0,-1-1 1 0 0,0 1-1 0 0,4-5-28 0 0,0-1 45 0 0,1-6 1 0 0,-2-1 45 0 0,-5 9-18 0 0,-2 4-42 0 0,-1 1 42 0 0,-1 3-48 0 0,1 0 0 0 0,-1 1 0 0 0,1-1 0 0 0,-1 0-1 0 0,1 0 1 0 0,-1 0 0 0 0,0 1 0 0 0,1-1 0 0 0,-1 0 0 0 0,0 1 0 0 0,0-1 0 0 0,1 0 0 0 0,-1 1 0 0 0,0-1 0 0 0,0 1 0 0 0,0-1 0 0 0,0 1 0 0 0,0 0 0 0 0,0-1 0 0 0,0 1-25 0 0,-6 0 70 0 0,2 2-108 0 0,-20 10 96 0 0,22-11-58 0 0,0-1-1 0 0,1 1 1 0 0,-1 1 0 0 0,1-1 0 0 0,-1 0-1 0 0,1 0 1 0 0,0 1 0 0 0,-1 0-1 0 0,1-1 1 0 0,0 1 0 0 0,0 0-1 0 0,0 0 1 0 0,0 0 0 0 0,0 0-1 0 0,1 1 1 0 0,-15 14 0 0 0,14-16 1 0 0,0 1 0 0 0,0 0 0 0 0,0 0 0 0 0,0 0 0 0 0,0 0 0 0 0,1 0 0 0 0,-1 0-1 0 0,1 0 1 0 0,-1 1 0 0 0,1-1 0 0 0,0 1 0 0 0,0 1-1 0 0,0-1 16 0 0,0 0 0 0 0,0 1 0 0 0,0-1 0 0 0,-1 0 0 0 0,1 0 0 0 0,-2 3-16 0 0,-13 13 37 0 0,13-15-19 0 0,-1 1-1 0 0,1 0 1 0 0,0 0-1 0 0,0 0 0 0 0,1 0 1 0 0,-1 1-1 0 0,1-1 0 0 0,0 1-17 0 0,-9 20 43 0 0,7-18-16 0 0,1 2 1 0 0,0-1-1 0 0,0 0 1 0 0,0 1-1 0 0,0 5-27 0 0,-1 6 41 0 0,2-16-15 0 0,1 1 0 0 0,-2-1 0 0 0,1 1 0 0 0,0-1-1 0 0,-1 0-25 0 0,1-2 15 0 0,0 0 0 0 0,1 0 0 0 0,-1-1 0 0 0,1 1 0 0 0,0 0 0 0 0,0 0 0 0 0,0 1 0 0 0,0-1 0 0 0,1 0 0 0 0,-1 0 0 0 0,1 0 0 0 0,0 0 0 0 0,0 0 0 0 0,0 1-1 0 0,0-1 1 0 0,1 1-15 0 0,-1 0 26 0 0,1 0-1 0 0,-1 0 1 0 0,0 1-1 0 0,-1-1 1 0 0,1 0-1 0 0,-1 2-25 0 0,0-4 15 0 0,1 1-1 0 0,0 0 1 0 0,-1-1 0 0 0,1 1-1 0 0,0-1 1 0 0,0 1-1 0 0,0 0 1 0 0,1-1-1 0 0,-1 1 1 0 0,1-1-1 0 0,-1 1 1 0 0,1 0-1 0 0,0-1 1 0 0,0 0-1 0 0,0 1 1 0 0,0-1 0 0 0,0 1-1 0 0,1-1-14 0 0,13 18 114 0 0,-4-6-11 0 0,-10-12-83 0 0,1-1 0 0 0,0 1 0 0 0,0-1-1 0 0,0 0 1 0 0,0 0 0 0 0,0 0 0 0 0,0 0-1 0 0,0 0 1 0 0,0 0 0 0 0,0 0-1 0 0,1-1 1 0 0,0 1-20 0 0,8 3 149 0 0,-2-1 79 0 0,0-1-105 0 0,-1 0-74 0 0,9-1-12 0 0,-9-1 12 0 0,0 1-268 0 0,0-1 96 0 0,0 0 84 0 0,0-1 70 0 0,0 0 55 0 0,0 0 40 0 0,29-7 640 0 0,-25 5-606 0 0,-1-1-100 0 0,-4 1-87 0 0,-1 1-56 0 0,1-1-65 0 0,-1 0-71 0 0,1 0-106 0 0,0 0-100 0 0,0 0-112 0 0,-1-1-121 0 0,-3 2 281 0 0,1 0-34 0 0,-1 1-34 0 0,0-1-37 0 0,0 0-38 0 0,0 0-38 0 0,0 0-40 0 0,0 0-40 0 0,0 0-583 0 0,1-1-34 0 0,7-4-2632 0 0,-11 7 3878 0 0</inkml:trace>
  <inkml:trace contextRef="#ctx0" brushRef="#br0" timeOffset="-43257.307">5590 1367 11000 0 0,'0'0'248'0'0,"0"0"34"0"0,-1 1-29 0 0,1-1-64 0 0,-1 0-56 0 0,-1 1-46 0 0,-1 0-24 0 0,-6 4-159 0 0,7-5 103 0 0,1 1 35 0 0,-6 1 86 0 0,4-1-16 0 0,0 1 40 0 0,0-1 44 0 0,0 0 50 0 0,1 1 54 0 0,-1-1 61 0 0,1 1 64 0 0,0 0 71 0 0,1-2 49 0 0,1 0-286 0 0,0 0-57 0 0,0 0-49 0 0,0 1-42 0 0,-1-1 8 0 0,-3 3-23 0 0,2-1 28 0 0,1-1-183 0 0,-1 1 78 0 0,0-1 65 0 0,1 0 52 0 0,-1 0 136 0 0,0 1 452 0 0,3-1-518 0 0,0 1-68 0 0,0 0-93 0 0,0-1-67 0 0,0 0-32 0 0,2 2-127 0 0,0-1-12 0 0,-1-1-37 0 0,0 1-81 0 0,0-1-22 0 0,0 1-78 0 0,0-1-88 0 0,-1 0-97 0 0,0-1 217 0 0,-1 0-53 0 0,0 0-46 0 0,0 0-41 0 0,0 0-150 0 0,0 0-40 0 0,0 0-182 0 0,0 0-488 0 0</inkml:trace>
  <inkml:trace contextRef="#ctx0" brushRef="#br0" timeOffset="-38721.446">5312 1785 6144 0 0,'0'0'177'0'0,"0"0"66"0"0,0 0 127 0 0,0 0 57 0 0,0 0 12 0 0,0 0 29 0 0,0 0 118 0 0,0 0 57 0 0,0 0 12 0 0,0 0-27 0 0,0 0-118 0 0,0 0-276 0 0,0 0-48 0 0,0-1-41 0 0,0 1-34 0 0,0-2 34 0 0,1-1 84 0 0,0 1-113 0 0,0 1 54 0 0,6-5 324 0 0,-1-1-67 0 0,0 0-59 0 0,0-1-53 0 0,0 1-54 0 0,1 0-37 0 0,6-7 139 0 0,-4 6-141 0 0,-1 1-53 0 0,20-17 227 0 0,-15 15-194 0 0,-6 3-44 0 0,1 0 41 0 0,-2 2-14 0 0,3-2 166 0 0,-2 5-216 0 0,-6 1-11 0 0,-1 0-10 0 0,1 0-52 0 0,2-2-11 0 0,-2 1-2 0 0,0 1 16 0 0,0-1 38 0 0,5 0 162 0 0,-6 1-242 0 0,0 0 0 0 0,1 0 0 0 0,-1 0 0 0 0,0 0 0 0 0,0 0 0 0 0,1 0 0 0 0,-1 0 0 0 0,0 0 0 0 0,0 0 0 0 0,1 0 0 0 0,-1 1 0 0 0,0-1 0 0 0,0 0 0 0 0,1 0 0 0 0,-1 0 0 0 0,0 0 0 0 0,0 0 0 0 0,1 1 0 0 0,-1-1 0 0 0,0 0 0 0 0,0 0 0 0 0,0 0 0 0 0,0 0 0 0 0,1 1 0 0 0,-1-1 0 0 0,0 0 0 0 0,0 0 0 0 0,0 1 0 0 0,0-1 0 0 0,0 0 0 0 0,0 0 0 0 0,1 1-23 0 0,-1 3 205 0 0,0 0-79 0 0,-1 2-109 0 0,1-3-60 0 0,-1 0-39 0 0,0 4 102 0 0,-1-1-1 0 0,0 1 0 0 0,-1-1 0 0 0,1 0 0 0 0,-1 0 0 0 0,-2 4-19 0 0,-2 1 24 0 0,2 1 0 0 0,-1 0 0 0 0,2 1 0 0 0,-2 6-24 0 0,6-16 43 0 0,1 5-22 0 0,1-4 32 0 0,7 5 6 0 0,-7-8-55 0 0,-1 0 0 0 0,0 0 0 0 0,0-1 0 0 0,0 1 0 0 0,1 0 0 0 0,-1-1 0 0 0,0 1 0 0 0,1-1 0 0 0,-1 1 0 0 0,2-1-4 0 0,0 1 25 0 0,13 2-7 0 0,8-6 64 0 0,0-5-28 0 0,-10 1-87 0 0,-8 5-4 0 0,3-2-8 0 0,-2 0-52 0 0,-2 2-62 0 0,0-1-96 0 0,-1 0-49 0 0,1 0-99 0 0,-1 0-112 0 0,-1 2 211 0 0,-1-1-34 0 0,-1 2 224 0 0,11-9-1215 0 0</inkml:trace>
  <inkml:trace contextRef="#ctx0" brushRef="#br0" timeOffset="-37799.487">6012 1430 7656 0 0,'0'0'166'0'0,"0"0"29"0"0,0 0 14 0 0,0 0-62 0 0,0 0-4 0 0,0 0 57 0 0,0 0 176 0 0,0 0 320 0 0,0 0 28 0 0,0 0-2 0 0,0 0-22 0 0,0 0-275 0 0,0 0-83 0 0,0 0-73 0 0,-1-1-62 0 0,0 1-3 0 0,0-1-74 0 0,-3 0 124 0 0,2 1-51 0 0,-4 2 421 0 0,-1 1-81 0 0,1 1-74 0 0,0-1-68 0 0,0 2-59 0 0,-1 0-51 0 0,1 0-44 0 0,1 1-37 0 0,-6 5 120 0 0,-10 16 329 0 0,16-18-362 0 0,-11 19 168 0 0,2-1-117 0 0,2 2-100 0 0,3 1-79 0 0,7-25-140 0 0,-6 26 115 0 0,2 0-49 0 0,4 0-51 0 0,6 1-56 0 0,-2-19 12 0 0,2 6 20 0 0,7 3 43 0 0,-5-10-20 0 0,-3-6-11 0 0,1-1-36 0 0,2 3-96 0 0,1-3-138 0 0,3 0-224 0 0,-5-3 178 0 0,0-1 166 0 0,0 0-124 0 0,0-1-118 0 0,0-1-113 0 0,0-1-106 0 0,0 0-100 0 0,-1-1-94 0 0,0 0-88 0 0,3-5-891 0 0</inkml:trace>
  <inkml:trace contextRef="#ctx0" brushRef="#br0" timeOffset="-37145.702">6080 1313 8896 0 0,'6'-1'25'0'0,"0"1"87"0"0,2 0 178 0 0,-1 1 99 0 0,-6 0-350 0 0,-1-1-1 0 0,1 0 0 0 0,-1 0 1 0 0,1 1-1 0 0,-1-1 0 0 0,1 0 1 0 0,-1 0-1 0 0,1 1 0 0 0,-1-1 1 0 0,1 1-1 0 0,-1-1 0 0 0,0 0 1 0 0,1 1-1 0 0,-1-1 0 0 0,0 1 1 0 0,1-1-1 0 0,-1 1 0 0 0,0-1 1 0 0,0 1-1 0 0,1-1 0 0 0,-1 1 1 0 0,0 0-39 0 0,1 4 238 0 0,-2 3-48 0 0,-1 5 382 0 0,1 0-50 0 0,-3 15 510 0 0,-2 3-417 0 0,0 0-72 0 0,1-1-60 0 0,0 2-50 0 0,5-30-403 0 0,-12 55 562 0 0,5-28-347 0 0,0 0-45 0 0,3-15-115 0 0,-7 16 94 0 0,9-25-131 0 0,0 1 1 0 0,0-1 0 0 0,0 1 0 0 0,1 0 0 0 0,0 0-1 0 0,-1 2-48 0 0,2-1 117 0 0,-1-1-52 0 0,-2 13 10 0 0,2-12-29 0 0,0-1 40 0 0,0 0 59 0 0,0 0 76 0 0,1-2-22 0 0,-1 1 47 0 0,1-1 53 0 0,0 0 57 0 0,2-6-251 0 0,3-5-46 0 0,-2 2-6 0 0,4-2 6 0 0,0 2-43 0 0,-5 4-16 0 0,-1-1-1 0 0,1 1 1 0 0,0 0 0 0 0,-1 0-1 0 0,0-1 1 0 0,1 1 0 0 0,-1-1 0 0 0,0 1-1 0 0,1-1 1 0 0,9-18 53 0 0,0 0-41 0 0,5-7-55 0 0,0 0-58 0 0,0 1-46 0 0,3 1-35 0 0,-16 21 161 0 0,16-20-154 0 0,-8 10-81 0 0,1 0-1 0 0,11-9 257 0 0,-7 9-115 0 0,2 2 50 0 0,-13 9 24 0 0,-1-1 26 0 0,7-5-5 0 0,-3 5-28 0 0,5-1-41 0 0,-8 5 35 0 0,-1 7 37 0 0,-2 5 22 0 0,-2-9-1 0 0,0 0-1 0 0,-1 0 0 0 0,1 0 0 0 0,-1 0 0 0 0,0 0 1 0 0,1 0-1 0 0,-1 0-3 0 0,-1 2 23 0 0,0-1 1 0 0,-1 0-1 0 0,1 1 1 0 0,-1-1-1 0 0,0 0 1 0 0,-2 3-24 0 0,-23 21 177 0 0,8-10-91 0 0,3-3-61 0 0,5-6-2 0 0,1-1 43 0 0,-18 16 153 0 0,14-9-155 0 0,11-6 62 0 0,3-7-83 0 0,1 1 1 0 0,-1-1-1 0 0,1 1 1 0 0,0-1-1 0 0,0 1 0 0 0,0-1 1 0 0,1 1-1 0 0,-1-1 1 0 0,0 0-1 0 0,1 1-43 0 0,1 5 100 0 0,2-1-48 0 0,11 12 173 0 0,6-4-49 0 0,1-4-79 0 0,0-2-107 0 0,-20-8-155 0 0,0 0 33 0 0,1 0-17 0 0,0 1 70 0 0,1-1 60 0 0,-1 0 51 0 0,0 0 53 0 0,0 0 40 0 0,11 4 603 0 0,-9-4-575 0 0,-3-1-130 0 0,0 0-35 0 0,0 1-41 0 0,0-1-47 0 0,0 0-50 0 0,0 0-57 0 0,0 0-63 0 0,0 1-66 0 0,0-2-73 0 0,0 1-77 0 0,0 0-84 0 0,0 0-88 0 0,0 0-94 0 0,0-1-98 0 0,0 1-105 0 0,0-1-109 0 0,1 0-1138 0 0,1-1-1245 0 0</inkml:trace>
  <inkml:trace contextRef="#ctx0" brushRef="#br0" timeOffset="-34388.332">6641 1524 5136 0 0,'-6'0'52'0'0,"-2"-1"122"0"0,10 1-107 0 0,6-2-40 0 0,-8 2 19 0 0,0 0 88 0 0,1-1 78 0 0,-1 1 73 0 0,1 0 80 0 0,-1 0 62 0 0,1 0 50 0 0,0 0 43 0 0,0-1 587 0 0,1 1 798 0 0,-2 0-1115 0 0,1 1-35 0 0,-1-1-76 0 0,1 1-91 0 0,-1-1-342 0 0,0 0-36 0 0,0 1-40 0 0,1-1-43 0 0,-1 1-47 0 0,0 0-49 0 0,0-1 51 0 0,0 0-14 0 0,0 0-4 0 0,0 0 0 0 0,0 0 0 0 0,0 0 0 0 0,0 0 0 0 0,0 0 10 0 0,0 0 46 0 0,0 0 22 0 0,0 0 2 0 0,0 0-2 0 0,0 0-4 0 0,0 0-2 0 0,0 0 0 0 0,0 0-2 0 0,0 0-6 0 0,0 0-7 0 0,0 0-1 0 0,0 0-6 0 0,0 0-29 0 0,0 0-12 0 0,0 0-1 0 0,0 0-1 0 0,0 0-6 0 0,1 1 5 0 0,4 3 20 0 0,-4-3 1 0 0,-1-1-22 0 0,0 0-5 0 0,0 0 0 0 0,0 0 7 0 0,0 0 28 0 0,0 0 11 0 0,0 0 2 0 0,0 0-6 0 0,0 0-29 0 0,0 0-10 0 0,0 0 69 0 0,1 0-77 0 0,0-1-82 0 0,2 2-226 0 0,-2-1 230 0 0,0 1 75 0 0,-1-1 19 0 0,1 1 36 0 0,-1-1 41 0 0,1 1 47 0 0,0 0 51 0 0,-1 0 55 0 0,1 0 61 0 0,-1 0 65 0 0,1 0-375 0 0,-1-1 19 0 0,0 0-6 0 0,0 0 8 0 0,0 0-25 0 0,0 0-97 0 0,3 2 41 0 0,-3-2 57 0 0,0 0 11 0 0,0 0 2 0 0,0 0 4 0 0,0 0 2 0 0,0 0 3 0 0,0 0 10 0 0,0 0 3 0 0,0 0 0 0 0,0 0-1 0 0,0 0-6 0 0,0 0-1 0 0,0 0 0 0 0,0 0-1 0 0,0 0-6 0 0,0 1-6 0 0,0 4-49 0 0,0-4 47 0 0,-2 0-44 0 0,0 0-2 0 0,-3 10 7 0 0,5-8-36 0 0,0-2-22 0 0,0 0 64 0 0,-1 2-22 0 0,-1-1-10 0 0,1 2 11 0 0,1-3 32 0 0,-1 0-43 0 0,1 0 1 0 0,-1 0 0 0 0,1-1-1 0 0,-1 1 1 0 0,0 0 0 0 0,1 0-1 0 0,-1-1 1 0 0,0 1 0 0 0,0-1-1 0 0,1 1 1 0 0,-1 0 0 0 0,0-1-1 0 0,0 0 1 0 0,0 1 0 0 0,0-1-1 0 0,-10 6 11 0 0,-16 4 136 0 0,26-9-125 0 0,-9 5 24 0 0,10-6-47 0 0,0 0 1 0 0,-1 0-1 0 0,1 0 0 0 0,0 0 1 0 0,-1 0-1 0 0,1 0 0 0 0,0 0 1 0 0,-1 0-1 0 0,1 1 1 0 0,0-1-1 0 0,-1 0 0 0 0,1 0 1 0 0,0 0-1 0 0,-1 0 1 0 0,1-1-1 0 0,0 1 0 0 0,-1 0 1 0 0,1 0-1 0 0,0 0 0 0 0,-1 0 1 0 0,1 0-1 0 0,0 0 1 0 0,0 0-1 0 0,-1-1 0 0 0,1 1 1 0 0,0 0 0 0 0,-2 1-59 0 0,1-1 58 0 0,0 1 1 0 0,0 0-1 0 0,0-1 0 0 0,0 1 0 0 0,0 0 1 0 0,0-1-1 0 0,0 1 0 0 0,0-1 0 0 0,0 0 1 0 0,0 1-1 0 0,0-1 0 0 0,0 0 0 0 0,0 0 1 0 0,0 0-1 0 0,-1 1 0 0 0,1-1 1 0 0,-2 1-56 0 0,3 0 50 0 0,0-1 6 0 0,0 0 0 0 0,-1 1-1 0 0,1-1 1 0 0,0 1 0 0 0,0-1-1 0 0,0 1 1 0 0,1-1 0 0 0,-1 0-1 0 0,0 1 1 0 0,0-1 0 0 0,0 1-1 0 0,0-1 1 0 0,0 1 0 0 0,0-1-1 0 0,1 0 1 0 0,-1 1 0 0 0,0-1-1 0 0,0 0 1 0 0,0 1 0 0 0,1-1-1 0 0,-1 0 1 0 0,0 1 0 0 0,1-1-1 0 0,-1 0 1 0 0,0 1 0 0 0,1-1-1 0 0,-1 0 1 0 0,0 0 0 0 0,1 1-1 0 0,-1-1 1 0 0,1 0 0 0 0,-1 0-1 0 0,0 0 1 0 0,1 0 0 0 0,-1 1-1 0 0,1-1 1 0 0,-1 0 0 0 0,0 0-1 0 0,1 0 1 0 0,-1 0 0 0 0,1 0-1 0 0,-1 0 1 0 0,1 0 0 0 0,-1 0-1 0 0,1 0 1 0 0,-1-1 0 0 0,1 1 0 0 0,2 0-23 0 0,5-1-7 0 0,8-2 29 0 0,2 0 1 0 0,-16 3 0 0 0,0-1 0 0 0,-1 1 0 0 0,1 0 0 0 0,0-1 0 0 0,0 1 0 0 0,-1-1 0 0 0,1 1 0 0 0,0-1 0 0 0,0-1 0 0 0,0 2 0 0 0,0-1 0 0 0,0 0 0 0 0,0 1 0 0 0,0-1 0 0 0,0 1-1 0 0,0 0 1 0 0,0-1 0 0 0,0 1 0 0 0,2 0 0 0 0,13-2 16 0 0,9-5 107 0 0,-9 4-78 0 0,-1 1-46 0 0,4-1-46 0 0,-9 2 8 0 0,-3 1 40 0 0,-4 0 0 0 0,0 0 1 0 0,0 0-1 0 0,0-1 1 0 0,0 1-1 0 0,0-1 1 0 0,0 0-1 0 0,0 0-1 0 0,-1 0 47 0 0,0 1-41 0 0,2 1 6 0 0,1-1 30 0 0,1 0-32 0 0,2 4-10 0 0,-9-4 0 0 0,1 0 0 0 0,-1 1 0 0 0,1-1 0 0 0,-1 0 0 0 0,1 1 0 0 0,0-1 0 0 0,-1 1 0 0 0,1-1 0 0 0,-1 1 0 0 0,0-1 0 0 0,1 1 0 0 0,-1-1 0 0 0,1 1 0 0 0,-1-1 0 0 0,0 1 0 0 0,1-1 0 0 0,-1 1 0 0 0,0 0 0 0 0,-1 3 0 0 0,1-3 0 0 0,0 2-1 0 0,0 0-1 0 0,-1 0 0 0 0,1 0 0 0 0,-1 0 0 0 0,0 0 1 0 0,1 0-1 0 0,-1 0 0 0 0,-1 0 0 0 0,1 0 2 0 0,-2 2 8 0 0,1-1-1 0 0,-1 1 1 0 0,0-1 0 0 0,0 0-1 0 0,-2 1-7 0 0,-6 6 57 0 0,0 0-1 0 0,-1-1 0 0 0,-5 3-56 0 0,4-4 49 0 0,-49 38-158 0 0,-40 31 21 0 0,98-73 67 0 0,9-1-22 0 0,-3-3 34 0 0,0 0 0 0 0,0 0 0 0 0,1 0-1 0 0,-1 0 1 0 0,0 0 0 0 0,1-1 0 0 0,-1 1 0 0 0,2 0 9 0 0,35-1 2 0 0,-23 0-6 0 0,3 0 9 0 0,10-2 59 0 0,19 0 59 0 0,47 0-123 0 0,-94 2-268 0 0,0 0 103 0 0,0 0 91 0 0,0 0 76 0 0,0-1 80 0 0,0 1 63 0 0,3-1 430 0 0,-3 1-417 0 0,1 0-62 0 0,-1-1-89 0 0,0 1-115 0 0,0 0-41 0 0,0 0-70 0 0,0 0-79 0 0,-1 0-86 0 0,1 0-7 0 0,0 0-70 0 0,-1 0-74 0 0,0 0-79 0 0,1 0-84 0 0,-1 0-87 0 0,1 0-92 0 0,-1 0-97 0 0,-5-3-970 0 0</inkml:trace>
  <inkml:trace contextRef="#ctx0" brushRef="#br0" timeOffset="-34070.075">6438 1769 9152 0 0,'5'0'-3'0'0,"0"0"105"0"0,0 0 86 0 0,1 1 67 0 0,1-1 174 0 0,11 1 664 0 0,-12-1-760 0 0,0-1-59 0 0,-4 1-180 0 0,1-1-34 0 0,0 0 230 0 0,0 1-41 0 0,4-1 142 0 0,-1 1-113 0 0,0 0-77 0 0,7-1 150 0 0,-8 0-166 0 0,15-3 331 0 0,0 0-93 0 0,1 1-85 0 0,-1-1-76 0 0,1 2-70 0 0,0-1-59 0 0,-1 1-52 0 0,1 0-44 0 0,-18 1-100 0 0,-1 1 39 0 0,5 0 79 0 0,-2-1-13 0 0,-2 1-65 0 0,0 0-48 0 0,-1 0-65 0 0,1-1-37 0 0,-1 1-64 0 0,1 0-73 0 0,-1-1-81 0 0,-1 1 41 0 0,0 0-54 0 0,1 0-50 0 0,-1 0-42 0 0,0 0-147 0 0,1 0-43 0 0,0 0-177 0 0,1 0-478 0 0</inkml:trace>
  <inkml:trace contextRef="#ctx0" brushRef="#br0" timeOffset="-33779.683">6919 1698 9648 0 0,'5'0'261'0'0,"0"-1"-76"0"0,3 1 5 0 0,6-1-9 0 0,-8 0-76 0 0,0 0 63 0 0,0 0 92 0 0,-2 1-69 0 0,-1-1 40 0 0,0 1 46 0 0,1-1 51 0 0,4 0 307 0 0,1 0-55 0 0,-1 1-51 0 0,0-1-49 0 0,1 0-45 0 0,-1 1-44 0 0,0-1-39 0 0,0 1-38 0 0,2 0 19 0 0,0 0-45 0 0,0 0-40 0 0,0 0-33 0 0,2 1 3 0 0,0 0-33 0 0,26 3 254 0 0,-8-1-273 0 0,1 0-46 0 0,0-2-47 0 0,1 0-46 0 0,-30-1-65 0 0,4 0 69 0 0,-3-1-66 0 0,0 1-78 0 0,-1 0-112 0 0,-1 0-10 0 0,1-1-79 0 0,-1 1-90 0 0,1 0-100 0 0,-1 0-111 0 0,0 0-123 0 0,0 0 321 0 0,0 0-36 0 0,-1 0-35 0 0,1 0-37 0 0,0 0-1647 0 0,0 0-1236 0 0</inkml:trace>
  <inkml:trace contextRef="#ctx0" brushRef="#br0" timeOffset="-33157.051">7499 1555 7456 0 0,'58'-4'166'0'0,"-48"3"-97"0"0,-3 1-25 0 0,-4-1 14 0 0,-1 0 31 0 0,-2 0 53 0 0,0 0-4 0 0,0 1-6 0 0,0 0 54 0 0,0 0 163 0 0,3-1 303 0 0,7-3 20 0 0,-10 3 196 0 0,-1-5 1033 0 0,0 4-1076 0 0,1 0 80 0 0,0 2-411 0 0,0 0 34 0 0,1 1 38 0 0,0 1 43 0 0,-1 1-402 0 0,-1 1-43 0 0,-4 4 21 0 0,-1-1-50 0 0,-5 7 92 0 0,-8 22 252 0 0,3-8-139 0 0,5 1-42 0 0,9-25-247 0 0,1 0 1 0 0,1 1-1 0 0,-1-1 1 0 0,1 1-1 0 0,-1 3-51 0 0,1-3 36 0 0,1-1 0 0 0,-1 1 0 0 0,1-1 0 0 0,0 1 0 0 0,0-1 0 0 0,2 3-36 0 0,0 2 29 0 0,-2-8-10 0 0,-1 1 0 0 0,1 0 0 0 0,0 0 1 0 0,0-1-1 0 0,0 1 0 0 0,1 0 0 0 0,-1-1 0 0 0,0 1 1 0 0,1-1-20 0 0,5 5 48 0 0,-3-4 54 0 0,-1 1-38 0 0,-2-2-51 0 0,0 0 0 0 0,0-1 0 0 0,0 1 0 0 0,0 0 0 0 0,1 0 0 0 0,-1-1 1 0 0,0 1-1 0 0,1-1 0 0 0,-1 1 0 0 0,0-1 0 0 0,1 1 0 0 0,-1-1-13 0 0,7 0 135 0 0,-3-1-28 0 0,0 0 32 0 0,-2 1-125 0 0,3 0-6 0 0,5-6 80 0 0,11-7 47 0 0,-3-2-108 0 0,-14 10-10 0 0,2-1 36 0 0,9 0-59 0 0,-13 4 6 0 0,-2 1 0 0 0,0 1 0 0 0,0-1 0 0 0,0 0 0 0 0,1 1 0 0 0,-1-1 0 0 0,0 1 0 0 0,0-1 0 0 0,0 1 0 0 0,0 0 0 0 0,1-1 0 0 0,-1 1 0 0 0,0 0 0 0 0,0 0 0 0 0,2 0 0 0 0,0-1 0 0 0,13 0 0 0 0,-11 2-11 0 0,0 0-1 0 0,1 1 1 0 0,-1-1-1 0 0,0 1 1 0 0,0 1-1 0 0,0-1 1 0 0,4 3 11 0 0,6 2 8 0 0,1 0-39 0 0,1-2 37 0 0,18 1 105 0 0,1-5 112 0 0,-2-3 84 0 0,-31 2-276 0 0,0-1-1 0 0,0 1 0 0 0,0-1 1 0 0,0 0-1 0 0,-1 0 1 0 0,1 0-1 0 0,2-1-30 0 0,-3 1 28 0 0,-1-1-1 0 0,1 1 1 0 0,0 0 0 0 0,0-1 0 0 0,-1 1 0 0 0,1-1-1 0 0,-1 1 1 0 0,1-1 0 0 0,-1 0 0 0 0,0 1 0 0 0,1-1-1 0 0,-1 0 1 0 0,0 0 0 0 0,0 0 0 0 0,-1 0-1 0 0,2-1-27 0 0,0-15 167 0 0,-4-8-93 0 0,-9-15 122 0 0,-6 2-16 0 0,5 15-134 0 0,6 13-87 0 0,-2 1-70 0 0,-1-1-67 0 0,-15-12-302 0 0,15 15 342 0 0,5 4 89 0 0,4 4-159 0 0,0 0 56 0 0,-1 0 48 0 0,1-1 40 0 0,-1 0 23 0 0,-2-2 90 0 0,2 2-82 0 0,1-1-61 0 0,-1 2 1 0 0,1-1-34 0 0,-1 0-39 0 0,1 1-42 0 0,-1-1-68 0 0,1 1-60 0 0,0-1-66 0 0,-1 0-71 0 0,1 1-78 0 0,0-1-82 0 0,0 1-89 0 0,0 0-93 0 0,0-1 382 0 0,0 1-52 0 0,0 0-46 0 0,0-1-40 0 0,0 1-159 0 0,0-1-40 0 0,0 1-193 0 0,0-1-523 0 0</inkml:trace>
  <inkml:trace contextRef="#ctx0" brushRef="#br0" timeOffset="-32829.32">8165 1518 8176 0 0,'0'0'182'0'0,"0"0"29"0"0,0 0 13 0 0,1 1-52 0 0,1 4-113 0 0,1-1-13 0 0,-1 1 88 0 0,0 0 78 0 0,-1 0 70 0 0,1 0 59 0 0,-1 1 52 0 0,-1-1 42 0 0,1 1 33 0 0,-1 28 2348 0 0,0-26-2266 0 0,-1-1-52 0 0,1 0-61 0 0,0 0-88 0 0,-1 0-105 0 0,1-1-122 0 0,0 9 275 0 0,0-1-61 0 0,-1 1-53 0 0,0 0-47 0 0,1 0-36 0 0,-1 0-34 0 0,1 15 96 0 0,2 0-24 0 0,-1-23-200 0 0,0-1 0 0 0,1 0-1 0 0,0 0 1 0 0,0 0 0 0 0,3 6-38 0 0,-3-8 21 0 0,0 0 1 0 0,1 0-1 0 0,0 0 0 0 0,0 0 0 0 0,0 0 0 0 0,0 0 1 0 0,0-1-1 0 0,1 1-21 0 0,0-1 41 0 0,0 0-1 0 0,0 0 1 0 0,0-1 0 0 0,1 1-1 0 0,1 0-40 0 0,8 3 47 0 0,-5-3 32 0 0,-1-1-1 0 0,1 1 1 0 0,7 0-79 0 0,0-2 36 0 0,0-2-72 0 0,-2-2-101 0 0,-8 1 22 0 0,0-1-37 0 0,-5 2 38 0 0,0 0 34 0 0,4-3-156 0 0,-4 2 105 0 0,0 1-78 0 0,0-1-6 0 0,0 1-65 0 0,0 0-78 0 0,0 0-87 0 0,-1 0 27 0 0,0 0-61 0 0,1 0-54 0 0,-1 0-47 0 0,1 0-170 0 0,-1 0-45 0 0,1 0-206 0 0,-1-1-549 0 0</inkml:trace>
  <inkml:trace contextRef="#ctx0" brushRef="#br0" timeOffset="-32626.269">7979 1536 11616 0 0,'12'-4'242'0'0,"0"2"61"0"0,0-1 50 0 0,0 1 42 0 0,12-2 467 0 0,15-1 644 0 0,-22 3-885 0 0,0 0-37 0 0,1 0-75 0 0,-3 1-136 0 0,1-1-97 0 0,-1 1-114 0 0,-7 0-130 0 0,0 0-35 0 0,9-1 225 0 0,2 0-70 0 0,3 1-36 0 0,12-1-13 0 0,-12 1-36 0 0,-13 0-133 0 0,0 1 53 0 0,28-4 180 0 0,-26 3-207 0 0,-5 0-25 0 0,-1 0-37 0 0,3-1-120 0 0,0 0-106 0 0,-4 1 119 0 0,0 0-33 0 0,1-1-35 0 0,-1 1-38 0 0,-2 0 104 0 0,0 1 43 0 0,0-1-3 0 0,-1 1-39 0 0,0-1 0 0 0,0 1-39 0 0,1 0-44 0 0,-1-1-49 0 0,0 1-53 0 0,0 0-49 0 0,1 0-45 0 0,-1-1-37 0 0,1 1-149 0 0,-1 0-38 0 0,1-1-178 0 0,1 1-488 0 0,-3 0 1374 0 0</inkml:trace>
  <inkml:trace contextRef="#ctx0" brushRef="#br0" timeOffset="-32355.512">8530 1353 10224 0 0,'-2'0'-49'0'0,"0"0"46"0"0,-2 0 42 0 0,0-1 37 0 0,-1 1 91 0 0,1-1 42 0 0,8 0 230 0 0,13 1-208 0 0,-11 0-287 0 0,0 0 42 0 0,0 1 40 0 0,0 0 36 0 0,5 1 160 0 0,0 1 111 0 0,-1 0 41 0 0,0 1 53 0 0,22 10 1127 0 0,-18-8-919 0 0,-1 0-94 0 0,-7-3-317 0 0,1 0-37 0 0,0 1 177 0 0,0 0 1 0 0,0 0 0 0 0,-1 0 0 0 0,5 4-365 0 0,12 12 927 0 0,-4-2-221 0 0,-2 0-91 0 0,-13-13-467 0 0,2 1 108 0 0,-2 0 0 0 0,1 0-1 0 0,-1 0 1 0 0,4 7-256 0 0,4 13 616 0 0,-3-4-173 0 0,-1 1-87 0 0,-6-14-250 0 0,0-4-13 0 0,-1 0 0 0 0,0 0-1 0 0,0 0 1 0 0,0 1 0 0 0,-1-1-1 0 0,0 3-92 0 0,-2 20 319 0 0,-3-6-106 0 0,-1-1-61 0 0,5-17-116 0 0,0 0-1 0 0,-1 0 0 0 0,0 0 0 0 0,0-1 0 0 0,0 1 1 0 0,-1 0-1 0 0,-1 1-35 0 0,-1 1 42 0 0,0-1 1 0 0,0 0-1 0 0,0 0 1 0 0,-3 1-43 0 0,-25 16 94 0 0,1-6-73 0 0,17-10-62 0 0,-6 4 88 0 0,3-1-57 0 0,6-4-90 0 0,3 0-74 0 0,-1-1-106 0 0,1-1-51 0 0,1 1-103 0 0,0-1-115 0 0,4-2 228 0 0,0 1-35 0 0,1-2-168 0 0,0 1-80 0 0,1 0-70 0 0,-1 0-61 0 0,0 0-217 0 0,0 0-60 0 0,-1 1-262 0 0,-2 0-701 0 0</inkml:trace>
  <inkml:trace contextRef="#ctx0" brushRef="#br0" timeOffset="-30989.489">8149 1564 4688 0 0,'0'0'133'0'0,"0"0"-30"0"0,0 0 5 0 0,0 0-104 0 0,0 0 75 0 0,1-1 67 0 0,0 1 58 0 0,1-2 250 0 0,0 1 107 0 0,1 0 56 0 0,4-3 891 0 0,-6 3-1079 0 0,1-1-38 0 0,-1 2-43 0 0,0-1-66 0 0,0 0-79 0 0,-1 1-93 0 0,1-5 390 0 0,2 0-45 0 0,15-17 1470 0 0,-17 22-1384 0 0,-1 0-69 0 0,1 0-66 0 0,-1 1-60 0 0,0 0-56 0 0,0 0-51 0 0,0 1-47 0 0,1-1-43 0 0,-1 3 14 0 0,-1-1-78 0 0,1 2-59 0 0,0 2-76 0 0,-1 0-11 0 0,1-3 86 0 0,0-1 73 0 0,0-2 96 0 0,1 5-102 0 0,-1 0-1 0 0,1 0 1 0 0,-1 0-1 0 0,-1 0 1 0 0,1 0-1 0 0,-1 0 1 0 0,-1 5-92 0 0,-3 6 153 0 0,-3-3-76 0 0,7-11-31 0 0,4 1-39 0 0,-1 0 5 0 0,-1 0 30 0 0,1 5-93 0 0,-2-6 8 0 0,1-1-41 0 0,-1 0-70 0 0,1 0-82 0 0,0-1-99 0 0,-1 1-117 0 0,0-2 72 0 0,1 1-62 0 0,-1-1-53 0 0,0 0-48 0 0,0 1-161 0 0,0-1-47 0 0,0 0-195 0 0,0 0-523 0 0</inkml:trace>
  <inkml:trace contextRef="#ctx0" brushRef="#br0" timeOffset="-29943.459">8239 1569 6208 0 0,'0'0'182'0'0,"0"0"48"0"0,0 0 90 0 0,0 0 37 0 0,0 0 10 0 0,-1 0-70 0 0,1-1-41 0 0,-2-1 155 0 0,-1 0-118 0 0,-4-6 361 0 0,6 6-311 0 0,-1-2-36 0 0,1-1 53 0 0,0-1 123 0 0,0-3 295 0 0,0-3 267 0 0,0 8-738 0 0,0 0-33 0 0,-1-2 101 0 0,1 1-58 0 0,0 0-53 0 0,0 0-45 0 0,1-2 26 0 0,0-1-55 0 0,1-16 289 0 0,1 14-219 0 0,2-19 299 0 0,-1 19-279 0 0,-1 4-121 0 0,-2 2 20 0 0,0 1 60 0 0,0 0 75 0 0,-2 2 92 0 0,2 2-332 0 0,-2 1-47 0 0,-5 9 18 0 0,2 0 59 0 0,2-1 80 0 0,0-1 1 0 0,1 0 0 0 0,0 1-1 0 0,0 5-184 0 0,-1 1 124 0 0,1-8-102 0 0,1-7-15 0 0,1 0 0 0 0,-1 1 0 0 0,1-1 0 0 0,0 0 0 0 0,-1 1 0 0 0,1-1-1 0 0,0 0 1 0 0,0 1 0 0 0,0-1 0 0 0,0 0 0 0 0,0 1 0 0 0,0 0-7 0 0,1 1 7 0 0,-1 1 0 0 0,0 0 0 0 0,0-1 0 0 0,-1 1-1 0 0,1 0 1 0 0,-1 0-7 0 0,-1 7 3 0 0,1-7-30 0 0,0 1-62 0 0,1 0-89 0 0,-1 0-62 0 0,0-1-101 0 0,1 0-118 0 0,-1-1 180 0 0,1-1-37 0 0,-2 9-805 0 0</inkml:trace>
  <inkml:trace contextRef="#ctx0" brushRef="#br0" timeOffset="-23378.291">9485 4621 5408 0 0,'0'0'124'0'0,"0"0"17"0"0,0 0 10 0 0,0 0-9 0 0,0 0-36 0 0,0 0-12 0 0,0 0-4 0 0,0 0 20 0 0,0 0 96 0 0,0 0 39 0 0,0 0 10 0 0,0 0-5 0 0,0 0-20 0 0,0 0-6 0 0,0 0 0 0 0,0 0-15 0 0,0 0-61 0 0,0 0-27 0 0,0 0-7 0 0,0 0-2 0 0,0-2 60 0 0,1-2-78 0 0,1-8 0 0 0,-2 11-229 0 0,1 0 44 0 0,-1 0 40 0 0,1-1 39 0 0,-1 1 37 0 0,1 0 35 0 0,-1-3 158 0 0,1 2 24 0 0,-1-1 61 0 0,1 1 54 0 0,-1-1 47 0 0,0 1 43 0 0,1 0 34 0 0,-1-2 563 0 0,0 1 844 0 0,0 4-765 0 0,0 1-410 0 0,0 22-133 0 0,0 1-90 0 0,-1-2-89 0 0,-1 1-83 0 0,0-1-81 0 0,0 0-78 0 0,0 1-73 0 0,-1-1-70 0 0,-2 29 49 0 0,-1 6-66 0 0,3-28 52 0 0,2-20-71 0 0,0 0-33 0 0,0-2-24 0 0,1 1-37 0 0,0-1-41 0 0,0 1-47 0 0,0-5-169 0 0,0 5-450 0 0,0-5 355 0 0,-1-1-53 0 0,1 2-274 0 0,-1-2 346 0 0,1-1-39 0 0,-1-1-984 0 0</inkml:trace>
  <inkml:trace contextRef="#ctx0" brushRef="#br0" timeOffset="-22776.122">9943 4570 8952 0 0,'0'0'183'0'0,"0"0"-64"0"0,1 0-55 0 0,-1 0-43 0 0,1 1-53 0 0,3-1-137 0 0,-3 0 151 0 0,0 1 65 0 0,0-1 97 0 0,0 0-23 0 0,-1 0 36 0 0,1 1 40 0 0,-1-1 44 0 0,0 0 49 0 0,1 0 51 0 0,-1 1 56 0 0,0-1 60 0 0,0 6-30 0 0,0 0-37 0 0,1 8 296 0 0,1 3 13 0 0,1 8 219 0 0,-1-9-369 0 0,0 0-109 0 0,1 3-24 0 0,0 10 69 0 0,-2-19-336 0 0,2 9 14 0 0,0-1-41 0 0,1 3-24 0 0,-1 0-41 0 0,-2-15-34 0 0,0 0 0 0 0,0-1 0 0 0,1 0-1 0 0,-1 1 1 0 0,1-1 0 0 0,2 3-23 0 0,4 11 36 0 0,-4 1-33 0 0,-2-5-13 0 0,5 20 125 0 0,-4-22-147 0 0,-1-4-59 0 0,0 1-76 0 0,0-1-94 0 0,0 0-111 0 0,-2-8 345 0 0,0 1-44 0 0,0-1-44 0 0,0 0-41 0 0,0 1-40 0 0,1-1-39 0 0,-1 0-37 0 0,0 0-35 0 0,0 2-405 0 0,-1-1-122 0 0,1 0-108 0 0,0 0-95 0 0,-1 1-909 0 0,-1 1-1097 0 0</inkml:trace>
  <inkml:trace contextRef="#ctx0" brushRef="#br0" timeOffset="-22195.558">9072 4798 7200 0 0,'0'0'165'0'0,"0"0"22"0"0,0 0 6 0 0,-1 0-28 0 0,3 0 465 0 0,0 0-70 0 0,0 0-177 0 0,0 0-36 0 0,3-1 253 0 0,1 1-114 0 0,1 1-98 0 0,0-1-99 0 0,0 0-57 0 0,5 0 66 0 0,16 3 271 0 0,-21-2-337 0 0,0 0 68 0 0,10 3 142 0 0,8 0 123 0 0,-1-1 0 0 0,-8 0-85 0 0,5 2-187 0 0,1-2-87 0 0,-2-1-73 0 0,26-1 111 0 0,-44-1-180 0 0,0 1-42 0 0,0-1-39 0 0,0 0-33 0 0,3 1-157 0 0,5-2-463 0 0,-10 0 458 0 0,1 1 114 0 0,0-1 88 0 0,2 1 214 0 0,-2-1-173 0 0,0 1-57 0 0,-1 0-32 0 0,1 0-39 0 0,-1 0-46 0 0,1 0-27 0 0,-1 0-46 0 0,1 0-50 0 0,-1 0-54 0 0,1 0-58 0 0,-1 0-63 0 0,1 0-68 0 0,-1 0-71 0 0,0 0 268 0 0,0 0-41 0 0,0 0-458 0 0,0 0-301 0 0,0 0-713 0 0</inkml:trace>
  <inkml:trace contextRef="#ctx0" brushRef="#br0" timeOffset="-21883.13">9273 4712 7400 0 0,'1'0'72'0'0,"0"0"1"0"0,1 0 0 0 0,-1 0-1 0 0,0 0 1 0 0,0 0 0 0 0,0 0-1 0 0,1 0 1 0 0,-1 0 0 0 0,0 0 0 0 0,0 0-1 0 0,0 1 1 0 0,0-1 0 0 0,1 0-1 0 0,-1 1 1 0 0,0-1 0 0 0,0 1-1 0 0,0 0-72 0 0,13 6 655 0 0,-2 0 50 0 0,-4-3-51 0 0,-2 0-306 0 0,1-1-36 0 0,7 5 300 0 0,20 12 601 0 0,-28-16-1060 0 0,4 4 188 0 0,4 5 272 0 0,-10-3-256 0 0,-4-4-148 0 0,-2 1-63 0 0,-2-1-33 0 0,-3 3 74 0 0,0-1-34 0 0,-10 7 64 0 0,-5 1-81 0 0,4-7-98 0 0,-1-2-35 0 0,-2 1-56 0 0,7 0-63 0 0,3-2-69 0 0,-1-1-111 0 0,10-4 202 0 0,-3 2-25 0 0,2-1 25 0 0,1-1-77 0 0,-1 1-107 0 0,2-2 89 0 0,0 1-39 0 0,0 0-144 0 0,-1-1-84 0 0,1 0-96 0 0,0 0-104 0 0,1 0 343 0 0,0 0-40 0 0,0 0-456 0 0,0 0-301 0 0,0 0-710 0 0</inkml:trace>
  <inkml:trace contextRef="#ctx0" brushRef="#br0" timeOffset="-21066.222">9898 4832 7520 0 0,'0'0'217'0'0,"0"0"-88"0"0,0 0 37 0 0,0 0 4 0 0,0 0 130 0 0,0 0 240 0 0,0 0 18 0 0,0 0-22 0 0,0 0-100 0 0,0 0-42 0 0,0 0-8 0 0,0 0-209 0 0,0 0-39 0 0,0 0 41 0 0,1 0-89 0 0,3 0-23 0 0,-3 0 15 0 0,7 0 264 0 0,0-1-44 0 0,0 1-40 0 0,1-1-39 0 0,8 0 141 0 0,1 0-113 0 0,30 0 197 0 0,25-3 302 0 0,-31 1-341 0 0,-1 0-61 0 0,0 1-93 0 0,-2 0-75 0 0,68-1 205 0 0,-61 2-186 0 0,-21 0-75 0 0,-5 1-59 0 0,1 1-62 0 0,0-1-2 0 0,-12 0-8 0 0,0 0 1 0 0,-1 0-1 0 0,1 1 0 0 0,4 1 7 0 0,-12-2-205 0 0,0 0 63 0 0,-1 1 53 0 0,1-1 45 0 0,1 0 50 0 0,2 2 138 0 0,-3-2-167 0 0,0 1-77 0 0,0-1-5 0 0,0 0-43 0 0,-1 0-46 0 0,1 1-52 0 0,0-1-82 0 0,-1 0-73 0 0,1 0-79 0 0,-1 0-86 0 0,0 1-93 0 0,1-1-99 0 0,-1 0-106 0 0,0 0-113 0 0,0 0-838 0 0,0 0-1020 0 0</inkml:trace>
  <inkml:trace contextRef="#ctx0" brushRef="#br0" timeOffset="-20524.291">10519 4798 8032 0 0,'3'0'89'0'0,"1"0"-154"0"0,-3 0 88 0 0,1 0 43 0 0,0 0 41 0 0,0 0 55 0 0,2 0 67 0 0,0 0 74 0 0,-3 0-182 0 0,-1 0 138 0 0,0 0 225 0 0,0 0 18 0 0,0 0-5 0 0,0 0-28 0 0,0 0-11 0 0,0 0-209 0 0,0 0-47 0 0,1 1-43 0 0,0-1-35 0 0,0 2 32 0 0,5 4 65 0 0,-4-4-63 0 0,0 2 151 0 0,-2 0-40 0 0,-2 3 75 0 0,-2 1-44 0 0,-2 5 166 0 0,5-6-122 0 0,2 0-126 0 0,-1 0 0 0 0,1-1 1 0 0,-1 1-1 0 0,-1 3-218 0 0,-1 2 236 0 0,-1-2-62 0 0,-7 7 60 0 0,3-6-110 0 0,2 1-52 0 0,1-4-20 0 0,1 0 0 0 0,-1 0 0 0 0,0-1 1 0 0,-1 1-53 0 0,-11 19 94 0 0,-14 34 63 0 0,-46 80 64 0 0,34-68-68 0 0,-24 37-11 0 0,18-31-18 0 0,13-21-44 0 0,-12 20-18 0 0,1 0-63 0 0,-23 40 183 0 0,35-60-164 0 0,19-30 130 0 0,-9 25-148 0 0,2-3 44 0 0,0 4-40 0 0,12-30-56 0 0,5-12-11 0 0,0 0-34 0 0,-4 5-26 0 0,4-9 9 0 0,-1 1-44 0 0,1-1-66 0 0,0 0-66 0 0,4-7-14 0 0,1-1-13 0 0,0 0 74 0 0,0 1 67 0 0,-1-1 60 0 0,1 1 32 0 0,-1 0 108 0 0,0 0 69 0 0,-2 3 194 0 0,3-3-230 0 0,-1 0-38 0 0,0 0-51 0 0,0 0-65 0 0,0 0-78 0 0,1 0-93 0 0,-1 0-61 0 0,1 0-93 0 0,-1-1-104 0 0,1 1-113 0 0,-1-1-122 0 0,1 0 331 0 0,0 1-34 0 0,0-1-36 0 0,0 0-36 0 0,0 0-38 0 0,0 0-39 0 0,0 0-1098 0 0,0 0-958 0 0</inkml:trace>
  <inkml:trace contextRef="#ctx0" brushRef="#br0" timeOffset="-19197.729">10122 4704 6992 0 0,'0'0'157'0'0,"0"0"23"0"0,0 0 12 0 0,2 0-27 0 0,1 0-136 0 0,7 0-22 0 0,-4 0 69 0 0,-5 0 52 0 0,-1 0 146 0 0,0 0 240 0 0,0 0 20 0 0,0 0-6 0 0,0 0-34 0 0,0 0-12 0 0,2 4 703 0 0,0-2-834 0 0,-1 1-41 0 0,1-1-92 0 0,-1 0-44 0 0,0 0-52 0 0,0 0-58 0 0,-1-1-48 0 0,1 0 56 0 0,-1 0 47 0 0,0 0 38 0 0,0 0 232 0 0,-1 2 629 0 0,0-2-766 0 0,1 0-67 0 0,-1 0-106 0 0,1-1-55 0 0,-1 1-61 0 0,1 0-69 0 0,-1 0 415 0 0,1-1-91 0 0,0 0-94 0 0,-1 1-62 0 0,-1 0-16 0 0,2 0 11 0 0,-7 3 183 0 0,0 0-46 0 0,0 0-41 0 0,-1-1-37 0 0,-2 1-18 0 0,1-1-37 0 0,-3 1-25 0 0,-7 1-29 0 0,-13 5 7 0 0,22-7 32 0 0,0 1 36 0 0,0 1-20 0 0,1-2-42 0 0,-26 12-6 0 0,31-13 211 0 0,1 1-35 0 0,0 2 96 0 0,4 0-101 0 0,2 0-77 0 0,-2-3-90 0 0,1 0 0 0 0,-1-1-1 0 0,1 1 1 0 0,0-1 0 0 0,0 1-1 0 0,-1-1 1 0 0,1 0 0 0 0,0 0-1 0 0,0 1 1 0 0,0-1-1 0 0,1-1-17 0 0,20 6 53 0 0,2-3 36 0 0,3 1 37 0 0,7 0-11 0 0,-12-2-98 0 0,0 2-35 0 0,-20-3-174 0 0,0 0 62 0 0,0 0 52 0 0,1-1 45 0 0,-1 1 40 0 0,1 0 39 0 0,7 2 179 0 0,-5-2-153 0 0,-1 0-74 0 0,-1 0-61 0 0,-1 0-62 0 0,0-1-35 0 0,0 1-57 0 0,0 0-66 0 0,0-1-70 0 0,-1 1-1 0 0,1 0-58 0 0,-1-1-62 0 0,0 1-66 0 0,1 0-69 0 0,-1 0-73 0 0,1-1-78 0 0,-1 1-82 0 0,3 1-1325 0 0,2-1-1228 0 0</inkml:trace>
  <inkml:trace contextRef="#ctx0" brushRef="#br0" timeOffset="-17718.648">10186 5916 7112 0 0,'5'-2'261'0'0,"0"-1"-92"0"0,-1-1-63 0 0,6-8 65 0 0,-6 6-2 0 0,-2 2-4 0 0,-1 2 68 0 0,-1 1-351 0 0,1 1 42 0 0,-1-1 40 0 0,0 1 37 0 0,0-1 37 0 0,1 1 33 0 0,0-1 165 0 0,-1 0 108 0 0,1 1 93 0 0,0-1 75 0 0,0 0 58 0 0,0 0 255 0 0,0 0 1158 0 0,-1 0-1419 0 0,0 1-45 0 0,0 0-133 0 0,-1 0-50 0 0,1 0-60 0 0,-1 0-67 0 0,0 0-77 0 0,0 0-85 0 0,0 1-93 0 0,-1-1-102 0 0,-5 3 503 0 0,-1 0-89 0 0,-1 3-39 0 0,-4 3-6 0 0,3-2-75 0 0,-2 1 24 0 0,1 0-76 0 0,3-1-46 0 0,0-1 0 0 0,-1-1 0 0 0,-5 3-48 0 0,10-6 2 0 0,0 1-1 0 0,0 0 0 0 0,0 0 0 0 0,0 0 0 0 0,0 0 0 0 0,1 1 0 0 0,-1-1 1 0 0,1 1-1 0 0,0 0 0 0 0,0 0 0 0 0,1 0 0 0 0,-1 0 0 0 0,1 1 0 0 0,-2 2-1 0 0,4-7 0 0 0,0 0 0 0 0,0 1 0 0 0,0-1 0 0 0,0 0 0 0 0,0 0 0 0 0,-1 1 0 0 0,1-1 0 0 0,0 0 0 0 0,0 1 0 0 0,0-1 0 0 0,0 0 0 0 0,0 1 0 0 0,0-1 0 0 0,0 0 0 0 0,0 0 0 0 0,0 1 0 0 0,0-1 0 0 0,0 0 0 0 0,0 1 0 0 0,1-1 0 0 0,-1 0 0 0 0,0 0 0 0 0,0 1 0 0 0,0-1 0 0 0,0 0 0 0 0,0 1 0 0 0,1-1 0 0 0,-1 0 0 0 0,0 0 0 0 0,0 0 0 0 0,0 1 0 0 0,1-1 0 0 0,-1 0 0 0 0,0 0 0 0 0,0 0 0 0 0,1 1 0 0 0,-1-1 0 0 0,0 0 0 0 0,0 0 0 0 0,1 0 0 0 0,-1 0 0 0 0,0 0 0 0 0,0 0 0 0 0,1 0 0 0 0,-1 0 0 0 0,0 1 0 0 0,1-1 0 0 0,-1 0 0 0 0,0 0 0 0 0,33 9-60 0 0,18 3 50 0 0,-1 0-48 0 0,-45-11 58 0 0,-2 0 0 0 0,1 0 0 0 0,-1 0 0 0 0,1 1 0 0 0,-1-1 0 0 0,0 1 0 0 0,0 0 0 0 0,1-1 0 0 0,0 2 0 0 0,3 3 24 0 0,-3 0 97 0 0,-1 2 116 0 0,-5 4 220 0 0,-3 1-7 0 0,-1-5-224 0 0,1-2-119 0 0,-1 0-101 0 0,-11 5 176 0 0,5-6-122 0 0,-7 1-11 0 0,-9 3 6 0 0,15-4-80 0 0,-19 2 34 0 0,11-5-56 0 0,9-2-27 0 0,1 0-48 0 0,0 0-61 0 0,0 0-71 0 0,4 0 53 0 0,1 0-34 0 0,4 0-136 0 0,2 0 201 0 0,0 0-41 0 0,0 0-73 0 0,0 0 93 0 0,0 0-38 0 0,0 0-41 0 0,0 0-38 0 0,0 0-412 0 0,0 0 103 0 0,0 0-52 0 0,-1 0-784 0 0,-1 0 154 0 0,0-1-41 0 0,-2 0-1321 0 0</inkml:trace>
  <inkml:trace contextRef="#ctx0" brushRef="#br0" timeOffset="-16953.334">10375 5922 7912 0 0,'0'0'232'0'0,"0"0"33"0"0,0 0 14 0 0,0 0 1 0 0,0 0-5 0 0,0 2-94 0 0,0 0-66 0 0,0 3 76 0 0,0-2-4 0 0,0 10 527 0 0,-2-1-72 0 0,1 0-66 0 0,-1 0-64 0 0,0 1-53 0 0,1-1-57 0 0,0 1-50 0 0,0-1-46 0 0,0 2 32 0 0,-2-1-40 0 0,-2 9 130 0 0,4-9-189 0 0,0-3-120 0 0,-3 18 130 0 0,1-18-112 0 0,3-9-57 0 0,-1 3 38 0 0,1-4-109 0 0,0 1 0 0 0,0-1 1 0 0,0 0-1 0 0,0 0 1 0 0,0 0-1 0 0,0 0 0 0 0,-1 0 1 0 0,1 0-1 0 0,0 0 0 0 0,0 1 1 0 0,0-1-1 0 0,0 0 1 0 0,0 0-1 0 0,-1 0 0 0 0,1 0 1 0 0,0 0-1 0 0,0 0 1 0 0,0 0-1 0 0,0 0 0 0 0,0 0 1 0 0,-1 0-1 0 0,1 0 1 0 0,0 0-1 0 0,0 0 0 0 0,0 0 1 0 0,0 0-1 0 0,-1 0 0 0 0,1 0 1 0 0,0 0-1 0 0,0 0 1 0 0,0 0-1 0 0,0 0 0 0 0,-1 0 1 0 0,1 0-1 0 0,0 0 1 0 0,0 0-1 0 0,0 0-9 0 0,-2-2 98 0 0,0 0-39 0 0,1-2-55 0 0,1 1-70 0 0,18-46-207 0 0,3 4 82 0 0,-6 18 88 0 0,-10 20 46 0 0,0 0 1 0 0,0 0-1 0 0,1 1 1 0 0,0-1-1 0 0,0 2 0 0 0,0-1 1 0 0,4-2 56 0 0,7 1-75 0 0,1 4 36 0 0,-16 2 36 0 0,12 1-48 0 0,-8 3 40 0 0,-3-1 19 0 0,4 3 24 0 0,-2 4 83 0 0,2 12 232 0 0,-3-4-98 0 0,1 0 86 0 0,-6-3-24 0 0,2 3-6 0 0,0-1-139 0 0,-1-1-5 0 0,2-3-85 0 0,-1-11-73 0 0,-5 13 129 0 0,-1-6-100 0 0,5-6 21 0 0,0-2 11 0 0,1-13 80 0 0,4 1-104 0 0,3-3-89 0 0,8-7-120 0 0,-6 8 64 0 0,-5 5 68 0 0,0 3 6 0 0,-1-1 0 0 0,1 2 0 0 0,1-1 0 0 0,-1 0-1 0 0,5-3 32 0 0,9-9-92 0 0,-15 14 77 0 0,1 0 0 0 0,0 1 0 0 0,-1-1 0 0 0,1 1 0 0 0,1 0-1 0 0,-1 0 1 0 0,0 1 0 0 0,1-1 0 0 0,-1 1 0 0 0,1 0 0 0 0,-1 1-1 0 0,1-1 1 0 0,1 1 15 0 0,-6 1-1 0 0,0 0 0 0 0,0 0 0 0 0,1 0 0 0 0,-1 0 0 0 0,0 1 0 0 0,0-1 0 0 0,0 0 0 0 0,1 1 0 0 0,-1-1 0 0 0,0 1 0 0 0,0-1 0 0 0,0 1 0 0 0,0-1 0 0 0,0 1 1 0 0,0 0 2 0 0,0 0 0 0 0,0-1 0 0 0,0 1-1 0 0,-1 0 1 0 0,1 0 0 0 0,0 0 0 0 0,-1 0-1 0 0,1 0 1 0 0,-1 0 0 0 0,1 0 0 0 0,-1 0-1 0 0,1 0-1 0 0,0 3 16 0 0,0 0-1 0 0,-1-1 1 0 0,1 1 0 0 0,-1 0-1 0 0,0-1 1 0 0,0 1-1 0 0,0 0-15 0 0,0 0 25 0 0,-1 22 52 0 0,-1-9-56 0 0,1-3-53 0 0,-1 0-66 0 0,0-3-44 0 0,1 1-67 0 0,-1-5 29 0 0,0-2-15 0 0,1-2-29 0 0,0 0-105 0 0,0-1 117 0 0,1-1-37 0 0,0 1-41 0 0,0-1-43 0 0,0 0-663 0 0</inkml:trace>
  <inkml:trace contextRef="#ctx0" brushRef="#br0" timeOffset="-16514.919">10935 5910 9360 0 0,'0'0'208'0'0,"0"0"33"0"0,0 0 15 0 0,-1 2-60 0 0,0-1-146 0 0,0 2-33 0 0,-3 3 10 0 0,0-2 50 0 0,1 1 46 0 0,-1 0 39 0 0,-1 1 78 0 0,0-1 40 0 0,-1 2 97 0 0,-4 2 238 0 0,-6 9 449 0 0,11-13-750 0 0,0 1-37 0 0,0-1-83 0 0,1 0-38 0 0,1 1-46 0 0,-1-1-52 0 0,-8 15 495 0 0,5-6-218 0 0,2-3-88 0 0,1 0-40 0 0,3-9-70 0 0,1 4-57 0 0,-1-2-10 0 0,1 1-67 0 0,4 1 65 0 0,3-2 43 0 0,8-5-48 0 0,1-4-25 0 0,-9 2 28 0 0,-4 2-49 0 0,0 0 0 0 0,-1-1 0 0 0,1 0 0 0 0,-1 1 0 0 0,1-1 0 0 0,-1 0 0 0 0,0 0 0 0 0,1 0-17 0 0,14-21 82 0 0,-10 9-27 0 0,0 0 0 0 0,3-12-55 0 0,-3 8 55 0 0,11-25 101 0 0,-16 40-240 0 0,0-2 101 0 0,0-1 82 0 0,1-1 114 0 0,-4 5-63 0 0,0 4-112 0 0,-2 1-39 0 0,1 1 1 0 0,0 0 0 0 0,0 1 0 0 0,0-1 0 0 0,0 0-1 0 0,1 1 1 0 0,-1-1 0 0 0,1 1 0 0 0,1-1-1 0 0,-1 1 1 0 0,0 0 0 0 0,1 48 13 0 0,0-27 40 0 0,1-18-68 0 0,1 10 47 0 0,0-12-49 0 0,0 1-48 0 0,0-1-68 0 0,-1-5 69 0 0,-1-1-23 0 0,0 0-212 0 0,0 0 72 0 0,0 0 64 0 0,0 0 57 0 0,1 1 36 0 0,-1-1 105 0 0,0 1 68 0 0,1 1 216 0 0,0-2-247 0 0,-1 1-33 0 0,1-1-46 0 0,-1 1-59 0 0,0-1-73 0 0,1 1-85 0 0,-1-1-57 0 0,0 0-88 0 0,0 1-96 0 0,0-1-104 0 0,1 0-114 0 0,-1 0-123 0 0,0 0 354 0 0,0 0-35 0 0,0 0-34 0 0,0 0-37 0 0,0 0-1318 0 0,0 0-1054 0 0</inkml:trace>
  <inkml:trace contextRef="#ctx0" brushRef="#br0" timeOffset="-16195.537">11195 5695 10280 0 0,'0'0'230'0'0,"0"0"30"0"0,0 0 20 0 0,0 0-25 0 0,-3 0-212 0 0,1 2 53 0 0,0 1 73 0 0,-1 3 156 0 0,2 4 254 0 0,0-7-417 0 0,1-2-33 0 0,0 6 188 0 0,0 16 778 0 0,-1-7-427 0 0,-2 0-163 0 0,1 1-82 0 0,0-1-72 0 0,-1 1-64 0 0,0 3-13 0 0,-1 0-62 0 0,0 3-14 0 0,-4 12 39 0 0,2 13-211 0 0,2-16-28 0 0,3-20-37 0 0,1 15 120 0 0,0-18-97 0 0,0 0-63 0 0,0-1-87 0 0,-1 1-111 0 0,1-5-359 0 0,1-2 58 0 0,3-1-203 0 0,0-2 68 0 0,5-4-663 0 0,-6 3 890 0 0,-2 0-33 0 0,0 0 3 0 0,1 0-98 0 0,0-2-303 0 0,0 1-85 0 0,1-1-482 0 0,3-3-821 0 0,-6 7 2297 0 0</inkml:trace>
  <inkml:trace contextRef="#ctx0" brushRef="#br0" timeOffset="-15917.179">11297 5774 8496 0 0,'8'-6'49'0'0,"-1"-2"64"0"0,14-19 442 0 0,-14 14-357 0 0,-2 5-128 0 0,-1 0-50 0 0,-1 4-37 0 0,-3 3 1092 0 0,0 1-110 0 0,0 0-104 0 0,1 0-98 0 0,-1 0-94 0 0,0 0-87 0 0,0 1-82 0 0,0-1-76 0 0,0 1-72 0 0,0 0-65 0 0,0 0-60 0 0,-1 0-54 0 0,1 0-48 0 0,0 1-44 0 0,0 0-27 0 0,-1 2-123 0 0,-1 4-258 0 0,1-5 286 0 0,0-1 73 0 0,1 0 51 0 0,-1 0 61 0 0,1-1 70 0 0,-1 0 79 0 0,-7 18 198 0 0,2 1-92 0 0,1 0-79 0 0,0 0-67 0 0,-1 9 7 0 0,-2-1-75 0 0,-8 27 19 0 0,6-17-131 0 0,7-26-66 0 0,0 3-70 0 0,-2 9 39 0 0,3-13-13 0 0,0 0-49 0 0,1-1-72 0 0,0-4 31 0 0,0 0-33 0 0,1 0-37 0 0,-1 0-42 0 0,1 0-43 0 0,0 0-50 0 0,0-1-52 0 0,-1 1-57 0 0,1-5 284 0 0,0-1 23 0 0,0 0-9 0 0,0 0-41 0 0,0 0-6 0 0,0 0-41 0 0,0 0-46 0 0,0 0-51 0 0,0 0-56 0 0,0 0-52 0 0,0 0-46 0 0,0 0-40 0 0,0 0-150 0 0,0 0-40 0 0,0 0-180 0 0,0 0-489 0 0</inkml:trace>
  <inkml:trace contextRef="#ctx0" brushRef="#br0" timeOffset="-15198.545">11432 5924 9008 0 0,'0'0'200'0'0,"0"0"33"0"0,1 1 15 0 0,8 9-63 0 0,5 8 146 0 0,-11-14-214 0 0,0-1 35 0 0,-1 1 44 0 0,1-1 54 0 0,0 0 64 0 0,1 0 73 0 0,0 0 83 0 0,0 0 92 0 0,0-1-130 0 0,-1 0-33 0 0,5 0 306 0 0,0-1-115 0 0,0 0-102 0 0,1-1-93 0 0,-1-1-80 0 0,1-1-69 0 0,0-1-57 0 0,5-2 22 0 0,-7 2-121 0 0,0 0 0 0 0,0-1 0 0 0,-1 0 1 0 0,2-1-91 0 0,3-4 238 0 0,0-2-163 0 0,0 0-1 0 0,-1 0 0 0 0,1-2-74 0 0,-7 8 19 0 0,-1 1-1 0 0,-1-1 0 0 0,1 1 1 0 0,0-1-1 0 0,-1 0 0 0 0,0 0 1 0 0,0 0-1 0 0,-1-1 0 0 0,1 1 1 0 0,-1-3-19 0 0,2-2 3 0 0,1-6 37 0 0,-4 15-36 0 0,0 1 0 0 0,0-1 0 0 0,0 0 0 0 0,0 1 0 0 0,-1-1 0 0 0,1 0 0 0 0,0 1 0 0 0,0-1 0 0 0,0 0 0 0 0,-1 1 0 0 0,1-1 0 0 0,0 1 0 0 0,-1-1 0 0 0,1 0 0 0 0,0 1 0 0 0,-1-1 0 0 0,1 1 0 0 0,-1-1 0 0 0,1 1 0 0 0,-1 0 0 0 0,1-1-1 0 0,-1 1 1 0 0,1-1 0 0 0,-1 1-4 0 0,1 0 0 0 0,-1-1 0 0 0,1 1 0 0 0,0 0 0 0 0,0 0 0 0 0,-1 0 0 0 0,1-1 0 0 0,0 1 0 0 0,-1 0 0 0 0,1 0 0 0 0,0 0 0 0 0,-1 0 0 0 0,1-1 0 0 0,0 1 0 0 0,-1 0 0 0 0,1 0 0 0 0,0 0 0 0 0,-1 0 0 0 0,1 0 0 0 0,-1 0 0 0 0,1 0 0 0 0,0 0 0 0 0,-1 0 0 0 0,1 0 0 0 0,0 0 0 0 0,-1 0 0 0 0,1 0 0 0 0,0 1 0 0 0,-1-1 0 0 0,1 0 0 0 0,0 0 0 0 0,-1 0 0 0 0,1 0 0 0 0,0 1 0 0 0,-1-1 0 0 0,1 0 0 0 0,0 1 0 0 0,-1-1 0 0 0,-5 2 0 0 0,-1 1 0 0 0,1 0 0 0 0,0 0 0 0 0,0 1 0 0 0,0 0 0 0 0,0 0 0 0 0,1 0 0 0 0,0 1 0 0 0,0 0 0 0 0,-4 4 0 0 0,-10 12 16 0 0,11-10 29 0 0,0-1 0 0 0,0 2 0 0 0,1-1 1 0 0,-4 9-46 0 0,-1 12 27 0 0,8-1-27 0 0,2-24-13 0 0,3 4 49 0 0,0-9-32 0 0,0 0 0 0 0,0-1 1 0 0,0 1-1 0 0,0 0 0 0 0,0-1 0 0 0,0 1 0 0 0,1-1 0 0 0,-1 1 0 0 0,0-1 0 0 0,1 0 0 0 0,-1 0 0 0 0,1 1 0 0 0,-1-1 0 0 0,2 0-4 0 0,1 1 8 0 0,-1 0 0 0 0,1 0-1 0 0,-1 0 1 0 0,1-1-1 0 0,0 0 1 0 0,2 1-8 0 0,-3-1-7 0 0,1 0 0 0 0,0-1 0 0 0,0 0 0 0 0,0 0 1 0 0,0 0-1 0 0,0 0 7 0 0,24-5-109 0 0,0-7-50 0 0,-17 5 47 0 0,0 0 0 0 0,0-1 0 0 0,-1 0 0 0 0,0-1 0 0 0,0 0 0 0 0,-1-1-1 0 0,8-9 113 0 0,3-8-430 0 0,-1 1-34 0 0,18-29-537 0 0,11-16-218 0 0,-43 65 1146 0 0,0 0-36 0 0,-3 1 108 0 0,-2 4 71 0 0,0 1-2 0 0,0 0 8 0 0,0 0 50 0 0,0 0 24 0 0,0 0 2 0 0,0 1-41 0 0,0 1-51 0 0,-2 6-9 0 0,-2 5 21 0 0,2-7-52 0 0,0 0 0 0 0,1 0 1 0 0,-1 1-1 0 0,1-1 1 0 0,1 1-1 0 0,-1-1 1 0 0,1 1-21 0 0,-1 22 74 0 0,0-2 15 0 0,2 0 47 0 0,1-15-109 0 0,-1 2 43 0 0,-1-5 12 0 0,0 0 36 0 0,0-2 12 0 0,0 1 35 0 0,0-1 38 0 0,0-1 42 0 0,0-5-20 0 0,0-1 5 0 0,0 0 0 0 0,0 0-13 0 0,0 0-8 0 0,0 0-1 0 0,1-1 24 0 0,0-1-75 0 0,1-1-41 0 0,4-5 83 0 0,-5 7-95 0 0,9-10 286 0 0,-2-3-75 0 0,1-5-10 0 0,2-10 59 0 0,-11 29-360 0 0,11-26 147 0 0,2-1-38 0 0,-4 13-51 0 0,0 0 1 0 0,7-9-63 0 0,-7 13 4 0 0,0 0 0 0 0,0 0 1 0 0,7-4-5 0 0,-9 8-14 0 0,1 1-1 0 0,0-1 1 0 0,0 1 0 0 0,0 1-1 0 0,2-2 15 0 0,3 0-83 0 0,1 0 1 0 0,-4 2-75 0 0,-6 3 48 0 0,0 0-33 0 0,1 0-37 0 0,0 0-43 0 0,-2 1 175 0 0,-1-1-92 0 0,-1 1 23 0 0,1 0-38 0 0,-1-1-42 0 0,0 1-48 0 0,1-1-73 0 0,-1 1-65 0 0,1 0-71 0 0,-1-1-76 0 0,1 1-84 0 0,0 0-88 0 0,-1-1-95 0 0,1 1-100 0 0,4 0-1358 0 0,4-1-1274 0 0</inkml:trace>
  <inkml:trace contextRef="#ctx0" brushRef="#br0" timeOffset="-13888.258">12344 5746 8696 0 0,'0'0'197'0'0,"0"0"24"0"0,0-1-20 0 0,1 1-86 0 0,-1-1-64 0 0,2-1-18 0 0,-1 0 11 0 0,1-1 795 0 0,0 2-78 0 0,0-1-77 0 0,-1 1-70 0 0,1 0-69 0 0,0 0-64 0 0,-1 1-61 0 0,0 0-57 0 0,1 0-53 0 0,-1 0-50 0 0,0 1-45 0 0,0 0-43 0 0,0 0-39 0 0,0 0-35 0 0,1 2 7 0 0,-1-1-91 0 0,0 1-52 0 0,2 7-224 0 0,-3-6 191 0 0,1 0 95 0 0,-1-3 41 0 0,1 1 43 0 0,-1-1 97 0 0,0 0 90 0 0,3 14 34 0 0,1 1-45 0 0,-2-3-88 0 0,1 0-42 0 0,0-1-49 0 0,-2 1-53 0 0,8 15-30 0 0,-6-19 23 0 0,2 2-42 0 0,-1-6 43 0 0,-1-2-10 0 0,-1-1 17 0 0,3-1 11 0 0,4-2 30 0 0,4-6-60 0 0,-12 7-34 0 0,1-1 7 0 0,-1 0-1 0 0,1-1 0 0 0,0 1 0 0 0,-1 0 0 0 0,1-1 0 0 0,-1 1 0 0 0,1-1 0 0 0,-1 1 0 0 0,0-1 0 0 0,0 0 0 0 0,0 0 0 0 0,1 0-6 0 0,9-24-25 0 0,-3 4-111 0 0,12-12-72 0 0,-11 20 160 0 0,4 3 20 0 0,-11 9 10 0 0,0 0-1 0 0,0 1 1 0 0,0 0-1 0 0,1-1 1 0 0,-1 1-1 0 0,0 0 1 0 0,1 0-1 0 0,1 0 19 0 0,6 2-104 0 0,-1 3 43 0 0,16 15-14 0 0,-17-12 33 0 0,22 20-38 0 0,7 6 43 0 0,-29-25 37 0 0,-5-6 1 0 0,-1 1 0 0 0,1-1 1 0 0,0 0-1 0 0,-1 1 0 0 0,1-1 0 0 0,0-1 1 0 0,1 1-1 0 0,1 1-1 0 0,2 0 57 0 0,1-4-58 0 0,-8 1 66 0 0,1 1 76 0 0,0-3-9 0 0,2-1-71 0 0,2-3 33 0 0,-1-9 70 0 0,-2-1-50 0 0,-4-16 9 0 0,1 25-108 0 0,1-1-1 0 0,0 1 1 0 0,0 0-1 0 0,0 0 1 0 0,1-1-1 0 0,0-3-14 0 0,1-7-104 0 0,-2 8 5 0 0,2 1-100 0 0,-1 5 44 0 0,2 1-46 0 0,1 0-54 0 0,0 0-59 0 0,-3 3-256 0 0,0 0 78 0 0,-1-1 69 0 0,0 1 56 0 0,1-1-11 0 0,-1 1 49 0 0,1-2-537 0 0,-1 1 578 0 0,0 1-34 0 0,1-1-48 0 0,-1 1-64 0 0,2-2-1476 0 0,2-2-1077 0 0</inkml:trace>
  <inkml:trace contextRef="#ctx0" brushRef="#br0" timeOffset="-11822.676">12972 5640 8624 0 0,'0'0'250'0'0,"0"0"4"0"0,0 0-89 0 0,0 0-39 0 0,0 0 132 0 0,0 0 5 0 0,0 1-50 0 0,0 0-43 0 0,0 0-37 0 0,0 1 51 0 0,-2 4 99 0 0,1-4-161 0 0,0-1 51 0 0,-17 15 928 0 0,-3-2-121 0 0,8-5-414 0 0,0 1-59 0 0,1 0-60 0 0,1 2-65 0 0,3-3-140 0 0,0 2-68 0 0,1-1-55 0 0,-2 7-21 0 0,5-1-63 0 0,4-11-24 0 0,0-2-10 0 0,0 0 0 0 0,0 1 1 0 0,0-1-1 0 0,1 0 0 0 0,-1 1 0 0 0,1 0-1 0 0,2 2 36 0 0,0-1 34 0 0,2-1 42 0 0,2 0 55 0 0,-4-3-133 0 0,0 0 0 0 0,1-1 0 0 0,-1 1 1 0 0,0-1-1 0 0,1 0 0 0 0,-1 0 1 0 0,0 0-1 0 0,1 0 0 0 0,-1 0 1 0 0,1-1-1 0 0,-1 0-34 0 0,23-6 189 0 0,-3-5-50 0 0,8-9-31 0 0,-28 18-97 0 0,-1 1 0 0 0,0-1 0 0 0,0 0-1 0 0,1 1 1 0 0,-2-1 0 0 0,1 0 0 0 0,0 0 0 0 0,-1 0 0 0 0,1-2-11 0 0,10-16 51 0 0,-6 12-8 0 0,1-6-32 0 0,1-4-1 0 0,-2 6 34 0 0,-6 10-43 0 0,2 1 1 0 0,-1-1-1 0 0,0 0 0 0 0,0 1 0 0 0,1 0 0 0 0,0-1 0 0 0,-1 1 0 0 0,2-1-1 0 0,2-1-14 0 0,-5 8-60 0 0,1 11 61 0 0,0-1-44 0 0,-1-1 42 0 0,0-9 16 0 0,0 0 0 0 0,0 0 0 0 0,0 0-1 0 0,0-1 1 0 0,1 1 0 0 0,-1 0-1 0 0,1 0 0 0 0,5 47 0 0 0,-3-42 0 0 0,-2-2 0 0 0,1 0 0 0 0,1 1 0 0 0,0-1 0 0 0,0 0 0 0 0,0-1 0 0 0,0 1 0 0 0,2 1 0 0 0,2-1 249 0 0,-1-7-67 0 0,0-5-54 0 0,0-3-39 0 0,-2 1-8 0 0,0 0 1 0 0,0-1-1 0 0,1-5-81 0 0,17-46 140 0 0,-14 38-104 0 0,1 1-1 0 0,1-1-35 0 0,5-2-7 0 0,-15 22-3 0 0,1 0-1 0 0,0 0 0 0 0,0 0 0 0 0,0 0 0 0 0,0 1 0 0 0,-1-1 0 0 0,1 0 1 0 0,0 0-1 0 0,0 1 0 0 0,1-1 0 0 0,-1 0 0 0 0,0 1 0 0 0,0-1 1 0 0,1 1 10 0 0,-2-1-5 0 0,1 1 1 0 0,0 0 0 0 0,-1 0 0 0 0,1 0 0 0 0,-1 0 0 0 0,1 0 0 0 0,-1 1 0 0 0,1-1 0 0 0,0 0 0 0 0,-1 0 0 0 0,1 0-1 0 0,-1 0 1 0 0,1 1 0 0 0,-1-1 0 0 0,1 0 0 0 0,-1 0 0 0 0,1 1 0 0 0,-1-1 0 0 0,0 0 0 0 0,1 1 0 0 0,-1-1 0 0 0,1 1 4 0 0,1 2-13 0 0,1 1 0 0 0,-1-1 1 0 0,0 1-1 0 0,0 0 0 0 0,0 0 1 0 0,-1 0-1 0 0,1 1 13 0 0,3 7-35 0 0,8 17 25 0 0,8 19 9 0 0,-19-44 1 0 0,1 0 0 0 0,-1-1 0 0 0,1 1 0 0 0,0 0 0 0 0,0-1 0 0 0,0 0 0 0 0,0 0 0 0 0,1 0 0 0 0,-1 0 0 0 0,1 0 0 0 0,-2-2 1 0 0,0-1-1 0 0,-1 1 0 0 0,1-1 1 0 0,0 1-1 0 0,0-1 0 0 0,-1 0 0 0 0,1 0 1 0 0,0 0-1 0 0,1 0 0 0 0,7 0 51 0 0,12-9 2 0 0,-18 7-22 0 0,0 0 0 0 0,-1-1 0 0 0,1 0 0 0 0,-1 0 0 0 0,0 0 0 0 0,3-3-31 0 0,6-10 105 0 0,-4 4-63 0 0,3-7-58 0 0,-4 10 16 0 0,-6 9 0 0 0,-1 0 0 0 0,1-1 0 0 0,-1 1 0 0 0,1-1 0 0 0,-1 1 0 0 0,0-1 0 0 0,1 1 0 0 0,-1-1 0 0 0,0 1 0 0 0,1-1 0 0 0,-1 1 0 0 0,0-1 0 0 0,1 0 0 0 0,-1 1 0 0 0,0-1 0 0 0,0 1 0 0 0,0-1 0 0 0,0 0 0 0 0,0 1 0 0 0,0-1 0 0 0,0 0 0 0 0,0 0 0 0 0,1-6-8 0 0,7-19 76 0 0,-5 17-64 0 0,-1 5-4 0 0,0-1-3 0 0,-1 1 1 0 0,1-1 0 0 0,1 1 0 0 0,-1-1-1 0 0,2-1 3 0 0,-3 4-87 0 0,2-2 72 0 0,3 5-34 0 0,-2 1-14 0 0,2 0-39 0 0,37 17 92 0 0,-36-17-40 0 0,4-1 46 0 0,-2-1 4 0 0,-2 2 0 0 0,-1-1 0 0 0,1 0 0 0 0,0-1 0 0 0,-1 1 0 0 0,1-1 0 0 0,0-1 0 0 0,-1 1 0 0 0,2-1 0 0 0,-3 0 0 0 0,1 1 0 0 0,0-2 0 0 0,0 1 0 0 0,0-1 0 0 0,-1 1 0 0 0,1-2 0 0 0,-1 1 0 0 0,1-1 0 0 0,-1 1 0 0 0,0-1 0 0 0,0-1 0 0 0,0 1 0 0 0,0-1 0 0 0,-1 0 0 0 0,0 0 0 0 0,1 0 0 0 0,-1-1 0 0 0,-3 4 1 0 0,-1 1-1 0 0,1-1 0 0 0,-1 0 1 0 0,1 1-1 0 0,-1-1 0 0 0,1 0 1 0 0,-1 0-1 0 0,1 1 0 0 0,-1-1 0 0 0,0 0 1 0 0,1 0-1 0 0,-1 0 0 0 0,0 0 1 0 0,0 1-1 0 0,0-1 0 0 0,1 0 0 0 0,-1 0 1 0 0,0 0-1 0 0,0 0 0 0 0,0 0 1 0 0,0 0-1 0 0,-1 1 0 0 0,1-1 1 0 0,0 0-1 0 0,0 0 0 0 0,0 0 0 0 0,-1 0 1 0 0,1 0-1 0 0,-1 1 0 0 0,1-2 0 0 0,-1 1 3 0 0,0 0 0 0 0,0 1 0 0 0,0-1 0 0 0,0 0 0 0 0,0 0 0 0 0,0 0 0 0 0,0 1 0 0 0,0-1-1 0 0,0 1 1 0 0,-1-1 0 0 0,1 1 0 0 0,0-1 0 0 0,0 1 0 0 0,0 0 0 0 0,-1 0 0 0 0,1-1 0 0 0,0 1 0 0 0,0 0-1 0 0,-2 0-2 0 0,-1 0-12 0 0,0 1 0 0 0,-1-1 0 0 0,1 1 0 0 0,0 0-1 0 0,0 0 1 0 0,-1 0 0 0 0,1 0 0 0 0,0 1-1 0 0,0 0 1 0 0,0-1 0 0 0,1 2 0 0 0,-1-1 0 0 0,0 0-1 0 0,1 1 13 0 0,0-1-5 0 0,1 0 0 0 0,0 0 0 0 0,0 0 0 0 0,0 0 0 0 0,0 1 0 0 0,0-1 0 0 0,0 1 0 0 0,1-1 0 0 0,-1 1 0 0 0,1-1 0 0 0,-1 1 0 0 0,1 0 0 0 0,0 0 0 0 0,0 0 0 0 0,1 0 0 0 0,-1 0 0 0 0,0 0 0 0 0,1 0-1 0 0,0 0 1 0 0,0 0 5 0 0,0 8 0 0 0,-1-6 0 0 0,1 1 0 0 0,0 0 0 0 0,0 0 0 0 0,1 0 0 0 0,0 0 0 0 0,0 0 0 0 0,0-1 0 0 0,1 1 0 0 0,0 0 0 0 0,0-1 0 0 0,1 3 0 0 0,11 11-54 0 0,4-4 64 0 0,8-2 64 0 0,-19-11-36 0 0,-1-1 0 0 0,1 1-1 0 0,0-1 1 0 0,0 0 0 0 0,4 0-38 0 0,-3-1 51 0 0,0 0 0 0 0,0-1 0 0 0,1 0 1 0 0,4-1-53 0 0,16-7 105 0 0,-6-2-59 0 0,-4-2-54 0 0,-3-5 102 0 0,-2-1-50 0 0,-3-3-42 0 0,-3 0-36 0 0,2-16-84 0 0,0-19-150 0 0,-7 42 183 0 0,1-33-238 0 0,-5 31 272 0 0,0 2 57 0 0,-5-5-65 0 0,6 20 60 0 0,0 0 0 0 0,-1 0 0 0 0,1-1 0 0 0,0 1 0 0 0,0 0 0 0 0,0 0 0 0 0,0 0 0 0 0,-1 0 0 0 0,1-1 0 0 0,0 1 0 0 0,0 0 0 0 0,0 0 0 0 0,-1 0 0 0 0,1 0 0 0 0,0 0 0 0 0,0 0 0 0 0,-1 0 0 0 0,1 0 0 0 0,0 0 0 0 0,0 0 0 0 0,-1 0 0 0 0,1 0 0 0 0,0 0 0 0 0,0 0 0 0 0,0 0 0 0 0,-1 0 0 0 0,1 0 0 0 0,0 0 0 0 0,0 0 0 0 0,-1 0 0 0 0,1 0 0 0 0,0 0 0 0 0,0 0 0 0 0,-1 0 0 0 0,1 0 0 0 0,0 1 0 0 0,0-1 0 0 0,0 0 0 0 0,-1 0 0 0 0,-5 5 0 0 0,5-3-5 0 0,-1 0-1 0 0,1 1 1 0 0,0-1-1 0 0,0 1 1 0 0,0-1-1 0 0,0 1 1 0 0,0 0-1 0 0,1-1 1 0 0,-1 1-1 0 0,1 0 1 0 0,0-1-1 0 0,-1 1 1 0 0,1 2 5 0 0,-3 19-13 0 0,-2-1-41 0 0,3 12 49 0 0,0-5 4 0 0,2-23-2 0 0,0 0-1 0 0,0 0 0 0 0,1 0 0 0 0,0 0 1 0 0,2 6 3 0 0,2 19-46 0 0,-4-27 46 0 0,1 0 0 0 0,-1-1 0 0 0,1 1 0 0 0,-1 0 0 0 0,1-1 0 0 0,1 1 0 0 0,-1-1 0 0 0,1 1 0 0 0,-1-1 0 0 0,1 0 0 0 0,3 3 0 0 0,5 3-2 0 0,12-1 122 0 0,2-6 44 0 0,-10-3-86 0 0,8-4 107 0 0,-16 2-154 0 0,-1 0 1 0 0,0 0-1 0 0,0-1 1 0 0,5-2-32 0 0,-7 2 12 0 0,0 1 1 0 0,-1 0-1 0 0,1-1 1 0 0,-1 0-1 0 0,0 0 1 0 0,0 0-1 0 0,2-2-12 0 0,-3 3 16 0 0,-1 0 1 0 0,1 0-1 0 0,-1-1 0 0 0,0 1 1 0 0,0 0-1 0 0,0-1 0 0 0,1-2-16 0 0,3-15 107 0 0,-4 1-72 0 0,-1 18-37 0 0,0-1-1 0 0,0 1 1 0 0,-1-1 0 0 0,1 1 0 0 0,-1 0-1 0 0,1-1 1 0 0,-1 1 0 0 0,1 0 0 0 0,-1-1-1 0 0,-1 0 3 0 0,1 0-5 0 0,0 1-1 0 0,0 0 0 0 0,0 0 0 0 0,-1-1 0 0 0,1 1 0 0 0,0 0 1 0 0,-1 0-1 0 0,1 0 0 0 0,-1 1 0 0 0,1-1 0 0 0,-1 0 6 0 0,-4-1-27 0 0,0 4-35 0 0,-14 12-113 0 0,3 2 81 0 0,15-14 89 0 0,1 0 0 0 0,-1 0 0 0 0,1 0 0 0 0,-1 1 0 0 0,1-1 1 0 0,0 0-1 0 0,0 1 0 0 0,0-1 0 0 0,0 1 0 0 0,1 0 1 0 0,-1-1-1 0 0,0 1 0 0 0,1 0 0 0 0,0-1 0 0 0,0 3 5 0 0,-1-3 0 0 0,2 11 0 0 0,5 1-6 0 0,-4-13 22 0 0,-1 1 0 0 0,1 0 0 0 0,0-1-1 0 0,0 1 1 0 0,-1-1 0 0 0,1 1 0 0 0,0-1-1 0 0,0 0 1 0 0,0 0-16 0 0,21 8 176 0 0,-9-7-122 0 0,1-1 62 0 0,0 0 1 0 0,12-1-117 0 0,-13-2 29 0 0,0-1-35 0 0,-1-2-48 0 0,1-1-59 0 0,-1-2-63 0 0,0 1-75 0 0,-1 0-80 0 0,1-1-72 0 0,-1 1-66 0 0,6-5-340 0 0,-1-1-107 0 0,0-1-84 0 0,-1-1-58 0 0,-7 6 638 0 0,7-4-288 0 0,2-1-33 0 0,-7 4 317 0 0,-4 1 147 0 0,0-1 94 0 0,-6 7 112 0 0,-1 0 56 0 0,0 0 51 0 0,-1 1 43 0 0,1-1 47 0 0,-1 0 33 0 0,1 2 119 0 0,0 1-277 0 0,0 0 74 0 0,-1 0 63 0 0,0 0 52 0 0,-2-1 288 0 0,-2 0 413 0 0,3 1-544 0 0,0 0-58 0 0,1 0-98 0 0,-7 2 266 0 0,0 2-39 0 0,0 0-38 0 0,1 1-34 0 0,-6 8 253 0 0,3 2-103 0 0,3-2-158 0 0,1 1-40 0 0,4-8-169 0 0,1-1 0 0 0,-1 0 0 0 0,1 1 0 0 0,0-1 0 0 0,1 1 0 0 0,-1 2-129 0 0,1-7 22 0 0,1 1 0 0 0,-1-1 0 0 0,0 0 0 0 0,0 1-1 0 0,1-1 1 0 0,-1 0 0 0 0,0 1 0 0 0,1-1 0 0 0,-1 0 0 0 0,1 0 0 0 0,0 1-1 0 0,0-1-21 0 0,13 14 170 0 0,5-3-68 0 0,2-2-43 0 0,1 1-4 0 0,-6-3 1 0 0,-14-8-57 0 0,1 1 1 0 0,-1 0 0 0 0,0 0 0 0 0,1 0 0 0 0,-1 1-1 0 0,0-1 1 0 0,0 1 0 0 0,0-1 0 0 0,0 1 0 0 0,0-1 0 0 0,-1 1-1 0 0,2 1 1 0 0,6 10 3 0 0,6 18 64 0 0,-10-18-73 0 0,8 37 17 0 0,-11-37 12 0 0,-1-1 1 0 0,0 0-1 0 0,0 1 1 0 0,-1-1-1 0 0,-2 4-23 0 0,1-3-6 0 0,-4 34 34 0 0,3-39-4 0 0,1 0 0 0 0,-1-1 0 0 0,-1 1 0 0 0,-2 6-24 0 0,-1 2 28 0 0,5-13-15 0 0,0 0 0 0 0,0 0 0 0 0,-1 0 0 0 0,1 0 1 0 0,-1 0-1 0 0,1 0 0 0 0,-1 0 0 0 0,0 0 1 0 0,0 0-1 0 0,-2 1-13 0 0,3-3 65 0 0,1-1 8 0 0,-2-1 41 0 0,-6-1-55 0 0,5 2-13 0 0,2-1-32 0 0,0 1 0 0 0,0-1 0 0 0,1 0 0 0 0,-1 1-1 0 0,0-1 1 0 0,0 0 0 0 0,1 1 0 0 0,-1-1 0 0 0,0 0 0 0 0,1 0 0 0 0,-1 0 0 0 0,0 0-14 0 0,-6-15 128 0 0,1-17 86 0 0,5 17-156 0 0,0 1-1 0 0,2 0 1 0 0,-1-1 0 0 0,2-1-58 0 0,1 1 34 0 0,0 0 1 0 0,1 0 0 0 0,4-11-35 0 0,-1 9-8 0 0,0 1 0 0 0,1 0 0 0 0,3-2 8 0 0,10-14-61 0 0,2 0-33 0 0,27-24-347 0 0,-13 23 77 0 0,-4 7-40 0 0,-16 15 154 0 0,0 0-39 0 0,2 0-104 0 0,2-1-61 0 0,-7 4 85 0 0,-12 7 66 0 0,1 0 114 0 0,-1 1 99 0 0,0-1 46 0 0,4-4 25 0 0,-3 3-29 0 0,0 1-92 0 0,-2 0 22 0 0,0 1-41 0 0,1-1-112 0 0,0 1-87 0 0,-1-1-99 0 0,1 0-112 0 0,-1 1-123 0 0,0 0 295 0 0,0 0-35 0 0,0 0-36 0 0,0 1-40 0 0,0-1-39 0 0,-1 0-42 0 0,3 0-1142 0 0,0-1-971 0 0</inkml:trace>
  <inkml:trace contextRef="#ctx0" brushRef="#br0" timeOffset="-11557.116">14631 5606 9216 0 0,'0'0'208'0'0,"0"0"33"0"0,0 0 14 0 0,-2 6-63 0 0,-2 2-128 0 0,1-3-32 0 0,1 0 58 0 0,-2 3 156 0 0,0-1 100 0 0,0 3 164 0 0,-1 3 346 0 0,2 2-34 0 0,3-5-373 0 0,1-1-176 0 0,-1-4-181 0 0,2-1-34 0 0,2 10 524 0 0,1-1-87 0 0,1-1-74 0 0,1-1-64 0 0,3 1 3 0 0,2-2-56 0 0,-8-7-208 0 0,0-1 0 0 0,1 1 0 0 0,-1-1-1 0 0,1 0 1 0 0,-1 0 0 0 0,1 0 0 0 0,0-1-1 0 0,4 1-95 0 0,-6-1-142 0 0,1 0 54 0 0,-1-1 46 0 0,0 1 41 0 0,5 0 105 0 0,9-1 331 0 0,-10 0-360 0 0,-2-1-104 0 0,-2 1-30 0 0,-1-1-36 0 0,1 1-39 0 0,0-1-44 0 0,-1 0-47 0 0,1 0-52 0 0,-1 0-56 0 0,0 0-60 0 0,1-1-63 0 0,-1 1-69 0 0,0-1-72 0 0,0 1-76 0 0,0-1-80 0 0,0 0-84 0 0,1-1-1176 0 0,0-1-1141 0 0,-3 4 3149 0 0</inkml:trace>
  <inkml:trace contextRef="#ctx0" brushRef="#br0" timeOffset="-11105.048">14862 5430 10336 0 0,'0'0'233'0'0,"0"0"39"0"0,0 0 15 0 0,0 0-95 0 0,-1 2-77 0 0,-1 6 69 0 0,1-4-23 0 0,1 5 223 0 0,0 10 331 0 0,0 0-108 0 0,0 1-96 0 0,0-1-84 0 0,0 4-9 0 0,-1 1-82 0 0,0 4-14 0 0,-2 14 72 0 0,3 40 431 0 0,-1-66-552 0 0,1 0-1 0 0,1 7-272 0 0,1 13 255 0 0,-1-25-207 0 0,0-9-34 0 0,1 9 30 0 0,2-2 5 0 0,-2-2-4 0 0,0-3-7 0 0,0-1 64 0 0,1-1 80 0 0,2 0 143 0 0,0-3-34 0 0,-1-1-171 0 0,0-1-94 0 0,-1 0-86 0 0,0 0 107 0 0,1-1 0 0 0,-2 0 0 0 0,1 0 0 0 0,0 0 0 0 0,-1 0 0 0 0,1-1-47 0 0,8-17 104 0 0,-6 10-90 0 0,6-9 10 0 0,0 1 0 0 0,2 0-24 0 0,9-8-32 0 0,-19 25 17 0 0,0 1 1 0 0,0-1-1 0 0,0 1 0 0 0,1-1 0 0 0,-1 1 0 0 0,1 0 0 0 0,-1 0 15 0 0,-2 2-3 0 0,0 0-1 0 0,-1-1 1 0 0,1 1 0 0 0,0 0-1 0 0,0 0 1 0 0,-1 0-1 0 0,1-1 1 0 0,0 1-1 0 0,-1 0 1 0 0,1 0-1 0 0,0 0 1 0 0,0 0-1 0 0,-1 1 1 0 0,1-1-1 0 0,0 0 1 0 0,0 0-1 0 0,-1 0 1 0 0,1 0-1 0 0,0 1 4 0 0,10 9 34 0 0,-3 2 44 0 0,0 8 82 0 0,-1-6-6 0 0,4 9 68 0 0,5 6 97 0 0,-2-13-138 0 0,3-1 42 0 0,-10-9-82 0 0,1-1-1 0 0,-1 0 1 0 0,1 0 0 0 0,0 0 0 0 0,1-1 0 0 0,-1 0-1 0 0,7 1-140 0 0,6 1 211 0 0,3-2-57 0 0,-21-4-347 0 0,-1 0 70 0 0,1 0 62 0 0,-1 1 52 0 0,1-1 50 0 0,1 0 41 0 0,12 1 461 0 0,-10-1-452 0 0,-3-1-96 0 0,-1 1-35 0 0,1 0-40 0 0,0 0-47 0 0,-1-1-51 0 0,1 1-57 0 0,-1-1-62 0 0,0 1-68 0 0,1-1-72 0 0,-1 0-79 0 0,0 0-83 0 0,0 0-89 0 0,0 0-94 0 0,0 0-100 0 0,0 0-105 0 0,0-1-110 0 0,-1 1-1381 0 0,1-3-1402 0 0</inkml:trace>
  <inkml:trace contextRef="#ctx0" brushRef="#br0" timeOffset="-4497.704">15125 2922 4776 0 0,'0'0'135'0'0,"1"-1"-2"0"0,9-1-159 0 0,-4-1 68 0 0,-1 1 57 0 0,-1 0 47 0 0,0 0 66 0 0,4-1 160 0 0,1 0 142 0 0,2-2 49 0 0,-1-1 50 0 0,-2 0 48 0 0,13-11 1818 0 0,-13 11-1647 0 0,-1 0-87 0 0,-3 3-416 0 0,0 0-35 0 0,-1 1-41 0 0,1 0-44 0 0,-3 1 168 0 0,-1 1-7 0 0,0 0-1 0 0,0 0 6 0 0,0 0 1 0 0,-7 0 74 0 0,0 1-83 0 0,0 0-76 0 0,0 0-67 0 0,0 1-57 0 0,-1-1-49 0 0,-6 3 8 0 0,-19 4-46 0 0,-12-1 73 0 0,0 0-60 0 0,-88 10 37 0 0,36-5-87 0 0,16-1-13 0 0,28-6-39 0 0,-7 3 9 0 0,30-3 0 0 0,-26 8 0 0 0,52-12 0 0 0,1 0 0 0 0,-1 0 0 0 0,1 0 0 0 0,0 1 0 0 0,0 0 0 0 0,0-1 0 0 0,0 1 0 0 0,-2 2 0 0 0,-14 7 0 0 0,9-7 0 0 0,1 0 0 0 0,-1 1 0 0 0,1 1 0 0 0,-5 3 0 0 0,-6 8 64 0 0,17-15-64 0 0,0 1 0 0 0,0-1 0 0 0,1 0 0 0 0,-1 1 0 0 0,1 0 0 0 0,0-1 0 0 0,0 1 0 0 0,-2 3 0 0 0,3-3 0 0 0,-1 0 0 0 0,1-1 0 0 0,1 1 0 0 0,-1 0 0 0 0,0 0 0 0 0,1 0 0 0 0,-1 0 0 0 0,1 0 0 0 0,0 2 0 0 0,-7 24 0 0 0,6-26 0 0 0,0 0 0 0 0,1 0 0 0 0,-1 1 0 0 0,-1-1 0 0 0,1 0 0 0 0,0 0 0 0 0,-1 0 0 0 0,1 0 0 0 0,-2 1 0 0 0,-6 12 0 0 0,6-10 0 0 0,1-4 0 0 0,1 0 0 0 0,0-1 0 0 0,0 1 0 0 0,0 0 0 0 0,0 0 0 0 0,0 0 0 0 0,1 0 0 0 0,-1 1 0 0 0,1-1 0 0 0,-2 4 0 0 0,0-2 0 0 0,1 1 0 0 0,0 0 0 0 0,1 0 0 0 0,-1-1 0 0 0,1 1 0 0 0,0 0 0 0 0,0 0 0 0 0,0 2 0 0 0,-3 20 2 0 0,0-8 50 0 0,1-12-57 0 0,-8 34 24 0 0,4-28-67 0 0,-2-1-68 0 0,-7 8-65 0 0,-14 17-260 0 0,21-27 293 0 0,-2 5-37 0 0,4-5 28 0 0,2-1-11 0 0,3-2-46 0 0,1-6 50 0 0,0-1-17 0 0,0 0-3 0 0,0 0-3 0 0,0 0-12 0 0,0 0-7 0 0,2 1-92 0 0,1-2 69 0 0,0-1 65 0 0,0 0 64 0 0,-1 1 59 0 0,13-10-340 0 0,11-8-72 0 0,-2-2 30 0 0,-14 5 96 0 0,-5 9 162 0 0,3-2-26 0 0,1 0-30 0 0,-4 1 22 0 0,-2 1 46 0 0,3-2 35 0 0,0-1 35 0 0,-3 3-9 0 0,-1 2 95 0 0,-2 4 106 0 0,1 0-33 0 0,-1 0-6 0 0,1-1-85 0 0,-1-1-82 0 0,0 1 76 0 0,0 2 51 0 0,0-1 39 0 0,0 1 100 0 0,1-1 108 0 0,-1 1 52 0 0,1 0 101 0 0,0 1 115 0 0,-1-1-226 0 0,1 0 34 0 0,-2 1-192 0 0,-1 0-63 0 0,-2 9 42 0 0,3-7-27 0 0,-3 8 197 0 0,-1-1-37 0 0,-10 8 176 0 0,5-5-185 0 0,3-5-3 0 0,-2 2-3 0 0,2-4-115 0 0,7-6-112 0 0,-1 0 0 0 0,1 1 0 0 0,-1-1 0 0 0,0 0 0 0 0,1 0 0 0 0,-1 1 0 0 0,1-1 0 0 0,-1 0 0 0 0,0 0 0 0 0,1 0 0 0 0,-1 0 0 0 0,0 0 0 0 0,1 0 0 0 0,-1 0 0 0 0,0 0 0 0 0,1 0 0 0 0,-1 0 0 0 0,0 0-31 0 0,-14-4 487 0 0,10 2-259 0 0,-10-2 177 0 0,-1-2-94 0 0,1 1-88 0 0,1 0-58 0 0,12 5-385 0 0,0-1 78 0 0,0 1 68 0 0,1-1 59 0 0,-1 1 63 0 0,0-1 57 0 0,0 0 73 0 0,-2 0 140 0 0,1-1-16 0 0,1 1-160 0 0,0 0-85 0 0,0 0-73 0 0,0 1-65 0 0,0-1-73 0 0,0 1-81 0 0,0-1-92 0 0,0 1-23 0 0,0-1-75 0 0,0 1-81 0 0,0 0-87 0 0,0 0-93 0 0,0 0-98 0 0,-1 0-104 0 0,1-1-109 0 0,2 1-1243 0 0,0 0-1272 0 0</inkml:trace>
  <inkml:trace contextRef="#ctx0" brushRef="#br0" timeOffset="-3306.68">15804 2432 7312 0 0,'0'-1'178'0'0,"0"1"-74"0"0,0-1-55 0 0,2-2-10 0 0,0 2 4 0 0,7-7-94 0 0,1 1 93 0 0,-2 3 61 0 0,-1-1 76 0 0,-2 2-26 0 0,0 0 38 0 0,-1 0 39 0 0,0 1 43 0 0,1-1 47 0 0,-1 0 50 0 0,0 0 52 0 0,0-1 57 0 0,-4 4-23 0 0,1-1-41 0 0,-1 0-37 0 0,0 1-36 0 0,0-1 242 0 0,0 0-121 0 0,-2-1-103 0 0,1 1-89 0 0,-1 1-72 0 0,0-1-55 0 0,-1 0-26 0 0,-3-1 90 0 0,2 2-16 0 0,2 0 26 0 0,0-1 99 0 0,-8 2 77 0 0,0 0-50 0 0,0 0-45 0 0,0 1-41 0 0,-9 3 156 0 0,0 2-103 0 0,4-1 11 0 0,1 1 0 0 0,-7 5-322 0 0,0 1 329 0 0,19-12-296 0 0,0 1 0 0 0,0-1-1 0 0,0 1 1 0 0,0 0 0 0 0,0 0-1 0 0,0 0 1 0 0,0 0 0 0 0,1 0-33 0 0,0-1 18 0 0,0 1 1 0 0,0-1-1 0 0,0 1 1 0 0,0 0-1 0 0,1-1 1 0 0,-1 1-1 0 0,1 0 0 0 0,-1 0 1 0 0,1-1-1 0 0,0 1-18 0 0,-1 0 13 0 0,1 0 0 0 0,0 0 0 0 0,0 0 0 0 0,1 0 0 0 0,-1-1 0 0 0,0 1 0 0 0,0 0 0 0 0,1 0 0 0 0,0 1-13 0 0,0-1 8 0 0,0 1 1 0 0,0-1-1 0 0,0 0 0 0 0,1 1 1 0 0,-1-1-1 0 0,1 0 0 0 0,0 1-8 0 0,4 3 3 0 0,0-1 0 0 0,0 0-1 0 0,1 0 1 0 0,-1 0 0 0 0,5 2-3 0 0,-5-4-1 0 0,0 1 1 0 0,-1 0 0 0 0,1 1 0 0 0,-1-1 0 0 0,0 1 0 0 0,0 0-1 0 0,2 3 1 0 0,3 5-6 0 0,4 6 46 0 0,-4 1 44 0 0,-12-12-7 0 0,-3 1 41 0 0,1-1 73 0 0,1-1-21 0 0,-2-2-33 0 0,-15 9 152 0 0,9-6-133 0 0,-13 8 144 0 0,-1-2-107 0 0,-3-2-83 0 0,-1-3-60 0 0,4-2-38 0 0,-1-1 0 0 0,-4 0-12 0 0,-4-1 51 0 0,-3-5-82 0 0,27-1-28 0 0,1-2-55 0 0,2-1-72 0 0,3-2-88 0 0,3 3-61 0 0,7-9-356 0 0,-1 8 327 0 0,-3 1 118 0 0,1 1-52 0 0,0 0-64 0 0,0-1-74 0 0,0 1-86 0 0,0 0-96 0 0,0 1-107 0 0,-1-1-119 0 0,0 1 10 0 0,-1 0-104 0 0,5-3-1223 0 0,4-3-1216 0 0</inkml:trace>
  <inkml:trace contextRef="#ctx0" brushRef="#br0" timeOffset="-2685.814">16018 2551 9224 0 0,'0'0'266'0'0,"0"0"1"0"0,1 0-199 0 0,0 0-40 0 0,3 0-1 0 0,-2 0 37 0 0,-1 0 66 0 0,0 0 154 0 0,-1 0 271 0 0,0 0-199 0 0,0 1-73 0 0,0 1-62 0 0,0-1-51 0 0,0 3 41 0 0,0 4 125 0 0,0-7-226 0 0,0 0 35 0 0,0 5 317 0 0,0 0-35 0 0,1 0-36 0 0,0-1-34 0 0,0 5 179 0 0,-1 0-108 0 0,0-1-110 0 0,-2 1-110 0 0,1-4-35 0 0,0 0-39 0 0,0 5 42 0 0,1-8-144 0 0,0 0 1 0 0,0 0-1 0 0,0-1 0 0 0,-1 1 1 0 0,1 0-1 0 0,-1 0 1 0 0,0 0-1 0 0,0 0-32 0 0,-5 18 198 0 0,-1 0-75 0 0,4-14-44 0 0,1-1-44 0 0,2 5-35 0 0,1-9 38 0 0,0-1 59 0 0,-1 0 86 0 0,9-12-183 0 0,0 0-90 0 0,-5 4 1 0 0,-1-2-34 0 0,1-4 2 0 0,0 0 42 0 0,-1 7 50 0 0,0 0 0 0 0,0-1 0 0 0,1 2 0 0 0,-1-1 0 0 0,1 0 28 0 0,11-20-62 0 0,-13 21 63 0 0,1 0 0 0 0,0 0 0 0 0,0 0 0 0 0,0 0 0 0 0,4-3 0 0 0,3-2-19 0 0,-5 5-27 0 0,0 1 1 0 0,0-1-1 0 0,0 1 0 0 0,0 0 1 0 0,1 1 45 0 0,10-4-52 0 0,-12 4 26 0 0,8-2-44 0 0,-11 4 117 0 0,-1 1 40 0 0,1 2 23 0 0,2 2-54 0 0,-1 0 0 0 0,1-1 0 0 0,-1 1 0 0 0,0 1 0 0 0,0-1 0 0 0,0 0 0 0 0,-1 0 1 0 0,0 1-1 0 0,0-1 0 0 0,0 0 0 0 0,0 1 0 0 0,0-1 0 0 0,-1 1 0 0 0,0 3-56 0 0,-3 31 414 0 0,-7-4 64 0 0,4-20-344 0 0,4-8-66 0 0,-1 0 0 0 0,0-1 0 0 0,0 1 1 0 0,-1 1-69 0 0,2-6 24 0 0,1 0 0 0 0,-1 0 0 0 0,1 0 0 0 0,-1-1 0 0 0,1 1 0 0 0,-1 0 0 0 0,0-1 0 0 0,0 1 0 0 0,-1 0-24 0 0,1-3 122 0 0,2-2-66 0 0,3-2-14 0 0,-3 4-36 0 0,9-28 153 0 0,4-2-60 0 0,5-5-37 0 0,-11 24-54 0 0,0 1 0 0 0,1-1 0 0 0,3-1-8 0 0,7-6-1 0 0,-14 15-8 0 0,0 1 1 0 0,1-1-1 0 0,-1 1 1 0 0,1 0-1 0 0,0 0 1 0 0,0 1-1 0 0,0-1 1 0 0,0 1-1 0 0,5-1 9 0 0,12 0 6 0 0,-21 3-11 0 0,0 0 0 0 0,0 0-1 0 0,0 1 1 0 0,0-1-1 0 0,0 0 1 0 0,0 0-1 0 0,0 1 1 0 0,0-1 0 0 0,0 1-1 0 0,0-1 1 0 0,0 1-1 0 0,0-1 1 0 0,-1 1-1 0 0,1-1 1 0 0,0 1 0 0 0,0 0 5 0 0,11 15-53 0 0,-10-10 50 0 0,1 0 1 0 0,-1 0-1 0 0,0 0 1 0 0,-1 1-1 0 0,1 0 3 0 0,1 15-24 0 0,2 31 95 0 0,-5-37-108 0 0,0-1-69 0 0,0-13-64 0 0,1-1 50 0 0,-1 0 43 0 0,0 0 37 0 0,0 1 42 0 0,2 4 208 0 0,-1-4-198 0 0,-1 0-79 0 0,1 0-80 0 0,0-1-101 0 0,0 0-118 0 0,0 0 21 0 0,-1 0-77 0 0,1 0-84 0 0,0 0-92 0 0,0-1-97 0 0,0 1-105 0 0,0 0-112 0 0,0-1-118 0 0,1 1-1110 0 0,1 1-1208 0 0</inkml:trace>
  <inkml:trace contextRef="#ctx0" brushRef="#br0" timeOffset="-2249.976">16595 2472 12728 0 0,'3'0'47'0'0,"0"0"87"0"0,-1-1 72 0 0,0 1 55 0 0,-1 0 155 0 0,-2 1 626 0 0,-1 0-668 0 0,0 1-88 0 0,0-1-187 0 0,1 0-37 0 0,-1 1-39 0 0,0-1-44 0 0,-7 8 417 0 0,-4 3 105 0 0,0 1-99 0 0,0 0-84 0 0,0 1-72 0 0,-4 10 31 0 0,14-19-234 0 0,0 1-1 0 0,0 0 0 0 0,1-1 1 0 0,-1 1-1 0 0,1 0 0 0 0,1 1-42 0 0,-5 13 71 0 0,8-12-28 0 0,1-1-21 0 0,-2-5 37 0 0,-1 2 12 0 0,0-3 17 0 0,0-1-7 0 0,0 0-8 0 0,3-2 1 0 0,9-8-65 0 0,-3-2-52 0 0,-3-2-61 0 0,0-4-76 0 0,0-11-139 0 0,-1 3 34 0 0,-3 18 174 0 0,0-1 49 0 0,0-4-4 0 0,1 4-8 0 0,-2 1-9 0 0,-1 7 76 0 0,1 4 33 0 0,1-1-5 0 0,0 3 23 0 0,-1-1 0 0 0,1 0 0 0 0,-1 1 0 0 0,0-1 0 0 0,0 1-1 0 0,0-1 1 0 0,0 5-44 0 0,-1-3 53 0 0,1 0-1 0 0,0-1 1 0 0,1 1-1 0 0,-1-1 1 0 0,1 2-53 0 0,6 17 143 0 0,-6-19-107 0 0,-1-1 1 0 0,1 1-1 0 0,0 0 1 0 0,0 0-1 0 0,0-1 1 0 0,0 1-1 0 0,1-1 0 0 0,1 2-36 0 0,4 5 107 0 0,5 5-20 0 0,4-5 23 0 0,-14-10-280 0 0,-1 0 71 0 0,0-1 59 0 0,1 1 50 0 0,2-1 112 0 0,3 0 194 0 0,-5-1-210 0 0,0 0-55 0 0,1 0-88 0 0,-2 0-39 0 0,0 0-46 0 0,0 0-55 0 0,-1 0-59 0 0,1 0-90 0 0,0 0-82 0 0,0 0-92 0 0,0-1-97 0 0,0 1-105 0 0,0-1-114 0 0,-1 1-120 0 0,0 0 421 0 0,0 0-34 0 0,1-2-1625 0 0,3-2-1230 0 0</inkml:trace>
  <inkml:trace contextRef="#ctx0" brushRef="#br0" timeOffset="-1973.325">16902 2281 10000 0 0,'0'0'292'0'0,"0"0"0"0"0,0 1-195 0 0,-6 5 15 0 0,4-4-15 0 0,1 1 69 0 0,-3 6 267 0 0,1 1 55 0 0,-6 27 1525 0 0,7-27-1532 0 0,1 5 181 0 0,0-8-377 0 0,0 1-41 0 0,0 6 116 0 0,0 0-38 0 0,-1 11 209 0 0,1 2-116 0 0,-1 3-12 0 0,-1 1-57 0 0,0-2-79 0 0,1 0-94 0 0,2-4-26 0 0,-4 11-15 0 0,1 0-13 0 0,1-15-111 0 0,-1 12 15 0 0,5-11 20 0 0,-1-21-146 0 0,-1 0 37 0 0,0-1 30 0 0,0 1 114 0 0,0 0 142 0 0,-1-1-136 0 0,1 1-35 0 0,0-1-75 0 0,0 1-106 0 0,0 0 20 0 0,0-1-37 0 0,0 2-187 0 0,0-1 122 0 0,1-1-33 0 0,-1 1-35 0 0,0 1-37 0 0,0-1-39 0 0,0 0-42 0 0,0-1-11 0 0,0 0-60 0 0,0 0-54 0 0,0 0-46 0 0,0 0-168 0 0,0 0-46 0 0,0 0-201 0 0,0 0-544 0 0</inkml:trace>
  <inkml:trace contextRef="#ctx0" brushRef="#br0" timeOffset="-1719.514">17046 2261 12440 0 0,'0'0'281'0'0,"0"0"40"0"0,0 0 22 0 0,0 0-143 0 0,0 0-97 0 0,0 1-4 0 0,3 6-86 0 0,-2-1 19 0 0,-1-1 60 0 0,0 1 50 0 0,0-1 43 0 0,0 5 226 0 0,-3 14 700 0 0,2-18-832 0 0,0 1-35 0 0,0-1-49 0 0,1 0-61 0 0,-1 4 294 0 0,0 0-36 0 0,-3 11 296 0 0,1-5-243 0 0,-1 0-49 0 0,-4 16 288 0 0,2-9-217 0 0,0-2-163 0 0,1-1-61 0 0,-3 9 8 0 0,1 0-86 0 0,1 0-69 0 0,2 1-51 0 0,4-27-256 0 0,0 0 53 0 0,-1 1 49 0 0,1-1 43 0 0,0 0 39 0 0,-1 0 35 0 0,1 3 94 0 0,-1 1 97 0 0,-1 10 384 0 0,2-12-437 0 0,-1 0-43 0 0,1 0-60 0 0,0 1-97 0 0,0-1-117 0 0,0-2 34 0 0,0-1-39 0 0,0 3-208 0 0,0-3 146 0 0,0 0-34 0 0,1 0-34 0 0,-1 1-37 0 0,0-1-37 0 0,1 0-41 0 0,-1 0-40 0 0,1 0-43 0 0,-1 0-45 0 0,1 0-46 0 0,-1 0-47 0 0,1 0-50 0 0,0 0-50 0 0,-1 0-53 0 0,1-1-1557 0 0,-1-1-1324 0 0</inkml:trace>
  <inkml:trace contextRef="#ctx0" brushRef="#br0" timeOffset="-1088.886">17104 2713 9848 0 0,'11'0'222'0'0,"-9"0"30"0"0,-2 0 19 0 0,0 0-114 0 0,1 1-82 0 0,3 0-141 0 0,0 0 77 0 0,0-1 69 0 0,1 0 58 0 0,0 0 91 0 0,1-1 54 0 0,11-2 720 0 0,-11 2-625 0 0,1 0-44 0 0,-3 0-148 0 0,0 1-38 0 0,5-2 223 0 0,-1-1-43 0 0,8-6 230 0 0,5-1 49 0 0,-4 2-135 0 0,0-2-74 0 0,-2-2-56 0 0,0-1-40 0 0,-7 4-40 0 0,-1 0-1 0 0,0 0 0 0 0,4-7-261 0 0,0-3 376 0 0,-7 12-225 0 0,-1 0-51 0 0,4-15 59 0 0,-5 14-97 0 0,-2 7-53 0 0,1 0 0 0 0,-1-1 0 0 0,0 1-1 0 0,1 0 1 0 0,-1-1 0 0 0,0 1-1 0 0,0 0 1 0 0,0-1 0 0 0,0 1 0 0 0,-1-1-1 0 0,1 0-8 0 0,0 1 12 0 0,0 0 0 0 0,-1 1 0 0 0,1-1 1 0 0,-1 0-1 0 0,1 0 0 0 0,0 0 0 0 0,-1 1 0 0 0,1-1 0 0 0,-1 0 0 0 0,0 1 0 0 0,1-1 0 0 0,-1 0 0 0 0,0 1 0 0 0,1-1 0 0 0,-1 1 1 0 0,0-1-1 0 0,1 1 0 0 0,-1-1 0 0 0,0 1 0 0 0,0-1 0 0 0,0 1-12 0 0,-1-1 23 0 0,0 1 0 0 0,0-1 0 0 0,1 1 0 0 0,-1 0 0 0 0,0-1 0 0 0,0 1 0 0 0,0 0 0 0 0,0 0 0 0 0,0 1 0 0 0,1-1 0 0 0,-2 0-23 0 0,-13 5 93 0 0,3 3-5 0 0,-1 2-42 0 0,-1 1-42 0 0,0 2-1 0 0,1 0 0 0 0,0 1-3 0 0,6-4 0 0 0,1-1 0 0 0,-1 1 0 0 0,-2 7 0 0 0,4-8 0 0 0,3-3 0 0 0,0 0 0 0 0,1 0 0 0 0,-1 1 0 0 0,1-1 0 0 0,-1 6 0 0 0,-2 7 0 0 0,4-15 0 0 0,0-1 0 0 0,0 0 0 0 0,1 1 0 0 0,0-1 0 0 0,0 1 0 0 0,0-1 0 0 0,0 1 0 0 0,0-1 0 0 0,1 0-1 0 0,-1 1 1 0 0,1-1 0 0 0,1 4 0 0 0,-1-5 1 0 0,-1 0 0 0 0,1 0 0 0 0,0 0-1 0 0,0 0 1 0 0,0 0 0 0 0,0 0 0 0 0,0 0-1 0 0,0-1 1 0 0,1 1 0 0 0,-1 0 0 0 0,1-1-1 0 0,-1 1 1 0 0,1-1 0 0 0,0 1 0 0 0,-1-1-1 0 0,1 0 1 0 0,0 1 0 0 0,0-1 0 0 0,2 1-1 0 0,-2-2 16 0 0,0 0 1 0 0,0 1-1 0 0,0-1 0 0 0,0 0 1 0 0,1 0-1 0 0,-1 0 1 0 0,0 0-1 0 0,0-1 1 0 0,0 1-1 0 0,0-1 0 0 0,0 1 1 0 0,0-1-1 0 0,0 0 1 0 0,0 1-1 0 0,1-2-16 0 0,12-6 97 0 0,-2-2-59 0 0,-4 2 25 0 0,0-2-36 0 0,7-9-70 0 0,0-1-107 0 0,-1-1-83 0 0,-3 2-16 0 0,-1 5-141 0 0,0 0-1 0 0,7-6 391 0 0,2 1-306 0 0,-14 14 214 0 0,23-16-276 0 0,-18 17 289 0 0,0 2 37 0 0,-7 3-61 0 0,0 2 37 0 0,3 5 14 0 0,4 8 51 0 0,-9-11 2 0 0,-1-1-1 0 0,1 0 0 0 0,-1 1 0 0 0,0-1 0 0 0,-1 0 0 0 0,1 1 0 0 0,-1-1 0 0 0,1 1 1 0 0,-2 2-1 0 0,3 14 69 0 0,-1-1 70 0 0,-1-7 5 0 0,3 1 70 0 0,-1 0-14 0 0,-1-6-49 0 0,1 0 50 0 0,-1-7 7 0 0,-1-1-69 0 0,0 0-44 0 0,0 1-5 0 0,0 0-93 0 0,2 2-74 0 0,-2-2 105 0 0,0 0 56 0 0,1-1 77 0 0,-1 0 95 0 0,1 1 115 0 0,-1-2-137 0 0,0 1 36 0 0,10-12 180 0 0,-2-2-80 0 0,-2-1-75 0 0,0 0-68 0 0,1-6-24 0 0,2 2-100 0 0,7-9 5 0 0,2-5-52 0 0,3 3-46 0 0,-17 24-13 0 0,0 1 1 0 0,1 0-1 0 0,-1 0 1 0 0,1 0 0 0 0,1 1-1 0 0,-1 0 1 0 0,1 0 0 0 0,-1 0-1 0 0,5-2 3 0 0,1 1-51 0 0,1-2-68 0 0,1 2-84 0 0,-1 1-104 0 0,-5 2 108 0 0,-1 2-34 0 0,-4 0-148 0 0,0 1 102 0 0,-1-1 106 0 0,1 1 41 0 0,3 2-191 0 0,-3-1 147 0 0,0-1-85 0 0,-1 0 86 0 0,0 0-36 0 0,0 0-13 0 0,0-1-36 0 0,-1 1-40 0 0,1 0-45 0 0,0 0-48 0 0,-1-1-52 0 0,1 1-55 0 0,0-1-60 0 0,-1 1 68 0 0,0-1-42 0 0,1 1-44 0 0,-1-1-46 0 0,1 1-1667 0 0,-1-1-1291 0 0</inkml:trace>
  <inkml:trace contextRef="#ctx0" brushRef="#br0" timeOffset="44665.254">10334 6554 5840 0 0,'0'0'132'0'0,"0"0"-6"0"0,0 0-53 0 0,6-3 37 0 0,1 0 13 0 0,-2 0-87 0 0,1-4-10 0 0,-4 5 10 0 0,-1 0 34 0 0,0 0 62 0 0,1 0 74 0 0,0-1 88 0 0,1 1 106 0 0,1-2 21 0 0,1-1 113 0 0,8-5 814 0 0,-7 7-919 0 0,-9 5 326 0 0,0-1-125 0 0,0 1-260 0 0,0-1-53 0 0,1 1-47 0 0,-1-1-46 0 0,0 1-41 0 0,-1 0-39 0 0,-2 2 44 0 0,-1 0-113 0 0,-1 0-83 0 0,0 0-67 0 0,-11 8-177 0 0,12-8 200 0 0,2-1 48 0 0,0 0 41 0 0,0 0 50 0 0,1 0 58 0 0,-21 11-77 0 0,13-7-65 0 0,0 0 0 0 0,0 1 1 0 0,-7 7-4 0 0,18-13 179 0 0,1-1-62 0 0,2 3-33 0 0,1-1-75 0 0,5 2-63 0 0,-6-3 89 0 0,13 5-7 0 0,-2 0 47 0 0,23 11 158 0 0,-24-10-207 0 0,2 2-54 0 0,-14-9 49 0 0,1 0 0 0 0,-1 0 1 0 0,0 0-1 0 0,1 0 0 0 0,-1 0 1 0 0,0 0-1 0 0,0 0 0 0 0,0 0 1 0 0,1 0-1 0 0,-1 0 0 0 0,0 0 1 0 0,0 0-1 0 0,0-1 0 0 0,-1 1 1 0 0,1 0-1 0 0,0 0 0 0 0,0 0 1 0 0,-1 0-1 0 0,1 0-21 0 0,-4 10 307 0 0,-8 4 84 0 0,-5-3-71 0 0,-3-2-59 0 0,0-2-47 0 0,-6 3 37 0 0,1 0-104 0 0,-15 1-5 0 0,-3 2-5 0 0,31-10-74 0 0,0 0-40 0 0,6-3-28 0 0,0 0 0 0 0,0 0 0 0 0,-1 0 0 0 0,-2-1 5 0 0,8 0-70 0 0,1 0-39 0 0,0 0 16 0 0,0 0-91 0 0,0 0-63 0 0,0 0 77 0 0,0 0 55 0 0,2-1-99 0 0,0 0 19 0 0,-1 0 20 0 0,0 1-64 0 0,0 0-37 0 0,0-1-44 0 0,0 1-39 0 0,1 0-34 0 0,-1-1-144 0 0,0 1-40 0 0,3-1-663 0 0,0-1-654 0 0,3-2-1068 0 0</inkml:trace>
  <inkml:trace contextRef="#ctx0" brushRef="#br0" timeOffset="45328.102">10644 6603 7456 0 0,'0'0'166'0'0,"0"0"29"0"0,0 0 12 0 0,-1 0-34 0 0,-6 5-196 0 0,0 0 41 0 0,0-1 39 0 0,1 1 36 0 0,-6 5 188 0 0,0 0 108 0 0,2-1 34 0 0,1 0 51 0 0,-22 22 1219 0 0,19-17-1007 0 0,11-14-669 0 0,-4 6 213 0 0,0 1-44 0 0,-10 15 303 0 0,9-12-244 0 0,1 0 60 0 0,2-5-281 0 0,1 0-14 0 0,1-4 49 0 0,2-2 62 0 0,4-5-54 0 0,4-4-43 0 0,0-1-60 0 0,4-3-97 0 0,-1 0-79 0 0,1-4-121 0 0,5-11-264 0 0,-10 15 469 0 0,0 1-88 0 0,-2 4-102 0 0,1 0 1 0 0,1 0 0 0 0,1-1 317 0 0,5-4-331 0 0,-4 6 208 0 0,0 0 79 0 0,-4 3 92 0 0,1 0 83 0 0,-7 4-103 0 0,1 0-1 0 0,0 1 0 0 0,0-1 0 0 0,0 1 0 0 0,0-1 0 0 0,0 1 0 0 0,0 0 1 0 0,0-1-1 0 0,0 1 0 0 0,0 0 0 0 0,0 0 0 0 0,0 0 0 0 0,0-1 0 0 0,0 1 1 0 0,0 0-28 0 0,6 1 105 0 0,-2 1 349 0 0,-1 1-70 0 0,0 0-65 0 0,0 1-56 0 0,-1 1-48 0 0,-1 0-43 0 0,3 7 79 0 0,0 22 235 0 0,-4-27-335 0 0,-1-2 46 0 0,-5 28 456 0 0,2-15-233 0 0,-2 7 99 0 0,4-24-385 0 0,0 1-67 0 0,-6 7-40 0 0,3-6 40 0 0,4-3 0 0 0,-1 0 1 0 0,-3 0-30 0 0,3 0 2 0 0,1-1 41 0 0,4-10-94 0 0,1-1-48 0 0,0 1-41 0 0,1 0-35 0 0,7-9-172 0 0,20-23-520 0 0,-19 25 524 0 0,-6 8 101 0 0,3 0 39 0 0,-6 5 75 0 0,1 1-1 0 0,0-1 1 0 0,0 2-1 0 0,5-4 91 0 0,1 3 113 0 0,-2 4 82 0 0,0 4 116 0 0,2 8 235 0 0,-5 5-12 0 0,-5-6-248 0 0,-1-3-121 0 0,0-1-89 0 0,-1 6 149 0 0,0-1-45 0 0,-1 0-42 0 0,0 0-37 0 0,-1 12 6 0 0,-3 0-97 0 0,5-24-188 0 0,0 0 50 0 0,0 1 43 0 0,0-1 40 0 0,0 0 35 0 0,0 0 43 0 0,0 1 75 0 0,0-1 48 0 0,0 2 273 0 0,0-2-344 0 0,0 1-59 0 0,0-1-64 0 0,0 1-66 0 0,0-1-75 0 0,0 0-88 0 0,0 1-29 0 0,0-1-75 0 0,0 1-79 0 0,0-1-88 0 0,0 0-93 0 0,-1 1-98 0 0,1-1-107 0 0,0 0-111 0 0,-1 1-398 0 0,0 0-200 0 0,0 1-827 0 0</inkml:trace>
  <inkml:trace contextRef="#ctx0" brushRef="#br0" timeOffset="45758.278">11137 6505 9184 0 0,'0'0'208'0'0,"0"0"33"0"0,0 0 14 0 0,-2 2-42 0 0,-21 11-178 0 0,-1 0 128 0 0,-2 0 130 0 0,1 2 125 0 0,2 1 122 0 0,2 4 118 0 0,10-9-360 0 0,-6 4 203 0 0,-3 4 103 0 0,8-5-263 0 0,3-2-126 0 0,1 1-86 0 0,6-9-93 0 0,0 4 136 0 0,2-7-108 0 0,0-1 2 0 0,2 0 55 0 0,10 2-4 0 0,-10-2-92 0 0,1 0 1 0 0,-1 0 0 0 0,0-1 0 0 0,1 1 0 0 0,-1-1 0 0 0,0 0-1 0 0,3 0-25 0 0,14-10 101 0 0,-1-5-88 0 0,-2-1-92 0 0,-5 5-33 0 0,0 2-50 0 0,40-41-811 0 0,-50 49 949 0 0,2-2-29 0 0,2 3 48 0 0,-4 1 203 0 0,-1 0 54 0 0,-1 4 94 0 0,-1 0-104 0 0,0 1-50 0 0,-3 2-4 0 0,2-1 20 0 0,-4 7 179 0 0,1-1-81 0 0,-10 25 432 0 0,13-30-611 0 0,1-2 2 0 0,0 0-1 0 0,1 0 0 0 0,-1 0 1 0 0,0 5-129 0 0,1 5 255 0 0,1-5-139 0 0,0 6-15 0 0,4 4-90 0 0,-4-19-12 0 0,1 0 0 0 0,-1 0 1 0 0,1 0-1 0 0,0 0 1 0 0,-1 0-1 0 0,1 0 1 0 0,0-1-1 0 0,-1 1 0 0 0,1 0 1 0 0,0 0-1 0 0,0-1 1 0 0,0 1-1 0 0,0 0 0 0 0,0-1 1 0 0,0 1-1 0 0,-1-1 1 0 0,2 1 0 0 0,16 2 62 0 0,-15-4-185 0 0,1 1 42 0 0,3-2 25 0 0,-1 0 97 0 0,8-8 162 0 0,-9 7-179 0 0,-1-1-47 0 0,0-1-90 0 0,-2 3 14 0 0,0 0-35 0 0,1-1-36 0 0,-1 1-41 0 0,0-1-44 0 0,0 1-47 0 0,-1-1-53 0 0,1 0-54 0 0,0 1-58 0 0,0 0-63 0 0,0-1-65 0 0,-1 1-69 0 0,1-1-74 0 0,-1 1-75 0 0,3-3-1152 0 0,1-3-1107 0 0,-4 7 2892 0 0</inkml:trace>
  <inkml:trace contextRef="#ctx0" brushRef="#br0" timeOffset="46005.929">11332 6331 10824 0 0,'0'0'241'0'0,"0"0"38"0"0,0 0 14 0 0,0 0-21 0 0,0 1-204 0 0,0 0-40 0 0,-4 13 151 0 0,0 0 82 0 0,-1 4 132 0 0,-1 9 301 0 0,1 2-8 0 0,1-1-45 0 0,-1 0-63 0 0,0 0-56 0 0,-1 0-61 0 0,-1-1-70 0 0,-7 28 229 0 0,6-18-260 0 0,1-7-125 0 0,1 1-81 0 0,0-3-103 0 0,2-11-53 0 0,-1 2 22 0 0,3-1 53 0 0,2-12-44 0 0,0-5-85 0 0,0-1-88 0 0,1-1-258 0 0,-1 1 84 0 0,1 0 73 0 0,0-1 61 0 0,0 0 39 0 0,0 1 47 0 0,3-3-74 0 0,-3 2 70 0 0,-1 1 8 0 0,0 0-37 0 0,3-3-306 0 0,-2 1 250 0 0,0 1-35 0 0,-1 0 4 0 0,1 0-36 0 0,-1 0-41 0 0,1 0-44 0 0,0 0-50 0 0,-1 0-46 0 0,1-1-40 0 0,-1 1-35 0 0,1 0-142 0 0,0-1-35 0 0,1-2-1497 0 0</inkml:trace>
  <inkml:trace contextRef="#ctx0" brushRef="#br0" timeOffset="46232.821">11451 6275 11376 0 0,'0'0'256'0'0,"0"0"-11"0"0,-1 0-103 0 0,1 1-67 0 0,-4 2-6 0 0,3-1 1 0 0,-12 13 76 0 0,2 3 41 0 0,1 0 38 0 0,0 1 34 0 0,-6 21 349 0 0,3-2 101 0 0,12-36-651 0 0,-9 31 602 0 0,0-1-72 0 0,0 7 47 0 0,-5 18 242 0 0,9-32-507 0 0,-7 37 381 0 0,9-38-566 0 0,3 0-33 0 0,-1 13 12 0 0,1-32-131 0 0,0-4-28 0 0,1 0 1 0 0,0 0-1 0 0,0-1 0 0 0,0 1 1 0 0,0 0-1 0 0,0 0 0 0 0,0 0 0 0 0,1 0 1 0 0,-1 0-1 0 0,0 0 0 0 0,0-1 1 0 0,0 1-1 0 0,1 0 0 0 0,-1 0 1 0 0,1 0-1 0 0,-1-1 0 0 0,0 1 1 0 0,1 0-1 0 0,0 0 0 0 0,-1-1 0 0 0,1 1-5 0 0,-1 0-128 0 0,1 0 105 0 0,-1 0 70 0 0,1 0 153 0 0,-1 0-149 0 0,0-1-94 0 0,0 1-78 0 0,0-1-117 0 0,0 0 69 0 0,0 0-37 0 0,0 0-39 0 0,0 0-44 0 0,0 0-45 0 0,0 0-50 0 0,0 0 380 0 0,0 0-1061 0 0</inkml:trace>
  <inkml:trace contextRef="#ctx0" brushRef="#br0" timeOffset="46821.871">11435 6623 9904 0 0,'0'0'222'0'0,"0"0"30"0"0,0 0 20 0 0,1 0-92 0 0,0-1-91 0 0,0 1-60 0 0,4-2-29 0 0,-2 1 75 0 0,-2 1 38 0 0,1 0 73 0 0,4-1 116 0 0,0-1 33 0 0,3 0 285 0 0,13-4 902 0 0,-16 4-1090 0 0,1-1-41 0 0,-1 0-87 0 0,-1-1-52 0 0,1 1-64 0 0,0-1-72 0 0,6-6 167 0 0,0-1-111 0 0,3-6-59 0 0,-12 13-99 0 0,0 0-1 0 0,-1 0 1 0 0,1-1 0 0 0,-1 0 0 0 0,2-3-14 0 0,0-8 64 0 0,-2 9-46 0 0,-1 1 18 0 0,1 0 0 0 0,-1-1 0 0 0,-1 0 0 0 0,1-1-36 0 0,-4-9 58 0 0,2 15-58 0 0,1 1 1 0 0,-1-1 0 0 0,0 1-1 0 0,0 0 1 0 0,0-1 0 0 0,0 1-1 0 0,0 0 1 0 0,0 0 0 0 0,0 0 0 0 0,0-1-1 0 0,0 2 0 0 0,0-1 0 0 0,1 1 1 0 0,-1-1-1 0 0,0 1 0 0 0,0-1 1 0 0,1 1-1 0 0,-1 0 1 0 0,0-1-1 0 0,0 1 0 0 0,0 0 1 0 0,0 0-1 0 0,0-1 1 0 0,1 1-1 0 0,-1 0 0 0 0,0 0 0 0 0,-1 0 12 0 0,0 0 0 0 0,0 1-1 0 0,0-1 1 0 0,0 1-1 0 0,0-1 1 0 0,0 1 0 0 0,0 0-1 0 0,0-1 1 0 0,0 1-1 0 0,1 0 1 0 0,-1 0-12 0 0,-5 4 91 0 0,0 0-1 0 0,0 0 1 0 0,-5 5-91 0 0,11-9 10 0 0,-19 20 174 0 0,11-9-20 0 0,0 0 0 0 0,1 1 0 0 0,-4 8-164 0 0,2-2 123 0 0,2-1-34 0 0,-4 15 72 0 0,7-11-56 0 0,1 0 0 0 0,-1 13-105 0 0,5-31 16 0 0,0 0 1 0 0,0 1-1 0 0,0-1 0 0 0,0 0 1 0 0,1 1-1 0 0,0-1 0 0 0,0 0 1 0 0,2 4-17 0 0,-3-7 12 0 0,0 0 1 0 0,1 0 0 0 0,-1 0-1 0 0,1 1 1 0 0,0-1-1 0 0,-1 0 1 0 0,1 0 0 0 0,0 0-1 0 0,0-1 1 0 0,-1 1-1 0 0,1 0 1 0 0,0 0-1 0 0,0 0 1 0 0,0 0 0 0 0,0-1-1 0 0,0 1 1 0 0,0-1-1 0 0,0 1 1 0 0,1-1 0 0 0,-1 1-1 0 0,0-1 1 0 0,0 1-1 0 0,0-1 1 0 0,0 0 0 0 0,1 0-1 0 0,-1 0 1 0 0,0 1-1 0 0,0-1 1 0 0,0 0 0 0 0,1-1-1 0 0,-1 1 1 0 0,0 0-13 0 0,3-1 37 0 0,0 0 0 0 0,-1 0 0 0 0,1 0 0 0 0,-1 0 0 0 0,1-1 0 0 0,-1 1-1 0 0,0-1 1 0 0,2-1-37 0 0,12-9 16 0 0,0-3-112 0 0,1 0-109 0 0,-2-1-106 0 0,2-1-121 0 0,-2 2-109 0 0,-7 8 275 0 0,0-1-165 0 0,0 0-1 0 0,1 1 0 0 0,4-3 432 0 0,-4 5-236 0 0,0 1 36 0 0,-1 4-36 0 0,-2 3 99 0 0,-1 3 82 0 0,-2 2 65 0 0,2 6 101 0 0,-3 6 139 0 0,-3-16-192 0 0,0 38 473 0 0,0-24-272 0 0,0 2 117 0 0,0-10-137 0 0,0-1 41 0 0,0-7-64 0 0,0-2 14 0 0,0 0 56 0 0,0 0 30 0 0,0 0 4 0 0,0 0-12 0 0,2-3-84 0 0,0 0-35 0 0,1-5 98 0 0,0-3-67 0 0,1-6-42 0 0,-2 8-81 0 0,5-16 59 0 0,1 1 0 0 0,3-5-156 0 0,-1 4 65 0 0,2 0-55 0 0,-1 5-59 0 0,0 1-66 0 0,2-1-79 0 0,-1 2-91 0 0,-10 15 82 0 0,0 0 57 0 0,0 0 47 0 0,0 0 40 0 0,2-2 29 0 0,5-8 100 0 0,-7 10-91 0 0,1-1-54 0 0,-1 2-23 0 0,1-1-46 0 0,-1 1-53 0 0,0-1-60 0 0,1 1-108 0 0,-1-1-93 0 0,1 1-105 0 0,0-1-112 0 0,0 1-125 0 0,-2 1 351 0 0,1 0-34 0 0,-1 0-37 0 0,1 0-37 0 0,0 0-39 0 0,-1 0-39 0 0,2 0-1484 0 0,1-1-1192 0 0</inkml:trace>
  <inkml:trace contextRef="#ctx0" brushRef="#br0" timeOffset="51065.976">15326 6392 11808 0 0,'0'0'266'0'0,"0"0"-55"0"0,0-1-78 0 0,0 0-30 0 0,0-1-52 0 0,0 1 7 0 0,0 0 70 0 0,0 0 102 0 0,-2-7-144 0 0,2 5-26 0 0,0 0 36 0 0,0 0 19 0 0,1 1 39 0 0,0 0 46 0 0,0 1 53 0 0,1 0-303 0 0,0 0 43 0 0,2-1 100 0 0,1 1 130 0 0,7-1 430 0 0,-7 2-494 0 0,-2 0-103 0 0,0 0-75 0 0,1 1-92 0 0,-1-1-110 0 0,0 1-12 0 0,-1 0-72 0 0,1-1-76 0 0,-1 1-83 0 0,1 0-89 0 0,-1 0-95 0 0,1 0-102 0 0,-1 0-107 0 0,2 1-889 0 0,2 1-994 0 0,-6-3 2697 0 0</inkml:trace>
  <inkml:trace contextRef="#ctx0" brushRef="#br1" timeOffset="70514.991">10612 7192 6968 0 0,'0'0'157'0'0,"0"0"23"0"0,5-5 144 0 0,-3 1-265 0 0,-1 3-73 0 0,0-2 24 0 0,-1-3 74 0 0,0 5 181 0 0,0 0-63 0 0,1 0-56 0 0,-1 1-46 0 0,2-2-7 0 0,1-1-43 0 0,-1 2 37 0 0,-1 0 3 0 0,0 1 41 0 0,0-1 123 0 0,0 0 109 0 0,-1 0 37 0 0,1 0 101 0 0,-1 0 112 0 0,0 0 124 0 0,0 0-193 0 0,0 0-36 0 0,0 0-33 0 0,0 1-33 0 0,-1-1 347 0 0,1 1-118 0 0,-1 0-111 0 0,1 1-101 0 0,-1 1-93 0 0,0-1-84 0 0,0 1-111 0 0,0 0-45 0 0,0 0-38 0 0,0 0-36 0 0,0 1-29 0 0,0 0-37 0 0,-1 1-40 0 0,0 1-76 0 0,-3 7-142 0 0,4-8 227 0 0,-1-1 45 0 0,1 0 44 0 0,0 0 49 0 0,0-1 56 0 0,0 0 63 0 0,-13 22 37 0 0,1 3-41 0 0,1 0-39 0 0,1 0-38 0 0,1 1-38 0 0,0 0-38 0 0,1 0-35 0 0,0-1-37 0 0,3-7 46 0 0,-7 22 65 0 0,-5 9-94 0 0,0-13 69 0 0,16-31-69 0 0,-2 4 9 0 0,-3-4 33 0 0,7-7-76 0 0,0 0-44 0 0,0 1-200 0 0,0-1 71 0 0,0 0 65 0 0,0 0 57 0 0,-1 0 50 0 0,1 0 103 0 0,-1 0 66 0 0,0 1 242 0 0,0-1-293 0 0,1 0-35 0 0,0 1-49 0 0,-1-1-64 0 0,1 0-76 0 0,-1 0-90 0 0,1 0-61 0 0,0 0-91 0 0,-1 0-101 0 0,1 0-109 0 0,0 0-119 0 0,0 0 309 0 0,0 0-34 0 0,0 0-34 0 0,0 0-35 0 0,0 0-37 0 0,0 0-38 0 0,0-2-1515 0 0,0-1-1185 0 0</inkml:trace>
  <inkml:trace contextRef="#ctx0" brushRef="#br1" timeOffset="71039.286">10448 7158 7880 0 0,'0'0'232'0'0,"0"-1"-14"0"0,-2 0 257 0 0,0 0-46 0 0,1-1-43 0 0,0 1-40 0 0,1 0-40 0 0,0 0-36 0 0,1-1 170 0 0,0 0-121 0 0,2 1-102 0 0,0 0-85 0 0,1 0-67 0 0,0 0-52 0 0,9-1-102 0 0,-9 2 92 0 0,-1 0 70 0 0,-1 0 100 0 0,12 0-120 0 0,22 0 92 0 0,-12 3-103 0 0,94 11 22 0 0,-57-2-64 0 0,-51-10 6 0 0,15 5 62 0 0,13 6 113 0 0,-32-10-147 0 0,-1 0 0 0 0,0 0 0 0 0,0 0 0 0 0,0 0 1 0 0,3 3-35 0 0,9 14 51 0 0,-15-17-46 0 0,0 1 0 0 0,0-1 0 0 0,0 1 1 0 0,-1 0-1 0 0,0 0 0 0 0,0 0 0 0 0,0 0 0 0 0,0-1 0 0 0,0 1 1 0 0,-1 0-1 0 0,0 0 0 0 0,0 0 0 0 0,0 1 0 0 0,0-1 0 0 0,-1 0 1 0 0,0-1-1 0 0,1 1 0 0 0,-1 0 0 0 0,-1 0 0 0 0,1 0 1 0 0,0 0-1 0 0,-3 3-5 0 0,0 1 24 0 0,-1 1 1 0 0,0-1-1 0 0,0 0 1 0 0,-2 2-25 0 0,-24 26 191 0 0,1-11-137 0 0,15-15 14 0 0,0-1 0 0 0,-7 3-68 0 0,-35 14 122 0 0,21-12-90 0 0,-5 2-16 0 0,-3 0 67 0 0,-2-3-1 0 0,-34 7-82 0 0,26-11 11 0 0,49-8-6 0 0,-7-1-13 0 0,0-3 75 0 0,12 3-3 0 0,1-4-9 0 0,4 0-39 0 0,6-2-80 0 0,-9 5 37 0 0,14-7-135 0 0,26-7-107 0 0,-29 12 130 0 0,0 0-67 0 0,2 0-125 0 0,-7 1 115 0 0,-1 1-38 0 0,1 0-42 0 0,-1 0-46 0 0,0 0-49 0 0,1 0-54 0 0,-7 1 175 0 0,0-1-38 0 0,1 1-403 0 0,0 0-271 0 0,1 0-636 0 0</inkml:trace>
  <inkml:trace contextRef="#ctx0" brushRef="#br1" timeOffset="71381.834">10993 7275 11072 0 0,'0'0'146'0'0,"0"0"-34"0"0,1-1 29 0 0,0 0-83 0 0,2-1-34 0 0,-2 1 38 0 0,-1 1 27 0 0,0-1 55 0 0,0 1 67 0 0,-1 0 79 0 0,-3 1-180 0 0,0 1 0 0 0,-1-1 0 0 0,1 1 0 0 0,0-1 0 0 0,0 1 0 0 0,0 1-110 0 0,-1 0 183 0 0,0 0 0 0 0,1 1 0 0 0,-1-1 0 0 0,1 1 0 0 0,0 0 0 0 0,-4 5-183 0 0,-6 10 529 0 0,1 2-56 0 0,5-7-204 0 0,0 0-47 0 0,1-2-80 0 0,1-1-46 0 0,-3 7 114 0 0,3 1-65 0 0,0 0-52 0 0,1 1-37 0 0,-5 17-6 0 0,7-20-16 0 0,-2 9 56 0 0,5-25-287 0 0,0-1 64 0 0,0 0 55 0 0,-1 0 48 0 0,1 0 72 0 0,0 1 85 0 0,0 0 483 0 0,0 0-515 0 0,0-1-38 0 0,0 1-49 0 0,0-1-62 0 0,0 0-75 0 0,0 1-87 0 0,0-1-59 0 0,0 0-87 0 0,0 0-95 0 0,0 0-104 0 0,0 1-112 0 0,0-1-121 0 0,0 0 350 0 0,0 0-35 0 0,0 0-33 0 0,0 0-36 0 0,0 0-1382 0 0,0 0-1093 0 0</inkml:trace>
  <inkml:trace contextRef="#ctx0" brushRef="#br1" timeOffset="71557.03">10900 7226 11720 0 0,'0'-3'666'0'0,"0"-2"-306"0"0,0 2-165 0 0,0 1-146 0 0,0 1-39 0 0,1-5 8 0 0,1 2 94 0 0,1 0 75 0 0,0 1 58 0 0,0 0-15 0 0,-3 3 24 0 0,0 0-104 0 0,0 0-44 0 0,3-1 130 0 0,-2 1-204 0 0,1 0-47 0 0,-1 0-41 0 0,1-1-49 0 0,0 1-56 0 0,0 0-63 0 0,-1 0-17 0 0,0-1-54 0 0,1 1-59 0 0,-1 0-62 0 0,0 0-67 0 0,-1 0-72 0 0,1 0-75 0 0,-1 0-81 0 0,3 1-1016 0 0,0 1-982 0 0</inkml:trace>
  <inkml:trace contextRef="#ctx0" brushRef="#br1" timeOffset="71914.988">11227 7209 11056 0 0,'0'0'248'0'0,"-2"-1"169"0"0,-2 0-89 0 0,0 0-184 0 0,0 1-76 0 0,-4 1-63 0 0,-1 0 1 0 0,1 0-1 0 0,0 1 0 0 0,0 0 1 0 0,-1 1-1 0 0,-5 3-5 0 0,-14 3 68 0 0,4 0 194 0 0,5 1-43 0 0,8-3-44 0 0,3 1 39 0 0,2 1 49 0 0,4 0 59 0 0,4 3-289 0 0,5-2-85 0 0,-4-7 21 0 0,6 7-119 0 0,-1-1 58 0 0,9 7 27 0 0,5 3 70 0 0,-9-7-5 0 0,14 14 0 0 0,-21-19 26 0 0,-5-5 108 0 0,0 6 316 0 0,-1-7-428 0 0,0-1 1 0 0,0 1-1 0 0,1-1 0 0 0,-1 1 0 0 0,0-1 0 0 0,0 1 0 0 0,0-1 1 0 0,0 1-1 0 0,0-1 0 0 0,0 1 0 0 0,0-1 0 0 0,0 1 0 0 0,0-1 1 0 0,0 1-1 0 0,0-1 0 0 0,0 1 0 0 0,0-1 0 0 0,0 1 1 0 0,-1-1-1 0 0,1 1 0 0 0,0-1 0 0 0,0 1 0 0 0,0-1 0 0 0,-1 1 1 0 0,1-1-1 0 0,0 1 0 0 0,-1-1-22 0 0,-8 9 369 0 0,-1-1-72 0 0,0-2-63 0 0,-2-1-55 0 0,0-1-45 0 0,-1-1-39 0 0,-13 2 18 0 0,-13 4-8 0 0,-9 3-77 0 0,29-7-59 0 0,0-1-77 0 0,12-2-65 0 0,-8-1-117 0 0,10-2 163 0 0,0 1-47 0 0,2 0-12 0 0,-1-1-49 0 0,0 1-59 0 0,0 0-67 0 0,3-1-290 0 0,-2-6-18 0 0</inkml:trace>
  <inkml:trace contextRef="#ctx0" brushRef="#br1" timeOffset="72766.253">11368 7149 8232 0 0,'0'0'182'0'0,"0"0"29"0"0,0 0 14 0 0,0 0-74 0 0,0 0-23 0 0,0 0 35 0 0,0 0 130 0 0,0 0 242 0 0,0 0 10 0 0,0 0 12 0 0,0 0 30 0 0,0 0 12 0 0,0 0 1 0 0,0 0-323 0 0,0 1-62 0 0,0-1-52 0 0,0 0-45 0 0,0 1-30 0 0,0-1-36 0 0,0 4 56 0 0,0-1 21 0 0,0 3 354 0 0,-1 0-80 0 0,0 1-70 0 0,0 0-64 0 0,-1 0-54 0 0,1 0-47 0 0,-3 6 64 0 0,1 2-55 0 0,-3 10 92 0 0,-1 0-38 0 0,-7 24 131 0 0,-1 3-86 0 0,3 2-79 0 0,-6 24-198 0 0,5-26 29 0 0,3-10 23 0 0,-1 1 33 0 0,-1 1 41 0 0,1-1 48 0 0,0-8-303 0 0,6-23 52 0 0,0 0-33 0 0,0-2-15 0 0,1-1-36 0 0,-1 0-42 0 0,0 0-47 0 0,5-9 90 0 0,-1 1 80 0 0,1-1 62 0 0,0 1 45 0 0,-1 0 142 0 0,1-1-139 0 0,0 1-90 0 0,0-1-22 0 0,0 0-44 0 0,-1 0-16 0 0,1 1-38 0 0,0-1-42 0 0,0 0-45 0 0,-1 0-49 0 0,1 1-53 0 0,0-1-56 0 0,0 0-60 0 0,-1 0 115 0 0,1 1-49 0 0,0-1-45 0 0,0 0-38 0 0,-1 1-145 0 0,1-1-39 0 0,-1 0-174 0 0,1 1-472 0 0</inkml:trace>
  <inkml:trace contextRef="#ctx0" brushRef="#br1" timeOffset="73059.786">11291 7194 10568 0 0,'5'-7'233'0'0,"-4"6"39"0"0,-1 0-46 0 0,1-1-60 0 0,1 1-51 0 0,0-1-42 0 0,2-1-18 0 0,3-2-35 0 0,3 1-16 0 0,3-1 110 0 0,10 2 160 0 0,-8 4 533 0 0,1 2-118 0 0,0 3-107 0 0,0 1-97 0 0,-2 2-86 0 0,-2 2-77 0 0,-1 1-65 0 0,-4 2-54 0 0,-6-13-203 0 0,-1 0 0 0 0,0 1 0 0 0,1-1 1 0 0,-1 0-1 0 0,0 0 0 0 0,0 1 1 0 0,0-1-1 0 0,0 0 0 0 0,0 1 1 0 0,0-1-1 0 0,0 0 0 0 0,0 1 0 0 0,-1-1 1 0 0,1 0-1 0 0,-1 1 0 0 0,0 1 16 0 0,0 0-1 0 0,-1 0 1 0 0,1 0-1 0 0,-1 0 1 0 0,0 0-1 0 0,-1 2-15 0 0,-1 0 48 0 0,-1 0 0 0 0,0-1-1 0 0,1 1 1 0 0,-1-1 0 0 0,-1 0 0 0 0,-1 1-48 0 0,-7 4-25 0 0,-10 3 88 0 0,13-7-65 0 0,0 0-59 0 0,0 0-87 0 0,5-3 18 0 0,-1 1-39 0 0,1-1-46 0 0,0 1-50 0 0,0-1-54 0 0,-1 1-60 0 0,1-1-64 0 0,0 0-68 0 0,5-1 163 0 0,-1-1-47 0 0,0 1-42 0 0,1-1-38 0 0,-1 1-136 0 0,0 0-36 0 0,-3 1-1424 0 0,5-2 2067 0 0</inkml:trace>
  <inkml:trace contextRef="#ctx0" brushRef="#br1" timeOffset="73751.285">11479 7289 9184 0 0,'0'0'208'0'0,"0"0"33"0"0,0 0 14 0 0,2 1-63 0 0,4 0-128 0 0,0 1-27 0 0,0-1 69 0 0,1-1 63 0 0,0 1 53 0 0,2-2 105 0 0,-1 0 53 0 0,3 0 129 0 0,5-3 313 0 0,0-1 2 0 0,-6 1-311 0 0,-2 1-128 0 0,0 0-52 0 0,-1 0-105 0 0,-1 0-54 0 0,0-1-60 0 0,0 1-68 0 0,-4 2-31 0 0,14-8 103 0 0,-10 5-31 0 0,0 1-1 0 0,0-2 1 0 0,-1 1 0 0 0,5-5-87 0 0,-1-2 77 0 0,-5 4-133 0 0,-3 1-51 0 0,0-3-71 0 0,-4-4-146 0 0,-4 2 0 0 0,2 4 143 0 0,0 2 72 0 0,0 1 50 0 0,-6-2-3 0 0,9 5 61 0 0,0 0-1 0 0,0 0 1 0 0,-1 0 0 0 0,1 0 0 0 0,0 1 0 0 0,-1-1-1 0 0,1 1 1 0 0,0 0 0 0 0,-1-1 0 0 0,1 1-1 0 0,0 0 1 0 0,-1 0 0 0 0,1 1 0 0 0,0-1-1 0 0,-3 1 2 0 0,-15 8-51 0 0,17-8 49 0 0,-2 3 31 0 0,-1-1 42 0 0,-5 5 168 0 0,9-6-161 0 0,0-1 0 0 0,0 1 0 0 0,0 0 0 0 0,0 0 0 0 0,0 0 0 0 0,0 0 0 0 0,1 0-1 0 0,-1 1 1 0 0,1-1 0 0 0,0 0 0 0 0,-1 1 0 0 0,1-1 0 0 0,0 2-78 0 0,-3 7 143 0 0,0-1-41 0 0,2-5-65 0 0,0-1 0 0 0,0 0 0 0 0,0 1 0 0 0,1-1 0 0 0,-1 5-37 0 0,0 22 154 0 0,2-22-125 0 0,1 0 1 0 0,-1-1 0 0 0,2 1-1 0 0,0 5-29 0 0,0-9 14 0 0,-1 0-1 0 0,1 0 1 0 0,0 0 0 0 0,0 0-1 0 0,0-1 1 0 0,1 1-1 0 0,2 4-13 0 0,-2-6 19 0 0,-1 0 0 0 0,1 0-1 0 0,0 0 1 0 0,0 0 0 0 0,0-1-1 0 0,3 3-18 0 0,6 1 142 0 0,1-2-42 0 0,0-3-51 0 0,1-2-58 0 0,-1-3-67 0 0,0-1-74 0 0,-1-2-84 0 0,-3-1-91 0 0,-5 4 181 0 0,28-31-1358 0 0,-20 18 893 0 0,-3 5 233 0 0,-2 0 72 0 0,2-4-93 0 0,20-25-904 0 0,-15 25 809 0 0,0 2 163 0 0,-8 8 218 0 0,1 0 44 0 0,-6 6 76 0 0,-1 0 0 0 0,1-1 0 0 0,-1 1 0 0 0,0 0 0 0 0,1 0-1 0 0,-1 0 1 0 0,1 0 0 0 0,-1-1 0 0 0,1 1 0 0 0,-1 0 0 0 0,1 0 0 0 0,-1 0 0 0 0,1 0 0 0 0,-1 0 0 0 0,1 0 0 0 0,-1 0 0 0 0,1 0 0 0 0,-1 0 0 0 0,1 1 0 0 0,-1-1 0 0 0,0 0 0 0 0,1 0 0 0 0,-1 0 0 0 0,1 0 0 0 0,-1 1 0 0 0,1-1 0 0 0,-1 0 0 0 0,0 0 0 0 0,1 1 0 0 0,-1-1 0 0 0,0 0 0 0 0,1 1 0 0 0,-1-1-9 0 0,9 11 361 0 0,-4 5 156 0 0,-2 1-53 0 0,-1 0-46 0 0,-1 1-38 0 0,1 17 314 0 0,-2-31-599 0 0,1 0-1 0 0,0 0 0 0 0,0 1 0 0 0,0-1 0 0 0,1 0 0 0 0,-1 0 0 0 0,1 0 0 0 0,0 0 0 0 0,0-1 1 0 0,3 4-95 0 0,0 0 347 0 0,1-3-38 0 0,-1-2-36 0 0,1-1-33 0 0,5-4 151 0 0,-1-5-100 0 0,-2 0-115 0 0,-1-1-39 0 0,9-15 153 0 0,13-31-27 0 0,-20 37-238 0 0,0-1-71 0 0,-2 4-66 0 0,-1-1-81 0 0,1 1-96 0 0,0-1-110 0 0,-3 7 178 0 0,1 1-103 0 0,1-2-169 0 0,5-3-386 0 0,2-4-277 0 0,-4 3 182 0 0</inkml:trace>
  <inkml:trace contextRef="#ctx0" brushRef="#br1" timeOffset="74098.361">12370 7126 12152 0 0,'0'0'356'0'0,"0"0"-188"0"0,0 0-41 0 0,-1 1 27 0 0,-1 0-102 0 0,-5 2-93 0 0,4-2 73 0 0,-6 3-44 0 0,-1 0 63 0 0,0 1 76 0 0,-6 3 146 0 0,-9 5 181 0 0,8-5-85 0 0,-11 8 241 0 0,25-14-526 0 0,0 0 0 0 0,1 0 0 0 0,-1 1 0 0 0,0-1 0 0 0,1 0 0 0 0,-1 1 0 0 0,1-1 0 0 0,0 1 0 0 0,0 0 0 0 0,0 0 0 0 0,0 0 0 0 0,-1 3-84 0 0,-1 6 95 0 0,-2 6 50 0 0,5-15-131 0 0,1 0 1 0 0,0 0-1 0 0,0-1 1 0 0,0 1-1 0 0,0 0 0 0 0,1 0 1 0 0,0 1-15 0 0,0 3 21 0 0,1 1-1 0 0,1-1 1 0 0,2 7-21 0 0,13 20 16 0 0,-9-16-19 0 0,-8-16 2 0 0,-1-1 0 0 0,1 1 0 0 0,0-1 0 0 0,-1 1 0 0 0,0-1 0 0 0,1 1 1 0 0,-1 0-1 0 0,0-1 0 0 0,1 1 0 0 0,-1 0 0 0 0,0-1 0 0 0,0 1 1 0 0,-1 0 0 0 0,1 0 8 0 0,-1 0 0 0 0,1 0 1 0 0,-1-1-1 0 0,0 1 0 0 0,1-1 1 0 0,-1 1-1 0 0,0-1 0 0 0,0 1 1 0 0,0-1-1 0 0,0 1 0 0 0,0-1 1 0 0,-1 0-1 0 0,1 1 0 0 0,0-1 1 0 0,0 0-1 0 0,-2 1-8 0 0,-1 0 31 0 0,0 1-1 0 0,0-1 1 0 0,-1 0-1 0 0,1 1 1 0 0,-3-1-31 0 0,-10 3 23 0 0,-15 2 53 0 0,16-4-78 0 0,-1 0-37 0 0,-5-1-83 0 0,0 0-98 0 0,15-1 77 0 0,-20 0-209 0 0,15-1 124 0 0,2-1-60 0 0,6 0 99 0 0,-1 0-34 0 0,1 0-40 0 0,0-1-44 0 0,1 0-48 0 0,0 0-51 0 0,-1-4-263 0 0,1 0-3 0 0</inkml:trace>
  <inkml:trace contextRef="#ctx0" brushRef="#br1" timeOffset="74348.901">12325 7280 12544 0 0,'0'0'365'0'0,"0"0"-131"0"0,0 0-107 0 0,0 0-45 0 0,-1 2-38 0 0,-4 7-24 0 0,4-4 20 0 0,-1 1 72 0 0,1-2 63 0 0,0 1 47 0 0,-3 17 1025 0 0,3-15-943 0 0,1 1-108 0 0,0 2 342 0 0,0-1-65 0 0,1 0-60 0 0,0 0-57 0 0,0 0-50 0 0,0 1-48 0 0,0-1-43 0 0,1 0-38 0 0,2 8 60 0 0,0-1-84 0 0,2 3-48 0 0,10 27 65 0 0,-9-29-68 0 0,-6-15-129 0 0,-1-2-68 0 0,0 0-45 0 0,0 0-140 0 0,0 0-236 0 0,0 0 390 0 0,0 0 10 0 0,0 0-18 0 0,0 0-46 0 0,0 0-12 0 0,0 0-47 0 0,0 0-52 0 0,0 0-59 0 0,0 0-64 0 0,0 0-59 0 0,0 0-52 0 0,0 0-46 0 0,0 0-167 0 0,0 0-44 0 0,0 0-201 0 0,0 0-540 0 0</inkml:trace>
  <inkml:trace contextRef="#ctx0" brushRef="#br1" timeOffset="74526.31">12350 7178 13880 0 0,'0'0'194'0'0,"0"-1"-48"0"0,0 1-41 0 0,0-1-34 0 0,0 0-6 0 0,-1-3-20 0 0,1 2 16 0 0,-1 1 57 0 0,1 1 79 0 0,0-1 101 0 0,0 1 119 0 0,0 0-157 0 0,0 0 37 0 0,1 0-280 0 0,-1 1-35 0 0,1 0-118 0 0,-1 0-122 0 0,1 0-113 0 0,0 1-100 0 0,0-1-88 0 0,0 0-78 0 0,0 0-65 0 0,0 0 16 0 0,0 0-35 0 0,1 1-1221 0 0,0 2-1104 0 0</inkml:trace>
  <inkml:trace contextRef="#ctx0" brushRef="#br1" timeOffset="75157.701">12658 7257 12464 0 0,'0'0'291'0'0,"-2"1"-98"0"0,0 0-77 0 0,-4 2 94 0 0,2-2-75 0 0,-22 6 130 0 0,-38 15 183 0 0,42-12-210 0 0,11-5-81 0 0,0 1 34 0 0,1 0 37 0 0,0 1 44 0 0,1 0 49 0 0,0 0 54 0 0,-3 6 161 0 0,2 4-106 0 0,3 2-86 0 0,3 0-65 0 0,5 3-2 0 0,0-20-256 0 0,-1-1 0 0 0,1 1 1 0 0,0 0-1 0 0,0-1 0 0 0,-1 1 0 0 0,1-1 0 0 0,0 1 0 0 0,1-1 0 0 0,-1 1 0 0 0,0-1 0 0 0,0 0 0 0 0,1 0 0 0 0,-1 1 0 0 0,0-1 0 0 0,1 0 0 0 0,-1 0 0 0 0,1 0 0 0 0,-1-1 0 0 0,1 1 0 0 0,0 0 0 0 0,-1 0 0 0 0,1-1 0 0 0,0 1 0 0 0,0-1 0 0 0,-1 0 0 0 0,1 1 0 0 0,0-1 0 0 0,1 0-21 0 0,3 0 34 0 0,-1 1 0 0 0,1-1-1 0 0,0-1 1 0 0,-1 1 0 0 0,1-1-1 0 0,-1 0 1 0 0,5-1-34 0 0,10-6 72 0 0,1-3-52 0 0,0-4-92 0 0,3-5-30 0 0,-15 12 43 0 0,0 0-1 0 0,0-1 0 0 0,-1 0 1 0 0,0-1-1 0 0,-1 0 60 0 0,-1 1-82 0 0,1 0 34 0 0,0 1 26 0 0,-1 1 0 0 0,1-1 0 0 0,1 1 0 0 0,3-2 22 0 0,2 0-98 0 0,1 2-90 0 0,-14 7 36 0 0,1 0 21 0 0,0 0 77 0 0,4 0 24 0 0,-4 1-51 0 0,4 13-25 0 0,0 2 79 0 0,-4-14 31 0 0,-1 1 0 0 0,1-1 0 0 0,-1 1 0 0 0,0 0 0 0 0,1-1 0 0 0,-1 1 0 0 0,0-1 0 0 0,-1 3-4 0 0,-4 30 512 0 0,4-20-333 0 0,-1 0-80 0 0,1-8-93 0 0,1 1-37 0 0,1 20-6 0 0,0-18 109 0 0,-1-5 6 0 0,1-1 33 0 0,-1-3 8 0 0,0-1-6 0 0,0 0-1 0 0,0 0 0 0 0,0 0-2 0 0,8-1 62 0 0,1-2-43 0 0,7-7 25 0 0,-4-2-104 0 0,4-5-39 0 0,-6 7-10 0 0,9-10-185 0 0,0 1-38 0 0,-7 8 47 0 0,0 1-1 0 0,0 1 1 0 0,1 0-1 0 0,0 0 1 0 0,0 2-1 0 0,1-1 0 0 0,1 1 176 0 0,23-5-320 0 0,-15 10 176 0 0,-9 5 116 0 0,-2 4 69 0 0,-1 4 84 0 0,-3 5 100 0 0,-4-4 14 0 0,-2 1-103 0 0,-1 3-76 0 0,-1 7-91 0 0,0-10-4 0 0,0-5-171 0 0,0 1 79 0 0,0 0 68 0 0,0 0 61 0 0,-1 1 65 0 0,1 1 56 0 0,-1 1 77 0 0,0 7 148 0 0,0 0-30 0 0,0-7-165 0 0,1-1-84 0 0,-1-1-70 0 0,1-2-63 0 0,0 1-68 0 0,0 0-78 0 0,0-1-84 0 0,0-1-24 0 0,0 0-70 0 0,0 0-77 0 0,0 1-81 0 0,1-1-86 0 0,-1 0-91 0 0,1 0-97 0 0,-1 0-102 0 0,1-2-1295 0 0,-1 1-1262 0 0</inkml:trace>
  <inkml:trace contextRef="#ctx0" brushRef="#br1" timeOffset="77643.474">16604 3280 7672 0 0,'0'0'224'0'0,"0"0"-62"0"0,1 0-80 0 0,-1-1-57 0 0,3-2-57 0 0,-1 1 51 0 0,-2 2 54 0 0,1-1 1 0 0,-1 0-1 0 0,1 0 1 0 0,-1 1-1 0 0,1-1 1 0 0,-1 0-1 0 0,0 0 1 0 0,1 0-1 0 0,-1 0 1 0 0,0 0-1 0 0,1 0 1 0 0,-1 1-1 0 0,0-1 1 0 0,0 0-1 0 0,0 0 1 0 0,0-1-74 0 0,-1 0 314 0 0,1 0 63 0 0,-1 0 57 0 0,-4-4 638 0 0,-1 1-60 0 0,-1 1-77 0 0,0 1-90 0 0,0 1-106 0 0,-1 2-121 0 0,4 0-359 0 0,-1 0-36 0 0,1 1-38 0 0,-1 0-40 0 0,-4 1 232 0 0,0 0-61 0 0,1 1-53 0 0,0 0-45 0 0,-1 2-7 0 0,0 0-41 0 0,-18 14 212 0 0,16-10-218 0 0,0-1-38 0 0,6-4-71 0 0,0 0-1 0 0,0 0 1 0 0,0 0 0 0 0,1 0-1 0 0,-1 1 1 0 0,1 0-1 0 0,-2 3-54 0 0,-23 37 330 0 0,21-29-261 0 0,1-1-36 0 0,6-12-26 0 0,0-1-1 0 0,0 1 0 0 0,1-1 1 0 0,-1 1-1 0 0,1-1 0 0 0,0 1 1 0 0,0-1-1 0 0,0 2-6 0 0,0-1 5 0 0,0 0-1 0 0,0-1 1 0 0,-1 1 0 0 0,1 0 0 0 0,-1 0 0 0 0,1-1-1 0 0,-1 1-4 0 0,-1 8 48 0 0,2-10-41 0 0,2 6-3 0 0,2-2 51 0 0,-1-3-54 0 0,-1-1-1 0 0,0 1 1 0 0,0-1 0 0 0,1 0 0 0 0,-1 1 0 0 0,0-1 0 0 0,1 0-1 0 0,-1 0 1 0 0,1-1 0 0 0,0 1 0 0 0,-1-1 0 0 0,2 1-1 0 0,3 0 0 0 0,-5 0 0 0 0,0-1 0 0 0,1 0 0 0 0,-1 0 0 0 0,0 0 0 0 0,1 0 0 0 0,-1 0 0 0 0,0 0 0 0 0,0 0 0 0 0,1-1 0 0 0,-1 1 0 0 0,0-1 0 0 0,0 0 0 0 0,0 0 0 0 0,1 1 0 0 0,-1-1 0 0 0,0-1 0 0 0,0 1 0 0 0,0 0 0 0 0,0-1 0 0 0,6-4 0 0 0,-1-1 0 0 0,0 0 0 0 0,0 0 0 0 0,0-1 0 0 0,7-6 0 0 0,-3 2-50 0 0,1 0-1 0 0,-2-1 0 0 0,1-1 51 0 0,6-16-42 0 0,-15 25 44 0 0,-1 1 0 0 0,1-1 0 0 0,-1 0 0 0 0,0 0 0 0 0,1-4-2 0 0,11-64 0 0 0,-11 56-15 0 0,-1 4 53 0 0,-1 10-2 0 0,-1 4 9 0 0,-1 17 67 0 0,0-8-54 0 0,-1 13 376 0 0,0 22-434 0 0,3-29 63 0 0,0-3 30 0 0,0 0-1 0 0,-1 0 0 0 0,-2 12-92 0 0,1-13 68 0 0,4-9-49 0 0,-2-3-21 0 0,0 1 0 0 0,0 0 1 0 0,0-1-1 0 0,0 1 0 0 0,0-1 0 0 0,0 1 1 0 0,0-1-1 0 0,0 1 0 0 0,0-1 0 0 0,0 1 1 0 0,-1-1-1 0 0,1 1 0 0 0,0 0 0 0 0,0-1 1 0 0,0 1-1 0 0,-1-1 0 0 0,1 1 0 0 0,0-1 1 0 0,0 0-1 0 0,-1 1 0 0 0,1-1 0 0 0,-1 1 2 0 0,1 0-157 0 0,0-1-20 0 0,0 0 7 0 0,0 0 53 0 0,0 0-11 0 0,0 0-65 0 0,0 0-183 0 0,0 0-332 0 0,0 0 413 0 0,0 0 2 0 0,0 0-58 0 0,0 0 128 0 0,0 0-38 0 0,0 0-39 0 0,0 0-39 0 0,0 0-439 0 0,0 0 119 0 0,0 0-52 0 0,0 0-822 0 0,1-1-931 0 0,1 0-630 0 0</inkml:trace>
  <inkml:trace contextRef="#ctx0" brushRef="#br1" timeOffset="78111.873">16803 3061 11912 0 0,'0'0'349'0'0,"0"0"-124"0"0,0 0-103 0 0,0 0 34 0 0,0 0 28 0 0,0 0 37 0 0,0 1 22 0 0,1 0-80 0 0,1 1-45 0 0,2 3 82 0 0,-2-3-89 0 0,1 3 223 0 0,0 1-39 0 0,-2 1-38 0 0,1 1-35 0 0,-1 8 125 0 0,-1-4-112 0 0,0 26 284 0 0,-1 0-99 0 0,-2 0-89 0 0,-3 0-81 0 0,0 6 5 0 0,1-8-109 0 0,-3-1-58 0 0,7-32-82 0 0,0 0-1 0 0,0 0 0 0 0,-1 0 1 0 0,1 0-1 0 0,-1 0 0 0 0,0-1 1 0 0,0 1-1 0 0,0 0 0 0 0,0-1-5 0 0,-11 17 110 0 0,13-18-104 0 0,0-1-4 0 0,0 0-1 0 0,0 0 1 0 0,0 0-1 0 0,0 1 0 0 0,0-1 1 0 0,0 0-1 0 0,0 0 0 0 0,0 1 1 0 0,-1-1-1 0 0,1 0 1 0 0,0 0-1 0 0,0 0 0 0 0,0 1 1 0 0,0-1-1 0 0,0 0 0 0 0,-1 0 1 0 0,1 0-1 0 0,0 1 1 0 0,0-1-1 0 0,0 0 0 0 0,-1 0 1 0 0,1 0-1 0 0,0 0 0 0 0,0 0 1 0 0,0 0-1 0 0,-1 1 1 0 0,1-1-1 0 0,0 0 0 0 0,0 0 1 0 0,-1 0-1 0 0,1 0 0 0 0,0 0 1 0 0,0 0-2 0 0,-1 0-94 0 0,1 0-98 0 0,1-9-265 0 0,1 0 65 0 0,2 0 57 0 0,0 0 52 0 0,1 0 45 0 0,1 0 37 0 0,5-7-114 0 0,-8 11 233 0 0,5-6-115 0 0,3-6-40 0 0,2 0 66 0 0,0 0 53 0 0,1 1 42 0 0,-9 10 64 0 0,0 1-1 0 0,0 0 1 0 0,1 0-1 0 0,0 1 1 0 0,0 0-1 0 0,0 0 0 0 0,1 0 1 0 0,-1 0-1 0 0,1 1 1 0 0,2 0 12 0 0,-3 1 0 0 0,1 0 0 0 0,-1 1 0 0 0,1-1 0 0 0,-1 2 0 0 0,1-1 0 0 0,5 1 0 0 0,-1 0 55 0 0,-1 2 56 0 0,-8-2 84 0 0,-1 2 12 0 0,3 3-73 0 0,3 3-8 0 0,-2-1 6 0 0,-2 0 62 0 0,-1-4-56 0 0,-1 2 34 0 0,1 3-21 0 0,1 5 126 0 0,-2-11-217 0 0,-1 0 0 0 0,1 0 0 0 0,-1 1 0 0 0,0-1 0 0 0,0 0 0 0 0,0 1 0 0 0,0-1 0 0 0,0 0 0 0 0,-1 1 0 0 0,1-1 0 0 0,0 0 1 0 0,-2 2-61 0 0,-4 7 221 0 0,-6 2 126 0 0,-1-1-67 0 0,-2-2-56 0 0,-1-2-45 0 0,-12 4 42 0 0,-15 2 49 0 0,39-12-240 0 0,-52 12 1 0 0,30-10-74 0 0,12-2-19 0 0,0-1-37 0 0,0-1-42 0 0,1-1-51 0 0,12 1 47 0 0,-1 0 35 0 0,-2 0-27 0 0,0-1 84 0 0,-3 1 79 0 0,1 0-26 0 0,3 0-48 0 0,0 0-39 0 0,0 0-55 0 0,1 0-28 0 0,-1-1-53 0 0,1 1-61 0 0,-1 0-68 0 0,1 0 3 0 0,1-1-57 0 0,-1 1-59 0 0,0 0-64 0 0,0-1-68 0 0,0 1-72 0 0,1-1-75 0 0,-1 1-81 0 0,-1-2-1186 0 0,0 0-1133 0 0,3 2 3137 0 0</inkml:trace>
  <inkml:trace contextRef="#ctx0" brushRef="#br1" timeOffset="78579.054">17366 3197 9216 0 0,'0'0'208'0'0,"0"0"33"0"0,0 0 14 0 0,0 0-42 0 0,-3 0-267 0 0,0 0 42 0 0,0-1 39 0 0,0 1 35 0 0,-2-2 152 0 0,1 1 96 0 0,0-1 111 0 0,-7 1 665 0 0,7 1-780 0 0,-1 2-37 0 0,-6 2 406 0 0,-1 1-85 0 0,1 0-77 0 0,-1 0-68 0 0,-5 4 107 0 0,0 0-113 0 0,1 0-91 0 0,-1 0-64 0 0,9-4-157 0 0,-10 5 183 0 0,16-8-257 0 0,-1 0 1 0 0,0 0-1 0 0,1 0 1 0 0,-1 1-1 0 0,1-1 1 0 0,-1 0-1 0 0,1 1 0 0 0,0 0 1 0 0,0-1-1 0 0,0 1 1 0 0,1 0-1 0 0,-2 2-53 0 0,1-3 29 0 0,0 1 1 0 0,0 5 54 0 0,1-7-63 0 0,1 1 1 0 0,0-1 0 0 0,0 0-1 0 0,0 0 1 0 0,0 1 0 0 0,0-1-1 0 0,0 0 1 0 0,1 1-1 0 0,-1-1 1 0 0,0 0 0 0 0,1 0-1 0 0,-1 1 1 0 0,1-1 0 0 0,-1 0-1 0 0,1 0 1 0 0,-1 0-1 0 0,1 0 1 0 0,0 0 0 0 0,0 0-1 0 0,-1 0 1 0 0,1 0 0 0 0,0 0-1 0 0,0 0 1 0 0,0 0-1 0 0,0 0 1 0 0,0 0 0 0 0,0-1-22 0 0,17 11 246 0 0,0-2-78 0 0,-6-4-116 0 0,-7-2-49 0 0,18 6 58 0 0,-14-5-50 0 0,-3 2 50 0 0,-4-5 43 0 0,-2-1 8 0 0,-6 8 135 0 0,-3-2-40 0 0,-1-1-39 0 0,-2-2-35 0 0,-12 2 33 0 0,3-3-115 0 0,-16 1-70 0 0,16-1-16 0 0,-1 0-34 0 0,0-1-52 0 0,1 0-66 0 0,6-1 17 0 0,1 0-40 0 0,0-2-45 0 0,0 1-51 0 0,10 0 58 0 0,1 1 60 0 0,-1 0 47 0 0,1 0 34 0 0,-9-1-140 0 0,7 0 112 0 0,0 0-90 0 0,3 0 71 0 0,0 1-35 0 0,-2-2-217 0 0,2 1 153 0 0,1 0-36 0 0,-1 0-41 0 0,1 0-42 0 0,-1-1-47 0 0,1 1-48 0 0,1 0 83 0 0,-1 1-49 0 0,1 0-45 0 0,0-1-37 0 0,0 1-147 0 0,-1 0-38 0 0,1-1-176 0 0,-1 1-479 0 0,1 0 1353 0 0</inkml:trace>
  <inkml:trace contextRef="#ctx0" brushRef="#br1" timeOffset="79155.009">17597 3201 11864 0 0,'0'0'266'0'0,"0"0"44"0"0,-1 0 12 0 0,-10 3-133 0 0,0 1-60 0 0,-25 14 157 0 0,20-9-88 0 0,5-4 17 0 0,1 1 87 0 0,5-4-201 0 0,-21 12 496 0 0,0 2 37 0 0,18-11-361 0 0,1 0-1 0 0,-1 1 1 0 0,1 0-1 0 0,1 0 0 0 0,-4 4-271 0 0,1 0 337 0 0,-4 6 76 0 0,5-7-218 0 0,-2 6 55 0 0,8-11-170 0 0,0 0 0 0 0,0 0 0 0 0,0 0 0 0 0,1 0 0 0 0,-2 3-81 0 0,1 14 339 0 0,2-19-302 0 0,0 0-1 0 0,0 0 0 0 0,0 0 0 0 0,0 0 1 0 0,1 0-1 0 0,-1 0 0 0 0,1 0 0 0 0,-1 0 1 0 0,1 0-1 0 0,0-1 0 0 0,-1 1 0 0 0,1 0 1 0 0,0 0-1 0 0,0 0 0 0 0,1-1 0 0 0,-1 1 0 0 0,0-1 1 0 0,0 1-1 0 0,1-1 0 0 0,-1 1 0 0 0,1-1-36 0 0,0 1 50 0 0,0-1-1 0 0,0 0 0 0 0,1 0 0 0 0,-1 0 1 0 0,0 0-1 0 0,0 0 0 0 0,2 0-49 0 0,20 2 246 0 0,-20-3-207 0 0,13 0 56 0 0,-14-1-90 0 0,-1 1-1 0 0,1 0 1 0 0,-1-1 0 0 0,1 1-1 0 0,-1-1 1 0 0,1 1-1 0 0,-1-1 1 0 0,0 0 0 0 0,1-1-5 0 0,6-5 44 0 0,4-5-36 0 0,-10 9-28 0 0,-1 1 1 0 0,1-1-1 0 0,-1 1 0 0 0,0-1 1 0 0,1 0-1 0 0,-1 0 0 0 0,-1 0 1 0 0,1 0-1 0 0,0 0 20 0 0,15-40-181 0 0,-11 23 27 0 0,2-2-66 0 0,-6 18 153 0 0,0 0-1 0 0,0 0 1 0 0,1 0-1 0 0,0 0 1 0 0,0 0 0 0 0,1-1 67 0 0,9-6-192 0 0,3 3 34 0 0,-13 7 137 0 0,0 0 1 0 0,0 1-1 0 0,1-1 1 0 0,-1 1 0 0 0,0-1-1 0 0,3 1 21 0 0,4 0-67 0 0,-5 2-8 0 0,0 2 69 0 0,-3-2-3 0 0,2 0-8 0 0,-1 1 1 0 0,0-1-1 0 0,0 1 1 0 0,0 0-1 0 0,-1 0 1 0 0,3 3 16 0 0,8 11-28 0 0,-4-4 37 0 0,2 3-9 0 0,-10-11 0 0 0,-1-1 0 0 0,1-2-3 0 0,3 10 1 0 0,0-1 36 0 0,-1 0 37 0 0,-2 0 39 0 0,-1-7 16 0 0,3 4-7 0 0,-3-5-81 0 0,1 1 54 0 0,-1-1 67 0 0,-1 1 123 0 0,-1-2-32 0 0,0-2-147 0 0,0-1-79 0 0,0-2-75 0 0,-1-6 212 0 0,2-4-87 0 0,1 5-55 0 0,-1 3 2 0 0,1 1 0 0 0,0-1 0 0 0,0 1 0 0 0,0 0 0 0 0,1-4-21 0 0,6-21 49 0 0,5 0-48 0 0,2 2-40 0 0,-4 8-15 0 0,-5 11-57 0 0,-1 0 35 0 0,1 1 0 0 0,1-1 1 0 0,0 1-1 0 0,5-5 76 0 0,-1 2-149 0 0,1 1-98 0 0,-5 5 55 0 0,0-1-47 0 0,1 1-52 0 0,-1 1-59 0 0,1-1-65 0 0,0 1-70 0 0,0 1-76 0 0,0 0-82 0 0,-6 1 236 0 0,1 1-56 0 0,-1-1-50 0 0,1 1-44 0 0,0 0-161 0 0,0-1-42 0 0,0 1-195 0 0,1 0-524 0 0,-2 0 1458 0 0</inkml:trace>
  <inkml:trace contextRef="#ctx0" brushRef="#br1" timeOffset="79585.833">17965 3203 10512 0 0,'0'0'233'0'0,"0"0"39"0"0,0 0 16 0 0,0 0-32 0 0,0 0-161 0 0,0 0 7 0 0,0 0 78 0 0,0 0 196 0 0,0 0 354 0 0,1 0-251 0 0,-1 1-113 0 0,1-1-96 0 0,0 0-77 0 0,1 1-28 0 0,3 2 99 0 0,-3-2-78 0 0,-1-1-61 0 0,-1 0 35 0 0,1 0 41 0 0,-1 1 47 0 0,13 5 913 0 0,-5 0-446 0 0,-2 0-182 0 0,0 0-75 0 0,-2-1-145 0 0,0 1-75 0 0,-1 0-83 0 0,0 0-95 0 0,3 3 219 0 0,-5-8-260 0 0,-1 0-1 0 0,1-1 1 0 0,-1 1 0 0 0,1-1 0 0 0,-1 1 0 0 0,1 0 0 0 0,-1 0 0 0 0,1-1 0 0 0,-1 1 0 0 0,0 0 0 0 0,1 0 0 0 0,-1-1 0 0 0,0 1 0 0 0,0 1-19 0 0,2 15 224 0 0,0-1-45 0 0,1 18 76 0 0,-2-5-32 0 0,-1 0 1 0 0,-3 14-224 0 0,1-24 52 0 0,0 6-2 0 0,-1-1 0 0 0,-4 13-50 0 0,4-24 15 0 0,-7 27 45 0 0,-4 7-60 0 0,10-22 47 0 0,4-22-46 0 0,-1 1 0 0 0,1 0 0 0 0,-1 0 0 0 0,0 0 0 0 0,0 0 0 0 0,0 1-1 0 0,-11 30 4 0 0,9-19 46 0 0,0-8-66 0 0,3-7-122 0 0,-1 0-107 0 0,0 3-161 0 0,1-2 190 0 0,-1 0-101 0 0,1-1 108 0 0,0-1-40 0 0,0 1-47 0 0,-1-1-50 0 0,1 0-55 0 0,0-1-62 0 0,0 1-65 0 0,-1-1-71 0 0,1 0-77 0 0,0-1-80 0 0,0 0-87 0 0,-1-1-90 0 0,1-1-1363 0 0,0-5-1292 0 0,0 9 3576 0 0</inkml:trace>
  <inkml:trace contextRef="#ctx0" brushRef="#br1" timeOffset="79863.391">18023 3191 9704 0 0,'1'0'176'0'0,"-1"0"-80"0"0,1 0-53 0 0,1-1-5 0 0,0 0 48 0 0,-2 1 26 0 0,1-1 62 0 0,4-4-11 0 0,17-5 32 0 0,-13 7-90 0 0,-1 2 63 0 0,-3 1 4 0 0,0 0 54 0 0,0 0 61 0 0,-1 1 72 0 0,4 2 242 0 0,-1 2-59 0 0,0 1-54 0 0,-1 0-50 0 0,0 1-45 0 0,-1 1-40 0 0,4 9 250 0 0,-1 4-13 0 0,-4-8-10 0 0,-1-1-1 0 0,1 11-579 0 0,-3-19 134 0 0,-1 1 0 0 0,0-1 0 0 0,0 0 0 0 0,0 0 0 0 0,0 0 0 0 0,-1 0 0 0 0,0 1-134 0 0,0-2 109 0 0,1 0-1 0 0,-1 0 1 0 0,-1 0 0 0 0,1 0-1 0 0,0 0 1 0 0,-1 0 0 0 0,1-1-1 0 0,-1 2-108 0 0,-1-1 130 0 0,1-1 0 0 0,-1 1-1 0 0,1 0 1 0 0,-1 0 0 0 0,0-1-1 0 0,-2 2-129 0 0,-21 10 664 0 0,11-8-382 0 0,-1-2-37 0 0,1-1-40 0 0,-2 0-43 0 0,1-1-46 0 0,1-1-48 0 0,0-1-52 0 0,1 1-55 0 0,-7-2 42 0 0,5 0 51 0 0,0-1 1 0 0,-8-2-55 0 0,3-2-16 0 0,9 2-31 0 0,0 0-35 0 0,1-2-44 0 0,0 0-50 0 0,1 0-57 0 0,1-2-64 0 0,1 0-71 0 0,1-2-79 0 0,5 7 315 0 0,0 0-71 0 0,1 0-60 0 0,1 0-49 0 0,-1-3-344 0 0,3-8-1039 0 0,0 0 165 0 0</inkml:trace>
  <inkml:trace contextRef="#ctx0" brushRef="#br1" timeOffset="80136.332">18314 3086 12672 0 0,'0'0'289'0'0,"0"0"40"0"0,0 0 21 0 0,0 0-150 0 0,0 0-96 0 0,0 0-42 0 0,0 2-23 0 0,-2 3 42 0 0,1 0 45 0 0,0 0 39 0 0,1 1 35 0 0,0 5 288 0 0,1 1 88 0 0,6 21 1204 0 0,-3-18-1083 0 0,-2-5-290 0 0,1-1-79 0 0,-1 1-100 0 0,0-1-119 0 0,3 17 332 0 0,1 1-85 0 0,-2-5-119 0 0,1 0-47 0 0,-2 0-44 0 0,0 0-37 0 0,-2 22 14 0 0,-2-34-114 0 0,0-1 1 0 0,-1 1 0 0 0,-2 6-10 0 0,4-13-158 0 0,-1-1 41 0 0,1 0 39 0 0,-1 1 33 0 0,0 2 42 0 0,0 0 87 0 0,-2 11 447 0 0,2-13-453 0 0,0 0-41 0 0,-1 1-59 0 0,1-1-83 0 0,-1 0-101 0 0,0 1-119 0 0,1-2-48 0 0,-1 1-104 0 0,-1-1-115 0 0,1 1-124 0 0,1-2 308 0 0,-1 0-35 0 0,1 0-36 0 0,0 0-37 0 0,-1 0-39 0 0,0 0-40 0 0,1 0-41 0 0,-1 0-42 0 0,-1 1-1683 0 0,-3 2-1334 0 0</inkml:trace>
  <inkml:trace contextRef="#ctx0" brushRef="#br1" timeOffset="80462.157">18215 3172 9008 0 0,'1'0'200'0'0,"10"-3"-29"0"0,10 2 189 0 0,-10 0-214 0 0,-1 0-87 0 0,-3 0-26 0 0,0 0 59 0 0,0 1 51 0 0,0-1 43 0 0,6 1 224 0 0,15 0 671 0 0,-17 0-747 0 0,-1 0-77 0 0,4 1 754 0 0,0 3-106 0 0,0 2-105 0 0,0 2-108 0 0,-2 1-108 0 0,-1 2-108 0 0,-3 0-109 0 0,-2 2-111 0 0,1 6 117 0 0,0-2-35 0 0,-4-5-42 0 0,-1-1 32 0 0,-1-1 103 0 0,0 13 446 0 0,1-8-329 0 0,-1-3-127 0 0,1-1-43 0 0,0 0-82 0 0,0-1-50 0 0,-2-7-170 0 0,1 0-1 0 0,0-1 1 0 0,0 1-1 0 0,0-1 0 0 0,0 1 1 0 0,0-1-1 0 0,1 2-75 0 0,-1-3 158 0 0,-1 0-19 0 0,1 3-88 0 0,3 5 13 0 0,-3-7-15 0 0,0-1 32 0 0,-1-1-239 0 0,0 0 76 0 0,1 1 67 0 0,-1-1 80 0 0,3 3 369 0 0,-2-2-316 0 0,0 0-115 0 0,-1 0-69 0 0,1-1-54 0 0,-1 1-68 0 0,1-1-78 0 0,-1 1-87 0 0,1-1-97 0 0,-1 1-105 0 0,0-1-116 0 0,0 0-124 0 0,3-5-544 0 0</inkml:trace>
  <inkml:trace contextRef="#ctx0" brushRef="#br1" timeOffset="80666.382">18613 3152 10880 0 0,'0'0'248'0'0,"0"0"34"0"0,0 0 20 0 0,0 0-38 0 0,1 1-175 0 0,4 1-74 0 0,7 6-48 0 0,-1 0-87 0 0,-6-3 17 0 0,0 0-35 0 0,-1 0-39 0 0,1 0-44 0 0,1 2-147 0 0,-1 1-96 0 0,1-1-104 0 0,-1 1-115 0 0,-3-4-853 0 0,3 3-877 0 0</inkml:trace>
  <inkml:trace contextRef="#ctx0" brushRef="#br1" timeOffset="81204.643">18917 3283 12544 0 0,'0'0'365'0'0,"0"0"-131"0"0,0 0-107 0 0,0 0-34 0 0,-2 0-55 0 0,-6 3 142 0 0,0 0 41 0 0,-8 4 323 0 0,-2 2 179 0 0,-24 14 1086 0 0,28-13-1240 0 0,2-1-142 0 0,1 1-106 0 0,-10 6 246 0 0,7-5-186 0 0,6-4-160 0 0,1 0-73 0 0,2 0-45 0 0,-5 6 90 0 0,-1 2 13 0 0,5-4-36 0 0,2-1 18 0 0,3 0 63 0 0,1-9-131 0 0,9 4 239 0 0,-1 0-178 0 0,1-2-66 0 0,-7-3-88 0 0,1 0 0 0 0,-1 0-1 0 0,1-1 1 0 0,0 1 0 0 0,-1-1 0 0 0,1 0-1 0 0,1-1-26 0 0,18-10 89 0 0,-1-3-82 0 0,-2-1-65 0 0,-14 12 30 0 0,13-13-110 0 0,8-5 3 0 0,-17 14 90 0 0,1 1 0 0 0,0 0 0 0 0,3-1 45 0 0,-9 5-14 0 0,0 1 0 0 0,0 0 0 0 0,1 0 0 0 0,-1 0 0 0 0,1 1 1 0 0,-1 0-1 0 0,1 0 0 0 0,-1 0 0 0 0,1 0 0 0 0,0 1 0 0 0,-1-1 0 0 0,1 1 0 0 0,0 0 0 0 0,-1 1 1 0 0,1-1-1 0 0,4 2 14 0 0,-7-1-11 0 0,1-1 0 0 0,-1 1 0 0 0,0 0 0 0 0,1 0 0 0 0,-1 1 0 0 0,0-1 1 0 0,0 0-1 0 0,0 1 0 0 0,1 0 11 0 0,16 19-55 0 0,-13-9 47 0 0,1 0 1 0 0,-1 1 0 0 0,1 3 7 0 0,4 11 16 0 0,8 15 207 0 0,-12-23-101 0 0,-5-14-46 0 0,2 2-59 0 0,0 1 10 0 0,-2-2 87 0 0,-1-1 87 0 0,-1-2-53 0 0,0 0 37 0 0,-2-7-38 0 0,-3-1-73 0 0,-4-5-43 0 0,7 5-105 0 0,1-1-1 0 0,-1 1 0 0 0,1-1 1 0 0,0 0-1 0 0,1 0 75 0 0,-1-2-110 0 0,2 0 0 0 0,-1-1-1 0 0,1 1 1 0 0,0 0 0 0 0,0 0 0 0 0,1 0 0 0 0,1 0-1 0 0,-1 1 1 0 0,3-5 110 0 0,9-16-321 0 0,3 2 54 0 0,4 4 78 0 0,3 4 101 0 0,-14 13 29 0 0,1 2 51 0 0,0 3 49 0 0,0 1 45 0 0,-1 3 43 0 0,-1 2 40 0 0,-1 2 36 0 0,-1 1 34 0 0,3 7 167 0 0,-6-11-277 0 0,-1 0-1 0 0,0 0 1 0 0,-1 0 0 0 0,1 0 0 0 0,-1 0-1 0 0,0 0 1 0 0,0 4-129 0 0,17 48 893 0 0,-4-18-354 0 0,-2-14-254 0 0,-7-13-193 0 0,-1-1-37 0 0,8 6 13 0 0,-10-14-86 0 0,0 0-35 0 0,0 0-33 0 0,-1-1-44 0 0,-1-1-208 0 0,0-1-450 0 0,-1 0 106 0 0,0 0 90 0 0,1 1 75 0 0,-1-1 67 0 0,0 0 41 0 0,1 1-827 0 0,-1 0 661 0 0,0-1-101 0 0,0 0 290 0 0,0 0-39 0 0,1 0-949 0 0,-1 1-37 0 0,0-1-2953 0 0</inkml:trace>
  <inkml:trace contextRef="#ctx0" brushRef="#br0" timeOffset="119784.565">1455 8217 3536 0 0,'0'0'76'0'0,"0"0"16"0"0,0 0 5 0 0,-4 2-20 0 0,-2 0-51 0 0,1-1-15 0 0,4-1 58 0 0,1 0 78 0 0,0 0 26 0 0,0 0 3 0 0,0 0-4 0 0,0 0-17 0 0,0 0-10 0 0,0 0-1 0 0,0 0 17 0 0,0 0 72 0 0,0 0 30 0 0,0 0 8 0 0,0 0-2 0 0,0 0-138 0 0,0 0-34 0 0,1 0 11 0 0,0 0-79 0 0,2 2-55 0 0,-2-2 46 0 0,0 0 37 0 0,0 1 54 0 0,0-1 66 0 0,0 0 81 0 0,0 1 96 0 0,1-1-291 0 0,0 0 35 0 0,3 0 176 0 0,12-4 887 0 0,-13 3-959 0 0,-1 0-49 0 0,-2 0 195 0 0,4 1 403 0 0,0-2-105 0 0,-1-2 24 0 0,1-3 205 0 0,0 1-50 0 0,-1 3-228 0 0,-5 2-437 0 0,0 0-50 0 0,0 0-26 0 0,0-2-4 0 0,0 0 25 0 0,-1 0 23 0 0,1 2 41 0 0,-1-1 73 0 0,-8-5 122 0 0,-1 4-98 0 0,-1 2-79 0 0,0 3-60 0 0,3 0-57 0 0,-1 2 0 0 0,1-1 0 0 0,-1 1 0 0 0,0 1-70 0 0,-5 1 155 0 0,-14 13 201 0 0,23-16-288 0 0,0 0 1 0 0,0 1 0 0 0,0-1-1 0 0,1 1 1 0 0,-1 0-1 0 0,1 0 1 0 0,0 1 0 0 0,0-1-1 0 0,-3 5-68 0 0,2-1 92 0 0,-1 0 1 0 0,2 0-1 0 0,-1 0 0 0 0,1 1 0 0 0,0 0 0 0 0,-1 5-92 0 0,-1 6 89 0 0,1-1-23 0 0,4-11-41 0 0,0 1 0 0 0,1 0 0 0 0,0-1 0 0 0,1 1 1 0 0,0 0-1 0 0,0 2-25 0 0,0 0 17 0 0,1 1 21 0 0,1-1 0 0 0,-1 1 1 0 0,2-1-1 0 0,0 0 0 0 0,2 5-38 0 0,-5-16 1 0 0,1 3 14 0 0,0 0 0 0 0,0 0 0 0 0,1 0 0 0 0,-1-1 1 0 0,1 1-1 0 0,1 1-15 0 0,16 17 151 0 0,-5-9 1 0 0,-1-5 54 0 0,-5-4-4 0 0,-1 0-46 0 0,1-1-40 0 0,-1 0-35 0 0,10 2 5 0 0,11 0-93 0 0,-16-3 10 0 0,8-1 29 0 0,-1-4-79 0 0,2-7-91 0 0,-15 8 60 0 0,-1-1 0 0 0,0-1 0 0 0,0 1 0 0 0,3-4 78 0 0,-1 0-140 0 0,0-1 1 0 0,0 0-1 0 0,-1-1 1 0 0,3-5 139 0 0,0-3-132 0 0,-2 2 55 0 0,34-65-372 0 0,-19 32 205 0 0,15-40-215 0 0,-27 65 327 0 0,2 1 49 0 0,-7 16 62 0 0,-1-1 1 0 0,0 0-1 0 0,-1 0 0 0 0,1-1 1 0 0,-1 1-1 0 0,-1-1 0 0 0,2-7 21 0 0,4-12-8 0 0,-3 16 37 0 0,0 2 70 0 0,-1-1 103 0 0,-2 6-71 0 0,1-5 85 0 0,4-2-31 0 0,-7 12 85 0 0,0 0-35 0 0,0 1 138 0 0,-1 1-115 0 0,1 1-97 0 0,-1 0-74 0 0,0 2-76 0 0,0-1-50 0 0,-3 6-111 0 0,2-4 115 0 0,1-3 70 0 0,0-1 59 0 0,-7 17 154 0 0,4 3-47 0 0,3 0-65 0 0,2 1-87 0 0,-1-9-77 0 0,0 6 44 0 0,6 34-116 0 0,-1-31 106 0 0,-5-15 68 0 0,1-1 1 0 0,-1 0-1 0 0,-1 8-74 0 0,1 10 150 0 0,1-1 156 0 0,-3 18-306 0 0,1 2 156 0 0,4 0-46 0 0,-2-39-81 0 0,0 1 1 0 0,1 0-1 0 0,0-1 0 0 0,1 4-29 0 0,-2-8-128 0 0,-1 0 37 0 0,1 1 8 0 0,0 0 94 0 0,0-1 53 0 0,1 2 267 0 0,-1-3-254 0 0,0 1-79 0 0,-1-1-39 0 0,0 0-44 0 0,1 0-53 0 0,-1 1-34 0 0,0-1-54 0 0,1 0-57 0 0,-1 0-63 0 0,0 0-69 0 0,0 0-72 0 0,0 0-79 0 0,1 0-83 0 0,-1 0-594 0 0</inkml:trace>
  <inkml:trace contextRef="#ctx0" brushRef="#br0" timeOffset="120261.533">1881 8248 10080 0 0,'0'0'230'0'0,"0"0"30"0"0,0 0 18 0 0,0 0 28 0 0,0 0 113 0 0,0 0-173 0 0,0 0-46 0 0,-1 0-41 0 0,0 1-33 0 0,-1 0 64 0 0,-5 2 114 0 0,5-2-113 0 0,-8 6 326 0 0,1 0-90 0 0,0 1-74 0 0,0 0-60 0 0,-1 2-1 0 0,-16 21 386 0 0,15-17-353 0 0,0 2-83 0 0,-2 8 57 0 0,-3 7 47 0 0,12-25-294 0 0,0 1-1 0 0,1 0 1 0 0,0-1 0 0 0,0 1 0 0 0,1 0 0 0 0,0 0-1 0 0,0 0 1 0 0,0 6-52 0 0,-1 34 178 0 0,3-43-161 0 0,0 0 0 0 0,1 0 0 0 0,0 1 1 0 0,0-1-1 0 0,0 0 0 0 0,1 2-17 0 0,6 10 79 0 0,3-6 47 0 0,-8-9-81 0 0,-1 1-1 0 0,1-1 1 0 0,-1 0 0 0 0,1 0 0 0 0,0-1 0 0 0,0 1-1 0 0,-1 0 1 0 0,2-1-45 0 0,-3 0 17 0 0,1 0-1 0 0,-1 0 1 0 0,0 0 0 0 0,1 0-1 0 0,-1-1 1 0 0,0 1 0 0 0,1 0-1 0 0,-1-1 1 0 0,0 1-1 0 0,0-1 1 0 0,1 1 0 0 0,-1-1-1 0 0,0 0 1 0 0,0 0-1 0 0,0 1 1 0 0,0-1 0 0 0,0 0-1 0 0,0 0 1 0 0,0 0-1 0 0,0 0-16 0 0,24-31 16 0 0,-6-1-53 0 0,-9 8-32 0 0,-2-2-46 0 0,3-14 6 0 0,9-20-143 0 0,-15 51 163 0 0,-5 10 87 0 0,0 0 1 0 0,0 0-1 0 0,1 0 0 0 0,-1 0 1 0 0,0 0-1 0 0,0 0 0 0 0,0 0 0 0 0,0 0 1 0 0,0 0-1 0 0,0 0 0 0 0,0 0 1 0 0,0 0-1 0 0,0 0 0 0 0,1 0 0 0 0,-1 0 1 0 0,0 0-1 0 0,0 0 0 0 0,0 0 0 0 0,0 0 1 0 0,0 0-1 0 0,0 0 0 0 0,0 0 1 0 0,0 0-1 0 0,0 0 0 0 0,0 0 0 0 0,0 0 1 0 0,1 0-1 0 0,-1 0 0 0 0,0 1 0 0 0,0-1 1 0 0,0 0-1 0 0,0 0 0 0 0,0 0 1 0 0,0 0-1 0 0,0 0 0 0 0,0 0 0 0 0,0 0 1 0 0,0 0-1 0 0,0 0 0 0 0,0 0 0 0 0,0 1 1 0 0,0-1-1 0 0,0 0 0 0 0,0 0 1 0 0,0 0-1 0 0,0 0 0 0 0,0 0 0 0 0,0 0 1 0 0,0 0-1 0 0,0 0 2 0 0,1 10-44 0 0,-1 3 83 0 0,2 8 260 0 0,0 0 0 0 0,4 18-299 0 0,0-2 259 0 0,-1-13-91 0 0,2-2-62 0 0,-2-6-48 0 0,3 2 27 0 0,-1-7 19 0 0,-6-9-24 0 0,2 1-62 0 0,9 1 19 0 0,-11-4-199 0 0,1 0 80 0 0,0 0 54 0 0,1 0 35 0 0,-2 0-45 0 0,0-1-27 0 0,-1 1-40 0 0,1 0-49 0 0,0-1-60 0 0,-1 1 21 0 0,1 0-38 0 0,-1-1-42 0 0,1 1-44 0 0,-1 0-49 0 0,1-1-50 0 0,-1 1-55 0 0,1-1-58 0 0,-1 1 84 0 0,1 0-38 0 0,-1-1-37 0 0,0 1-41 0 0,3-2-1693 0 0,1-1-1281 0 0,-4 3 3532 0 0</inkml:trace>
  <inkml:trace contextRef="#ctx0" brushRef="#br0" timeOffset="120622.009">2144 8211 11920 0 0,'0'0'266'0'0,"0"0"44"0"0,0 0-151 0 0,0 0-37 0 0,0-1 29 0 0,1 0-88 0 0,-2-2 0 0 0,1 2-6 0 0,-1 1 45 0 0,-4-2-125 0 0,0 1 45 0 0,1 1 40 0 0,1 1 33 0 0,-3 1 110 0 0,-6 6 173 0 0,-2 2-10 0 0,-1 2 134 0 0,0 4 76 0 0,5-2-155 0 0,2 0-113 0 0,2 1-93 0 0,3 0-70 0 0,3-13-132 0 0,-1 1 0 0 0,1 0 0 0 0,0 0 0 0 0,1 0 0 0 0,-1 0 0 0 0,0 0 0 0 0,1-1 0 0 0,0 1 0 0 0,0 0 0 0 0,0 0 0 0 0,0-1-1 0 0,0 1 1 0 0,0-1 0 0 0,0 1 0 0 0,1-1 0 0 0,0 1 0 0 0,-1-1 0 0 0,1 0 0 0 0,0 0 0 0 0,0 0 0 0 0,0 0 0 0 0,1 1-15 0 0,4 2 27 0 0,0 1 0 0 0,0-1 0 0 0,0 0 1 0 0,8 3-28 0 0,32 14 33 0 0,-35-16-34 0 0,-9-6 1 0 0,-3 0 0 0 0,1 1 0 0 0,0-1 0 0 0,0 0 0 0 0,-1 1 0 0 0,1-1 0 0 0,0 0 0 0 0,0 1 0 0 0,-1-1 0 0 0,1 1 0 0 0,-1-1 0 0 0,1 1 0 0 0,0-1 0 0 0,-1 1 0 0 0,1 0 0 0 0,-1-1 0 0 0,1 1 0 0 0,-1 0 0 0 0,0-1 0 0 0,1 1 0 0 0,-1 0 0 0 0,2 1 6 0 0,7 10 74 0 0,-4-1 78 0 0,-5 0 109 0 0,-2-4-83 0 0,-2 1 37 0 0,-1-1 128 0 0,-2-1-76 0 0,-2 0-64 0 0,0 0-54 0 0,-7 2 10 0 0,-7 2-23 0 0,15-7-93 0 0,-11 5-32 0 0,-1 1 52 0 0,6-3-81 0 0,2-2-78 0 0,1-1-105 0 0,11-3 28 0 0,0 0 34 0 0,0 0-40 0 0,-1 0 109 0 0,1 0 87 0 0,0 0 51 0 0,0 0 36 0 0,-1 1 351 0 0,0-1-292 0 0,0 0-58 0 0,1 0-110 0 0,0 0-53 0 0,-1 0-60 0 0,1 0-71 0 0,0 0-112 0 0,-1 0-111 0 0,1 0-120 0 0,0 0 213 0 0,0 0-35 0 0,0 0-36 0 0,0 0-38 0 0,-1 0-39 0 0,1 0-42 0 0,0 0-42 0 0,0 0-43 0 0,0 0-47 0 0,0 0-46 0 0,0 0-1494 0 0,0 0-1230 0 0</inkml:trace>
  <inkml:trace contextRef="#ctx0" brushRef="#br0" timeOffset="121004.273">2477 8189 9872 0 0,'-9'-2'330'0'0,"1"1"-77"0"0,-1 1-68 0 0,0 0-57 0 0,-1 2-37 0 0,0 0-49 0 0,-21 6-43 0 0,14-3 45 0 0,9-3 19 0 0,0 0 39 0 0,-11 4 73 0 0,0 2 74 0 0,0 1 93 0 0,1 0 113 0 0,6-2-87 0 0,0-1 62 0 0,-10 9 414 0 0,12-6-506 0 0,1 1-24 0 0,3 0-96 0 0,5-2-108 0 0,3 3-40 0 0,1 0-39 0 0,2-4-36 0 0,6 3 5 0 0,0 0 0 0 0,1-1 0 0 0,0 0 0 0 0,10 5 0 0 0,-9-6 0 0 0,-1 0 0 0 0,0 0 0 0 0,-1 2 0 0 0,10 9 0 0 0,-16-13-16 0 0,-1-1 42 0 0,-2 1 37 0 0,0-1 35 0 0,-2 6 182 0 0,-2-2 86 0 0,0-7-265 0 0,1 0 0 0 0,0 0 0 0 0,0 0 0 0 0,-1 0 0 0 0,1 0 0 0 0,-1-1 0 0 0,0 1 0 0 0,0-1 0 0 0,1 1 0 0 0,-1-1 0 0 0,0 0 0 0 0,-2 1-101 0 0,-10 5 474 0 0,0-2-63 0 0,0 0-102 0 0,-1 1-88 0 0,1-1-73 0 0,0-1-64 0 0,1 0-38 0 0,-49 13-1 0 0,60-17-49 0 0,-1 1 10 0 0,-4-2-60 0 0,6 1-30 0 0,1 0-97 0 0,0 0-159 0 0,0 0 180 0 0,0 0-50 0 0,0 0-80 0 0,0 0 94 0 0,0 0-40 0 0,0 0-43 0 0,0 0-41 0 0,0 0-38 0 0,0 0-33 0 0,0 0-252 0 0,0 0-55 0 0,0-1-819 0 0,1-1-268 0 0,0 0-64 0 0,0-1-57 0 0</inkml:trace>
  <inkml:trace contextRef="#ctx0" brushRef="#br0" timeOffset="121277.176">2480 8302 13760 0 0,'0'0'251'0'0,"1"1"-45"0"0,-1 0-38 0 0,0-1-35 0 0,0 2 8 0 0,1 0-40 0 0,0 4 135 0 0,-1-4-84 0 0,0 9-191 0 0,0 1 94 0 0,1-1 81 0 0,-1 0 69 0 0,1 2 91 0 0,0 0 52 0 0,4 29 934 0 0,-3-25-775 0 0,0-6-247 0 0,-1-1-44 0 0,2 7 168 0 0,8 21 648 0 0,-7-26-764 0 0,0-1-60 0 0,-1-3-109 0 0,0 0-48 0 0,0 0-58 0 0,1 0-64 0 0,-4-7 23 0 0,0-1-76 0 0,0 0-133 0 0,0 0-21 0 0,0 0 80 0 0,0 0-24 0 0,0 0-118 0 0,0 0-326 0 0,0 0-594 0 0,0-1-55 0 0,0-6-11 0 0</inkml:trace>
  <inkml:trace contextRef="#ctx0" brushRef="#br0" timeOffset="121449.525">2451 8168 15088 0 0,'-1'-2'28'0'0,"0"-1"34"0"0,0-1 143 0 0,-1 0 46 0 0,-4-5 422 0 0,3 4-348 0 0,1 3-201 0 0,0-1-37 0 0,0-1-40 0 0,0-1-96 0 0,1 4 151 0 0,1 1 2 0 0,0 0-6 0 0,0 0-24 0 0,0 0-20 0 0,0 0-534 0 0,1 0 54 0 0,-1 1 45 0 0,0 0 37 0 0,2 0-205 0 0,0 3-609 0 0,0-3 491 0 0,-2-1 282 0 0,0 1-48 0 0,3 3-1651 0 0,0 3-1186 0 0</inkml:trace>
  <inkml:trace contextRef="#ctx0" brushRef="#br0" timeOffset="122469.861">3059 8171 12408 0 0,'0'0'281'0'0,"0"0"-129"0"0,0 0-33 0 0,0 0 38 0 0,-1 1-74 0 0,-2 0-7 0 0,1 0 1 0 0,-6 0 102 0 0,0 0-62 0 0,-15-1 87 0 0,10 0-26 0 0,6 0-29 0 0,1 1 54 0 0,1-1-31 0 0,1 1 34 0 0,0-1 37 0 0,0 1 41 0 0,-18 6 615 0 0,2 0-123 0 0,1 2-114 0 0,1 1-105 0 0,0 1-95 0 0,2 2-86 0 0,-1 1-77 0 0,1 2-67 0 0,4-2-3 0 0,-1 0-72 0 0,-5 7-17 0 0,-19 31 106 0 0,16-16 33 0 0,9-11-156 0 0,6-9-84 0 0,1 11 93 0 0,5-23-111 0 0,0-1-1 0 0,0 0 1 0 0,0 0 0 0 0,0 1-1 0 0,1-1 1 0 0,-1 0-1 0 0,1 1-20 0 0,7 11 61 0 0,3-2-63 0 0,1-4 49 0 0,-10-7-25 0 0,1 0 0 0 0,0-1 0 0 0,0 0 0 0 0,0 1 1 0 0,0-1-1 0 0,0 0 0 0 0,0-1 0 0 0,1 1 0 0 0,-1 0 1 0 0,0-1-1 0 0,0 0 0 0 0,0 0 0 0 0,2 0-22 0 0,21-1-79 0 0,-1-1-63 0 0,0-2-52 0 0,-1-1-44 0 0,19-9-274 0 0,-25 6 175 0 0,-1 0-1 0 0,0 0 1 0 0,-1-2-1 0 0,10-7 338 0 0,-17 11-170 0 0,0-1 43 0 0,10-7-23 0 0,-3 2 98 0 0,23-15 23 0 0,-33 19 51 0 0,-5 8 80 0 0,-1 0 5 0 0,0 0 1 0 0,-3-2 129 0 0,-2 1-84 0 0,-9 2 100 0 0,5 1-73 0 0,-1 2-38 0 0,-8 10 47 0 0,4-1-108 0 0,-4 7-32 0 0,10-11-40 0 0,0 0-12 0 0,0 1 0 0 0,1 0 0 0 0,-4 6 3 0 0,3 1 73 0 0,1 0 103 0 0,7-16-174 0 0,0-1 0 0 0,0 0 0 0 0,0 1-1 0 0,0-1 1 0 0,0 1 0 0 0,-1-1 0 0 0,1 0-1 0 0,0 1 1 0 0,0-1 0 0 0,0 1 0 0 0,0-1-1 0 0,0 1 1 0 0,1-1 0 0 0,-1 0 0 0 0,0 1-1 0 0,0-1 1 0 0,0 1 0 0 0,0-1-1 0 0,0 0 1 0 0,0 1 0 0 0,1-1 0 0 0,-1 0-1 0 0,0 1 1 0 0,0-1 0 0 0,1 0 0 0 0,-1 1-1 0 0,0-1 1 0 0,0 0 0 0 0,1 0 0 0 0,-1 1-1 0 0,0-1 1 0 0,1 0 0 0 0,-1 0 0 0 0,0 1-1 0 0,1-1 1 0 0,-1 0 0 0 0,1 0 0 0 0,-1 0-1 0 0,0 0 1 0 0,1 0 0 0 0,-1 1 0 0 0,1-1-1 0 0,-1 0 1 0 0,0 0 0 0 0,1 0 0 0 0,-1 0-1 0 0,1 0 1 0 0,-1 0-2 0 0,18-2 53 0 0,-17 2-50 0 0,3-2 15 0 0,0 0-1 0 0,-1 1 1 0 0,1-1 0 0 0,0 0-1 0 0,-1-1 1 0 0,0 1-1 0 0,1-1 1 0 0,-1 1-1 0 0,0-1 1 0 0,2-2-18 0 0,6-8 31 0 0,-4 1-34 0 0,26-47 3 0 0,-22 39-5 0 0,0 0-49 0 0,11-19-116 0 0,-21 40-37 0 0,0 3 88 0 0,0 5 65 0 0,0 1 44 0 0,1 17 35 0 0,-2-13-87 0 0,4 16 126 0 0,-3-24-69 0 0,1-1 0 0 0,-1 0-1 0 0,1 0 1 0 0,1 0 0 0 0,-1 0-1 0 0,1-1 1 0 0,0 1 0 0 0,0 0-1 0 0,0-1 1 0 0,0 0 0 0 0,1 0-1 0 0,1 1 6 0 0,-4-3 8 0 0,0-1-1 0 0,0 0 0 0 0,0 0 1 0 0,0 0-1 0 0,1-1 0 0 0,-1 1 1 0 0,0 0-1 0 0,1 0 1 0 0,-1-1-1 0 0,0 1 0 0 0,1-1 1 0 0,-1 1-1 0 0,1-1 0 0 0,-1 1 1 0 0,1-1-1 0 0,1 0-7 0 0,2 1 36 0 0,0 0-11 0 0,0 0 0 0 0,0-1 0 0 0,0 1 1 0 0,0-1-1 0 0,0 0 0 0 0,0-1 0 0 0,1 1 1 0 0,-1-1-1 0 0,4-1-25 0 0,-2 0 27 0 0,0 0 0 0 0,-1-1 0 0 0,0 0 1 0 0,1 0-1 0 0,-1 0 0 0 0,0-1 0 0 0,0 0-27 0 0,2-2 36 0 0,0 0 0 0 0,-1 0 0 0 0,0-1 0 0 0,6-6-36 0 0,-6 4 22 0 0,-1 1 0 0 0,0-1 0 0 0,0 0 0 0 0,0-2-22 0 0,6-14 38 0 0,-1-1-1 0 0,4-13-37 0 0,5-23-27 0 0,-8 25-51 0 0,0 1-63 0 0,-3 10 44 0 0,-1-1-58 0 0,16-62-485 0 0,-15 51 435 0 0,-8 32 182 0 0,4-15-2 0 0,3-28-97 0 0,-7 32 113 0 0,-1 2 38 0 0,0 0 42 0 0,-2 1 54 0 0,0-1 64 0 0,2 15-170 0 0,0-1 0 0 0,0 0 0 0 0,0 1 0 0 0,0-1 0 0 0,0 0 0 0 0,0 1 0 0 0,-1-1 0 0 0,1 0 0 0 0,0 1 0 0 0,0-1 0 0 0,-1 0 1 0 0,1 1-1 0 0,0-1 0 0 0,-1 1 0 0 0,1-1 0 0 0,-1 1 0 0 0,1-1 0 0 0,-1 1 0 0 0,1-1 0 0 0,-1 1 0 0 0,1-1 0 0 0,-1 1-19 0 0,1 0 19 0 0,-1 0 0 0 0,1 0 0 0 0,-1 0 0 0 0,1 0 0 0 0,-1 0 0 0 0,1 0 0 0 0,-1 0 0 0 0,1 0 0 0 0,-1 0-1 0 0,1 0 1 0 0,-1 1 0 0 0,1-1 0 0 0,-1 0 0 0 0,1 0 0 0 0,0 0 0 0 0,-1 1 0 0 0,1-1 0 0 0,-1 0 0 0 0,1 1 0 0 0,0-1 0 0 0,-1 0 0 0 0,1 1-19 0 0,-6 5 154 0 0,1 1-64 0 0,1 0-86 0 0,2-1-106 0 0,-11 36 107 0 0,5-4-74 0 0,-1 27 69 0 0,5-17-8 0 0,1 33 8 0 0,4-25 23 0 0,-1-10 48 0 0,3 5 223 0 0,7 26 266 0 0,-4-38-252 0 0,-4-26-191 0 0,1 0 0 0 0,0 0 0 0 0,1 0 0 0 0,1-1 0 0 0,0 0 0 0 0,3 6-117 0 0,-4-10 72 0 0,1 0 0 0 0,0 0 0 0 0,0-1 0 0 0,1 0 0 0 0,5 6-72 0 0,-10-12-105 0 0,0 0 41 0 0,0 0 35 0 0,1 0 91 0 0,3 1 180 0 0,-3-1-205 0 0,-1-1-45 0 0,1 1-84 0 0,0-1-115 0 0,-1 0-72 0 0,1 1-113 0 0,-1-1 148 0 0,-1 0-35 0 0,1 0-35 0 0,-1 0-39 0 0,1 0-41 0 0,0 0-41 0 0,-1 0-44 0 0,1 0-47 0 0,-1 1-48 0 0,0-1-49 0 0,1 0-53 0 0,-1 0-53 0 0,1 0-631 0 0,-1 0-39 0 0,0 0-316 0 0,0 0-899 0 0</inkml:trace>
  <inkml:trace contextRef="#ctx0" brushRef="#br0" timeOffset="123622.08">4260 8163 9184 0 0,'-15'-7'208'0'0,"14"6"-77"0"0,3-2 157 0 0,0-1-22 0 0,-1 1-199 0 0,0 1-53 0 0,-1 0 36 0 0,3-2 609 0 0,1 2-56 0 0,0 1-56 0 0,0 1-58 0 0,0 1-57 0 0,-1 1-57 0 0,0 0-57 0 0,-2-1-57 0 0,1 5 25 0 0,-2-1-54 0 0,-3 2-8 0 0,-4 4 43 0 0,-1 3 35 0 0,6-6-57 0 0,1 10 174 0 0,-1-8-182 0 0,-1-1-84 0 0,-2 0-56 0 0,3-4-26 0 0,1-1-1 0 0,-1 1 1 0 0,1 0 0 0 0,-1 0-1 0 0,1 1 1 0 0,1-1-1 0 0,-1 0-70 0 0,-1 8 133 0 0,-1-1-44 0 0,2-7-40 0 0,0-1 0 0 0,0 1 0 0 0,0 0 0 0 0,1 0 0 0 0,0 0 0 0 0,-1-1 1 0 0,2 5-50 0 0,2 8 112 0 0,-3-15-102 0 0,0-1 0 0 0,0 1 0 0 0,0-1 0 0 0,0 1 0 0 0,0-1 0 0 0,0 1 0 0 0,0-1 0 0 0,0 1 0 0 0,-1-1 0 0 0,1 1 0 0 0,-1-1 0 0 0,1 1 0 0 0,-1 0-10 0 0,0-1 8 0 0,1 0 0 0 0,0 0 0 0 0,-1 0 0 0 0,1 0 0 0 0,0 0 0 0 0,-1 0 0 0 0,1 0 0 0 0,0 0 0 0 0,0 0 0 0 0,0 0 0 0 0,0 0 0 0 0,0 0 0 0 0,0 0 0 0 0,0 0 0 0 0,0 0 0 0 0,0 0 0 0 0,1 0 0 0 0,-1 0 0 0 0,0 0 0 0 0,1 0 0 0 0,-1 0-1 0 0,1 0 1 0 0,-1 0-8 0 0,0-1 4 0 0,1 0-1 0 0,-1 1 0 0 0,0-1 0 0 0,0 0 0 0 0,0 0 0 0 0,0 0 0 0 0,0 1 0 0 0,1-1 0 0 0,-1 0 0 0 0,0 0 0 0 0,0 1 0 0 0,0-1 0 0 0,0 0 0 0 0,0 0 0 0 0,0 1 0 0 0,0-1 1 0 0,0 0-1 0 0,0 0 0 0 0,0 1 0 0 0,0-1 0 0 0,0 0 0 0 0,0 1 0 0 0,0-1 0 0 0,0 0 0 0 0,0 0 0 0 0,0 1 0 0 0,0-1 0 0 0,0 0 0 0 0,0 0 0 0 0,0 0 0 0 0,-1 1 1 0 0,1-1-1 0 0,0 0 0 0 0,0 0 0 0 0,0 1 0 0 0,0-1 0 0 0,-1 0 0 0 0,1 0 0 0 0,0 0 0 0 0,0 0 0 0 0,0 1 0 0 0,-1-1 0 0 0,1 0 0 0 0,0 0 0 0 0,0 0 0 0 0,0 0 0 0 0,-1 0-3 0 0,0 1 72 0 0,1 0 16 0 0,0 6-58 0 0,-1-6 26 0 0,0 0 62 0 0,-4-2-23 0 0,-6-5 130 0 0,6 3-124 0 0,1-2-39 0 0,2 2-54 0 0,1 0-35 0 0,6-15 77 0 0,0 0-38 0 0,-4 12-47 0 0,0 0 0 0 0,1 0 0 0 0,-1 0 0 0 0,1 0 0 0 0,0 0 0 0 0,0 0 0 0 0,1 0 0 0 0,0 1 0 0 0,3-6 35 0 0,-4 8-30 0 0,0-1 0 0 0,-1 0 0 0 0,1 0 0 0 0,-1 0-1 0 0,0 0 1 0 0,0 0 0 0 0,0-2 30 0 0,-1 1-28 0 0,1 1 0 0 0,0 0-1 0 0,0 0 1 0 0,1 0 0 0 0,-1 0-1 0 0,1 0 1 0 0,0 0 0 0 0,0 0 28 0 0,10-18-108 0 0,2-3 3 0 0,0 9 111 0 0,-13 16-1 0 0,13-11 15 0 0,-9 7-59 0 0,0 2-48 0 0,2 0 16 0 0,0 3 44 0 0,4 3 48 0 0,-1 4 50 0 0,8 14 105 0 0,-7-8-124 0 0,-5-4-104 0 0,-2-6 52 0 0,-1-1 0 0 0,-1 1 0 0 0,1 0 0 0 0,0 0 0 0 0,-1-1 0 0 0,0 1 0 0 0,0 1 0 0 0,0-1 0 0 0,-1 0 0 0 0,1 0 0 0 0,-1 1 0 0 0,1 3 0 0 0,1 7 7 0 0,0-1 41 0 0,2 3 61 0 0,-5-13-71 0 0,1-1-1 0 0,-1 1 0 0 0,0 0 0 0 0,0-1 0 0 0,0 1 0 0 0,0 2-37 0 0,-1 0 50 0 0,1-1 37 0 0,-1 0 0 0 0,0 0 1 0 0,0 0-1 0 0,-1 0 1 0 0,0 1-88 0 0,-5 6 150 0 0,2-7 180 0 0,2-4-44 0 0,0-3-64 0 0,1-2-83 0 0,1 1-103 0 0,-1 0-57 0 0,0-2 78 0 0,5-3-40 0 0,-3 7-16 0 0,1 0-1 0 0,-1 0 1 0 0,0 0 0 0 0,1 1 0 0 0,-1-1 0 0 0,0 0 0 0 0,1 0-1 0 0,-1 0 1 0 0,0 0 0 0 0,0 0 0 0 0,0 1 0 0 0,0-1-1 0 0,0 0 0 0 0,-1-6 29 0 0,-1-6 1 0 0,2 11-30 0 0,0 0 0 0 0,0 0 0 0 0,1 0 0 0 0,-1 0 1 0 0,1 0-1 0 0,-1 0 0 0 0,1 0 0 0 0,-1 0 0 0 0,2 0 0 0 0,3-13 7 0 0,1-7-53 0 0,2-3-28 0 0,-7 22 60 0 0,0 1 1 0 0,1 0-1 0 0,-1-1 1 0 0,0 1-1 0 0,1 0 1 0 0,-1 0-1 0 0,1 0 0 0 0,0 0 1 0 0,0 0 13 0 0,10-14-29 0 0,-11 15 31 0 0,0-1-1 0 0,1 0 0 0 0,-1 1 1 0 0,0-1-1 0 0,0 1 0 0 0,1-1 1 0 0,-1 1-1 0 0,1 0 0 0 0,-1-1 0 0 0,1 1 1 0 0,0 0-1 0 0,-1 0 0 0 0,1 0 1 0 0,1 0-2 0 0,13-9 45 0 0,-15 9-45 0 0,0 0-1 0 0,0 0 0 0 0,0 1 1 0 0,1-1-1 0 0,-1 1 0 0 0,0-1 1 0 0,0 1-1 0 0,0-1 0 0 0,0 1 1 0 0,1 0-1 0 0,-1-1 0 0 0,0 1 1 0 0,0 0-1 0 0,0 0 0 0 0,1 0 1 0 0,-1 0-1 0 0,0 0 0 0 0,0 0 1 0 0,1 1 0 0 0,6 0-34 0 0,-1 1-33 0 0,-2 0-22 0 0,-1-1-48 0 0,0 1 52 0 0,0 1 37 0 0,2 2 39 0 0,0 1 2 0 0,-4-5 9 0 0,0 0-1 0 0,-1 1 1 0 0,1 0-1 0 0,-1-1 0 0 0,1 1 1 0 0,-1 0-1 0 0,0-1 0 0 0,1 1 1 0 0,-1 0-2 0 0,13 33 171 0 0,-11-28-123 0 0,-2-5-33 0 0,-1 1 0 0 0,1-1 0 0 0,-1 1 0 0 0,0-1 0 0 0,1 1 0 0 0,-1-1 0 0 0,0 1 0 0 0,0-1 0 0 0,-1 1 0 0 0,1-1 0 0 0,-1 1 0 0 0,1-1 0 0 0,-1 1 0 0 0,0-1 0 0 0,1 0 0 0 0,-2 1-15 0 0,2-1 11 0 0,0-1-1 0 0,-1 1 1 0 0,1-1-1 0 0,0 1 1 0 0,0-1-1 0 0,0 1 1 0 0,0-1-1 0 0,0 1 1 0 0,0-1-1 0 0,1 1-10 0 0,-1-1 8 0 0,0 0-1 0 0,0 1 1 0 0,0-1 0 0 0,0 0-1 0 0,0 0 1 0 0,0 1-1 0 0,0-1 1 0 0,0 0 0 0 0,0 0-1 0 0,-1 0 1 0 0,1 0 0 0 0,0 1-1 0 0,-1-1 1 0 0,1 0-1 0 0,-1 0 1 0 0,1 0-8 0 0,-4 5 5 0 0,3-5-1 0 0,1 0 1 0 0,-1 0-1 0 0,0 0 0 0 0,0 0 0 0 0,0 1 1 0 0,1-1-1 0 0,-1 0 0 0 0,1 0 0 0 0,-1 1 0 0 0,1-1 1 0 0,0 1-1 0 0,-1-1 0 0 0,1 0 0 0 0,0 1 1 0 0,0-1-1 0 0,0 1 0 0 0,0-1 0 0 0,0 0 1 0 0,0 1-1 0 0,0-1 0 0 0,0 1 0 0 0,1-1 0 0 0,-1 0 1 0 0,1 2-5 0 0,3 11 59 0 0,-3 5-52 0 0,-2-10 4 0 0,3-3 6 0 0,1-2-81 0 0,2 0-75 0 0,0-1-69 0 0,-2-1-18 0 0,-2-2 51 0 0,-1 0 78 0 0,0 1-34 0 0,0-1-10 0 0,0 0-33 0 0,0 0-39 0 0,0 0-44 0 0,0 0-46 0 0,0 0-45 0 0,0 0-41 0 0,0 0-36 0 0,1 0-273 0 0,-1 0-61 0 0,1 0-48 0 0,0 0-34 0 0,3 0-1504 0 0,5 0-1326 0 0</inkml:trace>
  <inkml:trace contextRef="#ctx0" brushRef="#br0" timeOffset="123960.696">4827 8203 13304 0 0,'5'-2'33'0'0,"-1"1"43"0"0,-1-1 172 0 0,-8 4 430 0 0,2 0-447 0 0,-2 1-42 0 0,2-1-97 0 0,0 0-35 0 0,-2 2-58 0 0,3-2-53 0 0,0 1-39 0 0,-15 13 156 0 0,4-5 52 0 0,3 5 83 0 0,9-14-175 0 0,0 0 0 0 0,-1 1 0 0 0,1-1 1 0 0,-1 0-1 0 0,0 0 0 0 0,0 0 1 0 0,0 0-1 0 0,0 0 0 0 0,0 1-23 0 0,-14 14 177 0 0,10-1-11 0 0,3 1-17 0 0,-2 8-77 0 0,2-10-25 0 0,3-14-45 0 0,0 0 0 0 0,0 0 0 0 0,0 0 0 0 0,0 0 1 0 0,0-1-1 0 0,0 1 0 0 0,0 0 0 0 0,0 0 1 0 0,1 0-1 0 0,-1 0 0 0 0,0-1 0 0 0,1 1 1 0 0,-1 0-1 0 0,0 0 0 0 0,1 0 0 0 0,-1-1 1 0 0,1 1-1 0 0,-1 0 0 0 0,1-1 0 0 0,0 1 1 0 0,-1 0-1 0 0,1-1 0 0 0,0 1 0 0 0,0 0-2 0 0,0-1 3 0 0,0 1 0 0 0,-1 0 0 0 0,1-1-1 0 0,0 1 1 0 0,0 0 0 0 0,-1 0-1 0 0,1 0 1 0 0,-1 0 0 0 0,1 0 0 0 0,0 0-1 0 0,-1 0 1 0 0,0 0 0 0 0,1 0-1 0 0,-1 0 1 0 0,0 0-3 0 0,1 5 27 0 0,-1-5-22 0 0,0 1 0 0 0,0-1 1 0 0,0 0-1 0 0,1 0 0 0 0,-1 0 0 0 0,0 0 1 0 0,0 0-1 0 0,1 0 0 0 0,-1 0 0 0 0,1 0 0 0 0,-1 0 1 0 0,1 1-6 0 0,9 6 90 0 0,-6-6-40 0 0,-1 0 0 0 0,1-1 0 0 0,0 1 0 0 0,0 0 0 0 0,0-1 0 0 0,0 0 0 0 0,2 1-50 0 0,6-2 61 0 0,1-2-63 0 0,6-6 146 0 0,-1-6-37 0 0,-14 10-86 0 0,0 0 0 0 0,-1 0 0 0 0,1 0 0 0 0,-1-1 0 0 0,0 1 0 0 0,-1-1 1 0 0,1 0-1 0 0,-1 0 0 0 0,0 0 0 0 0,0 0 0 0 0,0 0 0 0 0,1-5-21 0 0,-3 6 18 0 0,1 1 0 0 0,-1 0 0 0 0,0 0 0 0 0,0-1 0 0 0,0 1 0 0 0,0 0 0 0 0,-1 0 0 0 0,0-1-18 0 0,-1-17 80 0 0,0-3-16 0 0,-7 9 11 0 0,4 9-13 0 0,0 0 0 0 0,0 0-1 0 0,-1 1 1 0 0,0 0 0 0 0,0-1-1 0 0,-5-1-61 0 0,-14-5 131 0 0,17 8-80 0 0,6 3-31 0 0,0 0-1 0 0,1 0 1 0 0,-1 0-1 0 0,0 0 1 0 0,0 1-1 0 0,0-1 1 0 0,0 0 0 0 0,0 1-1 0 0,-2 0-19 0 0,3-1-98 0 0,0 1 38 0 0,-2 0 35 0 0,1 0 89 0 0,-5 0 198 0 0,5 0-209 0 0,-1 0-37 0 0,1 0-67 0 0,-1 0-98 0 0,1 0 20 0 0,1 0-40 0 0,-1 0-42 0 0,1 0-47 0 0,-1 0-50 0 0,1 0-54 0 0,-1 0-59 0 0,0 0-61 0 0,2 0 213 0 0,0 0-36 0 0,1 0-403 0 0,-1 0 105 0 0,0 0-50 0 0,1 1-761 0 0,0 0 86 0 0,0 0-43 0 0,3 2-1076 0 0</inkml:trace>
  <inkml:trace contextRef="#ctx0" brushRef="#br0" timeOffset="125025.939">5263 8146 10680 0 0,'0'0'205'0'0,"0"0"-85"0"0,-1-1-54 0 0,-1-1 1 0 0,0 2-5 0 0,-10-4 63 0 0,-9 4 106 0 0,-3 4-26 0 0,10 0-124 0 0,6-2-67 0 0,-3 0 8 0 0,0 1 43 0 0,1 0 37 0 0,-1 0 34 0 0,-7 3 154 0 0,1 1 61 0 0,1-1 301 0 0,0 2 1 0 0,-7 4-653 0 0,1 2 504 0 0,11-6-289 0 0,0 1-37 0 0,1-1-47 0 0,0 2-53 0 0,-5 6 403 0 0,2-1-59 0 0,3 2-78 0 0,2 3-98 0 0,5-12-90 0 0,1 0-1 0 0,0 0 1 0 0,0 0-1 0 0,1 0 1 0 0,0 1-1 0 0,0 6-155 0 0,3 0 205 0 0,4-1-41 0 0,5-4-56 0 0,5-2-69 0 0,-11-7-3 0 0,-1-1 0 0 0,1 1 0 0 0,0-1-1 0 0,-1 1 1 0 0,1-1 0 0 0,1-1-36 0 0,9 0 104 0 0,-1-2 0 0 0,9-2-104 0 0,-14 3 33 0 0,-1 1-10 0 0,-4 0-11 0 0,0 0 0 0 0,0 0-1 0 0,0 0 1 0 0,-1 0 0 0 0,1 0-1 0 0,0-1-11 0 0,-2 1 10 0 0,-1 0 0 0 0,1 0 0 0 0,-1 0 0 0 0,1 0 0 0 0,-1 0 0 0 0,0-1 0 0 0,1 1 0 0 0,-1 0 0 0 0,0-1-1 0 0,0 0-9 0 0,1-1 13 0 0,1 1 0 0 0,-1-1 0 0 0,1 0-1 0 0,0 1 1 0 0,0 0 0 0 0,1-2-13 0 0,-1 2 7 0 0,-1 1 0 0 0,0-1 0 0 0,0 0 0 0 0,0 1 0 0 0,0-1 0 0 0,0 0 1 0 0,0 0-1 0 0,-1-1 0 0 0,1 1 0 0 0,-1 0 0 0 0,1 0 0 0 0,-1-1 0 0 0,0 1 0 0 0,0-1-7 0 0,7-20 81 0 0,10-29 12 0 0,-17 49-87 0 0,0 0 0 0 0,-1 0 1 0 0,1 0-1 0 0,0 0 0 0 0,-1 0 1 0 0,0 0-1 0 0,0 0 0 0 0,0 0 1 0 0,0-1-1 0 0,-1-1-6 0 0,1 1 2 0 0,0 1-1 0 0,0 0 1 0 0,0-1 0 0 0,0 1 0 0 0,0 0-1 0 0,1-1 1 0 0,-1 1 0 0 0,1 0-1 0 0,0-2-1 0 0,5-11 33 0 0,-2 8-28 0 0,-1-1 1 0 0,0 0-1 0 0,0 0 1 0 0,-1 0-1 0 0,0-4-5 0 0,3-19 0 0 0,6-17 0 0 0,4-27 0 0 0,-8 42 0 0 0,-5 30 0 0 0,0-1 0 0 0,-1 0 0 0 0,0 0 0 0 0,0 0 0 0 0,-1 0 0 0 0,1 0 0 0 0,-1 0 0 0 0,0 0 0 0 0,0 0 0 0 0,-1 0 0 0 0,0-7 13 0 0,0 1 38 0 0,1 1 32 0 0,-1 1 41 0 0,-1-1 45 0 0,-2-1 51 0 0,2 8-196 0 0,0-3 65 0 0,-2 0 92 0 0,-3 5-11 0 0,0 2-102 0 0,6 1 22 0 0,-1 0-37 0 0,0 2-26 0 0,-1 2-28 0 0,1-2-10 0 0,0-2-9 0 0,1 0 1 0 0,0 1 0 0 0,0-1 0 0 0,-1 0 0 0 0,1 1-1 0 0,1-1 1 0 0,-1 1 0 0 0,0-1 0 0 0,1 1 0 0 0,-1 2 19 0 0,1 9-58 0 0,3 2 35 0 0,-3-12 24 0 0,1 0-8 0 0,-1 0-1 0 0,0 0 1 0 0,0 0 0 0 0,-1 0 0 0 0,1 0 0 0 0,-1 0 0 0 0,0-1-1 0 0,-1 5 8 0 0,0-3-8 0 0,1 0 0 0 0,0-1 0 0 0,0 1-1 0 0,1 0 1 0 0,-1 0 0 0 0,1 1 8 0 0,1 10-10 0 0,0-10 10 0 0,0-1 0 0 0,-1 1 0 0 0,0 0 0 0 0,-1 0 0 0 0,1-1-1 0 0,-1 2 1 0 0,-4 15-5 0 0,1-6-24 0 0,1 1-1 0 0,-1 15 30 0 0,1 16 0 0 0,-6 19 0 0 0,9-63 0 0 0,0 1 0 0 0,0 0 0 0 0,0-1 0 0 0,0 1 0 0 0,1-1 0 0 0,-1 1 0 0 0,1-1 0 0 0,1 2 0 0 0,2 25 0 0 0,-4-24 0 0 0,0-3 0 0 0,0-1 0 0 0,0 1 0 0 0,0-1 0 0 0,0 1 0 0 0,0-1 0 0 0,1 1 0 0 0,0-1 0 0 0,0 1 0 0 0,0-1 0 0 0,0 1 0 0 0,0-1 0 0 0,1 0 0 0 0,-1 0 0 0 0,2 2 0 0 0,-3-4 1 0 0,6 7-2 0 0,0 0 0 0 0,0 0 0 0 0,1 0 0 0 0,0 0 1 0 0,4 2-1 0 0,-8-8 9 0 0,0 0-1 0 0,0 0 0 0 0,0 0 0 0 0,0-1 0 0 0,0 1 0 0 0,0-1 0 0 0,4 2-7 0 0,9-1 67 0 0,3-3 38 0 0,-14 1-74 0 0,0-2 0 0 0,0 1 0 0 0,-1 0 0 0 0,1-1-1 0 0,1 0-30 0 0,20-14 109 0 0,-2-6-46 0 0,-4-4-42 0 0,-3-3-41 0 0,-2-1-39 0 0,-2 0-37 0 0,-3 2-35 0 0,8-35-236 0 0,-13 35 244 0 0,-2 8 89 0 0,-3 0 65 0 0,-2 7 24 0 0,2 11-53 0 0,-1 1-1 0 0,1-1 1 0 0,-1 1-1 0 0,0-1 1 0 0,0 1-1 0 0,1 0 1 0 0,-1-1-1 0 0,0 1 1 0 0,0 0 0 0 0,0 0-1 0 0,-1-1-1 0 0,2 2 0 0 0,-1-1 0 0 0,0 1 0 0 0,0-1 0 0 0,1 1-1 0 0,-1-1 1 0 0,0 1 0 0 0,0 0 0 0 0,0-1 0 0 0,1 1 0 0 0,-1 0-1 0 0,0 0 1 0 0,0 0 0 0 0,0-1 0 0 0,0 1 0 0 0,0 0 0 0 0,0 0-1 0 0,1 0 1 0 0,-1 0 0 0 0,0 1 0 0 0,0-1 0 0 0,0 0 0 0 0,0 0-1 0 0,0 0 1 0 0,0 1 0 0 0,1-1 0 0 0,-1 0 0 0 0,0 1 0 0 0,0-1-1 0 0,1 1 1 0 0,-1-1 0 0 0,0 1 0 0 0,0-1 0 0 0,1 1 0 0 0,-1-1-1 0 0,0 1 1 0 0,-5 6 0 0 0,1 0 0 0 0,-1 0 0 0 0,1 0 0 0 0,1 1 0 0 0,-1 0 0 0 0,1 0 0 0 0,1 0 0 0 0,0 0 0 0 0,0 0 0 0 0,-1 4 0 0 0,-4 23-85 0 0,6-22 28 0 0,1-1 0 0 0,0 1 1 0 0,1 8 56 0 0,1-13-21 0 0,-1 0 1 0 0,1 0 0 0 0,1 0 0 0 0,0 0-1 0 0,0 0 1 0 0,0 0 20 0 0,0-3 0 0 0,0-1 0 0 0,0 1 1 0 0,1-1-1 0 0,-1 1 0 0 0,1-1 0 0 0,1 1 0 0 0,-3-3 18 0 0,1 0 0 0 0,0-1 0 0 0,0 1 0 0 0,-1 0 0 0 0,1-1 0 0 0,0 1 0 0 0,1-1 0 0 0,-1 0 0 0 0,0 1 0 0 0,0-1 0 0 0,1 0 0 0 0,-1 0 0 0 0,0-1 0 0 0,1 1 0 0 0,0 0-18 0 0,2-1 43 0 0,-1 1 0 0 0,1-1-1 0 0,0 0 1 0 0,0 0 0 0 0,0 0 0 0 0,0 0-1 0 0,4-2-42 0 0,2 0 80 0 0,0-1-1 0 0,-1-1 1 0 0,2 0-80 0 0,9-4 69 0 0,-3 0-50 0 0,20-13 80 0 0,-24 12-79 0 0,0 0 1 0 0,-1-1 0 0 0,4-4-21 0 0,5-8 50 0 0,8-10 84 0 0,3-7-134 0 0,-23 26 19 0 0,-2 1 0 0 0,1-1 0 0 0,-2-1 0 0 0,0 1 0 0 0,1-4-19 0 0,3-13 52 0 0,-1-2-66 0 0,3-21-115 0 0,-10 30-33 0 0,0 0-1 0 0,-1-21 163 0 0,-3 6-115 0 0,-4-1 49 0 0,-2 2 79 0 0,3 22-11 0 0,-1 0 0 0 0,0 1 0 0 0,-1-1-2 0 0,3 10 16 0 0,0-1-1 0 0,0 1 0 0 0,0 0 1 0 0,-1 0-1 0 0,-1-2-15 0 0,-1-1 56 0 0,0 0 35 0 0,-2 1 61 0 0,7 7-152 0 0,1 0 0 0 0,-1 0 1 0 0,1-1-1 0 0,-1 1 0 0 0,1 0 1 0 0,-1 0-1 0 0,1 0 0 0 0,-1 1 1 0 0,1-1-1 0 0,-1 0 0 0 0,1 0 1 0 0,-1 0-1 0 0,0 0 0 0 0,1 0 1 0 0,-1 1-1 0 0,1-1 0 0 0,0 0 1 0 0,-1 0-1 0 0,1 1 0 0 0,-1-1 1 0 0,1 0-1 0 0,-1 1 0 0 0,1-1 1 0 0,0 0-1 0 0,-1 1 0 0 0,1-1 1 0 0,-1 1-1 0 0,1-1 0 0 0,0 0 1 0 0,-1 1-1 0 0,-1 2 0 0 0,0-1 1 0 0,0 0 0 0 0,0 0 0 0 0,0 0 0 0 0,0 0 0 0 0,0 1 0 0 0,0-1 0 0 0,0 1-1 0 0,0 3-11 0 0,-1-1 0 0 0,1 0 0 0 0,0 0 0 0 0,1 1-1 0 0,-1-1 1 0 0,1 1 11 0 0,-5 36-84 0 0,5-15 60 0 0,0-9 40 0 0,-3 24-16 0 0,-1 30 0 0 0,-1 47 2 0 0,0 5-10 0 0,9-63 46 0 0,6-1 52 0 0,-7-53-35 0 0,0-1 1 0 0,0 1 0 0 0,1 0 0 0 0,0-1-1 0 0,0 1 1 0 0,0-1 0 0 0,1 0-1 0 0,0 0 1 0 0,0 0 0 0 0,1-1 0 0 0,3 4-56 0 0,-5-6 48 0 0,0 0 0 0 0,1 0 0 0 0,0 0 1 0 0,0-1-1 0 0,-1 1 0 0 0,2-1 0 0 0,-1 0-48 0 0,24 8 337 0 0,0-8-94 0 0,0-5-83 0 0,0-6-69 0 0,-24 7-227 0 0,1 0 78 0 0,-1 0 52 0 0,6-4 58 0 0,-4 3-75 0 0,-3 1-33 0 0,0 0-42 0 0,0 0-52 0 0,-1 0-59 0 0,2-1-105 0 0,-1 1-98 0 0,0 0-111 0 0,0-1-123 0 0,-2 2 273 0 0,1 0-35 0 0,-1 0-38 0 0,1 0-38 0 0,-1 0-41 0 0,0-1-41 0 0,1 1-44 0 0,-1 0-44 0 0,2-1-661 0 0,0-1-37 0 0,7-4-2830 0 0</inkml:trace>
  <inkml:trace contextRef="#ctx0" brushRef="#br0" timeOffset="130175.404">5820 8632 6880 0 0,'0'0'157'0'0,"0"0"23"0"0,0 0 27 0 0,0-2-84 0 0,0-1-50 0 0,0 0-19 0 0,0-2 25 0 0,0 4 113 0 0,0 1 31 0 0,0 0 1 0 0,0 0-27 0 0,0 0-106 0 0,1 0-38 0 0,3-3-26 0 0,-3 3 50 0 0,-1 0 4 0 0,0 0-7 0 0,0 0 27 0 0,0 0 123 0 0,0 0 52 0 0,-1 1 11 0 0,-9 13 329 0 0,-3-1-68 0 0,-1-2-73 0 0,-2-1-77 0 0,-1-1-80 0 0,0-1-84 0 0,0-1-89 0 0,0 0-91 0 0,2-1-85 0 0,6-3 46 0 0,0 0 0 0 0,0 0 1 0 0,-5 0-16 0 0,3-1 28 0 0,0-1 0 0 0,0 0 0 0 0,-1-1 0 0 0,-6 0-28 0 0,2-1 35 0 0,1-1 0 0 0,-1-1 1 0 0,0-1-36 0 0,-26-7 35 0 0,16 1-288 0 0,1 0 0 0 0,-20-11 253 0 0,22 11 8 0 0,15 9-16 0 0,0-1 1 0 0,1 1-1 0 0,-1 0 1 0 0,0 1-1 0 0,0-1 0 0 0,-5 2 8 0 0,-31 4 17 0 0,23-1 38 0 0,0 1 45 0 0,15-4-54 0 0,-10 4 98 0 0,2 0 44 0 0,-4 2 81 0 0,-7 6 184 0 0,-13 5 216 0 0,12-9-328 0 0,12-5-181 0 0,8-2-82 0 0,0-1 0 0 0,0 1 1 0 0,0-1-1 0 0,-1 0 0 0 0,1-1 1 0 0,-2 1-79 0 0,6-1 19 0 0,-1 0 0 0 0,0 0 0 0 0,0-1 0 0 0,1 1 0 0 0,-1-1 0 0 0,0 1 0 0 0,1-1 0 0 0,-1 0 0 0 0,0 0 0 0 0,1 0 0 0 0,-1 0 0 0 0,1 0 0 0 0,0 0 0 0 0,-1-1 0 0 0,1 1 0 0 0,0-1 0 0 0,-1 0-19 0 0,-12-13 201 0 0,6 5-45 0 0,-5-3-101 0 0,-11-6-60 0 0,22 17 7 0 0,0 0 0 0 0,-1 1 0 0 0,1-1-1 0 0,-1 1 1 0 0,1 0 0 0 0,-4-1-2 0 0,-13 1 85 0 0,11 2-191 0 0,1 0 35 0 0,-11 1 20 0 0,1 1 97 0 0,-1 0 66 0 0,6 0 97 0 0,0 1 0 0 0,-10 3-209 0 0,4 2 105 0 0,8-3 33 0 0,0-1-37 0 0,-22 9 95 0 0,11-5-39 0 0,8-3 57 0 0,0-1-48 0 0,0-1-43 0 0,0-1-37 0 0,-7 1-15 0 0,1-1-44 0 0,9-3-32 0 0,0 1 1 0 0,0-2 0 0 0,-1 0 0 0 0,1 0-1 0 0,0-1 5 0 0,-18-5 39 0 0,12 3-27 0 0,0 2-39 0 0,-3 2-44 0 0,-10 2-87 0 0,-6 0-62 0 0,25-2 157 0 0,0 2 37 0 0,-21 7 24 0 0,17-4-48 0 0,-50 18-7 0 0,27-8 29 0 0,12-7 38 0 0,-20 9 61 0 0,8-3 51 0 0,-1-4 51 0 0,26-6-162 0 0,11-3-10 0 0,-1-1 0 0 0,1 1 0 0 0,-1-1 0 0 0,1 1 1 0 0,-1-1-1 0 0,1 0 0 0 0,-1 0 0 0 0,0 0 0 0 0,0 0-1 0 0,-9-2 45 0 0,5 2-22 0 0,1-1-1 0 0,-1-1 1 0 0,1 1 0 0 0,0-1 0 0 0,-1 0-1 0 0,-3-2-22 0 0,-5-4-33 0 0,-6-5 105 0 0,-13-7 74 0 0,23 15-147 0 0,-1 1-52 0 0,-13-2-86 0 0,-2 6 46 0 0,17 1 72 0 0,-1 0 0 0 0,0 1-1 0 0,1 0 1 0 0,-1 1 21 0 0,-14 5-10 0 0,1 1 0 0 0,1 1 0 0 0,-5 4 10 0 0,16-9 4 0 0,1-1-1 0 0,-1 0 0 0 0,0-1 1 0 0,-2 0-4 0 0,-15 5 50 0 0,-8 1 8 0 0,28-8-47 0 0,-1 0 0 0 0,0 0 0 0 0,1 0 1 0 0,-1-1-1 0 0,0-1 0 0 0,1 0 0 0 0,-8-2-11 0 0,-14-5 64 0 0,-11-5-64 0 0,29 10 0 0 0,0-1 0 0 0,1-1 0 0 0,-12-5 0 0 0,20 9 0 0 0,-1-1 0 0 0,1 1 0 0 0,-1 0 0 0 0,1 0 0 0 0,-1 0 0 0 0,0 1 0 0 0,1-1 0 0 0,-1 1 0 0 0,1 0 0 0 0,-1 0 0 0 0,-2 1 0 0 0,-2 0 0 0 0,0 1 0 0 0,0 0 0 0 0,0 0 0 0 0,0 0 0 0 0,-4 3 0 0 0,-56 28-44 0 0,-3 1 9 0 0,22-17 42 0 0,40-15-5 0 0,1 0 0 0 0,-1 0 0 0 0,1-1 0 0 0,-1 0-1 0 0,0-1 1 0 0,0 0 0 0 0,1-1-2 0 0,-28-6 59 0 0,0-7 51 0 0,-5-5-76 0 0,-12-7 15 0 0,19 9-58 0 0,12 8 5 0 0,17 7-16 0 0,0 1-1 0 0,-1 0 1 0 0,1 0-1 0 0,-1 1 1 0 0,1-1 0 0 0,0 1-1 0 0,-1 1 1 0 0,0 0 20 0 0,-12 3 7 0 0,-51 22-93 0 0,25-9 68 0 0,0-2 38 0 0,-1-6 44 0 0,36-8-27 0 0,0-1 1 0 0,0 0-1 0 0,-7-1-37 0 0,-3 0-79 0 0,1-2 66 0 0,-41-7 137 0 0,34 3-144 0 0,12 3 11 0 0,-1 0 0 0 0,0 1 0 0 0,0 1 0 0 0,0 0 0 0 0,-1 1 0 0 0,-5 1 9 0 0,-4 1-27 0 0,-1 1 0 0 0,1 2-1 0 0,-9 2 28 0 0,2 1-21 0 0,0 0 49 0 0,-61 12 101 0 0,-90 5-199 0 0,104-18 76 0 0,45-3-6 0 0,19-2 0 0 0,-1 0 0 0 0,1 0 0 0 0,-3-2 0 0 0,-70-1 20 0 0,25 1 56 0 0,30 1-9 0 0,-15 4-28 0 0,11-2 7 0 0,-45 7-66 0 0,80-9-76 0 0,0 0 80 0 0,-3 1 153 0 0,4 0-141 0 0,0-1-36 0 0,-1 1-48 0 0,1-1-59 0 0,-1 1-71 0 0,1-1-82 0 0,0 1 25 0 0,-1-1-54 0 0,2 0-68 0 0,-1 1-65 0 0,0-1-56 0 0,0 0-50 0 0,0 0-168 0 0,-1 1-50 0 0,1-1-204 0 0,-1 1-548 0 0,2-1 1538 0 0</inkml:trace>
  <inkml:trace contextRef="#ctx0" brushRef="#br0" timeOffset="131332.127">3828 9224 13648 0 0,'0'0'301'0'0,"0"-1"-65"0"0,-1 0-54 0 0,1-1-43 0 0,-2 0-16 0 0,0-4 125 0 0,1 4-112 0 0,1 2-50 0 0,0-1-42 0 0,0-1-36 0 0,0-7-69 0 0,0 6 90 0 0,0 1 51 0 0,0 0 51 0 0,-1 0 67 0 0,1 1 79 0 0,-1 0 93 0 0,0 0-304 0 0,0 1 39 0 0,-1-1 206 0 0,0 0 192 0 0,1 2 373 0 0,0-1-363 0 0,1 1-208 0 0,0 0-86 0 0,0 1-41 0 0,0-1-67 0 0,0 0-39 0 0,0 0-45 0 0,0 1-49 0 0,0 0-101 0 0,0 0-122 0 0,1 19 349 0 0,2 8 403 0 0,7 25-507 0 0,-5-33 76 0 0,-1 0-53 0 0,1 9 32 0 0,9 57 32 0 0,-12-66-25 0 0,-1 0-2 0 0,2-7 9 0 0,-2-9-48 0 0,-1 0-76 0 0,-1 6-63 0 0,1-12-107 0 0,-1 1 47 0 0,0-1 41 0 0,0 0 33 0 0,-2 0-19 0 0,-4-1-39 0 0,5 2 91 0 0,2-1-36 0 0,-7-3-560 0 0,2-2 38 0 0,-3-4-258 0 0,1-1 45 0 0,2 3 132 0 0,-1-1-173 0 0,0-1 103 0 0,1 1 93 0 0,1-1 84 0 0,1 2 201 0 0,0 1 37 0 0,-2-8-265 0 0,0 0 106 0 0,0-1 74 0 0,-5-16-384 0 0,8 23 601 0 0,0 0 86 0 0,2 0 80 0 0,0 0 74 0 0,0-1 66 0 0,1 1 60 0 0,0 0 53 0 0,1-1 47 0 0,-1 0 67 0 0,0 0 39 0 0,1-10 419 0 0,-2 16-530 0 0,1 0 1 0 0,-1 0-1 0 0,1 0 0 0 0,0 1 1 0 0,1-1-1 0 0,-1 0 1 0 0,1 1-1 0 0,-1-1 1 0 0,1 1-1 0 0,0 0 1 0 0,2-3-229 0 0,2-3 510 0 0,1 0-33 0 0,1-3 175 0 0,-1 3-210 0 0,2 1-99 0 0,1 1-78 0 0,2 1-59 0 0,33-14 441 0 0,-39 18-527 0 0,2-1 90 0 0,1 2-49 0 0,10 1 49 0 0,-8 1-135 0 0,-6 0-51 0 0,-1 0-1 0 0,0 1 0 0 0,0-1 1 0 0,0 1-1 0 0,0 0 1 0 0,0 0-1 0 0,0 0 1 0 0,-1 0-1 0 0,4 3-23 0 0,-6-4 25 0 0,1 0 1 0 0,-1 1-1 0 0,0-1 0 0 0,0 0 0 0 0,0 0 1 0 0,0 0-1 0 0,0 1 0 0 0,0-1 0 0 0,-1 1 1 0 0,1-1-1 0 0,0 0 0 0 0,-1 1 1 0 0,1-1-1 0 0,-1 1 0 0 0,1 0 0 0 0,-1-1 1 0 0,0 1-1 0 0,0-1 0 0 0,0 1-25 0 0,0 0 29 0 0,0 0-1 0 0,0 1 1 0 0,0-1 0 0 0,-1 0-1 0 0,1 0 1 0 0,-1 0 0 0 0,0 0-1 0 0,0 0 1 0 0,0 0 0 0 0,1 0-1 0 0,-2 0 1 0 0,1 0 0 0 0,0 0-1 0 0,0 0 1 0 0,-1-1 0 0 0,1 1-1 0 0,-1-1 1 0 0,1 1 0 0 0,-1-1-1 0 0,0 1-28 0 0,-8 6 76 0 0,8-6-63 0 0,0 0 0 0 0,-1 0 0 0 0,1 0 1 0 0,-1-1-1 0 0,0 1 0 0 0,1 0 0 0 0,-1-1 1 0 0,-2 1-14 0 0,-12 4 18 0 0,5-2-61 0 0,0 0-39 0 0,-12 2-174 0 0,19-5 180 0 0,0 0 1 0 0,0-1-1 0 0,0 0 0 0 0,0 0 1 0 0,1 0-1 0 0,-1 0 0 0 0,0-1 0 0 0,0 0 1 0 0,-1 0 75 0 0,-5-1-145 0 0,-2-1-51 0 0,-2-3-29 0 0,13 6 134 0 0,1 2 55 0 0,3 3 44 0 0,1 1 32 0 0,13 21 234 0 0,-12-19-223 0 0,25 40 407 0 0,2 4 372 0 0,-2 2 0 0 0,2 11-830 0 0,-30-62 29 0 0,2 7-10 0 0,-2-8-183 0 0,-1-2 45 0 0,1 1-108 0 0,-1-1 63 0 0,1 1-38 0 0,0 0-43 0 0,-1-1-46 0 0,1 1-50 0 0,0 0-54 0 0,-1-1-58 0 0,1 1-61 0 0,0 0-66 0 0,-1-1-69 0 0,1 0-74 0 0,-1 1-76 0 0,1-1-1505 0 0,-1 0-1309 0 0</inkml:trace>
  <inkml:trace contextRef="#ctx0" brushRef="#br0" timeOffset="131782.217">4018 9398 11864 0 0,'0'0'266'0'0,"0"0"44"0"0,0 0-82 0 0,1 0-61 0 0,0 1-51 0 0,0-1-41 0 0,1 1-14 0 0,3 0-34 0 0,-3-1 8 0 0,1 1-113 0 0,0-1 52 0 0,0 1 49 0 0,0-1 42 0 0,0-1 63 0 0,1 1 46 0 0,1-1 154 0 0,0 0 55 0 0,6 0 477 0 0,-4 0-361 0 0,0 1 136 0 0,0-2-114 0 0,1 0-103 0 0,-1 0-90 0 0,1-1-82 0 0,-1 0-68 0 0,0-1-59 0 0,0 1-47 0 0,0 0-35 0 0,2-1-27 0 0,2-1 70 0 0,-3 1-33 0 0,3-7-27 0 0,0-2-33 0 0,-11 12 9 0 0,0 1 0 0 0,1-1-1 0 0,-1 1 1 0 0,0 0 0 0 0,0-1-1 0 0,0 1 1 0 0,0-1-1 0 0,0 1 1 0 0,0-1 0 0 0,0 1-1 0 0,0-1 1 0 0,0 1 0 0 0,0-1-1 0 0,0 1 1 0 0,0-1-1 0 0,0 1 1 0 0,0-1 0 0 0,0 1-1 0 0,0-1 1 0 0,-1 1 0 0 0,1 0-1 0 0,0-1 1 0 0,0 1-1 0 0,-1-1 1 0 0,1 1 0 0 0,0 0-1 0 0,0-1 1 0 0,-1 1 0 0 0,1 0-1 0 0,0-1 1 0 0,-1 1 4 0 0,-6-7-98 0 0,4 4 10 0 0,0 1-39 0 0,3 1 125 0 0,-14-7-74 0 0,11 6 47 0 0,-1 0 0 0 0,1 0-1 0 0,-1 1 1 0 0,1-1-1 0 0,-1 1 1 0 0,0 0-1 0 0,0 0 1 0 0,0 0 29 0 0,-8 1-42 0 0,-2 1 33 0 0,-4 3-4 0 0,1-1 31 0 0,1 1 47 0 0,0 2 64 0 0,1 3 80 0 0,12-7-164 0 0,1 0-1 0 0,0 0 0 0 0,-1 0 0 0 0,1 1 1 0 0,0-1-1 0 0,1 1 0 0 0,-1-1 0 0 0,0 1 1 0 0,1 0-1 0 0,-1-1 0 0 0,1 1 0 0 0,0 0 0 0 0,0 0 1 0 0,0 0-1 0 0,0 0 0 0 0,0 0 0 0 0,1 1 1 0 0,0-1-1 0 0,-1 0 0 0 0,1 0 0 0 0,0 0 1 0 0,1 1-45 0 0,-1 2 94 0 0,1 0 1 0 0,-1 0-1 0 0,2 0 1 0 0,-1 0-1 0 0,1 0 1 0 0,1 3-95 0 0,9 16 331 0 0,2-5-71 0 0,2-2-44 0 0,0-2-42 0 0,3-3-42 0 0,1-3-40 0 0,1-3-39 0 0,2-3-39 0 0,3-4-37 0 0,-23-1-182 0 0,0 1 107 0 0,1 0 70 0 0,3-2 28 0 0,-5 2-34 0 0,1-1-38 0 0,-1 0-81 0 0,1 0-95 0 0,-1 1-46 0 0,0-1-92 0 0,0 0-106 0 0,0 0-118 0 0,0 0 257 0 0,-1 0-34 0 0,0 1-36 0 0,0-1-37 0 0,0 1-39 0 0,0-1-41 0 0,0 0-41 0 0,0 1-44 0 0,4-3-1741 0 0,2-2-1339 0 0,-7 5 3699 0 0</inkml:trace>
  <inkml:trace contextRef="#ctx0" brushRef="#br0" timeOffset="132057.258">4251 9034 14224 0 0,'0'0'322'0'0,"0"0"45"0"0,0 0 20 0 0,0 0-158 0 0,-1 1-109 0 0,-2 7-4 0 0,3 6-15 0 0,0-12-34 0 0,0 1 45 0 0,1 10 256 0 0,3 5 71 0 0,0 1-16 0 0,-3-6-91 0 0,0 1-26 0 0,0 0-65 0 0,2-1-50 0 0,0 1-37 0 0,5 31 250 0 0,-5-23-237 0 0,0 0-101 0 0,4 24 3 0 0,2 18-20 0 0,1-22 51 0 0,-9-34-68 0 0,0-5-142 0 0,1 1 45 0 0,0 3 43 0 0,2 1 121 0 0,8 8 286 0 0,-6-11-316 0 0,-2-2-79 0 0,1 0-74 0 0,-1-1-91 0 0,1 0-107 0 0,-1-1 6 0 0,0 0-70 0 0,-1 0-77 0 0,1-1-81 0 0,0 0-88 0 0,0 0-95 0 0,0-1-101 0 0,0 0-106 0 0,-3 1 542 0 0,0 0-35 0 0,1 0-478 0 0,-1-1-100 0 0,1 1-72 0 0,1-1-854 0 0</inkml:trace>
  <inkml:trace contextRef="#ctx0" brushRef="#br0" timeOffset="132648.818">4594 9222 11976 0 0,'-4'-3'270'0'0,"1"1"-50"0"0,-1 0-42 0 0,1 0-39 0 0,-1 0-13 0 0,0 1-36 0 0,-7-2 61 0 0,4 3-63 0 0,3 0 5 0 0,0 1 21 0 0,0 1 43 0 0,0-1 13 0 0,0 1 44 0 0,0 0 47 0 0,0 1 54 0 0,-5 3 178 0 0,0 1-39 0 0,0 0-37 0 0,0 0-33 0 0,-7 8 288 0 0,2 2-112 0 0,-2 4-13 0 0,4 2-111 0 0,-1 7-18 0 0,10-21-248 0 0,1 1 1 0 0,0 0-1 0 0,-1 8-170 0 0,3-6 38 0 0,1-10-4 0 0,0 1-1 0 0,0-1 0 0 0,0 1 0 0 0,0 0 0 0 0,0-1 0 0 0,1 0 1 0 0,1 3-34 0 0,0 0 34 0 0,3-1 97 0 0,3-4-67 0 0,6-3 21 0 0,-5-1-27 0 0,-2-2-59 0 0,0 0-49 0 0,-2-1-40 0 0,2-6-114 0 0,3-8-165 0 0,-6 10 193 0 0,-3 8 97 0 0,-1 0-1 0 0,0-1 0 0 0,0 1 1 0 0,-1 0-1 0 0,1-1 0 0 0,-1 1 1 0 0,1 0-1 0 0,-1-2 80 0 0,3-19-435 0 0,-2 22 379 0 0,-1-1 0 0 0,1 0 0 0 0,-1 1 0 0 0,0-1-1 0 0,0 0 1 0 0,0 0 0 0 0,0 1 0 0 0,-1-3 56 0 0,0-10-225 0 0,5 0 55 0 0,-4 15 229 0 0,0 0 6 0 0,0 0 11 0 0,0 0 51 0 0,0 0 22 0 0,2 1 29 0 0,-1 1-76 0 0,2 8 15 0 0,-3-9-74 0 0,5 16 173 0 0,5 16 267 0 0,2-12-206 0 0,-1-6-93 0 0,3 3-45 0 0,-11-14-106 0 0,1 0 1 0 0,0 0-1 0 0,0 0 0 0 0,4 3-33 0 0,9 6 31 0 0,10 7 71 0 0,-17-13-33 0 0,0-1 1 0 0,1 0-1 0 0,0 0-69 0 0,-6-4 30 0 0,1 0-1 0 0,0 0 0 0 0,-1 0 1 0 0,1 0-1 0 0,0-1 0 0 0,5 1-29 0 0,-6-2 9 0 0,1 0 0 0 0,-1 0-1 0 0,0 0 1 0 0,0-1-1 0 0,3 0-8 0 0,1-1 7 0 0,0-2-41 0 0,4-8-135 0 0,-4-3-111 0 0,-3-3-80 0 0,-5 9 68 0 0,1-1 0 0 0,-2 1-1 0 0,1 0 1 0 0,-1-8 292 0 0,-2-3-449 0 0,-4-27-678 0 0,0-7-114 0 0,4 31 727 0 0,-4-12-418 0 0,2 20 561 0 0,2 4 122 0 0,0 0 42 0 0,0 0 51 0 0,0-1 64 0 0,-1 0 92 0 0,-7-14-107 0 0,6 19 114 0 0,1-1 44 0 0,0 1 61 0 0,1-1 75 0 0,1 3 14 0 0,0 1-34 0 0,-8-16 486 0 0,6 15-386 0 0,0-1 86 0 0,0 3-32 0 0,0-1 72 0 0,0 0 81 0 0,1 1 95 0 0,-2-1-83 0 0,-1 3 314 0 0,3 5-2 0 0,1 0-314 0 0,1-1-217 0 0,0 0-34 0 0,0 0-43 0 0,0 0-48 0 0,1 0-57 0 0,-1 0-63 0 0,1-1-70 0 0,-1 0-77 0 0,11 22 406 0 0,8 21 164 0 0,8 23 102 0 0,-17-42-355 0 0,5 14 55 0 0,-1 3-37 0 0,-3 3-68 0 0,0 3-93 0 0,-3-17 53 0 0,0 16-102 0 0,-7-47-124 0 0,-1 0 40 0 0,0 1 20 0 0,0 0 96 0 0,1 3 249 0 0,-1-3-205 0 0,1 0-99 0 0,-1-1-33 0 0,0 0-37 0 0,0 0-59 0 0,0 0-59 0 0,0 0-64 0 0,0 1-74 0 0,0-1-78 0 0,0 0-86 0 0,0 0-93 0 0,0 0-100 0 0,0-1-742 0 0</inkml:trace>
  <inkml:trace contextRef="#ctx0" brushRef="#br0" timeOffset="132951.202">4715 9193 13272 0 0,'22'-5'298'0'0,"-18"4"46"0"0,-4 1 23 0 0,4-1-139 0 0,0 0-83 0 0,0 0-67 0 0,0 0-50 0 0,12-4-82 0 0,-12 4 73 0 0,-1 0 34 0 0,16-2 437 0 0,1 1 37 0 0,-1 0 56 0 0,0 1 73 0 0,-3 0-75 0 0,-11 1-645 0 0,0-1 69 0 0,1 1 59 0 0,-1 0 50 0 0,6-1 211 0 0,5 1 326 0 0,-8 0-398 0 0,-1 0-50 0 0,0 0-85 0 0,-3 0-99 0 0,0 0-34 0 0,0 0-36 0 0,-1 0-40 0 0,1 0-46 0 0,0 0-47 0 0,0 0-52 0 0,-1 0-56 0 0,1 0-51 0 0,0 0-61 0 0,0 0-64 0 0,0 0-67 0 0,-1 0-71 0 0,1 0-75 0 0,0 0-79 0 0,0 0-80 0 0,-2 0-284 0 0,1 0-33 0 0,5 0-2430 0 0</inkml:trace>
  <inkml:trace contextRef="#ctx0" brushRef="#br0" timeOffset="133663.45">3834 9275 5472 0 0,'0'0'124'0'0,"0"0"17"0"0,0 0 10 0 0,-1 0-25 0 0,1-1-111 0 0,-2 1 24 0 0,0-1 21 0 0,-3 0 707 0 0,-6-1 1214 0 0,6 2-1335 0 0,3 0-371 0 0,0 0-39 0 0,1-1-47 0 0,-1 1-54 0 0,0-1-60 0 0,1 0-67 0 0,0 1 372 0 0,1 0-42 0 0,-1 0 180 0 0,0 0-39 0 0,1 0-40 0 0,-1 1-36 0 0,1-1-35 0 0,-1 1-35 0 0,0 0 239 0 0,1 1-116 0 0,-1 0-105 0 0,0 0-91 0 0,0 1-80 0 0,1 0-52 0 0,-1 0-75 0 0,0 2-65 0 0,-1 3-81 0 0,2-4 78 0 0,-1-1 47 0 0,1 0 71 0 0,-1 0 93 0 0,1 0 119 0 0,-8 69 1334 0 0,2-38-1004 0 0,-1-1-87 0 0,-2-1-101 0 0,-2 1-115 0 0,7-22-227 0 0,2-6-49 0 0,0 0-1 0 0,0 0 1 0 0,0 0 0 0 0,0 0 0 0 0,-1 0 0 0 0,0-1 0 0 0,0 1 0 0 0,-1 0-66 0 0,-3 4 71 0 0,-6 8 81 0 0,-1 2-18 0 0,5-8-125 0 0,6-7 13 0 0,3-3-70 0 0,0-1-38 0 0,0 0-136 0 0,0 0 156 0 0,0 0-17 0 0,0 0-31 0 0,-1 0-54 0 0,1 0-24 0 0,0 0-55 0 0,0 0-64 0 0,0 1-71 0 0,-1-1-76 0 0,1 0-71 0 0,-1 1-64 0 0,1-1-55 0 0,-1 1-191 0 0,0 0-55 0 0,0-1-232 0 0,0 2-621 0 0</inkml:trace>
  <inkml:trace contextRef="#ctx0" brushRef="#br0" timeOffset="134476.878">4927 9338 8376 0 0,'0'0'190'0'0,"0"0"28"0"0,0 0 8 0 0,0 0-71 0 0,0 0-14 0 0,0 0 51 0 0,0 0 162 0 0,0 0 299 0 0,0 0 19 0 0,0 0-5 0 0,0 0-49 0 0,0 0-18 0 0,0 0-6 0 0,0 0-14 0 0,1 1-50 0 0,8 3 51 0 0,0 0-54 0 0,1-2-52 0 0,0-1-48 0 0,0-1-47 0 0,0-1-43 0 0,0 0-40 0 0,0-2-38 0 0,10-4 158 0 0,0-2-117 0 0,-2-2-94 0 0,-2 0-72 0 0,8-12-45 0 0,-12 8-43 0 0,-2 0 0 0 0,1-1 0 0 0,0-3-46 0 0,-11 18 2 0 0,3-7-5 0 0,0-8 52 0 0,-1 7-31 0 0,-2 8-18 0 0,0 0 0 0 0,0 1 0 0 0,-1-1 0 0 0,1 0 0 0 0,0 0 0 0 0,0 1 0 0 0,-1-1-1 0 0,1 0 1 0 0,0 1 0 0 0,-1-1 0 0 0,1 1 0 0 0,-1-1 0 0 0,1 0 0 0 0,0 1 0 0 0,-1-1-1 0 0,0 1 1 0 0,1-1 0 0 0,-1 1 0 0 0,1-1 0 0 0,-1 1 0 0 0,0 0 0 0 0,1-1 0 0 0,-1 1 0 0 0,-9-6-55 0 0,2 3-97 0 0,-7-1-1 0 0,0 2 36 0 0,11 2 91 0 0,-1 0 0 0 0,0 0 1 0 0,1 1-1 0 0,-1 0 0 0 0,-2 0 26 0 0,-21 11-9 0 0,2 5 101 0 0,7 0 42 0 0,2 3 42 0 0,1 5 79 0 0,12-18-147 0 0,1 0 0 0 0,0 1 0 0 0,0-1 0 0 0,-1 3-108 0 0,-1 6 165 0 0,4-11-86 0 0,-1 0 0 0 0,0 1 0 0 0,1-1 0 0 0,0 0 0 0 0,0 2-79 0 0,-1 10 192 0 0,1-13-127 0 0,1 0 0 0 0,-1 0 0 0 0,1 0 0 0 0,0 0 0 0 0,0 0-1 0 0,0 0 1 0 0,1 0 0 0 0,0 4-65 0 0,10 20 306 0 0,-9-25-257 0 0,0 1-1 0 0,0-1 1 0 0,1 0 0 0 0,-1 0 0 0 0,4 3-49 0 0,-3-4 32 0 0,-1 1-1 0 0,1-1 1 0 0,0 0-1 0 0,0 0 1 0 0,1 0 0 0 0,1 1-32 0 0,-1-2 28 0 0,0 1 0 0 0,0-1 1 0 0,1 1-1 0 0,-1-1 0 0 0,4 0-28 0 0,-2 0-123 0 0,0 0 88 0 0,1 0 68 0 0,9 0 132 0 0,-11-1-147 0 0,0 1-41 0 0,-1-1-43 0 0,1 0-53 0 0,-1 0-64 0 0,1 1-104 0 0,0-1-105 0 0,0 0-116 0 0,-3 0 206 0 0,1 0-35 0 0,-1 0-36 0 0,1 0-37 0 0,-1 0-40 0 0,1 0-41 0 0,-1 0-42 0 0,0 0-46 0 0,1 0-45 0 0,-1 0-48 0 0,4 0-625 0 0,-1 0-37 0 0,12 0-2791 0 0</inkml:trace>
  <inkml:trace contextRef="#ctx0" brushRef="#br0" timeOffset="135849.433">5958 9173 8952 0 0,'1'-1'200'0'0,"2"-1"65"0"0,0 0-77 0 0,1-2-40 0 0,0 0-86 0 0,1 1-58 0 0,7-9-98 0 0,-6 7 89 0 0,-2 1 46 0 0,-1 0 54 0 0,1 0 70 0 0,-1 0 84 0 0,0 0 98 0 0,-1 0 112 0 0,-1 2-182 0 0,0 0 34 0 0,0 0 35 0 0,0 0 37 0 0,-1 1 426 0 0,0 0-114 0 0,0 0-104 0 0,0 0-96 0 0,0-1-86 0 0,0 1-79 0 0,-1 0-70 0 0,1 0-61 0 0,0-1-29 0 0,-1 1-60 0 0,0-1-19 0 0,-1-2-34 0 0,1 3-3 0 0,0 0 57 0 0,0-1 81 0 0,1 2-23 0 0,-1-1 45 0 0,1 1 252 0 0,0-1-242 0 0,-1 1-49 0 0,0 0-42 0 0,-1 0-36 0 0,-2-1 9 0 0,-6 1-18 0 0,9 0 16 0 0,-21 5 278 0 0,2 3-50 0 0,13-4-193 0 0,0 1 0 0 0,1-1-1 0 0,-1 1 1 0 0,-2 3-139 0 0,-3 4 235 0 0,1 0 0 0 0,0 1 0 0 0,0 0 0 0 0,0 2-235 0 0,7-8 95 0 0,0 0 0 0 0,0 0-1 0 0,0 0 1 0 0,1 0 0 0 0,0 0-1 0 0,1 0 1 0 0,0 1 0 0 0,0 0-1 0 0,0 4-94 0 0,0 5 228 0 0,1 0 42 0 0,3-3-321 0 0,3-5 43 0 0,4-3 40 0 0,-7-5-23 0 0,0-1 1 0 0,-1 1 0 0 0,1-1-1 0 0,-1 0 1 0 0,1 0-1 0 0,0 0 1 0 0,-1 0 0 0 0,1 0-1 0 0,-1 0 1 0 0,2-1-10 0 0,0 0 15 0 0,0 1 1 0 0,0-1 0 0 0,0-1-1 0 0,0 1 1 0 0,0 0 0 0 0,0-1-1 0 0,0 1 1 0 0,-1-1 0 0 0,3-2-16 0 0,3-3 2 0 0,-3-1-40 0 0,15-40-333 0 0,-8 14 186 0 0,-9 30 125 0 0,2-3 44 0 0,-1 0 7 0 0,-1 2-34 0 0,-2 2-32 0 0,0 0-51 0 0,-1 5 40 0 0,1 0 43 0 0,3 6 4 0 0,-3-4-40 0 0,12 30 59 0 0,-2-7 45 0 0,-6-14 24 0 0,1 0 35 0 0,-5-11-77 0 0,0-1 0 0 0,0 1 0 0 0,0-1 0 0 0,0 0 1 0 0,0 1-1 0 0,0-1 0 0 0,0 0 0 0 0,1 0 0 0 0,-1 0 1 0 0,0 1-1 0 0,1-1-7 0 0,0 0 22 0 0,0 0 0 0 0,0 0 0 0 0,0 0 0 0 0,0-1 0 0 0,0 1 0 0 0,0-1 0 0 0,0 1 0 0 0,0-1 0 0 0,0 1 0 0 0,0-1 0 0 0,0 0 0 0 0,0 0 0 0 0,2 0-22 0 0,-1-1 33 0 0,0 1 1 0 0,0-1 0 0 0,0 0 0 0 0,0 1 0 0 0,0-1 0 0 0,0-1 0 0 0,0 1-1 0 0,0 0 1 0 0,1-1-34 0 0,12-12 113 0 0,7-16 17 0 0,-2-1-73 0 0,-9 8-82 0 0,-2 0-66 0 0,-5 10-14 0 0,0-1 0 0 0,1-10 105 0 0,-3 13-100 0 0,-1-1-59 0 0,6-30-455 0 0,-2 12 237 0 0,-4 15 232 0 0,0-1 41 0 0,2-16-132 0 0,-1 6 118 0 0,-1 0 57 0 0,-1 12 4 0 0,-1 1 64 0 0,-3 0 71 0 0,3 12 75 0 0,0 1 31 0 0,-1 0 36 0 0,0 1-102 0 0,0 0-70 0 0,-3 2-3 0 0,4-2-3 0 0,-1 0 36 0 0,-6 19 30 0 0,1 1-56 0 0,-3 45-41 0 0,6-43 9 0 0,0 0 44 0 0,1 2-8 0 0,2 1-43 0 0,-1 14-30 0 0,1-19-39 0 0,4 11 37 0 0,-1 0 20 0 0,0-9-18 0 0,3 1 43 0 0,-3-17 5 0 0,0 0-1 0 0,0 0 0 0 0,0-1 0 0 0,1 1 1 0 0,2 3-31 0 0,-4-7 20 0 0,0 0 0 0 0,1 0 1 0 0,-1 0-1 0 0,1 0 0 0 0,-1 0 1 0 0,1-1-1 0 0,0 1 0 0 0,0-1 1 0 0,0 0-1 0 0,0 1 0 0 0,1-2 1 0 0,-1 1-1 0 0,0 0 0 0 0,1-1 1 0 0,-1 1-1 0 0,1-1 0 0 0,0 0 1 0 0,-1 0-1 0 0,1-1 0 0 0,0 1 1 0 0,0-1-1 0 0,-1 0 0 0 0,5 0-20 0 0,10-3 207 0 0,-3-2-106 0 0,-2-2-74 0 0,-10 4-34 0 0,0 1 0 0 0,0-1 0 0 0,0 0 0 0 0,-1 0-1 0 0,1 0 1 0 0,-1 0 0 0 0,0 0 0 0 0,1-1 0 0 0,0-1 7 0 0,5-13 5 0 0,-6 13-1 0 0,-1-1-1 0 0,1 1 0 0 0,-1-1 0 0 0,0 0 1 0 0,0 1-4 0 0,-1-1-22 0 0,0 0 1 0 0,0 1 0 0 0,0-1-1 0 0,-1-5 22 0 0,-7-18-135 0 0,5 23 101 0 0,1 1-1 0 0,-1 0 1 0 0,0 0-1 0 0,0 0 1 0 0,-1 1-1 0 0,1-1 1 0 0,-1 1-1 0 0,0-1 0 0 0,0 1 1 0 0,-1 0-1 0 0,-2-1 35 0 0,0-1-32 0 0,-1 1 0 0 0,0 0 0 0 0,0 1-1 0 0,0 0 1 0 0,0 0 0 0 0,0 0-1 0 0,-1 1 1 0 0,0 1 0 0 0,1-1 0 0 0,-10 0 32 0 0,-2-1-46 0 0,-23-2-8 0 0,26 5 10 0 0,-3 0-34 0 0,18 1-14 0 0,2 0-104 0 0,0 0 51 0 0,0 0 46 0 0,0 0 40 0 0,-1 0 37 0 0,1 0 74 0 0,-3 0 318 0 0,2 0-275 0 0,0 0-96 0 0,1 0-45 0 0,-1 0-55 0 0,1 0-65 0 0,-1 0-44 0 0,1 0-64 0 0,-1 0-73 0 0,1 1-78 0 0,0-1-86 0 0,0 0-91 0 0,0 0-98 0 0,0 0-106 0 0,0 0 419 0 0,1 0-48 0 0,-1 0-44 0 0,0 0-38 0 0,2 1-616 0 0,-1-1-97 0 0,1 1-751 0 0</inkml:trace>
  <inkml:trace contextRef="#ctx0" brushRef="#br0" timeOffset="136249.965">6621 8940 11976 0 0,'-1'0'268'0'0,"0"-1"-91"0"0,-1 0-52 0 0,-5-2 85 0 0,5 3-89 0 0,-5-1 37 0 0,0 1-40 0 0,-8 3 20 0 0,2 1-93 0 0,-17 9-28 0 0,19-8 22 0 0,2-1 49 0 0,2-1-40 0 0,-1 0 54 0 0,1 1 46 0 0,1 0 40 0 0,-7 6 263 0 0,9-7-208 0 0,0 1-1 0 0,1-1 1 0 0,-1 1-1 0 0,1 0 0 0 0,-2 3-242 0 0,-1 2 334 0 0,2 0-55 0 0,4-6-139 0 0,1 2-55 0 0,7 13 73 0 0,9 1 196 0 0,3-3-104 0 0,4-2-87 0 0,0-2-70 0 0,1 2-55 0 0,-15-9-1 0 0,-5-3-35 0 0,-1 1 1 0 0,0-1-1 0 0,1 1 0 0 0,-1-1 1 0 0,0 1-1 0 0,0 0 0 0 0,-1 1 1 0 0,1-1-1 0 0,-1 1 0 0 0,1 0-2 0 0,2 4 11 0 0,0-3 50 0 0,0-1 56 0 0,-3 2 54 0 0,-2 1 57 0 0,-4 4 56 0 0,-4 0-33 0 0,-1-2-40 0 0,5-7-157 0 0,0 0 0 0 0,0 0 0 0 0,0 0 0 0 0,0 0-1 0 0,-1 0 1 0 0,0-1-54 0 0,-22 7 215 0 0,0-2-78 0 0,5-2-56 0 0,18-4-86 0 0,-12 4 50 0 0,0-1-1 0 0,-12 0-44 0 0,14-2-30 0 0,1-2-54 0 0,11 1-91 0 0,-1-1 57 0 0,0 1 50 0 0,1 0 40 0 0,-3 0 78 0 0,-2-1 156 0 0,3 0-159 0 0,1 1-73 0 0,0-1-111 0 0,0 0-87 0 0,1 0 67 0 0,0 1-32 0 0,0-1-36 0 0,1 1-38 0 0,-1-1-41 0 0,1 0-43 0 0,-1 0-46 0 0,1 0-48 0 0,-1 0-51 0 0,1 0-53 0 0,0 0-57 0 0,0 0-58 0 0,-1 0-61 0 0,1-1-64 0 0,0 1-1405 0 0,0-1-1234 0 0</inkml:trace>
  <inkml:trace contextRef="#ctx0" brushRef="#br0" timeOffset="136743.31">6778 9064 11488 0 0,'0'0'264'0'0,"0"0"34"0"0,0 0-49 0 0,-1 0-62 0 0,1 0-53 0 0,-1-1-45 0 0,-1 0-19 0 0,0 1-75 0 0,-2-2-64 0 0,1 2 116 0 0,-9 1 18 0 0,0 1 88 0 0,3 1 11 0 0,-1 1 33 0 0,-8 3 272 0 0,-1 1 100 0 0,8-4-155 0 0,1 1 0 0 0,-1 0 0 0 0,1 1-1 0 0,0 0 1 0 0,0 1-414 0 0,-9 7 634 0 0,2 3-68 0 0,3-3-165 0 0,2 2-78 0 0,2 0-92 0 0,1 2-107 0 0,8-17-102 0 0,0 1 1 0 0,0 0-1 0 0,1-1 1 0 0,-1 1-1 0 0,1-1 1 0 0,0 1-1 0 0,-1 0 1 0 0,1 0-1 0 0,0-1 1 0 0,0 1-1 0 0,0 0 1 0 0,0-1-1 0 0,0 1 1 0 0,0 0-1 0 0,0-1 1 0 0,1 2-23 0 0,0-1 19 0 0,-1-1 1 0 0,1 0 0 0 0,0 1-1 0 0,-1-1 1 0 0,1 0 0 0 0,0 0 0 0 0,0 0-1 0 0,0 0 1 0 0,0 1 0 0 0,0-1-1 0 0,0-1 1 0 0,0 1 0 0 0,0 0 0 0 0,1 0-1 0 0,-1 0 1 0 0,0 0-20 0 0,2 0 31 0 0,0 0 0 0 0,-1 0 0 0 0,1 0 0 0 0,-1 0 0 0 0,1-1 0 0 0,0 1 0 0 0,0-1 0 0 0,2 1-31 0 0,-2-1 20 0 0,0 0 0 0 0,1 0 0 0 0,-1 0 0 0 0,0-1 0 0 0,0 1 0 0 0,0-1 0 0 0,0 0-1 0 0,0 0-19 0 0,11-5 109 0 0,-1-1-69 0 0,-1-2-59 0 0,-1-1-51 0 0,5-7-124 0 0,7-11-220 0 0,-3 3 9 0 0,-17 21 308 0 0,12-14-225 0 0,4 0 66 0 0,-16 16 234 0 0,-1 1 0 0 0,1-1 1 0 0,-1 1-1 0 0,1-1 0 0 0,0 1 0 0 0,-1 0 1 0 0,2-1 21 0 0,7 1-26 0 0,1 4 40 0 0,2 6-43 0 0,-2 4 83 0 0,-2 4 71 0 0,-1 1 58 0 0,0 12 197 0 0,-8-21-158 0 0,1-1 0 0 0,-1 1 0 0 0,-1 6-222 0 0,0-13 149 0 0,0-2 3 0 0,0 0-48 0 0,0 1 49 0 0,1 3 427 0 0,-1-3-338 0 0,0-1-159 0 0,0-1-37 0 0,0-1-53 0 0,-1-1-98 0 0,0-15 181 0 0,4-1-66 0 0,3 1-62 0 0,2 0-59 0 0,-1-1-64 0 0,-3 11 49 0 0,-1 0 0 0 0,2 0-1 0 0,3-6 127 0 0,3-1-191 0 0,2-1-88 0 0,1 1-106 0 0,-4 7 74 0 0,0-1-65 0 0,0 2-73 0 0,1-1-83 0 0,0 1-92 0 0,0 0-101 0 0,0 1-109 0 0,1 0-119 0 0,-10 5 570 0 0,0 0-47 0 0,-1 0-44 0 0,1 0-37 0 0,1 0-144 0 0,-1 0-36 0 0,5-2-1514 0 0</inkml:trace>
  <inkml:trace contextRef="#ctx0" brushRef="#br0" timeOffset="137178.542">7159 8898 12032 0 0,'0'0'273'0'0,"0"0"40"0"0,0 0 21 0 0,0 0-143 0 0,0 0-92 0 0,0 0-28 0 0,-1 0-43 0 0,-1 0-1 0 0,0 0 38 0 0,1 0 67 0 0,1 0 157 0 0,0 0 274 0 0,0 0 21 0 0,0 0 11 0 0,0 0 18 0 0,0 0 9 0 0,0 0 2 0 0,0 0-227 0 0,1 0-81 0 0,-1 0-71 0 0,1 1-58 0 0,0 0-34 0 0,0 0-45 0 0,3 2 121 0 0,-3-1-94 0 0,0-1-18 0 0,0-1 39 0 0,12 20 237 0 0,-1 1-97 0 0,-5-5-127 0 0,0 1-36 0 0,4 19 57 0 0,-4-9-122 0 0,-3-14-40 0 0,-1-1 0 0 0,0 1 0 0 0,-1 0 0 0 0,0 0 0 0 0,-1 7-28 0 0,-1 52 173 0 0,-2 1-44 0 0,-1 15-18 0 0,-4 42 2 0 0,5-98-105 0 0,0-5 6 0 0,1-10 28 0 0,-1-2 26 0 0,-1 0 40 0 0,2-12-35 0 0,0-2-35 0 0,-2-1-50 0 0,0-3-94 0 0,-1-3-65 0 0,-4-11-320 0 0,6 12 355 0 0,1 1 39 0 0,-2-5-243 0 0,0 0-104 0 0,1-1-106 0 0,0 1-108 0 0,-1-1-110 0 0,2 1-112 0 0,-1-1-114 0 0,0 0-116 0 0,2 8 904 0 0,-1 0-222 0 0,1-1-42 0 0,-1-2-577 0 0,0-2-355 0 0,0-3-863 0 0,1 10 2252 0 0</inkml:trace>
  <inkml:trace contextRef="#ctx0" brushRef="#br0" timeOffset="137489.968">7150 9028 8624 0 0,'6'-6'17'0'0,"1"1"65"0"0,0 1 58 0 0,0 0 53 0 0,0 2 46 0 0,0-1 41 0 0,8 0 377 0 0,-1 3 59 0 0,-8 0-277 0 0,0 1 1 0 0,0 0 0 0 0,0 0-1 0 0,5 2-439 0 0,2 1 580 0 0,1 2 39 0 0,-1-1 0 0 0,0 2 0 0 0,-1 0 0 0 0,0 1 1 0 0,3 2-620 0 0,-2 0 980 0 0,0 1 1 0 0,7 7-981 0 0,-8-4 678 0 0,-2 1-75 0 0,-3 1-69 0 0,-4 0-67 0 0,-3 0-65 0 0,-5-1-61 0 0,-5 0-58 0 0,-5-2-55 0 0,1-4-71 0 0,-2 0-37 0 0,0-2-38 0 0,0-1-38 0 0,-1-1-38 0 0,-1-2-38 0 0,1 0-39 0 0,-1-1-38 0 0,0-2-39 0 0,0 0-38 0 0,0-1-40 0 0,0-1-40 0 0,1-2-39 0 0,0 0-39 0 0,0-1-41 0 0,1 0-40 0 0,11 2 274 0 0,-1 0-97 0 0,1 0-91 0 0,0 0-87 0 0,1-1-81 0 0,-1 0-77 0 0,1 0-70 0 0,-1-1-67 0 0,-7-6-952 0 0</inkml:trace>
  <inkml:trace contextRef="#ctx0" brushRef="#br0" timeOffset="137733.234">7428 8792 12152 0 0,'0'0'356'0'0,"0"0"-178"0"0,0 1-44 0 0,0 0-38 0 0,1 0-33 0 0,-1 1-15 0 0,2 6-108 0 0,-2-6 93 0 0,0 20 1109 0 0,-1-1-109 0 0,-1 1-111 0 0,1 0-116 0 0,-1 0-107 0 0,0 0-127 0 0,2-11-334 0 0,-1 1-33 0 0,1-1-34 0 0,0 0-33 0 0,2 46 379 0 0,2-19-225 0 0,0-14-102 0 0,-1-4-79 0 0,0-1-32 0 0,-1-6-32 0 0,1-1 0 0 0,1 1 1 0 0,2 5-48 0 0,-4-15 11 0 0,0 2-3 0 0,-2 6 39 0 0,0-10-188 0 0,0 0 57 0 0,1-1 49 0 0,-1 1 37 0 0,0 3 154 0 0,0-2-126 0 0,0-1-52 0 0,0 0-38 0 0,0-1-48 0 0,-1 1-55 0 0,1 0-22 0 0,0-1-50 0 0,-1 0-54 0 0,1 1-61 0 0,-1-1-65 0 0,1 0-70 0 0,-1 0-74 0 0,0 0-82 0 0,1 0 215 0 0,-1-1-58 0 0,1 1-53 0 0,-1 0-46 0 0,1 0-166 0 0,-1 0-46 0 0,0-1-202 0 0,0 1-547 0 0</inkml:trace>
  <inkml:trace contextRef="#ctx0" brushRef="#br0" timeOffset="137934.83">7412 8997 8208 0 0,'12'-5'59'0'0,"-1"1"47"0"0,1-1 48 0 0,0 2 49 0 0,0 0 50 0 0,1 0 50 0 0,-1 1 53 0 0,0 0 53 0 0,1 1 54 0 0,0 1 55 0 0,-1 0 56 0 0,1 1 57 0 0,-1 0 58 0 0,0 1 59 0 0,1 1 61 0 0,-1 0 61 0 0,-1 2-21 0 0,-1 1-62 0 0,-2 1-63 0 0,0 2-62 0 0,-2 0-64 0 0,-1 2-64 0 0,-1 0-63 0 0,-1 0-66 0 0,-3-9-352 0 0,3 15 363 0 0,-3 9 155 0 0,0-22-479 0 0,-2 8 111 0 0,-3 16 150 0 0,3-21-275 0 0,2 0 47 0 0,-2 12 195 0 0,-1-11-252 0 0,-3 1-43 0 0,4-7-37 0 0,2-2-32 0 0,-1 1-77 0 0,1-1-52 0 0,0 0-241 0 0,0 0-362 0 0,1 0 109 0 0,-1 0 93 0 0,1 0 76 0 0,-1-1 69 0 0,1 1 43 0 0,0-1-764 0 0,0 0 616 0 0,0 1-99 0 0,-1 0 270 0 0,0 0-40 0 0,1-1-881 0 0,-1 0-35 0 0,3-2-2756 0 0</inkml:trace>
  <inkml:trace contextRef="#ctx0" brushRef="#br0" timeOffset="138196.851">7711 8866 11488 0 0,'0'0'264'0'0,"0"0"34"0"0,0 0 20 0 0,0 0-41 0 0,0 0-209 0 0,1 1-40 0 0,2 1-71 0 0,3 4 3 0 0,-3-4-10 0 0,-2 0-27 0 0,1 1-43 0 0,0-1-53 0 0,0 0-63 0 0,0 1-138 0 0,0 0-118 0 0,-1-3 215 0 0,-1 1-40 0 0,1 0-420 0 0,0 0-285 0 0,0 2-665 0 0</inkml:trace>
  <inkml:trace contextRef="#ctx0" brushRef="#br0" timeOffset="138640.785">7938 8948 11720 0 0,'0'0'224'0'0,"-1"1"-94"0"0,0-1-59 0 0,-2 1 0 0 0,0 0-5 0 0,-6 3 7 0 0,0 0 43 0 0,0 1 42 0 0,1 1 38 0 0,-1 0 37 0 0,0 1 33 0 0,-7 8 357 0 0,3-2-49 0 0,1 0 54 0 0,-4 7 394 0 0,3 0 62 0 0,10-15-831 0 0,0 0-43 0 0,-1 6 109 0 0,-6 23 331 0 0,10-33-623 0 0,0 0-1 0 0,0 1 1 0 0,0-1-1 0 0,0 0 1 0 0,0 1-1 0 0,1-1 1 0 0,-1 0-1 0 0,0 0 0 0 0,1 0 1 0 0,-1 1-1 0 0,1-1 1 0 0,-1 0-1 0 0,1 1-26 0 0,1 1 64 0 0,-1-2 83 0 0,-1 0 72 0 0,0 0-90 0 0,1 1-59 0 0,3 1 37 0 0,-1-1 42 0 0,-2-1 12 0 0,1-1 76 0 0,12-2-174 0 0,-1-2-33 0 0,-9 2-36 0 0,-1 0 0 0 0,1-1-1 0 0,0 1 1 0 0,-1-1 0 0 0,2-1 6 0 0,17-18-138 0 0,-3-2-90 0 0,3-2-127 0 0,-12 14 111 0 0,4-3-34 0 0,0 0 42 0 0,-8 9 141 0 0,-1 1 0 0 0,1 1 0 0 0,0-1 0 0 0,4-1 95 0 0,-8 4-27 0 0,1 1 1 0 0,0-1-1 0 0,0 1 0 0 0,-1 0 1 0 0,1 0-1 0 0,0 0 0 0 0,0 0 1 0 0,1 0-1 0 0,-1 1 0 0 0,0-1 1 0 0,0 1-1 0 0,0 0 0 0 0,0 0 1 0 0,0 0-1 0 0,0 1 0 0 0,1-1 0 0 0,-1 1 1 0 0,0-1-1 0 0,0 1 0 0 0,0 0 1 0 0,0 0-1 0 0,0 0 0 0 0,-1 1 1 0 0,4 1 26 0 0,13 12 172 0 0,-3 5 55 0 0,-3 2 50 0 0,-1 1 48 0 0,-5-9-81 0 0,1 3 171 0 0,0 0-63 0 0,-2 1-56 0 0,0-2-50 0 0,-6-12-217 0 0,0 0 61 0 0,-6 8 343 0 0,4-8-321 0 0,2-3-105 0 0,-1 0 66 0 0,1-1-1 0 0,0 0 16 0 0,0-1 85 0 0,-1 0-59 0 0,1-1-46 0 0,-4-5 113 0 0,3 3-84 0 0,0 0-79 0 0,1-3-74 0 0,1-4-119 0 0,-1 2-22 0 0,1-6-97 0 0,0 0-37 0 0,6-15-416 0 0,3 2-61 0 0,-6 21 530 0 0,-1 0 0 0 0,2-1 0 0 0,-1 1 0 0 0,1 1-1 0 0,0-1 1 0 0,0 1 0 0 0,3-3 278 0 0,9-5-551 0 0,1 2 46 0 0,-4 6 361 0 0,-1 4 67 0 0,1 2 68 0 0,-1 4 63 0 0,-1 2 62 0 0,-1 2 59 0 0,-1 2 57 0 0,-1 1 53 0 0,10 17 266 0 0,1 0-94 0 0,1 2-25 0 0,-14-18-283 0 0,-1 0-35 0 0,3 4-27 0 0,1-1-94 0 0,-7-13-93 0 0,-1 1-37 0 0,1 2-215 0 0,2 1-127 0 0,2 3-188 0 0</inkml:trace>
  <inkml:trace contextRef="#ctx0" brushRef="#br0" timeOffset="140930.613">10167 8499 8808 0 0,'0'0'197'0'0,"0"0"24"0"0,0-1-18 0 0,0 1-88 0 0,1-1-62 0 0,2-1-19 0 0,-1 0 12 0 0,0 1-101 0 0,0 0 42 0 0,0-1 38 0 0,-1 1 37 0 0,3-1 159 0 0,-1-1 112 0 0,0 1 80 0 0,-1-1 68 0 0,1 1 111 0 0,1-4 853 0 0,-2 4-960 0 0,0-1 170 0 0,-2 2-383 0 0,1 0-48 0 0,-1 0 799 0 0,0 1-421 0 0,0 0-234 0 0,1 0-5 0 0,-1 0-95 0 0,0-1-80 0 0,0 1-68 0 0,1 0-56 0 0,-1-1-41 0 0,2-1-88 0 0,-1 2 113 0 0,0-1 95 0 0,-1 1-22 0 0,1 0 39 0 0,-1 0 43 0 0,0 0 48 0 0,1 0 53 0 0,-1 0 58 0 0,0 0 63 0 0,0 0 66 0 0,3 10-280 0 0,-1 1-36 0 0,-3 13 92 0 0,-7 24 96 0 0,-6 9 21 0 0,1 1-103 0 0,8-29-189 0 0,0 0-40 0 0,1 1-44 0 0,1 0-49 0 0,0 13 62 0 0,4-28 43 0 0,1-3 59 0 0,4 0-73 0 0,-6-11-133 0 0,-1-2-63 0 0,-1 0 52 0 0,-6-4-56 0 0,6 4 53 0 0,-4-4-268 0 0,0 1 56 0 0,1-1 48 0 0,0 1 39 0 0,-5-4-121 0 0,-6-4-93 0 0,8 5 203 0 0,-4-4-201 0 0,2 3 101 0 0,4 2 143 0 0,0 2 64 0 0,0 1 41 0 0,-12-7-167 0 0,-1 2 59 0 0,-1 1 55 0 0,0 3 49 0 0,5 5 92 0 0,-3 3 126 0 0,9-1-15 0 0,0 0 34 0 0,2 2 35 0 0,1-1 37 0 0,-5 12 327 0 0,5 0-64 0 0,5-1-56 0 0,4 0-49 0 0,4-1-41 0 0,4-1-33 0 0,-7-10-227 0 0,-1-1-1 0 0,0 1 1 0 0,1-1 0 0 0,-1 0-1 0 0,1 0 1 0 0,0 0-1 0 0,3 1-76 0 0,12 4 255 0 0,0 1-51 0 0,13 5 60 0 0,17 2 28 0 0,-22-7-166 0 0,-7-2-45 0 0,-7-3-71 0 0,15 3 37 0 0,-12-2-30 0 0,-5-1-37 0 0,-2-2-25 0 0,-1-1-34 0 0,-1 0-217 0 0,-1-2 39 0 0,-4 2 166 0 0,1-1 0 0 0,-1 0 0 0 0,0 0 0 0 0,0 0 0 0 0,0 0 0 0 0,0 0 0 0 0,0-1 0 0 0,0 1 91 0 0,4-5-336 0 0,1-3-151 0 0,-3 4 110 0 0,0-1-72 0 0,-1 0-88 0 0,0-1-101 0 0,0 1-115 0 0,-1 3 329 0 0,-1 0-34 0 0,0 0-37 0 0,0 0-37 0 0,0 1-39 0 0,0-1-42 0 0,3-12-1419 0 0</inkml:trace>
  <inkml:trace contextRef="#ctx0" brushRef="#br0" timeOffset="141174.99">10302 8653 8064 0 0,'0'0'233'0'0,"4"-4"-35"0"0,0 1-144 0 0,0 1-35 0 0,-1 0 1 0 0,0 0 38 0 0,-1 1 38 0 0,1-1 34 0 0,3 0 226 0 0,-1 1 115 0 0,2 0 223 0 0,-1 0 115 0 0,1 2 273 0 0,4 2 670 0 0,-1 1 11 0 0,-4-1-661 0 0,-1 1-270 0 0,-1-1-107 0 0,0 0-223 0 0,0 1-109 0 0,-2-3-243 0 0,-1 1-34 0 0,1-1-35 0 0,0 1-38 0 0,4 6 409 0 0,-1 3-69 0 0,0 0-59 0 0,-2 2-49 0 0,1 8 93 0 0,-1 6 97 0 0,-1-13-261 0 0,1 34 459 0 0,-4-33-477 0 0,0 0-34 0 0,0 1 16 0 0,7 28 138 0 0,-4-34-196 0 0,2 5 31 0 0,-3-11-119 0 0,-1-2-41 0 0,1-2 70 0 0,-1 1-50 0 0,0-1-44 0 0,1 1-42 0 0,-1-1-38 0 0,1 1-35 0 0,-1-1-245 0 0,1 1 20 0 0,-1-1-45 0 0,2-1-1735 0 0,-1 0 1502 0 0,0 0 369 0 0,-1 1 57 0 0,1-1 66 0 0,-1 0 76 0 0,1 0-405 0 0,-1 1-62 0 0,1-1-54 0 0,-1 0-49 0 0,1 0-186 0 0,-1 0-47 0 0,1 0-226 0 0,-1-1-611 0 0,0 2 1725 0 0</inkml:trace>
  <inkml:trace contextRef="#ctx0" brushRef="#br0" timeOffset="141454.479">10452 8564 13992 0 0,'-1'-1'362'0'0,"0"-1"-108"0"0,0-1-77 0 0,-4-5 150 0 0,3 5-45 0 0,-2 0-185 0 0,2 1-74 0 0,-2-2 50 0 0,3 2-6 0 0,1 2-49 0 0,-1 0 58 0 0,0-1 161 0 0,1 1 10 0 0,0 0-21 0 0,0 0-89 0 0,0 0-38 0 0,0 0-10 0 0,1 1-17 0 0,0 2-54 0 0,4 8-104 0 0,-4-10 109 0 0,0 1-74 0 0,1-1-104 0 0,-2 0 30 0 0,1 0-37 0 0,0 0-119 0 0,0 0-80 0 0,0 0-91 0 0,0 0-99 0 0,0 0 26 0 0,0 0-75 0 0,0 0-80 0 0,0 0-85 0 0,1 2-1258 0 0,2 2-1152 0 0</inkml:trace>
  <inkml:trace contextRef="#ctx0" brushRef="#br0" timeOffset="141620.746">10705 8629 13760 0 0,'-1'-1'286'0'0,"-1"0"-37"0"0,-2-1 146 0 0,-1 1-120 0 0,-1 1-98 0 0,2 0-94 0 0,-1 0-38 0 0,-9 2-43 0 0,7-1-2 0 0,0 0 79 0 0,0-1 51 0 0,0 1 42 0 0,0 0 36 0 0,-7 2 277 0 0,-18 6 782 0 0,23-6-918 0 0,0 1-52 0 0,-2 1-37 0 0,6-2-177 0 0,0 0-38 0 0,1 0 2 0 0,0-1 34 0 0,-4 3 131 0 0,-10 8 399 0 0,13-7-430 0 0,2 0-57 0 0,2 1-82 0 0,3 0-106 0 0,6 9-52 0 0,3-2 46 0 0,17 11 26 0 0,-10-12 63 0 0,1-1-1 0 0,8 3-18 0 0,-13-8-17 0 0,4 3 17 0 0,26 13-76 0 0,-30-15 80 0 0,-9-4-4 0 0,-4-3 1 0 0,-1 0 0 0 0,1 0-1 0 0,0-1 1 0 0,-1 1 0 0 0,1-1 0 0 0,0 1 0 0 0,-1 0-1 0 0,1-1 1 0 0,0 1 0 0 0,0-1 0 0 0,0 0 0 0 0,-1 1 0 0 0,1-1-1 0 0,0 0 1 0 0,0 1 0 0 0,0-1 0 0 0,0 0-1 0 0,-16 3 123 0 0,1 1-76 0 0,-20-1-75 0 0,13-1 17 0 0,7-1-31 0 0,2 0-30 0 0,1 0-45 0 0,1 0-23 0 0,0 0-43 0 0,1 0-52 0 0,-1 0-56 0 0,2 0 1 0 0,0 0-47 0 0,0 0-51 0 0,0 0-54 0 0,0-1-58 0 0,0 1-61 0 0,0 0-65 0 0,0 0-68 0 0,6 0 288 0 0,0-1-47 0 0,-1 0-42 0 0,1 1-35 0 0,0-1-148 0 0,-1 0-35 0 0,-5 1-1550 0 0</inkml:trace>
  <inkml:trace contextRef="#ctx0" brushRef="#br0" timeOffset="141974.536">10878 8535 13992 0 0,'0'0'314'0'0,"0"0"46"0"0,0 0-179 0 0,0 0-39 0 0,0 1 43 0 0,-1-1-102 0 0,0 3-24 0 0,-1-1 19 0 0,-3 8 22 0 0,0 0 59 0 0,1 0 52 0 0,1-1 42 0 0,-1 8 285 0 0,-2 21 878 0 0,4-22-861 0 0,-1 0-99 0 0,1 1-144 0 0,-1 0-43 0 0,1 0-39 0 0,0 0-34 0 0,-1 17 113 0 0,1 1-82 0 0,0-13-109 0 0,0 27 123 0 0,0 0-39 0 0,0 5-22 0 0,-1-1-35 0 0,2-40-111 0 0,-6 73 167 0 0,3-55-118 0 0,-1 0-1 0 0,-1 0 1 0 0,-3 2-83 0 0,9-31-2 0 0,-7 21 76 0 0,5-13-71 0 0,-1 1-95 0 0,2-6-9 0 0,0 1-48 0 0,1-6-143 0 0,0 1 99 0 0,0-1 84 0 0,0 0 68 0 0,0 1 94 0 0,-1-1 179 0 0,1 0-156 0 0,0 1-64 0 0,0-1-53 0 0,0 0-39 0 0,0 0-45 0 0,0 0-53 0 0,0 0-59 0 0,-1 0-64 0 0,1 1 61 0 0,0-1-33 0 0,0 0-36 0 0,0 0-38 0 0,0 0-38 0 0,0 0-41 0 0,0 0-43 0 0,0 1-46 0 0,0-1-848 0 0</inkml:trace>
  <inkml:trace contextRef="#ctx0" brushRef="#br0" timeOffset="142218.187">10891 8638 12784 0 0,'0'0'289'0'0,"0"0"-9"0"0,2 0-57 0 0,-1 0-50 0 0,1 0-41 0 0,1 0-21 0 0,0 0-38 0 0,5 1 34 0 0,-1 0-84 0 0,1 2 39 0 0,6 2 163 0 0,0 3 113 0 0,0 1 83 0 0,26 24 1149 0 0,-30-25-1202 0 0,-6-4-196 0 0,12 12 346 0 0,-3 1-103 0 0,2 5-6 0 0,2 13 140 0 0,-16-33-523 0 0,0 0 0 0 0,0 1-1 0 0,-1-1 1 0 0,1 1 0 0 0,-1-1 0 0 0,1 0 0 0 0,-1 1-1 0 0,0-1 1 0 0,0 1 0 0 0,0-1 0 0 0,0 1-1 0 0,-1-1 1 0 0,1 2-26 0 0,-1-1 28 0 0,0 0 1 0 0,0 0-1 0 0,-1 1 0 0 0,1-1 0 0 0,-1-1 0 0 0,1 1 0 0 0,-1 0 1 0 0,0 0-1 0 0,-1 1-28 0 0,-1 0 41 0 0,0 1 1 0 0,-1-1 0 0 0,1 1 0 0 0,-5 2-42 0 0,-20 11 75 0 0,-3-4-75 0 0,9-6-59 0 0,4-2-69 0 0,-1-1-105 0 0,4-2-63 0 0,-1 0-110 0 0,9-1 156 0 0,0-1-34 0 0,0 0-36 0 0,-1 0-39 0 0,-13 0-985 0 0,-1-4-50 0 0</inkml:trace>
  <inkml:trace contextRef="#ctx0" brushRef="#br0" timeOffset="142829.071">11134 8825 10768 0 0,'1'0'241'0'0,"19"-7"56"0"0,-1-3 46 0 0,0-2 56 0 0,0-2 65 0 0,0-2 71 0 0,-2 0 81 0 0,0 0 90 0 0,-1 0 97 0 0,-13 13-607 0 0,17-22 428 0 0,-13 16-453 0 0,1 0-54 0 0,5-9 41 0 0,-2-1-44 0 0,0-6-21 0 0,2-12-5 0 0,-9 16-45 0 0,-4 5 29 0 0,-1 6 5 0 0,-1 1 35 0 0,-2 2 41 0 0,-1 2 48 0 0,-8 2-27 0 0,1 5-73 0 0,0 4-55 0 0,1 3-37 0 0,5-4-18 0 0,1 1 1 0 0,0 0 0 0 0,0 1 0 0 0,1 0 8 0 0,-3 4 29 0 0,-6 14 115 0 0,4 3 53 0 0,7-18-70 0 0,1 0 0 0 0,-1 1-1 0 0,2-1 1 0 0,0 9-127 0 0,0-9 103 0 0,1 0 0 0 0,0-1-1 0 0,1 1 1 0 0,0 0 0 0 0,0-1 0 0 0,1 0-1 0 0,1 0 1 0 0,-1 0 0 0 0,2 0 0 0 0,-1 0-1 0 0,1 0-102 0 0,7 6 201 0 0,-10-12-155 0 0,2 0-1 0 0,-1 0 1 0 0,0 0-1 0 0,1-1 1 0 0,2 2-46 0 0,-5-2 18 0 0,1-1-1 0 0,0 0 1 0 0,0 0-1 0 0,0-1 1 0 0,0 1 0 0 0,0 0-1 0 0,0-1 1 0 0,0 1 0 0 0,0-1-1 0 0,0 1 1 0 0,0-1 0 0 0,1 0-1 0 0,-1 0 1 0 0,0 0 0 0 0,0 0-1 0 0,0 0 1 0 0,0-1-1 0 0,0 1 1 0 0,0-1 0 0 0,1 1-18 0 0,0-1 11 0 0,-1 0 0 0 0,0 0 0 0 0,0 0 1 0 0,0 0-1 0 0,0 0 0 0 0,0-1 1 0 0,0 1-1 0 0,0-1 0 0 0,0 1 0 0 0,-1-1 1 0 0,1 1-1 0 0,0-1 0 0 0,-1 0 0 0 0,1-1-11 0 0,3-7 5 0 0,0-4-63 0 0,5-16-171 0 0,3 1-94 0 0,2 2-111 0 0,-7 13 169 0 0,0 1-34 0 0,0 2-28 0 0,3 3 49 0 0,-9 6 217 0 0,1 0 0 0 0,0 0 0 0 0,0 1 0 0 0,-1 0 0 0 0,1-1 0 0 0,0 1 0 0 0,0 0 0 0 0,1 1 0 0 0,-1-1 0 0 0,0 0 0 0 0,0 1 0 0 0,0 0 0 0 0,0-1 0 0 0,1 1 0 0 0,-1 1 0 0 0,0-1 0 0 0,0 0-1 0 0,1 1 62 0 0,22 7-118 0 0,-3 4 100 0 0,-12-5 59 0 0,0 1 41 0 0,0 0 45 0 0,-1 0 51 0 0,-2-3-22 0 0,15 17 351 0 0,-8-7-120 0 0,-4-6-53 0 0,-9-8-50 0 0,4 4 405 0 0,-2-3-487 0 0,0-1-37 0 0,0 0-65 0 0,1-2-44 0 0,-1 0-51 0 0,0-1-60 0 0,-3 2-133 0 0,1-1 40 0 0,-1-1 17 0 0,3-4-297 0 0,-3 4 262 0 0,0 1-53 0 0,0-1-26 0 0,0 1-64 0 0,-1 0-73 0 0,1 0-86 0 0,0 1 23 0 0,-1-1-63 0 0,0 0-57 0 0,1 1-49 0 0,-1-1-179 0 0,1 0-48 0 0,-1 0-216 0 0,1 0-581 0 0</inkml:trace>
  <inkml:trace contextRef="#ctx0" brushRef="#br0" timeOffset="143175.849">12031 8570 14112 0 0,'0'0'153'0'0,"0"0"-32"0"0,-1-1 39 0 0,0 1-74 0 0,-3 1 1 0 0,2 0-5 0 0,-5 1 254 0 0,-1 1-93 0 0,-1 0-80 0 0,1 0-64 0 0,-2 1-41 0 0,-21 8-69 0 0,18-7 61 0 0,2 0 91 0 0,6-3-24 0 0,0 0 39 0 0,1 0-32 0 0,0 0 1 0 0,0 0-1 0 0,0 1 1 0 0,1-1-1 0 0,-4 3-124 0 0,-8 9 476 0 0,1-1 96 0 0,6-6-323 0 0,1 2-52 0 0,2 0-44 0 0,1 1-36 0 0,0 8 26 0 0,4-14-125 0 0,-1-1 0 0 0,2 0 0 0 0,-1 0 0 0 0,0 1 0 0 0,1-1 0 0 0,-1 0 0 0 0,1 0 0 0 0,0 0 0 0 0,0 1 0 0 0,0-1 0 0 0,0 0 0 0 0,2 2-18 0 0,5 8 83 0 0,1-1 0 0 0,5 5-83 0 0,9 13 97 0 0,-10-8-83 0 0,-1-5 21 0 0,-10-14-25 0 0,0-1 1 0 0,0 0-1 0 0,0 1 1 0 0,0-1-1 0 0,-1 1 0 0 0,1 0 1 0 0,-1 0-1 0 0,0-1 0 0 0,1 4-10 0 0,-2-5 20 0 0,0-1-1 0 0,0 1 1 0 0,0 0-1 0 0,1-1 0 0 0,-1 1 1 0 0,0 0-1 0 0,0 0 1 0 0,0-1-1 0 0,-1 1 0 0 0,1 0 1 0 0,0-1-1 0 0,0 1 0 0 0,0 0 1 0 0,0-1-1 0 0,-1 1 1 0 0,1 0-1 0 0,0-1 0 0 0,-1 1 1 0 0,1-1-1 0 0,0 1 1 0 0,-1 0-1 0 0,1-1-19 0 0,-1 1 33 0 0,0 0 1 0 0,-1 0-1 0 0,1 0 1 0 0,0 0-1 0 0,0 0 0 0 0,0-1 1 0 0,-1 1-1 0 0,1 0 0 0 0,0-1 1 0 0,-1 1-1 0 0,1-1-33 0 0,-20 4 284 0 0,2-2-109 0 0,13-2-140 0 0,-6 1-55 0 0,-2 0 71 0 0,-20 1 148 0 0,24-3-187 0 0,0 1-53 0 0,2-1-47 0 0,0 0-59 0 0,0 0-69 0 0,0-1-80 0 0,0 0-90 0 0,0-1-99 0 0,0 0-110 0 0,0-1-121 0 0,6 3 141 0 0,1 0-64 0 0,-1 0-86 0 0,0 1 135 0 0,1-1-34 0 0,-1 0-694 0 0,-2-1-935 0 0,-2 1-1264 0 0,6 1 3511 0 0</inkml:trace>
  <inkml:trace contextRef="#ctx0" brushRef="#br0" timeOffset="143435.832">12057 8732 14600 0 0,'0'0'330'0'0,"0"0"-153"0"0,0 0-38 0 0,0 1 43 0 0,0 0-87 0 0,0 3-8 0 0,0-2 3 0 0,0 4-106 0 0,0 1 53 0 0,0 3 133 0 0,0 1 120 0 0,0-1 106 0 0,0 0 92 0 0,1 2 194 0 0,0 0 84 0 0,1 2 226 0 0,3 8 550 0 0,-3-17-1195 0 0,-1 0-74 0 0,1 2 20 0 0,4 11 276 0 0,-2-10-252 0 0,-2-6-156 0 0,1 0-70 0 0,8 3 23 0 0,-6-2 23 0 0,1 0-33 0 0,-2-2-99 0 0,-1 0-44 0 0,3 1-97 0 0,-1-2-116 0 0,-2 1 27 0 0,0-2-60 0 0,0 1-64 0 0,0-1-69 0 0,0 0-75 0 0,0 0-80 0 0,-1-1-85 0 0,1-1-91 0 0,1-3-877 0 0</inkml:trace>
  <inkml:trace contextRef="#ctx0" brushRef="#br0" timeOffset="143592.048">12181 8558 14312 0 0,'0'0'322'0'0,"0"0"45"0"0,0 0 21 0 0,0 0-156 0 0,0 0-109 0 0,0 0 42 0 0,0 0 68 0 0,0 0 58 0 0,0 0 11 0 0,0 0-34 0 0,0 0-187 0 0,1 0-40 0 0,4 6-28 0 0,3 8-12 0 0,1 0 13 0 0,-2-5-69 0 0,-1-2-68 0 0,0 0-98 0 0,0-1-55 0 0,0-1-101 0 0,1-1-115 0 0,-4-2 198 0 0,1 0-33 0 0,11 5-685 0 0</inkml:trace>
  <inkml:trace contextRef="#ctx0" brushRef="#br0" timeOffset="144135.591">12502 8667 10960 0 0,'0'0'322'0'0,"0"0"-7"0"0,-1 0-207 0 0,-6 2-93 0 0,-4 0 40 0 0,0 0 102 0 0,-1 1 92 0 0,1 0 80 0 0,1 0 1 0 0,0 0 42 0 0,-9 4 470 0 0,-2 2 2234 0 0,-19 12-3076 0 0,27-14 601 0 0,1 0-62 0 0,0 1-70 0 0,0 0-104 0 0,7-4-226 0 0,-1 0-34 0 0,1 0-35 0 0,-1 0-38 0 0,-8 8 232 0 0,3 1-45 0 0,1 0-47 0 0,1 0-53 0 0,8-12-112 0 0,1 0 8 0 0,0-1-1 0 0,-1 0 0 0 0,1 0 1 0 0,0 1-1 0 0,0-1 0 0 0,0 0 0 0 0,-1 1 1 0 0,1-1-1 0 0,0 0 0 0 0,0 1 1 0 0,0-1-1 0 0,0 0 0 0 0,0 1 1 0 0,-1-1-1 0 0,1 0 0 0 0,0 1 0 0 0,0-1 1 0 0,0 1-1 0 0,0-1 0 0 0,0 0 1 0 0,0 1-1 0 0,0-1 0 0 0,0 0 1 0 0,1 1-1 0 0,-1-1 0 0 0,0 1 0 0 0,0-1 1 0 0,0 0-1 0 0,0 1 0 0 0,0-1 1 0 0,1 0-1 0 0,-1 0 0 0 0,0 1 1 0 0,0-1-15 0 0,8 3 244 0 0,-1-2-152 0 0,-1-1-60 0 0,0-1-73 0 0,-1 0-86 0 0,5-3-15 0 0,0 0 0 0 0,0 0 0 0 0,0-1 1 0 0,0 0-1 0 0,1-2 142 0 0,9-6-276 0 0,-1 0-34 0 0,8-6-193 0 0,1 2-107 0 0,-7 6 89 0 0,2-1 83 0 0,1 2 96 0 0,1 3 112 0 0,-12 6 162 0 0,-1 0 34 0 0,0 2 35 0 0,-1 1 37 0 0,1 3 39 0 0,-2 1 42 0 0,0 3 42 0 0,0 1 45 0 0,-4 1 50 0 0,0 0 0 0 0,0 0 0 0 0,-1 0 0 0 0,0 0 0 0 0,-1 1-1 0 0,0 0 1 0 0,1 8-256 0 0,2 4 380 0 0,1 1-43 0 0,-6-20-259 0 0,-1 1-1 0 0,0 0 0 0 0,1 0 1 0 0,-2 0-1 0 0,1 4-77 0 0,-1-9 81 0 0,0-1-1 0 0,0 0 0 0 0,0 0 0 0 0,0 0 0 0 0,0 0 0 0 0,1-1-42 0 0,-1-3-64 0 0,0 0-67 0 0,0-4-119 0 0,0 0-73 0 0,1-1 2 0 0,1-1-61 0 0,0-1-55 0 0,2 1-47 0 0,3-10-483 0 0,0 4 81 0 0,13-18-1189 0 0,-6 16 878 0 0,-7 10 905 0 0,2 1-84 0 0,0 1-50 0 0,15-7-577 0 0,-8 6 443 0 0,-8 5 308 0 0,-1 0 48 0 0,1 0 59 0 0,0 1 69 0 0,0 0 73 0 0,-1 1 66 0 0,1 1 60 0 0,-1 1 54 0 0,3 2 196 0 0,-1 1 88 0 0,0 1 69 0 0,0 2 48 0 0,13 17 1197 0 0,-13-13-1078 0 0,0 1-6 0 0,-5-6-414 0 0,0-1-41 0 0,0 0-55 0 0,0 0-48 0 0,-1 0-53 0 0,1-1-60 0 0,3 5 174 0 0,-1 0-1 0 0,0 1 0 0 0,0 0-231 0 0,5 20 533 0 0,-10-26-535 0 0,1-1 87 0 0,-1 0 43 0 0,3 4 236 0 0,-1-2-179 0 0,-2-3-135 0 0,1 0-42 0 0,-1 1-76 0 0,1 0-112 0 0,-2 0-70 0 0,1-1-105 0 0,0 1-118 0 0,-1-2 189 0 0,0 0-35 0 0,0-1-116 0 0,0-1-68 0 0,0 1-59 0 0,0 0-53 0 0,0 0-181 0 0,0 1-51 0 0,0-1-221 0 0,0 2-588 0 0</inkml:trace>
  <inkml:trace contextRef="#ctx0" brushRef="#br0" timeOffset="145053.308">3348 9333 11408 0 0,'0'0'332'0'0,"0"0"-4"0"0,-1 0-161 0 0,-6 0 360 0 0,4 0-401 0 0,1 0-46 0 0,-7 2 293 0 0,2 0-51 0 0,-3 1 7 0 0,1-1-48 0 0,-12 0 348 0 0,0 0-58 0 0,0 1-59 0 0,0 0-54 0 0,1 0-55 0 0,-1 1-53 0 0,1 0-50 0 0,-1 0-50 0 0,-8 1 23 0 0,0 0-90 0 0,0 0-86 0 0,0 0-81 0 0,23-5-225 0 0,1 1 88 0 0,0 0 74 0 0,-1-1 62 0 0,-3 2 122 0 0,-7 0 213 0 0,9-1-224 0 0,3 0-67 0 0,-1 0-38 0 0,0 0-50 0 0,0-1-59 0 0,0 1-71 0 0,0 0-81 0 0,0-1-92 0 0,1 1-101 0 0,0 0 83 0 0,1-1-53 0 0,0 0-57 0 0,0 1-59 0 0,-1-1-62 0 0,1 1-65 0 0,0-1-70 0 0,0 1-70 0 0,-3-1-1374 0 0,-2 0-1224 0 0,8 0 3376 0 0</inkml:trace>
  <inkml:trace contextRef="#ctx0" brushRef="#br0" timeOffset="175765.68">12348 6475 6736 0 0,'0'0'149'0'0,"0"0"23"0"0,0 0 12 0 0,0 0-53 0 0,0 0 7 0 0,0 0 67 0 0,0 0 190 0 0,0 0 345 0 0,0 0 27 0 0,0 0-211 0 0,0-1-112 0 0,1 1-98 0 0,-1-1-84 0 0,1 1-81 0 0,-1-1-48 0 0,2 0 11 0 0,1-3 91 0 0,-2 4-112 0 0,0-1 61 0 0,1-1 408 0 0,1-1-36 0 0,2-1 457 0 0,0-2-117 0 0,0 0-101 0 0,1-1 48 0 0,-1-1-94 0 0,1-1 66 0 0,2-3 339 0 0,-8 11-734 0 0,0 1-48 0 0,0 0-11 0 0,0 0-29 0 0,0 0-117 0 0,0 0-50 0 0,0 0-6 0 0,0 0-10 0 0,1 1-39 0 0,-1 1-47 0 0,1 8 24 0 0,0 7 76 0 0,-2-1-80 0 0,-1 5-58 0 0,-3 9-51 0 0,1-3 37 0 0,-4 12 67 0 0,-6 21-55 0 0,3-17-17 0 0,2 4-6 0 0,3-22 41 0 0,-5 12 100 0 0,1-4-35 0 0,5-10-109 0 0,4-16 15 0 0,2-3-354 0 0,-1-2-118 0 0,1-2-101 0 0,-1-3-80 0 0,2-3-504 0 0,1-7-696 0 0,-2 8 1050 0 0,0 0 40 0 0,-1 3 282 0 0,1 0 33 0 0,0-9-1386 0 0</inkml:trace>
  <inkml:trace contextRef="#ctx0" brushRef="#br0" timeOffset="176053.075">12357 6352 8000 0 0,'1'-4'204'0'0,"0"1"-61"0"0,1-1-53 0 0,-1 1-44 0 0,2-3-52 0 0,4-7-167 0 0,-5 9 172 0 0,1 0 68 0 0,-2 1 21 0 0,1 0 45 0 0,0 1 50 0 0,-1-1 56 0 0,1 0 63 0 0,-1 1 70 0 0,1-1 75 0 0,-1 0 83 0 0,0 2-158 0 0,0 0-37 0 0,1-1 234 0 0,1 1-114 0 0,1 1-95 0 0,-1-1-99 0 0,0 1-43 0 0,6 0 380 0 0,-7 1-298 0 0,6 0 329 0 0,-2 2-90 0 0,0-1-81 0 0,0 1-73 0 0,-1 1-64 0 0,0 0-55 0 0,0 0-48 0 0,-1 0-38 0 0,3 5 60 0 0,6 13 220 0 0,-10-14-287 0 0,0 0 41 0 0,4 17 220 0 0,-7 1-58 0 0,-4 1-67 0 0,-1-1-78 0 0,1-9-125 0 0,2-11-83 0 0,1-1 0 0 0,-1 0 0 0 0,0 1 0 0 0,-1-1 0 0 0,1 0 0 0 0,-1 0 0 0 0,0 0 0 0 0,-1-1 0 0 0,1 1 0 0 0,-1-1 0 0 0,0 1 0 0 0,0-1 0 0 0,0 0 0 0 0,0-1 0 0 0,-1 1 0 0 0,1-1 0 0 0,-5 2-23 0 0,-15 9 31 0 0,-1-4-76 0 0,-1-1-98 0 0,13-5 26 0 0,1-1-33 0 0,-5 0-229 0 0,4-1 71 0 0,2-1-27 0 0,0-1-105 0 0,5 0 97 0 0,-1-1-60 0 0,1 0-68 0 0,-1-1-77 0 0,1 0-83 0 0,1 0-91 0 0,0-2-99 0 0,0 1-106 0 0,4 2 574 0 0,1 1-45 0 0,-1-1-38 0 0,0 0-34 0 0,0 1-132 0 0,1-1-33 0 0,-3-1-1390 0 0,3 2 2018 0 0</inkml:trace>
  <inkml:trace contextRef="#ctx0" brushRef="#br0" timeOffset="177019.082">12543 6175 10080 0 0,'0'0'230'0'0,"0"0"30"0"0,0 0 18 0 0,1 0-120 0 0,0 0-83 0 0,3 0-7 0 0,-2 0 24 0 0,0 0 532 0 0,0 1-49 0 0,0-1-45 0 0,0 1-45 0 0,0-1-43 0 0,-1 1-40 0 0,1 0-38 0 0,-1 1-38 0 0,1 0 226 0 0,0 2-123 0 0,0-1-108 0 0,0 1-92 0 0,-1 1-54 0 0,0 0-83 0 0,0 1-58 0 0,0 6-23 0 0,-1-5 55 0 0,1-4 16 0 0,-1 0 47 0 0,0 0 55 0 0,0-1 68 0 0,1 12-19 0 0,-3 0-38 0 0,-4 15 102 0 0,1-3-98 0 0,0-4 5 0 0,0 0 0 0 0,-5 12-204 0 0,3-12 144 0 0,1 1 0 0 0,0 5-144 0 0,3-12 70 0 0,-1 1 1 0 0,0-1 0 0 0,-2 0-1 0 0,-3 7-70 0 0,8-20 10 0 0,1-3-4 0 0,-1 1-1 0 0,1 0 0 0 0,-1 0 0 0 0,1 0 0 0 0,0 0 1 0 0,0 0-1 0 0,-1 0 0 0 0,1 0 0 0 0,0 0 0 0 0,0 0 1 0 0,0 0-1 0 0,0 0 0 0 0,0 0 0 0 0,0 0 1 0 0,0 0-1 0 0,1 1-5 0 0,-1 1 68 0 0,1-1-38 0 0,-2 3-45 0 0,0-4 29 0 0,0-1 71 0 0,0 0 34 0 0,1 0 64 0 0,5-9-178 0 0,-1-1 1 0 0,0 0-1 0 0,1-4-5 0 0,6-16-16 0 0,-2 10-99 0 0,2 1 1 0 0,1-2 114 0 0,26-35-137 0 0,-11 16 81 0 0,-19 29 53 0 0,1 0 0 0 0,0 0 0 0 0,1 1 0 0 0,5-4 3 0 0,-1 6 14 0 0,-12 7 60 0 0,-1 2 66 0 0,11 2-20 0 0,-10-1-63 0 0,-1-1 37 0 0,1 2-76 0 0,0 0 0 0 0,-1 0 0 0 0,1 0-1 0 0,-1 0 1 0 0,0 1 0 0 0,0-1 0 0 0,0 1 0 0 0,0-1 0 0 0,-1 1-1 0 0,0-1 1 0 0,1 1 0 0 0,-1 1-18 0 0,-3 48 145 0 0,1-36-107 0 0,-8 31 45 0 0,5-13 2 0 0,0-10-51 0 0,3 1-36 0 0,4-17-572 0 0,4-4 106 0 0,0-4 149 0 0,6-2-101 0 0,12-9-399 0 0,-17 7 496 0 0,-2-1-50 0 0,-3 2 234 0 0,12-9-601 0 0,20-19-1105 0 0,-25 20 1314 0 0,-2 1 43 0 0,0 0 105 0 0,-1 0-35 0 0,25-31-1698 0 0,-19 26 1401 0 0,-6 7 399 0 0,0-1 37 0 0,0 1 42 0 0,-1-1 51 0 0,1 0 56 0 0,-1 0 63 0 0,-2 4 107 0 0,0-1 39 0 0,0 0 45 0 0,0 0 48 0 0,0 0 54 0 0,-1 0 56 0 0,1 0 63 0 0,-1 0 67 0 0,-2 4 312 0 0,1 1-72 0 0,-1-1-69 0 0,0 0-63 0 0,-1 1-62 0 0,1 0-57 0 0,0 0-54 0 0,-1 0-50 0 0,1 0-47 0 0,-1 0-43 0 0,0 0-41 0 0,1 1-35 0 0,-2 0 36 0 0,0 0-103 0 0,0 1-88 0 0,-4 3-169 0 0,4-3 205 0 0,2-1 36 0 0,-1-1 36 0 0,1 1 42 0 0,-1-1 50 0 0,-8 11 183 0 0,0 1-38 0 0,-8 13 223 0 0,2 2-107 0 0,1 1-78 0 0,8-16-192 0 0,1 1 1 0 0,1 1 0 0 0,0-1 0 0 0,1 1 0 0 0,0 1-168 0 0,0 20 402 0 0,5-19-245 0 0,-2-14-85 0 0,0-2 0 0 0,0 0 0 0 0,0 0 0 0 0,0 0 0 0 0,0 0 2 0 0,2-1 51 0 0,7-3-12 0 0,-1-4-5 0 0,2-1-39 0 0,-6 2-11 0 0,2-6-19 0 0,0 0 0 0 0,-1-1 0 0 0,0 0 0 0 0,1-10-39 0 0,3-18 43 0 0,-2 0-37 0 0,-3 9-18 0 0,-2 46-92 0 0,-1 1 76 0 0,0-1 128 0 0,0 0-1 0 0,2 11-99 0 0,2 3 215 0 0,7 16-215 0 0,-7-19 58 0 0,-3-16-36 0 0,0 1 0 0 0,0 0 0 0 0,1-1 0 0 0,3 7-22 0 0,0-5-4 0 0,-1-6-54 0 0,-2-1-60 0 0,-2-2-112 0 0,-1-1-24 0 0,0 0-37 0 0,1 0 107 0 0,0 0 62 0 0,3-3-67 0 0,-2 2 67 0 0,3-2-333 0 0,0 0 48 0 0,3-2-197 0 0,10-9-703 0 0,-13 9 857 0 0,0 0-60 0 0,-1 0-10 0 0,0 0-77 0 0,-1-1-90 0 0,0 0-106 0 0,-2 5 438 0 0,0-1-39 0 0,1-1-492 0 0,0-1-311 0 0,1-2-748 0 0</inkml:trace>
  <inkml:trace contextRef="#ctx0" brushRef="#br0" timeOffset="177286.887">13110 6343 9472 0 0,'1'-2'-3'0'0,"-1"-1"68"0"0,1 0 106 0 0,3-5 317 0 0,-2 4-340 0 0,-1 2-77 0 0,-2-1 300 0 0,0 1 64 0 0,-6-1 1025 0 0,3 3-788 0 0,2 0-386 0 0,0 0-46 0 0,1 0-8 0 0,1 0-161 0 0,0 0-33 0 0,-6 1 477 0 0,2 1-45 0 0,-1 0-43 0 0,1 1-40 0 0,0 0-38 0 0,1 0-36 0 0,-2 4 217 0 0,2-2-267 0 0,1 1-38 0 0,-1 5 134 0 0,3 2-51 0 0,6 7 22 0 0,2-6-143 0 0,0 0-63 0 0,8 8-17 0 0,25 27 7 0 0,-28-35-13 0 0,0 0 76 0 0,-10-11-121 0 0,0 2 58 0 0,3 6 92 0 0,-4-6-42 0 0,0 0 104 0 0,-2-5-257 0 0,0 0 0 0 0,0 1 0 0 0,1-1 0 0 0,-1 0 0 0 0,0 0-1 0 0,0 1 1 0 0,0-1 0 0 0,0 0 0 0 0,0 1 0 0 0,0-1 0 0 0,0 0-1 0 0,0 1 1 0 0,0-1 0 0 0,0 0 0 0 0,0 1 0 0 0,0-1 0 0 0,0 0 0 0 0,-1 0-1 0 0,1 1 1 0 0,0-1 0 0 0,0 0 0 0 0,0 1 0 0 0,0-1 0 0 0,0 0-11 0 0,-7 8 192 0 0,-2-2-76 0 0,3-3-86 0 0,-24 6 11 0 0,8-5-104 0 0,13-3-9 0 0,-1 0-35 0 0,1 0-43 0 0,-1 0-48 0 0,0 0-95 0 0,-1 0-79 0 0,1 0-89 0 0,0 1-99 0 0,-9 1-945 0 0,0 0-57 0 0</inkml:trace>
  <inkml:trace contextRef="#ctx0" brushRef="#br0" timeOffset="177709.028">13244 6597 11664 0 0,'0'0'264'0'0,"0"0"34"0"0,0 0 21 0 0,0 0-133 0 0,1 1-89 0 0,0 1-28 0 0,1 0-41 0 0,12 5 483 0 0,-11-6-246 0 0,-1-1-37 0 0,0 0 53 0 0,0 1 222 0 0,0-1-78 0 0,0 0-69 0 0,1 0-63 0 0,-1-1-54 0 0,1 0-47 0 0,2-1 82 0 0,0 0-122 0 0,4-3 135 0 0,-7 3-165 0 0,-1 1 38 0 0,-1 1-130 0 0,8-5 220 0 0,-1 0-49 0 0,0-1-44 0 0,0 0-37 0 0,1-2-17 0 0,-1 1-36 0 0,14-17 15 0 0,-2 3 6 0 0,-3-3-36 0 0,-15 23-45 0 0,-1 0 0 0 0,1 0-1 0 0,-1 0 1 0 0,1 0 0 0 0,-1 0 0 0 0,1 0 0 0 0,-1 0 0 0 0,0 0 0 0 0,0 0 0 0 0,1-1 0 0 0,-1 1-1 0 0,0 0 1 0 0,0 0 0 0 0,0 0 0 0 0,0 0 0 0 0,0-1 0 0 0,-1 1 0 0 0,1 0 0 0 0,0 0 0 0 0,0 0-1 0 0,-1-1-6 0 0,0 1 84 0 0,0 2 40 0 0,-2-1-48 0 0,-2 2-30 0 0,-2 0-28 0 0,0 1 15 0 0,0 1 0 0 0,0 0-1 0 0,1 0 1 0 0,-1 0 0 0 0,-3 4-33 0 0,-16 15 154 0 0,7-3 64 0 0,4 2 37 0 0,-4 14 181 0 0,5 2 41 0 0,13-33-402 0 0,1 5 156 0 0,0-8-194 0 0,1 0-36 0 0,0 0 103 0 0,0 0 0 0 0,3 2-62 0 0,-1-1 0 0 0,1 1 0 0 0,0-1 0 0 0,0 1 0 0 0,0-1 0 0 0,0 0 0 0 0,1 0-42 0 0,14 4 99 0 0,5-5-44 0 0,-10-2-81 0 0,20-3 111 0 0,-22 1-123 0 0,-5 1-21 0 0,0 0-32 0 0,-1-1-41 0 0,1 1-44 0 0,0-1-80 0 0,0 1-71 0 0,1-1-80 0 0,-1 0-86 0 0,0 1-94 0 0,0-1-104 0 0,0 0-110 0 0,0 0-120 0 0,-5 1 472 0 0,0 1-54 0 0,0-1-46 0 0,0 1-42 0 0,0-1-164 0 0,1 0-41 0 0,0 1-198 0 0,1-2-542 0 0,-4 2 1518 0 0</inkml:trace>
  <inkml:trace contextRef="#ctx0" brushRef="#br0" timeOffset="178658.895">13933 6400 12640 0 0,'0'0'289'0'0,"0"0"40"0"0,0 0 21 0 0,0 0-150 0 0,0 0-96 0 0,0 0 16 0 0,0 0-44 0 0,0 0 86 0 0,0 0 176 0 0,0 0 312 0 0,0 0 29 0 0,0 0-309 0 0,0 1-76 0 0,0-1-66 0 0,0 1-57 0 0,0 0-55 0 0,0 0-32 0 0,0 1 2 0 0,0 3 45 0 0,0-3-57 0 0,0-1 41 0 0,0 8 337 0 0,1 0-95 0 0,0 0-76 0 0,0 0-57 0 0,3 26 483 0 0,-4-9-344 0 0,0 0-71 0 0,1 0-62 0 0,-1 0-51 0 0,1 16 24 0 0,-1 21-12 0 0,3-45-140 0 0,0-5 18 0 0,0-4 29 0 0,1 0 50 0 0,0-2 98 0 0,2-5-67 0 0,1-3-56 0 0,0-2-40 0 0,-4 1-50 0 0,0 0 0 0 0,0 0 0 0 0,0-1 0 0 0,0 1-1 0 0,0-1 1 0 0,0-1-33 0 0,11-18 116 0 0,-3-4-44 0 0,4-31-27 0 0,-10 35-54 0 0,1 0 7 0 0,1 0-39 0 0,9-32-100 0 0,-15 51 126 0 0,0-1 0 0 0,0 0 0 0 0,0 1 0 0 0,1-1-1 0 0,-1 1 1 0 0,1-1 0 0 0,0 1 0 0 0,0 0 0 0 0,0-1-1 0 0,2-1 16 0 0,-1-2-32 0 0,-3 7 29 0 0,0-1-1 0 0,0 1 1 0 0,0-1-1 0 0,0 1 1 0 0,0-1 0 0 0,0 1-1 0 0,0 0 1 0 0,0-1-1 0 0,1 1 1 0 0,-1-1 0 0 0,0 1-1 0 0,0-1 1 0 0,1 1-1 0 0,-1 0 1 0 0,0-1-1 0 0,0 1 1 0 0,1 0 0 0 0,-1-1-1 0 0,0 1 1 0 0,1 0-1 0 0,0-1 4 0 0,7-1-72 0 0,8 3-38 0 0,-2 4-8 0 0,-11-3 110 0 0,0 0 1 0 0,-1 0-1 0 0,1 0 1 0 0,0 0-1 0 0,-1 1 1 0 0,2 1 7 0 0,-3-3-28 0 0,13 13 7 0 0,11 4-33 0 0,-24-16 54 0 0,1-1 0 0 0,0 0 0 0 0,-1 0 0 0 0,1 1 0 0 0,0-1 0 0 0,0 0 0 0 0,0-1 0 0 0,0 1 0 0 0,0 0 0 0 0,0-1 0 0 0,1 1 0 0 0,-1-1 0 0 0,0 1 0 0 0,0-1 0 0 0,4 1 0 0 0,-3-1 9 0 0,1 0 0 0 0,-1-1 1 0 0,0 1-1 0 0,1 0 0 0 0,-1-1 0 0 0,0 0 0 0 0,1 0 0 0 0,-1 0 0 0 0,0 0 0 0 0,0-1 0 0 0,0 1 0 0 0,0-1 0 0 0,0 0 0 0 0,0 0 0 0 0,0 0-9 0 0,0 0 8 0 0,-1 0-1 0 0,0-1 0 0 0,0 1 0 0 0,0 0 0 0 0,-1-1 0 0 0,1 1 1 0 0,0-1-1 0 0,-1 0 0 0 0,0 0 0 0 0,1-1-7 0 0,4-19-1 0 0,-4 3-80 0 0,-4 2-109 0 0,2 14 142 0 0,-1 1 0 0 0,0 0 0 0 0,0 0 0 0 0,0-1 0 0 0,0 1 0 0 0,0 0-1 0 0,-1 0 1 0 0,1 0 0 0 0,-1 0 0 0 0,0 1 0 0 0,-1-2 48 0 0,-2 1-97 0 0,-3-1-1 0 0,7 3 93 0 0,0 1-1 0 0,0 0 0 0 0,0-1 1 0 0,0 1-1 0 0,0 0 1 0 0,0 0-1 0 0,1 0 1 0 0,-1-1-1 0 0,0 1 1 0 0,0 0-1 0 0,0 0 0 0 0,0 1 1 0 0,0-1-1 0 0,0 0 1 0 0,0 0-1 0 0,0 0 1 0 0,0 1-1 0 0,1-1 1 0 0,-1 0-1 0 0,0 1 0 0 0,0-1 1 0 0,0 0-1 0 0,0 1 6 0 0,0 0-14 0 0,-1 0-1 0 0,0 1 1 0 0,1-1-1 0 0,-1 0 1 0 0,1 1-1 0 0,0-1 1 0 0,-1 1-1 0 0,0 1 15 0 0,-7 15-55 0 0,0-2 44 0 0,2 0-46 0 0,-1 12 122 0 0,4-9 13 0 0,-4 16 25 0 0,3-7 30 0 0,2-16-82 0 0,1 0-1 0 0,0-1 1 0 0,1 2-1 0 0,1 2-50 0 0,0-9 23 0 0,0 0 1 0 0,0 0-1 0 0,1 0 1 0 0,0 1 0 0 0,0-1-1 0 0,0 0 1 0 0,1 0-1 0 0,0-1 1 0 0,1 3-24 0 0,2 1-57 0 0,1-2 54 0 0,2-1 54 0 0,5-1 89 0 0,1-4 15 0 0,-4-3-81 0 0,-2 0-47 0 0,0-2-46 0 0,3-1-87 0 0,-1-1-116 0 0,-5 3 61 0 0,0 0-39 0 0,-1-1-40 0 0,1 0-44 0 0,-1 0-47 0 0,0 1-50 0 0,0-1-54 0 0,0 0-55 0 0,0 0-59 0 0,-1 1-63 0 0,0-1-64 0 0,-1 1-69 0 0,-1 1 300 0 0,1 0-50 0 0,-1 1-46 0 0,0-1-39 0 0,0 0-160 0 0,0 0-39 0 0,0 0-194 0 0,1-2-527 0 0</inkml:trace>
  <inkml:trace contextRef="#ctx0" brushRef="#br0" timeOffset="179175.873">14539 6252 9136 0 0,'0'0'266'0'0,"0"0"1"0"0,0 0-148 0 0,0 0-35 0 0,0 0 98 0 0,0 0 201 0 0,0 0 366 0 0,0 0 34 0 0,0 0-427 0 0,0 0-79 0 0,0 0-69 0 0,0 1-59 0 0,-1-1-39 0 0,1 0-47 0 0,-2 4 52 0 0,1-3-54 0 0,1-1 35 0 0,-5 7 441 0 0,1 0-37 0 0,0 1-34 0 0,0-1-34 0 0,-2 8 339 0 0,-1 0-116 0 0,1 1-104 0 0,1-1-91 0 0,0 1-79 0 0,0 0-67 0 0,-1 1-50 0 0,1-1-44 0 0,-13 32 304 0 0,4-12-233 0 0,2 1-84 0 0,1 1-66 0 0,2 0-52 0 0,-6 19-13 0 0,14-51-60 0 0,0-1 0 0 0,0 1 1 0 0,1 0-1 0 0,0 0 0 0 0,0 3-16 0 0,0-4-5 0 0,2 8 0 0 0,2-12-29 0 0,-4-1 21 0 0,1 0-71 0 0,-1 0-92 0 0,0 0-85 0 0,0 0 111 0 0,1 0 74 0 0,3 0 10 0 0,-3 0-5 0 0,20-3-1074 0 0,-16 1 828 0 0,-1 0-1 0 0,1-1 1 0 0,-1 1 0 0 0,0-1 0 0 0,0 0-1 0 0,0 0 1 0 0,0 0 0 0 0,-1-1-1 0 0,3-2 318 0 0,7-9-966 0 0,0-2 84 0 0,-7 9 485 0 0,-1 0 35 0 0,0 0 40 0 0,0 0 43 0 0,-1 2 88 0 0,0 0 34 0 0,8-13-359 0 0,-4 6 204 0 0,4-6-60 0 0,-6 10 231 0 0,0 0 37 0 0,0 0 41 0 0,0 0 48 0 0,1 0 51 0 0,-1 1 57 0 0,-5 7 68 0 0,-1 1-51 0 0,0 0-5 0 0,0 0 40 0 0,0 0 127 0 0,0 0 233 0 0,0 0 21 0 0,0 0-12 0 0,0 6-132 0 0,0 1-35 0 0,-1 6 248 0 0,0-1-115 0 0,0 1-97 0 0,0-4-139 0 0,1 1-38 0 0,-1 6 78 0 0,2 22 291 0 0,0-26-362 0 0,2 0 45 0 0,1-1-56 0 0,1-1 94 0 0,2 2 156 0 0,7 1 350 0 0,3-6 45 0 0,-4-7-314 0 0,-1-3-139 0 0,0-2-66 0 0,0-4-101 0 0,-3-1-39 0 0,-2-1-39 0 0,0-4-41 0 0,-3 1-19 0 0,-4-2-43 0 0,-1-4-33 0 0,-6-7-39 0 0,-5 3-392 0 0,6 15 205 0 0,-3-1-89 0 0,0 2-105 0 0,1 2-37 0 0,-1 1-115 0 0,4 3 229 0 0,1 0-36 0 0,-2 1-39 0 0,1-1-42 0 0,-5-1-1142 0 0,1-2-60 0 0</inkml:trace>
  <inkml:trace contextRef="#ctx0" brushRef="#br0" timeOffset="179704.498">14965 6355 12208 0 0,'0'0'273'0'0,"0"0"-206"0"0,0 0 57 0 0,0 0 49 0 0,0 0 41 0 0,0 0 87 0 0,0 0 34 0 0,1-1 753 0 0,-1 1-580 0 0,0 0-84 0 0,0 0-209 0 0,-1 0-70 0 0,1 0-87 0 0,0 0-65 0 0,-1 1-74 0 0,1-1-79 0 0,-20 10 785 0 0,1 2-62 0 0,0 2-58 0 0,2 1-58 0 0,1 2-57 0 0,1 1-55 0 0,2 1-54 0 0,1 1-53 0 0,4-6-75 0 0,0 1 0 0 0,1 1 0 0 0,1-1 0 0 0,-1 6-153 0 0,6-16 33 0 0,-1-1 1 0 0,1 1-1 0 0,0 0 1 0 0,1-1-1 0 0,-1 1 1 0 0,1 0 0 0 0,0 0-1 0 0,0 0 1 0 0,0-1-1 0 0,1 1 1 0 0,-1 0-1 0 0,1 0 1 0 0,0-1-1 0 0,1 1 1 0 0,-1 0-1 0 0,3 3-33 0 0,-2-4 35 0 0,0-1 0 0 0,0 1 0 0 0,1-1-1 0 0,0 0 1 0 0,0 0 0 0 0,1 2-35 0 0,-3-4 11 0 0,1 0 1 0 0,0 1-1 0 0,-1-1 0 0 0,1 0 0 0 0,0 0 1 0 0,0 0-1 0 0,0 0 0 0 0,0 0 1 0 0,2 0-12 0 0,-2-1-2 0 0,0 1 1 0 0,1-1-1 0 0,-1 0 1 0 0,0 1-1 0 0,1-1 1 0 0,-1 0-1 0 0,0-1 1 0 0,2 1 1 0 0,19-6-133 0 0,-12 1-2 0 0,1-1-71 0 0,-2 0-65 0 0,1-1-61 0 0,-1-1-56 0 0,0 0-49 0 0,0-1-47 0 0,-1 0-39 0 0,6-6-385 0 0,-1-1-69 0 0,1-4-257 0 0,7-8-667 0 0,-22 28 1900 0 0,10-13-913 0 0,-6 7 573 0 0,-1 2 196 0 0,-1 0 45 0 0,2-2 53 0 0,-1 1 64 0 0,-2 4 74 0 0,-1 1 60 0 0,0 0 219 0 0,0 0 29 0 0,0 0 41 0 0,0 0 143 0 0,0 0 66 0 0,0 0 14 0 0,0 0-9 0 0,1 0-241 0 0,0 1-69 0 0,0 1-58 0 0,0 0-53 0 0,0 1-9 0 0,0 0-50 0 0,0 1-9 0 0,0 1 40 0 0,0-1-23 0 0,-1-3-29 0 0,3 9 371 0 0,-3 0-55 0 0,0 0-59 0 0,-1 0-59 0 0,0 0-64 0 0,0 0-64 0 0,3 20 383 0 0,0-10-172 0 0,0-4-43 0 0,1 1 34 0 0,-2-15-382 0 0,-1 1 18 0 0,0-1 0 0 0,0 0 1 0 0,1 0-1 0 0,-1 0 0 0 0,1 1 0 0 0,0-1 0 0 0,-1 0 0 0 0,1 0 1 0 0,0 0-1 0 0,0 0 0 0 0,1 0 0 0 0,-1-1 0 0 0,2 3-61 0 0,-1-1 156 0 0,-1 0-51 0 0,0 1-25 0 0,8 1-9 0 0,-7-5-246 0 0,6-2-74 0 0,-6 1 77 0 0,0 0 37 0 0,-1 0-40 0 0,0 0-45 0 0,1-1-53 0 0,-1 1-100 0 0,0 0-81 0 0,0 0-92 0 0,0 0-100 0 0,0-1-109 0 0,0 1-119 0 0,-1 1 390 0 0,1-1-33 0 0,-1 1-34 0 0,0-1-36 0 0,1 0-722 0 0,0-1-36 0 0,1-4-2810 0 0</inkml:trace>
  <inkml:trace contextRef="#ctx0" brushRef="#br0" timeOffset="179883.055">15234 6264 14112 0 0,'0'0'322'0'0,"0"0"45"0"0,0 0 17 0 0,0 0-161 0 0,0 0-107 0 0,0 0 40 0 0,0 0 48 0 0,0 0 41 0 0,1 0 29 0 0,2 0-102 0 0,0 1-78 0 0,5 1 44 0 0,-6-2 20 0 0,0 1-97 0 0,0 0-75 0 0,-1-1-34 0 0,0 1-38 0 0,0-1-39 0 0,1 1-45 0 0,-1-1-47 0 0,0 1-50 0 0,0-1-54 0 0,1 1-57 0 0,-1-1-60 0 0,0 0-63 0 0,0 1-67 0 0,1-1-281 0 0,-1 1-126 0 0,2 0-1044 0 0,2 1-1151 0 0</inkml:trace>
  <inkml:trace contextRef="#ctx0" brushRef="#br0" timeOffset="180101.761">15361 6309 11136 0 0,'-2'3'260'0'0,"0"1"-60"0"0,-1 0-54 0 0,1 0-45 0 0,-1 5-8 0 0,1-2-81 0 0,-4 11-40 0 0,4-8 98 0 0,0-2 96 0 0,1-4-33 0 0,0-1 40 0 0,-1 5 121 0 0,-2 7 263 0 0,0-1-51 0 0,0 1-42 0 0,0 0-35 0 0,-2 11 278 0 0,3-6 63 0 0,0 0 0 0 0,1 4-770 0 0,0 5 767 0 0,0-12-333 0 0,1-6-173 0 0,1-1-71 0 0,-1 0-34 0 0,1 18 226 0 0,-1-15-241 0 0,0 1-50 0 0,0-2-105 0 0,-3 0-193 0 0,3-10 110 0 0,0 0-273 0 0,1-2 273 0 0,0 0-2 0 0,0 0-23 0 0,0 0-48 0 0,0 0-18 0 0,0 0-47 0 0,0 0-57 0 0,0 0-63 0 0,0 0-66 0 0,0 0-63 0 0,0 0-56 0 0,0 0-49 0 0,0 0-172 0 0,0 0-48 0 0,0 0-208 0 0,0 0-561 0 0</inkml:trace>
  <inkml:trace contextRef="#ctx0" brushRef="#br0" timeOffset="180736.466">15226 6497 12096 0 0,'19'0'296'0'0,"-1"0"85"0"0,6 0 225 0 0,0 0 89 0 0,53-1 1798 0 0,-60 0-1989 0 0,0 0-36 0 0,-1-1-39 0 0,1 0-60 0 0,0 0-72 0 0,0 0-85 0 0,6-2 97 0 0,16-2 162 0 0,-2-5-98 0 0,-31 10-165 0 0,-2 1-44 0 0,-1 1-39 0 0,-1 1-36 0 0,-1 4 7 0 0,-2 2-82 0 0,-7 14-79 0 0,5-15 80 0 0,0-3 51 0 0,1 2-46 0 0,-1-1 1 0 0,1 1-1 0 0,0 0 0 0 0,0 0 0 0 0,0 5-20 0 0,-1 16 134 0 0,3-26-65 0 0,0-1 7 0 0,0 0 44 0 0,0 0-5 0 0,1 1 1 0 0,3 0-47 0 0,-2 0-27 0 0,-1-2 35 0 0,18-8 115 0 0,-1-5-78 0 0,-2-5-57 0 0,-1-1-36 0 0,11-14-4 0 0,-22 30-17 0 0,0-1-1 0 0,0 1 0 0 0,0 0 0 0 0,1 0 1 0 0,-1 0-1 0 0,1 0 0 0 0,0 1 0 0 0,0-1 0 0 0,0 1 1 0 0,0 1-1 0 0,1-1 0 0 0,-1 1 0 0 0,1 0 1 0 0,1-1 0 0 0,-6 3-3 0 0,0 0 1 0 0,0 0 0 0 0,-1 0 0 0 0,1 0 0 0 0,0 0 0 0 0,-1 0-1 0 0,1 0 1 0 0,0 0 0 0 0,0 0 0 0 0,-1 0 0 0 0,1 0 0 0 0,0 0-1 0 0,-1 1 1 0 0,1-1 0 0 0,0 0 0 0 0,-1 0 2 0 0,7 6 42 0 0,-1 2 35 0 0,1 12 98 0 0,-4-9-112 0 0,3 25 72 0 0,-2 0-45 0 0,-3 8-26 0 0,-2 22-17 0 0,0-9-11 0 0,-3 41 228 0 0,-15 83-264 0 0,15-154 42 0 0,-2-1 0 0 0,-2 6-42 0 0,3-15 43 0 0,-7 13 124 0 0,10-26-131 0 0,0 0 0 0 0,-1 0 0 0 0,1 0 0 0 0,-1-1 0 0 0,-2 4-36 0 0,-9 2 66 0 0,12-8-40 0 0,1 0-1 0 0,-1-1 1 0 0,0 0-1 0 0,0 1 1 0 0,0-1-1 0 0,1 0 1 0 0,-1 0-1 0 0,0 0 1 0 0,0 0-1 0 0,0 0 1 0 0,0 0-1 0 0,0-1-25 0 0,-1 0 40 0 0,0 0 0 0 0,0 0 0 0 0,0 0 0 0 0,0 0 1 0 0,0-1-1 0 0,0 1 0 0 0,0-1 0 0 0,0 0 0 0 0,1 0 0 0 0,-2-2-40 0 0,-11-10 216 0 0,4-2 37 0 0,1-6 173 0 0,9 17-322 0 0,0 1 1 0 0,0-1 0 0 0,0 0 0 0 0,1 0 0 0 0,0-3-105 0 0,4-23 435 0 0,7 0-83 0 0,6 2-80 0 0,5 2-76 0 0,3 4-71 0 0,1 3-68 0 0,1 4-62 0 0,-17 11-306 0 0,1 0 104 0 0,-1 1 91 0 0,0 0 78 0 0,5-2 93 0 0,0 1 94 0 0,33-9 572 0 0,-38 11-599 0 0,0 1-39 0 0,-1 0-50 0 0,0 0-44 0 0,0 0-51 0 0,0 0-57 0 0,0 1-66 0 0,0-1-72 0 0,0 1-80 0 0,0-1-87 0 0,1 1-94 0 0,-1 0-102 0 0,0-1-110 0 0,0 1-115 0 0,0 0-124 0 0,-4 0 436 0 0,0 0-34 0 0,-1 1-34 0 0,1-1-36 0 0,0 1-36 0 0,-1-1-37 0 0,1 0-841 0 0,-1 1-43 0 0,2-1-359 0 0,2 0-1023 0 0</inkml:trace>
  <inkml:trace contextRef="#ctx0" brushRef="#br0" timeOffset="181753.622">16758 6384 8496 0 0,'0'-1'202'0'0,"0"0"-70"0"0,-1-1-53 0 0,0-4 57 0 0,0 3-49 0 0,-1-1 96 0 0,0 0-111 0 0,1 1-70 0 0,-1-7-70 0 0,0 5 93 0 0,1 2 40 0 0,0 0 48 0 0,0-1 133 0 0,0 2-77 0 0,1 0 37 0 0,-6-19 2580 0 0,6 14-1888 0 0,0 1-36 0 0,1 0-180 0 0,0 1-41 0 0,0-1-48 0 0,0-1-56 0 0,0 4-274 0 0,1-2 173 0 0,0-1-43 0 0,1 1-37 0 0,0 0-35 0 0,5-6 234 0 0,1 1-89 0 0,7-11 375 0 0,-9 11-447 0 0,1 1-50 0 0,1 0-45 0 0,1 1-39 0 0,5-2 63 0 0,2 2-64 0 0,1 4-49 0 0,0 2-35 0 0,2 4-4 0 0,-2 6-60 0 0,-14-6-95 0 0,-1 1 1 0 0,1-1-1 0 0,-1 1 0 0 0,1 0 0 0 0,2 3-16 0 0,12 19 12 0 0,-13-17-16 0 0,-1 0 0 0 0,0 0 0 0 0,-1 0 0 0 0,0 1 0 0 0,-1-1 0 0 0,1 3 4 0 0,1 10 20 0 0,-3-2 33 0 0,-1-8-53 0 0,0 0 0 0 0,1 0 0 0 0,2 6 0 0 0,2-4 0 0 0,-4-12 0 0 0,-1 0 0 0 0,1 0 0 0 0,-1 0 0 0 0,1 0 0 0 0,-1 0 0 0 0,1 0 0 0 0,-1 0 0 0 0,1 0-1 0 0,0 0 1 0 0,0 0 0 0 0,0 0 0 0 0,-1 0 0 0 0,1 0 0 0 0,0-1 0 0 0,0 1 0 0 0,0 0 0 0 0,0-1 0 0 0,0 1 0 0 0,0-1-1 0 0,0 1 1 0 0,1-1 0 0 0,-1 1 0 0 0,0-1 0 0 0,0 0 0 0 0,0 0 0 0 0,0 0 0 0 0,0 1 0 0 0,2-2 2 0 0,0 1 1 0 0,0 0-1 0 0,0-1 1 0 0,-1 1-1 0 0,1-1 0 0 0,0 0 1 0 0,-1 0-1 0 0,3-1-2 0 0,2-1 37 0 0,-1 1-11 0 0,-1 0 1 0 0,1 0 0 0 0,-1-1 0 0 0,5-2-27 0 0,18-17 23 0 0,-4-3-67 0 0,-1-2-53 0 0,-8 10 14 0 0,-6 5 30 0 0,-1-1 1 0 0,1 0-1 0 0,-2 0 0 0 0,2-5 53 0 0,9-15-93 0 0,-12 21 93 0 0,-1 0 0 0 0,-1-1 0 0 0,0 0 0 0 0,0 1 0 0 0,-1-1 0 0 0,1-12 0 0 0,-4 21 0 0 0,1 0 1 0 0,-1 0-1 0 0,1 0 0 0 0,-1 0 0 0 0,-1-1 0 0 0,1 1 0 0 0,0 0 0 0 0,-1 0 0 0 0,0 0 1 0 0,0-1-1 0 0,-10-17-71 0 0,5 17-257 0 0,-6 2-71 0 0,7 4 199 0 0,-2 1-121 0 0,3 0 53 0 0,0 0-67 0 0,0 1-80 0 0,0 0-91 0 0,0-1-105 0 0,1 1-117 0 0,1-2 316 0 0,1 1-34 0 0,-1-1-36 0 0,1 0-37 0 0,-1 1-432 0 0,1-2 508 0 0,0 1-49 0 0,1-1-46 0 0,-1 1-39 0 0,0 0-158 0 0,1-1-40 0 0,-1 1-192 0 0,0 0-525 0 0,1-1 1478 0 0</inkml:trace>
  <inkml:trace contextRef="#ctx0" brushRef="#br0" timeOffset="182408.512">17299 6378 8416 0 0,'0'0'242'0'0,"0"0"5"0"0,0 0-144 0 0,0 0 30 0 0,0 0 110 0 0,0 0 273 0 0,0 0 493 0 0,0 0 51 0 0,0 0-21 0 0,0 0-134 0 0,0 0-60 0 0,0 0-11 0 0,0 0-349 0 0,0 0-200 0 0,0 0-52 0 0,0 0 46 0 0,0 0-76 0 0,0 0-40 0 0,0 2 65 0 0,0 0-96 0 0,0 5 61 0 0,0-5-105 0 0,0 0 40 0 0,0 8 211 0 0,-1 0-45 0 0,0 0-41 0 0,0 0-39 0 0,-1 5 46 0 0,-1 0-63 0 0,0 1-50 0 0,0-1-36 0 0,-5 30 136 0 0,2-19-138 0 0,0 0-51 0 0,-21 49 14 0 0,17-48-7 0 0,5-16-46 0 0,-10 14 202 0 0,14-24-183 0 0,1-1-105 0 0,0 0-22 0 0,1-2-51 0 0,2-3 55 0 0,2-2 12 0 0,3-22-206 0 0,0 1-10 0 0,5-16-169 0 0,-1-1-48 0 0,3-8-140 0 0,2 1-41 0 0,-11 37 469 0 0,8-20-163 0 0,-6 18 237 0 0,2 1 34 0 0,1 2 34 0 0,3 2 36 0 0,1 3 38 0 0,4 3 39 0 0,-6 6 8 0 0,-1 3 55 0 0,-2 4 46 0 0,-1 1 38 0 0,2 10 172 0 0,-10-15-279 0 0,0 0 0 0 0,0 0 0 0 0,0 0 0 0 0,0 1 0 0 0,-1-1 0 0 0,1 0 0 0 0,-1 1 0 0 0,0 0-77 0 0,0 0 63 0 0,0-1 0 0 0,-1 1 0 0 0,1 0 0 0 0,-1 0 0 0 0,0 0 0 0 0,0 0 0 0 0,0-1 0 0 0,0 1 0 0 0,-1-1-1 0 0,0 1-62 0 0,1-1 47 0 0,-1 0 0 0 0,0 0 0 0 0,-1 0-1 0 0,1 0 1 0 0,0 0 0 0 0,-1-1-1 0 0,1 1 1 0 0,-1-1 0 0 0,0 1-1 0 0,0-1 1 0 0,-1 0-47 0 0,-18 11 208 0 0,-1-3-66 0 0,0-4-82 0 0,-3-4-99 0 0,21-1-48 0 0,-1-1 22 0 0,1 1-4 0 0,1-1-23 0 0,1 0-35 0 0,1-1-59 0 0,0 1-26 0 0,0-2-60 0 0,0 1-67 0 0,1-2-78 0 0,0 2-125 0 0,1 1 197 0 0,0 0 65 0 0,0 0 54 0 0,0-1 47 0 0,1 0-71 0 0,0-4-146 0 0,0 3 230 0 0,-1 1-64 0 0,1 0 54 0 0,-1 0-37 0 0,0 0-41 0 0,1 0-47 0 0,-1 0-60 0 0,0 1-47 0 0,1-1-42 0 0,-1 0-37 0 0,1 0-138 0 0,-1 0-37 0 0,2-2-1450 0 0,-2 3 2088 0 0</inkml:trace>
  <inkml:trace contextRef="#ctx0" brushRef="#br0" timeOffset="182992.226">17520 6201 8176 0 0,'0'0'182'0'0,"1"0"11"0"0,0-1-73 0 0,5-4 62 0 0,-4 2-50 0 0,4-2-93 0 0,-2 3-19 0 0,-2 1 56 0 0,-2 1-76 0 0,1 0 156 0 0,-1 0 180 0 0,0 0 302 0 0,0 0 24 0 0,0 0-2 0 0,0 0-18 0 0,0 0-8 0 0,0 0-2 0 0,0 0-296 0 0,0 0-68 0 0,1 1-57 0 0,-1 0-52 0 0,1 2 36 0 0,-1-1-103 0 0,1 3 64 0 0,-1-4-75 0 0,0 0 35 0 0,0 8 328 0 0,0 0-40 0 0,-1-1-38 0 0,1 1-36 0 0,-2 9 231 0 0,-1-1-118 0 0,-1 4-43 0 0,0-1-115 0 0,-2 5-55 0 0,-4 12-6 0 0,3-11-70 0 0,3-9-19 0 0,-12 61 79 0 0,12-44-65 0 0,6-33-33 0 0,9 2-68 0 0,-3-4 29 0 0,0-2-50 0 0,-1-3-44 0 0,0-1-35 0 0,3-6-80 0 0,4-7-116 0 0,-7 9 123 0 0,-1 2 35 0 0,9-11-201 0 0,-11 13 161 0 0,0 1 0 0 0,0 1-1 0 0,1-1 1 0 0,4-3 130 0 0,4-5-298 0 0,1 0-33 0 0,-4 7 190 0 0,-5 5 91 0 0,0 4 42 0 0,-1 1 38 0 0,-1 2 58 0 0,-2-4-68 0 0,1 2 74 0 0,0 1 0 0 0,-1 0 0 0 0,1 0 0 0 0,-1 0 0 0 0,1 1 0 0 0,-1-1 0 0 0,-1 0 0 0 0,1 0 0 0 0,-1 1 0 0 0,1-1 0 0 0,-1 3-94 0 0,-2 21 461 0 0,0-15-271 0 0,0 0-37 0 0,2-10-119 0 0,-1 9 82 0 0,3 4-49 0 0,0 4 20 0 0,-2-13-73 0 0,0 4-56 0 0,0-11-42 0 0,0 0-40 0 0,0 1-107 0 0,1-1-124 0 0,-1 0 128 0 0,1 0-34 0 0,-1 1-36 0 0,1-1-37 0 0,0 0-39 0 0,0 1-39 0 0,-1-1-41 0 0,1 0-42 0 0,0 1-43 0 0,-1-1-45 0 0,1 0-46 0 0,-1 0-47 0 0,1 0-1603 0 0,-1 0-1291 0 0</inkml:trace>
  <inkml:trace contextRef="#ctx0" brushRef="#br0" timeOffset="183917.902">17969 6195 8640 0 0,'0'0'197'0'0,"0"0"24"0"0,0 0 17 0 0,-1 1-38 0 0,1 1-167 0 0,-2-1 14 0 0,2 0 15 0 0,-1 0 105 0 0,1-1 193 0 0,0 0 324 0 0,0 0 20 0 0,0 0-1 0 0,0 0-34 0 0,0 0-18 0 0,0 0-3 0 0,0 0-27 0 0,0 0-112 0 0,0 0-49 0 0,0-1-203 0 0,0 0-42 0 0,1 0-39 0 0,0 0-34 0 0,1-2 56 0 0,1 1-90 0 0,6-5-12 0 0,-7 6-21 0 0,-1 1-23 0 0,13-11 277 0 0,6-8 211 0 0,0 0-40 0 0,-9 10-314 0 0,11-6 311 0 0,-14 11-344 0 0,1 1-36 0 0,1 1-52 0 0,1 2-66 0 0,-9 0 16 0 0,0 0 0 0 0,-1 1 0 0 0,1-1 0 0 0,0 0 0 0 0,-1 1 0 0 0,1 0 0 0 0,0-1 0 0 0,-1 1 0 0 0,1 0 0 0 0,-1 0 0 0 0,1 0-1 0 0,-1 0 1 0 0,1 0 0 0 0,-1 0 0 0 0,1 1-15 0 0,20 23 227 0 0,-11-12-62 0 0,0 1 47 0 0,0-2-4 0 0,1 0 36 0 0,-4-5-48 0 0,0-1 32 0 0,-2-2 8 0 0,1-2-36 0 0,7 0 100 0 0,0-3-112 0 0,0-2-91 0 0,8-6-75 0 0,7-8-121 0 0,-22 13 11 0 0,0 0-64 0 0,-3 1 3 0 0,1 0-43 0 0,-1 1-51 0 0,1-1-57 0 0,-1 0-63 0 0,0 0-68 0 0,1 0-76 0 0,-1-1-81 0 0,8-4-711 0 0</inkml:trace>
  <inkml:trace contextRef="#ctx0" brushRef="#br0" timeOffset="184945.606">17971 6013 9904 0 0,'0'0'222'0'0,"0"0"30"0"0,-11 0 219 0 0,8 0-408 0 0,1 0-39 0 0,0 1 1 0 0,1 0 50 0 0,-1-1 46 0 0,1 1 42 0 0,1-1 39 0 0,0 1 37 0 0,0 0 334 0 0,1 0-37 0 0,1 0 55 0 0,1-1 171 0 0,3 2 442 0 0,1-1 241 0 0,-1-1-544 0 0,-2 1-221 0 0,0-1-89 0 0,-1 1-184 0 0,0-1-90 0 0,-1 0-105 0 0,-1 0-118 0 0,14 0 186 0 0,-1-1-41 0 0,0 1-38 0 0,0-1-34 0 0,8 0 27 0 0,-1-1-54 0 0,22-1 26 0 0,-35 2-145 0 0,24 0 31 0 0,-1 1-51 0 0,15 3-1 0 0,-30-2-5 0 0,0-2-84 0 0,19 1-242 0 0,-25 1 103 0 0,-3 0 40 0 0,-1-1-6 0 0,-1 0-46 0 0,0 0-2 0 0,0 0-44 0 0,-1 0-52 0 0,1-1-57 0 0,0 1-108 0 0,0 0-83 0 0,0 0-92 0 0,0 0-99 0 0,-3 0 332 0 0,-1 0-54 0 0,1 0-46 0 0,0 0-42 0 0,-1 0-162 0 0,1 0-41 0 0,1 0-198 0 0,0 0-536 0 0</inkml:trace>
  <inkml:trace contextRef="#ctx0" brushRef="#br0" timeOffset="185275.952">18061 6215 10512 0 0,'0'0'257'0'0,"-2"0"-88"0"0,0 0-69 0 0,-4-2 65 0 0,3 2-63 0 0,1-1-91 0 0,0 0 59 0 0,0 1 53 0 0,0 0 49 0 0,0-1 46 0 0,1 1 39 0 0,-1 0 360 0 0,1 0-45 0 0,0 0 49 0 0,1 2 1352 0 0,0-2-1402 0 0,1 1-33 0 0,0 0-48 0 0,0-1-61 0 0,0 1-183 0 0,0-1-37 0 0,-1 1-42 0 0,1-1-44 0 0,0 1-59 0 0,0-1-35 0 0,0 0-40 0 0,0 0-40 0 0,0 1-44 0 0,-1-1-46 0 0,1 0-48 0 0,0 0-50 0 0,13 3 794 0 0,1-1-84 0 0,0-1-75 0 0,0 0-67 0 0,0-1-58 0 0,0 0-51 0 0,0 0-42 0 0,1-1-33 0 0,24 1 138 0 0,-11-1-133 0 0,-12 0-114 0 0,9-2-26 0 0,20 0-14 0 0,-41 3-193 0 0,1-1 58 0 0,-1 1 50 0 0,1 0 46 0 0,0-1 44 0 0,1 1 47 0 0,1-1 57 0 0,4 0 116 0 0,3 0 91 0 0,-5 1-144 0 0,-2-1-85 0 0,1 1-73 0 0,-2-1-74 0 0,0 1-79 0 0,0 0-92 0 0,0-1-103 0 0,-1 1-33 0 0,0 0-87 0 0,0 0-95 0 0,0 0-103 0 0,0-1-110 0 0,0 1-116 0 0,-1 0-124 0 0,-2 0 454 0 0,0 0-34 0 0,1 0-652 0 0,-1 0-34 0 0,7 0-2663 0 0</inkml:trace>
  <inkml:trace contextRef="#ctx0" brushRef="#br0" timeOffset="186141.202">19058 5737 6448 0 0,'0'0'141'0'0,"0"0"23"0"0,0 0 13 0 0,1 0-19 0 0,6 0 128 0 0,-2 1 94 0 0,-1-1 17 0 0,2 1 589 0 0,-4-1-496 0 0,1 1-94 0 0,0-1-209 0 0,0 0-77 0 0,-2 0 250 0 0,0 0-232 0 0,1 0 61 0 0,0 0 99 0 0,4 0 213 0 0,-1 0-1 0 0,-2 0-201 0 0,-2 0-90 0 0,0 0-51 0 0,4-1 390 0 0,-1 0-33 0 0,0 0-36 0 0,-1-1-35 0 0,-2 0-35 0 0,1-1-37 0 0,-2 0-36 0 0,0 0-37 0 0,-1 0-37 0 0,0 0-37 0 0,-1 0-39 0 0,0 0-38 0 0,-1 0-38 0 0,0 1-39 0 0,0 0-40 0 0,0 0-40 0 0,-13-4 142 0 0,0 2-35 0 0,7 2-53 0 0,0 1 1 0 0,0 1 0 0 0,0 0 0 0 0,-6 0-46 0 0,-16 3 120 0 0,11 1 2 0 0,3 0 20 0 0,2 1 49 0 0,-4 4 27 0 0,10-4-75 0 0,1 1 0 0 0,0 0 1 0 0,1 1-1 0 0,-2 1-143 0 0,-4 5 169 0 0,10-10-129 0 0,0 0-1 0 0,1 0 0 0 0,0 0 1 0 0,-1 0-1 0 0,1 0 0 0 0,0 1 1 0 0,0 0-40 0 0,1-1 27 0 0,0 0 0 0 0,0 1 0 0 0,0-1 1 0 0,0 1-1 0 0,0-1 0 0 0,1 1 0 0 0,-1-1 1 0 0,1 1-1 0 0,0-1 0 0 0,0 1 0 0 0,0 0-27 0 0,6 22 198 0 0,2-10-27 0 0,0-2 7 0 0,2-2 42 0 0,2 0 44 0 0,3-3-42 0 0,1-1-36 0 0,2-2-33 0 0,19 3 68 0 0,0-3-84 0 0,-6-1-60 0 0,-25-4-316 0 0,0-1 99 0 0,0 1 85 0 0,0 0 72 0 0,0 0 54 0 0,0-1 42 0 0,23 1 570 0 0,-20-1-557 0 0,0-1-109 0 0,-3 1-73 0 0,-1-1-60 0 0,0 1-68 0 0,1-1-76 0 0,-1 1-112 0 0,1-1-107 0 0,-1 0-117 0 0,-2 0 252 0 0,-1 1-34 0 0,1-1-34 0 0,0 1-35 0 0,-1-1-37 0 0,1 1-38 0 0,-1-1-39 0 0,1 0-41 0 0,-1 1-41 0 0,1-1-43 0 0,-1 0-585 0 0,1 1-34 0 0,5-2-2731 0 0</inkml:trace>
  <inkml:trace contextRef="#ctx0" brushRef="#br0" timeOffset="186462.877">18776 6102 11544 0 0,'0'0'264'0'0,"0"0"34"0"0,0 0 20 0 0,0 0-41 0 0,0 0-177 0 0,0 0 8 0 0,0 0 82 0 0,0 0 209 0 0,0 0 371 0 0,0 0 35 0 0,0 0-328 0 0,2-1-190 0 0,9-3 289 0 0,0 1-68 0 0,0 0-61 0 0,1 0-59 0 0,0 1-52 0 0,-1 0-48 0 0,1 0-43 0 0,0 0-39 0 0,7 0 57 0 0,0 1-68 0 0,5 0-20 0 0,10-1 33 0 0,-9 1-42 0 0,-8 0-24 0 0,-3 0 7 0 0,-1 1 33 0 0,52-4 303 0 0,-21 3-226 0 0,-12 0-135 0 0,0 0-84 0 0,-12 0-130 0 0,0-1 78 0 0,4 1 67 0 0,12-1 87 0 0,-17 0-77 0 0,0 1-33 0 0,6 0-75 0 0,-4-1-99 0 0,-10 2 26 0 0,-1-1-34 0 0,8 1-188 0 0,-1-1-121 0 0,-8 1 180 0 0,0 0-38 0 0,-1 0-37 0 0,1 0-41 0 0,-9 0 395 0 0,3 0-244 0 0,-1 0 50 0 0,-1 0-2 0 0,1 0-42 0 0,-1 0-1 0 0,0 0-42 0 0,0 0-50 0 0,1-1-54 0 0,-1 1-59 0 0,0 0-55 0 0,0 0-49 0 0,0 0-43 0 0,0 0-166 0 0,1-1-42 0 0,-1 1-200 0 0,1-1-546 0 0</inkml:trace>
  <inkml:trace contextRef="#ctx0" brushRef="#br0" timeOffset="187060.623">18786 6292 9520 0 0,'0'0'276'0'0,"0"0"2"0"0,0 0-161 0 0,0 0-43 0 0,0 0 84 0 0,0 0 171 0 0,0 0 307 0 0,0 1-289 0 0,0-1-68 0 0,0 1-58 0 0,0 0-49 0 0,0 1 60 0 0,0 5 125 0 0,0-6-195 0 0,0 1 72 0 0,-1 6 503 0 0,1 1-124 0 0,-1-1-112 0 0,0 1-100 0 0,-1 1-34 0 0,0 1-104 0 0,0 1-55 0 0,-3 7-38 0 0,-1 9 19 0 0,4-18-77 0 0,0-1 53 0 0,-3 17 44 0 0,-1-3-24 0 0,5-8-18 0 0,1-14-77 0 0,0-1 4 0 0,0 0 2 0 0,0 0 0 0 0,1 1 3 0 0,-1 1 148 0 0,0-1 5 0 0,0 0-119 0 0,2-1-56 0 0,-1-1-91 0 0,1 0-44 0 0,8-7 183 0 0,-1-2-38 0 0,6-15-8 0 0,-1 2-82 0 0,9-6 5 0 0,19-22-2 0 0,-11 21-82 0 0,-23 23 49 0 0,1 1-1 0 0,-1 1 1 0 0,1 0-1 0 0,0 0 34 0 0,-5 2-17 0 0,0 1 1 0 0,1 0-1 0 0,-1 0 0 0 0,1 1 0 0 0,0-1 1 0 0,-1 1-1 0 0,1 0 0 0 0,5 0 17 0 0,-2 3 64 0 0,2 9 74 0 0,-3 1-3 0 0,-5-6-76 0 0,-2-1-8 0 0,1 0-1 0 0,-1-1 0 0 0,0 1 1 0 0,0 0-1 0 0,0 0 1 0 0,-1 0-51 0 0,-6 28 401 0 0,1 0 71 0 0,4-21-330 0 0,0 0 40 0 0,-2 11 223 0 0,3-8-174 0 0,1-6-34 0 0,-1-7-125 0 0,1 1 0 0 0,0 0 0 0 0,0 0 0 0 0,1 0 0 0 0,-1 0 0 0 0,1 0 0 0 0,0 1-72 0 0,5 8 208 0 0,8 0-37 0 0,-12-11-125 0 0,0 0-97 0 0,-1-1-22 0 0,0 0-39 0 0,0 0-43 0 0,0 0-48 0 0,1 0-150 0 0,-1 0-104 0 0,0 0-117 0 0,0-1 241 0 0,0 1-34 0 0,-1 0-30 0 0,1 0-35 0 0,-1 0-36 0 0,1 0-39 0 0,0 0-38 0 0,-1 0-42 0 0,1 0-41 0 0,-1 0-43 0 0,1 0-610 0 0,-1 0-33 0 0,0 0-2751 0 0</inkml:trace>
  <inkml:trace contextRef="#ctx0" brushRef="#br0" timeOffset="188812.972">19276 6363 4176 0 0,'0'0'91'0'0,"0"0"11"0"0,0 0 12 0 0,0 0 0 0 0,0 0-7 0 0,0 0 122 0 0,0 0 55 0 0,0 0 11 0 0,0 0 31 0 0,0 0 130 0 0,0 0 59 0 0,0 0 12 0 0,0 0-7 0 0,0 0-32 0 0,0 0-10 0 0,0 0-4 0 0,0 0 8 0 0,0 0 45 0 0,0 0 17 0 0,0 0 7 0 0,0 0-332 0 0,0 0-35 0 0,0 0 85 0 0,0 0-114 0 0,0 0-93 0 0,0-1-85 0 0,0-1-292 0 0,0 2 255 0 0,0-1 81 0 0,0 1 39 0 0,0 0 47 0 0,0 0 54 0 0,0 0 67 0 0,-1-1 70 0 0,1 1 80 0 0,0 0 86 0 0,0 0 95 0 0,0 0 102 0 0,0 0 109 0 0,-1 1 118 0 0,-6 5-520 0 0,0 1-47 0 0,1 2-42 0 0,0-1-38 0 0,-6 12 149 0 0,2 0-95 0 0,3-2 22 0 0,1-1-1 0 0,-2 9-316 0 0,3-2 330 0 0,1 0-108 0 0,3 1-63 0 0,-2 9-34 0 0,3-29-112 0 0,0 0 1 0 0,0 0 0 0 0,0 0-1 0 0,0 1 1 0 0,2 2-14 0 0,6 26 24 0 0,-6-28 65 0 0,-1-1-52 0 0,1 0-49 0 0,-1-2-48 0 0,2 3-260 0 0,-1-3 228 0 0,-1-2-30 0 0,-1-1 7 0 0,1 0-262 0 0,1 0 102 0 0,-1 0 86 0 0,0 1 68 0 0,0-1 43 0 0,3 2 12 0 0,-3-1-10 0 0,0 0-60 0 0,1-1-97 0 0,-2 1 71 0 0,1-1-34 0 0,-1 0-38 0 0,1 1-43 0 0,0-1-44 0 0,-1 0-49 0 0,1 0-52 0 0,0 1-57 0 0,-1-1-58 0 0,1 0-63 0 0,0 0-66 0 0,0 0-71 0 0,-1 0-1417 0 0,0 0-1214 0 0</inkml:trace>
  <inkml:trace contextRef="#ctx0" brushRef="#br0" timeOffset="189183.157">19452 6335 8928 0 0,'0'0'264'0'0,"0"0"-8"0"0,0 0-191 0 0,1-1-37 0 0,4 0 37 0 0,1-1 103 0 0,-1 0 94 0 0,0 1 80 0 0,0 0 1 0 0,-1 0 42 0 0,6-1 485 0 0,22-2 2315 0 0,-25 4-2558 0 0,0 0-62 0 0,0 1-70 0 0,0-1-102 0 0,-4 1-241 0 0,0-1-32 0 0,1 1-37 0 0,-1 0-37 0 0,2 0 269 0 0,0 2-45 0 0,-1 0-41 0 0,1 0-37 0 0,-1 2-2 0 0,0 0-39 0 0,0 1-7 0 0,2 3 22 0 0,2 3 54 0 0,-2 0-41 0 0,-1 11-17 0 0,-2-11-87 0 0,13 41 36 0 0,-1-1-86 0 0,-12-43-6 0 0,1-1 0 0 0,0 0-1 0 0,0 0 1 0 0,3 5-19 0 0,-4-8 0 0 0,-3-4 9 0 0,10 16 30 0 0,-2-7-120 0 0,-7-10 139 0 0,0 1-37 0 0,0 0-71 0 0,1-1-50 0 0,-1 1-37 0 0,3 2-399 0 0,-2-1 350 0 0,-2-1-231 0 0,0-1 137 0 0,0 0 11 0 0,0 0-107 0 0,0 0-330 0 0,0 0-603 0 0,1-1-47 0 0,0-4-10 0 0</inkml:trace>
  <inkml:trace contextRef="#ctx0" brushRef="#br0" timeOffset="189424.698">19561 6429 10960 0 0,'0'0'322'0'0,"0"0"-7"0"0,0 0-236 0 0,-1 1-47 0 0,-4 3-129 0 0,0 1 119 0 0,2 0 106 0 0,-1 0 94 0 0,1 1 82 0 0,0 0 69 0 0,0 0 59 0 0,1 0 45 0 0,-2 2 265 0 0,-7 12 1057 0 0,7-15-1281 0 0,0 1-39 0 0,0-1-73 0 0,0 0-38 0 0,-3 7 266 0 0,0 1-118 0 0,1 0-96 0 0,1-1-101 0 0,-1-1-46 0 0,5-8-358 0 0,-1 0 44 0 0,1-1 39 0 0,0 1 33 0 0,-3 4 141 0 0,0 4 195 0 0,1-7-230 0 0,1 1-42 0 0,1-2-67 0 0,0 0-34 0 0,-2 2-98 0 0,2-3-1 0 0,0 0-39 0 0,-1 3-193 0 0,1-3 117 0 0,-1 0-35 0 0,1 0-39 0 0,0 0-41 0 0,0-1-43 0 0,0 1-44 0 0,0-1-1002 0 0,1-1-57 0 0</inkml:trace>
  <inkml:trace contextRef="#ctx0" brushRef="#br0" timeOffset="189805.432">19784 6278 10912 0 0,'0'0'248'0'0,"0"0"34"0"0,0 0 20 0 0,0 0-38 0 0,0 0-86 0 0,0 0-30 0 0,0 0 158 0 0,0 0 290 0 0,0 0 32 0 0,0 0-24 0 0,0 0-118 0 0,1 0-245 0 0,-1 1-46 0 0,0-1-40 0 0,1 1-33 0 0,0 1 35 0 0,4 3 82 0 0,-3-3-74 0 0,9 12 724 0 0,-4-6-457 0 0,0-1-70 0 0,-1 1-90 0 0,1-2-112 0 0,0 1 52 0 0,0 2-64 0 0,-1 2-31 0 0,3 7-9 0 0,-1-3-20 0 0,-3-6-1 0 0,0 0-6 0 0,0 1-1 0 0,0 0 0 0 0,-1 0 0 0 0,-1 0 0 0 0,1 0 0 0 0,-2 1 1 0 0,2 10-81 0 0,1 27 240 0 0,-7 0-86 0 0,0-31-117 0 0,-2 0 0 0 0,0-1 0 0 0,-1 1 0 0 0,-1-1 0 0 0,-1 0 0 0 0,0-1 0 0 0,-1 1 0 0 0,0-1-1 0 0,-8 8-36 0 0,11-15-90 0 0,0-1 66 0 0,-14 15 135 0 0,10-12-115 0 0,3-5-52 0 0,0 0-57 0 0,2-1-33 0 0,-1 0-56 0 0,0 1-63 0 0,0-2-71 0 0,0 1-79 0 0,0 0-86 0 0,0 0-94 0 0,0-1-102 0 0,-1 3-593 0 0</inkml:trace>
  <inkml:trace contextRef="#ctx0" brushRef="#br0" timeOffset="190514.7">19861 6047 8952 0 0,'0'0'200'0'0,"0"0"33"0"0,0 0 15 0 0,-4 4-58 0 0,-4 1-125 0 0,2-2-27 0 0,1 0 70 0 0,0 0 59 0 0,-1 0 47 0 0,-2 0 191 0 0,-12 4 644 0 0,13-5-717 0 0,-1 0-46 0 0,0 0-101 0 0,4-1-145 0 0,-9 3 336 0 0,-4 0-5 0 0,-1-1-102 0 0,-2-1-124 0 0,-22 1 132 0 0,0 0-52 0 0,0 1-64 0 0,0 0-76 0 0,0 0-90 0 0,0 1-103 0 0,0 1-114 0 0,21-3 64 0 0,0 0-33 0 0,19-2-22 0 0,0-1-36 0 0,-3 1-343 0 0,2 0 78 0 0,-1 0-50 0 0,-2 1-669 0 0,-2 0-521 0 0,-3 1-1003 0 0,10-3 2728 0 0</inkml:trace>
  <inkml:trace contextRef="#ctx0" brushRef="#br0" timeOffset="196380.93">20233 4943 4776 0 0,'0'0'135'0'0,"2"-1"-18"0"0,2-2-73 0 0,1 0-1 0 0,-1 0 78 0 0,-1 1 66 0 0,0 0 55 0 0,2 0 293 0 0,3-1 868 0 0,-5 2-1078 0 0,-1 0-51 0 0,1 0-66 0 0,0 0-82 0 0,-2 0-190 0 0,0 1 39 0 0,0-1 36 0 0,0 1 32 0 0,1-1 131 0 0,-1 1 95 0 0,1 0 226 0 0,-1-2 853 0 0,-1 2-920 0 0,-2-1-86 0 0,1 1-216 0 0,-1-1-35 0 0,1 0-41 0 0,-1 1-45 0 0,-5-2 207 0 0,-1 1-50 0 0,-2 1-18 0 0,-7 1 7 0 0,-2 0 15 0 0,-33 0-85 0 0,-29 1 151 0 0,0 0-10 0 0,27-1-165 0 0,-64 7-57 0 0,103-5 68 0 0,8-1 3 0 0,0 0 0 0 0,1 1 0 0 0,0 0 0 0 0,0 0-1 0 0,-1 0-70 0 0,-4 5 50 0 0,-4 8 6 0 0,9-9 0 0 0,-1 1 126 0 0,1 0 1 0 0,0 1-1 0 0,-3 6-182 0 0,-7 15 315 0 0,3-5-101 0 0,-1-2-58 0 0,-24 41 222 0 0,5-17-236 0 0,-13 17 59 0 0,12-24-4 0 0,-14 8-6 0 0,23-24-124 0 0,1-2 26 0 0,-7 8 5 0 0,14-12-25 0 0,-5 6-66 0 0,11-12-7 0 0,9-10 0 0 0,-1 0 0 0 0,1 1 0 0 0,0-1 0 0 0,0 1 0 0 0,0 0 0 0 0,-2 2 1 0 0,0 1 8 0 0,-1-1-49 0 0,-2 3-81 0 0,6-6 23 0 0,1-2-139 0 0,0 0-62 0 0,0 0-11 0 0,0 0-38 0 0,0 0 164 0 0,0 0-132 0 0,0 0-252 0 0,1 0-70 0 0,0-1 110 0 0,-1 1 91 0 0,1-1 76 0 0,0 1 87 0 0,-1-1 34 0 0,2-1-447 0 0,-2 1 362 0 0,1 1-55 0 0,-1-1-93 0 0,3-2-1156 0 0,0-2-913 0 0,-3 5 2536 0 0</inkml:trace>
  <inkml:trace contextRef="#ctx0" brushRef="#br0" timeOffset="196734.83">19679 5367 8688 0 0,'0'0'256'0'0,"0"0"-7"0"0,-2 2-161 0 0,-6 4-73 0 0,4-3 12 0 0,-1 0 49 0 0,1 0 42 0 0,-1 0 33 0 0,-1 1 84 0 0,-12 6 509 0 0,10-5-456 0 0,1-1-81 0 0,0-1-71 0 0,4-1-102 0 0,-4 2 105 0 0,-5 0 134 0 0,-2 1 75 0 0,6 0-147 0 0,-32 15 611 0 0,16-9-382 0 0,1 3-41 0 0,4-3-85 0 0,-2-1-35 0 0,-4 2 6 0 0,3 0 3 0 0,-6 2 100 0 0,15-8-160 0 0,6-3-71 0 0,0-2 36 0 0,-2 1 130 0 0,0-2 97 0 0,8 0-186 0 0,-1-9 418 0 0,1 3-396 0 0,2-1-33 0 0,-1 2-91 0 0,0 3-106 0 0,0 1-33 0 0,1-20 233 0 0,0 0-65 0 0,0 1-56 0 0,0 0-37 0 0,-1 12-48 0 0,0-1 0 0 0,-1 1 0 0 0,0 0 1 0 0,0 0-1 0 0,-1 0 0 0 0,0-2-10 0 0,-9-15-62 0 0,5 15-1 0 0,-2 0-84 0 0,3 6 31 0 0,1 0-34 0 0,-5-2-194 0 0,4 3 124 0 0,0 1-37 0 0,0 0-40 0 0,0 0-43 0 0,-1 1-44 0 0,0 0-49 0 0,-4 1-260 0 0</inkml:trace>
  <inkml:trace contextRef="#ctx0" brushRef="#br0" timeOffset="197655.205">20707 4652 6536 0 0,'0'0'190'0'0,"0"0"62"0"0,0 0 152 0 0,0 0 63 0 0,0 0 12 0 0,0 0-10 0 0,-1 0-150 0 0,1 0-74 0 0,0 0-62 0 0,-1 0-54 0 0,1 1-37 0 0,-1-1-42 0 0,-4 2 24 0 0,3-2 61 0 0,-15 8 428 0 0,-1 0-114 0 0,7-3-211 0 0,0 0-35 0 0,-12 5 119 0 0,3 0-100 0 0,-24 16 221 0 0,41-24-422 0 0,0 0 0 0 0,0 0 0 0 0,1 1 0 0 0,-1-1 0 0 0,1 1 0 0 0,-1 0 0 0 0,1-1 1 0 0,-1 4-22 0 0,2-5 9 0 0,0 0 1 0 0,1 0 0 0 0,-1 0 0 0 0,1 0 0 0 0,0 1 0 0 0,-1-1 0 0 0,1 0 0 0 0,0 0-1 0 0,0 0 1 0 0,0 1 0 0 0,0-1 0 0 0,0 0-10 0 0,0 1 13 0 0,0-1-1 0 0,0 0 0 0 0,1 0 1 0 0,-1 0-1 0 0,0 0 1 0 0,1 0-1 0 0,-1 0 0 0 0,1 0 1 0 0,-1 0-1 0 0,1 0 1 0 0,0 0-1 0 0,-1 0 1 0 0,1 0-1 0 0,0 1-12 0 0,14 11-3 0 0,0-2 63 0 0,24 10 142 0 0,-15-9-155 0 0,-20-10-54 0 0,13 8 9 0 0,-6-3 66 0 0,-5-3 11 0 0,-1 0 41 0 0,-4-3 28 0 0,-1-1 20 0 0,0 4 83 0 0,-1 0-35 0 0,-3 3 119 0 0,-5-1-110 0 0,-1-1-86 0 0,-4 0-54 0 0,-13 0-24 0 0,14-4-121 0 0,4 0-54 0 0,1 0-52 0 0,1-1-85 0 0,0 0-37 0 0,1 1-82 0 0,0-1-94 0 0,-1 0-104 0 0,0 0-136 0 0</inkml:trace>
  <inkml:trace contextRef="#ctx0" brushRef="#br0" timeOffset="197926.357">20819 4666 10656 0 0,'0'0'309'0'0,"0"0"-170"0"0,0 0-33 0 0,0 1 21 0 0,-1-1-84 0 0,0 3-70 0 0,0-1 62 0 0,-6 22-19 0 0,5-7 63 0 0,0-6 24 0 0,0 0 55 0 0,-5 21 221 0 0,-13 44 568 0 0,12-50-649 0 0,-2 22 316 0 0,2-9-131 0 0,1-13-222 0 0,1-4-82 0 0,2 1-44 0 0,0 3-43 0 0,2-3-40 0 0,0-9-20 0 0,1-5-40 0 0,-1-1-27 0 0,-1 0-36 0 0,3-8-28 0 0,0 1 44 0 0,-1 0 42 0 0,0 2 127 0 0,0-2-128 0 0,1 0-62 0 0,0 1-108 0 0,0-2 44 0 0,0 1-38 0 0,0 0-42 0 0,0-1-44 0 0,0 1-49 0 0,0 0-53 0 0,0-1-248 0 0</inkml:trace>
  <inkml:trace contextRef="#ctx0" brushRef="#br0" timeOffset="198174.898">20860 4661 11256 0 0,'0'0'256'0'0,"0"0"34"0"0,1 1-8 0 0,0 0-110 0 0,1 1-61 0 0,3 2-50 0 0,-3-3-4 0 0,3 5-9 0 0,0 0 1 0 0,0 0-1 0 0,-1 0 1 0 0,0 0-1 0 0,0 1 0 0 0,1 3-48 0 0,3 9 140 0 0,-1 0 53 0 0,-3-2 23 0 0,-1-1 61 0 0,-1 0 73 0 0,-1 0 83 0 0,-1-12-369 0 0,0-1 0 0 0,-1 0 0 0 0,1 1 0 0 0,-1-1 0 0 0,1 0 0 0 0,-1 0 0 0 0,0 1 0 0 0,0-1 0 0 0,-1 0 0 0 0,1 0 0 0 0,-1 0 0 0 0,1 0 0 0 0,-1 0 0 0 0,0-1 0 0 0,-1 2-64 0 0,-17 14 395 0 0,8-11-252 0 0,0-2-51 0 0,-2 0-59 0 0,0-1-69 0 0,0-1-79 0 0,-1 0-89 0 0,1-1-98 0 0,0-1-108 0 0,1-1-119 0 0,7 0 218 0 0,0 0-33 0 0,-2 0-380 0 0,-2-2-4 0 0</inkml:trace>
  <inkml:trace contextRef="#ctx0" brushRef="#br0" timeOffset="198616.278">21024 4848 9472 0 0,'0'0'216'0'0,"0"0"32"0"0,0 0 9 0 0,1 2-61 0 0,0 0-146 0 0,1 0-33 0 0,4 3 4 0 0,0-2 35 0 0,9-2 209 0 0,-7-1-126 0 0,-5 1-27 0 0,1-1-1 0 0,-1 0 1 0 0,1 0 0 0 0,0 0-1 0 0,-1 0 1 0 0,1 0 0 0 0,-1-1 0 0 0,1 0-1 0 0,-1 0 1 0 0,1 0 0 0 0,0 0-112 0 0,10-5 359 0 0,0 0-49 0 0,1-1-44 0 0,-1-2-44 0 0,0-4-91 0 0,-1-2-106 0 0,-3 1-122 0 0,-2 2-118 0 0,-6 9 152 0 0,-1-1-1 0 0,0 1 0 0 0,1 0 0 0 0,-1 0 1 0 0,-1 0-1 0 0,1-1 0 0 0,0 1 0 0 0,-1 0 1 0 0,1-4 63 0 0,-3-5-170 0 0,2 11 164 0 0,-1 1 1 0 0,1-1 0 0 0,-1 0 0 0 0,1 1 0 0 0,-1-1-1 0 0,0 1 1 0 0,1-1 0 0 0,-1 1 0 0 0,1-1 0 0 0,-1 1-1 0 0,0-1 1 0 0,0 1 0 0 0,1 0 0 0 0,-1-1 0 0 0,0 1-1 0 0,0 0 1 0 0,1 0 0 0 0,-1-1 0 0 0,0 1 0 0 0,0 0 5 0 0,-14-1-80 0 0,7 2 101 0 0,0 2 39 0 0,-8 3 161 0 0,-2 5 180 0 0,-7 9 360 0 0,4 4 12 0 0,10-7-347 0 0,3-1-176 0 0,4-9-172 0 0,1 1-37 0 0,0 5 334 0 0,3-2-54 0 0,2-1-49 0 0,2-1-48 0 0,2-1-43 0 0,2-1-39 0 0,2-1-38 0 0,1-1-33 0 0,7 1-17 0 0,2-1-62 0 0,3-1-65 0 0,8-1-113 0 0,-29-3 198 0 0,1 0-65 0 0,-1 0-76 0 0,1 1-87 0 0,-1-1-97 0 0,1 0-108 0 0,0 0-119 0 0,-2 0 221 0 0,1 0-33 0 0,-1-1-163 0 0,1 1-64 0 0,0 0-66 0 0,0 0-70 0 0,4 0-1288 0 0,4 0-1134 0 0</inkml:trace>
  <inkml:trace contextRef="#ctx0" brushRef="#br0" timeOffset="199095.557">21546 4727 9960 0 0,'0'0'222'0'0,"0"0"30"0"0,-4-9 269 0 0,3 7-448 0 0,-1 1-45 0 0,-6 0-2 0 0,-4 2 85 0 0,10 0-85 0 0,0-1-1 0 0,0 0 1 0 0,0 0 0 0 0,-1 0 0 0 0,1 0 0 0 0,0 0 0 0 0,0 0 0 0 0,-2-1-26 0 0,-9 1 405 0 0,4 2-64 0 0,2 1 66 0 0,3-3-158 0 0,-1 1 37 0 0,4-1 90 0 0,-1 0-110 0 0,1 1-128 0 0,0 0-42 0 0,0 1 1 0 0,-3 1-34 0 0,2-2-3 0 0,0-1 54 0 0,1 0-58 0 0,1 0-35 0 0,1 0-50 0 0,-3 1 49 0 0,-3 1 70 0 0,-4 1 107 0 0,0 0 17 0 0,1 0-39 0 0,-12 7 250 0 0,13-6-276 0 0,-2 1 215 0 0,0 2-62 0 0,1 0-53 0 0,1 2-44 0 0,-5 7 80 0 0,8-10-184 0 0,1 0 1 0 0,0 0-1 0 0,1 1 0 0 0,-1-1 0 0 0,0 6-101 0 0,2 14 423 0 0,1-19-295 0 0,0-6-106 0 0,0 0 0 0 0,0 0-1 0 0,0-1 1 0 0,1 1 0 0 0,-1 0-1 0 0,0 0 1 0 0,0-1 0 0 0,1 1 0 0 0,-1 0-1 0 0,0-1 1 0 0,1 1 0 0 0,-1-1-1 0 0,0 1 1 0 0,1 0 0 0 0,0-1-22 0 0,9 9 241 0 0,13 1 112 0 0,-4-4-219 0 0,0-3-45 0 0,4 0-24 0 0,11 0-14 0 0,3-1 11 0 0,-28-1-81 0 0,13 0 59 0 0,-9-2-94 0 0,-3 1-85 0 0,-6-1 26 0 0,1 1-35 0 0,1-1-63 0 0,-1 1-54 0 0,1-1-60 0 0,-1 0-66 0 0,0 1-72 0 0,1-1-77 0 0,-1 0-84 0 0,0 0-89 0 0,-3 1 298 0 0,0-1-49 0 0,0 1-46 0 0,-1 0-38 0 0,2-1-153 0 0,-1 0-38 0 0,1 0-186 0 0,1 0-503 0 0</inkml:trace>
  <inkml:trace contextRef="#ctx0" brushRef="#br0" timeOffset="199679.623">21578 4767 7200 0 0,'0'0'165'0'0,"0"0"22"0"0,-8 5 144 0 0,3-2-270 0 0,1-2-38 0 0,-1 1 44 0 0,1 0 39 0 0,0 0 35 0 0,-5 2 226 0 0,1 0 85 0 0,-15 7 845 0 0,13-7-796 0 0,4-2-263 0 0,1 0-41 0 0,-1-1-47 0 0,0 1-57 0 0,-8 2 424 0 0,-1 2-63 0 0,0 0-76 0 0,1 2-87 0 0,0-1-107 0 0,0-1-104 0 0,13-5-203 0 0,-1 0 51 0 0,1-1 42 0 0,-1 1 35 0 0,-1 1 84 0 0,-5 3 265 0 0,6-4-279 0 0,0 1-50 0 0,-1 0-84 0 0,2-1-17 0 0,0-1-35 0 0,-1 2-80 0 0,1-1-68 0 0,-1 0-74 0 0,1 0-82 0 0,-1 0-90 0 0,1 0-96 0 0,-1 0-104 0 0,1 0-111 0 0,-2 0-805 0 0,-1 1-921 0 0,4-2 2525 0 0</inkml:trace>
  <inkml:trace contextRef="#ctx0" brushRef="#br0" timeOffset="200537.08">21853 4772 7112 0 0,'0'0'157'0'0,"0"0"23"0"0,0 0 13 0 0,-6-4-40 0 0,-3 0-100 0 0,6 3-34 0 0,0 1 35 0 0,-4 0 149 0 0,2 0 18 0 0,0 1 48 0 0,-6 2 367 0 0,-4 3 332 0 0,9-3-578 0 0,-1 0-6 0 0,1 0-78 0 0,2-1-162 0 0,1 0-50 0 0,-12 6 547 0 0,1 0-58 0 0,1 2-60 0 0,1 0-61 0 0,1 1-60 0 0,1 1-63 0 0,-1 1-63 0 0,2 1-62 0 0,5-5-21 0 0,5-1-48 0 0,0-7-132 0 0,-1 0 0 0 0,1 0 0 0 0,0 0 0 0 0,0 0 0 0 0,-1-1-1 0 0,1 1 1 0 0,0 0 0 0 0,0-1 0 0 0,0 1 0 0 0,0 0 0 0 0,0-1 0 0 0,0 1-1 0 0,0-1 1 0 0,1 1-13 0 0,2 0 18 0 0,-1 0 0 0 0,1 0 0 0 0,0 0 0 0 0,0 0 0 0 0,0-1 0 0 0,0 0 0 0 0,0 0 0 0 0,0 0 0 0 0,1 0-18 0 0,4-2 4 0 0,-1 1 0 0 0,1-2 0 0 0,-1 1 0 0 0,0-1 0 0 0,1 0 0 0 0,-1-1 0 0 0,-1 0-4 0 0,2-1 16 0 0,-1 0 1 0 0,-1 0 0 0 0,1-1-1 0 0,-1 0 1 0 0,0 0 0 0 0,2-3-17 0 0,7-9 37 0 0,-3-1-38 0 0,10-22-102 0 0,-5-3-112 0 0,-1 0-87 0 0,5-16-202 0 0,-12 27 194 0 0,-6 18 202 0 0,1 1 47 0 0,5-18-93 0 0,-5 10 88 0 0,2-4 70 0 0,-4 13 45 0 0,2 0 39 0 0,-4 8 50 0 0,2-5-11 0 0,-2 6-40 0 0,-1-1 93 0 0,0 3-47 0 0,0 1 38 0 0,-1 0 42 0 0,0 2 48 0 0,0-1 53 0 0,-1 2 60 0 0,-2 4-303 0 0,0-1 0 0 0,0 1 1 0 0,0 0-1 0 0,1 0 1 0 0,-1 0-1 0 0,1 0 1 0 0,0 2-72 0 0,-9 28 260 0 0,6-16-160 0 0,-2 0-41 0 0,-7 23-52 0 0,-1 24 82 0 0,5 1 6 0 0,6-23-75 0 0,4-43-20 0 0,1 3-32 0 0,0 1 34 0 0,2 21 139 0 0,1-17-174 0 0,-1-2-87 0 0,1-1-114 0 0,-1-4 65 0 0,0 1-39 0 0,0-1-42 0 0,0 0-47 0 0,0-1-198 0 0,0-1 56 0 0,0 0 44 0 0,0 0 34 0 0,1 1-191 0 0,0 1-600 0 0</inkml:trace>
  <inkml:trace contextRef="#ctx0" brushRef="#br0" timeOffset="201201.827">22248 4666 10880 0 0,'0'0'248'0'0,"-1"0"-9"0"0,1 1-101 0 0,-1-1-66 0 0,-2 4-5 0 0,1-3 1 0 0,-8 9 118 0 0,0 1-61 0 0,3-3-56 0 0,1 0-1 0 0,0 1 0 0 0,-3 5-68 0 0,-3 12 164 0 0,7-8 33 0 0,3-3 50 0 0,3-1 95 0 0,1-4 20 0 0,1-2-49 0 0,2-1-46 0 0,1-1-40 0 0,1-1-39 0 0,1-1-33 0 0,9 0 64 0 0,-2-4-113 0 0,-1-1-46 0 0,-11 0-56 0 0,0 0 0 0 0,0 0 0 0 0,0 0 0 0 0,0 0-1 0 0,0 0 1 0 0,-1 0 0 0 0,1-1 0 0 0,0 0 0 0 0,-1 1 0 0 0,1-1 0 0 0,-1 0 0 0 0,2-2-4 0 0,0-1 60 0 0,0-1-33 0 0,3-6-62 0 0,-2-5-130 0 0,-2-9-235 0 0,-7 1-41 0 0,-4 10 202 0 0,-1 5 114 0 0,-2 2 97 0 0,6 6-1 0 0,1 0 1 0 0,0 0 0 0 0,-1 0 0 0 0,1 1 0 0 0,-1-1-1 0 0,-4 1 29 0 0,-7 2-38 0 0,10 1 48 0 0,4 1 52 0 0,1-3 38 0 0,10 8 75 0 0,1-3-39 0 0,14 3 38 0 0,-4-5-107 0 0,10-1-39 0 0,-8 0-26 0 0,-8-1 31 0 0,1-1 0 0 0,-1-1 0 0 0,1 0 0 0 0,-1-1 0 0 0,14-4-33 0 0,13-5 17 0 0,-19 4-14 0 0,0-3-63 0 0,0-1-56 0 0,-2-1-47 0 0,-5 1 12 0 0,-1-2-58 0 0,13-17-335 0 0,-25 27 480 0 0,10-13-250 0 0,-2 1-8 0 0,-6 6 51 0 0,1 0 1 0 0,-2 0-1 0 0,2-4 271 0 0,2-13-424 0 0,-6 15 277 0 0,0-1 36 0 0,-1 1 44 0 0,-1 0 49 0 0,-3-3 283 0 0,-4 3 94 0 0,6 9-295 0 0,1 1 1 0 0,0 0-1 0 0,-1 0 1 0 0,1 0-1 0 0,-1 0 1 0 0,0 0-1 0 0,1 0 1 0 0,-1 0-1 0 0,0 1 1 0 0,1-1-1 0 0,-1 1 0 0 0,0-1 1 0 0,0 1-1 0 0,0 0 1 0 0,0-1-1 0 0,1 1 1 0 0,-1 0-1 0 0,0 0 1 0 0,0 0-1 0 0,0 1 1 0 0,0-1-1 0 0,0 0-64 0 0,-7 4 278 0 0,0 1-35 0 0,6-2-200 0 0,0-1 0 0 0,0 1 0 0 0,0 0 0 0 0,0 1 0 0 0,1-1 0 0 0,-1 0 0 0 0,1 1 1 0 0,-2 2-44 0 0,1 0 54 0 0,0 1 0 0 0,1-1 0 0 0,0 1 1 0 0,0-1-1 0 0,0 2-54 0 0,-5 36 202 0 0,5-1-64 0 0,0-13-74 0 0,0 8 11 0 0,-1 0 41 0 0,-1 86 386 0 0,3-72-315 0 0,3-11-85 0 0,0-1-50 0 0,-1-21-9 0 0,3 11-32 0 0,0-3 19 0 0,-4-26-192 0 0,0 1 55 0 0,0 0 49 0 0,1-1 39 0 0,-1 3 66 0 0,2 2 194 0 0,-1-4-222 0 0,-1 0-63 0 0,1-1-22 0 0,-1 1-35 0 0,0-1-41 0 0,1 0-44 0 0,-1 0-69 0 0,1 0-62 0 0,-1 0-68 0 0,0 0-74 0 0,1 1-81 0 0,-1-1-85 0 0,1 0-91 0 0,-1 0-98 0 0,1 0-1029 0 0,-1-1-1047 0 0</inkml:trace>
  <inkml:trace contextRef="#ctx0" brushRef="#br0" timeOffset="201371.676">22533 4858 13016 0 0,'2'-13'381'0'0,"-2"13"-361"0"0,1-1-1 0 0,-1 1 1 0 0,1-1 0 0 0,-1 1 0 0 0,1 0-1 0 0,-1-1 1 0 0,1 1 0 0 0,-1 0-1 0 0,1 0 1 0 0,-1-1 0 0 0,1 1 0 0 0,-1 0-1 0 0,1 0 1 0 0,0 0 0 0 0,-1 0 0 0 0,1 0-1 0 0,0 0 1 0 0,-1 0 0 0 0,1 0-20 0 0,9-1 140 0 0,-8 1-124 0 0,91-6 48 0 0,-79 4-64 0 0,19 1 0 0 0,5 3 0 0 0,-22-1 0 0 0,0 0 0 0 0,5 2 0 0 0,-17-3-14 0 0,-1 1-34 0 0,0-1-35 0 0,-1 0-55 0 0,1 1-126 0 0,-2-1 85 0 0,0 0-34 0 0,1 0-96 0 0,-1 1-50 0 0,1-1-46 0 0,-1 0-39 0 0,1 0-133 0 0,0 1-39 0 0,0-1-160 0 0,0 1-431 0 0</inkml:trace>
  <inkml:trace contextRef="#ctx0" brushRef="#br0" timeOffset="201969.332">20543 5327 7856 0 0,'0'0'174'0'0,"0"-1"-2"0"0,1 1-73 0 0,0 0-47 0 0,2-3-4 0 0,-2 2 0 0 0,0 0 281 0 0,0 1-96 0 0,0-1-85 0 0,0 0-76 0 0,0 0-62 0 0,-1 1-39 0 0,2-2-125 0 0,-1 1 4 0 0,2-3-541 0 0,-3 3 555 0 0,1 1 54 0 0,0-1 69 0 0,0 0 91 0 0,-1 0 109 0 0,0 0-48 0 0,1 1 35 0 0,-1-1 226 0 0,0 1-153 0 0,1 0 33 0 0,-1-1 35 0 0,0 1 37 0 0,0 0 39 0 0,0-1 39 0 0,0 1 41 0 0,0 0 43 0 0,0 0 45 0 0,1 0 46 0 0,-1-1 47 0 0,0 1 50 0 0,0 0 50 0 0,0 0 54 0 0,0 2-564 0 0,1 0-54 0 0,0 0-46 0 0,0 0-35 0 0,1 1 6 0 0,-1 6 92 0 0,-3 3 69 0 0,-1 1-46 0 0,-1 8 64 0 0,-1 0-96 0 0,2 1-75 0 0,0-1-51 0 0,1-6-33 0 0,2-1 1 0 0,0 1-1 0 0,0 2-37 0 0,3 9 99 0 0,-1-19-89 0 0,0-4 10 0 0,-1 0 1 0 0,1 0-1 0 0,0 0 1 0 0,0 0-1 0 0,0 0 1 0 0,1 0-21 0 0,5 5 19 0 0,0-3-57 0 0,-1-2-76 0 0,-2-2-19 0 0,1 0-25 0 0,3 1-87 0 0,-3-1 2 0 0,0-2-52 0 0,0 0-117 0 0,-3 0 148 0 0,1 0-7 0 0,-1 0 88 0 0,-1 1 18 0 0,-1 0-12 0 0,1-1-48 0 0,-1 1-5 0 0,0-1-44 0 0,1 1-51 0 0,-1-1-55 0 0,0 1 2 0 0,0-1-48 0 0,0 1-44 0 0,1-1-38 0 0,-1 1-144 0 0,0-1-37 0 0,4-1-1509 0 0</inkml:trace>
  <inkml:trace contextRef="#ctx0" brushRef="#br0" timeOffset="202224.751">20787 5399 11200 0 0,'0'0'256'0'0,"0"0"34"0"0,0 0 20 0 0,0 0-40 0 0,0 0-95 0 0,0 0-37 0 0,0 0 148 0 0,0 0-17 0 0,0 0-53 0 0,0 1-46 0 0,0 0-39 0 0,-1 1 41 0 0,0 4 75 0 0,0-5-134 0 0,1 1 54 0 0,-1-1 130 0 0,1-1-99 0 0,0 1 39 0 0,-4 13 699 0 0,2 1-103 0 0,2-7-463 0 0,1 1-37 0 0,0-1-40 0 0,-1 0-44 0 0,1-2-83 0 0,0 0-32 0 0,-1 0-35 0 0,0-1-37 0 0,0-1 88 0 0,1 0-73 0 0,4 5-20 0 0,-5-8-31 0 0,6 7 82 0 0,-2-5-79 0 0,-2-2-11 0 0,2 3 10 0 0,0-1-62 0 0,0 0-62 0 0,1-1-63 0 0,-1-1-65 0 0,0-1-65 0 0,0-1-67 0 0,0-2-67 0 0,1 0-343 0 0,-4 3-29 0 0</inkml:trace>
  <inkml:trace contextRef="#ctx0" brushRef="#br0" timeOffset="202416.946">20858 5276 10736 0 0,'0'0'241'0'0,"0"0"38"0"0,0 0 13 0 0,0 0-26 0 0,1 0-156 0 0,1 2-67 0 0,7 5-96 0 0,-8-7-6 0 0,0 1 44 0 0,3 1 58 0 0,-2 0-87 0 0,-1-1-33 0 0,0 0-51 0 0,0 0-141 0 0,0-1 85 0 0,0 1-37 0 0,0-1-42 0 0,-1 1-40 0 0,2-1-411 0 0,-1 2-285 0 0,2-1-658 0 0</inkml:trace>
  <inkml:trace contextRef="#ctx0" brushRef="#br0" timeOffset="202728.572">21123 5373 11600 0 0,'0'0'264'0'0,"-1"0"34"0"0,-4 1-56 0 0,0 1-60 0 0,-1-1-51 0 0,1 1-45 0 0,-2 0-28 0 0,1 0-36 0 0,-15 4-36 0 0,9-3 74 0 0,6-1 28 0 0,0 0 53 0 0,-6 2 157 0 0,-6 4 57 0 0,2-2-11 0 0,5-2-43 0 0,8-2-204 0 0,0-1 0 0 0,0 0 0 0 0,0 1 0 0 0,0 0 1 0 0,0 0-1 0 0,-1 1-97 0 0,2-1 83 0 0,-1 0-1 0 0,1-1 1 0 0,0 1 0 0 0,-1-1 0 0 0,0 0-1 0 0,1 1 1 0 0,-1-1 0 0 0,0 0-83 0 0,-5 2 200 0 0,-1 6 47 0 0,-2 1 74 0 0,6-1-149 0 0,4-1-66 0 0,4-4-71 0 0,0-2-86 0 0,6 3-79 0 0,1-7 7 0 0,1 0-47 0 0,-9 2 139 0 0,-1 0 0 0 0,1 0 1 0 0,-1 0-1 0 0,1-1 0 0 0,0 1 0 0 0,-1 0 0 0 0,1-1 0 0 0,-1 0 0 0 0,0 1 1 0 0,1-1 30 0 0,13-4-212 0 0,-4 2 58 0 0,-5 0 89 0 0,-5 3 51 0 0,0-1 1 0 0,0 1-1 0 0,0 0 1 0 0,1-1-1 0 0,-1 1 0 0 0,0 0 1 0 0,0 0-1 0 0,0 0 1 0 0,1 0-1 0 0,-1 0 1 0 0,1 0 13 0 0,8 0-60 0 0,-6 2-35 0 0,1 6 66 0 0,0 4 81 0 0,-4-7 25 0 0,0 0 1 0 0,0 1-1 0 0,0-1 1 0 0,0 1-1 0 0,-1-1 1 0 0,0 1-1 0 0,0-1 1 0 0,-1 1-1 0 0,1-1 1 0 0,-2 4-78 0 0,0 8 201 0 0,-4 27 294 0 0,2-14-189 0 0,-3 6-13 0 0,1-2-61 0 0,2-16-110 0 0,0-3-28 0 0,3-5-69 0 0,1-8-139 0 0,0-1 51 0 0,0 0 44 0 0,0 0 35 0 0,-1 1 38 0 0,0 4 258 0 0,1-4-282 0 0,-1 0-91 0 0,1-1-13 0 0,0 0-36 0 0,0 0-38 0 0,0 0-43 0 0,0 0-138 0 0,-1 0-93 0 0,1 1-103 0 0,0-1-112 0 0,0-1 23 0 0</inkml:trace>
  <inkml:trace contextRef="#ctx0" brushRef="#br0" timeOffset="203170.322">21223 5205 12552 0 0,'0'0'281'0'0,"0"0"40"0"0,0 0 23 0 0,0 0-141 0 0,0 0-96 0 0,-1 1-9 0 0,-1 8-22 0 0,1-5 16 0 0,0 15 485 0 0,-1 0-1 0 0,-1 6-576 0 0,-2 8 539 0 0,3-1-49 0 0,1-10-208 0 0,0 1-78 0 0,-2 0-66 0 0,0-1-51 0 0,0 5-30 0 0,-1 34 6 0 0,2-33-55 0 0,2-20 6 0 0,-1 0 0 0 0,1 0-1 0 0,0 0 1 0 0,1-1-1 0 0,0 2-13 0 0,0 13 71 0 0,-1-14-28 0 0,3-5-22 0 0,-3-3 11 0 0,0 0-80 0 0,0 0-44 0 0,1-2-56 0 0,0 0 50 0 0,0 0 29 0 0,2-2 13 0 0,-1 2 2 0 0,-1 1-13 0 0,5-12-390 0 0,-2 5 212 0 0,0 0 38 0 0,2-8-118 0 0,-2 6 59 0 0,0 1 0 0 0,0 0 1 0 0,2-2 265 0 0,0 0-187 0 0,-1 1 44 0 0,7-12-278 0 0,2 3 77 0 0,-3 6 178 0 0,0 2 67 0 0,-5 4 77 0 0,3-1 208 0 0,-2 6 92 0 0,-2 4-10 0 0,1 4 176 0 0,-2 7 90 0 0,-1-3-218 0 0,-2-1-99 0 0,0-1-58 0 0,0-2-82 0 0,0-1-59 0 0,2 25 354 0 0,-2 1-104 0 0,0 5-69 0 0,3-3-87 0 0,-4-33-287 0 0,1 1 57 0 0,-1 0 49 0 0,0-1 43 0 0,0 1 42 0 0,0 0 38 0 0,1 0 98 0 0,0 3 292 0 0,-1-3-343 0 0,0 0-43 0 0,0 0-55 0 0,0 0-57 0 0,1 0-68 0 0,-1-1-78 0 0,0 1-54 0 0,0 0-79 0 0,0-1-85 0 0,0 0-95 0 0,0 1-102 0 0,0-1-108 0 0,0 0-118 0 0,0 0-123 0 0,0 0-1064 0 0,0 0-1160 0 0</inkml:trace>
  <inkml:trace contextRef="#ctx0" brushRef="#br0" timeOffset="203450.163">21517 5327 13016 0 0,'0'0'297'0'0,"0"0"39"0"0,0 0 17 0 0,0 0-145 0 0,0 0-100 0 0,0 0-28 0 0,0 0-41 0 0,0 9-36 0 0,0 2 10 0 0,1-1 69 0 0,-1 1 60 0 0,1 0 50 0 0,0 7 206 0 0,0 9 319 0 0,-1-3 65 0 0,1-1-127 0 0,1 1-123 0 0,0-1-122 0 0,1 1-121 0 0,0-1-117 0 0,0 0-117 0 0,1 0-113 0 0,-3-20-102 0 0,-1 5-73 0 0,-1-6 128 0 0,1 0-46 0 0,0 0-94 0 0,-1 0-105 0 0,1-1 129 0 0,-1-1-36 0 0,1 1-38 0 0,0 0-42 0 0,0-1-72 0 0,0 1-61 0 0,-1-1-52 0 0,1 0-46 0 0,0 0-166 0 0,0 0-45 0 0,0 0-200 0 0,0 0-539 0 0</inkml:trace>
  <inkml:trace contextRef="#ctx0" brushRef="#br0" timeOffset="203624.073">21450 5424 14152 0 0,'1'0'414'0'0,"2"1"-198"0"0,1-1-62 0 0,0 1-50 0 0,0-1-41 0 0,2-1-24 0 0,4 3-45 0 0,0-1 39 0 0,1-1 52 0 0,10 2 133 0 0,6 1-43 0 0,1-1-50 0 0,4 0-49 0 0,-1 2-76 0 0,-13-1 0 0 0,-3 0-26 0 0,0 0-72 0 0,2 3-10 0 0</inkml:trace>
  <inkml:trace contextRef="#ctx0" brushRef="#br0" timeOffset="203845.647">22007 5322 13760 0 0,'0'0'400'0'0,"0"0"-141"0"0,0 0-118 0 0,0 1-28 0 0,-1 1-63 0 0,-3 8-59 0 0,3-7 57 0 0,-4 8 353 0 0,4-10-330 0 0,1 1-1 0 0,-1-1 1 0 0,0 1 0 0 0,1-1-1 0 0,-1 1 1 0 0,1-1-1 0 0,-1 1 1 0 0,1-1-1 0 0,0 1 1 0 0,0 1-71 0 0,0 7 649 0 0,-1 1-71 0 0,1 0-65 0 0,0 0-62 0 0,0 1-37 0 0,-1 0-59 0 0,1-1-55 0 0,0 1-48 0 0,0 6 45 0 0,1-1-83 0 0,0 1-65 0 0,2-2-49 0 0,-2 8-31 0 0,-1-16-57 0 0,0 0-52 0 0,1-2-31 0 0,0 0-43 0 0,0-4 87 0 0,-1 0-97 0 0,0-1-87 0 0,0 0 59 0 0,0-1-35 0 0,0 2-214 0 0,0-2 154 0 0,0 1-32 0 0,0-1-37 0 0,0 1-36 0 0,0-1-41 0 0,0 1-41 0 0,0-1-105 0 0,0 1-59 0 0,0-1-60 0 0,0 1-64 0 0,0-1-462 0 0,0 1-33 0 0,0-1-2547 0 0</inkml:trace>
  <inkml:trace contextRef="#ctx0" brushRef="#br0" timeOffset="204126.286">22077 5225 13472 0 0,'0'-1'118'0'0,"1"0"-94"0"0,1-3-109 0 0,-2 3 105 0 0,0-1 72 0 0,1 1 60 0 0,-1 0 86 0 0,-1 0 102 0 0,1 0 118 0 0,-2-1-344 0 0,0 2-46 0 0,-1 2-25 0 0,-1 2-55 0 0,3-4 34 0 0,-7 12 54 0 0,3-1-65 0 0,2 1-70 0 0,1 1-75 0 0,0-4 0 0 0,-1 0-26 0 0</inkml:trace>
  <inkml:trace contextRef="#ctx0" brushRef="#br0" timeOffset="204391.796">22193 5430 10656 0 0,'0'0'241'0'0,"0"2"38"0"0,-2 2-106 0 0,1 0-34 0 0,-2 5 54 0 0,-2 1-69 0 0,-2 5-29 0 0,3-8-41 0 0,1 1 34 0 0,-1 1 111 0 0,0-1 69 0 0,3-4-91 0 0,0 0 33 0 0,-3 8 394 0 0,4-9-415 0 0,-1 0 1 0 0,0 0 0 0 0,0 0 0 0 0,0 0 0 0 0,0 0 0 0 0,-1 0 0 0 0,0 1-190 0 0,2-4 453 0 0,0 5 83 0 0,0-5 350 0 0,1-2-461 0 0,-1-1-46 0 0,0 1-165 0 0,1 0-40 0 0,-1-1-12 0 0,0 0-108 0 0,1 2-73 0 0,-1 0-34 0 0,0 0-36 0 0,0 1-39 0 0,10-25 10 0 0,12-14-164 0 0,-12 24 186 0 0,13-11-73 0 0,-21 24 157 0 0,0 0 1 0 0,-1 1 0 0 0,1-1 0 0 0,0 1 0 0 0,0 0 0 0 0,1 0-1 0 0,-1 0 1 0 0,0 0 0 0 0,0 0 0 0 0,0 0 0 0 0,1 0-1 0 0,0 0 12 0 0,4 0-60 0 0,-2-2 39 0 0,-5 3 21 0 0,1-1-1 0 0,0 1 1 0 0,-1 0-1 0 0,1 0 1 0 0,-1-1 0 0 0,1 1-1 0 0,0 0 1 0 0,-1 0 0 0 0,1 0-1 0 0,0-1 1 0 0,-1 1 0 0 0,1 0-1 0 0,0 0 1 0 0,-1 0 0 0 0,1 0-1 0 0,0 0 1 0 0,-1 1 0 0 0,1-1-1 0 0,0 0 1 0 0,-1 0 0 0 0,1 0-1 0 0,-1 1 1 0 0,1-1 0 0 0,0 0-1 0 0,-1 0 1 0 0,1 1 0 0 0,8 3 4 0 0,-2 0 90 0 0,-1 1 43 0 0,-5-3-88 0 0,0 0 0 0 0,1 0 0 0 0,-1 0 0 0 0,0 0 0 0 0,0 0 0 0 0,0 0 0 0 0,0 0-1 0 0,0 1-48 0 0,2 6 119 0 0,-1 1-34 0 0,2 9 11 0 0,3 11-33 0 0,-6-24-165 0 0,0-1 71 0 0,1 0 55 0 0,-1 1 42 0 0,4 12 247 0 0,-3-10-222 0 0,1 0-91 0 0,-2-4-56 0 0,1 0-46 0 0,-1-1-24 0 0,1 0-40 0 0,0 0-46 0 0,-1 0-49 0 0,1 0-53 0 0,0 0-56 0 0,1-1-62 0 0,-1 1-64 0 0,-2-3 104 0 0,1 1-57 0 0,-1-1-50 0 0,1 0-44 0 0,0 1-158 0 0,-1-1-44 0 0,1 1-191 0 0,0 0-515 0 0</inkml:trace>
  <inkml:trace contextRef="#ctx0" brushRef="#br0" timeOffset="-212890.841">20922 6104 6992 0 0,'0'0'157'0'0,"0"0"19"0"0,-1-1-60 0 0,-2-1-21 0 0,-2-4 55 0 0,2 4-244 0 0,1 0 46 0 0,1 0 41 0 0,-1 1 38 0 0,0-2 76 0 0,0 1 62 0 0,1 0 46 0 0,0 0 33 0 0,-3-3 677 0 0,2 3-671 0 0,0 1-64 0 0,1 0 375 0 0,1 1-353 0 0,0 0-34 0 0,0 0 88 0 0,0-1-104 0 0,-1 1-87 0 0,1 0-75 0 0,0-1-56 0 0,-1 0-133 0 0,1 0 143 0 0,0 1 67 0 0,-1 0 34 0 0,1-1 41 0 0,0 1 48 0 0,0 0 59 0 0,0 0 63 0 0,0 0 71 0 0,0 0 77 0 0,0 0 84 0 0,0 0 91 0 0,0 0 99 0 0,0 0 104 0 0,4 4-741 0 0,-1-1-1 0 0,0 1 1 0 0,0 0 0 0 0,-1 0-1 0 0,1 2-50 0 0,12 24 198 0 0,-4-7-83 0 0,2-2-35 0 0,2 1-67 0 0,-9-14-6 0 0,0 1 1 0 0,0 0 0 0 0,1-1 0 0 0,4 3-8 0 0,15 8 50 0 0,-20-16-26 0 0,0 0 1 0 0,1-1-1 0 0,-1 1 1 0 0,4-1-25 0 0,-9-1 4 0 0,2-1-9 0 0,5 0 72 0 0,0-2 19 0 0,4-8 118 0 0,3-10 177 0 0,-12 14-276 0 0,-2 4-54 0 0,0 0 0 0 0,-1 0-1 0 0,1 0 1 0 0,-1 0 0 0 0,1 0 0 0 0,-1 0-1 0 0,0 0 1 0 0,0 0 0 0 0,0 0 0 0 0,0 0-1 0 0,0-2-50 0 0,0-1 89 0 0,0 0-35 0 0,1-10 127 0 0,-2 1-53 0 0,2-6-17 0 0,2-1-61 0 0,2-4 54 0 0,2-8 13 0 0,2 4-30 0 0,-7 23-59 0 0,-1 0 0 0 0,1-1 0 0 0,0 1 0 0 0,0 0-1 0 0,1 0 1 0 0,0 1 0 0 0,0-1 0 0 0,0 1 0 0 0,1-1 0 0 0,0 1 0 0 0,0 0-1 0 0,2-2-27 0 0,1 4 0 0 0,-2 0-21 0 0,-4 2-80 0 0,0 1-77 0 0,1 0 34 0 0,0 1-60 0 0,1-1 69 0 0,3 3-63 0 0,-4-2 75 0 0,-1 0-19 0 0,1 0-57 0 0,-1-1-68 0 0,1 1-82 0 0,-1 0 42 0 0,0 0-53 0 0,-1-1-57 0 0,1 1-64 0 0,0 0-66 0 0,0-1-72 0 0,0 1-78 0 0,-1 0-80 0 0,1-1-1268 0 0,0 1-1155 0 0</inkml:trace>
  <inkml:trace contextRef="#ctx0" brushRef="#br0" timeOffset="-212376.302">21412 5942 8536 0 0,'0'0'249'0'0,"0"0"-1"0"0,0 0-177 0 0,-1-1-38 0 0,-5-1-37 0 0,3 2 27 0 0,-8 0 93 0 0,1 2 69 0 0,0 1 54 0 0,-1 1 41 0 0,-7 2 296 0 0,15-5-447 0 0,0 0 0 0 0,0 0 0 0 0,0 0 0 0 0,1 1 0 0 0,-1-1 0 0 0,1 1-1 0 0,-2 1-128 0 0,-2 2 357 0 0,0 0-1 0 0,1 0 0 0 0,-1 1 1 0 0,0 1-357 0 0,-2 3 496 0 0,1 2-80 0 0,0 0-73 0 0,1 1-65 0 0,0 4-19 0 0,1-1-69 0 0,2 9-6 0 0,4 0-81 0 0,-1-23-96 0 0,4 6 4 0 0,-2-7-8 0 0,9 11 56 0 0,-10-11-56 0 0,0 0 0 0 0,0-1 0 0 0,1 1 0 0 0,-1 0 0 0 0,0-1 0 0 0,1 1 0 0 0,-1-1 0 0 0,0 1-1 0 0,1-1 1 0 0,-1 0 0 0 0,1 0 0 0 0,0 0-3 0 0,16-2 45 0 0,-7-2 32 0 0,-8 3-42 0 0,-1 0-26 0 0,0 0 1 0 0,-1 0 0 0 0,1 0-1 0 0,0 0 1 0 0,-1-1 0 0 0,1 1-1 0 0,-1-1 1 0 0,1 1-1 0 0,-1-1 1 0 0,0 0 0 0 0,0 1-1 0 0,0-1 1 0 0,1-1-10 0 0,0 0 2 0 0,-1 0 0 0 0,1 0 0 0 0,0-1 0 0 0,-1 1 0 0 0,0-1 0 0 0,0 1 0 0 0,0-4-2 0 0,4-12 19 0 0,0-1 26 0 0,7-23-45 0 0,-9 37 0 0 0,-3 5 18 0 0,0 1 1 0 0,1-1-1 0 0,-1 0 1 0 0,1 1-1 0 0,-1-1 1 0 0,0 0-1 0 0,1 1 1 0 0,-1-1-1 0 0,1 0 1 0 0,0 1-1 0 0,-1-1 1 0 0,1 1-1 0 0,-1-1 1 0 0,1 1 0 0 0,0-1-1 0 0,-1 1 1 0 0,1-1-1 0 0,0 1 1 0 0,0 0-1 0 0,-1-1 1 0 0,1 1-1 0 0,0 0 1 0 0,0 0-1 0 0,0 0 1 0 0,-1 0-1 0 0,1 0 1 0 0,0-1-1 0 0,0 1 1 0 0,0 0 0 0 0,-1 1-1 0 0,1-1 1 0 0,0 0-1 0 0,0 0 1 0 0,0 0-1 0 0,0 1-18 0 0,8 5 255 0 0,-1 2-72 0 0,-2 1-35 0 0,-2-1-46 0 0,-1-2-55 0 0,7 21 87 0 0,-3-4 2 0 0,3 20-136 0 0,2-5 10 0 0,-11-36-241 0 0,0-1 85 0 0,-1 0 73 0 0,1 1 63 0 0,0-1 47 0 0,-1-1 37 0 0,1 1 40 0 0,2 1 429 0 0,-3-1-444 0 0,1-1-48 0 0,0 1-84 0 0,-1-1-34 0 0,0 0-40 0 0,1 0-44 0 0,-1 1-47 0 0,0-1-53 0 0,0 0-57 0 0,1 0-60 0 0,-1 1-65 0 0,0-1-69 0 0,0 1-73 0 0,0-1-78 0 0,0 1-81 0 0,0-1-86 0 0,0 1-91 0 0,0-1-1045 0 0,0 0-1106 0 0</inkml:trace>
  <inkml:trace contextRef="#ctx0" brushRef="#br0" timeOffset="-211992.794">21750 5924 9760 0 0,'0'0'222'0'0,"0"0"-49"0"0,-1 1-57 0 0,-1-1-14 0 0,-4 2 8 0 0,4-1-19 0 0,0-1 65 0 0,-3 1-203 0 0,-1 1 35 0 0,-5 1 84 0 0,-1 1 115 0 0,0 0 99 0 0,-2 1 167 0 0,0 1 92 0 0,-3 2 194 0 0,-6 4 442 0 0,4 2-248 0 0,5 5-85 0 0,5 3-114 0 0,6-11-420 0 0,3 0-40 0 0,-1-1-117 0 0,1-6-91 0 0,0-1 1 0 0,0 1-1 0 0,0-1 1 0 0,1 0 0 0 0,-1 1-1 0 0,1-1 1 0 0,0 0-1 0 0,0 3-66 0 0,1 0 90 0 0,6 14 182 0 0,-7-17-237 0 0,0-1 0 0 0,1 1 0 0 0,-1 0 0 0 0,1-1 1 0 0,-1 1-1 0 0,1-1 0 0 0,0 1 0 0 0,0-1 0 0 0,0 0 0 0 0,1 0 1 0 0,-1 0-1 0 0,0 0 0 0 0,1 0 0 0 0,0 0 0 0 0,0 0-35 0 0,15 6 156 0 0,-1-2-50 0 0,1-2-44 0 0,2-3-38 0 0,-12-1-57 0 0,14-2 78 0 0,-12 0-65 0 0,-1 0-70 0 0,0 0-100 0 0,-4 1 29 0 0,-1-1-46 0 0,1 1-51 0 0,-1-1-57 0 0,1 0-62 0 0,-1 0-67 0 0,0 0-73 0 0,-1 0-78 0 0,4-4-750 0 0</inkml:trace>
  <inkml:trace contextRef="#ctx0" brushRef="#br0" timeOffset="-211453.219">21947 5954 8696 0 0,'0'0'197'0'0,"0"0"24"0"0,0 0 18 0 0,-2 0-55 0 0,-3 3-121 0 0,1 1-28 0 0,0 0 66 0 0,0 0 59 0 0,1 1 51 0 0,-2 1 101 0 0,2 0 51 0 0,-2 2 124 0 0,-1 4 304 0 0,1 1 8 0 0,2-4-297 0 0,1-2-120 0 0,0 0-46 0 0,1-1-101 0 0,0-1-48 0 0,-1 1-55 0 0,2-1-61 0 0,-2 17 475 0 0,4 0-94 0 0,5 3-3 0 0,-6-21-378 0 0,1-1 0 0 0,0 1 0 0 0,0-1 0 0 0,0 0 0 0 0,0 1 0 0 0,0-1 0 0 0,1 0 0 0 0,0 1-71 0 0,11 5 265 0 0,0-5-59 0 0,1-4-50 0 0,-1-4-39 0 0,9-8 12 0 0,4-10 9 0 0,-11 2-86 0 0,-1-13-52 0 0,-4 7 1 0 0,-1 8-50 0 0,-7 14 15 0 0,-1 0-1 0 0,1 0 1 0 0,-1 0-1 0 0,-1 0 1 0 0,1-1-1 0 0,0-1 35 0 0,0 1-27 0 0,3-13-54 0 0,4 1-48 0 0,-8 16 169 0 0,-1 1 43 0 0,0 0 19 0 0,-5 6 96 0 0,1 10-47 0 0,3-9-56 0 0,-7 23 201 0 0,7-24-241 0 0,1 0 1 0 0,0 0-1 0 0,-1 0 1 0 0,2 5-56 0 0,-1-8 16 0 0,1 0 1 0 0,-1 0-1 0 0,1 1 0 0 0,0-1 1 0 0,0 0-1 0 0,0 0 1 0 0,0 0-1 0 0,1 0 1 0 0,0 0-17 0 0,-1-1 5 0 0,0 0 0 0 0,0-1 0 0 0,1 1 0 0 0,-1 0 0 0 0,1-1 0 0 0,-1 1 0 0 0,1-1 0 0 0,0 0 0 0 0,-1 1 0 0 0,1-1 0 0 0,0 0 0 0 0,0 0 0 0 0,0 0 0 0 0,1 0-5 0 0,34 11 83 0 0,-24-9-112 0 0,1-1-63 0 0,-13-2-73 0 0,0 0 37 0 0,2 0-29 0 0,-1 1 107 0 0,-1-1 55 0 0,5 0 168 0 0,-4-1-140 0 0,1 1-99 0 0,-2 0-23 0 0,0 0-44 0 0,1 0-111 0 0,0 0-96 0 0,-1 0-110 0 0,1 0-123 0 0,-1 0 236 0 0,0 0-36 0 0,-1 0-38 0 0,1 0-38 0 0,0 0-42 0 0,0 0-42 0 0,0 0-44 0 0,0 0-47 0 0,2 0-1505 0 0,3 0-1204 0 0</inkml:trace>
  <inkml:trace contextRef="#ctx0" brushRef="#br0" timeOffset="-210914.36">22351 5922 9880 0 0,'0'0'290'0'0,"0"0"-3"0"0,0 0-140 0 0,-1 0 70 0 0,1 0-88 0 0,0 0-57 0 0,-2 2 7 0 0,0-1-12 0 0,-4 4 289 0 0,-4 3 225 0 0,7-6-344 0 0,0 0 1 0 0,0 1-1 0 0,0 0 0 0 0,1 0 0 0 0,-1 0 1 0 0,0 2-238 0 0,-2 4 471 0 0,1 3 68 0 0,-1-1-44 0 0,0 2 52 0 0,0 1-49 0 0,4-11-370 0 0,0 0-1 0 0,1 1 1 0 0,-1-1-1 0 0,1 1 1 0 0,0-1-1 0 0,0 1 0 0 0,0 1-127 0 0,4 16 417 0 0,4-2-107 0 0,2-3-86 0 0,3-2-64 0 0,-10-12-142 0 0,0 0 1 0 0,0 0 0 0 0,0 0-1 0 0,0-1 1 0 0,0 1 0 0 0,0-1-1 0 0,1 0 1 0 0,-1 0 0 0 0,0 0 0 0 0,1 0-1 0 0,-1 0 1 0 0,1-1 0 0 0,-1 0-1 0 0,1 0 1 0 0,-1 0 0 0 0,1 0-1 0 0,-1 0 1 0 0,1-1 0 0 0,-1 1-1 0 0,1-1 1 0 0,-1 0 0 0 0,1 0-19 0 0,1-1 22 0 0,1 1-1 0 0,-1-1 1 0 0,1-1 0 0 0,-1 1 0 0 0,0-1-1 0 0,0 0 1 0 0,0 0 0 0 0,0-1 0 0 0,0 1 0 0 0,-1-1-1 0 0,0 0 1 0 0,0 0 0 0 0,2-3-22 0 0,-2 2 20 0 0,0-1 0 0 0,0 0 0 0 0,-1 0-1 0 0,2-3-19 0 0,10-25-7 0 0,-6 11-54 0 0,-3 4-53 0 0,-1-2-80 0 0,-3 15 186 0 0,3-7-91 0 0,-2 7 6 0 0,-3 14 53 0 0,-4 15 40 0 0,-1 17 57 0 0,5-35-44 0 0,0 1-1 0 0,0-1 1 0 0,1 1-1 0 0,0 0 1 0 0,1 4-13 0 0,-1-7 1 0 0,0 0 0 0 0,0-1 1 0 0,0 0-1 0 0,0 1 0 0 0,0-1 0 0 0,0 0 0 0 0,2 3-1 0 0,8 8-28 0 0,7 3 88 0 0,-8-9-68 0 0,1-3-77 0 0,-3-2-34 0 0,2-2-63 0 0,-8 0 42 0 0,2 0 62 0 0,-1 0 44 0 0,-1 0-24 0 0,0 0-42 0 0,0 0-70 0 0,0 0-39 0 0,0 0-75 0 0,0 0-86 0 0,0 0-98 0 0,-1 0 70 0 0,0 0-58 0 0,0-1-52 0 0,0 1-45 0 0,1 0-162 0 0,-1 0-44 0 0,1-1-196 0 0,1 1-526 0 0,-3 0 1476 0 0</inkml:trace>
  <inkml:trace contextRef="#ctx0" brushRef="#br0" timeOffset="-210262.988">22779 5865 10448 0 0,'0'0'233'0'0,"0"0"-53"0"0,0 0-36 0 0,-1 1 55 0 0,-1 1-63 0 0,-3 2-50 0 0,4-2-15 0 0,-12 18 12 0 0,5-5 20 0 0,1-3 28 0 0,1 0 52 0 0,2-1 18 0 0,0 0 50 0 0,0 0 57 0 0,1 0 64 0 0,1-2-109 0 0,-1 0 44 0 0,-1 6 252 0 0,1 0 104 0 0,1 0-87 0 0,1 20 902 0 0,1-24-1088 0 0,0 0-72 0 0,0-3-123 0 0,0-6-66 0 0,0-2-10 0 0,0 0-39 0 0,0 0-9 0 0,0 0 15 0 0,0 0-11 0 0,0 0-10 0 0,0 0-1 0 0,0 0 0 0 0,0-1 37 0 0,2-1-46 0 0,5-6 3 0 0,-5 4-57 0 0,0 1 1 0 0,0-1-1 0 0,0 0 1 0 0,0 0 0 0 0,-1 0-1 0 0,0 0 1 0 0,1-1-1 0 0,-1 0-1 0 0,7-19-18 0 0,-1 9-38 0 0,0 0-43 0 0,3-3-61 0 0,7-9-131 0 0,-12 21 195 0 0,1-1 0 0 0,-1 1-1 0 0,1 0 1 0 0,0 0 0 0 0,1 0 96 0 0,7-4-123 0 0,1 2 35 0 0,-1 5-21 0 0,-4 5 76 0 0,-3 5 60 0 0,-2 4 46 0 0,-3-3 19 0 0,0 1 0 0 0,-1-1 0 0 0,-1 0 0 0 0,1 0 0 0 0,-2 4-92 0 0,1-8 39 0 0,0 37 202 0 0,0-12-1 0 0,0-15-71 0 0,0 0 46 0 0,0-13-95 0 0,0-1-1 0 0,0 0-6 0 0,0 0-1 0 0,0 0 0 0 0,0 0-5 0 0,0 0-23 0 0,0 0-11 0 0,0 0-1 0 0,2-3 5 0 0,2-8-44 0 0,-3 9-4 0 0,7-18 45 0 0,-1 2-61 0 0,1 2-73 0 0,15-19-161 0 0,-17 27 126 0 0,1 0 0 0 0,0 1 0 0 0,0 0 1 0 0,1 0-1 0 0,4-3 95 0 0,13-5-168 0 0,-11 11 35 0 0,0 7 54 0 0,-2 2 70 0 0,-3 2 86 0 0,-7-2-30 0 0,1-1 0 0 0,-1 1-1 0 0,0-1 1 0 0,0 1 0 0 0,-1 0 0 0 0,1 0 0 0 0,-1-1-1 0 0,0 1 1 0 0,-1 0-47 0 0,4 47 367 0 0,-3-17-178 0 0,0-8-63 0 0,-2-20-103 0 0,1-1 0 0 0,0 0 0 0 0,1 0 0 0 0,0 0 0 0 0,-1 0 0 0 0,2 1 0 0 0,-1-1 0 0 0,2 2-23 0 0,-3-6-62 0 0,1 0 51 0 0,1 7 181 0 0,-2-7-203 0 0,1-1-27 0 0,-1 1-36 0 0,0-1-41 0 0,0 0-49 0 0,1 0-54 0 0,-1 1-59 0 0,0-2 0 0 0,0 0-48 0 0,1 0-46 0 0,-1 0-39 0 0,0 1-284 0 0,0-1-66 0 0,0 0-53 0 0,0 0-38 0 0,0 0-330 0 0,0 0-34 0 0,0 0-2593 0 0</inkml:trace>
  <inkml:trace contextRef="#ctx0" brushRef="#br0" timeOffset="-206543.962">18862 6856 3392 0 0,'0'0'76'0'0,"0"0"16"0"0,0 0 4 0 0,1-1-31 0 0,-1 0-34 0 0,5-9-31 0 0,-4 5 882 0 0,0 0-42 0 0,-1 1-41 0 0,0 0-41 0 0,-1 1-39 0 0,0 0-40 0 0,-1 1-38 0 0,0 0-37 0 0,0 0-38 0 0,-1 1-36 0 0,1 0-35 0 0,-1 1-35 0 0,0 0-34 0 0,0 0-34 0 0,-2 1 295 0 0,-3 2 9 0 0,0 2-104 0 0,2 1-96 0 0,1 1-86 0 0,0 1-75 0 0,1 1-66 0 0,0-1-57 0 0,0 1-47 0 0,-1 3 8 0 0,0-2-48 0 0,-15 32 542 0 0,11-20-372 0 0,1 0-33 0 0,-6 15 98 0 0,7-18-232 0 0,-2-2-40 0 0,-8 17 79 0 0,0-1-47 0 0,-30 68 121 0 0,39-81-144 0 0,-6 13 57 0 0,14-32-101 0 0,1 2 12 0 0,2 4 55 0 0,1 0 52 0 0,-1-3 47 0 0,2-1-429 0 0,0 0 81 0 0,1-1 73 0 0,0 0 61 0 0,2 0 88 0 0,1 0 75 0 0,22-1 564 0 0,-18-1-503 0 0,-7-1-175 0 0,-1 0-34 0 0,1 0-41 0 0,0 0-47 0 0,-1 0-51 0 0,1 0-58 0 0,0 0-64 0 0,-1 0-68 0 0,1-1-77 0 0,-1 1-80 0 0,0-1-86 0 0,0 1-94 0 0,0-1-98 0 0,0 0-104 0 0,0 1-109 0 0,0-1-117 0 0,-1 1-1307 0 0,3-1-1351 0 0</inkml:trace>
  <inkml:trace contextRef="#ctx0" brushRef="#br0" timeOffset="-206059.849">18769 6887 9256 0 0,'0'0'266'0'0,"0"0"1"0"0,-1 0-195 0 0,0 1-39 0 0,-9 7-33 0 0,6-5 29 0 0,1-1 97 0 0,2-1 14 0 0,-1 0-48 0 0,0 1-26 0 0,0 0-59 0 0,-4 2-50 0 0,4-2 60 0 0,0-1 39 0 0,0 1 31 0 0,0-1 46 0 0,1 1 53 0 0,0-1 62 0 0,-1 0 12 0 0,2 1 54 0 0,-1-1 57 0 0,0 0 64 0 0,0 1 67 0 0,1-1 72 0 0,0 0 78 0 0,0 0 82 0 0,0-1-568 0 0,1-1-51 0 0,2-1-28 0 0,1-1-13 0 0,0 0 52 0 0,12-13 353 0 0,9-8 187 0 0,-9 7-202 0 0,-7 8-113 0 0,1 1-91 0 0,0 0-73 0 0,0 0-56 0 0,8-6 29 0 0,-17 13-76 0 0,1-1 49 0 0,2 1-7 0 0,2 1 24 0 0,1-2-63 0 0,-1 4-6 0 0,-3-1-55 0 0,-1 0 0 0 0,1 1 0 0 0,-1-1 0 0 0,0 1 0 0 0,1 0 0 0 0,-1 0 0 0 0,0 0-1 0 0,0 0 1 0 0,0 1-26 0 0,6 11 76 0 0,-3-3-104 0 0,-3-1-113 0 0,-1-8 104 0 0,-1 0 66 0 0,1 0-35 0 0,-1 0-34 0 0,0 0-35 0 0,0 0-34 0 0,0 1-34 0 0,1-1-34 0 0,-1 1-34 0 0,0-1-33 0 0,-1 1-33 0 0,1-1-34 0 0,0 1-32 0 0,0 2-442 0 0,-1-1-129 0 0,-2 4-270 0 0</inkml:trace>
  <inkml:trace contextRef="#ctx0" brushRef="#br0" timeOffset="-199761.052">18442 7575 7600 0 0,'0'0'166'0'0,"0"0"29"0"0,0 0 14 0 0,0 0 37 0 0,0 0 103 0 0,0 0 47 0 0,0 0 11 0 0,0 0 27 0 0,0 0 113 0 0,0 1-266 0 0,0-1-62 0 0,0 0-52 0 0,0 0-46 0 0,0 1-29 0 0,0 0-36 0 0,-2 3 73 0 0,2-2 9 0 0,-3 7 436 0 0,1-1-91 0 0,0 1-81 0 0,0 0-73 0 0,1 0-62 0 0,0 0-53 0 0,1 0-44 0 0,-1 0-33 0 0,-3 32 343 0 0,1-26-275 0 0,-3 18 162 0 0,5-15-213 0 0,1-15-106 0 0,0-2-23 0 0,-3 0-28 0 0,1 3 44 0 0,-2 5 62 0 0,3-8 17 0 0,1-1-6 0 0,0 0-8 0 0,0 0-33 0 0,0 0-98 0 0,1-1 28 0 0,-1-1 1 0 0,0 0 0 0 0,1 1 0 0 0,0-1 0 0 0,-1 0-1 0 0,1 1 1 0 0,0-1 0 0 0,0 1 0 0 0,-1-1 0 0 0,1 1 0 0 0,0 0-1 0 0,1-1 1 0 0,-1 1-4 0 0,6-7-40 0 0,1 0-63 0 0,-6 7 95 0 0,0-1 0 0 0,0 1 0 0 0,1 0 0 0 0,-1 0-1 0 0,0 0 1 0 0,1 0 0 0 0,-1 0 0 0 0,2 0 8 0 0,9-3-9 0 0,-11 3 9 0 0,-1 0 0 0 0,1 0 0 0 0,-1 1 0 0 0,1-1 0 0 0,0 1 0 0 0,0 0 0 0 0,-1-1 0 0 0,1 1 0 0 0,0 0 0 0 0,0 0 0 0 0,-1 0 0 0 0,1 0 0 0 0,0 0 0 0 0,0 1 0 0 0,0-1 0 0 0,5 1 0 0 0,35-2-66 0 0,-8 0 68 0 0,32-6-2 0 0,-58 6 0 0 0,0 0 0 0 0,0-1 0 0 0,0 0 0 0 0,-1-1 0 0 0,1 1 0 0 0,2-2 0 0 0,-8 2 0 0 0,0 1 0 0 0,0 0 0 0 0,1-1 0 0 0,-1 1 0 0 0,0-1 0 0 0,0 0 0 0 0,-1 0 0 0 0,1 0 0 0 0,0 0 0 0 0,-1 0 0 0 0,1 0 0 0 0,-1 0 0 0 0,1 0 0 0 0,-1-1 0 0 0,0 1 0 0 0,0-1 0 0 0,0 1 0 0 0,0-1 0 0 0,-1 1 0 0 0,1-1 0 0 0,-1-1 0 0 0,2-26-108 0 0,-2 28 104 0 0,0 0-1 0 0,-1 0 1 0 0,1 0-1 0 0,-1 0 0 0 0,1 0 1 0 0,-1 1-1 0 0,0-1 1 0 0,0-2 4 0 0,0 3-1 0 0,0 0 0 0 0,0-1 0 0 0,0 1 1 0 0,0 0-1 0 0,0-1 0 0 0,0 1 1 0 0,0 0-1 0 0,0 0 0 0 0,0 0 1 0 0,-1 0-1 0 0,1 0 0 0 0,0 0 0 0 0,-1 0 1 0 0,0 0 0 0 0,-3-2-44 0 0,-5-1-26 0 0,1 5 68 0 0,6 0 0 0 0,-15 2 67 0 0,3 6 45 0 0,1 4 41 0 0,3 4 40 0 0,2 1 38 0 0,1 1 35 0 0,-4 16 365 0 0,12-35-623 0 0,-6 20 336 0 0,1-1-66 0 0,2 0-75 0 0,2 0-84 0 0,2-14-53 0 0,4 1-37 0 0,-2-1 2 0 0,-2-4-29 0 0,-1 0 1 0 0,1 0-1 0 0,0 1 0 0 0,0-1 1 0 0,0 0-1 0 0,-1 0 1 0 0,1 0-1 0 0,0 0 1 0 0,1 0-1 0 0,-1 0 0 0 0,0 0 1 0 0,0 0-1 0 0,0-1 1 0 0,0 1-1 0 0,1 0 1 0 0,-1-1-1 0 0,0 1 0 0 0,1-1 1 0 0,-1 1-1 0 0,0-1 1 0 0,1 0-1 0 0,-1 1 1 0 0,1-1-1 0 0,4 1 0 0 0,-4 0-148 0 0,0 0 47 0 0,0-1 40 0 0,0 1 34 0 0,3-1 60 0 0,7 1 199 0 0,-8-2-226 0 0,-1 1-70 0 0,0-1-79 0 0,1 0-98 0 0,-1 0-116 0 0,-1 1 21 0 0,0-1-76 0 0,1 0-81 0 0,-1 1-88 0 0,0-1-95 0 0,0 0-102 0 0,0 0-108 0 0,1 0-115 0 0,0-1-1066 0 0,3 0-1167 0 0</inkml:trace>
  <inkml:trace contextRef="#ctx0" brushRef="#br0" timeOffset="-199308.225">18974 7346 11888 0 0,'0'0'266'0'0,"0"0"44"0"0,0 0-157 0 0,0 0-34 0 0,-1 0 38 0 0,1 1-87 0 0,-3 1-18 0 0,1 0 14 0 0,-7 9-49 0 0,1 0 41 0 0,-7 11 163 0 0,1 2 112 0 0,0 0 80 0 0,-19 47 887 0 0,19-41-810 0 0,9-18-319 0 0,-16 40 326 0 0,3 1-112 0 0,5-17-178 0 0,0 0-45 0 0,3-9 23 0 0,2 0-38 0 0,-6 27 47 0 0,2 12-94 0 0,8-31-98 0 0,2 31-2 0 0,1-59 24 0 0,1-5-17 0 0,0 0 0 0 0,0 0 0 0 0,0 0 0 0 0,0 1 0 0 0,0-1 0 0 0,1 0 0 0 0,-1 0 0 0 0,1 0 0 0 0,-1 0 0 0 0,1 0 0 0 0,0 0 0 0 0,-1 0 0 0 0,1 0 0 0 0,0 0 0 0 0,1 0-1 0 0,-1 0 1 0 0,0 0 0 0 0,0-1 0 0 0,2 2-7 0 0,-2-2 3 0 0,-1-1 0 0 0,1 1 0 0 0,0-1 0 0 0,-1 0 0 0 0,1 1 0 0 0,0-1 0 0 0,-1 0 0 0 0,1 1 0 0 0,0-1 0 0 0,0 0 0 0 0,-1 0 0 0 0,1 0 0 0 0,0 0 0 0 0,0 1-1 0 0,-1-1 1 0 0,1 0 0 0 0,0-1 0 0 0,0 1 0 0 0,0 0 0 0 0,-1 0 0 0 0,1 0 0 0 0,0 0 0 0 0,0 0 0 0 0,0-1-3 0 0,5-2 4 0 0,-3 0 6 0 0,0 0 0 0 0,0 0 0 0 0,0-1 0 0 0,-1 1 0 0 0,1-1-1 0 0,-1 1 1 0 0,0-1 0 0 0,0 0 0 0 0,2-4-10 0 0,12-39 38 0 0,-11 29-37 0 0,0-10 53 0 0,-5 14-54 0 0,0 1 0 0 0,-1-1 0 0 0,0 1-1 0 0,-1-2 1 0 0,1 12-13 0 0,0-1 0 0 0,0 1-1 0 0,0 0 1 0 0,0 0-1 0 0,0-1 1 0 0,-1 1 0 0 0,1 0-1 0 0,-1 0 1 0 0,0 0-1 0 0,0 1 1 0 0,0-1-1 0 0,0 0 1 0 0,0 1 0 0 0,-3-3 13 0 0,-14-8-42 0 0,-6 2-80 0 0,14 8-13 0 0,11 3-51 0 0,-1 0 64 0 0,1-1 56 0 0,-1 1 46 0 0,0 0 42 0 0,1 0 34 0 0,-6-2 332 0 0,5 1-335 0 0,-1 1-74 0 0,1-1-43 0 0,0 1-50 0 0,0 0-60 0 0,0-1-97 0 0,0 1-93 0 0,1 0-103 0 0,-1 0-113 0 0,0 0-124 0 0,1 0 303 0 0,0 0-36 0 0,0 0-36 0 0,0 0-37 0 0,0 0-39 0 0,0 0-40 0 0,0 0-1474 0 0,0 0-1170 0 0</inkml:trace>
  <inkml:trace contextRef="#ctx0" brushRef="#br0" timeOffset="-197248.723">19009 7642 9216 0 0,'0'0'208'0'0,"0"0"33"0"0,0 0 14 0 0,0 0 21 0 0,0 0 84 0 0,0 0 37 0 0,0 0-183 0 0,0 0-40 0 0,0 2 74 0 0,-1 0-97 0 0,0 5 83 0 0,1-5-134 0 0,-1-1 42 0 0,-5 21 965 0 0,3-12-602 0 0,0 1-41 0 0,-1-1-47 0 0,1 1-52 0 0,0-1-55 0 0,0 1-62 0 0,2-3 45 0 0,-1 12 562 0 0,1-14-642 0 0,1-1-63 0 0,0-4-75 0 0,0-1-6 0 0,0 0 9 0 0,0 0 55 0 0,0 0 24 0 0,0 0 3 0 0,0 0-41 0 0,0 0-122 0 0,0 0-47 0 0,0 0-74 0 0,1 0-17 0 0,-1-1 54 0 0,2-2 27 0 0,3-5-15 0 0,10-12-73 0 0,28-25-12 0 0,-29 32 49 0 0,-1 1-81 0 0,6-3-37 0 0,2 3-41 0 0,2 1-56 0 0,1 2-71 0 0,0 3-84 0 0,1 0-101 0 0,-1 2-115 0 0,-12 3 301 0 0,-1 0-35 0 0,13 0-406 0 0,12 1-322 0 0,-11 0 263 0 0,-24 0 671 0 0,-1 0 8 0 0,0 0 9 0 0,0 0 33 0 0,0 0 14 0 0,0 0 1 0 0,0 0 14 0 0,-3 2 82 0 0,-7 2 42 0 0,3-2 46 0 0,1 1 41 0 0,-6 0 159 0 0,-15 6 411 0 0,15-3-443 0 0,7-4 14 0 0,-42 26 1773 0 0,28-13-1096 0 0,-3 2 181 0 0,1 1-139 0 0,17-15-742 0 0,1 0 1 0 0,-1 1-1 0 0,1 0 1 0 0,0-1-1 0 0,0 1 0 0 0,0 1 1 0 0,0 0-184 0 0,0 0 157 0 0,-2 6 194 0 0,2-4-151 0 0,1-1-80 0 0,2 0-62 0 0,0-5-50 0 0,0 0-1 0 0,0-1 0 0 0,0 1 0 0 0,1 0 0 0 0,-1-1 0 0 0,0 1 0 0 0,1-1 0 0 0,-1 1 0 0 0,0 0 0 0 0,1-1 0 0 0,-1 1 0 0 0,1-1 0 0 0,-1 1 0 0 0,1-1 0 0 0,-1 0 0 0 0,1 1 0 0 0,-1-1 0 0 0,1 1 0 0 0,0-1 0 0 0,-1 0 0 0 0,1 1 1 0 0,0-1-1 0 0,-1 0 0 0 0,1 0 0 0 0,0 1-7 0 0,8 1 46 0 0,-4-1-42 0 0,8-2 103 0 0,-1-1-51 0 0,0-2-47 0 0,-1 0-40 0 0,1-4-54 0 0,-1 0-44 0 0,4-8-128 0 0,-2-2-52 0 0,8-22-350 0 0,-9 11 279 0 0,-3 5 157 0 0,-6 13 157 0 0,1-1 36 0 0,1-2 54 0 0,1-9-74 0 0,1-2-23 0 0,-1 12 65 0 0,-5 12 83 0 0,-1 1 97 0 0,0 0 27 0 0,0 0 1 0 0,0 10 293 0 0,0 1-104 0 0,1 2-21 0 0,1 6 79 0 0,-2-10-233 0 0,1 5 66 0 0,0-1-36 0 0,1 12 116 0 0,1 0-118 0 0,1 0-116 0 0,4-2-115 0 0,-7-21 28 0 0,0 0 0 0 0,0 0-1 0 0,0 0 1 0 0,0-1 0 0 0,0 1 0 0 0,0 0 0 0 0,1-1-1 0 0,0 1-38 0 0,4 3 86 0 0,-3-3-79 0 0,1 0-42 0 0,0-1-50 0 0,0 0-59 0 0,0 0-27 0 0,-1-1-53 0 0,1 0-57 0 0,-1-1-63 0 0,1 1-68 0 0,-1-1-73 0 0,1-1-79 0 0,-1 1-83 0 0,-2 0 237 0 0,0 1-55 0 0,-1-1-50 0 0,1 1-42 0 0,0-1-161 0 0,0 0-42 0 0,0 1-194 0 0,0-2-523 0 0,-1 2 1468 0 0</inkml:trace>
  <inkml:trace contextRef="#ctx0" brushRef="#br0" timeOffset="-196974.031">19586 7342 14336 0 0,'0'0'330'0'0,"0"0"-153"0"0,0 0-38 0 0,-1 1 43 0 0,1-1-87 0 0,-1 4-9 0 0,0-2 2 0 0,-8 25 210 0 0,1 2 54 0 0,3 0 68 0 0,0 1 86 0 0,2-5 9 0 0,-2 0 84 0 0,-2 26 610 0 0,5-34-849 0 0,-1 1-96 0 0,2-9-180 0 0,-1 0-39 0 0,0 0-44 0 0,0 0-48 0 0,-3 11 37 0 0,0-1 34 0 0,-15 55 194 0 0,18-68-335 0 0,0-1 93 0 0,-5 11 183 0 0,5-12-154 0 0,0-1-36 0 0,0 1-68 0 0,-1-1-86 0 0,0 1-105 0 0,2-3 99 0 0,-1 1-33 0 0,0-1-36 0 0,1 1-39 0 0,-1-1-40 0 0,0 0-43 0 0,0 0-46 0 0,0 1-49 0 0,-1-1-49 0 0,1-1-53 0 0,-7 4-893 0 0</inkml:trace>
  <inkml:trace contextRef="#ctx0" brushRef="#br0" timeOffset="-196658.263">19384 7610 11488 0 0,'0'0'264'0'0,"1"-1"27"0"0,0 0-99 0 0,0 0-79 0 0,4-5 72 0 0,-3 5-73 0 0,10-8-13 0 0,9 0-48 0 0,3 4 21 0 0,-9 3 62 0 0,-7 1-24 0 0,0 0 36 0 0,-1 0 43 0 0,0 0 47 0 0,12-3 266 0 0,0 2-107 0 0,1 2-100 0 0,-1 0-90 0 0,-2 0-99 0 0,-1 0-51 0 0,0-1-47 0 0,-1-1-42 0 0,-3 1-131 0 0,0 1-101 0 0,-4 0 24 0 0,-7 0-73 0 0,-1 0-49 0 0,0 0-10 0 0,0 0 23 0 0,0 0 107 0 0,0 0 48 0 0,0 0 11 0 0,0 0 84 0 0,0 0 64 0 0,0 0 81 0 0,0 0 10 0 0,0 0 10 0 0,-3 24 1761 0 0,0-8-693 0 0,0-2-199 0 0,2-6-514 0 0,0-1-37 0 0,0 1-13 0 0,-1 8 335 0 0,1 1-102 0 0,1 0-92 0 0,1-2-83 0 0,0-6-142 0 0,0-2-80 0 0,1 10 192 0 0,1-9-180 0 0,-1 4 76 0 0,0-1 22 0 0,1-1-114 0 0,2 4 37 0 0,-5-13-344 0 0,1-1-127 0 0,-1 0-221 0 0,0 0 243 0 0,0 0 99 0 0,0 0-35 0 0,0 0-9 0 0,0 0-36 0 0,0 0-41 0 0,0 0-46 0 0,0 0-49 0 0,0 0-48 0 0,0 0-42 0 0,0 0-39 0 0,0 0-293 0 0,0 0-64 0 0,0-1-51 0 0,0 1-37 0 0,1-1-338 0 0,-1 0-33 0 0,2-2-2659 0 0</inkml:trace>
  <inkml:trace contextRef="#ctx0" brushRef="#br0" timeOffset="-196487.692">19721 7397 13760 0 0,'0'0'314'0'0,"0"0"46"0"0,0 0 22 0 0,0 0-163 0 0,0 0-106 0 0,0 0 53 0 0,0 0-67 0 0,0 0 97 0 0,0 0 179 0 0,0 0 10 0 0,0 0-32 0 0,0 0-257 0 0,0 0 7 0 0,0 0 29 0 0,0 0-18 0 0,0 0-86 0 0,0 2-36 0 0,3 10-182 0 0,-3-11 141 0 0,0 0-18 0 0,0 0-28 0 0,0 0-48 0 0,0-1-13 0 0,0 1-45 0 0,0 0-50 0 0,1-1-56 0 0,-1 1-72 0 0,0 0-58 0 0,0-1-53 0 0,0 1-46 0 0,0 0-159 0 0,1 0-45 0 0,-1 0-192 0 0,1 1-515 0 0</inkml:trace>
  <inkml:trace contextRef="#ctx0" brushRef="#br0" timeOffset="-195934.939">19856 7488 12872 0 0,'0'0'289'0'0,"0"0"40"0"0,0 0 23 0 0,0 0-144 0 0,0 0-100 0 0,-1 0-28 0 0,1 0-38 0 0,-2 4-6 0 0,1-2 18 0 0,-3 8 644 0 0,0 0-51 0 0,2 1-48 0 0,0 0-48 0 0,0 0-45 0 0,1 0-46 0 0,0 0-42 0 0,0 1-43 0 0,0 4 117 0 0,-1 0-89 0 0,1-6-117 0 0,0 0-66 0 0,0 0-57 0 0,1 0-44 0 0,-1 2-22 0 0,3 22 67 0 0,1-21-69 0 0,-1-6-46 0 0,-2-4-22 0 0,1 0 0 0 0,-1-1 0 0 0,1 1 1 0 0,0 0-1 0 0,-1-1 0 0 0,1 1 0 0 0,0-1 0 0 0,1 0 0 0 0,-1 1 1 0 0,0-1-1 0 0,1 0 0 0 0,0 0 0 0 0,-1 1 0 0 0,1-1 1 0 0,0-1-1 0 0,0 1 0 0 0,0 0 0 0 0,0 0 0 0 0,0-1 0 0 0,2 2-27 0 0,0-1 61 0 0,0 0 0 0 0,0 0-1 0 0,0 0 1 0 0,0-1 0 0 0,1 1-1 0 0,-1-1 1 0 0,1 0-61 0 0,14 2 170 0 0,0-4-35 0 0,-1-3-41 0 0,-2-5-44 0 0,-3-3-51 0 0,-4-4-56 0 0,-2-9 65 0 0,-3-1-98 0 0,-2 2-48 0 0,0-34-252 0 0,-1 23 205 0 0,0 18 139 0 0,0 0 42 0 0,1-2-40 0 0,3-28-93 0 0,-4 16 107 0 0,-1 31-240 0 0,0-1 85 0 0,0 1 76 0 0,0-1 68 0 0,0 1 51 0 0,0-1 34 0 0,0 1 129 0 0,1-3 659 0 0,-1 2-703 0 0,0 1-52 0 0,0-1-67 0 0,0 1-86 0 0,1-1-103 0 0,-1 1-118 0 0,0-1-82 0 0,0 1-119 0 0,0 0 200 0 0,0 0-34 0 0,0 0-35 0 0,0-1-38 0 0,0 1-38 0 0,0 0-40 0 0,0 0-41 0 0,0 0-43 0 0,0 0-45 0 0,0 0-46 0 0,0 0-47 0 0,0 0-48 0 0,0 0-1615 0 0,0 0-1341 0 0</inkml:trace>
  <inkml:trace contextRef="#ctx0" brushRef="#br0" timeOffset="-195533.955">20121 7528 11864 0 0,'0'0'266'0'0,"0"0"44"0"0,0 0 12 0 0,0 0-97 0 0,0 0-108 0 0,0 1-78 0 0,2 2-64 0 0,-1-1 56 0 0,3 4 429 0 0,0 0 48 0 0,-3-6-370 0 0,0 1 1 0 0,0 0-1 0 0,0 0 0 0 0,-1-1 1 0 0,1 1-1 0 0,0 0 0 0 0,0-1 1 0 0,0 1-1 0 0,0-1 0 0 0,1 1 0 0 0,-1-1 1 0 0,0 0-1 0 0,1 1-138 0 0,4-1 735 0 0,0 0-73 0 0,-2 0-380 0 0,-1-1-40 0 0,1 1-15 0 0,5-2 293 0 0,-1-2-95 0 0,0 0-86 0 0,0-1-76 0 0,0-1-66 0 0,-1-1-57 0 0,0 0-48 0 0,-1-1-39 0 0,4-6-24 0 0,7-22-33 0 0,-13 26 48 0 0,-2 0 50 0 0,-1 8-94 0 0,-1 1 0 0 0,0 0 0 0 0,1 0 0 0 0,-1 0 0 0 0,0 0 0 0 0,0 0 0 0 0,0 0 0 0 0,0 0 0 0 0,0 0 0 0 0,0 0 0 0 0,0 0 0 0 0,0 0 0 0 0,-1 0 0 0 0,1 0 0 0 0,0 0 0 0 0,-1 0 0 0 0,1 0 0 0 0,-1 0 0 0 0,1 0 0 0 0,-1 0 0 0 0,1 0 0 0 0,-1 1 0 0 0,1-1 0 0 0,-1 0 0 0 0,0 0 0 0 0,-6-5-55 0 0,-1 4 35 0 0,6 2 23 0 0,0 0 1 0 0,1 0-1 0 0,-1 1 1 0 0,0-1-1 0 0,0 0 0 0 0,1 1 1 0 0,-1 0-1 0 0,0-1 1 0 0,-1 2-4 0 0,-2 1 25 0 0,1 0 1 0 0,-1 0-1 0 0,0 0 1 0 0,1 1-1 0 0,-4 3-25 0 0,-4 9 51 0 0,1 2 36 0 0,0 2 60 0 0,5-11-56 0 0,1 1 0 0 0,0 0-1 0 0,1 0 1 0 0,0 0-1 0 0,0 0 1 0 0,0 8-91 0 0,-2 10 234 0 0,5-2 60 0 0,1-11-96 0 0,2-1-49 0 0,3 8 3 0 0,4-3-59 0 0,-7-15-79 0 0,0-1 1 0 0,0 0 0 0 0,0 0 0 0 0,1 0-1 0 0,-1 0 1 0 0,1 0 0 0 0,0-1 0 0 0,0 1-1 0 0,3 1-14 0 0,-3-2 25 0 0,0 0 0 0 0,1 0-1 0 0,-1 0 1 0 0,1-1 0 0 0,0 1-1 0 0,2 0-24 0 0,0-1-204 0 0,1 0 97 0 0,-1 0 81 0 0,1 0 68 0 0,-1 0 52 0 0,1-1 38 0 0,15 1 405 0 0,-13-2-340 0 0,1 0-69 0 0,-5 1-105 0 0,0-1-33 0 0,1 0-51 0 0,-1 1-63 0 0,1-1-70 0 0,0 0-79 0 0,0-1-115 0 0,0 1-110 0 0,0 0-119 0 0,-3 0 260 0 0,0 0-33 0 0,0 1-35 0 0,0-1-37 0 0,-1 0-36 0 0,1 0-40 0 0,0 1-39 0 0,0-1-41 0 0,0 0-43 0 0,-1 0-43 0 0,2 0-603 0 0,0 0-34 0 0,7-3-2809 0 0,-11 4 4064 0 0</inkml:trace>
  <inkml:trace contextRef="#ctx0" brushRef="#br0" timeOffset="-194725.446">20931 7427 6536 0 0,'0'0'190'0'0,"1"0"91"0"0,-1 0 50 0 0,0 0 51 0 0,1-1 51 0 0,-1 0 50 0 0,1 1 51 0 0,0-1 50 0 0,0 0 50 0 0,0 0 49 0 0,0 1 50 0 0,0-1 49 0 0,-1 1 50 0 0,1-1 48 0 0,0 1 48 0 0,-1 0 49 0 0,0 0 49 0 0,3 4-732 0 0,3 6 562 0 0,-4-3-366 0 0,-1 0-157 0 0,0 1-89 0 0,-1 5 126 0 0,-1-1-44 0 0,0 1-41 0 0,-1-1-39 0 0,-1 13 145 0 0,-1 0-114 0 0,0-5-121 0 0,1 0-43 0 0,1-2-11 0 0,0 1 1 0 0,1 4-103 0 0,-2 3 79 0 0,2-20-51 0 0,0 2-1 0 0,0-1 0 0 0,0 0 0 0 0,1 1-27 0 0,0-7-80 0 0,0-1-50 0 0,0 0-194 0 0,0 0 158 0 0,0 0 67 0 0,0 0-37 0 0,0 0-12 0 0,0 0-37 0 0,0 0-43 0 0,0 0-48 0 0,0 0-51 0 0,0 0-50 0 0,0 0-44 0 0,0 0-41 0 0,0 0-297 0 0,0 0-67 0 0,0 0-53 0 0,0 0-39 0 0,0 0-344 0 0,0 0-34 0 0,0 0-2712 0 0</inkml:trace>
  <inkml:trace contextRef="#ctx0" brushRef="#br0" timeOffset="-194441.279">20986 7277 15232 0 0,'0'0'348'0'0,"0"0"-138"0"0,-1 0-49 0 0,1-1-41 0 0,-1 1-34 0 0,0-1-12 0 0,-2-2 49 0 0,1 1-40 0 0,1 1 43 0 0,0 1 70 0 0,-2-2-104 0 0,0 1-54 0 0,-1-2-24 0 0,-2 3-14 0 0,5 0 1 0 0,0 1-1 0 0,1-1 0 0 0,-1 0 0 0 0,0 0 0 0 0,0 0 0 0 0,0 1 0 0 0,1-1 0 0 0,-1 0 1 0 0,0 1-1 0 0,0-1 0 0 0,1 1 0 0 0,-1-1 0 0 0,0 1 0 0 0,1-1 0 0 0,-1 1 0 0 0,1-1 1 0 0,-1 1-1 0 0,1 0 0 0 0,-1 0 0 0 0,-1 2-58 0 0,2-2 33 0 0,-1 3 112 0 0,0-3-108 0 0,1 1-45 0 0,-1-1-35 0 0,1 0-48 0 0,-1 1-57 0 0,1-1-64 0 0,0 1-10 0 0,-1-1-54 0 0,1 0-58 0 0,0 0-64 0 0,0 0-67 0 0,-1 0-72 0 0,1 0-76 0 0,0 0-81 0 0,-1 2-1271 0 0,1 0-1152 0 0</inkml:trace>
  <inkml:trace contextRef="#ctx0" brushRef="#br0" timeOffset="-194167.12">21101 7451 13304 0 0,'-1'2'298'0'0,"-3"3"-41"0"0,1 0-34 0 0,-2 7 127 0 0,-1 1-120 0 0,2 1-110 0 0,-1-2-96 0 0,1-1-70 0 0,1-3 42 0 0,0 0 75 0 0,0 1 61 0 0,0-1 52 0 0,-3 7 240 0 0,-8 20 710 0 0,10-24-806 0 0,2-4-61 0 0,-1-1 82 0 0,2-5-51 0 0,1-1-2 0 0,0 0 0 0 0,0 0-25 0 0,0 0-107 0 0,0 0-48 0 0,0 0-11 0 0,1 0-5 0 0,4-5-81 0 0,6-6 79 0 0,-2 0-81 0 0,1-4-81 0 0,3-7-137 0 0,8-11-120 0 0,5-7-92 0 0,6-8-198 0 0,-25 36 442 0 0,-3 5 108 0 0,1 1 38 0 0,-2 1-4 0 0,-1 1 116 0 0,0 3 49 0 0,2 2 75 0 0,1 3 150 0 0,0 2-25 0 0,-3-2-167 0 0,-1-1-84 0 0,0-1-64 0 0,2 24 457 0 0,-1 0-110 0 0,-2-1-95 0 0,1 1-80 0 0,-1-5-84 0 0,1 1-38 0 0,2 20-3 0 0,-3-39-186 0 0,0 2 67 0 0,2 5 49 0 0,-2-7-51 0 0,1 0-85 0 0,0-1 25 0 0,-1-1-33 0 0,2 2-184 0 0,-2-2 118 0 0,1 0-35 0 0,0 0-36 0 0,-1 0-39 0 0,1 0-42 0 0,0 0-45 0 0,0 0-46 0 0,0 0-50 0 0,1 0-52 0 0,-1 0-54 0 0,0-1-58 0 0,0 1-58 0 0,1 0-63 0 0,0-1-65 0 0,1 1-1275 0 0,3-1-1184 0 0,-6 0 3294 0 0</inkml:trace>
  <inkml:trace contextRef="#ctx0" brushRef="#br0" timeOffset="-193597.187">21630 7368 14112 0 0,'-9'-1'372'0'0,"0"0"-55"0"0,0 1-49 0 0,-1 0-45 0 0,-1 1-7 0 0,-1 0-46 0 0,-5 2 18 0 0,-1 1-52 0 0,-16 6 105 0 0,12-2-1 0 0,5-1 73 0 0,9-3-104 0 0,0 0 43 0 0,-30 17 524 0 0,0 4-90 0 0,3 5-81 0 0,30-25-499 0 0,1 0 0 0 0,-1 0 0 0 0,2 1 0 0 0,-1 0 0 0 0,-1 2-106 0 0,3-5 47 0 0,0 1 1 0 0,0 0-1 0 0,1-1 1 0 0,0 1-1 0 0,-1 0 0 0 0,1 0 1 0 0,1 0-1 0 0,-1 0 1 0 0,0 4-48 0 0,1-7 16 0 0,0 1 1 0 0,0 0 0 0 0,1-1 0 0 0,-1 1 0 0 0,0-1-1 0 0,1 1 1 0 0,0 0 0 0 0,-1-1 0 0 0,1 1 0 0 0,0-1-1 0 0,-1 1 1 0 0,1-1 0 0 0,0 0 0 0 0,0 1 0 0 0,0-1-1 0 0,0 0 1 0 0,1 1 0 0 0,-1-1 0 0 0,0 0 0 0 0,0 0-1 0 0,1 0 1 0 0,-1 0 0 0 0,1 0 0 0 0,-1-1 0 0 0,1 1-17 0 0,12 5 114 0 0,2-4-61 0 0,2-3-46 0 0,0-2-36 0 0,-12 2 6 0 0,0-1 0 0 0,0 0-1 0 0,0 0 1 0 0,0-1 0 0 0,-1 1-1 0 0,1-1 1 0 0,-1 0 0 0 0,1-1 0 0 0,3-3 23 0 0,17-21-102 0 0,-20 19 80 0 0,1-1 1 0 0,-2 0-1 0 0,5-10 22 0 0,2-9-43 0 0,-1-1-1 0 0,-2-2 44 0 0,2-3-94 0 0,1 2-68 0 0,2-14 8 0 0,-1-26 20 0 0,-1 11 36 0 0,-7 28 89 0 0,-2 12 42 0 0,-1 4 34 0 0,1 1 50 0 0,-4 0 70 0 0,0 6-23 0 0,3 5 1 0 0,-2 5-15 0 0,0 1 2 0 0,0 0-14 0 0,0 2-54 0 0,-12 34-17 0 0,4-5 14 0 0,-3 25-81 0 0,3 0 118 0 0,-1 5-48 0 0,-1 9-42 0 0,6-23 18 0 0,1-6-42 0 0,-1-2 69 0 0,0 2 226 0 0,0 24-299 0 0,4-53 49 0 0,0 1-1 0 0,1-1 0 0 0,0 1 1 0 0,1-1-1 0 0,0 1 0 0 0,1-1 1 0 0,1 0-1 0 0,2 8-48 0 0,1-11 49 0 0,1-4-86 0 0,1-4-104 0 0,0-4-120 0 0,-4 1 79 0 0,0-1-36 0 0,-1 0-39 0 0,0-1-41 0 0,0 1-44 0 0,0-1-45 0 0,-1 0-47 0 0,0 1-50 0 0,-2 1-15 0 0,0 0-96 0 0,0 1-81 0 0,1-1-70 0 0,0-1-342 0 0,0 1-70 0 0,1-4-1264 0 0,3-2-1364 0 0</inkml:trace>
  <inkml:trace contextRef="#ctx0" brushRef="#br0" timeOffset="-193194.849">21642 7462 9848 0 0,'0'0'222'0'0,"0"0"30"0"0,0 0 19 0 0,0 0-93 0 0,0 1-87 0 0,0 0-57 0 0,2 3-26 0 0,0-2 61 0 0,2 3 698 0 0,1-1-47 0 0,0-1-46 0 0,0 0-43 0 0,1-1-43 0 0,-1 0-42 0 0,0-2-39 0 0,1 1-38 0 0,-1-1-37 0 0,1-1-35 0 0,5-1 295 0 0,0-2-124 0 0,1-2-113 0 0,-4 1-165 0 0,1-1-58 0 0,-1 0-54 0 0,0-1-48 0 0,1-1-27 0 0,-1-1-50 0 0,1-1-41 0 0,2-5-62 0 0,-9 11 91 0 0,9-13 68 0 0,5-13-16 0 0,-14 27-81 0 0,-1-1 0 0 0,0 1 1 0 0,0 0-1 0 0,0-1 0 0 0,0 1 1 0 0,-1-1-1 0 0,1-2-12 0 0,-1 4 9 0 0,0 1 0 0 0,0-1 0 0 0,-1 1 0 0 0,1-1 0 0 0,0 1-1 0 0,0 0 1 0 0,-1-1 0 0 0,1 1 0 0 0,-1 0 0 0 0,1-1 0 0 0,-2 0-9 0 0,-4-5 115 0 0,-1 2-36 0 0,5 4-71 0 0,1 1 1 0 0,-1 0-1 0 0,0-1 0 0 0,1 1 0 0 0,-1 0 0 0 0,1 0 1 0 0,-1 0-1 0 0,0 0 0 0 0,1 0 0 0 0,-1 0 0 0 0,1 1 1 0 0,-1-1-1 0 0,0 0 0 0 0,1 1 0 0 0,-1 0-8 0 0,-14 6 75 0 0,7-1 12 0 0,2 0 22 0 0,1 0 44 0 0,-12 17 229 0 0,4 2-64 0 0,5 2-56 0 0,2 1-49 0 0,3 1-42 0 0,3 0-36 0 0,0 30 59 0 0,1-38-141 0 0,1-7-67 0 0,0 0 36 0 0,0-8 6 0 0,0-1 0 0 0,1 0-1 0 0,-1 1 1 0 0,1-1 0 0 0,0 0 0 0 0,1 0-1 0 0,-1 0 1 0 0,1 0 0 0 0,0 0 0 0 0,1 0-28 0 0,10 10 40 0 0,5-4-105 0 0,-9-7-21 0 0,2-2-44 0 0,0-1-49 0 0,1-2-56 0 0,-9 0 211 0 0,0 1-58 0 0,-1-1-52 0 0,1 0-44 0 0,2-1-131 0 0,-1 0-54 0 0,12-5-961 0 0,-10 3 813 0 0,10-6-947 0 0</inkml:trace>
  <inkml:trace contextRef="#ctx0" brushRef="#br0" timeOffset="-192934.843">22216 7289 15896 0 0,'0'0'362'0'0,"0"0"-168"0"0,-1 0-42 0 0,1 0 48 0 0,-1 0-95 0 0,-3 2-7 0 0,2-1 0 0 0,-4 3 123 0 0,-1 0-61 0 0,1 0-54 0 0,0 1-43 0 0,-5 5-26 0 0,-13 14-49 0 0,17-17 63 0 0,1-1 57 0 0,-6 6-18 0 0,1 0 36 0 0,-11 11 209 0 0,-50 56 1040 0 0,57-62-1131 0 0,0 1-54 0 0,8-10-123 0 0,-1 1-1 0 0,-1-1 0 0 0,0 0-66 0 0,-7 4 37 0 0,-3-1-92 0 0,8-6-25 0 0,0-1-45 0 0,8-4 103 0 0,1 1-39 0 0,0-1-37 0 0,0 0-38 0 0,0 0-42 0 0,1 0-44 0 0,-1-1-46 0 0,0 1-48 0 0,0-1-52 0 0,1 0-53 0 0,-1 0-56 0 0,1 0-58 0 0,0-1-61 0 0,0 1-63 0 0,0-1-66 0 0,0 1 300 0 0,1 0-44 0 0,0 0-42 0 0,-1 1-35 0 0,1-1-148 0 0,0 0-36 0 0,-1-2-1580 0 0</inkml:trace>
  <inkml:trace contextRef="#ctx0" brushRef="#br0" timeOffset="-192728.018">21988 7283 13992 0 0,'0'0'314'0'0,"0"0"46"0"0,0 0 24 0 0,0 0-158 0 0,0 0-108 0 0,1 0-30 0 0,-1 1-45 0 0,5 4-40 0 0,-3-2-87 0 0,-1 0 75 0 0,0 1 67 0 0,0-1 60 0 0,0 1 88 0 0,0 0 59 0 0,0 2 111 0 0,0 2 253 0 0,0 0 34 0 0,0-3-264 0 0,0 0-118 0 0,0-1-64 0 0,2 7 348 0 0,0 1-77 0 0,-1 0-69 0 0,-1 0-60 0 0,1-2-96 0 0,-1 0-34 0 0,3 11 143 0 0,0-8-151 0 0,7 29 393 0 0,-4-22-351 0 0,1 0-33 0 0,3-1-38 0 0,1-2-42 0 0,3-2-44 0 0,4-2-49 0 0,-15-11-289 0 0,-1 0 94 0 0,0 0 82 0 0,1-1 66 0 0,-1 1 53 0 0,1 0 37 0 0,6 3 336 0 0,-5-2-279 0 0,0-1-69 0 0,0 0-111 0 0,-2-1-58 0 0,0 1-61 0 0,0-1-69 0 0,-1 0-76 0 0,2 0-114 0 0,-1 0-108 0 0,0 1-117 0 0,-1-2 267 0 0,-1 1-34 0 0,1-1-33 0 0,-1 1-36 0 0,1-1-37 0 0,0 1-37 0 0,-1 0-40 0 0,1-1-39 0 0,-1 1-43 0 0,1-1-41 0 0,0 1-634 0 0,0-1-35 0 0,4 2-2863 0 0</inkml:trace>
  <inkml:trace contextRef="#ctx0" brushRef="#br0" timeOffset="-129828.514">8834 8871 8376 0 0,'0'0'190'0'0,"0"0"28"0"0,0 0 8 0 0,0 0-96 0 0,0 0-45 0 0,0 0-17 0 0,1-1-93 0 0,0-1-106 0 0,-1 2 144 0 0,1-1 56 0 0,-1 0 80 0 0,0 1 97 0 0,1-1 116 0 0,-1 1-131 0 0,0 0 36 0 0,2-3 113 0 0,0 0 52 0 0,1-2 295 0 0,1 1 64 0 0,3-6 824 0 0,-4 6-950 0 0,0-1 19 0 0,0 0-84 0 0,-1 1-184 0 0,-1 0-93 0 0,0 0-111 0 0,-1 1-152 0 0,0 1-33 0 0,0 0 135 0 0,1 1 53 0 0,-2-5 954 0 0,-1 6-922 0 0,1 1-58 0 0,-2-1-81 0 0,-1 2-101 0 0,-7 4 118 0 0,1 0-41 0 0,-19 19 54 0 0,10-8-100 0 0,2-1 57 0 0,-21 23 203 0 0,-6 19-284 0 0,42-56-12 0 0,1 0-10 0 0,0-1 0 0 0,-1 1 0 0 0,1 0 0 0 0,0-1 0 0 0,0 1 0 0 0,0 0-1 0 0,0 0 1 0 0,0 0 0 0 0,1 0 0 0 0,-1 0 0 0 0,1 0 0 0 0,-1 1 8 0 0,-1 17 15 0 0,4-12 49 0 0,-2-7-61 0 0,1 0-1 0 0,-1-1 0 0 0,0 1 0 0 0,1 0 0 0 0,-1 0 0 0 0,0-1 1 0 0,1 1-1 0 0,-1 0 0 0 0,1-1 0 0 0,-1 1 0 0 0,1 0 0 0 0,0-1 1 0 0,-1 1-1 0 0,1-1 0 0 0,0 1 0 0 0,-1-1 0 0 0,1 1 0 0 0,0-1 1 0 0,0 1-1 0 0,-1-1 0 0 0,1 0 0 0 0,0 1 0 0 0,0-1 0 0 0,0 0 0 0 0,-1 0 1 0 0,1 0-1 0 0,0 0 0 0 0,0 0 0 0 0,0 0 0 0 0,0 0-2 0 0,21-3 98 0 0,-21 3-91 0 0,3-1 13 0 0,0-1 0 0 0,1 1 0 0 0,-1-1 0 0 0,0 0 0 0 0,0-1 0 0 0,0 1 0 0 0,3-3-20 0 0,-1 0 18 0 0,1-1 1 0 0,-1 0-1 0 0,-1 0 1 0 0,2-2-19 0 0,7-11 9 0 0,0 0 0 0 0,6-14-9 0 0,-18 29-2 0 0,31-45-35 0 0,-2 3-50 0 0,-29 45 37 0 0,-2 4 24 0 0,-3 12 32 0 0,-8 19 143 0 0,7-23-92 0 0,1-1 0 0 0,0 1 0 0 0,1 0 1 0 0,0 0-1 0 0,1 0 0 0 0,0 0 0 0 0,1 10-57 0 0,-1-14 33 0 0,1 19 26 0 0,3-17 2 0 0,1-3 42 0 0,9 0 215 0 0,1-6-125 0 0,0-4-127 0 0,-7 1-82 0 0,0 0-32 0 0,1-1-62 0 0,0 1-56 0 0,-5 2 106 0 0,0 0 0 0 0,1-1-1 0 0,-1 1 1 0 0,0-1 0 0 0,0 0 0 0 0,0 0-1 0 0,-1 0 1 0 0,1 0 0 0 0,0-1-1 0 0,-1 1 1 0 0,1-1 0 0 0,-1 1 0 0 0,0-1-1 0 0,0 0 61 0 0,6-9-255 0 0,-2 0-47 0 0,0 0-61 0 0,-1 0-76 0 0,-1 3 67 0 0,0 0-52 0 0,1 0-57 0 0,-1 1-64 0 0,-1 3 263 0 0,0-5-302 0 0,-3 7 332 0 0,1-2-84 0 0,-1 1-92 0 0,0 3-128 0 0,0 1 4 0 0,0 0 230 0 0,0 0 138 0 0,0 0 21 0 0,0-1 49 0 0,0 1-3 0 0,0-4 90 0 0,0 2-13 0 0,-1 1-17 0 0,1-1-33 0 0,-1 0-42 0 0,0 0-50 0 0,0 1 242 0 0,1 1 12 0 0,0 0 26 0 0,0 0 113 0 0,0 0 49 0 0,0 0 11 0 0,0 4-2 0 0,0-1-53 0 0,-1 3 28 0 0,1-1-64 0 0,-2 6 145 0 0,2-7-190 0 0,0 0 33 0 0,0 8 199 0 0,1 0-35 0 0,2 1 29 0 0,2 8 137 0 0,-3-16-288 0 0,-1 1-45 0 0,2 5 44 0 0,1 16 185 0 0,-3-19-229 0 0,0-1 52 0 0,0-2 71 0 0,-1-1 89 0 0,1-1 105 0 0,-1-3-196 0 0,0 0 33 0 0,16-39-319 0 0,-4 13-46 0 0,2 0-64 0 0,-3 7-36 0 0,0-2 4 0 0,-6 11 29 0 0,0 0 0 0 0,1 0-1 0 0,3-4 114 0 0,-3 6-85 0 0,9-6 73 0 0,-8 7-69 0 0,-3 7-12 0 0,0 5 70 0 0,1 6 69 0 0,-4-10-40 0 0,3 18 98 0 0,-3 13 157 0 0,-1-15-150 0 0,1-2-51 0 0,1 0 10 0 0,4 24 30 0 0,-6-36-93 0 0,1 0 0 0 0,0 0 0 0 0,0-1 0 0 0,0 1 0 0 0,1 0 0 0 0,-1-1 0 0 0,1 1 0 0 0,-1 0 0 0 0,1-1-1 0 0,0 0 1 0 0,1 1-7 0 0,2 2-12 0 0,1-2-34 0 0,0 0-37 0 0,1-2-40 0 0,0 0-43 0 0,0-1-46 0 0,0-1-48 0 0,0-1-51 0 0,1 0-55 0 0,-1 0-57 0 0,0-1-60 0 0,0 0-63 0 0,0 0-65 0 0,-1-1-70 0 0,0 1-70 0 0,0 0-76 0 0,7-6-1218 0 0,0-4-60 0 0</inkml:trace>
  <inkml:trace contextRef="#ctx0" brushRef="#br0" timeOffset="-129316.682">9455 8786 10280 0 0,'0'0'230'0'0,"0"0"-10"0"0,0 0-93 0 0,0-2-60 0 0,0-2-4 0 0,0 2 0 0 0,-2-4 104 0 0,-1 0-59 0 0,-7-8 84 0 0,4 11 624 0 0,0 0-100 0 0,0 2-92 0 0,1 1-83 0 0,-1 1-78 0 0,0 1-69 0 0,1 0-61 0 0,-1 1-54 0 0,-3 3 74 0 0,1 1-88 0 0,-15 16 315 0 0,18-17-398 0 0,-1-1 42 0 0,-7 10 54 0 0,1 3-67 0 0,0 0-58 0 0,7-9-80 0 0,0 0 0 0 0,1 0 0 0 0,0 1 0 0 0,1-1 0 0 0,0 1 0 0 0,0 0-1 0 0,1 1-72 0 0,1-7 32 0 0,1 0 0 0 0,0 0 0 0 0,0 0 0 0 0,0 0 0 0 0,0 0 0 0 0,1 0-32 0 0,-1-3 10 0 0,0 0-1 0 0,0 0 0 0 0,1-1 0 0 0,-1 1 0 0 0,0 0 0 0 0,1 0 0 0 0,-1-1 0 0 0,0 1 1 0 0,1 0-1 0 0,-1-1 0 0 0,1 1 0 0 0,-1-1 0 0 0,1 1 0 0 0,-1 0 0 0 0,1-1 1 0 0,-1 1-1 0 0,1-1 0 0 0,0 1 0 0 0,-1-1 0 0 0,1 0 0 0 0,0 1-9 0 0,1 0 16 0 0,0-1 0 0 0,-1 1 0 0 0,1-1 0 0 0,0 1 0 0 0,0-1 0 0 0,0 0 0 0 0,0 0 0 0 0,-1 0 0 0 0,3 0-16 0 0,-3 0 16 0 0,2 0 6 0 0,0 0-1 0 0,1-1 0 0 0,-1 1 0 0 0,0-1 0 0 0,0 0 0 0 0,0 0 1 0 0,0 0-1 0 0,0 0 0 0 0,0 0 0 0 0,1-1-21 0 0,1-1 28 0 0,-1 0 0 0 0,1 0 0 0 0,-1-1 0 0 0,1 1 0 0 0,3-5-28 0 0,16-23 84 0 0,-8 0-40 0 0,-1-3-31 0 0,2-5 38 0 0,-8 11-67 0 0,-6 17 1 0 0,10-36-116 0 0,12-64-296 0 0,-20 76 352 0 0,-2 0 65 0 0,-3 35 9 0 0,3-35-50 0 0,-3 23 51 0 0,0 0-1 0 0,-1 1 0 0 0,-1-6 1 0 0,2 13-68 0 0,0 1 62 0 0,0-1 50 0 0,1 2 35 0 0,-2-1 253 0 0,-1 5-217 0 0,0 0-94 0 0,0 0-32 0 0,2-1 9 0 0,-3 1 11 0 0,1 1-1 0 0,0 0 1 0 0,1 0-1 0 0,-1 0 0 0 0,0 0 1 0 0,1 0-1 0 0,0 0 1 0 0,0 0-9 0 0,-9 30 145 0 0,6-15-6 0 0,-4 9 45 0 0,3 0-103 0 0,-6 58-62 0 0,8-63 23 0 0,1-1 48 0 0,0 1 4 0 0,1-3-7 0 0,1 0-1 0 0,2 6-86 0 0,0 2 103 0 0,2-3 42 0 0,0-1 70 0 0,0-9-97 0 0,-1 0 48 0 0,13 32 514 0 0,-9-27-427 0 0,-1-1-96 0 0,-6-18-156 0 0,6 14 117 0 0,-4-10-96 0 0,0-1 0 0 0,0 1 0 0 0,1 0 0 0 0,-1-1 0 0 0,1 1 0 0 0,0-1 1 0 0,0 0-1 0 0,0 0 0 0 0,1 0-22 0 0,5 4-41 0 0,7-2 93 0 0,-9-5-55 0 0,2-1-72 0 0,-3 0-31 0 0,-1 0-58 0 0,0-1-69 0 0,0 0-80 0 0,1-1-91 0 0,-2 1-101 0 0,1-1-113 0 0,0 1-124 0 0,-4 1 265 0 0,0 0-71 0 0,0 1-62 0 0,-1-1-56 0 0,2 0-193 0 0,-1 1-55 0 0,0-1-235 0 0,1 0-633 0 0</inkml:trace>
  <inkml:trace contextRef="#ctx0" brushRef="#br0" timeOffset="-120575.686">8088 9791 11544 0 0,'0'0'264'0'0,"0"0"34"0"0,0 0 20 0 0,0 0-41 0 0,0 0-171 0 0,1 0-54 0 0,1 0-41 0 0,0 0 30 0 0,-1 0 97 0 0,0 0-17 0 0,-1 0 45 0 0,16 0 18 0 0,-15 0-145 0 0,0 0-34 0 0,0 0-35 0 0,1 0-35 0 0,-1 0-35 0 0,0 0-36 0 0,0 0-36 0 0,0 1-38 0 0,0-1-36 0 0,1 0-37 0 0,-1 0-39 0 0,0 0-37 0 0,0 1-40 0 0,0-1-38 0 0,0 1-40 0 0,1-1-39 0 0,1 2-1118 0 0,3 1-936 0 0</inkml:trace>
  <inkml:trace contextRef="#ctx0" brushRef="#br0" timeOffset="-115397.306">10612 9575 11792 0 0,'0'-1'55'0'0,"-1"1"-2"0"0,-2-4-38 0 0,2 3 24 0 0,1 0 45 0 0,1-1 12 0 0,-1 1 37 0 0,1 0 43 0 0,1 0 49 0 0,-2 1-109 0 0,1 0 118 0 0,-1 0 214 0 0,0 0-163 0 0,0 0-85 0 0,0-1-74 0 0,0 1-59 0 0,0 0-48 0 0,0 0-33 0 0,1-2-115 0 0,-1 2 109 0 0,1-1 72 0 0,-1 1 108 0 0,1 0-26 0 0,-1 0 42 0 0,0-1 46 0 0,0 1 52 0 0,1 0 56 0 0,-1 0 60 0 0,0 0 66 0 0,1 0 69 0 0,7 2-447 0 0,-4-1-87 0 0,0 0-34 0 0,-3 0-72 0 0,-1-1 37 0 0,0 0-74 0 0,1 1-85 0 0,-1-1 69 0 0,1 0-38 0 0,-1 0 206 0 0,0 1-248 0 0,1-1-40 0 0,0 2-391 0 0,0-1 91 0 0,1 0-54 0 0,0 1-758 0 0,1 1-599 0 0,2 0-1138 0 0</inkml:trace>
  <inkml:trace contextRef="#ctx0" brushRef="#br0" timeOffset="-97006.457">6767 11150 8960 0 0,'0'0'264'0'0,"0"0"-8"0"0,2 0-167 0 0,5 0-74 0 0,-3 0-36 0 0,-1 0-40 0 0,-1 1-42 0 0,0-1-42 0 0,0 1-43 0 0,-1 0-43 0 0,0 0-45 0 0,0 0-44 0 0,1 1-303 0 0,0-1-124 0 0,2 1-389 0 0,1 2-646 0 0,-5-4 1743 0 0</inkml:trace>
  <inkml:trace contextRef="#ctx0" brushRef="#br0" timeOffset="-95337.516">8148 10811 19895 0 0,'0'0'455'0'0,"0"0"61"0"0,0 0 28 0 0,0 0-227 0 0,0 0-151 0 0,0 0-51 0 0,0 0-93 0 0,0 0-58 0 0,0 0-72 0 0,1 0-125 0 0,6 0 22 0 0,0 1 76 0 0,15 7-88 0 0,-14-4 69 0 0,-2 0 2 0 0,-1-1-64 0 0,0 1-102 0 0,0 0-110 0 0,-2-2 168 0 0,-1 0-35 0 0,0 0-36 0 0,1 0-38 0 0,7 7-1049 0 0</inkml:trace>
  <inkml:trace contextRef="#ctx0" brushRef="#br0" timeOffset="-25222.095">3166 10573 5136 0 0,'0'1'127'0'0,"0"-1"-54"0"0,-5 2 18 0 0,1 0-182 0 0,-1-1 51 0 0,0 0 50 0 0,1 0 45 0 0,-1 1 43 0 0,0-1 39 0 0,0 0 38 0 0,0 1 32 0 0,-1-1 83 0 0,-1 1 38 0 0,-5 1 424 0 0,-2 1 268 0 0,-7 0 602 0 0,18-3-1531 0 0,1-1 109 0 0,0 0 90 0 0,1 0 70 0 0,0 0 138 0 0,0-1 762 0 0,2 0-665 0 0,0 0-336 0 0,0 1-36 0 0,0-1 8 0 0,1 0-93 0 0,0 1-106 0 0,0-1-86 0 0,0 1-96 0 0,0 0-107 0 0,12-3 463 0 0,0 1-64 0 0,0-1-51 0 0,1 0-40 0 0,30-5-23 0 0,-1 2 123 0 0,27-6-9 0 0,-35 6-26 0 0,-28 5-37 0 0,-3 0 50 0 0,-3 2 66 0 0,-5 1 79 0 0,-10 3-30 0 0,1-1-82 0 0,-1 0-70 0 0,0-1-58 0 0,0 0-46 0 0,0 0-35 0 0,-49 7-309 0 0,44-8 313 0 0,0 1 84 0 0,14-3-18 0 0,-31 5 47 0 0,-47 8-56 0 0,52-8 72 0 0,16-2-4 0 0,-1-1 34 0 0,12-1-194 0 0,-1-1 34 0 0,-2 0 44 0 0,1 1 65 0 0,1-1 44 0 0,-2-1 202 0 0,6 1-302 0 0,0 0 0 0 0,0 0 0 0 0,0 0 0 0 0,0 0 0 0 0,0 0 0 0 0,0 0 0 0 0,0 0 0 0 0,-1 0 0 0 0,1 0-1 0 0,0 0 1 0 0,0 0 0 0 0,0 0 0 0 0,0 0 0 0 0,0 0 0 0 0,0 0 0 0 0,0 0 0 0 0,0 0 0 0 0,0 0 0 0 0,0 0 0 0 0,0 0 0 0 0,-1 0-1 0 0,1 0 1 0 0,0 0 0 0 0,0 0 0 0 0,0 0 0 0 0,0 0 0 0 0,0 0 0 0 0,0 0 0 0 0,0 0 0 0 0,0-1 0 0 0,0 1 0 0 0,0 0 0 0 0,0 0-1 0 0,0 0 1 0 0,0 0 0 0 0,0 0 0 0 0,0 0 0 0 0,0 0 0 0 0,0 0 0 0 0,0 0 0 0 0,0 0 0 0 0,0 0 0 0 0,0 0 0 0 0,0-1 0 0 0,0 1-1 0 0,0 0 1 0 0,0 0 0 0 0,0 0 0 0 0,0 0 0 0 0,0 0 0 0 0,0 0 0 0 0,0 0 0 0 0,0 0 0 0 0,0 0 0 0 0,0 0 0 0 0,0 0 0 0 0,0-1-1 0 0,0 1 1 0 0,0 0 0 0 0,0 0 0 0 0,0 0 0 0 0,0 0 0 0 0,0 0 0 0 0,0 0 0 0 0,0 0 0 0 0,0 0 0 0 0,0 0-9 0 0,5-3 235 0 0,5 0-105 0 0,31-8 103 0 0,2 2-68 0 0,9 1-28 0 0,28-1 22 0 0,-54 6-100 0 0,-15 2-127 0 0,1 0 62 0 0,25-1 143 0 0,-21 1-143 0 0,-8 1-46 0 0,1-1-46 0 0,-1 1-56 0 0,1 0-65 0 0,-1-1-74 0 0,1 1-84 0 0,-1-1-93 0 0,1 0-103 0 0,-7 1 182 0 0,0 0-55 0 0,0 0-52 0 0,0-1-43 0 0,0 1-159 0 0,0 0-43 0 0,1-1-191 0 0,1 0-513 0 0</inkml:trace>
  <inkml:trace contextRef="#ctx0" brushRef="#br0" timeOffset="-24436.671">3800 10355 10080 0 0,'0'0'230'0'0,"0"0"30"0"0,0 0 18 0 0,0 0-120 0 0,-1 0-83 0 0,1 1-66 0 0,-1 0 0 0 0,0 0 1 0 0,0 0-1 0 0,0 0 0 0 0,1 0 0 0 0,-1 0 0 0 0,0 1 0 0 0,1-1 1 0 0,-1 0-1 0 0,1 0 0 0 0,-1 0 0 0 0,1 1 0 0 0,0-1 1 0 0,0 0-1 0 0,-1 1 0 0 0,1-1 0 0 0,0 1-9 0 0,0 2 79 0 0,-5 20 730 0 0,-1 23-809 0 0,3-15 373 0 0,2-10-66 0 0,0 1 50 0 0,0 1 103 0 0,-1 1 94 0 0,1-4-218 0 0,0-1-55 0 0,0 1-50 0 0,1 0-43 0 0,0 5-12 0 0,0-1-44 0 0,1 6-16 0 0,3 14 8 0 0,-3-38-131 0 0,-1 20 132 0 0,0-20-108 0 0,0-5-51 0 0,0-5-76 0 0,0-9-99 0 0,0 2-43 0 0,0 1-39 0 0,0-1-36 0 0,-1 1-33 0 0,1-10-451 0 0,-1-1-99 0 0,0 3 24 0 0,-1 0-46 0 0,-3-39-2237 0 0,2 32 1855 0 0,0 0 134 0 0,1 12 644 0 0,1 0 41 0 0,-1 1 48 0 0,0-1 51 0 0,0 0 56 0 0,1 1 62 0 0,-1-1 66 0 0,0 0 70 0 0,0 1 76 0 0,-1-1 80 0 0,1 0 85 0 0,0 1 90 0 0,-1-1 94 0 0,0 0 99 0 0,1 2 172 0 0,0-2 105 0 0,1 3-108 0 0,0-1 40 0 0,0-9 674 0 0,1 12-608 0 0,1-1 1 0 0,-1 1-1 0 0,1-1 0 0 0,1 1-657 0 0,1-5 832 0 0,1 2-57 0 0,2 1 48 0 0,1 1-99 0 0,1 1-91 0 0,1 2-84 0 0,2 1-75 0 0,-1 0-66 0 0,2 2-59 0 0,0 0-50 0 0,2 1 4 0 0,1 1-46 0 0,-3 1 77 0 0,1 0 0 0 0,-1 1 0 0 0,12 3-334 0 0,-17-3 72 0 0,22 6 190 0 0,-1 3-51 0 0,-23-9-172 0 0,0 0-1 0 0,0 0 1 0 0,0 1-1 0 0,-1 0 1 0 0,0 0-1 0 0,1 0 1 0 0,-1 1 0 0 0,-1-1-1 0 0,1 1 1 0 0,1 1-39 0 0,-1 0 17 0 0,0 0 1 0 0,-1 0 0 0 0,1 1 0 0 0,-1-1-1 0 0,0 1 1 0 0,-1 0 0 0 0,1-1-1 0 0,-1 1 1 0 0,0 2-18 0 0,-1-6 6 0 0,-1 1-1 0 0,1-1 1 0 0,-1 0-1 0 0,0 1 0 0 0,0-1 1 0 0,0 1-1 0 0,-1-1 1 0 0,1 0-1 0 0,0 1 1 0 0,-1-1-1 0 0,1 0 1 0 0,-1 1-1 0 0,0-1 1 0 0,0 0-1 0 0,0 0 1 0 0,0 0-1 0 0,0 0 1 0 0,-1 0-1 0 0,1 0 0 0 0,0 0 1 0 0,-1 0-1 0 0,0 0 1 0 0,1-1-1 0 0,-1 1 1 0 0,-1 1-6 0 0,-3 1 19 0 0,-35 30 110 0 0,30-27-99 0 0,0 0 1 0 0,0 0 0 0 0,-3 0-31 0 0,-11 4-3 0 0,-1 1-51 0 0,-2-1-97 0 0,0-1 1 0 0,-7 0 150 0 0,-4-2-72 0 0,20-3-184 0 0,18-4 164 0 0,0-1 183 0 0,-2 0-81 0 0,2 0 9 0 0,0 0 52 0 0,2 0 21 0 0,0 0 47 0 0,19 5-120 0 0,0-2 0 0 0,5 0-19 0 0,11 2 71 0 0,-19-2 1 0 0,0 1 33 0 0,24 10 138 0 0,-24-6-168 0 0,-3-1-42 0 0,9 3 66 0 0,-1 0-5 0 0,-8-3-75 0 0,-9-4-66 0 0,1 0 101 0 0,-1 0 31 0 0,-1-1-58 0 0,-1-1-48 0 0,0 1-56 0 0,-1 0-43 0 0,1-1-61 0 0,0 1-70 0 0,-1 0-79 0 0,-1-1 95 0 0,0-1-33 0 0,0 2-363 0 0,1-1-76 0 0,-1 0-80 0 0,1 1-63 0 0,0-1-43 0 0,3 1-1379 0 0,2 1-1286 0 0,-7-3 3546 0 0</inkml:trace>
  <inkml:trace contextRef="#ctx0" brushRef="#br0" timeOffset="-23665.09">4005 10654 10280 0 0,'0'0'230'0'0,"0"0"30"0"0,0 0 20 0 0,0 0-25 0 0,0 0-183 0 0,0 0-40 0 0,3 0-45 0 0,-2 0 34 0 0,1 0 69 0 0,-1 0 108 0 0,11-2 342 0 0,8-3 188 0 0,-6 1-132 0 0,-12 3-383 0 0,-1 0-38 0 0,3-1 78 0 0,0 0-85 0 0,1-2-79 0 0,0 0-46 0 0,-2 3 31 0 0,4-5 17 0 0,3-5 101 0 0,-1 0-13 0 0,-1 5-113 0 0,-4 4-38 0 0,5-6 73 0 0,-8 5-34 0 0,-1-2 35 0 0,0 5-92 0 0,0-1 1 0 0,0 1-1 0 0,0-1 0 0 0,0 1 0 0 0,0-1 0 0 0,0 1 1 0 0,0-1-1 0 0,0 1 0 0 0,0-1 0 0 0,0 1 0 0 0,1-1 0 0 0,-1 1 1 0 0,0-1-1 0 0,0 1 0 0 0,0-1 0 0 0,1 1 0 0 0,-1 0 1 0 0,0-1-1 0 0,1 1 0 0 0,-1-1 0 0 0,0 1 0 0 0,1 0 0 0 0,-1-1 1 0 0,1 1-1 0 0,-1 0 0 0 0,1-1 0 0 0,-1 1-10 0 0,18-9 196 0 0,-2 0 19 0 0,-15 8-103 0 0,-1-7 447 0 0,1 9-417 0 0,1-2-67 0 0,2-1-16 0 0,-1 1 34 0 0,-3 0 14 0 0,1 1 57 0 0,-2 0-102 0 0,-6-4 235 0 0,0 3-143 0 0,-2 2-87 0 0,-2 1-81 0 0,-16 2 24 0 0,19-3 5 0 0,-11 8 172 0 0,12-5-171 0 0,0 1-55 0 0,2-2 82 0 0,-6 8 36 0 0,1-6-36 0 0,1 0-11 0 0,8-4 43 0 0,0 0 15 0 0,-1 7-57 0 0,2 2 56 0 0,2-4-14 0 0,0 1-1 0 0,0-1 1 0 0,0 0 0 0 0,2 2-75 0 0,1 1 69 0 0,-2-5-48 0 0,17 21 182 0 0,-9-18-148 0 0,3-1 132 0 0,6 0-52 0 0,-8-4-54 0 0,-4 1 4 0 0,-6-3-25 0 0,1-1-50 0 0,1-1 2 0 0,1 1 11 0 0,2 0 13 0 0,10-2 39 0 0,-5 0-59 0 0,-1-1 1 0 0,0 1-1 0 0,0-2 1 0 0,6-3-17 0 0,40-24 19 0 0,-51 28-4 0 0,-1-1-1 0 0,1 0 1 0 0,-1 0-1 0 0,0-1 1 0 0,2-2-15 0 0,3-4 71 0 0,6-10 44 0 0,-3-2-49 0 0,6-26-50 0 0,-18 47-17 0 0,0 0 0 0 0,0 0 0 0 0,-1 0 0 0 0,1 0 0 0 0,-1 0 0 0 0,0 0 0 0 0,0 0 0 0 0,0 0 0 0 0,-1 0 0 0 0,1-1 1 0 0,-1-9-38 0 0,1 0-44 0 0,2 2 71 0 0,1-5-95 0 0,-1 0-84 0 0,0 0-40 0 0,-1-27-515 0 0,-3 25 461 0 0,-6-6 195 0 0,5 12 9 0 0,4 7 71 0 0,-3 1-1 0 0,2 3-48 0 0,-2 2-8 0 0,-9 5 66 0 0,9-5 0 0 0,1 1 0 0 0,-1-1 0 0 0,0 1 0 0 0,1 0 0 0 0,-1 0-1 0 0,1 0 1 0 0,0 0 0 0 0,-1 0 0 0 0,1 0 0 0 0,0 0 0 0 0,0 0-1 0 0,1 0 1 0 0,-1 0 0 0 0,0 1 0 0 0,1 0 0 0 0,-5 37 28 0 0,4-30 0 0 0,4 30-3 0 0,-2-33-13 0 0,0 0 0 0 0,-1 1 0 0 0,1-1 0 0 0,-1 0 0 0 0,-1 2-12 0 0,1-7 5 0 0,-2 6 12 0 0,1 1 0 0 0,0 0 0 0 0,1 0 0 0 0,0 0 0 0 0,1-1 0 0 0,0 1-17 0 0,1 73 128 0 0,3-10 0 0 0,3-41-65 0 0,-7-26-34 0 0,1-1 0 0 0,0 1 0 0 0,1-1 0 0 0,-1 0 0 0 0,2 2-29 0 0,-3-3 9 0 0,1 1-8 0 0,10 3 58 0 0,-5-5-226 0 0,-1 0 68 0 0,14-1-40 0 0,-11-2 21 0 0,-4 0-9 0 0,0-1-58 0 0,-1 1-72 0 0,1-1-87 0 0,0 0-98 0 0,0 0-114 0 0,-3 1 232 0 0,1 0-34 0 0,-1 0-35 0 0,1-1-36 0 0,0 1-221 0 0,1-1-76 0 0,-1 1-81 0 0,0 0-85 0 0,6-3-1162 0 0,4-2-1153 0 0</inkml:trace>
  <inkml:trace contextRef="#ctx0" brushRef="#br0" timeOffset="-22801.654">4629 10460 9072 0 0,'1'-1'-238'0'0,"2"1"120"0"0,-1-1 107 0 0,1 0 95 0 0,0 0 82 0 0,0 0 70 0 0,-1 0 57 0 0,1 0 44 0 0,-1 0 109 0 0,1 0 650 0 0,-5 1-386 0 0,0 1-414 0 0,-2 0-56 0 0,3-1 81 0 0,0 1-34 0 0,-2 0 197 0 0,0 0-111 0 0,1 0-95 0 0,-1 1-50 0 0,0 0-91 0 0,-1 0-57 0 0,-1 2-40 0 0,1-1 42 0 0,1-1 77 0 0,-21 17 525 0 0,1 3-115 0 0,1 0-98 0 0,0 1-73 0 0,18-19-288 0 0,1 1 0 0 0,-1 0 0 0 0,1 0-1 0 0,-1 3-109 0 0,-3 4 186 0 0,-1-2-109 0 0,-2 3-89 0 0,9-11-2 0 0,0 0-1 0 0,0 0 1 0 0,0 0-1 0 0,0 0 1 0 0,0 0-1 0 0,0 1 1 0 0,1-1-1 0 0,-1 0 0 0 0,1 2 15 0 0,-2 3-64 0 0,0 0 49 0 0,0 4 60 0 0,0-1 52 0 0,2-9-84 0 0,0 0 0 0 0,0 0 0 0 0,0 0-1 0 0,0 0 1 0 0,0 0 0 0 0,1-1 0 0 0,-1 1 0 0 0,0 0 0 0 0,0 0 0 0 0,1 0 0 0 0,-1 0-1 0 0,0 0 1 0 0,1-1 0 0 0,-1 1 0 0 0,1 0 0 0 0,-1 0 0 0 0,1-1 0 0 0,-1 1 0 0 0,1 0-1 0 0,0 0-12 0 0,0 0 88 0 0,-1-1 0 0 0,3 0 25 0 0,7-1-58 0 0,6-4 90 0 0,-1-6-58 0 0,1-6-35 0 0,-13 15-49 0 0,-2-1 1 0 0,1 0-1 0 0,0 0 1 0 0,0 0 0 0 0,-1 0-1 0 0,0 0 1 0 0,1 0-1 0 0,-1-1-3 0 0,-1 2 0 0 0,1 1 0 0 0,0-1 0 0 0,0 0 0 0 0,0 1 0 0 0,0-1-1 0 0,0 0 1 0 0,0 1 0 0 0,0 0 0 0 0,1-2 0 0 0,-1 2-6 0 0,0 0 0 0 0,0-1-1 0 0,1 1 1 0 0,-1-1 0 0 0,0 0-1 0 0,-1 1 1 0 0,1-1 0 0 0,0 0 0 0 0,0 0-1 0 0,-1 0 7 0 0,1-2-27 0 0,0 0 0 0 0,0 0-1 0 0,1 0 1 0 0,-1 0-1 0 0,1 0 1 0 0,1-3 27 0 0,-1 5-12 0 0,-1 0 1 0 0,1-1-1 0 0,0 1 1 0 0,0 0-1 0 0,0 0 1 0 0,0 1-1 0 0,1-1 12 0 0,5-6-20 0 0,-7 6 10 0 0,1 1 0 0 0,-1-1 0 0 0,1 0 0 0 0,0 1 0 0 0,0 0-1 0 0,0-1 1 0 0,-1 1 0 0 0,1 0 0 0 0,0 0 0 0 0,0 0 0 0 0,1 0 0 0 0,-1 0 0 0 0,0 1 0 0 0,1-1 10 0 0,-1 1-2 0 0,1 0 1 0 0,-1 0 0 0 0,0 0 0 0 0,0 0 0 0 0,0 0 0 0 0,1 0 0 0 0,-1 1-1 0 0,1-1 2 0 0,-2 1-5 0 0,0-1-1 0 0,0 1 0 0 0,0-1 0 0 0,0 1 1 0 0,1-1-1 0 0,-1 1 0 0 0,0 0 0 0 0,0 0 1 0 0,0-1-1 0 0,-1 1 0 0 0,1 0 0 0 0,0 0 0 0 0,0 0 1 0 0,0 0-1 0 0,-1 0 0 0 0,1 0 0 0 0,0 0 1 0 0,0 1 5 0 0,7 23-95 0 0,-4-14 113 0 0,0 0 64 0 0,-2-2-68 0 0,-4 0 38 0 0,2-8-45 0 0,0 0 1 0 0,0 0 0 0 0,-1 0-1 0 0,1 0 1 0 0,0 0-1 0 0,0 0 1 0 0,0 0-1 0 0,0 0 1 0 0,0 0-1 0 0,0 0 1 0 0,0 0-1 0 0,1 0 1 0 0,-1 0-1 0 0,0 0 1 0 0,1 0-1 0 0,-1 0 1 0 0,0 0-1 0 0,1 1-7 0 0,3 2 27 0 0,1 2 7 0 0,6 7 49 0 0,-2-3-80 0 0,2-3 64 0 0,1-1 52 0 0,1-2 43 0 0,8-3 157 0 0,-19-1-278 0 0,0 0 0 0 0,1-1 0 0 0,-1 1-1 0 0,0-1 1 0 0,0 1 0 0 0,0-1 0 0 0,0 0 0 0 0,0 0 0 0 0,-1 0 0 0 0,1 0 0 0 0,0 0 0 0 0,0 0-1 0 0,0-1-40 0 0,6-5 196 0 0,-1 0-46 0 0,5-7 40 0 0,-3 1-106 0 0,-5 6-59 0 0,-1 0 0 0 0,0 0 0 0 0,0 0 0 0 0,0-3-25 0 0,1-3 0 0 0,-2 9 0 0 0,-1 0 0 0 0,0 0 0 0 0,0 0 0 0 0,0 0 0 0 0,0-1 0 0 0,-1 1 0 0 0,1 0 0 0 0,-1-4 0 0 0,-2-20-78 0 0,2 0-41 0 0,4-29-223 0 0,-3 30 137 0 0,7-31-227 0 0,-4 38 152 0 0,-2 0 0 0 0,0-16 280 0 0,0 19-142 0 0,2 0 73 0 0,-3 12 54 0 0,0 1 0 0 0,0-1 1 0 0,0 0-1 0 0,-1 0 0 0 0,1 0 0 0 0,-1 0 1 0 0,-1-4 14 0 0,1-7-12 0 0,0-6 13 0 0,-6 10 79 0 0,6 12 13 0 0,0 0 3 0 0,-1 2-13 0 0,-5 1-50 0 0,1 1 14 0 0,-2 13 35 0 0,0 14-72 0 0,5-20-9 0 0,0-3-1 0 0,1 1 0 0 0,1-1 0 0 0,-1 7 0 0 0,1-7 0 0 0,0 0 0 0 0,-1 1 0 0 0,-1 6 0 0 0,1-9 0 0 0,0 0 0 0 0,1 1 0 0 0,-1-1 0 0 0,1 4 0 0 0,-1 24 0 0 0,-4 1 4 0 0,2 0 0 0 0,2 3-4 0 0,0 9 67 0 0,2-36-38 0 0,0-1 0 0 0,1 0-1 0 0,0 4-28 0 0,3 9 85 0 0,-5-20-73 0 0,1 0 1 0 0,0-1-1 0 0,0 1 1 0 0,0-1-1 0 0,0 1 0 0 0,0-1 1 0 0,0 0-1 0 0,1 1 1 0 0,-1-1-1 0 0,1 0 1 0 0,0 0-1 0 0,0 0 1 0 0,0 0-1 0 0,0 0 1 0 0,0-1-1 0 0,0 1 0 0 0,0 0 1 0 0,0-1-1 0 0,1 0-12 0 0,1 2 26 0 0,0-1 0 0 0,0 0 0 0 0,0 0 0 0 0,0-1 0 0 0,0 0 0 0 0,1 1 0 0 0,-1-1 0 0 0,0 0 0 0 0,1-1 0 0 0,-1 1 0 0 0,1-1-26 0 0,4-1 68 0 0,1 0-1 0 0,-1 0 0 0 0,0-1 1 0 0,1 0-68 0 0,35-12 162 0 0,-26 6-71 0 0,-2-2-48 0 0,-4 1-38 0 0,0 0 0 0 0,8-9-5 0 0,-19 16 0 0 0,0 1 0 0 0,-1-2 0 0 0,1 1 0 0 0,0 0 0 0 0,-1 0 0 0 0,0 0 0 0 0,0-1 0 0 0,1 1 0 0 0,-1-2 0 0 0,0 2 0 0 0,0-1 0 0 0,1 0 0 0 0,-1 1 0 0 0,1-1 0 0 0,-1 1 0 0 0,1 0 0 0 0,0 0 0 0 0,0-1 0 0 0,8-8-2 0 0,-1-1-39 0 0,-7 8 6 0 0,0 0 0 0 0,0 0 0 0 0,0 0 0 0 0,-1 0 0 0 0,2-4 35 0 0,-2 4-53 0 0,1-1 0 0 0,0 1 1 0 0,0-1-1 0 0,0 1 0 0 0,2-2 53 0 0,-2 3-30 0 0,0 1-1 0 0,-1-1 1 0 0,1 0-1 0 0,-1 1 1 0 0,1-1-1 0 0,-1 0 1 0 0,0 0-1 0 0,-1 0 1 0 0,1 0-1 0 0,0 0 1 0 0,-1 0-1 0 0,1 0 31 0 0,-1-3-61 0 0,-2-4-201 0 0,-2 9 162 0 0,-5 1 62 0 0,6 1-76 0 0,-1 3 74 0 0,2-1 7 0 0,-13 7-70 0 0,11-8 86 0 0,0 1-1 0 0,0 0 0 0 0,0 0 0 0 0,0 1 0 0 0,0-1 1 0 0,0 1-1 0 0,1 0 0 0 0,-1 0 18 0 0,-20 24-70 0 0,14-17 80 0 0,9-10 1 0 0,-1 1 0 0 0,1-1 0 0 0,0 1 0 0 0,0 0 0 0 0,0-1 0 0 0,1 1 0 0 0,-1 0 0 0 0,0 0 0 0 0,1 0 0 0 0,-1-1 0 0 0,1 1 0 0 0,-1 0 1 0 0,1 0-1 0 0,0 0-11 0 0,-5 19 126 0 0,4-21-120 0 0,1 1-1 0 0,0-1 0 0 0,0 1 1 0 0,0 0-1 0 0,0-1 0 0 0,0 1 1 0 0,-1 0-1 0 0,1 0 0 0 0,0-1 1 0 0,0 1-1 0 0,1 0 0 0 0,-1-1 1 0 0,0 1-1 0 0,0 0 0 0 0,0-1 1 0 0,0 1-1 0 0,1 0 0 0 0,-1-1 1 0 0,0 1-1 0 0,1-1 0 0 0,-1 1 1 0 0,0 0-6 0 0,9 9 112 0 0,-3-5-3 0 0,1 1 43 0 0,0-2 54 0 0,-1 0 65 0 0,6 1-27 0 0,-5-4-155 0 0,-1 0 1 0 0,1 0 0 0 0,0 0 0 0 0,0-1 0 0 0,2 0-90 0 0,10-1 275 0 0,3-1-163 0 0,34-8 223 0 0,-37 5-259 0 0,-3-1-57 0 0,0 0-52 0 0,-1-1-66 0 0,-2-1-79 0 0,-9 5 4 0 0,3-2-33 0 0,-5 3 78 0 0,0 0-83 0 0,-1 1-8 0 0,0-1-69 0 0,0 1-81 0 0,0-1-90 0 0,0 1-2 0 0,0 0-69 0 0,0 1-61 0 0,0-1-53 0 0,0 0-190 0 0,-1 0-53 0 0,1-1-229 0 0,1 1-615 0 0</inkml:trace>
  <inkml:trace contextRef="#ctx0" brushRef="#br0" timeOffset="-22515.191">4754 10318 14424 0 0,'-6'-3'194'0'0,"-3"-2"33"0"0,5 2 22 0 0,2 1-26 0 0,3 0 71 0 0,1-1 82 0 0,2 1 96 0 0,2 0-70 0 0,0 0-35 0 0,6-1 272 0 0,0 0-116 0 0,0 1-104 0 0,3 1-34 0 0,0 0-107 0 0,3 0-55 0 0,9 2-33 0 0,5-1-16 0 0,-11-1 18 0 0,-13 0-260 0 0,0 1 68 0 0,0 0 44 0 0,9-1 119 0 0,-6 1-110 0 0,-6-1-63 0 0,0 1-36 0 0,1 0-43 0 0,-1 0-52 0 0,1 0-85 0 0,0 0-84 0 0,-1 0-95 0 0,1 0-106 0 0,0 0-115 0 0,-3 0 266 0 0,0 0-34 0 0,0 0-34 0 0,0 0-35 0 0,0 0-38 0 0,0 0-38 0 0,1 0-77 0 0,3 0-601 0 0,1 0-35 0 0,14 0-2625 0 0</inkml:trace>
  <inkml:trace contextRef="#ctx0" brushRef="#br0" timeOffset="-19376.697">6487 10130 7776 0 0,'0'0'174'0'0,"0"0"29"0"0,0-1-23 0 0,0 1-78 0 0,-1-1-56 0 0,-1-1-19 0 0,1 0 13 0 0,-2-1-99 0 0,1-1 56 0 0,-1 1 52 0 0,1 0 47 0 0,-2-1 146 0 0,1 0 88 0 0,0 1-1 0 0,0 0 35 0 0,-7-5 908 0 0,5 5-766 0 0,-1 1-66 0 0,3 0-261 0 0,-1 1-32 0 0,-4-1 343 0 0,1 1-43 0 0,-1 0-40 0 0,1 1-38 0 0,1 1-37 0 0,-1 0-34 0 0,-5 4 203 0 0,0 2-111 0 0,1 1-95 0 0,0 3-79 0 0,0 1-60 0 0,-2 5 63 0 0,1 0 0 0 0,-5 10-219 0 0,-7 18 253 0 0,8-6-90 0 0,3 0-60 0 0,12-32-83 0 0,-1 1 0 0 0,1-1-1 0 0,0 0 1 0 0,0 1 0 0 0,1-1-1 0 0,0 1 1 0 0,0-1 0 0 0,1 1-1 0 0,0 2-19 0 0,-1-9 21 0 0,0 0-1 0 0,1 0 0 0 0,-1 0 0 0 0,1 0 0 0 0,-1 1 0 0 0,1-1 0 0 0,-1 0 0 0 0,1 0 0 0 0,-1 0 1 0 0,1-1-1 0 0,0 1 0 0 0,0 0 0 0 0,0 1-20 0 0,0-2 15 0 0,0 1 1 0 0,0 0-1 0 0,0-1 1 0 0,0 1-1 0 0,0-1 1 0 0,0 1-1 0 0,0-1 1 0 0,1 1-1 0 0,-1-1 1 0 0,0 0-1 0 0,0 1 1 0 0,1-1-1 0 0,-1 0 1 0 0,0 0-1 0 0,0 0 1 0 0,1 0-1 0 0,-1 0-15 0 0,2-1 31 0 0,0 1 0 0 0,0-1 0 0 0,0 1-1 0 0,0-1 1 0 0,0 0 0 0 0,0 0 0 0 0,1-1-31 0 0,9-6 175 0 0,-9 5-147 0 0,20-17 136 0 0,-21 17-152 0 0,-1 1-1 0 0,1-1 1 0 0,-1 0-1 0 0,0 0 1 0 0,0-1-1 0 0,0 1 0 0 0,0-1-11 0 0,10-15 20 0 0,-1 1 24 0 0,0-6-34 0 0,1 0-52 0 0,-1 1-46 0 0,1-1-41 0 0,1 1 46 0 0,10-8 71 0 0,-13 19 0 0 0,10-20-73 0 0,-8 13 94 0 0,-11 17-9 0 0,3-3 0 0 0,-1 0 0 0 0,0-1 0 0 0,0 0 0 0 0,-1 0 0 0 0,1 1 0 0 0,0-5 0 0 0,-3 5 11 0 0,0 4 48 0 0,0 1 35 0 0,0 0 17 0 0,0 0-19 0 0,0 0-11 0 0,-2 14-10 0 0,-8 7-24 0 0,3-7-1 0 0,4-5 14 0 0,1-1-22 0 0,-14 62 178 0 0,14-62-195 0 0,1 0-1 0 0,1 1 1 0 0,-1-1-1 0 0,2 0 1 0 0,-1 1-1 0 0,1-1 1 0 0,0 3-21 0 0,8 16 71 0 0,-8-24-59 0 0,0-1 1 0 0,0 0-1 0 0,1 0 0 0 0,-1 0 1 0 0,1 0-1 0 0,-1 0 1 0 0,1 0-1 0 0,-1 0 0 0 0,1-1 1 0 0,0 1-1 0 0,0-1 1 0 0,0 1-1 0 0,0-1 0 0 0,0 0 1 0 0,0 0-1 0 0,1 1-12 0 0,14 3 30 0 0,-12-5-6 0 0,-1 0 0 0 0,0 0 0 0 0,1 0-1 0 0,-1-1 1 0 0,1 1 0 0 0,-1-1 0 0 0,0 0 0 0 0,0 0 0 0 0,1-1-24 0 0,10-3 21 0 0,-1-2-82 0 0,-7 3-11 0 0,0 0-33 0 0,-1 0-38 0 0,-1 0-41 0 0,-1 1 38 0 0,1-1-1 0 0,-1 0 1 0 0,-1 0-1 0 0,1 0 1 0 0,-1 0-1 0 0,3-5 147 0 0,0 1-310 0 0,-1-1-1 0 0,-1 0 0 0 0,3-5 311 0 0,8-31-976 0 0,-4 4-38 0 0,-3 4 146 0 0,-3 0 91 0 0,-3 19 436 0 0,0-1 38 0 0,-1 1 44 0 0,1 0 49 0 0,-1-5 26 0 0,1 1 92 0 0,1 0 101 0 0,-1-1 111 0 0,0-6 333 0 0,-2 23-310 0 0,-1 0 44 0 0,1 2-17 0 0,0-1 35 0 0,0 1 39 0 0,0 0 45 0 0,0 3 111 0 0,0 1 33 0 0,0 0 14 0 0,0 0 1 0 0,0 0-43 0 0,0 0-296 0 0,0 0 7 0 0,0 0 28 0 0,2 9 123 0 0,-3 9-16 0 0,0-9-80 0 0,1 3 66 0 0,1 1-71 0 0,-1 0-57 0 0,1-1-41 0 0,1 38 78 0 0,-4 13-138 0 0,1-19 57 0 0,2 1 0 0 0,1-1-65 0 0,1-17 1 0 0,1-1-1 0 0,3 8 0 0 0,-2-16 39 0 0,1-1 39 0 0,-4-15-69 0 0,-1 1-3 0 0,-1 3 53 0 0,1-5 8 0 0,4 2 10 0 0,-4-3 3 0 0,-1 0 0 0 0,5-2 60 0 0,-1-5-52 0 0,1-9-9 0 0,-4 12-66 0 0,2-5 66 0 0,-2 0-37 0 0,-1-3-27 0 0,0-1 0 0 0,-1 1 0 0 0,-1-1-15 0 0,1 2 56 0 0,-1-8 180 0 0,1 0-77 0 0,-1-3-71 0 0,0-1-107 0 0,-1 1-106 0 0,-2 1-108 0 0,2 10 214 0 0,-2-6-31 0 0,-1 2 55 0 0,-5 5-15 0 0,10 10-44 0 0,1 0-20 0 0,0 0-40 0 0,0 0 8 0 0,0 0 8 0 0,0 0 30 0 0,0 0-8 0 0,0 0-40 0 0,0 0-114 0 0,0 0-208 0 0,0 0 244 0 0,0 0-36 0 0,0 0-73 0 0,0 0 102 0 0,0 0-39 0 0,0 0-41 0 0,0 0-41 0 0,0 0-36 0 0,0 0-32 0 0,0 0-250 0 0,0 0-54 0 0,-1 1-811 0 0,0 0-709 0 0,-1 3-1053 0 0</inkml:trace>
  <inkml:trace contextRef="#ctx0" brushRef="#br0" timeOffset="-18719.512">6750 10061 9704 0 0,'0'0'216'0'0,"0"0"32"0"0,0 0 13 0 0,0 0-70 0 0,0 0-39 0 0,2-1 59 0 0,0 0-91 0 0,4-1 53 0 0,-4 1-90 0 0,0 1 39 0 0,-1-1 94 0 0,0 1 103 0 0,3 0 31 0 0,1 0-39 0 0,-1 0-37 0 0,1-1-34 0 0,4 0 146 0 0,0 0-106 0 0,2 0-70 0 0,0 0-81 0 0,24 1 66 0 0,-20 3-42 0 0,9 4 124 0 0,-20-5-219 0 0,0 0 1 0 0,0 0-1 0 0,0 0 0 0 0,0 1 1 0 0,0-1-1 0 0,1 2-58 0 0,6 8 193 0 0,-2 2 40 0 0,-4-2-44 0 0,-2 0 33 0 0,-2-8-121 0 0,-1 1 1 0 0,1-1-1 0 0,-1 1 1 0 0,0-1 0 0 0,0 1-1 0 0,-1 3-101 0 0,0-4 87 0 0,1 0 0 0 0,-1 0 0 0 0,-1 0 0 0 0,1 0 0 0 0,-1 0-1 0 0,-1 3-86 0 0,1-3 87 0 0,-1 1 0 0 0,0-1-1 0 0,0 0 1 0 0,0 0 0 0 0,-2 1-87 0 0,-20 17 345 0 0,-5-4-89 0 0,-3-5-87 0 0,0-3-88 0 0,2-3-89 0 0,8-6 12 0 0,13-1-43 0 0,0-2-87 0 0,6 0 17 0 0,0 0-38 0 0,4 2 37 0 0,0 0 5 0 0,0 0-40 0 0,0 0-127 0 0,-1-4-245 0 0,1 2 142 0 0,-1 1 17 0 0,1-1-43 0 0,0 1-55 0 0,0 0-65 0 0,0-1-77 0 0,0 1-86 0 0,1-1-99 0 0,0 0-109 0 0,0-1-1064 0 0,1-2-1101 0 0,-2 4 2993 0 0</inkml:trace>
  <inkml:trace contextRef="#ctx0" brushRef="#br0" timeOffset="-18331.598">7227 9982 11024 0 0,'0'0'248'0'0,"0"0"48"0"0,0-1-37 0 0,0 0-39 0 0,0 0-40 0 0,-1 1-42 0 0,1-1-45 0 0,-2 0-46 0 0,1 0-48 0 0,-12 0 356 0 0,1 1-63 0 0,-1 2-55 0 0,0 1-46 0 0,-7 3 44 0 0,-10 6 27 0 0,7-2-44 0 0,6-3-150 0 0,-10 9 90 0 0,23-14-130 0 0,1 1 0 0 0,-1 0 0 0 0,1 0 0 0 0,0 0 0 0 0,-2 3-28 0 0,-3 10 36 0 0,7-15-38 0 0,1 0 0 0 0,0 0 0 0 0,0 0 0 0 0,0 1 0 0 0,0-1 0 0 0,0 0 0 0 0,0 0 0 0 0,0 1 0 0 0,0-1 1 0 0,0 0-1 0 0,1 0 0 0 0,-1 1 0 0 0,1 0 2 0 0,0 0-8 0 0,0-1 0 0 0,0 1 0 0 0,0 0 0 0 0,0 0 0 0 0,1-1 1 0 0,-1 1-1 0 0,1-1 0 0 0,-1 1 0 0 0,1-1 0 0 0,-1 1 0 0 0,1-1 0 0 0,0 0 8 0 0,26 14-94 0 0,-11-9 69 0 0,-14-5 26 0 0,11 5 38 0 0,41 14-5 0 0,-37-15 21 0 0,-1 0 63 0 0,-13-3-49 0 0,6 5 309 0 0,-9-6-334 0 0,0 0-35 0 0,1 0 188 0 0,-2-1 10 0 0,-1 4 32 0 0,-3 0-50 0 0,-6 5 74 0 0,-10 3 67 0 0,8-7-234 0 0,0 0-1 0 0,0-1 1 0 0,-3 0-96 0 0,-3 0 45 0 0,1 0-60 0 0,4-1-50 0 0,0 0-55 0 0,0 1-64 0 0,0-1-74 0 0,12-2 57 0 0,0-1 112 0 0,0 0 80 0 0,0 0 43 0 0,-4 2 174 0 0,3-2-174 0 0,0 1-103 0 0,1-1-19 0 0,0 0-44 0 0,0 0-27 0 0,0 0-45 0 0,0 0-47 0 0,1 0-54 0 0,-1 0-56 0 0,1 0-61 0 0,0 0-66 0 0,0-1-69 0 0,0 1 217 0 0,0 0-45 0 0,0 0-42 0 0,0-1-35 0 0,0 1-133 0 0,0 0-35 0 0,0-2-1383 0 0</inkml:trace>
  <inkml:trace contextRef="#ctx0" brushRef="#br0" timeOffset="-17853.324">7444 10067 9584 0 0,'0'0'216'0'0,"0"0"-33"0"0,-1 0-43 0 0,-1 1 38 0 0,-8 4 58 0 0,0 1-272 0 0,-1-2 65 0 0,-1 0 61 0 0,1 0 57 0 0,-4 2 120 0 0,0 0 78 0 0,1 0 70 0 0,0 3 60 0 0,10-6-265 0 0,-5 4 182 0 0,-1-1-36 0 0,2 1-41 0 0,-1 0-46 0 0,1 0-51 0 0,0 1-56 0 0,1 0-60 0 0,1 0-67 0 0,5-6 45 0 0,1-2 0 0 0,0 0 5 0 0,-1 0-44 0 0,1 4-32 0 0,0-2 29 0 0,1 0 84 0 0,-1-1-16 0 0,1-1 37 0 0,10 14 192 0 0,3-7-41 0 0,1-4-43 0 0,2-5-41 0 0,0-3-42 0 0,-1-2-40 0 0,0-1-41 0 0,-2-1-41 0 0,-7 4-41 0 0,-1 0-1 0 0,0 0 0 0 0,0-1 1 0 0,1-2-5 0 0,3-1-42 0 0,-1 0-63 0 0,5-4-70 0 0,-11 9 128 0 0,0 1 0 0 0,1 0 0 0 0,-1 0 0 0 0,1 1 0 0 0,-1-1 0 0 0,1 1 0 0 0,0-1 0 0 0,0 1 0 0 0,1 0 47 0 0,6-2-118 0 0,-6 2 55 0 0,0 0 0 0 0,0 1-1 0 0,0 0 1 0 0,0 0 0 0 0,4-1 63 0 0,-8 2-12 0 0,1 0 1 0 0,0 0-1 0 0,0 0 1 0 0,0 1 0 0 0,0-1-1 0 0,0 0 1 0 0,-1 1-1 0 0,1-1 1 0 0,0 1-1 0 0,0 0 1 0 0,-1 0-1 0 0,1-1 1 0 0,0 1-1 0 0,-1 0 1 0 0,1 0-1 0 0,-1 1 1 0 0,1-1 0 0 0,-1 0 11 0 0,14 15-154 0 0,-8-6 92 0 0,-1-1 75 0 0,-1 2 87 0 0,3 12 129 0 0,-4 4-73 0 0,-3-24-134 0 0,-1 1 1 0 0,0 0-1 0 0,0 0 1 0 0,-1-1-1 0 0,1 1 1 0 0,-1 0-1 0 0,1 0 1 0 0,-1-1-1 0 0,-1 1 1 0 0,1-1-1 0 0,0 1 1 0 0,-2 1-23 0 0,3-4 74 0 0,-1-1-67 0 0,1 1-1 0 0,0-1 1 0 0,-1 0 0 0 0,1 1-1 0 0,0-1 1 0 0,-1 0 0 0 0,1 0-1 0 0,0 1 1 0 0,-1-1 0 0 0,1 0-1 0 0,0 0 1 0 0,-1 0 0 0 0,1 1-1 0 0,-1-1 1 0 0,1 0 0 0 0,-1 0-1 0 0,1 0 1 0 0,0 0-1 0 0,-1 0 1 0 0,1 0 0 0 0,-1 0-1 0 0,1 0 1 0 0,-1 0 0 0 0,1 0-1 0 0,-1 0 1 0 0,1 0 0 0 0,0 0-7 0 0,-9-9 141 0 0,0-15 56 0 0,9 22-191 0 0,-1-1 0 0 0,1 0 0 0 0,0 1 0 0 0,0-1 0 0 0,0 1 0 0 0,1-1 0 0 0,-1 0 1 0 0,0 1-1 0 0,1-1 0 0 0,0 1 0 0 0,0-1 0 0 0,0 0-6 0 0,6-15-22 0 0,2 1-59 0 0,-1 1-75 0 0,1-1-75 0 0,15-20-251 0 0,-16 27 302 0 0,1 0-35 0 0,1 0-80 0 0,1-1-76 0 0,1 1-92 0 0,0 1-108 0 0,3-2-131 0 0</inkml:trace>
  <inkml:trace contextRef="#ctx0" brushRef="#br0" timeOffset="-17250.615">7870 9936 9904 0 0,'0'0'222'0'0,"0"0"30"0"0,0 0 20 0 0,0 0-112 0 0,0 1-82 0 0,1 7-160 0 0,-1 1 78 0 0,0 0 71 0 0,1-1 61 0 0,0 1 56 0 0,0 0 47 0 0,1 9 344 0 0,-1-2 2 0 0,2 21 841 0 0,-2-27-1020 0 0,-1 1-42 0 0,0 3 59 0 0,0-1-33 0 0,1 15 289 0 0,0-1-118 0 0,0 1-108 0 0,1-1-96 0 0,-1 1-87 0 0,1-1-76 0 0,0 1-67 0 0,0 9-46 0 0,7 21 94 0 0,-3-20-6 0 0,-6-36-148 0 0,0 3-5 0 0,3 1 55 0 0,-2-5-116 0 0,-1-1-68 0 0,0-3-155 0 0,0-1 63 0 0,-2-7-295 0 0,1 6 255 0 0,1 2 58 0 0,-1 0-47 0 0,0 0-84 0 0,0 0-82 0 0,1 0-97 0 0,-1 0-110 0 0,0 0-7 0 0,1 1-99 0 0,-1-1-108 0 0,0 1-118 0 0,0-5-1037 0 0,-1-2-1113 0 0</inkml:trace>
  <inkml:trace contextRef="#ctx0" brushRef="#br0" timeOffset="-16982.889">7844 9990 9216 0 0,'0'0'208'0'0,"1"0"22"0"0,1-2-79 0 0,0 1-61 0 0,4-5 58 0 0,-4 4-58 0 0,3-3-167 0 0,0 0 55 0 0,1 1 50 0 0,-1 0 44 0 0,2 1 66 0 0,0 0 48 0 0,4-1 162 0 0,0 3 56 0 0,12 1 451 0 0,-7 2-349 0 0,-3 1-184 0 0,-6-1-209 0 0,-1 0-39 0 0,7 3 242 0 0,0 0-36 0 0,-2 0 10 0 0,-1 1 0 0 0,0-1 1 0 0,0 2-1 0 0,7 5-290 0 0,1 4 499 0 0,-10-7-205 0 0,0 0 39 0 0,-2 1 44 0 0,0 0 52 0 0,0 0 57 0 0,-2 1 64 0 0,-2-3-287 0 0,-3 1-36 0 0,-7 10 141 0 0,-1-6-136 0 0,-6 3 56 0 0,-5-4-44 0 0,-1-4-57 0 0,-1-2-50 0 0,-1-2-44 0 0,-7 2-23 0 0,1-1-22 0 0,-2-3-36 0 0,0-3-51 0 0,2-2-65 0 0,25 3-125 0 0,0 0 68 0 0,0-1 60 0 0,0 1 51 0 0,-4-2 64 0 0,1 1 71 0 0,-8-3 172 0 0,10 3-211 0 0,1-1-37 0 0,-3-1-90 0 0,4 2-13 0 0,0-1-42 0 0,0 0-48 0 0,0 1-52 0 0,0-1-58 0 0,0 0-62 0 0,0-1-69 0 0,1 1-72 0 0,-1 0-77 0 0,1-1-84 0 0,0 1-88 0 0,0-1-92 0 0,0 0-99 0 0,1 0-103 0 0,0 1-1078 0 0,-1-2-1193 0 0,2 4 3311 0 0</inkml:trace>
  <inkml:trace contextRef="#ctx0" brushRef="#br0" timeOffset="-16444.638">7992 9899 6392 0 0,'1'0'129'0'0,"0"0"-49"0"0,5 2 42 0 0,-3-1-36 0 0,-1-1 2 0 0,-1 0 40 0 0,4-2-223 0 0,0 1 87 0 0,1 0 77 0 0,0-1 69 0 0,1 1 106 0 0,0 0 69 0 0,2 0 133 0 0,4 0 311 0 0,4-1 238 0 0,-5 0-405 0 0,-3 1-191 0 0,-5 0-243 0 0,1 0-33 0 0,8-2 436 0 0,0 0-66 0 0,0 1-64 0 0,1 0-63 0 0,-3 0-99 0 0,1 0-45 0 0,-1-1-44 0 0,1 1-43 0 0,-1-1-42 0 0,1 1-41 0 0,-1-1-40 0 0,0-1-40 0 0,9-2 61 0 0,-8 2 9 0 0,0 0 1 0 0,10-5-43 0 0,-21 8 25 0 0,1 0 43 0 0,4-1 117 0 0,9-4 350 0 0,-12 5-412 0 0,0 1-49 0 0,0 0 116 0 0,-1 2-39 0 0,1 5 66 0 0,1 9 38 0 0,-4-13-182 0 0,1 0-23 0 0,-1-1 1 0 0,0 1 0 0 0,0 0 0 0 0,0-1 0 0 0,0 1 0 0 0,0 0 0 0 0,-1 2-51 0 0,-6 21 258 0 0,2-7-83 0 0,-8 35 201 0 0,5-21 154 0 0,-4 28-530 0 0,11-49 93 0 0,1 0 0 0 0,0 0 0 0 0,0 0 0 0 0,1 3-93 0 0,3 12 92 0 0,-3-23-64 0 0,1 1-1 0 0,-1-1 0 0 0,1 1 0 0 0,0-1 0 0 0,0 0 0 0 0,3 4-27 0 0,5 11 55 0 0,-6-1-35 0 0,-4-17-137 0 0,2 2 35 0 0,-1-2-16 0 0,0 0-89 0 0,0-1 33 0 0,-1 0-42 0 0,1 1-49 0 0,-1-1-53 0 0,1 0-58 0 0,-1 1-64 0 0,1-1-70 0 0,-1 0-75 0 0,0 0 138 0 0,1 0-37 0 0,-1 0-41 0 0,0 1-40 0 0,0-1-1663 0 0,0 0-1256 0 0</inkml:trace>
  <inkml:trace contextRef="#ctx0" brushRef="#br0" timeOffset="-15847.185">8130 9773 5784 0 0,'0'0'132'0'0,"0"0"17"0"0,0 0-13 0 0,1 0-41 0 0,1-2 0 0 0,11-5-100 0 0,-11 6 62 0 0,-1 1 60 0 0,1-1 61 0 0,1 0-40 0 0,1-1-37 0 0,1 0-33 0 0,3-2-18 0 0,-2 2-77 0 0,-1 1-292 0 0,-1 0-105 0 0,0 0 0 0 0,-1 1-42 0 0,6-3-1176 0 0,-5 1 975 0 0,-1 0 72 0 0,-1 1 343 0 0,-1-1 38 0 0,1 1 26 0 0,0-1 61 0 0,0 0 69 0 0,0-1 75 0 0,0 1 84 0 0,0-1 90 0 0,0-1 98 0 0,0 1 106 0 0,-1 2 460 0 0,-1 1-391 0 0,0-1-36 0 0,0 1-36 0 0,0 0-35 0 0,0 0 263 0 0,0-1-119 0 0,0 0-105 0 0,0 1-94 0 0,0-1-81 0 0,0 0-68 0 0,0 0-49 0 0,0-1-54 0 0,0-2-50 0 0,0 3 30 0 0,0 0 25 0 0,0 0 42 0 0,0 0 62 0 0,0 0 71 0 0,0 0 83 0 0,1 1 95 0 0,-1 0-402 0 0,0-1 39 0 0,0 1 32 0 0,1-1 169 0 0,-1 1 109 0 0,0-1 92 0 0,1 1 191 0 0,-1-1 86 0 0,1 1 220 0 0,-1 0 531 0 0,1 1-752 0 0,-1-1-37 0 0,1 1 141 0 0,-1-1-246 0 0,1 1-336 0 0,-1-1-35 0 0,1 1 54 0 0,-1 0-122 0 0,1 0-121 0 0,-1-1-36 0 0,1 1-38 0 0,-1 0-40 0 0,0 0-69 0 0,1-1-59 0 0,0 1-64 0 0,-1 0-66 0 0,8 14 737 0 0,-5-7-39 0 0,0 1 1 0 0,-1 0-1 0 0,1 6-347 0 0,0-2 262 0 0,-1 0-69 0 0,-1-6-119 0 0,0 0-40 0 0,2 9 144 0 0,-1 0-57 0 0,3 39 101 0 0,-3-31-95 0 0,0-3 66 0 0,0 0 112 0 0,-1-8-74 0 0,0 0-45 0 0,-1 0-42 0 0,1 0-36 0 0,-1 3-17 0 0,0-1-36 0 0,-1 32-8 0 0,0-10-14 0 0,1-13 52 0 0,0-15-75 0 0,2-4-32 0 0,-1-5-86 0 0,-1 0 0 0 0,0 0 37 0 0,0 0-12 0 0,0 0-46 0 0,0 0-128 0 0,0 0-231 0 0,0 0 270 0 0,0 0-32 0 0,0 0-76 0 0,0 0 111 0 0,0 0-40 0 0,0 0-45 0 0,0 0-41 0 0,0 0-38 0 0,0 0-35 0 0,0 0-264 0 0,0 0-56 0 0,0 0-857 0 0,0 0-671 0 0,0 0-1276 0 0</inkml:trace>
  <inkml:trace contextRef="#ctx0" brushRef="#br0" timeOffset="-15403.755">8188 9891 9648 0 0,'0'0'216'0'0,"0"-1"10"0"0,1 0-86 0 0,1 0-59 0 0,2-3 51 0 0,-1 2 26 0 0,17-7-86 0 0,-3 6 102 0 0,-4 1 27 0 0,-5 0-154 0 0,0 0 58 0 0,-1 1 48 0 0,1-1 40 0 0,6-1 231 0 0,18-4 707 0 0,-14 4-609 0 0,-10 1-320 0 0,1 0-54 0 0,2 0-53 0 0,-5 0-100 0 0,0 1-38 0 0,17-4 82 0 0,26-6 96 0 0,-33 8-145 0 0,0 1-61 0 0,-2 0-49 0 0,0 1-67 0 0,0 0-79 0 0,0 1-90 0 0,-13 0 454 0 0,0-1-109 0 0,1 1-127 0 0,0 0-109 0 0,0 0-152 0 0,1 2-303 0 0,-1 1 28 0 0,-2 0 325 0 0,0 1 163 0 0,0-1 138 0 0,-1-1 36 0 0,-4 17 294 0 0,-3 0 69 0 0,-3 2 139 0 0,-9 10 336 0 0,-5 9 256 0 0,12-13-413 0 0,9-17-340 0 0,0 2 202 0 0,0-1 0 0 0,0 1-1 0 0,-1 9-530 0 0,4-7 427 0 0,1 0 44 0 0,3 0 58 0 0,3 1 76 0 0,-5-12-290 0 0,1 0-77 0 0,0-1-63 0 0,1 0-54 0 0,1 2 2 0 0,5 1 31 0 0,-8-4-91 0 0,-1-1-131 0 0,0 0 79 0 0,1 0-37 0 0,-1-1-126 0 0,1 1-58 0 0,0-1-56 0 0,3-3-760 0 0,-3 3 627 0 0,0 0 94 0 0,-1 0 208 0 0,1 1 46 0 0,1-8-1254 0 0</inkml:trace>
  <inkml:trace contextRef="#ctx0" brushRef="#br0" timeOffset="-15117.175">8549 9720 9672 0 0,'0'0'282'0'0,"0"0"-2"0"0,0 0-164 0 0,0 0-17 0 0,0 0 12 0 0,0 0 1 0 0,0 0-41 0 0,0 1-35 0 0,7 3-19 0 0,0 1-25 0 0,7 6 147 0 0,-9-7-159 0 0,-1 0-69 0 0,0 1-91 0 0,0-1-112 0 0,-2-2 96 0 0,0 1-36 0 0,-1-2-2 0 0,-1 0-37 0 0,2 1-363 0 0,0 0-251 0 0,1 2-587 0 0,-2-4 1402 0 0</inkml:trace>
  <inkml:trace contextRef="#ctx0" brushRef="#br0" timeOffset="-14705.487">8789 9842 9760 0 0,'0'0'222'0'0,"0"0"30"0"0,0 0 18 0 0,-1 1-151 0 0,-1 2-34 0 0,-1-1-34 0 0,-1 1-34 0 0,-1-1 36 0 0,0 0 96 0 0,0 1 81 0 0,0 0 67 0 0,-5 3 354 0 0,-4 6 540 0 0,8-7-713 0 0,1-1-136 0 0,0 0-57 0 0,1-1-72 0 0,-1 1-88 0 0,-3 2 269 0 0,0 1-52 0 0,0 1-44 0 0,0 0-39 0 0,-9 11 221 0 0,12-12-289 0 0,0 0 0 0 0,0 0 0 0 0,1 1-1 0 0,0-1 1 0 0,-2 7-191 0 0,0 5 426 0 0,6-7-424 0 0,3-11 6 0 0,-3-1-7 0 0,0 1 59 0 0,0-1 24 0 0,1 1-35 0 0,5 4 27 0 0,3 0 81 0 0,-6-4-106 0 0,0 0 0 0 0,0-1 0 0 0,0 0 0 0 0,0 1 0 0 0,0-1 0 0 0,0 0 0 0 0,0 0 0 0 0,0-1 0 0 0,0 1 0 0 0,0-1 0 0 0,0 1 0 0 0,0-1 0 0 0,0 0 1 0 0,2-1-52 0 0,10-4 156 0 0,-1-2-79 0 0,-1 1-107 0 0,-8 4-33 0 0,1-1-38 0 0,13-10-183 0 0,6-11 13 0 0,3-1 37 0 0,-8 12 24 0 0,-12 9 99 0 0,-1 0-25 0 0,-1 2-35 0 0,-5 2 129 0 0,1 0 0 0 0,-1 1 0 0 0,0-1 1 0 0,0 1-1 0 0,0-1 0 0 0,1 1 0 0 0,-1 0 1 0 0,0 0-1 0 0,0-1 0 0 0,1 1 0 0 0,-1 0 0 0 0,0 0 1 0 0,0 0-1 0 0,1 0 0 0 0,0 1 42 0 0,-1-1-4 0 0,0 0-1 0 0,1 1 1 0 0,-1-1 0 0 0,0 0-1 0 0,0 1 1 0 0,0 0 0 0 0,0-1-1 0 0,0 1 1 0 0,0-1 0 0 0,0 1-1 0 0,0 0 1 0 0,0 0 0 0 0,-1 0-1 0 0,1 0 1 0 0,0-1 0 0 0,0 1-1 0 0,-1 0 1 0 0,1 0 0 0 0,0 0-1 0 0,-1 1 1 0 0,1-1-1 0 0,-1 0 1 0 0,1 1 4 0 0,0 1-51 0 0,3 7-78 0 0,0 0 50 0 0,-2 1 47 0 0,-1 0 45 0 0,-1 0 45 0 0,0 0 41 0 0,-1 1 40 0 0,0-1 37 0 0,0 5 146 0 0,0 0 70 0 0,1-12-356 0 0,0 1-27 0 0,-3 0-9 0 0,0 0 18 0 0,2-4 63 0 0,1-1-5 0 0,0 0-11 0 0,1-3-52 0 0,-1-1-1 0 0,1 0 0 0 0,0 1 0 0 0,0-1 1 0 0,0 1-1 0 0,1-4-12 0 0,11-21-56 0 0,-10 22 18 0 0,28-51-616 0 0,-5 20 309 0 0,-8 16 186 0 0,1 1 56 0 0,2 2 65 0 0,1 3 75 0 0,-10 8-155 0 0,0 2 83 0 0,0 2 72 0 0,0 1 61 0 0,-1 2 40 0 0,0 2 35 0 0,7 3 175 0 0,-14-4-238 0 0,0 1 0 0 0,0 1 0 0 0,0-1 0 0 0,0 0 0 0 0,-1 1-1 0 0,1 0 1 0 0,-1 0 0 0 0,3 3-110 0 0,4 5 228 0 0,-2 1-46 0 0,-5-7-391 0 0,-1 0 95 0 0,1-1 82 0 0,-1 1 67 0 0,1 0 51 0 0,-1 0 38 0 0,5 11 377 0 0,-4-9-324 0 0,1 0-74 0 0,-3-4-93 0 0,1 1-34 0 0,-1 0-41 0 0,1-1-47 0 0,-1 1-50 0 0,1 0-57 0 0,-1-1-61 0 0,1 1-67 0 0,-1 0-72 0 0,0-1-77 0 0,1 2-208 0 0,-1-3 305 0 0,0 0-33 0 0,0 0-35 0 0,0 0-34 0 0,0 0-37 0 0,-1 0-37 0 0,1 1-556 0 0,0 0-32 0 0,2 4-2443 0 0,-3-7 3598 0 0</inkml:trace>
  <inkml:trace contextRef="#ctx0" brushRef="#br0" timeOffset="-13728.27">9791 9783 8864 0 0,'0'0'203'0'0,"1"0"-49"0"0,-1 0-44 0 0,0 0-39 0 0,1-1-26 0 0,-1 1-71 0 0,3-1-262 0 0,-1 1 218 0 0,-2-1 80 0 0,1 1 42 0 0,-1 0 52 0 0,1 0 59 0 0,-1 0 40 0 0,1 0 62 0 0,-1 0 66 0 0,0 0 75 0 0,0 0 79 0 0,0 0 86 0 0,0 0 93 0 0,-1 0 99 0 0,-14 9-143 0 0,0 1-99 0 0,1 2-83 0 0,0 0-66 0 0,-2 3 8 0 0,8-5-75 0 0,-1 0-1 0 0,1 1 0 0 0,-4 7-304 0 0,0 5 434 0 0,10-20-390 0 0,-5 13 229 0 0,1 7 57 0 0,6-21-306 0 0,0 0 0 0 0,0 0 0 0 0,0 0 1 0 0,0 0-1 0 0,1 0 0 0 0,-1 0 0 0 0,1 0 0 0 0,-1 0 1 0 0,1-1-1 0 0,0 1 0 0 0,0 0 0 0 0,0 0 0 0 0,0-1 0 0 0,0 1 1 0 0,0-1-1 0 0,0 1 0 0 0,1-1 0 0 0,-1 1 0 0 0,1-1 1 0 0,-1 0-1 0 0,1 1-24 0 0,2 1 51 0 0,-1 0-1 0 0,1-1 1 0 0,0 1 0 0 0,0-1 0 0 0,0 0 0 0 0,2 1-51 0 0,-1-1 43 0 0,-1 0 0 0 0,1-1 0 0 0,0 0 0 0 0,0 0 0 0 0,2 0-43 0 0,27 0 130 0 0,0-8-77 0 0,0-4-70 0 0,-1-3-66 0 0,-3-2-57 0 0,-4 0-53 0 0,-11 5 64 0 0,-3-2-48 0 0,-2-1-50 0 0,-2-1-52 0 0,-4 9 141 0 0,-3 5 32 0 0,-1 1 2 0 0,0 0 6 0 0,-8-3-18 0 0,1 2 34 0 0,-7 3 6 0 0,3 5 95 0 0,0 4 66 0 0,7-6-17 0 0,0 1 0 0 0,1 0 1 0 0,-1 1-1 0 0,1-1 0 0 0,0 2-68 0 0,-2 6 79 0 0,4-12-69 0 0,1 0 0 0 0,-1 0 0 0 0,1 0-1 0 0,0 0 1 0 0,0 0 0 0 0,-1 0-1 0 0,2 0 1 0 0,-1 0 0 0 0,0 0-1 0 0,0 0 1 0 0,0 0 0 0 0,1 0 0 0 0,-1 0-1 0 0,1 0 1 0 0,0 0 0 0 0,0 0-1 0 0,-1 0 1 0 0,1-1 0 0 0,0 1-1 0 0,1 0 1 0 0,-1-1 0 0 0,0 1 0 0 0,0 0-1 0 0,1-1 1 0 0,-1 1 0 0 0,1-1-1 0 0,-1 0 1 0 0,1 0 0 0 0,-1 1-1 0 0,1-1 1 0 0,0 0 0 0 0,0 0-1 0 0,0 0-9 0 0,4 0 44 0 0,1 1-1 0 0,-1-1 0 0 0,1 0 0 0 0,-1 0 1 0 0,1-1-1 0 0,-1 0 0 0 0,1 0 0 0 0,-1 0 0 0 0,1-1 1 0 0,-1 0-1 0 0,1 0 0 0 0,-1-1 0 0 0,4-1-43 0 0,-4 1 38 0 0,-1 0 0 0 0,0-1 0 0 0,0 0 0 0 0,0 0 0 0 0,5-3-38 0 0,-7 3 1 0 0,1 1-1 0 0,-1-1 0 0 0,0 0 0 0 0,0 0 0 0 0,-1 0 0 0 0,1 0 1 0 0,-1 0-1 0 0,1-2 0 0 0,-2 4-1 0 0,0-1 0 0 0,0 1 0 0 0,-1-1 0 0 0,1 0 0 0 0,-1 1 0 0 0,1-1 0 0 0,-1 0 1 0 0,1 0-1 0 0,-1 1 0 0 0,0-1 0 0 0,0 0 0 0 0,0 0 0 0 0,0 1 0 0 0,0-1 0 0 0,0 0 0 0 0,-1 0 0 0 0,1 1 0 0 0,-1-1 0 0 0,1-1 1 0 0,-3-4-62 0 0,2 3 23 0 0,0 1-1 0 0,0 0 0 0 0,0 0 0 0 0,-1 0 1 0 0,1 0-1 0 0,-1 0 0 0 0,0 0 0 0 0,0 0 0 0 0,-1-1 40 0 0,-6-5-317 0 0,-10-12-262 0 0,12 15 324 0 0,-1 0-79 0 0,2 2-28 0 0,-1 0-92 0 0,0 0-112 0 0,3 3 237 0 0,0-1-34 0 0,2 2-162 0 0,0-1-116 0 0,1 1 97 0 0,-1-1-44 0 0,-1 0-681 0 0,-1-1-527 0 0,-1-2-1007 0 0,5 4 2797 0 0</inkml:trace>
  <inkml:trace contextRef="#ctx0" brushRef="#br0" timeOffset="-13224.609">10129 9842 10944 0 0,'0'0'248'0'0,"0"0"34"0"0,2 0 20 0 0,15-4-250 0 0,0 0 104 0 0,-1 0 37 0 0,-1 0 41 0 0,35-12 646 0 0,-29 8-537 0 0,0-1-73 0 0,-11 4-178 0 0,-1 0-35 0 0,-6 3-42 0 0,-1 0 0 0 0,1 1 0 0 0,-1-1 0 0 0,0 0-1 0 0,0 0 1 0 0,0 0 0 0 0,1-2-15 0 0,-1 1 6 0 0,0 0-1 0 0,0 1 0 0 0,-1-1 0 0 0,1 0 1 0 0,-1 0-1 0 0,0 0 0 0 0,1 0-5 0 0,-2 2 3 0 0,0 0 1 0 0,0-1-1 0 0,0 1 0 0 0,0 0 0 0 0,0 0 0 0 0,0 0 0 0 0,0 0 1 0 0,0 0-1 0 0,-1 0 0 0 0,1 0 0 0 0,0 0 0 0 0,-1 0 0 0 0,1 0 1 0 0,0 0-1 0 0,-1 1 0 0 0,1-1 0 0 0,-1 0 0 0 0,0 0 0 0 0,1 0 1 0 0,-1 0-1 0 0,0 1 0 0 0,1-1 0 0 0,-1 0 0 0 0,0 0 1 0 0,0 1-1 0 0,0-1 0 0 0,0 1 0 0 0,0-1 0 0 0,1 1 0 0 0,-1-1 1 0 0,0 1-1 0 0,0 0 0 0 0,0-1 0 0 0,0 1 0 0 0,0 0 0 0 0,0 0 1 0 0,0 0-4 0 0,-9-2 0 0 0,6 1 0 0 0,0 0 0 0 0,0 1 0 0 0,0-1 0 0 0,0 1 0 0 0,0 0 0 0 0,0 0 0 0 0,0 1 0 0 0,0-1 0 0 0,0 1 0 0 0,0 0 0 0 0,-1 0 0 0 0,-6 2 24 0 0,1 1 44 0 0,-4 2 55 0 0,-4 3 115 0 0,14-6-182 0 0,1-1 0 0 0,0 0 0 0 0,0 1 0 0 0,0 0 0 0 0,0 0 1 0 0,0 0-1 0 0,-1 1-56 0 0,-2 5 92 0 0,2 2-36 0 0,3-7 39 0 0,0-1 0 0 0,0 1 0 0 0,1 0-1 0 0,-1-1 1 0 0,1 1 0 0 0,0 2-95 0 0,3 14 488 0 0,5 1 32 0 0,-4-14-314 0 0,1 1 0 0 0,0-1 0 0 0,0 0 0 0 0,0-1-1 0 0,1 1 1 0 0,6 4-206 0 0,10 10 461 0 0,-13-13-291 0 0,-5-5-101 0 0,-1-1 1 0 0,1 1-1 0 0,0-1 0 0 0,0 0 1 0 0,0 0-1 0 0,3 1-69 0 0,18 9 274 0 0,-22-10-414 0 0,1 1 55 0 0,0-1 47 0 0,0 0 41 0 0,4 2 87 0 0,12 2 256 0 0,-14-5-290 0 0,0 0-63 0 0,-2 0-35 0 0,0-1-35 0 0,-1 0-39 0 0,1 0-43 0 0,0 0-49 0 0,-1 0-53 0 0,1-1-58 0 0,0 0-61 0 0,-1 0-68 0 0,1 0-71 0 0,-1 0-76 0 0,0 0-81 0 0,1-1-85 0 0,-1 1-90 0 0,0-1-95 0 0,0-1-99 0 0,0 1-1022 0 0,0-1-1159 0 0</inkml:trace>
  <inkml:trace contextRef="#ctx0" brushRef="#br0" timeOffset="-12910.645">10743 9538 11256 0 0,'0'0'243'0'0,"-2"-1"-90"0"0,0 0-63 0 0,-3-1 43 0 0,2 1 12 0 0,2 0 5 0 0,0 1 69 0 0,-18 2-129 0 0,-1 5 71 0 0,1 2 77 0 0,0 2 81 0 0,11-6 38 0 0,1 1 0 0 0,-1 0 0 0 0,-3 4-357 0 0,-9 11 672 0 0,6-2-175 0 0,2 2-83 0 0,3-3-151 0 0,1 1-88 0 0,2 1-104 0 0,1 0-118 0 0,-3 29 144 0 0,5 1 47 0 0,4-1 53 0 0,4 1 61 0 0,8 66 846 0 0,-11-91-913 0 0,1-1-48 0 0,-3 5 43 0 0,-3 16-60 0 0,0 6-27 0 0,2-35-59 0 0,-3 8-26 0 0,-1-1-15 0 0,-1-2 13 0 0,3-15-49 0 0,-1-1-50 0 0,0 0-38 0 0,0-2-58 0 0,-1 1-69 0 0,0-2-80 0 0,-6 1-232 0 0</inkml:trace>
  <inkml:trace contextRef="#ctx0" brushRef="#br0" timeOffset="-12719.545">10390 9936 9648 0 0,'6'-3'241'0'0,"0"1"-41"0"0,6-2 95 0 0,-2 0-136 0 0,0 1-60 0 0,24-7 65 0 0,-20 7-44 0 0,-6 1-20 0 0,-1 1 37 0 0,1 0 44 0 0,-1 0 51 0 0,21-2 303 0 0,-1 1-97 0 0,2-1-60 0 0,1 0-91 0 0,0-1-77 0 0,-1-1-64 0 0,-26 4-236 0 0,-1 1 34 0 0,3-2 26 0 0,0 1 91 0 0,9-3 198 0 0,-9 2-218 0 0,-2 1-57 0 0,1 0-56 0 0,0-1-68 0 0,-1 1-82 0 0,0 0 7 0 0,-1 0-53 0 0,1 0-58 0 0,-1 0-62 0 0,0-1-67 0 0,1 1-72 0 0,-1 0-75 0 0,0 0-82 0 0,4-3-949 0 0,1-2-931 0 0,-6 6 2529 0 0</inkml:trace>
  <inkml:trace contextRef="#ctx0" brushRef="#br0" timeOffset="-12393.401">10919 9552 9384 0 0,'0'0'208'0'0,"0"0"33"0"0,0 0-24 0 0,0 0-94 0 0,0-1-67 0 0,1-2-19 0 0,-1 1 11 0 0,2-2 33 0 0,-2 3-11 0 0,0 1-70 0 0,1-1 171 0 0,-1 1 197 0 0,0 0 325 0 0,0 0 19 0 0,-4 0-287 0 0,1 1-34 0 0,-4 0 294 0 0,0 1-118 0 0,1 1-105 0 0,-1 1-94 0 0,1 0-80 0 0,0 1-68 0 0,0 0-56 0 0,-4 5 21 0 0,-10 13 106 0 0,14-15-155 0 0,1-1 61 0 0,1-2 6 0 0,-12 19 226 0 0,7-6-183 0 0,2-2-83 0 0,0 0-50 0 0,-1 0-63 0 0,1 0-91 0 0,-2 2 41 0 0,2 0-1 0 0,-1 3 1 0 0,-4 20 66 0 0,5-8 57 0 0,3 0 83 0 0,1 15 146 0 0,3-22 135 0 0,3 26-487 0 0,1-19 237 0 0,3 0 57 0 0,3 0 78 0 0,-7-19-235 0 0,0 1-80 0 0,-2 29-79 0 0,-1-30 48 0 0,-1-10-213 0 0,1-1 70 0 0,0 1 61 0 0,0-1 51 0 0,-1 4 105 0 0,-5 10 471 0 0,5-14-480 0 0,-1 0-39 0 0,0 0-47 0 0,1-1-34 0 0,-1 0-39 0 0,0 0-44 0 0,0 0-50 0 0,0 0-55 0 0,0-1-61 0 0,0 1-64 0 0,0-1-72 0 0,-1 0-75 0 0,1 0-81 0 0,-1 0-86 0 0,0 0-92 0 0,0-1-97 0 0,0 1-101 0 0,0-1-108 0 0,-2 0-1263 0 0,-3 0-1311 0 0</inkml:trace>
  <inkml:trace contextRef="#ctx0" brushRef="#br0" timeOffset="-12135.821">10586 9939 9272 0 0,'9'-2'248'0'0,"1"1"-47"0"0,0 0-41 0 0,-1-1-35 0 0,14 0 69 0 0,12-1-26 0 0,-21 1-83 0 0,1 1 39 0 0,4-1 137 0 0,-3 0 72 0 0,-8 1-118 0 0,0 0 37 0 0,14-2 170 0 0,0 0-60 0 0,-6 1-148 0 0,0 0-45 0 0,0 0-52 0 0,0-1-56 0 0,0 0-64 0 0,0 0-69 0 0,0-2-74 0 0,-1 0-82 0 0,0-1-34 0 0</inkml:trace>
  <inkml:trace contextRef="#ctx0" brushRef="#br0" timeOffset="-11884.47">11021 9777 9960 0 0,'0'0'222'0'0,"0"0"30"0"0,0 0 20 0 0,0 0-24 0 0,0 0-155 0 0,0 0 6 0 0,0 0 75 0 0,0 0 190 0 0,1 2 346 0 0,2 9 200 0 0,0 2 108 0 0,3 0 68 0 0,-4-8-619 0 0,0 0-52 0 0,0 0-50 0 0,-1 0-42 0 0,0 0-39 0 0,0 0-33 0 0,1 6 172 0 0,0-1-73 0 0,2 4 129 0 0,-1-5-213 0 0,-1 0-40 0 0,3 7 129 0 0,0 4-26 0 0,-4-17-350 0 0,0 0 49 0 0,0 3 172 0 0,0-2-143 0 0,-1-1-77 0 0,1 0-47 0 0,0 1-112 0 0,-1-1 45 0 0,1 0-36 0 0,-1-3-323 0 0,0 1 49 0 0,0-1 44 0 0,-1 0 40 0 0,1 0-28 0 0,0 0 42 0 0,0 0-27 0 0,-1 0-131 0 0,1 1-224 0 0,-1-1 188 0 0,1 0 15 0 0,0 0-99 0 0,-2 0-1710 0 0,0-2-1322 0 0</inkml:trace>
  <inkml:trace contextRef="#ctx0" brushRef="#br0" timeOffset="-11588.945">11073 9575 9528 0 0,'0'0'216'0'0,"0"0"32"0"0,1 5 198 0 0,0-3-387 0 0,0-1-36 0 0,1 0-14 0 0,-1 0 1 0 0,1 0-1 0 0,-1 0 1 0 0,0 0 0 0 0,1 1-1 0 0,-1-1 1 0 0,0 0-1 0 0,0 1 1 0 0,0-1 0 0 0,0 1-1 0 0,0-1 1 0 0,0 2-10 0 0,1 1-23 0 0,-1 0-48 0 0,1 0-108 0 0,-1-2 45 0 0,0 0-36 0 0,0 0-159 0 0,0-1-93 0 0,0 1-77 0 0,1 0-59 0 0,-1-1-42 0 0,2 3-670 0 0,0 1-734 0 0</inkml:trace>
  <inkml:trace contextRef="#ctx0" brushRef="#br0" timeOffset="-11346.07">11359 9651 11376 0 0,'0'0'256'0'0,"0"0"34"0"0,0 0 21 0 0,-1 1-77 0 0,-1-1-113 0 0,0 1-82 0 0,-4 2-76 0 0,3-1 63 0 0,-2 2 10 0 0,-1-1 58 0 0,1 1 51 0 0,0 0 44 0 0,-2 0 96 0 0,1 1 41 0 0,-15 10 853 0 0,13-7-709 0 0,-1 0-71 0 0,5-3-243 0 0,0-1-35 0 0,-7 11 313 0 0,1 1-54 0 0,-1 6 25 0 0,-2 13 155 0 0,6 2 20 0 0,7-13-140 0 0,4-5-17 0 0,3-2 65 0 0,-6-14-421 0 0,1 0 0 0 0,0-1 0 0 0,0 1 0 0 0,0-1 0 0 0,0 0 1 0 0,0 1-1 0 0,0-1 0 0 0,2 1-67 0 0,13 7 329 0 0,-1-4-98 0 0,1-3-59 0 0,-6-1-102 0 0,0-2-36 0 0,0-1-38 0 0,0 0-44 0 0,-1-1-47 0 0,0 0-53 0 0,0-1-57 0 0,-1-1-61 0 0,-7 4 231 0 0,0-1-107 0 0,-1 0-101 0 0,1 0-95 0 0,-1 0-90 0 0,0 0-82 0 0,1 0-77 0 0,-1 0-71 0 0,0 0-19 0 0,0 0-51 0 0,1 0-48 0 0,-1 0-41 0 0,3-2-1597 0 0,2-2-1366 0 0</inkml:trace>
  <inkml:trace contextRef="#ctx0" brushRef="#br0" timeOffset="-11345.07">11477 9720 11864 0 0,'0'0'266'0'0,"0"0"44"0"0,0 0-98 0 0,0 1-47 0 0,0-1-43 0 0,0 1-36 0 0,0 1-15 0 0,0-1-43 0 0,0 5-45 0 0,0-3 59 0 0,0 0-136 0 0,0 0 42 0 0,0 0 37 0 0,1 0 37 0 0,0 3 117 0 0,0 0 113 0 0,1 1 170 0 0,0 0 97 0 0,5 14 1266 0 0,-5-15-1296 0 0,0-1-59 0 0,0 1-81 0 0,0 0-106 0 0,2 5 444 0 0,1 1-85 0 0,1 0-82 0 0,0 0-75 0 0,1-1-73 0 0,0 1-68 0 0,0-1-63 0 0,-1-1-60 0 0,-1-4-63 0 0,0-1-37 0 0,2 1-21 0 0,4 0-14 0 0,-10-5-2 0 0,-1-1-134 0 0,0 0-154 0 0,1 0 75 0 0,-1 0 65 0 0,0 0 55 0 0,1 1 59 0 0,-1-1 67 0 0,2 0 350 0 0,-1 0-314 0 0,0 0-123 0 0,0 0-44 0 0,-1 0-39 0 0,0 0-45 0 0,1 0-50 0 0,-1 0-54 0 0,0 0-59 0 0,1 0-65 0 0,-1 0-69 0 0,0 1-74 0 0,0-1-80 0 0,1 0-84 0 0,-1 0-89 0 0,0 0-94 0 0,0 0-100 0 0,0 0-293 0 0,0 0-35 0 0,0 0-2689 0 0</inkml:trace>
  <inkml:trace contextRef="#ctx0" brushRef="#br0" timeOffset="-11181.975">11554 9569 9816 0 0,'8'0'222'0'0,"-7"0"30"0"0,-1 0 19 0 0,0 0-150 0 0,0 2-34 0 0,0 0-34 0 0,0 2-35 0 0,0 2 6 0 0,1 3 109 0 0,-1-6-114 0 0,0-2-88 0 0,1 1-100 0 0,-1 0-99 0 0,1 0 86 0 0,-1-1-34 0 0,0 0-22 0 0,1 0-39 0 0,-1 0-375 0 0,0 1-265 0 0,0 1-609 0 0,0-3 1496 0 0</inkml:trace>
  <inkml:trace contextRef="#ctx0" brushRef="#br0" timeOffset="-10563.027">11806 9765 10272 0 0,'0'-3'166'0'0,"0"-1"-38"0"0,2-2 35 0 0,0 0-90 0 0,4-7 8 0 0,-4 8-24 0 0,0 1 43 0 0,0-1 61 0 0,0 1 79 0 0,-1 1-29 0 0,-1 0 48 0 0,1-1 52 0 0,-1 1 59 0 0,-2-9 523 0 0,-4 3-116 0 0,-3 5-112 0 0,-2 3-108 0 0,-1 2-104 0 0,0 2-99 0 0,1 1-95 0 0,2 1-91 0 0,2 0-17 0 0,0 0 0 0 0,0 0 0 0 0,1 1 0 0 0,-6 6-151 0 0,4-4 171 0 0,1 2 1 0 0,0-1-1 0 0,-4 8-171 0 0,-2 8 212 0 0,2 1-36 0 0,5 0-39 0 0,4-1-45 0 0,4-9 120 0 0,-1-15-180 0 0,-1 1 0 0 0,1-1 0 0 0,-1 1 0 0 0,1-1 0 0 0,0 0 0 0 0,0 1 0 0 0,0-1 0 0 0,0 0 0 0 0,0 0 0 0 0,0 0 0 0 0,0 1 0 0 0,0-1-1 0 0,0 0 1 0 0,1-1 0 0 0,-1 1 0 0 0,0 0 0 0 0,1 0 0 0 0,-1 0 0 0 0,0-1-32 0 0,10 3 191 0 0,1-1-46 0 0,1-3-66 0 0,-1-2-87 0 0,1-1 51 0 0,-1-1-78 0 0,0-1-66 0 0,0-1-54 0 0,7-7-225 0 0,-7 3-143 0 0,-1 0 1 0 0,7-8 522 0 0,-15 15-108 0 0,13-14-386 0 0,-5 6-158 0 0,1 0 0 0 0,7-5 652 0 0,-5 7-352 0 0,0 2 61 0 0,-2 3 103 0 0,-2 5 106 0 0,-2 3 95 0 0,-2 4 86 0 0,-2 1 74 0 0,-1 2 65 0 0,-1 0 55 0 0,0 1 45 0 0,-1-4-79 0 0,1 7 119 0 0,0 1-49 0 0,-2-8-155 0 0,1 0 0 0 0,-1 0-1 0 0,2 1 1 0 0,-1-1-1 0 0,1 0 1 0 0,1 2-174 0 0,1-4 238 0 0,2-4-65 0 0,1-1-53 0 0,0-3-42 0 0,2-1-25 0 0,5-6 5 0 0,-2-2 6 0 0,-1-2-115 0 0,1-3-128 0 0,-4 3-17 0 0,-1 0-34 0 0,16-25-461 0 0,-14 27 499 0 0,0 1 45 0 0,-4 6 43 0 0,-4 3 90 0 0,1 0 0 0 0,-1 0 0 0 0,1 1 0 0 0,-1-1 0 0 0,1 1 0 0 0,0-1 0 0 0,-1 1 0 0 0,1 0 0 0 0,0 0 0 0 0,0 0 0 0 0,0 0 0 0 0,0 0 0 0 0,0 0 0 0 0,0 0 0 0 0,0 1 0 0 0,0-1 14 0 0,0 1 35 0 0,-1 0-1 0 0,0 0 0 0 0,0 0 0 0 0,0 0 0 0 0,0 1 0 0 0,0-1 0 0 0,0 0 0 0 0,0 0 0 0 0,0 1 0 0 0,1-1 0 0 0,-1 1 1 0 0,0-1-1 0 0,-1 1 0 0 0,1-1 0 0 0,0 1 0 0 0,0 0 0 0 0,0-1 0 0 0,0 1 0 0 0,0 0 0 0 0,0 0-34 0 0,9 9 282 0 0,-3-1-87 0 0,0 1 15 0 0,3 4 14 0 0,0-1-79 0 0,1 0-61 0 0,1-1-44 0 0,-8-8-37 0 0,0 0-1 0 0,1-1 1 0 0,-1 0 0 0 0,1 1 0 0 0,0-2 0 0 0,0 1-1 0 0,1 0-2 0 0,14 4 35 0 0,-16-7 18 0 0,0 1-34 0 0,4 0-80 0 0,0 0-117 0 0,-1 0-103 0 0,2-1-169 0 0,0-1-102 0 0,3 0-207 0 0,5-1-485 0 0,-1-2 38 0 0</inkml:trace>
  <inkml:trace contextRef="#ctx0" brushRef="#br0" timeOffset="-10303.577">12579 9601 12640 0 0,'-2'0'289'0'0,"-16"9"25"0"0,0 0 0 0 0,0 1 1 0 0,1 1-1 0 0,1 0 0 0 0,0 2 0 0 0,-8 7-314 0 0,-3 8 512 0 0,5 3 50 0 0,5 3 67 0 0,6 2 83 0 0,8-15-320 0 0,4-6-157 0 0,2-1-34 0 0,-2-12-178 0 0,-1-1 0 0 0,1 0 0 0 0,0 1 1 0 0,-1-1-1 0 0,1 0 0 0 0,0 0 0 0 0,0 1 0 0 0,0-1 0 0 0,0 0 1 0 0,0 0-1 0 0,0 0 0 0 0,0 0 0 0 0,1 0 0 0 0,-1 0 0 0 0,0-1 0 0 0,1 2-23 0 0,0-2 31 0 0,0 1 0 0 0,0 0-1 0 0,0-1 1 0 0,0 1 0 0 0,0-1-1 0 0,0 1 1 0 0,0-1 0 0 0,0 0-1 0 0,1 0-30 0 0,14-2 192 0 0,0-2-34 0 0,0-3-41 0 0,-1-2-49 0 0,0-1-54 0 0,-1-1-61 0 0,-1 0-68 0 0,-2 0-74 0 0,1-3 13 0 0,-1-1-43 0 0,-1-1-42 0 0,-1 0-37 0 0,-1-2-36 0 0,0 1-34 0 0,7-17-457 0 0,-11 21 228 0 0,0 1-67 0 0,0-3-198 0 0,2-7-503 0 0,0 0 63 0 0,4-9-456 0 0</inkml:trace>
  <inkml:trace contextRef="#ctx0" brushRef="#br0" timeOffset="-10111.615">12703 9333 7656 0 0,'-1'-2'202'0'0,"0"-1"-42"0"0,1 1-37 0 0,-1-1-32 0 0,0 0-21 0 0,0-1-35 0 0,0 0-27 0 0,0-2-44 0 0,-2-5-48 0 0,1 4 123 0 0,1 4 22 0 0,0 0 34 0 0,0 0 40 0 0,0 1 46 0 0,0-1 9 0 0,0 1 39 0 0,0 0 42 0 0,0 0 45 0 0,0 0 49 0 0,-1 1 52 0 0,1-1 56 0 0,0 0 58 0 0,1 2-120 0 0,-1 1-40 0 0,1-1-40 0 0,0 0-35 0 0,-1 1 195 0 0,0 1-117 0 0,0-1-171 0 0,0 0-41 0 0,-1 2 64 0 0,-3 4 198 0 0,5-6-275 0 0,0 0 61 0 0,-3 4 262 0 0,1 0-80 0 0,0 1-69 0 0,1 0-59 0 0,-1 1-13 0 0,1 0-54 0 0,0 16 238 0 0,0-16-272 0 0,1 0 38 0 0,-2 26 280 0 0,6 42 452 0 0,-4-68-846 0 0,2 15 228 0 0,-1 0-64 0 0,3 39 322 0 0,-1-34-291 0 0,-1-13-93 0 0,1 1 35 0 0,0-1 40 0 0,1 1 48 0 0,0 2-174 0 0,0 1 57 0 0,6 21 353 0 0,-4-22-340 0 0,2 1-42 0 0,2-1-103 0 0,-6-13-100 0 0,-2 0-81 0 0,1 0-91 0 0,0 0-102 0 0,-2-1 65 0 0,1-1-45 0 0,0 1-47 0 0,-1-1-50 0 0,1 1-51 0 0,0-1-54 0 0,0 1-57 0 0,0 0-59 0 0,-2-3 112 0 0,1 1-65 0 0,0 0-57 0 0,-1 0-51 0 0,1 0-189 0 0,0 0-51 0 0,0 0-229 0 0,1 1-623 0 0</inkml:trace>
  <inkml:trace contextRef="#ctx0" brushRef="#br0" timeOffset="-8468.883">13655 9398 10104 0 0,'0'0'230'0'0,"0"0"-43"0"0,1 0-43 0 0,1-1 41 0 0,7-4 77 0 0,-7 3-139 0 0,0 1-39 0 0,1-1-16 0 0,-2 1-82 0 0,1 0-36 0 0,0-2-193 0 0,-1 2 184 0 0,0 0 72 0 0,-1 0 81 0 0,1 1 105 0 0,-1 0-53 0 0,0 0 34 0 0,1-1 38 0 0,-1 1 41 0 0,0 0 42 0 0,1 0 47 0 0,-1 0 49 0 0,1 0 52 0 0,0 0 55 0 0,0 0 57 0 0,-1 0-263 0 0,1 1-56 0 0,-1 0-49 0 0,1 0-41 0 0,0 2 45 0 0,1 6 123 0 0,-2-7-98 0 0,1 5 107 0 0,-2 0-38 0 0,-1 7 186 0 0,-3-1-117 0 0,-2 0-93 0 0,-6 7 23 0 0,-9 7 23 0 0,21-25-285 0 0,-28 29 321 0 0,-1-1-52 0 0,-2-2-49 0 0,-1-3-49 0 0,-3-2-44 0 0,-1-3-42 0 0,-1-3-41 0 0,-3-3-36 0 0,41-14-33 0 0,-30 8 96 0 0,1-2-67 0 0,23-5-32 0 0,1-1 0 0 0,-1 1 0 0 0,0-1 0 0 0,1-1 0 0 0,-1 1 0 0 0,0-1 0 0 0,1 0-1 0 0,-1 0 1 0 0,-1-1 0 0 0,4 1 0 0 0,1 1 0 0 0,0-2 0 0 0,-1 1 0 0 0,1 0 0 0 0,0 0 0 0 0,0-1 0 0 0,0 1 0 0 0,0-1 0 0 0,0 1 0 0 0,0-1 0 0 0,0 0 0 0 0,0 0 0 0 0,1 0 0 0 0,-1 0 0 0 0,1 0 0 0 0,-1 0 0 0 0,1-1 0 0 0,0 1 0 0 0,0 0 0 0 0,0-1 0 0 0,0 1 0 0 0,0-1 0 0 0,1 1 0 0 0,-1-1 0 0 0,1 1 0 0 0,0-1 0 0 0,-1-1 0 0 0,1-1 0 0 0,0 1 0 0 0,0-1 0 0 0,1 1 0 0 0,-1-1 0 0 0,1 1 0 0 0,0 0 0 0 0,0-1 0 0 0,1 1 0 0 0,-1 0 0 0 0,1 0 0 0 0,0 0 0 0 0,0 0 0 0 0,0 0 0 0 0,1 0 0 0 0,1-1 0 0 0,0 0-7 0 0,0 0 0 0 0,1 1 0 0 0,-1 0-1 0 0,6-3 8 0 0,-3 2-15 0 0,0 0-1 0 0,1 1 0 0 0,0 1 0 0 0,0-1 0 0 0,0 1 1 0 0,0 0-1 0 0,1 1 0 0 0,-1 0 0 0 0,3 0 16 0 0,22-2-18 0 0,0 5 45 0 0,-1 5 65 0 0,-2 3 82 0 0,-19-4-86 0 0,-1 0-1 0 0,0 1 0 0 0,8 5-87 0 0,10 11 240 0 0,-7 1 49 0 0,-2 1 114 0 0,-11-11-139 0 0,-3 1-75 0 0,1 7-13 0 0,-1 1-87 0 0,-2-9-24 0 0,0 0 1 0 0,4 9-66 0 0,-6-18 10 0 0,2 3 10 0 0,0 0-1 0 0,0 1 1 0 0,1-1 0 0 0,3 6-20 0 0,-5-11 17 0 0,-1 0-1 0 0,1-1 1 0 0,0 1 0 0 0,0 0-1 0 0,-1 0 1 0 0,1-1-1 0 0,0 1 1 0 0,1-1-17 0 0,7 4 117 0 0,2-3 45 0 0,-5-2-127 0 0,-5 0-28 0 0,0 0 0 0 0,0 0 0 0 0,0 0 0 0 0,0 0 0 0 0,0 0 0 0 0,0 0 0 0 0,-1-1 0 0 0,1 1 0 0 0,0-1 0 0 0,0 1 0 0 0,0-1 0 0 0,-1 0 0 0 0,1 0 0 0 0,0 0 0 0 0,-1 0 0 0 0,2 0-7 0 0,2-3-38 0 0,1 0 43 0 0,12-7 152 0 0,-5 3-45 0 0,-5 2-112 0 0,-1 1-80 0 0,0 0-94 0 0,-1 1-61 0 0,-1-1-94 0 0,1 1-108 0 0,0-1-121 0 0,-6 4 215 0 0,1 0-53 0 0,0 0-48 0 0,0 1-44 0 0,0-1-315 0 0,1-1-73 0 0,-1 1-57 0 0,0 0-41 0 0,1 0-368 0 0,0-1-36 0 0,4-1-2886 0 0</inkml:trace>
  <inkml:trace contextRef="#ctx0" brushRef="#br0" timeOffset="-4971.881">4218 11653 5840 0 0,'0'0'132'0'0,"0"0"17"0"0,0 0 11 0 0,2 0-36 0 0,5-1-81 0 0,-7 1-44 0 0,1 0 0 0 0,-1 0 0 0 0,0 0 0 0 0,1 0 1 0 0,-1 0-1 0 0,0 0 0 0 0,1 0 0 0 0,-1 0 0 0 0,0 0 0 0 0,1-1 1 0 0,-1 1-1 0 0,0 0 0 0 0,1 0 0 0 0,-1 0 0 0 0,0 0 0 0 0,0-1 0 0 0,1 1 1 0 0,-1 0-1 0 0,0 0 0 0 0,0-1 0 0 0,1 1 0 0 0,-1 0 0 0 0,0 0 1 0 0,0-1-1 0 0,1 1 1 0 0,-1-2 27 0 0,0 1 53 0 0,3-1 239 0 0,0 0-48 0 0,-2 1-79 0 0,1 1 53 0 0,-1-2 186 0 0,-1 1-164 0 0,0 1 40 0 0,0-2 301 0 0,0 1-255 0 0,0 0 37 0 0,-1 0 36 0 0,1 0 41 0 0,-1 0 41 0 0,0 0 44 0 0,-6-5 146 0 0,0 1-119 0 0,0 1-100 0 0,0 0-82 0 0,1 2-93 0 0,-1 1-37 0 0,-18 1 514 0 0,13 2-404 0 0,-6 3 130 0 0,5 0-222 0 0,2 0-96 0 0,1-1-91 0 0,-10 4 185 0 0,-10 14 288 0 0,18-11-352 0 0,-3 2-13 0 0,-10 9 161 0 0,17-14-264 0 0,0-1-38 0 0,8-6-55 0 0,-1-1 0 0 0,0 1 0 0 0,1 0 0 0 0,-1 0 1 0 0,0 0-1 0 0,1 0 0 0 0,-1 0 0 0 0,1 0 0 0 0,0 0 0 0 0,-1 0 1 0 0,1 0-1 0 0,0 0 0 0 0,0 0 0 0 0,-1 0 0 0 0,1 0 0 0 0,0 1 1 0 0,0-1-1 0 0,0 0 0 0 0,0 0 0 0 0,1 0 0 0 0,-1 0-10 0 0,0 10 40 0 0,2-6 20 0 0,12 4 3 0 0,8-2 101 0 0,-14-6-47 0 0,0 0 0 0 0,0-1 1 0 0,7 1-118 0 0,25-5 335 0 0,-17-1-200 0 0,2-4-282 0 0,-10 0 80 0 0,-2 2 65 0 0,-1-1 76 0 0,-4 3 19 0 0,-1-2-44 0 0,-2-1-99 0 0,4-5-158 0 0,-9 13 199 0 0,16-18-299 0 0,-10 7 215 0 0,6-7 22 0 0,-1 1-33 0 0,-10 16 86 0 0,0-1 1 0 0,-1 1 0 0 0,1 0 0 0 0,-1-1 0 0 0,1 1-1 0 0,-1-1 1 0 0,1 1 0 0 0,-1 0 0 0 0,0-1-1 0 0,0 0 18 0 0,1-1-30 0 0,0 2-35 0 0,3 3-230 0 0,-1 2 141 0 0,-1-2 101 0 0,-1-1 55 0 0,-1 0 56 0 0,0-1-45 0 0,7 12-65 0 0,-6-10 52 0 0,0 0-1 0 0,-1 0 0 0 0,1 0 0 0 0,-1-1 0 0 0,0 1 0 0 0,1 0 0 0 0,-1 0 0 0 0,0 0 0 0 0,0 0 1 0 0,0 1 0 0 0,1 0-1 0 0,0 0 0 0 0,-1-1 1 0 0,1 1-1 0 0,0 0 0 0 0,1-1 1 0 0,-1 1-1 0 0,0 0 0 0 0,1-1 0 0 0,0 1 1 0 0,3 7 25 0 0,-1-1 48 0 0,1-1-84 0 0,1 0 95 0 0,4 0 110 0 0,8 1 203 0 0,2-5 5 0 0,-8-3-199 0 0,-2-3-108 0 0,-1-2-94 0 0,2-5 70 0 0,-9 8-65 0 0,0 0-1 0 0,-1-1 1 0 0,1 1 0 0 0,-1-1-1 0 0,1 0 1 0 0,-1 1 0 0 0,1-1-1 0 0,-1 0 1 0 0,0 0 0 0 0,0 0-1 0 0,0 0 1 0 0,0 0-1 0 0,0-1-5 0 0,0 1 1 0 0,-1 1-1 0 0,1-1 0 0 0,-1 1 0 0 0,1-1 0 0 0,0 1 0 0 0,0-1 0 0 0,0 1 0 0 0,0 0 1 0 0,0 0-1 0 0,0-1 0 0 0,1 0 0 0 0,10-9-39 0 0,-4 3-33 0 0,-2 1-53 0 0,10-9-148 0 0,3 5 100 0 0,-12 7 94 0 0,1-4-83 0 0,2 0-11 0 0,-2 5 126 0 0,-6 2 26 0 0,0 0 1 0 0,0 1-1 0 0,1-1 0 0 0,-1 1 1 0 0,0 0-1 0 0,0 0 0 0 0,0 0 0 0 0,0 0 1 0 0,1 0-1 0 0,-1 0 0 0 0,0 0 0 0 0,0 1 1 0 0,1 0 20 0 0,-2 0-48 0 0,0 5 47 0 0,0-4 7 0 0,2 4 20 0 0,3 6 35 0 0,-4-2 40 0 0,1-2 34 0 0,13 9 94 0 0,-10-12-131 0 0,-2 0 36 0 0,1 0 46 0 0,-1-1 1 0 0,1 0-1 0 0,0 1 1 0 0,4 1-181 0 0,-3-2 106 0 0,0-2-49 0 0,-5-1 39 0 0,5 0 46 0 0,2 2 131 0 0,0-1 28 0 0,-2-2-142 0 0,-1-2-74 0 0,1-2-62 0 0,7-11 97 0 0,-4-2-53 0 0,5-5-34 0 0,-11 19-33 0 0,-1 0 0 0 0,1 0-1 0 0,0 1 1 0 0,0-1 0 0 0,0 1 0 0 0,0 0 0 0 0,0 0-1 0 0,0 0 1 0 0,1 0 0 0 0,-1 0 0 0 0,1 1-1 0 0,-1-1 1 0 0,-1 1-8 0 0,-1 1-1 0 0,1-1 1 0 0,-1 1-1 0 0,1-1 1 0 0,-1 1-1 0 0,1-1 1 0 0,-1 1-1 0 0,1 0 1 0 0,0 0-1 0 0,-1 0 1 0 0,1 0-1 0 0,-1 0 1 0 0,1 0-1 0 0,0 0 0 0 0,-1 0 1 0 0,1 1-1 0 0,-1-1 1 0 0,1 1-1 0 0,-1-1 1 0 0,1 1-1 0 0,-1-1 1 0 0,1 1-1 0 0,-1 0 1 0 0,0 0-1 0 0,1 0 9 0 0,10 13-48 0 0,-10-12 46 0 0,0 1 1 0 0,0-1-1 0 0,0 0 1 0 0,0 0-1 0 0,1 0 0 0 0,-1-1 1 0 0,1 2 1 0 0,12 9 0 0 0,-12-9-2 0 0,0-1-1 0 0,0 1 0 0 0,1-1 1 0 0,-1 0-1 0 0,1 0 0 0 0,0 0 0 0 0,0 0 1 0 0,0 0-1 0 0,3 0 3 0 0,41 10-109 0 0,-43-11-51 0 0,1 0 41 0 0,6 1-20 0 0,0-1 92 0 0,16 0 26 0 0,-19-1-28 0 0,-1-1-49 0 0,3 1-106 0 0,-6-1 59 0 0,0 1-35 0 0,4-2-203 0 0,-1 1-120 0 0,-4 0 201 0 0,1 0-36 0 0,-1 1-37 0 0,0-1-41 0 0,0 0-42 0 0,0 0-44 0 0,1 0-47 0 0,-1 0-47 0 0,0-1-51 0 0,0 1-52 0 0,0 0-54 0 0,0 0-57 0 0,3-2-1321 0 0,2 0-1191 0 0</inkml:trace>
  <inkml:trace contextRef="#ctx0" brushRef="#br0" timeOffset="-4496.67">5281 11516 9408 0 0,'0'0'273'0'0,"-3"-1"-76"0"0,0 0-95 0 0,-1-1-47 0 0,0 1-34 0 0,-3-1 25 0 0,0 0 89 0 0,-1 1 78 0 0,0 1 70 0 0,-1 1 138 0 0,-1 0 73 0 0,-5 2 352 0 0,0 2 82 0 0,-14 7 967 0 0,20-8-1306 0 0,0 0-47 0 0,1 0-136 0 0,1 0-52 0 0,0 0-60 0 0,0-1-69 0 0,2 0-99 0 0,0 0-56 0 0,-5 3 393 0 0,-1 2-50 0 0,0 2-51 0 0,1 0-50 0 0,0 1-54 0 0,2 0-53 0 0,0-1-54 0 0,3 0-56 0 0,-1 8 131 0 0,5 1-89 0 0,6-2-65 0 0,-5-16-69 0 0,1 0 0 0 0,-1 0-1 0 0,1 0 1 0 0,0 0 0 0 0,0 0 0 0 0,0 0-1 0 0,0 0 1 0 0,-1 0 0 0 0,1 0 0 0 0,0 0-1 0 0,1 0-2 0 0,9 7 19 0 0,-9-7-3 0 0,1 1 0 0 0,-1 0 0 0 0,1 0 1 0 0,-1-1-1 0 0,1 0 0 0 0,0 1 0 0 0,-1-1 0 0 0,1 0 0 0 0,2 0-16 0 0,2 1 17 0 0,-1-2 0 0 0,1 1 0 0 0,-1-1 0 0 0,1 0 0 0 0,3 0-17 0 0,-1-1 35 0 0,0-1 0 0 0,0 0 0 0 0,0 0 0 0 0,0-1-1 0 0,0 0 1 0 0,0 0 0 0 0,-1-1 0 0 0,1-1 0 0 0,5-3-35 0 0,17-14 84 0 0,-3-2-50 0 0,-4-3-72 0 0,-4-1-91 0 0,1-6-10 0 0,-4-2-48 0 0,-6 10-290 0 0,7-24 477 0 0,-8 11-358 0 0,-1 0-1 0 0,-2 0 0 0 0,-1-2 359 0 0,-5-2-210 0 0,-2 20 141 0 0,-3 1 34 0 0,-1-1 40 0 0,-3 2 46 0 0,-2 2 52 0 0,-2 3 60 0 0,0 5-8 0 0,-1 5 37 0 0,10 5-143 0 0,1 0 0 0 0,-1 1 1 0 0,0-1-1 0 0,0 1 0 0 0,0-1 0 0 0,0 1 0 0 0,0 0 0 0 0,0 0 0 0 0,1 1 0 0 0,-1-1 0 0 0,0 1 1 0 0,0-1-1 0 0,0 1 0 0 0,0 0 0 0 0,0 0-49 0 0,-14 9 290 0 0,2 4-60 0 0,6 6-103 0 0,4 1-46 0 0,1 1 35 0 0,3-7 40 0 0,1 0 1 0 0,0-1-1 0 0,1 8-156 0 0,4 18 288 0 0,0-13-128 0 0,-1-5-60 0 0,1 0-41 0 0,-4-15-50 0 0,9 30 141 0 0,10 18 194 0 0,-12-31-172 0 0,1-1 87 0 0,1 0 1 0 0,1-1 0 0 0,1-1-1 0 0,10 13-259 0 0,-18-27 57 0 0,1-1-1 0 0,1-1 1 0 0,-1 1-1 0 0,1-1 1 0 0,4 4-57 0 0,19 12 102 0 0,-17-12-91 0 0,7 1 32 0 0,-19-10-207 0 0,0 0 41 0 0,1 0 38 0 0,-1 1 35 0 0,1-1 30 0 0,-1 0 57 0 0,2 1 153 0 0,0 1 265 0 0,-1-2-349 0 0,0 1-58 0 0,0-1-67 0 0,0 1-67 0 0,-1-1-78 0 0,1 0-91 0 0,0 1-35 0 0,-1-1-79 0 0,1 0-85 0 0,0 0-92 0 0,-1 1-99 0 0,1-1-107 0 0,0 0-113 0 0,-1 0-120 0 0,0 0 468 0 0,0 0-63 0 0,0 0-57 0 0,0 0-50 0 0,0 0-192 0 0,0 0-50 0 0,0 0-233 0 0,0 0-633 0 0</inkml:trace>
  <inkml:trace contextRef="#ctx0" brushRef="#br0" timeOffset="-2140.946">6085 11425 8032 0 0,'0'0'182'0'0,"0"0"29"0"0,-1 0-24 0 0,1 0-81 0 0,0 0-59 0 0,1-1-19 0 0,-1 0 13 0 0,0 0-101 0 0,1 0 38 0 0,-1 1 35 0 0,1-1 33 0 0,-1 0 137 0 0,1 0 106 0 0,0 0 174 0 0,-1 0 98 0 0,1 1 198 0 0,0-1 448 0 0,0 1-621 0 0,0 0-40 0 0,-1 0-216 0 0,0 0-35 0 0,1 1 104 0 0,0-1-252 0 0,-1 1-40 0 0,1-1-27 0 0,-1 1-91 0 0,1-1-36 0 0,-1 1-40 0 0,1-1-41 0 0,-1 1-43 0 0,1 0-46 0 0,17 32 984 0 0,-6 3-108 0 0,-3 3-109 0 0,-2 0-112 0 0,-2-11-189 0 0,0 0-63 0 0,-3-15-103 0 0,0-1-29 0 0,1 3-47 0 0,-2-13 284 0 0,-1-1-76 0 0,1-1-67 0 0,0-1-59 0 0,-1 0-51 0 0,1-1-42 0 0,0-3-100 0 0,0-10-324 0 0,-1 11 346 0 0,0 1 85 0 0,-2-34-986 0 0,3 12 356 0 0,1 3 137 0 0,1 1 37 0 0,1 3 112 0 0,-1 1 37 0 0,2 0 44 0 0,-1 0 49 0 0,-2 9 88 0 0,1 0 1 0 0,0 1 0 0 0,0-1 0 0 0,3-4 122 0 0,-3 8-46 0 0,-1-1-1 0 0,1 1 1 0 0,0 1-1 0 0,0-1 1 0 0,1 0 46 0 0,10-7-79 0 0,2 4 68 0 0,3 4 80 0 0,2 6 95 0 0,-1 3 198 0 0,0 2 0 0 0,0 0 1 0 0,0 1-363 0 0,35 15 691 0 0,-44-21-522 0 0,1 0 36 0 0,-7-2-88 0 0,-1 0 0 0 0,1 0 0 0 0,0-1 0 0 0,0 0 0 0 0,0 0 0 0 0,0 0-117 0 0,11-3 324 0 0,-1-4-76 0 0,-4 1-144 0 0,-2-2-65 0 0,-6 5-40 0 0,-2 0 0 0 0,1-1 0 0 0,0 1 0 0 0,-1 0-1 0 0,1-1 1 0 0,-1 1 0 0 0,0-1 0 0 0,0 1-1 0 0,0-1 1 0 0,-1 0 0 0 0,1 1 0 0 0,-1-1-1 0 0,0 0 1 0 0,0 0 0 0 0,0 0 1 0 0,-3-8-139 0 0,0 1 34 0 0,-8-8-19 0 0,9 16 118 0 0,-1 0 1 0 0,1 1-1 0 0,-1-1 1 0 0,0 1-1 0 0,1-1 1 0 0,-1 1-1 0 0,-2-1 6 0 0,2 2 4 0 0,0-1 0 0 0,0 1 0 0 0,0-1 0 0 0,0 1 1 0 0,0 0-1 0 0,0 0 0 0 0,-1 0 0 0 0,1 1 0 0 0,0-1 0 0 0,-1 1 0 0 0,1 0 0 0 0,-1 0 0 0 0,1 0 1 0 0,0 0-5 0 0,-20 6-14 0 0,10-1 123 0 0,-12 6 151 0 0,10 1-164 0 0,7-3-55 0 0,6-6-16 0 0,0-1 1 0 0,-1 0-1 0 0,2 1 0 0 0,-1-1 0 0 0,0 1 1 0 0,0 0-1 0 0,0 1-25 0 0,2-3 66 0 0,0-1 24 0 0,0 0-129 0 0,0 1 52 0 0,0-1 43 0 0,1 1 35 0 0,-1 1 102 0 0,2 3 334 0 0,-1-3-370 0 0,0 0-42 0 0,0-1-75 0 0,0 1 2 0 0,-1-1-39 0 0,0-1-12 0 0,1 1 31 0 0,0 1 38 0 0,1 2 53 0 0,2 1 68 0 0,2 9-123 0 0,1 9 152 0 0,-10 30 83 0 0,-1-4-32 0 0,6-16-116 0 0,-2-29-123 0 0,0-1-8 0 0,1 0-1 0 0,-1 0 0 0 0,1 0 0 0 0,-1 0 1 0 0,1 0-1 0 0,0 0 0 0 0,0 0 0 0 0,1 0 1 0 0,-1 0-1 0 0,0 0 0 0 0,1 0-13 0 0,15 17 109 0 0,-15-18-95 0 0,1 1 0 0 0,0-1-1 0 0,-1 0 1 0 0,1 0 0 0 0,0-1 0 0 0,0 1-1 0 0,1-1 1 0 0,-1 1 0 0 0,0-1 0 0 0,0 0 0 0 0,1 0-1 0 0,2 0-13 0 0,19 3 3 0 0,-13-4-45 0 0,-2 0-40 0 0,17-1-376 0 0,-16-1 177 0 0,-5 1 62 0 0,0-1-60 0 0,0 0-73 0 0,-1 0-86 0 0,5-2-294 0 0</inkml:trace>
  <inkml:trace contextRef="#ctx0" brushRef="#br0" timeOffset="-1582.991">6802 11138 9416 0 0,'-1'-1'216'0'0,"0"0"-72"0"0,-1 0-43 0 0,-3-3 57 0 0,4 3-71 0 0,-2 0 82 0 0,-2 0-85 0 0,1 0-58 0 0,-9 2-32 0 0,6-1 64 0 0,3 1 20 0 0,1-1 46 0 0,0 0 55 0 0,1 1 67 0 0,-7 1 621 0 0,1 2-96 0 0,1 1-90 0 0,1 0-83 0 0,0 2-77 0 0,1 1-68 0 0,0 0-64 0 0,1 1-54 0 0,-2 6 101 0 0,2 0-96 0 0,-1 3-19 0 0,0 7 83 0 0,4-19-305 0 0,-3 15 273 0 0,1 0-77 0 0,0 0-67 0 0,1 0-56 0 0,-1 4-23 0 0,1 1-47 0 0,-4 50 108 0 0,1-4-92 0 0,-1 10 21 0 0,4-27 6 0 0,3-10 32 0 0,2 0 70 0 0,0-27-83 0 0,0 2-35 0 0,4 9 15 0 0,3 1-41 0 0,-7-24-74 0 0,0 1 0 0 0,0 0 0 0 0,1-1 0 0 0,0 1 0 0 0,0-1 0 0 0,5 5-29 0 0,-6-7 24 0 0,1-1 0 0 0,-1 0-1 0 0,1 0 1 0 0,-1 0-1 0 0,1 0 1 0 0,0-1 0 0 0,1 1-24 0 0,13 3 162 0 0,1-4 52 0 0,-15-2-157 0 0,0 0-1 0 0,-1-1 0 0 0,1 1 0 0 0,0-1 0 0 0,0 0 0 0 0,-1 0 0 0 0,1 0 0 0 0,0-1 0 0 0,-1 1 0 0 0,0-1 0 0 0,1 0 0 0 0,-1 0 0 0 0,0 0 0 0 0,0 0 0 0 0,1-2-56 0 0,-2 2 40 0 0,0 0 0 0 0,0 0-1 0 0,0 0 1 0 0,-1 0 0 0 0,1 0-1 0 0,-1 0 1 0 0,0-1-1 0 0,1-1-39 0 0,0 0 0 0 0,0-1-1 0 0,-1 0 1 0 0,0 0 0 0 0,0 0-1 0 0,0 0 1 0 0,-1 0-1 0 0,1 0 1 0 0,-1 0-1 0 0,0 0 1 0 0,-1 0-1 0 0,1 0 1 0 0,-1 0 0 0 0,0 0-1 0 0,0 0 1 0 0,-1 0-1 0 0,1 0 1 0 0,-1 0-1 0 0,0 1 1 0 0,-1-1-1 0 0,-2-3 1 0 0,-6-10 1 0 0,-1 1 0 0 0,-1 1-1 0 0,-1 0 1 0 0,-9-8-1 0 0,0 0 6 0 0,11 10-27 0 0,-30-25 66 0 0,22 23-64 0 0,3 3-62 0 0,0 1-85 0 0,9 8-23 0 0,4 2 52 0 0,2 1 29 0 0,0 0-37 0 0,1 0-138 0 0,1 1-5 0 0,0 0 82 0 0,0 0-29 0 0,0 0-130 0 0,0 0 23 0 0,0 0-36 0 0,0 0-990 0 0,0 0 816 0 0,0 0 325 0 0,0 0-36 0 0,0 0 8 0 0,0 0-36 0 0,0 0-42 0 0,0 0-47 0 0,0 0-52 0 0,0 0-47 0 0,0 0-41 0 0,0 0-38 0 0,0 0-152 0 0,0 0-37 0 0,0 0-1619 0 0</inkml:trace>
  <inkml:trace contextRef="#ctx0" brushRef="#br0" timeOffset="953.161">6895 11374 7512 0 0,'0'0'166'0'0,"0"0"-33"0"0,0 0-48 0 0,-1 1-20 0 0,-1-2 6 0 0,2 1 11 0 0,0-1 64 0 0,-1-3-118 0 0,0 1 38 0 0,-1 2 49 0 0,1 0 61 0 0,0 0 72 0 0,1 1 404 0 0,0 0 20 0 0,-1 0 445 0 0,1 1-437 0 0,-1 0-196 0 0,0 0-105 0 0,1 0-166 0 0,0 0-111 0 0,-1-1-98 0 0,1 1-33 0 0,0 0-37 0 0,0-1-38 0 0,1 16 355 0 0,3-1 89 0 0,2 3 151 0 0,5 8 335 0 0,0 0-10 0 0,-4-13-630 0 0,7 4-64 0 0,2 4-6 0 0,-9-8 10 0 0,18 28 305 0 0,-16-29-335 0 0,2-1-55 0 0,-9-9-27 0 0,-1-1-15 0 0,1 3 23 0 0,3 3 37 0 0,-3-5-141 0 0,0 0 80 0 0,0 0 113 0 0,1-1 90 0 0,-1-2 193 0 0,-2-1-235 0 0,-2-2-66 0 0,-2-5-127 0 0,0 0 1 0 0,0 0-1 0 0,1 0 0 0 0,0 0 0 0 0,0-1 0 0 0,1 1 0 0 0,1-1 0 0 0,-1-2 34 0 0,2 5-45 0 0,0 1 1 0 0,0 0 0 0 0,1 0-1 0 0,0-1 1 0 0,1-4 44 0 0,5-11-151 0 0,4-1-35 0 0,3 3-48 0 0,-6 10 30 0 0,0 1 0 0 0,1 0 0 0 0,6-5 204 0 0,12-8-315 0 0,-20 18 234 0 0,-1 0 0 0 0,1 0 1 0 0,0 1-1 0 0,0 0 1 0 0,3-1 80 0 0,6-1-176 0 0,0 1-39 0 0,5 0-123 0 0,-1 1-98 0 0,1 0-119 0 0,-12 2 226 0 0,1 0-37 0 0,-7 1 196 0 0,-1 0 70 0 0,6 0-44 0 0,-7 0 82 0 0,1 0-35 0 0,0 0-48 0 0,0 0-60 0 0,-1 0 28 0 0,0 0-36 0 0,1 0-40 0 0,-1 0-43 0 0,-2 2 325 0 0,-2 3 71 0 0,-3 4 155 0 0,-18 11 584 0 0,8-9-287 0 0,-8 6 318 0 0,-23 16 881 0 0,37-25-1383 0 0,0 1-33 0 0,2 2-34 0 0,0-1-35 0 0,2 2-34 0 0,1-1-35 0 0,2 2-36 0 0,1-1-35 0 0,3-9 3 0 0,2 0-40 0 0,13 9 154 0 0,0-6-42 0 0,1-5-46 0 0,0-3-41 0 0,-1-4-37 0 0,-11 3-65 0 0,0 1 0 0 0,0-1 0 0 0,0 0 0 0 0,0-1 0 0 0,0 0-12 0 0,-1 0-7 0 0,0 1-1 0 0,-1-1 0 0 0,0 1 0 0 0,0-1 0 0 0,2-3 8 0 0,11-21-242 0 0,-13 23 177 0 0,-1 0 1 0 0,0 0 0 0 0,0 0 0 0 0,-1-1 0 0 0,1 1 0 0 0,-1-1-1 0 0,0-2 65 0 0,3-17-257 0 0,1-4-7 0 0,-5 27 200 0 0,-1 0 60 0 0,-2-1-20 0 0,0-2-51 0 0,3 4-22 0 0,0 1 1 0 0,-6-1-1 0 0,6 1 89 0 0,-1-1 0 0 0,0 1-1 0 0,0 0 1 0 0,1 0 0 0 0,-1-1 0 0 0,0 1 0 0 0,0 0 0 0 0,1 0 0 0 0,-1 0-1 0 0,0 0 1 0 0,0 0 0 0 0,0 0 0 0 0,1 0 0 0 0,-1 0 0 0 0,0 0 0 0 0,0 1 0 0 0,1-1-1 0 0,-1 0 1 0 0,0 0 0 0 0,0 1 0 0 0,1-1 0 0 0,-1 0 0 0 0,0 1 0 0 0,1-1 0 0 0,-1 1-1 0 0,0-1 1 0 0,1 1 0 0 0,-1-1 0 0 0,1 1 0 0 0,-1 0 8 0 0,-3 4-96 0 0,0 4 7 0 0,1-3-6 0 0,1-2-10 0 0,1-4-15 0 0,1 1-123 0 0,0-1-220 0 0,0 0 351 0 0,0 0 9 0 0,0 0-13 0 0,0 0-39 0 0,0 0-11 0 0,0 0-38 0 0,0 1-45 0 0,0-1-50 0 0,0 1-53 0 0,0-1-51 0 0,0 1-43 0 0,0 0-40 0 0,0 0-140 0 0,0 0-39 0 0,0 0-170 0 0,0 1-458 0 0</inkml:trace>
  <inkml:trace contextRef="#ctx0" brushRef="#br0" timeOffset="1922.559">7173 11419 8208 0 0,'0'-1'173'0'0,"0"1"-65"0"0,1-1-53 0 0,-1 0-44 0 0,0 0-39 0 0,0-1-141 0 0,1 2 131 0 0,-1-1 71 0 0,0-1 111 0 0,1 2-18 0 0,-1-1 42 0 0,0 1 46 0 0,0-1 52 0 0,0 0 177 0 0,1 0 110 0 0,-1-1 123 0 0,0 2-289 0 0,0-1 35 0 0,5 4 767 0 0,-1-1-833 0 0,-1 1-43 0 0,-1-1-98 0 0,0 0-48 0 0,0-1-59 0 0,-1 0-66 0 0,1 3 284 0 0,1-1-36 0 0,3 5 193 0 0,-1-1-113 0 0,1 0-92 0 0,-2 0-89 0 0,1 0-43 0 0,7 16 218 0 0,-7-13-169 0 0,5 3-26 0 0,4-1-37 0 0,2-3-45 0 0,-2-3-51 0 0,-13-6-113 0 0,0 1-4 0 0,3 0-26 0 0,2 1 14 0 0,-3 0-29 0 0,1-1-54 0 0,-1 0-96 0 0,0-1-46 0 0,0 1-99 0 0,-1-1-114 0 0,-1 0 217 0 0,1 0-33 0 0,-2 0-20 0 0,1 0-49 0 0,0 0-45 0 0,-1 0-38 0 0,1 0-145 0 0,0 0-37 0 0,-1 0-175 0 0,2 0-468 0 0</inkml:trace>
  <inkml:trace contextRef="#ctx0" brushRef="#br0" timeOffset="2237.475">7661 11326 11600 0 0,'0'0'224'0'0,"-1"0"-94"0"0,1 0-59 0 0,-4 0 0 0 0,2-1-5 0 0,-4 0 204 0 0,0 1-74 0 0,0 1-64 0 0,-1 0-51 0 0,-5 2-30 0 0,-17 6-79 0 0,18-5 101 0 0,6-2 10 0 0,0-1 39 0 0,-13 4 245 0 0,-10 3 191 0 0,20-5-325 0 0,-1 1 41 0 0,-7 4 363 0 0,7-4-124 0 0,-1 1 1 0 0,1 0-1 0 0,0 0 0 0 0,-7 7-513 0 0,-1 7 922 0 0,16-17-885 0 0,0-1-1 0 0,0 0 1 0 0,1 1 0 0 0,-1-1-1 0 0,0 1 1 0 0,1-1-1 0 0,0 1 1 0 0,-1-1-1 0 0,1 1 1 0 0,0-1 0 0 0,0 1-1 0 0,-1 0 1 0 0,1-1-1 0 0,1 1 1 0 0,-1-1 0 0 0,0 1-1 0 0,0-1 1 0 0,0 1-1 0 0,1 0 1 0 0,-1-1 0 0 0,1 1-1 0 0,0-1-36 0 0,8 14 343 0 0,3-3-92 0 0,3 0 115 0 0,2-2-48 0 0,0-1-47 0 0,2-1-44 0 0,-1-1-42 0 0,2-2-40 0 0,0 0-38 0 0,0-1-36 0 0,21 0-27 0 0,-1-4-118 0 0,-1-3-101 0 0,-2-4-84 0 0,-33 6 119 0 0,4-1-116 0 0,-4 0 31 0 0,-1 0-22 0 0,0 1-105 0 0,-2 0 101 0 0,0 0-47 0 0,1 0-51 0 0,-1 1-57 0 0,1-1-61 0 0,-1 0-66 0 0,1 0-71 0 0,-1 0-77 0 0,1 0-69 0 0,-1 0-84 0 0,4-2-1583 0 0,0-2-1368 0 0</inkml:trace>
  <inkml:trace contextRef="#ctx0" brushRef="#br0" timeOffset="2704.257">7811 11170 11168 0 0,'0'0'330'0'0,"0"0"-8"0"0,0 0-173 0 0,0 0 28 0 0,0 0-73 0 0,0 0-46 0 0,0 3 5 0 0,0-1-9 0 0,0 6 259 0 0,0 0 112 0 0,0 2 190 0 0,-1 5 419 0 0,0 1 19 0 0,0-5-456 0 0,1-2-212 0 0,0-5-242 0 0,0 1-39 0 0,0 5 250 0 0,0 0-43 0 0,-1 0-39 0 0,1 0-36 0 0,0 9 127 0 0,0-1-83 0 0,0 0-59 0 0,3 25 228 0 0,1-18-112 0 0,-3-18-290 0 0,0 0 4 0 0,1-1 0 0 0,-1 1 0 0 0,1-1 0 0 0,0 0 1 0 0,1 1-1 0 0,0-1 0 0 0,1 3-51 0 0,-3-8 69 0 0,1 0 23 0 0,1 3-44 0 0,5 2-40 0 0,1-4-219 0 0,-1-3-113 0 0,0-4-94 0 0,-2-2-72 0 0,2-4-167 0 0,6-18-971 0 0,-10 19 1018 0 0,0 2 65 0 0,12-15-714 0 0,-6 9 605 0 0,-1 0 84 0 0,-6 8 338 0 0,9-11-522 0 0,-6 11 462 0 0,0 2 89 0 0,-1 0 79 0 0,-1 2 98 0 0,-1 0 37 0 0,1 1 39 0 0,0 0 46 0 0,-1 0 47 0 0,1 0 54 0 0,0 1 57 0 0,0 0 61 0 0,-2 0-61 0 0,-2 0-58 0 0,0 0 105 0 0,0 1-65 0 0,1-1-57 0 0,0 1-46 0 0,1-1-31 0 0,-1 1-36 0 0,5 1 97 0 0,-6-2-7 0 0,7 5 635 0 0,-1 0-108 0 0,0 0-96 0 0,-2 1-83 0 0,1 2 5 0 0,0 0-84 0 0,0 2 4 0 0,1 5 121 0 0,2 4 176 0 0,0 0-297 0 0,-1 1-40 0 0,5 16 200 0 0,-9-31-487 0 0,-1 1 0 0 0,1-1 1 0 0,0 0-1 0 0,0 0 1 0 0,1 1-103 0 0,3 3 166 0 0,-1 0-14 0 0,3 3 51 0 0,-8-11-219 0 0,-1 0-28 0 0,0-1-33 0 0,0 0-122 0 0,0 0-216 0 0,0 0-373 0 0,0 0 600 0 0,0 0 27 0 0,0 0-13 0 0,0 0-50 0 0,0 0-9 0 0,0 0-51 0 0,0 0-56 0 0,0 0-65 0 0,0 0-69 0 0,0 0-63 0 0,0 0-58 0 0,0 0-50 0 0,0 0-185 0 0,0 0-49 0 0,0 0-224 0 0,0 0-604 0 0</inkml:trace>
  <inkml:trace contextRef="#ctx0" brushRef="#br0" timeOffset="2942.701">8125 11189 11376 0 0,'0'0'256'0'0,"0"0"34"0"0,0 0 21 0 0,0 0-35 0 0,1 0-164 0 0,1 3-21 0 0,2 0 58 0 0,0 0-45 0 0,3 4 92 0 0,-3-1 19 0 0,-3-4-226 0 0,0 0 34 0 0,6 6 334 0 0,-5-6-319 0 0,-1 0-45 0 0,1-1-50 0 0,-1 1-59 0 0,1-1-67 0 0,-1 1-80 0 0,0-1 38 0 0,0 0-44 0 0,0 0-46 0 0,0 0-49 0 0,0-1-53 0 0,0 1-55 0 0,0 0-60 0 0,0 0-61 0 0,1 2-1072 0 0,2 1-952 0 0</inkml:trace>
  <inkml:trace contextRef="#ctx0" brushRef="#br0" timeOffset="3490.285">8240 11322 9872 0 0,'0'0'222'0'0,"0"2"30"0"0,0-1-243 0 0,0 29 280 0 0,0-10-17 0 0,1-3 47 0 0,0 0 116 0 0,0-3 37 0 0,1 0 119 0 0,-1-7-246 0 0,0 1 36 0 0,0-1 38 0 0,0 0 41 0 0,1 1 30 0 0,1 0-1 0 0,-1 0 0 0 0,1 0 0 0 0,3 6-489 0 0,9 8 1021 0 0,-14-21-912 0 0,1 1-1 0 0,-1-1 1 0 0,1 0-1 0 0,-1 1 0 0 0,1-1 1 0 0,0 0-1 0 0,0 0 1 0 0,-1 0-1 0 0,1 0 1 0 0,0 0-109 0 0,9 3 494 0 0,-1-1-45 0 0,0-1-63 0 0,0-1-81 0 0,-3 0-156 0 0,0-1-48 0 0,1 0-54 0 0,-1-1-60 0 0,17-3 207 0 0,-4-5-44 0 0,-18 8-138 0 0,0-1 0 0 0,-1 1 0 0 0,1 0 0 0 0,-1-1 0 0 0,1 1 0 0 0,-1-1 0 0 0,0 0 0 0 0,1 1 1 0 0,-1-2-13 0 0,0 1 8 0 0,1 0 1 0 0,-1-1 0 0 0,0 1 0 0 0,-1-1 0 0 0,1 1 0 0 0,0-1 0 0 0,-1 1 0 0 0,1-3-9 0 0,0-4-48 0 0,2-15-140 0 0,-2 2-103 0 0,-3 0-117 0 0,0 10 155 0 0,-1 0-35 0 0,-6-20-367 0 0,3 7 187 0 0,1 9 251 0 0,-1 3 126 0 0,0-1 108 0 0,5 13-61 0 0,1 0 48 0 0,-1 1 21 0 0,1-1-58 0 0,-1 0-51 0 0,-1-2-69 0 0,0 0-86 0 0,2 2 347 0 0,0 1 5 0 0,0-1-48 0 0,8 2 27 0 0,19 5 217 0 0,2 4-63 0 0,-11-3-131 0 0,0-1-33 0 0,8 1 198 0 0,18 2-280 0 0,-35-7 28 0 0,1-1-1 0 0,-1-1 1 0 0,0 1 0 0 0,1-2-1 0 0,-1 1 1 0 0,8-3-28 0 0,-13 3-27 0 0,10-3-20 0 0,0 0 70 0 0,-1 0 60 0 0,0-1 50 0 0,7-4 158 0 0,-16 6-183 0 0,1-1-1 0 0,-1 0 1 0 0,1 0 0 0 0,-1 0-1 0 0,1-2-107 0 0,3-5 22 0 0,-4-1-84 0 0,-5-2-94 0 0,0 11 110 0 0,0-1 0 0 0,0 1-1 0 0,0-1 1 0 0,0 1 0 0 0,0 0 0 0 0,-1 0 0 0 0,0-2 46 0 0,-14-12-318 0 0,4 7 171 0 0,2 3 95 0 0,1 3 88 0 0,-6 2-111 0 0,1 3 54 0 0,1 3 55 0 0,0 2 56 0 0,1 2 57 0 0,2 2 59 0 0,2 1 60 0 0,2 0 61 0 0,-1 8-216 0 0,3 1 65 0 0,4 0 56 0 0,2 0 48 0 0,5 0 40 0 0,3-2 33 0 0,-8-15-256 0 0,1-1 0 0 0,0 1 0 0 0,0-1-1 0 0,0 0 1 0 0,0 0 0 0 0,0 0 0 0 0,1 0-1 0 0,3 2-96 0 0,6 3 56 0 0,0-1 34 0 0,-3-2 52 0 0,0 0 1 0 0,0-1-1 0 0,1 0 0 0 0,10 3-142 0 0,0-3 122 0 0,1-2-75 0 0,-9-1-85 0 0,1 0-70 0 0,-1 0-61 0 0,0 0-51 0 0,11 1-264 0 0,41 1-1128 0 0,-51-4 1294 0 0,0 0 34 0 0,-2-1-1332 0 0,1-1-15 0 0</inkml:trace>
  <inkml:trace contextRef="#ctx0" brushRef="#br0" timeOffset="10528.917">9610 11198 7344 0 0,'0'-3'262'0'0,"0"0"-66"0"0,0 1-55 0 0,-1 0-46 0 0,0-1-3 0 0,-2 0-24 0 0,2 1-14 0 0,0 1 25 0 0,0 0 45 0 0,0 0 56 0 0,0 0 70 0 0,1 0 82 0 0,-1-1 93 0 0,1 0 107 0 0,0 0 119 0 0,0 1-380 0 0,-1 0-40 0 0,0-3 410 0 0,1 2-343 0 0,-1 0 146 0 0,0 0 39 0 0,1 1-192 0 0,-1 0 40 0 0,1 0 43 0 0,-1 1 48 0 0,1-1 51 0 0,-1 0 57 0 0,0 1 80 0 0,1 0-19 0 0,0 0-68 0 0,0 0-38 0 0,0 0-156 0 0,0 0-79 0 0,0 0-67 0 0,-1 0-57 0 0,1 1-48 0 0,-1-1-33 0 0,-2 2 17 0 0,2-1 13 0 0,0 0 79 0 0,-12 15 211 0 0,10-12-224 0 0,0 0 1 0 0,0 1 0 0 0,1-1 0 0 0,-1 1 0 0 0,1 0 0 0 0,0 0 0 0 0,0 1-142 0 0,-2 8 238 0 0,2 3-76 0 0,1-6-100 0 0,2 1 80 0 0,0-7-28 0 0,1 1 0 0 0,-1-1-1 0 0,1 0 1 0 0,0 1 0 0 0,0-1-1 0 0,1 1-113 0 0,6 9 217 0 0,-3-8-162 0 0,0 0-53 0 0,0-2-61 0 0,1 0-74 0 0,-2-2 121 0 0,5 5 2 0 0,-9-7-32 0 0,-1-1-32 0 0,0 0-249 0 0,0 0 76 0 0,0 0 68 0 0,1 0 59 0 0,-1 0 32 0 0,1 0 108 0 0,0 0 70 0 0,1 0 186 0 0,-1 0-224 0 0,0 0-39 0 0,0 0-51 0 0,0 0-68 0 0,-1 0-80 0 0,1 0-93 0 0,0 0-62 0 0,-1 0-95 0 0,1 0-106 0 0,-1 0-114 0 0,1 0-126 0 0,-1 0 342 0 0,0 0-36 0 0,0 0-35 0 0,0 0-38 0 0,0 0-39 0 0,0 0-39 0 0,1 0-1835 0 0,0 0-1390 0 0</inkml:trace>
  <inkml:trace contextRef="#ctx0" brushRef="#br0" timeOffset="10822.291">9535 11083 10136 0 0,'0'-6'70'0'0,"0"0"39"0"0,3-22 568 0 0,0 20-533 0 0,1-1-88 0 0,-2 1-14 0 0,0 0 88 0 0,-1-1 94 0 0,-1 2 97 0 0,0 2 393 0 0,2 1-81 0 0,-1 1-77 0 0,1 1-72 0 0,1 0-67 0 0,0 1-65 0 0,1 0-59 0 0,-1 1-56 0 0,1 0-50 0 0,0 1-48 0 0,-1-1-42 0 0,1 1-39 0 0,2 2-41 0 0,-1-1-102 0 0,2 2-56 0 0,6 6-55 0 0,-9-7 104 0 0,0 0-43 0 0,0 0-87 0 0,0 1-98 0 0,-2-2 116 0 0,0-1-32 0 0,1 1-37 0 0,-1 0-39 0 0,-1 0 95 0 0,8 5-715 0 0</inkml:trace>
  <inkml:trace contextRef="#ctx0" brushRef="#br0" timeOffset="11070.028">9784 11101 9904 0 0,'0'0'222'0'0,"0"0"30"0"0,0 0-23 0 0,1 1-98 0 0,-1 0-72 0 0,1 3-20 0 0,-1-2 13 0 0,1 3-130 0 0,-1 0 46 0 0,-1 1 48 0 0,1-1 47 0 0,-1 0 49 0 0,-1 0 50 0 0,1 0 51 0 0,-1 0 52 0 0,1-1-7 0 0,0 1 38 0 0,0-1 36 0 0,0 0 38 0 0,0 0 38 0 0,0 1 39 0 0,1-1 40 0 0,0 0 39 0 0,-1 4 246 0 0,-1 4 342 0 0,-1-1-31 0 0,3-4-330 0 0,0-6-274 0 0,0-1-297 0 0,0 0-37 0 0,0 2 54 0 0,1 0-96 0 0,1 5 27 0 0,-1-5-24 0 0,2 1 58 0 0,1-1-50 0 0,-1-1-47 0 0,-1 0 48 0 0,-1 0 3 0 0,0 1 42 0 0,0-1-83 0 0,-1-1-12 0 0,1-1-1 0 0,10-4 1 0 0,-1-2-39 0 0,-1-2-41 0 0,-1 0-40 0 0,-1-2-41 0 0,0 0-39 0 0,-1 0-41 0 0,-1 1-40 0 0,4-5-91 0 0,1 2 38 0 0,0-2 34 0 0,0 3 48 0 0,2 2 54 0 0,-6 7 82 0 0,0-1 0 0 0,0 1 0 0 0,0 0 0 0 0,0 1 0 0 0,5-2 51 0 0,-1 4-60 0 0,-2 5 64 0 0,-6-3-8 0 0,11 7 4 0 0,-1 0 0 0 0,8 10 0 0 0,-7-8 0 0 0,-9-6-45 0 0,1-1 38 0 0,9 11 72 0 0,-8-9-61 0 0,0 0-56 0 0,-2-2-29 0 0,0 0-45 0 0,0 0-21 0 0,-1-1-43 0 0,1 0-48 0 0,0-1-53 0 0,-3 0-96 0 0,1-1-81 0 0,-1 0-70 0 0,0 0-61 0 0,1 1-496 0 0,1-1-93 0 0,0 2-1039 0 0,3 1-1266 0 0</inkml:trace>
  <inkml:trace contextRef="#ctx0" brushRef="#br0" timeOffset="11754.409">10348 11075 11344 0 0,'-1'-4'207'0'0,"0"2"-34"0"0,-5-2 95 0 0,-12 3 134 0 0,6 3-107 0 0,6 0-97 0 0,0-1 49 0 0,-1 1 176 0 0,5-1-163 0 0,-1 0 36 0 0,-17 8 814 0 0,-1 4-111 0 0,2 2-114 0 0,1 3-120 0 0,3 1-124 0 0,4 2-128 0 0,6-11-307 0 0,2 1-33 0 0,1 0-34 0 0,1 0-36 0 0,2-9 44 0 0,-1 0-59 0 0,1-1-40 0 0,0 1-34 0 0,0 0 27 0 0,4 7-12 0 0,-4-9-29 0 0,0 1 0 0 0,0 0 1 0 0,0 0-1 0 0,0-1 0 0 0,0 1 0 0 0,0-1 1 0 0,0 1-1 0 0,0-1 0 0 0,0 1 0 0 0,0-1 1 0 0,0 0-1 0 0,1 1 0 0 0,2 0 13 0 0,20 5 141 0 0,0-7-55 0 0,0-6-57 0 0,-2-3-61 0 0,0-4-63 0 0,-3-3-65 0 0,-1 0-69 0 0,-2 0-71 0 0,-10 8 136 0 0,-1 0 0 0 0,0-1 1 0 0,0 1-1 0 0,-1-1 0 0 0,0 0 0 0 0,0 0 0 0 0,0-4 152 0 0,0-1-209 0 0,1 0-20 0 0,-2 0-47 0 0,0-3-99 0 0,2-9-234 0 0,0-8-143 0 0,0 12 330 0 0,-3 3 125 0 0,-1 2 35 0 0,-1-7-58 0 0,1 11 270 0 0,-1 11 48 0 0,0 0 1 0 0,-1 1 0 0 0,1-1 0 0 0,-1 0 0 0 0,1 0 0 0 0,-1 0 0 0 0,0 0 0 0 0,0 1 0 0 0,-1-2 0 0 0,0-3 4 0 0,0 0 96 0 0,1 1 65 0 0,-2 0 66 0 0,0 0 58 0 0,-3 0 52 0 0,5 5-313 0 0,0 0 34 0 0,-1 1 150 0 0,-1 0 151 0 0,0 2 269 0 0,1-1-335 0 0,1 1-50 0 0,0 0-123 0 0,0-1-43 0 0,0 1-51 0 0,1-1-40 0 0,-1 1-44 0 0,0 0-49 0 0,-2 8 285 0 0,2 2-56 0 0,0-1-43 0 0,3 35 160 0 0,-2-38-173 0 0,2 3 49 0 0,0 1-1 0 0,0-1 0 0 0,1 0 0 0 0,3 7-118 0 0,7 28 359 0 0,-6-16-98 0 0,-2-14-13 0 0,1 0 0 0 0,1 0-1 0 0,0-1 1 0 0,5 8-248 0 0,-2-7 184 0 0,1 0-36 0 0,0-5 45 0 0,1 1-48 0 0,16 8 41 0 0,-24-18-168 0 0,-1 0-1 0 0,1-1 0 0 0,0 1 0 0 0,-1-1 1 0 0,1 0-1 0 0,0 0 0 0 0,0 0 0 0 0,-1 0 1 0 0,1-1-1 0 0,0 1 0 0 0,0-1 0 0 0,0 0 1 0 0,0-1-1 0 0,0 1 0 0 0,0 0 0 0 0,2-2-17 0 0,6-3 30 0 0,-2-4-70 0 0,-2-3-55 0 0,-1-2-41 0 0,-5 8 38 0 0,0-1 0 0 0,0 0 0 0 0,0 0 0 0 0,-1 0-1 0 0,0 0 1 0 0,0 0 0 0 0,-1-2 98 0 0,-1-13-231 0 0,0 6-90 0 0,-1 1 0 0 0,-2-8 321 0 0,0 7-161 0 0,0 0 46 0 0,1 11 73 0 0,3 4 39 0 0,0 0-1 0 0,-1 1 1 0 0,1-1 0 0 0,-1 0 0 0 0,0 0 0 0 0,1 1 0 0 0,-1-1 0 0 0,0 1-1 0 0,1-1 1 0 0,-1 0 0 0 0,0 1 0 0 0,1-1 0 0 0,-2 1 3 0 0,-3-2-44 0 0,5 2 44 0 0,0 0 0 0 0,-1-1 1 0 0,1 1-1 0 0,0 0 0 0 0,-1 0 0 0 0,1 0 0 0 0,-1 0 0 0 0,1 0 0 0 0,0 0 0 0 0,-1 0 0 0 0,1 0 0 0 0,-1 0 0 0 0,1 0 0 0 0,0 0 0 0 0,-1 0 0 0 0,1 1 0 0 0,-1-1 0 0 0,1 0 0 0 0,0 0 0 0 0,-1 0 0 0 0,1 0 0 0 0,0 1 0 0 0,-1-1 0 0 0,1 0 0 0 0,0 0 0 0 0,-1 1 0 0 0,1-1 0 0 0,0 0 0 0 0,0 0 0 0 0,-1 1 0 0 0,1-1 0 0 0,0 0 1 0 0,0 1-1 0 0,0-1 0 0 0,-1 1 0 0 0,1-1 0 0 0,0 0 0 0 0,0 0 2 0 0,-2 3 33 0 0,0-1 0 0 0,0 0 0 0 0,1 0-1 0 0,-1 1 1 0 0,1-1 0 0 0,-1 1 0 0 0,1 0-1 0 0,0-1 1 0 0,0 1 0 0 0,0 0 0 0 0,0-1 0 0 0,0 2-35 0 0,0 2 62 0 0,1-1 1 0 0,-1 1 0 0 0,1-1 0 0 0,0 1 0 0 0,0-1-1 0 0,1 4-62 0 0,9 33 323 0 0,3-6-69 0 0,-7-24-262 0 0,1 0 63 0 0,-4-8-5 0 0,1 0 1 0 0,-1-1 0 0 0,1 1 0 0 0,0-1 0 0 0,0 1 0 0 0,0-1 0 0 0,2 1-51 0 0,10 5 108 0 0,-5-5-91 0 0,-1-1-52 0 0,2-2-71 0 0,0 0-87 0 0,0-2-101 0 0,1-1-117 0 0,-11 2 374 0 0,-1-1-51 0 0,1 1-47 0 0,0-1-46 0 0,0 1-44 0 0,-1 0-41 0 0,1 0-39 0 0,0-1-38 0 0,-1 1-89 0 0,1 0-44 0 0,0-1-38 0 0,0 1-36 0 0,1-1-647 0 0,1 0-107 0 0,1 0-1097 0 0,3-3-1356 0 0</inkml:trace>
  <inkml:trace contextRef="#ctx0" brushRef="#br0" timeOffset="12141.909">11093 10935 13880 0 0,'0'-1'357'0'0,"0"1"-51"0"0,-2 1-49 0 0,1-1-44 0 0,-1 2-39 0 0,0 0-34 0 0,-3 2 53 0 0,-2 3-70 0 0,-10 12 37 0 0,13-14-74 0 0,0-1 46 0 0,1-1 60 0 0,0 0 75 0 0,-26 29 1005 0 0,16-19-755 0 0,3-2-115 0 0,0 1-49 0 0,-1 0-63 0 0,-1 0-77 0 0,-3 1 18 0 0,-1 0-65 0 0,-2-1-53 0 0,0 0-41 0 0,-16 11-3 0 0,29-19-65 0 0,-1-1-1 0 0,0 0 0 0 0,0 0 1 0 0,-5 2-4 0 0,-14 6-1 0 0,21-9 139 0 0,-1 0-101 0 0,1-1-92 0 0,0 0-83 0 0,0-1-72 0 0,0-1-65 0 0,0 0-54 0 0,1 0-44 0 0,-3-3-437 0 0,5 3 654 0 0,0 0 0 0 0,1 0 0 0 0,-1 0 0 0 0,0-1 0 0 0,1 1 0 0 0,-1 0 0 0 0,0 0 0 0 0,1 0 0 0 0,-1-1 0 0 0,1 1 0 0 0,0 0 0 0 0,-1 0 0 0 0,1-1 156 0 0,-1-7-650 0 0,2 3 122 0 0,-1-1 52 0 0,1 0 47 0 0,0 0 43 0 0,0 0 40 0 0,0 0 35 0 0,2-7-222 0 0,0-4-10 0 0,6-11-44 0 0,-3 17 363 0 0,0-2 34 0 0,1 2 93 0 0,-3 4 109 0 0,10-9-113 0 0,-9 12 111 0 0,-1 0 54 0 0,0 2 25 0 0,-1 0 44 0 0,1 0 51 0 0,-1 0 59 0 0,2 0 65 0 0,0 1 61 0 0,0 2 49 0 0,-1 1 40 0 0,-2-1-259 0 0,0 1 0 0 0,0 0 0 0 0,0 0 1 0 0,0 0-1 0 0,-1 0 0 0 0,1 0 0 0 0,0 1 0 0 0,-1-1 0 0 0,1 0 1 0 0,-1 1-200 0 0,5 4 575 0 0,-2 0-44 0 0,1 0-65 0 0,-1 0-83 0 0,-2-2-184 0 0,0-1-52 0 0,0 0-57 0 0,0 0-63 0 0,5 13 426 0 0,-1-1-54 0 0,2 5 28 0 0,-3-11-265 0 0,0 0-37 0 0,-2-3-24 0 0,0 0 0 0 0,-1 1-1 0 0,0-1 1 0 0,1 3-101 0 0,-1-3 86 0 0,0 0 0 0 0,0 1 0 0 0,1-1 0 0 0,1 3-86 0 0,3 2 4 0 0,1 0 63 0 0,2 0 60 0 0,14 12 232 0 0,-14-16-260 0 0,6 2-29 0 0,-8-5-89 0 0,0 0-44 0 0,5 0-118 0 0,-7-3 44 0 0,1 0-34 0 0,-1 0-36 0 0,1 0-40 0 0,0 0-41 0 0,0-1-45 0 0,-6 0 31 0 0,1 0-47 0 0,-1 0-41 0 0,0 0-38 0 0,1 0-277 0 0,0 0-64 0 0,0 0-48 0 0,0 0-37 0 0,4 0-1530 0 0,3 0-1352 0 0</inkml:trace>
  <inkml:trace contextRef="#ctx0" brushRef="#br0" timeOffset="12796.005">11623 10850 11376 0 0,'0'0'256'0'0,"0"0"34"0"0,0 0 21 0 0,0 0-35 0 0,-1 0-204 0 0,0 1-37 0 0,-8 6-35 0 0,-7 10 1183 0 0,3 3-112 0 0,2 2-118 0 0,1 2-122 0 0,3 0-128 0 0,4-11-401 0 0,0-1-33 0 0,0 0-35 0 0,0 1-36 0 0,1-1-34 0 0,0-1-38 0 0,2-10-122 0 0,-3 13 148 0 0,2 3 83 0 0,-1 7 240 0 0,2-1 100 0 0,0-22-500 0 0,0-1 3 0 0,0 0-39 0 0,0 1-36 0 0,-1 3-89 0 0,1-3 95 0 0,1 0 45 0 0,-1 0 44 0 0,0-1 58 0 0,0 0 69 0 0,0 0 80 0 0,24-42-409 0 0,-4 7-60 0 0,-10 18 41 0 0,1 0-33 0 0,1 1-39 0 0,1 1-43 0 0,2 0-50 0 0,1 2-53 0 0,-12 10 226 0 0,6-5-149 0 0,0 1 59 0 0,1-1 51 0 0,0 2 42 0 0,7-2-2 0 0,-15 6 99 0 0,1 1 0 0 0,-1 1 0 0 0,1-1 0 0 0,0 0-1 0 0,-1 1 1 0 0,4-1 15 0 0,6 1-27 0 0,1 0 67 0 0,0 1 108 0 0,-8 1-22 0 0,-1 1 41 0 0,0 2 45 0 0,0 1 50 0 0,3 15 155 0 0,-5 3-99 0 0,-2 1-76 0 0,-2 0-54 0 0,0 2-1 0 0,-3 62 493 0 0,5-80-616 0 0,0-7-48 0 0,1 6-66 0 0,-2-7-42 0 0,0-1-40 0 0,0 0-179 0 0,1 0-355 0 0,0 0 85 0 0,-1 0 73 0 0,1 0 62 0 0,0 0-242 0 0,1 1-689 0 0,-1-1 1010 0 0,-1 1-37 0 0,0-1-51 0 0,1 0-65 0 0,-1 0-706 0 0,1 0-33 0 0,-1 0-2634 0 0</inkml:trace>
  <inkml:trace contextRef="#ctx0" brushRef="#br0" timeOffset="13107.181">12464 10696 13248 0 0,'0'0'298'0'0,"0"0"46"0"0,0 0 22 0 0,0 0-156 0 0,0 0-102 0 0,0 0 44 0 0,0 1 71 0 0,1 1-89 0 0,1 7 98 0 0,-1-7-145 0 0,-1-1 40 0 0,-1 2 87 0 0,1 0 0 0 0,0 0 0 0 0,-1 0 1 0 0,1-1-1 0 0,-1 1 0 0 0,0 0 0 0 0,0 0-214 0 0,-5 12 927 0 0,2-6-442 0 0,0 0-46 0 0,1 0-55 0 0,2 1-64 0 0,0-2-53 0 0,-1 0-71 0 0,0 1-57 0 0,-1-1-41 0 0,-5 27 188 0 0,2-7-123 0 0,1-3-49 0 0,4-7-89 0 0,0-1 23 0 0,-1 0 0 0 0,0 0 0 0 0,-3 11-48 0 0,1-16-167 0 0,2-6-26 0 0,0-2-66 0 0,1-2 84 0 0,-1-1-34 0 0,0 1-231 0 0,1-1 173 0 0,0 0-35 0 0,0-1-37 0 0,0 1-40 0 0,0 0-42 0 0,0-1-44 0 0,1 0 147 0 0,0 1-36 0 0,-1-1-451 0 0,0 0 129 0 0,1 0-49 0 0,-2-1-830 0 0,0 0-638 0 0,-2-1-1220 0 0</inkml:trace>
  <inkml:trace contextRef="#ctx0" brushRef="#br0" timeOffset="13513.064">12289 10919 8320 0 0,'0'0'190'0'0,"1"0"11"0"0,0 0-71 0 0,2-1-42 0 0,5 0 47 0 0,-6 0-54 0 0,6-2-129 0 0,0 1 51 0 0,0 0 46 0 0,0 0 43 0 0,0 1 38 0 0,1-1 34 0 0,8 1 250 0 0,-1-1 37 0 0,-1 0 46 0 0,31-2 639 0 0,-23 4-614 0 0,1 0-39 0 0,-5 0-122 0 0,0 0-35 0 0,0 0-37 0 0,0-2-41 0 0,11-1 207 0 0,0-1-96 0 0,6-1-21 0 0,17-3 65 0 0,9-1 84 0 0,-62 9 60 0 0,-1 2-121 0 0,-2 0-106 0 0,-1 1-89 0 0,-1 1-58 0 0,-2 0-70 0 0,-15 12 37 0 0,13-10-32 0 0,4-3 9 0 0,1 0 55 0 0,-9 6 69 0 0,1 2-50 0 0,5-5-81 0 0,1 0-1 0 0,-1 0 1 0 0,2 1-1 0 0,-3 3-109 0 0,-4 10 241 0 0,4 2 86 0 0,4-7-34 0 0,3 1 78 0 0,3-9-135 0 0,2-1-47 0 0,10 4 80 0 0,0-5-129 0 0,3-2 10 0 0,-9-2-99 0 0,0-1-1 0 0,0 0 0 0 0,-1-1 1 0 0,1 0-1 0 0,0 0 0 0 0,0-1 1 0 0,6-2-51 0 0,-4 1 47 0 0,0-1 1 0 0,-1 0 0 0 0,6-3-48 0 0,10-9 31 0 0,-1-2-57 0 0,-3-2-65 0 0,-3-2-77 0 0,-11 14 102 0 0,11-15-164 0 0,-3 0-63 0 0,-2-1-53 0 0,-2-3-41 0 0,-7 7 62 0 0,-4 17 265 0 0,0 0 1 0 0,0 0 0 0 0,0 1-1 0 0,0-1 1 0 0,-1 0 0 0 0,1 0-1 0 0,-1 1 1 0 0,0-1 0 0 0,0 0 59 0 0,0 1-45 0 0,0 0 0 0 0,0 0 0 0 0,0 0 0 0 0,0 0 0 0 0,-1 0 0 0 0,1 0 0 0 0,-1 0 0 0 0,1 0 0 0 0,-1 1 0 0 0,0-1 0 0 0,0 1 0 0 0,1-1 0 0 0,-1 1 0 0 0,0 0 0 0 0,0 0 1 0 0,-1-1-1 0 0,1 2 0 0 0,0-1 0 0 0,0 0 0 0 0,-1 0 45 0 0,-1 0-164 0 0,-1-1 38 0 0,-19-2-293 0 0,17 4 230 0 0,-1-1-85 0 0,3 1 7 0 0,-1 0-73 0 0,1 0-84 0 0,-1 0-97 0 0,4 0 120 0 0,-1 0-56 0 0,0 1-49 0 0,0-1-43 0 0,0 0-159 0 0,0 0-43 0 0,-1 1-192 0 0,-2-1-521 0 0,5 0 1350 0 0</inkml:trace>
  <inkml:trace contextRef="#ctx0" brushRef="#br0" timeOffset="22268.005">8420 12041 13312 0 0,'0'0'390'0'0,"0"0"-138"0"0,0 0-116 0 0,0-1 37 0 0,0 0-64 0 0,2-4 80 0 0,-2 3-50 0 0,1 0-24 0 0,-1 2 39 0 0,1-1 49 0 0,-1 1 57 0 0,3-1-9 0 0,0 1-111 0 0,-1 0-57 0 0,-1 1-41 0 0,1-1-46 0 0,0 1-43 0 0,-1 0-49 0 0,1 0-55 0 0,-1 0-22 0 0,0 0-46 0 0,0 0-50 0 0,1 0-53 0 0,-1-1-58 0 0,0 1-60 0 0,0 0-65 0 0,0 0-68 0 0,0 0-17 0 0,0 0-64 0 0,1 1-1233 0 0,0 0-1081 0 0,-2-2 2882 0 0</inkml:trace>
  <inkml:trace contextRef="#ctx0" brushRef="#br0" timeOffset="45290.451">13433 10774 8264 0 0,'0'0'182'0'0,"0"0"29"0"0,0-1 14 0 0,-3-4-27 0 0,3 1-130 0 0,0 3-11 0 0,0 1-57 0 0,0-1 138 0 0,0 1 159 0 0,0 0 257 0 0,0 0 20 0 0,0 0-16 0 0,0 0-72 0 0,0 0-34 0 0,0 0-4 0 0,0 0-32 0 0,0 0-136 0 0,0 0-128 0 0,1 0-54 0 0,1 1-35 0 0,1 0-32 0 0,0 0-9 0 0,-2-1 28 0 0,6 7 6 0 0,-1 0 37 0 0,1 4 53 0 0,0 8 116 0 0,2 15 162 0 0,-5-12-246 0 0,-2-11-145 0 0,20 91-48 0 0,-22-97-29 0 0,0-4 99 0 0,0-1 13 0 0,0 0 12 0 0,0 0 65 0 0,0 0 23 0 0,0 0 7 0 0,1-3-73 0 0,0-1-43 0 0,1 0-30 0 0,1-3-32 0 0,1 0 3 0 0,-3 2 42 0 0,23-71-65 0 0,-2 5-61 0 0,-15 52 93 0 0,-2 6-42 0 0,1 1-1 0 0,7-10 34 0 0,-5 9 37 0 0,1 1 62 0 0,1 2-44 0 0,-6 7-47 0 0,0 0-1 0 0,0 0 0 0 0,0 1 0 0 0,0-1 1 0 0,1 1-1 0 0,1-1-7 0 0,3 0 63 0 0,0 2 55 0 0,-7 1-103 0 0,-1 0 0 0 0,0 0 0 0 0,1 1 0 0 0,-1-1 0 0 0,1 0 0 0 0,-1 1 1 0 0,0-1-1 0 0,1 1 0 0 0,-1-1 0 0 0,0 1 0 0 0,1 0 0 0 0,-1 0-15 0 0,2 1 43 0 0,-1-1 0 0 0,0 1-1 0 0,0 0 1 0 0,0 0-1 0 0,0 1 1 0 0,0-1-1 0 0,-1 0 1 0 0,1 1 0 0 0,1 2-43 0 0,9 25 393 0 0,-7-11-192 0 0,-1 8 51 0 0,-1 0-88 0 0,-2 6-53 0 0,-2 15-41 0 0,1-6-16 0 0,0-41-1 0 0,-2 1-58 0 0,1-1 35 0 0,1 1 40 0 0,0 0 79 0 0,0-3 97 0 0,-2-5-172 0 0,0-11-67 0 0,2 8 17 0 0,1 0 0 0 0,0 0 0 0 0,1-6-24 0 0,1 0-15 0 0,-1-2-53 0 0,1-12-28 0 0,11-41-322 0 0,-10 54 326 0 0,5-8-122 0 0,-1 2 35 0 0,-4 7 114 0 0,3 2-11 0 0,-6 12 71 0 0,0 0-1 0 0,0-1 0 0 0,0 1 1 0 0,0 0-1 0 0,0-1 1 0 0,-1 1-1 0 0,1-1 1 0 0,-1 1-1 0 0,1-1 1 0 0,-1 0-1 0 0,1 1 1 0 0,-1-2 5 0 0,0 3 85 0 0,0 0 11 0 0,1 1-15 0 0,1 0-38 0 0,1 7-11 0 0,-2-7-9 0 0,2 6 35 0 0,0-1 1 0 0,-1 1-1 0 0,0 0 0 0 0,0 0 1 0 0,-1 0-1 0 0,1 6-58 0 0,-1-2 74 0 0,0 0 0 0 0,-1 0 0 0 0,0 0 0 0 0,-1 2-74 0 0,0-2 74 0 0,1 1-1 0 0,1 0 0 0 0,0 4-73 0 0,1 18 144 0 0,-4-16-111 0 0,1-9 1 0 0,0 1 41 0 0,1-10-6 0 0,0 0-4 0 0,0 0-33 0 0,2 2-164 0 0,4-2 40 0 0,2-3-18 0 0,1-5-215 0 0,-7 5 216 0 0,0-1 0 0 0,0 0 1 0 0,0 0-1 0 0,-1 0 0 0 0,0 0 0 0 0,1-1 109 0 0,0-4-227 0 0,1 1-39 0 0,14-34-1028 0 0,-12 27 817 0 0,1 0-50 0 0,0 1-71 0 0,1 0-94 0 0,7-11-482 0 0,-5 7 459 0 0,-2 4 210 0 0,-4 7 294 0 0,0 0 34 0 0,-2 5 115 0 0,0 0 34 0 0,2-2 69 0 0,-1 2 115 0 0,1 1 98 0 0,-1 1 8 0 0,0 0 44 0 0,1 1 216 0 0,1 1 51 0 0,3 6 841 0 0,-4-5-982 0 0,-1 0-45 0 0,0 0-107 0 0,0-1-50 0 0,0 1-57 0 0,-1-1-66 0 0,1 0-74 0 0,-1 0-70 0 0,0 0-76 0 0,0 0-83 0 0,12 17 871 0 0,-2 1-55 0 0,2 2-13 0 0,1-1-53 0 0,0 1-61 0 0,-5-5-196 0 0,-2-2-96 0 0,-2-2-64 0 0,-1-4-66 0 0,1-3 15 0 0,0 2-11 0 0,-1 0-34 0 0,-3-7-65 0 0,-1 0-48 0 0,0-1-209 0 0,0 0-47 0 0,0 0 172 0 0,0 0-54 0 0,0 0-85 0 0,0 0 94 0 0,0 0-41 0 0,0 0-45 0 0,0 0-42 0 0,0 0-39 0 0,0 0-35 0 0,0 0-260 0 0,0 0-57 0 0,0 0-46 0 0,0 0-34 0 0,0 0-1428 0 0,0 0-1262 0 0</inkml:trace>
  <inkml:trace contextRef="#ctx0" brushRef="#br0" timeOffset="45556.295">14055 10537 15056 0 0,'0'0'190'0'0,"0"-1"-39"0"0,-1 0 54 0 0,1 0-93 0 0,-2-4 57 0 0,2 3-80 0 0,0 1 44 0 0,-1 0 107 0 0,1 0 112 0 0,0-3-350 0 0,0 3-66 0 0,5 3 18 0 0,-3 0-23 0 0,0-1-14 0 0,-1 0-44 0 0,1 1-54 0 0,-1-1-64 0 0,0 0-15 0 0,0 0-56 0 0,0 0-63 0 0,0 0-68 0 0,0 0-73 0 0,0 0-80 0 0,0-1-84 0 0,-1 1-92 0 0,3 2-1222 0 0,0 2-1130 0 0</inkml:trace>
  <inkml:trace contextRef="#ctx0" brushRef="#br0" timeOffset="45769.332">14276 10605 11048 0 0,'0'0'324'0'0,"0"0"-4"0"0,-1 0-236 0 0,0 0-43 0 0,-10-2-42 0 0,3 3 111 0 0,-1 1 90 0 0,-21 9 680 0 0,24-8-724 0 0,2-1-37 0 0,-2 2 51 0 0,-25 16 748 0 0,20-12-186 0 0,0 0-1 0 0,-9 9-731 0 0,2 3 702 0 0,4 2-63 0 0,7-5-264 0 0,3 1-52 0 0,3-5-49 0 0,3-1-66 0 0,2 1-51 0 0,2-1-34 0 0,15 20 168 0 0,-12-20-127 0 0,-5-7-85 0 0,-1-1-13 0 0,0-1-1 0 0,1 0 0 0 0,-1 1 1 0 0,1-1-1 0 0,0 0 0 0 0,0-1 1 0 0,3 3-66 0 0,10 4 170 0 0,-2-3-67 0 0,0-1-52 0 0,0-2-66 0 0,-1 0-82 0 0,-7-3-59 0 0,-1 1 99 0 0,11-1-7 0 0,-11 0 18 0 0,-1-1-35 0 0,-1 1-28 0 0,0-2-45 0 0,0 1-52 0 0,-1-1-61 0 0,9-3-395 0 0,4 0-30 0 0</inkml:trace>
  <inkml:trace contextRef="#ctx0" brushRef="#br0" timeOffset="46399.77">14430 10642 12496 0 0,'-8'-2'281'0'0,"6"2"40"0"0,2 0 22 0 0,1 0-143 0 0,-1 1-96 0 0,6 9-1 0 0,-5 7-87 0 0,-1-15-16 0 0,0-1 0 0 0,0 0 0 0 0,0 0 0 0 0,1 0 0 0 0,-1 0 0 0 0,0 0 0 0 0,1 0 0 0 0,-1 0 0 0 0,0 0 0 0 0,1 0 0 0 0,0 0 0 0 0,-1 0 0 0 0,1 0 0 0 0,-1 0 0 0 0,1 0 0 0 0,0 0 0 0 0,0 0 0 0 0,7 14 0 0 0,-6-7 37 0 0,-1 1 63 0 0,0 2 77 0 0,1 6 143 0 0,-1-3-66 0 0,0-4-126 0 0,-1-8-60 0 0,0 0 0 0 0,0 1 1 0 0,-1-1-1 0 0,1 1 0 0 0,0-1 1 0 0,-1 0-1 0 0,0 2-68 0 0,0-2 64 0 0,1 0 0 0 0,-1 0 0 0 0,1 0 1 0 0,-1 0-1 0 0,1 0 0 0 0,0 1 0 0 0,0-1 0 0 0,0 0 0 0 0,0 0 1 0 0,0 2-65 0 0,3 4 173 0 0,-3-6-109 0 0,1 0-1 0 0,-1 0 0 0 0,1 0 1 0 0,-1 0-1 0 0,1 1 0 0 0,-1-1 1 0 0,0 0-1 0 0,0 0 0 0 0,0 0 1 0 0,-1 1-1 0 0,1-1 0 0 0,0 0 1 0 0,-1 1-64 0 0,1 6 227 0 0,7 4 69 0 0,4-3-2 0 0,-4-4-69 0 0,-2-2-41 0 0,-4-3 64 0 0,1-1-102 0 0,-1 0-55 0 0,1 1-37 0 0,-1-1-40 0 0,1 1-8 0 0,-1 0 49 0 0,2-1 52 0 0,0 0 79 0 0,2 0-104 0 0,-2-3-36 0 0,-3-5-19 0 0,0 5-14 0 0,2-14 42 0 0,-2 16-56 0 0,0-1 0 0 0,0 1 1 0 0,0-1-1 0 0,0 0 0 0 0,0 1 0 0 0,-1-1 0 0 0,1 1 0 0 0,-1-1 0 0 0,1 1 0 0 0,-1-1 0 0 0,0 1 1 0 0,1-1-1 0 0,-1 1 0 0 0,-1-1 1 0 0,-6-16-97 0 0,7 15 66 0 0,1 1 1 0 0,0-1-1 0 0,0 0 1 0 0,0 0-1 0 0,0 1 1 0 0,1-1-1 0 0,-1 0 0 0 0,2-2 31 0 0,-2-8-117 0 0,-4 0-39 0 0,4 11 116 0 0,-1 0 0 0 0,0-1 0 0 0,1 1 0 0 0,-1-1 0 0 0,1 1 0 0 0,0-1 0 0 0,0 1 0 0 0,0-2 40 0 0,5-18-299 0 0,4 0 43 0 0,1-1 12 0 0,-2 7 56 0 0,6 1 34 0 0,-11 12 132 0 0,0 0 1 0 0,0 1-1 0 0,0-1 1 0 0,-1-1-1 0 0,1 1 0 0 0,-1-1 22 0 0,5-3 11 0 0,1 2-108 0 0,1 1-88 0 0,2 1-70 0 0,2 1-118 0 0,14 0-603 0 0,-26 2 760 0 0,0 0-166 0 0,1 1-306 0 0,0 0 489 0 0,1-1-51 0 0,1 1-48 0 0,-1 1-42 0 0,1-1-94 0 0,1 0-43 0 0,3 2-573 0 0,18 1-2390 0 0,-25-4 2135 0 0,-1 0-20 0 0,0 1 556 0 0,2-1 341 0 0,-1 1 91 0 0,1 0 114 0 0,-1 0 103 0 0,0 0 94 0 0,0 0 63 0 0,-1 0 43 0 0,1 0 40 0 0,-1 0 35 0 0,0 1 247 0 0,0 0 94 0 0,0 0 40 0 0,-3 3 780 0 0,2-2-876 0 0,0-2-103 0 0,-1 1-40 0 0,1 0-47 0 0,-1 0-57 0 0,-14 16 2171 0 0,10-10-1409 0 0,-1-1-104 0 0,3-3-479 0 0,1 0-41 0 0,-1-1-49 0 0,0 1-52 0 0,1-1-20 0 0,0 1 35 0 0,-9 16 1058 0 0,7-11-841 0 0,2-5-286 0 0,1 0-51 0 0,-5 11 299 0 0,7 11 310 0 0,1-13-379 0 0,-2-1-51 0 0,1-10-263 0 0,0 0-1 0 0,0 0 0 0 0,1-1 0 0 0,-1 1 1 0 0,1 0-1 0 0,-1-1 0 0 0,1 1 0 0 0,0 0 1 0 0,-1-1-1 0 0,1 1 0 0 0,0-1 0 0 0,0 1 0 0 0,0-1 1 0 0,0 1-1 0 0,1-1 0 0 0,0 1-40 0 0,11 11 273 0 0,-1-5-80 0 0,14-1 92 0 0,-2-8-75 0 0,-2-6-58 0 0,-2-5-43 0 0,-9 2-47 0 0,-1 0 0 0 0,0 0 0 0 0,0-1 0 0 0,-1 0 0 0 0,6-11-62 0 0,-13 19 7 0 0,-1 1-1 0 0,0-1 0 0 0,1 1 0 0 0,-1-1 1 0 0,0 0-1 0 0,-1 1 0 0 0,1-1 0 0 0,0 0 1 0 0,-1 0-1 0 0,0 1 0 0 0,1-3-6 0 0,-1 2 11 0 0,0-1 0 0 0,1 0-1 0 0,0 1 1 0 0,0-1 0 0 0,0 1 0 0 0,1-3-11 0 0,-1 4 2 0 0,1-1-1 0 0,-1 0 1 0 0,0 0 0 0 0,0 0 0 0 0,0 1 0 0 0,-1-1 0 0 0,1-3-2 0 0,-1 4-2 0 0,0 0 1 0 0,0 0-1 0 0,-1 0 0 0 0,1 0 1 0 0,-1 0-1 0 0,0 0 0 0 0,1 1 1 0 0,-1-1-1 0 0,0 0 0 0 0,0 0 1 0 0,0 1-1 0 0,-1-2 2 0 0,-8-10-89 0 0,-2 3-44 0 0,-2 3-45 0 0,-1 2-44 0 0,0 2-45 0 0,0 1-45 0 0,0 1-44 0 0,1 1-46 0 0,11 0 42 0 0,-1 1 48 0 0,-5 2-594 0 0,6-2 456 0 0,1 0 182 0 0,1 0-36 0 0,0 0-42 0 0,-1 0-49 0 0,-4 4-1039 0 0</inkml:trace>
  <inkml:trace contextRef="#ctx0" brushRef="#br0" timeOffset="46770.286">15099 10543 13072 0 0,'15'-5'297'0'0,"-11"4"39"0"0,-4 1 19 0 0,-1 0-198 0 0,1 0-39 0 0,-1-1 23 0 0,-1 0-96 0 0,-4-2-92 0 0,4 2 77 0 0,-8-1-33 0 0,-2 2 70 0 0,-1 2 59 0 0,1 1 45 0 0,-2 0 109 0 0,2-1-6 0 0,0 0-51 0 0,0 1-43 0 0,0 0-34 0 0,-3 2 5 0 0,-25 13 174 0 0,24-8-160 0 0,2-1 32 0 0,0 2 68 0 0,13-10-217 0 0,0 1-1 0 0,-1 0 0 0 0,1 0 0 0 0,0-1 0 0 0,0 1 0 0 0,0 0 0 0 0,0 0 0 0 0,0 0 1 0 0,0 0-1 0 0,0 2-47 0 0,-4 8 184 0 0,5-11-174 0 0,0 0 0 0 0,-1 0 0 0 0,1-1-1 0 0,0 1 1 0 0,0 0 0 0 0,0 0-1 0 0,-1 0 1 0 0,1 0 0 0 0,0 0-1 0 0,0 0 1 0 0,0-1 0 0 0,0 1 0 0 0,1 1-10 0 0,-1 0 4 0 0,1 1 1 0 0,0-1 0 0 0,0 1 0 0 0,0-1 0 0 0,0 0 0 0 0,0 1 0 0 0,0-1 0 0 0,1 1-5 0 0,15 17-26 0 0,-6-10 38 0 0,15 15-12 0 0,-23-23 8 0 0,-1 0-1 0 0,1 0 1 0 0,-1-1-1 0 0,1 1 1 0 0,-1-1-1 0 0,1 0 1 0 0,0 0-1 0 0,0 0 1 0 0,1 0-8 0 0,10 5 12 0 0,6 6 101 0 0,15 12-113 0 0,-18-12 131 0 0,-8-6-16 0 0,0-1 42 0 0,-8-1 276 0 0,-3 2-90 0 0,-3-1-109 0 0,3-3-164 0 0,1 0-34 0 0,-22 10 315 0 0,-5-3-96 0 0,-2-3-88 0 0,1-1-76 0 0,3 0-67 0 0,4-1-33 0 0,-3 1 8 0 0,8-2-44 0 0,3-1-47 0 0,0 1-69 0 0,2-2-38 0 0,0 0-70 0 0,1 0-82 0 0,0-1-92 0 0,10 0 201 0 0,1 0 60 0 0,-1 0 52 0 0,1 0 45 0 0,-1 0 30 0 0,0 0 81 0 0,-4-1 249 0 0,5 1-248 0 0,-1 0-35 0 0,0 0-46 0 0,0-1-59 0 0,0 1-68 0 0,0 0-82 0 0,1 0-48 0 0,-1 0-81 0 0,1-1-89 0 0,-1 1-97 0 0,1 0-104 0 0,0 0-113 0 0,0 0-121 0 0,0-1 411 0 0,0 1-34 0 0,0 0-1602 0 0,0 0-1203 0 0</inkml:trace>
  <inkml:trace contextRef="#ctx0" brushRef="#br0" timeOffset="47578.935">15352 10559 9936 0 0,'-6'0'99'0'0,"-2"0"-38"0"0,3-1 22 0 0,2-1 47 0 0,-1 0 81 0 0,4 1-149 0 0,-1 1-23 0 0,-5 1-29 0 0,0-1 43 0 0,1 1 41 0 0,0 1 38 0 0,1-1 38 0 0,0 1 36 0 0,-2 1 302 0 0,2-1-40 0 0,0 1-83 0 0,1-1-72 0 0,-1 1-56 0 0,-3 1 103 0 0,-2 3 126 0 0,5-4-245 0 0,-3 2 288 0 0,1 1-83 0 0,1 0-72 0 0,-1 0-57 0 0,-2 5 149 0 0,-1 9 185 0 0,7-11-344 0 0,-4 9 83 0 0,2-5-147 0 0,4 2-55 0 0,0 10 168 0 0,0-10-131 0 0,3 2-46 0 0,6-1-1 0 0,2-4-36 0 0,4-4-38 0 0,1-3-41 0 0,2-3-45 0 0,0-2-47 0 0,1-1-51 0 0,-1 0-54 0 0,4-1-126 0 0,-11 1 113 0 0,3-1-64 0 0,0-1-60 0 0,1-1-54 0 0,0-1-49 0 0,-1 0-44 0 0,-1-1-38 0 0,-3-1-33 0 0,-1 0-66 0 0,0-1-39 0 0,-2-1-53 0 0,0 1-68 0 0,0 0-59 0 0,0 0-91 0 0,-4 4 464 0 0,-2 0 62 0 0,0 0 54 0 0,-1-1 44 0 0,0-1-58 0 0,4-3-55 0 0,-2 7 378 0 0,-2 0-39 0 0,0-1-143 0 0,-1 2 121 0 0,0 1 47 0 0,1-1 34 0 0,-1 1 34 0 0,0 0 43 0 0,0-1 50 0 0,0 0 56 0 0,1 1 62 0 0,-1-1 69 0 0,1 0 76 0 0,0 0 83 0 0,-1 2-156 0 0,0 0-74 0 0,0 0-64 0 0,-1-1-53 0 0,-2 2 34 0 0,-6 1 70 0 0,8-3-171 0 0,1 0 43 0 0,-3 2 159 0 0,1 0-37 0 0,-2 2 171 0 0,0 2-107 0 0,1 0-82 0 0,1 0-92 0 0,-5 17 390 0 0,6-17-359 0 0,0 0 49 0 0,0 3-35 0 0,2-1-48 0 0,2 0-51 0 0,1 1-54 0 0,-2-9-47 0 0,-1 0-1 0 0,0 1 0 0 0,0-1 0 0 0,0 0 1 0 0,1 1-1 0 0,-1-1 0 0 0,0 1 0 0 0,0-1 0 0 0,0 0 1 0 0,0 1-1 0 0,0-1 0 0 0,0 1 0 0 0,0-1 0 0 0,0 0 1 0 0,0 1-1 0 0,0-1 0 0 0,0 1 0 0 0,0-1 0 0 0,0 0 1 0 0,0 1-1 0 0,0-1 0 0 0,-1 1 0 0 0,1-1 0 0 0,0 0 1 0 0,0 1-1 0 0,0-1 0 0 0,-1 0 0 0 0,1 1 1 0 0,0-1-1 0 0,0 0 0 0 0,-1 1 0 0 0,1-1 0 0 0,0 0 1 0 0,-1 1-1 0 0,1-1-2 0 0,0 0 1 0 0,0 0-1 0 0,0 0 1 0 0,0 0 0 0 0,0 0 0 0 0,0 0 0 0 0,0 0-1 0 0,0 0 1 0 0,1 0 0 0 0,-1 0 0 0 0,0 0-1 0 0,0 0 1 0 0,0 0 0 0 0,0 0 0 0 0,0 0 0 0 0,0 0-1 0 0,0 0 1 0 0,0 0 0 0 0,0 0 0 0 0,0 0 0 0 0,0 0-1 0 0,0 0 1 0 0,0 0 0 0 0,0 0 0 0 0,0 0-1 0 0,1 0 1 0 0,-1 0 0 0 0,0 0 0 0 0,0 0 0 0 0,0 0-1 0 0,0 0 1 0 0,0 0 0 0 0,0 0 0 0 0,0 0 0 0 0,0 0-1 0 0,0 0 1 0 0,0 0 0 0 0,0 0 0 0 0,0 0-1 0 0,0 1 1 0 0,0-1 0 0 0,0 0 0 0 0,0 0 0 0 0,0 0-1 0 0,0 0 1 0 0,0 0 0 0 0,0 0 0 0 0,0 0-1 0 0,0 0 1 0 0,0 0 0 0 0,0 0 0 0 0,0 0 0 0 0,0 0-1 0 0,0 0 1 0 0,0 0 0 0 0,0 1 0 0 0,0-1 0 0 0,0 0-1 0 0,0 0 1 0 0,0 0 0 0 0,0 0 0 0 0,0 0-1 0 0,0 0 1 0 0,0 0 0 0 0,0 0 0 0 0,0 0 0 0 0,0 0-1 0 0,0 0 1 0 0,0 0-1 0 0,11 5 12 0 0,0 0 35 0 0,-4-2 6 0 0,-1-1 0 0 0,1 1 1 0 0,0-2-1 0 0,0 1 0 0 0,0-1 0 0 0,0 0 0 0 0,7 0-53 0 0,-3-2-20 0 0,0 1 0 0 0,0-2 1 0 0,0 1-1 0 0,1-2 0 0 0,-2 1 0 0 0,1-1 1 0 0,0-1-1 0 0,-1 0 0 0 0,1-1 1 0 0,1-1 19 0 0,-8 4-5 0 0,1-1 1 0 0,-1 0 0 0 0,0 0 0 0 0,0-1 0 0 0,0 1 0 0 0,0-1 0 0 0,-1 1-1 0 0,1-1 1 0 0,-1-1 0 0 0,2-2 4 0 0,-3 3 1 0 0,-1 1 1 0 0,1 0-1 0 0,-1-1 0 0 0,1 0 0 0 0,-1 1 0 0 0,0-1 0 0 0,-1 0 0 0 0,1 0 1 0 0,-1 1-1 0 0,1-1 0 0 0,-1 0 0 0 0,0 0 0 0 0,-1 0 0 0 0,1 1 0 0 0,-1-4-1 0 0,-1-1-172 0 0,-1 0 50 0 0,0 1 43 0 0,-1 0 36 0 0,-5-5 37 0 0,6 9 24 0 0,0 0 0 0 0,0 1 0 0 0,-1-1-1 0 0,1 1 1 0 0,-1-1 0 0 0,0 1 0 0 0,0 0-18 0 0,-6-2 1 0 0,-1 0-52 0 0,-2 0-103 0 0,6 3 30 0 0,0 0-37 0 0,0-1-41 0 0,1 1-45 0 0,-1 1-49 0 0,0-1-54 0 0,0 0-56 0 0,0 1-62 0 0,1 0-65 0 0,-1 0-69 0 0,1-1-73 0 0,0 1-77 0 0,0 0-82 0 0,0 0-85 0 0,2 0-860 0 0,-2 0-999 0 0</inkml:trace>
  <inkml:trace contextRef="#ctx0" brushRef="#br0" timeOffset="47952.089">15765 10523 11312 0 0,'0'0'256'0'0,"1"1"111"0"0,2 2-67 0 0,0 1-90 0 0,-1 0-114 0 0,1 0-169 0 0,-1 0 56 0 0,0 0 52 0 0,0 0 47 0 0,0 0 42 0 0,1 0 35 0 0,1 3 250 0 0,1 1 61 0 0,5 10 726 0 0,-7-13-855 0 0,0 1-34 0 0,0 2 45 0 0,-1-3-224 0 0,0-1-39 0 0,3 10 327 0 0,2 1-68 0 0,-1-1-58 0 0,1 0-52 0 0,3 7 22 0 0,-1-1-67 0 0,1 5-22 0 0,-1 14 32 0 0,-3 4-94 0 0,-2-10 75 0 0,-1 33-184 0 0,-2-24 57 0 0,1 23 75 0 0,1-2-44 0 0,-3-21-110 0 0,0-41-46 0 0,0-1-19 0 0,-5-1-332 0 0,1-2 76 0 0,-8-13-517 0 0,9 11 622 0 0,1 0-33 0 0,0 0-45 0 0,0 1-57 0 0,1 1 87 0 0,0 0-35 0 0,0 0-37 0 0,1 1-41 0 0,-1 1 182 0 0,1 0-154 0 0,-1-1-48 0 0,1 1-43 0 0,0-1-38 0 0,-1 1-142 0 0,1-1-38 0 0,-2-3-1488 0 0,2 5 2164 0 0</inkml:trace>
  <inkml:trace contextRef="#ctx0" brushRef="#br0" timeOffset="48215.345">15874 10614 9648 0 0,'0'0'216'0'0,"0"0"-34"0"0,1-1-42 0 0,1 0 38 0 0,8-5 59 0 0,-2 1-236 0 0,1 1 68 0 0,0 2 60 0 0,1 0 54 0 0,1 2 98 0 0,0 1 56 0 0,5 3 250 0 0,1 2 61 0 0,14 12 681 0 0,-22-11-919 0 0,0 0-36 0 0,-1 0-97 0 0,-1-1-40 0 0,-1 1-47 0 0,0 0-51 0 0,0 0 56 0 0,0 2 83 0 0,-1 2 137 0 0,0 7 300 0 0,-6-1 7 0 0,-4-6-294 0 0,-2-4-134 0 0,-2 0-78 0 0,-9 1 167 0 0,0-2-90 0 0,0-1-79 0 0,-1-2-67 0 0,-12 0-22 0 0,-15-1-98 0 0,6-1-48 0 0,34-1-140 0 0,0 0 55 0 0,0 1 47 0 0,-1-1 40 0 0,-5 0 67 0 0,-19-2 201 0 0,22 1-222 0 0,-1 0-61 0 0,5 0-25 0 0,-1 0-33 0 0,1-1-40 0 0,-1 1-42 0 0,1 0-49 0 0,-1-1-52 0 0,1 1-57 0 0,0-1-62 0 0,0 0-66 0 0,-1 0-71 0 0,1 0-75 0 0,1-1-81 0 0,-1 1-84 0 0,0-1-89 0 0,0 0-94 0 0,1 0-99 0 0,0 0-1062 0 0,-2-2-1191 0 0</inkml:trace>
  <inkml:trace contextRef="#ctx0" brushRef="#br0" timeOffset="49057.008">16246 10511 13104 0 0,'0'0'382'0'0,"0"0"-135"0"0,0 0-112 0 0,0 0 49 0 0,0 1 116 0 0,0 1-85 0 0,0 1-62 0 0,0 5 132 0 0,0-4-52 0 0,-2 22 1416 0 0,1-19-1276 0 0,1 0-49 0 0,-1-1-64 0 0,1 0-81 0 0,0 8 209 0 0,1-1-53 0 0,-1 0-46 0 0,1-1-45 0 0,1 0-38 0 0,0 0-34 0 0,3 12 82 0 0,4 3-62 0 0,-5-16-137 0 0,1-1 0 0 0,0 1 0 0 0,1-1 0 0 0,0-1 0 0 0,2 2-55 0 0,-2-2-3 0 0,8 9 76 0 0,-8-13-86 0 0,1 0-47 0 0,-7-5-141 0 0,0 0 54 0 0,0 0 49 0 0,0 0 43 0 0,0 1 51 0 0,1-1 99 0 0,-1 0 90 0 0,2 1 331 0 0,-2-1-382 0 0,0 1-76 0 0,1-1-50 0 0,-1 0-62 0 0,1 0-73 0 0,-1 1-113 0 0,0-1-120 0 0,1 0 131 0 0,-1 0-36 0 0,0 0-38 0 0,0 1-39 0 0,0-1-42 0 0,0 0-43 0 0,0 0-46 0 0,0 0-46 0 0,0 0-50 0 0,0 0-51 0 0,1 0-53 0 0,-1 1-55 0 0,0-1-473 0 0,0 0-34 0 0,0 0-2586 0 0</inkml:trace>
  <inkml:trace contextRef="#ctx0" brushRef="#br0" timeOffset="49304.011">16261 10494 14632 0 0,'0'0'430'0'0,"0"0"-156"0"0,0 0-126 0 0,0 0-39 0 0,0 0 84 0 0,0 0 29 0 0,0-1 350 0 0,1 1-232 0 0,-1 0-226 0 0,1 0-54 0 0,-1 1-55 0 0,1-1-34 0 0,-1 0-35 0 0,1 1-41 0 0,4 3 84 0 0,8 8 148 0 0,-9-8-139 0 0,0 1-66 0 0,0 0-117 0 0,-2-3 44 0 0,0 1-40 0 0,0-1-45 0 0,0 1-50 0 0,-1-1-53 0 0,1 0-58 0 0,-1-1 27 0 0,-1 0-57 0 0,1 0-48 0 0,0 0-44 0 0,0 0-152 0 0,-1 0-43 0 0,1 1-184 0 0,1 0-494 0 0</inkml:trace>
  <inkml:trace contextRef="#ctx0" brushRef="#br0" timeOffset="49525.824">16585 10480 13536 0 0,'0'0'306'0'0,"-1"-1"46"0"0,-4 0-106 0 0,0 0-53 0 0,0 1-47 0 0,-1 0-41 0 0,-1 1-23 0 0,0 0-40 0 0,-14 3-37 0 0,7 0 6 0 0,5-3 53 0 0,-2 2 199 0 0,0 1 111 0 0,-3 2 182 0 0,-5 6 405 0 0,0 2 12 0 0,8-4-394 0 0,3-2-178 0 0,0 0-102 0 0,-3 6 74 0 0,3 3-75 0 0,0 4-9 0 0,1 11 88 0 0,7-28-320 0 0,0 0 0 0 0,0 0 0 0 0,0 0 1 0 0,0 0-1 0 0,1 0 0 0 0,0 4-57 0 0,1-4 64 0 0,-1 1 1 0 0,1-1 0 0 0,0 1 0 0 0,0-1 0 0 0,0 0 0 0 0,0 0 0 0 0,1 0 0 0 0,0 0 0 0 0,0 0-1 0 0,0 0 1 0 0,0-1 0 0 0,0 1 0 0 0,1-1 0 0 0,0 0-65 0 0,15 10 242 0 0,2-4-47 0 0,-13-6-393 0 0,0-1 100 0 0,1 0 86 0 0,-1 0 71 0 0,1 0 54 0 0,-1 0 41 0 0,20 2 465 0 0,-16-3-383 0 0,1 0-69 0 0,-7-1-124 0 0,0 1-34 0 0,1-1-49 0 0,1 0-62 0 0,-1 0-73 0 0,1 0-79 0 0,-1 0-116 0 0,1 0-112 0 0,0 0-123 0 0,-4-1 254 0 0,0 1-34 0 0,0 0-36 0 0,0 0-37 0 0,0-1-38 0 0,0 1-40 0 0,-1 0-41 0 0,1 0-42 0 0,0-1-43 0 0,0 1-44 0 0,0 0-645 0 0,0-1-38 0 0,8-1-2907 0 0</inkml:trace>
  <inkml:trace contextRef="#ctx0" brushRef="#br0" timeOffset="56034.183">17200 10434 7656 0 0,'0'0'166'0'0,"0"0"29"0"0,0 0 14 0 0,0 0-68 0 0,0 0-70 0 0,0-1-50 0 0,2-2-48 0 0,-1 1 43 0 0,4-7 137 0 0,-5 7 11 0 0,1 1-9 0 0,-1 0 349 0 0,0 1-538 0 0,0 0 39 0 0,0-1 36 0 0,1 1 33 0 0,0-1 165 0 0,0 0 102 0 0,0 0 74 0 0,0 0 60 0 0,4-4 1509 0 0,-3 4-1515 0 0,-1 1 162 0 0,0 0-370 0 0,0 0-45 0 0,6 5 158 0 0,-1 0-45 0 0,1 1-42 0 0,0 0-38 0 0,6 8 149 0 0,0 1-105 0 0,1 5-39 0 0,16 24 212 0 0,-10-9-152 0 0,-4 2-102 0 0,-4 2-81 0 0,-1-1-62 0 0,-5-17-37 0 0,-3-9 4 0 0,1 1 1 0 0,-2-1-1 0 0,1 7-36 0 0,3 21 72 0 0,0 7-41 0 0,-8-14 23 0 0,1-26-67 0 0,1-4 20 0 0,0 0 0 0 0,0 1 0 0 0,-1-1 0 0 0,2 0 0 0 0,-1 0 0 0 0,0 0 0 0 0,1 0 0 0 0,0 1-7 0 0,2 3-45 0 0,1 0-63 0 0,-3-7 134 0 0,-1 0-58 0 0,-1 0-54 0 0,1 1-52 0 0,-1-1-45 0 0,1 0-44 0 0,-1 0-37 0 0,0 1-35 0 0,-1-1-311 0 0,1 0-75 0 0,-1 0-34 0 0,-1 0-1018 0 0,2 1 727 0 0,-3-2-1030 0 0,-1 0-1152 0 0,5 1 3187 0 0</inkml:trace>
  <inkml:trace contextRef="#ctx0" brushRef="#br0" timeOffset="56398.307">17213 10383 10448 0 0,'3'-8'246'0'0,"0"-1"-52"0"0,3-8 51 0 0,-6 15-222 0 0,1 0 0 0 0,0 1-1 0 0,-1-1 1 0 0,1 0 0 0 0,0 1-1 0 0,0-1 1 0 0,0 1-1 0 0,1 0 1 0 0,-1-1 0 0 0,0 1-1 0 0,0 0 1 0 0,2-1-23 0 0,5-3 277 0 0,0 1-42 0 0,8-3 134 0 0,0 4-99 0 0,-11 2-178 0 0,0 1 0 0 0,0 0 0 0 0,0 0 0 0 0,-1 0 0 0 0,1 0-1 0 0,4 2-91 0 0,3 1 217 0 0,1 1 52 0 0,10 5 181 0 0,0 1-84 0 0,2 3-7 0 0,13 12 103 0 0,-4 1 7 0 0,0 3-58 0 0,-4 5-84 0 0,-25-28-273 0 0,0 1 1 0 0,-1 0-1 0 0,0 0 0 0 0,1 2-54 0 0,-3-4 29 0 0,-1 0 1 0 0,1-1-1 0 0,-1 1 0 0 0,1 0 1 0 0,-1 1-30 0 0,-1-2 41 0 0,1 0 0 0 0,-1 1 0 0 0,0-1 0 0 0,0 0 1 0 0,0 0-1 0 0,-1 2-41 0 0,0-3 40 0 0,1 0 1 0 0,-1-1-1 0 0,0 1 0 0 0,0 0 1 0 0,0-1-1 0 0,0 1 0 0 0,0-1 1 0 0,-1 0-1 0 0,-1 3-40 0 0,-8 5 230 0 0,-3-2 34 0 0,-7-1-351 0 0,0-3 38 0 0,-7-1 28 0 0,-14-4 35 0 0,32 0-9 0 0,0 0 0 0 0,0-1 0 0 0,0-1 0 0 0,1 0 0 0 0,-9-3-5 0 0,11 3-15 0 0,1 0-1 0 0,0 0 1 0 0,0-1 0 0 0,0 0-1 0 0,-1-1 16 0 0,-3-4-148 0 0,7 6 103 0 0,1 0 1 0 0,-1 0-1 0 0,1 0 1 0 0,0 0 0 0 0,0-1-1 0 0,-1-1 45 0 0,-1-3-110 0 0,2 0-36 0 0,2 1-12 0 0,0 0-42 0 0,1 1-47 0 0,1-1-57 0 0,2 1-62 0 0,0 0-71 0 0,2 0-77 0 0,1 0-86 0 0,5-2-157 0 0</inkml:trace>
  <inkml:trace contextRef="#ctx0" brushRef="#br0" timeOffset="57011.094">17629 10448 10064 0 0,'0'0'297'0'0,"0"0"-9"0"0,0 0-226 0 0,0 2-24 0 0,0 3-59 0 0,0 1 45 0 0,1 0 42 0 0,-1-1 39 0 0,1 1 38 0 0,0-1 33 0 0,1 6 268 0 0,1 2 220 0 0,0 0 109 0 0,1-2-17 0 0,7 16 1069 0 0,-9-23-1439 0 0,0-1-87 0 0,0 0-71 0 0,1 0-57 0 0,1 0-22 0 0,6 3 148 0 0,-6-5-125 0 0,-2 0-20 0 0,0 2 75 0 0,5-3-99 0 0,5-2 6 0 0,-11 1-106 0 0,-1 1-15 0 0,1 0 0 0 0,0-1 0 0 0,0 1 0 0 0,0-1-1 0 0,0 1 1 0 0,0-1 0 0 0,-1 1 0 0 0,1-1-1 0 0,0 0 1 0 0,0 1 0 0 0,-1-1 0 0 0,1 0-1 0 0,0 1 1 0 0,-1-1-13 0 0,10-16 88 0 0,-8 11-70 0 0,1 0 1 0 0,-1 0-1 0 0,-1 0 0 0 0,1-4-18 0 0,3-11-4 0 0,2-1-82 0 0,5-3-88 0 0,6-10-138 0 0,-11 25 214 0 0,-1 0 0 0 0,1 0 0 0 0,1 1-1 0 0,2-3 99 0 0,-7 9-23 0 0,0 0-1 0 0,0 0 0 0 0,0 0 0 0 0,1 1 0 0 0,-1-1 0 0 0,1 1 0 0 0,0 0 0 0 0,0 0 0 0 0,0 0 0 0 0,0 0 0 0 0,0 1 0 0 0,0 0 0 0 0,1-1 24 0 0,8 4-53 0 0,-3 7 43 0 0,-7-6 9 0 0,0 0 2 0 0,-1-1 0 0 0,0 1-1 0 0,1 0 1 0 0,-1 0-1 0 0,0 0 1 0 0,-1 1 0 0 0,1-1-1 0 0,-1 0 1 0 0,1 1-1 0 0,-1-1 1 0 0,0 1-1 0 0,0-1 1 0 0,-1 1 0 0 0,1-1-1 0 0,-1 2 0 0 0,3 27 82 0 0,-4-17 0 0 0,0-1 35 0 0,-3 14 180 0 0,1-9-134 0 0,-1 9-23 0 0,2-15-125 0 0,0 1-48 0 0,2 23 33 0 0,4-32 0 0 0,-2-3 0 0 0,0-1-1 0 0,1 0 0 0 0,0 0 1 0 0,-1 1-1 0 0,1-2 0 0 0,0 1 0 0 0,0 0 1 0 0,-1 0-1 0 0,1-1 0 0 0,0 0 0 0 0,0 1 1 0 0,4-1 8 0 0,-1 0-1 0 0,0 0 0 0 0,0-1 0 0 0,0 0 1 0 0,2 0-8 0 0,4-2 33 0 0,-1 0 1 0 0,0-1 0 0 0,0 0 0 0 0,0 0 0 0 0,5-4-34 0 0,-10 4 17 0 0,0 0 0 0 0,0 0 1 0 0,0-1-1 0 0,-1 1 1 0 0,0-1-1 0 0,0 0 0 0 0,0-1 1 0 0,0 1-1 0 0,-1-1 0 0 0,0 0 1 0 0,0 0-1 0 0,0 0 0 0 0,0-2-17 0 0,-3 6 5 0 0,0-1-1 0 0,0 0 1 0 0,0 0-1 0 0,0 0 0 0 0,0 0 1 0 0,0 0-1 0 0,-1 0 1 0 0,0 0-1 0 0,1 0 1 0 0,-1 0-1 0 0,0 0 0 0 0,-1 0 1 0 0,1 0-1 0 0,0 0 1 0 0,-1 0-1 0 0,0 0 1 0 0,1 0-1 0 0,-1 0 0 0 0,0 0 1 0 0,-1 1-1 0 0,1-1 1 0 0,0 0-1 0 0,-1 1 0 0 0,0-1 1 0 0,1 1-1 0 0,-1-1 1 0 0,0 1-1 0 0,0 0 1 0 0,-1-1-1 0 0,1 1 0 0 0,-2-1-4 0 0,-18-11-22 0 0,15 10 30 0 0,-1 1-1 0 0,-1-1 0 0 0,1 2 0 0 0,0-1 1 0 0,-1 1-1 0 0,0 0-7 0 0,-13-1-4 0 0,0 2-37 0 0,1 2-53 0 0,0 1-69 0 0,19-2 244 0 0,0 1-35 0 0,-1-1-46 0 0,-1 0-107 0 0,1 1-86 0 0,-2-1-246 0 0,-7 2-789 0 0,8-1 871 0 0,3-1-207 0 0,1 1-2 0 0,0-1 78 0 0,0 0 69 0 0,0 0 59 0 0,1 1-63 0 0,-1-1 70 0 0,2 1-636 0 0,-2 0 476 0 0,1-1 221 0 0,-1 0-43 0 0,2 1-1472 0 0,1 0-1014 0 0</inkml:trace>
  <inkml:trace contextRef="#ctx0" brushRef="#br0" timeOffset="57315.562">18116 10326 7312 0 0,'0'0'209'0'0,"0"0"-47"0"0,0 0 3 0 0,0 0 67 0 0,0 0 206 0 0,0 0 374 0 0,0 0-325 0 0,0 0-113 0 0,1 1-94 0 0,0-1-78 0 0,1 1-25 0 0,3 1 99 0 0,-3-1-102 0 0,0 0 88 0 0,-1 0-78 0 0,-1-1 44 0 0,7 6 289 0 0,0 2-42 0 0,-2 1-40 0 0,0 1-39 0 0,0 2-38 0 0,-1-1-36 0 0,-1 1-34 0 0,0-2-34 0 0,1 4 53 0 0,2 5 83 0 0,0 0-75 0 0,1 8 41 0 0,1 18 151 0 0,-5-26-266 0 0,0 6 68 0 0,2 1-70 0 0,0 1-76 0 0,2-1-83 0 0,-2-3-87 0 0,6 8 100 0 0,9 12 156 0 0,-2-7-44 0 0,-9-11-128 0 0,-5-17-52 0 0,1-3 15 0 0,2 6 42 0 0,-7-10-72 0 0,2 1-2 0 0,4 4 37 0 0,-5-5-113 0 0,-1-1-52 0 0,0-2-173 0 0,-1-1 46 0 0,-6-12-680 0 0,6 12 687 0 0,-1 0-43 0 0,1 1-59 0 0,0-1-71 0 0,-2-7-1006 0 0,-4-3-54 0 0</inkml:trace>
  <inkml:trace contextRef="#ctx0" brushRef="#br0" timeOffset="57685.689">18247 10371 9152 0 0,'0'0'208'0'0,"0"0"13"0"0,2-1-85 0 0,-1-1-57 0 0,4-1 45 0 0,-3 0 25 0 0,2-3-13 0 0,1 1 52 0 0,1 0 45 0 0,0 2 38 0 0,2-1 96 0 0,0 2 33 0 0,19-1 884 0 0,-12 5-669 0 0,-1 0-71 0 0,-5 1-241 0 0,0-1-60 0 0,-2 1-97 0 0,0 0-56 0 0,-1 0-65 0 0,0 0-71 0 0,3 1 171 0 0,7 4 75 0 0,-10-4-99 0 0,0-1 0 0 0,0 1 0 0 0,-1 0-1 0 0,6 5-100 0 0,-3 0 156 0 0,0 2 37 0 0,1 3 117 0 0,-1-2-38 0 0,-3 2-40 0 0,-3-5 53 0 0,-2 0-50 0 0,-2-1-44 0 0,-2-1-39 0 0,-6 6 54 0 0,-4-3-95 0 0,6-6-82 0 0,0 0 0 0 0,1-1 0 0 0,-1 0 0 0 0,0 0 1 0 0,-2-1-30 0 0,-10 3 150 0 0,6-2-143 0 0,0-2 0 0 0,-1 1-1 0 0,-4-2-6 0 0,-3 0-29 0 0,1-1-45 0 0,3 0-34 0 0,1-1-52 0 0,-1-1-63 0 0,1 1-71 0 0,4-3 63 0 0,0 1 14 0 0,13 4 139 0 0,0 0-29 0 0,0-2-333 0 0,1 0 58 0 0,0 0 53 0 0,1 0 47 0 0,0 1 39 0 0,0-1 35 0 0,4 0-130 0 0,11-3-436 0 0,-13 5 567 0 0,-1-1-38 0 0,9 1-385 0 0</inkml:trace>
  <inkml:trace contextRef="#ctx0" brushRef="#br0" timeOffset="58249.987">18497 10511 9872 0 0,'0'0'222'0'0,"0"0"30"0"0,0 0 20 0 0,0 0-112 0 0,1 0-82 0 0,6 2 111 0 0,-1 0 51 0 0,1-2 45 0 0,0 1 37 0 0,11-2 560 0 0,10-5 553 0 0,-14 2-757 0 0,0-1-81 0 0,-6 1-265 0 0,1 0-67 0 0,-2 1-104 0 0,0 0-61 0 0,-1 0-70 0 0,0 0-76 0 0,11-7 136 0 0,-9 5-57 0 0,0 0 0 0 0,0-1-1 0 0,-1 0 1 0 0,6-6-33 0 0,2-6 98 0 0,-15 17-92 0 0,1 0 0 0 0,0-1 0 0 0,0 1 0 0 0,-1 0 0 0 0,1 0 0 0 0,-1 0 0 0 0,1 0 0 0 0,-1-1 0 0 0,0 1 0 0 0,1 0 0 0 0,-1 0 0 0 0,0-1 0 0 0,0 1-1 0 0,0 0 1 0 0,0 0 0 0 0,0-1 0 0 0,0 1 0 0 0,0 0 0 0 0,0-1 0 0 0,-1 1 0 0 0,1 0 0 0 0,0 0-6 0 0,-1-1 5 0 0,0 0-1 0 0,0 1 0 0 0,0-1 1 0 0,0 1-1 0 0,0-1 0 0 0,-1 1 1 0 0,1 0-1 0 0,0-1 0 0 0,-1 1 1 0 0,1 0-1 0 0,-1 0 0 0 0,1 0 1 0 0,-1 0-1 0 0,1 0-4 0 0,-4-2 1 0 0,0 1 0 0 0,-1 0 1 0 0,1 0-1 0 0,0 0 0 0 0,-1 1 0 0 0,1 0 0 0 0,0 0 0 0 0,-1 0 0 0 0,-3 1-1 0 0,-7 0 52 0 0,9 1-42 0 0,0 0-1 0 0,1 1 1 0 0,-1 0 0 0 0,1-1 0 0 0,-2 3-10 0 0,-6 2 38 0 0,2 3 33 0 0,1 1 48 0 0,3 2 60 0 0,8-11-153 0 0,-1 1 0 0 0,0-1 0 0 0,1 1-1 0 0,-1-1 1 0 0,1 1 0 0 0,0-1 0 0 0,0 1-1 0 0,-1 0 1 0 0,1 1-26 0 0,4 12 180 0 0,6-1-43 0 0,4-2-35 0 0,13 4 9 0 0,-21-14-89 0 0,0 0 0 0 0,-1 0-1 0 0,1 0 1 0 0,0-1 0 0 0,4 1-22 0 0,2-1 90 0 0,0-1-52 0 0,0-1-46 0 0,0-1-41 0 0,12-3-150 0 0,-1-3-98 0 0,-10 3-33 0 0,0-1 0 0 0,0-1 0 0 0,9-6 330 0 0,-11 5-177 0 0,1 0 32 0 0,-5 3 43 0 0,0 1 35 0 0,17-5-41 0 0,-12 4 32 0 0,-9 5 26 0 0,0 1 41 0 0,8 7 75 0 0,-8-5-83 0 0,-2-2 5 0 0,8 9-135 0 0,0 2 121 0 0,-3 0 102 0 0,1 1 82 0 0,-1-1 47 0 0,0 0 39 0 0,-4-9-142 0 0,0 1 0 0 0,1-1 0 0 0,-1 0 0 0 0,1 0 0 0 0,0 1 1 0 0,0-2-1 0 0,0 1 0 0 0,2 2-102 0 0,2-1 179 0 0,-1 0 81 0 0,13 4 721 0 0,-10-8-560 0 0,-4-1-271 0 0,0-1-58 0 0,-2 0-67 0 0,0 0-36 0 0,-1-1-37 0 0,1-1-43 0 0,0 0-60 0 0,-1 1 49 0 0,1-1 44 0 0,-1 0 37 0 0,4-6 71 0 0,4-13 219 0 0,-7 15-262 0 0,0 2-79 0 0,-1-1-89 0 0,0 0-110 0 0,-1 4 89 0 0,0 0-34 0 0,0-2-159 0 0,1 0-83 0 0,-1 1-91 0 0,0-1-96 0 0,0 0-106 0 0,0 1-112 0 0,1-1-120 0 0,-1 1-126 0 0,0-2-1033 0 0,1-3-1210 0 0</inkml:trace>
  <inkml:trace contextRef="#ctx0" brushRef="#br0" timeOffset="58767.174">19176 10050 12528 0 0,'0'0'281'0'0,"0"0"40"0"0,0 0-159 0 0,0 0-36 0 0,0 1 38 0 0,-1-1-90 0 0,0 3-22 0 0,0-1 17 0 0,-4 7-41 0 0,2 0 58 0 0,-1 0 51 0 0,1 1 45 0 0,0 2 87 0 0,0 0 45 0 0,0 3 106 0 0,0 8 261 0 0,0-1 3 0 0,2-7-257 0 0,1-2-105 0 0,-1-1-42 0 0,1-2-88 0 0,0 1-42 0 0,0-2-50 0 0,0 1-56 0 0,0 36 275 0 0,1-24-95 0 0,1 0-1 0 0,1 0 0 0 0,5 18-223 0 0,2-6 247 0 0,4 2 46 0 0,-13-35-266 0 0,-1-1-46 0 0,0 0-49 0 0,0 0-99 0 0,0 0-174 0 0,0 0-19 0 0,-1-11-931 0 0,1 0 39 0 0,-1 0 52 0 0,0 1 63 0 0,0 1 328 0 0,0 1 49 0 0,0 0 54 0 0,1 0 59 0 0,0 0 65 0 0,0 0 70 0 0,1-1 75 0 0,0 1 81 0 0,-1 5 216 0 0,0-7-249 0 0,0 4 174 0 0,0 3 169 0 0,0 0 60 0 0,1 1 34 0 0,-1 0 37 0 0,1 0 40 0 0,0 1 45 0 0,0 0-32 0 0,-1 1-19 0 0,1 0 220 0 0,-1-1-99 0 0,1 1-115 0 0,0 0-36 0 0,1-2 9 0 0,2 0 23 0 0,-3 1-20 0 0,1 1 72 0 0,-1 0 43 0 0,0 0 82 0 0,0 0 96 0 0,0 1 110 0 0,6 4 180 0 0,0-1-82 0 0,2 0-67 0 0,0-1-50 0 0,20 11 957 0 0,-16-5-990 0 0,1-1-41 0 0,13 8 308 0 0,-4-2-203 0 0,11 8 184 0 0,-12-7-438 0 0,16 9 141 0 0,-37-23-376 0 0,-1-1-75 0 0,0 0-36 0 0,0 0-124 0 0,0 0 148 0 0,0 0-15 0 0,0 0-27 0 0,0 0-50 0 0,0 0-21 0 0,0 0-50 0 0,0 0-56 0 0,0 0-65 0 0,0 0-68 0 0,0 0-65 0 0,0 0-56 0 0,0 0-50 0 0,0 0-172 0 0,0 0-50 0 0,0 0-208 0 0,0 0-559 0 0</inkml:trace>
  <inkml:trace contextRef="#ctx0" brushRef="#br0" timeOffset="59036.374">19381 10124 10680 0 0,'0'0'241'0'0,"0"0"38"0"0,0 0 11 0 0,1-1-28 0 0,2 0-343 0 0,1 0 69 0 0,-1 1 60 0 0,0 0 49 0 0,3 2 201 0 0,4 5 577 0 0,-7-5-665 0 0,-1 1-74 0 0,-1-1-102 0 0,0-1-41 0 0,0 1-47 0 0,0-1-53 0 0,0 0-125 0 0,0 0 44 0 0,-1-1-35 0 0,0 1-317 0 0,0-1 67 0 0,0 0-49 0 0,0 0-624 0 0,0 0-499 0 0,0 0-943 0 0</inkml:trace>
  <inkml:trace contextRef="#ctx0" brushRef="#br0" timeOffset="59746.919">19484 10377 8808 0 0,'-2'4'24'0'0,"1"0"81"0"0,2 0 68 0 0,1 0 59 0 0,2 1 238 0 0,6 1 376 0 0,5-1 219 0 0,-6-2-438 0 0,-2-2-217 0 0,-4 0-257 0 0,-1-1-42 0 0,6 1 333 0 0,-1 0-39 0 0,0-1-37 0 0,1 0-36 0 0,7-2 231 0 0,-1-1-122 0 0,-6 1-229 0 0,1-1-36 0 0,7-4 82 0 0,-5 1-134 0 0,1-1-50 0 0,8-8-29 0 0,-19 13-40 0 0,1 1 0 0 0,-1-1 0 0 0,0 0-1 0 0,1 1 1 0 0,-1-1 0 0 0,0 0 0 0 0,0 0 0 0 0,0 1-1 0 0,-1-1 1 0 0,1 0 0 0 0,0 0 0 0 0,-1 0 0 0 0,1 0-1 0 0,-1-2-4 0 0,2-13-59 0 0,-2 9-24 0 0,0 1-48 0 0,0 2-1 0 0,0 4 13 0 0,-3 0 51 0 0,-1-4 42 0 0,-1 1 2 0 0,1 2-37 0 0,-21-4-72 0 0,10 7 120 0 0,2 4 75 0 0,0 3 88 0 0,-3 6 153 0 0,3 3 65 0 0,-1 11 277 0 0,4 2 78 0 0,8-12-338 0 0,3 1-60 0 0,4 0-52 0 0,3 0-46 0 0,-5-14-158 0 0,0 0 1 0 0,0 0-1 0 0,0 0 0 0 0,1-1 1 0 0,3 5-70 0 0,-4-7 27 0 0,0 1 1 0 0,-1-1 0 0 0,1 1-1 0 0,0-1 1 0 0,0 0 0 0 0,0-1-1 0 0,1 1 1 0 0,-1 0 0 0 0,0-1-28 0 0,5 2 34 0 0,-2 0-10 0 0,0-1-1 0 0,1 1 1 0 0,-1-1-1 0 0,0-1 1 0 0,1 1 0 0 0,-1-1-1 0 0,1 0 1 0 0,-1-1-1 0 0,1 0 1 0 0,-1 0-1 0 0,1 0 1 0 0,1-1-24 0 0,38-10-156 0 0,-27 5 42 0 0,2-1-107 0 0,-11 2 59 0 0,-1 0-44 0 0,3-1-120 0 0,0-1-90 0 0,-1-1-100 0 0,0-1-113 0 0,-1 0-124 0 0,-5 4 326 0 0,0 0-36 0 0,0 0-37 0 0,-1-1-39 0 0,1 1-40 0 0,-1-1-42 0 0,0 1 279 0 0,0-1-38 0 0,4-4-483 0 0,-2 2 161 0 0,-1 0-45 0 0,20-27-2937 0 0,-18 23 2626 0 0,0 1 98 0 0,-3 4 484 0 0,-1 1 49 0 0,0-1 56 0 0,0 0 62 0 0,0 0 68 0 0,0 0 75 0 0,0-1 83 0 0,-1 1 87 0 0,-1 3-132 0 0,1 0 52 0 0,-1 1 51 0 0,0-1 49 0 0,-1 1 47 0 0,1-1 45 0 0,-1 1 43 0 0,1 0 42 0 0,-1-1 39 0 0,0 1 38 0 0,0-1 35 0 0,-1 1 35 0 0,0-4 440 0 0,-2-1 112 0 0,1 0 156 0 0,0 1 200 0 0,-1 3-380 0 0,0 0-96 0 0,-2 0 62 0 0,3 3-722 0 0,1 1 77 0 0,-1-1 68 0 0,1 1 57 0 0,-1 0 94 0 0,0 0 45 0 0,-3 2 1179 0 0,3 0-961 0 0,1-1-307 0 0,0 0-34 0 0,-1 0 96 0 0,1 0-263 0 0,0 0-36 0 0,1 0-40 0 0,-1 0-42 0 0,0 1-48 0 0,0-1-50 0 0,-2 9 556 0 0,4 1-70 0 0,3 0-62 0 0,3 0-56 0 0,1-1-48 0 0,1 0-41 0 0,6 5 138 0 0,0-4-312 0 0,3-2 91 0 0,-6-5 26 0 0,0-2 79 0 0,-11-2-98 0 0,-1 0-33 0 0,1 1-51 0 0,1 0-29 0 0,7 3-6 0 0,-5-2-2 0 0,9 2 0 0 0,-6 2-11 0 0,-1 1-25 0 0,-4-4-1 0 0,1 1 0 0 0,-1 0 0 0 0,0 0 0 0 0,0-1 0 0 0,0 1 0 0 0,0 2 0 0 0,5 10 0 0 0,-6-13 0 0 0,0 1-1 0 0,0-1 0 0 0,0 0 0 0 0,0 0 0 0 0,0 0 1 0 0,-1 1-1 0 0,1-1 0 0 0,-1 1 1 0 0,2 11 14 0 0,2-2 56 0 0,2 6 92 0 0,-6-7-127 0 0,-3 3-38 0 0,3-14 10 0 0,-1 1 0 0 0,1-1 1 0 0,-1 1-1 0 0,0-1 0 0 0,0 1 0 0 0,0-1 0 0 0,1 1 0 0 0,-1-1 0 0 0,0 0 0 0 0,-1 1-7 0 0,0 0 5 0 0,-1 0 0 0 0,1 0 0 0 0,-1 0 0 0 0,0 0 0 0 0,0 0 0 0 0,0 0-1 0 0,0-1 1 0 0,-1 2-5 0 0,0-2 11 0 0,0 1 0 0 0,0-1 0 0 0,0 0 0 0 0,0 0-1 0 0,0 0 1 0 0,0-1 0 0 0,0 0-11 0 0,-16-2 134 0 0,15 1-188 0 0,0 0 49 0 0,-10-2 111 0 0,7 2-98 0 0,1 0-100 0 0,2 0-52 0 0,0-1-84 0 0,1 1-37 0 0,0-1-80 0 0,-1 1-87 0 0,1-2-97 0 0,3 3 302 0 0,-1-1 44 0 0,1 1-4 0 0,0 0-42 0 0,1-1-3 0 0,-1 1-42 0 0,1 0-49 0 0,-1 0-56 0 0,1 0 379 0 0,0 0-438 0 0,-1 0-55 0 0,1 0-50 0 0,0 0-42 0 0,0 0-166 0 0,-1-1-41 0 0,1 1-201 0 0,0 0-541 0 0</inkml:trace>
  <inkml:trace contextRef="#ctx0" brushRef="#br0" timeOffset="67843.795">20909 10257 6176 0 0,'0'0'177'0'0,"0"0"-68"0"0,0 0 37 0 0,0 0 9 0 0,0 0 122 0 0,0 0 229 0 0,0 0 35 0 0,-1 1-53 0 0,0-1-52 0 0,0 0-48 0 0,0 0-44 0 0,0 0-43 0 0,-1 0-38 0 0,0 0-37 0 0,0 0 2 0 0,-1 1-42 0 0,-2-1 80 0 0,-1 1-87 0 0,0-1-46 0 0,-49 14 1869 0 0,31-8-1241 0 0,14-3-451 0 0,0 0-41 0 0,3 0-81 0 0,1-1 1 0 0,-1 1 0 0 0,1 1 0 0 0,-2 1-189 0 0,-5 4 351 0 0,-6 4-25 0 0,6-6-111 0 0,6-1-29 0 0,2 0 10 0 0,2 1 50 0 0,2-6-125 0 0,1-1-1 0 0,0 0-4 0 0,1 1 0 0 0,1 1-49 0 0,4 7-9 0 0,-5-7-23 0 0,2 0 1 0 0,-1 0-1 0 0,0-1 1 0 0,0 1-1 0 0,0 0 1 0 0,1-1-1 0 0,-1 1 0 0 0,3 0-35 0 0,21 7 145 0 0,-4-6-82 0 0,9 0-12 0 0,-25-3-43 0 0,14 1 23 0 0,19 2-6 0 0,-12-2-27 0 0,1-1 0 0 0,8-2 2 0 0,-21 1 33 0 0,-1-2-1 0 0,12-2-32 0 0,-21 4-2 0 0,-3 0 5 0 0,0 1 0 0 0,0-1 0 0 0,0 1 0 0 0,0-1 0 0 0,0 0 0 0 0,0 0 0 0 0,-1 0 0 0 0,1 0 0 0 0,1-1-3 0 0,-2 1 12 0 0,1-1-1 0 0,0 1 1 0 0,-1-1 0 0 0,1 0-1 0 0,-1 0 1 0 0,1 0-1 0 0,-1 0 1 0 0,0 0-12 0 0,0 0 7 0 0,0 0 1 0 0,0 0-1 0 0,0 0 1 0 0,-1 0 0 0 0,1 1-1 0 0,-1-1 1 0 0,1 0-1 0 0,-1 0 1 0 0,0 0-1 0 0,0 0 1 0 0,0 0-1 0 0,0-1 1 0 0,0 1-1 0 0,0 0 1 0 0,0 0 0 0 0,-1 0-1 0 0,1 1 1 0 0,-1-1-1 0 0,0 0 1 0 0,1 0-1 0 0,-1 0 1 0 0,0 0-8 0 0,-13-18 46 0 0,-2 3-56 0 0,14 15 10 0 0,0 1 0 0 0,-1-1 0 0 0,0 1 0 0 0,1 0 0 0 0,-1 0 0 0 0,0 0 0 0 0,0 0 0 0 0,0 0 0 0 0,-11-3 0 0 0,8 1 0 0 0,-1 0 0 0 0,0 1-1 0 0,0-1 1 0 0,0 2 0 0 0,0-1-1 0 0,-3 1 1 0 0,-4 0 39 0 0,-2 0 42 0 0,14 1-72 0 0,1 0-9 0 0,1 0 0 0 0,0 0 0 0 0,0 0 0 0 0,-1 0 0 0 0,1 0 0 0 0,0 0 0 0 0,0 0 0 0 0,-1 0 1 0 0,1 0-1 0 0,0 0 0 0 0,0 0 0 0 0,-1 0 0 0 0,1 0 0 0 0,0 1 0 0 0,0-1 0 0 0,0 0 0 0 0,-1 0 0 0 0,1 0 0 0 0,0 0 0 0 0,0 1 0 0 0,0-1 0 0 0,0 0 0 0 0,-1 0 0 0 0,1 1 0 0 0,0-1 0 0 0,0 0 0 0 0,0 1 0 0 0,0-1 0 0 0,0 0 0 0 0,0 1 0 0 0,0-1 0 0 0,0 1 0 0 0,0-1 0 0 0,0 0 0 0 0,0 1 0 0 0,0-1 0 0 0,0 1 0 0 0,0-1 0 0 0,0 0 0 0 0,0 1 0 0 0,0-1 0 0 0,0 1 0 0 0,1-1 0 0 0,-1 0 0 0 0,0 1 0 0 0,0-1 0 0 0,0 0 0 0 0,1 1 0 0 0,-1-1 0 0 0,0 0 0 0 0,0 1 0 0 0,1-1 0 0 0,-1 0 0 0 0,0 0 0 0 0,1 1 0 0 0,-1-1 0 0 0,0 0 0 0 0,1 0 0 0 0,-1 0 0 0 0,1 1 0 0 0,8 7 8 0 0,1-1-1 0 0,1 0 0 0 0,-1-1 0 0 0,1 0 0 0 0,0 0 0 0 0,0-1 0 0 0,0-1 0 0 0,1 0 1 0 0,0 0-1 0 0,0-1 0 0 0,9 1-7 0 0,17-1-4 0 0,-28-4 29 0 0,1 0 0 0 0,-1 0 0 0 0,0-2 0 0 0,2 0-25 0 0,12-2 1 0 0,1-1-108 0 0,-1-4-107 0 0,-6-1-218 0 0,0 1 1 0 0,10-10 431 0 0,-20 15-88 0 0,-5 2 20 0 0,0 0 0 0 0,1 0 0 0 0,-1 0 0 0 0,0-1-1 0 0,-1 1 1 0 0,1-1 0 0 0,-1 0 68 0 0,11-17-274 0 0,-8 13 161 0 0,3-11-160 0 0,-5-3 40 0 0,-4-20-144 0 0,-6-10-43 0 0,6 45 357 0 0,0-2 33 0 0,-5-7 53 0 0,-4-4 109 0 0,-5-8 159 0 0,13 26-267 0 0,1 0 9 0 0,-1 0 1 0 0,0-1-1 0 0,0 1 0 0 0,0 0 1 0 0,0 0-1 0 0,0 0 0 0 0,0 0-33 0 0,-21-11 324 0 0,7 7-35 0 0,1 5 75 0 0,12 2-330 0 0,1-1-1 0 0,0 1 1 0 0,0-1-1 0 0,0 1 1 0 0,0 0-1 0 0,0 0 1 0 0,0 0-1 0 0,0 0 0 0 0,0 0 1 0 0,0 0-34 0 0,-17 17 271 0 0,13-9-162 0 0,1-1 1 0 0,0 1-1 0 0,0 0 0 0 0,0 1-109 0 0,-1 4 102 0 0,0 0 0 0 0,-3 12-102 0 0,-4 33 161 0 0,0 61 109 0 0,13-118-264 0 0,-3 23 67 0 0,0 20 11 0 0,-4 62 46 0 0,5-69-47 0 0,1-7 25 0 0,2 1 47 0 0,-1 0 57 0 0,2-1 69 0 0,0-12-177 0 0,1 0 1 0 0,3 12-105 0 0,2-3 116 0 0,1 4 71 0 0,1-1 93 0 0,1-7-166 0 0,-6-17-79 0 0,0 0 0 0 0,0-1 0 0 0,0 1 1 0 0,1-1-1 0 0,0 0 0 0 0,1 1-35 0 0,-5-6 16 0 0,-2-1-37 0 0,0 1-273 0 0,0-1 80 0 0,0 0 72 0 0,0 0 62 0 0,0 0 56 0 0,0 1 33 0 0,1-1 89 0 0,-1 0 70 0 0,1 1 282 0 0,-1 0-351 0 0,1-1-43 0 0,-1 0-57 0 0,0 1-74 0 0,1-1-87 0 0,-1 0-103 0 0,0 1-71 0 0,0-1-104 0 0,1 0-115 0 0,-1 0-125 0 0,0 0 290 0 0,0 0-35 0 0,0 0-37 0 0,0 0-37 0 0,0 0-40 0 0,0 0-40 0 0,1 0-42 0 0,-1 0-43 0 0,0 0-1776 0 0,0 0-1382 0 0</inkml:trace>
  <inkml:trace contextRef="#ctx0" brushRef="#br0" timeOffset="68141.048">20909 10591 13312 0 0,'-2'-1'-24'0'0,"0"1"74"0"0,-1-3 152 0 0,-3-1 260 0 0,4 1-288 0 0,1 0-53 0 0,0 0-86 0 0,1 3 101 0 0,0-1 161 0 0,0 1 278 0 0,0 0 29 0 0,0 0-34 0 0,1 0-387 0 0,1 0 47 0 0,12-1 106 0 0,0 0-33 0 0,0 1-33 0 0,1 0-34 0 0,0 1-34 0 0,1 0-34 0 0,-1 0-36 0 0,0 0-34 0 0,2 0-33 0 0,-1 0-43 0 0,-3 0-87 0 0,0 0 64 0 0,1 0 52 0 0,20 0 126 0 0,-21-1-145 0 0,5 0-72 0 0,-8 0-35 0 0,-1 0-48 0 0,4 0-147 0 0,-6-1 86 0 0,0 1-35 0 0,-1 0-39 0 0,1 0-40 0 0,0-1-44 0 0,-1 1-47 0 0,-4 0-21 0 0,0 0-62 0 0,1 0-55 0 0,-1-1-47 0 0,0 1-169 0 0,1 0-48 0 0,0 0-202 0 0,2-1-550 0 0,-5 1 1537 0 0</inkml:trace>
  <inkml:trace contextRef="#ctx0" brushRef="#br0" timeOffset="68406.605">21930 10141 12384 0 0,'0'0'281'0'0,"0"0"40"0"0,0 0 21 0 0,0 0-146 0 0,0 0-95 0 0,0 1-40 0 0,0 0-22 0 0,0 8-37 0 0,-2 1 88 0 0,1-4 5 0 0,-1 0 33 0 0,2 0 35 0 0,-1 1 36 0 0,1 3 58 0 0,-1 1 60 0 0,0 1 121 0 0,-2 6 285 0 0,0 1 16 0 0,2-6-290 0 0,0-2-124 0 0,1 0-62 0 0,1 32 611 0 0,1-29-654 0 0,1 0-90 0 0,2 14 26 0 0,-3-14-70 0 0,0 0 1 0 0,5 10-87 0 0,-3-11 26 0 0,-3-7 6 0 0,1 0 0 0 0,1 0 0 0 0,-1 0 1 0 0,1 0-1 0 0,2 3-32 0 0,-5-9-225 0 0,0 0 72 0 0,0 0 64 0 0,0 0 56 0 0,0 0 82 0 0,0 1 98 0 0,1 1 557 0 0,-1-1-594 0 0,0-1-44 0 0,1 0-56 0 0,-1 1-71 0 0,0-1-87 0 0,0 1-98 0 0,0-1-69 0 0,0 0-100 0 0,0 1-109 0 0,1-1-119 0 0,-1 0 274 0 0,0 0-34 0 0,0 0-34 0 0,0 0-37 0 0,0 0-36 0 0,0 0-38 0 0,0 0-40 0 0,0 0-41 0 0,0 0-1704 0 0,0 0-1327 0 0</inkml:trace>
  <inkml:trace contextRef="#ctx0" brushRef="#br0" timeOffset="68577.17">21703 10275 10824 0 0,'0'0'241'0'0,"0"0"38"0"0,0 0 14 0 0,2 0-21 0 0,28 2-177 0 0,0 2 40 0 0,0 3 39 0 0,0 3 41 0 0,-13-5-146 0 0,24 5 245 0 0,-28-7-259 0 0,0-1-56 0 0,-4-1-46 0 0,0 1-46 0 0,0-1-53 0 0,0 0-63 0 0,-8 0 160 0 0,3-1-358 0 0,0 1-116 0 0,-1-1 68 0 0,0 0-44 0 0,3 1-594 0 0,1-1-475 0 0,5 0-902 0 0,-12 0 2464 0 0</inkml:trace>
  <inkml:trace contextRef="#ctx0" brushRef="#br0" timeOffset="69130.411">22135 10061 11024 0 0,'0'0'248'0'0,"0"0"-37"0"0,0 1-50 0 0,-1 0-42 0 0,0 0-32 0 0,-2 10 196 0 0,1 1-314 0 0,-1 0 85 0 0,0-1 76 0 0,0 1 67 0 0,-1 2 115 0 0,1 0 68 0 0,0 0 55 0 0,1 1 37 0 0,1 6 106 0 0,0-7 128 0 0,1 0 0 0 0,1 10-706 0 0,1 1 473 0 0,0 8 218 0 0,-1-27-534 0 0,0-1 0 0 0,1 1 1 0 0,-1-1-1 0 0,1 1 0 0 0,0-1-157 0 0,-1-2 73 0 0,10 18 590 0 0,-5-14-438 0 0,-4-6-33 0 0,-1 2-74 0 0,1-1-44 0 0,7 0-16 0 0,-8-2-57 0 0,0 1-1 0 0,0-1 1 0 0,0 0-1 0 0,1 0 1 0 0,-1-1-1 0 0,0 1 1 0 0,0 0-1 0 0,0 0 0 0 0,0 0 1 0 0,0-1-1 0 0,0 1 1 0 0,0 0-1 0 0,1-1 0 0 0,3-4 53 0 0,0 0-40 0 0,0-1-37 0 0,0 0-33 0 0,2-3-84 0 0,0 0-55 0 0,7-10-316 0 0,13-19-672 0 0,-17 27 848 0 0,1 0 77 0 0,-9 10 204 0 0,0-1 1 0 0,0 1-1 0 0,0-1 1 0 0,1 1 0 0 0,-1 0-1 0 0,1 0 1 0 0,-1 0 0 0 0,2-1 54 0 0,5 0-94 0 0,-2 2 75 0 0,1 1-31 0 0,-2 2 71 0 0,0 3 67 0 0,-1 3 92 0 0,-3-5-100 0 0,16 20 482 0 0,3-1-110 0 0,1-2-81 0 0,-13-13-174 0 0,1 0-1 0 0,0-1 1 0 0,0 0-1 0 0,9 3-196 0 0,1-1 269 0 0,1-2 34 0 0,6-3-38 0 0,-2-7-47 0 0,-3-7-55 0 0,-2-5-64 0 0,-4-4-72 0 0,-4-3-81 0 0,-3-2-89 0 0,-5-1-96 0 0,-3 16 142 0 0,-1 0 0 0 0,0 0 0 0 0,0 0 0 0 0,-1 0 0 0 0,0 0 0 0 0,-1 0 0 0 0,1 0 0 0 0,-2 0 97 0 0,-5-8-152 0 0,-5 4 40 0 0,11 11 105 0 0,1 1-1 0 0,-1 0 1 0 0,0 1-1 0 0,0-1 1 0 0,1 0 0 0 0,-1 0-1 0 0,0 1 1 0 0,-1-1 7 0 0,0 1 0 0 0,0-1 1 0 0,0 1 0 0 0,0 0-1 0 0,1 0 1 0 0,-1 0 0 0 0,0 1-1 0 0,0-1 0 0 0,-1 1 17 0 0,1-1-1 0 0,0 1 1 0 0,0 0-1 0 0,0 0 1 0 0,0 1-1 0 0,-3 0-16 0 0,-14 13 170 0 0,16-10-103 0 0,0 0 0 0 0,1-1 0 0 0,-1 1 1 0 0,1 1-1 0 0,0-1 0 0 0,0 0 1 0 0,-1 5-68 0 0,-1 2 150 0 0,2 0 1 0 0,-1 0 0 0 0,1 1 0 0 0,0 2-151 0 0,1 5 166 0 0,0-2-36 0 0,2 3 64 0 0,2-1-47 0 0,0-14-108 0 0,0 0 1 0 0,-1 0-1 0 0,2 0 1 0 0,-1 0-1 0 0,1 0 1 0 0,0 0-1 0 0,0-1 1 0 0,0 0-1 0 0,2 2-39 0 0,14 13 201 0 0,4-4 104 0 0,-10-11-100 0 0,1 0 45 0 0,-7-4-172 0 0,0 0-39 0 0,0 0-42 0 0,0-1-44 0 0,0 0-44 0 0,-1 0-46 0 0,1-1-49 0 0,-1 1-50 0 0,1-2-53 0 0,-1 1-53 0 0,1 0-55 0 0,-1-1-58 0 0,1 0-58 0 0,-1 0-62 0 0,1 0-62 0 0,0 0-64 0 0,2-1-326 0 0,10-2-637 0 0</inkml:trace>
  <inkml:trace contextRef="#ctx0" brushRef="#br0" timeOffset="69567.098">23147 10121 11720 0 0,'0'0'264'0'0,"0"0"-42"0"0,-1 1-52 0 0,0-1-44 0 0,0 1-35 0 0,-9 3 206 0 0,0 0-319 0 0,0 0 92 0 0,0 1 83 0 0,1 0 71 0 0,-2 1 128 0 0,0 1 71 0 0,-1 3 156 0 0,-6 5 371 0 0,3 3 9 0 0,6-6-366 0 0,3-1-153 0 0,0 0-67 0 0,2-1-126 0 0,0 0-69 0 0,1 1-79 0 0,1 0-89 0 0,1-9 14 0 0,1 1 0 0 0,0-1 1 0 0,-1 0-1 0 0,1 0 0 0 0,0 1 0 0 0,0-1 0 0 0,1 0 1 0 0,-1 1-1 0 0,0-1 0 0 0,1 0 0 0 0,-1 0 0 0 0,2 3-24 0 0,1 0 108 0 0,1 1 45 0 0,8 4 136 0 0,1-6-103 0 0,-4-5-102 0 0,0-3-38 0 0,-7 3-45 0 0,0 0 1 0 0,-1 0-1 0 0,1-1 1 0 0,0 1-1 0 0,-1 0 1 0 0,0-1-1 0 0,1 1 1 0 0,-1-1-1 0 0,1-1-1 0 0,6-8-2 0 0,1-1-92 0 0,11-15-248 0 0,-13 15 220 0 0,38-56-766 0 0,-44 65 849 0 0,1-1-9 0 0,4 0-62 0 0,-4 4 84 0 0,0 4 50 0 0,3 8 169 0 0,6 32 413 0 0,-8-22-354 0 0,7 12-17 0 0,5-2-23 0 0,-2-16 1 0 0,-12-15-149 0 0,1 1 21 0 0,6-1-53 0 0,7-2-21 0 0,-10 0-99 0 0,-1-1-55 0 0,0-1-75 0 0,0 0-96 0 0,-1 1 40 0 0,-1 0-59 0 0,1 0-65 0 0,-1 0-72 0 0,0 0 20 0 0,0 0-59 0 0,-1 0-62 0 0,1 0-64 0 0,0 0-70 0 0,-1-1-72 0 0,1 1-77 0 0,0 0-80 0 0,1-3-1135 0 0,1-2-1152 0 0,-4 7 3201 0 0</inkml:trace>
  <inkml:trace contextRef="#ctx0" brushRef="#br0" timeOffset="69845.9">23417 9996 13072 0 0,'0'0'297'0'0,"-1"1"39"0"0,-2 4-89 0 0,1 0-42 0 0,0 1-43 0 0,0 1-45 0 0,-1 3-33 0 0,-1-1-100 0 0,0 1 32 0 0,-1 1 68 0 0,1 0 60 0 0,0 0 51 0 0,-1 5 149 0 0,1-1 60 0 0,1-1 329 0 0,1 1-1 0 0,-1 9-732 0 0,2-1 553 0 0,1-8-230 0 0,1 26 706 0 0,1-23-668 0 0,-2-13-234 0 0,2 7 114 0 0,2-8-24 0 0,-4-3-175 0 0,0 4-97 0 0,0-3-17 0 0,0-2-21 0 0,0 0-57 0 0,0 0-150 0 0,0 0-268 0 0,0 0-28 0 0,0 0 200 0 0,0-1 74 0 0,0 0 64 0 0,0 0 54 0 0,-1-1 28 0 0,1 1 41 0 0,0-5-196 0 0,-1 5 154 0 0,1 0 37 0 0,0 1-36 0 0,0-5-555 0 0,0-3-406 0 0,0-5-799 0 0</inkml:trace>
  <inkml:trace contextRef="#ctx0" brushRef="#br0" timeOffset="70259.334">23404 10130 7776 0 0,'0'0'174'0'0,"0"0"29"0"0,0 0 12 0 0,0 0-74 0 0,0 0-10 0 0,0 0 46 0 0,0 0 154 0 0,0 0 283 0 0,0 0 24 0 0,0 0-41 0 0,0 0-410 0 0,0 0 46 0 0,0 0 115 0 0,0 0-17 0 0,0 0-527 0 0,0 0 68 0 0,0 0 64 0 0,0 0 59 0 0,0 1 54 0 0,0-1 47 0 0,0 0 44 0 0,1 1 39 0 0,-1 0 104 0 0,0-1 45 0 0,1 1 295 0 0,0 3 909 0 0,-1-4-1120 0 0,1 1-61 0 0,-1 0-104 0 0,0-1-79 0 0,1 1-91 0 0,-1-1-105 0 0,2 1 197 0 0,1-1-53 0 0,2 1-15 0 0,8-2 74 0 0,-8 1-30 0 0,-1-1 100 0 0,9 1-113 0 0,10-2 157 0 0,-8 0-122 0 0,-4 1-97 0 0,-3 1-49 0 0,0 0-44 0 0,54-3 197 0 0,-42 0-154 0 0,0 1-38 0 0,-11 0 21 0 0,26 3-32 0 0,-33-1-115 0 0,-2 0-72 0 0,0 0-22 0 0,0 0 4 0 0,0 0 22 0 0,0 0 10 0 0,0 0 3 0 0,-1 0-2 0 0,1 0 39 0 0,0 0-62 0 0,-1 0 119 0 0,1 0 94 0 0,-1 0 64 0 0,1 0 43 0 0,-1-1 314 0 0,1 1-289 0 0,0-1-92 0 0,0 1-43 0 0,0 0-52 0 0,-1 0-60 0 0,1 0-70 0 0,0-1-79 0 0,0 1-89 0 0,-1 0-96 0 0,1 0 95 0 0,0 0-50 0 0,0 0-52 0 0,0 0-56 0 0,-1 0-58 0 0,1 0-60 0 0,0 0-63 0 0,0 0-67 0 0,0 0-999 0 0,0 0-994 0 0</inkml:trace>
  <inkml:trace contextRef="#ctx0" brushRef="#br0" timeOffset="71189.048">23772 10110 9072 0 0,'0'0'200'0'0,"0"0"33"0"0,0-1-25 0 0,0 1-89 0 0,-1 0-66 0 0,-2-1-19 0 0,1 1 12 0 0,-3-1-84 0 0,1 0 36 0 0,-5 0 96 0 0,2 1 114 0 0,0 1 95 0 0,1 0 34 0 0,0 0 45 0 0,-11 4 1006 0 0,9-2-818 0 0,3-1-217 0 0,-9 5 736 0 0,6 0-404 0 0,1-1-160 0 0,1 1-56 0 0,2-1-130 0 0,1 0-56 0 0,1 0-64 0 0,0 1-71 0 0,0 4 119 0 0,1-2-73 0 0,2 8 35 0 0,2-3 30 0 0,1 0-50 0 0,2-1-44 0 0,2-1-37 0 0,-6-9-100 0 0,1 0-1 0 0,-1 0 1 0 0,1-1-1 0 0,-1 1 1 0 0,1-1-1 0 0,2 2-27 0 0,-2-2 12 0 0,-1-1 0 0 0,1 1 0 0 0,0-1-1 0 0,0 1 1 0 0,0-1 0 0 0,0 0-1 0 0,3 1-11 0 0,2-1 36 0 0,0 1 0 0 0,-1-1 0 0 0,1 0 0 0 0,0-1 0 0 0,0 0 0 0 0,0 0 0 0 0,0-1-36 0 0,18-5 74 0 0,-6-3-81 0 0,-3-3-96 0 0,-9 4 7 0 0,0 0-35 0 0,-2-2-38 0 0,0-1-43 0 0,-1 1 64 0 0,-2 0-60 0 0,-2 7 119 0 0,0 0-1 0 0,-1 0 0 0 0,1 0 0 0 0,-1 0 0 0 0,0 0 0 0 0,0 0 1 0 0,0 0-1 0 0,0 0 0 0 0,0 0 0 0 0,-1-1 0 0 0,0 1 90 0 0,-2-8-224 0 0,0-4-97 0 0,-1 4 63 0 0,2 4 115 0 0,-5-6-9 0 0,-10-16-75 0 0,3 1-103 0 0,14 20 240 0 0,5 0 37 0 0,1 2 45 0 0,-3 4 52 0 0,-2 1 56 0 0,1-1 45 0 0,1 1-93 0 0,8-1-113 0 0,2 1-104 0 0,1 2 48 0 0,-1 1 45 0 0,1 1 43 0 0,-1-1 43 0 0,-4 1-8 0 0,-1 0 45 0 0,6 4 104 0 0,-10-4-80 0 0,1 0 1 0 0,-1 1 0 0 0,-1-1-1 0 0,1 1 1 0 0,0-1 0 0 0,1 3-76 0 0,1 3 93 0 0,-1 0-52 0 0,0 7 115 0 0,-2-1 38 0 0,1 32 492 0 0,-3-22-329 0 0,1-8-156 0 0,0 14 287 0 0,-3-10-104 0 0,1-10-143 0 0,0-1 34 0 0,0-9-178 0 0,0-1-1 0 0,0 0 7 0 0,0 0 28 0 0,0 0 11 0 0,0 0 2 0 0,0-1-46 0 0,0-3-64 0 0,0-13-113 0 0,0 14 81 0 0,2-6 7 0 0,0 0-70 0 0,1-1-61 0 0,1 0-56 0 0,0-1-101 0 0,2-1-60 0 0,3-6-257 0 0,2 2-73 0 0,-7 10 318 0 0,0 1 0 0 0,1 0 0 0 0,0 0 0 0 0,2-2 351 0 0,13-7-865 0 0,-11 10 548 0 0,0 1 33 0 0,1 1 42 0 0,0 2 47 0 0,0 1 188 0 0,-2 3 108 0 0,-3 0 33 0 0,-1 1 40 0 0,1 8 256 0 0,-1 17 512 0 0,-4-19-681 0 0,0-2-64 0 0,0-3-110 0 0,0 0-44 0 0,0 1 104 0 0,0-1 0 0 0,0 1-1 0 0,1 0 1 0 0,2 7-147 0 0,-1-6 169 0 0,2 0 42 0 0,-4-6-13 0 0,0-2 9 0 0,0 0-10 0 0,0 0-97 0 0,1 1-64 0 0,-1 2-32 0 0,1-3 49 0 0,-1 1 31 0 0,1-1 49 0 0,-1 1 62 0 0,1-1 72 0 0,2-1-214 0 0,9-4 151 0 0,-9 3-176 0 0,-2 1-42 0 0,6-5 65 0 0,1-2-35 0 0,6-10-83 0 0,-5 5-46 0 0,1 2-50 0 0,1-2-7 0 0,0 0-36 0 0,4-5-122 0 0,10-7-216 0 0,3 4 4 0 0,-7 12 219 0 0,-12 7 251 0 0,-1 1 41 0 0,-1 2 37 0 0,-1 1 34 0 0,3 5 126 0 0,-2 4 86 0 0,-5-5-104 0 0,0-1 0 0 0,0 1 0 0 0,-1 0 1 0 0,0-1-1 0 0,0 1 0 0 0,0 1-150 0 0,1 12 346 0 0,-1-5-130 0 0,1-2-110 0 0,10 35 404 0 0,7-1-53 0 0,-15-38-362 0 0,0 0 0 0 0,1-1 0 0 0,0 1 0 0 0,3 2-95 0 0,-4-6 46 0 0,0 1 0 0 0,1-1 1 0 0,0 0-1 0 0,-1 0 0 0 0,1 0 0 0 0,4 2-46 0 0,0-1 122 0 0,-1 0-101 0 0,0-1-68 0 0,0 1-60 0 0,0-1-48 0 0,5 3-219 0 0,23 6-687 0 0,-17-7 414 0 0</inkml:trace>
  <inkml:trace contextRef="#ctx0" brushRef="#br0" timeOffset="81211.151">3194 12818 12096 0 0,'0'0'273'0'0,"0"0"40"0"0,0 0 21 0 0,0 0-143 0 0,1 0-92 0 0,0 0-28 0 0,2 0-43 0 0,15-1 76 0 0,-3 1 37 0 0,12-1 219 0 0,18-1 350 0 0,-18 2-343 0 0,42-4 569 0 0,-49 2-684 0 0,-1-1-41 0 0,-15 3-67 0 0,0-1-82 0 0,-1 1-56 0 0,4-1-63 0 0,-2 1 80 0 0,-3 0 49 0 0,1-1 61 0 0,0 1 96 0 0,0 0 107 0 0,-1 0-122 0 0,-1 0 34 0 0,1 0 37 0 0,-1 0 37 0 0,-5 0-37 0 0,-1 0-63 0 0,1 0-55 0 0,-1 0-47 0 0,-1 0-17 0 0,-1 1-58 0 0,-16 0-46 0 0,13 1 56 0 0,-103 11 267 0 0,37-6-34 0 0,46-5-128 0 0,-1 1 35 0 0,1 0 41 0 0,1 0 47 0 0,11 0-21 0 0,1-1 62 0 0,6-2-2 0 0,10 0-207 0 0,1 0-19 0 0,0 0-7 0 0,3 0 5 0 0,12 0-33 0 0,-12 0-218 0 0,0 0 43 0 0,0 0 38 0 0,0 0 36 0 0,4 0 50 0 0,-1 0 93 0 0,1 0 69 0 0,8 0 292 0 0,-10 0-356 0 0,0 0-38 0 0,0 0-52 0 0,1 0-81 0 0,-1 0-98 0 0,0 0-115 0 0,0 1-55 0 0,-1-1-102 0 0,1 0-113 0 0,-1 1-123 0 0,-1-1 286 0 0,-1 0-35 0 0,0 1-36 0 0,0-1-36 0 0,0 0-39 0 0,1 0-39 0 0,-1 1-42 0 0,0-1-41 0 0,3 1-690 0 0,0 0-40 0 0,1 0-314 0 0,4 1-890 0 0</inkml:trace>
  <inkml:trace contextRef="#ctx0" brushRef="#br0" timeOffset="189983.02">4495 12310 16423 0 0,'-14'-7'482'0'0,"11"6"-174"0"0,3 1-142 0 0,0-1-31 0 0,-1 0-79 0 0,-3-6-55 0 0,4 6 31 0 0,-1 0 34 0 0,1-2 207 0 0,0 1 88 0 0,-1-4 939 0 0,1 5-982 0 0,0 0-36 0 0,0 0-51 0 0,0 1-68 0 0,0-1-98 0 0,0 1-41 0 0,0 0-45 0 0,0 0-49 0 0,1 0-94 0 0,-1 0-92 0 0,1 0-102 0 0,0 0-109 0 0,-1 1-119 0 0,1-1 246 0 0,0 0-33 0 0,-1 1-33 0 0,1-1-36 0 0,0 1-35 0 0,-1-1-37 0 0,2 1-824 0 0,0 0-38 0 0,4 3-2882 0 0</inkml:trace>
  <inkml:trace contextRef="#ctx0" brushRef="#br0" timeOffset="-67344.503">4469 12200 9216 0 0,'3'-2'90'0'0,"1"0"-112"0"0,-1 1-7 0 0,-1 1 40 0 0,-1-1 33 0 0,1 0 42 0 0,0 1 27 0 0,0-1 43 0 0,0 0 50 0 0,0 0 56 0 0,2-2-226 0 0,-4 3-33 0 0,1-1-1 0 0,-1 1 1 0 0,0 0 0 0 0,0-1 0 0 0,0 1-1 0 0,1-1 1 0 0,-1 1 0 0 0,0-1 0 0 0,0 1-1 0 0,0-1 1 0 0,0 1 0 0 0,0-1 0 0 0,0 1-1 0 0,0-1 1 0 0,0 1 0 0 0,0-1 0 0 0,0 1-1 0 0,0-1 1 0 0,0 0-3 0 0,1-3 135 0 0,1 0 1 0 0,0 1-17 0 0,-2 1-12 0 0,0 0 16 0 0,-2-1 44 0 0,2 3 42 0 0,0-1-83 0 0,0 0-50 0 0,0-1 31 0 0,1 1-24 0 0,-1 0 44 0 0,1 0 64 0 0,-1 1 82 0 0,0-1 98 0 0,0 0 114 0 0,0 1-194 0 0,0 0 34 0 0,0 0 38 0 0,0-1 38 0 0,-1 1 41 0 0,1 0 44 0 0,2 1-378 0 0,0 1 45 0 0,-2-2-130 0 0,0 0-1 0 0,0 1 1 0 0,1-1 0 0 0,-1 0-1 0 0,0 0 1 0 0,0 0-1 0 0,0 1 1 0 0,0-1 0 0 0,0 0-1 0 0,0 0 1 0 0,1 0 0 0 0,-1 1-1 0 0,0-1 1 0 0,0 0 0 0 0,0 0-1 0 0,0 1 1 0 0,0-1-1 0 0,0 0 1 0 0,0 0 0 0 0,0 1-1 0 0,0-1 1 0 0,0 0 0 0 0,0 0-1 0 0,0 0 1 0 0,0 1-1 0 0,0-1 1 0 0,0 0-23 0 0,-3 3 211 0 0,3-2 37 0 0,0 0-68 0 0,0 0-52 0 0,1 0-41 0 0,0 5 117 0 0,-2-3-51 0 0,-3 1 23 0 0,-2 7 319 0 0,4 0-274 0 0,-3 8 156 0 0,-4-1-105 0 0,2-4-112 0 0,-1 8 27 0 0,-2 13 71 0 0,7-29-209 0 0,1 1 0 0 0,0-1 1 0 0,0 1-1 0 0,1-1 0 0 0,-1 4-49 0 0,-6 36 227 0 0,6-38-186 0 0,0 1 0 0 0,0 0 0 0 0,1 0 0 0 0,0 0 0 0 0,1 0-1 0 0,0 3-40 0 0,0-4 46 0 0,0-1-1 0 0,-1 1 1 0 0,1-1-1 0 0,-3 6-45 0 0,2-6 50 0 0,0 0 0 0 0,0 0 0 0 0,1 0 0 0 0,0 1 0 0 0,0 5-50 0 0,6 15 105 0 0,-4-20-101 0 0,0 0 0 0 0,-1 0 0 0 0,0 0-1 0 0,0 2-3 0 0,-1 6-2 0 0,8 17-70 0 0,-4-21 79 0 0,-4-10-1 0 0,1 3 24 0 0,0 0-1 0 0,0 0 1 0 0,-1 0 0 0 0,1 0-1 0 0,-1 1 1 0 0,-1 1-30 0 0,1 18 83 0 0,1-23-82 0 0,-1 1 0 0 0,0-1 1 0 0,1 0-1 0 0,-1 0 1 0 0,1 1-1 0 0,0-1 1 0 0,0 0-1 0 0,0 0 0 0 0,0 0-1 0 0,0 1 11 0 0,10 17 57 0 0,-9-9-9 0 0,-1-10-54 0 0,-1 1 0 0 0,0-1 1 0 0,1 0-1 0 0,-1 1 0 0 0,1-1 0 0 0,0 0 1 0 0,-1 0-1 0 0,1 0 0 0 0,0 0 1 0 0,0 0-1 0 0,0 0 0 0 0,0 0 0 0 0,0 0 1 0 0,0 0-1 0 0,0 0 0 0 0,0 0 1 0 0,0 0-1 0 0,0-1 0 0 0,0 1 0 0 0,0 0 1 0 0,1-1-1 0 0,-1 1 0 0 0,0-1 1 0 0,0 1-1 0 0,2-1-5 0 0,21 12 117 0 0,-18-9-6 0 0,1-2-47 0 0,12-2 0 0 0,-14 0-30 0 0,10-1 69 0 0,-13 0-82 0 0,0-1-1 0 0,17-9 39 0 0,-14 10-43 0 0,-1-1 1 0 0,0 1-1 0 0,0-1 0 0 0,0 0 1 0 0,-1 0-1 0 0,1-1 0 0 0,-1 1 0 0 0,1-1 1 0 0,1-2-17 0 0,10-10 62 0 0,-12 13-53 0 0,0 1 1 0 0,-1-1-1 0 0,1 0 1 0 0,-1 0-1 0 0,3-3-9 0 0,-5 5 4 0 0,1 0 0 0 0,0-1 0 0 0,-1 1-1 0 0,0 0 1 0 0,1 0 0 0 0,-1 0-1 0 0,0-1 1 0 0,0 1 0 0 0,1 0 0 0 0,-1 0-1 0 0,0-1 1 0 0,0 1 0 0 0,0 0-1 0 0,-1 0 1 0 0,1-1 0 0 0,0 1 0 0 0,0 0-1 0 0,-1 0 1 0 0,1 0 0 0 0,-1-2-4 0 0,0 0 4 0 0,-7-18 13 0 0,4 7 32 0 0,4 12-48 0 0,-1 1 0 0 0,0-1 0 0 0,1 1-1 0 0,-1-1 1 0 0,0 1 0 0 0,1-1 0 0 0,-1 1 0 0 0,0 0-1 0 0,0 0 1 0 0,0-1 0 0 0,0 1 0 0 0,-1 0 0 0 0,1 0-1 0 0,0 0 1 0 0,0 0 0 0 0,-2 0-1 0 0,2-1 0 0 0,-1 1 0 0 0,0 0 0 0 0,1-1 0 0 0,-1 1 0 0 0,1-1-1 0 0,-1 1 1 0 0,1-1 0 0 0,-1-2 0 0 0,0 2 0 0 0,0-1 0 0 0,0 0 0 0 0,0 1 0 0 0,0 0 0 0 0,0-1 0 0 0,0 1 0 0 0,-1 0 1 0 0,1 0-1 0 0,-1 1 0 0 0,1-1 0 0 0,-1 0 0 0 0,0 1 0 0 0,0-1 0 0 0,1 1 0 0 0,-1 0 0 0 0,0 0 0 0 0,0 0 0 0 0,-3 0 0 0 0,-8-2-14 0 0,-1 1 1 0 0,1 0-1 0 0,-9 1 14 0 0,10 0-24 0 0,-44-5 35 0 0,55 5 10 0 0,-1 0-18 0 0,0 0 1 0 0,1 0 0 0 0,-1 1-1 0 0,1-1 1 0 0,-1 1 0 0 0,0-1-1 0 0,1 1 1 0 0,-1 0-1 0 0,-1 0-3 0 0,14-3-36 0 0,4 2-100 0 0,13-1 20 0 0,14 0 115 0 0,35-3-62 0 0,-56 3 70 0 0,11 2-41 0 0,2 0-1 0 0,-11-1 44 0 0,68-7 97 0 0,-35 4-95 0 0,-42 0-42 0 0,0-1-32 0 0,3 6 61 0 0,-15-1 1 0 0,0 0 0 0 0,-1 0-1 0 0,1 0 1 0 0,-1 0 0 0 0,1 0-1 0 0,-1 1 1 0 0,1-1-1 0 0,-1 0 1 0 0,1 0 0 0 0,-1 0-1 0 0,1 0 1 0 0,-1 1 0 0 0,1-1-1 0 0,-1 0 1 0 0,1 1 0 0 0,-1-1-1 0 0,0 0 1 0 0,1 1-1 0 0,-1-1 1 0 0,1 1 0 0 0,-1-1-1 0 0,0 0 1 0 0,1 1 0 0 0,-1-1-1 0 0,0 1 1 0 0,0-1 0 0 0,1 1-1 0 0,-1-1 1 0 0,0 1-1 0 0,0-1 1 0 0,0 1 0 0 0,0-1-1 0 0,0 1 1 0 0,0-1 0 0 0,1 1-1 0 0,-1 0 1 0 0,0-1 0 0 0,-1 1-1 0 0,1-1 1 0 0,0 1 0 0 0,0-1-1 0 0,0 1 1 0 0,0-1-1 0 0,0 1 1 0 0,0-1 0 0 0,-1 1-1 0 0,1-1 1 0 0,0 1 1 0 0,-1 0 0 0 0,1 1 0 0 0,0-1 0 0 0,0 0 0 0 0,0 0 1 0 0,0 1-1 0 0,0-1 0 0 0,0 0 0 0 0,0 1 0 0 0,0-1 0 0 0,0 0 0 0 0,1 1 0 0 0,-1 2 0 0 0,1 0 0 0 0,0 0 0 0 0,-1 0 0 0 0,0 0 0 0 0,0 0 0 0 0,0 0 0 0 0,-1 3 0 0 0,1 26 0 0 0,1-17 0 0 0,-1-14 0 0 0,-1 0 0 0 0,1 0 0 0 0,0 1 0 0 0,1-1 0 0 0,-1 0 0 0 0,0 0 0 0 0,0 0 0 0 0,1 0 0 0 0,-1 0 0 0 0,1 0 0 0 0,0 0 0 0 0,0 1 0 0 0,0-2 0 0 0,0 0 0 0 0,0 0 0 0 0,0 1 0 0 0,0-1 0 0 0,0 1 0 0 0,-1-1 0 0 0,1 1 0 0 0,0-1 0 0 0,-1 1 0 0 0,1-1 0 0 0,-1 1 0 0 0,0 0 0 0 0,1-1 0 0 0,-1 1 0 0 0,0 0 0 0 0,0-1 0 0 0,0 3 0 0 0,0-4 0 0 0,0 1 0 0 0,0-1 0 0 0,0 1 0 0 0,0-1 0 0 0,0 1 0 0 0,0-1 0 0 0,0 1 0 0 0,1 0 0 0 0,-1-1 0 0 0,0 1 0 0 0,0-1 0 0 0,0 1 0 0 0,1-1 0 0 0,-1 0 0 0 0,0 1 0 0 0,1-1 0 0 0,-1 1 0 0 0,0-1 0 0 0,1 1 0 0 0,-1-1 0 0 0,0 0 0 0 0,1 1 0 0 0,0-1 0 0 0,0 1 0 0 0,-1 0 0 0 0,1 0 0 0 0,0 0 0 0 0,0 0 0 0 0,0-1 0 0 0,-1 1 0 0 0,1 0 0 0 0,0 1 0 0 0,-1-1 0 0 0,1 0 0 0 0,-1 0 0 0 0,0 0 0 0 0,1 0 0 0 0,-1 0 0 0 0,0 0 0 0 0,1 1 0 0 0,-1-1 0 0 0,0 0 0 0 0,3 5 0 0 0,4-1 11 0 0,-6-5-2 0 0,0 0-1 0 0,0 1 1 0 0,0-1 0 0 0,0 0 0 0 0,0 0-1 0 0,0 0 1 0 0,0 1 0 0 0,0-1 0 0 0,0 0-1 0 0,0 0 1 0 0,0-1 0 0 0,0 1 0 0 0,0 0-1 0 0,-1 0 1 0 0,1 0 0 0 0,0-1 0 0 0,0 1-1 0 0,0 0 1 0 0,0-1 0 0 0,0 1 0 0 0,0-1-1 0 0,0 1 1 0 0,0-1 0 0 0,-1 0 0 0 0,1 1-1 0 0,0-1 1 0 0,0 0 0 0 0,-1 1 0 0 0,1-2-9 0 0,10-10 89 0 0,-4 2-75 0 0,2-7-13 0 0,-1 1-18 0 0,-1 6-33 0 0,-5 6 20 0 0,0 0 1 0 0,0 0-1 0 0,0 0 1 0 0,-1 0 0 0 0,0 0-1 0 0,1 0 1 0 0,-1-3 29 0 0,4-12-49 0 0,-1 2-65 0 0,-4 15 96 0 0,1-1 0 0 0,-1 1-1 0 0,1-1 1 0 0,0 1 0 0 0,-1 0 0 0 0,1-1-1 0 0,0 1 1 0 0,1-2 18 0 0,-1 3-120 0 0,-2 0 32 0 0,1 0 25 0 0,3 1 37 0 0,-1 0 24 0 0,-1 3-104 0 0,0 5 69 0 0,-1-7 19 0 0,5 13-47 0 0,6 8 58 0 0,-1-1 8 0 0,4 1-4 0 0,-4-8 21 0 0,-5-2 41 0 0,-4-9-44 0 0,0 0-1 0 0,0-1 1 0 0,1 1 0 0 0,0-1 0 0 0,-1 1 0 0 0,1-1-1 0 0,0 0 1 0 0,0 1 0 0 0,0-1 0 0 0,2 1-15 0 0,5 7 96 0 0,-1 1 42 0 0,-2-4-88 0 0,2-2 45 0 0,-6-5-63 0 0,0 0 1 0 0,0 1 0 0 0,0-1 0 0 0,0 0-1 0 0,0 0 1 0 0,0 0 0 0 0,0 0-1 0 0,0 0 1 0 0,-1 0 0 0 0,1 0 0 0 0,0-1-1 0 0,0 1 1 0 0,0-1-33 0 0,16-5 248 0 0,-7 0-131 0 0,-3 2-70 0 0,0-1-58 0 0,-3 2 32 0 0,1-2-1 0 0,0 1 1 0 0,-1-1 0 0 0,0 1-1 0 0,0-1 1 0 0,1-3-21 0 0,7-6 31 0 0,-10 11-19 0 0,-1 0 1 0 0,0-1 0 0 0,0 1 0 0 0,0-1 0 0 0,0 1 0 0 0,-1-1 0 0 0,0 0-1 0 0,1 1 1 0 0,-1-1 0 0 0,0-2-13 0 0,6-40 18 0 0,-7 34-31 0 0,0 1-49 0 0,0 6 4 0 0,0-1 0 0 0,0 1 0 0 0,1 0 0 0 0,-1 0-1 0 0,1-1 1 0 0,0 1 58 0 0,1-14-203 0 0,-2 17 183 0 0,0 0 0 0 0,0 0-1 0 0,0 0 1 0 0,0 0 0 0 0,0 0 0 0 0,0 0 0 0 0,1 0 0 0 0,-1 0 0 0 0,1 0 20 0 0,0 0-35 0 0,0 1 29 0 0,-1 0-1 0 0,0 0 1 0 0,1 0-1 0 0,-1 0 1 0 0,1 0-1 0 0,-1 0 1 0 0,0 0-1 0 0,0 0 1 0 0,0 0-1 0 0,0-1 1 0 0,1 1-1 0 0,-1 0 0 0 0,-1 0 7 0 0,-2-6-104 0 0,2 6 162 0 0,1 1 28 0 0,0 0-31 0 0,0 0-140 0 0,0 0-62 0 0,0 0-12 0 0,0 0 13 0 0,0 0 55 0 0,0 3 24 0 0,3 8 67 0 0,-5 4 0 0 0,2-8-74 0 0,1-1 40 0 0,2 8 68 0 0,1 2 131 0 0,5 8 176 0 0,-4-11-189 0 0,0 0-80 0 0,-3-4-90 0 0,1 0-68 0 0,-1-1 42 0 0,0 1 44 0 0,2 3 51 0 0,8 16 126 0 0,-7-17-157 0 0,0 1 39 0 0,2-4-38 0 0,5 4 37 0 0,-6-5-47 0 0,2-1 5 0 0,5-2 46 0 0,-10-4-48 0 0,0 0 0 0 0,-1-1 0 0 0,1 1-1 0 0,0 0 1 0 0,-1-1 0 0 0,1 1 0 0 0,-1-1 0 0 0,1 0 0 0 0,-1 0 0 0 0,1 0 0 0 0,-1 0-1 0 0,1 0 1 0 0,-1-1-14 0 0,5-2 58 0 0,0 0-1 0 0,0-1 0 0 0,6-5-57 0 0,-4 2 51 0 0,-1-1-1 0 0,1 0 1 0 0,-2-1-1 0 0,8-10-50 0 0,5-12 66 0 0,-2 0-35 0 0,-11 19-30 0 0,2-7 41 0 0,4-12-30 0 0,-3 3-13 0 0,-5 15 16 0 0,-1 1 0 0 0,0 0 0 0 0,-1-1 0 0 0,-1 0 0 0 0,0-6-15 0 0,3-41-14 0 0,-1 4-96 0 0,0 8-30 0 0,-3 26 85 0 0,-1 0-1 0 0,-1 0 0 0 0,-1 1 0 0 0,-1-2 56 0 0,-6-16-126 0 0,4 27 89 0 0,1 1 1 0 0,-2 0 0 0 0,0 0-1 0 0,0 0 37 0 0,-8-11-93 0 0,10 21-54 0 0,1 3 54 0 0,-3 8 20 0 0,1 8 55 0 0,4-9-36 0 0,1 24 47 0 0,3 1 0 0 0,3 21 7 0 0,5 26 0 0 0,-5-33 0 0 0,2 0 0 0 0,1 0 0 0 0,9 19 0 0 0,-13-52 32 0 0,1 1 0 0 0,1-1 1 0 0,0-1-1 0 0,1 1-32 0 0,-2-4 46 0 0,0-1 0 0 0,1 0 1 0 0,0-1-1 0 0,0 1 0 0 0,9 6-46 0 0,7 3 126 0 0,-19-15-99 0 0,0-1 0 0 0,0 0 1 0 0,-1 0-1 0 0,2-1 0 0 0,-1 1 0 0 0,0-1 1 0 0,0 0-1 0 0,0 0 0 0 0,1 0 0 0 0,-1-1 1 0 0,0 1-1 0 0,1-1 0 0 0,2 0-27 0 0,-3 0 21 0 0,-1 0-1 0 0,0-1 1 0 0,0 1-1 0 0,0-1 1 0 0,0 0-1 0 0,0 0 1 0 0,1 0-21 0 0,20-11 39 0 0,-20 10-46 0 0,4-1 18 0 0,0 0-59 0 0,0 0-53 0 0,4-3-105 0 0,-10 4 48 0 0,0 0 56 0 0,6-5-88 0 0,-6 5 48 0 0,0 0 29 0 0,-1 1-38 0 0,1-1-46 0 0,-1 0-53 0 0,1 1-98 0 0,-1-1-84 0 0,1 0-96 0 0,-1 0-104 0 0,1 0-115 0 0,-1 1-126 0 0,0 0 386 0 0,-1 0-35 0 0,1 0-36 0 0,-1 0-38 0 0,2-2-688 0 0,-1 1-34 0 0,3-7-2757 0 0</inkml:trace>
  <inkml:trace contextRef="#ctx0" brushRef="#br0" timeOffset="-66749.576">5151 12316 17015 0 0,'0'0'388'0'0,"0"0"52"0"0,0 0 30 0 0,0 0-197 0 0,0 0-132 0 0,0 0-39 0 0,2 0-60 0 0,6 0-15 0 0,-5 0 26 0 0,-3 0 11 0 0,0 0 0 0 0,6 1 30 0 0,-1 1-85 0 0,-1 0-91 0 0,-2-2-2 0 0,1 1-36 0 0,0 1-160 0 0,-1-1 93 0 0,-1-1-33 0 0,1 1-36 0 0,0 0-40 0 0,-1-1-41 0 0,0 0-45 0 0,0 1-34 0 0,0-1-63 0 0,1 0-55 0 0,-1 0-48 0 0,0 1-170 0 0,1-1-48 0 0,0 0-206 0 0,1 1-555 0 0</inkml:trace>
  <inkml:trace contextRef="#ctx0" brushRef="#br0" timeOffset="-66256.037">5858 12253 14048 0 0,'0'0'322'0'0,"0"0"45"0"0,0 0-186 0 0,0 0-40 0 0,0 1 43 0 0,0-1-102 0 0,0 5-25 0 0,0-2 21 0 0,-1 6 25 0 0,-2 5-69 0 0,0 0-41 0 0,2-5 35 0 0,0-1 42 0 0,1 0 62 0 0,1 24 374 0 0,1-1 50 0 0,2-2 420 0 0,1 0 0 0 0,6 15-976 0 0,1-2 792 0 0,-3-17-363 0 0,1 0-45 0 0,2 6 172 0 0,1 4-60 0 0,-5-18-296 0 0,0 0-35 0 0,2-1-38 0 0,0-1-41 0 0,2-2-42 0 0,2-1-46 0 0,-3-7-20 0 0,-7-3-47 0 0,-1-1-67 0 0,-2-1 115 0 0,0 0-295 0 0,-1 0-414 0 0,0 0 98 0 0,0 0 84 0 0,0 0 70 0 0,1 0 62 0 0,-1-1 38 0 0,2 0-761 0 0,-1 0 609 0 0,0 0-94 0 0,-1 1 268 0 0,1-1-36 0 0,0 0-876 0 0,0 0-34 0 0,3-2-2724 0 0</inkml:trace>
  <inkml:trace contextRef="#ctx0" brushRef="#br0" timeOffset="-65978.437">5792 12464 18719 0 0,'0'0'548'0'0,"0"0"-196"0"0,0 0-162 0 0,1-1-45 0 0,0 0-75 0 0,0 0-52 0 0,6-2-54 0 0,-4 3 53 0 0,13 0-31 0 0,0 0 45 0 0,17-1 136 0 0,-6 1 43 0 0,36 0 344 0 0,-40 0-391 0 0,-5 1-63 0 0,1-1-43 0 0,0 1-55 0 0,-1 1-65 0 0,-14-2-84 0 0,-1 0 43 0 0,4 1 3 0 0,1-1 105 0 0,9 0 133 0 0,-10 0-166 0 0,-2 0-60 0 0,-1 0-78 0 0,1 0-93 0 0,0 0-112 0 0,-1 0 21 0 0,-1 0-76 0 0,1-1-81 0 0,-1 1-89 0 0,1 0-94 0 0,-1 0-102 0 0,1 0-109 0 0,0 0-114 0 0,0 0-209 0 0,1 0-34 0 0,8 0-2634 0 0</inkml:trace>
  <inkml:trace contextRef="#ctx0" brushRef="#br0" timeOffset="-65637.667">6814 12358 16040 0 0,'0'0'362'0'0,"0"0"47"0"0,-1 0-55 0 0,1 1-102 0 0,0-1-86 0 0,0 1-68 0 0,0 0-47 0 0,-2 3-52 0 0,1-2 53 0 0,-2 7-98 0 0,1 0 116 0 0,1-2 46 0 0,0 1 44 0 0,1 7 257 0 0,-2 14 517 0 0,0-7-62 0 0,2-7-326 0 0,0-3-133 0 0,1 1-53 0 0,0-2-109 0 0,0-1-54 0 0,0 0-61 0 0,0 0-70 0 0,-1-8-62 0 0,1 2 24 0 0,1 10 11 0 0,4 1-92 0 0,-6-14-57 0 0,1-1-47 0 0,-1 0-215 0 0,0 0 190 0 0,0 0 79 0 0,0 0-38 0 0,0 0-11 0 0,0 0-38 0 0,0 0-42 0 0,0 0-48 0 0,0 0-52 0 0,0 0-49 0 0,0 0-45 0 0,0 0-40 0 0,0 0-300 0 0,0 0-67 0 0,0 0-53 0 0,0 0-38 0 0,0 0-347 0 0,0 0-34 0 0,0 0-2727 0 0</inkml:trace>
  <inkml:trace contextRef="#ctx0" brushRef="#br0" timeOffset="-65340.94">6729 12111 17391 0 0,'0'0'396'0'0,"0"0"52"0"0,0 0 30 0 0,0 0-201 0 0,0 0-133 0 0,0 0-41 0 0,0 0-61 0 0,-1-1-13 0 0,0 0 20 0 0,1 1 50 0 0,0 0 116 0 0,0 0 196 0 0,0 0 18 0 0,0 0-6 0 0,0 0-40 0 0,0 0-21 0 0,0 0-2 0 0,0 0-37 0 0,0 0-179 0 0,1 2-62 0 0,4 10 41 0 0,-3-8-240 0 0,0-1 65 0 0,0 3 67 0 0,1-1 72 0 0,1 3 77 0 0,-1-2-93 0 0,-1-2-73 0 0,1 1-82 0 0,-2-1-67 0 0,1-1-88 0 0,0 1-104 0 0,0 0-117 0 0,-1-1-25 0 0,1 0-99 0 0,-1 1-109 0 0,1-1-117 0 0,-1 0-126 0 0,0-1 419 0 0,0-1-35 0 0,-1 1-36 0 0,1-1-36 0 0,0 1-38 0 0,-1 0-38 0 0,2 2-1698 0 0,2 3-1340 0 0,-4-7 3633 0 0</inkml:trace>
  <inkml:trace contextRef="#ctx0" brushRef="#br0" timeOffset="-64998.013">6938 12367 13936 0 0,'0'0'314'0'0,"0"0"-143"0"0,0 0-38 0 0,0 1 43 0 0,0 0-84 0 0,0 4-7 0 0,0-3 1 0 0,0 6 73 0 0,0-1-41 0 0,3 29 240 0 0,-1-23-153 0 0,-2-7-57 0 0,1 0 40 0 0,-1 1 45 0 0,1-1 54 0 0,-1 1 61 0 0,0-1 66 0 0,1 2 391 0 0,1 1 118 0 0,0-1 118 0 0,-1 0 106 0 0,-1-7-851 0 0,0-1-133 0 0,0 0-45 0 0,0 0-1 0 0,0 0 20 0 0,0 0-17 0 0,0 0-9 0 0,0 0-13 0 0,0 0-2 0 0,3-1 31 0 0,0-3-68 0 0,6-11-69 0 0,-8 14 10 0 0,10-21-156 0 0,-2-2-55 0 0,-6 16 119 0 0,0 0 1 0 0,0 1-1 0 0,0-1 0 0 0,1 1 1 0 0,0 0-1 0 0,1 0 0 0 0,0 0 0 0 0,0 0 1 0 0,0 1-1 0 0,1 0 0 0 0,2-3 92 0 0,-5 8-26 0 0,1-2-7 0 0,1-3-70 0 0,0 5-8 0 0,0 4 49 0 0,4 5 42 0 0,-8-8 23 0 0,7 11 58 0 0,-2 0 47 0 0,0 3 69 0 0,-1 9 135 0 0,1-1-24 0 0,-1-8-130 0 0,0-1-38 0 0,-1 1-78 0 0,8 20-61 0 0,-5-22 42 0 0,-3-5 32 0 0,3 1 11 0 0,3-3-64 0 0,1-2-9 0 0,-9-2 22 0 0,0-1-40 0 0,0 0-38 0 0,0 1-34 0 0,2-2-190 0 0,0 1-101 0 0,0-1-177 0 0,9-4-1243 0 0,-7 2 1102 0 0,3-3-684 0 0</inkml:trace>
  <inkml:trace contextRef="#ctx0" brushRef="#br0" timeOffset="-64733.313">7335 12210 16959 0 0,'0'0'498'0'0,"0"0"-181"0"0,0 0-145 0 0,1 1-47 0 0,-1 1-73 0 0,0-1-52 0 0,10 36 49 0 0,1 1 126 0 0,3 0 125 0 0,5-3 124 0 0,-14-26-316 0 0,-1-1 50 0 0,2 3 83 0 0,1 5 186 0 0,6 11 303 0 0,-9-18-529 0 0,1-1-40 0 0,-1-1-76 0 0,4 10 173 0 0,-3-6-133 0 0,1 0-91 0 0,-6-11-264 0 0,0 0 75 0 0,0 1 67 0 0,0-1 58 0 0,1 1 58 0 0,-1 0 55 0 0,0 0 67 0 0,1 1 124 0 0,-1-1-14 0 0,1 1-150 0 0,-1-1-80 0 0,1 0-77 0 0,-1 0-62 0 0,0-1-74 0 0,1 1-84 0 0,-1 0-94 0 0,0-1-19 0 0,0 1-78 0 0,0-1-84 0 0,1 1-88 0 0,-1-1-96 0 0,0 0-101 0 0,0 0-106 0 0,0 0-113 0 0,0 0-234 0 0,0 0-37 0 0,0 0-2760 0 0</inkml:trace>
  <inkml:trace contextRef="#ctx0" brushRef="#br0" timeOffset="-64377.829">7330 12344 12752 0 0,'0'0'279'0'0,"1"-1"-97"0"0,1-1-67 0 0,4-2 80 0 0,-3 3 3 0 0,30-9 58 0 0,46-10 202 0 0,-55 15-268 0 0,0 0 64 0 0,3-1 128 0 0,-13 4-142 0 0,-1 0 38 0 0,1-1 41 0 0,0 1 46 0 0,0 0 49 0 0,0 0 52 0 0,-3 1-181 0 0,1 1 66 0 0,28 1 985 0 0,-24 2-809 0 0,-7-1-263 0 0,0 1-52 0 0,0 1 19 0 0,-2 1-71 0 0,2 7-22 0 0,-4 1-81 0 0,-4-9-48 0 0,0 0 0 0 0,-1 0 0 0 0,1-1-1 0 0,-1 1 1 0 0,0 0 0 0 0,0 2-9 0 0,-1 2 50 0 0,-1 0 38 0 0,-10 38 40 0 0,6-25-92 0 0,1-1-45 0 0,1-7-33 0 0,-1 1-37 0 0,2-5 61 0 0,3-5 49 0 0,1-3 177 0 0,2-1-69 0 0,2 0-25 0 0,4-1 74 0 0,1-2-59 0 0,0-2-45 0 0,4-5-24 0 0,-1-2-54 0 0,9-16-49 0 0,-10 10 63 0 0,-4 6-21 0 0,-1 0 0 0 0,5-13 1 0 0,-3 2 30 0 0,-2-2 61 0 0,-5-1 88 0 0,-2 25-169 0 0,0-1-1 0 0,0 1 1 0 0,0 0 0 0 0,0 0 0 0 0,-1 0 0 0 0,1 0 0 0 0,0 0 0 0 0,0 0 0 0 0,-1 0 0 0 0,1 0 0 0 0,-1 0 0 0 0,1 0 0 0 0,-1 0-1 0 0,1 0 1 0 0,-1 0 0 0 0,0 0 0 0 0,1 0 0 0 0,-1 1 0 0 0,0-1 0 0 0,0 0 0 0 0,0 0 0 0 0,0 0-10 0 0,-10-4 70 0 0,-3 3-35 0 0,-1 2-45 0 0,0 1-52 0 0,2 2-59 0 0,2-1-68 0 0,8-2 80 0 0,0 1 44 0 0,-10 3-44 0 0,9-3 3 0 0,0 0-101 0 0,2 0-25 0 0,-1 0-84 0 0,0 0-100 0 0,0 0-113 0 0,1 0 37 0 0,0 0-74 0 0,0 0-67 0 0,0-1-58 0 0,0 1-203 0 0,-1 0-58 0 0,0 1-246 0 0,-1-1-661 0 0</inkml:trace>
  <inkml:trace contextRef="#ctx0" brushRef="#br0" timeOffset="-62854.502">8946 12017 8664 0 0,'0'0'197'0'0,"0"0"-46"0"0,1 0-55 0 0,0-1-21 0 0,1 0-37 0 0,-1 0 6 0 0,1 1 50 0 0,-1 0 73 0 0,4 0-207 0 0,1-1 69 0 0,0 0 62 0 0,0-1 55 0 0,2 0 94 0 0,-1-1 58 0 0,3-2 233 0 0,-3 0 68 0 0,-6 4-114 0 0,-1 1-206 0 0,1-1-56 0 0,0 1-47 0 0,-1 0-42 0 0,2-1-3 0 0,0 0-49 0 0,3-3 67 0 0,-3 3-27 0 0,1-1 71 0 0,-1 0-51 0 0,6-3 168 0 0,-5 3-150 0 0,-1 0 105 0 0,-1-2-34 0 0,0-7 162 0 0,-4-6 328 0 0,0 10-362 0 0,-2 1-83 0 0,-3 0-29 0 0,-8-1 16 0 0,-1 3-35 0 0,5 2-43 0 0,3 0 17 0 0,1 2 61 0 0,0-1-193 0 0,0 1 0 0 0,0 0 0 0 0,0 0 0 0 0,0 1 0 0 0,0 0 0 0 0,0 1 0 0 0,-2 0-70 0 0,1 1 94 0 0,1 0 0 0 0,0 0 0 0 0,-1 0-1 0 0,0 2-93 0 0,2-1 124 0 0,1 0-1 0 0,-1 0 0 0 0,-5 5-123 0 0,8-5 110 0 0,-1 1 0 0 0,1-1 0 0 0,0 1 0 0 0,-4 4-110 0 0,0 5 332 0 0,3 1-112 0 0,3-3-116 0 0,0 0-41 0 0,3 13-27 0 0,0-14-49 0 0,1 0 0 0 0,0 0 0 0 0,3 4 13 0 0,-1 0 32 0 0,1-1 57 0 0,13 23 82 0 0,-12-26-133 0 0,0-1 0 0 0,1 0 1 0 0,1-1-1 0 0,1 2-38 0 0,-2-4 35 0 0,-1 0 0 0 0,1-1 1 0 0,1 0-1 0 0,0 0 0 0 0,3 2-35 0 0,-4-5 52 0 0,-1 1 1 0 0,0-1-1 0 0,1 0 1 0 0,4 0-53 0 0,5-1 112 0 0,-3-6-32 0 0,-3-6-36 0 0,-2-4-36 0 0,-3-1-38 0 0,-3-2-41 0 0,-1 1-41 0 0,-3 2-45 0 0,-9-52-696 0 0,6 21 358 0 0,2 25 317 0 0,1 0 39 0 0,-1 0 46 0 0,0 1 54 0 0,2 13 17 0 0,1 2 50 0 0,-1 1 42 0 0,1 1 34 0 0,0 2 113 0 0,1 2 156 0 0,-1 1-163 0 0,1 1-40 0 0,-1-2-91 0 0,1 1-37 0 0,-1-1-41 0 0,1-1-33 0 0,-1 1-40 0 0,0-1-43 0 0,4 27 239 0 0,2 14 127 0 0,-2-23-150 0 0,-1-1-33 0 0,9 34 170 0 0,-7-37-117 0 0,-2 1 0 0 0,2 7-121 0 0,-1 2 130 0 0,0-5 52 0 0,9 28 312 0 0,-9-34-370 0 0,0 1-33 0 0,1 2-42 0 0,0 0-87 0 0,3 15 38 0 0,0 1-1 0 0,-2 3 1 0 0,-2 9 75 0 0,2 1 12 0 0,-2-18-57 0 0,-2 1-37 0 0,-2-16 11 0 0,2 0-47 0 0,-1 0-44 0 0,2 0-39 0 0,-1 5-100 0 0,1-1-56 0 0,-2-8 28 0 0,0-2 32 0 0,1 0-24 0 0,0-1-77 0 0,0-2-19 0 0,0 0-78 0 0,0 0-90 0 0,0-2-101 0 0,-1-2 111 0 0,-1 0 61 0 0,0 0-34 0 0,0 0-1201 0 0,1-1-57 0 0,4-4-11 0 0</inkml:trace>
  <inkml:trace contextRef="#ctx0" brushRef="#br0" timeOffset="-61647.039">9116 12022 12464 0 0,'-1'0'171'0'0,"1"0"-36"0"0,-2 0 49 0 0,0-1-86 0 0,-4 0 29 0 0,4 1-61 0 0,1 0 36 0 0,-1 0 87 0 0,1 0 95 0 0,-4 2-272 0 0,4-1-2 0 0,0-1 0 0 0,0 0 0 0 0,1 0 0 0 0,-1 0 0 0 0,0 1 0 0 0,0-1 0 0 0,1 0 0 0 0,-1 1 0 0 0,0-1 0 0 0,1 0 0 0 0,-1 1 0 0 0,0-1 0 0 0,1 1 0 0 0,-1-1 1 0 0,1 1-1 0 0,-1 0 0 0 0,1-1 0 0 0,-1 1 0 0 0,1-1 0 0 0,0 1 0 0 0,-1 0 0 0 0,1-1 0 0 0,-1 1 0 0 0,1 0 0 0 0,0 0 0 0 0,0-1 0 0 0,0 1 0 0 0,-1 0 0 0 0,1 0 0 0 0,0 0-10 0 0,-1 3 100 0 0,-5 8 237 0 0,1 2 74 0 0,3-7-102 0 0,1 0 1 0 0,-1 0 0 0 0,1 0-1 0 0,0 0 1 0 0,1 3-310 0 0,1 10 608 0 0,0-10-345 0 0,1 0-42 0 0,0 0-53 0 0,1 0-62 0 0,3 9 220 0 0,1 4-23 0 0,-5-15-211 0 0,1-1 1 0 0,0 0-1 0 0,1 0 0 0 0,0 0 1 0 0,0 0-1 0 0,1 1-92 0 0,-2-5 49 0 0,-1 1 0 0 0,1-1-1 0 0,0 0 1 0 0,0 0 0 0 0,0 0 0 0 0,1 0 0 0 0,-1 0-1 0 0,1-1 1 0 0,0 1 0 0 0,-1-1 0 0 0,1 0 0 0 0,0-1-1 0 0,0 1 1 0 0,0 0 0 0 0,1-1-49 0 0,-3-1 23 0 0,0 1 1 0 0,0-1-1 0 0,1 0 1 0 0,-1 0-1 0 0,0 0 1 0 0,0 0-1 0 0,0 0 1 0 0,0 0-1 0 0,0-1 1 0 0,0 1-1 0 0,0-1 1 0 0,0 1-1 0 0,2-2-23 0 0,10-7 99 0 0,-2-7-50 0 0,0-8-2 0 0,-2-1-101 0 0,-2-2-83 0 0,-1 1-64 0 0,4-14-184 0 0,-5 21 173 0 0,5-26-370 0 0,-7 29 415 0 0,0-1 53 0 0,-1 0 93 0 0,-3 14-6 0 0,1 0 37 0 0,0 0 102 0 0,0 1 41 0 0,0 3 126 0 0,0 2 40 0 0,-1 1-178 0 0,1 0-102 0 0,-1 1-95 0 0,1 6 209 0 0,2 23 205 0 0,1 0-90 0 0,3 7-30 0 0,-3-26-146 0 0,-1-1 1 0 0,2 0-1 0 0,1 1-92 0 0,-5-10 21 0 0,4 6 28 0 0,0 0 0 0 0,0 0 0 0 0,3 2-49 0 0,-7-11 9 0 0,0 0 0 0 0,1 0 0 0 0,-1 0 0 0 0,1 0 0 0 0,-1 0 0 0 0,1 0 0 0 0,0 0 0 0 0,-1-1 0 0 0,1 1 0 0 0,0-1 0 0 0,0 1 0 0 0,0-1 0 0 0,1 0 0 0 0,-1 0 0 0 0,0 0 0 0 0,0 0 0 0 0,1 0 0 0 0,1 0-9 0 0,18-3 63 0 0,1-5-123 0 0,0-4-123 0 0,-5 0-125 0 0,-1-2-62 0 0,-1-1-52 0 0,3-5-1104 0 0,12-15 1526 0 0,-11 10-613 0 0,-4 5 178 0 0,-1 1 44 0 0,4-6-123 0 0,-6 10 223 0 0,0 1 42 0 0,13-20-412 0 0,-14 11 326 0 0,-4 6 187 0 0,-2-2 112 0 0,-4 9 142 0 0,-2 2 33 0 0,-2-4 220 0 0,-4 5-16 0 0,-5 0 219 0 0,-7 5 107 0 0,5 3-279 0 0,2 1-128 0 0,2 0-77 0 0,-13 7 279 0 0,0 5-114 0 0,1 2-93 0 0,2 3-71 0 0,-3 6-25 0 0,14-14-58 0 0,0 1 1 0 0,0 0-1 0 0,-5 12-103 0 0,7-12 97 0 0,1-1 0 0 0,0 1 0 0 0,1 0 0 0 0,-1 11-97 0 0,4-20 26 0 0,1 0 0 0 0,-1 0 0 0 0,1 1 0 0 0,0-1 1 0 0,0 0-1 0 0,1 0 0 0 0,-1 1 0 0 0,1 0-26 0 0,0-3 18 0 0,0 0-1 0 0,-1 0 0 0 0,1 1 0 0 0,0-1 1 0 0,0 0-1 0 0,0 0 0 0 0,1 0 0 0 0,-1 0 1 0 0,0-1-1 0 0,1 1 0 0 0,-1 0 1 0 0,1 0-1 0 0,0-1 0 0 0,0 1 0 0 0,0-1-17 0 0,-1 0 16 0 0,0 0 0 0 0,1 0 0 0 0,-1-1 0 0 0,0 1 0 0 0,1 0-1 0 0,-1-1 1 0 0,1 0 0 0 0,-1 1 0 0 0,0-1 0 0 0,1 0 0 0 0,-1 0-1 0 0,1 1 1 0 0,-1-1 0 0 0,1 0 0 0 0,-1-1 0 0 0,1 1 0 0 0,-1 0-1 0 0,1 0 1 0 0,-1-1 0 0 0,1 1 0 0 0,-1 0-16 0 0,18-9 187 0 0,-8 3-112 0 0,-2 0-62 0 0,4-3 79 0 0,-1-2-56 0 0,-3-1-47 0 0,0-2-40 0 0,2-9-94 0 0,3-13-153 0 0,-8 18 138 0 0,3-7-107 0 0,-6 16 154 0 0,-1 0 0 0 0,0 0-1 0 0,-1 0 1 0 0,0 0 0 0 0,0-8 113 0 0,-1 11-14 0 0,-2 1 32 0 0,-1 8 153 0 0,-6 4-48 0 0,5-4-35 0 0,-2 3 18 0 0,2 2-59 0 0,-1 1-44 0 0,-1 7-52 0 0,-1 0 30 0 0,0 5-2 0 0,4 1 49 0 0,4-16-1 0 0,-1 1 0 0 0,1 0 1 0 0,0 0-1 0 0,1-1 0 0 0,-1 1 0 0 0,1-1 0 0 0,1 1 0 0 0,1 4-27 0 0,-2-8 1 0 0,0 0 0 0 0,0-1 0 0 0,0 1 0 0 0,0-1 0 0 0,1 1 0 0 0,-1-1 0 0 0,1 0 1 0 0,0 1-1 0 0,-1-1 0 0 0,1-1-1 0 0,8 6 37 0 0,0-2 41 0 0,-9-5-68 0 0,1 1 1 0 0,-1-1-1 0 0,0 0 1 0 0,1 1-1 0 0,-1-1 1 0 0,0 0-1 0 0,1 0 1 0 0,-1-1-1 0 0,0 1 1 0 0,0 0-1 0 0,1-1 1 0 0,-1 0-1 0 0,0 1 1 0 0,0-1 0 0 0,2-1-11 0 0,11-6 38 0 0,-3-1-41 0 0,-2-1-48 0 0,0-1-59 0 0,-3 0-72 0 0,5-9-148 0 0,-1-2-94 0 0,-1 1-52 0 0,9-30-713 0 0,-9 19 527 0 0,-8 23 565 0 0,0 2-3 0 0,-1 3 65 0 0,0 3 115 0 0,-1 1 59 0 0,0 0 11 0 0,0 0 8 0 0,0 0 22 0 0,0 1 10 0 0,0 2-127 0 0,0 20 398 0 0,0 1-92 0 0,2 0-77 0 0,0 0-60 0 0,4 14 52 0 0,-3-28-197 0 0,-1-1 1 0 0,1 0 0 0 0,1 0 0 0 0,4 8-88 0 0,-6-13 80 0 0,2 0 38 0 0,9 7 368 0 0,-9-8-310 0 0,-1-2-6 0 0,-1-2-52 0 0,4-3 14 0 0,0-3-30 0 0,-5 4-32 0 0,6-7 59 0 0,0 0-55 0 0,1-4-32 0 0,8-23-16 0 0,-8 16-163 0 0,1 0-44 0 0,1-3-492 0 0,11-15 673 0 0,-17 32-90 0 0,2-4 38 0 0,6-2 50 0 0,-8 11-14 0 0,1 2-62 0 0,-2 2 37 0 0,1 3 20 0 0,-4-5 11 0 0,10 11 150 0 0,4 20 257 0 0,-6-10-184 0 0,0-4-39 0 0,0-1 54 0 0,16 34 508 0 0,-22-46-921 0 0,0-1 43 0 0,1 1 40 0 0,-1-1 36 0 0,3 4 30 0 0,1-1 105 0 0,1 1 117 0 0,16 8 560 0 0,-13-10-505 0 0,-4-2-174 0 0,-1-2-53 0 0,1 1-67 0 0,0-1-75 0 0,0 0-88 0 0,0-1-99 0 0,0 0-108 0 0,0-1-122 0 0,-2 1 110 0 0,1-1-61 0 0,-1 0-66 0 0,0 0-68 0 0,0 0-71 0 0,0-1-75 0 0,0 0-78 0 0,0 0-81 0 0,-1 1-364 0 0,0 0-36 0 0,6-3-2795 0 0</inkml:trace>
  <inkml:trace contextRef="#ctx0" brushRef="#br0" timeOffset="-61338.141">10302 11726 15088 0 0,'0'0'340'0'0,"0"0"50"0"0,-2 2 25 0 0,-4 8-193 0 0,2 2-63 0 0,1 4-29 0 0,3 10 6 0 0,2 0 24 0 0,1-9 11 0 0,0-4 37 0 0,0-1 79 0 0,1 5 186 0 0,1 9 299 0 0,-2-11-359 0 0,0-1-39 0 0,-1-4-159 0 0,1 0-34 0 0,0 0-103 0 0,0 0 49 0 0,5 19 352 0 0,-5-16-302 0 0,1 1-60 0 0,-3-7-104 0 0,1 0-39 0 0,-1-1-28 0 0,0 0-35 0 0,0 0-38 0 0,-1 0-40 0 0,1 0-45 0 0,-1 1-48 0 0,0-1-50 0 0,1 0-56 0 0,-1 6-509 0 0</inkml:trace>
  <inkml:trace contextRef="#ctx0" brushRef="#br0" timeOffset="-60923.215">10112 12000 14912 0 0,'0'0'340'0'0,"0"0"-52"0"0,1 0-68 0 0,0 0-58 0 0,0 0-45 0 0,1 0-22 0 0,4 0 77 0 0,-3 0-62 0 0,27-1 127 0 0,1 1 97 0 0,69-7 993 0 0,-79 5-1078 0 0,0 0-41 0 0,1 0-50 0 0,0-1-68 0 0,0 0-81 0 0,0 0-94 0 0,20-7 75 0 0,-33 7-29 0 0,-1 0-34 0 0,3 0-60 0 0,-1 0-68 0 0,-4 0 8 0 0,-2 0 80 0 0,0 0 71 0 0,-2 0 60 0 0,-1 2 49 0 0,-1 2 39 0 0,-7 8 179 0 0,-1 3-66 0 0,-5 21 101 0 0,10-22-158 0 0,1-1 81 0 0,1-2 1 0 0,3 2-74 0 0,1 5-16 0 0,6 8 23 0 0,-6-15-78 0 0,6 4 331 0 0,3-3-67 0 0,2-3-59 0 0,2-2-54 0 0,0-4-48 0 0,0-2-41 0 0,-14 2-136 0 0,1-1 0 0 0,0 0-1 0 0,-1 0 1 0 0,1 0 0 0 0,-1 0-1 0 0,0 0 1 0 0,1-1 0 0 0,-1 1-1 0 0,2-2-24 0 0,8-9 42 0 0,-2 0-110 0 0,0-2-96 0 0,-2-1-83 0 0,-1 3 0 0 0,-1-1-38 0 0,2-6-198 0 0,0 0-44 0 0,-1 1-22 0 0,-3 8 236 0 0,-2-1 57 0 0,5-11-218 0 0,0 9 76 0 0,-5 10 366 0 0,1 1 43 0 0,-1 1 96 0 0,3 5 12 0 0,-1 3 0 0 0,-2-2-10 0 0,-1-3 26 0 0,5 10 304 0 0,0-1-79 0 0,-1-1-121 0 0,1 0-60 0 0,-1 0-62 0 0,1 0-66 0 0,7 12 115 0 0,-10-17-129 0 0,0 0 0 0 0,-1-1-1 0 0,2 1 1 0 0,-1 0 0 0 0,0-1-1 0 0,1 0 1 0 0,0 0 0 0 0,0 0-1 0 0,2 1-36 0 0,10 9 112 0 0,-1-1 19 0 0,-4-6-72 0 0,3-3-67 0 0,-5-3-44 0 0,-1-3-40 0 0,-6 2-27 0 0,-1 0 65 0 0,1-1 47 0 0,0 1 42 0 0,0-1-39 0 0,-1 1-66 0 0,0 0-52 0 0,0-1-74 0 0,0 1-36 0 0,1 0-72 0 0,-1 0-80 0 0,0-1-90 0 0,0 1 11 0 0,0 0-70 0 0,-1-1-63 0 0,1 1-56 0 0,0-1-191 0 0,0 1-54 0 0,1-1-233 0 0,0 0-622 0 0</inkml:trace>
  <inkml:trace contextRef="#ctx0" brushRef="#br0" timeOffset="-60357.101">10932 11841 12672 0 0,'0'0'289'0'0,"0"0"-133"0"0,0 0-34 0 0,1 1 39 0 0,-1 0-77 0 0,-1 3-7 0 0,1-2 2 0 0,-3 15 112 0 0,-3 21 188 0 0,6-27-231 0 0,-1 1 37 0 0,1 1 79 0 0,0 0 80 0 0,0 0 96 0 0,1 1 114 0 0,1 7 358 0 0,0-6-332 0 0,-1-3-124 0 0,1 0-34 0 0,2 8 191 0 0,-2-11-359 0 0,0 0-41 0 0,-2-6-75 0 0,2 1 139 0 0,-1-2-84 0 0,-1-2-142 0 0,1-1-36 0 0,0-1-41 0 0,1 0-48 0 0,0-3 47 0 0,-1 0-33 0 0,2-6-142 0 0,-1-4-142 0 0,0-6-245 0 0,-2 18 496 0 0,2-13-351 0 0,8-20-534 0 0,-6 23 592 0 0,1 0-80 0 0,0-1-76 0 0,-1 4 55 0 0,0-1-69 0 0,0 1-79 0 0,-1 0-89 0 0,4-4 172 0 0,-1 7 232 0 0,-1 2 100 0 0,1 1 57 0 0,-5 3 151 0 0,-1 1 63 0 0,0 0 98 0 0,1 0-8 0 0,0 0-58 0 0,6 3 12 0 0,-5-3-19 0 0,1 2 99 0 0,1 0 1 0 0,-1 0 0 0 0,0 1 0 0 0,0-1 0 0 0,0 1 0 0 0,0-1-1 0 0,-1 1 1 0 0,1 0 0 0 0,-1 0 0 0 0,2 3-176 0 0,7 13 823 0 0,-2 2-59 0 0,-3-8-328 0 0,1 0-34 0 0,8 21 329 0 0,2 20 308 0 0,-17-52-1013 0 0,1 0-89 0 0,0 1 79 0 0,0-1 68 0 0,0 1 54 0 0,1 1 106 0 0,4 5 593 0 0,-3-5-519 0 0,-1-2-112 0 0,0 0-108 0 0,-1-1 87 0 0,-1-1-8 0 0,0 0-34 0 0,1-1-43 0 0,1-2-10 0 0,0 0-48 0 0,1-1-1 0 0,-2 2 15 0 0,7-13 151 0 0,-4-2-108 0 0,-1-1-96 0 0,0 0-81 0 0,-1-1-79 0 0,1 0-61 0 0,-1 11 142 0 0,4-17-252 0 0,6-12-311 0 0,-2 16 258 0 0,-1 9 160 0 0,-1 4 70 0 0,2 0 41 0 0,-5 6 68 0 0,0 3 55 0 0,5 7 123 0 0,2 7 142 0 0,-9-10-187 0 0,-2-4-74 0 0,19 31 601 0 0,0 2-102 0 0,-2-1-86 0 0,1 1-69 0 0,-15-28-291 0 0,-1 0-1 0 0,1 0 1 0 0,1 0-1 0 0,0 0-69 0 0,7 6 70 0 0,-6-6-68 0 0,1 0-37 0 0,1-1-44 0 0,-1 0-52 0 0,0-1-22 0 0,-1 0-46 0 0,1-1-50 0 0,-1 0-54 0 0,1 0-58 0 0,0-1-63 0 0,0 0-68 0 0,0 0-72 0 0,5-1-460 0 0</inkml:trace>
  <inkml:trace contextRef="#ctx0" brushRef="#br0" timeOffset="-59111.823">11804 11803 9616 0 0,'0'0'191'0'0,"0"0"-49"0"0,0-1-40 0 0,1 0-33 0 0,0-1-5 0 0,3-3 21 0 0,1 1-73 0 0,0 1 93 0 0,-1-1 140 0 0,0 1 104 0 0,1 0 173 0 0,0 1 385 0 0,1 3 23 0 0,-2 1-368 0 0,1 0-164 0 0,0 2-89 0 0,3 3 532 0 0,0 4-58 0 0,-2 1-81 0 0,0 0-105 0 0,-2-4-258 0 0,0-1-67 0 0,1 3 201 0 0,1 0-62 0 0,-1 0-55 0 0,1 1-47 0 0,0 2 10 0 0,0-1-44 0 0,10 27 421 0 0,-12-27-507 0 0,4 4 159 0 0,-1 0-13 0 0,-3-5-166 0 0,-1-2-86 0 0,-1 0-69 0 0,-1 0 61 0 0,-3-1-17 0 0,-1-8-73 0 0,-1-3-75 0 0,-1-3-4 0 0,2-1-50 0 0,-1-4-146 0 0,2-2-58 0 0,0-13-393 0 0,2 11 321 0 0,0-2-28 0 0,2 0 82 0 0,0-1 74 0 0,2 0 62 0 0,1-3 23 0 0,1 0 58 0 0,4-3 22 0 0,8-8-21 0 0,-5 18 22 0 0,-6 10 108 0 0,-7 4 18 0 0,1-1 0 0 0,-1 1 0 0 0,1 0 0 0 0,0-1 0 0 0,-1 1 0 0 0,1 0 0 0 0,-1 0 0 0 0,1-1 0 0 0,0 1 0 0 0,-1 0 0 0 0,1 0 0 0 0,0 0 0 0 0,-1 0 0 0 0,1 0 0 0 0,-1 0 0 0 0,1 0 0 0 0,0 0 0 0 0,-1 0 0 0 0,1 0 0 0 0,0 0 0 0 0,-1 0 0 0 0,1 0 0 0 0,0 1 0 0 0,-1-1 0 0 0,1 0 0 0 0,-1 0 0 0 0,1 1 0 0 0,0-1 0 0 0,1 2 0 0 0,14 5 52 0 0,-1 3 53 0 0,5 9 129 0 0,-3 2 64 0 0,-8-6 27 0 0,-1-1 0 0 0,3 6-325 0 0,4 13 365 0 0,-4-3 127 0 0,-3-9-62 0 0,-7-16-323 0 0,-1 7 89 0 0,0-7-77 0 0,0-4 1 0 0,0-1-34 0 0,0 0-20 0 0,0 0-2 0 0,0 0 11 0 0,-2 0 71 0 0,0-1-38 0 0,-2-2 7 0 0,2 0-105 0 0,0 0-50 0 0,0-6-148 0 0,0-4-165 0 0,1 8 225 0 0,1 0 39 0 0,0 1 80 0 0,2-27-542 0 0,5-2 117 0 0,-2 18 266 0 0,1 0 37 0 0,2 2 39 0 0,1 1 40 0 0,-4 9-40 0 0,1 3 60 0 0,0 1 51 0 0,0 1 41 0 0,5 4 96 0 0,0 1 139 0 0,-10-6-264 0 0,14 11 317 0 0,1 2-106 0 0,25 30 272 0 0,-36-38-428 0 0,0-1-1 0 0,1 0 0 0 0,-1 0 1 0 0,6 2-86 0 0,9 6 402 0 0,17 7-402 0 0,-29-16 66 0 0,0-1-1 0 0,0 0 1 0 0,0-1-1 0 0,1 0 1 0 0,-1 0-1 0 0,1-1 0 0 0,-1 0 1 0 0,1 0-1 0 0,7-1-65 0 0,-8 0 62 0 0,1-1 0 0 0,0 0 0 0 0,7-2-62 0 0,16-8 52 0 0,-18 3-75 0 0,-1-2-38 0 0,-2-2-43 0 0,-3-1-50 0 0,-2-3-52 0 0,-3-2-59 0 0,-2-20-305 0 0,-3 1 97 0 0,-5 1 84 0 0,-4-1 71 0 0,3 23 156 0 0,-3 4 96 0 0,-3 2 80 0 0,0 5 68 0 0,12 3-59 0 0,0 0 1 0 0,0 0 0 0 0,0 0-1 0 0,0 0 1 0 0,0 0-1 0 0,0 0 1 0 0,0 1 0 0 0,0-1-1 0 0,0 1 1 0 0,-1 0-24 0 0,2-1 25 0 0,-1 1-1 0 0,1 0 0 0 0,-1 0 1 0 0,1 0-1 0 0,-1 0 1 0 0,1 0-1 0 0,0 0 0 0 0,0 0 1 0 0,0 0-1 0 0,0 0 1 0 0,0 1-1 0 0,0-1 0 0 0,0 0 1 0 0,0 1-1 0 0,0-1 1 0 0,0 1-1 0 0,1-1 1 0 0,-1 1-1 0 0,0-1 0 0 0,1 3-24 0 0,-2 2 87 0 0,1 1-1 0 0,0 0 0 0 0,0 0 0 0 0,1 0 0 0 0,0 0 0 0 0,0 0-86 0 0,3 25 300 0 0,-1-7-109 0 0,-1-21-142 0 0,0 1 0 0 0,0 0 0 0 0,0 0 1 0 0,0 0-1 0 0,1-1 0 0 0,0 2-49 0 0,16 27 252 0 0,-12-25-186 0 0,0 0 0 0 0,0-1 1 0 0,1 0-1 0 0,0 0 0 0 0,0-1 0 0 0,3 2-66 0 0,6 2 76 0 0,-9-7-21 0 0,0 0 1 0 0,-1 0-1 0 0,1-1 0 0 0,0 0 1 0 0,1 0-56 0 0,7 0 46 0 0,1 0-71 0 0,-1 0-98 0 0,-7-2 15 0 0,-1 1-35 0 0,-5-1 166 0 0,0 0-67 0 0,1 0-64 0 0,-1 0-63 0 0,0 0-60 0 0,0 0-58 0 0,0 0-57 0 0,1 0-54 0 0,-1 0-51 0 0,0 0-51 0 0,0-1-48 0 0,0 1-45 0 0,0 0-45 0 0,0-1-41 0 0,0 1-39 0 0,0 0-38 0 0,2-1-582 0 0,-1 1-36 0 0,7-2-2881 0 0,-10 2 4254 0 0</inkml:trace>
  <inkml:trace contextRef="#ctx0" brushRef="#br0" timeOffset="-58839.067">12979 11738 15056 0 0,'-13'1'436'0'0,"2"1"-45"0"0,1 1-57 0 0,0 1-65 0 0,1 2-75 0 0,0 0-85 0 0,0 1-96 0 0,-1 1-103 0 0,-12 13 93 0 0,8-6 85 0 0,3-1 91 0 0,5-7-42 0 0,1 0 39 0 0,-3 5 213 0 0,4-6-144 0 0,0 0 38 0 0,1 1 40 0 0,0-1 42 0 0,0 0 46 0 0,1 0 47 0 0,-4 15 86 0 0,5 1-111 0 0,5 0-104 0 0,-4-19-297 0 0,1-1 1 0 0,0 0 0 0 0,0 0-1 0 0,0 0 1 0 0,1 0 0 0 0,-1 0-1 0 0,1 2-32 0 0,10 8 170 0 0,9 4 207 0 0,-11-11-243 0 0,1 0-50 0 0,2-1-81 0 0,19 1 12 0 0,1-5-97 0 0,-1-3-87 0 0,1-3-78 0 0,-23 4 150 0 0,5-2-8 0 0,1 0-39 0 0,-6 0 13 0 0,0 0-35 0 0,-2 0-5 0 0,0-1-35 0 0,0 1-37 0 0,0-1-43 0 0,-2 1 13 0 0,0 0-35 0 0,0-1-38 0 0,0 1-39 0 0,0-1-42 0 0,-1 0-45 0 0,0 0-46 0 0,0 0-50 0 0,8-12-774 0 0</inkml:trace>
  <inkml:trace contextRef="#ctx0" brushRef="#br0" timeOffset="-58438.208">13139 11481 13448 0 0,'0'0'298'0'0,"0"0"-135"0"0,0 0-35 0 0,-1 1 40 0 0,1-1-80 0 0,-2 4-5 0 0,0-2-1 0 0,-4 5-106 0 0,0 1 68 0 0,1 1 61 0 0,0 0 54 0 0,0 3 96 0 0,2 0 57 0 0,-2 6 241 0 0,2 2 68 0 0,-1 19 667 0 0,4-13-515 0 0,1-15-497 0 0,-1-1-37 0 0,1 0-44 0 0,-1 0-50 0 0,3 17 287 0 0,0 0-102 0 0,1 0-73 0 0,9 35 258 0 0,-4-25-125 0 0,-3-16-85 0 0,1 0 77 0 0,-3-11-224 0 0,0 0 0 0 0,1 0-1 0 0,0 0 1 0 0,3 3-158 0 0,7 14 366 0 0,-11-22-300 0 0,-1-3-34 0 0,-2-2-33 0 0,0 0 0 0 0,-1 0 0 0 0,1-1 0 0 0,0 1 0 0 0,-1 0 1 0 0,1 0-1 0 0,0 0 0 0 0,-1 0 0 0 0,1-1 0 0 0,0 1 0 0 0,-1 0 0 0 0,1-1 0 0 0,-1 1 1 0 0,1 0-1 0 0,-1-1 0 0 0,1 1 0 0 0,0-1 1 0 0,3-4-9 0 0,0 0-40 0 0,3-9-151 0 0,-2-1-108 0 0,0 0-74 0 0,-1 2-50 0 0,-1 3 203 0 0,0 0-46 0 0,3-9-383 0 0,-2 4 57 0 0,8-21-866 0 0,-7 24 978 0 0,1-1 17 0 0,0 0 75 0 0,-5 11 326 0 0,1-1 7 0 0,-2 3 27 0 0,0 0 42 0 0,1 0 140 0 0,0 1-55 0 0,6 3 91 0 0,-5-3-85 0 0,0 2 0 0 0,0-1 0 0 0,-1 0 0 0 0,1 0 0 0 0,-1 0 0 0 0,1 1 0 0 0,-1-1 0 0 0,0 1 0 0 0,1 1-96 0 0,3 11 380 0 0,0 0-46 0 0,-1-3-78 0 0,0 2 22 0 0,1 0-35 0 0,1-1-37 0 0,-1-1-37 0 0,2 1-39 0 0,1-2-41 0 0,1 0-42 0 0,2 0-44 0 0,-5-6-162 0 0,1 0 56 0 0,0 0 49 0 0,0 0 43 0 0,4 1 52 0 0,-1 0 50 0 0,28 9 325 0 0,-22-11-298 0 0,-1-1-104 0 0,-1-1-113 0 0,-6-1-2 0 0,-1-1-40 0 0,0 0-45 0 0,1 0-47 0 0,-1-1-53 0 0,0 0-56 0 0,0 0-59 0 0,1 0-65 0 0,-1-1-67 0 0,0 0-73 0 0,0 0-75 0 0,0 0-81 0 0,-6 1 328 0 0,1 0-49 0 0,0 0-46 0 0,0 1-39 0 0,0-1-156 0 0,0 0-40 0 0,1-1-189 0 0,1 1-518 0 0</inkml:trace>
  <inkml:trace contextRef="#ctx0" brushRef="#br0" timeOffset="-57721.408">13702 11736 13448 0 0,'-21'-8'354'0'0,"3"6"68"0"0,-3 6 156 0 0,17-2-441 0 0,1-1 0 0 0,0 1 0 0 0,-1 0 0 0 0,1 0 0 0 0,0 0 0 0 0,0 1 0 0 0,-1 0-137 0 0,-3 3 328 0 0,1 1 0 0 0,0 0 0 0 0,0 1 0 0 0,0-1 0 0 0,0 4-328 0 0,-5 6 503 0 0,1 0-45 0 0,1-1-72 0 0,0-2-69 0 0,3-3-116 0 0,5-7-84 0 0,-1 1 0 0 0,1-1-1 0 0,0 0 1 0 0,0 1 0 0 0,1-1 0 0 0,-1 4-117 0 0,1 7 259 0 0,0-2-102 0 0,1-1-102 0 0,0-10-41 0 0,-1 0 1 0 0,0-1-1 0 0,1 1 0 0 0,-1 0 1 0 0,1 0-1 0 0,0 0 0 0 0,0-1 1 0 0,-1 1-1 0 0,2 0-14 0 0,0 3 54 0 0,0 0 39 0 0,0-2 67 0 0,0 0-67 0 0,7 3 33 0 0,-8-5-100 0 0,10 3 0 0 0,-2-7-38 0 0,-7 2 1 0 0,14-5-239 0 0,-1-3-51 0 0,10-12-417 0 0,-13 8-102 0 0,-1-1 1 0 0,8-12 819 0 0,-3 4-642 0 0,1 0 79 0 0,-4 9 253 0 0,1 1 66 0 0,-7 5 63 0 0,-6 5 161 0 0,0 1 0 0 0,0 0 0 0 0,0 0 0 0 0,0-1 1 0 0,0 1-1 0 0,0 0 0 0 0,1 0 0 0 0,-1 0 0 0 0,0 0 0 0 0,1 0 0 0 0,-1 1 0 0 0,1-1 1 0 0,-1 0 19 0 0,4 2 89 0 0,0 2 63 0 0,-1 2 91 0 0,1 5 194 0 0,-1 1 8 0 0,-3-4-188 0 0,0-2-88 0 0,0-1-58 0 0,4 43 1426 0 0,-4-34-1176 0 0,0 0-78 0 0,1-1-106 0 0,-1-6-137 0 0,0 0-38 0 0,0 2 81 0 0,1 0 78 0 0,1 7 227 0 0,-2-13-28 0 0,0-1-78 0 0,1 0-69 0 0,0-1-61 0 0,0-1-54 0 0,1 0-46 0 0,2-3-53 0 0,10-10-267 0 0,-13 12 255 0 0,0 0 45 0 0,8-14-258 0 0,0 0-34 0 0,19-27-472 0 0,-19 29 514 0 0,1 2 34 0 0,-2 2 178 0 0,-1 1-57 0 0,0 1-47 0 0,4 0-67 0 0,-10 7 146 0 0,-1 0-1 0 0,1 0 1 0 0,0 0-1 0 0,-1 1 1 0 0,1-1-1 0 0,0 1 1 0 0,0 0-1 0 0,0-1 1 0 0,0 1-1 0 0,1 0 32 0 0,-3 0 139 0 0,1 2 32 0 0,1 0-68 0 0,2 1-42 0 0,1 2-32 0 0,-2-3 18 0 0,-1 1-19 0 0,0-1 1 0 0,-1 0 0 0 0,0 1 0 0 0,1-1-1 0 0,-1 1 1 0 0,0 0 0 0 0,0-1-1 0 0,-1 1 1 0 0,1 1-29 0 0,4 9 214 0 0,5 20 475 0 0,-5-15-354 0 0,2 0-53 0 0,-5-13-197 0 0,-2 0-35 0 0,1-3-45 0 0,-1 0-1 0 0,0 0 0 0 0,0-1 1 0 0,1 1-1 0 0,-1 0 0 0 0,1 0 1 0 0,0 0-1 0 0,-1-1 0 0 0,1 1 1 0 0,0 0-1 0 0,1 0-4 0 0,-2-1 69 0 0,0-1-1 0 0,1 1-4 0 0,3 3 2 0 0,-1-3-12 0 0,1-2-33 0 0,8-5-31 0 0,-11 5 15 0 0,7-4-25 0 0,-1-1-38 0 0,5-8-151 0 0,1-5-170 0 0,3-11-339 0 0,1 0-37 0 0,-4 11 342 0 0,-12 18 383 0 0,12-13-454 0 0,-7 8 303 0 0,1 2 48 0 0,2 1 105 0 0,-9 3 28 0 0,0 0 0 0 0,1 0 0 0 0,-1-1 0 0 0,1 1 0 0 0,-1 0 0 0 0,0 0 0 0 0,1 0 0 0 0,-1 0 0 0 0,1 0 0 0 0,-1 0 0 0 0,0 0 0 0 0,1 0 0 0 0,-1 0 0 0 0,1 0 0 0 0,-1 0 0 0 0,0 0 0 0 0,1 0 0 0 0,-1 0 0 0 0,0 0 0 0 0,1 1 0 0 0,-1-1 0 0 0,1 0 0 0 0,-1 0 0 0 0,0 0 0 0 0,1 1 0 0 0,-1-1 0 0 0,0 0 0 0 0,1 0 0 0 0,-1 1 0 0 0,0-1 0 0 0,0 0 0 0 0,1 0 0 0 0,-1 1 0 0 0,0-1 0 0 0,0 0 0 0 0,0 1 0 0 0,1-1 0 0 0,-1 1 0 0 0,0-1 0 0 0,0 0 0 0 0,9 11 105 0 0,-2-1 97 0 0,0 2 59 0 0,4 16 426 0 0,-6-10-343 0 0,-1-5-188 0 0,-1-6-126 0 0,-1-1-39 0 0,4 13 132 0 0,3 6-4 0 0,-7-21-107 0 0,-1-1 1 0 0,1 1 0 0 0,0-1-1 0 0,0 0 1 0 0,0 0-1 0 0,1 0 1 0 0,-1 0-1 0 0,1 0 1 0 0,2 2-13 0 0,-4-4-111 0 0,1 1 42 0 0,2 1 34 0 0,0 0 98 0 0,4 3 207 0 0,-6-4-216 0 0,1-1-42 0 0,0 1-75 0 0,0 0-108 0 0,-1-1-75 0 0,1 1-109 0 0,-1-2 132 0 0,-1 1-34 0 0,0-1-35 0 0,1 1-37 0 0,-1-1-39 0 0,1 1-41 0 0,0 0-43 0 0,-1-1-46 0 0,1 1-46 0 0,0-1-49 0 0,-1 1-50 0 0,1-1-54 0 0,1 1-555 0 0,1 0-35 0 0,6 2-2700 0 0</inkml:trace>
  <inkml:trace contextRef="#ctx0" brushRef="#br0" timeOffset="-57181.188">14154 11544 15176 0 0,'0'-1'297'0'0,"1"-1"-83"0"0,-1 0-58 0 0,2-6 135 0 0,-2 4-56 0 0,1 2-38 0 0,-1 1 62 0 0,0-3-191 0 0,0 3 18 0 0,0 1 101 0 0,0 0 169 0 0,0 0 17 0 0,0 0-22 0 0,0 0-107 0 0,0 0-48 0 0,0 0-11 0 0,0 1-82 0 0,1 1-42 0 0,1-1-28 0 0,1 2-38 0 0,2 2-16 0 0,-4-5 65 0 0,-1 1-37 0 0,1 0-37 0 0,-1 0-36 0 0,1 0-36 0 0,-1 0-35 0 0,0 0-35 0 0,1 0-36 0 0,-1 0-34 0 0,1 0-34 0 0,-1 0-34 0 0,0 0-33 0 0,1 0-34 0 0,-1 1-33 0 0,1 0-506 0 0,-1-1 74 0 0,1 1-83 0 0,0 3-1373 0 0,1 2-1309 0 0</inkml:trace>
  <inkml:trace contextRef="#ctx0" brushRef="#br0" timeOffset="-56282.995">14584 11752 14312 0 0,'-3'-1'106'0'0,"-1"0"-76"0"0,0 0-10 0 0,3 1 32 0 0,-1-1 42 0 0,1 0 26 0 0,0 1 44 0 0,-1-1 52 0 0,0-1 59 0 0,1 2-82 0 0,-1-1-50 0 0,-1 1-44 0 0,1 0-37 0 0,-4 0-22 0 0,-5 3-129 0 0,8-2 132 0 0,-7 4-19 0 0,-5 5 80 0 0,2-2-19 0 0,5-3-58 0 0,-2 0 36 0 0,-1 1 44 0 0,-6 6 145 0 0,-22 20 425 0 0,28-22-517 0 0,1 0-56 0 0,0 1 7 0 0,-8 20 256 0 0,10-17-251 0 0,7-11-93 0 0,-1-1 1 0 0,1 1-1 0 0,0-1 1 0 0,0 1-1 0 0,0 0 1 0 0,1-1 0 0 0,-1 1-1 0 0,0 1-23 0 0,1-2 16 0 0,0 0-1 0 0,0 0 1 0 0,0 0-1 0 0,0 0 0 0 0,0 0 1 0 0,1 0-1 0 0,-1-1 1 0 0,0 1-1 0 0,1 0 1 0 0,0 0-1 0 0,-1 0 1 0 0,1 0-1 0 0,0-1 1 0 0,0 1-1 0 0,1 1-15 0 0,0 0 28 0 0,0-1-1 0 0,0 0 0 0 0,0 1 1 0 0,0-1-1 0 0,1 0 1 0 0,-1 0-1 0 0,1 0 1 0 0,0-1-1 0 0,2 3-27 0 0,19 5 215 0 0,-15-6-172 0 0,1-2-1 0 0,-1 1 1 0 0,0-1-1 0 0,8 0-42 0 0,8-1 25 0 0,-5-2-67 0 0,1 0-83 0 0,-1-1-105 0 0,-11 1 69 0 0,1 0-36 0 0,-1 0-39 0 0,-1-1-39 0 0,9-3-377 0 0,-5 0 87 0 0,0-1-51 0 0,11-8-724 0 0,7-10-624 0 0,-19 13 1148 0 0,2-1-37 0 0,-2 0 84 0 0,-6 6 444 0 0,4-7-525 0 0,-6 9 640 0 0,0 0 69 0 0,0 1 92 0 0,0-1 113 0 0,-2 4-37 0 0,0-1 37 0 0,0 0 164 0 0,-1-1 177 0 0,-3 1 350 0 0,-2 1 2 0 0,2 1-350 0 0,1 0-176 0 0,1 0-164 0 0,0 0-38 0 0,0 0-49 0 0,-1 0 594 0 0,1 1-139 0 0,-5 5-96 0 0,-2-1-70 0 0,-1 1-16 0 0,-7 1 44 0 0,-6 4 133 0 0,15-7-244 0 0,0 2 40 0 0,-1 1 109 0 0,1 1-61 0 0,-2 1 20 0 0,-7 3 54 0 0,8-5-166 0 0,0 2 56 0 0,-12 19 616 0 0,13-17-541 0 0,5-4-79 0 0,5-4-45 0 0,-3-2 6 0 0,0 0-63 0 0,1 7 201 0 0,1-6-113 0 0,-1-2-54 0 0,1 0 48 0 0,3-2-171 0 0,0 0-41 0 0,2 1-40 0 0,0-2-36 0 0,5-3-148 0 0,33-32-444 0 0,-32 26 507 0 0,0 1 40 0 0,-10 9 76 0 0,16-14-200 0 0,1 4 67 0 0,1 6 53 0 0,-18 6 109 0 0,1 0 0 0 0,-1 0 0 0 0,0 0 0 0 0,0 0 1 0 0,1 1-1 0 0,1 0 14 0 0,-3-1-27 0 0,0 1 103 0 0,12 5 97 0 0,10 5 225 0 0,6 2 112 0 0,-21-9-386 0 0,1-1-42 0 0,43 11 385 0 0,0-7-110 0 0,-32-5-193 0 0,0-2 1 0 0,1-1-165 0 0,3-1 200 0 0,-1-1 1 0 0,23-6-201 0 0,-26 2 56 0 0,-1-1-56 0 0,0-3-51 0 0,-1-2-45 0 0,-2-2-41 0 0,-2-2-35 0 0,-11 12 86 0 0,0-1 0 0 0,-1 1 0 0 0,1-1 0 0 0,-1 0 0 0 0,1-3 86 0 0,2-6-187 0 0,26-69-687 0 0,-26 66 659 0 0,-1-1-35 0 0,4-17-279 0 0,1-4 44 0 0,-1 1 103 0 0,-5 0 119 0 0,-3 19 181 0 0,-2 1 36 0 0,-1 2-34 0 0,2 1 83 0 0,0-4 86 0 0,-1 16-44 0 0,1-1-1 0 0,-1 0 0 0 0,1 1 1 0 0,-1-1-1 0 0,-1 1 1 0 0,1-1-1 0 0,-1 1 0 0 0,-1-4-44 0 0,-2-3 140 0 0,-2 0 79 0 0,-2-2 122 0 0,-6-3 252 0 0,13 15-520 0 0,0-1 0 0 0,1 1 0 0 0,-1 0 0 0 0,0 0 0 0 0,0 0 0 0 0,-1 0 0 0 0,1 0 0 0 0,0 0-73 0 0,-12-1 325 0 0,2 5-124 0 0,-1 3-86 0 0,8-3 10 0 0,1 0 1 0 0,0 0-1 0 0,0 1 1 0 0,1-1-1 0 0,-4 4-125 0 0,-4 8 267 0 0,1 1-39 0 0,1 0-43 0 0,2 2-46 0 0,0-1-53 0 0,2 0-56 0 0,3-11-6 0 0,1 1 0 0 0,-1 0 0 0 0,2 0-1 0 0,-1 3-23 0 0,0-2 16 0 0,1 0-1 0 0,-1 0 0 0 0,-1 0 0 0 0,0 0-15 0 0,-6 26 27 0 0,2 20 82 0 0,3-23-41 0 0,2-22-60 0 0,-2 18 53 0 0,1 0 68 0 0,2 0 82 0 0,3-1 94 0 0,1-3-8 0 0,0-1-55 0 0,1 0-44 0 0,1-1-51 0 0,2 0-57 0 0,-1-6-20 0 0,-5-11-58 0 0,-1 0 1 0 0,1 0-1 0 0,0 1 1 0 0,1-1-1 0 0,-1 0 1 0 0,1-1-1 0 0,0 1 1 0 0,-1 0-1 0 0,2-1 1 0 0,-1 0-1 0 0,0 1 1 0 0,1-1-1 0 0,1 1-12 0 0,8 3-67 0 0,0 0 82 0 0,-1-1 52 0 0,26 8 219 0 0,-21-9-199 0 0,-6-3-68 0 0,0 0-37 0 0,0 0-48 0 0,0-1-56 0 0,2 0-90 0 0,-1-1-94 0 0,0 1-105 0 0,0-2-117 0 0,-6 1 216 0 0,0-1-34 0 0,0 1-36 0 0,0-1-37 0 0,0 0-39 0 0,0 0-39 0 0,0 0-43 0 0,-1 0-43 0 0,-3 0 93 0 0,0 1-57 0 0,0-1-52 0 0,0 1-44 0 0,1 0-179 0 0,-1-1-44 0 0,1 1-216 0 0,1-1-589 0 0,-4 1 1665 0 0</inkml:trace>
  <inkml:trace contextRef="#ctx0" brushRef="#br0" timeOffset="-55305.545">16037 11696 12496 0 0,'0'0'281'0'0,"0"0"40"0"0,0 0 22 0 0,0 0-143 0 0,0 0-96 0 0,-1 3-1 0 0,-2 8-87 0 0,2-1 32 0 0,-1-1 84 0 0,-1 1 67 0 0,1-1 48 0 0,-6 26 763 0 0,6-24-731 0 0,2 2-82 0 0,0-3 321 0 0,0 3 17 0 0,3 19 537 0 0,1-20-612 0 0,-2-5-171 0 0,2-1 39 0 0,0 1 44 0 0,0 0 52 0 0,2-2-235 0 0,-1-3-63 0 0,1-3-50 0 0,-1-2-39 0 0,-3 1-34 0 0,0 0 0 0 0,0 0 0 0 0,0 0 0 0 0,0 0 0 0 0,-1 0 0 0 0,1 0 0 0 0,0-2-3 0 0,2-3-17 0 0,-1 0-40 0 0,4-8-150 0 0,8-31-696 0 0,-11 35 729 0 0,0 0 59 0 0,-1 0 78 0 0,2 0 99 0 0,0-4-43 0 0,0 0-35 0 0,9-32-158 0 0,1-3-23 0 0,-9 33 177 0 0,0 2 40 0 0,-2 6-108 0 0,2 0 120 0 0,2 1 96 0 0,0 1 74 0 0,2 2 107 0 0,-9 5-281 0 0,0 0 0 0 0,0 0 0 0 0,0 0 0 0 0,0 0 0 0 0,0 0 0 0 0,-1 0 0 0 0,1 0 0 0 0,0 1 0 0 0,0-1 0 0 0,0 0 1 0 0,0 0-1 0 0,0 1 0 0 0,0-1 0 0 0,-1 0 0 0 0,1 1 0 0 0,0-1 0 0 0,0 1 0 0 0,0-1 0 0 0,-1 1 0 0 0,1 0 0 0 0,0-1 0 0 0,-1 1 0 0 0,1-1 0 0 0,0 1 0 0 0,-1 0 0 0 0,1 0 0 0 0,-1-1 0 0 0,1 2-28 0 0,3 7 73 0 0,0-1 0 0 0,-1 1 0 0 0,0 0 0 0 0,0 0 0 0 0,-1 0 0 0 0,0 0 0 0 0,-1 0-1 0 0,1 9-72 0 0,1 7 201 0 0,-1-13-123 0 0,2 13 195 0 0,-2-7 137 0 0,0 0-1 0 0,-1 7-409 0 0,-2-4 209 0 0,0 35 76 0 0,1-55-210 0 0,0-1-3 0 0,0 0 5 0 0,0 0 6 0 0,0 0 12 0 0,0 0 30 0 0,-1-2-51 0 0,0-1-27 0 0,0-4 0 0 0,5-24-286 0 0,6 0 38 0 0,18-28-104 0 0,-22 47 253 0 0,7-10-9 0 0,11-11-189 0 0,-20 28 195 0 0,1 1-1 0 0,-1 0 1 0 0,1 0 0 0 0,0 0-1 0 0,2-2 56 0 0,-4 5-18 0 0,0-1 0 0 0,0 1-1 0 0,0-1 1 0 0,0 1 0 0 0,0 0-1 0 0,2 0 19 0 0,8 0-11 0 0,-3 5 50 0 0,-8-3-22 0 0,-1 0 0 0 0,0 0 1 0 0,1 1-1 0 0,-1-1 0 0 0,0 0 1 0 0,0 1-1 0 0,1-1 0 0 0,-1 1 0 0 0,0 0 1 0 0,0-1-1 0 0,0 2-17 0 0,2 5 108 0 0,0 0-1 0 0,-1 1 1 0 0,1-1 0 0 0,-2 1-1 0 0,1 1-107 0 0,1 5 147 0 0,2 10 14 0 0,3 10-3 0 0,2-2-50 0 0,-8-26-207 0 0,1-1 45 0 0,4 6 52 0 0,0-1 101 0 0,15 10 254 0 0,-15-15-278 0 0,1-1-45 0 0,2 0-77 0 0,0-1-116 0 0,-4-2 18 0 0,-1 0-46 0 0,1-1-50 0 0,0 0-54 0 0,0 0-60 0 0,0 0-63 0 0,1 0-68 0 0,-1-1-71 0 0,10 0-919 0 0,0 0-18 0 0</inkml:trace>
  <inkml:trace contextRef="#ctx0" brushRef="#br0" timeOffset="-54950.116">16854 11690 16152 0 0,'-8'-1'360'0'0,"1"1"-82"0"0,1 1-73 0 0,0 0-63 0 0,-1 2-38 0 0,1 1-57 0 0,-12 10-68 0 0,10-8 22 0 0,0 0 46 0 0,0 1 111 0 0,0 0 0 0 0,0 0 0 0 0,1 1 0 0 0,0 0 0 0 0,1 1 0 0 0,-4 4-158 0 0,-12 22 547 0 0,4-1 92 0 0,10-12-96 0 0,6 1-103 0 0,6-1-110 0 0,-3-21-308 0 0,0 1-1 0 0,0 0 0 0 0,0 0 1 0 0,0-1-1 0 0,0 1 0 0 0,0-1 0 0 0,1 1 1 0 0,-1-1-1 0 0,0 1 0 0 0,1-1-21 0 0,5 5 170 0 0,-1-2-73 0 0,-5-4-82 0 0,1 1 0 0 0,0 0 0 0 0,0 0-1 0 0,0-1 1 0 0,0 1 0 0 0,0-1 0 0 0,-1 0 0 0 0,1 1-1 0 0,2-1-14 0 0,18 0 94 0 0,-1-4-44 0 0,5-7-28 0 0,-20 8-23 0 0,-1-1 0 0 0,0 0 1 0 0,0 0-1 0 0,0 0 1 0 0,0-1-1 0 0,-1 0 1 0 0,1 0-1 0 0,-2 0 0 0 0,3-4 1 0 0,0 1 0 0 0,0-1 0 0 0,-1 0 0 0 0,-1 0 0 0 0,1-1 0 0 0,-2 1 0 0 0,1-1 0 0 0,-1 0 0 0 0,-2 6 0 0 0,0 1 0 0 0,-1-1 0 0 0,1 0 0 0 0,-1 1 0 0 0,0-1 0 0 0,0 1 0 0 0,0-1 0 0 0,0 0 0 0 0,-1 1 0 0 0,0-1 0 0 0,1 1 0 0 0,-1-1 0 0 0,0 1 0 0 0,-1-1 0 0 0,1 1 0 0 0,-1 0 0 0 0,1-1 0 0 0,-1 1 0 0 0,0 0 0 0 0,0 0 0 0 0,-3-2 0 0 0,1 0 1 0 0,0 1 0 0 0,0 0-1 0 0,-1 0 1 0 0,0 0 0 0 0,-2 0-1 0 0,1 0-17 0 0,-1 1 0 0 0,1-1 0 0 0,-1 2 0 0 0,0-1 17 0 0,-10-2-68 0 0,0 0-1 0 0,0 2 1 0 0,-5-1 68 0 0,19 4-21 0 0,0 0 1 0 0,1 0-1 0 0,-1 0 0 0 0,1 0 1 0 0,-1 0-1 0 0,0 1 0 0 0,-1 0 21 0 0,-4 1-93 0 0,1 2-64 0 0,3-2 15 0 0,1 1-41 0 0,1 1-47 0 0,0-1-53 0 0,1 1-59 0 0,2 0-65 0 0,0 1-72 0 0,2-1-77 0 0,6 5-827 0 0,0-1-51 0 0</inkml:trace>
  <inkml:trace contextRef="#ctx0" brushRef="#br0" timeOffset="-53978.002">17245 11736 14832 0 0,'0'0'332'0'0,"0"0"50"0"0,-1 0-81 0 0,1-1-82 0 0,0 0-70 0 0,0 0-56 0 0,-1 0-36 0 0,-2-3-27 0 0,1 3 16 0 0,-11 2-41 0 0,3 3 38 0 0,2 0 35 0 0,0 1 53 0 0,1-2 42 0 0,-32 20 509 0 0,-23 18 551 0 0,36-21-735 0 0,2 1-51 0 0,1 2-92 0 0,7-2-143 0 0,3 2-48 0 0,9-16-121 0 0,1 1 1 0 0,0 0 0 0 0,1 0 0 0 0,0 0 0 0 0,0 2-44 0 0,1 5 14 0 0,5-3 87 0 0,5-2 104 0 0,-8-9-155 0 0,1 0 0 0 0,0 0 0 0 0,0 0 1 0 0,0 0-1 0 0,1 0 0 0 0,-1 0 1 0 0,0-1-1 0 0,1 1-50 0 0,21 2 406 0 0,-7-4-195 0 0,-5-1-103 0 0,-1 0-85 0 0,-3 0-8 0 0,0-1 0 0 0,-1 0 0 0 0,1 0 0 0 0,-1-1 0 0 0,0 1 0 0 0,0-2 0 0 0,-1 1 0 0 0,1-1-1 0 0,2-2-13 0 0,20-23 27 0 0,-3-5-33 0 0,-4-3-41 0 0,-4-2-47 0 0,-1 0-54 0 0,-2 1-60 0 0,-13 35 180 0 0,21-61-284 0 0,-6 14-117 0 0,-3-1 0 0 0,-1-4 428 0 0,-4 0-231 0 0,-7 43 230 0 0,-1 0-1 0 0,-1 0 0 0 0,0-2 2 0 0,-3-7 26 0 0,-3-2 83 0 0,2 12-8 0 0,-2 0 38 0 0,6 12-127 0 0,-6-7 150 0 0,4 6-96 0 0,-1 1 32 0 0,3 0-97 0 0,-1 0 0 0 0,0 1 0 0 0,0-1-1 0 0,0 0 1 0 0,0 0 0 0 0,0 1 0 0 0,1-1-1 0 0,-1 1 1 0 0,0-1 0 0 0,0 1 0 0 0,1-1 0 0 0,-1 1-1 0 0,0-1 1 0 0,1 1 0 0 0,-1 0 0 0 0,0-1-1 0 0,1 1 1 0 0,-1 0 0 0 0,1 0 0 0 0,-1-1-1 0 0,1 1 1 0 0,0 0 0 0 0,-1 0 0 0 0,1 0-1 0 0,-2 2 1 0 0,-2 4-1 0 0,1 0 0 0 0,-1 1 0 0 0,1-1-1 0 0,0 1 1 0 0,1-1 0 0 0,0 1 0 0 0,0 0 0 0 0,0 6 0 0 0,-1 15 22 0 0,1 24-22 0 0,0-9 62 0 0,0-5 39 0 0,2 0 1 0 0,3 22-102 0 0,-1-38 84 0 0,2 0 0 0 0,0 1-84 0 0,0-8 83 0 0,1 0 1 0 0,0-1-1 0 0,3 4-83 0 0,-5-12 39 0 0,1-1 1 0 0,0 0-1 0 0,0 0 0 0 0,0 0 0 0 0,1 0 0 0 0,0-1 0 0 0,0 1 0 0 0,0-1 0 0 0,1-1 0 0 0,0 1 0 0 0,-1-1 0 0 0,2 0 0 0 0,-1 0 1 0 0,0-1-1 0 0,1 1 0 0 0,0-1 0 0 0,0-1 0 0 0,5 2-39 0 0,24 3 129 0 0,0-6-60 0 0,0-8-83 0 0,-30 5-15 0 0,0 0 0 0 0,0-1 0 0 0,1 0 0 0 0,1-1 29 0 0,9-9-106 0 0,-2-2-103 0 0,-2-3-77 0 0,-1-2-55 0 0,-4 5-184 0 0,-1-1 0 0 0,3-11 525 0 0,-2 4-398 0 0,-4 8 138 0 0,-1-1 34 0 0,0-1 37 0 0,-2 0 36 0 0,-1 0 39 0 0,-2 1 39 0 0,-1 0 40 0 0,-4 2 41 0 0,7 13 3 0 0,-1 0-1 0 0,1 1 0 0 0,-1-1 0 0 0,0 0 0 0 0,1 0 0 0 0,-1 0 0 0 0,0 1 0 0 0,0-1 0 0 0,1 0 1 0 0,-1 1-1 0 0,0-1 0 0 0,0 0 0 0 0,0 1 0 0 0,0-1 0 0 0,-1 1-8 0 0,1-1 4 0 0,-1 1 0 0 0,1 0 0 0 0,-1 0 0 0 0,0-1 1 0 0,1 1-1 0 0,-1 0 0 0 0,1 0 0 0 0,-1 1 0 0 0,1-1 0 0 0,-1 0 0 0 0,0 1 0 0 0,1-1 0 0 0,-1 0 0 0 0,1 1 0 0 0,-1 0-4 0 0,-14 8 48 0 0,7-2 18 0 0,3-1 22 0 0,2 0 39 0 0,-3 5 44 0 0,0 0-81 0 0,2 0-58 0 0,3-7-34 0 0,1 0 0 0 0,-1 1-1 0 0,1-1 1 0 0,0 1 0 0 0,-1 3 2 0 0,1 6 28 0 0,0 3 94 0 0,1-14-91 0 0,-1 0 0 0 0,1 0 0 0 0,0 0 1 0 0,0 0-1 0 0,0 0 0 0 0,1 0 0 0 0,-1 0 0 0 0,1-1 0 0 0,0 3-31 0 0,4 10 91 0 0,1 0 50 0 0,2 3 79 0 0,7 7 178 0 0,-12-21-321 0 0,-1-1-1 0 0,1 0 0 0 0,0 1 0 0 0,0-1 1 0 0,1 0-1 0 0,-1-1 0 0 0,0 1 0 0 0,1-1 1 0 0,3 2-77 0 0,8 3 193 0 0,3-4-35 0 0,-1-2-40 0 0,1-2-37 0 0,-5-1-41 0 0,-1-1 0 0 0,1 0 1 0 0,-1-1-1 0 0,0 0 0 0 0,5-3-40 0 0,27-15 38 0 0,-5-5-93 0 0,-12 3-37 0 0,-3-1-34 0 0,-9 7-35 0 0,-1 0 0 0 0,1-4 161 0 0,-5 7-74 0 0,12-18-185 0 0,-1 0-107 0 0,5-8-172 0 0,9-20-365 0 0,-3-2 40 0 0,-13 20 397 0 0,-6 6 187 0 0,-7 18 187 0 0,-1 0 37 0 0,2-7-18 0 0,6-26-26 0 0,-7 16 145 0 0,-4 14 58 0 0,-2 0 75 0 0,-2 0 87 0 0,-2 0 101 0 0,-1 11-4 0 0,-2 6-91 0 0,-1 5-76 0 0,-1 3-60 0 0,-5 7-4 0 0,-1 7-10 0 0,0 4-40 0 0,2 0 0 0 0,1 1 1 0 0,0 0-1 0 0,2 1 0 0 0,1 1 0 0 0,0 0 0 0 0,2 0 0 0 0,-4 25-82 0 0,5-19 105 0 0,-4 20-20 0 0,-1 25-56 0 0,6-30-2 0 0,4-15 20 0 0,1 21 116 0 0,4-23-99 0 0,3-1 94 0 0,5 5 121 0 0,-8-24-149 0 0,1 1 0 0 0,0-1 0 0 0,0 0 0 0 0,3 2-130 0 0,-3-4 104 0 0,0 0 0 0 0,1 0 0 0 0,0-1 1 0 0,0 0-1 0 0,1 1-104 0 0,22 11 280 0 0,-2-8-122 0 0,2-5-94 0 0,0-4-81 0 0,-11-2-38 0 0,-3-1-63 0 0,0-1-100 0 0,-3 0-62 0 0,0-1-110 0 0,-6 2 149 0 0,0 0-35 0 0,0 0-36 0 0,0-1-39 0 0,16-10-771 0 0</inkml:trace>
  <inkml:trace contextRef="#ctx0" brushRef="#br0" timeOffset="-53703.144">18474 11610 18343 0 0,'0'0'337'0'0,"-1"0"-66"0"0,0-1-57 0 0,0 0-46 0 0,-1 0-1 0 0,-4-3 174 0 0,4 3-162 0 0,0 0 46 0 0,1 1 89 0 0,-12 5-244 0 0,4-4-60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09:44:22.0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0 177 5552 0 0,'0'0'124'0'0,"0"0"17"0"0,0 0 11 0 0,2-1 24 0 0,3-4 75 0 0,-3 4 33 0 0,1-7 334 0 0,2-14 2225 0 0,-6 20-2346 0 0,1 2-7 0 0,0 0-16 0 0,1-1-327 0 0,0 0-1 0 0,-1-1 1 0 0,1 1-1 0 0,0 0 0 0 0,0 0 1 0 0,0-1-1 0 0,1 1 1 0 0,-1 0-1 0 0,0 0 1 0 0,0 0-1 0 0,0 1 0 0 0,1-1 1 0 0,-1 0-1 0 0,1 0 1 0 0,-1 1-1 0 0,0-1 1 0 0,1 0-1 0 0,-1 1 0 0 0,1 0 1 0 0,-1-1-1 0 0,1 1 1 0 0,0 0-147 0 0,-1 0-2 0 0,1-1 250 0 0,-2 1-6 0 0,0 0-24 0 0,0 0-88 0 0,0 0-40 0 0,0 0-8 0 0,11 20 91 0 0,12 14 182 0 0,-7-15-247 0 0,23 36 69 0 0,0-6-28 0 0,-16-12-32 0 0,0-1 33 0 0,-9-17 124 0 0,-12-17-66 0 0,-2-2 0 0 0,1 0-34 0 0,1 0-127 0 0,-1 1-1 0 0,1-1 1 0 0,0 0 0 0 0,0 1 0 0 0,-1-1 0 0 0,1 0 0 0 0,0 0 0 0 0,-1 0-1 0 0,1-1 1 0 0,0 1 0 0 0,0 0 0 0 0,-1-1 0 0 0,1 1 0 0 0,0-1 0 0 0,-1 1-1 0 0,1-1 1 0 0,-1 0 0 0 0,1 0 0 0 0,-1 0 0 0 0,1 0 0 0 0,-1 0 0 0 0,0 0-1 0 0,1 0 1 0 0,-1 0 0 0 0,0 0 0 0 0,0-1 0 0 0,0 1 0 0 0,0-1 0 0 0,0 1-1 0 0,0-1 1 0 0,0 1 0 0 0,0-1 0 0 0,-1 1 0 0 0,1-1 0 0 0,0 1 0 0 0,-1-1-1 0 0,0 0 1 0 0,1 0 0 0 0,-1 0-47 0 0,6-10 173 0 0,29-106 561 0 0,-11 21-610 0 0,-5 49-124 0 0,-13 37-16 0 0,3 2-196 0 0,-8 8-70 0 0,-1 1-66 0 0,0 0-18 0 0,0 0-148 0 0,0 0-616 0 0,6 0-2500 0 0,-5 0-1759 0 0</inkml:trace>
  <inkml:trace contextRef="#ctx0" brushRef="#br0" timeOffset="568.779">611 94 9184 0 0,'0'0'208'0'0,"0"0"33"0"0,0 0 14 0 0,7-2-77 0 0,-7 0 5140 0 0,-6 2-5198 0 0,0 1 1 0 0,1 0-1 0 0,-1 0 1 0 0,0 0 0 0 0,1 1-1 0 0,-1-1 1 0 0,1 1 0 0 0,-1 1-1 0 0,1-1 1 0 0,0 1 0 0 0,0 0-1 0 0,0 0 1 0 0,0 0 0 0 0,1 1-1 0 0,-1 0 1 0 0,1 0 0 0 0,0 0-1 0 0,0 0 1 0 0,0 1 0 0 0,0 0-121 0 0,-14 12 506 0 0,11-11-378 0 0,1 1-1 0 0,0 0 0 0 0,0 1 0 0 0,1-1 0 0 0,0 1 0 0 0,0 0 0 0 0,1 0 0 0 0,0 1 0 0 0,-3 6-127 0 0,-8 29 256 0 0,15-43-178 0 0,0-1 4 0 0,0 0-3 0 0,0 1-62 0 0,1 0 0 0 0,0 0-1 0 0,0 0 1 0 0,-1 0 0 0 0,1 0 0 0 0,0 0 0 0 0,0 0-1 0 0,0 0 1 0 0,0 0 0 0 0,0 0 0 0 0,1-1 0 0 0,-1 1-1 0 0,0 0 1 0 0,0-1 0 0 0,0 1 0 0 0,1-1 0 0 0,-1 1-1 0 0,0-1 1 0 0,0 0 0 0 0,1 0 0 0 0,-1 1-1 0 0,0-1 1 0 0,1 0 0 0 0,-1 0 0 0 0,0 0 0 0 0,1 0-1 0 0,-1 0 1 0 0,0-1 0 0 0,1 1 0 0 0,-1 0 0 0 0,0-1-1 0 0,1 1 1 0 0,-1-1 0 0 0,0 1 0 0 0,0-1 0 0 0,0 0-1 0 0,1 1 1 0 0,-1-1 0 0 0,0 0 0 0 0,0 0 0 0 0,0 0-1 0 0,0 0-16 0 0,52-54 64 0 0,-34 38-50 0 0,-12 14 55 0 0,-6 2 8 0 0,1-1-81 0 0,15 12-186 0 0,15 35 147 0 0,-6-6 96 0 0,-11-6-53 0 0,-14-32-46 0 0,0 0-1 0 0,0 1 0 0 0,0-1 0 0 0,-1 0 0 0 0,1 0 0 0 0,0 0 1 0 0,1 0-1 0 0,-1 0 0 0 0,0 0 0 0 0,0 0 0 0 0,0-1 0 0 0,1 1 1 0 0,-1 0-1 0 0,0-1 0 0 0,1 1 0 0 0,-1-1 0 0 0,0 1 0 0 0,1-1 1 0 0,-1 0-1 0 0,1 1 0 0 0,-1-1 0 0 0,0 0 0 0 0,1 0 1 0 0,-1 0-1 0 0,1 0 0 0 0,-1 0 0 0 0,1 0 0 0 0,-1-1 0 0 0,1 1 1 0 0,-1 0-1 0 0,0-1 0 0 0,1 1 0 0 0,-1-1 47 0 0,38-10-3692 0 0,-30 2 1970 0 0</inkml:trace>
  <inkml:trace contextRef="#ctx0" brushRef="#br0" timeOffset="916.288">985 18 11072 0 0,'0'0'324'0'0,"0"0"-3"0"0,0 0-156 0 0,0 0 97 0 0,0 0 67 0 0,0 0 14 0 0,-16-3 1497 0 0,-67 65 1543 0 0,46-18-2845 0 0,27-23-212 0 0,8-16-237 0 0,-1 0 1 0 0,1 0-1 0 0,0 0 0 0 0,0 0 1 0 0,0 0-1 0 0,1 1 1 0 0,-1-1-1 0 0,1 1 0 0 0,1-1 1 0 0,-1 1-1 0 0,1-1 0 0 0,0 4-89 0 0,0 7-1 0 0,0-14 108 0 0,1-1 11 0 0,29 35 649 0 0,15-24-254 0 0,8-12-302 0 0,-26-11-138 0 0,46-13-831 0 0,-29-3-4409 0 0,-36 20 3705 0 0</inkml:trace>
  <inkml:trace contextRef="#ctx0" brushRef="#br0" timeOffset="2208.33">1223 22 7936 0 0,'0'0'233'0'0,"0"0"64"0"0,0 0 122 0 0,0 0 49 0 0,-6 4 2387 0 0,-27 33 159 0 0,17 1-1147 0 0,9 17-489 0 0,13 2-478 0 0,-5-55-762 0 0,3 12 68 0 0,-3-11-156 0 0,-1 1 0 0 0,1-1-1 0 0,0 0 1 0 0,0 1 0 0 0,0-1-1 0 0,1 0 1 0 0,-1 0 0 0 0,1 0 0 0 0,0 0-1 0 0,0 0 1 0 0,0 0 0 0 0,0 0-1 0 0,0-1 1 0 0,0 1 0 0 0,1-1-1 0 0,-1 1 1 0 0,1-1 0 0 0,0 0-1 0 0,2 1-49 0 0,22-2 488 0 0,-25-1-408 0 0,0 0 0 0 0,38-10 96 0 0,7-11-176 0 0,-28 20 54 0 0,-10 1-44 0 0,2 0-10 0 0,0 0 0 0 0,-1-1 0 0 0,-3-5 0 0 0,22-20 11 0 0,-27 24 32 0 0,1-4-33 0 0,24-60 462 0 0,-7-2-1032 0 0,-20 65 491 0 0,0 0 48 0 0,0 2-22 0 0,0 3 43 0 0,-10 9 909 0 0,3 13-909 0 0,1 0 78 0 0,1-7-12 0 0,2-1-126 0 0,2 10 60 0 0,2-16 48 0 0,2 0-25 0 0,9 15 41 0 0,24-3 107 0 0,-11-13-310 0 0,-24-8-128 0 0,15 1-3502 0 0,-9-1-860 0 0,-6-1-1356 0 0</inkml:trace>
  <inkml:trace contextRef="#ctx0" brushRef="#br0" timeOffset="2763.642">1612 108 7600 0 0,'0'0'166'0'0,"0"0"29"0"0,0 0 14 0 0,0 0-25 0 0,-3 0-48 0 0,2 0 371 0 0,1 0 153 0 0,0 0 20 0 0,0 0 17 0 0,0 0 47 0 0,0 0 22 0 0,0 0 2 0 0,0 0-52 0 0,0 0-218 0 0,0 0-91 0 0,0 0-20 0 0,0 0-18 0 0,0 0-61 0 0,0 0-27 0 0,0 0-8 0 0,0 0 7 0 0,0 0 32 0 0,0 0 10 0 0,-1 10 310 0 0,-9 34 165 0 0,9-16-268 0 0,4 1-5 0 0,22-15 32 0 0,-20-14-511 0 0,0 1 0 0 0,0-1-1 0 0,0 0 1 0 0,0-1-1 0 0,0 1 1 0 0,-1-1-1 0 0,1 0 1 0 0,0 0-1 0 0,0 0 1 0 0,0-1 0 0 0,-1 1-1 0 0,1-1 1 0 0,0 0-1 0 0,1-2-44 0 0,79-68 136 0 0,-80 67-129 0 0,-1-1-1 0 0,0 1 1 0 0,0-1-1 0 0,0 0 0 0 0,-1 0 1 0 0,1 0-1 0 0,-2 0 1 0 0,1-1-1 0 0,-1 1 0 0 0,2-7-6 0 0,8-9 0 0 0,2 10-74 0 0,-12 10 31 0 0,-3 6 32 0 0,4 20 11 0 0,23 18-80 0 0,-8-18 80 0 0,13-4 12 0 0,-31-19 4 0 0,11 2-406 0 0,-7-3 19 0 0,-1 0 0 0 0,1 0 1 0 0,0 0-1 0 0,-1 0 0 0 0,1-1 1 0 0,-1 0-1 0 0,1 0 0 0 0,-1 0 0 0 0,1 0 1 0 0,-1 0-1 0 0,0 0 0 0 0,1-1 1 0 0,-1 0-1 0 0,0 0 0 0 0,0 0 1 0 0,0 0-1 0 0,0 0 0 0 0,1-2 371 0 0,-3 3-310 0 0,7-6-1216 0 0</inkml:trace>
  <inkml:trace contextRef="#ctx0" brushRef="#br0" timeOffset="3414.902">2067 0 10912 0 0,'0'0'248'0'0,"0"0"34"0"0,0 0 20 0 0,0 0-38 0 0,1 1-171 0 0,2 4 263 0 0,0 0 1 0 0,-1 0 0 0 0,1 0-1 0 0,-1 0 1 0 0,-1 0-1 0 0,1 0 1 0 0,-1 1-1 0 0,0-1 1 0 0,0 1-1 0 0,0-1 1 0 0,-1 0-1 0 0,0 1 1 0 0,0-1-1 0 0,0 1 1 0 0,-1 1-357 0 0,1-3 101 0 0,-4 80 2167 0 0,4-82-2112 0 0,0-2-11 0 0,0 0-1 0 0,0 0-12 0 0,0 0-49 0 0,0 0-12 0 0,0 0 18 0 0,0 0-1 0 0,0 0-7 0 0,0-8 66 0 0,2 1-253 0 0,0-1 1 0 0,1 1-1 0 0,0 0 0 0 0,0-1 1 0 0,0 1-1 0 0,1 1 0 0 0,0-1 1 0 0,0 0-1 0 0,1 1 0 0 0,0 0 1 0 0,0 0-1 0 0,0 0 0 0 0,1 1 1 0 0,0 0-1 0 0,0 0 0 0 0,1-1 106 0 0,9 3-257 0 0,7 13 170 0 0,20 69 806 0 0,-20-7 162 0 0,-3-116-161 0 0,18-25-1384 0 0,21 27 143 0 0,-56 41 555 0 0,1 0 0 0 0,0 0 0 0 0,0 1 1 0 0,0 0-1 0 0,0-1 0 0 0,0 1 0 0 0,0 1 0 0 0,0-1 0 0 0,0 1 0 0 0,0-1 0 0 0,0 1 1 0 0,0 0-1 0 0,0 1 0 0 0,0-1 0 0 0,0 1 0 0 0,-1-1 0 0 0,1 1 0 0 0,-1 0 0 0 0,1 1 0 0 0,-1-1 1 0 0,0 0-1 0 0,0 1 0 0 0,0 0 0 0 0,0 0 0 0 0,0 0 0 0 0,-1 0 0 0 0,3 3-34 0 0,29 64 1080 0 0,-17-17-754 0 0,-14-46-302 0 0,-3-6 40 0 0,0 0-8 0 0,4 17-34 0 0,-3-16 6 0 0,-1-2-112 0 0,0 0-16 0 0,0 0-137 0 0,0 0-594 0 0,0 0-258 0 0,2 0-51 0 0,7-4-11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8:31:59.882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  <inkml:brushProperty name="color" value="#0000FF"/>
    </inkml:brush>
    <inkml:context xml:id="ctx1">
      <inkml:inkSource xml:id="inkSrc107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09-04T08:30:28.865"/>
    </inkml:context>
    <inkml:brush xml:id="br2">
      <inkml:brushProperty name="width" value="0.05" units="cm"/>
      <inkml:brushProperty name="height" value="0.05" units="cm"/>
      <inkml:brushProperty name="color" value="#E71224"/>
      <inkml:brushProperty name="ignorePressure" value="1"/>
    </inkml:brush>
    <inkml:brush xml:id="br3">
      <inkml:brushProperty name="width" value="0.05" units="cm"/>
      <inkml:brushProperty name="height" value="0.05" units="cm"/>
      <inkml:brushProperty name="color" value="#0000FF"/>
      <inkml:brushProperty name="ignorePressure" value="1"/>
    </inkml:brush>
    <inkml:brush xml:id="br4">
      <inkml:brushProperty name="width" value="0.05" units="cm"/>
      <inkml:brushProperty name="height" value="0.05" units="cm"/>
    </inkml:brush>
    <inkml:brush xml:id="br5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15305 8968 13760 0 0,'4'-2'61'0'0,"0"-1"68"0"0,0 0 92 0 0,3-1 185 0 0,-1 0-43 0 0,-2 1-151 0 0,0 1-70 0 0,-1 0-42 0 0,0 0-59 0 0,1 0-43 0 0,-1 1-50 0 0,0 0-57 0 0,-1 0 201 0 0,-1 1 1 0 0,1-1 0 0 0,-1 1 0 0 0,0 0 0 0 0,1 0-1 0 0,-1-1 1 0 0,1 1 0 0 0,-1 0 0 0 0,1 0 0 0 0,-1 1-1 0 0,1-1 1 0 0,-1 0 0 0 0,0 0 0 0 0,1 1 0 0 0,-1-1-1 0 0,1 1 1 0 0,-1-1 0 0 0,0 1 0 0 0,1-1 0 0 0,-1 1-93 0 0,11 9 899 0 0,-2 4-68 0 0,-1 2-105 0 0,-5-7-414 0 0,-1-1-39 0 0,0 1-46 0 0,-1-1-48 0 0,1 0-54 0 0,-1-2-59 0 0,4 17 321 0 0,0 0-60 0 0,1 4 8 0 0,1 15 105 0 0,1-10-170 0 0,-6-24-195 0 0,-1 1 0 0 0,1-1 0 0 0,0 8-75 0 0,-3-11 22 0 0,5 33 148 0 0,2-13-126 0 0,-4-17-27 0 0,-2 0 1 0 0,1 0-1 0 0,0 6-17 0 0,0 2 29 0 0,1-1 32 0 0,5 3 106 0 0,-8-15-107 0 0,-3 0-36 0 0,3-4-1 0 0,-2-2-44 0 0,-5-22-263 0 0,7 22 201 0 0,-1 0-1 0 0,0 0 1 0 0,0 0 0 0 0,0-1 0 0 0,0 1 0 0 0,0 0 0 0 0,-2-2 83 0 0,-13-21-487 0 0,3 5 132 0 0,-9-11-74 0 0,-8 4 125 0 0,13 16 202 0 0,0 2 35 0 0,-2 3 38 0 0,0 2 38 0 0,16 5 0 0 0,-1 0-1 0 0,1 0 0 0 0,-1 0 0 0 0,0 0 0 0 0,1 0 1 0 0,-1 1-1 0 0,-3 0-8 0 0,-15 8 113 0 0,1 6 39 0 0,17-12-104 0 0,0 1 0 0 0,1 0 0 0 0,-1 1 0 0 0,0-1 0 0 0,1 1 0 0 0,0-1 0 0 0,-2 5-48 0 0,3-5 37 0 0,0 1 0 0 0,1-1-1 0 0,-1 1 1 0 0,1-1 0 0 0,-1 4-37 0 0,0 5 109 0 0,-1 6 95 0 0,2-7-96 0 0,2-1-59 0 0,3 1-54 0 0,0-1-78 0 0,1 4 26 0 0,0 0 53 0 0,9 12 106 0 0,-12-24-82 0 0,0 0 0 0 0,1 0 0 0 0,-1 0 0 0 0,0 0 0 0 0,1-1 0 0 0,0 1-1 0 0,0-1 1 0 0,0 0 0 0 0,0 0 0 0 0,0 0 0 0 0,0 0 0 0 0,0 0 0 0 0,1-1 0 0 0,-1 1-1 0 0,1-1 1 0 0,1 0-20 0 0,0 1 4 0 0,1-1 0 0 0,-1 0-1 0 0,1-1 1 0 0,5 1-4 0 0,24-4-47 0 0,-6-3-138 0 0,14-4 185 0 0,-22 5-63 0 0,-10 2-157 0 0,0 0 44 0 0,12-4-74 0 0,-1 1 97 0 0,30-13-134 0 0,-36 13 145 0 0,-1-1-57 0 0,3-1-139 0 0,-9 3 119 0 0,0 1-38 0 0,0-1-42 0 0,0 0-47 0 0,0 0-49 0 0,-1 0-54 0 0,1 0-58 0 0,-1-1-62 0 0,0 1-64 0 0,0-1-70 0 0,0 0-73 0 0,0 0-77 0 0,0-1-81 0 0,-1 1-84 0 0,3-3-1063 0 0,4-5-1159 0 0,-14 14 3237 0 0</inkml:trace>
  <inkml:trace contextRef="#ctx0" brushRef="#br0" timeOffset="370.663">15960 9064 9464 0 0,'0'0'212'0'0,"1"-1"-57"0"0,-1 1-48 0 0,1-2-38 0 0,1 0-14 0 0,2-4-8 0 0,-3 4-147 0 0,0 0 61 0 0,-1 0 56 0 0,1 1 52 0 0,-1-1 48 0 0,-1 1 44 0 0,1 0 39 0 0,-1 1 35 0 0,0-1 204 0 0,-1 1 62 0 0,0 0 157 0 0,-3 2 381 0 0,-1 0 165 0 0,2 0-509 0 0,1 0-226 0 0,2-1-282 0 0,-1 0-37 0 0,0 0 8 0 0,1 0-127 0 0,0-1-34 0 0,0 1-38 0 0,0-1-38 0 0,1 1-42 0 0,-1-1-43 0 0,-19 13 893 0 0,0 0-92 0 0,0 0-83 0 0,1 0-73 0 0,-5 4 12 0 0,1 0-75 0 0,-4 5 7 0 0,-11 12 113 0 0,20-18-275 0 0,4-4-25 0 0,5-3-36 0 0,2 0 12 0 0,1 1 55 0 0,2-4-116 0 0,-2 8 262 0 0,5-9-324 0 0,2 0-56 0 0,0-4-34 0 0,-1 0 0 0 0,0-1-1 0 0,1 0 0 0 0,-1 1 1 0 0,0-1-1 0 0,0 0 1 0 0,0 1-1 0 0,0-1 0 0 0,0 0 1 0 0,1 1-1 0 0,-1-1 1 0 0,0 1-1 0 0,0-1 0 0 0,0 0 1 0 0,0 1-1 0 0,0-1 1 0 0,0 1-1 0 0,0-1 0 0 0,0 0 1 0 0,-1 1-1 0 0,1-1 1 0 0,0 1-1 0 0,0-1 0 0 0,0 0 1 0 0,0 1-1 0 0,0-1 1 0 0,-1 0-1 0 0,1 1 0 0 0,0-1 0 0 0,3 4 61 0 0,11 1-8 0 0,1-5 120 0 0,0-3-49 0 0,-1-2-41 0 0,-1-3-34 0 0,7-8-21 0 0,7-9-35 0 0,-20 18 7 0 0,1-3 0 0 0,1 0 0 0 0,-1 0 0 0 0,-1-1 0 0 0,-1 3 0 0 0,0 0 0 0 0,0 0 0 0 0,1 0 0 0 0,5-4 0 0 0,0-1 0 0 0,-11 13 0 0 0,-1-1 0 0 0,1 1 0 0 0,-1-1 0 0 0,0 1 0 0 0,1 0 0 0 0,-1-1 0 0 0,1 1 0 0 0,-1 0 0 0 0,1 0 0 0 0,-1-1 0 0 0,1 1 0 0 0,-1 0 0 0 0,1 0 0 0 0,-1 0 0 0 0,1 0 0 0 0,-1 0 0 0 0,1 0 0 0 0,0-1 0 0 0,1 3 0 0 0,-1-2 0 0 0,-1 0 0 0 0,1 0 0 0 0,-1 0 0 0 0,1 0 0 0 0,-1 0 0 0 0,0 1 0 0 0,1-1 0 0 0,-1 0 0 0 0,0 0 0 0 0,1 0 0 0 0,-1 1 0 0 0,0-1 0 0 0,1 0 0 0 0,-1 0 0 0 0,0 1 0 0 0,1-1 0 0 0,-1 0 0 0 0,0 1 0 0 0,1-1 0 0 0,-1 0 0 0 0,0 1 0 0 0,0-1 0 0 0,0 0 0 0 0,1 1 0 0 0,-1-1 0 0 0,0 1 0 0 0,0-1 0 0 0,0 0 0 0 0,0 1 0 0 0,0-1 0 0 0,0 1 0 0 0,0-1 0 0 0,0 0 0 0 0,0 1 0 0 0,0-1 0 0 0,5 15 202 0 0,0 0-37 0 0,3 8 31 0 0,-6-17-135 0 0,0 0 1 0 0,0 0-1 0 0,1-1 1 0 0,3 4-62 0 0,-5-6 27 0 0,1-1 1 0 0,-1 0 0 0 0,1 0 0 0 0,0 0-1 0 0,0 0 1 0 0,0 0 0 0 0,1 0-1 0 0,-1 0 1 0 0,0-1 0 0 0,3 2-28 0 0,-2-2 35 0 0,-1 0 1 0 0,1 0 0 0 0,0 0 0 0 0,0 0 0 0 0,-1 0-1 0 0,1-1 1 0 0,2 1-36 0 0,4-1-66 0 0,11 0-27 0 0,-8-1-35 0 0,-4 0-2 0 0,-1-1-58 0 0,-1 0-72 0 0,1 0-85 0 0,-1 1-17 0 0,-1-2-76 0 0,1 1-83 0 0,-1-1-91 0 0,0 1-99 0 0,0-2-106 0 0,-1 1-114 0 0,0 0-121 0 0,-3 2 568 0 0,0 0-53 0 0,1 0-46 0 0,-1 0-41 0 0,0-1-171 0 0,0 1-40 0 0,1-1-207 0 0,0 0-563 0 0</inkml:trace>
  <inkml:trace contextRef="#ctx0" brushRef="#br0" timeOffset="-17676.434">21588 5201 12264 0 0,'0'-3'177'0'0,"0"0"-60"0"0,-1-2-17 0 0,0-5 1 0 0,1 6-10 0 0,0 1 70 0 0,0-1 63 0 0,0 1 93 0 0,0-1 110 0 0,0 2-167 0 0,0 0 33 0 0,0-1 88 0 0,0 1 51 0 0,0-1 53 0 0,0 0 58 0 0,1 8-328 0 0,-1-1-65 0 0,2 3-19 0 0,1 0-78 0 0,1 6-20 0 0,-3-5 35 0 0,1 59 668 0 0,-4-34-414 0 0,0 0-44 0 0,0 11 5 0 0,1 0-110 0 0,1-16-59 0 0,1 49 96 0 0,0-43-90 0 0,0 1 81 0 0,-1-17-59 0 0,0 0 34 0 0,2-18-64 0 0,1-2-56 0 0,7-4-5 0 0,12-15-11 0 0,4-3-10 0 0,-8 6-39 0 0,-4 4-28 0 0,-1-2-33 0 0,-1 2-6 0 0,1-1-1 0 0,1 2 0 0 0,0 0 1 0 0,1 0-1 0 0,6-3 77 0 0,-8 7-85 0 0,1 1 1 0 0,0 0 0 0 0,0 1-1 0 0,1 0 85 0 0,-11 6-7 0 0,-1-1 0 0 0,1 1 0 0 0,0 0 0 0 0,0 0 0 0 0,0 1 0 0 0,0-1 0 0 0,0 1 1 0 0,0-1-1 0 0,0 1 0 0 0,0 1 0 0 0,1-1 7 0 0,-4 0-3 0 0,1 1 0 0 0,0-1 1 0 0,-1 1-1 0 0,1-1 0 0 0,0 1 0 0 0,-1-1 1 0 0,1 1-1 0 0,-1 0 0 0 0,1 0 1 0 0,-1 0-1 0 0,1 0 0 0 0,-1 0 1 0 0,0 0-1 0 0,1 0 0 0 0,-1 0 0 0 0,0 1 1 0 0,0-1-1 0 0,0 0 0 0 0,0 1 1 0 0,0-1-1 0 0,0 1 0 0 0,0-1 1 0 0,0 1-1 0 0,-1 0 0 0 0,1-1 0 0 0,-1 2 3 0 0,2 0 23 0 0,-1 1 0 0 0,-1 0 0 0 0,1 0-1 0 0,-1 0 1 0 0,1 0 0 0 0,-1 0 0 0 0,0 0-1 0 0,-1 0 1 0 0,1 0 0 0 0,-1 0 0 0 0,1 0-1 0 0,-1-1 1 0 0,0 1 0 0 0,-1 0 0 0 0,1 0-1 0 0,-2 2-22 0 0,0-1 37 0 0,0 0-1 0 0,-1 0 0 0 0,1 0 1 0 0,-1 0-1 0 0,0-1 1 0 0,-1 1-1 0 0,1-1 0 0 0,-1 0 1 0 0,0 0-1 0 0,-1 1-36 0 0,-5 1 76 0 0,0 1 0 0 0,0-1 0 0 0,0-1 0 0 0,-13 4-76 0 0,-10 2 110 0 0,2-5-37 0 0,-15-1 24 0 0,22-4-17 0 0,23-2-32 0 0,2 1-47 0 0,0 0-1 0 0,0 0 0 0 0,0 0 0 0 0,-1 0 1 0 0,1 0-1 0 0,0 0 0 0 0,0 0 0 0 0,0 0 0 0 0,0 0 1 0 0,0 0-1 0 0,0 0 0 0 0,0 0 0 0 0,0 0 1 0 0,0 0-1 0 0,0 0 0 0 0,-1-1 0 0 0,1 1 0 0 0,0 0 1 0 0,0 0-1 0 0,0 0 0 0 0,0 0 0 0 0,0 0 1 0 0,0 0-1 0 0,0 0 0 0 0,0 0 0 0 0,0 0 0 0 0,0-1 1 0 0,0 1-1 0 0,0 0 0 0 0,0 0 0 0 0,0 0 1 0 0,0 0-1 0 0,0 0 0 0 0,0 0 0 0 0,0 0 0 0 0,0 0 1 0 0,0-1-1 0 0,0 1 0 0 0,0 0 0 0 0,0 0 1 0 0,0 0-1 0 0,0 0 0 0 0,0 0 0 0 0,0 0 0 0 0,0 0 1 0 0,0 0-1 0 0,1-1 0 0 0,4-4 3 0 0,7-4-19 0 0,18 1-195 0 0,1 3 53 0 0,33 0-49 0 0,-15 2 99 0 0,-14 1 50 0 0,12 2 58 0 0,14 0-74 0 0,-21-4 56 0 0,-38 4 18 0 0,14-2 0 0 0,1 0 0 0 0,-1-2 0 0 0,0 0 0 0 0,0-1 0 0 0,9-4 0 0 0,-14 5 0 0 0,-2-1 0 0 0,1 0 0 0 0,0 0 0 0 0,-1-1 0 0 0,0-1 0 0 0,-1 1 0 0 0,1-1 0 0 0,-1-1 0 0 0,-1 0 0 0 0,1 0 0 0 0,5-9 0 0 0,-4 6 0 0 0,-7 8 0 0 0,0 1 0 0 0,0-1 0 0 0,1 0 0 0 0,-2 0 0 0 0,1-1 0 0 0,0 1 0 0 0,-1 0 0 0 0,1 0 0 0 0,-1-1 0 0 0,-1-1 16 0 0,0 4 62 0 0,0 1 3 0 0,0 0 15 0 0,-5 4-59 0 0,0 1-36 0 0,0 0 0 0 0,1 1 0 0 0,0 0-1 0 0,0 0 1 0 0,1 0 0 0 0,-1 0 0 0 0,1 0-1 0 0,0 1 1 0 0,1 0 0 0 0,0-1 0 0 0,0 1-1 0 0,0 0 1 0 0,1 0 0 0 0,0 0 0 0 0,1 0-1 0 0,-1 0 0 0 0,1 6 5 0 0,-1-7-4 0 0,1 0-1 0 0,0 0 1 0 0,0 0 0 0 0,1 0-1 0 0,1 6 0 0 0,-2-10 6 0 0,1-1-1 0 0,-1 0 1 0 0,0 0 0 0 0,1 0-1 0 0,-1 0 1 0 0,1 0-1 0 0,0 0 1 0 0,-1 0-1 0 0,1 0 1 0 0,0 0-1 0 0,0 0 1 0 0,-1 0-1 0 0,2 1-5 0 0,-1-2 11 0 0,0 1-1 0 0,0-1 0 0 0,0 1 0 0 0,0-1 0 0 0,0 1 1 0 0,0-1-1 0 0,0 0 0 0 0,0 0 0 0 0,1 1 0 0 0,-1-1 1 0 0,0 0-1 0 0,0 0 0 0 0,0 0 0 0 0,0 0 0 0 0,0 0 1 0 0,0 0-1 0 0,1-1-10 0 0,17-3 159 0 0,1-3-44 0 0,18-15 13 0 0,-10 1-94 0 0,11-12-34 0 0,-12 8-84 0 0,22-19-31 0 0,-42 39 97 0 0,-1 0 1 0 0,1 0-1 0 0,0 1 0 0 0,1 0 0 0 0,-1 1 0 0 0,7-3 18 0 0,-12 6-4 0 0,-1-1 0 0 0,1 0 0 0 0,0 1-1 0 0,0-1 1 0 0,0 1 0 0 0,0 0 0 0 0,0 0-1 0 0,0 0 1 0 0,0 0 0 0 0,0 0-1 0 0,0 0 1 0 0,0 0 0 0 0,0 0 0 0 0,0 1-1 0 0,0-1 1 0 0,0 1 0 0 0,-1 0 0 0 0,1-1-1 0 0,0 1 1 0 0,0 0 0 0 0,-1 0 0 0 0,1 0-1 0 0,0 0 1 0 0,-1 0 0 0 0,2 1 4 0 0,-1 2-4 0 0,1-1 0 0 0,0 1 1 0 0,-1-1-1 0 0,0 1 0 0 0,0 0 0 0 0,0-1 0 0 0,0 1 1 0 0,-1 0-1 0 0,1 0 0 0 0,-1 0 0 0 0,0 4 4 0 0,14 67-97 0 0,-9-29 63 0 0,-2 23 34 0 0,-4 47-10 0 0,-4-38-45 0 0,3-48 66 0 0,0 1 121 0 0,-2 0 108 0 0,-4-1 91 0 0,-5-1 77 0 0,1-15-120 0 0,-4-4-42 0 0,-2-2-38 0 0,-1-2-32 0 0,-21-1 93 0 0,4-5-78 0 0,27-1-381 0 0,0 1 59 0 0,0-1 54 0 0,0 0 47 0 0,-6 0 68 0 0,1-1 84 0 0,-30-6 494 0 0,24 4-437 0 0,10 2-149 0 0,0 0-55 0 0,0-1-66 0 0,-1 1-79 0 0,2 0-56 0 0,0 0-79 0 0,0-1-86 0 0,-1 1-95 0 0,1 0-102 0 0,0-1-110 0 0,0 1-118 0 0,-1-1-126 0 0,5 2 402 0 0,0 0-37 0 0,0 0-39 0 0,-1 0-39 0 0,-1-1-664 0 0,-1 0-36 0 0,-12-3-2837 0 0</inkml:trace>
  <inkml:trace contextRef="#ctx0" brushRef="#br0" timeOffset="-16811.734">14903 7117 15320 0 0,'0'0'348'0'0,"0"0"49"0"0,0 0 20 0 0,0 0-173 0 0,0 0-116 0 0,0 0-25 0 0,-1 0-59 0 0,-6-1-60 0 0,4 0 62 0 0,2 1 31 0 0,0 1 52 0 0,-5 1 163 0 0,-11 5 208 0 0,12 0-235 0 0,-3 5 41 0 0,1-1-43 0 0,-8 11 121 0 0,5 4-96 0 0,-1-4-75 0 0,10-20-193 0 0,0 0 0 0 0,-1 0 0 0 0,1 0 0 0 0,0 0 0 0 0,0 0 0 0 0,1 0 0 0 0,-1 0 0 0 0,0 1 0 0 0,1-1 0 0 0,-1 0 0 0 0,1 0 0 0 0,0 1 0 0 0,0-1-1 0 0,0 0 1 0 0,0 2-20 0 0,0 17 188 0 0,0-19-175 0 0,-1-1-1 0 0,1 1 1 0 0,0-1 0 0 0,0 1 0 0 0,0 0 0 0 0,0-1-1 0 0,0 1 1 0 0,0-1 0 0 0,1 1 0 0 0,-1-1 0 0 0,0 1-1 0 0,1-1 1 0 0,-1 1 0 0 0,1-1 0 0 0,0 0-1 0 0,-1 1 1 0 0,1-1 0 0 0,0 0 0 0 0,0 1 0 0 0,0-1-1 0 0,0 0 1 0 0,0 0 0 0 0,0 0 0 0 0,0 0 0 0 0,0 0-1 0 0,2 1-12 0 0,-2-1 27 0 0,1 0-1 0 0,-1 0 1 0 0,1 0-1 0 0,0 0 0 0 0,0 0 1 0 0,-1 0-1 0 0,1-1 1 0 0,0 1-1 0 0,0-1 0 0 0,0 1 1 0 0,0-1-1 0 0,1 0-26 0 0,0 0 29 0 0,-1 0-1 0 0,1 0 1 0 0,-1 0-1 0 0,0-1 1 0 0,1 1-1 0 0,-1-1 1 0 0,0 1-1 0 0,1-1 1 0 0,0-1-29 0 0,20-11 168 0 0,-12 4-127 0 0,-1 1-32 0 0,5-12 66 0 0,1-1-82 0 0,-11 17-10 0 0,0-1 0 0 0,-1 0 0 0 0,1-1 0 0 0,-1 1 0 0 0,0-1-1 0 0,0 0 1 0 0,1-4 17 0 0,-2 5-9 0 0,1-1-1 0 0,-1 1 0 0 0,1 0 0 0 0,0 1 1 0 0,0-1-1 0 0,1 1 0 0 0,0 0 0 0 0,1-2 10 0 0,15-14 2 0 0,-18 18-2 0 0,0 0 0 0 0,-1 0 0 0 0,1 0 0 0 0,0 1 0 0 0,0-1 0 0 0,0 0 0 0 0,0 1 0 0 0,0 0 0 0 0,0 0 0 0 0,0 0 0 0 0,3 0 0 0 0,-2-1 4 0 0,-1 2 0 0 0,1-1-1 0 0,0 0 1 0 0,-1 1-1 0 0,1 0 1 0 0,2 0-4 0 0,6 4 56 0 0,-9-2-48 0 0,0 0 44 0 0,-1 1 0 0 0,1 0 0 0 0,-1 0 0 0 0,0 0 0 0 0,0 0 0 0 0,0 0 0 0 0,0 1 0 0 0,-1-1 0 0 0,1 1 0 0 0,-1-1 0 0 0,1 3-52 0 0,1 16 284 0 0,2-8-131 0 0,-1-2-62 0 0,2 0-42 0 0,-2-1-49 0 0,-2-8 5 0 0,-1 0 1 0 0,0 0-1 0 0,1 0 0 0 0,0-1 1 0 0,0 1-1 0 0,0 0 0 0 0,0-1 1 0 0,0 0-1 0 0,0 1 0 0 0,2 0-5 0 0,7 8-12 0 0,-4-3-43 0 0,4-3-74 0 0,-4-3-220 0 0,-1-1-44 0 0,1-1-49 0 0,-1-1-51 0 0,1 0-56 0 0,-1-1-58 0 0,0 0-62 0 0,-1 0-66 0 0,7-3-1039 0 0</inkml:trace>
  <inkml:trace contextRef="#ctx0" brushRef="#br0" timeOffset="-12226.511">14002 6268 12960 0 0,'0'0'297'0'0,"0"0"39"0"0,1 0-32 0 0,0 0-89 0 0,0 0-76 0 0,1 0-60 0 0,1-1-43 0 0,5 0-61 0 0,-6 1 60 0 0,0-1-22 0 0,-1 0 38 0 0,-1 1 53 0 0,0 0 121 0 0,0 0 207 0 0,0 0 16 0 0,0 0 8 0 0,0 0 6 0 0,0 0-243 0 0,0 0-49 0 0,0 0-41 0 0,0 0-35 0 0,-1 0 20 0 0,-2 2-17 0 0,1-1 8 0 0,-11 5 263 0 0,0-1-81 0 0,0 0-68 0 0,0 0-61 0 0,0-1-54 0 0,1 0-36 0 0,-10 2-10 0 0,-28 5-5 0 0,34-8-3 0 0,1 0 40 0 0,-1-1-28 0 0,-1 0-1 0 0,1-1 1 0 0,-2 0-62 0 0,-17-1 116 0 0,35 0-113 0 0,6-1 158 0 0,4-2-54 0 0,5-1-6 0 0,244-36 216 0 0,-147 27-122 0 0,-89 10-133 0 0,8 0 8 0 0,-10 1 31 0 0,-3 1 53 0 0,0 1 91 0 0,-15 0 15 0 0,-2 1-90 0 0,-2 0-69 0 0,-2 1-48 0 0,-7 1 4 0 0,7-2 6 0 0,-37 9 274 0 0,0-1-93 0 0,0-1-77 0 0,-1 0-63 0 0,-8 2-40 0 0,-88 10-30 0 0,79-15 20 0 0,-13 1 114 0 0,30-2-48 0 0,0-1 34 0 0,0-2 49 0 0,0-2 64 0 0,33 0-232 0 0,-3-2 143 0 0,8-1-16 0 0,5 2-107 0 0,2-2-33 0 0,17-8 67 0 0,2 3-36 0 0,27-6-26 0 0,-5 7-116 0 0,14 1 89 0 0,-5 0-12 0 0,26-5-49 0 0,110-8 50 0 0,-182 20 1 0 0,3-1-2 0 0,-1 0-1 0 0,1 1 1 0 0,-1 0-1 0 0,9 2 13 0 0,-14 0 11 0 0,-6 0 40 0 0,-7 2-34 0 0,-73 26 201 0 0,40-16-154 0 0,-1-1-37 0 0,-6 3-50 0 0,0 0-68 0 0,40-14-141 0 0,0 1 98 0 0,-6 2-37 0 0,8-3 63 0 0,0 0-82 0 0,-1 1-106 0 0,1-1-57 0 0,1 0-118 0 0,2 0 185 0 0,0-1-37 0 0,0 0-40 0 0,1 0-42 0 0,0 0-117 0 0,0 0-73 0 0,0 0-65 0 0,0 0-58 0 0,0 1-207 0 0,-1-1-56 0 0,1 1-252 0 0,-2 0-676 0 0,4-2 1903 0 0</inkml:trace>
  <inkml:trace contextRef="#ctx0" brushRef="#br0" timeOffset="-11273.66">14014 8620 10736 0 0,'-1'1'241'0'0,"-7"2"100"0"0,0-1-95 0 0,-1 1-79 0 0,1-1-65 0 0,-7 1-36 0 0,-18 3-48 0 0,21-4 50 0 0,-1-1 102 0 0,6 0-35 0 0,1-1 41 0 0,-3 1 53 0 0,2-1 6 0 0,0 1 98 0 0,4 0-119 0 0,0-1 39 0 0,0 1 43 0 0,0 1 48 0 0,2-2 350 0 0,1 0-290 0 0,0 0-175 0 0,0 0-53 0 0,0 0 20 0 0,0 0 67 0 0,0 0-134 0 0,1 0-34 0 0,1-1 15 0 0,7-1-37 0 0,-9 2-35 0 0,21-4 134 0 0,0 2-81 0 0,-7 0-23 0 0,0 0-1 0 0,10-4-67 0 0,6-1 93 0 0,43-6-71 0 0,-49 9 20 0 0,-1 1 61 0 0,0-2 85 0 0,0 0 111 0 0,-17 3-100 0 0,5 1 391 0 0,-7 1-432 0 0,-3 0 192 0 0,-1 0 40 0 0,-2 0 8 0 0,-10 1 13 0 0,-1 2-77 0 0,0 0-60 0 0,-1 1-41 0 0,-7 2 91 0 0,-3 0-88 0 0,0 0-82 0 0,4-1-78 0 0,0 0-33 0 0,-74 15 13 0 0,65-15 15 0 0,1-2 77 0 0,12-2-46 0 0,-31 4-36 0 0,29-3 37 0 0,11-2-12 0 0,1 1 38 0 0,1 0 44 0 0,2 0 50 0 0,25-6-75 0 0,1 0-65 0 0,0 2-73 0 0,13-2-31 0 0,16-5-54 0 0,20-2 3 0 0,52-3 8 0 0,20 5 64 0 0,-106 8-2 0 0,-3 0 10 0 0,-3 1 73 0 0,-36 1 149 0 0,-1 1-69 0 0,-1 1-54 0 0,1-1-37 0 0,-14 3 83 0 0,-119 16-119 0 0,32-4-26 0 0,35-7-92 0 0,12-3-79 0 0,0-1-112 0 0,52-4 13 0 0,1-1 89 0 0,-1 1 76 0 0,0-1 64 0 0,1 1 49 0 0,-1-1 38 0 0,-15 1 227 0 0,12 0-184 0 0,1 0-62 0 0,-1-1-100 0 0,4 1-35 0 0,0-1-56 0 0,1 0-62 0 0,-1 1-71 0 0,0-1-106 0 0,0 0-98 0 0,0 1-107 0 0,0-1-117 0 0,0 0-125 0 0,3 0 371 0 0,0 1-34 0 0,0-1-37 0 0,0 0-36 0 0,0 0-39 0 0,0 0-39 0 0,-1 0-689 0 0,-1 0-37 0 0,-8 1-2892 0 0</inkml:trace>
  <inkml:trace contextRef="#ctx0" brushRef="#br0" timeOffset="-14300.738">18592 6565 15344 0 0,'0'0'348'0'0,"0"0"-77"0"0,-1-1-99 0 0,1 1-87 0 0,0-1-39 0 0,-2 0 20 0 0,2 0 12 0 0,-1 0 92 0 0,1 1-37 0 0,0-1 39 0 0,0-4-224 0 0,-2 0 72 0 0,-1 1 61 0 0,-1 1 52 0 0,-3 0 165 0 0,-7 0 272 0 0,-5 4 146 0 0,8 1-322 0 0,2 0-173 0 0,6-1-159 0 0,0 1-40 0 0,-9 3 266 0 0,1 0-1 0 0,0 1 1 0 0,-2 2-288 0 0,-14 13 488 0 0,7 0-176 0 0,11-9-199 0 0,1 1-32 0 0,-14 33 188 0 0,6 3-104 0 0,8 1-82 0 0,7 2-60 0 0,4-13 38 0 0,1 0-1 0 0,3-1 1 0 0,9 31-61 0 0,8 8 25 0 0,-15-51 15 0 0,-1-4-5 0 0,-2-7-61 0 0,-2-3-51 0 0,0 0-66 0 0,-2-7-35 0 0,0 7-73 0 0,-2-7 83 0 0,0-2 9 0 0,0 0-52 0 0,-1-1-64 0 0,0 1-74 0 0,-1-1-85 0 0,1 0-94 0 0,-1-1-106 0 0,-1 1-115 0 0,-5-1-890 0 0</inkml:trace>
  <inkml:trace contextRef="#ctx0" brushRef="#br0" timeOffset="-13727.798">18195 6979 14336 0 0,'0'-1'204'0'0,"0"1"-35"0"0,-2-2 86 0 0,-4-7 297 0 0,5 7-387 0 0,0 1 52 0 0,1 1-214 0 0,0-1-1 0 0,1 0 0 0 0,-1 1 1 0 0,0-1-1 0 0,0 1 1 0 0,0-1-1 0 0,0 1 0 0 0,0-1 1 0 0,0 1-1 0 0,1 0 1 0 0,-1-1-1 0 0,0 1 0 0 0,0-1 1 0 0,1 1-1 0 0,-1-1 1 0 0,0 1-1 0 0,1 0 0 0 0,-1-1-2 0 0,7-3 133 0 0,-5 3-25 0 0,5-4 258 0 0,1 1-93 0 0,1 0-79 0 0,0 2-63 0 0,8-1-15 0 0,6 0-41 0 0,-15 2-37 0 0,35-4 23 0 0,136-20 31 0 0,-120 14 24 0 0,-30 4-16 0 0,0-1 35 0 0,-9 3-52 0 0,0-1-68 0 0,45-12-161 0 0,-38 10 130 0 0,-8 5 25 0 0,-11 3 82 0 0,-7 0 25 0 0,-1 0 4 0 0,0 0 12 0 0,0 0 23 0 0,0 1-66 0 0,0 0-41 0 0,0 3-3 0 0,0-2 0 0 0,-4 7 189 0 0,-1 1-58 0 0,-9 9 56 0 0,1-1-60 0 0,-2 4-42 0 0,0 0-39 0 0,-17 26 78 0 0,17-14 1 0 0,14-28-159 0 0,1-4 48 0 0,0-2 31 0 0,0-3 33 0 0,2 0-41 0 0,1-2-18 0 0,1 0-46 0 0,5-6-5 0 0,0-5 42 0 0,8-6-48 0 0,-1 1-25 0 0,-2 2-52 0 0,0 1-1 0 0,0 1 1 0 0,2 0-1 0 0,8-5 71 0 0,-18 16-17 0 0,0 0-1 0 0,1 1 1 0 0,0 0 0 0 0,0 1 0 0 0,1 0-1 0 0,-1 0 1 0 0,1 0 0 0 0,0 1 0 0 0,0 0-1 0 0,0 0 1 0 0,0 1 0 0 0,0 0 0 0 0,6 0 17 0 0,-10 2-5 0 0,1 0 1 0 0,0 0-1 0 0,-1 0 1 0 0,1 1-1 0 0,0 0 1 0 0,-1 0-1 0 0,1 0 1 0 0,-1 0-1 0 0,1 1 1 0 0,-1 0-1 0 0,0 0 1 0 0,0 0-1 0 0,1 0 5 0 0,1 2 2 0 0,0 0 0 0 0,-1 1-1 0 0,1-1 1 0 0,-1 1 0 0 0,0 0 0 0 0,0 1-1 0 0,-1-1 1 0 0,2 4-2 0 0,13 21 71 0 0,-5 2 61 0 0,-5 1 77 0 0,-4-2 90 0 0,-6-8-40 0 0,0-9-46 0 0,1-13-134 0 0,0-1-14 0 0,-9-1 114 0 0,1-1-32 0 0,-3-8 56 0 0,4-3-102 0 0,3-4-80 0 0,4-13-104 0 0,6-10-145 0 0,-4 33-48 0 0,0-1 77 0 0,0 1 67 0 0,1-1 55 0 0,1-6 42 0 0,5-10 120 0 0,-5 14-73 0 0,0-1-59 0 0,1 1-89 0 0,-2 4-1 0 0,0 0-49 0 0,0 0-57 0 0,0 1-62 0 0,1-2-99 0 0,-1 1-87 0 0,1 0-96 0 0,0 0-103 0 0,0 0-112 0 0,0 0-120 0 0,-2 3 413 0 0,0 0-32 0 0,0 1-34 0 0,0-1-35 0 0,4-5-1719 0 0,3-5-1314 0 0</inkml:trace>
  <inkml:trace contextRef="#ctx0" brushRef="#br0" timeOffset="-13240.655">19451 6522 12776 0 0,'0'0'374'0'0,"0"0"-132"0"0,0 0-110 0 0,-1 1 62 0 0,0-1-70 0 0,0 1-54 0 0,-3 3 35 0 0,2-2-34 0 0,-9 11 576 0 0,-6 4 389 0 0,7-7-428 0 0,0 1-74 0 0,3-3-239 0 0,1 0-64 0 0,1-1-31 0 0,-10 14 308 0 0,1 0-108 0 0,1 0-88 0 0,1 1-67 0 0,0 6-9 0 0,9-20-166 0 0,1 0 0 0 0,0 1 1 0 0,0-1-1 0 0,1 1 1 0 0,0 0-1 0 0,0 0 1 0 0,1 0-71 0 0,0-5 55 0 0,0 1 1 0 0,0-1-1 0 0,0 0 1 0 0,1 0-1 0 0,0 0 1 0 0,0 1-1 0 0,0-1 1 0 0,0 0-1 0 0,1-1 1 0 0,0 1-1 0 0,0 0 1 0 0,0 0-56 0 0,0-1 44 0 0,0 0 1 0 0,1 0-1 0 0,-1 0 1 0 0,1-1-1 0 0,-1 1 0 0 0,1-1 1 0 0,0 0-1 0 0,0 0 1 0 0,0 0-1 0 0,0 0 0 0 0,0 0 1 0 0,1-1-1 0 0,-1 1 1 0 0,1-1-45 0 0,6 3 84 0 0,0-2 0 0 0,0 1 0 0 0,0-1 1 0 0,2 0-85 0 0,-1-1 74 0 0,0 0 1 0 0,1-1 0 0 0,5-1-75 0 0,-3 0 67 0 0,0-1 0 0 0,10-2-67 0 0,26-12 66 0 0,-8-3-56 0 0,-1-1 0 0 0,0-2 0 0 0,22-18-10 0 0,-56 36 7 0 0,14-10-9 0 0,-1-1-1 0 0,-1-1 0 0 0,1-1 3 0 0,10-12-72 0 0,-17 12 60 0 0,-9 10-17 0 0,-5 7 97 0 0,0 0-32 0 0,-9 0-16 0 0,-17 9 24 0 0,20-5-38 0 0,0 0 0 0 0,0 0 0 0 0,0 1 0 0 0,-2 3-6 0 0,-26 24 33 0 0,15-11 27 0 0,4-4 28 0 0,-7 12 124 0 0,20-23-136 0 0,-1 0-1 0 0,1 0 1 0 0,0 1-1 0 0,-1 4-75 0 0,0 7 194 0 0,3 0 34 0 0,5 0 37 0 0,4-1 42 0 0,-6-15-258 0 0,-1 0-1 0 0,1 1 0 0 0,0-1 0 0 0,0 0 1 0 0,1-1-1 0 0,-1 1 0 0 0,0 0 0 0 0,2 0-48 0 0,23 11 340 0 0,2-5-65 0 0,-2-3-81 0 0,-22-4-167 0 0,27 4 394 0 0,28 1-421 0 0,-30-5 91 0 0,1-1-50 0 0,-6-1-57 0 0,1 0-56 0 0,-1-1-64 0 0,1-1-73 0 0,-22 3 243 0 0,0 0-72 0 0,0-1-75 0 0,-1 1-82 0 0,1 0-87 0 0,0 0-92 0 0,0 0-97 0 0,0-1-103 0 0,-2 1 125 0 0,1 0-51 0 0,-1 0-52 0 0,1 0-55 0 0,0 0-55 0 0,-1 0-58 0 0,1 0-59 0 0,-1-1-61 0 0,3 1-638 0 0,0-1-42 0 0,0 1-343 0 0,4-1-975 0 0</inkml:trace>
  <inkml:trace contextRef="#ctx0" brushRef="#br0" timeOffset="-16475.055">15789 6853 17279 0 0,'0'-1'-12'0'0,"0"-1"52"0"0,0 0 44 0 0,0 0 38 0 0,0-2 166 0 0,0-3 510 0 0,0 6-523 0 0,0 1-134 0 0,0 1-33 0 0,-2-1-52 0 0,-8 5-6 0 0,8-4-43 0 0,-12 4 46 0 0,6-1 12 0 0,2 1 29 0 0,0 1 55 0 0,-6 6 132 0 0,3-3-42 0 0,4-2-125 0 0,1 0-68 0 0,2 2-60 0 0,1-7 14 0 0,1 1 0 0 0,0 0 0 0 0,0 0 0 0 0,0 0 0 0 0,0-1 0 0 0,0 1 0 0 0,0 0 0 0 0,1 0 0 0 0,0-1 0 0 0,-1 1 0 0 0,1 0 0 0 0,0-1 0 0 0,0 1 0 0 0,0-1 0 0 0,1 1 0 0 0,-1-1 0 0 0,1 1 0 0 0,-1-1 0 0 0,1 0 0 0 0,0 0 0 0 0,0 0 0 0 0,0 0 0 0 0,0 0 0 0 0,0 0 0 0 0,0 0 0 0 0,1-1 0 0 0,1 2 0 0 0,8 4 0 0 0,1 0 0 0 0,0-1 0 0 0,1-1 0 0 0,-1 0 0 0 0,3 0 0 0 0,11 4 0 0 0,54 20 0 0 0,-67-22 16 0 0,-2 4 46 0 0,-12-10-57 0 0,1-1 0 0 0,-1 1 0 0 0,1 0 0 0 0,-1-1-1 0 0,0 1 1 0 0,1 0 0 0 0,-1-1 0 0 0,0 1 0 0 0,0 0 0 0 0,1-1 0 0 0,-1 1 0 0 0,0 0-1 0 0,0 0 1 0 0,0-1 0 0 0,0 1 0 0 0,0 0 0 0 0,0 0 0 0 0,0 0 0 0 0,0-1 0 0 0,0 1 0 0 0,-1 0-1 0 0,1-1 1 0 0,0 1 0 0 0,0 0 0 0 0,-1 0 0 0 0,1-1 0 0 0,0 1 0 0 0,-1 0 0 0 0,1-1-1 0 0,-1 1 1 0 0,1-1 0 0 0,-1 1 0 0 0,1 0 0 0 0,-1-1 0 0 0,1 1 0 0 0,-1-1 0 0 0,1 1 0 0 0,-1-1-1 0 0,0 0-4 0 0,-22 16 317 0 0,-1-3-114 0 0,-6 0-73 0 0,-17 4-74 0 0,16-5-46 0 0,19-8 15 0 0,-1 0-38 0 0,0 0-47 0 0,0 0-57 0 0,0-1-68 0 0,1-1-78 0 0,-1-1-88 0 0,1 0-99 0 0,11-1 246 0 0,1 0-155 0 0,0 0 111 0 0,0 0 41 0 0,0 0 36 0 0,0 0 34 0 0,-1 0-47 0 0,1 0 100 0 0,0 0 73 0 0,0-1 36 0 0,-1 0 233 0 0,1 1-256 0 0,-1 0-51 0 0,1-1-47 0 0,0 1-53 0 0,0 0-63 0 0,0-1-76 0 0,0 1-82 0 0,0 0-89 0 0,0-1-100 0 0,0 1-107 0 0,0 0-115 0 0,0-1-126 0 0,0 1 405 0 0,0 0-35 0 0,0-1 175 0 0,1-2-1680 0 0,1-3-1132 0 0</inkml:trace>
  <inkml:trace contextRef="#ctx0" brushRef="#br0" timeOffset="-16148.76">16027 6824 14712 0 0,'0'0'332'0'0,"0"0"50"0"0,0 0 25 0 0,0 0-171 0 0,0 0-113 0 0,-1 1-30 0 0,1 0-49 0 0,-3 11-46 0 0,3 0 127 0 0,-1 0 54 0 0,0 12 296 0 0,-2 21 527 0 0,3-26-627 0 0,3 18 63 0 0,1 1-112 0 0,1-1-88 0 0,0 0-63 0 0,4 37 83 0 0,3-11-90 0 0,-2-18-119 0 0,1 6 95 0 0,11 28-144 0 0,-14-57 47 0 0,-6-17-25 0 0,1 0 0 0 0,-1-1 1 0 0,1 1-1 0 0,0-1 0 0 0,0 0 0 0 0,0 1-22 0 0,2-1 59 0 0,-3-6-105 0 0,5-7-204 0 0,-3-2-18 0 0,-1-2-46 0 0,-1 0-41 0 0,-2-1-35 0 0,-1-9-287 0 0,-3-10-417 0 0,1 10 263 0 0,3 22 787 0 0,-1-8-286 0 0,-1-10-308 0 0,1 13 399 0 0,0 0-55 0 0,1 1 38 0 0,-1 1-46 0 0,1-1-53 0 0,-1 1-62 0 0,0 1 60 0 0,1 0-40 0 0,-1-3-504 0 0,0-2-322 0 0,-1-3-775 0 0,2 10 1872 0 0</inkml:trace>
  <inkml:trace contextRef="#ctx0" brushRef="#br0" timeOffset="-15829.14">16117 6984 9872 0 0,'-1'-5'244'0'0,"0"0"-56"0"0,0 0-47 0 0,1 0-41 0 0,-2-5 10 0 0,0-13-4 0 0,1 16-29 0 0,1 0 60 0 0,-1 0 85 0 0,1 0 107 0 0,0 3-118 0 0,0 0 36 0 0,0 1 38 0 0,0-1 42 0 0,0-3 581 0 0,2 1-84 0 0,1 2-82 0 0,1 2-78 0 0,0 1-72 0 0,1 0-70 0 0,1 2-66 0 0,0 1-61 0 0,0 0-57 0 0,0 1-54 0 0,0 0-48 0 0,0 0-46 0 0,-1 1-42 0 0,0-1-36 0 0,2 3 15 0 0,5 4 278 0 0,-2 1 0 0 0,1 0-1 0 0,-1 1-404 0 0,4 9 489 0 0,-5-2-125 0 0,-4 1-59 0 0,-5 2-73 0 0,-5 1-91 0 0,3-19-111 0 0,1 0-1 0 0,-1 1 1 0 0,0-1-1 0 0,0-1 1 0 0,-1 1-1 0 0,1 0 1 0 0,-1-1-1 0 0,0 1 1 0 0,0-1-1 0 0,0 0 1 0 0,0 1-1 0 0,-2 0-29 0 0,-11 7 79 0 0,-2-3-38 0 0,-6-1-61 0 0,-1-2-98 0 0,0-4-120 0 0,12-1 67 0 0,1-1-38 0 0,-4-3-158 0 0,3-4-114 0 0,7 2 188 0 0,2 0-40 0 0,0-1-45 0 0,2 0-47 0 0,0-1-53 0 0,1 0-57 0 0,0 0-59 0 0,2 0-65 0 0,0 0-68 0 0,1 0-72 0 0,1 0-76 0 0,1 1-80 0 0,-3 5 573 0 0,0 1-42 0 0,1-3-531 0 0,1 0-335 0 0,1-2-805 0 0</inkml:trace>
  <inkml:trace contextRef="#ctx0" brushRef="#br0" timeOffset="-15596.963">16303 6827 12152 0 0,'14'2'336'0'0,"-4"1"-25"0"0,0 0 1 0 0,0 0-1 0 0,-1 1 0 0 0,7 3-311 0 0,-2 0 387 0 0,-1 2 55 0 0,1 1 136 0 0,-1 2 115 0 0,-7-6-295 0 0,0 0 37 0 0,0 1 41 0 0,-1-1 44 0 0,0 2-135 0 0,0-1-51 0 0,-1 1-43 0 0,1 1-35 0 0,2 7 141 0 0,7 20 444 0 0,-11-24-689 0 0,0 1 1 0 0,-1 0-1 0 0,0 0 0 0 0,-1 0 0 0 0,0 3-152 0 0,-1-15 94 0 0,-1 0-5 0 0,0 1-36 0 0,-4 5 31 0 0,3-5-8 0 0,1-2 105 0 0,1-2-41 0 0,-2-3 37 0 0,1-2-104 0 0,-3-14-50 0 0,3 16 41 0 0,1 0-55 0 0,0 0 0 0 0,-1 0 0 0 0,2 0 0 0 0,-1 0 0 0 0,0-1 0 0 0,1 1 0 0 0,0 0 0 0 0,2-3-9 0 0,-1 1 5 0 0,1 0 0 0 0,0 0-1 0 0,0 0 1 0 0,0 0 0 0 0,4-4-5 0 0,0 2-8 0 0,-1 0 1 0 0,2 1-1 0 0,4-6 8 0 0,-2 5-33 0 0,-1 1 1 0 0,10-6 32 0 0,-14 10-13 0 0,-1 2 0 0 0,2-1 1 0 0,-1 0-1 0 0,0 1 1 0 0,0 0-1 0 0,1 0 0 0 0,-1 0 1 0 0,1 1-1 0 0,-1 0 1 0 0,5 0 12 0 0,-6 0-8 0 0,0 1 1 0 0,0 0 0 0 0,0 1 0 0 0,-1-1 0 0 0,1 0-1 0 0,0 1 1 0 0,3 1 7 0 0,-5-1 0 0 0,1 0-1 0 0,-1 0 1 0 0,1 0-1 0 0,0 0 1 0 0,-1 1 0 0 0,0-1-1 0 0,1 1 1 0 0,-1 0-1 0 0,0-1 1 0 0,0 1-1 0 0,0 0 1 0 0,15 17 23 0 0,-2 0 41 0 0,-1 1 42 0 0,-1 2 45 0 0,6 20 107 0 0,-8-13-179 0 0,-8-17-92 0 0,1 0-35 0 0,-1 0-42 0 0,1 0-48 0 0,-4-10 81 0 0,0-2-23 0 0,0 0-55 0 0,0 0-142 0 0,0 0-255 0 0,0 0 400 0 0,0 0 6 0 0,0 0-22 0 0,0 0-54 0 0,0 0-17 0 0,0 0-54 0 0,0 0-62 0 0,0 0-70 0 0,0 0-74 0 0,0 0-70 0 0,0 0-62 0 0,0 0-54 0 0,0 0-194 0 0,0 0-53 0 0,0 0-234 0 0,0 0-631 0 0</inkml:trace>
  <inkml:trace contextRef="#ctx0" brushRef="#br0" timeOffset="-15358.289">16738 6669 17167 0 0,'0'-1'-32'0'0,"-1"-1"8"0"0,0 1 114 0 0,0-1 127 0 0,1 0 234 0 0,0 1 7 0 0,2 1-229 0 0,-1 0-125 0 0,1 1-109 0 0,1 1 94 0 0,0 2-84 0 0,-1-1-3 0 0,21 24 0 0 0,7 20 60 0 0,-26-41-189 0 0,-1 0 38 0 0,1 5 2 0 0,6 13-27 0 0,-8-17 40 0 0,1 1-44 0 0,-1-2-39 0 0,0 1-59 0 0,0 0-71 0 0,0 0-81 0 0,0-2-29 0 0,-1 1-78 0 0,1 0-84 0 0,0 0-94 0 0,0 0-99 0 0,0 0-107 0 0,0 0-115 0 0,0 0-122 0 0,-1-4 348 0 0,0 0-95 0 0,0 1-262 0 0,2 1-656 0 0,-3-4 1757 0 0</inkml:trace>
  <inkml:trace contextRef="#ctx0" brushRef="#br0" timeOffset="-14821.172">16925 6982 11200 0 0,'0'0'256'0'0,"0"0"34"0"0,0 0 20 0 0,0 0-40 0 0,0 0-198 0 0,1 1-37 0 0,10 5-36 0 0,-7-4 111 0 0,-1-1 89 0 0,1 1 76 0 0,0-1 63 0 0,0 0 44 0 0,0 0 37 0 0,13-1 1693 0 0,-12-1-1533 0 0,1 0-92 0 0,-3 0-254 0 0,0 0-52 0 0,-1 0-58 0 0,1-1-66 0 0,5-2 458 0 0,-2 0-66 0 0,1-1-66 0 0,-1 0-66 0 0,-1 0-67 0 0,0-1-65 0 0,-1-1-67 0 0,0 0-65 0 0,10-23 87 0 0,14-14-57 0 0,-14 26-23 0 0,0 0 62 0 0,1 0 91 0 0,-15 18-202 0 0,1-1 0 0 0,0 0-1 0 0,0 1 1 0 0,-1-1 0 0 0,1 1-1 0 0,0 0 1 0 0,0-1 0 0 0,0 1-1 0 0,0 0 1 0 0,-1-1 0 0 0,1 1-1 0 0,0 0 1 0 0,0 0 0 0 0,0 0 0 0 0,0 0-1 0 0,0 0 1 0 0,0 0 0 0 0,0 0-1 0 0,0 0-10 0 0,5 0 26 0 0,-2 2-47 0 0,8 6-9 0 0,-1 6 59 0 0,-2 2 85 0 0,-1 1 113 0 0,-4-8-38 0 0,0-1 50 0 0,19 31 7 0 0,-3-14-170 0 0,-5-12-96 0 0,1-3-70 0 0,2-3-84 0 0,2-5-100 0 0,-9-2 105 0 0,0-1-54 0 0,-1 0-45 0 0,0 0-40 0 0,2-2-104 0 0,-1 0-37 0 0,26-12-1003 0 0,0-6-696 0 0,-14 4 670 0 0,-10 4 509 0 0,-2 0-50 0 0,-1-2-61 0 0,-3-2-75 0 0,-3 7 702 0 0,-1-1 82 0 0,-1 0 86 0 0,1-1 93 0 0,-2 0 96 0 0,1 0 102 0 0,-2 0 106 0 0,0 0 112 0 0,-2 0 116 0 0,0 0 121 0 0,-1 1 126 0 0,0 6-245 0 0,1-1 34 0 0,-1 1 34 0 0,0 1 34 0 0,-1-1 35 0 0,0 1 36 0 0,0 0 36 0 0,0 0 38 0 0,-2 1 37 0 0,1-1 38 0 0,-4 0 48 0 0,-1 2-77 0 0,2 2-75 0 0,0 2-70 0 0,0 1-64 0 0,1 1-62 0 0,0 2-57 0 0,0 0-53 0 0,2 1-47 0 0,-1 1-45 0 0,1 1-40 0 0,1-1-35 0 0,-3 9-2 0 0,2-1-92 0 0,4-8 46 0 0,-1 0-1 0 0,1 1 0 0 0,1-1 1 0 0,0 1-39 0 0,0 3 79 0 0,1 1 1 0 0,0-1-1 0 0,1 0 1 0 0,1 2-80 0 0,14 48 320 0 0,-3-22-162 0 0,-9-27-123 0 0,3 7-25 0 0,10 18-10 0 0,13 19 106 0 0,-10-19 24 0 0,-2 0 50 0 0,2 2 136 0 0,-9-17 12 0 0,5 15-328 0 0,-14-31 42 0 0,0 0-1 0 0,-1 1 1 0 0,0-1-1 0 0,-1 1 0 0 0,0-1 1 0 0,0 1-1 0 0,0 5-41 0 0,-4 11 165 0 0,-5-3 58 0 0,6-17-155 0 0,-1 0 1 0 0,1 0-1 0 0,-1 0 0 0 0,0-1 1 0 0,-1 1-1 0 0,1-1 0 0 0,0 0 1 0 0,-1 0-1 0 0,0 0 0 0 0,0 0 1 0 0,0-1-1 0 0,-3 2-68 0 0,-25 9 375 0 0,15-8-226 0 0,0 0-35 0 0,-6-1-33 0 0,2 0-98 0 0,-17-1 68 0 0,25-3 5 0 0,0-1 0 0 0,0 0 0 0 0,-7-1-56 0 0,-9-5 73 0 0,2-3-41 0 0,10 1-44 0 0,1-2-35 0 0,14 10-131 0 0,0-1 76 0 0,-1 0 52 0 0,-1-3-7 0 0,1 1-40 0 0,2 2 1 0 0,0 0-43 0 0,-1 0-52 0 0,1 0-63 0 0,0 0-111 0 0,0 0-100 0 0,1 0-114 0 0,-1 1 243 0 0,1 0-32 0 0,0 0-36 0 0,-1 0-35 0 0,1-1-38 0 0,0 1-40 0 0,0 0-40 0 0,0 0-43 0 0,0 0-44 0 0,-1 0-46 0 0,2-1-722 0 0,-1-1-38 0 0,1 1-327 0 0,0-2-929 0 0</inkml:trace>
  <inkml:trace contextRef="#ctx0" brushRef="#br0" timeOffset="-21596.866">17882 5842 6992 0 0,'0'0'157'0'0,"0"0"23"0"0,0 0 12 0 0,0 0 5 0 0,0 0-5 0 0,0 0-6 0 0,0 0-2 0 0,0 0 38 0 0,0 0-46 0 0,0 0 35 0 0,1 0 36 0 0,-1 0-46 0 0,1 0-42 0 0,0 0-33 0 0,2-1 45 0 0,3 0 89 0 0,-4 1-148 0 0,0-1 45 0 0,4-2 944 0 0,3-7 1593 0 0,-8 6-1799 0 0,-1 2-379 0 0,0 0-44 0 0,-1 1-52 0 0,-1-1-61 0 0,0 1-69 0 0,-1 0-77 0 0,0 0-86 0 0,-2 1-95 0 0,-2 0 236 0 0,-1 1-37 0 0,-8 3 132 0 0,0 2-111 0 0,1 1-82 0 0,4-1-70 0 0,0 0 0 0 0,0 1 1 0 0,1 0-1 0 0,-2 3-100 0 0,-7 8 120 0 0,11-8-7 0 0,0 0 1 0 0,0 0 0 0 0,-4 11-114 0 0,3-5 63 0 0,1 0-46 0 0,3-3 22 0 0,4 0 36 0 0,1-12-55 0 0,0 1 0 0 0,1 0-1 0 0,-1 0 1 0 0,0 0 0 0 0,1 0 0 0 0,0 0 0 0 0,-1-1-1 0 0,1 1 1 0 0,0 0 0 0 0,0-1 0 0 0,0 1 0 0 0,0 0-1 0 0,0-1 1 0 0,0 1 0 0 0,0-1 0 0 0,0 0 0 0 0,1 1-1 0 0,-1-1-19 0 0,12 7 129 0 0,4-4-64 0 0,0-6-101 0 0,-9 0 37 0 0,0-1-1 0 0,0 0 1 0 0,0-1-1 0 0,-1 1 1 0 0,1-2 0 0 0,-1 1-1 0 0,0-1 1 0 0,2-1-1 0 0,1-3 15 0 0,0 0-1 0 0,0-1 1 0 0,-1 0 0 0 0,6-8-15 0 0,9-22 12 0 0,-1 2 40 0 0,-17 26-64 0 0,-5 13-44 0 0,4 5 52 0 0,10 41 7 0 0,-9-29-6 0 0,0 0-1 0 0,5 10 4 0 0,-9-23 6 0 0,1 0 0 0 0,0 0 0 0 0,0 0-1 0 0,1 0 1 0 0,-1 0 0 0 0,1-1 0 0 0,0 1-1 0 0,1-1 1 0 0,-1 0 0 0 0,2 1-6 0 0,0-1-48 0 0,0-1 37 0 0,-4-2 21 0 0,1 0-1 0 0,-1 0 1 0 0,1 0 0 0 0,0-1-1 0 0,0 1 1 0 0,-1-1-1 0 0,1 0 1 0 0,0 1-1 0 0,2-2-9 0 0,4 0-49 0 0,0-1-95 0 0,-4 1 9 0 0,0-1-44 0 0,0 0-53 0 0,0-1-57 0 0,-1 0-63 0 0,1 0-70 0 0,-1 0-75 0 0,0 0-81 0 0,-3 2 141 0 0,0 0-63 0 0,0 0-56 0 0,0 0-48 0 0,0 0-175 0 0,0 0-48 0 0,0-1-213 0 0,1 0-571 0 0,-2 2 1578 0 0</inkml:trace>
  <inkml:trace contextRef="#ctx0" brushRef="#br0" timeOffset="-21385.521">18252 5542 15016 0 0,'0'0'440'0'0,"0"0"-246"0"0,0 1-47 0 0,0-1-41 0 0,-1 0-35 0 0,1 0-11 0 0,-3 3-96 0 0,2-1 84 0 0,-10 18-33 0 0,3 2 65 0 0,1 6 79 0 0,-1 14 143 0 0,5-23-161 0 0,0 2 51 0 0,0 1-75 0 0,2-3-54 0 0,-1 26 29 0 0,1-20-10 0 0,-1 0 71 0 0,3 32 258 0 0,0-38-317 0 0,0 1-74 0 0,2 20-15 0 0,2-13-51 0 0,1-6-64 0 0,1 1-99 0 0,-3-13 61 0 0,-2-5 26 0 0,1 0-35 0 0,1 0-39 0 0,-1-1-42 0 0,1 0-44 0 0,0-1-46 0 0,2 1-144 0 0</inkml:trace>
  <inkml:trace contextRef="#ctx0" brushRef="#br0" timeOffset="-21159.493">18516 5575 15464 0 0,'0'0'348'0'0,"0"0"49"0"0,0 0 23 0 0,0 0-250 0 0,0 0-41 0 0,0 0 27 0 0,0 1-104 0 0,-2 3-85 0 0,1-2 75 0 0,-16 35 36 0 0,11-21 47 0 0,1 0 0 0 0,-2 10-125 0 0,-3 36 282 0 0,5-21-147 0 0,2-14-94 0 0,-1 0-53 0 0,3-18-12 0 0,-3 15 23 0 0,-3 34 122 0 0,5-40-113 0 0,1 0-42 0 0,0-6-25 0 0,0 1-35 0 0,1 0-42 0 0,0 0-46 0 0,-1 1-243 0 0,-2-4-21 0 0</inkml:trace>
  <inkml:trace contextRef="#ctx0" brushRef="#br0" timeOffset="-20924.876">18072 5780 17767 0 0,'1'-5'991'0'0,"2"-1"-54"0"0,1 3-931 0 0,1 0-1 0 0,-1 0 1 0 0,1 1-1 0 0,0-1 0 0 0,0 1 1 0 0,0 0-1 0 0,1 1 1 0 0,-1-1-1 0 0,0 1 0 0 0,6 0-5 0 0,12-2 88 0 0,24 0-88 0 0,-31 3 21 0 0,26-2 13 0 0,-15 1-38 0 0,-4 1-37 0 0,0-1-47 0 0,-3 1-33 0 0,-1-1-50 0 0,0 1-59 0 0,0 0-67 0 0,-3 0-6 0 0,0 0-57 0 0,0 0-61 0 0,0 0-66 0 0,0-1-69 0 0,1 1-75 0 0,-1 0-80 0 0,0 0-83 0 0,12 0-563 0 0</inkml:trace>
  <inkml:trace contextRef="#ctx0" brushRef="#br0" timeOffset="-20560.943">18895 5658 12544 0 0,'0'0'365'0'0,"0"0"-131"0"0,0 0-107 0 0,0 0-31 0 0,-1 0-47 0 0,-2 1-18 0 0,1 0 20 0 0,-12 5 755 0 0,-1 2-84 0 0,1 1-101 0 0,1 1-118 0 0,2-2-196 0 0,-4 3 87 0 0,0 1-96 0 0,1 1-82 0 0,1 0-68 0 0,-10 12-6 0 0,5-3-13 0 0,-12 20-129 0 0,13-11 297 0 0,9-8-48 0 0,4-4 40 0 0,3 0 112 0 0,1-18-325 0 0,1 0-4 0 0,-1-1-67 0 0,1 1-1 0 0,-1-1 1 0 0,1 1 0 0 0,-1-1-1 0 0,1 1 1 0 0,-1-1-1 0 0,1 0 1 0 0,-1 1-1 0 0,1-1 1 0 0,0 0-1 0 0,-1 0 1 0 0,1 1-1 0 0,0-1 1 0 0,-1 0-1 0 0,1 0 1 0 0,0 0-1 0 0,-1 0 1 0 0,1 0-1 0 0,0 0 1 0 0,-1 0-1 0 0,1 0 1 0 0,0 0-1 0 0,-1 0 1 0 0,1 0-5 0 0,11-7 34 0 0,-10 6-33 0 0,14-11-180 0 0,-1-1 48 0 0,7-9 6 0 0,-2-1 57 0 0,-5 6 18 0 0,0 1-1 0 0,2-1 51 0 0,-7 9-5 0 0,0 0-1 0 0,0 0 1 0 0,1 1-1 0 0,7-4 6 0 0,-15 9 7 0 0,1 1 0 0 0,0-1 1 0 0,0 1-1 0 0,0-1 0 0 0,0 1 0 0 0,0 1 1 0 0,4-2-8 0 0,8 4 76 0 0,0 6 47 0 0,-14-6-102 0 0,0 0 0 0 0,0 0-1 0 0,0 0 1 0 0,0 0-1 0 0,0 0 1 0 0,-1 1 0 0 0,1 0-22 0 0,15 34 62 0 0,-7-14-50 0 0,-8-18-159 0 0,1 0 88 0 0,-1 1 68 0 0,0-1 47 0 0,4 11 157 0 0,-3-9-158 0 0,1 0-69 0 0,-3-4-33 0 0,1 1-35 0 0,1-1-76 0 0,0 1-70 0 0,0 0-80 0 0,1-1-89 0 0,-1-1-100 0 0,1 1-108 0 0,1-2-119 0 0,-3 0 316 0 0,0 0-34 0 0,7 2-835 0 0</inkml:trace>
  <inkml:trace contextRef="#ctx0" brushRef="#br0" timeOffset="-20280.732">19336 5618 15632 0 0,'0'0'356'0'0,"0"0"-126"0"0,0-1-40 0 0,-1 0 84 0 0,0 0-147 0 0,0 0-39 0 0,-3-4 100 0 0,2 3-70 0 0,1 2-107 0 0,0-1-1 0 0,-1 0 0 0 0,1 1 1 0 0,-1 0-1 0 0,1-1 0 0 0,-1 1 0 0 0,1 0 1 0 0,-1 0-1 0 0,1 0 0 0 0,-1 0 1 0 0,1 0-1 0 0,-1 0 0 0 0,1 0 0 0 0,-1 0 1 0 0,1 0-1 0 0,-1 1 0 0 0,0 0-10 0 0,-18 5 114 0 0,8-2 5 0 0,1 0 79 0 0,-18 9 163 0 0,-1 3-96 0 0,4 1-82 0 0,5-2 189 0 0,-13 13-372 0 0,-6 11 268 0 0,15-7-44 0 0,12-11-45 0 0,3 2 41 0 0,5 0 49 0 0,5 1 60 0 0,1-20-253 0 0,0 1-1 0 0,0-1 0 0 0,0 0 0 0 0,1 0 1 0 0,-1 1-1 0 0,1-1 0 0 0,0 0 1 0 0,3 3-76 0 0,14 17 356 0 0,0-8-109 0 0,2-4-61 0 0,-15-10-156 0 0,0 0 0 0 0,-1-1-1 0 0,1 1 1 0 0,5-1-30 0 0,26 1 11 0 0,1-5-123 0 0,-20 1 6 0 0,0 0-38 0 0,-10 1-129 0 0,0-1 76 0 0,0 1 63 0 0,1-1 54 0 0,7-2 35 0 0,10-4 106 0 0,-15 4-59 0 0,0 0-58 0 0,0-1-87 0 0,-4 2 4 0 0,-1 0-49 0 0,1 0-54 0 0,-1 0-61 0 0,1-1-96 0 0,0 0-85 0 0,-1 0-93 0 0,1 0-101 0 0,-1 0-108 0 0,1 0-116 0 0,-1 0-124 0 0,-3 2 464 0 0,0-1-34 0 0,7-5-1740 0 0,6-4-1316 0 0,-16 12 3652 0 0</inkml:trace>
  <inkml:trace contextRef="#ctx0" brushRef="#br0" timeOffset="-19462.484">19555 5484 11432 0 0,'0'-1'287'0'0,"-2"1"-101"0"0,0 0-78 0 0,-5-1 61 0 0,4 0-61 0 0,-4 2-89 0 0,1 0 38 0 0,-6 5 157 0 0,-1 4 177 0 0,-4 11 345 0 0,5 4 2 0 0,6-8-345 0 0,2-3-175 0 0,3-8-159 0 0,0 0-38 0 0,-4 35 378 0 0,2 0 79 0 0,2 7 178 0 0,0 25 437 0 0,1-47-696 0 0,0-9-132 0 0,0 6 91 0 0,1-7-171 0 0,0 16 161 0 0,-2-6-62 0 0,4-9-152 0 0,-2-14-161 0 0,0 0 33 0 0,0 3 90 0 0,-1-1 84 0 0,3-1 151 0 0,-1-4-178 0 0,0-1-34 0 0,4-3-46 0 0,-2 0-36 0 0,0 0 1 0 0,-1 0-1 0 0,0 0 0 0 0,0-1 1 0 0,1-1-36 0 0,11-15 74 0 0,4-3-110 0 0,-1-1-56 0 0,22-27-178 0 0,-33 43 206 0 0,11-10-45 0 0,1 0 36 0 0,-15 15 59 0 0,0 1-1 0 0,0-1 0 0 0,1 1 0 0 0,-1 1 1 0 0,1-1-1 0 0,0 0 0 0 0,-1 1 0 0 0,5-1 15 0 0,-8 3-4 0 0,0-1-1 0 0,0 1 1 0 0,0 0-1 0 0,0 0 1 0 0,0 0 0 0 0,0 0-1 0 0,1 0 1 0 0,-1 0-1 0 0,0 0 1 0 0,0 0-1 0 0,0 0 1 0 0,0 0-1 0 0,0 1 1 0 0,1-1 4 0 0,11 9 7 0 0,-11-6 7 0 0,0 0-1 0 0,0 1 0 0 0,0-1 1 0 0,0 0-1 0 0,0 1 1 0 0,0 1-14 0 0,12 32 150 0 0,6 12 151 0 0,-16-41-198 0 0,0 0 0 0 0,1 0 0 0 0,0 0 1 0 0,4 5-104 0 0,16 14 258 0 0,3-5-56 0 0,-23-19-179 0 0,-1-1 0 0 0,1 0 0 0 0,0 0 0 0 0,0 0 0 0 0,4 0-23 0 0,9 1 14 0 0,2-2-33 0 0,-7-3 17 0 0,-1 0-49 0 0,0 0-46 0 0,0-2-44 0 0,-1 0-40 0 0,0 0-37 0 0,10-7-319 0 0,-5 0 24 0 0,-1-1-61 0 0,8-7-375 0 0,-2-3-69 0 0,-7 8-430 0 0,0-1 37 0 0,0 1 44 0 0,0 0 53 0 0,-2 1 231 0 0,0 1 50 0 0,0 0 56 0 0,0-1 59 0 0,0 1 65 0 0,-1-1 71 0 0,0 0 76 0 0,0 1 80 0 0,-6 6 158 0 0,-2 2 167 0 0,1-1 60 0 0,-1 1 70 0 0,1-1 78 0 0,-1 0 86 0 0,0 1 94 0 0,0-1 103 0 0,0 0 110 0 0,-1 0 120 0 0,-1 3-162 0 0,0-1 32 0 0,-1 1 34 0 0,1-1 35 0 0,-1 1 37 0 0,0-1 36 0 0,0 1 38 0 0,0-1 40 0 0,0 1 40 0 0,-1 0 41 0 0,1-1 42 0 0,-1 1 44 0 0,0-1 44 0 0,-1 1 45 0 0,2 1 275 0 0,0 1-434 0 0,0 0-244 0 0,0 0-5 0 0,-1 0-71 0 0,1 0-63 0 0,-1-1-53 0 0,0 1-31 0 0,0-1-39 0 0,-3 0 107 0 0,2 1-91 0 0,0 0 117 0 0,-12 1 438 0 0,3 0-38 0 0,-13 7 910 0 0,8-2-684 0 0,9-3-541 0 0,0 0-38 0 0,5-2-202 0 0,0 1 0 0 0,0-1-1 0 0,1 0 1 0 0,-1 1 0 0 0,1-1 0 0 0,-1 1 0 0 0,1-1-1 0 0,-1 1 1 0 0,1 0 0 0 0,-1 0-79 0 0,-1 3 140 0 0,-1-1-59 0 0,3-4 57 0 0,1 0 4 0 0,0 2 0 0 0,-1 0 52 0 0,-5 8 572 0 0,3-6-491 0 0,2-3-172 0 0,0 1-35 0 0,0-1-42 0 0,1-1-48 0 0,-6 2 246 0 0,0 0-37 0 0,-5 2 89 0 0,0-1-113 0 0,0 1-67 0 0,8-3-79 0 0,0 1 1 0 0,-1 0-1 0 0,1-1 0 0 0,0 1 1 0 0,0 0-1 0 0,0 0 1 0 0,0 1-1 0 0,-2 1-17 0 0,-6 10 126 0 0,9-11-121 0 0,1-1-1 0 0,-1 1 1 0 0,1-1-1 0 0,0 1 1 0 0,-1 0-1 0 0,1-1 1 0 0,0 1-1 0 0,1 0 1 0 0,-1 0-1 0 0,1 0 1 0 0,-1 0 0 0 0,1 0-1 0 0,0 0 1 0 0,0 0-1 0 0,0 0 1 0 0,0-1-1 0 0,1 3-4 0 0,-1 8 10 0 0,0-12-7 0 0,0 0-1 0 0,0 0 0 0 0,0 0 1 0 0,0 0-1 0 0,0 0 0 0 0,0 0 0 0 0,0 1 1 0 0,1-1-1 0 0,-1 0 0 0 0,0 0 0 0 0,1 0 1 0 0,-1 0-1 0 0,0 0 0 0 0,1 0 1 0 0,-1-1-1 0 0,1 1 0 0 0,-1 0 0 0 0,1 0 1 0 0,0 0-3 0 0,8 11 19 0 0,-8-10-11 0 0,0 0 0 0 0,0-1 0 0 0,1 1 0 0 0,-1-1 0 0 0,0 1-1 0 0,1-1 1 0 0,-1 0 0 0 0,2 2-8 0 0,12 2 12 0 0,-4-3 35 0 0,1-1-37 0 0,10 1-75 0 0,-1-2-63 0 0,26-3-248 0 0,-40 2 211 0 0,7 0-93 0 0,16-4-278 0 0,-19 4 309 0 0,0-2-71 0 0,0 1-80 0 0,-5 0 125 0 0,1 0-35 0 0,-1 0-39 0 0,0 0-45 0 0,0 0-46 0 0,0-1-52 0 0,1 0-55 0 0,-1 1-60 0 0,19-11-1191 0 0</inkml:trace>
  <inkml:trace contextRef="#ctx0" brushRef="#br0" timeOffset="-19019.629">20802 5572 14392 0 0,'-46'2'682'0'0,"27"0"-426"0"0,8-1-156 0 0,0 2-41 0 0,0 0-51 0 0,1 0-63 0 0,-14 7 477 0 0,0 0-41 0 0,0 2-39 0 0,1 0-40 0 0,0 0-40 0 0,0 1-39 0 0,0 1-40 0 0,1-1-39 0 0,-4 5-24 0 0,1 3-34 0 0,-4 9-55 0 0,22-22-20 0 0,3 0 61 0 0,1 1 76 0 0,5 4 147 0 0,6-3 15 0 0,0-6-137 0 0,1-1-70 0 0,1-2-52 0 0,22-3 122 0 0,-1-4-84 0 0,5-5-67 0 0,-22 6-63 0 0,1-2 0 0 0,7-4 41 0 0,-3 0-65 0 0,-1-1-1 0 0,0-1 1 0 0,5-5 65 0 0,0-3-16 0 0,0-1 52 0 0,1-1-30 0 0,-17 17-20 0 0,1 0-1 0 0,-2-1 0 0 0,1 0 0 0 0,-1-1 1 0 0,0 1-1 0 0,0-1 0 0 0,-1-1 0 0 0,4-6 15 0 0,13-28-126 0 0,-13 28 54 0 0,-2-1-1 0 0,1 1 1 0 0,-2-1-1 0 0,1-4 73 0 0,2-8-49 0 0,4-16-54 0 0,-7 15 86 0 0,-4 3 76 0 0,-2 0 95 0 0,-1 21 1 0 0,1 0-59 0 0,1-10 70 0 0,0 8-39 0 0,0 2 85 0 0,-1 2-57 0 0,1 0 38 0 0,-1 0 45 0 0,0 0 50 0 0,0 0 54 0 0,0-1 60 0 0,0 7-247 0 0,-3-1-63 0 0,0 2-39 0 0,-4 0-32 0 0,3-1 31 0 0,-3 7 18 0 0,1 6-49 0 0,-1 1-23 0 0,4-12 2 0 0,1 0 0 0 0,0 0 0 0 0,1-1 0 0 0,-1 1 0 0 0,1 0 0 0 0,-1 0 0 0 0,2 0 0 0 0,-1 1 0 0 0,0-1 0 0 0,1 0 0 0 0,0 4 0 0 0,0-4 0 0 0,-1 0 0 0 0,0-1 0 0 0,0 1 0 0 0,0 0 0 0 0,0-1 0 0 0,-1 1 0 0 0,0-1 0 0 0,0 1 0 0 0,0-1 0 0 0,-1 2 0 0 0,-9 20 0 0 0,2 3 1 0 0,6-9-46 0 0,0 1 1 0 0,0 21 44 0 0,1-6-10 0 0,2-22 20 0 0,1-12-8 0 0,0 0 1 0 0,-1 0-1 0 0,1 0 0 0 0,0-1 0 0 0,0 1 0 0 0,0 0 0 0 0,0 0 0 0 0,1 0 1 0 0,-1 0-1 0 0,0 0 0 0 0,1 0 0 0 0,-1 0 0 0 0,1-1 0 0 0,0 1 0 0 0,0 0 0 0 0,0 0 1 0 0,-1-1-1 0 0,1 1 0 0 0,1 0 0 0 0,-1-1 0 0 0,0 1 0 0 0,0-1 0 0 0,1 0 1 0 0,-1 1-1 0 0,2 0-2 0 0,7 5 8 0 0,11 8-6 0 0,-20-14-1 0 0,0 0-1 0 0,0 0 1 0 0,0 0 0 0 0,0 0 0 0 0,0 0-1 0 0,0 0 1 0 0,-1 1 0 0 0,1-1 0 0 0,0 0-1 0 0,-1 0 1 0 0,1 1 0 0 0,-1-1 0 0 0,1 0-1 0 0,-1 0 1 0 0,1 2-1 0 0,-1-1 3 0 0,-1 0 1 0 0,1 0-1 0 0,0 0 1 0 0,-1 0-1 0 0,1 0 1 0 0,-1 0-1 0 0,0 0 1 0 0,0 0-1 0 0,1 0 0 0 0,-1-1 1 0 0,0 1-1 0 0,-1 0 1 0 0,0 1-4 0 0,-7 13 46 0 0,6-3 34 0 0,3-9-310 0 0,0 0 100 0 0,0 0 87 0 0,0 1 72 0 0,0-1 55 0 0,0 0 44 0 0,4 17 640 0 0,-3-15-611 0 0,1 0-105 0 0,-1-2-87 0 0,1 0-58 0 0,-1-1-68 0 0,0 1-74 0 0,1 0-110 0 0,0 0-106 0 0,-1-1-115 0 0,1 1-126 0 0,-1-3 296 0 0,0 1-35 0 0,0 0-37 0 0,0-1-37 0 0,0 1-39 0 0,0 0-40 0 0,1-1-42 0 0,-1 1-42 0 0,0 0-623 0 0,1 0-36 0 0,3 5-2779 0 0</inkml:trace>
  <inkml:trace contextRef="#ctx0" brushRef="#br0" timeOffset="-24316.168">14624 6178 10104 0 0,'-4'2'383'0'0,"0"0"-103"0"0,0 1-88 0 0,1 0-72 0 0,1 0-57 0 0,0 1-39 0 0,-2 11-47 0 0,5-9 56 0 0,0 0 89 0 0,0-2-16 0 0,1-1 39 0 0,0 5 246 0 0,-4-1 45 0 0,4-5-39 0 0,20 8 256 0 0,-1-4-79 0 0,1-2-74 0 0,0-4-67 0 0,0-2-64 0 0,0-2-59 0 0,0-3-52 0 0,0-1-48 0 0,12-7 39 0 0,0-4-89 0 0,4-6-55 0 0,16-12-50 0 0,-49 34-53 0 0,8-7 36 0 0,-1-1-1 0 0,0 0 0 0 0,1-2-37 0 0,6-8 23 0 0,-18 20-19 0 0,0 0 0 0 0,0-1 0 0 0,0 1 0 0 0,0 0 0 0 0,0-1 0 0 0,-1 1 0 0 0,1 0 0 0 0,-1-1 0 0 0,1 1 0 0 0,-1-1 0 0 0,1 1 0 0 0,-1-1 0 0 0,0 1 0 0 0,1-1 0 0 0,-1 0-4 0 0,0 1 12 0 0,0-1 0 0 0,-1 1-1 0 0,1-1 1 0 0,0 1-1 0 0,0-1 1 0 0,-1 1 0 0 0,1-1-1 0 0,-1 1 1 0 0,1 0 0 0 0,-1-1-1 0 0,0 1 1 0 0,0 0-1 0 0,0-2-11 0 0,-1 2 29 0 0,1-1-1 0 0,-1 0 0 0 0,1 1 1 0 0,-1-1-1 0 0,1 1 0 0 0,-1 0 1 0 0,0-1-1 0 0,0 1 0 0 0,-1-1-28 0 0,0 1 41 0 0,1 0 1 0 0,0 0-1 0 0,0 1 0 0 0,0-1 0 0 0,-1 0 1 0 0,1 1-1 0 0,0 0 0 0 0,-1-1 0 0 0,-1 1-41 0 0,-15 1 205 0 0,1 2-50 0 0,2 4-45 0 0,-2 4-36 0 0,-10 11 43 0 0,11-5 14 0 0,3-1-32 0 0,1-2-14 0 0,1 5-39 0 0,2 2 20 0 0,-2 5 48 0 0,11-23-83 0 0,-1 1-1 0 0,2 0 0 0 0,-1 0 1 0 0,0 0-1 0 0,1 0 0 0 0,0 3-30 0 0,-2 8 81 0 0,2-14-74 0 0,-1 0 0 0 0,1 1 1 0 0,0-1-1 0 0,0 0 0 0 0,0 1 1 0 0,0-1-1 0 0,0 1 0 0 0,0-1 1 0 0,0 0-1 0 0,0 1 0 0 0,0-1 1 0 0,1 0-1 0 0,-1 1 0 0 0,0-1 0 0 0,1 0 1 0 0,-1 0-1 0 0,1 1 0 0 0,0-1 1 0 0,-1 0-1 0 0,2 1-7 0 0,8 13 122 0 0,-8-11-74 0 0,1 0 0 0 0,-1-1 0 0 0,1 1 0 0 0,0-1 0 0 0,2 2-48 0 0,15 7 70 0 0,-10-8-45 0 0,1-1-1 0 0,-1 0 1 0 0,1 0 0 0 0,-1-2-1 0 0,1 1 1 0 0,0-1 0 0 0,0-1-1 0 0,0 0 1 0 0,3 0-25 0 0,23-5 16 0 0,-2-4-62 0 0,-32 7-146 0 0,7-4-126 0 0,-6 4 113 0 0,-3 0 70 0 0,1 1-34 0 0,0-1-42 0 0,0 1-49 0 0,-1 0-65 0 0,1-1-65 0 0,0 1-73 0 0,0-1-78 0 0,0 1-87 0 0,0 0-93 0 0,-1-1-101 0 0,1 1-107 0 0,5-3-1345 0 0,3-2-1284 0 0,-10 6 3553 0 0</inkml:trace>
  <inkml:trace contextRef="#ctx0" brushRef="#br0" timeOffset="-24018.668">15309 5884 13792 0 0,'1'-2'-14'0'0,"0"0"49"0"0,0-1 125 0 0,0 0 208 0 0,-4-3-18 0 0,-1-1-221 0 0,4 7-125 0 0,-1-1 113 0 0,1 1 136 0 0,0 1 154 0 0,-1 1-115 0 0,0-1-91 0 0,0 1-65 0 0,-3 3 121 0 0,3-2-94 0 0,-1 9 67 0 0,1 1-68 0 0,1 7-17 0 0,0 0-76 0 0,0-2-34 0 0,0-6-26 0 0,0 23 50 0 0,0 1 48 0 0,1-1 44 0 0,0 1 39 0 0,-1-4-76 0 0,-3 0-84 0 0,2-10-34 0 0,0 1 0 0 0,1 4 4 0 0,2-10 16 0 0,-1 0-36 0 0,4 39-143 0 0,-2-33 122 0 0,-1-5 52 0 0,0 0 53 0 0,-2-16-261 0 0,0 1 74 0 0,1-1 62 0 0,-1 0 52 0 0,0 3 104 0 0,2 7 306 0 0,-1-9-345 0 0,0 1-81 0 0,-1-2-41 0 0,1 0-45 0 0,-1 0-51 0 0,1 0-58 0 0,0 0-86 0 0,-1 0-81 0 0,1 0-87 0 0,0 0-96 0 0,-1 0-103 0 0,1 0-110 0 0,0 0-118 0 0,0-1-125 0 0,0 2-1031 0 0,3 0-1162 0 0</inkml:trace>
  <inkml:trace contextRef="#ctx0" brushRef="#br0" timeOffset="-23687.212">15483 6237 10080 0 0,'0'0'224'0'0,"1"-1"-77"0"0,1-1-54 0 0,2-3 61 0 0,-2 2-4 0 0,0-1-183 0 0,1 0 112 0 0,1 1 97 0 0,-1 0 80 0 0,1 0 60 0 0,0 0 48 0 0,15-7 1549 0 0,-13 9-1406 0 0,-3 0-292 0 0,0 1-34 0 0,3-1 144 0 0,-1 0-49 0 0,1-1-45 0 0,0 1-40 0 0,7-3 95 0 0,-1 0-95 0 0,-8 2-137 0 0,0 0-1 0 0,0 1 1 0 0,0-1 0 0 0,-1-1-1 0 0,1 1 1 0 0,-1-1 0 0 0,2-1-54 0 0,3-6 253 0 0,-7 8-238 0 0,-1 1-1 0 0,1-1 0 0 0,-1 1 0 0 0,0-1 0 0 0,1 1 0 0 0,-1-1 0 0 0,0 1 0 0 0,0-1 0 0 0,0 1 0 0 0,0-1 0 0 0,0 1 0 0 0,0-1 1 0 0,-1 1-1 0 0,1-1 0 0 0,0 1 0 0 0,-1-1 0 0 0,1 1 0 0 0,-1-1 0 0 0,0 1 0 0 0,1-1 0 0 0,-1 1 0 0 0,0 0 0 0 0,0 0 0 0 0,0-1 0 0 0,0 1 1 0 0,0 0-1 0 0,0 0 0 0 0,-1-1-14 0 0,0 0 43 0 0,-1 0-1 0 0,1 0 1 0 0,-1 0 0 0 0,1 0 0 0 0,-1 0 0 0 0,-2-1-43 0 0,-6-1 168 0 0,1 3 36 0 0,-15 4 69 0 0,0 8-65 0 0,2 4-53 0 0,3 5-42 0 0,15-15-93 0 0,1 1 0 0 0,0-1 0 0 0,0 1-1 0 0,0 0 1 0 0,1 0 0 0 0,0 0 0 0 0,0 0 0 0 0,1 1 0 0 0,-1-1 0 0 0,1 1-1 0 0,1 0 1 0 0,-1-1 0 0 0,1 1 0 0 0,0 5-20 0 0,0 8 49 0 0,0-2 41 0 0,1-16-72 0 0,1 1 0 0 0,-1-1 0 0 0,0 1-1 0 0,1 0 1 0 0,-1-1 0 0 0,1 1 0 0 0,0-1-1 0 0,0 1 1 0 0,0-1 0 0 0,0 0-1 0 0,0 1 1 0 0,0-1 0 0 0,1 0 0 0 0,-1 0-1 0 0,1 1-17 0 0,0-1 22 0 0,0 1 0 0 0,1-1 0 0 0,-1 1 0 0 0,1-1 0 0 0,-1 0 0 0 0,1 0 0 0 0,0 0-22 0 0,23 8 97 0 0,-8-6-79 0 0,2-3-46 0 0,5-1-87 0 0,-1-3-102 0 0,0-1-120 0 0,-13 2 118 0 0,0 0-36 0 0,-11 1 231 0 0,6 0-199 0 0,7-3-181 0 0,-7 2 171 0 0,-4 1 89 0 0,1 0-33 0 0,-1 0-39 0 0,1 0-46 0 0,-1 0-66 0 0,0 0-64 0 0,0 0-18 0 0,0 0-57 0 0,0 0-50 0 0,0 1-44 0 0,1-1-160 0 0,-1 0-44 0 0,1 0-194 0 0,1-1-527 0 0</inkml:trace>
  <inkml:trace contextRef="#ctx0" brushRef="#br0" timeOffset="-23472.182">15907 6122 13992 0 0,'0'0'314'0'0,"0"0"46"0"0,-1 0-43 0 0,0 0-89 0 0,0 0-75 0 0,-2 0-60 0 0,-1 0-34 0 0,-3 0-74 0 0,5 1 42 0 0,-3 0-67 0 0,1 1 63 0 0,0 1 52 0 0,0-1 45 0 0,-4 3 181 0 0,-10 7 564 0 0,10-6-491 0 0,-3 3 69 0 0,1 1-62 0 0,1 1-59 0 0,1 0-52 0 0,-2 7 48 0 0,2 2-88 0 0,3 0-70 0 0,1 0-51 0 0,4-17-86 0 0,-1 0 0 0 0,1 0 0 0 0,0 0-1 0 0,1 0 1 0 0,-1 0 0 0 0,0 0 0 0 0,1 0-1 0 0,0 0 1 0 0,-1-1 0 0 0,1 1 0 0 0,0 0-1 0 0,1 0 1 0 0,-1-1 0 0 0,0 1 0 0 0,1-1-1 0 0,-1 1 1 0 0,1-1 0 0 0,0 0 0 0 0,0 0-1 0 0,0 1 1 0 0,0-1 0 0 0,0 0 0 0 0,2 0-23 0 0,-1 1 35 0 0,1 0 1 0 0,0-1 0 0 0,0 0 0 0 0,0 0 0 0 0,0 0 0 0 0,4 1-36 0 0,10 2 71 0 0,-1-4-33 0 0,-12-1-186 0 0,0 0 52 0 0,1 0 46 0 0,-1-1 38 0 0,6 0 89 0 0,14-3 265 0 0,-17 2-309 0 0,-1 0-88 0 0,-1 0-90 0 0,1-1-113 0 0,-4 2 81 0 0,0 0-36 0 0,2-1-158 0 0,0 0-86 0 0,-1 0-93 0 0,1 0-101 0 0,0 0-108 0 0,-1 0-116 0 0,1 0-123 0 0,-3 1 451 0 0,1-1-34 0 0,5-1-1742 0 0,4-2-1310 0 0</inkml:trace>
  <inkml:trace contextRef="#ctx0" brushRef="#br0" timeOffset="-23265.327">16162 5818 13824 0 0,'0'0'314'0'0,"0"0"-143"0"0,0 0-38 0 0,-1 0 43 0 0,1 1-84 0 0,-4 2-8 0 0,3-1 2 0 0,-5 6 140 0 0,2 0-79 0 0,-1 7-40 0 0,2 1-90 0 0,0 16-41 0 0,2-22 56 0 0,1-1 47 0 0,4 53 140 0 0,4-1 51 0 0,2 16 103 0 0,-9-71-454 0 0,-1 1 36 0 0,2 6 51 0 0,-1 2 127 0 0,2 8 203 0 0,-1-8-117 0 0,0-6-101 0 0,-1 0-51 0 0,-1-1-38 0 0,1-1-39 0 0,0-1-39 0 0,0 1-41 0 0,-1 0-49 0 0,1-1-17 0 0,-1-1-40 0 0,0 1-42 0 0,1 0-47 0 0,-1 0-48 0 0,0 0-52 0 0,0 0-55 0 0,0 0-58 0 0,0-6-927 0 0</inkml:trace>
  <inkml:trace contextRef="#ctx0" brushRef="#br0" timeOffset="-22414.306">16122 6125 10080 0 0,'-2'-9'230'0'0,"2"7"30"0"0,0 1 18 0 0,0-3-341 0 0,1 0 58 0 0,0 1 51 0 0,0-1 47 0 0,1 1 71 0 0,1 0 48 0 0,0 0 92 0 0,3-2 218 0 0,5 0 378 0 0,-4 3-390 0 0,-4 1-342 0 0,0 0-34 0 0,-1 1-41 0 0,1-1-46 0 0,-1 1-43 0 0,28-4 431 0 0,2 6 68 0 0,-22-1-294 0 0,0 1-1 0 0,0 1 1 0 0,-1-1-1 0 0,1 2 1 0 0,-1-1-1 0 0,0 1 1 0 0,0 0-1 0 0,5 4-208 0 0,-7-3 142 0 0,-1 0 0 0 0,0 0 0 0 0,0 1 0 0 0,-1-1-1 0 0,1 1 1 0 0,-1 0 0 0 0,0 1 0 0 0,-1-1-1 0 0,2 4-141 0 0,14 28 574 0 0,-13-19-344 0 0,0-1-52 0 0,-6-14-153 0 0,1-1 61 0 0,-1-1 46 0 0,-1-1 34 0 0,1-9 569 0 0,0 5-584 0 0,-1-1-62 0 0,0 0-80 0 0,1 1-100 0 0,17-46 293 0 0,4 2-96 0 0,-9 24-100 0 0,1 2-38 0 0,2 0-41 0 0,0 1-47 0 0,7-6-118 0 0,2 3-102 0 0,1 1-110 0 0,2 1-123 0 0,-11 11 160 0 0,-5 3 103 0 0,-2 2 17 0 0,1 1-41 0 0,-2 2 19 0 0,0 0-38 0 0,0 0-45 0 0,-1 2-49 0 0,-6 0 151 0 0,-2 0 20 0 0,0 4 0 0 0,1-1 83 0 0,0 1 92 0 0,0-1 40 0 0,-1 5 42 0 0,-5 8-64 0 0,-3-1 92 0 0,-2 0 72 0 0,-1 0 52 0 0,-10 14 223 0 0,5-2-20 0 0,7-14-69 0 0,1 1 0 0 0,1 0 0 0 0,0 0 0 0 0,-2 8-267 0 0,6-12 31 0 0,0 0 101 0 0,0 3 121 0 0,2 6 220 0 0,4 0-33 0 0,1-9-246 0 0,3-1-133 0 0,-3-6-74 0 0,0 0-34 0 0,-2-1 89 0 0,0-1 0 0 0,0 0 0 0 0,1 0-1 0 0,-1 0 1 0 0,0 0 0 0 0,0-1 0 0 0,1 1 0 0 0,-1 0-42 0 0,0-1 27 0 0,0 0 0 0 0,0 0 1 0 0,0 0-1 0 0,0 0 0 0 0,0 0 0 0 0,-1 0 1 0 0,1 0-1 0 0,0-1 0 0 0,0 1-27 0 0,15-9 170 0 0,-2-4-59 0 0,6-16-24 0 0,-2-13-43 0 0,-4 5 10 0 0,0 0-56 0 0,2 1-71 0 0,0 2-89 0 0,-3 13 114 0 0,-12 18 28 0 0,1 0 1 0 0,-1 0-1 0 0,1 1 0 0 0,0-1 1 0 0,0 1-1 0 0,0 0 0 0 0,0 0 1 0 0,3-2 19 0 0,-4 3-11 0 0,0 1 1 0 0,0-1 0 0 0,-1 0 0 0 0,1 1 0 0 0,0-1 0 0 0,0 1 0 0 0,0 0 0 0 0,0-1 0 0 0,0 1 0 0 0,0 0-1 0 0,0 0 1 0 0,0 0 0 0 0,0 1 0 0 0,0-1 0 0 0,0 0 0 0 0,0 1 10 0 0,1 0-6 0 0,-1 0-1 0 0,0 0 1 0 0,0 0 0 0 0,1 0 0 0 0,-1 0-1 0 0,0 0 1 0 0,0 1 0 0 0,0-1-1 0 0,1 3 7 0 0,5 3-22 0 0,-1 1 0 0 0,0 0 0 0 0,-1 0 0 0 0,0 0 0 0 0,0 1 0 0 0,-1 0 0 0 0,0 1 22 0 0,12 28-30 0 0,-3 2 80 0 0,-8-15 109 0 0,-5-17-68 0 0,0 1 49 0 0,0-5-46 0 0,-2 8 162 0 0,0-8-152 0 0,1 0 46 0 0,0-3 10 0 0,-1-1-175 0 0,1 1 62 0 0,-1-1 48 0 0,1 1 37 0 0,-2 2 503 0 0,1-4-495 0 0,-1-1-94 0 0,2 1-33 0 0,-1 0-1 0 0,1 0 1 0 0,-1 0-1 0 0,1 0 1 0 0,-1-1 0 0 0,1 1-1 0 0,0 0 1 0 0,-1 0-1 0 0,1-1 1 0 0,0 1-1 0 0,0-1-12 0 0,2-16 38 0 0,13-17-68 0 0,-10 24 44 0 0,1 0-19 0 0,0 1 0 0 0,0-1 0 0 0,1 1-1 0 0,0 0 1 0 0,6-5 5 0 0,-4 6-20 0 0,0 0 1 0 0,0 0-1 0 0,1 1 1 0 0,0 0-1 0 0,4-2 20 0 0,-12 9-1 0 0,1-1-1 0 0,-1 1 0 0 0,1 0 1 0 0,-1 0-1 0 0,1 0 0 0 0,0 0 1 0 0,0 0-1 0 0,-1 0 1 0 0,4 1 0 0 0,-4-1 3 0 0,0 1 0 0 0,1 0 0 0 0,-1 1 0 0 0,0-1 0 0 0,0 0 0 0 0,1 1 0 0 0,-1-1 0 0 0,0 1 0 0 0,0 0 0 0 0,0-1 0 0 0,0 1 0 0 0,0 0 0 0 0,0 0 0 0 0,0 1 0 0 0,0-1 0 0 0,0 1-2 0 0,2 1 6 0 0,-1 0-1 0 0,1 0 1 0 0,-1 1-1 0 0,0 0 1 0 0,0-1-1 0 0,0 1 1 0 0,1 3-6 0 0,9 19-4 0 0,-11-23-202 0 0,-1 0 64 0 0,0 0 55 0 0,0-1 51 0 0,2 3 67 0 0,-1 0 90 0 0,6 10 502 0 0,-7-11-518 0 0,1-1-33 0 0,0 0-46 0 0,-1 1-58 0 0,1-1-71 0 0,0 1-82 0 0,0-1-98 0 0,0 0-108 0 0,-1 1-121 0 0,0-3 207 0 0,0 1-34 0 0,0 0-37 0 0,0 0-37 0 0,0-1-39 0 0,0 1-41 0 0,0 0-43 0 0,-1-1-43 0 0,1 1-45 0 0,0 0-47 0 0,0 0-547 0 0,0 1-34 0 0,3 5-2626 0 0</inkml:trace>
  <inkml:trace contextRef="#ctx0" brushRef="#br0" timeOffset="-8549.053">14807 8482 13072 0 0,'-1'-1'104'0'0,"-1"1"-59"0"0,-6-2-41 0 0,6 2 31 0 0,1-1 37 0 0,-1 0 63 0 0,1-1 73 0 0,0 1 87 0 0,1-1 103 0 0,0 2-269 0 0,0 0-39 0 0,0 0-10 0 0,-1 0-87 0 0,0 1-110 0 0,0-1 105 0 0,1 0 59 0 0,-1 0 86 0 0,1 0 112 0 0,0 0-7 0 0,0 0 70 0 0,0 0 77 0 0,0 0 85 0 0,9-1-124 0 0,-1-1-45 0 0,3 0 53 0 0,1 0-68 0 0,0-1-58 0 0,0-1-47 0 0,16-4 9 0 0,15 1-15 0 0,4-1 22 0 0,-28 4-138 0 0,-12 3-47 0 0,-1-1 0 0 0,1 1 0 0 0,-1-1 0 0 0,0 0 0 0 0,0 0 0 0 0,1-1 0 0 0,-2 0 0 0 0,7-3-12 0 0,20-10 58 0 0,-7 5-44 0 0,-11 1 31 0 0,-12 2-46 0 0,0-3 14 0 0,0 7 27 0 0,0 4 36 0 0,-3-1-61 0 0,-15-5 90 0 0,10 4-97 0 0,-5 1-6 0 0,0 1-1 0 0,0 0 1 0 0,-4 1-2 0 0,-17 3 69 0 0,6 3 70 0 0,2 1 103 0 0,9-1-46 0 0,-5 7 53 0 0,2-1-29 0 0,14-10-159 0 0,1 0-1 0 0,-1 0 0 0 0,1 0 0 0 0,0 0 1 0 0,-1 1-1 0 0,2 0 0 0 0,-1 0 1 0 0,0 0-61 0 0,1-1 38 0 0,1-1 0 0 0,-1 0 0 0 0,1 1 0 0 0,0-1 0 0 0,0 1 0 0 0,0-1 0 0 0,0 1 1 0 0,0 0-1 0 0,1-1 0 0 0,-1 1 0 0 0,1 0 0 0 0,0-1 0 0 0,-1 1 0 0 0,2 3-38 0 0,0 4 166 0 0,0 2-14 0 0,3-1-55 0 0,0-4-77 0 0,3 0-47 0 0,-4-5 56 0 0,0 0 0 0 0,0-1-1 0 0,1 1 1 0 0,-1 0 0 0 0,0-1 0 0 0,0 0-1 0 0,1 0 1 0 0,-1 0 0 0 0,4 1-29 0 0,19-1 108 0 0,26-3 70 0 0,-28 0-124 0 0,1-1-34 0 0,7-2-60 0 0,1-2-92 0 0,-18 4 123 0 0,0 0-74 0 0,-1-1-95 0 0,1-1-115 0 0,-8 3 97 0 0,0-1-37 0 0,0 1-38 0 0,0-1-41 0 0,0 0-44 0 0,0 0-47 0 0,-1-1-48 0 0,1 1-52 0 0,15-12-1184 0 0</inkml:trace>
  <inkml:trace contextRef="#ctx0" brushRef="#br0" timeOffset="-8316.484">15372 7938 17135 0 0,'0'0'500'0'0,"0"0"-176"0"0,0 0-148 0 0,0 0-44 0 0,0 0-67 0 0,-1 0-47 0 0,-1 3-48 0 0,1-1 45 0 0,-10 18 31 0 0,2 2 101 0 0,4 1 79 0 0,1 1 56 0 0,3-1 622 0 0,0 23-904 0 0,2-17 351 0 0,0-6-121 0 0,0 0-72 0 0,0 3 63 0 0,4 14 58 0 0,0 11 53 0 0,-1-20-141 0 0,3 1-82 0 0,3 17 7 0 0,-7-31-57 0 0,1-1 0 0 0,3 10-59 0 0,6 22 93 0 0,-12-42-251 0 0,1-1 80 0 0,6 11 24 0 0,-3-11-60 0 0,-3-3-5 0 0,1 0-55 0 0,-1 0-66 0 0,1 0-77 0 0,0 1-166 0 0,-1-2 192 0 0,0 0-37 0 0,1 2-649 0 0,1-2 80 0 0,0-1 69 0 0,0 0 58 0 0,7-1-1020 0 0</inkml:trace>
  <inkml:trace contextRef="#ctx0" brushRef="#br0" timeOffset="-7981.452">15560 8324 14600 0 0,'-4'-2'439'0'0,"4"1"-41"0"0,3 0-62 0 0,3 0-80 0 0,-2 1-152 0 0,0-1-38 0 0,0 0-43 0 0,-1 0-45 0 0,4-1 184 0 0,2 0 106 0 0,-3 1-11 0 0,0 1 39 0 0,7-1 379 0 0,14-2 815 0 0,-18 1-1054 0 0,0-1-70 0 0,-4 2-313 0 0,0-1 54 0 0,7-2 200 0 0,17-9 595 0 0,-21 7-647 0 0,-2-2-99 0 0,-4 4-129 0 0,0 0-40 0 0,-2-1-46 0 0,-1 0-51 0 0,-4-5 96 0 0,-6 2 53 0 0,-11 0 144 0 0,12 8-103 0 0,9 0-78 0 0,-4 1-1 0 0,0 0 1 0 0,0 0-1 0 0,1 1 0 0 0,-1 0 0 0 0,0 0 0 0 0,1 0 0 0 0,0 0 1 0 0,-1 1-1 0 0,1-1 0 0 0,0 1 0 0 0,0 0 0 0 0,-3 4-1 0 0,-13 9 0 0 0,18-15 0 0 0,0 0 0 0 0,1 0 0 0 0,-1 0 0 0 0,0 1 0 0 0,1-1 0 0 0,-1 0 0 0 0,1 1 0 0 0,0-1 0 0 0,-1 1 0 0 0,1 0 0 0 0,0-1 0 0 0,0 1 0 0 0,0 0 0 0 0,0 0 0 0 0,0 0 0 0 0,0-1 0 0 0,1 1 0 0 0,-1 0 0 0 0,1 0 0 0 0,-1 0 0 0 0,1 1 0 0 0,-2 8 0 0 0,1-9 0 0 0,1 1 0 0 0,-1-1 0 0 0,1 0 0 0 0,-1 1 0 0 0,1-1 0 0 0,0 1 0 0 0,0-1 0 0 0,0 1 0 0 0,0-1 0 0 0,1 0 0 0 0,-1 1 0 0 0,1-1 0 0 0,-1 1 0 0 0,1-1 0 0 0,0 0 0 0 0,0 0 0 0 0,0 1 0 0 0,0-1 0 0 0,0 0 0 0 0,1 0 0 0 0,-1 0 0 0 0,7 8-1 0 0,0-1 0 0 0,0 0-1 0 0,6 5 2 0 0,9 1 28 0 0,4-5 78 0 0,28 1 139 0 0,-19-6-165 0 0,-14-5-102 0 0,1-1-76 0 0,0-3-94 0 0,1-2-109 0 0,-18 4 24 0 0,0 0-49 0 0,0 0-42 0 0,1 0-34 0 0,8-4-670 0 0,7-3-646 0 0,-1 0 152 0 0</inkml:trace>
  <inkml:trace contextRef="#ctx0" brushRef="#br0" timeOffset="-7721.87">16062 8135 15632 0 0,'0'0'356'0'0,"-2"1"49"0"0,-3 0-125 0 0,1 0-55 0 0,-1 1-50 0 0,0 0-43 0 0,-1 1-23 0 0,0 0-44 0 0,-1 1-30 0 0,-3 2-33 0 0,-7 7 14 0 0,12-9 33 0 0,0 1 38 0 0,0-2 23 0 0,1 1 41 0 0,0-1 45 0 0,0 1 53 0 0,-5 5 173 0 0,-1 0 0 0 0,2 1-1 0 0,0 0 1 0 0,-1 1-422 0 0,-7 15 677 0 0,7-3-176 0 0,3 0-82 0 0,7 1-103 0 0,2-13-204 0 0,1 1-35 0 0,-2-9-52 0 0,-1-1 0 0 0,1 1 0 0 0,0 0 0 0 0,0-1 0 0 0,0 1 0 0 0,0-1 0 0 0,1 0 0 0 0,-1 1 0 0 0,1-1 0 0 0,-1 0-25 0 0,3 1 27 0 0,0-1-1 0 0,-1 1 1 0 0,1-1-1 0 0,0 0 1 0 0,0 0 0 0 0,0 0-1 0 0,0-1 1 0 0,1 1-1 0 0,1-1-26 0 0,5 1 63 0 0,0-1-1 0 0,0-1 0 0 0,10 0-62 0 0,13-2 156 0 0,-22 0-185 0 0,31-3 119 0 0,-33 3-90 0 0,0 0-40 0 0,1 0-58 0 0,-3 0-40 0 0,1-1-62 0 0,-1 0-71 0 0,0 0-82 0 0,1 0-90 0 0,-1-1-101 0 0,0-1-109 0 0,0 0-121 0 0,-7 4 427 0 0,0 0-42 0 0,1-1-37 0 0,-1 1-36 0 0,1-1-287 0 0,0 0-57 0 0,0 0-45 0 0,0 0-33 0 0,5-3-1563 0 0,4-3-1367 0 0,-12 8 3795 0 0</inkml:trace>
  <inkml:trace contextRef="#ctx0" brushRef="#br0" timeOffset="-7464.373">16366 7836 14600 0 0,'0'0'319'0'0,"-1"2"-111"0"0,0 0-77 0 0,-2 4 88 0 0,2-4-125 0 0,0 0 35 0 0,-6 15 10 0 0,2 1 92 0 0,3 2 78 0 0,2 0 65 0 0,2 13 321 0 0,5 17 461 0 0,-1-8-129 0 0,-4-24-683 0 0,0-1-78 0 0,0 0-63 0 0,0 1-52 0 0,2 9 15 0 0,3 38 114 0 0,-5-41-122 0 0,0-2-105 0 0,3 9 185 0 0,0 4 68 0 0,-3-13-177 0 0,-2-2-123 0 0,0-10-49 0 0,-2-1-38 0 0,1-1-36 0 0,0-2 11 0 0,1-2-38 0 0,0-1-48 0 0,-1 0-85 0 0,1-1-32 0 0,0 0-83 0 0,0 0-95 0 0,0 0-103 0 0,0-1 310 0 0,0-1 63 0 0,0 0 1 0 0,0 0-41 0 0,0 0 3 0 0,0 0-42 0 0,0 0-49 0 0,0 0-54 0 0,0 0-59 0 0,0 0-54 0 0,0 0-48 0 0,0 0-42 0 0,0 0-169 0 0,0 0-41 0 0,0 0-203 0 0,0 0-552 0 0</inkml:trace>
  <inkml:trace contextRef="#ctx0" brushRef="#br0" timeOffset="-6660.473">16300 8225 10104 0 0,'0'0'257'0'0,"0"-1"-91"0"0,0-1-69 0 0,2-3 55 0 0,-1 3-55 0 0,21-20 168 0 0,-12 15-123 0 0,1-1 82 0 0,1 1 104 0 0,-1 2 53 0 0,-1 0 118 0 0,-4 3-198 0 0,-1 0 38 0 0,1 0 41 0 0,-1 0 42 0 0,7-2 386 0 0,0 3-78 0 0,-1 2-72 0 0,1 1-67 0 0,-1 2-64 0 0,-1 1-57 0 0,1 2-53 0 0,-2 0-48 0 0,6 7 133 0 0,-2 1-91 0 0,1 5-10 0 0,1 9 84 0 0,-6-5-273 0 0,-1 2 35 0 0,-3 0 38 0 0,-2-1 39 0 0,-10 2 234 0 0,7-26-492 0 0,-1-1-2 0 0,-3 4 6 0 0,2-3 46 0 0,0-1-43 0 0,-2-4-19 0 0,-1-5-31 0 0,4 5-15 0 0,0 0 0 0 0,0 0 0 0 0,0 1 0 0 0,1-1 0 0 0,0 0 0 0 0,-1 0 0 0 0,1 0 0 0 0,0 1-1 0 0,1-1 1 0 0,-1 0 0 0 0,1 0 0 0 0,0 1 0 0 0,0-1 0 0 0,1-3-8 0 0,3-7 34 0 0,1 0 1 0 0,1 0-1 0 0,1-1-34 0 0,-4 8 2 0 0,3-6-21 0 0,0 0-35 0 0,10-13-137 0 0,-2 5-268 0 0,2 1 0 0 0,15-17 459 0 0,-17 23-157 0 0,0 0 47 0 0,-6 6-99 0 0,1 1-35 0 0,9-6-333 0 0,1 1-100 0 0,-1 1-76 0 0,19-11-816 0 0,-33 19 1267 0 0,-1 1 1 0 0,1 0 0 0 0,0 0-1 0 0,0 0 1 0 0,4-1 301 0 0,5 0-685 0 0,1-1-116 0 0,0-1-103 0 0,-14 4 833 0 0,23-7-1900 0 0,-17 6 1504 0 0,-1 2 39 0 0,-1 0 55 0 0,-1 2 69 0 0,-3-2 63 0 0,-1 0 122 0 0,0 0 103 0 0,0 3 359 0 0,-1 0-58 0 0,-1 0-49 0 0,0 0-38 0 0,0 1 2 0 0,-8 6 276 0 0,6-6-244 0 0,1-1-8 0 0,0-1 50 0 0,-6 8 305 0 0,-1-1-36 0 0,-11 8 450 0 0,5-3-306 0 0,1 0-48 0 0,-3 4 80 0 0,-7 12 301 0 0,14-14-586 0 0,-11 16 345 0 0,3 4-48 0 0,17-31-634 0 0,1-1 1 0 0,-1 0 0 0 0,1 1-1 0 0,0-1 1 0 0,1 1 0 0 0,-1-1-1 0 0,1 3-97 0 0,0-4 58 0 0,0 0 1 0 0,0 1-1 0 0,1-1 0 0 0,-1 0 0 0 0,1 0 0 0 0,0 0 0 0 0,0 0 0 0 0,0 0 0 0 0,0 0 1 0 0,1 0-1 0 0,0 0-58 0 0,8 11 165 0 0,2-6 39 0 0,-9-6-145 0 0,0-1-1 0 0,0-1 1 0 0,1 1-1 0 0,-1 0 1 0 0,1-1-1 0 0,-1 0 1 0 0,1 0-1 0 0,1 0-58 0 0,19-3 374 0 0,-3-5-114 0 0,-3-5-103 0 0,-2-4-89 0 0,-3-2-77 0 0,-1-2-64 0 0,-1-1-52 0 0,-1 1-38 0 0,6-12-161 0 0,-16 32 315 0 0,13-24-279 0 0,11-14 0 0 0,-19 31 198 0 0,1 0 0 0 0,0 1-1 0 0,5-5 91 0 0,11-5-256 0 0,-10 10 238 0 0,0 4-34 0 0,-10 2 33 0 0,0 1 1 0 0,0 0 0 0 0,0 0 0 0 0,1 0 0 0 0,-1 0-1 0 0,0 0 1 0 0,0 0 0 0 0,0 1 0 0 0,0-1 0 0 0,0 1 0 0 0,0-1-1 0 0,0 1 1 0 0,0 0 0 0 0,1 0 18 0 0,13 12-129 0 0,-8-1 92 0 0,-2-1 54 0 0,-1 2 53 0 0,-2 1 18 0 0,0 1-1 0 0,-1-1 0 0 0,0 1 1 0 0,-1-1-88 0 0,-1 11 150 0 0,-1 0 49 0 0,0-4 17 0 0,-1 0 57 0 0,-1-1 68 0 0,0 0 78 0 0,2-15-220 0 0,-1-1-66 0 0,-3 3-62 0 0,5-6 60 0 0,0-1-2 0 0,-1-1-6 0 0,1-2-47 0 0,1-11 61 0 0,3 0-107 0 0,1 0-1 0 0,0 0 1 0 0,1 0 0 0 0,0 1-1 0 0,1 0 1 0 0,1 1 0 0 0,0-1-1 0 0,2 0-29 0 0,11-20 28 0 0,-14 22-40 0 0,1 0-1 0 0,0 1 0 0 0,1 0 1 0 0,0 0-1 0 0,0 1 0 0 0,2-1 13 0 0,-7 6-5 0 0,1 0-1 0 0,0 1 1 0 0,-1-1 0 0 0,1 1-1 0 0,1 0 1 0 0,-1 1-1 0 0,0-1 1 0 0,1 1-1 0 0,-1 0 1 0 0,1 0 0 0 0,0 1-1 0 0,0 0 1 0 0,-1 0-1 0 0,6 0 6 0 0,-8 1 1 0 0,-1 0 0 0 0,0 0 0 0 0,1 0 0 0 0,-1 0-1 0 0,0 1 1 0 0,1-1 0 0 0,-1 1 0 0 0,0 0 0 0 0,0 0 0 0 0,0 0-1 0 0,1 0 1 0 0,-1 0 0 0 0,0 0 0 0 0,-1 0 0 0 0,1 1 0 0 0,0-1-1 0 0,0 1 1 0 0,0-1 0 0 0,-1 1 0 0 0,1 0 0 0 0,-1 0-1 0 0,1-1 1 0 0,-1 2-1 0 0,3 5 7 0 0,0 0-1 0 0,0 0 1 0 0,-1 0 0 0 0,0 0-1 0 0,1 7-6 0 0,-1-4 4 0 0,0-1 0 0 0,1 1 0 0 0,1 0-4 0 0,-4-9-22 0 0,-1-1-44 0 0,1 1-46 0 0,0 0-47 0 0,0 0-48 0 0,0 0-49 0 0,0-1-51 0 0,0 1-51 0 0,0 0-53 0 0,0 0-54 0 0,0 0-56 0 0,-1 0-55 0 0,1 0-58 0 0,0 0-59 0 0,0 0-59 0 0,0 0-62 0 0,0 0-560 0 0,0 1-38 0 0,1 0-320 0 0,0 2-908 0 0</inkml:trace>
  <inkml:trace contextRef="#ctx0" brushRef="#br0" timeOffset="-6090.442">17831 7900 15408 0 0,'0'0'348'0'0,"0"0"49"0"0,0 0 21 0 0,1 0-170 0 0,0 1-118 0 0,8 5 119 0 0,-1-1-39 0 0,3 2 123 0 0,-9-6-259 0 0,0 0 0 0 0,1 0 0 0 0,-1 0 0 0 0,0 0-1 0 0,1 0 1 0 0,0-1 0 0 0,-1 1 0 0 0,1-1 0 0 0,0 1-74 0 0,17 2 574 0 0,9 1 280 0 0,-10-3-342 0 0,-4 0-180 0 0,-7-2-213 0 0,-1 0-37 0 0,28-1 324 0 0,-23 1-235 0 0,-1 0-1 0 0,1 0 1 0 0,-1-1-1 0 0,6-2-170 0 0,-5 1 119 0 0,5-2 3 0 0,0 0-48 0 0,17-9-27 0 0,-30 12-48 0 0,1 0 0 0 0,0-1 0 0 0,-1 0 1 0 0,0 0-1 0 0,1 0 0 0 0,-1-1 0 0 0,-1 1 0 0 0,1-1 1 0 0,0 0-1 0 0,-1 0 0 0 0,0 0 0 0 0,2-4 1 0 0,-3 6-14 0 0,-1-1 0 0 0,0 1-1 0 0,0-1 1 0 0,0 1 0 0 0,-1-1-1 0 0,1 1 1 0 0,-1-1 0 0 0,1 0 14 0 0,-1 1-31 0 0,0-1 1 0 0,0 0-1 0 0,0 0 1 0 0,0 0 0 0 0,0 0-1 0 0,-1 0 1 0 0,1 0 0 0 0,-1 1-1 0 0,0-1 1 0 0,0 0-1 0 0,0 0 31 0 0,0 1-26 0 0,0 0-1 0 0,0 0 1 0 0,0 0-1 0 0,0 0 1 0 0,0 0-1 0 0,-1 1 1 0 0,1-1-1 0 0,-1 0 1 0 0,1 1-1 0 0,-1-1 0 0 0,0 1 1 0 0,0-1-1 0 0,-1 0 27 0 0,1 1-13 0 0,0 0 0 0 0,0 0-1 0 0,1 1 1 0 0,-1-1-1 0 0,0 1 1 0 0,0-1 0 0 0,0 1-1 0 0,0-1 1 0 0,0 1-1 0 0,-2 0 14 0 0,-17 4-57 0 0,2 5 46 0 0,15-6 24 0 0,0 0 0 0 0,0 1-1 0 0,0-1 1 0 0,1 1 0 0 0,0 0 0 0 0,0 0-1 0 0,-3 3-12 0 0,-11 26 142 0 0,0 17 111 0 0,15-41-186 0 0,1 0-1 0 0,0 1 0 0 0,0-1 1 0 0,1 0-1 0 0,0 1 0 0 0,0-1 1 0 0,1 1-1 0 0,2 7-66 0 0,5 12 150 0 0,5-4-39 0 0,-7-18-330 0 0,-1-1 90 0 0,1 0 78 0 0,0-1 69 0 0,4 0 99 0 0,0 0 82 0 0,-5-3-29 0 0,1 0-1 0 0,-1-1 1 0 0,1 1-1 0 0,-1-1 1 0 0,4 0-170 0 0,-1-1 151 0 0,0 0-33 0 0,-1 0-52 0 0,0 0-38 0 0,0-1-45 0 0,1 1-51 0 0,-1-1-57 0 0,0 0-63 0 0,0-1-71 0 0,0 1-76 0 0,-1-1-82 0 0,1 0-90 0 0,0 1-96 0 0,-1-1-101 0 0,0 0-108 0 0,0 0-115 0 0,0-1-121 0 0,0 1-128 0 0,-1 0-189 0 0,0 0-39 0 0,1-1-317 0 0,2-2-903 0 0,-8 5 2619 0 0</inkml:trace>
  <inkml:trace contextRef="#ctx0" brushRef="#br0" timeOffset="-5818.395">18631 7721 16096 0 0,'-1'2'365'0'0,"-2"4"-7"0"0,1 0-63 0 0,-1 1-58 0 0,1-1-51 0 0,-1 1-46 0 0,1 0-38 0 0,-3 6 7 0 0,1-2-83 0 0,-6 15-33 0 0,3-10 72 0 0,4-8 30 0 0,-1 1 59 0 0,0-1 73 0 0,-1 1 86 0 0,4-6-244 0 0,-38 64 1583 0 0,25-46-1154 0 0,-3-3-71 0 0,6-7-151 0 0,0 0-81 0 0,0 0-67 0 0,-1-1-57 0 0,-9 7-45 0 0,-31 20-120 0 0,45-33-9 0 0,-13 5 57 0 0,13-7-21 0 0,0-1-70 0 0,2 0-50 0 0,-1-1-82 0 0,1 0-98 0 0,0-1-113 0 0,2 1 194 0 0,1-1-35 0 0,-1 1-36 0 0,1-1-37 0 0,0 0-40 0 0,-1 0-41 0 0,1-1-44 0 0,0 1-45 0 0,1 0 103 0 0,0 0-54 0 0,0 1-49 0 0,1-1-42 0 0,-2 1-168 0 0,1-1-42 0 0,0 0-203 0 0,-1 0-555 0 0,2 1 1572 0 0</inkml:trace>
  <inkml:trace contextRef="#ctx0" brushRef="#br0" timeOffset="-5491.643">18294 7807 12840 0 0,'0'0'245'0'0,"0"-1"-101"0"0,1 1-67 0 0,1-2 2 0 0,-1 1-6 0 0,23-10 656 0 0,-18 10-609 0 0,0 1-43 0 0,-2 1 288 0 0,0 1 1 0 0,0-1 0 0 0,0 1 0 0 0,-1 0 0 0 0,1 0 0 0 0,1 1-366 0 0,6 5 901 0 0,2 3 9 0 0,-7-6-505 0 0,1 0-42 0 0,-1 0-43 0 0,0 0-57 0 0,0 0-63 0 0,0 0-70 0 0,17 12 687 0 0,0 1-88 0 0,-1 0-87 0 0,0 0-87 0 0,-1-1-111 0 0,1 1-79 0 0,-1-3-207 0 0,-12-8-50 0 0,1-1 0 0 0,0-1 0 0 0,0 0 0 0 0,6 2-108 0 0,3-1 83 0 0,0-3-52 0 0,-14-2-68 0 0,0-1-73 0 0,0 1-70 0 0,1-2-67 0 0,-1 1-65 0 0,1-1-60 0 0,-1 0-59 0 0,1 0-56 0 0,-1 0-53 0 0,0-1-50 0 0,0 0-46 0 0,0-1-45 0 0,-1 1-42 0 0,1-1-38 0 0,-1-1-35 0 0,0 1-34 0 0,-2 1-543 0 0,0-1-37 0 0,3-3-2945 0 0</inkml:trace>
  <inkml:trace contextRef="#ctx0" brushRef="#br0" timeOffset="-5323.31">18817 7678 14544 0 0,'0'0'388'0'0,"0"1"-37"0"0,1 0-36 0 0,-1 0-34 0 0,1 3 192 0 0,0 2-105 0 0,0 1-56 0 0,0 1-79 0 0,3 20 305 0 0,-2-17-245 0 0,-2-5-53 0 0,1-2 66 0 0,2 22 523 0 0,2-1-108 0 0,1 0-106 0 0,0 0-101 0 0,-2-8-225 0 0,1 0-43 0 0,-2 0-43 0 0,1 0-41 0 0,5 33 169 0 0,3 17-10 0 0,5 35-11 0 0,-9-59-180 0 0,1 0-1 0 0,13 34-129 0 0,3-10 147 0 0,-22-60-116 0 0,1 1-58 0 0,1 0-78 0 0,-2-1-90 0 0,-3-6-73 0 0,0 0 87 0 0,1-1 76 0 0,-1 1 63 0 0,0-1 51 0 0,1 0 38 0 0,-1 1 89 0 0,1-1 249 0 0,-1 0-311 0 0,1 0-48 0 0,-1 0-81 0 0,0 0-15 0 0,0 0-34 0 0,1 1-36 0 0,-1-1-39 0 0,0 0-44 0 0,0 0-47 0 0,0 0-50 0 0,0 0-53 0 0,0 0-56 0 0,1 0-61 0 0,-1 1-64 0 0,0-1-66 0 0,0 0-70 0 0,0 0-74 0 0,0 0 276 0 0,0 0-57 0 0,0 0-53 0 0,0 0-46 0 0,0 0-178 0 0,0 0-46 0 0,0 0-217 0 0,0 0-590 0 0</inkml:trace>
  <inkml:trace contextRef="#ctx0" brushRef="#br0" timeOffset="-4630.303">18880 7721 15976 0 0,'0'0'465'0'0,"0"0"-166"0"0,0 0-137 0 0,0 0-44 0 0,2 0-69 0 0,10-3-104 0 0,-1 2 61 0 0,1 2 55 0 0,0 1 49 0 0,0 1 44 0 0,0 1 37 0 0,11 8 281 0 0,-4-1-11 0 0,21 21 684 0 0,-19-13-513 0 0,-4 0-106 0 0,0 2-101 0 0,-4 1-96 0 0,-3 1-89 0 0,-4 0-80 0 0,-7 1-76 0 0,-7-2-67 0 0,-9 0-61 0 0,5-10 106 0 0,-1-2-66 0 0,0-1-61 0 0,0-1-57 0 0,-1-2-55 0 0,0 0-49 0 0,-1-1-47 0 0,-1-2-42 0 0,-8 1-198 0 0,1-1-38 0 0,-1-1-43 0 0,0-2-50 0 0,0-1-55 0 0,0 0-61 0 0,0-2-67 0 0,1-1-72 0 0,-3-5-253 0 0,9 0 312 0 0,6-1 72 0 0,2-1-79 0 0,9 8 536 0 0,0 1 55 0 0,2-1 3 0 0,2-2-62 0 0,2 1 14 0 0,-2 1 72 0 0,-1 1 3 0 0,0 0-46 0 0,-1 1-84 0 0,4-3 249 0 0,0 1-35 0 0,7-3-233 0 0,3 1-196 0 0,9-2-424 0 0,1 2-6 0 0,-9 3 420 0 0,-3 0 194 0 0,-7 1 238 0 0,0 0 33 0 0,1 0 31 0 0,-1 0 56 0 0,1 1 51 0 0,0-1 40 0 0,8 0 165 0 0,4 0 187 0 0,8 0 363 0 0,-4 0-128 0 0,-9 1-271 0 0,-2-1-125 0 0,0 0-78 0 0,-8 1 36 0 0,0-1 36 0 0,4 1 349 0 0,0 0 119 0 0,0 1 99 0 0,1-1 86 0 0,-1 0 61 0 0,21-2 2353 0 0,-16-2-1935 0 0,-5 1-689 0 0,0 1-68 0 0,-1-2-64 0 0,1 1-60 0 0,0 0-55 0 0,0 0-52 0 0,0-1-47 0 0,0 1-43 0 0,2-2 8 0 0,0 1-48 0 0,0-1-43 0 0,-1 0-34 0 0,9-4 81 0 0,24-13 242 0 0,-14 5-248 0 0,-2-4-89 0 0,-18 14-132 0 0,-2 0-1 0 0,1-1 0 0 0,-1 1 1 0 0,0-1-1 0 0,-1-1 0 0 0,0 0 0 0 0,0 0 1 0 0,2-6-38 0 0,-5 10 15 0 0,12-29 52 0 0,-1-3-49 0 0,-12 31-18 0 0,0-1 0 0 0,-1 1 0 0 0,1 0 0 0 0,-1-1-1 0 0,-1 1 1 0 0,1-1 0 0 0,-1 1 0 0 0,-1-1 0 0 0,1 1-1 0 0,-2-6 1 0 0,2 10 0 0 0,-1 1 0 0 0,1-1 0 0 0,-1 0 0 0 0,0 0 0 0 0,1 0 0 0 0,-1 1 0 0 0,0-1 0 0 0,0 0 0 0 0,-2-1 0 0 0,-4-2 0 0 0,5 4-10 0 0,-1 1-1 0 0,1-1 0 0 0,0 1 1 0 0,0 0-1 0 0,0 0 0 0 0,0 0 1 0 0,0 0-1 0 0,0 0 0 0 0,0 0 1 0 0,0 0-1 0 0,0 1 0 0 0,-1-1 0 0 0,1 1 1 0 0,0-1-1 0 0,0 1 0 0 0,1 0 1 0 0,-1 0-1 0 0,0 0 0 0 0,0 0 1 0 0,0 0-1 0 0,1 0 0 0 0,-1 1 1 0 0,0-1-1 0 0,1 1 0 0 0,-1-1 11 0 0,-18 22-103 0 0,6 0 33 0 0,-6 28-38 0 0,7 3 52 0 0,11-42 54 0 0,1 0-1 0 0,0-1 1 0 0,1 1-1 0 0,0-1 1 0 0,0 1-1 0 0,2 0 1 0 0,-1-1-1 0 0,3 6 3 0 0,-1-4 1 0 0,-2-7 0 0 0,0 0 1 0 0,1 0-1 0 0,0 0 0 0 0,0 0 0 0 0,0-1 0 0 0,1 1 0 0 0,0-1 0 0 0,0 0 0 0 0,0 1 0 0 0,3 2-1 0 0,3-2 60 0 0,10 0 6 0 0,-17-6-50 0 0,0 0 0 0 0,0 0 0 0 0,-1 0 0 0 0,1 0-1 0 0,0-1 1 0 0,0 1 0 0 0,0 0 0 0 0,-1-1 0 0 0,1 1 0 0 0,0-1 0 0 0,-1 0 0 0 0,2 0-16 0 0,10-8 101 0 0,-5 2-62 0 0,6-8-62 0 0,-7 6-116 0 0,0-1 0 0 0,0-1 1 0 0,3-7 138 0 0,15-21-334 0 0,-23 36 313 0 0,19-23-273 0 0,-12 15-8 0 0,0 1 0 0 0,8-6 302 0 0,0 2-234 0 0,6-1 23 0 0,4 4 45 0 0,-25 10 154 0 0,0 1 0 0 0,0-1 1 0 0,0 1-1 0 0,0 0 0 0 0,0-1 1 0 0,0 1-1 0 0,0 0 1 0 0,0 0-1 0 0,0 0 0 0 0,0 1 1 0 0,0-1-1 0 0,0 0 0 0 0,0 1 1 0 0,0-1-1 0 0,0 1 1 0 0,0 0-1 0 0,0 0 0 0 0,0-1 1 0 0,-1 1-1 0 0,1 0 1 0 0,0 1-1 0 0,0-1 0 0 0,-1 0 1 0 0,1 0-1 0 0,0 2 12 0 0,5 4-11 0 0,-5-5 16 0 0,-1-1 0 0 0,1 1 1 0 0,-1-1-1 0 0,1 1 1 0 0,-1 0-1 0 0,0 0 0 0 0,0 0 1 0 0,0 0-1 0 0,0-1 1 0 0,0 2-6 0 0,5 10 30 0 0,0-1 47 0 0,7 16 154 0 0,-4-5-41 0 0,1 6 124 0 0,-5-17-124 0 0,-3-5-40 0 0,0 0 69 0 0,-1 0-19 0 0,-1 0 57 0 0,0-6-193 0 0,1-2 20 0 0,1-2-46 0 0,1-1-36 0 0,-1 0-42 0 0,8-14-648 0 0,-5 5 195 0 0,0 3 42 0 0,-1-1-52 0 0,1-1-148 0 0,0 0-105 0 0,-2 6 332 0 0,-1 0-33 0 0,1 0-38 0 0,0 1-39 0 0,4-10-1208 0 0,-1-1-59 0 0</inkml:trace>
  <inkml:trace contextRef="#ctx0" brushRef="#br0" timeOffset="-4255.01">19961 7571 13992 0 0,'0'0'314'0'0,"0"0"46"0"0,0 0 24 0 0,0 0-158 0 0,0 0-108 0 0,0 1-33 0 0,1 0-50 0 0,3 7 27 0 0,-2-1 82 0 0,0 1 73 0 0,-1 0 62 0 0,0 2 125 0 0,0 0 58 0 0,-1 3 146 0 0,-1 5 352 0 0,0 3 74 0 0,1-7-437 0 0,1-2-191 0 0,0-1-110 0 0,2 5 119 0 0,-2-1-58 0 0,1 0-61 0 0,-1 0-62 0 0,0-1-83 0 0,0-1-51 0 0,0 0-52 0 0,1 1-54 0 0,-1-11 15 0 0,2 11 44 0 0,4 0-107 0 0,-6-13-45 0 0,-1-1 54 0 0,0 0-16 0 0,0 0-25 0 0,0 0-43 0 0,0 0-51 0 0,0 0-45 0 0,0 0-180 0 0,0 0-53 0 0,0 0-195 0 0,1-1-377 0 0,-1 1 1030 0 0,1-1-387 0 0,0 0 102 0 0,-1 0 16 0 0,1 0-37 0 0,-1 1 15 0 0,1-1-38 0 0,0 0-43 0 0,-1 1-48 0 0,1-1-51 0 0,0 0-48 0 0,-1 1-43 0 0,1-1-37 0 0,-1 0-162 0 0,1 1-38 0 0,1-2-1727 0 0,-2 2 2495 0 0</inkml:trace>
  <inkml:trace contextRef="#ctx0" brushRef="#br0" timeOffset="-3960.682">19877 7360 16040 0 0,'0'0'362'0'0,"0"0"47"0"0,0 0 30 0 0,0 0-181 0 0,0 0-123 0 0,0 0-36 0 0,1-1-58 0 0,1-1-33 0 0,3-3 19 0 0,-2 1 36 0 0,-1 1 33 0 0,-1 1 53 0 0,-1 1 207 0 0,0 1 17 0 0,0 0-27 0 0,0 0-129 0 0,0 0-52 0 0,1 0-6 0 0,1-1-83 0 0,0 1-58 0 0,1 2-53 0 0,-3-2-170 0 0,0 0 62 0 0,0 0 54 0 0,1 0 49 0 0,-1 0 41 0 0,0 0 35 0 0,1 1 110 0 0,1 0 328 0 0,-1-1-365 0 0,0 1-50 0 0,0-1-68 0 0,0 1-90 0 0,-1-1-109 0 0,1 1 57 0 0,-1-1-35 0 0,1 0-144 0 0,-1 1-84 0 0,0-1-89 0 0,1 1-97 0 0,-1-1-105 0 0,0 0-111 0 0,1 1-118 0 0,-1-1-126 0 0,0 1-143 0 0,0 0-35 0 0,1 4-2399 0 0</inkml:trace>
  <inkml:trace contextRef="#ctx0" brushRef="#br0" timeOffset="-3473.752">20085 7625 11432 0 0,'4'0'261'0'0,"0"0"-38"0"0,5 0 120 0 0,0 1-118 0 0,-1 0-94 0 0,5 1-60 0 0,18-1-77 0 0,-21-2 10 0 0,0 0 42 0 0,0 0 38 0 0,0 0 34 0 0,5-2 115 0 0,-1 0 56 0 0,16-5 407 0 0,8-8 381 0 0,-22 7-639 0 0,0-2-5 0 0,0-1-86 0 0,-9 4-191 0 0,0-1-54 0 0,1-3-36 0 0,1-8-34 0 0,-8 16-28 0 0,0 1 0 0 0,0 0 1 0 0,0 0-1 0 0,-1 0 1 0 0,1 0-1 0 0,-1 0 1 0 0,0-1-1 0 0,0 1 1 0 0,0 0-1 0 0,0 0-4 0 0,-3-8 60 0 0,-3 1 42 0 0,-2 4-81 0 0,7 6-10 0 0,0-1 0 0 0,-1 0 0 0 0,1 0-1 0 0,0 0 1 0 0,-1 1 0 0 0,1-1 0 0 0,-1 1 0 0 0,1-1 0 0 0,-1 1-1 0 0,1 0 1 0 0,-1-1 0 0 0,1 1-11 0 0,-11 3 50 0 0,1 3 41 0 0,7-3-36 0 0,0 0 1 0 0,0 1-1 0 0,0-1 1 0 0,1 1-1 0 0,0 0 1 0 0,0 0-1 0 0,-1 1-55 0 0,-10 17 213 0 0,6-7-124 0 0,3-3-66 0 0,0-1-60 0 0,0 2 8 0 0,-1 1 60 0 0,1 1 50 0 0,0 1 36 0 0,4-11-52 0 0,0 1 1 0 0,-1 0 0 0 0,2 0 0 0 0,-1-1 0 0 0,1 1 0 0 0,0 0 0 0 0,0 0 0 0 0,0 0-1 0 0,1 1-65 0 0,1 4 61 0 0,0-2 51 0 0,0 0 48 0 0,2 4 148 0 0,1-2 52 0 0,-4-9-302 0 0,0-1 0 0 0,0 0 0 0 0,0 1 0 0 0,0-1 1 0 0,1 0-1 0 0,-1 0 0 0 0,0 0 0 0 0,0 0 0 0 0,1 0 0 0 0,-1 0 0 0 0,1 0 0 0 0,-1 0 0 0 0,2 0-58 0 0,18 3 428 0 0,-10-5-171 0 0,-1 0-40 0 0,0-2-37 0 0,-1 0-34 0 0,8-6 58 0 0,-1-2-98 0 0,-4 0-74 0 0,-1 0-34 0 0,21-28-79 0 0,-20 24 74 0 0,1 0 45 0 0,21-30-325 0 0,-22 28 79 0 0,1 1 0 0 0,7-7 208 0 0,-2 6-103 0 0,2 3 35 0 0,-18 13 68 0 0,11-3-10 0 0,-12 4 8 0 0,0-1-2 0 0,-1 1-1 0 0,1 1 1 0 0,-1-1-1 0 0,1 0 1 0 0,0 0-1 0 0,-1 0 0 0 0,1 0 1 0 0,-1 0-1 0 0,1 0 1 0 0,-1 1-1 0 0,0-1 1 0 0,1 0-1 0 0,-1 0 1 0 0,1 1-1 0 0,-1-1 1 0 0,1 0-1 0 0,-1 0 0 0 0,0 1 1 0 0,1-1-1 0 0,-1 1 1 0 0,1-1-1 0 0,-1 0 1 0 0,0 1-1 0 0,1 0 5 0 0,6 11-37 0 0,-6-11 31 0 0,6 15-68 0 0,-3 2 34 0 0,-1 0 38 0 0,-1 0 39 0 0,2 14 120 0 0,4-2 125 0 0,-3-16-91 0 0,11 19 324 0 0,-9-21-363 0 0,-2-1-18 0 0,2 3 37 0 0,1-6-2 0 0,-5-6-339 0 0,1 1 94 0 0,-1 0 81 0 0,1 0 66 0 0,0 0 52 0 0,-1 1 39 0 0,10 5 481 0 0,-7-5-393 0 0,1-2-42 0 0,-2 0-153 0 0,0-2-74 0 0,0 0-91 0 0,1-1-103 0 0,-1-1-119 0 0,-2 0 117 0 0,0 1-35 0 0,0-1-37 0 0,0 0-39 0 0,0 0-41 0 0,1-1-42 0 0,2-4-1104 0 0,-3-1-21 0 0</inkml:trace>
  <inkml:trace contextRef="#ctx0" brushRef="#br0" timeOffset="-2908.364">21099 7355 10088 0 0,'-3'-7'297'0'0,"0"2"116"0"0,-2 2 95 0 0,1 1 79 0 0,-6 2 464 0 0,-5 5 639 0 0,5 0-705 0 0,1 1-92 0 0,2-2-376 0 0,1 1-82 0 0,1-2-148 0 0,0 1-77 0 0,1 0-89 0 0,0-1-97 0 0,1-1-93 0 0,0 1-90 0 0,-21 18 757 0 0,2 2-79 0 0,3 4-65 0 0,2 1-48 0 0,12-19-287 0 0,1 0 0 0 0,0 0 0 0 0,1 0 0 0 0,0 1 0 0 0,0-1 0 0 0,1 1 0 0 0,0 0 0 0 0,1 0 0 0 0,0 0 0 0 0,1-1 0 0 0,0 1 0 0 0,0 0-119 0 0,0-7 62 0 0,0-1 0 0 0,1 0 0 0 0,-1 0 0 0 0,1 0 0 0 0,0 0 0 0 0,-1 0 0 0 0,1 0 0 0 0,1 1-62 0 0,9 11 377 0 0,5-6-98 0 0,4-4-78 0 0,5-4-33 0 0,28-7 108 0 0,-52 7-271 0 0,20-4 0 0 0,0-1 1 0 0,1-1 0 0 0,-2-1 0 0 0,6-3-6 0 0,-15 5-1 0 0,0 0 1 0 0,0-1-1 0 0,-1 0 1 0 0,0-1-1 0 0,-1 0 0 0 0,1-1 1 0 0,-1 0-1 0 0,4-5 1 0 0,16-20-23 0 0,-11 11-37 0 0,-2 0-1 0 0,10-17 61 0 0,-23 31-10 0 0,-2-1-132 0 0,-5 5-4 0 0,-4 8 60 0 0,-20 19-12 0 0,4 0 34 0 0,14-11 54 0 0,1 0 0 0 0,-1 0 0 0 0,-2 7 10 0 0,0 3-51 0 0,1 2 66 0 0,3 1 56 0 0,3 0 50 0 0,5-21-87 0 0,0 0 0 0 0,0-1 0 0 0,0 1 1 0 0,1 0-1 0 0,-1 0 0 0 0,1-1 0 0 0,0 1 0 0 0,1 3-34 0 0,-1-4 29 0 0,0 0 1 0 0,1-1-1 0 0,-1 1 0 0 0,1 0 1 0 0,0-1-1 0 0,0 1 0 0 0,0-1 0 0 0,0 0 1 0 0,0 1-1 0 0,0-1 0 0 0,1 0 1 0 0,-1 0-1 0 0,1-1 0 0 0,-1 1 0 0 0,1 0 1 0 0,0-1-1 0 0,0 0 0 0 0,1 1-29 0 0,4 1 155 0 0,1 0 0 0 0,-1-1-1 0 0,0 0 1 0 0,7 1-155 0 0,6-1 236 0 0,-6-1-109 0 0,0-1-50 0 0,-2-1-62 0 0,0 0-52 0 0,-1 0-61 0 0,1-1-68 0 0,0 0-76 0 0,0 1-85 0 0,-1-1-91 0 0,1-1-102 0 0,-4 2 63 0 0,1-1-64 0 0,-1 1-66 0 0,0 0-71 0 0,-6 0 135 0 0,1 1-69 0 0,-1-1-62 0 0,1 1-54 0 0,0-1-202 0 0,1 0-54 0 0,0 0-245 0 0,3 0-663 0 0,-8 1 1834 0 0</inkml:trace>
  <inkml:trace contextRef="#ctx0" brushRef="#br0" timeOffset="-2458.327">21893 7201 17591 0 0,'-1'0'219'0'0,"1"0"-40"0"0,-1 0 82 0 0,-2 0-75 0 0,-3 1 127 0 0,4 0-132 0 0,-9 5 124 0 0,0 1-114 0 0,-2 4-77 0 0,-5 7-85 0 0,4 4-41 0 0,7-7 56 0 0,4-3 61 0 0,2 1 90 0 0,4 8 15 0 0,7-1-89 0 0,3-1-67 0 0,2-1-42 0 0,1 3-23 0 0,0-4 11 0 0,-13-15 0 0 0,0 1 0 0 0,0 0 0 0 0,0 0 0 0 0,-1 0 0 0 0,0 0 0 0 0,2 3 0 0 0,2 6-15 0 0,-4-1 76 0 0,-1 0 61 0 0,-3-1 44 0 0,1-8-110 0 0,-1 1 0 0 0,1 0 0 0 0,0-1 0 0 0,-1 1 1 0 0,0-1-1 0 0,0 0 0 0 0,0 1 0 0 0,0-1 0 0 0,0 0 1 0 0,0 0-1 0 0,0 0 0 0 0,-1-1 0 0 0,1 1 0 0 0,-2 1-56 0 0,-12 6 284 0 0,0-2-54 0 0,-1-1-49 0 0,0 0-44 0 0,0-2-38 0 0,0 0-33 0 0,-18 3-15 0 0,8-2-63 0 0,14-2-121 0 0,5-2-26 0 0,3 1-13 0 0,0-1-73 0 0,-1 0-93 0 0,1 0-110 0 0,3 0 178 0 0,-1-1-35 0 0,0 1-37 0 0,0-1-38 0 0,1 0-42 0 0,-1 1-42 0 0,0-1-46 0 0,0 0-48 0 0,2 0 80 0 0,0 0-56 0 0,0 1-51 0 0,-1-1-44 0 0,1 0-176 0 0,-1 0-43 0 0,1 0-213 0 0,-2 0-576 0 0</inkml:trace>
  <inkml:trace contextRef="#ctx0" brushRef="#br0" timeOffset="-1874.089">22766 7138 12608 0 0,'0'0'289'0'0,"0"0"40"0"0,0 0 21 0 0,0 0-150 0 0,0 0-96 0 0,0 0 65 0 0,0 0 7 0 0,0 0-37 0 0,0 0 48 0 0,-1 0-81 0 0,-2 1 12 0 0,1-1-20 0 0,-6 2 256 0 0,1 1-35 0 0,-7 3 226 0 0,1 3-111 0 0,2 1-92 0 0,2 0-98 0 0,1 2-48 0 0,-1 5 24 0 0,8-12-155 0 0,-1 1 0 0 0,1-1 0 0 0,-1 0 0 0 0,1 1 0 0 0,1-1 0 0 0,-1 1 0 0 0,1 2-65 0 0,0-1 65 0 0,0 0 1 0 0,1 0-1 0 0,0 0 1 0 0,2 4-66 0 0,9 24 342 0 0,-5-22-152 0 0,1 0-1 0 0,0 0 0 0 0,0-1 0 0 0,3 2-189 0 0,17 17 445 0 0,8 12 66 0 0,-26-28-307 0 0,-2 0 35 0 0,-8-14-205 0 0,1 0-1 0 0,-1 0 1 0 0,1 0-1 0 0,-1 0 1 0 0,0 0-1 0 0,0 0 1 0 0,0 0-1 0 0,0 0 1 0 0,0 0-1 0 0,1 0 1 0 0,-2 1-1 0 0,1-1 1 0 0,0 0-1 0 0,0 0 1 0 0,0 0-1 0 0,0 0 1 0 0,-1 0-1 0 0,1 0 1 0 0,-1 0-1 0 0,1 0 1 0 0,-1 0-34 0 0,-6 7 315 0 0,-3-1-34 0 0,-3-2-43 0 0,0-1-51 0 0,0-1-60 0 0,2 0-68 0 0,6-2-57 0 0,-38 6 90 0 0,-22 0 127 0 0,28-3-116 0 0,0 1-61 0 0,-8 0-80 0 0,24-5-22 0 0,1 0 0 0 0,-7-2 60 0 0,17 0-113 0 0,6 1 17 0 0,2 0 4 0 0,0 0-40 0 0,0 0-46 0 0,1 0-55 0 0,0 0 135 0 0,1 1 6 0 0,0 0-16 0 0,0 0-37 0 0,0 0-11 0 0,0 0-38 0 0,0 0-44 0 0,0 0-49 0 0,0 0-52 0 0,0 0-50 0 0,0 0-46 0 0,0 0-40 0 0,0 0-307 0 0,0 0-68 0 0,0 0-54 0 0,0 0-39 0 0,0 0-354 0 0,0 0-35 0 0,0 0-2785 0 0</inkml:trace>
  <inkml:trace contextRef="#ctx0" brushRef="#br0" timeOffset="-1005.936">23132 7259 13448 0 0,'0'0'298'0'0,"0"0"-135"0"0,0 0-35 0 0,0 1 40 0 0,-1-1-80 0 0,-2 1-5 0 0,1 0-1 0 0,-22 9 6 0 0,0 0 77 0 0,-4 2 116 0 0,-1 1 82 0 0,0 0 69 0 0,1 1 56 0 0,-14 12 375 0 0,30-18-518 0 0,1 1-1 0 0,1 0 1 0 0,-1 1 0 0 0,-2 3-345 0 0,5-3 69 0 0,0 1 52 0 0,-1 7 136 0 0,5 1 57 0 0,3-18-281 0 0,1 1-1 0 0,0 0 1 0 0,0-1 0 0 0,0 1 0 0 0,0-1 0 0 0,1 1 0 0 0,-1 0 0 0 0,0-1-1 0 0,1 1 1 0 0,-1 0 0 0 0,1-1 0 0 0,-1 1 0 0 0,1-1 0 0 0,0 1 0 0 0,-1-1 0 0 0,1 0-1 0 0,0 1 1 0 0,0-1 0 0 0,0 0 0 0 0,1 1-33 0 0,9 6 189 0 0,4-2-34 0 0,-10-5-98 0 0,1-1-1 0 0,-1 1 1 0 0,0-1-1 0 0,1 0 0 0 0,-1-1 1 0 0,0 1-1 0 0,0-1 1 0 0,1 0-1 0 0,-1 0-56 0 0,9-3 106 0 0,-1-1-31 0 0,-1 0-57 0 0,-2 0 9 0 0,0-1-1 0 0,-1 0 1 0 0,7-6-27 0 0,11-11 10 0 0,-6 2-44 0 0,-1-1-48 0 0,-9 10 11 0 0,3-3 14 0 0,2 0 1 0 0,0 1 0 0 0,0 0 0 0 0,6-2 56 0 0,-2 4-87 0 0,0 2-37 0 0,-19 10 119 0 0,0 1 0 0 0,-1-1 0 0 0,1 0 1 0 0,-1 0-1 0 0,1 0 0 0 0,-1 1 0 0 0,1-1 0 0 0,-1 0 1 0 0,1 1-1 0 0,-1-1 0 0 0,1 1 0 0 0,-1-1 0 0 0,0 0 1 0 0,1 1-1 0 0,-1-1 0 0 0,1 1 0 0 0,-1-1 0 0 0,0 1 1 0 0,0-1-1 0 0,1 1 0 0 0,-1-1 0 0 0,0 1 0 0 0,0-1 1 0 0,0 1-1 0 0,1 0 0 0 0,-1-1 5 0 0,5 16-121 0 0,-5 3 18 0 0,-8 13 77 0 0,2-11 38 0 0,0-1 91 0 0,0 0 53 0 0,-3 14 206 0 0,10-38-159 0 0,0 0-35 0 0,3-5 73 0 0,0 0-117 0 0,1-1-104 0 0,1 0-90 0 0,1 0-78 0 0,0-1-64 0 0,1 1-51 0 0,1-2-77 0 0,18-20-708 0 0,-16 19 629 0 0,0 3 98 0 0,-1 1 73 0 0,-6 5 97 0 0,0 0 0 0 0,1 1 0 0 0,0 0 0 0 0,0 0 0 0 0,0 0 1 0 0,4-1 150 0 0,-1 1-146 0 0,0 2 46 0 0,-7 1 117 0 0,0 0 0 0 0,0 0 0 0 0,0 0-1 0 0,0 0 1 0 0,0 1 0 0 0,0-1 0 0 0,0 0-1 0 0,0 0 1 0 0,0 1 0 0 0,0-1 0 0 0,0 1-1 0 0,0 0-16 0 0,0-1 22 0 0,0 1 0 0 0,-1-1 0 0 0,1 1 0 0 0,0 0-1 0 0,-1-1 1 0 0,1 1 0 0 0,-1 0 0 0 0,1 0 0 0 0,-1-1 0 0 0,0 1-1 0 0,1 0 1 0 0,-1 0 0 0 0,1 0 0 0 0,-1-1 0 0 0,0 1-1 0 0,0 0 1 0 0,0 1-22 0 0,0 16 379 0 0,-1-8-165 0 0,0-5-117 0 0,-2 36 510 0 0,2-20-290 0 0,-1-1 33 0 0,2-9-190 0 0,0 1 65 0 0,2 0 54 0 0,1 0 40 0 0,-2-9-230 0 0,0-1 1 0 0,0 1-1 0 0,0-1 0 0 0,0 0 1 0 0,1 1-1 0 0,-1-1 0 0 0,1 0 1 0 0,-1 0-1 0 0,1 0 0 0 0,0 0 1 0 0,0 0-1 0 0,-1 0 0 0 0,2 0 1 0 0,-1-1-1 0 0,0 1 0 0 0,2 0-89 0 0,4 1 168 0 0,2-2-33 0 0,22-2 202 0 0,-26 0-253 0 0,3 1-23 0 0,0-2 0 0 0,-1 1 0 0 0,6-3-61 0 0,23-10 149 0 0,-3-7-36 0 0,-3-4-38 0 0,-1-4-39 0 0,-3-2-42 0 0,0-1-44 0 0,-3 0-46 0 0,2 0-60 0 0,-3-6 44 0 0,-21 33 100 0 0,-6 4-101 0 0,-8 5 70 0 0,6-1 5 0 0,-1 1 0 0 0,1 0-1 0 0,0 0 1 0 0,0 1 0 0 0,0 1 38 0 0,-16 17-58 0 0,8-2 100 0 0,8-9 21 0 0,1-1 33 0 0,0 13 97 0 0,5-20-149 0 0,0 0 0 0 0,0 0 0 0 0,0-1-1 0 0,1 1 1 0 0,0 0 0 0 0,-1 0 0 0 0,1 0 0 0 0,0-1 0 0 0,1 1 0 0 0,-1 0-1 0 0,1-1 1 0 0,1 3-44 0 0,8 10 151 0 0,5-1-48 0 0,2-4-84 0 0,-8-5-56 0 0,1-2 38 0 0,7 4 65 0 0,25 7 169 0 0,-30-11-206 0 0,1 0-48 0 0,-2-1-52 0 0,0 0-63 0 0,0 0-75 0 0,1 1-85 0 0,-1-1-94 0 0,0 0-108 0 0,12 4-419 0 0</inkml:trace>
  <inkml:trace contextRef="#ctx0" brushRef="#br0" timeOffset="940.253">16204 9011 12872 0 0,'0'0'289'0'0,"0"0"40"0"0,0 0 23 0 0,0 0-144 0 0,0 0-100 0 0,0 1-25 0 0,1 0-44 0 0,1 13-39 0 0,0 0 519 0 0,1-1 49 0 0,4 38 1725 0 0,-6-38-1742 0 0,0-1-86 0 0,0-1-36 0 0,0 2-19 0 0,0-1-62 0 0,-1 1-74 0 0,0 0-84 0 0,0-9-64 0 0,0 1-47 0 0,1 4-20 0 0,0 12-12 0 0,-1-15 18 0 0,1-1 59 0 0,-1-2 50 0 0,1 0 74 0 0,-1-2 89 0 0,0-1 102 0 0,7-24-1287 0 0,-2 6 181 0 0,-2 5 188 0 0,0 3 41 0 0,0 0-1 0 0,0 0 1 0 0,2-2 438 0 0,6-8-494 0 0,-1 5 176 0 0,-4 9 202 0 0,1 1 36 0 0,0 1 38 0 0,0 1 43 0 0,1 2 47 0 0,0 2 52 0 0,3 4 140 0 0,6 12 58 0 0,-10-7-130 0 0,-1 0 40 0 0,-3-4-38 0 0,0-1 34 0 0,7 16 379 0 0,3 5 103 0 0,-2 1-91 0 0,-10-24-507 0 0,2 4 46 0 0,-1-3-20 0 0,0-2-7 0 0,1 0 42 0 0,0 0 51 0 0,0 0 59 0 0,2-2-177 0 0,0-4-36 0 0,1-4 23 0 0,-1-4-12 0 0,-2-3-42 0 0,4-10-71 0 0,0 5-391 0 0,0 0 100 0 0,0-3 80 0 0,2 2 98 0 0,2 2 90 0 0,5 3 80 0 0,-15 15-2 0 0,1 0 0 0 0,0-1 0 0 0,0 1 0 0 0,0 0 0 0 0,0 1-1 0 0,-1-1 1 0 0,1 0 0 0 0,0 0 0 0 0,1 1 0 0 0,-1 0 0 0 0,0-1-1 0 0,0 1 1 0 0,0 0 0 0 0,0 0 0 0 0,0 0 0 0 0,0 0 0 0 0,0 0-1 0 0,0 0 1 0 0,0 1 0 0 0,0-1 0 0 0,0 1 0 0 0,0-1 0 0 0,0 1-1 0 0,0 0 1 0 0,0 0 0 0 0,1 0 1 0 0,10 7 39 0 0,-1 1 51 0 0,-1 1 69 0 0,0-1 84 0 0,-1 0 124 0 0,-1 0-167 0 0,-2-1-61 0 0,1 1-48 0 0,-1 1-34 0 0,-1-2-10 0 0,1 1-1 0 0,1-1 1 0 0,1 2-47 0 0,-8-10-189 0 0,-1 1 58 0 0,1 0 52 0 0,0 0 44 0 0,0 0 40 0 0,0 0 37 0 0,1 1 88 0 0,2 2 261 0 0,-2-3-304 0 0,-1 0-41 0 0,1 0-51 0 0,-1 0-54 0 0,0 0-65 0 0,0-1-74 0 0,1 1-123 0 0,-1 0-118 0 0,0-1 171 0 0,0 1-36 0 0,0-1-36 0 0,-1 0-39 0 0,1 1-40 0 0,0-1-41 0 0,0 0-45 0 0,-1 0-45 0 0,1 0-47 0 0,0 0-50 0 0,0 0-50 0 0,-1 0-52 0 0,1 0-542 0 0,-1 0-36 0 0,0 0-2775 0 0</inkml:trace>
  <inkml:trace contextRef="#ctx0" brushRef="#br0" timeOffset="1448.297">16814 8890 14600 0 0,'0'0'195'0'0,"0"0"-34"0"0,0 1 72 0 0,1 0-96 0 0,2 4 92 0 0,-2-3-84 0 0,2 5 63 0 0,0-1-63 0 0,0 0-51 0 0,0 1-38 0 0,7 16 30 0 0,-6-13 3 0 0,-2-5 0 0 0,0 1 41 0 0,0 0 48 0 0,0 1 57 0 0,9 32 683 0 0,-5-22-38 0 0,-1 1-1 0 0,2 17-879 0 0,-2-10 603 0 0,-1 0-98 0 0,1-1-83 0 0,2 33 502 0 0,-4-9-712 0 0,-2 67 473 0 0,-2-81-545 0 0,-2 1-87 0 0,-1-17-73 0 0,1-1-34 0 0,2 7-40 0 0,-2-23-267 0 0,-2-4 74 0 0,-3-1-159 0 0,-1-8-203 0 0,2-2 85 0 0,0-4-32 0 0,-2-10-212 0 0,2 6 159 0 0,-2-5-264 0 0,2 0 39 0 0,1-2 50 0 0,2 0 57 0 0,1 0 68 0 0,1 0 75 0 0,2-1 85 0 0,1 1 95 0 0,1 9 204 0 0,0 1 49 0 0,1-1 51 0 0,0 1 54 0 0,1 0 56 0 0,1 0 60 0 0,1 1 61 0 0,0 0 65 0 0,-2 7-115 0 0,1 1 64 0 0,1 0 56 0 0,0 0 48 0 0,2 1 70 0 0,0-1 37 0 0,-3 6-89 0 0,-1 0 0 0 0,1 1 0 0 0,0-1 0 0 0,0 1 0 0 0,4-3-227 0 0,8-1 460 0 0,4 2 1 0 0,-8 2-6 0 0,0 1 1 0 0,1 1-1 0 0,9 0-455 0 0,-18 1 112 0 0,-1 0 0 0 0,1 1 0 0 0,0-1 0 0 0,0 1 1 0 0,-1 0-1 0 0,1 1 0 0 0,0-1 0 0 0,-1 1 0 0 0,0 0 0 0 0,1 0 0 0 0,-1 0 0 0 0,1 2-112 0 0,14 10 457 0 0,-14-10-303 0 0,0 1 0 0 0,-1 0 0 0 0,1 0 0 0 0,1 3-154 0 0,-4-5 60 0 0,0 0 0 0 0,0 0 1 0 0,-1-1-1 0 0,1 1 0 0 0,-1 0 0 0 0,0 0 0 0 0,0 1 1 0 0,0-1-1 0 0,0 0 0 0 0,0 0 0 0 0,-1 0 0 0 0,1 1 1 0 0,-1-1-1 0 0,0 0 0 0 0,0 1 0 0 0,0-1 0 0 0,0 1-60 0 0,-7 9 298 0 0,-5-1-80 0 0,-15 6 114 0 0,11-10-191 0 0,1-1-1 0 0,-1-1 1 0 0,-2 1-141 0 0,-6 0 104 0 0,0 0-40 0 0,4-3-54 0 0,0 1-45 0 0,1-1-56 0 0,0-1-63 0 0,-30 4-256 0 0,16-4 26 0 0,6-2-48 0 0,14-1 167 0 0,0 0-37 0 0,12 0-2 0 0,0 0 95 0 0,0 0 82 0 0,0 0 71 0 0,0 0 68 0 0,0 0 66 0 0,0 0 77 0 0,-1-1 131 0 0,0 1-38 0 0,1 0-158 0 0,0 0-90 0 0,0 0-86 0 0,0-1-68 0 0,0 1-84 0 0,1 0-97 0 0,-1 0-108 0 0,0 0-15 0 0,1 0-90 0 0,-1 1-94 0 0,1-1-102 0 0,-1 0-109 0 0,1 0-113 0 0,0 0-121 0 0,-1 1-128 0 0,3-3-781 0 0,0 0-72 0 0,0 1 794 0 0</inkml:trace>
  <inkml:trace contextRef="#ctx0" brushRef="#br0" timeOffset="1756.188">17228 8983 14752 0 0,'0'0'432'0'0,"0"0"-155"0"0,0 0-128 0 0,0 0-30 0 0,2-2-68 0 0,9-3-57 0 0,-8 5 81 0 0,0 1 82 0 0,1 0 86 0 0,0 0 36 0 0,4 2 369 0 0,-1 0 69 0 0,7 8 1059 0 0,-10-5-1261 0 0,-1 0-37 0 0,3 6 140 0 0,-1 0-86 0 0,0 1-83 0 0,-1 0-82 0 0,1 0-78 0 0,-1 0-77 0 0,0 0-74 0 0,-1 0-72 0 0,6 4-7 0 0,0-7 36 0 0,-1-2 55 0 0,0-1 92 0 0,-6-5-178 0 0,1 0 76 0 0,-1-1-97 0 0,0-1-68 0 0,0 1-76 0 0,-1-1-56 0 0,1 0-80 0 0,0-1-91 0 0,-1 1-103 0 0,0 0-15 0 0,1-1-87 0 0,-1 0-93 0 0,0 1-100 0 0,0-1-107 0 0,0 0-113 0 0,0 1-122 0 0,0-1-127 0 0,0 0-170 0 0,1 0-37 0 0,1-3-2929 0 0</inkml:trace>
  <inkml:trace contextRef="#ctx0" brushRef="#br0" timeOffset="2072.123">17486 8797 12872 0 0,'0'0'289'0'0,"0"0"40"0"0,2 1 23 0 0,4 3-122 0 0,0 2-95 0 0,1 3-59 0 0,2 6-48 0 0,0 1 34 0 0,-4-6 72 0 0,-1-1 72 0 0,0-2 115 0 0,11 35 506 0 0,-4 1-112 0 0,-7-21-405 0 0,0 0-35 0 0,-1 0-36 0 0,0-1-39 0 0,2 12 21 0 0,0-1-99 0 0,-5-24-91 0 0,0-5 44 0 0,0-2-70 0 0,0-1 0 0 0,-1 0 0 0 0,1 0 0 0 0,0 0 0 0 0,0 0 0 0 0,0 0 0 0 0,0 0 0 0 0,0 0 0 0 0,0 0 0 0 0,0 0 0 0 0,0 0 0 0 0,-1 0 0 0 0,1 0 0 0 0,0 1 0 0 0,0-1 0 0 0,0 0 0 0 0,0 0 0 0 0,0 0 0 0 0,0 0 0 0 0,-1 0 0 0 0,1 0 0 0 0,0 0 0 0 0,0 0 0 0 0,0 0 0 0 0,0 0 0 0 0,0 0 0 0 0,0-1 0 0 0,-1 1 0 0 0,1 0 0 0 0,0 0 0 0 0,0 0 0 0 0,0 0 0 0 0,0 0 0 0 0,0 0 0 0 0,0 0 0 0 0,0 0 0 0 0,0 0 0 0 0,-1 0 0 0 0,1 0 0 0 0,0 0 0 0 0,0-1-5 0 0,-4-3 122 0 0,1 0-85 0 0,1 0-48 0 0,1 1-48 0 0,-3-25 22 0 0,4 20-1 0 0,0 0 0 0 0,1 0 0 0 0,0 0 0 0 0,1-3 37 0 0,9-30-141 0 0,-2 14 124 0 0,-5 16 43 0 0,2-3-110 0 0,-5 9 30 0 0,2 0 0 0 0,-1 1 0 0 0,0 0 0 0 0,1 0 0 0 0,1-1 55 0 0,2-3-54 0 0,1 2 54 0 0,0 1 54 0 0,2 0 66 0 0,0 1 80 0 0,-6 4-91 0 0,1 2-43 0 0,8 5 10 0 0,-9-5-34 0 0,15 9 274 0 0,-1 4-59 0 0,-2 1-48 0 0,0 2-36 0 0,-6-6-13 0 0,2-1 0 0 0,4 5-160 0 0,-1-4 208 0 0,1 0-64 0 0,10 3-24 0 0,2-2-76 0 0,-21-11-41 0 0,0 0 0 0 0,1 0 0 0 0,-1-1 1 0 0,1 0-1 0 0,-1 0 0 0 0,1 0 0 0 0,5-1-3 0 0,7-2 33 0 0,0-3 33 0 0,-15 3-196 0 0,0 1 39 0 0,4-3 4 0 0,-1 0 90 0 0,8-8 94 0 0,-11 9-105 0 0,0-1-46 0 0,0-1-92 0 0,0 0-113 0 0,-1 0-63 0 0,0 0-113 0 0,-1 3 171 0 0,-1 0-35 0 0,1-1-35 0 0,-1 1-38 0 0,0-1-40 0 0,1 1-42 0 0,-1-1-43 0 0,0 0-46 0 0,1 1-48 0 0,-1-1-48 0 0,0 0-52 0 0,0 1-54 0 0,3-5-1424 0 0,1-5-1216 0 0,-5 12 3373 0 0</inkml:trace>
  <inkml:trace contextRef="#ctx0" brushRef="#br0" timeOffset="2585.391">18044 8741 12992 0 0,'0'0'381'0'0,"0"0"-138"0"0,0-1-111 0 0,-1-2-31 0 0,-8 1-24 0 0,6 3-7 0 0,-1 0 71 0 0,2 0 102 0 0,1-1-74 0 0,1 0 36 0 0,-4 2 564 0 0,0 1-114 0 0,1 1-105 0 0,0 0-94 0 0,0 0-84 0 0,1 1-75 0 0,-1 0-63 0 0,2 0-55 0 0,-2 2-20 0 0,2-1-46 0 0,-3 15 152 0 0,2-13-92 0 0,2-6-114 0 0,-6 40 634 0 0,4-13-295 0 0,0-5-167 0 0,1-12-163 0 0,0 1-39 0 0,2 31 138 0 0,2-13-16 0 0,2-6 21 0 0,1-1 59 0 0,0-12 71 0 0,2-7-34 0 0,1-5-39 0 0,1-5-46 0 0,0-2-51 0 0,-1-2-58 0 0,-1 0-65 0 0,-2 2-70 0 0,1-4-28 0 0,-1 0-37 0 0,5-11-219 0 0,0-6-192 0 0,4-14-393 0 0,-5 16 363 0 0,-4 9 218 0 0,-1 3 87 0 0,1 1 34 0 0,0 1 70 0 0,0 1 33 0 0,0 1 39 0 0,1-1 43 0 0,-1 2 17 0 0,8-10 43 0 0,-13 18 84 0 0,-1 1 78 0 0,1 3 35 0 0,0 0-44 0 0,2 2-12 0 0,2 3 22 0 0,0 0 48 0 0,6 15 162 0 0,-1 1-110 0 0,-2-3-90 0 0,10 30 173 0 0,-6-19-57 0 0,-6-15-97 0 0,0-1 53 0 0,0-1-68 0 0,-2 1-35 0 0,5 15 89 0 0,6 22 95 0 0,-3-21-68 0 0,25 56 592 0 0,-21-50-525 0 0,0-5-89 0 0,0 0-74 0 0,-10-20-135 0 0,11 24 119 0 0,-3-5-101 0 0,-1 0 12 0 0,2 13-74 0 0,-8-20 53 0 0,-2-1 35 0 0,-4-18-74 0 0,0 0 0 0 0,0 1 0 0 0,-1-1 0 0 0,1 0 0 0 0,-1 1 0 0 0,-1-1 0 0 0,1 0-1 0 0,-1 1 1 0 0,-1-1 0 0 0,1 0 0 0 0,-1 0 0 0 0,0 0 0 0 0,-2 4-14 0 0,-7 8 102 0 0,-4-2 68 0 0,-4-3 90 0 0,-5-4 113 0 0,-8-3-313 0 0,-1-5 42 0 0,24-2-52 0 0,-1 0-1 0 0,1-1 1 0 0,0 0 0 0 0,0 0-1 0 0,0-1 1 0 0,0 0 0 0 0,0-1-1 0 0,0 1 1 0 0,-4-5-50 0 0,7 5 39 0 0,0-1 0 0 0,0 0 0 0 0,0-1 0 0 0,1 1 0 0 0,0-1 0 0 0,0 0-1 0 0,0-2-38 0 0,1 3 29 0 0,1-1-1 0 0,0 1 1 0 0,0-1-1 0 0,0 0 1 0 0,-1-4-29 0 0,2 4 15 0 0,0 0 1 0 0,1 0 0 0 0,-1 0-1 0 0,1-1 1 0 0,0 1-16 0 0,1-1 7 0 0,-1 0 0 0 0,1 0 0 0 0,0 0 0 0 0,1-5-7 0 0,1 2-2 0 0,0 0 0 0 0,0 1 0 0 0,0-1 0 0 0,1 1 0 0 0,0-1 0 0 0,1 1 0 0 0,0 0 0 0 0,2-2 2 0 0,1-2-18 0 0,1 1 1 0 0,0 0-1 0 0,2-1 18 0 0,4-3-78 0 0,0 0 0 0 0,10-6 78 0 0,4-2-128 0 0,-1 4-41 0 0,-17 12-81 0 0,0 1-50 0 0,0 0-42 0 0,1 0-34 0 0,9-5-363 0 0,26-12-1053 0 0,-10 7 393 0 0</inkml:trace>
  <inkml:trace contextRef="#ctx0" brushRef="#br0" timeOffset="-79013.506">18030 2590 5008 0 0,'0'0'108'0'0,"0"0"17"0"0,0 0 13 0 0,0 0-54 0 0,1 0 49 0 0,0-1 44 0 0,0 1 36 0 0,1-1 261 0 0,4-2 1058 0 0,-5 2-948 0 0,-11-8-490 0 0,-4 4 71 0 0,-3 2 92 0 0,1 1 112 0 0,3 1 103 0 0,4 0-205 0 0,1 0 0 0 0,-1 1 1 0 0,0 0-1 0 0,-6 1-267 0 0,-1 1 317 0 0,0 2-48 0 0,3 0-94 0 0,0 0-56 0 0,0 1-66 0 0,0 1-76 0 0,-3 1-24 0 0,0 3 57 0 0,1 0 50 0 0,1 1 46 0 0,0 2 40 0 0,2 0 34 0 0,-10 16 261 0 0,17-19-347 0 0,0 7 145 0 0,3-9-157 0 0,0-1-49 0 0,-6 19 11 0 0,4-9 66 0 0,1 1 0 0 0,1 0 0 0 0,1 5-110 0 0,0 9 76 0 0,4-3 93 0 0,-1-18-75 0 0,1 0 0 0 0,0-1-1 0 0,0 1 1 0 0,1-1 0 0 0,2 4-94 0 0,-5-12 15 0 0,1 0-1 0 0,-1-1 1 0 0,0 1 0 0 0,1 0 0 0 0,-1 0 0 0 0,1-1 0 0 0,-1 1 0 0 0,1 0 0 0 0,0-1 0 0 0,0 0-15 0 0,21 11 113 0 0,-11-9-47 0 0,-1 0-1 0 0,1-1 0 0 0,6 1-65 0 0,-3-1 75 0 0,11 0-32 0 0,0 0 1 0 0,0-2 0 0 0,3-1-44 0 0,11 0 72 0 0,-15 1 59 0 0,-1-2-67 0 0,3-1-49 0 0,-8 0-33 0 0,0-2 1 0 0,5-1 17 0 0,-2-1 17 0 0,-19 5 18 0 0,1 0 1 0 0,-1 0-1 0 0,1 0 1 0 0,-1 0-1 0 0,1 0 1 0 0,-1-1 0 0 0,0 0-1 0 0,0 0 1 0 0,0 0-1 0 0,-1 0 1 0 0,1 0-1 0 0,-1 0 1 0 0,0 0 0 0 0,0-1-1 0 0,1 0-35 0 0,5-11 71 0 0,-2-1-71 0 0,0 0-92 0 0,0 1-115 0 0,-4 9 86 0 0,0 0 120 0 0,0-1 1 0 0,0 0-1 0 0,-1 0 1 0 0,0 1-1 0 0,0-5 1 0 0,-2 1 40 0 0,-1 2 43 0 0,-3-13 211 0 0,4 10-237 0 0,-1 6-85 0 0,1-1-51 0 0,-4-7-59 0 0,2 1 79 0 0,-11-27 83 0 0,9 29-39 0 0,-3-1 15 0 0,0 0 0 0 0,-1 1 0 0 0,0 0 0 0 0,0 1 0 0 0,-8-6 0 0 0,12 11-5 0 0,1 1 0 0 0,-1 0 0 0 0,1 1 0 0 0,-1-1 1 0 0,0 1-1 0 0,0 0 0 0 0,0 0 0 0 0,0 0 0 0 0,0 1 1 0 0,-1 0-1 0 0,1 0 0 0 0,-5 0 5 0 0,-10-1-53 0 0,-1 2 0 0 0,-16 1 53 0 0,1 0-28 0 0,31-1-42 0 0,-1 0 59 0 0,-15 2 150 0 0,13-1-113 0 0,3 0-51 0 0,0 0-44 0 0,0 1-67 0 0,0 0-76 0 0,1-1-90 0 0,0 2-102 0 0,4-3 176 0 0,-1 0-36 0 0,1 0-357 0 0,0 0 84 0 0,0 0-49 0 0,0 0-690 0 0,0 0-544 0 0,0 0-1032 0 0</inkml:trace>
  <inkml:trace contextRef="#ctx0" brushRef="#br0" timeOffset="-78040.697">18018 2744 5152 0 0,'0'0'116'0'0,"0"0"17"0"0,0 0 10 0 0,-1 0-42 0 0,0 1-41 0 0,-6 1 11 0 0,4-1-15 0 0,-29 6 515 0 0,-1-1-14 0 0,11-4-117 0 0,16-2-246 0 0,0 0-58 0 0,0 1-47 0 0,-17 0 176 0 0,18-1-164 0 0,-1 0 37 0 0,1 1 48 0 0,-1-1 60 0 0,1 0 68 0 0,-1 0 81 0 0,1 0 90 0 0,0 0 102 0 0,5 0-482 0 0,6-3-64 0 0,8-1-38 0 0,-1 1 1 0 0,1 0-1 0 0,1 1 0 0 0,-1 1 0 0 0,12-1-3 0 0,18-1-2 0 0,2 2-54 0 0,-26 1 40 0 0,-20 0 16 0 0,0 0 0 0 0,0 1 0 0 0,0-1 0 0 0,0 0-1 0 0,0 0 1 0 0,0 0 0 0 0,0 0 0 0 0,-1 0 0 0 0,1 0 0 0 0,0 0 0 0 0,0 0 0 0 0,0 1 0 0 0,0-1 0 0 0,0 0 0 0 0,0 0 0 0 0,0 0 0 0 0,0 0 0 0 0,0 0 0 0 0,0 0 0 0 0,0 1 0 0 0,0-1 0 0 0,0 0 0 0 0,0 0 0 0 0,0 0 0 0 0,0 0 0 0 0,0 0 0 0 0,0 0 0 0 0,0 1 0 0 0,0-1 0 0 0,0 0-1 0 0,0 0 1 0 0,0 0 0 0 0,0 0 0 0 0,0 0 0 0 0,0 0 0 0 0,1 0 0 0 0,-1 1 0 0 0,0-1 0 0 0,0 0 0 0 0,0 0 0 0 0,0 0 0 0 0,0 0 0 0 0,0 0 0 0 0,0 0 0 0 0,0 0 0 0 0,0 0 0 0 0,1 0 0 0 0,-1 0 0 0 0,0 0 0 0 0,0 1 0 0 0,0-1 0 0 0,0 0 0 0 0,0 0 0 0 0,0 0 0 0 0,1 0 0 0 0,-1 0 0 0 0,0 0-1 0 0,0 0 1 0 0,0 0 0 0 0,0 0 0 0 0,0 0 0 0 0,0 0 0 0 0,1 0 0 0 0,-1 0 0 0 0,0 0 0 0 0,0 0 0 0 0,0-1 0 0 0,0 1 0 0 0,0 0 0 0 0,-6 6 10 0 0,6-6-7 0 0,-6 3 35 0 0,-1 0-1 0 0,1 0 0 0 0,-1-1 0 0 0,-3 1-37 0 0,-49 9 169 0 0,38-8-104 0 0,9-2 6 0 0,-17 2-55 0 0,20-3 27 0 0,0-1 52 0 0,3 1 17 0 0,-1-1 44 0 0,1 0 51 0 0,0 0 60 0 0,10-1-166 0 0,4-2-85 0 0,1-1-21 0 0,28-4 29 0 0,1 1 0 0 0,28 0-24 0 0,-56 5-17 0 0,15 0-44 0 0,-29 2 72 0 0,0 1 0 0 0,0 0-1 0 0,0 0 1 0 0,0 0 0 0 0,-2 1-11 0 0,-18 4 69 0 0,5-3 17 0 0,-10 0 117 0 0,-11 2 87 0 0,14-2-186 0 0,14-2-68 0 0,-1-1 49 0 0,0 0 53 0 0,1 0 59 0 0,1-1 27 0 0,0 1 50 0 0,4 0-236 0 0,2-2-28 0 0,5 1 44 0 0,0 1 10 0 0,0 0 0 0 0,3-2 3 0 0,9-4-70 0 0,68-15-9 0 0,-62 18-101 0 0,-1 0 91 0 0,24-3 71 0 0,-27 4-85 0 0,-2 1-47 0 0,0 0-65 0 0,0 1-81 0 0,1 0-97 0 0,-10 0 178 0 0,-2 2 51 0 0,-6 4 11 0 0,-4 1 47 0 0,7-6-6 0 0,2-1 45 0 0,-4 2-63 0 0,3-1 1 0 0,0-1-34 0 0,0 1-17 0 0,0 0-35 0 0,0-1-41 0 0,0 1-44 0 0,0-1-49 0 0,0 1-46 0 0,0-1-40 0 0,0 0-35 0 0,-1 1-120 0 0,1 0-35 0 0,-4 0-1237 0 0</inkml:trace>
  <inkml:trace contextRef="#ctx0" brushRef="#br0" timeOffset="-73243.103">17951 3006 5296 0 0,'0'0'116'0'0,"0"0"17"0"0,0 0 12 0 0,0 0 29 0 0,0 0 68 0 0,0 0 29 0 0,0 0 8 0 0,0 0 1 0 0,0 0 0 0 0,0 0 0 0 0,0 0 0 0 0,0 0-11 0 0,0 0-103 0 0,0 0-42 0 0,0 0-38 0 0,0 0-32 0 0,1 0-25 0 0,-1-1-62 0 0,1 0-246 0 0,-1 0 204 0 0,1 1 74 0 0,-1-1 36 0 0,0 1 42 0 0,0 0 50 0 0,0 0 34 0 0,0-1 52 0 0,0 1 56 0 0,0 0 61 0 0,0 0 68 0 0,0 0 71 0 0,0 0 78 0 0,0 1 83 0 0,-9 9-305 0 0,1 2-102 0 0,2 1-80 0 0,5-10-104 0 0,0 0 0 0 0,0 1 0 0 0,0 0 0 0 0,0-1 0 0 0,0 1 0 0 0,1 0 0 0 0,0 2-39 0 0,0 6 228 0 0,1 1-40 0 0,3 11 89 0 0,-1-10-167 0 0,0-1-32 0 0,4 8-9 0 0,-1-1-37 0 0,6 17 2 0 0,-7-14-16 0 0,-1-5 59 0 0,5 6 81 0 0,1-1 79 0 0,-2 4-75 0 0,0-3-46 0 0,-7-1-79 0 0,-1-9 52 0 0,0-12-15 0 0,0-1-2 0 0,-1 1 0 0 0,-2 4-12 0 0,-1 3-4 0 0,4-8-24 0 0,-1 0 0 0 0,0 1 0 0 0,0-1 0 0 0,1 0 0 0 0,-1 0 0 0 0,0 0 0 0 0,0 1 0 0 0,-1-1 0 0 0,1 0 0 0 0,0 0 0 0 0,-1 0-32 0 0,-7 5 81 0 0,7-5-78 0 0,-14 7-17 0 0,27-10 72 0 0,10 1-111 0 0,-12 2 27 0 0,28-4-203 0 0,-3 0 74 0 0,-40 4 105 0 0,-5 4 45 0 0,-1 0-4 0 0,-47 10 128 0 0,16-3 85 0 0,-18 7-204 0 0,47-14 40 0 0,0 1 0 0 0,0 1 0 0 0,1 0 0 0 0,0 1 0 0 0,0 0 0 0 0,-2 3-40 0 0,9-6 65 0 0,1-2-59 0 0,0 1 0 0 0,0 1 0 0 0,1-1 0 0 0,-2 2-6 0 0,0 2 58 0 0,2 0 61 0 0,1 1 84 0 0,2 1 104 0 0,2-1-329 0 0,2-3-40 0 0,2 0-51 0 0,4 1-102 0 0,3-4 0 0 0,-5-2 101 0 0,-2-1 52 0 0,-1 0 41 0 0,13 0 270 0 0,0-1-66 0 0,0 0-57 0 0,0-1-51 0 0,3-1-41 0 0,1 0-48 0 0,3-1-50 0 0,12-3-80 0 0,4-1 0 0 0,-13 4 106 0 0,-5 0 69 0 0,1 2 75 0 0,-14 1-96 0 0,-5 3 46 0 0,-6 3-33 0 0,-5 1 5 0 0,4-1-3 0 0,-1-2 0 0 0,-1 1-1 0 0,1 0 1 0 0,-1-1 0 0 0,0 1-25 0 0,-41 21 112 0 0,30-17-81 0 0,16-8-26 0 0,-35 18 182 0 0,9-3-117 0 0,0 1-40 0 0,10-6-18 0 0,0 2 0 0 0,-1 0-12 0 0,-11 15 52 0 0,20-15-46 0 0,4-5 41 0 0,2-2-36 0 0,4 2-11 0 0,-1-5 4 0 0,1-1 1 0 0,-1 0-1 0 0,1 1 1 0 0,-1-1 0 0 0,1 0-1 0 0,-1 0 1 0 0,1 0 0 0 0,0 0-1 0 0,0-1 1 0 0,-1 1 0 0 0,1 0-1 0 0,0-1 1 0 0,0 1 0 0 0,0-1-1 0 0,0 1 1 0 0,0-1 0 0 0,0 0-1 0 0,1 0-4 0 0,35-1 98 0 0,1-3-44 0 0,50-8-14 0 0,-62 8 22 0 0,0 0 56 0 0,-17 3-69 0 0,3-1 21 0 0,-6 0-74 0 0,-6 2-67 0 0,-2 0-24 0 0,-4 5 90 0 0,-11 6 6 0 0,5-6-23 0 0,0-1-1 0 0,1 0 1 0 0,-4 0 22 0 0,-6 3 2 0 0,-21 7-2 0 0,9-3 0 0 0,0 1 0 0 0,1 1 0 0 0,1 2 0 0 0,-7 5 0 0 0,33-17 9 0 0,0 0 0 0 0,1 1-1 0 0,-1-1 1 0 0,1 0 0 0 0,0 1-1 0 0,0 0 1 0 0,0 0 0 0 0,-1 3-9 0 0,2-5-6 0 0,2-1 6 0 0,0-1 0 0 0,0 1 0 0 0,0-1 0 0 0,0 1 0 0 0,-1-1 0 0 0,1 1 0 0 0,0-1 0 0 0,0 1 0 0 0,0-1 0 0 0,0 0 0 0 0,0 1 0 0 0,0-1 0 0 0,0 1 0 0 0,1-1 0 0 0,-1 1 0 0 0,0-1 0 0 0,0 1 0 0 0,0-1 0 0 0,0 1 0 0 0,1-1 0 0 0,-1 1 0 0 0,0-1 0 0 0,0 0 0 0 0,1 1 0 0 0,-1-1 0 0 0,0 0 0 0 0,1 1 0 0 0,-1-1 0 0 0,0 0 0 0 0,1 1 0 0 0,-1-1 0 0 0,0 0 0 0 0,1 1 0 0 0,-1-1 0 0 0,1 0 0 0 0,-1 0 0 0 0,1 0 0 0 0,-1 0 0 0 0,1 1 0 0 0,-1-1 0 0 0,1 0 0 0 0,25 13 103 0 0,3-5-41 0 0,-8-5 6 0 0,20 0-68 0 0,4 0 65 0 0,-5 1 5 0 0,-6 0-42 0 0,0 1-32 0 0,-32-4-139 0 0,1-1 34 0 0,2 1-21 0 0,0 0 102 0 0,0 0 80 0 0,1 0 103 0 0,9 1 321 0 0,-10-1-359 0 0,0 0-75 0 0,-1 0-69 0 0,0 0-86 0 0,1 1-102 0 0,-2-1-55 0 0,1 0-93 0 0,-1 0-102 0 0,1 0-112 0 0,-1 0-122 0 0,-1 0 300 0 0,-1 0-33 0 0,1 0-36 0 0,0-1-37 0 0,0 1-37 0 0,-1 0-40 0 0,0 0-1400 0 0,0-1-1122 0 0</inkml:trace>
  <inkml:trace contextRef="#ctx0" brushRef="#br0" timeOffset="-65315.372">18258 4178 6056 0 0,'0'0'176'0'0,"0"0"-44"0"0,0 0-66 0 0,0-1-47 0 0,2-1-50 0 0,-2 1 41 0 0,1 0-70 0 0</inkml:trace>
  <inkml:trace contextRef="#ctx0" brushRef="#br0" timeOffset="-62529.468">18168 4144 4176 0 0,'1'-15'200'0'0,"1"1"-46"0"0,7-11 47 0 0,-3 12-98 0 0,1 1 0 0 0,7-9-103 0 0,-4 5 86 0 0,0-1 43 0 0,-8 14-62 0 0,1-3 26 0 0,-1 2 37 0 0,-1 1 51 0 0,0 1 106 0 0,0 1 308 0 0,-1 1 21 0 0,0 0-11 0 0,0 0-70 0 0,0 0-30 0 0,0 0-7 0 0,0 0-42 0 0,0 0-294 0 0,0 0-38 0 0,0 0 84 0 0,0 0-14 0 0,-1 0 21 0 0,0 1-93 0 0,0 0-68 0 0,-3 1-18 0 0,2-1 17 0 0,-11 3 159 0 0,1 1-37 0 0,-12 6 94 0 0,14-6-153 0 0,1 0-1 0 0,-2-1 1 0 0,1 0-1 0 0,-4 0-115 0 0,-135 35 1282 0 0,85-20-650 0 0,27-7 260 0 0,-9 5-892 0 0,-6 6 557 0 0,8-1-141 0 0,2 1-65 0 0,24-13-171 0 0,1 0-39 0 0,-14 11 44 0 0,1 2-106 0 0,2 4-73 0 0,12-8 161 0 0,3 2-65 0 0,-1 5-46 0 0,-1 17-59 0 0,10-22-20 0 0,0 0 0 0 0,0 12 23 0 0,3-8 25 0 0,0-1 42 0 0,1 21-111 0 0,4-12 78 0 0,4 0 34 0 0,-5-27-48 0 0,0 0 0 0 0,0 0 0 0 0,1 0 0 0 0,0 0 0 0 0,0 0-1 0 0,1 0 1 0 0,0-1 0 0 0,3 4-20 0 0,-3-4 9 0 0,0 0 0 0 0,1-1 1 0 0,0 0-1 0 0,0 0 0 0 0,0-1 0 0 0,2 2-9 0 0,14 7 201 0 0,-1-2-47 0 0,2-2-43 0 0,-1 0-41 0 0,1-1-37 0 0,1-2-32 0 0,23 4-88 0 0,15 0 158 0 0,146 19 165 0 0,-170-26-192 0 0,1-1-1 0 0,-1-2 1 0 0,0-1-1 0 0,23-6-43 0 0,-3-1 54 0 0,14-2 21 0 0,-1-4 1 0 0,18-7-76 0 0,-65 15 20 0 0,-2-1 0 0 0,1-1 0 0 0,-1 0 0 0 0,-1-2 0 0 0,0 0 1 0 0,0-2-1 0 0,-1 0 0 0 0,-1-1 0 0 0,2-2-20 0 0,10-13 118 0 0,6-9-118 0 0,5-11 111 0 0,-18 17-8 0 0,-3-2 37 0 0,-4-1 46 0 0,-3-2 57 0 0,-7 14 46 0 0,-3-1-46 0 0,-1 0-41 0 0,-3-1-37 0 0,-7-23 69 0 0,-6 0-101 0 0,-1 11-77 0 0,5 16-34 0 0,-1 1 1 0 0,-1 1 0 0 0,-12-16-23 0 0,-6 0 55 0 0,2 6-140 0 0,-3 3 67 0 0,-5 1 51 0 0,16 14 14 0 0,0 0 0 0 0,-1 1-1 0 0,-11-3-46 0 0,-3 1 19 0 0,3 4-39 0 0,0 0-47 0 0,-1 2-58 0 0,0 2-71 0 0,0 0-82 0 0,0 2-95 0 0,0 0-106 0 0,0 2-118 0 0,25 0 138 0 0,0 0-71 0 0,1 0-63 0 0,-1 0-55 0 0,-2 1-193 0 0,1-1-53 0 0,-3 0-233 0 0,-5 1-622 0 0</inkml:trace>
  <inkml:trace contextRef="#ctx0" brushRef="#br0" timeOffset="-57657.288">19210 3992 7400 0 0,'0'0'165'0'0,"0"0"22"0"0,0 0-20 0 0,0-1-71 0 0,1 1-52 0 0,0-3-11 0 0,0 1 5 0 0,0-1-125 0 0,0 0 46 0 0,-1 0 44 0 0,1 1 42 0 0,0-1 39 0 0,0 1 38 0 0,-1 0 36 0 0,1 1 33 0 0,0-2 284 0 0,1 0 110 0 0,-1 0 92 0 0,1 0 77 0 0,-2 2-162 0 0,0 1 0 0 0,0 0-26 0 0,0 0-106 0 0,0 0-48 0 0,0 0-10 0 0,0 0-172 0 0,0 0-106 0 0,0 0-21 0 0,0 0-43 0 0,0 0 15 0 0,4 8 95 0 0,-3-2 4 0 0,0 1 52 0 0,0 0-34 0 0,0 7 98 0 0,-1 3-70 0 0,0-3-120 0 0,-1-1-33 0 0,0 22 102 0 0,2 7 116 0 0,2 0 1 0 0,2 3-286 0 0,4 9 284 0 0,-6-37-180 0 0,0 0 83 0 0,0-3 22 0 0,-1 0 34 0 0,0-5-239 0 0,-4-7-13 0 0,2-2 8 0 0,0 0-1 0 0,-1 1 1 0 0,1-1 0 0 0,0 0 0 0 0,0 1 0 0 0,0-1-1 0 0,-1 0 1 0 0,1 1 0 0 0,0-1 0 0 0,0 0-1 0 0,0 1 1 0 0,-1-1 0 0 0,1 0 0 0 0,0 1-1 0 0,0-1 1 0 0,0 1 0 0 0,0-1 0 0 0,0 0-1 0 0,0 1 1 0 0,0-1 0 0 0,0 1 0 0 0,0-1-1 0 0,0 0 1 0 0,0 1 0 0 0,0-1 0 0 0,0 0-1 0 0,1 1 2 0 0,-1 0 32 0 0,0 0-51 0 0,0 0-28 0 0,0 1 88 0 0,-1 0 86 0 0,1-1-20 0 0,-1 1 35 0 0,0-2-73 0 0,4-11 0 0 0,9-6-74 0 0,-5 8-5 0 0,0-1-4 0 0,-1 0-41 0 0,6-6-104 0 0,18-22-282 0 0,-21 28 358 0 0,1-1 56 0 0,6-4-91 0 0,17-4 56 0 0,-28 16 56 0 0,0 1 0 0 0,0 0-1 0 0,0 0 1 0 0,1 1-1 0 0,3-1 7 0 0,12 2-67 0 0,-18 1 67 0 0,1 1 0 0 0,-1-1-1 0 0,1 0 1 0 0,-1 1 0 0 0,0 0-1 0 0,0 0 1 0 0,0 0 0 0 0,0 0-1 0 0,0 0 1 0 0,0 1 0 0 0,-1-1-1 0 0,1 1 1 0 0,1 2 0 0 0,16 22 3 0 0,-9-8 29 0 0,-4-7 12 0 0,-1-1 3 0 0,-5-8-18 0 0,2 1 1 0 0,-1-1-1 0 0,0 1 0 0 0,1-1 1 0 0,-1 0-1 0 0,2 2-29 0 0,12 7 140 0 0,8-1 50 0 0,-22-10-177 0 0,9 1 46 0 0,-5-3-9 0 0,-1-1-34 0 0,13-4-22 0 0,-3-1 3 0 0,-2-3 13 0 0,-2 0 24 0 0,-5 5-11 0 0,-1 1-23 0 0,-2 0 0 0 0,1-1 0 0 0,-2 0 0 0 0,-1-1 0 0 0,-1 0 0 0 0,2-1 0 0 0,-1 2 0 0 0,-1 0 0 0 0,2-1 0 0 0,1 1 0 0 0,6-41 0 0 0,-7 36-1 0 0,0 0-1 0 0,0 0 0 0 0,-1-8 2 0 0,1-2 12 0 0,1 1 35 0 0,-2 10-45 0 0,0 0 1 0 0,-1 0-1 0 0,0 0 1 0 0,-1-6-3 0 0,1-6 11 0 0,-2 16 62 0 0,0 1 7 0 0,-3-3 50 0 0,5 6-45 0 0,-6 1-14 0 0,-16 9-73 0 0,18-6 2 0 0,0 1 0 0 0,0-1 0 0 0,0 1 0 0 0,0 0 0 0 0,0 0 0 0 0,1 0 0 0 0,0 1 0 0 0,0-1 0 0 0,0 1 0 0 0,0 0 0 0 0,-1 3 0 0 0,-10 16 0 0 0,3-6 0 0 0,1 0 0 0 0,1 1 0 0 0,1 1 0 0 0,7-17 0 0 0,-1 1 0 0 0,1 0 0 0 0,0-1 0 0 0,1 1 0 0 0,-1 0 0 0 0,1 0 0 0 0,-1-1 0 0 0,1 1 0 0 0,0 1 0 0 0,0-3 0 0 0,0-1 0 0 0,1 1 0 0 0,-1-1 0 0 0,0 0 0 0 0,0 1 0 0 0,1-1 0 0 0,-1 1 0 0 0,1-1 0 0 0,-1 0 0 0 0,1 1 0 0 0,0-1 0 0 0,-1 0 0 0 0,1 1 0 0 0,0-1 0 0 0,0 0 0 0 0,0 0 0 0 0,0 0 0 0 0,0 0 0 0 0,0 0 0 0 0,0 0 0 0 0,0 0 0 0 0,0 0 0 0 0,1 0 0 0 0,-1-1 0 0 0,1 1 0 0 0,3 1 4 0 0,1 0-1 0 0,-1-1 1 0 0,1 1-1 0 0,-1-1 0 0 0,4 0-3 0 0,32-1-57 0 0,1-4-90 0 0,-3-2-107 0 0,-24 4 121 0 0,0-1-72 0 0,0 0-64 0 0,0-1-57 0 0,4 0-130 0 0,-1-1-61 0 0,9-3-343 0 0,-1 0-67 0 0,-5-2-37 0 0,0-1-17 0 0</inkml:trace>
  <inkml:trace contextRef="#ctx0" brushRef="#br0" timeOffset="-56592.19">20174 4013 10336 0 0,'0'0'233'0'0,"0"0"39"0"0,0 0 15 0 0,0 0-151 0 0,-1-1-46 0 0,-1-1-13 0 0,-6-4 14 0 0,6 5-12 0 0,0 0 58 0 0,-8 1 391 0 0,-2 4-104 0 0,0 1-89 0 0,2-1-72 0 0,9-3-233 0 0,-31 17 616 0 0,1 4-97 0 0,5 0-111 0 0,9-5 41 0 0,0 0 1 0 0,-3 7-480 0 0,-2 8 468 0 0,12-9-168 0 0,8-10-51 0 0,1-7-157 0 0,2 0 3 0 0,2-3-7 0 0,3 1 64 0 0,-5-4-143 0 0,1 1 1 0 0,-1-1-1 0 0,1 1 0 0 0,-1-1 0 0 0,1 0 0 0 0,-1 0 0 0 0,1 0 1 0 0,-1 0-1 0 0,1 0 0 0 0,-1 0 0 0 0,1 0 0 0 0,-1 0 0 0 0,1-1 1 0 0,-1 1-1 0 0,1-1 0 0 0,-1 1 0 0 0,0-1 0 0 0,1 1 1 0 0,-1-1-1 0 0,0 0 0 0 0,1 0 0 0 0,-1 1 0 0 0,0-1 0 0 0,0 0 1 0 0,1-1-10 0 0,4-4 36 0 0,0 0 0 0 0,0 0 1 0 0,-1-1-1 0 0,2-2-36 0 0,2-2 28 0 0,6-10-18 0 0,-13 16-10 0 0,1 1 0 0 0,0 0 0 0 0,0 0 0 0 0,0 0 0 0 0,0 1 0 0 0,0-1 0 0 0,1 1 0 0 0,0-1 0 0 0,0 1 0 0 0,0 1 0 0 0,0-1 0 0 0,3-1 0 0 0,-6 3-2 0 0,-1 1-1 0 0,1 0 0 0 0,0 0 0 0 0,-1 0 1 0 0,1 0-1 0 0,0 0 0 0 0,-1 0 1 0 0,1 0-1 0 0,0 0 0 0 0,-1 0 0 0 0,1 1 1 0 0,-1-1-1 0 0,1 0 0 0 0,0 0 0 0 0,-1 1 1 0 0,1-1-1 0 0,-1 0 0 0 0,1 1 0 0 0,0-1 1 0 0,-1 0-1 0 0,1 1 0 0 0,-1-1 0 0 0,1 1 1 0 0,-1-1-1 0 0,0 1 0 0 0,1-1 0 0 0,-1 1 1 0 0,1-1-1 0 0,-1 1 0 0 0,0-1 1 0 0,0 1-1 0 0,1 0 0 0 0,-1 0 3 0 0,0-1 2 0 0,19 27-72 0 0,-1-3 49 0 0,1-1 46 0 0,4-4 53 0 0,-20-18-59 0 0,0 1 1 0 0,0 0 0 0 0,0-1 0 0 0,1 1-1 0 0,-1-1 1 0 0,0 0 0 0 0,1 0-20 0 0,-2-1 19 0 0,0 0-1 0 0,0 1 1 0 0,1-1 0 0 0,-1 0-1 0 0,0 0 1 0 0,0 0 0 0 0,0 0 0 0 0,0-1-1 0 0,1 1 1 0 0,-1-1 0 0 0,0 1 0 0 0,0-1-1 0 0,0 0 1 0 0,0 1 0 0 0,1-2-19 0 0,0 0 18 0 0,0 0 1 0 0,-1 1 0 0 0,1-1-1 0 0,-1-1 1 0 0,0 1-1 0 0,1 0 1 0 0,-1-1-1 0 0,0 1 1 0 0,-1-1-1 0 0,1 1-18 0 0,8-15 43 0 0,-3 0-41 0 0,-1-1-46 0 0,-2 2-53 0 0,2-6-77 0 0,3-11-226 0 0,1-2-26 0 0,0 12 112 0 0,-6 15 212 0 0,-4 7 38 0 0,0 1-1 0 0,3 3-8 0 0,0 6 81 0 0,-2-7-14 0 0,3 8-16 0 0,-1 1 42 0 0,3 23 169 0 0,-4-14-92 0 0,1-8-79 0 0,7 26 122 0 0,0-15 26 0 0,-10-23-168 0 0,1 2-48 0 0,1 0 33 0 0,0 2 72 0 0,1 1 131 0 0,2 0 242 0 0,0-4-36 0 0,-2-2-162 0 0,1-2-26 0 0,-1 0-151 0 0,-1-1-44 0 0,8-14 136 0 0,0 0-96 0 0,-3 1-60 0 0,9-22-85 0 0,-9 24-44 0 0,2 2-41 0 0,2 1-37 0 0,1 1-33 0 0,14-7-335 0 0,2 4-85 0 0,-17 10 435 0 0,1 0 39 0 0,11-2-96 0 0,6 2 80 0 0,-11 2 137 0 0,8 0 4 0 0,-21 1 61 0 0,2 1-56 0 0,0-1 39 0 0,13-2 73 0 0,-7 1 0 0 0,-5 1-50 0 0,0 1-37 0 0,0-1-48 0 0,-1 0-29 0 0,1 1-48 0 0,-1 0-55 0 0,1 0-61 0 0,-16 2 207 0 0,-2 4 118 0 0,2 1 107 0 0,4 2 96 0 0,4-8-225 0 0,0-1 1 0 0,0 0 0 0 0,1 1 0 0 0,-1-1 0 0 0,0 1 0 0 0,0-1 0 0 0,0 1 0 0 0,0-1 0 0 0,0 0 0 0 0,1 1 0 0 0,-1-1 0 0 0,0 1 0 0 0,0-1 0 0 0,1 0 0 0 0,-1 1 0 0 0,0-1 0 0 0,0 0-1 0 0,1 1 1 0 0,-1-1-21 0 0,1 1 50 0 0,1 0 0 0 0,-1 0 0 0 0,0-1 0 0 0,1 1 0 0 0,-1-1 0 0 0,0 1 0 0 0,1-1 0 0 0,-1 1 0 0 0,1-1 0 0 0,0 0-50 0 0,26 1 800 0 0,-13-3-576 0 0,-1-3-98 0 0,0-1-63 0 0,19-13-9 0 0,-23 12 11 0 0,4-6-2 0 0,0 1-41 0 0,-7 7 44 0 0,2-2 74 0 0,-3 4-77 0 0,-4 3 9 0 0,-2 0-3 0 0,7 0-66 0 0,3 3-3 0 0,-8 0 0 0 0,-2-2 0 0 0,2 3 31 0 0,0-1 0 0 0,0 0 0 0 0,0 0-1 0 0,0 1 1 0 0,-1-1 0 0 0,0 1-1 0 0,1 0 1 0 0,-1-1 0 0 0,0 1 0 0 0,-1 0-1 0 0,1-1 1 0 0,-1 1 0 0 0,0 1-31 0 0,1 9 113 0 0,-2 1 0 0 0,0-1 0 0 0,-1 0-113 0 0,-1 28 237 0 0,2-7-23 0 0,-1 0 34 0 0,-1 34 298 0 0,2-34-212 0 0,-1-12-171 0 0,1-20-150 0 0,1 3-165 0 0,-2 0 58 0 0,1-1 49 0 0,-1 0 43 0 0,-1 2 59 0 0,-2 0 52 0 0,-12 11 384 0 0,9-11-335 0 0,0-2-104 0 0,-1 0-107 0 0,5-3-25 0 0,0 0-38 0 0,-1 0-42 0 0,1 0-48 0 0,-1 0-50 0 0,1 0-55 0 0,0 0-59 0 0,-1-1-62 0 0,1 1-66 0 0,-1 0-71 0 0,1-1-74 0 0,0 1-79 0 0,1-1 172 0 0,0 0-41 0 0,0 0-42 0 0,0 0-44 0 0,-4 2-1667 0 0,-4 1-1326 0 0,11-4 3668 0 0</inkml:trace>
  <inkml:trace contextRef="#ctx0" brushRef="#br0" timeOffset="-50636.796">20421 4811 4112 0 0,'0'0'91'0'0,"0"0"11"0"0,0 0 12 0 0,0 0 1 0 0,0 0-35 0 0,0 0-8 0 0,3 0-129 0 0,-3 0 91 0 0,1 0 50 0 0,0 0 71 0 0,-1 0 85 0 0,1 0 103 0 0,0 0 118 0 0,-1 0-485 0 0,1 0 32 0 0,1 0 263 0 0,-2 0-250 0 0,1 0-44 0 0,0 0-46 0 0,-1 0-57 0 0,1 0-67 0 0,0 0-77 0 0,-1 0-660 0 0,0 0-529 0 0</inkml:trace>
  <inkml:trace contextRef="#ctx0" brushRef="#br0" timeOffset="-45166.68">19027 4657 10016 0 0,'0'0'230'0'0,"0"0"30"0"0,0 0 18 0 0,0 0-122 0 0,0 0-44 0 0,0-1 1 0 0,1 1-101 0 0,1-1-81 0 0,-1 0 95 0 0,0 1 54 0 0,0 0 76 0 0,-1 0 95 0 0,1 0 114 0 0,-1 0-133 0 0,0 0 35 0 0,11 12 929 0 0,-7-7-745 0 0,-2-2-245 0 0,0 0-41 0 0,0 1-51 0 0,0 1-59 0 0,2 6 331 0 0,1 0-81 0 0,-2 0-72 0 0,1 0-63 0 0,-1 2-35 0 0,0 0-62 0 0,1 3-45 0 0,0 9-50 0 0,1 17 115 0 0,5 23 98 0 0,-8-56-171 0 0,0 4 83 0 0,3 10 113 0 0,-4-22 172 0 0,0-4-119 0 0,2-2-94 0 0,-1-3-70 0 0,4-15 30 0 0,-4 16-52 0 0,6-28 18 0 0,3-1 42 0 0,5-6 73 0 0,12-17 165 0 0,-26 55-339 0 0,12-22 192 0 0,-7 15-68 0 0,-2 5-28 0 0,0-1 42 0 0,1 1 52 0 0,1-1 59 0 0,1 4-245 0 0,-7 3-45 0 0,0 0-1 0 0,-1 0 1 0 0,1 0-1 0 0,0 0 1 0 0,0 1-1 0 0,0-1 1 0 0,0 0-1 0 0,0 1 1 0 0,-1-1-1 0 0,1 1 1 0 0,0-1-1 0 0,0 1 1 0 0,-1-1 0 0 0,1 1-1 0 0,0 0 1 0 0,-1-1-1 0 0,1 1 1 0 0,0 0-1 0 0,-1 0 0 0 0,4 8 32 0 0,0 1 0 0 0,-1 0 0 0 0,0-1 0 0 0,-1 1 0 0 0,0 0 0 0 0,0 1 0 0 0,-1-1 0 0 0,-1 0 0 0 0,0 5-32 0 0,1 3 118 0 0,1 1 0 0 0,1 7-118 0 0,-1-17 72 0 0,3 12 16 0 0,-3-10-65 0 0,1 1 0 0 0,1-1-1 0 0,1 2-22 0 0,1 0 88 0 0,2 0 76 0 0,-3-9-27 0 0,0-1-34 0 0,4-5 0 0 0,0-2-41 0 0,7-11 32 0 0,-9 7 18 0 0,-6 7-83 0 0,16-22 118 0 0,-2-2-53 0 0,0-7-33 0 0,5-16-24 0 0,9-18 33 0 0,-7 20-70 0 0,-22 46 0 0 0,0 0 0 0 0,0 0 0 0 0,0-1 0 0 0,0 1 0 0 0,0 0 0 0 0,0 0 0 0 0,0 0 0 0 0,0 0 0 0 0,0 0 0 0 0,0 0 0 0 0,0 0 0 0 0,0 0 0 0 0,0 0 0 0 0,0 0 0 0 0,0 0 0 0 0,0 0 0 0 0,0-1 0 0 0,0 1 0 0 0,0 0 0 0 0,0 0 0 0 0,0 0 0 0 0,0 0 0 0 0,1 0 0 0 0,-1 0 0 0 0,0 0 0 0 0,0 0 0 0 0,0 0 0 0 0,0 0 0 0 0,0 0 0 0 0,0 0-1 0 0,0 0 1 0 0,0 0 0 0 0,0 0 0 0 0,0 0 0 0 0,0 0 0 0 0,1 0 0 0 0,-1 0 0 0 0,0 0 0 0 0,0 0 0 0 0,0 0 0 0 0,0 0 0 0 0,0 0 0 0 0,0 0 0 0 0,0 0 0 0 0,0 0 0 0 0,0 0 0 0 0,0 0 0 0 0,0 0 0 0 0,1 0 0 0 0,-1 0 0 0 0,0 0 0 0 0,0 0 0 0 0,0 0 0 0 0,0 1 0 0 0,0-1 0 0 0,0 0 0 0 0,0 0 0 0 0,0 0 0 0 0,4 7 7 0 0,0 7 41 0 0,-1 7-76 0 0,1 10 112 0 0,-1 1 53 0 0,1-11-78 0 0,-1-4-62 0 0,2 1-70 0 0,0-8-27 0 0,2 0 38 0 0,10 4 27 0 0,1-7 74 0 0,-15-6-29 0 0,-1-1-1 0 0,1 1 0 0 0,-1-1 0 0 0,1 0 0 0 0,0 0 0 0 0,-1 0 1 0 0,1-1-1 0 0,0 1 0 0 0,-1 0 0 0 0,1-1 0 0 0,-1 0 0 0 0,1 0 1 0 0,-1 1-1 0 0,1-2 0 0 0,-1 1 0 0 0,0 0 0 0 0,1 0-9 0 0,5-6 16 0 0,1-1-1 0 0,-1 1 1 0 0,0-1 0 0 0,0-1-1 0 0,2-4-15 0 0,15-15-2 0 0,-21 25 2 0 0,-1-1 0 0 0,-1 0 0 0 0,1 0 0 0 0,-1 0 0 0 0,1 0 0 0 0,-1 0 0 0 0,1-3 0 0 0,10-18 0 0 0,14-19 0 0 0,-23 39-12 0 0,-3 4-46 0 0,-1 1-8 0 0,4 3 2 0 0,2 7 68 0 0,-3-7-8 0 0,17 27-105 0 0,-4 5 59 0 0,-2 1 62 0 0,-2 0 63 0 0,-12-30-75 0 0,0 1 1 0 0,9 11-14 0 0,-8-17-48 0 0,-1-1-9 0 0,0 0-48 0 0,0-1-207 0 0,1 1 80 0 0,-1 0 69 0 0,1 0 58 0 0,-1 0 38 0 0,1 1 50 0 0,0-1 61 0 0,0 1-63 0 0,-1-1-24 0 0,0 0-37 0 0,1 0-102 0 0,0 0-99 0 0,-1 1-41 0 0,1-1-92 0 0,0 0-104 0 0,0 0-115 0 0,-1 0 176 0 0,0 0-63 0 0,1 0-55 0 0,-1 0-49 0 0,1 0-182 0 0,0 0-48 0 0,0 0-220 0 0,0 0-594 0 0</inkml:trace>
  <inkml:trace contextRef="#ctx0" brushRef="#br0" timeOffset="-44807.665">20285 4731 14768 0 0,'0'-2'83'0'0,"0"0"1"0"0,0 0-1 0 0,0 0 1 0 0,0 0-1 0 0,-1 0 1 0 0,1 0-1 0 0,-1 1 1 0 0,1-1-1 0 0,-1 0 1 0 0,0 0-1 0 0,0 0 1 0 0,0-1-84 0 0,-1 2 77 0 0,1 0 0 0 0,0-1 1 0 0,0 1-1 0 0,0 0 0 0 0,-1 0 0 0 0,1 0 1 0 0,-1-1-1 0 0,1 2 0 0 0,-1-1 0 0 0,1 0 1 0 0,-1 0-1 0 0,1 0 0 0 0,-1 1 0 0 0,0-1 1 0 0,0 1-1 0 0,1-1 0 0 0,-1 1 0 0 0,0 0-77 0 0,-2-1 175 0 0,0 1 0 0 0,0 0 0 0 0,0 0 0 0 0,0 0 0 0 0,0 1 1 0 0,1 0-1 0 0,-1-1 0 0 0,-3 2-175 0 0,-16 8 1020 0 0,20-8-993 0 0,-13 8 131 0 0,1 1-40 0 0,0 0-45 0 0,2 3-51 0 0,-2 1 14 0 0,-16 19 109 0 0,20-14-30 0 0,5 2 36 0 0,5-1-9 0 0,1-16-66 0 0,0-1-1 0 0,0 0 1 0 0,1 1 0 0 0,-1-1-1 0 0,2 3-75 0 0,-1-4 45 0 0,0-1-1 0 0,0 1 0 0 0,0-1 0 0 0,0 1 0 0 0,0-1 0 0 0,1 1 0 0 0,0-1 0 0 0,-1 0 1 0 0,1 1-45 0 0,16 12 175 0 0,-13-12-173 0 0,1 1 0 0 0,0-1 0 0 0,0-1 0 0 0,0 1-1 0 0,0-1 1 0 0,1 0 0 0 0,-1-1 0 0 0,7 2-2 0 0,-2-2-12 0 0,0 0 0 0 0,0 0 0 0 0,2-1 12 0 0,17-2-71 0 0,-1-2-53 0 0,-2-3-66 0 0,-2 0-80 0 0,-17 4-114 0 0,11-4-340 0 0,-13 4 377 0 0,0 1-33 0 0,-1 0-112 0 0,-2 1 197 0 0,-1-1-39 0 0,1 1-42 0 0,0 0-44 0 0,-2 0-20 0 0,1 0-56 0 0,0 0-49 0 0,0 0-43 0 0,0 0-167 0 0,0-1-42 0 0,0 1-203 0 0,2-2-549 0 0,-3 3 1420 0 0</inkml:trace>
  <inkml:trace contextRef="#ctx0" brushRef="#br0" timeOffset="-43563.245">20372 4450 11432 0 0,'0'0'256'0'0,"0"0"34"0"0,0 0 22 0 0,0 0-30 0 0,0 0-211 0 0,0 1-36 0 0,1 4-33 0 0,0 0 61 0 0,-1-1 45 0 0,1 1 39 0 0,0 0 33 0 0,0 6 310 0 0,1 16 789 0 0,-2-18-902 0 0,-1 5 156 0 0,1-2-71 0 0,-1-1-109 0 0,1 0-38 0 0,1 12 232 0 0,0 6-137 0 0,-1 0-61 0 0,0 18 105 0 0,0-39-378 0 0,1 0 0 0 0,0-1 0 0 0,0 1 0 0 0,1 0 0 0 0,0-1 0 0 0,0 1 0 0 0,3 5-76 0 0,-3-8 32 0 0,2 2 9 0 0,-1 0 1 0 0,1 0-1 0 0,0 0 0 0 0,2 3-41 0 0,10 5 116 0 0,-6-10-21 0 0,2-1 33 0 0,-8-3-76 0 0,0 0 0 0 0,0 0 0 0 0,0-1-1 0 0,0 0 1 0 0,0 0 0 0 0,0 0 0 0 0,0 0-52 0 0,0 0 46 0 0,1-1 0 0 0,-1 0 1 0 0,0 0-1 0 0,1 0 0 0 0,-1-1 1 0 0,0 0-47 0 0,24-14 202 0 0,-3-7-65 0 0,-3-5-58 0 0,-4-2-47 0 0,-13 20-42 0 0,-1 0-1 0 0,0 0 0 0 0,-1 0 0 0 0,3-10 11 0 0,-4-5 74 0 0,-3 19-81 0 0,1 0 0 0 0,-1 0-1 0 0,0 0 1 0 0,0 0 0 0 0,0 1 0 0 0,-1-3 7 0 0,1 6-8 0 0,0 0 0 0 0,0-1 0 0 0,0 1 0 0 0,0 0 0 0 0,-1-1 0 0 0,1 1 0 0 0,-1 0 0 0 0,1 0 0 0 0,-1 0 0 0 0,0 0 0 0 0,-1-1 8 0 0,1 2-3 0 0,1 0 1 0 0,0 0 0 0 0,-1 0-1 0 0,1 1 1 0 0,-1-1-1 0 0,1 0 1 0 0,-1 1-1 0 0,1 0 1 0 0,-1-1-1 0 0,1 1 1 0 0,-1 0 0 0 0,1-1-1 0 0,-1 1 1 0 0,0 0-1 0 0,1 0 1 0 0,-1 0-1 0 0,1 1 1 0 0,-1-1-1 0 0,-1 0 3 0 0,-14 8 3 0 0,14-5-13 0 0,0-1 0 0 0,0 1-1 0 0,0 0 1 0 0,1-1 0 0 0,-1 1 0 0 0,1 0 0 0 0,-1 1 10 0 0,-12 25-74 0 0,9-11 72 0 0,5-13-7 0 0,0 0 0 0 0,1 0 0 0 0,-1 0 0 0 0,1 0 0 0 0,0 0 0 0 0,0 0 0 0 0,1 3 9 0 0,0-3-3 0 0,0 0 0 0 0,0 0 0 0 0,0-1 0 0 0,1 1 0 0 0,-1 0 0 0 0,1-1 0 0 0,2 3 3 0 0,-2-3 3 0 0,0 0 0 0 0,1-1 0 0 0,-1 1-1 0 0,1-1 1 0 0,0 0 0 0 0,0 0 0 0 0,0 0 0 0 0,2 1-3 0 0,-2-1 8 0 0,1-1-1 0 0,-1 0 1 0 0,0 0 0 0 0,1 0 0 0 0,0-1-1 0 0,-1 1 1 0 0,1-1 0 0 0,0 0-1 0 0,2 1-7 0 0,24 2 181 0 0,0-5-86 0 0,-1-4-98 0 0,-1-5-114 0 0,-14 4 11 0 0,-1-1-35 0 0,-1-1-35 0 0,0 0-38 0 0,-1-2-39 0 0,0-1-42 0 0,-1 0-44 0 0,-1-1-45 0 0,-1 0 70 0 0,0 0-86 0 0,-1 1-49 0 0,9-17-671 0 0,-7 11 496 0 0,-5 8 354 0 0,1 0 46 0 0,-1 0 56 0 0,0-1 67 0 0,-4 9 113 0 0,3-6 33 0 0,-1 0 65 0 0,-1 4 28 0 0,-1 0 72 0 0,-1 1 90 0 0,-1 1 105 0 0,3 3-269 0 0,-2 0-55 0 0,-3 10 12 0 0,2-8-1 0 0,-4 22 514 0 0,4-18-332 0 0,1 0 0 0 0,0 1-1 0 0,0-1 1 0 0,1 0 0 0 0,0 0-1 0 0,1 6-273 0 0,-1 0 285 0 0,0-13-256 0 0,0 1 1 0 0,0-1-1 0 0,0 0 1 0 0,0 1 0 0 0,0-1-1 0 0,0 1 1 0 0,0-1-1 0 0,0 0 1 0 0,1 1 0 0 0,-1-1-1 0 0,1 0 1 0 0,-1 1-1 0 0,1-1 1 0 0,-1 1-30 0 0,3 3 143 0 0,-2 3-57 0 0,1 0 18 0 0,-2-7-24 0 0,2-1-39 0 0,1 2 39 0 0,7 7 248 0 0,-4-5-199 0 0,-3-1-99 0 0,-2-2 45 0 0,-1-1-6 0 0,0 0-5 0 0,0 0 0 0 0,0 0 0 0 0,0 0 2 0 0,0 0 4 0 0,11-7 218 0 0,-6 4-230 0 0,-3 2-33 0 0,13-18 151 0 0,-13 16-158 0 0,0 0 0 0 0,-1 0 1 0 0,1 0-1 0 0,-1-1 0 0 0,1 1 0 0 0,-1-1 0 0 0,0 1 0 0 0,0-3-18 0 0,11-31 12 0 0,-11 31-12 0 0,2-1-6 0 0,3-3 76 0 0,-5 8-70 0 0,11-10 63 0 0,-6 8 129 0 0,-5 3-79 0 0,1-3-73 0 0,0 2-14 0 0,0 1 59 0 0,4 2 336 0 0,-2 2-208 0 0,-2-1-156 0 0,0 0-90 0 0,-1-1-93 0 0,1 3 125 0 0,0-1-1 0 0,-1 1 1 0 0,1 0-1 0 0,-1-1 1 0 0,0 1 0 0 0,0 0-1 0 0,0 0 1 0 0,-1 2 1 0 0,6 19 0 0 0,-3-16 0 0 0,3 6 0 0 0,0-7-6 0 0,9 10 39 0 0,-14-17-26 0 0,1 0 0 0 0,-1-1 0 0 0,1 1 0 0 0,-1 0 0 0 0,1-1 0 0 0,0 1 0 0 0,-1-1 0 0 0,1 1 0 0 0,-1-1 0 0 0,1 0 0 0 0,0 0-1 0 0,-1 1 1 0 0,1-1 0 0 0,0 0-7 0 0,4-1 40 0 0,0 1-1 0 0,0-1 0 0 0,0 1 0 0 0,0-2 1 0 0,4 0-40 0 0,-3-1 26 0 0,-1 1-1 0 0,-1 0 1 0 0,1-1 0 0 0,0 0 0 0 0,0-1-26 0 0,1-1 14 0 0,0 0 0 0 0,-1 0-1 0 0,5-5-13 0 0,17-22-68 0 0,-16 15-13 0 0,-1-2-36 0 0,-1 1-38 0 0,0-2-41 0 0,-2 1-43 0 0,0 0-46 0 0,-1 1-48 0 0,-1 0-52 0 0,-3 6 176 0 0,1-4-76 0 0,4 3 135 0 0,-7 12 74 0 0,-1 0 7 0 0,6 0 53 0 0,-5 1 7 0 0,1 0 1 0 0,-1 0-1 0 0,0 0 0 0 0,1 0 1 0 0,-1 1-1 0 0,1-1 0 0 0,-1 0 1 0 0,0 1-1 0 0,1 0 1 0 0,-1-1-1 0 0,0 1 9 0 0,12 10-45 0 0,-9-5 44 0 0,0 0 0 0 0,-1 0-1 0 0,1 0 1 0 0,-1 2 1 0 0,9 14 9 0 0,0-3 170 0 0,-1 4 49 0 0,-3 0 72 0 0,-3-1 94 0 0,-4-19-321 0 0,-1 0-1 0 0,0 0 0 0 0,0 0 0 0 0,0 0 1 0 0,0 0-1 0 0,0 0 0 0 0,-1 0-72 0 0,-6 16 459 0 0,-7-3-53 0 0,-4-3-56 0 0,-3-4-63 0 0,-2-2-66 0 0,1-2-72 0 0,1-2-76 0 0,16-3-224 0 0,0 1 85 0 0,1-1 61 0 0,0 0 33 0 0,-10-1 153 0 0,8 0-135 0 0,0 0-65 0 0,0 1-103 0 0,1-1-54 0 0,1 1-87 0 0,-1-1-102 0 0,1 1-115 0 0,2 0 192 0 0,0 0-34 0 0,0-1-35 0 0,-1 1-38 0 0,1 0-39 0 0,0 0-41 0 0,0 0-43 0 0,0 0-44 0 0,2 0 48 0 0,0 0-67 0 0,-1 0-57 0 0,1 0-51 0 0,0 0-195 0 0,0 0-50 0 0,0 0-236 0 0,0 0-639 0 0</inkml:trace>
  <inkml:trace contextRef="#ctx0" brushRef="#br1" timeOffset="17034.938">12768 3858 10448 0 0,'0'0'301'0'0,"-1"-5"-78"0"0,0-1-107 0 0,0 2-52 0 0,0 1-40 0 0,0 0-22 0 0,-4-14 100 0 0,4 15-63 0 0,0-1-1 0 0,1 0 1 0 0,-1 0-1 0 0,1 0 1 0 0,0 0-1 0 0,0 0 1 0 0,0 1-1 0 0,0-1 0 0 0,0 0 1 0 0,1 0-1 0 0,0-2-38 0 0,4-10 57 0 0,14-31-25 0 0,-2-2 0 0 0,1-7-32 0 0,-12 31 17 0 0,0-14 83 0 0,-1 7-9 0 0,3-12-64 0 0,-1 1 120 0 0,-1 0 98 0 0,2 0 77 0 0,2-8 142 0 0,10-25 319 0 0,-7 34-580 0 0,0 0 65 0 0,0 2 23 0 0,5-8 604 0 0,7-11-895 0 0,-3 15 359 0 0,5-9-89 0 0,-1 3-53 0 0,-12 24-146 0 0,0 2-36 0 0,34-52 60 0 0,7 4-41 0 0,-24 34-49 0 0,2 1 1 0 0,2 2-1 0 0,1 1 0 0 0,21-13-5 0 0,-46 38 5 0 0,3-3-38 0 0,1 0 0 0 0,-1 2 0 0 0,12-6 33 0 0,-22 13-7 0 0,1 0 0 0 0,0 0-1 0 0,0 1 1 0 0,0-1 0 0 0,0 1 0 0 0,0 0 0 0 0,0 0-1 0 0,1 1 8 0 0,-3 0 1 0 0,0 0 0 0 0,1 0 0 0 0,-1 0 0 0 0,0 1 0 0 0,0-1 0 0 0,0 1 0 0 0,0 0 0 0 0,2 1-1 0 0,1 2 0 0 0,0-1 0 0 0,-1 2 0 0 0,0-1 0 0 0,0 1 0 0 0,0 0 0 0 0,0 0 0 0 0,3 5 0 0 0,1 0 0 0 0,48 55 57 0 0,14 24-57 0 0,-24-19-57 0 0,-37-53 62 0 0,-1 0 0 0 0,5 16-5 0 0,-5-11-10 0 0,-2 1-1 0 0,0 0 0 0 0,0 13 11 0 0,1 19-21 0 0,-2 0 0 0 0,-3 19 21 0 0,3 3-56 0 0,7 38 48 0 0,-12-110 9 0 0,19 97-2 0 0,-6-30 13 0 0,26 97-84 0 0,-28-119 68 0 0,-7-34 6 0 0,0 0 0 0 0,0 0 0 0 0,2-1 0 0 0,7 14-2 0 0,-8-18-7 0 0,1-1 0 0 0,0 1 0 0 0,7 6 7 0 0,13 10-68 0 0,-2-11-114 0 0,0-4 79 0 0,3-4 61 0 0,0-4 41 0 0,-16-4 15 0 0,0 0 0 0 0,0 0 0 0 0,1-2 0 0 0,-1 1-1 0 0,6-3-13 0 0,15-4-11 0 0,-12 1 28 0 0,-1-1 1 0 0,-1-1-1 0 0,1 0 1 0 0,15-11-18 0 0,8-11-6 0 0,8-14 6 0 0,45-49 0 0 0,-62 60-1 0 0,-17 18-2 0 0,-1 0-1 0 0,-1-1 1 0 0,4-6 3 0 0,-8 9-28 0 0,1 0 0 0 0,7-6 28 0 0,8-7 10 0 0,-4-5 36 0 0,1-4-30 0 0,-11 17-44 0 0,-1 0-1 0 0,0-1 1 0 0,5-15 28 0 0,-8 14 0 0 0,1 0 0 0 0,8-13 0 0 0,49-84 18 0 0,-51 89 91 0 0,6-8 40 0 0,-5 15-79 0 0,-4 10-57 0 0,-9 8-11 0 0,1 0 1 0 0,-1 0-1 0 0,0-1 1 0 0,0 1-1 0 0,1-3-2 0 0,1-3 23 0 0,0 0 0 0 0,1 1-1 0 0,0 0 1 0 0,1 0 0 0 0,4-3-23 0 0,-2 1 24 0 0,0 0-1 0 0,-1-1 1 0 0,8-11-24 0 0,15-21 3 0 0,-21 32-3 0 0,-1-1 0 0 0,-1 0 0 0 0,5-9 0 0 0,3-1 4 0 0,14-11-53 0 0,1 0 30 0 0,-17 18 20 0 0,15-13-1 0 0,-3 4-1 0 0,-23 21 5 0 0,-1 1-1 0 0,1 1 0 0 0,0-1 0 0 0,0 1 0 0 0,4-3-3 0 0,6-3 50 0 0,-1-3 36 0 0,-8 7-44 0 0,-1 0 0 0 0,1 0 0 0 0,0 0 0 0 0,1 1 0 0 0,-1 0 0 0 0,5-3-42 0 0,12-6 111 0 0,-18 10-98 0 0,0 0 0 0 0,0 0 1 0 0,1 0-1 0 0,-1 1 0 0 0,1 0 0 0 0,-1 0 0 0 0,3 0-13 0 0,11-3 25 0 0,-11 2-15 0 0,-1 1 0 0 0,1 0 0 0 0,-1 0 0 0 0,1 1 0 0 0,0 0 0 0 0,4 0-10 0 0,-4 1 0 0 0,1 0 1 0 0,-1 0-1 0 0,0 1 1 0 0,1 0-1 0 0,-1 1 0 0 0,0-1 1 0 0,-1 1-1 0 0,7 4 0 0 0,-4-2 2 0 0,-1 0-1 0 0,-1 1 1 0 0,1 0-1 0 0,-1 0 1 0 0,0 1-1 0 0,5 6-1 0 0,-5-5 23 0 0,-1 0 0 0 0,0 0-1 0 0,4 9-22 0 0,5 11 56 0 0,-1-3-54 0 0,-1 1 0 0 0,4 12-2 0 0,-7-14 0 0 0,-5-12 0 0 0,0-1 0 0 0,-1 1 0 0 0,-1 1 0 0 0,0-1 0 0 0,3 17 1 0 0,-2-12 2 0 0,-1 1 1 0 0,-1 0-1 0 0,1 14-3 0 0,-2 15 57 0 0,0-8-61 0 0,-3 9 4 0 0,0 107 9 0 0,2-116 36 0 0,2 9-40 0 0,2 0 0 0 0,3 6-5 0 0,-2-17 0 0 0,7 17 0 0 0,-3-17 0 0 0,-1-6 8 0 0,1 0 0 0 0,13 27-8 0 0,-14-39 153 0 0,2 0-78 0 0,6 9-75 0 0,4-2-88 0 0,-13-17 27 0 0,1-1 0 0 0,0 0 0 0 0,0-1 0 0 0,8 6 61 0 0,2-2-46 0 0,1-1 42 0 0,-10-6-3 0 0,0-1 0 0 0,1 0 0 0 0,-1 0 0 0 0,1-1 0 0 0,-1 0 0 0 0,1 0 0 0 0,0-1 0 0 0,0-1 0 0 0,5 0 7 0 0,-7 0 5 0 0,-1-1 1 0 0,1-1-1 0 0,0 1 0 0 0,-1-1 0 0 0,0-1 0 0 0,1 1 1 0 0,-1-1-1 0 0,0 0 0 0 0,0-1 0 0 0,0 0 1 0 0,-1 0-1 0 0,4-3-5 0 0,6-6-45 0 0,-1-2 41 0 0,5-9 58 0 0,-2-3 47 0 0,13-30 139 0 0,-13 18-138 0 0,-7 14-95 0 0,1 1-68 0 0,5-13 44 0 0,-9 19 18 0 0,1-1-1 0 0,2 0 0 0 0,12-22 72 0 0,24-61 238 0 0,-31 66-236 0 0,20-46 70 0 0,25-53-32 0 0,-37 84-121 0 0,-2 0 61 0 0,-4 7 44 0 0,2 1 53 0 0,6-15 87 0 0,1-4 104 0 0,-3 10-31 0 0,-11 22 32 0 0,2 0 0 0 0,15-23-341 0 0,4 4 310 0 0,-2 7 277 0 0,23-23-587 0 0,-50 60 54 0 0,1 0 1 0 0,-1 0-1 0 0,1 0 0 0 0,5-2-54 0 0,-7 4 17 0 0,1 1 1 0 0,-1-1 0 0 0,1 1-1 0 0,0 0 1 0 0,0 0 0 0 0,3 0-18 0 0,-4 1 4 0 0,0 0 1 0 0,0 1 0 0 0,0-1 0 0 0,0 1 0 0 0,0 0 0 0 0,3 1-5 0 0,-3-1 0 0 0,0 1 0 0 0,0 0-1 0 0,0 0 1 0 0,0 0 0 0 0,-1 0 0 0 0,1 1 0 0 0,-1 0-1 0 0,1 0 1 0 0,-1 0 0 0 0,1 0 0 0 0,1 2 0 0 0,3 3 21 0 0,0 0 1 0 0,0 0-1 0 0,-1 1 1 0 0,-1 0 0 0 0,1 0-1 0 0,-1 0 1 0 0,1 3-22 0 0,1 4 29 0 0,0 0 1 0 0,3 7-30 0 0,0 7-19 0 0,3 13 19 0 0,-4-6-63 0 0,0-1-44 0 0,-3-8-16 0 0,-2-9-57 0 0,0 1 60 0 0,0-1 51 0 0,0 0 43 0 0,0 3 40 0 0,0-1 34 0 0,18 78 298 0 0,-16-63-317 0 0,-1-8-93 0 0,-1-1-101 0 0,-2-12 39 0 0,-1-1-35 0 0,1 1-36 0 0,-1-1-40 0 0,1 6-175 0 0,1 1-95 0 0,-1-1-103 0 0,0 0-111 0 0,0 0-121 0 0,-2-10 374 0 0,1 1-33 0 0,-1 0-35 0 0,0-1-35 0 0,0 1-36 0 0,1-1-37 0 0,0 14-1735 0 0,2 10-1343 0 0,-4-32 3711 0 0</inkml:trace>
  <inkml:trace contextRef="#ctx0" brushRef="#br0" timeOffset="-86499.182">4592 259 13304 0 0,'-3'-2'-15'0'0,"0"0"114"0"0,1-1 137 0 0,-2-2 265 0 0,-2-4 122 0 0,5 8-587 0 0,0 0 58 0 0,1 1-94 0 0,-1 0 193 0 0,1 0 229 0 0,0 0 401 0 0,1 0-458 0 0,-1 0-49 0 0,0 1-46 0 0,1-1-42 0 0,-1 1-40 0 0,1-1-35 0 0,0 2 60 0 0,0 0-107 0 0,0 0-60 0 0,1 3-60 0 0,-2-3 58 0 0,1-2 83 0 0,24 76 1066 0 0,-18-50-838 0 0,0 0-43 0 0,4 10 37 0 0,-6-17-225 0 0,0-1-40 0 0,1 0 21 0 0,-2 1-44 0 0,13 37 13 0 0,-13-44-80 0 0,0-1 101 0 0,1 6 181 0 0,6 6 277 0 0,-8-20-362 0 0,0-1-33 0 0,3-1 69 0 0,0-4-92 0 0,0-1-66 0 0,9-15 19 0 0,-11 13 14 0 0,1-3-15 0 0,0 0-42 0 0,5-9-58 0 0,-2 1-77 0 0,11-23-188 0 0,-12 24 225 0 0,0-7-26 0 0,-6 18 58 0 0,1 0 0 0 0,0 0 0 0 0,-1 0 0 0 0,2 0-1 0 0,-1 0 1 0 0,1-1 21 0 0,10-20-51 0 0,0-1-67 0 0,-12 27 110 0 0,0-1 0 0 0,-1 0 0 0 0,1 0 0 0 0,0 0 0 0 0,0 0-1 0 0,-1 0 1 0 0,1 1 0 0 0,0-1 0 0 0,0 0 0 0 0,0 1 0 0 0,0-1 0 0 0,0 1 8 0 0,9-4-98 0 0,-6 5 0 0 0,-1 1 51 0 0,2 7 30 0 0,-4-8 3 0 0,3 8-48 0 0,-4 0 44 0 0,3 8 18 0 0,6 2 1 0 0,-5-12 2 0 0,-1 1 0 0 0,0 0-1 0 0,0 0 1 0 0,1 6-3 0 0,-3-8 18 0 0,0-1 0 0 0,1 1 0 0 0,0-1 0 0 0,0 1 0 0 0,2 2-18 0 0,4 6 77 0 0,-6-12-60 0 0,-1 0 0 0 0,0 0 0 0 0,0 0 0 0 0,0 0 0 0 0,0 0 0 0 0,-1 1 0 0 0,1-1 0 0 0,0 3-17 0 0,-1-4 16 0 0,0 1 1 0 0,1 0-1 0 0,-1 0 1 0 0,1-1 0 0 0,-1 1-1 0 0,1-1 1 0 0,0 1-1 0 0,0 0 1 0 0,0-1-1 0 0,-1 1 1 0 0,2-1 0 0 0,-1 1-17 0 0,1 0-5 0 0,-1-1 42 0 0,2 2 138 0 0,0 0 196 0 0,-2-3-206 0 0,-1-1-56 0 0,-1 0-83 0 0,0-1-48 0 0,1-6 161 0 0,9-1-1 0 0,0 0 3 0 0,-4-6-33 0 0,-5 12-102 0 0,1 1-1 0 0,-1 0 1 0 0,1 0-1 0 0,0 0 1 0 0,-1 0 0 0 0,1 0-1 0 0,0 0 1 0 0,1 0 0 0 0,-1 0-1 0 0,0 0-5 0 0,9-9 59 0 0,4-6-38 0 0,1-1-9 0 0,-5 6 30 0 0,16-15-29 0 0,-1 3-16 0 0,-10 10-34 0 0,-12 12 20 0 0,0 1-1 0 0,-1-1 0 0 0,1 1 0 0 0,0-1 0 0 0,0 1 1 0 0,0 0-1 0 0,0 0 0 0 0,2 0 18 0 0,-3 0-11 0 0,0 1 1 0 0,0 0-1 0 0,0 0 0 0 0,-1 0 0 0 0,1 0 1 0 0,0 0-1 0 0,0 0 0 0 0,0 1 1 0 0,0-1-1 0 0,-1 0 0 0 0,1 1 1 0 0,0 0-1 0 0,0-1 0 0 0,1 2 11 0 0,-2-1-5 0 0,1 0 0 0 0,-1 0 0 0 0,1 0 0 0 0,-1 0 0 0 0,0 0 0 0 0,1 1 1 0 0,-1-1-1 0 0,0 0 0 0 0,0 1 0 0 0,1 0 5 0 0,14 21-43 0 0,9 13 0 0 0,-18-25 43 0 0,0-1 0 0 0,1 1 0 0 0,0-2 0 0 0,2 3 0 0 0,2 1 0 0 0,-4-5-66 0 0,0 0-124 0 0,2-1-112 0 0,0-1-103 0 0,0-1-89 0 0,1 0-79 0 0,0-1-67 0 0,1 0-56 0 0,10 1-756 0 0,-10-3 259 0 0,0 0 1 0 0,0-1 0 0 0,5-1 1192 0 0,0-1-1194 0 0,-9 0-1146 0 0,3 0-1298 0 0</inkml:trace>
  <inkml:trace contextRef="#ctx0" brushRef="#br0" timeOffset="-86197.531">5728 415 11552 0 0,'-4'-2'293'0'0,"0"1"0"0"0,1 0 0 0 0,-1 1 0 0 0,0-1 1 0 0,0 0-1 0 0,1 1 0 0 0,-1 0 0 0 0,0 0 0 0 0,0 0 1 0 0,0 1-1 0 0,1-1 0 0 0,-1 1 0 0 0,0 0 0 0 0,-2 1-293 0 0,-6 2 838 0 0,0 2-49 0 0,2 0-178 0 0,0 0-53 0 0,1 0-59 0 0,0 1-70 0 0,0 1-77 0 0,1-1-87 0 0,0 0-93 0 0,0 0-104 0 0,-3 8 278 0 0,0 3-98 0 0,2 1-109 0 0,3-1-119 0 0,5-7 29 0 0,4 6-26 0 0,-2-15-21 0 0,-1 1-1 0 0,1-1 1 0 0,-1 1-1 0 0,1 0 1 0 0,-1-1-1 0 0,0 1 1 0 0,0-1-1 0 0,0 2-1 0 0,0-3 3 0 0,0 0 0 0 0,-1 0 1 0 0,1 0-1 0 0,0 0 0 0 0,1 0 0 0 0,-1 0 1 0 0,0 0-1 0 0,0-1 0 0 0,0 1 0 0 0,0 0 0 0 0,1 0 1 0 0,-1 0-1 0 0,0 0 0 0 0,1-1 0 0 0,-1 1 1 0 0,1 0-1 0 0,-1 0 0 0 0,1-1 0 0 0,-1 1-3 0 0,2 1 12 0 0,-1-1 1 0 0,1 1-1 0 0,-1-1 0 0 0,1 0 0 0 0,0 1 1 0 0,0-1-1 0 0,-1 0 0 0 0,3 0-12 0 0,17 6 138 0 0,-3-4 42 0 0,2-5-51 0 0,28-14 268 0 0,-30 9-283 0 0,0 0-22 0 0,0-1-47 0 0,-8 2-45 0 0,0 1 0 0 0,-1-1 0 0 0,0 0 0 0 0,-1-1-1 0 0,1 0 1 0 0,-1-1 0 0 0,3-4 0 0 0,-9 10 6 0 0,0-1 0 0 0,0 0 0 0 0,-1 0 0 0 0,1 0 0 0 0,-1 0 0 0 0,0 0 0 0 0,0 0 0 0 0,0 0-6 0 0,7-16 39 0 0,-7 16-28 0 0,0 2-6 0 0,0 0 1 0 0,0-1-1 0 0,0 1 0 0 0,-1 0 0 0 0,1 0 1 0 0,0-1-1 0 0,-1 1 0 0 0,1-1 1 0 0,-1 1-1 0 0,1-1 0 0 0,-1 1 0 0 0,0 0 1 0 0,0-1-1 0 0,0 1 0 0 0,0-1 0 0 0,0 1 1 0 0,0-1-1 0 0,0 1 0 0 0,0-1 0 0 0,0 1 1 0 0,-1-1-1 0 0,1 1 0 0 0,-1-1 0 0 0,1 1 1 0 0,-1-1-1 0 0,1 1 0 0 0,-1 0-5 0 0,-3-7 24 0 0,-1 1-1 0 0,0 0 1 0 0,0 0-1 0 0,0 1 0 0 0,-6-6-23 0 0,6 7 11 0 0,0 1 0 0 0,0 0 0 0 0,0 0-1 0 0,-5-2-10 0 0,1 1-37 0 0,-17-7 68 0 0,15 8-53 0 0,-1 1-88 0 0,6 2 7 0 0,0 0-40 0 0,0 1-45 0 0,0 1-52 0 0,0-1-58 0 0,0 2-62 0 0,5-1 73 0 0,-1-1 55 0 0,-3 3-444 0 0,3-2 484 0 0,0 1-177 0 0,1-1 136 0 0,1 0-39 0 0,-1 0-84 0 0,0 0-67 0 0,0 0-73 0 0,1 0-82 0 0,-1 0-92 0 0,1 0-98 0 0,0 0-109 0 0,0 0-115 0 0,1 1-1302 0 0,2 2-1277 0 0,-3-4 3464 0 0</inkml:trace>
  <inkml:trace contextRef="#ctx0" brushRef="#br0" timeOffset="-85527.569">6293 316 14656 0 0,'0'0'189'0'0,"-1"0"-32"0"0,1 1 72 0 0,-2 1-91 0 0,-3 3 111 0 0,3-2-91 0 0,-20 16 78 0 0,-31 29 227 0 0,35-30-254 0 0,3-3 9 0 0,1 0 54 0 0,-1 1 68 0 0,2-1 81 0 0,1 1-212 0 0,-6 7 33 0 0,-3 5 19 0 0,8-8-82 0 0,3-5-108 0 0,0 2-33 0 0,-10 16 21 0 0,15-25-22 0 0,5-7-35 0 0,-1 1 0 0 0,0 0 1 0 0,1-1-1 0 0,-1 1 0 0 0,1 0 1 0 0,-1-1-1 0 0,1 1 0 0 0,0 0 1 0 0,0 0-3 0 0,1 9 70 0 0,1-9 71 0 0,1 0-51 0 0,2-1-21 0 0,4 0 32 0 0,-9-1-97 0 0,26-3 357 0 0,0-5-82 0 0,-2-3-67 0 0,0-5-54 0 0,11-12 14 0 0,-25 17-113 0 0,0 1 1 0 0,0-1-1 0 0,1-5-59 0 0,3-4 105 0 0,-2-1 1 0 0,0 0-1 0 0,-2-1 0 0 0,7-17-105 0 0,5-27 183 0 0,-2-1-97 0 0,-5 23-45 0 0,-9 27-22 0 0,-1 1-1 0 0,1-6-18 0 0,2-10 44 0 0,7-36-134 0 0,-10 39 112 0 0,-3 12 36 0 0,0 1 44 0 0,-1-1 55 0 0,-1 1 62 0 0,-1 19-83 0 0,-1 0-104 0 0,-1 2-27 0 0,-1 1-18 0 0,-12 31-155 0 0,3 2 68 0 0,-1 11 40 0 0,-1 23 28 0 0,11-52 32 0 0,1 0 0 0 0,1 1 0 0 0,1-1 0 0 0,1 0 0 0 0,1 1 0 0 0,0-1 0 0 0,2 0 0 0 0,0 0 0 0 0,2 0 0 0 0,0 0 0 0 0,7 16 0 0 0,-9-31-2 0 0,0 0-1 0 0,0 0 1 0 0,1-1-1 0 0,1 3 3 0 0,18 17 65 0 0,-18-21-27 0 0,1 0 1 0 0,-1 0-1 0 0,1-1 1 0 0,5 3-39 0 0,-3-2 66 0 0,0-1 1 0 0,1 0 0 0 0,-1-1 0 0 0,1 0-1 0 0,7 1-66 0 0,-3-1 87 0 0,0-1 0 0 0,0-1 1 0 0,0 0-1 0 0,0-1 0 0 0,0 0 0 0 0,0-1 0 0 0,1-1-87 0 0,19-6 160 0 0,-3-3-48 0 0,-18 6-57 0 0,-1 0-1 0 0,0-1 1 0 0,0 0 0 0 0,0-1-1 0 0,2-3-54 0 0,-2 1 51 0 0,-1 0 0 0 0,0-1-1 0 0,0 0 1 0 0,3-5-51 0 0,-6 5 21 0 0,0-1 0 0 0,-1 1-1 0 0,0-1 1 0 0,-1 0 0 0 0,0 0 0 0 0,0-4-21 0 0,2-21 15 0 0,-7 20-5 0 0,-4 3-50 0 0,3 12 28 0 0,0 1 0 0 0,0-1 0 0 0,0 0 0 0 0,0 0-1 0 0,-1 1 1 0 0,1-1 0 0 0,0 1 0 0 0,-1 0-1 0 0,1-1 1 0 0,-1 1 0 0 0,1 0 0 0 0,-1 0-1 0 0,0 0 1 0 0,0 0 0 0 0,1 0 0 0 0,-1 0 0 0 0,0 0-1 0 0,0 0 1 0 0,0 1 0 0 0,0-1 0 0 0,0 1-1 0 0,0 0 13 0 0,0-1-9 0 0,-1 1-1 0 0,1 0 0 0 0,-1 0 0 0 0,1 0 0 0 0,-1 1 1 0 0,1-1-1 0 0,0 0 0 0 0,-1 1 10 0 0,-12 4-19 0 0,1 0-45 0 0,9-2 17 0 0,0 0-1 0 0,0 0 1 0 0,0 0-1 0 0,1 0 0 0 0,-1 1 1 0 0,1 0-1 0 0,0 0 1 0 0,0 0-1 0 0,0 0 1 0 0,-1 3 47 0 0,-3 4-45 0 0,2 0 33 0 0,1-3-12 0 0,1-1-1 0 0,0 1 1 0 0,0 0-1 0 0,1 0 0 0 0,0 1 1 0 0,1-1-1 0 0,-1 2 25 0 0,3-7-1 0 0,0 1 1 0 0,-1-1-1 0 0,1 0 0 0 0,1 0 1 0 0,-1 0-1 0 0,0 1 0 0 0,1-1 1 0 0,-1 0-1 0 0,2 1 1 0 0,5 12 43 0 0,6 0 40 0 0,-11-13-51 0 0,1-1-1 0 0,0 0 1 0 0,0 1-1 0 0,0-1 1 0 0,1 0-1 0 0,0 0-31 0 0,2 1 77 0 0,1 0 0 0 0,0-1 0 0 0,0 0-1 0 0,0 0 1 0 0,1 0-77 0 0,39 4 378 0 0,-18-4-201 0 0,-8-1-113 0 0,-12 0-300 0 0,0-1 82 0 0,-1 1 73 0 0,1 0 63 0 0,-1-1 45 0 0,-1 0 34 0 0,8 1 140 0 0,33 1 715 0 0,-37-2-765 0 0,-1 0-49 0 0,1 0-63 0 0,-1 0-80 0 0,1 0-97 0 0,-1 0-112 0 0,0 1-80 0 0,-1-1-113 0 0,1 0-124 0 0,-6 0 234 0 0,1 0-35 0 0,0 0-36 0 0,-1 0-38 0 0,1 0-40 0 0,0 0-40 0 0,0 0-42 0 0,-1 0-43 0 0,1 0-44 0 0,0 0-47 0 0,-2 0 205 0 0,4 0-971 0 0,0 0-44 0 0,1 0-343 0 0,4 0-972 0 0</inkml:trace>
  <inkml:trace contextRef="#ctx0" brushRef="#br0" timeOffset="-89910.69">418 567 13104 0 0,'0'-1'252'0'0,"0"1"-105"0"0,0-1-67 0 0,0-3-1 0 0,0 1-4 0 0,0-4 215 0 0,0-1-77 0 0,1 0-66 0 0,-1 1-53 0 0,1-8-22 0 0,-1-18-47 0 0,-2 21 67 0 0,1 6 0 0 0,0 0 38 0 0,-1 0 44 0 0,0 0 50 0 0,-3-12 247 0 0,1 0-87 0 0,0 1-82 0 0,-4-8 82 0 0,1 11-115 0 0,0-1 33 0 0,3 10-131 0 0,1-1 1 0 0,-1 0 0 0 0,0 1-1 0 0,0 0 1 0 0,-1 0-1 0 0,0 0-171 0 0,3 3 81 0 0,0 0-1 0 0,0 1 0 0 0,-1-1 0 0 0,1 0 1 0 0,-1 1-1 0 0,1-1 0 0 0,-1 1 1 0 0,0 0-1 0 0,1 0 0 0 0,-1 0 1 0 0,0 0-1 0 0,0 1 0 0 0,-2-1-80 0 0,2 0 66 0 0,0 1 1 0 0,0 0-1 0 0,-1 1 0 0 0,1-1 0 0 0,0 0 1 0 0,0 1-1 0 0,0 0 0 0 0,0 0 0 0 0,-2 0-66 0 0,0 2 21 0 0,0 1 0 0 0,1-1-1 0 0,-1 1 1 0 0,0 0 0 0 0,1 0-1 0 0,0 0 1 0 0,0 1 0 0 0,-2 3-21 0 0,-1 2 1 0 0,1 0 1 0 0,1 0 0 0 0,-1 1-1 0 0,2 0 1 0 0,0 0 0 0 0,-3 10-2 0 0,-2 6 0 0 0,3-10 0 0 0,1 0 1 0 0,1 0-1 0 0,0 0 0 0 0,2 0 0 0 0,0 1 0 0 0,1 0 0 0 0,0-1 0 0 0,2 1 0 0 0,0-1 0 0 0,1 1 0 0 0,0-1 0 0 0,2 1 0 0 0,2 5 0 0 0,-2-8 20 0 0,2 0 1 0 0,2 6-21 0 0,-1-8 41 0 0,0 0 0 0 0,6 8-41 0 0,-7-12 24 0 0,1 0 0 0 0,1 0-1 0 0,-1 0 1 0 0,1-1 0 0 0,1 0-1 0 0,-1-1 1 0 0,1 0-1 0 0,4 2-23 0 0,-2-2 44 0 0,0-2 0 0 0,-1 1 0 0 0,2-1-1 0 0,9 3-43 0 0,-3-3 67 0 0,1 0-1 0 0,-1-1 0 0 0,1-1 1 0 0,0-1-1 0 0,0 0 1 0 0,0-2-1 0 0,7 0-66 0 0,-9-1 62 0 0,1-1 0 0 0,-1-1-1 0 0,0 0 1 0 0,16-6-62 0 0,9-4 82 0 0,9-2 13 0 0,-18 3-64 0 0,16-3 71 0 0,-22 7-73 0 0,0-1-85 0 0,-19 6-63 0 0,4-2 70 0 0,5-1 28 0 0,-11 4-25 0 0,-1 0-39 0 0,-1 0-26 0 0,1 0-43 0 0,-1-1-50 0 0,0 1-59 0 0,-1 0-5 0 0,1-1-49 0 0,-1 0-54 0 0,0 1-57 0 0,0-1-62 0 0,0 0-66 0 0,-1-1-70 0 0,1 1-74 0 0,-2 1 245 0 0,-1 1-55 0 0,1 0-48 0 0,0 0-43 0 0,-1 0-167 0 0,1 0-43 0 0,0-1-203 0 0,0 0-551 0 0</inkml:trace>
  <inkml:trace contextRef="#ctx0" brushRef="#br0" timeOffset="-89622.111">904 257 13520 0 0,'0'0'258'0'0,"0"-1"-58"0"0,0 1-49 0 0,0-1-40 0 0,-1 0 14 0 0,0-2 40 0 0,0 4 187 0 0,1-1-36 0 0,1 1 219 0 0,-1 0-118 0 0,1 1-102 0 0,1 1-47 0 0,-1 1-96 0 0,1 0-52 0 0,2 3-17 0 0,-2-3-12 0 0,-1-2 10 0 0,0 0 21 0 0,-1 0 43 0 0,6 10 172 0 0,-1 1-36 0 0,3 13 203 0 0,-1 2-107 0 0,-1 0-84 0 0,0 6-13 0 0,4 44 306 0 0,-4-21-330 0 0,-1 0-54 0 0,-1 1-63 0 0,0-1-75 0 0,-3-42-74 0 0,8 30 174 0 0,-5-26-152 0 0,1-2-88 0 0,-3-9-14 0 0,0 0-33 0 0,0-3 68 0 0,0-3-26 0 0,0 0-32 0 0,-1-1-36 0 0,1 0-40 0 0,1 0-42 0 0,-1 0-46 0 0,0 0-48 0 0,1-1-53 0 0,-1 0-56 0 0,1 0-57 0 0,-1-1-63 0 0,1 0-65 0 0,-1 0-68 0 0,0 0-72 0 0,-1 1 297 0 0,0-1-49 0 0,0 0-45 0 0,0 0-40 0 0,0 0-158 0 0,0 0-39 0 0,0 0-192 0 0,1-1-523 0 0</inkml:trace>
  <inkml:trace contextRef="#ctx0" brushRef="#br0" timeOffset="-89212.166">1240 411 15200 0 0,'0'0'446'0'0,"0"0"-163"0"0,0 1-130 0 0,-6 13-63 0 0,1-3 50 0 0,1-1 42 0 0,0 0 42 0 0,0 0 37 0 0,1 2 33 0 0,-4 15 206 0 0,3 1-87 0 0,1 0-83 0 0,1 1-76 0 0,3 0-71 0 0,1 0-67 0 0,2-1-61 0 0,2-1-56 0 0,2-2 59 0 0,8 10-56 0 0,-10-22 9 0 0,-5-12 0 0 0,0 1 0 0 0,0-1 0 0 0,0 0-1 0 0,0 1 1 0 0,0-1 0 0 0,0 0 0 0 0,1 0 0 0 0,-1 0 0 0 0,0 0 0 0 0,1 0-11 0 0,4 4 80 0 0,-5-4-8 0 0,-1-1 10 0 0,0 0 39 0 0,1 0 15 0 0,1 0-50 0 0,11-3 119 0 0,-11 1-165 0 0,-1 1 1 0 0,1-1 0 0 0,0 0 0 0 0,-1 0-1 0 0,1 0 1 0 0,-1 1 0 0 0,1-1 0 0 0,-1-1-41 0 0,9-19 233 0 0,-3-3-76 0 0,-2 0-61 0 0,-2 10-58 0 0,-2 6-38 0 0,0 0 0 0 0,-1 1 0 0 0,0-1 0 0 0,0-1 0 0 0,0-25 0 0 0,3-23 15 0 0,-3 57 56 0 0,4 4 40 0 0,2 8-88 0 0,-3-6-19 0 0,4 6-4 0 0,-1 0 0 0 0,-1 1 0 0 0,0-1 0 0 0,0 2 0 0 0,3 7 0 0 0,2 5 2 0 0,-1-2 78 0 0,-2-8 56 0 0,0 0 0 0 0,5 7-136 0 0,0-4 60 0 0,-9-16-45 0 0,-1 1 0 0 0,1-1 0 0 0,-1 1 0 0 0,1-1 0 0 0,0 0 0 0 0,2 2-15 0 0,1-2-35 0 0,-1-1-113 0 0,-1-1-129 0 0,1-2-212 0 0,-4 1 249 0 0,1 0-128 0 0,4-2-308 0 0,-4 2 338 0 0,-1 1 107 0 0,0-1-44 0 0,0 0-53 0 0,0 1-61 0 0,0-1 34 0 0,0 0-46 0 0,0 1-56 0 0,-1-1-55 0 0,1 1-50 0 0,0-1-42 0 0,0 1-169 0 0,0-1-43 0 0,0 1-204 0 0,1-1-557 0 0,-2 1 1545 0 0</inkml:trace>
  <inkml:trace contextRef="#ctx0" brushRef="#br0" timeOffset="-88902.725">1736 438 16096 0 0,'-14'4'456'0'0,"0"2"-81"0"0,-2 4-4 0 0,-7 9 101 0 0,2 2 9 0 0,9-6-95 0 0,2-3 7 0 0,1 0 87 0 0,4-6-256 0 0,0 1-46 0 0,1 1-44 0 0,0 0-39 0 0,-2 8-8 0 0,6 0-116 0 0,0-15 29 0 0,-1 0 0 0 0,1 0 0 0 0,0 0 0 0 0,0 0 0 0 0,1 0 0 0 0,-1 0 0 0 0,0 0 0 0 0,0 0 0 0 0,0 0 0 0 0,1 0 0 0 0,-1 0 0 0 0,1 0 0 0 0,-1 0 0 0 0,0 0 0 0 0,1 0 0 0 0,0 0 0 0 0,-1-1 0 0 0,1 1 0 0 0,0 0 0 0 0,1 2 0 0 0,0-1 9 0 0,-1 1-1 0 0,1-1 0 0 0,0 0 0 0 0,-1 0 0 0 0,1 1 0 0 0,0-1 0 0 0,0-1 0 0 0,1 1 1 0 0,0 1-9 0 0,1-1 7 0 0,0 1 0 0 0,0-1 0 0 0,0 0 1 0 0,1 0-1 0 0,2 0-7 0 0,8 2 15 0 0,0 0 0 0 0,0-1 0 0 0,5-1-15 0 0,23 5 85 0 0,-1 5 75 0 0,-33-7-144 0 0,-8-5-12 0 0,-1 1 0 0 0,1-1 0 0 0,-1 1 0 0 0,1-1 0 0 0,-1 1 0 0 0,0-1 0 0 0,1 1 0 0 0,-1-1 0 0 0,1 1 0 0 0,-1-1 0 0 0,0 1 0 0 0,1-1 0 0 0,-1 1 0 0 0,0 0 0 0 0,0-1 0 0 0,1 1 0 0 0,-1 0 0 0 0,0-1-4 0 0,0 1 5 0 0,0 0 1 0 0,-1 0-1 0 0,1 0 1 0 0,0 0-1 0 0,0 0 1 0 0,-1-1-1 0 0,1 1 1 0 0,-1 0-1 0 0,1 0 1 0 0,0 0-1 0 0,-1-1 1 0 0,1 1-1 0 0,-1 0 1 0 0,0 0-1 0 0,1-1 1 0 0,-1 1-1 0 0,0-1 1 0 0,1 1-1 0 0,-1 0 1 0 0,0-1-6 0 0,0 1 20 0 0,-28 21 368 0 0,7-9-179 0 0,3-3-88 0 0,0-2-67 0 0,12-5-147 0 0,0 0 65 0 0,-5 3 87 0 0,-16 12 222 0 0,20-12-261 0 0,0 0-79 0 0,0 0-80 0 0,2-1-102 0 0,-1 1-121 0 0,3-4 129 0 0,1 1-36 0 0,0-1-13 0 0,0 1-35 0 0,0-1-37 0 0,0 1-39 0 0,3-3 73 0 0,0 0-46 0 0,0 0-41 0 0,-1 0-36 0 0,1 0-284 0 0,0 0-60 0 0,0 0-49 0 0,0 0-35 0 0,0 0-1553 0 0,0 0-1366 0 0</inkml:trace>
  <inkml:trace contextRef="#ctx0" brushRef="#br0" timeOffset="-88576.119">2129 356 16272 0 0,'0'0'365'0'0,"0"0"56"0"0,0 0-201 0 0,0 0-53 0 0,0 0-45 0 0,0 0-38 0 0,0 0 2 0 0,-2 0-3 0 0,2 0-4 0 0,-1 1 61 0 0,-4 3-168 0 0,0 0 42 0 0,-4 6 114 0 0,1-1 66 0 0,-10 14 330 0 0,9-12-350 0 0,-3 5-18 0 0,-1 1-60 0 0,2 1-47 0 0,1 1-34 0 0,8-15-15 0 0,0-1-1 0 0,1 1 1 0 0,-1-1-1 0 0,1 1 1 0 0,0 0-1 0 0,0-1 1 0 0,1 1-1 0 0,-1 0 1 0 0,1 0-1 0 0,-1-1 1 0 0,1 1-1 0 0,0 0 1 0 0,1 0-1 0 0,-1 0 1 0 0,1-1-1 0 0,0 1 1 0 0,0 0-1 0 0,0-1 1 0 0,0 1-1 0 0,1 0 1 0 0,2 2 0 0 0,0 0 0 0 0,0-1 0 0 0,1 0 0 0 0,0 0 0 0 0,0 0 0 0 0,0 0 0 0 0,0-1 0 0 0,6 4 0 0 0,13 10 0 0 0,-14-6 1 0 0,-7-1 56 0 0,-3-10-47 0 0,-1 1-1 0 0,1-1 1 0 0,0 0-1 0 0,-1 1 1 0 0,1-1-1 0 0,-1 0 1 0 0,0 1-1 0 0,1-1 1 0 0,-1 0-1 0 0,0 0 1 0 0,0 1 0 0 0,0-1-1 0 0,0 0 1 0 0,0 0-1 0 0,0 0 1 0 0,0 0-1 0 0,0 0 1 0 0,0 0-10 0 0,-19 13 318 0 0,-2-2-59 0 0,-1-1-54 0 0,-1-2-49 0 0,1 0-46 0 0,1 0-36 0 0,-52 25 73 0 0,43-21-139 0 0,15-6-44 0 0,0 0-36 0 0,-4 3-95 0 0,-1 1-95 0 0,21-11 57 0 0,0 0 63 0 0,-1 0 55 0 0,0 0 47 0 0,0 1 64 0 0,-3 0 307 0 0,3-1-288 0 0,0 0-37 0 0,0 0-87 0 0,0 0-11 0 0,1 0-40 0 0,-1-1-46 0 0,1 1-49 0 0,0 0-55 0 0,0 0-59 0 0,0 0-64 0 0,-1-1-69 0 0,2 1-74 0 0,-1-1-78 0 0,0 1-83 0 0,0-1-88 0 0,1 1-93 0 0,0-1-97 0 0,0 0-1280 0 0,2-3-1276 0 0</inkml:trace>
  <inkml:trace contextRef="#ctx0" brushRef="#br0" timeOffset="-88283.516">2280 500 16304 0 0,'17'19'741'0'0,"-11"-11"-286"0"0,0 0-1 0 0,0 1 1 0 0,-1 0-1 0 0,-1 0 1 0 0,2 4-455 0 0,4 13 910 0 0,-6-12-485 0 0,0 0-45 0 0,-1 1-54 0 0,0-1-65 0 0,-1 1-73 0 0,1 0-83 0 0,-1 0-91 0 0,0 0-101 0 0,-2-14 78 0 0,2 7 63 0 0,-1-1-22 0 0,0-2 37 0 0,-1-4-24 0 0,0-1-97 0 0,0 0-77 0 0,0 0-107 0 0,0 0-253 0 0,0 0-441 0 0,0-1-35 0 0,3-4-10 0 0</inkml:trace>
  <inkml:trace contextRef="#ctx0" brushRef="#br0" timeOffset="-88083.879">2367 326 14368 0 0,'0'0'330'0'0,"0"0"-135"0"0,0 0-35 0 0,-1-1 71 0 0,0 0-94 0 0,-2-1 98 0 0,2 2-81 0 0,-5-2-62 0 0,0 0 22 0 0,5 2-22 0 0,0-1 13 0 0,0 0 52 0 0,1 1 314 0 0,0 0-105 0 0,-1 1-102 0 0,1 0-85 0 0,-1 0-69 0 0,0 1-46 0 0,-1 4-43 0 0,1-4 31 0 0,0 1-69 0 0,-1 4 70 0 0,2-5-68 0 0,0 0-41 0 0,0-1-15 0 0,-1 0-34 0 0,1 1-38 0 0,0-1-43 0 0,0 1-78 0 0,0-1-66 0 0,1 1-75 0 0,-1 0-82 0 0,0-1-87 0 0,0 1-97 0 0,0 0-102 0 0,0 0-110 0 0,1 3-1275 0 0,1 3-1229 0 0,-2-8 3362 0 0</inkml:trace>
  <inkml:trace contextRef="#ctx0" brushRef="#br0" timeOffset="-87360.064">2842 430 16296 0 0,'0'0'365'0'0,"0"0"56"0"0,0 0 27 0 0,0 0-258 0 0,-1 0-46 0 0,1 1-41 0 0,-1-1-33 0 0,-1 2-12 0 0,-4 2-102 0 0,3-3 80 0 0,-1 1-54 0 0,-1 1 37 0 0,-5 3 117 0 0,-1 1 158 0 0,-6 6 295 0 0,4-3-102 0 0,4-4-215 0 0,2-1-103 0 0,-1-1-73 0 0,-32 22 414 0 0,2 6-102 0 0,-31 35 302 0 0,67-65-674 0 0,-6 8 72 0 0,-2-1-66 0 0,0 4-52 0 0,-5 7-67 0 0,6 2 20 0 0,6-8 81 0 0,4-1 60 0 0,3-1 78 0 0,-2-10-154 0 0,-1 0-1 0 0,0 0 1 0 0,1-1-1 0 0,-1 1 1 0 0,1-1-1 0 0,0 1 1 0 0,-1-1-1 0 0,1 1 1 0 0,0-1-1 0 0,0 0 1 0 0,0 0-1 0 0,0 0 1 0 0,0 0-1 0 0,0 0 1 0 0,1 0-1 0 0,-1-1 1 0 0,0 1-1 0 0,0-1-7 0 0,6 2 39 0 0,-1 0-1 0 0,1-1 0 0 0,0 0 0 0 0,6-1-38 0 0,18-1 98 0 0,0-2-52 0 0,8-3-41 0 0,17-5-52 0 0,-33 6-160 0 0,-1-1-39 0 0,24-8-337 0 0,-17 4 155 0 0,22-8-1377 0 0,15-11 1805 0 0,-37 15-434 0 0,0-1 51 0 0,-6 1-9 0 0,0 0 71 0 0,0-1 57 0 0,-1 0 42 0 0,8-5-35 0 0,-22 13 243 0 0,-3-1 75 0 0,-3 3 4 0 0,-3 2 236 0 0,-4 0-87 0 0,-4 0 146 0 0,-2 2 100 0 0,-1 2-92 0 0,0 1-79 0 0,1 1-63 0 0,-8 3 40 0 0,-6 5 27 0 0,15-7-172 0 0,-10 5-7 0 0,0 1-37 0 0,-12 10-10 0 0,10-6-31 0 0,1 2 0 0 0,-7 7-36 0 0,8-5 59 0 0,2 0 45 0 0,1 3 13 0 0,8-8-93 0 0,8-12 38 0 0,0-1 14 0 0,3 0 81 0 0,9-2 118 0 0,-2-1 44 0 0,-1-1-73 0 0,0 0-64 0 0,0-1-55 0 0,1-1-36 0 0,0-1-54 0 0,1-1-40 0 0,6-6-51 0 0,2-1 22 0 0,-6 6 81 0 0,-4 2-49 0 0,0-1 0 0 0,-1 0 0 0 0,1-1 0 0 0,-3 3 0 0 0,0 0 0 0 0,0 0 0 0 0,1 1 0 0 0,-1 0 0 0 0,1 0 0 0 0,6-3 0 0 0,-10 7 0 0 0,0 0 0 0 0,0-1 0 0 0,0 1 0 0 0,0 0 0 0 0,0 1 0 0 0,0-1 0 0 0,0 0 0 0 0,1 1 0 0 0,-1 0 0 0 0,0 0 0 0 0,0 0 0 0 0,1 0 0 0 0,-1 0 0 0 0,0 1 0 0 0,0-1 0 0 0,0 1 0 0 0,0 0 0 0 0,1 0 0 0 0,-1 0 0 0 0,0 0 0 0 0,-1 1 0 0 0,1-1 0 0 0,0 1 0 0 0,0-1 0 0 0,-1 1 0 0 0,1 0 0 0 0,-1 0 0 0 0,1 1 0 0 0,-1-1 0 0 0,0 0 0 0 0,14 13 5 0 0,0 1 67 0 0,13 11 97 0 0,-25-23-147 0 0,1 0 1 0 0,0 0 0 0 0,0 0-1 0 0,1-1 1 0 0,-1 0 0 0 0,1 0-1 0 0,-1-1 1 0 0,1 1 0 0 0,0-1-1 0 0,0 0 1 0 0,0-1 0 0 0,0 0 0 0 0,6 1-23 0 0,-3-1 29 0 0,0-1 0 0 0,0 0 1 0 0,0 0-1 0 0,1-1 0 0 0,-1-1 1 0 0,-1 1-1 0 0,1-1 1 0 0,0-1-1 0 0,4-1-29 0 0,-3 0 30 0 0,0 0 0 0 0,0-1 1 0 0,-1 0-1 0 0,1 0 0 0 0,-1-1 0 0 0,0 0 0 0 0,-1-1 1 0 0,1 0-1 0 0,-1 0 0 0 0,-1-1 0 0 0,1 0 0 0 0,-1-1 1 0 0,-1 1-1 0 0,0-1 0 0 0,0 0 0 0 0,3-7-30 0 0,-1-5 139 0 0,-1 0-76 0 0,-1-1-70 0 0,-1-1-64 0 0,-1 1-58 0 0,-1-1-53 0 0,0 0-47 0 0,-1 0-40 0 0,2-12-210 0 0,1 1-61 0 0,-2 4-66 0 0,-1 1 0 0 0,-2 0 0 0 0,0-3 606 0 0,-1-10-583 0 0,0-5 284 0 0,-1 26 202 0 0,-1-2 82 0 0,1 12 60 0 0,0 1 45 0 0,1 7 8 0 0,-3-4 38 0 0,2 4-41 0 0,1 0 68 0 0,0 1 2 0 0,1 1 55 0 0,0 4 91 0 0,-2 0-96 0 0,0 1-56 0 0,-3 3-45 0 0,1-1-42 0 0,2-2 12 0 0,-4 17 2 0 0,0 14-79 0 0,1-4 13 0 0,-7 42 207 0 0,9-36-68 0 0,1 0 36 0 0,2-1 38 0 0,0 1 45 0 0,2 0 46 0 0,1-1 52 0 0,-2-22-229 0 0,1 18 907 0 0,4 14-1054 0 0,-2-29 179 0 0,0 0-43 0 0,1 5 12 0 0,7 17 152 0 0,1-15-142 0 0,-5-13-106 0 0,-5-6-4 0 0,1 1 0 0 0,0 0-1 0 0,0-1 1 0 0,1 0 0 0 0,-1 0 0 0 0,1 0 0 0 0,0 0 0 0 0,1-1 0 0 0,-1 0-1 0 0,1 0 1 0 0,1 0-48 0 0,-4-2-189 0 0,-1-1 69 0 0,0 0 58 0 0,0 0 50 0 0,3 1 96 0 0,4 3 317 0 0,-6-4-326 0 0,0 0-67 0 0,-1 0-58 0 0,0-1-57 0 0,0 1-67 0 0,0-1-76 0 0,0 0-128 0 0,1 1-118 0 0,-2-1 200 0 0,0 0-35 0 0,0-1-36 0 0,1 1-37 0 0,-1 0-40 0 0,0 0-41 0 0,0 0-42 0 0,1-1-44 0 0,-1 1-47 0 0,0 0-46 0 0,1-1-49 0 0,-1 1-51 0 0,1-1-720 0 0,0 0-41 0 0,0 0-346 0 0,2 0-978 0 0</inkml:trace>
  <inkml:trace contextRef="#ctx0" brushRef="#br0" timeOffset="42262.64">154 1338 6416 0 0,'0'0'184'0'0,"0"0"64"0"0,0 0 142 0 0,0 0 61 0 0,0 0 12 0 0,0 0-29 0 0,0 0-122 0 0,0 0-50 0 0,0 0-8 0 0,0 0-7 0 0,0 0 30 0 0,3 0-96 0 0,0 0-54 0 0,6 0 90 0 0,-7 0-90 0 0,20-1 432 0 0,0-1-53 0 0,4-2 52 0 0,13-5 229 0 0,4 1-90 0 0,-5 2-205 0 0,-19 3-190 0 0,-1 0 0 0 0,1 1 0 0 0,15 0-302 0 0,27 2 528 0 0,-33 0-319 0 0,13 0-221 0 0,52-3-185 0 0,-71 2 183 0 0,0 0 37 0 0,1 0-23 0 0,56-2 43 0 0,104-5 149 0 0,-71 1-147 0 0,6-2-48 0 0,-83 7 26 0 0,0 0 35 0 0,120-8 180 0 0,-77 6-161 0 0,-1-1-54 0 0,82-3 53 0 0,82-7-25 0 0,-106 2 46 0 0,-43 8-61 0 0,-1-1-41 0 0,204-18 5 0 0,-28 1 0 0 0,-230 21-10 0 0,286-20 84 0 0,-244 17-75 0 0,106-17 77 0 0,24-4 19 0 0,-18 3-73 0 0,-91 11-34 0 0,52 1 45 0 0,70-7 10 0 0,-71 4-43 0 0,8 6 0 0 0,-15-3 0 0 0,-67 3 0 0 0,22 4 0 0 0,51-2 0 0 0,-64-2 0 0 0,-46 4 0 0 0,24 1 0 0 0,-15 2-14 0 0,24-4 65 0 0,19 0 0 0 0,-7-1-52 0 0,-27-1 28 0 0,-17 2 23 0 0,0 1 36 0 0,2-1 68 0 0,-4 1 210 0 0,23 0-364 0 0,-45 4 88 0 0,28 0 71 0 0,1 0-89 0 0,19-2-83 0 0,20-5 13 0 0,-23-3 72 0 0,-25 4-40 0 0,0 1 57 0 0,21-1 358 0 0,5 3-447 0 0,-11 2 144 0 0,36-2 99 0 0,0-5-49 0 0,0 0-45 0 0,0 5-41 0 0,-38 1 129 0 0,41-6-237 0 0,-8 1 116 0 0,42 6-30 0 0,-83 1-67 0 0,-40 0-219 0 0,1 0 69 0 0,0 0 60 0 0,0 0 52 0 0,0 0 63 0 0,1 1 62 0 0,9-1 391 0 0,-7 0-356 0 0,-2 1-125 0 0,-1-1-58 0 0,-1 0-39 0 0,0 0-46 0 0,1 0-49 0 0,-1 0-56 0 0,0 0-60 0 0,1 0-65 0 0,-1 0-70 0 0,1 0-75 0 0,-1 0-80 0 0,0 0-86 0 0,1 0-90 0 0,-1 0-95 0 0,0 0-100 0 0,1 0-223 0 0,-1 0-32 0 0,5 0-2532 0 0</inkml:trace>
  <inkml:trace contextRef="#ctx0" brushRef="#br0" timeOffset="46888.319">872 2174 10880 0 0,'0'0'210'0'0,"-1"-1"-87"0"0,0 1-56 0 0,-2-3 0 0 0,1 1-4 0 0,2 2-63 0 0,-3-1 25 0 0,2-1 68 0 0,-6 0 349 0 0,1 0-305 0 0,-2-1-74 0 0,6 2 358 0 0,-1 2-79 0 0,1-1-67 0 0,0 2-55 0 0,-2 1 77 0 0,-4 6 252 0 0,6-7-235 0 0,-7 9 257 0 0,6-2-90 0 0,3-5-357 0 0,0-1 1 0 0,0 0-1 0 0,1 0 1 0 0,-1 1-1 0 0,1-1 1 0 0,0 0-1 0 0,0 1-124 0 0,3 13 372 0 0,1 1-40 0 0,-1 0-39 0 0,0 0-33 0 0,2 10 75 0 0,0-1-59 0 0,-1 1-44 0 0,1-1-36 0 0,13 68 379 0 0,-7-40-285 0 0,-2 1-90 0 0,-1 0-76 0 0,-1 0-63 0 0,3 46-68 0 0,-6-20-193 0 0,-6 73 200 0 0,0-139-51 0 0,-4 20 32 0 0,3-23-31 0 0,-1 2-72 0 0,1-1-101 0 0,0-4-23 0 0,0 0-82 0 0,0 0-95 0 0,1 0-107 0 0,0-8 237 0 0,1 0-42 0 0,0-1-40 0 0,-1 1-35 0 0,1 0-263 0 0,-1 0-58 0 0,0 1-46 0 0,0-1-33 0 0,-1 3-1447 0 0,-4 1-1276 0 0</inkml:trace>
  <inkml:trace contextRef="#ctx0" brushRef="#br0" timeOffset="47242.652">619 2251 14312 0 0,'0'0'322'0'0,"0"0"-134"0"0,0 0-35 0 0,1-1 69 0 0,1-1-71 0 0,3-4 96 0 0,-4 4-98 0 0,1 1-140 0 0,-1-1 0 0 0,1 1 1 0 0,-1 0-1 0 0,1-1 0 0 0,-1 1 1 0 0,1 0-1 0 0,0 0 0 0 0,0 0 1 0 0,-1 0-1 0 0,2 0-9 0 0,21-5 157 0 0,3 4 60 0 0,-1 3 59 0 0,-13 0-92 0 0,49 4 119 0 0,0 5-56 0 0,0 5-47 0 0,0 4-37 0 0,-19-2 44 0 0,9 5-207 0 0,-10-2 132 0 0,-2 2-1 0 0,11 9-131 0 0,-27-14 94 0 0,-1 1-38 0 0,7 14-26 0 0,-6 3-44 0 0,-20-28 7 0 0,-1 1 0 0 0,1-1 0 0 0,-1 1 0 0 0,-1 0 0 0 0,1 0 0 0 0,-1 0 0 0 0,-1 0 0 0 0,0 0 0 0 0,0 1 7 0 0,0 0 2 0 0,-1-1 0 0 0,0 0-1 0 0,-1 0 1 0 0,0 0 0 0 0,-1 0-1 0 0,0 3-1 0 0,-3 5 23 0 0,-1 0 0 0 0,0 0 0 0 0,-1 0 0 0 0,-1-1-1 0 0,0 0 1 0 0,-1-1 0 0 0,-1 0 0 0 0,0 0-1 0 0,-1-1 1 0 0,0 0 0 0 0,-3 1-23 0 0,-11 10 43 0 0,-1-1-1 0 0,-1-2 1 0 0,-1-1 0 0 0,-1-1-1 0 0,-5 1-42 0 0,6-5-8 0 0,-19 8 8 0 0,-73 23 105 0 0,50-20-34 0 0,30-12 161 0 0,-14 3-232 0 0,29-11 140 0 0,-1 0 0 0 0,-18 0-140 0 0,33-5 51 0 0,0-1-1 0 0,0 0 1 0 0,0-1-1 0 0,-1-1-50 0 0,1 1 14 0 0,7 0-66 0 0,0 0 44 0 0,-5-5 92 0 0,8 3-96 0 0,0 0-37 0 0,2 1-42 0 0,-1-1-51 0 0,1 1-62 0 0,1-1-70 0 0,0 0-80 0 0,0 0-89 0 0,1 0-98 0 0,-2 3 115 0 0,0-1-65 0 0,0 0-56 0 0,0 0-51 0 0,0 0-175 0 0,1 0-49 0 0,-1 0-213 0 0,2-1-570 0 0</inkml:trace>
  <inkml:trace contextRef="#ctx0" brushRef="#br0" timeOffset="48263.236">1655 2609 13448 0 0,'0'0'298'0'0,"0"0"46"0"0,0 0-170 0 0,0 0-38 0 0,0 0 41 0 0,-1-1-97 0 0,-2 0-23 0 0,0 0 18 0 0,-4-2-104 0 0,-1 2 62 0 0,1 0 56 0 0,0 0 45 0 0,-7 2 214 0 0,10 0-193 0 0,1 0-1 0 0,-1 0 1 0 0,0 0-1 0 0,0 0 1 0 0,1 0 0 0 0,-1 1-1 0 0,1 0 1 0 0,-3 1-155 0 0,-1 2 236 0 0,0 1-35 0 0,-7 6 232 0 0,-6 7 97 0 0,0-1-90 0 0,1 2-71 0 0,1 0-49 0 0,10-11-156 0 0,1 1 0 0 0,0-1 0 0 0,1 2-1 0 0,0-1 1 0 0,-1 4-164 0 0,-4 18 401 0 0,5 0-113 0 0,6-28-230 0 0,0 0 0 0 0,0 0 0 0 0,1 0 1 0 0,-1 1-1 0 0,1-1 0 0 0,0 1-58 0 0,0-2 45 0 0,0 0 0 0 0,0-1 0 0 0,0 1 0 0 0,0-1 0 0 0,1 1 0 0 0,-1-1 0 0 0,0 0 0 0 0,1 0 0 0 0,1 2-45 0 0,-1-2 46 0 0,0 0-1 0 0,1 0 1 0 0,-1 0-1 0 0,0 0 1 0 0,1-1-1 0 0,-1 1 1 0 0,1-1-1 0 0,0 1 1 0 0,-1-1-1 0 0,2 0-45 0 0,14 4 107 0 0,0-5-40 0 0,4-4-25 0 0,-17 2-38 0 0,1 0 0 0 0,0 0 0 0 0,-1-1 0 0 0,3-2-4 0 0,1 0 6 0 0,-1-1 0 0 0,0 0 0 0 0,0-1 0 0 0,4-5-6 0 0,12-15 112 0 0,-20 21-96 0 0,0 0 0 0 0,0 0 1 0 0,-1 0-1 0 0,1-2-16 0 0,1-3 9 0 0,-1-1 1 0 0,0 1 0 0 0,1-7-10 0 0,-3 5 47 0 0,0 0 0 0 0,-1 0 0 0 0,0-14-47 0 0,-2 15 40 0 0,-1 3-17 0 0,2-1 34 0 0,0 9 20 0 0,0 1 0 0 0,-1 8-63 0 0,1 0-9 0 0,0 0 0 0 0,0 0-1 0 0,0 0 1 0 0,1 0 0 0 0,0 1 0 0 0,1-1-1 0 0,0 0 1 0 0,0-1 0 0 0,1 1 0 0 0,0 0-1 0 0,0-1 1 0 0,1 1 0 0 0,0-1 0 0 0,0 0-1 0 0,3 3-4 0 0,-4-5-3 0 0,0-1 0 0 0,1 0 0 0 0,0 0 0 0 0,0 0 0 0 0,1 0 0 0 0,-1 0 0 0 0,1-1 0 0 0,-1 0 0 0 0,1 0 0 0 0,3 2 3 0 0,-4-4-9 0 0,0 1 0 0 0,0-1 1 0 0,0 0-1 0 0,0 0 0 0 0,0 0 0 0 0,4 0 9 0 0,-4 0-12 0 0,0-1-1 0 0,1 0 1 0 0,-1-1-1 0 0,0 1 1 0 0,1-1 0 0 0,-1 0-1 0 0,0 0 13 0 0,6-2-48 0 0,-1-1-40 0 0,7-8-194 0 0,-2-3-115 0 0,-1-2-84 0 0,-6 4-28 0 0,-1 1 0 0 0,0-1 0 0 0,1-3 509 0 0,1-6-611 0 0,-3 6-206 0 0,-1 0 0 0 0,1-7 817 0 0,2-9-861 0 0,-3 17 486 0 0,1 0 52 0 0,-4 13 616 0 0,1 1-52 0 0,0 0-46 0 0,-1 2-42 0 0,4 1 52 0 0,-1 3-103 0 0,6 10 8 0 0,-8-11 26 0 0,6 13 177 0 0,0 0 0 0 0,-2 1-1 0 0,0 1-312 0 0,11 28 652 0 0,-9-26-371 0 0,0 2 37 0 0,4-1 43 0 0,-5-11-165 0 0,-1 3 46 0 0,0-1 56 0 0,-2-1 64 0 0,-4-11-138 0 0,2 0 60 0 0,-1 1 242 0 0,0-2-133 0 0,-1-1-235 0 0,0 0-125 0 0,0-1-64 0 0,0 1-36 0 0,0-25 287 0 0,3 0-118 0 0,-1 7-89 0 0,2 0-44 0 0,5-19-129 0 0,2 13-53 0 0,-8 22 191 0 0,-1 0 0 0 0,1-1 0 0 0,-1 1 1 0 0,1 0-1 0 0,0 0 0 0 0,0 0 1 0 0,0 1-1 0 0,4-3 22 0 0,-6 4-11 0 0,1 0 1 0 0,0 0-1 0 0,0 0 1 0 0,0 0-1 0 0,0 0 1 0 0,0 1-1 0 0,0-1 1 0 0,0 1-1 0 0,0-1 1 0 0,0 1-1 0 0,0 0 1 0 0,0 0-1 0 0,0-1 1 0 0,0 2-1 0 0,0-1 1 0 0,2 0 10 0 0,-2 1-17 0 0,0-1 0 0 0,0 1 0 0 0,0 0 0 0 0,-1-1 0 0 0,1 1 0 0 0,0 0 0 0 0,0 0 0 0 0,-1 0 0 0 0,1 1 1 0 0,0-1-1 0 0,-1 0 0 0 0,1 1 17 0 0,4 5-90 0 0,-2 4 57 0 0,3 3 21 0 0,9 8-55 0 0,3 11 78 0 0,-2-1 95 0 0,11 12 171 0 0,-26-42-222 0 0,2 2-15 0 0,2 2 6 0 0,-3-2 31 0 0,-1 1 46 0 0,-2 1 74 0 0,1-8-26 0 0,1 0-62 0 0,1-2-34 0 0,0-1-12 0 0,5-67-117 0 0,-6 57 79 0 0,-1 0 34 0 0,0 0-31 0 0,3-2-58 0 0,7-16-152 0 0,-8 27 122 0 0,0 1 0 0 0,0-1-1 0 0,0 1 1 0 0,1 0 0 0 0,0-1 0 0 0,2-1 60 0 0,8-5-131 0 0,-13 11 117 0 0,-1 1 0 0 0,1 0 1 0 0,0-1-1 0 0,-1 1 0 0 0,1 0 0 0 0,0-1 0 0 0,0 1 0 0 0,0 0 0 0 0,-1 0 0 0 0,1 0 0 0 0,0 0 0 0 0,0 0 0 0 0,0 0 0 0 0,-1 0 0 0 0,1 0 0 0 0,0 0 0 0 0,0 0 0 0 0,0 0 1 0 0,-1 0-1 0 0,2 1 14 0 0,16 9-156 0 0,-2 6 117 0 0,-4-3 108 0 0,45 51 182 0 0,-33-39-100 0 0,1-1 1 0 0,22 15-152 0 0,-41-35-63 0 0,8 0 57 0 0,-9-3-62 0 0,-1-2-57 0 0,0 0-85 0 0,-1 0-106 0 0,-1 0 112 0 0,-1 0-34 0 0,2-1-242 0 0,-1 0-114 0 0,0 1 251 0 0,-1 0-33 0 0,0-1-35 0 0,0 1-36 0 0,0-1-38 0 0,0 1-39 0 0,-1-1-40 0 0,1 0-42 0 0,0 1-43 0 0,-1-1-46 0 0,1 0-46 0 0,0 0-49 0 0,0-3-1531 0 0,0-3-1292 0 0</inkml:trace>
  <inkml:trace contextRef="#ctx0" brushRef="#br0" timeOffset="48700.248">2647 2480 12320 0 0,'0'0'281'0'0,"0"0"40"0"0,0 0-153 0 0,0 0-41 0 0,1 1 30 0 0,0 0-91 0 0,2 2-5 0 0,-3-2-4 0 0,1 0 46 0 0,3 4-168 0 0,-1 0 56 0 0,0 1 52 0 0,0 1 48 0 0,0-1 45 0 0,-1 1 40 0 0,1 0 38 0 0,-1 1 33 0 0,3 5 301 0 0,0 0 83 0 0,3 6-69 0 0,0 0-66 0 0,-1 0-58 0 0,1 0-51 0 0,2 8 87 0 0,0 0-61 0 0,22 63 786 0 0,-19-52-619 0 0,-7-17 239 0 0,3 21-819 0 0,-2 2 479 0 0,-3-8-150 0 0,0 0-83 0 0,-3-22-163 0 0,2 20 42 0 0,3 60-7 0 0,-5-48 12 0 0,-1-48-407 0 0,-1 0 77 0 0,-1-1 38 0 0,-2-1 20 0 0,-1-3-22 0 0,4 5 77 0 0,0-1-34 0 0,-9-25-1178 0 0,-11-35-1662 0 0,15 40 1872 0 0,2 4 148 0 0,1-1-40 0 0,0 0-50 0 0,1-1-61 0 0,1-3 117 0 0,-1 7 276 0 0,1-1 46 0 0,1 7 255 0 0,0 0 40 0 0,0 1 95 0 0,0 1 37 0 0,1-1 42 0 0,-1 0 45 0 0,2 0-148 0 0,-1 0 52 0 0,0-6-29 0 0,1 1 109 0 0,0-1 103 0 0,0 1 97 0 0,0 0 92 0 0,1 0 86 0 0,0 0 80 0 0,0 0 73 0 0,1 1 70 0 0,1 0 62 0 0,1 0 56 0 0,0 0 52 0 0,1 1 45 0 0,1-1 39 0 0,11-11 797 0 0,-8 14-598 0 0,1 3-64 0 0,1 2-61 0 0,1 3-56 0 0,0 2-54 0 0,0 3-51 0 0,-1 1-47 0 0,1 3-43 0 0,-1 1-42 0 0,-2 1-36 0 0,9 13 346 0 0,-17-17-654 0 0,-1-1-1 0 0,0 1 1 0 0,0 0-1 0 0,0-1 0 0 0,1 4-136 0 0,-2-3 100 0 0,0-1 0 0 0,0 1 0 0 0,-1-1 0 0 0,1 1 0 0 0,-1-1 0 0 0,1 4-100 0 0,-2 6-124 0 0,0-1 73 0 0,-2 0 61 0 0,0-1 53 0 0,-5 9 174 0 0,5-14-109 0 0,0-1 0 0 0,0 0-1 0 0,-1 0 1 0 0,0 0-1 0 0,0 0 1 0 0,-4 3-128 0 0,-3 2 183 0 0,-1-1-71 0 0,4-4-90 0 0,0-1-41 0 0,0 1-47 0 0,0-1-52 0 0,-1 0-59 0 0,1 0-63 0 0,-1-1-69 0 0,0 1-76 0 0,0-1-82 0 0,0 0-86 0 0,0-1-92 0 0,0 1-99 0 0,0-1-104 0 0,0 1-110 0 0,0-1-116 0 0,0 0-120 0 0,4-1-66 0 0,1 0-34 0 0,-9 3-2700 0 0</inkml:trace>
  <inkml:trace contextRef="#ctx0" brushRef="#br0" timeOffset="49224.222">3171 2830 11920 0 0,'0'0'266'0'0,"0"0"44"0"0,0 0 14 0 0,0 0-132 0 0,0 0-91 0 0,1 0-25 0 0,0 1-42 0 0,3 5-42 0 0,-2-4 31 0 0,0 0 99 0 0,5 1 662 0 0,-1 0-53 0 0,1-1-50 0 0,0 0-48 0 0,0-1-46 0 0,0 0-45 0 0,0 0-41 0 0,1 0-40 0 0,-1-1-37 0 0,1 0-36 0 0,7-2 291 0 0,0 0-116 0 0,-1-1-99 0 0,4-2-13 0 0,0-2-88 0 0,-2 0-64 0 0,20-13 338 0 0,-17 6-170 0 0,-5 2-243 0 0,0-2-51 0 0,-1-2-43 0 0,-1-1-35 0 0,7-15 14 0 0,-15 23-82 0 0,0 1-1 0 0,-1-1 1 0 0,1 0 0 0 0,-2 0-1 0 0,0 0 1 0 0,0 0 0 0 0,1-8-27 0 0,-3 6 52 0 0,0-3-39 0 0,-3-7-53 0 0,-2 0-46 0 0,4 19 68 0 0,0-1 1 0 0,-1 0 0 0 0,1 0 0 0 0,0 1-1 0 0,-1-1 1 0 0,1 1 0 0 0,-1-1-1 0 0,0 1 1 0 0,0 0 0 0 0,0 0-1 0 0,0-1 1 0 0,-1 1 17 0 0,2 1-6 0 0,-1 0 0 0 0,1 0 1 0 0,-1 0-1 0 0,1 0 0 0 0,-1 1 0 0 0,1-1 1 0 0,-1 1-1 0 0,1-1 0 0 0,-1 1 0 0 0,0-1 1 0 0,1 1-1 0 0,-1 0 0 0 0,0 0 0 0 0,0 0 6 0 0,-1 0-22 0 0,-1 0 0 0 0,0 1 0 0 0,0-1 0 0 0,0 1 0 0 0,0 0 0 0 0,0 0 22 0 0,-20 11-99 0 0,19-8 82 0 0,-1 0 1 0 0,1 0-1 0 0,0 1 1 0 0,1 0-1 0 0,-1 0 1 0 0,1 0-1 0 0,-2 2 17 0 0,0 3-16 0 0,-1 0 0 0 0,-3 11 16 0 0,2-5 6 0 0,2 0-1 0 0,-4 13-5 0 0,8-20 0 0 0,0 0 0 0 0,0 0-1 0 0,1 0 1 0 0,0 6 0 0 0,0-8 13 0 0,2-1 0 0 0,-1 1-1 0 0,1 0 1 0 0,0-1 0 0 0,0 1 0 0 0,2 3-13 0 0,-2-6 13 0 0,0 0 0 0 0,1-1 1 0 0,-1 1-1 0 0,1 0 0 0 0,0-1 1 0 0,0 0-1 0 0,1 1 0 0 0,-1-1 0 0 0,1 0 1 0 0,2 3-14 0 0,-2-4 13 0 0,0 1 0 0 0,0-1-1 0 0,0 0 1 0 0,0 0 0 0 0,0 0 0 0 0,1-1 0 0 0,-1 1 0 0 0,1-1 0 0 0,-1 0 0 0 0,1 0 0 0 0,-1 0-1 0 0,1 0 1 0 0,0-1-13 0 0,21 2 91 0 0,1-5-123 0 0,-1-4-117 0 0,0-3-109 0 0,-1-2-103 0 0,-1-2-95 0 0,0 0-88 0 0,-2 0-82 0 0,-17 11 493 0 0,1-1-103 0 0,1 1-36 0 0,4-5-361 0 0,3-1-251 0 0,6-7-584 0 0,6-5-530 0 0</inkml:trace>
  <inkml:trace contextRef="#ctx0" brushRef="#br0" timeOffset="49721.882">3944 2371 11976 0 0,'0'0'266'0'0,"0"0"-5"0"0,0 1-111 0 0,-1-1-71 0 0,-1 4-8 0 0,1-3 3 0 0,-2 4 88 0 0,0-1-45 0 0,-4 4 8 0 0,1-1-101 0 0,-10 9-62 0 0,8-9 75 0 0,1 0 92 0 0,4-3-18 0 0,0-1 39 0 0,-1 1 43 0 0,1 0 48 0 0,-15 16 917 0 0,6-7-417 0 0,0 1-34 0 0,0 0-93 0 0,6-7-350 0 0,0 1-35 0 0,0-1-37 0 0,0 1-43 0 0,-14 22 481 0 0,1 0-102 0 0,6-6-188 0 0,0 0-39 0 0,-8 25 217 0 0,18-37-481 0 0,2 1 62 0 0,1 0 51 0 0,3-1 43 0 0,-2-11-162 0 0,-1 1 0 0 0,1-1 0 0 0,0 0 0 0 0,-1 0 1 0 0,1 0-1 0 0,0 0 0 0 0,0 0 0 0 0,0 0 0 0 0,0 0 0 0 0,0 0 0 0 0,0 0 0 0 0,0 0-31 0 0,0 0 30 0 0,0 0 0 0 0,0-1 0 0 0,0 1 1 0 0,1-1-1 0 0,-1 1 0 0 0,0-1 0 0 0,0 0 0 0 0,1 1 0 0 0,-1-1 0 0 0,0 0 0 0 0,1 0 0 0 0,-1 0 1 0 0,1 0-1 0 0,-1 0 0 0 0,0 0 0 0 0,1 0 0 0 0,-1-1 0 0 0,0 1 0 0 0,0 0 0 0 0,1-1 0 0 0,0 0-30 0 0,17-7 248 0 0,-2-4-38 0 0,-11 7-130 0 0,0 0 0 0 0,0-1 0 0 0,-1 0-1 0 0,2-2-79 0 0,17-28 206 0 0,-3 0-90 0 0,-12 20-87 0 0,14-28 142 0 0,-2-1-79 0 0,-3-1-71 0 0,-1-2-62 0 0,-1 1-52 0 0,-2-1-44 0 0,13-49-230 0 0,-4 16 1 0 0,-21 74 330 0 0,23-85-383 0 0,-11 30 177 0 0,-8 31 21 0 0,0-16 221 0 0,-4 7-63 0 0,-4 1 39 0 0,1 31-3 0 0,-1-2 46 0 0,-2-3 53 0 0,-4-6 99 0 0,7 18-153 0 0,0-1 0 0 0,1 1 0 0 0,-1 0-1 0 0,0 0 1 0 0,0 0 0 0 0,0 0 0 0 0,0 0 0 0 0,0 0 0 0 0,0 0-1 0 0,0 0 1 0 0,0 0 0 0 0,0 1 0 0 0,0-1 0 0 0,0 0-1 0 0,-2 0-17 0 0,-7 2 105 0 0,-1 8-47 0 0,-13 26-11 0 0,15-19-66 0 0,1 1-1 0 0,-3 9 20 0 0,-10 37-54 0 0,10-22 72 0 0,-2 19 3 0 0,6-18-40 0 0,2 1 0 0 0,2 15 19 0 0,3 31 51 0 0,5-25 83 0 0,-1-33-25 0 0,0 0 34 0 0,8 27 257 0 0,-3-17-58 0 0,-6-32-247 0 0,-1 0 0 0 0,2-1 1 0 0,-1 1-1 0 0,1 0 0 0 0,0-1 1 0 0,1 0-1 0 0,0 0 0 0 0,0 0 1 0 0,1-1-1 0 0,0 0 0 0 0,0 0 1 0 0,1 0-1 0 0,3 2-95 0 0,16 8 287 0 0,14-1 59 0 0,25-2 83 0 0,-31-8-254 0 0,-33-6-537 0 0,-1 0 117 0 0,1 0 103 0 0,-1 0 89 0 0,0 0 66 0 0,1 0 40 0 0,-1 0 149 0 0,0 0 83 0 0,1 0 462 0 0,-1 0-560 0 0,1 0-49 0 0,-1 0-63 0 0,0 0-85 0 0,1 0-101 0 0,-1 0-120 0 0,1 0 49 0 0,-1 0-44 0 0,1 0-46 0 0,-1 0-49 0 0,1 0-52 0 0,-1 0-55 0 0,1 0-57 0 0,-1 0-61 0 0,1 0-63 0 0,0 0-66 0 0,-1 0-69 0 0,1 0-72 0 0,0 0-74 0 0,0 0-77 0 0,0 0-80 0 0,0 0-84 0 0,-1 0-242 0 0,0 0-34 0 0,0 0-2932 0 0</inkml:trace>
  <inkml:trace contextRef="#ctx0" brushRef="#br0" timeOffset="58619.522">9657 1733 9072 0 0,'3'-2'189'0'0,"1"0"-39"0"0,3-3 59 0 0,0 0-90 0 0,9-8 78 0 0,-12 9-98 0 0,0-1 47 0 0,0 0 107 0 0,0-1 114 0 0,-4 4 347 0 0,1 1-64 0 0,-1-1-63 0 0,0 1-59 0 0,0 0-56 0 0,0 0-52 0 0,-1 0-51 0 0,0 0-46 0 0,0 1-44 0 0,0-1-40 0 0,0 1-38 0 0,0 0-34 0 0,-3 0 75 0 0,1 0-101 0 0,0 0-83 0 0,0 1-39 0 0,-7 1-53 0 0,7-1 64 0 0,0 0 88 0 0,2-1-12 0 0,0 1 37 0 0,-30 14 306 0 0,1 7-80 0 0,12-7-61 0 0,1 1 0 0 0,-1 3-308 0 0,-17 23 353 0 0,4 4-34 0 0,19-27-179 0 0,1 2 0 0 0,1-1 0 0 0,1 1 0 0 0,0 1 0 0 0,2 0 0 0 0,0 5-140 0 0,4-12 49 0 0,2 0 47 0 0,3 2 66 0 0,6 5 142 0 0,-7-19-263 0 0,0-1 0 0 0,1 0 0 0 0,0 0-1 0 0,0 1 1 0 0,-1-1 0 0 0,1 0 0 0 0,1 0 0 0 0,-1-1-1 0 0,0 1 1 0 0,0 0 0 0 0,1-1 0 0 0,-1 1 0 0 0,1-1-41 0 0,0 1 37 0 0,1-1 0 0 0,0 0 0 0 0,-1 0 0 0 0,1 0-1 0 0,0 0 1 0 0,-1 0 0 0 0,2-1-37 0 0,9 1 116 0 0,0 0-1 0 0,1-1 1 0 0,-1-1-1 0 0,12-2-115 0 0,-12 0 90 0 0,0 0 1 0 0,0-1-1 0 0,0 0 1 0 0,9-5-91 0 0,-10 3 67 0 0,0 0 1 0 0,-1-1-1 0 0,0-1 1 0 0,-1 0-1 0 0,11-9-67 0 0,-12 8 40 0 0,0 0 1 0 0,-1-1-1 0 0,-1 0 0 0 0,1 0 0 0 0,-2-1 0 0 0,1 0 0 0 0,-2-1 1 0 0,1 1-1 0 0,-2-1 0 0 0,2-4-40 0 0,0-3 28 0 0,-1 0 1 0 0,0-1-1 0 0,-2 0 0 0 0,0 0 1 0 0,-1-8-29 0 0,-2 15 9 0 0,0 0 1 0 0,-2 0-1 0 0,1 0 1 0 0,-2-1-1 0 0,0-4-9 0 0,0 8-2 0 0,-1 1-1 0 0,0 0 0 0 0,0 0 1 0 0,-1 0-1 0 0,0 1 0 0 0,0-1 1 0 0,-1 1-1 0 0,0 0 1 0 0,-3-3 2 0 0,-21-20-61 0 0,11 16-16 0 0,-1 3-43 0 0,-2 2-53 0 0,0 3-62 0 0,19 6-40 0 0,0 1 87 0 0,-1-1 75 0 0,1 1 62 0 0,0 0 50 0 0,0 0 36 0 0,-4 0 184 0 0,4 1-148 0 0,-1-1-63 0 0,0 1-97 0 0,2-1-25 0 0,-1 0-54 0 0,1 1-62 0 0,0-1-68 0 0,-1 1-107 0 0,0 0-96 0 0,1-1-105 0 0,-1 1-115 0 0,1 0-122 0 0,0-1 372 0 0,1 1-34 0 0,-1-1-36 0 0,0 0-35 0 0,0 1-39 0 0,1-1-37 0 0,-1 1-1761 0 0,1-1-1358 0 0</inkml:trace>
  <inkml:trace contextRef="#ctx0" brushRef="#br0" timeOffset="58959.44">10398 1608 13248 0 0,'0'0'298'0'0,"0"0"46"0"0,0 0 22 0 0,0 0-156 0 0,-1 1-102 0 0,-17 9-61 0 0,1 0 45 0 0,-20 10 198 0 0,5-3 263 0 0,0 1 0 0 0,-8 8-553 0 0,20-10 187 0 0,1 1-52 0 0,17-15-104 0 0,1 0 0 0 0,-1 0 0 0 0,0 0 0 0 0,1 1 0 0 0,-1-1 0 0 0,1 0 0 0 0,0 1 0 0 0,-1 1-31 0 0,1-2 35 0 0,1 0 0 0 0,-1 0 0 0 0,1 1 0 0 0,-1-1 0 0 0,1 0 0 0 0,0 0 0 0 0,0 1 1 0 0,0-1-1 0 0,0 0 0 0 0,0 1 0 0 0,0-1 0 0 0,1 0 0 0 0,0 2-35 0 0,5 12 206 0 0,4-2-52 0 0,-3-4-93 0 0,2-2-43 0 0,7 6 88 0 0,19 18 11 0 0,-21-18 1 0 0,-8-5-8 0 0,1 0 43 0 0,-2 0 52 0 0,0 1 58 0 0,-5-8-76 0 0,0 1-41 0 0,-2 1 13 0 0,-1 0-51 0 0,-4 2 61 0 0,3-3-11 0 0,0 0-55 0 0,-1 0 0 0 0,0 0 0 0 0,-1 0 0 0 0,-4 1-103 0 0,-12 3 204 0 0,7-4-123 0 0,0 0-44 0 0,0-1-53 0 0,0 1-61 0 0,1-1-60 0 0,0 0-70 0 0,1 1-76 0 0,0 0-83 0 0,11-3 328 0 0,0 1-54 0 0,-1-1-51 0 0,1 1-48 0 0,1-1-47 0 0,-1 0-44 0 0,0 1-42 0 0,0-1-40 0 0,0 0-36 0 0,0 0-36 0 0,-1 1-529 0 0,-1-1-112 0 0,0 0-92 0 0,-2 0-1101 0 0,-3 0-1282 0 0</inkml:trace>
  <inkml:trace contextRef="#ctx0" brushRef="#br0" timeOffset="59266.957">10687 1618 13704 0 0,'2'0'91'0'0,"-1"0"-47"0"0,1 0-44 0 0,2 0-71 0 0,-3 0 64 0 0,1 0 43 0 0,-1 0 63 0 0,1 0 60 0 0,0 0 81 0 0,0 0 95 0 0,0 0 111 0 0,-2 0-360 0 0,0 1-43 0 0,-2 3-40 0 0,-1 0 5 0 0,-2-1 61 0 0,-1 2 72 0 0,-4 1 133 0 0,-1 2 20 0 0,5-3-159 0 0,-5 2 244 0 0,0 0-1 0 0,-11 5-378 0 0,-14 9 577 0 0,21-11-343 0 0,0 0-76 0 0,-46 32 205 0 0,49-32-240 0 0,1 1 51 0 0,-1 0 52 0 0,-7 9 214 0 0,10-3-88 0 0,2 1-55 0 0,6-15-198 0 0,0 1 0 0 0,1-1 0 0 0,-1 1 0 0 0,0 0 0 0 0,1-1 0 0 0,0 3-99 0 0,0-4 41 0 0,0-1 0 0 0,0 1 1 0 0,1-1-1 0 0,-1 1 0 0 0,0-1 0 0 0,1 1 1 0 0,-1-1-1 0 0,1 1 0 0 0,0-1 0 0 0,-1 1 1 0 0,1-1-1 0 0,0 0 0 0 0,0 1 0 0 0,0-1 0 0 0,0 1-41 0 0,1-1 38 0 0,-1 0 0 0 0,1 1 0 0 0,-1-1 0 0 0,1 0 0 0 0,0 0 0 0 0,-1 0 0 0 0,1 0-1 0 0,0 0 1 0 0,1 0-38 0 0,9 4 81 0 0,1-1 0 0 0,0-1 0 0 0,0 0 0 0 0,1-1 0 0 0,0 0-81 0 0,42 1 187 0 0,-21-6-135 0 0,0-2-65 0 0,0-2-81 0 0,-2-3-95 0 0,-30 9 72 0 0,0-1 51 0 0,8-2-26 0 0,-7 1-15 0 0,-1 2 11 0 0,-1 0-40 0 0,0-1-44 0 0,1 1-54 0 0,-1-1-97 0 0,1 0-84 0 0,-1 1-94 0 0,1-1-105 0 0,-1 0-114 0 0,0 0-124 0 0,-1 1 376 0 0,0 0-34 0 0,1 0-37 0 0,-1 0-37 0 0,1-1-668 0 0,1-1-34 0 0,4-5-2689 0 0</inkml:trace>
  <inkml:trace contextRef="#ctx0" brushRef="#br0" timeOffset="59552.309">10900 1725 11280 0 0,'0'0'332'0'0,"0"0"-4"0"0,0 1-242 0 0,0-1-43 0 0,0 8-40 0 0,0-2 287 0 0,0 0 54 0 0,1 0 44 0 0,0 0 38 0 0,1 7 486 0 0,4 16 1320 0 0,-3-21-1607 0 0,-1 1-65 0 0,0-4-267 0 0,0 0-35 0 0,-1 0-40 0 0,1 0-44 0 0,-1-1-69 0 0,0 0-35 0 0,10 25 933 0 0,3-2-115 0 0,-6-13-492 0 0,1-1-37 0 0,-1 0-37 0 0,1 0-41 0 0,-2-2-66 0 0,-3-6-132 0 0,-4-6-88 0 0,-2 2 115 0 0,2 0-94 0 0,0-1-76 0 0,-1 0-16 0 0,2 0-40 0 0,-1 0-45 0 0,0 0-51 0 0,0-1-56 0 0,1 1-64 0 0,-1-1-1 0 0,0 1-53 0 0,0 0-51 0 0,0-1-44 0 0,0 1-314 0 0,0-1-75 0 0,-1 0-57 0 0,1 0-44 0 0,-1 0-366 0 0,0 0-38 0 0,-3-2-2883 0 0</inkml:trace>
  <inkml:trace contextRef="#ctx0" brushRef="#br0" timeOffset="59823.25">10833 1234 14656 0 0,'7'0'149'0'0,"3"0"-4"0"0,-7 0-50 0 0,2 0 70 0 0,-1 0 11 0 0,1 0 60 0 0,1 0 68 0 0,1 0 79 0 0,-4 0-61 0 0,-2 2-36 0 0,0 1-38 0 0,-2 0-38 0 0,0 1-39 0 0,0-1-39 0 0,0 0-41 0 0,0-1-42 0 0,0-1-41 0 0,1 4-115 0 0,3 1-21 0 0</inkml:trace>
  <inkml:trace contextRef="#ctx0" brushRef="#br0" timeOffset="60011.289">11127 1354 11376 0 0,'0'0'256'0'0,"1"0"27"0"0,0 1-96 0 0,1 1-76 0 0,4 4 73 0 0,-4-4-72 0 0,3 7-22 0 0,0 18-51 0 0,-4-17 45 0 0,-1-5-2 0 0,1-1 33 0 0,-1 1 39 0 0,1-1 46 0 0,1 32 1162 0 0,-2-20-808 0 0,0 1-12 0 0,1 0-103 0 0,0 9 253 0 0,0 0-56 0 0,-1 0-54 0 0,0 0-56 0 0,0 12 135 0 0,1 0-120 0 0,1 0-121 0 0,2-1-123 0 0,1 12-64 0 0,0-9-111 0 0,-3-23-74 0 0,1-1 1 0 0,0 1-1 0 0,1-1 1 0 0,4 8-49 0 0,-5-6 64 0 0,-3-17-51 0 0,0-1-43 0 0,0 0-60 0 0,0 0-124 0 0,0 0-224 0 0,0 0 326 0 0,0 0-1 0 0,0 0-24 0 0,0 0-52 0 0,0 0-17 0 0,0 0-54 0 0,0 0-60 0 0,0 0-68 0 0,0 0-73 0 0,0 0-67 0 0,0 0-62 0 0,0 0-51 0 0,0 0-189 0 0,0 0-51 0 0,0 0-228 0 0,0 0-609 0 0</inkml:trace>
  <inkml:trace contextRef="#ctx0" brushRef="#br0" timeOffset="60173.35">11351 1399 15576 0 0,'-3'-13'356'0'0,"2"11"49"0"0,1 2 20 0 0,0 0-176 0 0,0 0-119 0 0,-3 36 881 0 0,2-18-570 0 0,0-9-259 0 0,1 0-36 0 0,0 22 416 0 0,2 0-78 0 0,0 0-67 0 0,1 1-58 0 0,-1-3-62 0 0,0 1-36 0 0,1 4-68 0 0,0 7 19 0 0,-2-15-145 0 0,2 20 6 0 0,6 24 93 0 0,-4-40-85 0 0,-4-26-312 0 0,-1 1 82 0 0,1-1 71 0 0,0 1 61 0 0,0 0 47 0 0,0 0 35 0 0,1 3 103 0 0,3 12 302 0 0,-3-14-362 0 0,1 0-43 0 0,-2-2-52 0 0,1 0-37 0 0,0 0-44 0 0,1 0-49 0 0,-1 0-55 0 0,1-1-61 0 0,-1 0-67 0 0,1 0-74 0 0,0 0-78 0 0,0-1-85 0 0,0 1-90 0 0,1-2-98 0 0,-1 1-102 0 0,1-1-108 0 0,0-1-115 0 0,0 1-121 0 0,1-2-1323 0 0,3 0-1409 0 0,-8 1 3871 0 0</inkml:trace>
  <inkml:trace contextRef="#ctx0" brushRef="#br0" timeOffset="60498.702">11842 1578 14480 0 0,'-1'0'330'0'0,"-4"2"-65"0"0,0 0-37 0 0,-6 3 129 0 0,1 1-116 0 0,-1 0-92 0 0,-2 2-60 0 0,-25 19-74 0 0,31-21 16 0 0,-1 0 33 0 0,2-1 30 0 0,-1 0 41 0 0,1 1 51 0 0,0-1 56 0 0,-13 12 222 0 0,0 2-59 0 0,1 0-51 0 0,0 0-46 0 0,-3 6 7 0 0,1 0-49 0 0,-6 14 61 0 0,5 2-57 0 0,12-22-103 0 0,7-13-81 0 0,0-1 34 0 0,0-1-1 0 0,1-3 101 0 0,1-1 4 0 0,0 0 0 0 0,2 0 0 0 0,7-3 0 0 0,0 1-42 0 0,7-5 77 0 0,1-4-82 0 0,8-13-39 0 0,13-19-126 0 0,-27 30-31 0 0,10-6-91 0 0,-1 1-1 0 0,-17 16 93 0 0,0-1 0 0 0,1 1-1 0 0,-1-1 1 0 0,0 1-1 0 0,1 0 1 0 0,-1 0 0 0 0,1 1-1 0 0,-1-1 1 0 0,1 1-1 0 0,2-1 19 0 0,2 1-103 0 0,-2 2 54 0 0,-5-1 48 0 0,-1 0 0 0 0,1 1-1 0 0,-1-1 1 0 0,1 1-1 0 0,0-1 1 0 0,-1 1 0 0 0,1-1-1 0 0,-1 1 1 0 0,0-1 0 0 0,1 1-1 0 0,-1-1 1 0 0,1 1-1 0 0,-1 0 1 0 0,0-1 0 0 0,1 1-1 0 0,-1 0 1 0 0,0 0 1 0 0,2 3-51 0 0,14 27 11 0 0,-4 4 65 0 0,-1-3 47 0 0,3-3 41 0 0,-6-15-23 0 0,1-1 0 0 0,9 12-90 0 0,5-3 133 0 0,-10-14-19 0 0,1-2 43 0 0,-9-5-268 0 0,0 0 68 0 0,4-2 80 0 0,4-5 136 0 0,-8 3-127 0 0,0-2-56 0 0,0 1-86 0 0,-3 1 2 0 0,1 0-35 0 0,-1 1-40 0 0,0-1-42 0 0,0 0-47 0 0,0 0-52 0 0,0 0-55 0 0,0 0-59 0 0,0-1-63 0 0,0 1-68 0 0,-1 0-71 0 0,1 0-75 0 0,-1 0-80 0 0,0 1-83 0 0,0-1-87 0 0,0 0-91 0 0,2-4-1338 0 0,0-4-1332 0 0</inkml:trace>
  <inkml:trace contextRef="#ctx0" brushRef="#br0" timeOffset="60801.154">12078 1429 15312 0 0,'0'0'449'0'0,"0"0"-159"0"0,0 0-133 0 0,0 0-42 0 0,0 0-58 0 0,0 6-53 0 0,-1 3-20 0 0,1-1 56 0 0,-1 10 156 0 0,-1 18 335 0 0,2-14-205 0 0,-3 10 268 0 0,1 2 44 0 0,1-12-247 0 0,2-3-114 0 0,1 0-64 0 0,2 12 153 0 0,-3 2-96 0 0,0-9-119 0 0,-1 1-37 0 0,-1 25 40 0 0,-1 16-10 0 0,2-64-348 0 0,0 1 100 0 0,0 0 82 0 0,0-1 66 0 0,0 2 73 0 0,-1 5 348 0 0,1-5-319 0 0,-1-1-100 0 0,1 1-106 0 0,0-3-21 0 0,0 1-37 0 0,0 0-43 0 0,-1-1-46 0 0,1 1-50 0 0,0 0-54 0 0,0-1-59 0 0,0 1-60 0 0,0-1-67 0 0,0 1-69 0 0,0 0-74 0 0,0-1-77 0 0,0-1 269 0 0,0 0-56 0 0,0 0-49 0 0,0 0-44 0 0,0 0-166 0 0,0 0-43 0 0,0 0-203 0 0,0 0-549 0 0</inkml:trace>
  <inkml:trace contextRef="#ctx0" brushRef="#br0" timeOffset="61248.973">12041 1731 9872 0 0,'7'-6'98'0'0,"-1"-1"59"0"0,16-13 436 0 0,-14 13-460 0 0,1 1-82 0 0,1-1-20 0 0,1 1 60 0 0,1 0 53 0 0,-1 1 46 0 0,4-1 91 0 0,0 1 47 0 0,3 0 111 0 0,10-2 275 0 0,20-1 464 0 0,-32 6-831 0 0,0 0-41 0 0,-3 1-90 0 0,0-1-43 0 0,-1 1-49 0 0,1 0-56 0 0,40-3 504 0 0,-14 2 63 0 0,0 3-1 0 0,10 1-634 0 0,-10 5 551 0 0,-32-5-390 0 0,1 0 47 0 0,-5 0 128 0 0,-3 1-99 0 0,-2 1-79 0 0,-2 0-59 0 0,-17 11 128 0 0,18-13-140 0 0,-23 13 187 0 0,1 0-102 0 0,3-2-87 0 0,1-1-39 0 0,2 0-22 0 0,2 0-1 0 0,-8 7-23 0 0,11-7 9 0 0,-3 2-16 0 0,1 0 0 0 0,0 2 7 0 0,2 1 29 0 0,3 0 41 0 0,9-10 178 0 0,2-3-65 0 0,5 1-6 0 0,2-3-79 0 0,10-2 21 0 0,-10-2 34 0 0,18-6 42 0 0,0-1-54 0 0,20-14 25 0 0,43-34 8 0 0,-82 53-156 0 0,38-23 40 0 0,4 6-37 0 0,-36 17-28 0 0,0 1 0 0 0,0 0 0 0 0,3 0 7 0 0,-5 2-18 0 0,0 0 0 0 0,0 1 0 0 0,0 0 0 0 0,2 0 18 0 0,-9 0-9 0 0,0 1-1 0 0,-1-1 1 0 0,1 1-1 0 0,0 0 1 0 0,0-1-1 0 0,0 1 0 0 0,-1 0 1 0 0,1 1-1 0 0,0-1 1 0 0,-1 0-1 0 0,1 1 1 0 0,-1 0-1 0 0,0-1 1 0 0,2 2 9 0 0,-1 0-11 0 0,0 1 0 0 0,0-1 0 0 0,-1 0-1 0 0,1 1 1 0 0,-1 0 0 0 0,0-1 0 0 0,0 1 0 0 0,0 0 0 0 0,0 1 11 0 0,1 3-15 0 0,0 1-1 0 0,-1-1 0 0 0,0 1 1 0 0,1 3 15 0 0,0 31-25 0 0,-4-30 38 0 0,-4 21-98 0 0,1-21 76 0 0,-1-2 59 0 0,-1 0 80 0 0,4-9-1 0 0,0-2-38 0 0,-4-2 16 0 0,-2-5 19 0 0,1-4 64 0 0,4-3-36 0 0,2 10-111 0 0,1-1 0 0 0,0 1 1 0 0,0-1-1 0 0,0 1 1 0 0,1-3-44 0 0,4-17 106 0 0,6-7-13 0 0,-6 21-66 0 0,0 0 1 0 0,1 0-1 0 0,1 0-27 0 0,8-11-1 0 0,1 1 0 0 0,2 0 1 0 0,4-4 33 0 0,-16 18-12 0 0,31-33-10 0 0,-11 14-45 0 0,-8 10-32 0 0,0 1-50 0 0,0 2-63 0 0,1 1-75 0 0,-17 10 131 0 0,0 1 33 0 0,2-2-9 0 0,0 1 73 0 0,4-2 37 0 0,-6 3-42 0 0,1-1-41 0 0,0 1-84 0 0,0-1-99 0 0,0 1-49 0 0,-1 0-98 0 0,1 0-110 0 0,-1-1-124 0 0,0 1 268 0 0,-1 0-36 0 0,0 0-38 0 0,1 0-39 0 0,-1 0-41 0 0,0 0-43 0 0,1 0-43 0 0,-1 0-46 0 0,2 0-635 0 0,0 0-33 0 0,7 0-2767 0 0</inkml:trace>
  <inkml:trace contextRef="#ctx0" brushRef="#br0" timeOffset="51754.642">4967 1896 9616 0 0,'0'-1'61'0'0,"0"-1"-30"0"0,-1-2-12 0 0,1 2 65 0 0,1-1 82 0 0,-1 2-38 0 0,1 0 36 0 0,0-1 12 0 0,-1 1-79 0 0,0 0-55 0 0,-1 0-7 0 0,0 1 47 0 0,1 0 5 0 0,-1 0 45 0 0,1 0 52 0 0,0 0 63 0 0,-1 0 42 0 0,1 0 67 0 0,0 0 593 0 0,0 0-32 0 0,0 0-600 0 0,0 0 113 0 0,0 0-113 0 0,0 1-70 0 0,0-1-60 0 0,0 0-52 0 0,0 0-33 0 0,0 1-40 0 0,0 3 71 0 0,0-1 19 0 0,-2 8 390 0 0,0 1-74 0 0,1-1-66 0 0,0 1-60 0 0,1 0-53 0 0,-1 0-44 0 0,0 12 139 0 0,-3 50 491 0 0,2-35-562 0 0,3-1-37 0 0,4 1-35 0 0,0-1-34 0 0,4 28 72 0 0,-7-42-179 0 0,0 0-35 0 0,3 84 64 0 0,-4-90-92 0 0,1-1 1 0 0,0 1-1 0 0,2-1 1 0 0,0 0-1 0 0,2 2-37 0 0,-5-14 13 0 0,4 18 48 0 0,-6-20-38 0 0,1-1 55 0 0,0-2 2 0 0,0 0 0 0 0,0 0 7 0 0,7-2 161 0 0,-2-2-86 0 0,-1-2-69 0 0,-1-3-53 0 0,4-27-71 0 0,-6 26 80 0 0,10-57-136 0 0,-1 4-47 0 0,-5 36 110 0 0,9-37-137 0 0,-9 43 167 0 0,-4 18-6 0 0,0 0-1 0 0,0 0 1 0 0,0 0 0 0 0,0 0-1 0 0,0 1 1 0 0,0-1-1 0 0,2-2 1 0 0,5-3-63 0 0,-1 7 49 0 0,-4 2 14 0 0,0 1 0 0 0,0 0 0 0 0,0 0-1 0 0,0 0 1 0 0,0 0 0 0 0,-1 1-1 0 0,1-1 1 0 0,-1 1 0 0 0,0-1 0 0 0,1 2 0 0 0,23 31 41 0 0,-23-29-16 0 0,25 37 159 0 0,-1 1 119 0 0,-1 2 96 0 0,-2-1 75 0 0,-19-36-363 0 0,1 1-1 0 0,1-1 0 0 0,-1 0 1 0 0,2 1-111 0 0,11 9 145 0 0,-1-6-112 0 0,-9-8-58 0 0,0-1-33 0 0,1-2-40 0 0,0-1-42 0 0,-1-2-48 0 0,1-2-52 0 0,-6 2 187 0 0,0 0-71 0 0,0 0-67 0 0,-1 0-58 0 0,3-1-265 0 0,0 0-112 0 0,0 0-88 0 0,1-1-60 0 0,8-4-852 0 0</inkml:trace>
  <inkml:trace contextRef="#ctx0" brushRef="#br0" timeOffset="52188.907">5803 2261 13200 0 0,'0'0'388'0'0,"0"0"-144"0"0,0 0-111 0 0,0 0-36 0 0,0 0-55 0 0,-1-1 30 0 0,1 0 1 0 0,-1 0 0 0 0,1 1 0 0 0,-1-1 0 0 0,0 0 0 0 0,1 1 0 0 0,-1-1 0 0 0,0 0-1 0 0,1 1 1 0 0,-1-1 0 0 0,0 1 0 0 0,0-1 0 0 0,0 1 0 0 0,1-1 0 0 0,-1 1 0 0 0,0 0-1 0 0,0 0 1 0 0,0-1 0 0 0,0 1 0 0 0,0 0 0 0 0,0 0 0 0 0,1 0 0 0 0,-1 0 0 0 0,0 0 0 0 0,0 0-1 0 0,0 0-72 0 0,-6 2 763 0 0,-4 3-207 0 0,1 1-76 0 0,1 1-68 0 0,-1 0-63 0 0,2 0-54 0 0,-1 1-50 0 0,1 0-43 0 0,0 0-35 0 0,-11 12 127 0 0,-9 17 59 0 0,16-21-167 0 0,1-2 41 0 0,-6 11 76 0 0,10-13-113 0 0,0 0 0 0 0,-3 9-190 0 0,7-14 78 0 0,0 0 0 0 0,1 0 1 0 0,0 0-1 0 0,0 0 1 0 0,0 7-79 0 0,2-10 54 0 0,-1-1 0 0 0,1 1 0 0 0,1 0 1 0 0,-1 0-1 0 0,0 0 0 0 0,2 4-54 0 0,-2-6 42 0 0,1 1-1 0 0,0-1 0 0 0,0 0 1 0 0,0 1-1 0 0,0-1 0 0 0,1 0 1 0 0,-1 1-1 0 0,1-1-41 0 0,-1 0 36 0 0,0-1 0 0 0,1 1 0 0 0,-1-1 0 0 0,1 1 0 0 0,-1-1 0 0 0,1 0 0 0 0,0 1 0 0 0,1 0-36 0 0,17 4 247 0 0,2-5-39 0 0,1-6-39 0 0,-1-3-36 0 0,-2-3-35 0 0,-3-2-33 0 0,-9 4-54 0 0,-1 0 0 0 0,1-1 1 0 0,-1 1-1 0 0,-1-1 0 0 0,0-1 0 0 0,4-8-11 0 0,8-25-24 0 0,-4 0-75 0 0,0 10 19 0 0,-14 33 11 0 0,3 8-41 0 0,1 0 67 0 0,2 5 30 0 0,-1 8-48 0 0,1 0 65 0 0,15 37 177 0 0,-15-42-145 0 0,1-1-83 0 0,1-1 62 0 0,-6-10 12 0 0,1 0 0 0 0,0 1 0 0 0,0-2-1 0 0,1 1 1 0 0,-1 0 0 0 0,0 0 0 0 0,1-1 0 0 0,0 0-1 0 0,2 2-26 0 0,12 2 68 0 0,-8-4-69 0 0,-1-1-34 0 0,1-1-40 0 0,-1-2-50 0 0,5-1-151 0 0,-8 0 88 0 0,1 0-36 0 0,-1-1-40 0 0,0 0-41 0 0,0-1-45 0 0,-1-1-48 0 0,-1 2-104 0 0,3-5-475 0 0,-5 6 632 0 0,1 0-66 0 0,-2 1 64 0 0,1 0-56 0 0,-1 0-64 0 0,1 0-74 0 0,-1 1 62 0 0,0-1-53 0 0,0 1-48 0 0,0-1-42 0 0,0 0-170 0 0,0 0-42 0 0,0 0-205 0 0,1-2-565 0 0</inkml:trace>
  <inkml:trace contextRef="#ctx0" brushRef="#br0" timeOffset="52497.763">6073 2210 10016 0 0,'0'0'230'0'0,"0"0"30"0"0,0 2 18 0 0,3 7-339 0 0,-1 1 84 0 0,0 0 74 0 0,0 0 66 0 0,0 2 108 0 0,-1 0 70 0 0,1 3 137 0 0,0 8 330 0 0,1 7 344 0 0,-1-10-458 0 0,1-3-209 0 0,-1-1-51 0 0,9 34 836 0 0,-5-29-690 0 0,1 0 102 0 0,-2-10-291 0 0,-1 0 42 0 0,0-4 53 0 0,-4-6-2 0 0,0-1-405 0 0,1 1 113 0 0,-1-1 36 0 0,1 1 44 0 0,2 2 735 0 0,-2-3-618 0 0,0 0-85 0 0,0 0-201 0 0,0 0-41 0 0,2-4 202 0 0,0 1-44 0 0,-1-1-38 0 0,0-1-34 0 0,0 0-9 0 0,-1-1-35 0 0,0-1-14 0 0,0-3 2 0 0,1-4 14 0 0,-1 5 3 0 0,8-24-44 0 0,-2-1-34 0 0,5-18-56 0 0,2 0-98 0 0,4 2-110 0 0,6 2-120 0 0,-21 44 99 0 0,0-1 68 0 0,1 0 60 0 0,-1 0 49 0 0,1-1 40 0 0,1 1 38 0 0,10-12 120 0 0,-8 10-93 0 0,2-1-83 0 0,-5 5-14 0 0,0 0-36 0 0,0 0-40 0 0,0 0-46 0 0,0 0-51 0 0,1 0-56 0 0,-1 0-62 0 0,0 1-66 0 0,1 0-72 0 0,-1-1-77 0 0,1 1-82 0 0,-1 1-88 0 0,1-1-93 0 0,0 1-98 0 0,-1-1-103 0 0,1 1-109 0 0,0 0-1293 0 0,2-1-1376 0 0,-6 2 3789 0 0</inkml:trace>
  <inkml:trace contextRef="#ctx0" brushRef="#br0" timeOffset="53051.658">6500 2182 11056 0 0,'0'0'248'0'0,"0"0"34"0"0,0 0 22 0 0,0 0-169 0 0,0 0-34 0 0,1 1 20 0 0,0 1-82 0 0,2 4-79 0 0,-2-4 66 0 0,6 9 310 0 0,-2 1 94 0 0,1 3 179 0 0,1 10 421 0 0,-2 0 28 0 0,-3-9-398 0 0,0-2-168 0 0,0 0-76 0 0,-1-3-139 0 0,1 0-82 0 0,0 9 249 0 0,0-1-53 0 0,0 1-49 0 0,0 0-44 0 0,0 9 77 0 0,-2 1-72 0 0,0 0-56 0 0,-2 0-41 0 0,2-26-262 0 0,-1 0 80 0 0,-1 1 60 0 0,0-1 45 0 0,2-4-120 0 0,0 0 0 0 0,0 0 0 0 0,0 0 0 0 0,0 0 0 0 0,0 0 0 0 0,0 1 0 0 0,0-1 0 0 0,0 0 0 0 0,0 0 0 0 0,0 0-1 0 0,0 0 1 0 0,-1 0 0 0 0,1 0 0 0 0,0 0 0 0 0,0 1 0 0 0,0-1 0 0 0,0 0 0 0 0,0 0 0 0 0,0 0 0 0 0,-1 0 0 0 0,1 0 0 0 0,0 0 0 0 0,0 0 0 0 0,0 0-1 0 0,0 0 1 0 0,0 0 0 0 0,-1 0 0 0 0,1 0 0 0 0,0 0 0 0 0,0 0 0 0 0,0 0 0 0 0,0 0 0 0 0,0 0 0 0 0,-1 0 0 0 0,1 0 0 0 0,0 0-9 0 0,-5-9 291 0 0,3 2-162 0 0,1 0-43 0 0,0-9-22 0 0,2-3-117 0 0,3-10-120 0 0,-3 17 122 0 0,4-17-345 0 0,0 0 1 0 0,2 1 0 0 0,1 0 0 0 0,8-19 395 0 0,-7 28-306 0 0,0 0 1 0 0,4-6 305 0 0,0 7-168 0 0,-4 10 123 0 0,0 5 48 0 0,-4 4 20 0 0,4 6 161 0 0,-1 1-57 0 0,10 24 136 0 0,-13-22-138 0 0,2 5 168 0 0,-1 0 0 0 0,2 11-293 0 0,4 8 300 0 0,-3-4-17 0 0,-4-11-66 0 0,1-3 59 0 0,-5-14-98 0 0,1 1-73 0 0,0 8 50 0 0,-1-6-13 0 0,-1-3-16 0 0,1 0 49 0 0,-1 0 59 0 0,0 0 67 0 0,0-9-29 0 0,-1-1-68 0 0,1-1-59 0 0,0 1-52 0 0,-1-5-34 0 0,1 0-59 0 0,0-29-160 0 0,2 24 143 0 0,1-4-110 0 0,-2 10 39 0 0,0 0 1 0 0,1 0 0 0 0,1 0-1 0 0,0 1 1 0 0,0-1-1 0 0,5-9 88 0 0,-2 10-87 0 0,-4 5 52 0 0,1 1 0 0 0,0 0 0 0 0,0 0 0 0 0,0 0 0 0 0,0 0 1 0 0,5-4 34 0 0,8-1-114 0 0,-15 10 104 0 0,0-1 1 0 0,1 1 0 0 0,-1 0-1 0 0,0 0 1 0 0,0 0-1 0 0,0 0 1 0 0,0 1 0 0 0,1-1-1 0 0,-1 0 1 0 0,0 0 0 0 0,0 1-1 0 0,0-1 1 0 0,0 0 0 0 0,0 1-1 0 0,1-1 1 0 0,-1 1-1 0 0,0 0 1 0 0,0 0 9 0 0,10 6-62 0 0,-4-1 55 0 0,20 23-2 0 0,8 18 45 0 0,5 5 1 0 0,-37-48-208 0 0,0-1 41 0 0,0 1 37 0 0,0-1 35 0 0,2 4 26 0 0,0-1 75 0 0,4 4 149 0 0,7 7 247 0 0,-9-11-279 0 0,0 0-57 0 0,0 0-92 0 0,-3-3-51 0 0,0-1-38 0 0,0 0-42 0 0,1 1-46 0 0,-1-1-50 0 0,0-1-55 0 0,1 1-59 0 0,0-1-63 0 0,-1 1-68 0 0,1-2-72 0 0,0 1-76 0 0,0-1-81 0 0,0 1-85 0 0,1-2-89 0 0,-1 1-94 0 0,1-1-97 0 0,0 0-1393 0 0,3-2-1381 0 0,-8 2 3714 0 0</inkml:trace>
  <inkml:trace contextRef="#ctx0" brushRef="#br0" timeOffset="57438.416">7683 2115 12528 0 0,'-1'0'2'0'0,"-5"-3"64"0"0,-1 0 70 0 0,1 1 37 0 0,-12-4 395 0 0,10 4-355 0 0,-2 0-34 0 0,5 1-146 0 0,-1 1-47 0 0,-4-1-97 0 0,-2 0 72 0 0,0 0 91 0 0,0 1 80 0 0,0-1 67 0 0,-1 1 88 0 0,-1 0 52 0 0,-30 2 916 0 0,25 1-753 0 0,7-1-244 0 0,1 1-41 0 0,-12 3 133 0 0,0 2-80 0 0,-3 3-24 0 0,-10 10 37 0 0,4 6-4 0 0,13-6-38 0 0,5-1 21 0 0,2 2 78 0 0,2 0-187 0 0,0 9 205 0 0,8-11-144 0 0,3-7-100 0 0,1-2-48 0 0,2 1-34 0 0,-1-4-36 0 0,1-2 49 0 0,-4-5-30 0 0,1 0 0 0 0,0-1 0 0 0,-1 1 0 0 0,1 0 0 0 0,0 0 0 0 0,0-1 0 0 0,0 1 0 0 0,0-1 0 0 0,-1 1 0 0 0,1-1 0 0 0,0 1 0 0 0,0-1-1 0 0,0 1 1 0 0,0-1 0 0 0,0 0 0 0 0,0 0 0 0 0,0 0 0 0 0,1 1-15 0 0,10-1 58 0 0,19-2 146 0 0,0-6-59 0 0,0-3-48 0 0,0-5-36 0 0,-19 9-43 0 0,-1 0 0 0 0,1-2-1 0 0,-1 1 1 0 0,-1-1 0 0 0,0-1-1 0 0,0 0 1 0 0,-1 0-1 0 0,4-6-17 0 0,27-44-81 0 0,-17 25 82 0 0,1-16-1 0 0,-21 44 0 0 0,-1 0 0 0 0,1 1 0 0 0,-1-2 0 0 0,0 1 0 0 0,0-4 0 0 0,-4-5 0 0 0,2 15 0 0 0,0 0 0 0 0,0 0 0 0 0,0 1 0 0 0,0-1 0 0 0,0 0 0 0 0,0 0 0 0 0,0 0 0 0 0,-1 1 0 0 0,1-1 0 0 0,0 0 0 0 0,0 0 0 0 0,-1 1 0 0 0,1-1 0 0 0,-1 0 0 0 0,1 0 0 0 0,-1 1 0 0 0,1-1 0 0 0,-1 0 0 0 0,1 1 0 0 0,-1-1 0 0 0,0 1 0 0 0,1-1 0 0 0,-1 1 0 0 0,0-1 0 0 0,1 1 0 0 0,-5-5-1 0 0,3 5-38 0 0,-1-1-38 0 0,-1 1 54 0 0,3 0-37 0 0,3 0-12 0 0,5-1 44 0 0,-4 0 3 0 0,14 4 21 0 0,-10 0-14 0 0,1 1 1 0 0,-1-1-1 0 0,0 1 0 0 0,4 3 18 0 0,22 23-70 0 0,-24-21 76 0 0,13 21-6 0 0,-17-24 5 0 0,0 1-1 0 0,0 0 0 0 0,-1 0 1 0 0,0 0-1 0 0,2 4-4 0 0,2 5 56 0 0,-5-8-5 0 0,-4 2-37 0 0,0-1 1 0 0,1-4 25 0 0,1-1-1 0 0,-1 1-101 0 0,-1-3 101 0 0,0 0 71 0 0,0-1 6 0 0,1 1 44 0 0,-1-3-77 0 0,-2-2-11 0 0,-3-2 2 0 0,4 3 11 0 0,-7-15 203 0 0,4-2-117 0 0,3-1-93 0 0,3-1-68 0 0,1 9-53 0 0,0-1 0 0 0,1 1 0 0 0,2-8 43 0 0,3-2-28 0 0,-1 7-166 0 0,2 1 67 0 0,7-3 28 0 0,-9 11 63 0 0,1 0 1 0 0,1 0-1 0 0,-1 1 1 0 0,3-2 35 0 0,-8 6-18 0 0,0-1 0 0 0,0 1 0 0 0,-1 0 1 0 0,1 0-1 0 0,0 0 0 0 0,0 0 0 0 0,0 1 18 0 0,19 0-80 0 0,-19 1 74 0 0,1 0 0 0 0,0 0-1 0 0,-1 1 1 0 0,0-1-1 0 0,1 1 1 0 0,-1 0-1 0 0,0 0 1 0 0,0 0 0 0 0,0 0-1 0 0,3 3 7 0 0,-1 0-1 0 0,1 1 0 0 0,-1 0 0 0 0,0 0 0 0 0,0 1-1 0 0,-1 0 1 0 0,0-1 0 0 0,0 1 0 0 0,0 1 0 0 0,-1-1 0 0 0,1 4 1 0 0,3 11 178 0 0,4 31 381 0 0,-8-36-456 0 0,0-1-81 0 0,0 0-104 0 0,-1-8-5 0 0,-1 0-36 0 0,1-1 65 0 0,1 0 70 0 0,1 0 59 0 0,9 10 156 0 0,-8-12-181 0 0,-2-1-43 0 0,1-1-35 0 0,-1 1-45 0 0,1-2-52 0 0,-2-1-80 0 0,3-2 44 0 0,10-5-209 0 0,-13 5 259 0 0,9-4-580 0 0,-1-4-79 0 0,-1-1-60 0 0,-1-2-44 0 0,10-24-1668 0 0,-12 20 1484 0 0,-2 6 364 0 0,0 1 39 0 0,0 2-240 0 0,-1 0-71 0 0,10-16-2368 0 0,-7 13 1991 0 0,-3 5 715 0 0,0 0 50 0 0,0 0 59 0 0,0 0 69 0 0,1 0 26 0 0,-1-1 122 0 0,-1 3 203 0 0,0 0 37 0 0,-1 1 39 0 0,1-1 40 0 0,0 0 41 0 0,-1 0 45 0 0,1 0 46 0 0,0 0 48 0 0,-1 0 50 0 0,1 1 51 0 0,-1-1 54 0 0,1 0 56 0 0,-1 2-322 0 0,-1-1 102 0 0,1 2 15 0 0,-1-1 49 0 0,1 0 45 0 0,-1 0 42 0 0,0 1 39 0 0,1-1 35 0 0,-1 0 500 0 0,1 0-4 0 0,0 0 61 0 0,1 0 2371 0 0,-2 0-1944 0 0,1 1-608 0 0,0 0-47 0 0,-1 0-59 0 0,1 1-70 0 0,0-1-82 0 0,0 0-93 0 0,-1 1-104 0 0,1-1-116 0 0,0 1-142 0 0,0-1-60 0 0,0 1-63 0 0,-1-1-67 0 0,1 1-71 0 0,0-1-73 0 0,0 1-77 0 0,0-1-81 0 0,3 3 728 0 0,-1 1-37 0 0,3 5 179 0 0,-2 0-118 0 0,4 13 367 0 0,3 21 148 0 0,-1-5-135 0 0,-1-12-334 0 0,-6-20-308 0 0,-1-2-29 0 0,0-1-1 0 0,-1 0 0 0 0,0 1 0 0 0,1-1 0 0 0,-1 1 1 0 0,0 0-1 0 0,-1-1 0 0 0,1 1 0 0 0,-1 2-40 0 0,2 10 131 0 0,-1-9-87 0 0,0 0-1 0 0,1 0 1 0 0,0-1 0 0 0,2 4-44 0 0,-4-8 67 0 0,3 2 187 0 0,-2-3-217 0 0,0 0-75 0 0,0 0-115 0 0,0-1-85 0 0,0 0-122 0 0,-1 0 129 0 0,1 0-38 0 0,-1 0-40 0 0,0 0-42 0 0,1 0-45 0 0,-1-1-47 0 0,1 1-50 0 0,-1 0-51 0 0,1-1-55 0 0,-1 0-56 0 0,0 1-59 0 0,1-1-62 0 0,-1-1-547 0 0,1 0-37 0 0,1-3-2851 0 0</inkml:trace>
  <inkml:trace contextRef="#ctx0" brushRef="#br0" timeOffset="57652.77">8389 1927 13992 0 0,'0'0'314'0'0,"0"0"46"0"0,0 0 24 0 0,0 0-158 0 0,0 0-108 0 0,0 0-44 0 0,0 0-17 0 0,0 1 30 0 0,3 7-54 0 0,-1-5-159 0 0,-1-1 104 0 0,1 1 67 0 0,2 3 145 0 0,-2-2-147 0 0,-1-2-91 0 0,1 0-78 0 0,-1 0-53 0 0,1 0-78 0 0,-1 0-89 0 0,0 0-102 0 0,0-1-111 0 0,1 1-123 0 0,-2-1 291 0 0,1 0-34 0 0,0 0-37 0 0,-1 0-37 0 0,4 2-1396 0 0,1 3-1083 0 0</inkml:trace>
  <inkml:trace contextRef="#ctx0" brushRef="#br0" timeOffset="57910.814">8578 1901 13016 0 0,'0'0'297'0'0,"0"0"-138"0"0,0 0-35 0 0,0 0 40 0 0,0 1-79 0 0,0 2-7 0 0,-1-1 1 0 0,-1 1 72 0 0,0 0-37 0 0,-2 4 24 0 0,-2-1-91 0 0,-12 11-84 0 0,10-11 66 0 0,3-1 40 0 0,0-1 56 0 0,0 0 68 0 0,0 0 84 0 0,-10 11 664 0 0,0 3-65 0 0,-1 1-69 0 0,2 2-70 0 0,2 1-75 0 0,5 0-78 0 0,4 1-79 0 0,6 0-84 0 0,2-13-90 0 0,4-1-55 0 0,2-3-49 0 0,2-1-40 0 0,9 0 48 0 0,7-4 35 0 0,10-4-96 0 0,0-2-69 0 0,8-2-50 0 0,23-4-53 0 0,-62 10 33 0 0,0-1-59 0 0,0 1-54 0 0,0-1-49 0 0,3-1-143 0 0,1 0-80 0 0,0 0-63 0 0,-1 0-45 0 0,-5 2 215 0 0,18-7-861 0 0</inkml:trace>
  <inkml:trace contextRef="#ctx0" brushRef="#br0" timeOffset="79935.187">5574 3369 11488 0 0,'0'0'264'0'0,"1"0"37"0"0,-1 0-49 0 0,1-1-50 0 0,0 0-51 0 0,1 1-50 0 0,-1-1-52 0 0,1 1-51 0 0,0-1-52 0 0,0 1-49 0 0,1-1 69 0 0,0 1 63 0 0,-1 0 56 0 0,3 0 135 0 0,0 0 93 0 0,-1 0 72 0 0,1 1 53 0 0,6 3 886 0 0,-7-1-792 0 0,-1 2-29 0 0,-2-2-301 0 0,0 0-41 0 0,0 2 168 0 0,2 0-96 0 0,1-1-71 0 0,0 0-49 0 0,6 8 104 0 0,-8-8-118 0 0,-1 2 35 0 0,2 10 90 0 0,0-1-41 0 0,0 0-37 0 0,0 1-35 0 0,-2 16 16 0 0,-1-28-113 0 0,1 0 0 0 0,-1 1 1 0 0,0-1-1 0 0,1 0 0 0 0,1 3-14 0 0,1 13 60 0 0,-4-4 27 0 0,0-12-62 0 0,0-1 0 0 0,0 1 0 0 0,1 0 0 0 0,0 0 0 0 0,0 0 0 0 0,0 0 0 0 0,0 0 0 0 0,1 0 0 0 0,-1 0 0 0 0,2 1-25 0 0,-2-4 2 0 0,0 1-1 0 0,0-1 1 0 0,1 0 0 0 0,-1 0 0 0 0,0 1-1 0 0,0-1 1 0 0,0 0 0 0 0,0 0 0 0 0,0 1-1 0 0,-1-1 1 0 0,1 1-2 0 0,-1 0 9 0 0,1-1-1 0 0,-1 1 1 0 0,0 0 0 0 0,0 0 0 0 0,0-1-1 0 0,0 1 1 0 0,-1-1 0 0 0,1 1-1 0 0,-1 0-8 0 0,1-1 4 0 0,1-1 9 0 0,-1 1 0 0 0,1 0-1 0 0,-1-1 1 0 0,0 1 0 0 0,1 0 0 0 0,-1-1-1 0 0,0 1 1 0 0,0-1 0 0 0,1 0 0 0 0,-1 1-1 0 0,0-1 1 0 0,0 1 0 0 0,0-1 0 0 0,1 0-1 0 0,-1 0 1 0 0,0 0 0 0 0,0 1 0 0 0,0-1-1 0 0,0 0 1 0 0,0 0 0 0 0,0 0 0 0 0,0 0-1 0 0,0 0-12 0 0,-10-4 99 0 0,1-4-36 0 0,1-2-42 0 0,1-1-44 0 0,3-1-49 0 0,3 2-52 0 0,1 2 74 0 0,0-4-64 0 0,0 0 1 0 0,1 1 0 0 0,1-1-1 0 0,0-5 114 0 0,1 0-111 0 0,0 2-34 0 0,0 1 0 0 0,1 0-1 0 0,0 0 1 0 0,4-6 145 0 0,8-11-212 0 0,-9 21 151 0 0,19-25-237 0 0,-15 24 253 0 0,0 0 65 0 0,4 0 4 0 0,-1 4 121 0 0,-6 6-25 0 0,1 1 34 0 0,0 2 35 0 0,1 2 35 0 0,-7-4-206 0 0,-1 1 0 0 0,0-1-1 0 0,1 1 1 0 0,-1 0 0 0 0,0 0 0 0 0,1-1-1 0 0,-1 1 1 0 0,0 0 0 0 0,0 0-1 0 0,0 0 1 0 0,0 0 0 0 0,0 0-1 0 0,0 1 1 0 0,0-1 0 0 0,0 0-1 0 0,0 0 1 0 0,-1 1 0 0 0,1-1-1 0 0,0 0 1 0 0,-1 1 0 0 0,1-1-1 0 0,-1 1 1 0 0,1 0-18 0 0,4 11 122 0 0,7 3 15 0 0,-2-3-17 0 0,-5-3-8 0 0,2 3 26 0 0,7 21 258 0 0,-9-23-292 0 0,-5-7-56 0 0,1 1 0 0 0,0-1 0 0 0,-1 0 0 0 0,0 0 0 0 0,0 1-1 0 0,0-1 1 0 0,0 0 0 0 0,-1 1 0 0 0,1-1 0 0 0,-1 1-48 0 0,-1 8 95 0 0,1-11-82 0 0,1 0 0 0 0,0 0 0 0 0,-1-1 1 0 0,1 1-1 0 0,-1 0 0 0 0,0 0 0 0 0,1-1 1 0 0,-1 1-1 0 0,0 0-13 0 0,-1 1 19 0 0,0-1-1 0 0,0 1 1 0 0,-1-1 0 0 0,1 0 0 0 0,0 0-1 0 0,-3 2-18 0 0,-11 13 91 0 0,14-16-14 0 0,0 1-34 0 0,-6 3 6 0 0,5-4 0 0 0,0-2 91 0 0,2 0-140 0 0,1 1 1 0 0,0 0-1 0 0,0 0 0 0 0,-1-1 1 0 0,1 1-1 0 0,0 0 1 0 0,0 0-1 0 0,0-1 1 0 0,-1 1-1 0 0,1 0 0 0 0,0-1 1 0 0,0 1-1 0 0,0 0 1 0 0,0-1-1 0 0,0 1 1 0 0,0 0-1 0 0,0-1 1 0 0,0 1-1 0 0,0 0 0 0 0,0-1 1 0 0,0 1-1 0 0,0 0 1 0 0,0-1-1 0 0,0 1 1 0 0,0 0-1 0 0,0-1 0 0 0,0 1 1 0 0,0 0-1 0 0,0-1 1 0 0,1 1-1 0 0,-1 0 1 0 0,0-1-1 0 0,0 1 0 0 0,0 0 1 0 0,1 0-1 0 0,-1-1 1 0 0,0 1-1 0 0,0 0 1 0 0,0 0-1 0 0,1-1 0 0 0,-1 1 4 0 0,4-8 42 0 0,-1 1-41 0 0,0-2-41 0 0,1-5-68 0 0,0 4 24 0 0,-3 8 66 0 0,0 0 0 0 0,0 0 1 0 0,0 0-1 0 0,1 0 0 0 0,-1 0 1 0 0,1 0-1 0 0,-1 0 0 0 0,1 0 1 0 0,0 1-1 0 0,0-1 0 0 0,0 1 1 0 0,0-1-1 0 0,0 1 0 0 0,1-1 14 0 0,15-13-130 0 0,-2-3-62 0 0,-7 11 144 0 0,2 0 34 0 0,16-6-77 0 0,-9 6 66 0 0,-2 3 52 0 0,0 1 60 0 0,-14 3-67 0 0,0 0-1 0 0,0 0 0 0 0,1 0 1 0 0,-1 0-1 0 0,0 0 0 0 0,0 1 1 0 0,0-1-1 0 0,0 1 0 0 0,0-1 1 0 0,0 1-1 0 0,0 0 0 0 0,0 0 1 0 0,1 0-20 0 0,1 1 4 0 0,34 19 221 0 0,-31-15-163 0 0,-1-1 0 0 0,1 1 0 0 0,4 5-62 0 0,7 11 90 0 0,-3 3-35 0 0,-8-13-52 0 0,12 18 92 0 0,-11-20-134 0 0,1-1-89 0 0,-4-5 20 0 0,0 0-34 0 0,0-1-39 0 0,0-1-43 0 0,5 1-363 0 0,-4-2 160 0 0,-1-2 15 0 0,1 1-79 0 0,-2-1 6 0 0,1 0-87 0 0,-1 0-98 0 0,1 0-114 0 0,-1 0-99 0 0,-2 0 446 0 0,-1 1-46 0 0,1-1-43 0 0,-1 1-37 0 0,1-1-154 0 0,1 1-36 0 0,3-2-1634 0 0,-6 2 2381 0 0</inkml:trace>
  <inkml:trace contextRef="#ctx0" brushRef="#br0" timeOffset="80418.201">6541 3158 15016 0 0,'-1'0'0'0'0,"-2"0"40"0"0,0 0 42 0 0,0 0 47 0 0,-10 3 486 0 0,9-2-504 0 0,1 0-58 0 0,-16 7-36 0 0,5-3-11 0 0,5 0 33 0 0,-16 9 257 0 0,-3 1 126 0 0,-35 24 698 0 0,42-23-753 0 0,1 1-58 0 0,1 2-82 0 0,1 1-109 0 0,11-11-88 0 0,-12 15 62 0 0,-12 20-92 0 0,26-35 31 0 0,-1 0 1 0 0,2 1 0 0 0,-3 6-32 0 0,-1 16 149 0 0,8-30-110 0 0,0 1 0 0 0,0-1 0 0 0,0 1 0 0 0,1-1-1 0 0,-1 1 1 0 0,1-1 0 0 0,-1 1 0 0 0,1-1 0 0 0,1 2-39 0 0,-1-2 28 0 0,3 6 118 0 0,2-3-77 0 0,-4-5-63 0 0,0 1 1 0 0,0 0-1 0 0,0-1 0 0 0,0 1 0 0 0,0-1 0 0 0,0 0 0 0 0,0 0 0 0 0,2 1-6 0 0,-2-1 31 0 0,21-2 128 0 0,-17 1-132 0 0,-1-1 0 0 0,0 0 1 0 0,0 0-1 0 0,0 0 0 0 0,4-3-27 0 0,-1 0 44 0 0,1-1 0 0 0,-1-1 0 0 0,0 1 0 0 0,6-8-44 0 0,8-9 109 0 0,-1-2-53 0 0,3-6-36 0 0,10-17-38 0 0,9-11 33 0 0,-41 57 19 0 0,1-2-36 0 0,-1 1 8 0 0,0 0 46 0 0,0 1 42 0 0,-1 0 62 0 0,0 2-20 0 0,-1 0-8 0 0,0 0-34 0 0,4 6 17 0 0,0-1-47 0 0,6 10 59 0 0,-6-5-61 0 0,9 22 152 0 0,-6-10-106 0 0,3 8 59 0 0,2 0 73 0 0,12 13 226 0 0,-18-34-282 0 0,0 0 1 0 0,1-1 0 0 0,2 2-185 0 0,19 15 427 0 0,-8-12-177 0 0,-2-4-78 0 0,0 0-46 0 0,-11-7-168 0 0,1 0 68 0 0,15-3 218 0 0,-12-1-173 0 0,-6 0-84 0 0,1 0-44 0 0,1-1-107 0 0,-3 2 38 0 0,-1 0-34 0 0,0-1-19 0 0,1 1-33 0 0,-1 0-35 0 0,0 0-38 0 0,1-1-419 0 0,-1 1 91 0 0,1-1-34 0 0,0-1-216 0 0,0-3-592 0 0</inkml:trace>
  <inkml:trace contextRef="#ctx0" brushRef="#br0" timeOffset="77976.028">3893 3481 10080 0 0,'0'0'212'0'0,"0"0"-49"0"0,0 0-46 0 0,0-1-39 0 0,0 1-30 0 0,0-1-35 0 0,0 0-47 0 0,1-2-128 0 0,-1 2 143 0 0,0 0 39 0 0,0 0 42 0 0,0 0 50 0 0,0 0 62 0 0,1 0 69 0 0,-1 0 42 0 0,0 1 71 0 0,0-1 77 0 0,0 1 85 0 0,1 0 90 0 0,-1 0 99 0 0,0 0 105 0 0,0 0 112 0 0,8 9-405 0 0,-3 3-92 0 0,-2 2-73 0 0,0 1-54 0 0,2 9 141 0 0,1 2-50 0 0,-3 1-50 0 0,0 28 238 0 0,0 9 30 0 0,-1-44-439 0 0,-2 0-47 0 0,0 3-21 0 0,-3 11 1 0 0,1 1-3 0 0,2-12-2 0 0,-3 43 115 0 0,0 3-50 0 0,3-67-163 0 0,0 1-1 0 0,0 2-51 0 0,0-5-34 0 0,0 0-100 0 0,1 0-61 0 0,-1-1 38 0 0,2-2-118 0 0,0-2 65 0 0,3-6-224 0 0,-4 10 252 0 0,0-1 63 0 0,-1 0 35 0 0,2-4-210 0 0,-2 3 172 0 0,0 0-67 0 0,1 0-99 0 0,-1 2 114 0 0,0-1-41 0 0,0 1-45 0 0,0-1-50 0 0,0 1-54 0 0,1-1-56 0 0,-1 1-49 0 0,0-1-44 0 0,0 0-160 0 0,1 0-42 0 0,-1 0-196 0 0,1-1-526 0 0</inkml:trace>
  <inkml:trace contextRef="#ctx0" brushRef="#br0" timeOffset="78295.283">3826 3487 8896 0 0,'0'-1'-42'0'0,"0"0"73"0"0,-1-1 114 0 0,1 1 39 0 0,-3-3 304 0 0,-1 0-266 0 0,4 4-60 0 0,-1 0 188 0 0,1 0 311 0 0,0 0 19 0 0,0 0-391 0 0,1-1-70 0 0,-1 1-61 0 0,0 0-51 0 0,0 0-7 0 0,2-1-64 0 0,-2 1 30 0 0,1-1 72 0 0,-1 1-10 0 0,0 0 40 0 0,1 0 48 0 0,-1 0 52 0 0,14-4 369 0 0,1 3-51 0 0,19 1 483 0 0,2 0 8 0 0,-3-2-314 0 0,0-1-102 0 0,0 0-100 0 0,1-1-101 0 0,-1 0-99 0 0,0-1-99 0 0,1 1-98 0 0,-1-1-97 0 0,2-2 50 0 0,12-5-117 0 0,3 0 64 0 0,-38 9-102 0 0,15-3 101 0 0,-17 3-126 0 0,-2 1-76 0 0,0-1-104 0 0,-4 2 75 0 0,0 0-36 0 0,-1-1-39 0 0,1 1-42 0 0,-3 1-11 0 0,-1 0 2 0 0,0 0-128 0 0,0 0 39 0 0,0 0-38 0 0,0 0-2 0 0,0 0 51 0 0,0 1 50 0 0,0-1 45 0 0,-1 0 41 0 0,1 1 38 0 0,-1 0-100 0 0,0 0 122 0 0,0-1 66 0 0,-2 2-63 0 0,2-1 56 0 0,1-1-30 0 0,-1 1-75 0 0,-8 4-1346 0 0</inkml:trace>
  <inkml:trace contextRef="#ctx0" brushRef="#br0" timeOffset="78609.868">3890 3732 10208 0 0,'0'0'227'0'0,"0"0"-57"0"0,-1 0-50 0 0,1 0-46 0 0,0 1-34 0 0,0-1-83 0 0,0 0-53 0 0,-1 1-186 0 0,0 0 181 0 0,1 0 101 0 0,0-1 49 0 0,0 0 58 0 0,0 0 68 0 0,0 1 48 0 0,0-1 70 0 0,0 0 76 0 0,0 0 86 0 0,0 0 91 0 0,0 1 98 0 0,0-1 107 0 0,1 0 113 0 0,11-1-62 0 0,1 0-106 0 0,-1-1-98 0 0,1-1-88 0 0,0 0-78 0 0,0 0-68 0 0,1-1-59 0 0,-1 0-50 0 0,8-2 80 0 0,9-2 62 0 0,-14 5-382 0 0,0-1 34 0 0,8-1 73 0 0,0 0 39 0 0,32-6 239 0 0,-19 3-225 0 0,-21 4-148 0 0,-1 1-35 0 0,1-1-44 0 0,-1 0-47 0 0,-2 1-25 0 0,0 0-41 0 0,0 0-46 0 0,-1-1-47 0 0,1 1-53 0 0,0 0-55 0 0,0-1-59 0 0,-1 0-63 0 0,-7 3 91 0 0,-2 0 115 0 0,-1 0-83 0 0,1 1-108 0 0,-2-1 186 0 0,0 1-38 0 0,0 0-103 0 0,0 0-51 0 0,1-1-44 0 0,-1 1-40 0 0,0 0-156 0 0,1 0-39 0 0,-1 0-190 0 0,2 0-514 0 0</inkml:trace>
  <inkml:trace contextRef="#ctx0" brushRef="#br0" timeOffset="79010.111">4703 3633 11280 0 0,'0'0'332'0'0,"0"0"-4"0"0,0 0-146 0 0,0 0-67 0 0,0 0 113 0 0,0 0 204 0 0,0 0 16 0 0,0 0-224 0 0,0 0-48 0 0,1 0-41 0 0,-1 0-36 0 0,1 0 28 0 0,4 0 3 0 0,-3 0-10 0 0,6 0 317 0 0,-1 0-32 0 0,7 0 311 0 0,0-2-114 0 0,0 1-100 0 0,2-1-15 0 0,1-1-105 0 0,3-2-31 0 0,10-3 34 0 0,-5 1-190 0 0,0 1-37 0 0,27-5 76 0 0,31-7 35 0 0,-40 7-155 0 0,-14 4-83 0 0,-5 1-68 0 0,-1 1-85 0 0,-23 5 120 0 0,4-1-209 0 0,6 0-172 0 0,-6 1 176 0 0,-1-1-114 0 0,-1 1 108 0 0,0 0-41 0 0,0 0-83 0 0,0 0-65 0 0,0 0-71 0 0,-1 0-79 0 0,1 0-86 0 0,-1 0-92 0 0,1 0-100 0 0,-1 0-108 0 0,1 0-1242 0 0,-2 0-1230 0 0</inkml:trace>
  <inkml:trace contextRef="#ctx0" brushRef="#br0" timeOffset="79332.688">4673 3745 13936 0 0,'0'0'417'0'0,"0"0"-61"0"0,0-1-57 0 0,2 1-52 0 0,0-2 40 0 0,1 1-88 0 0,1-1-69 0 0,0 0-51 0 0,14-7 67 0 0,-12 7-26 0 0,-2 1 105 0 0,26-7 544 0 0,-2 1-149 0 0,2-3-107 0 0,-8 4-257 0 0,0 0 0 0 0,13-1-256 0 0,48-5 459 0 0,-50 8-282 0 0,12 0 98 0 0,17 1-275 0 0,-18 2 17 0 0,-33 1 16 0 0,-1 0-113 0 0,-5 0-8 0 0,0 0-37 0 0,-1 0-38 0 0,1 0-41 0 0,0 0-26 0 0,-1 1-41 0 0,1-1-41 0 0,-1 0-45 0 0,0 0-47 0 0,1 0-48 0 0,-1 0-52 0 0,0 0-52 0 0,-2 0 133 0 0,-1 0-53 0 0,0 0-48 0 0,1 0-42 0 0,-1 0-160 0 0,1 0-41 0 0,0 0-193 0 0,0 0-524 0 0</inkml:trace>
  <inkml:trace contextRef="#ctx0" brushRef="#br0" timeOffset="90623.365">1742 5474 11256 0 0,'0'0'256'0'0,"0"0"34"0"0,0 0-29 0 0,-1 0-112 0 0,1 0-82 0 0,-3 3-20 0 0,2-1 16 0 0,-7 11-57 0 0,2 1 85 0 0,0 5 104 0 0,0 9 209 0 0,3 2 38 0 0,2-11-179 0 0,0-3-89 0 0,1 0-61 0 0,-2 4-75 0 0,1-10 8 0 0,0-3 28 0 0,0 0 47 0 0,0 0 62 0 0,1-1 74 0 0,0-5-1 0 0,0-1-56 0 0,0 1-38 0 0,-1-1 66 0 0,0 2-91 0 0,-1 1 105 0 0,1-2-126 0 0,1-1 49 0 0,-1 0 115 0 0,1 0-98 0 0,0 0 33 0 0,-4-9 193 0 0,2-2-115 0 0,1-4-54 0 0,2-8-23 0 0,0-4 32 0 0,-2-17 9 0 0,4-1-73 0 0,2 0-81 0 0,3 1-87 0 0,1 10-14 0 0,-5 19 54 0 0,1-1 102 0 0,1-3 146 0 0,4 1-77 0 0,9-8 4 0 0,6 6-87 0 0,-22 18-125 0 0,1-1 0 0 0,0 1 0 0 0,0 0 1 0 0,1 1-1 0 0,-1-1 0 0 0,0 1 0 0 0,1-1 0 0 0,-1 1 1 0 0,1 1-1 0 0,-1-1 0 0 0,1 0 0 0 0,2 1-19 0 0,13 3 114 0 0,1 5 44 0 0,-17-5-132 0 0,1 1 0 0 0,0-1 0 0 0,-1 1 0 0 0,0 0 0 0 0,0 0 0 0 0,0 0 0 0 0,0 0 0 0 0,-1 1 0 0 0,0-1 0 0 0,0 1 0 0 0,0 0 0 0 0,0 0 0 0 0,-1 0 0 0 0,0 1 0 0 0,1 2-26 0 0,1 3 53 0 0,-1-1 0 0 0,-1 1-1 0 0,1 4-52 0 0,1 31 111 0 0,-4-38-85 0 0,-1-1 0 0 0,0 1 0 0 0,0 0 0 0 0,0-1 0 0 0,-1 1 0 0 0,-2 6-26 0 0,2-10 22 0 0,1 0 0 0 0,-1 0 0 0 0,0-1 1 0 0,0 1-1 0 0,0-1 0 0 0,-1 1 0 0 0,1-1 0 0 0,-3 3-22 0 0,4-5 8 0 0,0-1-1 0 0,1 1 1 0 0,-1 0-1 0 0,0 0 0 0 0,0-1 1 0 0,1 1-1 0 0,-1 0 1 0 0,0-1-1 0 0,0 1 1 0 0,0-1-1 0 0,0 1 1 0 0,0-1-1 0 0,0 1 0 0 0,0-1 1 0 0,0 0-1 0 0,0 1 1 0 0,0-1-1 0 0,0 0 1 0 0,0 0-1 0 0,0 0 0 0 0,0 0 1 0 0,-1 0-1 0 0,1 0 1 0 0,0 0-1 0 0,0 0 1 0 0,0 0-1 0 0,0-1 0 0 0,0 1 1 0 0,0 0-1 0 0,0-1 1 0 0,0 1-1 0 0,0-1 1 0 0,0 1-1 0 0,0-1 0 0 0,0 1 1 0 0,1-1-1 0 0,-1 0 1 0 0,0 1-1 0 0,0-1 1 0 0,0 0-1 0 0,1 0 0 0 0,-1 1 1 0 0,0-2-8 0 0,-1 0 20 0 0,0-1 1 0 0,0 0-1 0 0,1 0 0 0 0,-1 0 1 0 0,1 0-1 0 0,-1-2-20 0 0,-4-17 54 0 0,6 12-55 0 0,0 0 0 0 0,0 0-1 0 0,1-4 2 0 0,1 0-31 0 0,1 0-1 0 0,0 0 1 0 0,5-11 31 0 0,4-7-29 0 0,3 1 46 0 0,-5 11 34 0 0,1 1 40 0 0,-7 13-91 0 0,0 0 0 0 0,0 0 0 0 0,1 1 0 0 0,0 0 0 0 0,2-3 0 0 0,-6 7 0 0 0,1 0 0 0 0,-1-1 0 0 0,0 1 0 0 0,1 0 0 0 0,-1 0 0 0 0,1 0 0 0 0,-1 0 0 0 0,1 1 0 0 0,0-1 0 0 0,-1 0 0 0 0,1 1 0 0 0,0-1 0 0 0,0 1 0 0 0,-1-1 0 0 0,1 1 0 0 0,0 0 0 0 0,0 0 0 0 0,0 0 0 0 0,-1 0 0 0 0,1 0 0 0 0,0 0 0 0 0,0 0 0 0 0,0 1 0 0 0,2 0 8 0 0,1 1 0 0 0,-1 0 0 0 0,0 0 0 0 0,-1 0-1 0 0,1 0 1 0 0,0 1 0 0 0,0-1 0 0 0,1 3-8 0 0,1 1 34 0 0,-1-1 0 0 0,0 1 0 0 0,0 0-1 0 0,-1 0 1 0 0,0 1 0 0 0,0-1 0 0 0,3 7-34 0 0,0 2 80 0 0,-1 1-1 0 0,-1-1 0 0 0,1 5-79 0 0,4 22 62 0 0,8 72 74 0 0,-14-87-155 0 0,-3-10-101 0 0,1-8 5 0 0,1 0-48 0 0,-3-8-80 0 0,0 0 65 0 0,1 0 60 0 0,-1 0 51 0 0,0 0 46 0 0,0 0 53 0 0,1 1 61 0 0,-1 0 114 0 0,0 0 76 0 0,0 0-144 0 0,1-1-88 0 0,-1 0-83 0 0,0 0-77 0 0,1 0-88 0 0,-1 0-103 0 0,1-1-115 0 0,-1 1-29 0 0,1 0-99 0 0,-1-1-105 0 0,1 1-113 0 0,0-1-123 0 0,-1 1 395 0 0,1-1-34 0 0,-1 0-35 0 0,1 0-35 0 0,-1 1-36 0 0,1-1-37 0 0,0 0-1818 0 0,-1 0-1401 0 0</inkml:trace>
  <inkml:trace contextRef="#ctx1" brushRef="#br2">2514 4955,'40'-2,"-36"2</inkml:trace>
  <inkml:trace contextRef="#ctx0" brushRef="#br0" timeOffset="91478.958">2595 5497 12152 0 0,'0'0'273'0'0,"0"0"40"0"0,0 0-49 0 0,0-1-76 0 0,0 0-63 0 0,0 0-51 0 0,-1-1-34 0 0,0-4-38 0 0,1 4 36 0 0,-1-3-3 0 0,0 0 68 0 0,1 0 59 0 0,0 0 53 0 0,0-1 103 0 0,1 0 52 0 0,0-1 126 0 0,3-4 308 0 0,0 0 8 0 0,-1 5-303 0 0,-1 0-124 0 0,1 0-47 0 0,0 2-103 0 0,-1-1-49 0 0,1 1-58 0 0,-1 0-63 0 0,2-3 244 0 0,2 0-39 0 0,6-5 165 0 0,-2 3-187 0 0,0 0-54 0 0,13-7 83 0 0,-3 0-79 0 0,-10 10-54 0 0,0-1 1 0 0,0 1-1 0 0,0 0 0 0 0,1 1 1 0 0,5-2-145 0 0,-10 5 80 0 0,0 0 1 0 0,0 0 0 0 0,0 1-1 0 0,0 0 1 0 0,0 0 0 0 0,0 0-1 0 0,1 1-80 0 0,-6 0 19 0 0,0 0 0 0 0,0 0 0 0 0,0 0-1 0 0,0 0 1 0 0,0 1 0 0 0,1-1-1 0 0,-1 0 1 0 0,0 1 0 0 0,0-1 0 0 0,0 1-1 0 0,0-1 1 0 0,0 1 0 0 0,0-1 0 0 0,0 1-1 0 0,0 0 1 0 0,0-1 0 0 0,-1 1-1 0 0,2 0-18 0 0,-1 1 26 0 0,0 0 0 0 0,0-1 0 0 0,0 1 0 0 0,0 0 0 0 0,0 0 0 0 0,0 0-1 0 0,0-1 1 0 0,0 1 0 0 0,-1 0 0 0 0,1 1-26 0 0,2 21 189 0 0,-3-3-62 0 0,-7 13-4 0 0,-5 0-43 0 0,-21 30-17 0 0,32-62-62 0 0,-16 25 52 0 0,8-16-50 0 0,0-1 0 0 0,-1 0-1 0 0,0-1 1 0 0,-1 1-3 0 0,2 0 45 0 0,-4 5-39 0 0,1 0 3 0 0,4-7 38 0 0,0 3-3 0 0,8-9-47 0 0,5-5-80 0 0,19-14-118 0 0,-2-1 56 0 0,-6 5 56 0 0,0-1 0 0 0,-2 0 0 0 0,4-6 89 0 0,98-131-316 0 0,-74 93 131 0 0,2 1-81 0 0,-29 38 152 0 0,9-8 48 0 0,2-2 39 0 0,-10 9-22 0 0,-12 17 49 0 0,-3 2 0 0 0,0 1 0 0 0,0-1 0 0 0,0 0 0 0 0,-1 1 0 0 0,1-1 0 0 0,0 0 0 0 0,-1 1 0 0 0,1-1 0 0 0,-1 0 0 0 0,1 0 0 0 0,0 0 0 0 0,-1 1 0 0 0,0-1 0 0 0,1 0 0 0 0,-1 0 0 0 0,1 0 0 0 0,-1-5 12 0 0,0 5 54 0 0,0 1 34 0 0,0 0 10 0 0,0 0-4 0 0,-2 4 12 0 0,-5 9-30 0 0,-14 20 0 0 0,0 1 0 0 0,-2 9-88 0 0,1 7 16 0 0,17-40-16 0 0,1 1 0 0 0,0 0 0 0 0,1 0 0 0 0,0 0 0 0 0,1 0 0 0 0,0 1 0 0 0,1-1 0 0 0,0 8 0 0 0,1-16 0 0 0,0-1 0 0 0,0 1 0 0 0,0 0 0 0 0,1 0 0 0 0,-1 0 0 0 0,1 0-1 0 0,0 1 1 0 0,7 5 8 0 0,-6-7-1 0 0,0 0 5 0 0,0 0 1 0 0,0-1-1 0 0,0 1 1 0 0,0-1 0 0 0,1 0-1 0 0,-1 0 1 0 0,1 0-1 0 0,-1 0 1 0 0,0 0-1 0 0,1 0 1 0 0,-1 0 0 0 0,1-1-13 0 0,2 1 16 0 0,0-1 1 0 0,0 0 0 0 0,-1 0 0 0 0,1 0 0 0 0,0 0 0 0 0,3-1-17 0 0,30-9 45 0 0,-1-3-64 0 0,-14 4-42 0 0,-14 6-43 0 0,0 0 54 0 0,19-10 38 0 0,-16 8-34 0 0,-5 1-24 0 0,0 0-44 0 0,0 0-71 0 0,1 0-75 0 0,-1 0-90 0 0,0 0-102 0 0,8-7-844 0 0,-3-2 125 0 0,-8 8 793 0 0,11-11-1093 0 0</inkml:trace>
  <inkml:trace contextRef="#ctx0" brushRef="#br0" timeOffset="92312.821">2601 5022 10720 0 0,'0'0'314'0'0,"0"0"-6"0"0,0 0-592 0 0,0 0 39 0 0,0 0 38 0 0,0 0 37 0 0,0 0 36 0 0,-1 0 33 0 0,1-1-3 0 0,-1 1 121 0 0,1 0 109 0 0,-1 0 99 0 0,0 0 88 0 0,0-1 69 0 0,1 1 65 0 0,-1 0 54 0 0,0-1 43 0 0,-1 1 218 0 0,-1-1 1487 0 0,1 0-1323 0 0,1 1-164 0 0,0 0-90 0 0,1 0-374 0 0,-1 0-33 0 0,1 0-39 0 0,0 0-42 0 0,-1 0-45 0 0,1 0-49 0 0,0 0-53 0 0,0 0-57 0 0,-2 2 284 0 0,1-2-70 0 0,1-2-55 0 0,1-2-45 0 0,0-1-23 0 0,3-5 28 0 0,-3 6-61 0 0,0 1-22 0 0,0 1 32 0 0,1 0 34 0 0,1 0 52 0 0,-2 1-70 0 0,1 2-8 0 0,7 4-46 0 0,-4 3 5 0 0,2 3 54 0 0,-3-1 5 0 0,-4-8-54 0 0,0 0 1 0 0,0 0-1 0 0,0-1 1 0 0,-1 1 0 0 0,1 0-1 0 0,0 0 1 0 0,-1 0-1 0 0,1-1 1 0 0,-1 1-1 0 0,1 0 1 0 0,-1-1 0 0 0,0 1-1 0 0,0 0 1 0 0,0-1-1 0 0,0 1 1 0 0,0-1-1 0 0,0 1 1 0 0,0-1 0 0 0,0 0-1 0 0,-1 1 1 0 0,1-1-1 0 0,-1 1-20 0 0,0-1 26 0 0,0 1 1 0 0,-1 0-1 0 0,1-1 0 0 0,0 1 0 0 0,-1-1 0 0 0,1 0 0 0 0,-1 0 0 0 0,1 0 1 0 0,-1 0-1 0 0,1 0 0 0 0,-1 0 0 0 0,0-1 0 0 0,1 1 0 0 0,-2-1-26 0 0,-10-2 179 0 0,3-2-37 0 0,3-3-34 0 0,4-2-34 0 0,3 7-68 0 0,1-1 0 0 0,0 1 0 0 0,0 0 0 0 0,-1 0 0 0 0,1 0-1 0 0,0 0 1 0 0,1-1 0 0 0,-1 1 0 0 0,0-1-6 0 0,8-21-69 0 0,-5 19 68 0 0,-1 1-1 0 0,1 0 1 0 0,-1-1 0 0 0,1 2-1 0 0,0-1 1 0 0,1-1 1 0 0,-1 2-5 0 0,0 0 0 0 0,0 1 1 0 0,1-1-1 0 0,-1 0 0 0 0,1 1 0 0 0,-1 0 0 0 0,1-1 1 0 0,0 2-1 0 0,0-1 0 0 0,0 0 0 0 0,0 1 1 0 0,0 0-1 0 0,0-1 0 0 0,0 2 0 0 0,0-1 0 0 0,1 0 1 0 0,2 1 4 0 0,2 0-43 0 0,-2 3 32 0 0,4 2 11 0 0,-2 3 0 0 0,-8-7 18 0 0,0 1-1 0 0,0-1 1 0 0,0 0-1 0 0,-1 0 1 0 0,1 1-1 0 0,0-1 1 0 0,-1 1-1 0 0,1-1 1 0 0,-1 1-1 0 0,1-1 1 0 0,-1 1-1 0 0,1-1 1 0 0,-1 1-1 0 0,0 0 1 0 0,0-1 0 0 0,0 1-1 0 0,0-1 1 0 0,0 1-1 0 0,0-1 1 0 0,-1 1-1 0 0,1 0 1 0 0,0-1-18 0 0,-1 2 23 0 0,-1-1 1 0 0,1 0-1 0 0,0 1 1 0 0,0-1-1 0 0,-1 0 1 0 0,1 0-1 0 0,-1 0 1 0 0,0 0 0 0 0,0 0-1 0 0,0-1 1 0 0,0 1-1 0 0,0 0 1 0 0,0-1-24 0 0,-4 3 44 0 0,1-1 1 0 0,-1 1-1 0 0,0-1 1 0 0,0-1 0 0 0,-2 1-45 0 0,2 0 33 0 0,0-1 1 0 0,-1-1 0 0 0,1 1 0 0 0,-4-1-34 0 0,3 0 15 0 0,0-1 0 0 0,0 0 0 0 0,0-1 0 0 0,-1 1 0 0 0,-2-2-15 0 0,-10-4-40 0 0,7-2-97 0 0,8 3 20 0 0,2-1-37 0 0,1-1-44 0 0,2-1-48 0 0,2-1-52 0 0,3-1-58 0 0,-3 8-12 0 0,-1-1 49 0 0,8-8-958 0 0,-7 8 797 0 0,0 1 198 0 0,-1 1-36 0 0,1-1-83 0 0,-1 1-60 0 0,1-1-65 0 0,0 1-74 0 0,0-1-82 0 0,-1 1-88 0 0,1-1-98 0 0,0 1-104 0 0,3-3-1249 0 0,2-1-1236 0 0</inkml:trace>
  <inkml:trace contextRef="#ctx0" brushRef="#br0" timeOffset="92897.015">2851 4819 11728 0 0,'0'0'342'0'0,"0"0"-118"0"0,0 0-102 0 0,0 0 102 0 0,0 0-49 0 0,0 0 188 0 0,0 0 341 0 0,0 0-358 0 0,0 0-76 0 0,0 0-65 0 0,0 0-57 0 0,1 0 15 0 0,2 0-17 0 0,-2-1-77 0 0,0 1 43 0 0,2-1 476 0 0,1 0-59 0 0,0 0-54 0 0,0 1-51 0 0,1-1-47 0 0,-1 1-43 0 0,1 0-39 0 0,-1 0-34 0 0,3 1 94 0 0,0 0-62 0 0,0 2 0 0 0,1 5 85 0 0,-7-7-243 0 0,6 1 72 0 0,-6-1-187 0 0,-1-1 0 0 0,0 1 0 0 0,0-1 0 0 0,0 1 0 0 0,0-1 0 0 0,0 1-1 0 0,1-1 1 0 0,-1 1 0 0 0,0-1 0 0 0,0 1 0 0 0,0-1 0 0 0,0 1 0 0 0,0-1 0 0 0,-1 1 0 0 0,1-1 0 0 0,0 1 0 0 0,0-1 0 0 0,0 1 0 0 0,0-1-1 0 0,0 1 1 0 0,-1-1-20 0 0,-3 8 237 0 0,1-3-113 0 0,0-2-54 0 0,1-1-37 0 0,-9 5 132 0 0,0-2-87 0 0,-2-2-59 0 0,9-3-24 0 0,1 0 1 0 0,0 0 0 0 0,0 0 0 0 0,0 0-1 0 0,-1-1 1 0 0,1 1 0 0 0,0-1 0 0 0,0 0 0 0 0,0 0 4 0 0,-9-4 27 0 0,9 3 23 0 0,0-2-46 0 0,0 1-5 0 0,3 3 3 0 0,-1 0-1 0 0,1-1 0 0 0,0 1 1 0 0,-1 0-1 0 0,1 0 0 0 0,0 0 0 0 0,0-1 1 0 0,-1 1-1 0 0,1 0 0 0 0,0 0 1 0 0,0-1-1 0 0,-1 1 0 0 0,1 0 1 0 0,0-1-1 0 0,0 1 0 0 0,0 0 0 0 0,0-1 1 0 0,-1 1-1 0 0,1 0 0 0 0,0-1 1 0 0,0 1-1 0 0,0 0 0 0 0,0-1 1 0 0,0 1-1 0 0,0 0 0 0 0,0-1 0 0 0,0 1 1 0 0,0 0-1 0 0,0-1 0 0 0,0 1 1 0 0,0-1-1 0 0,0 1 0 0 0,1 0 1 0 0,-1-1-1 0 0,0 1 0 0 0,0 0 0 0 0,0 0 1 0 0,0-1-1 0 0,1 1 0 0 0,-1 0 1 0 0,0-1-2 0 0,1-1 14 0 0,0-1 0 0 0,1 1 0 0 0,-1-1 0 0 0,1 1 0 0 0,-1-1 0 0 0,1 1 0 0 0,0 0 0 0 0,0 0-1 0 0,0 0 1 0 0,0 0 0 0 0,0 0 0 0 0,0 1 0 0 0,0-1 0 0 0,1 1 0 0 0,-1-1 0 0 0,0 1 0 0 0,1 0 0 0 0,0 0 0 0 0,-1 0 0 0 0,1 0 0 0 0,0 0 0 0 0,-1 1 0 0 0,1-1 0 0 0,2 0-14 0 0,-2 1 5 0 0,-1 1 0 0 0,1-1 0 0 0,-1 0 0 0 0,0 1 0 0 0,1-1 0 0 0,-1 1 0 0 0,0 0 0 0 0,1-1 0 0 0,-1 1-1 0 0,0 0 1 0 0,0 0 0 0 0,1 2-5 0 0,1-1 20 0 0,4 3-14 0 0,7 8-62 0 0,-11-7 68 0 0,-1 0 46 0 0,-1 2 62 0 0,-2 2 80 0 0,-1-2 16 0 0,-2 0-52 0 0,-1-1-46 0 0,-1-1-36 0 0,-8 4 0 0 0,11-9-74 0 0,0 1 0 0 0,0-1 0 0 0,0-1 0 0 0,0 1 0 0 0,0 0-1 0 0,0 0 1 0 0,0-1 0 0 0,0 1 0 0 0,-1-1 0 0 0,1 0 0 0 0,0 1 0 0 0,0-1-1 0 0,-1 0 1 0 0,0-1-8 0 0,1 1 11 0 0,1 0 0 0 0,-1 0-1 0 0,1 0 1 0 0,-1 0 0 0 0,1-1 0 0 0,-1 1-1 0 0,1-1 1 0 0,-1 1 0 0 0,1-1-1 0 0,0 1 1 0 0,-1-1 0 0 0,1 0 0 0 0,0 0-1 0 0,0 1 1 0 0,-1-1 0 0 0,1 0-1 0 0,0 0 1 0 0,0-1 0 0 0,0 1 0 0 0,0 0-1 0 0,0 0 1 0 0,0 0 0 0 0,0-1-1 0 0,1 1 1 0 0,-1 0 0 0 0,0-1 0 0 0,1 1-1 0 0,-1-1-10 0 0,1 0 3 0 0,-1 0 0 0 0,1 0 0 0 0,-1 0 0 0 0,1 0 0 0 0,0 0 0 0 0,0 0 0 0 0,0 0-1 0 0,0 0 1 0 0,0 0 0 0 0,1 0 0 0 0,-1 0 0 0 0,0 0 0 0 0,1 0 0 0 0,0 0 0 0 0,-1 0 0 0 0,1 0-1 0 0,0 0 1 0 0,0 0-3 0 0,1-1 2 0 0,-1 1 1 0 0,0 0-1 0 0,1-1 0 0 0,0 1 0 0 0,-1 0 0 0 0,1 0 0 0 0,0 0 1 0 0,0 0-1 0 0,0 1 0 0 0,0-1 0 0 0,0 0 0 0 0,0 1 0 0 0,2-1-2 0 0,-3 2 0 0 0,-1-1 0 0 0,1 1 0 0 0,0 0-1 0 0,0-1 1 0 0,0 1 0 0 0,-1 0 0 0 0,1 0 0 0 0,0 0-1 0 0,0 0 1 0 0,0 0 0 0 0,0 0 0 0 0,-1 0-1 0 0,1 0 1 0 0,0 0 0 0 0,0 0 0 0 0,0 0 0 0 0,0 0-1 0 0,-1 1 1 0 0,1-1 0 0 0,0 0 0 0 0,0 1 0 0 0,1 0-10 0 0,-1-1-175 0 0,1 1 58 0 0,-1 0 51 0 0,0 0 43 0 0,1 0 37 0 0,-1 1 33 0 0,6 7 262 0 0,-6-6-281 0 0,1 0-88 0 0,-1 0-96 0 0,0 0-119 0 0,-1-2 91 0 0,1 1-38 0 0,-1 0-171 0 0,1 0-91 0 0,-1 0-101 0 0,1-1-107 0 0,-1 1-116 0 0,0 0-124 0 0,0-1 422 0 0,0 0-35 0 0,0 0-34 0 0,0-1-36 0 0,0 3-687 0 0,0-1-35 0 0,-2 4-2817 0 0,2-6 4039 0 0</inkml:trace>
  <inkml:trace contextRef="#ctx0" brushRef="#br0" timeOffset="97389.139">3640 5209 6800 0 0,'0'0'200'0'0,"0"0"-24"0"0,0 0-42 0 0,0 0-39 0 0,-1 0-34 0 0,1 0-23 0 0,0 0-61 0 0,-3 0-221 0 0,2 0 193 0 0,1 0 66 0 0,-1 0 38 0 0,1 0 46 0 0,-1 0 53 0 0,1 0 36 0 0,-1 0 55 0 0,1 1 59 0 0,-1-1 67 0 0,1 0 70 0 0,-1 0 78 0 0,1 0 81 0 0,0 0 89 0 0,-13 4 2243 0 0,9-2-2031 0 0,0 0-96 0 0,2-1-462 0 0,0 0-34 0 0,0 0-39 0 0,0 0-42 0 0,0-1-47 0 0,0 1-50 0 0,0 0-55 0 0,0 0-57 0 0,1-1 249 0 0,1 0-2 0 0,0 1-16 0 0,-1 4 486 0 0,3-3-556 0 0,9 5 293 0 0,2-2-105 0 0,2-1-82 0 0,0-2-59 0 0,28 1 285 0 0,-27-3-255 0 0,24-2-17 0 0,-2-1-59 0 0,-6 1-8 0 0,-16 0-111 0 0,-1 1-51 0 0,15 0 42 0 0,-17 0-44 0 0,1 1 0 0 0,-1 0 0 0 0,2 1-7 0 0,-3 1 0 0 0,0-1 0 0 0,0-1 0 0 0,0 0 0 0 0,0 0 0 0 0,9-3 0 0 0,-20 3-31 0 0,1 0 8 0 0,0-1 66 0 0,4 1 275 0 0,-3 1-233 0 0,-2 0 7 0 0,-2-2-118 0 0,-21-3 158 0 0,-13 3-73 0 0,-7-1-12 0 0,19 0-47 0 0,0 1 0 0 0,-1 1 0 0 0,1 1 0 0 0,-10 2 0 0 0,-14 0 0 0 0,-13 1 87 0 0,37-2-29 0 0,1 0 43 0 0,0-1 60 0 0,-1-1 80 0 0,22 0-151 0 0,0 1-11 0 0,-1-2-64 0 0,2 0-8 0 0,4 0 82 0 0,45-5-89 0 0,-21 3 0 0 0,25-3 44 0 0,26-1-68 0 0,-12 0 8 0 0,-22 2 52 0 0,-9 1-55 0 0,0-1 103 0 0,-1 3-1 0 0,28 1-83 0 0,-62 1 60 0 0,-1 0 11 0 0,-1 0-8 0 0,-7 0-61 0 0,0-1-139 0 0,-11 1-2 0 0,13-1 2 0 0,1 1-15 0 0,1 0-67 0 0,-1 0-77 0 0,1 0-93 0 0,-1 0-105 0 0,0-1-119 0 0,3 1 258 0 0,-1 0-35 0 0,1 0-35 0 0,-1 0-39 0 0,-1 0-1003 0 0,-2-3-48 0 0</inkml:trace>
  <inkml:trace contextRef="#ctx0" brushRef="#br0" timeOffset="98010.431">3745 5049 11544 0 0,'0'0'264'0'0,"0"-1"33"0"0,1 0-102 0 0,-1-2-38 0 0,2-1-8 0 0,-2 3-54 0 0,2-4-30 0 0,0-2 16 0 0,-2 6-7 0 0,1-1 19 0 0,-1 1 44 0 0,0 0 52 0 0,1 0 61 0 0,-1 0 628 0 0,0 1-357 0 0,0-1-123 0 0,1 1-104 0 0,-1 0-90 0 0,0-1-60 0 0,1 0-67 0 0,1-1-10 0 0,-1 1 20 0 0,-1 1 21 0 0,0-1 59 0 0,1 1 8 0 0,-1 0 49 0 0,0 0 55 0 0,0 0 59 0 0,1 0 67 0 0,-1 0 73 0 0,0 0 78 0 0,0 0 85 0 0,0 12-265 0 0,0 1-9 0 0,0 1-64 0 0,-3 28 459 0 0,1-21-580 0 0,2 1 58 0 0,2 43 625 0 0,0-33-482 0 0,-1-16-229 0 0,-1-1-34 0 0,0 0-359 0 0,1-1 56 0 0,0 0 50 0 0,0 0 44 0 0,0 3 34 0 0,1 0 46 0 0,2 9 64 0 0,-1-2 51 0 0,-2-19-84 0 0,-1 0 33 0 0,0-4 14 0 0,0-1 2 0 0,0 0 14 0 0,0 0-9 0 0,0 0 23 0 0,0 0 11 0 0,0 0-16 0 0,0 0-40 0 0,0-7 14 0 0,0-31 91 0 0,-1-1-66 0 0,0-18-44 0 0,1 12-54 0 0,6-45 5 0 0,9-53 0 0 0,-9 108 0 0 0,-3 60-64 0 0,2 9-34 0 0,-4-6 91 0 0,-1 0 1 0 0,-3 13 6 0 0,0-2-1 0 0,1-9 22 0 0,-3 15 105 0 0,-2 9 48 0 0,6-18-131 0 0,-1 5-132 0 0,0-11-7 0 0,2-10-21 0 0,1-4-31 0 0,2 0-59 0 0,-3-16 21 0 0,0 0 48 0 0,0 1 45 0 0,0-1 40 0 0,0 0 42 0 0,0 1 89 0 0,0-1 80 0 0,1 1 287 0 0,-1-1-333 0 0,0 0-65 0 0,0 0-46 0 0,0 0-55 0 0,0 1-66 0 0,1-1-103 0 0,-1 0-108 0 0,0 0-121 0 0,0 1 176 0 0,0-1-36 0 0,0 0-37 0 0,1 0-39 0 0,-1 0-40 0 0,0 1-44 0 0,0-1-43 0 0,0 0-47 0 0,1 0-48 0 0,-1 0-49 0 0,0 1 209 0 0,0-1-53 0 0,1 0-46 0 0,-1 1-42 0 0,1-1-164 0 0,-1 1-43 0 0,1-1-202 0 0,0 2-555 0 0,-1-2 1049 0 0</inkml:trace>
  <inkml:trace contextRef="#ctx0" brushRef="#br0" timeOffset="104278.539">7277 4208 13272 0 0,'0'-9'298'0'0,"0"7"46"0"0,0 2-171 0 0,0 0-38 0 0,0 0 41 0 0,0-1-97 0 0,0-2-25 0 0,0 2 20 0 0,-1-3 55 0 0,0 3-50 0 0,1 0 89 0 0,0 1 180 0 0,0 0 325 0 0,0 0 30 0 0,0 0-21 0 0,0 0-116 0 0,0 0-57 0 0,0 0-12 0 0,0 0-289 0 0,0 0-48 0 0,0 0-43 0 0,0 1-35 0 0,0-1-3 0 0,0 3-59 0 0,1-1 60 0 0,6 13 227 0 0,0 1-43 0 0,1-1-39 0 0,1 0-35 0 0,9 15 102 0 0,1-1-91 0 0,28 48 125 0 0,-19-23-201 0 0,-4 1-41 0 0,-5 1-38 0 0,-5 3-36 0 0,-3 3 129 0 0,-1 34-139 0 0,-8-62 63 0 0,-2-1 0 0 0,-1 1 0 0 0,-3 7-63 0 0,-2-7 0 0 0,6-31 36 0 0,0-1-36 0 0,-1 1-92 0 0,-1 0-143 0 0,-1-1-267 0 0,1-2-22 0 0,0-1 249 0 0,1 0 135 0 0,0 0 112 0 0,1-1-81 0 0,-1 0-39 0 0,0-2-240 0 0,1 0-73 0 0,-1-6-678 0 0,1 7 838 0 0,-1 0 50 0 0,1-11-1055 0 0</inkml:trace>
  <inkml:trace contextRef="#ctx0" brushRef="#br0" timeOffset="104718.117">7449 4264 12600 0 0,'-1'-1'226'0'0,"1"0"-50"0"0,-1 0-43 0 0,0 0-41 0 0,-1-1-8 0 0,-1 0-104 0 0,1-1-55 0 0,-4-2-161 0 0,3 1 160 0 0,1 2 105 0 0,0 0 100 0 0,1 1 76 0 0,0-1 104 0 0,0 1 121 0 0,1 1-165 0 0,0-1 36 0 0,0 1 38 0 0,0 0 41 0 0,0-1 41 0 0,0 1 45 0 0,1 0 45 0 0,-1 0 48 0 0,1 1 51 0 0,-1-1 51 0 0,28 10-359 0 0,28 12 166 0 0,-41-15-267 0 0,1 1-44 0 0,16 9 50 0 0,-2 0-101 0 0,39 26 33 0 0,-49-28-57 0 0,-1 0 48 0 0,-7-5-86 0 0,-1 0-1 0 0,0 1 0 0 0,0 0 0 0 0,-1 1 0 0 0,0 0 0 0 0,-1 1 1 0 0,-1 0-1 0 0,7 13-43 0 0,-11-16 35 0 0,1 0 0 0 0,-2 0 1 0 0,0 0-1 0 0,0 1 0 0 0,-1-1 0 0 0,0 1-35 0 0,-1-1 46 0 0,0-1 1 0 0,0 1-1 0 0,-2 0 0 0 0,1 0 0 0 0,-1-1 0 0 0,-2 11-46 0 0,1-11 7 0 0,-1 0 1 0 0,0 0 0 0 0,0 0 0 0 0,-1 2-8 0 0,0-3 37 0 0,-1 0 1 0 0,0 0 0 0 0,-5 8-38 0 0,3-8 60 0 0,0 0 0 0 0,0 0-1 0 0,-3 2-59 0 0,-27 18 226 0 0,17-15-43 0 0,-1-2-1 0 0,0-1 1 0 0,-1 0-1 0 0,-15 4-182 0 0,-18 3 286 0 0,36-11-104 0 0,0-2 0 0 0,-10 1-182 0 0,-18-1 214 0 0,8-6-74 0 0,1-5-51 0 0,36 7-81 0 0,0-1 1 0 0,1 0-1 0 0,-1 1 0 0 0,0-1 1 0 0,0 0-1 0 0,0 0 1 0 0,1 0-1 0 0,-1 0 1 0 0,1 0-1 0 0,-1 0 1 0 0,1 0-1 0 0,-1-1 0 0 0,1 1 1 0 0,-1-1-9 0 0,-2-5-13 0 0,2-1-76 0 0,1 3-19 0 0,2-1-50 0 0,0 1-55 0 0,0 0-65 0 0,2-1-71 0 0,0 1-79 0 0,1 0-86 0 0,0 0-93 0 0,5-3-944 0 0,0 0-65 0 0</inkml:trace>
  <inkml:trace contextRef="#ctx0" brushRef="#br0" timeOffset="106858.127">8113 4742 10136 0 0,'0'0'230'0'0,"0"0"30"0"0,2-11 218 0 0,-2 8-414 0 0,0 1-40 0 0,0-2 38 0 0,1 1 115 0 0,-1-1 97 0 0,1 1 81 0 0,0-1 19 0 0,0 1 40 0 0,5-12 1678 0 0,-4 10-1546 0 0,-1 1-87 0 0,0 2-273 0 0,0-1-33 0 0,0 1-39 0 0,-1 0-41 0 0,2-2 320 0 0,0 0-47 0 0,1 1-40 0 0,0-1-36 0 0,2-1 12 0 0,0 0-37 0 0,1 0 11 0 0,3-2 80 0 0,1-1 54 0 0,9-5 155 0 0,4 2-115 0 0,0 2-100 0 0,-2 3-91 0 0,-13 4-154 0 0,3 3-48 0 0,-6-1-24 0 0,4 0 61 0 0,-4 2-39 0 0,-1 1-20 0 0,-3-1 1 0 0,1 0-14 0 0,0 0 0 0 0,0-1 0 0 0,0 1 0 0 0,0 0-1 0 0,-1 0 1 0 0,1 1 0 0 0,-1-1 0 0 0,1 0 0 0 0,-1 0 0 0 0,0 1 0 0 0,0-1 0 0 0,0 1-1 0 0,1 0-1 0 0,-1 1 13 0 0,0 1 0 0 0,0-1 0 0 0,-1 1 0 0 0,1-1 0 0 0,-1 0 0 0 0,0 1 0 0 0,0 3-13 0 0,-1 1 31 0 0,-1 0 0 0 0,0-1 0 0 0,0 1 1 0 0,0 0-1 0 0,-1-1 0 0 0,0 0 0 0 0,-4 7-31 0 0,-18 25 171 0 0,18-30-139 0 0,-1 0 0 0 0,-1-1 0 0 0,1 0 0 0 0,-8 6-32 0 0,-2-2 45 0 0,0 0 0 0 0,0-1 0 0 0,-5 1-45 0 0,-32 13 57 0 0,40-21-32 0 0,2-6 60 0 0,13 1-78 0 0,-1-1-1 0 0,1 1 1 0 0,-1-1-1 0 0,1 1 1 0 0,-1 0 0 0 0,1-1-1 0 0,-1 1 1 0 0,1-1 0 0 0,-1 1-1 0 0,1-1 1 0 0,-1 1-1 0 0,1-1 1 0 0,0 1 0 0 0,-1-1-1 0 0,1 0 1 0 0,0 1-1 0 0,0-1 1 0 0,0 0 0 0 0,-1 1-1 0 0,1-1 1 0 0,0 1-1 0 0,0-1 1 0 0,0 0 0 0 0,0 1-1 0 0,0-1 1 0 0,0 0 0 0 0,0 1-1 0 0,0-1 1 0 0,0 0-1 0 0,0 1 1 0 0,1-1 0 0 0,-1 0-1 0 0,0 1 1 0 0,0-1-1 0 0,1 1 1 0 0,-1-1 0 0 0,1 0-7 0 0,1-5 29 0 0,0 0 1 0 0,1 0 0 0 0,0 1 0 0 0,2-4-30 0 0,16-19 40 0 0,-3 9-63 0 0,17-12 23 0 0,-4 2 10 0 0,5-3-62 0 0,59-37 21 0 0,-65 48-11 0 0,3-3 28 0 0,-1 0 20 0 0,10-3-6 0 0,-29 19-22 0 0,0 2-1 0 0,0 0 1 0 0,2 0 22 0 0,-15 5 0 0 0,0 1 0 0 0,0 0 0 0 0,1 0-1 0 0,-1 0 1 0 0,0 0 0 0 0,0 0 0 0 0,0 0 0 0 0,1 0-1 0 0,-1 0 1 0 0,0 0 0 0 0,0 0 0 0 0,1 0-1 0 0,-1 0 1 0 0,0 0 0 0 0,0 0 0 0 0,0 0 0 0 0,1 0-1 0 0,-1 0 1 0 0,0 0 0 0 0,0 0 0 0 0,1 0-1 0 0,-1 0 1 0 0,0 0 0 0 0,0 0 0 0 0,0 0-1 0 0,1 1 1 0 0,-1-1 0 0 0,0 0 0 0 0,0 0 0 0 0,0 0-1 0 0,0 0 1 0 0,1 0 0 0 0,-1 1 0 0 0,0-1-1 0 0,0 0 1 0 0,0 0 0 0 0,0 0 0 0 0,0 1 0 0 0,0-1-1 0 0,0 0 1 0 0,1 0 0 0 0,-1 0 0 0 0,0 1-1 0 0,0-1 1 0 0,0 0 0 0 0,0 1 0 0 0,0 6-43 0 0,-5 8 41 0 0,-1 1-1 0 0,0-1 1 0 0,-1 0-1 0 0,0 0 1 0 0,-1-1-1 0 0,-1 0 1 0 0,-5 5 2 0 0,-13 24 16 0 0,5 0 38 0 0,15-27-54 0 0,-4 9 14 0 0,10-17 52 0 0,1-2 17 0 0,1-3 12 0 0,2 0-33 0 0,13 9 77 0 0,-14-12-116 0 0,1 1 0 0 0,-1-1 1 0 0,1 1-1 0 0,-1-1 0 0 0,1 0 0 0 0,-1 0 1 0 0,1 0-1 0 0,-1 0 0 0 0,1 0 0 0 0,-1 0 1 0 0,1-1-24 0 0,20-3 115 0 0,-12 2-89 0 0,1-1-26 0 0,15-4 55 0 0,-19 4-70 0 0,0 1-36 0 0,1-2-61 0 0,0 1-74 0 0,-1 0-91 0 0,1-1-106 0 0,-3 2 30 0 0,1-1-69 0 0,-1 1-76 0 0,0-1-82 0 0,12-4-790 0 0</inkml:trace>
  <inkml:trace contextRef="#ctx0" brushRef="#br0" timeOffset="107205.415">8981 4494 14912 0 0,'0'0'340'0'0,"0"0"50"0"0,0 0-90 0 0,1-1-82 0 0,-1 1-68 0 0,2 0-57 0 0,-1 0-35 0 0,4-1-27 0 0,-2 1 15 0 0,5-1-99 0 0,-4 0 70 0 0,1 1 34 0 0,3-1 119 0 0,0 0 114 0 0,-5 1-94 0 0,1-1 32 0 0,0 0 36 0 0,0 1 35 0 0,9-3 494 0 0,1 0-115 0 0,0 1-103 0 0,0 0-92 0 0,0 0-81 0 0,1 1-69 0 0,-1-1-59 0 0,0 1-47 0 0,8-1 51 0 0,10-1 64 0 0,3-2-70 0 0,0 1-85 0 0,7 0-49 0 0,21 0-31 0 0,-60 3-265 0 0,0 1 56 0 0,0 0 49 0 0,0 0 43 0 0,1 0 43 0 0,-1-1 41 0 0,8 0 260 0 0,-5 1-136 0 0,-2-1-110 0 0,0 1-59 0 0,-1 0-55 0 0,0 0-44 0 0,0-1-53 0 0,0 1-59 0 0,0 0-68 0 0,0 0-12 0 0,-1 0-56 0 0,1 0-59 0 0,-1 0-64 0 0,1 0-66 0 0,-1 0-72 0 0,1-1-74 0 0,-1 1-80 0 0,-2 0 248 0 0,0 0-63 0 0,0 0-56 0 0,0 0-49 0 0,0 0-188 0 0,0 0-47 0 0,0 0-227 0 0,0 0-612 0 0</inkml:trace>
  <inkml:trace contextRef="#ctx0" brushRef="#br0" timeOffset="107449.684">8761 4635 14976 0 0,'2'0'340'0'0,"11"3"0"0"0,-1-1-53 0 0,3-1 85 0 0,-1-1 0 0 0,1 0 0 0 0,5-1-372 0 0,0-1 434 0 0,-10 1-172 0 0,0-1 37 0 0,4 1 213 0 0,0-1 109 0 0,-7 2-264 0 0,0-1 34 0 0,0 1 36 0 0,-1-1 38 0 0,16 0 188 0 0,1 0-60 0 0,-1 0-55 0 0,0 0-53 0 0,-1-1-62 0 0,0 1-42 0 0,0 0-39 0 0,0 0-37 0 0,22 0 210 0 0,0 0-106 0 0,-7 4-225 0 0,-21 0-154 0 0,1 1-89 0 0,-8-2-21 0 0,1 1-43 0 0,-8-3-93 0 0,-1 0 98 0 0,1 0 77 0 0,1 0 56 0 0,2 1 169 0 0,-2 0-183 0 0,-1-1-56 0 0,1 0-54 0 0,-1 1-63 0 0,0-1-76 0 0,-1 0-23 0 0,1 1-66 0 0,0-1-72 0 0,-1 0-78 0 0,1 1-85 0 0,-1-1-91 0 0,0 1-96 0 0,0-1-104 0 0,0 0 326 0 0,0 0-67 0 0,0 0-60 0 0,0 0-53 0 0,0 0-202 0 0,0 0-51 0 0,0 0-245 0 0,0 0-662 0 0</inkml:trace>
  <inkml:trace contextRef="#ctx0" brushRef="#br0" timeOffset="109610.758">9888 4243 11720 0 0,'0'0'264'0'0,"0"0"34"0"0,0 0-147 0 0,0 0-33 0 0,0-1 37 0 0,1 1-86 0 0,1-2-19 0 0,0 1 15 0 0,0-1 4 0 0,0-1-34 0 0,-2-6-9 0 0,0 7 60 0 0,-1-9 1103 0 0,-3 2-81 0 0,1 3-437 0 0,-1 2-72 0 0,-1 0-165 0 0,0 1-67 0 0,-1 1-77 0 0,0-1-84 0 0,-13 0 407 0 0,1 0-45 0 0,0 3-46 0 0,-1 1-47 0 0,1 1-48 0 0,0 2-49 0 0,-1 0-50 0 0,1 2-51 0 0,5-1-163 0 0,-1 0 0 0 0,1 1 0 0 0,1 1-114 0 0,-3 2 164 0 0,1 0 1 0 0,0 1-1 0 0,1 0 1 0 0,-2 3-165 0 0,10-8 24 0 0,0-1-1 0 0,1 1 1 0 0,-1 0-1 0 0,1 1 1 0 0,-4 4-24 0 0,7-7 2 0 0,-1 0 0 0 0,1-1 0 0 0,0 1 0 0 0,0 0 0 0 0,0 0 0 0 0,0 0 0 0 0,0 0 0 0 0,0 0-1 0 0,1 0 1 0 0,0 0 0 0 0,-1 0 0 0 0,1 0 0 0 0,1 0 0 0 0,-1 2-2 0 0,4 8 0 0 0,-2-10 0 0 0,-1 0-1 0 0,1 0 1 0 0,0-1-1 0 0,0 1 1 0 0,0-1-1 0 0,1 1 1 0 0,-1-1-1 0 0,1 0 1 0 0,-1 0 0 0 0,1 0-1 0 0,0 0 1 0 0,1 1 7 0 0,1-1-1 0 0,-1 0 1 0 0,1-1 0 0 0,-1 1 0 0 0,1-1-1 0 0,0 0 1 0 0,0 0 0 0 0,-1 0-1 0 0,1-1 1 0 0,0 0 0 0 0,1 1-7 0 0,6-2 19 0 0,0 0 1 0 0,1 0-1 0 0,-1-1 1 0 0,1-1-20 0 0,25-6 1 0 0,-28 6 22 0 0,-1-1 0 0 0,1 0 0 0 0,-1 0 0 0 0,5-3-23 0 0,20-16 28 0 0,-10 1-54 0 0,-4-2-69 0 0,-11 11 63 0 0,-1-1 1 0 0,0 0-1 0 0,5-12 32 0 0,-10 17-29 0 0,6-14-5 0 0,-7 17 36 0 0,-1 1 1 0 0,0-1-1 0 0,0 0 0 0 0,0 0 1 0 0,-1 0-1 0 0,1-2-2 0 0,-3 10 54 0 0,-2 3-25 0 0,1-1-5 0 0,-1 6-37 0 0,0 0-1 0 0,0 0 1 0 0,1 0 0 0 0,0 1 0 0 0,1-1 0 0 0,1 1 0 0 0,-1 2 13 0 0,-3 16 6 0 0,-9 44-10 0 0,1-1 110 0 0,0-2 64 0 0,-7 33 134 0 0,-9 44 176 0 0,24-116-386 0 0,-2 14-14 0 0,-2 16 56 0 0,-10 40 2 0 0,18-93-142 0 0,0 11 72 0 0,1-8-106 0 0,0-7-12 0 0,0-3-80 0 0,0-1-20 0 0,0 0-35 0 0,0 0-142 0 0,1-1-66 0 0,4-4 233 0 0,-1 0-95 0 0,1 1-82 0 0,-1-1-68 0 0,1 0-43 0 0,-1 0-38 0 0,9-13-1202 0 0,-8 10 999 0 0,0 0 62 0 0,-2 3 354 0 0,-1 1 34 0 0,11-25-1456 0 0</inkml:trace>
  <inkml:trace contextRef="#ctx0" brushRef="#br0" timeOffset="112612.337">11338 3209 11968 0 0,'0'0'175'0'0,"1"0"-42"0"0,-1-1 32 0 0,1 0-93 0 0,0-2 12 0 0,0 3-12 0 0,-1-1 52 0 0,0-1-89 0 0,0 0 42 0 0,0 1 81 0 0,0 1 188 0 0,0 0 327 0 0,0 0 30 0 0,0 0 16 0 0,0 0 34 0 0,0 0 13 0 0,0 0-420 0 0,-1 1-44 0 0,1-1-42 0 0,0 1-37 0 0,0 1 120 0 0,-1 0-116 0 0,1 1-103 0 0,-1-1-58 0 0,0 8-12 0 0,1-9-5 0 0,0-1 36 0 0,-3 19 257 0 0,-1-1-54 0 0,1-2-66 0 0,0 1-36 0 0,-1 17 93 0 0,3-26-235 0 0,0 6 135 0 0,1 0 1 0 0,1 14-180 0 0,0-10 107 0 0,-1 0 6 0 0,5 1-81 0 0,-4-16 24 0 0,1 0-269 0 0,-1-1 88 0 0,0 0 75 0 0,0 0 62 0 0,1 1 122 0 0,2 2 344 0 0,-3-4-394 0 0,0 0-84 0 0,-1-1-36 0 0,1 0-40 0 0,-1 1-47 0 0,1-1-53 0 0,-1 0-58 0 0,1 1-178 0 0,-1-1 160 0 0,1 0-35 0 0,-1 0-34 0 0,1 0-37 0 0,-1 0-38 0 0,1 0-41 0 0,-1 1-265 0 0,1-1-91 0 0,0 0-97 0 0,0 1-102 0 0,0-1-288 0 0,0 0-36 0 0,4 2-2525 0 0</inkml:trace>
  <inkml:trace contextRef="#ctx0" brushRef="#br0" timeOffset="112894.557">11296 2892 15408 0 0,'0'0'348'0'0,"0"0"49"0"0,0 0 21 0 0,0 0-170 0 0,0 0-118 0 0,0 0 103 0 0,0 0-57 0 0,0 0 185 0 0,0 0 333 0 0,0 0 36 0 0,0 0-309 0 0,0 0-202 0 0,1 0-45 0 0,0 1-91 0 0,2 0-62 0 0,5 1-60 0 0,-6-1 67 0 0,2 1-168 0 0,-1-1 104 0 0,0 1 68 0 0,4 2 105 0 0,-5-3-129 0 0,0 1-37 0 0,0 0-73 0 0,1 0-92 0 0,-1-1-53 0 0,-1 1-92 0 0,1 0-103 0 0,0-1-116 0 0,-1 0 231 0 0,0 0-33 0 0,0 0-35 0 0,0 0-36 0 0,0 0-39 0 0,0 0-39 0 0,0 0-42 0 0,0-1-42 0 0,-1 1 295 0 0,4 3-1997 0 0,1 2-1304 0 0,-4-6 3383 0 0</inkml:trace>
  <inkml:trace contextRef="#ctx0" brushRef="#br0" timeOffset="113287.461">11627 3073 11104 0 0,'-8'5'170'0'0,"-9"7"307"0"0,13-8-384 0 0,-1 2-57 0 0,2-2-17 0 0,-1 1 36 0 0,-3 3 153 0 0,0 0 108 0 0,-1 0 83 0 0,-1 1 112 0 0,-10 13 767 0 0,14-15-914 0 0,0 1-35 0 0,-2 3 54 0 0,4-5-239 0 0,0 0-38 0 0,-2 6 541 0 0,1-1-83 0 0,0 1-75 0 0,1 0-68 0 0,0 3 7 0 0,2 0-71 0 0,3 7 74 0 0,4 0-82 0 0,-4-16-272 0 0,0-1 1 0 0,1 1-1 0 0,0-1 1 0 0,0 0-1 0 0,0 0 1 0 0,3 2-78 0 0,-3-3 53 0 0,1 0 0 0 0,0 0 0 0 0,0 0 0 0 0,0-1 1 0 0,0 0-1 0 0,0 1 0 0 0,1-1-53 0 0,-1-1 33 0 0,0 0 0 0 0,-1-1 0 0 0,1 1 0 0 0,0-1 0 0 0,0 1 0 0 0,0-1 0 0 0,0 0-1 0 0,0-1 1 0 0,1 1-33 0 0,-1-1 22 0 0,-1 0-1 0 0,1 0 1 0 0,-1 0-1 0 0,1-1 1 0 0,0 1-1 0 0,-1-1 1 0 0,1 0-1 0 0,-1 0 0 0 0,0 0 1 0 0,1 0-1 0 0,0-1-21 0 0,21-14 146 0 0,-5-5-120 0 0,-18 18-42 0 0,1-1 1 0 0,-1 1-1 0 0,0-1 0 0 0,-1 0 1 0 0,2-3 15 0 0,-1 3-29 0 0,-1 0 1 0 0,-1 0 0 0 0,1 0 0 0 0,0 0 0 0 0,-1 0-1 0 0,0-2 29 0 0,-2 8-112 0 0,-10 12 23 0 0,11-12 73 0 0,0 1 1 0 0,0 0-1 0 0,0-1 1 0 0,1 1-1 0 0,-1 0 1 0 0,1 0-1 0 0,-1 1 16 0 0,5 17-37 0 0,-2-15 37 0 0,0-2 0 0 0,0 1 0 0 0,1 0 0 0 0,0 0 0 0 0,0-1-1 0 0,0 1 1 0 0,2 1 0 0 0,3 2-55 0 0,0-1 41 0 0,2-2 38 0 0,0 0 35 0 0,13 2 151 0 0,1-4 102 0 0,-4-3-5 0 0,-1-3 36 0 0,-16 2-257 0 0,1 0 0 0 0,-1-1 0 0 0,1 1 0 0 0,-1 0 0 0 0,1-1 1 0 0,-1 0-1 0 0,0 0 0 0 0,0 0 0 0 0,0 0 0 0 0,0 0 0 0 0,0 0 0 0 0,-1-1 1 0 0,2-1-87 0 0,11-18 299 0 0,-5-3-95 0 0,-3-2-78 0 0,-4-1-61 0 0,-3-6-41 0 0,-1 15-27 0 0,-1 1-1 0 0,-1 0 1 0 0,-2-4 3 0 0,-7-17-114 0 0,6 22 19 0 0,0 1-68 0 0,0 0-104 0 0,6 14 33 0 0,-1-1 62 0 0,0 1 53 0 0,0 0 48 0 0,0-1 39 0 0,0 1 47 0 0,0-2 49 0 0,-1-1 83 0 0,0-1 26 0 0,1 2-113 0 0,-1 1-74 0 0,1 0-79 0 0,0 0-58 0 0,0 0-81 0 0,0 0-92 0 0,0 0-103 0 0,1 1-16 0 0,-1 0-87 0 0,0-1-93 0 0,0 1-99 0 0,1 0-107 0 0,-1-1-113 0 0,1 1-120 0 0,-1-1-126 0 0,1 2-76 0 0,0-1-33 0 0,0-2-2711 0 0</inkml:trace>
  <inkml:trace contextRef="#ctx0" brushRef="#br0" timeOffset="113552.55">12108 2858 13376 0 0,'0'0'207'0'0,"2"3"213"0"0,-1-1-265 0 0,0 0-44 0 0,-1 1-68 0 0,1 2-17 0 0,0 1 50 0 0,-1-1 41 0 0,-1 1 36 0 0,-1 7 222 0 0,-6 15 630 0 0,5-20-737 0 0,1 0-51 0 0,-1-1-81 0 0,0 2 236 0 0,0 1-41 0 0,0-1-39 0 0,0 1-37 0 0,-1 10 160 0 0,-1 1-108 0 0,2-3-104 0 0,0 1-51 0 0,-4 42 203 0 0,5-36-163 0 0,2-16-122 0 0,0 0-1 0 0,0 0 1 0 0,1 0-1 0 0,0 0 1 0 0,1 0-1 0 0,-1-1 1 0 0,2 3-70 0 0,-1-5 50 0 0,0 0-1 0 0,0-1 1 0 0,0 0-1 0 0,1 1 1 0 0,0-1-1 0 0,0 0 1 0 0,0-1 0 0 0,0 1-1 0 0,1 0 1 0 0,0-1-1 0 0,2 2-49 0 0,5 2 14 0 0,0-2 68 0 0,1-2 38 0 0,-7-2-37 0 0,0-1 0 0 0,0 0 0 0 0,0-1 1 0 0,0 1-1 0 0,4-1-83 0 0,6-1 148 0 0,-4-1-75 0 0,0-1-44 0 0,0 0-57 0 0,-1-1-68 0 0,0 0-80 0 0,0-2-91 0 0,-2 1-105 0 0,0-2-115 0 0,-7 7 171 0 0,0-1-51 0 0,0 0-45 0 0,0 0-42 0 0,0-1-294 0 0,0 1-68 0 0,1-1-54 0 0,-1 1-38 0 0,1-2-344 0 0,0 1-34 0 0,3-6-2692 0 0</inkml:trace>
  <inkml:trace contextRef="#ctx0" brushRef="#br0" timeOffset="113816.87">11876 3068 16727 0 0,'6'2'374'0'0,"1"0"-41"0"0,0-1-36 0 0,1 0-32 0 0,6-1 177 0 0,2 0-91 0 0,2-2-15 0 0,25-5 338 0 0,-30 4-434 0 0,-1 1 47 0 0,0 0 61 0 0,0 1 79 0 0,9-1-204 0 0,1 0-34 0 0,20-3 99 0 0,-10 2-144 0 0,0 0-57 0 0,0 0-53 0 0,0 0-45 0 0,-23 2-3 0 0,-4 1-40 0 0,0 0-40 0 0,0-1-61 0 0,-1 1-32 0 0,-1-1-61 0 0,1 1-71 0 0,0 0-79 0 0,0-1-85 0 0,0 1-80 0 0,0-1-70 0 0,0 1-62 0 0,0-1-208 0 0,1 0-61 0 0,1 1-252 0 0,2-2-673 0 0</inkml:trace>
  <inkml:trace contextRef="#ctx1" brushRef="#br3" timeOffset="105379.909">11491 3927,'-6'-11,"6"11</inkml:trace>
  <inkml:trace contextRef="#ctx0" brushRef="#br0" timeOffset="110493.409">10257 3850 15752 0 0,'0'0'356'0'0,"0"0"49"0"0,0 0 21 0 0,0 0-173 0 0,0 0-120 0 0,0 0-42 0 0,0-1-35 0 0,0 0-19 0 0,1-3-12 0 0,-1 3 25 0 0,1 0 48 0 0,-1 0 41 0 0,1 0 60 0 0,-1 1 71 0 0,1-1 82 0 0,7-2 278 0 0,1 0-101 0 0,1-1 18 0 0,1 1-110 0 0,3-1-16 0 0,9 0 107 0 0,14 1 74 0 0,0-1-54 0 0,9 0 24 0 0,-23 2-333 0 0,-1 0-36 0 0,1 1-38 0 0,0 0-43 0 0,0 0-47 0 0,0 1-48 0 0,-13 0-105 0 0,0 0 65 0 0,22 1 172 0 0,-19 0-130 0 0,-5 0-59 0 0,0-1-51 0 0,-2 1-35 0 0,1 0-50 0 0,-1 0-59 0 0,0 0-65 0 0,1 1-73 0 0,-1-1-80 0 0,1 0-86 0 0,-1 1-95 0 0,-5-2 232 0 0,0 1-60 0 0,0-1 0 0 0,0 0-38 0 0,1 0-593 0 0,-1 1-108 0 0,1-1-74 0 0,-1 1-78 0 0,1-1-34 0 0,1 2-2879 0 0</inkml:trace>
  <inkml:trace contextRef="#ctx0" brushRef="#br0" timeOffset="110033.873">10317 3979 15176 0 0,'0'0'159'0'0,"0"-1"-37"0"0,0 1 26 0 0,1 0-89 0 0,0-2-37 0 0,0 2 53 0 0,-1 0 41 0 0,1-1 69 0 0,-1 1 82 0 0,1 0 98 0 0,2-1-153 0 0,0 0 83 0 0,0 0 310 0 0,0 1 420 0 0,-2 0-542 0 0,-1 1-68 0 0,0-1-195 0 0,0 1-59 0 0,0 0-68 0 0,0 0-84 0 0,0 0-95 0 0,1 1-107 0 0,0 11 197 0 0,-2 1 52 0 0,-2-1 93 0 0,0-2 0 0 0,-5 11-149 0 0,4-9 78 0 0,0 0-33 0 0,-6 22 132 0 0,1 0-54 0 0,-30 111 175 0 0,32-114-205 0 0,0-1 35 0 0,5-19-73 0 0,0 2 48 0 0,2 0 47 0 0,1 0 47 0 0,2-1 47 0 0,3-1 45 0 0,3-3 45 0 0,4-4 44 0 0,2-1-64 0 0,0-3-39 0 0,17-2 180 0 0,0-3-100 0 0,0-2-63 0 0,21-3 161 0 0,-22 5-173 0 0,-2 0-103 0 0,-2 0-73 0 0,52-5 85 0 0,-72 8-182 0 0,7 0-18 0 0,-7 2-91 0 0,-6 0 12 0 0,0-1-88 0 0,-1 0-159 0 0,0 0-14 0 0,0 0 117 0 0,0 0 11 0 0,0-1-164 0 0,-1 1 56 0 0,1 0 49 0 0,0-1 43 0 0,-1 1-80 0 0,1-1 78 0 0,-4 0-334 0 0,3 0 256 0 0,0 1 102 0 0,1 0-49 0 0,-1-1-61 0 0,1 1-69 0 0,0 0-77 0 0,-1 0-50 0 0,0 0-68 0 0,1-1-59 0 0,-1 1-53 0 0,0 0-198 0 0,0 0-53 0 0,1-1-240 0 0,-2 1-652 0 0</inkml:trace>
  <inkml:trace contextRef="#ctx0" brushRef="#br0" timeOffset="110303.638">10278 4131 14280 0 0,'0'0'322'0'0,"0"0"45"0"0,0 0 21 0 0,0 0-156 0 0,0 0-109 0 0,0-1-36 0 0,0 1-52 0 0,0-1-33 0 0,0 1-1 0 0,0 0 1 0 0,0-1 0 0 0,0 1-1 0 0,0-1 1 0 0,1 1 0 0 0,-1 0-1 0 0,0-1 1 0 0,0 1 0 0 0,0 0-1 0 0,0-1 1 0 0,0 1 0 0 0,0 0-1 0 0,1-1 1 0 0,-1 1-1 0 0,0 0 1 0 0,0-1 0 0 0,1 1-1 0 0,-1 0 1 0 0,0 0 0 0 0,0-1-1 0 0,1 1 1 0 0,-1 0 0 0 0,0 0-1 0 0,1-1 1 0 0,-1 1-1 0 0,0 0 1 0 0,1 0-2 0 0,2-1 67 0 0,0 0 72 0 0,-1 1 14 0 0,-1 0 57 0 0,6-3 427 0 0,0 1-48 0 0,-1 0-47 0 0,1 0-44 0 0,0 0-41 0 0,0 1-40 0 0,1-1-37 0 0,-1 1-36 0 0,2 0 27 0 0,-1-1-43 0 0,1 1-39 0 0,0 0-36 0 0,5 0 70 0 0,-1 0-57 0 0,14-1 148 0 0,10 0 73 0 0,-13-1-93 0 0,1 1-60 0 0,0 1-72 0 0,-1 0-62 0 0,0 0-53 0 0,13 0-2 0 0,18-3-42 0 0,-43 3-124 0 0,3-1-83 0 0,-8 1 3 0 0,0 0-43 0 0,0 0-51 0 0,0 0-57 0 0,0-1-65 0 0,-1 0-72 0 0,-4 1-295 0 0,-2 1 391 0 0,0 0 154 0 0,0 0-37 0 0,0 0-4 0 0,0 0-36 0 0,0 0-42 0 0,0 0-47 0 0,0 0-49 0 0,0 0-49 0 0,0 0-43 0 0,0 0-39 0 0,0 0-309 0 0,0 0-64 0 0,0 0-52 0 0,-1-1-37 0 0,1 0-431 0 0,-1 0-37 0 0,0-3-2546 0 0</inkml:trace>
  <inkml:trace contextRef="#ctx0" brushRef="#br0" timeOffset="112253.39">10993 4072 8496 0 0,'-3'0'221'0'0,"-1"0"-49"0"0,1-1-42 0 0,-1 1-36 0 0,-4 0 14 0 0,-12-3 0 0 0,15 2-39 0 0,0-1 49 0 0,-1 0 112 0 0,4 1-69 0 0,0 0 36 0 0,1 1 599 0 0,-1 0 243 0 0,1 0-96 0 0,0 0-93 0 0,1 0-88 0 0,0 0-82 0 0,0 0-79 0 0,1 0-73 0 0,0 0-69 0 0,1 0-64 0 0,-1 1-60 0 0,1-1-54 0 0,0 0-50 0 0,1 0-45 0 0,-1 0-41 0 0,4 1 43 0 0,-2-1-122 0 0,0 0-37 0 0,15 1-33 0 0,-13-1 95 0 0,-3 0 9 0 0,0 0 46 0 0,-1 0 56 0 0,0-1 62 0 0,12 0 87 0 0,-1-1-35 0 0,15-1 222 0 0,0-2-110 0 0,0-1-92 0 0,-7 0-122 0 0,1-2-38 0 0,2-3-2 0 0,9-11 45 0 0,-4 0-89 0 0,-18 14-71 0 0,0 0 0 0 0,0-1 0 0 0,-1-1 0 0 0,0 1 0 0 0,4-7-59 0 0,2-6 155 0 0,-1-7-37 0 0,-14 27-113 0 0,-1 1 0 0 0,1-1 0 0 0,-1 0 0 0 0,1 0 0 0 0,-1 0 1 0 0,0 1-1 0 0,1-1 0 0 0,-1 0 0 0 0,0 0 0 0 0,0 0 0 0 0,-1 0 0 0 0,1 0 0 0 0,0-1-5 0 0,-1 2 0 0 0,1 0 0 0 0,-1 0 0 0 0,0 0 0 0 0,1-1 0 0 0,-1 1 0 0 0,0 0-1 0 0,1 0 1 0 0,-1 0 0 0 0,0 1 0 0 0,0-1 0 0 0,0 0 0 0 0,0 0 0 0 0,0 0 0 0 0,0 1 0 0 0,0-1 0 0 0,0 0 0 0 0,0 1 0 0 0,-1-1 0 0 0,1 1-1 0 0,0-1 1 0 0,0 1 0 0 0,-1 0 0 0 0,-3-2 2 0 0,-1 1 0 0 0,1 0-1 0 0,-1 0 1 0 0,1 0-1 0 0,-1 1 1 0 0,0 0 0 0 0,1 0-1 0 0,-1 0 1 0 0,0 1 0 0 0,1 0-1 0 0,-1 0 1 0 0,-3 1-2 0 0,1 1 2 0 0,0 0 1 0 0,0 0-1 0 0,1 1 1 0 0,0 0-1 0 0,0 0 0 0 0,0 1 1 0 0,0 0-1 0 0,-2 2-2 0 0,-2 3 2 0 0,2 0 1 0 0,-1 0-1 0 0,1 1 0 0 0,0 0 0 0 0,1 0 0 0 0,1 1 0 0 0,0 0 0 0 0,0 0 0 0 0,1 1 0 0 0,0 3-2 0 0,1-1-29 0 0,1 1 0 0 0,0-1-1 0 0,1 1 1 0 0,0 15 29 0 0,2-20-1 0 0,1-1-1 0 0,0 1 1 0 0,1 0 0 0 0,1-1-1 0 0,-1 1 1 0 0,1 0-1 0 0,1-1 1 0 0,0 0 0 0 0,3 6 1 0 0,5 6 36 0 0,2-3 39 0 0,3-4-21 0 0,1-4 58 0 0,4-2 78 0 0,-14-7-104 0 0,-1-1-1 0 0,0 0 1 0 0,1 0 0 0 0,2 0-86 0 0,28-2 336 0 0,-12-3-158 0 0,-5 0-81 0 0,-1-1-61 0 0,-9 3-68 0 0,-1-1-65 0 0,1 0-61 0 0,0-1-62 0 0,0 1-60 0 0,-1-1-57 0 0,1-1-57 0 0,-1 1-56 0 0,0-1-53 0 0,1 0-53 0 0,-2 0-51 0 0,1-1-49 0 0,-1 0-49 0 0,0 0-46 0 0,0-1-45 0 0,-1 0-44 0 0,-4 4-560 0 0,0-1-38 0 0,1 0-324 0 0,1-3-922 0 0,-5 7 2679 0 0</inkml:trace>
  <inkml:trace contextRef="#ctx1" brushRef="#br3" timeOffset="209410.097">3400 7336,'0'0</inkml:trace>
  <inkml:trace contextRef="#ctx0" brushRef="#br0" timeOffset="100476.771">4625 4739 9552 0 0,'-7'-9'66'0'0,"0"0"63"0"0,0 0 59 0 0,0 0 60 0 0,0-1 57 0 0,1 0 55 0 0,0 1 55 0 0,0-1 53 0 0,1-1 51 0 0,-1 1 50 0 0,1 0 47 0 0,0 0 48 0 0,0-1 44 0 0,1 1 45 0 0,-1-1 41 0 0,1 1 41 0 0,-4-15 405 0 0,5 7-374 0 0,2 4-104 0 0,0 0 48 0 0,1 13-486 0 0,0 1-4 0 0,0 0-12 0 0,0 0-52 0 0,0 0-28 0 0,0 0-4 0 0,0 0-21 0 0,0 0-90 0 0,6 11 70 0 0,1 0-97 0 0,-3-7-73 0 0,-1 1-1 0 0,-1-1 1 0 0,1 1 0 0 0,-1 0-1 0 0,2 3-12 0 0,10 29-5 0 0,3-2 61 0 0,-7-14 58 0 0,-1 1-1 0 0,6 21-113 0 0,-4-5 7 0 0,12 42-4 0 0,4 39-3 0 0,-19-74 4 0 0,6 41-9 0 0,-10-29 60 0 0,-2-27-25 0 0,-1-12 13 0 0,0 2 42 0 0,-1-19-17 0 0,-3-3 114 0 0,0-2-82 0 0,1-3-51 0 0,-2-4-32 0 0,3 8 6 0 0,-1-4 4 0 0,1-1 0 0 0,-1 1 0 0 0,1-1 0 0 0,0-6-27 0 0,1 3 6 0 0,0 0 0 0 0,1 1 1 0 0,1-6-7 0 0,0 4-2 0 0,1 0 0 0 0,0 1 1 0 0,1-1-1 0 0,0 0 1 0 0,0 1-1 0 0,5-7 2 0 0,-5 11 1 0 0,0 0-1 0 0,1 0 1 0 0,0 1-1 0 0,0 0 1 0 0,1 0-1 0 0,1-2 0 0 0,0 2-18 0 0,0 0 1 0 0,0 1-1 0 0,1 0 0 0 0,-1 0 0 0 0,1 1 0 0 0,0 0 1 0 0,0 0-1 0 0,1 0 0 0 0,1 1 18 0 0,-4 1-15 0 0,0 1 1 0 0,0-1-1 0 0,0 1 1 0 0,0 0-1 0 0,0 1 0 0 0,1 0 1 0 0,-1 0-1 0 0,0 0 1 0 0,0 0-1 0 0,0 1 1 0 0,1 0-1 0 0,-1 1 0 0 0,0-1 15 0 0,-1 1-5 0 0,0 0 1 0 0,-1 0-1 0 0,1 0 0 0 0,0 1 0 0 0,-1 0 0 0 0,0 0 0 0 0,0 0 0 0 0,0 0 0 0 0,0 0 0 0 0,3 4 5 0 0,-3-2-3 0 0,1 1 0 0 0,-1-1 0 0 0,0 1 0 0 0,0 0 0 0 0,-1 0-1 0 0,0 1 1 0 0,0-1 0 0 0,0 1 0 0 0,-1-1 0 0 0,0 1 0 0 0,0 0-1 0 0,-1 0 1 0 0,1 0 0 0 0,-2 0 0 0 0,1 0 0 0 0,-1 0 0 0 0,0 0-1 0 0,0 0 1 0 0,-2 4 3 0 0,2-6 5 0 0,-1 1 0 0 0,0-1 0 0 0,-1 1-1 0 0,1-1 1 0 0,-1 0 0 0 0,0 0 0 0 0,0 0-1 0 0,-1 1-4 0 0,-1 2 21 0 0,-1-1 0 0 0,0 1 0 0 0,-1-1 0 0 0,0 0 0 0 0,0-1 0 0 0,0 1 0 0 0,-6 3-21 0 0,-1 0 39 0 0,0 0-1 0 0,0-1 0 0 0,-1 0 1 0 0,-1-1-39 0 0,-31 13 49 0 0,9-9-3 0 0,24-9 1 0 0,-1 0 0 0 0,0 0 0 0 0,-4-1-47 0 0,8-2 34 0 0,-1 1-1 0 0,0-2 1 0 0,0 1 0 0 0,-5-2-34 0 0,-22-8 34 0 0,32 8-53 0 0,-9-4-126 0 0,0-2-103 0 0,14 8 233 0 0,1-1 0 0 0,-1 1 0 0 0,0-1 0 0 0,1 1 0 0 0,-1-1 0 0 0,1 1 0 0 0,-1-1 0 0 0,1 1 0 0 0,0-1 0 0 0,-1 0 0 0 0,1 1 0 0 0,-1-1 1 0 0,1 0-1 0 0,0 1 0 0 0,-1-1 0 0 0,1 0 0 0 0,0 1 0 0 0,0-1 0 0 0,0 0 0 0 0,0 0 0 0 0,0 1 0 0 0,0-1 0 0 0,-1 0 0 0 0,2 1 0 0 0,-1-1 0 0 0,0 0 0 0 0,0 0 0 0 0,0 1 0 0 0,0-1 0 0 0,0 0 0 0 0,1 0 0 0 0,-1 1 0 0 0,0-1 0 0 0,0 0 0 0 0,1 1 0 0 0,-1-1 1 0 0,1 1-1 0 0,-1-1 0 0 0,1 0 0 0 0,-1 1 15 0 0,2-3-308 0 0,0 1 40 0 0,0-1 2 0 0,7-6-705 0 0,-6 6 662 0 0,-1 1-53 0 0,1 0-19 0 0,-1 0-68 0 0,1 0-78 0 0,-1 0-92 0 0,0 1 113 0 0,-1 0-62 0 0,1-1-56 0 0,-1 1-50 0 0,1 0-189 0 0,0 0-48 0 0,0-1-230 0 0,2 0-621 0 0</inkml:trace>
  <inkml:trace contextRef="#ctx0" brushRef="#br0" timeOffset="101137.38">5263 5014 14368 0 0,'-7'-15'552'0'0,"1"1"-95"0"0,0-4 8 0 0,2-8 163 0 0,4 13-298 0 0,1 0 39 0 0,1 4-92 0 0,1 1 33 0 0,4-6 298 0 0,-3 7-255 0 0,2 0 39 0 0,4-5-12 0 0,0 1-33 0 0,14-10 253 0 0,1 4-115 0 0,3 4-107 0 0,1 4-96 0 0,1 5-86 0 0,1 5-76 0 0,1 7-66 0 0,-23-4-54 0 0,1 0 0 0 0,-1 0 0 0 0,0 1 0 0 0,3 2 0 0 0,-7-4 0 0 0,-1 0 0 0 0,0 0 0 0 0,0 1 0 0 0,0-1 0 0 0,0 1 0 0 0,-1 0 0 0 0,1 0 0 0 0,-1 0 0 0 0,1 2 0 0 0,-2-1 15 0 0,0 0-1 0 0,-1 1 1 0 0,0-1 0 0 0,0 0-1 0 0,0 1 1 0 0,-1-1-1 0 0,1 0 1 0 0,-1 1-1 0 0,-1-1 1 0 0,1 1 0 0 0,-1-1-1 0 0,0 0 1 0 0,-1 2-15 0 0,-1 3 20 0 0,-1 0 0 0 0,0-1 1 0 0,0 0-1 0 0,-1 0 1 0 0,-1 0-1 0 0,0-1 1 0 0,0 1-1 0 0,0-1 0 0 0,-6 5-20 0 0,-1 1 33 0 0,-1 2-10 0 0,-1-2-1 0 0,-1 0 1 0 0,0 0 0 0 0,-1-2 0 0 0,-16 10-23 0 0,-12 8 32 0 0,39-27-21 0 0,-2 0 43 0 0,3-2 24 0 0,9-4 3 0 0,2-5-156 0 0,0-1 38 0 0,15-9-55 0 0,-3-2 38 0 0,13-11-13 0 0,16-15 26 0 0,-29 27 14 0 0,1 1 0 0 0,5-2 27 0 0,31-24-74 0 0,73-62-37 0 0,-107 89 100 0 0,20-11 11 0 0,-5 4 0 0 0,-33 22-95 0 0,-2 4 31 0 0,-5 6 6 0 0,-11 12 35 0 0,-16 19 20 0 0,11-16 46 0 0,0 2 0 0 0,-5 11-43 0 0,4-3 52 0 0,-4 7-49 0 0,9-11 49 0 0,6-11-41 0 0,-3 5-8 0 0,8-6 47 0 0,1-4 5 0 0,1-6 0 0 0,2 1 56 0 0,5-3 54 0 0,5-1-56 0 0,9-1 30 0 0,-7-3-59 0 0,1-1 0 0 0,-1 0 0 0 0,12-4-80 0 0,2-1 66 0 0,-12 2-65 0 0,1-1-34 0 0,-2 0-43 0 0,1 0-50 0 0,-11 4 168 0 0,0 0-62 0 0,0 0-59 0 0,0 0-59 0 0,-1 0-58 0 0,1 0-55 0 0,0 0-56 0 0,0-1-54 0 0,0 1-53 0 0,0 0-51 0 0,-1 0-50 0 0,1 0-50 0 0,0 0-48 0 0,-1-1-46 0 0,1 1-46 0 0,0 0-45 0 0,-1 0 319 0 0,2-1-923 0 0,0 0-37 0 0,5-4-2914 0 0,-8 6 4303 0 0</inkml:trace>
  <inkml:trace contextRef="#ctx0" brushRef="#br0" timeOffset="101678.504">5463 4442 13520 0 0,'-21'-7'398'0'0,"18"5"-118"0"0,1-2-113 0 0,1-3-68 0 0,1-3-43 0 0,1 4-18 0 0,1 1 38 0 0,-1 1 7 0 0,0 1 34 0 0,2-1 174 0 0,-2 3-92 0 0,0-1 41 0 0,6-5 385 0 0,0-2-102 0 0,-4 4-275 0 0,1 0-47 0 0,0 0-54 0 0,1 1-58 0 0,19-12 366 0 0,-5 6-43 0 0,0 1 36 0 0,-13 7-295 0 0,-1 1 1 0 0,1-1-1 0 0,-1 1 1 0 0,1 0-1 0 0,0 0 1 0 0,1 0-154 0 0,20 4 565 0 0,-21 1-329 0 0,-3 4-99 0 0,-2-1-77 0 0,-1 1-12 0 0,-1-3-15 0 0,0-1 0 0 0,0 0 0 0 0,-1 0 0 0 0,0 0 0 0 0,0 0 0 0 0,0 0 0 0 0,0 0 0 0 0,0 0-1 0 0,-1 0 1 0 0,0-1 0 0 0,0 1 0 0 0,0-1 0 0 0,0 0 0 0 0,0 0 0 0 0,-1 0-33 0 0,-25 18 196 0 0,-1-4-86 0 0,23-13-86 0 0,0-1 0 0 0,0-1-1 0 0,0 1 1 0 0,0-1-1 0 0,-1 0 1 0 0,1-1 0 0 0,-1 0-1 0 0,1 0 1 0 0,-1 0-1 0 0,-4-1-23 0 0,11-1 13 0 0,0 1-1 0 0,0-1 1 0 0,-1 1-1 0 0,1-1 1 0 0,0 0-1 0 0,0 1 1 0 0,0-1-1 0 0,0 0 1 0 0,1 0-1 0 0,-1 0 1 0 0,0 0-1 0 0,0 0 1 0 0,0 0-1 0 0,1 0 1 0 0,-1 0-1 0 0,0 0 1 0 0,1 0-1 0 0,-1 0 1 0 0,1 0-1 0 0,0-1 1 0 0,-1 1-1 0 0,1 0 1 0 0,0 0-1 0 0,0-1-12 0 0,0 0 16 0 0,1-1 0 0 0,-1 1 1 0 0,1-1-1 0 0,0 1 0 0 0,0-1 0 0 0,0 1 0 0 0,0 0 0 0 0,0 0 0 0 0,1-1 0 0 0,-1 1 0 0 0,1 0 0 0 0,0 0 0 0 0,-1 0 0 0 0,1 0-16 0 0,14-13 80 0 0,-3 3-57 0 0,23-14-38 0 0,-28 21-10 0 0,1 1 0 0 0,-1 0 0 0 0,1 0 0 0 0,0 1 0 0 0,8-2 25 0 0,-15 5 1 0 0,0-1 0 0 0,0 1 0 0 0,0 0 0 0 0,0 0 0 0 0,0 0 0 0 0,1 0 0 0 0,-1 0 0 0 0,0 0 0 0 0,0 1 0 0 0,0-1 0 0 0,0 1 0 0 0,0-1-1 0 0,0 1-3 0 0,0 0 0 0 0,-1 0 0 0 0,1 0 1 0 0,0 0-1 0 0,-1 0 0 0 0,1 0 0 0 0,-1 0 1 0 0,1 1-1 0 0,-1-1 0 0 0,0 0 0 0 0,1 1 1 0 0,-1-1-1 0 0,0 1 0 0 0,0 0 0 0 0,0-1 1 0 0,0 1-1 0 0,0 0 0 0 0,-1 0 0 0 0,1-1 1 0 0,0 1-1 0 0,-1 0 0 0 0,1 0 0 0 0,-1 0 1 0 0,0 0-1 0 0,0 0 0 0 0,0 0 0 0 0,0 1 3 0 0,-3 14 34 0 0,-7-1 65 0 0,4-9-34 0 0,0-1 0 0 0,-1 0 1 0 0,0 0-1 0 0,0-1 0 0 0,0 0 1 0 0,-1 0-1 0 0,0 0 0 0 0,0-1 1 0 0,0 0-1 0 0,-6 1-65 0 0,7-2 7 0 0,-1 0 1 0 0,0-1-1 0 0,1 0 0 0 0,-1 0 0 0 0,0-1 1 0 0,-6 0-8 0 0,11-1 7 0 0,0 0 1 0 0,0 0 0 0 0,0 0 0 0 0,0-1 0 0 0,1 1 0 0 0,-1-1-1 0 0,0 0 1 0 0,-3-1-8 0 0,5 2 9 0 0,-1-1 0 0 0,0 0-1 0 0,1 0 1 0 0,-1 0 0 0 0,1 0-1 0 0,-1-1 1 0 0,1 1 0 0 0,-1 0-1 0 0,1-1 1 0 0,0 1 0 0 0,0 0 0 0 0,0-1-1 0 0,0 0 1 0 0,-1 0-9 0 0,2 0 3 0 0,0 1 0 0 0,0 0-1 0 0,0 0 1 0 0,0 0 0 0 0,0 0 0 0 0,0 0 0 0 0,0-1 0 0 0,0 1-1 0 0,1 0 1 0 0,-1 0 0 0 0,0 0 0 0 0,1 0 0 0 0,-1 0 0 0 0,1 0-1 0 0,0-1-2 0 0,3-10 11 0 0,-1 0-37 0 0,0 1-88 0 0,0 3-34 0 0,1 1-76 0 0,-1 3 38 0 0,0 1-38 0 0,0-1-43 0 0,1 1-47 0 0,0 1-49 0 0,0 0-54 0 0,1 1-58 0 0,0 0-60 0 0,-4 1 43 0 0,0-1-73 0 0,0 1-65 0 0,0 0-55 0 0,0 0-201 0 0,1 0-55 0 0,-1-1-243 0 0,1 1-651 0 0</inkml:trace>
  <inkml:trace contextRef="#ctx0" brushRef="#br0" timeOffset="103590.811">6256 4832 10512 0 0,'0'0'233'0'0,"0"0"39"0"0,0 0 16 0 0,0 0-32 0 0,6 3-13 0 0,-2-2-77 0 0,-3 0-43 0 0,1-1 33 0 0,10 2 815 0 0,0-1-124 0 0,0-1-111 0 0,1 0-97 0 0,2-1 17 0 0,0 0-99 0 0,4-1 11 0 0,8-1 163 0 0,-5 0-134 0 0,24-2 337 0 0,-15 1-381 0 0,-1 1-51 0 0,1-1-52 0 0,-1 1-54 0 0,1-1-52 0 0,-1 0-55 0 0,0 0-54 0 0,1 0-55 0 0,-5 2-80 0 0,0 1-36 0 0,6 0-25 0 0,-3-3-34 0 0,-22 3 41 0 0,1 3-36 0 0,3-1-13 0 0,-62 4-780 0 0,9-2 301 0 0,-11 1-12 0 0,4 1 95 0 0,30-3 257 0 0,0-1 33 0 0,-19 2-28 0 0,-87 1-26 0 0,98-4 91 0 0,0 1-44 0 0,16-2 254 0 0,2 0 53 0 0,8 0-7 0 0,1 1 48 0 0,0-2 386 0 0,0 0-304 0 0,0 1-198 0 0,1 0-58 0 0,0 0-74 0 0,0 0-86 0 0,5-2 104 0 0,-1 1 0 0 0,1-1-1 0 0,0 1 1 0 0,1 0-1 0 0,-1 1 1 0 0,0-1 0 0 0,7 1-2 0 0,3-2 0 0 0,-5 1-53 0 0,13 0 50 0 0,-14 2-32 0 0,-1-1-61 0 0,0 0-88 0 0,0-1-117 0 0,-6 1 187 0 0,2 0-83 0 0,-1 1-4 0 0,-2-1 21 0 0,0 1-66 0 0,0 0-83 0 0,0-1-98 0 0,0 1 63 0 0,-1 0-61 0 0,0 0-66 0 0,1 0-70 0 0,-1-1-76 0 0,0 1-81 0 0,1 0-87 0 0,-1 0-91 0 0,3-1-1504 0 0,1 1-1352 0 0</inkml:trace>
  <inkml:trace contextRef="#ctx0" brushRef="#br0" timeOffset="103902.345">6553 4635 13560 0 0,'0'0'306'0'0,"0"0"46"0"0,0 0 23 0 0,0 0-157 0 0,0 0-105 0 0,0 0 84 0 0,0 0-49 0 0,0 1 156 0 0,-2 7 312 0 0,1 1-61 0 0,0-1-56 0 0,1 1-54 0 0,0-1-50 0 0,1 1-45 0 0,-1 0-41 0 0,2 0-39 0 0,0 5 94 0 0,1 0-73 0 0,1 3-13 0 0,3 8 46 0 0,-1 0-28 0 0,-2-8-70 0 0,2 15 70 0 0,-2-1-66 0 0,-1 1-57 0 0,0 0-50 0 0,0 11-23 0 0,2-1-54 0 0,-2-21-59 0 0,0 11 56 0 0,0 3 9 0 0,0-11-70 0 0,0-5-57 0 0,2-1-76 0 0,-5-17-120 0 0,0-1-17 0 0,0 0 78 0 0,0 0-29 0 0,0 1-295 0 0,1-1 112 0 0,-1 0 98 0 0,1 0 82 0 0,-1 0 51 0 0,1 1 65 0 0,2-1-93 0 0,-2 0 89 0 0,0 0 6 0 0,-1 0-48 0 0,11-2-1270 0 0</inkml:trace>
  <inkml:trace contextRef="#ctx0" brushRef="#br1" timeOffset="120504.939">5923 5362 12264 0 0,'0'0'273'0'0,"0"0"40"0"0,0-1-89 0 0,0 0-60 0 0,0 0-48 0 0,-1 0-39 0 0,1-1-24 0 0,-1-4 7 0 0,1 4-8 0 0,3-8-47 0 0,1 6 40 0 0,0 1 39 0 0,0 0 58 0 0,-1 1 4 0 0,-3 2-133 0 0,1 0 0 0 0,-1 0 0 0 0,0 0-1 0 0,0 0 1 0 0,0 0 0 0 0,0 0 0 0 0,1 0-1 0 0,-1 0 1 0 0,0-1 0 0 0,0 1 0 0 0,0 0 0 0 0,0 0-1 0 0,0 0 1 0 0,1 0 0 0 0,-1 0 0 0 0,0 0 0 0 0,0-1-1 0 0,0 1 1 0 0,0 0 0 0 0,0 0 0 0 0,0 0-1 0 0,0 0 1 0 0,0-1 0 0 0,0 1 0 0 0,0 0 0 0 0,0 0-1 0 0,1 0 1 0 0,-1 0 0 0 0,0-1 0 0 0,0 1-1 0 0,0 0 1 0 0,0 0 0 0 0,0 0 0 0 0,0-1 0 0 0,-1 1-1 0 0,1 0-12 0 0,-1-2 223 0 0,0 0 92 0 0,1 0 97 0 0,2 1-399 0 0,-2 0 90 0 0,1 0 77 0 0,0 1 65 0 0,0-1 94 0 0,0 1 51 0 0,1 2 1041 0 0,-2-1-845 0 0,1 0-273 0 0,0 0-38 0 0,-1 0-74 0 0,1 0-43 0 0,0 0-49 0 0,-1 1-54 0 0,1-1-62 0 0,0 1-68 0 0,0-1-73 0 0,1 1-81 0 0,-1-1 256 0 0,1 1-1 0 0,-1 0 0 0 0,0 0 1 0 0,0 0-1 0 0,1 0 0 0 0,-1 0 0 0 0,0 1 1 0 0,-1-1-1 0 0,1 0 0 0 0,0 0 1 0 0,-1 1-1 0 0,1-1 0 0 0,-1 0 1 0 0,0 1-1 0 0,0 0-26 0 0,-2 21 197 0 0,0-10-132 0 0,1 1-36 0 0,-2 33 39 0 0,0-22-30 0 0,-7 20-38 0 0,-10 25 60 0 0,5-25 47 0 0,11-32-34 0 0,-1-1 0 0 0,-1 0 1 0 0,-1-1-1 0 0,-7 12-73 0 0,-12 10 100 0 0,-6-5-44 0 0,15-19 168 0 0,-2-3-102 0 0,-3-3-68 0 0,16-3-51 0 0,1-1 0 0 0,0 0 0 0 0,0-1 0 0 0,-1 1 0 0 0,1-1 0 0 0,0 0 0 0 0,0-1 0 0 0,0 1 0 0 0,-1-1-3 0 0,-11-7 57 0 0,14 7-35 0 0,1 0-1 0 0,-1-1 0 0 0,1 1 1 0 0,0-1-1 0 0,0 1 0 0 0,-2-3-21 0 0,-11-13 90 0 0,6 12-41 0 0,6 4-31 0 0,1 0 0 0 0,-1 1 0 0 0,1-1 1 0 0,0-1-1 0 0,0 1 0 0 0,0 0 0 0 0,0 0 0 0 0,-2-3-18 0 0,-5-7 81 0 0,-1 2 46 0 0,-17-13 228 0 0,11 12-214 0 0,-11-1-53 0 0,-1 4-45 0 0,20 7-44 0 0,1 1 1 0 0,0-1 0 0 0,-1 1 0 0 0,1 0 0 0 0,0 1 0 0 0,-1 0 0 0 0,1 0-1 0 0,0 0 1 0 0,0 1 0 0 0,0 0 0 0 0,0 1 0 0 0,0-1 0 0 0,1 1 0 0 0,-1 1 0 0 0,1-1-1 0 0,-1 1 1 0 0,-2 2 0 0 0,-9 10 5 0 0,15-13-13 0 0,-1 2-1 0 0,1-1 0 0 0,0 0 1 0 0,0 0-1 0 0,0 1 1 0 0,1 0-1 0 0,0 0 1 0 0,0-1-1 0 0,0 2 9 0 0,-2 2 0 0 0,1 0 0 0 0,0 0 0 0 0,1 0 0 0 0,-1 0 0 0 0,2 1 0 0 0,-1-1 0 0 0,1 0 0 0 0,1 1 0 0 0,-1-1 0 0 0,1 1 0 0 0,1-1 0 0 0,0 4 0 0 0,2 12 0 0 0,-3-19 0 0 0,0-1 0 0 0,1 0 0 0 0,0 0 0 0 0,0 1 0 0 0,0-1 0 0 0,1 3 0 0 0,1 1 0 0 0,-3-3 11 0 0,2-11 29 0 0,0-4 44 0 0,-6 2-59 0 0,-11-11-25 0 0,12 14 0 0 0,0 1 0 0 0,0 0 0 0 0,-1 0 0 0 0,1 0 0 0 0,-5-3 0 0 0,0 0-5 0 0,0 2 0 0 0,0-1 0 0 0,-1 1 0 0 0,0 0 0 0 0,0 1 0 0 0,0 0-1 0 0,-1 1 1 0 0,1 0 0 0 0,-1 0 0 0 0,0 1 0 0 0,1 0 0 0 0,-1 1 0 0 0,-1 0 5 0 0,1 1-22 0 0,-3-1 7 0 0,-1 1 0 0 0,1 0 0 0 0,-1 2 0 0 0,1-1 0 0 0,0 2 0 0 0,-1 0 0 0 0,1 0 0 0 0,-4 3 15 0 0,3-1 0 0 0,-69 31 0 0 0,41-13-1 0 0,1 4 38 0 0,-29 15 92 0 0,56-35-63 0 0,0 0 0 0 0,-1 0 0 0 0,-15 3-66 0 0,-1-5 234 0 0,-2-7 51 0 0,1-6 66 0 0,2-6 84 0 0,-11-13 225 0 0,23 11-372 0 0,1-2-37 0 0,-2-8 11 0 0,3-4-99 0 0,11 19-146 0 0,-13-29 250 0 0,-10-36-267 0 0,26 69 6 0 0,-2-4-4 0 0,1 0 0 0 0,0 0-1 0 0,1 0 1 0 0,0 0 0 0 0,1 0-1 0 0,0-5-1 0 0,2 2 13 0 0,1 6-67 0 0,0 3-50 0 0,1 1-69 0 0,0 2 23 0 0,0 1-36 0 0,0 0-40 0 0,0 0-42 0 0,1 0-47 0 0,1 1-50 0 0,0 0-54 0 0,0 0-56 0 0,7 2-1107 0 0,0 0-66 0 0</inkml:trace>
  <inkml:trace contextRef="#ctx0" brushRef="#br1" timeOffset="125854.389">4766 7235 16208 0 0,'1'0'233'0'0,"-1"0"-43"0"0,1-1 81 0 0,0 0-116 0 0,4-1 78 0 0,-3 1-82 0 0,1 0 28 0 0,-1 0-45 0 0,4-1 28 0 0,-1 1-105 0 0,6-1-52 0 0,-8 1 27 0 0,1 1 43 0 0,-1 0 64 0 0,1 0 81 0 0,0 0 98 0 0,0 0 115 0 0,-2 0 62 0 0,0 1-110 0 0,0 1-92 0 0,0 0-77 0 0,0 0-71 0 0,-1 0-36 0 0,3 5 151 0 0,-3-4-116 0 0,0-1 92 0 0,10 25 416 0 0,-3 0-108 0 0,-2 2-95 0 0,-2 0-85 0 0,-2 1-73 0 0,0 0-61 0 0,-2-1-51 0 0,0 0-39 0 0,0-6-122 0 0,-3 33 119 0 0,2-38-125 0 0,-1-1-38 0 0,-2 8-105 0 0,1-13 13 0 0,1 0-42 0 0,1-11-33 0 0,1 1 37 0 0,-1 1-63 0 0,0 0 88 0 0,-2 4-84 0 0,2-5 115 0 0,0 0-43 0 0,0 1-104 0 0,0-1-106 0 0,-1 0-42 0 0,1 0-105 0 0,0-1-122 0 0,0 0 261 0 0,1 0-35 0 0,-1 0-38 0 0,0 0-40 0 0,1 0-41 0 0,-1 0-42 0 0,0 0-46 0 0,0 0-46 0 0,1-1-49 0 0,-1 1-50 0 0,-2 2-1830 0 0,0 0-1445 0 0,3-3 3994 0 0</inkml:trace>
  <inkml:trace contextRef="#ctx0" brushRef="#br1" timeOffset="126312.689">4641 7497 14752 0 0,'0'0'432'0'0,"0"0"-242"0"0,0 0-46 0 0,0 0-40 0 0,0 0-35 0 0,1 0-10 0 0,2 0-96 0 0,0-1 84 0 0,7 0-65 0 0,1-1 47 0 0,0 1 41 0 0,0 0 39 0 0,11-1 210 0 0,0 0 110 0 0,6 0 211 0 0,12-2 431 0 0,-21 1-683 0 0,-1 0-56 0 0,0 0-52 0 0,-1-1-47 0 0,1 0-44 0 0,0 0-40 0 0,17-5 47 0 0,-3 0-114 0 0,-1-1-66 0 0,70-26-132 0 0,-58 19 133 0 0,-31 12-49 0 0,0-1-99 0 0,0 0-59 0 0,14-11-321 0 0,-12 5 286 0 0,-13 11 211 0 0,1-1 0 0 0,-1 1 0 0 0,1-1 0 0 0,-1 0 0 0 0,0 1 0 0 0,0-1 0 0 0,1 0 0 0 0,-1 0 0 0 0,-1 0 0 0 0,1 0 0 0 0,0 0 0 0 0,0 0 0 0 0,-1-2 14 0 0,1 3-2 0 0,-1 0-1 0 0,0 1 1 0 0,0-1 0 0 0,0 0 0 0 0,0 0-1 0 0,0 0 1 0 0,-1 0 0 0 0,1 0 0 0 0,0 0-1 0 0,0 0 1 0 0,0 0 0 0 0,-1 1-1 0 0,1-1 1 0 0,-1 0 2 0 0,-4-5 41 0 0,-2 2 52 0 0,-5 0 24 0 0,9 4-65 0 0,0-1-1 0 0,0 1 0 0 0,0-1 1 0 0,0 1-1 0 0,-1 0 1 0 0,1 0-1 0 0,0 1 1 0 0,-1-1-52 0 0,-10 3 146 0 0,9-2-87 0 0,0 0 1 0 0,1 0 0 0 0,-1 1 0 0 0,0 0 0 0 0,1 0-1 0 0,-1 0-59 0 0,-1 2 82 0 0,0 0-1 0 0,-1 0 1 0 0,2 1 0 0 0,-1-1-1 0 0,0 1 1 0 0,0 2-82 0 0,-2 2 162 0 0,0 0 0 0 0,1 1 0 0 0,-4 5-162 0 0,-6 16 352 0 0,6 0-93 0 0,9-24-182 0 0,1 0 0 0 0,0 0 1 0 0,0 1-1 0 0,1 1-77 0 0,0-5 56 0 0,0 0-1 0 0,0 0 1 0 0,1 0-1 0 0,0 0 0 0 0,0 0 1 0 0,0 0-1 0 0,1 4-55 0 0,-1-6 35 0 0,0 0 1 0 0,0 0-1 0 0,0-1 0 0 0,0 1 0 0 0,0 0 0 0 0,0 0 0 0 0,1-1 0 0 0,-1 1 1 0 0,1 0-1 0 0,-1-1 0 0 0,1 0 0 0 0,0 1 0 0 0,-1-1 0 0 0,3 1-35 0 0,5 3 103 0 0,14 4 49 0 0,-13-7-50 0 0,0-1 57 0 0,1-2 95 0 0,3-1-4 0 0,1 0-73 0 0,0-2-72 0 0,-1 0-66 0 0,1-1-66 0 0,-1-1-62 0 0,-1 0-58 0 0,0 0-56 0 0,-9 4 85 0 0,3-4-29 0 0,-5 5 63 0 0,0-1-50 0 0,0 0-3 0 0,-1 1-42 0 0,0-1-49 0 0,1 1-55 0 0,-1-1-104 0 0,0 0-87 0 0,1 0-94 0 0,-1 0-105 0 0,0 1-114 0 0,0-1-123 0 0,0 1 407 0 0,-1 0-35 0 0,1 0-35 0 0,0 0-37 0 0,0-2-745 0 0,0 1-37 0 0,3-6-2906 0 0</inkml:trace>
  <inkml:trace contextRef="#ctx0" brushRef="#br1" timeOffset="126635.641">5391 7345 9760 0 0,'0'0'222'0'0,"0"1"29"0"0,0 0-85 0 0,0 3-33 0 0,0 5 65 0 0,0-3-296 0 0,0-1 56 0 0,0 1 54 0 0,0-1 49 0 0,0 0 45 0 0,0 1 41 0 0,0 4 254 0 0,0-3-76 0 0,0 0 40 0 0,0 5 313 0 0,0 15 993 0 0,0-19-1198 0 0,0 1-46 0 0,0-2-98 0 0,0 1-59 0 0,0-1-73 0 0,0 0-83 0 0,0-3 115 0 0,0 0-44 0 0,-1 3 79 0 0,1 0-112 0 0,-3 9 100 0 0,2-10-130 0 0,0-1 51 0 0,0 1 70 0 0,0-1 93 0 0,1-1-51 0 0,0 0 57 0 0,0-1 61 0 0,-1 1 70 0 0,1-7-199 0 0,0 1-51 0 0,0-1-42 0 0,-1 1-33 0 0,0-12 466 0 0,4-5-105 0 0,1 0-101 0 0,1 0-90 0 0,0 0-81 0 0,1 0-71 0 0,1 0-61 0 0,1 1-51 0 0,1-1-42 0 0,7-10-57 0 0,-9 19 8 0 0,0 0 0 0 0,0 0 0 0 0,1 1 0 0 0,1 0 0 0 0,2-2 37 0 0,7-4-11 0 0,2 2 52 0 0,-19 13-227 0 0,1-1 57 0 0,-1 0 49 0 0,1 1 42 0 0,0-2 55 0 0,6-1 272 0 0,-4 2-247 0 0,-2 0-98 0 0,0 1-89 0 0,0-1-111 0 0,-1 1 79 0 0,1 0-34 0 0,-1-1-159 0 0,1 1-86 0 0,-1-1-94 0 0,1 1-102 0 0,-1 0-108 0 0,1 0-118 0 0,-1-1-125 0 0,0 1 452 0 0,0 0-33 0 0,0 0-733 0 0,1 0-35 0 0,2 0-2831 0 0</inkml:trace>
  <inkml:trace contextRef="#ctx0" brushRef="#br1" timeOffset="127292.757">5652 7302 13552 0 0,'0'0'398'0'0,"0"0"-142"0"0,0 0-117 0 0,1 1 15 0 0,3 8 65 0 0,-2-6-81 0 0,3 5 236 0 0,2 4 238 0 0,8 17 878 0 0,-11-20-1061 0 0,-1 0-33 0 0,0 1-9 0 0,0 1-70 0 0,-2 0-85 0 0,0 0-102 0 0,-1 4 125 0 0,1 0-43 0 0,0-5-64 0 0,0 0 0 0 0,-1 0 1 0 0,-1 1-1 0 0,0-1 0 0 0,-1 2-148 0 0,2-11 65 0 0,0 1-41 0 0,-2 4-55 0 0,1-4 39 0 0,0-1 66 0 0,1-1 100 0 0,1 0-38 0 0,-1-1 38 0 0,6-32-174 0 0,0 16-22 0 0,-1 0-52 0 0,2-7-99 0 0,8-10-180 0 0,-7 19 77 0 0,5-8-84 0 0,-4 9 149 0 0,5-1 12 0 0,2 5 102 0 0,-1 8 86 0 0,-1 6 35 0 0,-11-2-5 0 0,0-1-1 0 0,0 1 0 0 0,-1 0 1 0 0,1 0-1 0 0,0 0 0 0 0,-1 1 1 0 0,0-1-1 0 0,2 3-18 0 0,15 24 265 0 0,-7-3 102 0 0,-7-7-5 0 0,-3-12-188 0 0,-1 1 1 0 0,-1 0-1 0 0,1-1 1 0 0,-1 3-175 0 0,0-9 73 0 0,-5-2 193 0 0,1-1-54 0 0,1-1-49 0 0,1-1-44 0 0,1-7 11 0 0,2-2-106 0 0,9-22-149 0 0,-6 24 164 0 0,3-6-373 0 0,2 0-1 0 0,5-9 335 0 0,-1 7-158 0 0,1 2 77 0 0,-3 7 18 0 0,1 3 47 0 0,0 3 42 0 0,0 3 36 0 0,-9 1-26 0 0,0 0 0 0 0,0 1-1 0 0,0-1 1 0 0,0 1 0 0 0,0-1 0 0 0,2 2-36 0 0,19 9 300 0 0,-17-6-162 0 0,0 1 0 0 0,-1-1 0 0 0,0 1 0 0 0,1 0 0 0 0,-2 1-1 0 0,4 3-137 0 0,3 7 236 0 0,-3-1-55 0 0,0 1 141 0 0,9 20 362 0 0,-8-11-298 0 0,-4-4-141 0 0,-4 0-98 0 0,-3-13-248 0 0,0-5-9 0 0,0-2-10 0 0,1 0-59 0 0,-1 0-72 0 0,1 0-84 0 0,-1 0-45 0 0,1 0-87 0 0,-1-1-96 0 0,1 1-104 0 0,0-1 132 0 0,-1-1-76 0 0,1 1-69 0 0,0 0-59 0 0,0-1-215 0 0,-1 1-59 0 0,1 0-259 0 0,-1 0-702 0 0,1-1 1934 0 0</inkml:trace>
  <inkml:trace contextRef="#ctx0" brushRef="#br1" timeOffset="122639.12">4800 6410 11200 0 0,'-1'-2'218'0'0,"0"-1"-34"0"0,-1-2 94 0 0,1 1-135 0 0,0 0-46 0 0,-2-4 3 0 0,-1-6 8 0 0,2 9-17 0 0,1 0 62 0 0,-1 1 39 0 0,1 0 70 0 0,0 0 83 0 0,0 0 96 0 0,1 1 17 0 0,-1 1 88 0 0,0 1 70 0 0,1 0 51 0 0,-1 0 1309 0 0,1 2-1153 0 0,0 0-62 0 0,-1 0-94 0 0,1 0-378 0 0,0 0-36 0 0,0 0-40 0 0,0 0-43 0 0,0 0-18 0 0,0 1-95 0 0,0-1-103 0 0,0 1-114 0 0,0-1-99 0 0,0 1-115 0 0,0 71 541 0 0,0 1-42 0 0,0 73 25 0 0,2-70-145 0 0,-1-39 79 0 0,0-19 7 0 0,-1 0 44 0 0,0-18-60 0 0,0-1 15 0 0,0 0 10 0 0,0 0 18 0 0,0 0-12 0 0,-1 0-45 0 0,-4-6 26 0 0,-6-12 127 0 0,3-5-70 0 0,-1 0-28 0 0,0 4-83 0 0,-2 1-1 0 0,-9-14-32 0 0,14 24 20 0 0,0 0 0 0 0,-1 0 0 0 0,0 1 0 0 0,-2-2-20 0 0,5 5 16 0 0,0 1 1 0 0,0 0-1 0 0,0 0 0 0 0,-1 0 0 0 0,1 1 0 0 0,-1 0 0 0 0,0 0 0 0 0,1 0 0 0 0,-1 0 0 0 0,0 0 0 0 0,-1 1-16 0 0,2 0 22 0 0,0 1 0 0 0,0-1 0 0 0,0 1 0 0 0,0 0 0 0 0,0 0 0 0 0,-4 1-22 0 0,3 0 28 0 0,0 0 0 0 0,0 1 0 0 0,0-1 0 0 0,0 1 0 0 0,1 0 0 0 0,-2 1-28 0 0,1-1 15 0 0,1 1 0 0 0,-1 0-1 0 0,1 0 1 0 0,-1 1-1 0 0,1-1 1 0 0,0 1 0 0 0,0 0-15 0 0,-12 17 8 0 0,11-14-18 0 0,1 1 0 0 0,-1 0 0 0 0,0 4 10 0 0,0 1-16 0 0,1 0 0 0 0,0-1-1 0 0,1 2 1 0 0,1 0 16 0 0,-3 29 24 0 0,5-35-24 0 0,0 0 0 0 0,0 0 0 0 0,1 0 0 0 0,0 0 0 0 0,0 0 0 0 0,2 3 0 0 0,-3-8 0 0 0,1 0 0 0 0,0 0 0 0 0,1 0 0 0 0,-1 0 0 0 0,0-1 0 0 0,1 1 0 0 0,-1 0 0 0 0,1 0 0 0 0,0-1 0 0 0,0 1 0 0 0,0-1 0 0 0,0 0 0 0 0,1 0 0 0 0,-1 0 0 0 0,1 0 0 0 0,-1 0 0 0 0,1 0 0 0 0,3 1 9 0 0,-1-1-1 0 0,0 1 0 0 0,1-1 1 0 0,5 1-10 0 0,-2-2 20 0 0,0 1-1 0 0,0-1 0 0 0,0-1 1 0 0,0 0-1 0 0,1 0 0 0 0,-1 0 1 0 0,0-2-1 0 0,1 1-18 0 0,20-5 16 0 0,0-3-49 0 0,-1-1-69 0 0,-3 0-87 0 0,-6 2-102 0 0,-7 2-10 0 0,-1 1-66 0 0,-7 3 133 0 0,1-1-40 0 0,-2 1 12 0 0,1-1-33 0 0,-1 1-35 0 0,1-1-38 0 0,-1 0-41 0 0,0 0-43 0 0,0 1-46 0 0,0-1-47 0 0,-2 1 55 0 0,0 1-60 0 0,0-1-53 0 0,0 0-48 0 0,0 0-183 0 0,0 0-47 0 0,1 0-221 0 0,1-1-600 0 0</inkml:trace>
  <inkml:trace contextRef="#ctx0" brushRef="#br1" timeOffset="123692.446">5163 6547 11256 0 0,'0'0'256'0'0,"0"0"34"0"0,0 0 21 0 0,0 0-35 0 0,0 0-136 0 0,-1 0 46 0 0,-1-1 292 0 0,0 0 91 0 0,-5-3 869 0 0,4 3-1038 0 0,1 0-49 0 0,0 0-62 0 0,0 0-88 0 0,0 0-108 0 0,2 1-92 0 0,-1 0-34 0 0,-5-1 539 0 0,-1 2-49 0 0,1-1-46 0 0,-1 2-42 0 0,1 0-40 0 0,-1 0-36 0 0,-7 4 195 0 0,4 0-178 0 0,0 1-56 0 0,-2 1-6 0 0,-3 3 51 0 0,13-10-258 0 0,-8 7 110 0 0,0 1-35 0 0,-7 11 33 0 0,2 2-78 0 0,10-12-50 0 0,0-1-1 0 0,1 1 1 0 0,0 1-1 0 0,-2 6-20 0 0,2 1 57 0 0,0 1 37 0 0,4-16-71 0 0,0 0 0 0 0,0 1 0 0 0,1-1-1 0 0,-1 0 1 0 0,1 1 0 0 0,-1-1 0 0 0,1 0-1 0 0,0 0 1 0 0,0 1 0 0 0,1-1-1 0 0,-1 0 1 0 0,0 0 0 0 0,2 1-23 0 0,-3-3 11 0 0,1 0 1 0 0,0 0-1 0 0,-1 0 0 0 0,1 0 0 0 0,0 0 1 0 0,-1 0-1 0 0,1 0 0 0 0,0 0 1 0 0,0 0-1 0 0,0 0 0 0 0,0-1 1 0 0,0 1-1 0 0,0 0 0 0 0,0-1 1 0 0,0 1-1 0 0,0 0 0 0 0,1-1 0 0 0,-1 0 1 0 0,0 1-1 0 0,0-1 0 0 0,0 0 1 0 0,1 1-1 0 0,-1-1 0 0 0,0 0 1 0 0,0 0-1 0 0,1 0 0 0 0,-1 0 1 0 0,0 0-1 0 0,0 0 0 0 0,1 0 0 0 0,-1-1 1 0 0,0 1-1 0 0,0 0 0 0 0,1-1 1 0 0,-1 1-1 0 0,0-1-11 0 0,21-12 198 0 0,-3-3-57 0 0,-3-2-44 0 0,-2-2-34 0 0,-7 8-34 0 0,0-1 0 0 0,-2 0 1 0 0,1-1-1 0 0,-2 1 0 0 0,4-14-29 0 0,1-3 64 0 0,3 84-64 0 0,-10-45 0 0 0,0-1 0 0 0,1 1 0 0 0,0-1 0 0 0,3 8 0 0 0,2 3 0 0 0,-5-11 7 0 0,0-1-1 0 0,1-1 1 0 0,-1 1-1 0 0,1 0 0 0 0,1-1 1 0 0,-1 0-1 0 0,1 0 1 0 0,0 0-1 0 0,1-1 0 0 0,4 4-6 0 0,5 0 119 0 0,1-8-116 0 0,-1-5-114 0 0,0-4-113 0 0,-2-3-113 0 0,-2-3-110 0 0,-1 0-111 0 0,-4 1-109 0 0,0 0 175 0 0,-1 0-113 0 0,0 0-96 0 0,0-1-77 0 0,0-1-230 0 0,8-31-1982 0 0,-9 27 1763 0 0,-3 14 896 0 0,0 1 107 0 0,0 0 139 0 0,0 1 71 0 0,0 0 78 0 0,-1 0 86 0 0,0 2 82 0 0,0 1 42 0 0,0 0-111 0 0,0 0 129 0 0,0 0 243 0 0,0 0 10 0 0,0 0-225 0 0,0 0-133 0 0,0 0-38 0 0,0 0 26 0 0,0 0 70 0 0,0 1-29 0 0,0 2-75 0 0,0 7 105 0 0,0-7-85 0 0,0 7 225 0 0,0 0-43 0 0,0 11 240 0 0,1-8-255 0 0,3 38 889 0 0,-3-37-836 0 0,2 0 59 0 0,-1-5 297 0 0,-1-8-397 0 0,0-2-44 0 0,0-2-66 0 0,0-1-83 0 0,-1-1-104 0 0,1 2-67 0 0,-1 0-33 0 0,3-14 131 0 0,10-24 282 0 0,-6 26-324 0 0,-4 7-65 0 0,0 1-44 0 0,1-1-53 0 0,-1 2-60 0 0,0 1 60 0 0,0 0 54 0 0,15-10-17 0 0,-10 12 10 0 0,-4 2-11 0 0,1 1-46 0 0,5 3 56 0 0,-3 4 56 0 0,-6-4 0 0 0,5 4 26 0 0,-1 0 0 0 0,0 1-1 0 0,0 0 1 0 0,-1-1-1 0 0,0 2 1 0 0,1 2 2 0 0,16 30 22 0 0,-14-27 122 0 0,1 1 18 0 0,0-8-8 0 0,-7-6-58 0 0,-1-1-4 0 0,0 0-16 0 0,0 0-4 0 0,1-1 47 0 0,6-6-6 0 0,-5-2-10 0 0,3-9 36 0 0,4-27 30 0 0,-4 22-149 0 0,4-1-49 0 0,3 1-49 0 0,4 5-51 0 0,-16 18 124 0 0,1-1-1 0 0,0 0 1 0 0,-1 1 0 0 0,1-1-1 0 0,0 1 1 0 0,0-1 0 0 0,-1 1 0 0 0,1-1-1 0 0,0 1 1 0 0,0-1 0 0 0,0 1-1 0 0,0 0 1 0 0,0-1 0 0 0,0 1-1 0 0,0 0 1 0 0,0 0 0 0 0,0 0-1 0 0,0 0 1 0 0,0 0 0 0 0,0 0-1 0 0,-1 0 1 0 0,1 0 0 0 0,0 0 0 0 0,0 0-1 0 0,1 1 6 0 0,4 3-22 0 0,-6-4 22 0 0,23 23-63 0 0,-18-17 61 0 0,0 0 1 0 0,-1 1-1 0 0,0-1 0 0 0,0 1 0 0 0,2 5 2 0 0,-4-9 0 0 0,0 1 0 0 0,1 0 0 0 0,-1 0 0 0 0,1-1 0 0 0,0 1 0 0 0,2 1 0 0 0,8 12 0 0 0,-10-14-82 0 0,-1 0 41 0 0,8 4 34 0 0,-5-4-23 0 0,-3-3-20 0 0,1 1-32 0 0,0 0-52 0 0,1-1-57 0 0,-1 0-67 0 0,0-1-76 0 0,0 1-140 0 0,0-2-120 0 0,-1 2 248 0 0,-1-1-36 0 0,1 0-36 0 0,-1 0-39 0 0,1 0-40 0 0,-1 0-41 0 0,0-1-45 0 0,1 1-44 0 0,-1-1-48 0 0,0 1-48 0 0,0-1-51 0 0,0 0-51 0 0,1-1-1322 0 0,0-2-1191 0 0</inkml:trace>
  <inkml:trace contextRef="#ctx0" brushRef="#br1" timeOffset="124172.705">5833 6456 12384 0 0,'0'0'281'0'0,"0"0"40"0"0,0 0 21 0 0,0 0-146 0 0,0 0-95 0 0,0 0-23 0 0,0 2-44 0 0,0 6-25 0 0,0-5 45 0 0,-3 11 676 0 0,3 0-123 0 0,1 1-107 0 0,1-1-91 0 0,0-2-136 0 0,0 0-41 0 0,2 2 6 0 0,1 6 64 0 0,4 14 182 0 0,2 12 164 0 0,-1-7-97 0 0,-5-12-227 0 0,3 23 124 0 0,-1-1-68 0 0,0 1-72 0 0,1-1-69 0 0,-1-20-138 0 0,1 7 16 0 0,-5-6 34 0 0,-3-29-178 0 0,0-1-50 0 0,0 0-165 0 0,0 0 100 0 0,0-1 67 0 0,-1-2 1 0 0,1 1 4 0 0,-9-20-811 0 0,1 0 88 0 0,1 0 78 0 0,1 0 65 0 0,-1-5-61 0 0,2 0 55 0 0,1-1-1185 0 0,-1-28 1841 0 0,5 47-271 0 0,-1-6-101 0 0,1 0 85 0 0,-1 0 78 0 0,1-1 74 0 0,0 0 69 0 0,1 0 64 0 0,0 0 59 0 0,0 0 53 0 0,3-9 166 0 0,2 1 103 0 0,-1 6-39 0 0,3 2 38 0 0,11-15 458 0 0,-13 24-675 0 0,0 1 37 0 0,6-2 287 0 0,4 2 214 0 0,-13 6-534 0 0,0 0 0 0 0,0-1 0 0 0,0 1 0 0 0,0 0 0 0 0,0 0 0 0 0,0 1 0 0 0,1-1-165 0 0,11 5 677 0 0,-5-1-261 0 0,-2 0-102 0 0,0 1-39 0 0,-2-1-81 0 0,0 1-36 0 0,0 0-43 0 0,0 1-45 0 0,-2-3 57 0 0,-1 1 0 0 0,0 0 0 0 0,0-1 0 0 0,0 1 0 0 0,0 1 0 0 0,0-1 0 0 0,-1 0-1 0 0,0 1-126 0 0,-1-3 40 0 0,0-1-1 0 0,-1 1 0 0 0,0-1 1 0 0,1 1-1 0 0,-1-1 0 0 0,0 1 1 0 0,0 0-1 0 0,0-1 0 0 0,0 1 1 0 0,0 0-1 0 0,0 1-39 0 0,-1-2 26 0 0,1 1-1 0 0,0-1 1 0 0,-1 1 0 0 0,0-1 0 0 0,1 1 0 0 0,-1-1-1 0 0,0 1 1 0 0,0-1 0 0 0,0 0 0 0 0,0 0-1 0 0,0 1 1 0 0,0-1 0 0 0,-1 1-26 0 0,-12 9 152 0 0,-2-3-34 0 0,-1-1-36 0 0,-2-1-38 0 0,0-2-39 0 0,0-1-41 0 0,1-1-42 0 0,0-1-45 0 0,15-1-60 0 0,1 0 48 0 0,0 1 41 0 0,-1-1 35 0 0,-2 0 21 0 0,-7 0 107 0 0,7-1-120 0 0,2 1-58 0 0,0 0-80 0 0,-1 0-99 0 0,1 0-117 0 0,1-1 34 0 0,-1 1-76 0 0,1 0-82 0 0,0 0-90 0 0,-1 0-95 0 0,1-1-104 0 0,0 1-108 0 0,-1 0-117 0 0,1-1-186 0 0,-1 1-32 0 0,-4-2-2638 0 0</inkml:trace>
  <inkml:trace contextRef="#ctx0" brushRef="#br1" timeOffset="124597.017">6139 6501 12032 0 0,'0'0'273'0'0,"0"0"40"0"0,1 0-25 0 0,0 1-86 0 0,1-1-71 0 0,0 0-57 0 0,0 0-40 0 0,6 1-61 0 0,-6-1 59 0 0,4 2 1010 0 0,0 1-86 0 0,-1 0-84 0 0,0 0-79 0 0,-1 1-74 0 0,0 0-70 0 0,0 0-66 0 0,-1 1-62 0 0,0 0-56 0 0,0 0-54 0 0,-1 0-48 0 0,1 1-44 0 0,-1-1-40 0 0,0 1-36 0 0,1 5 154 0 0,0-2-117 0 0,2 5 58 0 0,9 18-51 0 0,-8-19-211 0 0,0 1-103 0 0,-3-5-75 0 0,1-1-84 0 0,-3-7 68 0 0,-1 0 40 0 0,0-1-33 0 0,0 0-39 0 0,0 0-34 0 0,0 0-144 0 0,0 0-40 0 0,0 0-979 0 0,0 0-56 0 0</inkml:trace>
  <inkml:trace contextRef="#ctx0" brushRef="#br1" timeOffset="125006.738">6289 6365 12264 0 0,'0'0'273'0'0,"0"0"18"0"0,1 2-102 0 0,0 1-61 0 0,1 3 85 0 0,-2-3-82 0 0,13 28 39 0 0,-2-10 19 0 0,-5-10-50 0 0,0-1 34 0 0,18 34 849 0 0,2 0-1022 0 0,1 0 451 0 0,-3 1-76 0 0,-20-39-87 0 0,-2-5-64 0 0,-1-3-56 0 0,-1-4-48 0 0,-2-7-5 0 0,-1-7-58 0 0,2 12-46 0 0,-1-5 49 0 0,2 0-41 0 0,2-31-62 0 0,1 26 64 0 0,2 0 83 0 0,-2 9-7 0 0,1 1 36 0 0,3-1 163 0 0,2 5-52 0 0,0 6-46 0 0,1 3-40 0 0,8 11 61 0 0,-4 0-90 0 0,-12-15-116 0 0,12 16 104 0 0,2 0-43 0 0,4 1 49 0 0,18 14-123 0 0,-12-13 92 0 0,-5-8-136 0 0,-14-8-13 0 0,1-1-38 0 0,-2-1-21 0 0,0 0-38 0 0,0 0-45 0 0,0-1-50 0 0,0 0-1 0 0,-1-1-43 0 0,0 1-45 0 0,0-1-49 0 0,1 0-52 0 0,-1-1-56 0 0,0 1-59 0 0,0-1-61 0 0,9-3-697 0 0</inkml:trace>
  <inkml:trace contextRef="#ctx0" brushRef="#br1" timeOffset="125403.185">6815 6317 14224 0 0,'0'0'153'0'0,"0"0"-32"0"0,0 0 39 0 0,-1 0-74 0 0,-3 2 1 0 0,2-1-5 0 0,-4 2 183 0 0,0 0-59 0 0,1 1-51 0 0,-1 0-45 0 0,-2 3-16 0 0,1 1-54 0 0,-16 18-40 0 0,15-14 58 0 0,-8 15 505 0 0,5-9 182 0 0,1 2-1 0 0,-4 9-744 0 0,6-8 392 0 0,2 1-78 0 0,5-13-67 0 0,4-4-62 0 0,2-4-53 0 0,1-2-40 0 0,7-4-8 0 0,2-4-20 0 0,-14 8-54 0 0,20-13 86 0 0,-1-2-49 0 0,-12 9-47 0 0,1 1 1 0 0,-1-1-1 0 0,1 1 0 0 0,1 1 1 0 0,-1 0-1 0 0,1 0 1 0 0,0 1-1 0 0,0 0 0 0 0,1 0 0 0 0,-8 4 1 0 0,1 0 0 0 0,-1 0 0 0 0,1 0 0 0 0,0 0-1 0 0,-1 0 1 0 0,0 1 0 0 0,1 0 0 0 0,-1-1-1 0 0,1 1 1 0 0,-1 1 0 0 0,0-1 0 0 0,1 0 0 0 0,-1 1-1 0 0,0 0 1 0 0,0 0 0 0 0,0 0 0 0 0,0 0 0 0 0,-1 0-1 0 0,1 0 1 0 0,0 1-1 0 0,3 3 27 0 0,0 0-1 0 0,0 0 1 0 0,3 5-27 0 0,10 19 159 0 0,-8-6-29 0 0,0 0-1 0 0,-2 0 1 0 0,3 15-130 0 0,-3-1 184 0 0,-3 1 54 0 0,-2-6 14 0 0,-2 0 59 0 0,-2 0 68 0 0,-1 0 77 0 0,0-24-315 0 0,1 0 0 0 0,-2 0-1 0 0,1 0 1 0 0,-1 0 0 0 0,-1 0-1 0 0,0 0 1 0 0,0-1 0 0 0,-1 1-1 0 0,1-1 1 0 0,-2 0 0 0 0,1 0-1 0 0,-2 0-140 0 0,5-7 11 0 0,0 1 0 0 0,-1-1-1 0 0,1 1 1 0 0,-1-1-1 0 0,1 0 1 0 0,-1 0 0 0 0,0 0-1 0 0,0 0 1 0 0,0 0 0 0 0,1 0-1 0 0,-2 0-10 0 0,0 0 28 0 0,0 0 1 0 0,-1 0-1 0 0,1-1 0 0 0,-1 1 0 0 0,1-1 0 0 0,0 0 0 0 0,-1 0 0 0 0,1 0 0 0 0,0-1 0 0 0,-2 1-28 0 0,-3-2 84 0 0,-1 0-1 0 0,1 0 1 0 0,-6-3-84 0 0,-8-4 63 0 0,17 7-98 0 0,-1-1-69 0 0,1 0-68 0 0,-1 1-63 0 0,1-1-63 0 0,-1 0-61 0 0,1 0-57 0 0,0 0-56 0 0,0 0-54 0 0,-1-1-51 0 0,1 1-49 0 0,0 0-47 0 0,0 0-44 0 0,0-1-43 0 0,0 1-41 0 0,0 0-37 0 0,2 0-551 0 0,0 1-36 0 0,-6-6-2982 0 0,9 8 4390 0 0</inkml:trace>
  <inkml:trace contextRef="#ctx0" brushRef="#br1" timeOffset="136289.443">8596 6576 10336 0 0,'0'0'198'0'0,"0"0"-81"0"0,0 0-53 0 0,2-2 2 0 0,-1 0-6 0 0,2-2 245 0 0,-1 0-118 0 0,1 0-94 0 0,0 0-71 0 0,7-9-158 0 0,-7 7 119 0 0,0 1 68 0 0,-1 1 80 0 0,-1 1-17 0 0,0 1 35 0 0,-1-1 39 0 0,1 0 42 0 0,0 1 46 0 0,-1-1 50 0 0,0 0 53 0 0,0 0 58 0 0,0-5 477 0 0,-3 1-116 0 0,0 2-105 0 0,-1 1-97 0 0,-2 1-87 0 0,0 2-78 0 0,0 0-66 0 0,-2 2-59 0 0,0 0-1 0 0,-2 1-53 0 0,-20 8 503 0 0,24-8-544 0 0,-8 4 103 0 0,1 0 0 0 0,0 1 0 0 0,-1 2-314 0 0,-12 9 419 0 0,2 2-37 0 0,1 1-42 0 0,2 2-44 0 0,2 2-48 0 0,3 0-51 0 0,6-7-73 0 0,5-11-70 0 0,0 0-1 0 0,1 1 1 0 0,1 0-1 0 0,-1 0 1 0 0,1 0-1 0 0,0 0 1 0 0,1 0-1 0 0,-1 6-53 0 0,2-10 28 0 0,-1 10 31 0 0,0 25 33 0 0,4-22-28 0 0,-2-15-58 0 0,3 14 69 0 0,0-1 35 0 0,-1-6-9 0 0,1 0 1 0 0,-1 0 0 0 0,2-1-1 0 0,0 2-101 0 0,3 5 132 0 0,0 1-76 0 0,0-1-50 0 0,8 21-47 0 0,-7-14 76 0 0,-5-17 6 0 0,6 19 135 0 0,-3-6-112 0 0,-2-3-98 0 0,-2-8-25 0 0,-1 1-34 0 0,0 1-79 0 0,-1 0-70 0 0,-2 0-79 0 0,0-1-88 0 0,-1 0-96 0 0,-2-1-107 0 0,-1-1-115 0 0,-2 0-124 0 0,6-4 481 0 0,-6 3-947 0 0,-6 1-737 0 0,-3 0 136 0 0</inkml:trace>
  <inkml:trace contextRef="#ctx0" brushRef="#br1" timeOffset="136927.438">8076 7003 11256 0 0,'0'0'256'0'0,"1"-1"34"0"0,23-16 97 0 0,17-2 116 0 0,33-6 317 0 0,-48 18-489 0 0,-2-1 48 0 0,43-11 412 0 0,-42 13-522 0 0,-1-1-41 0 0,25-7 281 0 0,-12 4-144 0 0,-11 2-211 0 0,85-29 309 0 0,-73 26-272 0 0,-1-1 56 0 0,-27 9-155 0 0,14-3 200 0 0,-10 3-179 0 0,-3 0-127 0 0,-10 3-18 0 0,-1 0 123 0 0,0 0 23 0 0,-2 6 261 0 0,-2 0-78 0 0,-3 3-18 0 0,-5 2 38 0 0,6-6-138 0 0,-3 5 52 0 0,-9 8 118 0 0,0 0-70 0 0,1 1-61 0 0,1 1-51 0 0,-6 14 17 0 0,18-26-158 0 0,0-1 0 0 0,1 1 0 0 0,-1 0 1 0 0,2 1-1 0 0,-1-1 0 0 0,1 1-26 0 0,2 7 0 0 0,1-10 0 0 0,-1-6 6 0 0,1 1 0 0 0,-1 0 0 0 0,0-1 0 0 0,1 1 0 0 0,-1-1-1 0 0,1 1 1 0 0,-1-1 0 0 0,1 1 0 0 0,-1-1 0 0 0,1 0 0 0 0,-1 1-1 0 0,1-1 1 0 0,-1 1 0 0 0,1-1 0 0 0,-1 0 0 0 0,1 1 0 0 0,0-1-1 0 0,-1 0 1 0 0,1 0 0 0 0,0 0 0 0 0,-1 0 0 0 0,1 1 0 0 0,0-1-1 0 0,-1 0 1 0 0,1 0 0 0 0,0 0 0 0 0,-1 0 0 0 0,1 0 0 0 0,0-1-1 0 0,-1 1 1 0 0,1 0-6 0 0,1 0 27 0 0,1 0 21 0 0,0-1 0 0 0,-1 1 0 0 0,1 0 0 0 0,0-1 0 0 0,0 0 0 0 0,-1 0 0 0 0,1 0-48 0 0,19-10 248 0 0,-1-4-101 0 0,-2-1-113 0 0,-10 9-63 0 0,3-5 17 0 0,0 0-1 0 0,-1-1 0 0 0,0-1 1 0 0,1-2 12 0 0,15-19-25 0 0,-7 14 36 0 0,14-9-13 0 0,-28 25-10 0 0,0 1 0 0 0,0 0 1 0 0,0 0-1 0 0,0 1 0 0 0,2-1 12 0 0,-5 3-5 0 0,-1 0-1 0 0,1 0 1 0 0,-1 0 0 0 0,1 1-1 0 0,-1-1 1 0 0,1 0 0 0 0,0 1-1 0 0,-1 0 1 0 0,1 0 0 0 0,0 0-1 0 0,0 0 1 0 0,-1 0 0 0 0,1 0-1 0 0,0 1 1 0 0,-1-1 0 0 0,1 1-1 0 0,0 0 1 0 0,-1 0 0 0 0,1 0-1 0 0,-1 0 1 0 0,0 0 0 0 0,1 0-1 0 0,-1 1 1 0 0,0-1 0 0 0,0 1-1 0 0,1 0 1 0 0,-1 0 0 0 0,-1 0-1 0 0,1 0 1 0 0,0 0 0 0 0,0 1 5 0 0,3 3-11 0 0,-1 0 1 0 0,0 0-1 0 0,0 1 1 0 0,0-1 0 0 0,-1 1-1 0 0,0 0 1 0 0,-1 0-1 0 0,0 1 1 0 0,0-1-1 0 0,0 1 11 0 0,1 8-4 0 0,-1 1 0 0 0,0 0-1 0 0,-1 15 5 0 0,-3-22 18 0 0,0-1 53 0 0,-1 6 144 0 0,3-14-129 0 0,0-1-12 0 0,0 0-2 0 0,0 0 0 0 0,-1 0-63 0 0,1 0 1 0 0,-1 0-1 0 0,1 0 0 0 0,-1-1 0 0 0,1 1 0 0 0,-1 0 1 0 0,0 0-1 0 0,1 0 0 0 0,-1-1 0 0 0,1 1 0 0 0,-1 0 0 0 0,1 0 1 0 0,0-1-1 0 0,-1 1 0 0 0,1 0 0 0 0,-1-1 0 0 0,1 1 0 0 0,-1-1 1 0 0,1 1-1 0 0,0-1 0 0 0,-1 1-9 0 0,-5-14 119 0 0,3-14 57 0 0,4-9-80 0 0,1 0 0 0 0,5-21-96 0 0,4 3 40 0 0,-6 38-79 0 0,2 0-64 0 0,1-3-66 0 0,-3 11 16 0 0,0 0 0 0 0,0 0 0 0 0,6-7 153 0 0,0 4-135 0 0,-6 7-103 0 0,13-7-333 0 0,-11 7 293 0 0,1 2-26 0 0,-1 1-78 0 0,-2 1 127 0 0,-1-1-35 0 0,0 2-39 0 0,0-1-44 0 0,1 0-47 0 0,-1 1-51 0 0,1 0-56 0 0,-1 0-60 0 0,-2 0 144 0 0,-1 0-59 0 0,0 0-50 0 0,0 0-46 0 0,1 0-170 0 0,-1 0-45 0 0,1 0-205 0 0,1 0-557 0 0</inkml:trace>
  <inkml:trace contextRef="#ctx0" brushRef="#br1" timeOffset="137357.907">9356 6672 14656 0 0,'0'0'332'0'0,"0"0"50"0"0,0 0-15 0 0,0 0-110 0 0,-1-1-93 0 0,1 0-74 0 0,-1 0-53 0 0,-2-3-91 0 0,2 3 87 0 0,-4 1 313 0 0,-2 3 45 0 0,-7 4 483 0 0,13-6-660 0 0,-7 4 213 0 0,1 0-74 0 0,0 0-62 0 0,0 1-52 0 0,-6 6 90 0 0,-15 15 248 0 0,23-22-452 0 0,-11 12 234 0 0,1 4-85 0 0,2 2-74 0 0,2 2-63 0 0,8-18-107 0 0,1 1-1 0 0,-1 0 1 0 0,2 0 0 0 0,-1 1-30 0 0,1-4 3 0 0,1 0 0 0 0,0 0 0 0 0,0 0 0 0 0,0 0 1 0 0,0 0-1 0 0,1 0 0 0 0,0 0 0 0 0,0-1 1 0 0,0 1-1 0 0,0 0 0 0 0,1 0-3 0 0,0-2 8 0 0,-1 0 0 0 0,1 0 0 0 0,-1 0 0 0 0,1 0 0 0 0,0-1 0 0 0,0 1 0 0 0,0-1 0 0 0,1 1-1 0 0,-1-1 1 0 0,0 0 0 0 0,1 0 0 0 0,0 0 0 0 0,2 2-8 0 0,-1-2 4 0 0,1 0 0 0 0,0 0 0 0 0,0 0-1 0 0,0 0 1 0 0,0-1 0 0 0,0 1 0 0 0,0-1 0 0 0,2 0-4 0 0,3 0-10 0 0,1-1 1 0 0,-1 0 0 0 0,11-1 9 0 0,26-6-69 0 0,-32 3 0 0 0,-1-1 0 0 0,0 0-1 0 0,0-1 1 0 0,-1 0-1 0 0,1-1 1 0 0,-2-1 0 0 0,1 0-1 0 0,-1-1 1 0 0,6-5 69 0 0,7-8-223 0 0,-1-1-1 0 0,-1 0 1 0 0,15-22 223 0 0,-30 34-21 0 0,-5 6 0 0 0,0 1 0 0 0,-1-1 0 0 0,0 0 0 0 0,0 1-1 0 0,0-1 1 0 0,0-1 21 0 0,-1 4-2 0 0,-1 1 1 0 0,0 0-1 0 0,0 0 0 0 0,1-1 1 0 0,-1 1-1 0 0,0 0 0 0 0,0 0 0 0 0,0-1 1 0 0,-1 1-1 0 0,1 0 0 0 0,0 0 1 0 0,0-1-1 0 0,-1 1 0 0 0,1 0 0 0 0,0 0 1 0 0,-1-1 1 0 0,-7-5 45 0 0,-6 5 59 0 0,9 2-63 0 0,1 1 0 0 0,-1 0 0 0 0,1 0 0 0 0,0 0 0 0 0,-1 0 0 0 0,1 1 0 0 0,0 0 0 0 0,0 0 0 0 0,0 0 0 0 0,0 0 0 0 0,0 1 0 0 0,-2 1-41 0 0,-20 17 210 0 0,6 1-41 0 0,2 3-28 0 0,10-13-98 0 0,1 0 0 0 0,0 1 0 0 0,1 0 1 0 0,-2 5-44 0 0,1 5 106 0 0,2-1 67 0 0,5-20-148 0 0,0-1-1 0 0,0 1 0 0 0,0-1 0 0 0,0 1 0 0 0,0-1 0 0 0,0 1 1 0 0,0 0-1 0 0,0-1 0 0 0,1 1 0 0 0,-1-1 0 0 0,1 1 0 0 0,-1-1 1 0 0,1 1-1 0 0,-1-1 0 0 0,1 0 0 0 0,0 1 0 0 0,0-1 1 0 0,0 0-1 0 0,0 2-24 0 0,1-2 41 0 0,0 1-1 0 0,0 0 1 0 0,0-1 0 0 0,0 1 0 0 0,0-1 0 0 0,0 0 0 0 0,1 0 0 0 0,-1 0-1 0 0,0 0 1 0 0,1 0 0 0 0,1 0-41 0 0,13 3 195 0 0,1-2-34 0 0,-1-2-45 0 0,-3-1-54 0 0,49-7 84 0 0,-42 5-157 0 0,0 0-78 0 0,-4 1-66 0 0,0-1-92 0 0,1 1-108 0 0,-9 0 131 0 0,0 1-33 0 0,27-5-538 0 0</inkml:trace>
  <inkml:trace contextRef="#ctx0" brushRef="#br1" timeOffset="131366.373">7386 5231 7256 0 0,'-4'1'329'0'0,"1"1"80"0"0,-1-2 160 0 0,-1 0 380 0 0,2 1-111 0 0,0-1-308 0 0,2 1-124 0 0,-1 0-45 0 0,1 1-103 0 0,0 0-48 0 0,0 0-53 0 0,1 1-61 0 0,-2 4 298 0 0,1-1-67 0 0,-1-1-59 0 0,0 1-47 0 0,-1 3 70 0 0,-1 14 272 0 0,4-23-561 0 0,0 16 398 0 0,2 19 350 0 0,1-8-310 0 0,2 9 86 0 0,-4-30-415 0 0,1 1-1 0 0,-1-1 0 0 0,1 0 0 0 0,3 4-110 0 0,-4-7 47 0 0,8 16 189 0 0,0-1-59 0 0,-5-11-120 0 0,0 0 1 0 0,0-1-1 0 0,1 0 0 0 0,0 1-57 0 0,-3-5 18 0 0,1 1 0 0 0,0 0 0 0 0,-1 0 1 0 0,2-1-1 0 0,-1 0 0 0 0,0 1 0 0 0,0-1 0 0 0,1-1 0 0 0,-1 1 0 0 0,1 0 0 0 0,-1-1 0 0 0,4 1-18 0 0,19 2 121 0 0,-18-4-72 0 0,0-1 0 0 0,0 0 0 0 0,1 0 0 0 0,-1 0 0 0 0,0-1 0 0 0,0 0 0 0 0,5-3-49 0 0,-8 3 19 0 0,0 0 0 0 0,-1-1 0 0 0,0 1 0 0 0,0-1 1 0 0,1 0-1 0 0,-1 0-19 0 0,-1 0 3 0 0,0 1 1 0 0,-1-1-1 0 0,1 0 1 0 0,-1 0-1 0 0,1 0 1 0 0,-1-1-1 0 0,0 1 0 0 0,0-1-3 0 0,6-12-4 0 0,0 1 38 0 0,-1-1 0 0 0,4-9-34 0 0,-7 13-42 0 0,0 0-1 0 0,1 1 1 0 0,0 0-1 0 0,3-3 43 0 0,-6 11-13 0 0,0-1 0 0 0,0 1 0 0 0,0 0 0 0 0,1 0 0 0 0,0 0 0 0 0,-1 0 0 0 0,1 1 0 0 0,0-1 0 0 0,0 1 0 0 0,1 0 0 0 0,-1-1 0 0 0,0 2 0 0 0,1-1 0 0 0,-1 0 0 0 0,3 0 13 0 0,19-4-76 0 0,-9 4 77 0 0,1 0-1 0 0,12 1 0 0 0,-22 1-10 0 0,-1 0-1 0 0,0 1 0 0 0,0 0 0 0 0,0 0 0 0 0,0 1 0 0 0,3 0 11 0 0,-2 1 0 0 0,-1-1 0 0 0,0 1 1 0 0,1 1-1 0 0,-1-1 0 0 0,0 1 0 0 0,-1 0 0 0 0,1 0 0 0 0,-1 1 0 0 0,1 0 0 0 0,-1 0 0 0 0,-1 0 0 0 0,1 0 0 0 0,-1 1 0 0 0,1 1 0 0 0,3 5 18 0 0,2 4 31 0 0,-3-4-52 0 0,5 11 52 0 0,0-2-20 0 0,-3 0 32 0 0,-7-14-18 0 0,-2-1-33 0 0,-1-5-14 0 0,1 1 0 0 0,0-1 0 0 0,0 0 1 0 0,-1 1-1 0 0,1-1 0 0 0,-1 0 0 0 0,1 0 0 0 0,-1 1 0 0 0,0-1 0 0 0,1 0 0 0 0,-2 1 4 0 0,-1 1-59 0 0,2-1-28 0 0,-1 0-55 0 0,1 0-67 0 0,1 2-81 0 0,-4-8-12 0 0,1 0 182 0 0,1 1 82 0 0,1-2-185 0 0,1 0 84 0 0,0 1 58 0 0,2-6-53 0 0,0 4-24 0 0,-1 3-5 0 0,1 0-70 0 0,0-1-116 0 0,-1 3 131 0 0,0-1-34 0 0,0 0-35 0 0,0 1-38 0 0,0-1-40 0 0,0 0-44 0 0,-1 2 144 0 0,0-1 41 0 0,1 0 38 0 0,-1 1 33 0 0,0-1 7 0 0,0 1 32 0 0,0-2-110 0 0,0 1-15 0 0,0 1 115 0 0,0-1-39 0 0,1 1-10 0 0,-1 0-41 0 0,0-1-45 0 0,1 1-53 0 0,-1 0 21 0 0,0 0-35 0 0,0 0-419 0 0,0 0-272 0 0,0 0-645 0 0</inkml:trace>
  <inkml:trace contextRef="#ctx0" brushRef="#br1" timeOffset="131988.533">8062 5527 6304 0 0,'0'0'141'0'0,"0"0"23"0"0,0 0 11 0 0,0 0 25 0 0,0 0 101 0 0,0 0 47 0 0,0 0 11 0 0,0 0-26 0 0,0 0-112 0 0,0 0-49 0 0,0 0-10 0 0,0 0-12 0 0,0 0-38 0 0,0 0-16 0 0,0 0-6 0 0,0 0-4 0 0,0 0-4 0 0,0 0-4 0 0,0 0-4 0 0,0 0-2 0 0,0 0 0 0 0,0 0-2 0 0,0 0 46 0 0,0 0-68 0 0,0 1-75 0 0,1 0-133 0 0,-1 0 118 0 0,0 0 54 0 0,1-1 84 0 0,-1 1 83 0 0,0-1 108 0 0,0 0-96 0 0,0 0 34 0 0,0 0 38 0 0,0 0 39 0 0,1-8-81 0 0,-1 1 1 0 0,2 0 0 0 0,-1 0 0 0 0,1 0-1 0 0,0 0 1 0 0,2-4-222 0 0,3-9 547 0 0,-5 14-375 0 0,0 0 0 0 0,1 0 0 0 0,-1 0 0 0 0,1 1 0 0 0,1-1 0 0 0,-1 1 1 0 0,1 0-173 0 0,-1 1 114 0 0,-1 1 1 0 0,1 0 0 0 0,0 1-1 0 0,0-1 1 0 0,0 0 0 0 0,2-1-115 0 0,12-3 379 0 0,-6 5-308 0 0,5 0-3 0 0,-12 1-59 0 0,-1 1 1 0 0,1-1-1 0 0,0 1 1 0 0,-1 1-1 0 0,1-1 0 0 0,0 0 1 0 0,-1 1-1 0 0,1 0 1 0 0,3 0-10 0 0,9 5 2 0 0,0 1 1 0 0,0 0-1 0 0,0 2 1 0 0,8 5-3 0 0,-4-3 1 0 0,-6-2 15 0 0,22 11 119 0 0,-10-7 34 0 0,2-2 33 0 0,-20-8-131 0 0,-1-1 0 0 0,1 0-1 0 0,0-1 1 0 0,0 0-1 0 0,0 0 1 0 0,3-1-71 0 0,-4 0 57 0 0,0 0 0 0 0,0-1 0 0 0,0 0 0 0 0,7-2-57 0 0,8-3 69 0 0,-15 3-13 0 0,0 0 0 0 0,0 0 0 0 0,0 0 0 0 0,-1-1 0 0 0,7-4-56 0 0,-1-2 41 0 0,0-3-54 0 0,-1 1 31 0 0,-6 6 10 0 0,0 1 0 0 0,-1-1 0 0 0,1 0 0 0 0,-1 0 0 0 0,1-3-28 0 0,0-4 154 0 0,0 1 1 0 0,0-1-1 0 0,1-9-154 0 0,-2 6 58 0 0,1 0-73 0 0,1-1 35 0 0,-3-1 34 0 0,0 1 50 0 0,0-1 63 0 0,-1 6-8 0 0,0-1 41 0 0,-1 8-78 0 0,0 4-29 0 0,-1 1-41 0 0,0 0-116 0 0,0 0-17 0 0,0 0 24 0 0,0 0-17 0 0,0 0-48 0 0,0 0-125 0 0,1 0-72 0 0,-1 1 94 0 0,1-1 65 0 0,1 1-146 0 0,-1-1 39 0 0,-1 1 35 0 0,1-1-76 0 0,-1 0 86 0 0,0 1-182 0 0,1-1-59 0 0,-1 0-52 0 0,1 1-45 0 0,-1 0-164 0 0,0-1-43 0 0,1 1-198 0 0,0 0-531 0 0</inkml:trace>
  <inkml:trace contextRef="#ctx0" brushRef="#br1" timeOffset="132937.977">8148 6082 12032 0 0,'0'0'273'0'0,"0"0"40"0"0,0 0-156 0 0,0 0-34 0 0,0 0 36 0 0,-1 0-88 0 0,-1 0-23 0 0,0 0 18 0 0,-6 2 20 0 0,7-2-80 0 0,0 1 1 0 0,0-1-1 0 0,1 1 0 0 0,-1 0 1 0 0,0 0-1 0 0,0-1 0 0 0,1 1 1 0 0,-1 0-1 0 0,1 0 1 0 0,-1 0-1 0 0,1 0 0 0 0,-1-1 1 0 0,1 1-1 0 0,-1 1-6 0 0,-1 2 81 0 0,1-1 85 0 0,-7 18 719 0 0,6-10-485 0 0,1 1-39 0 0,1 5 46 0 0,0 0-103 0 0,0-7-171 0 0,0 0-55 0 0,0 0-61 0 0,-1 0-66 0 0,0 0 73 0 0,5 19-75 0 0,-1-17 74 0 0,1-2 72 0 0,0 0 101 0 0,-4-9-68 0 0,0-1 134 0 0,0 1 86 0 0,2 0-85 0 0,1-2-73 0 0,1 0-65 0 0,-1-1-54 0 0,0 0-44 0 0,1 0-65 0 0,-1-4 38 0 0,1 0 0 0 0,-1 1 0 0 0,0-1 0 0 0,0-1 0 0 0,-1 1 0 0 0,0 0 0 0 0,0-1 0 0 0,1-6 0 0 0,2-4 0 0 0,0 0 19 0 0,11-22-52 0 0,-5 17 90 0 0,-1 7 81 0 0,-4 8-26 0 0,-1 0 33 0 0,11-4 83 0 0,2 6-65 0 0,1 6-52 0 0,1 4-39 0 0,-8 0-37 0 0,0 0-1 0 0,-1 1 0 0 0,0 0 1 0 0,0 1-1 0 0,4 3-34 0 0,6 3 55 0 0,17 5 140 0 0,-34-16-168 0 0,0-1 0 0 0,1 0 0 0 0,-1 0-1 0 0,0 0 1 0 0,0 0 0 0 0,1-1-1 0 0,-1 1 1 0 0,0-1 0 0 0,0 0 0 0 0,1 0-1 0 0,-1-1 1 0 0,0 0 0 0 0,1 1-1 0 0,1-2-26 0 0,-2 0 29 0 0,0 1-1 0 0,0-1 0 0 0,0 0 0 0 0,-1-1 1 0 0,1 1-1 0 0,-1-1 0 0 0,3-2-28 0 0,-3 2 23 0 0,0 0 0 0 0,0 0 1 0 0,0-1-1 0 0,0 1 0 0 0,-1-1 0 0 0,2-3-23 0 0,8-25 48 0 0,-7 14-67 0 0,-2 0-36 0 0,-3 14 28 0 0,0 1-1 0 0,0-1 1 0 0,0 0 0 0 0,-1 0-1 0 0,1 0 1 0 0,-1 1 0 0 0,0-1-1 0 0,0 0 1 0 0,-1-1 27 0 0,2 2-17 0 0,-1 1 1 0 0,-1-1-1 0 0,1 1 1 0 0,0 0-1 0 0,0 0 1 0 0,-1-1-1 0 0,0 1 0 0 0,0-1 17 0 0,1 3 0 0 0,0-1-1 0 0,0 1 1 0 0,0 0-1 0 0,0 0 1 0 0,0-1-1 0 0,0 1 1 0 0,-1 0-1 0 0,1 0 1 0 0,0 0-1 0 0,0 0 1 0 0,0 0-1 0 0,0 1 1 0 0,0-1-1 0 0,0 0 1 0 0,0 0-1 0 0,0 1 1 0 0,0-1-1 0 0,0 1 1 0 0,0-1-1 0 0,1 0 1 0 0,-1 1-1 0 0,0 0 1 0 0,0-1-1 0 0,0 1 1 0 0,0 0-1 0 0,0 0 1 0 0,-23 19 1 0 0,3 5-15 0 0,1 4 33 0 0,11-14 12 0 0,1 1 0 0 0,0 0-1 0 0,1 0 1 0 0,-4 13-31 0 0,9-23 14 0 0,1 0-1 0 0,0 0 0 0 0,0 0 1 0 0,0 0-1 0 0,1 0 0 0 0,-1 1 1 0 0,1-1-1 0 0,1 1-13 0 0,-1-6 5 0 0,0 1 1 0 0,0 0-1 0 0,1 0 0 0 0,-1-1 0 0 0,0 1 0 0 0,1 0 0 0 0,0-1 1 0 0,-1 1-1 0 0,1 0 0 0 0,0-1 0 0 0,0 1 0 0 0,0-1 1 0 0,0 1-1 0 0,0-1 0 0 0,0 1 0 0 0,0-1 0 0 0,0 0 1 0 0,0 0-1 0 0,1 0 0 0 0,-1 1 0 0 0,1-1 0 0 0,-1-1 0 0 0,1 1 1 0 0,-1 0-1 0 0,1 0 0 0 0,-1 0 0 0 0,1-1 0 0 0,1 1-5 0 0,12 2-43 0 0,-7-3 73 0 0,1 1 0 0 0,-1-2 0 0 0,7 0-30 0 0,-3 0-37 0 0,0-2-82 0 0,-5 2 7 0 0,0-1-40 0 0,-1 0-44 0 0,0 0-49 0 0,1 0-56 0 0,-2 0-58 0 0,1-1-66 0 0,0 1-69 0 0,-5 1 61 0 0,1 0-64 0 0,0 0-57 0 0,0 0-50 0 0,0-1-177 0 0,0 1-49 0 0,1 0-214 0 0,1-2-575 0 0</inkml:trace>
  <inkml:trace contextRef="#ctx0" brushRef="#br1" timeOffset="133390.739">8930 5879 11056 0 0,'0'0'248'0'0,"-1"-1"28"0"0,1 0-93 0 0,-2 0-73 0 0,-2-3 73 0 0,2 3-74 0 0,-13 4-42 0 0,3 3 75 0 0,5-2 15 0 0,0 0 69 0 0,1 0 81 0 0,2-1 97 0 0,-7 5 239 0 0,0 1-67 0 0,0 2-64 0 0,1-1-60 0 0,0 2-57 0 0,1 0-53 0 0,0 1-50 0 0,2 0-45 0 0,2 0-42 0 0,1 1-39 0 0,3-10-127 0 0,0 0 0 0 0,1-1-1 0 0,0 1 1 0 0,0 0 0 0 0,0 0-1 0 0,0 0-38 0 0,0-1 17 0 0,1 1 1 0 0,-1-1-1 0 0,1 0 0 0 0,0 1 1 0 0,0-1-1 0 0,0 0 0 0 0,1 1-17 0 0,0-1 7 0 0,0 1 0 0 0,0-1-1 0 0,1 1 1 0 0,-1-1 0 0 0,1 0-1 0 0,2 2-6 0 0,9 8 64 0 0,20 13-52 0 0,-23-19 49 0 0,1-1 69 0 0,-7-3 221 0 0,-2 0-62 0 0,-2 0-54 0 0,-1 0-49 0 0,-1 0-44 0 0,-1 0-38 0 0,-4 3 13 0 0,0-2-85 0 0,-12 4-35 0 0,9-5 63 0 0,-6 1-38 0 0,-23 5 0 0 0,12-3-78 0 0,4-1-60 0 0,0-1-85 0 0,4 0-45 0 0,0-1-81 0 0,1 0-94 0 0,-1-1-105 0 0,17-2 478 0 0,-1 1-113 0 0,1-1-107 0 0,-1 0-103 0 0,1 0-99 0 0,0 0-93 0 0,0 0-91 0 0,0 0-84 0 0,0 0-188 0 0,0 0-95 0 0,0 0-1063 0 0,1 0-1178 0 0</inkml:trace>
  <inkml:trace contextRef="#ctx0" brushRef="#br1" timeOffset="133957.52">8965 5673 12552 0 0,'0'0'281'0'0,"0"0"40"0"0,0 0-158 0 0,0 0-36 0 0,1 0 38 0 0,-1-1-90 0 0,2-2-21 0 0,-1 1 16 0 0,0 1 595 0 0,0-1-62 0 0,0 0-57 0 0,0 1-56 0 0,0 0-53 0 0,0 0-50 0 0,0 1-47 0 0,0-1-43 0 0,0 1-42 0 0,0 0-38 0 0,1 0 113 0 0,0 1-118 0 0,0 0-96 0 0,-1 0-76 0 0,1 0-37 0 0,2 3-87 0 0,-3-2 88 0 0,0 0 80 0 0,0-2 1 0 0,-1 1 36 0 0,0-1 57 0 0,6 10 89 0 0,-1 0-40 0 0,4 11 124 0 0,-1 5-58 0 0,1 14 34 0 0,-3-11-53 0 0,5 18-13 0 0,-2-11-131 0 0,0 1-45 0 0,-3-6-20 0 0,-1 0 0 0 0,0 16-65 0 0,-4-44-253 0 0,-1 1 105 0 0,0-1 90 0 0,1 1 72 0 0,-1-1 48 0 0,0 0 34 0 0,2 6 316 0 0,-1-4-262 0 0,-1-2-78 0 0,1 0-47 0 0,-1 0-59 0 0,0 0-73 0 0,1 0-84 0 0,-1 0-98 0 0,1 0-110 0 0,-1 0-124 0 0,0-1 100 0 0,0 0-64 0 0,0 0-69 0 0,1 0-71 0 0,-1 0-76 0 0,0-1-79 0 0,0 1-83 0 0,0 0-87 0 0,0-1-281 0 0,0-1-34 0 0,0 1-2650 0 0</inkml:trace>
  <inkml:trace contextRef="#ctx0" brushRef="#br1" timeOffset="134555.865">9076 5996 11232 0 0,'3'-8'316'0'0,"0"0"-50"0"0,2 0-47 0 0,0 1-43 0 0,3-3 19 0 0,2 1-70 0 0,1 0-54 0 0,1 1-40 0 0,23-10-25 0 0,-20 11 21 0 0,2 1 66 0 0,-2 0 102 0 0,36-10 121 0 0,-40 14-211 0 0,0 0 38 0 0,1 1 72 0 0,1 0 74 0 0,0 1 89 0 0,-1 1 104 0 0,-4 1-166 0 0,-1 1-33 0 0,5 5 189 0 0,-3 5-114 0 0,-6 2-100 0 0,-3-11-214 0 0,-1 0 0 0 0,0 0 0 0 0,1 0-1 0 0,-2 0 1 0 0,1-1 0 0 0,0 1-1 0 0,-1 0 1 0 0,1-1 0 0 0,-1 1-1 0 0,0-1 1 0 0,-1 2-44 0 0,-30 39 515 0 0,22-31-335 0 0,3-4-108 0 0,-3 5 132 0 0,0 1 0 0 0,-2 4-204 0 0,11-15 39 0 0,0 1 1 0 0,0-1 0 0 0,0 0-1 0 0,0 0 1 0 0,0 1-1 0 0,1-1 1 0 0,0 1-1 0 0,0-1 1 0 0,0 1 0 0 0,1 0-1 0 0,-1 0-39 0 0,1-4 71 0 0,2 1 33 0 0,3 3-45 0 0,-2-4-8 0 0,-1 0-33 0 0,0 0 0 0 0,1 0-1 0 0,-1 0 1 0 0,0-1 0 0 0,1 1-1 0 0,-1-1 1 0 0,0 0 0 0 0,1 0-1 0 0,-1 1 1 0 0,0-2 0 0 0,1 1-1 0 0,-1 0 1 0 0,0 0 0 0 0,1-1-1 0 0,-1 1 1 0 0,1-1-18 0 0,0 0 22 0 0,1-1 1 0 0,-1 1-1 0 0,0-1 1 0 0,0 0 0 0 0,1 0-1 0 0,-1 0 1 0 0,-1 0-1 0 0,1-1 1 0 0,0 1-1 0 0,0-1-22 0 0,1-2 31 0 0,1 0 1 0 0,-1 0-1 0 0,-1-1 0 0 0,1 1 1 0 0,2-5-32 0 0,-4 5 15 0 0,1-1 0 0 0,-1 0 0 0 0,0 0 0 0 0,0 0 0 0 0,0-3-15 0 0,6-26 4 0 0,0 0-55 0 0,2 0-60 0 0,0 1-63 0 0,6 5 68 0 0,-12 21 66 0 0,0 7-6 0 0,3 2 36 0 0,4 5-6 0 0,3 10-189 0 0,-4 6 87 0 0,-2 1 67 0 0,-2-1 46 0 0,-5-18 8 0 0,11 49-62 0 0,-6-18 60 0 0,-1-5 49 0 0,-2-1 64 0 0,-2-12 79 0 0,-1-10-75 0 0,0-2 4 0 0,0-1 47 0 0,0-2-27 0 0,0-2 2 0 0,0 0-2 0 0,0 0-12 0 0,0-2 25 0 0,0 0-55 0 0,-4-9 40 0 0,3 6-15 0 0,-1-3-67 0 0,1 0-1 0 0,1-1 1 0 0,-1 1 0 0 0,1 0-1 0 0,1 0 1 0 0,0-6-58 0 0,5-13 103 0 0,3-3-75 0 0,-2 15-61 0 0,-1 0-39 0 0,4-3-81 0 0,1 1-79 0 0,0 1-90 0 0,2 0-101 0 0,0 2-111 0 0,0 0-122 0 0,-6 8 279 0 0,0 0-34 0 0,0 0-36 0 0,0 1-38 0 0,8-4-782 0 0</inkml:trace>
  <inkml:trace contextRef="#ctx0" brushRef="#br1" timeOffset="134835.502">9777 5814 10120 0 0,'0'0'298'0'0,"0"0"-4"0"0,0 0-232 0 0,1 1-23 0 0,3 4 161 0 0,0 0 60 0 0,-1 0 52 0 0,-1 0 42 0 0,1 1 156 0 0,2 12 1028 0 0,-4-10-913 0 0,-1-2-129 0 0,0 0-84 0 0,0 6 233 0 0,0 0-61 0 0,0 0-60 0 0,0 0-55 0 0,-1 0-52 0 0,1-1-49 0 0,0 1-45 0 0,0 0-43 0 0,-1 2 6 0 0,1 1-50 0 0,-1-1-45 0 0,0 0-39 0 0,0 3-12 0 0,0 0-37 0 0,-4 34 82 0 0,5-27-195 0 0,0-23-49 0 0,0-1-33 0 0,0 0-11 0 0,0 0 14 0 0,0 0-50 0 0,0 0-104 0 0,0 0-262 0 0,0 0-468 0 0,0 0-46 0 0</inkml:trace>
  <inkml:trace contextRef="#ctx0" brushRef="#br1" timeOffset="135088.737">9798 5633 14112 0 0,'0'0'322'0'0,"0"0"45"0"0,0 0 17 0 0,0 0-233 0 0,0 1-37 0 0,0-1 23 0 0,0 1-90 0 0,1 1-76 0 0,1 0 66 0 0,15 19-7 0 0,2 2-56 0 0,-10-11-32 0 0,0 0-42 0 0,2 4-112 0 0,-2 2-112 0 0,-3-2 84 0 0</inkml:trace>
  <inkml:trace contextRef="#ctx0" brushRef="#br1" timeOffset="135568.677">9969 6080 15056 0 0,'0'0'340'0'0,"0"0"50"0"0,0-1-98 0 0,0 1-77 0 0,1-1-67 0 0,-1 0-53 0 0,1-1-33 0 0,2-3-14 0 0,-3 3 3 0 0,5-11 77 0 0,0-1 69 0 0,-1-2 108 0 0,1-10 240 0 0,5-14 327 0 0,-7 27-620 0 0,2 1-40 0 0,-1 1-74 0 0,1 2-43 0 0,1-1-48 0 0,0 1-57 0 0,7-11 120 0 0,-9 13-52 0 0,0 1 0 0 0,0-1 0 0 0,1 1 0 0 0,2-2-58 0 0,9-3 97 0 0,-15 10-91 0 0,1 0 0 0 0,0 1 0 0 0,0-1 0 0 0,0 1 0 0 0,0-1 0 0 0,0 1 0 0 0,0 0 0 0 0,0 0 0 0 0,0-1-6 0 0,0 1 2 0 0,-1 1 0 0 0,1-1 0 0 0,-1 0 0 0 0,1 0 0 0 0,-1 1 0 0 0,0-1 0 0 0,1 1-1 0 0,-1-1 1 0 0,0 1 0 0 0,1-1 0 0 0,-1 1 0 0 0,0 0-2 0 0,2 1-3 0 0,-1 0 0 0 0,1 0 0 0 0,-1 0 0 0 0,0 0 1 0 0,0 1-1 0 0,0-1 0 0 0,0 1 0 0 0,-1-1 0 0 0,1 2 3 0 0,3 5-12 0 0,-1 0 0 0 0,0 0 0 0 0,0 0-1 0 0,-1 3 13 0 0,10 36-59 0 0,-9-30 57 0 0,1 0-1 0 0,7 18 3 0 0,-10-31 1 0 0,1 0-1 0 0,-1 1 1 0 0,1-1-1 0 0,0 0 1 0 0,0-1-1 0 0,0 1 1 0 0,1 0-1 0 0,0-1 1 0 0,3 4-1 0 0,-4-6-1 0 0,0 0-1 0 0,-1-1 1 0 0,1 1 0 0 0,0 0 0 0 0,0-1-1 0 0,0 0 1 0 0,0 1 0 0 0,0-1 0 0 0,2 0 1 0 0,23 2-39 0 0,-24-3-49 0 0,1 0-1 0 0,0-1 1 0 0,0 0 0 0 0,-1 0-1 0 0,2 0 89 0 0,22-11-564 0 0,-2-5-109 0 0,-3-6-96 0 0,-3-2-82 0 0,-3-3-67 0 0,-3 1-55 0 0,-3 0-41 0 0,-8 18 677 0 0,0-1-66 0 0,2-2-155 0 0,5-19-834 0 0,-8 21 990 0 0,0 1 33 0 0,0 1 95 0 0,-1 0 39 0 0,-1 0 45 0 0,0 0 53 0 0,-1 1 60 0 0,0-1 67 0 0,-1 1 73 0 0,-1 0 82 0 0,2 6-2 0 0,0-1 0 0 0,1 1 0 0 0,-1 0 0 0 0,0-1 0 0 0,0 1 0 0 0,0 0 0 0 0,0 0 1 0 0,0 0-1 0 0,0-1 0 0 0,-1 1 0 0 0,1 0 0 0 0,0 1 0 0 0,-1-2-143 0 0,-10-1 1168 0 0,1 3-267 0 0,0 3-88 0 0,4 0-358 0 0,0 1-46 0 0,0 1-53 0 0,1 0-57 0 0,1 0-61 0 0,0 0-67 0 0,1 1-71 0 0,1-1-76 0 0,-4 9 138 0 0,-5 12 92 0 0,11-23-224 0 0,0 1-1 0 0,0-1 1 0 0,0 1 0 0 0,0-1 0 0 0,1 1 0 0 0,0 0 0 0 0,-1 0-1 0 0,1-1 1 0 0,0 1 0 0 0,1 3-30 0 0,2 5 111 0 0,0 1 79 0 0,-3-11-82 0 0,2-2 20 0 0,0 2-45 0 0,1 0-25 0 0,1 2-13 0 0,-1-1 21 0 0,9 3 146 0 0,1-3-50 0 0,1-3-44 0 0,0 0-38 0 0,9 0-16 0 0,-1 5-60 0 0,-18-3-4 0 0,0 0 0 0 0,1 0 0 0 0,-1 1 0 0 0,0-1 0 0 0,0 1 0 0 0,-1 0 0 0 0,1 0 0 0 0,-1 1 0 0 0,1-1 0 0 0,-1 1 0 0 0,0 0 0 0 0,-1-1 0 0 0,1 1 0 0 0,0 1 0 0 0,-1-1 0 0 0,1 2 0 0 0,2 6 0 0 0,0 0 0 0 0,-1 1 0 0 0,0 0 0 0 0,-1-1 0 0 0,0 7 0 0 0,-1-11 0 0 0,-1 1 0 0 0,-1 0 0 0 0,0-1 0 0 0,-1 6 0 0 0,-4 33 37 0 0,1-17 5 0 0,0-7 56 0 0,-9 18-36 0 0,6-24-10 0 0,-3 3 73 0 0,-3-2 109 0 0,7-10-65 0 0,-2-1 41 0 0,1 0 47 0 0,-1-2 51 0 0,6-4-249 0 0,1 0 0 0 0,-1 0-1 0 0,0 0 1 0 0,1-1 0 0 0,-1 1 0 0 0,0 0 0 0 0,1-1 0 0 0,-1 0 0 0 0,-1 1-59 0 0,-13-3 446 0 0,0-7-105 0 0,9 3-215 0 0,0-1-33 0 0,1-1-36 0 0,0-1-38 0 0,1 0-40 0 0,0 0-43 0 0,2 0-45 0 0,0 0-47 0 0,1 0-50 0 0,0 1-53 0 0,2-7-68 0 0</inkml:trace>
  <inkml:trace contextRef="#ctx0" brushRef="#br1" timeOffset="144650.841">9921 3986 5096 0 0,'0'0'108'0'0,"0"0"17"0"0,0 0 14 0 0,-1 0-27 0 0,0-1-64 0 0,-7-2-56 0 0,5 2 66 0 0,-3-2 576 0 0,-1 0-72 0 0,0 0-66 0 0,0 1-59 0 0,0 0-55 0 0,0 1-49 0 0,-1-1-43 0 0,1 1-37 0 0,-5 0 87 0 0,-1 0-58 0 0,-26 1 447 0 0,39 0-729 0 0,-21 2 134 0 0,6 0 24 0 0,6 0-14 0 0,1-1 52 0 0,-1 1 81 0 0,0 0-45 0 0,1 1-39 0 0,0 0-35 0 0,-10 6 118 0 0,-9 8-5 0 0,17-11-185 0 0,0 1-100 0 0,-1 0 49 0 0,-1 1 43 0 0,1 0 37 0 0,-9 8 178 0 0,7-5 53 0 0,0 1 0 0 0,1 0 1 0 0,-1 3-347 0 0,-5 8 381 0 0,-1 7 219 0 0,6-10-280 0 0,3-3-152 0 0,5-9-127 0 0,1 0-36 0 0,2-4 9 0 0,-30 62 300 0 0,19-25-223 0 0,2-5 10 0 0,7-25-45 0 0,2-1-1 0 0,-1 1 0 0 0,1 0 1 0 0,0 10-56 0 0,-2 10 88 0 0,1-11-31 0 0,1 9-49 0 0,0-2 1 0 0,0-9 44 0 0,1-13-53 0 0,1 0 0 0 0,0 0 0 0 0,0 1 0 0 0,1-1 0 0 0,0 1 0 0 0,0 11 11 0 0,0-12 12 0 0,-1 0 0 0 0,1 0 0 0 0,-1 0 1 0 0,1 0-1 0 0,1-1 0 0 0,0 5-23 0 0,8 14 43 0 0,-4-8-56 0 0,-1-1-41 0 0,-2-6 40 0 0,0-1-1 0 0,1 1 1 0 0,0-1 0 0 0,0 0 0 0 0,1 1 14 0 0,1 1-2 0 0,-1 0 0 0 0,0 0-1 0 0,0 2 3 0 0,-3-7 0 0 0,0-1 0 0 0,0 1 0 0 0,1 0 1 0 0,-1-1-1 0 0,3 2-1 0 0,10 17 1 0 0,-10-13 0 0 0,1 0 0 0 0,0 0 0 0 0,0 0 0 0 0,1-1 0 0 0,2 2 0 0 0,20 27 0 0 0,-24-30 0 0 0,0-1-1 0 0,0 0 0 0 0,1 0 0 0 0,-1 0 0 0 0,1-1 1 0 0,1 0-1 0 0,3 3 1 0 0,26 14 11 0 0,-12-8 37 0 0,-18-11-30 0 0,24 10 46 0 0,-20-11-52 0 0,-1 1 0 0 0,1-2 0 0 0,0 1 0 0 0,0-2-12 0 0,11 1 35 0 0,0-1 0 0 0,20-3-35 0 0,-18-3 59 0 0,-12 1 62 0 0,1-1 0 0 0,-1 0 0 0 0,6-5-121 0 0,-6 4 58 0 0,-1 1-34 0 0,20-13 75 0 0,-23 14-85 0 0,0-1 0 0 0,-1 0-1 0 0,1 0 1 0 0,-1 0 0 0 0,0-2-14 0 0,9-12 53 0 0,-2-2-8 0 0,20-38 225 0 0,-21 33-192 0 0,17-53-142 0 0,-6-4 53 0 0,-2-20 49 0 0,-12 34 71 0 0,-1-14-109 0 0,-7 47 123 0 0,-1-2-78 0 0,-1 23-50 0 0,0 0-1 0 0,-1 0 1 0 0,-1 0 0 0 0,0 0 0 0 0,-1 1-1 0 0,-1-1 6 0 0,-5-16 145 0 0,6 20-59 0 0,0 0 1 0 0,0 0-1 0 0,-5-8-86 0 0,-9-14 244 0 0,-2 1 0 0 0,-2-1-244 0 0,13 21 65 0 0,0-1 87 0 0,-15-15 287 0 0,15 19-494 0 0,0 0 79 0 0,-17-18 131 0 0,17 19-160 0 0,-1 0-70 0 0,4 4-18 0 0,1 0-44 0 0,-2 0-48 0 0,1 1-57 0 0,0 0-61 0 0,0 0-68 0 0,-1 1-73 0 0,1 0-81 0 0,6 3 237 0 0,-1 0-42 0 0,1 0-38 0 0,0 0-34 0 0,0 0-257 0 0,0 0-57 0 0,0 0-839 0 0,0 0-656 0 0,0 0-1251 0 0</inkml:trace>
  <inkml:trace contextRef="#ctx0" brushRef="#br1" timeOffset="145350.35">10134 4779 4264 0 0,'0'0'125'0'0,"0"0"-21"0"0,0 0 20 0 0,1 0 308 0 0,1 0 91 0 0,2 1 135 0 0,5 2 952 0 0,-6-2-1083 0 0,-1 0-109 0 0,-1-1-67 0 0,4 4 365 0 0,1 0-98 0 0,1-1-89 0 0,0 0-78 0 0,1 0-69 0 0,0-1-61 0 0,1 1-50 0 0,-1-1-42 0 0,7 2 116 0 0,4 2 99 0 0,9 5 203 0 0,-9-4-256 0 0,7 2 62 0 0,-13-4-277 0 0,0 1-40 0 0,34 18 279 0 0,-1 3-105 0 0,30 16 70 0 0,-21-12-164 0 0,26 24 165 0 0,-38-25-178 0 0,8 6 24 0 0,23 19 256 0 0,-27-21-182 0 0,-16-11-135 0 0,-5-5-63 0 0,1 1-43 0 0,83 60 183 0 0,-5 6-91 0 0,-27-21 284 0 0,13 4-436 0 0,-54-42 148 0 0,1-2 58 0 0,-20-10-165 0 0,3 2 36 0 0,-21-16-163 0 0,0 0-14 0 0,0 0-38 0 0,0 0 30 0 0,0 0-103 0 0,-1 0-189 0 0,-3 0-15 0 0</inkml:trace>
  <inkml:trace contextRef="#ctx0" brushRef="#br1" timeOffset="146258.138">10407 4814 5904 0 0,'0'0'169'0'0,"1"0"-19"0"0,4 0-93 0 0,0-2-8 0 0,0 1 87 0 0,-1-1 192 0 0,-1 1 96 0 0,1-1 217 0 0,-2 2-253 0 0,0 0-129 0 0,2-1-87 0 0,-3 1 321 0 0,-1 0-49 0 0,0 0-10 0 0,4-1 489 0 0,2 0-343 0 0,-1-1-155 0 0,-2 1-81 0 0,-2 1-480 0 0,0 0 39 0 0,-1-1 39 0 0,1 1 35 0 0,1 0 77 0 0,-1-1 119 0 0,0 1-19 0 0,0 0 33 0 0,0 0 273 0 0,0-1 210 0 0,0 1 474 0 0,0 0 21 0 0,-2 0-458 0 0,0 0-201 0 0,0 0-107 0 0,0 1-168 0 0,0-1-109 0 0,0 0-108 0 0,0 0-33 0 0,0 0-36 0 0,0 0-37 0 0,-18 0 180 0 0,-13 0 180 0 0,22-2-213 0 0,-1-1-45 0 0,6 1-72 0 0,0 0 47 0 0,-11-2 69 0 0,12 3-55 0 0,2-1 13 0 0,1 2 30 0 0,1 0-4 0 0,-2 1-6 0 0,-8 0-66 0 0,10-1-27 0 0,-1 1 67 0 0,1-1 55 0 0,-1 1 44 0 0,0 0 124 0 0,-2 1 396 0 0,1-1-468 0 0,1-1-41 0 0,-10-1 211 0 0,0 0-68 0 0,-2 0-49 0 0,1 1-56 0 0,-1 0-46 0 0,1 3-38 0 0,6-2-26 0 0,-1 0-1 0 0,1 0 1 0 0,-1 0-1 0 0,1-1 1 0 0,-1 0-1 0 0,-1 0-43 0 0,-9 0 115 0 0,1 1 53 0 0,7 0-97 0 0,1 0 56 0 0,-17-1 384 0 0,21 0-430 0 0,4 0-78 0 0,0 0 0 0 0,0 0 0 0 0,0 0 0 0 0,0 0 0 0 0,-1 0 0 0 0,1 0 1 0 0,0 0-1 0 0,0 0 0 0 0,0 1 0 0 0,0-1 0 0 0,0 0 0 0 0,0 0 0 0 0,0 0 0 0 0,0 0 1 0 0,0 0-1 0 0,-1 0 0 0 0,1 0 0 0 0,0 0 0 0 0,0 1 0 0 0,0-1 0 0 0,0 0 0 0 0,0 0 1 0 0,0 0-1 0 0,0 0 0 0 0,0 0 0 0 0,0 0 0 0 0,0 1 0 0 0,0-1 0 0 0,0 0 0 0 0,0 0 1 0 0,0 0-1 0 0,0 0 0 0 0,0 0 0 0 0,0 0 0 0 0,0 1 0 0 0,0-1 0 0 0,0 0 0 0 0,0 0 1 0 0,0 0-1 0 0,0 0 0 0 0,0 0 0 0 0,0 0 0 0 0,1 0 0 0 0,-1 1 0 0 0,0-1 0 0 0,0 0 1 0 0,0 0-1 0 0,0 0-3 0 0,6 12 116 0 0,10 9 71 0 0,7 5-23 0 0,1 0-82 0 0,22 23-67 0 0,62 67-15 0 0,-105-114-231 0 0,-1 0 84 0 0,1 1 74 0 0,-1-1 61 0 0,1 0 59 0 0,1 1 48 0 0,6 4 366 0 0,-5-4-290 0 0,-2-1-103 0 0,-1-1-37 0 0,3 2-73 0 0,-3-2-29 0 0,0 1-39 0 0,0-1-42 0 0,0 0-47 0 0,0 0-51 0 0,0 1-54 0 0,1-1-127 0 0,-1 0-87 0 0,1 1-93 0 0,-1-1-100 0 0,1 1-107 0 0,-1-1-112 0 0,0 0-119 0 0,1 1-126 0 0,-3-2-130 0 0,1 1-35 0 0,-1-1-2805 0 0</inkml:trace>
  <inkml:trace contextRef="#ctx0" brushRef="#br1" timeOffset="146934.295">11717 4955 10392 0 0,'0'0'233'0'0,"0"0"39"0"0,0 0-76 0 0,-1 1-52 0 0,0-1-44 0 0,0 0-35 0 0,-1 0-21 0 0,-6 1 35 0 0,3 0-80 0 0,1-1 37 0 0,-6 0 135 0 0,1 2 116 0 0,1-1 100 0 0,-1 1 69 0 0,1 1 59 0 0,0 0 375 0 0,1 0-1 0 0,-1 0 0 0 0,-6 5-889 0 0,4-2 722 0 0,4-2-408 0 0,1 0-40 0 0,-1 1-9 0 0,0-1-77 0 0,0 2-87 0 0,0-1-99 0 0,-1 1 189 0 0,1 1 1 0 0,0 0-1 0 0,1 0 0 0 0,0 1 1 0 0,0-1-1 0 0,0 1 1 0 0,0 3-192 0 0,3-7 123 0 0,0 1 1 0 0,0-1 0 0 0,1 1 0 0 0,0 0 0 0 0,-1 1-124 0 0,2-3 43 0 0,0 0 1 0 0,0 0-1 0 0,0 0 1 0 0,0 0-1 0 0,0 0 1 0 0,0 0-1 0 0,1 1-43 0 0,7 17 266 0 0,7-3-38 0 0,5-3-39 0 0,2-4-37 0 0,2-2-38 0 0,0-2-37 0 0,-3-3-37 0 0,22 0-122 0 0,-14-4-18 0 0,-5-1-59 0 0,1-1-104 0 0,-5-1-60 0 0,-1 0-114 0 0,-9 1 169 0 0,-1 0-35 0 0,0-1-38 0 0,0 1-41 0 0,8-6-869 0 0,-2 0-47 0 0</inkml:trace>
  <inkml:trace contextRef="#ctx0" brushRef="#br1" timeOffset="147368.607">11948 4731 13992 0 0,'1'0'86'0'0,"0"0"-38"0"0,1 0-31 0 0,3-1-70 0 0,-3 1 93 0 0,-1 1 69 0 0,1-1 50 0 0,-1 0 78 0 0,0 1 91 0 0,0 0 103 0 0,0 1-340 0 0,0 2-48 0 0,-2 9-27 0 0,0-7 56 0 0,2 7-9 0 0,0 0 75 0 0,0 4 100 0 0,3 7 198 0 0,-2-5-96 0 0,0-6-142 0 0,-1-3-63 0 0,-1 0-37 0 0,2 16 180 0 0,7 31 277 0 0,-4-28-240 0 0,1-1-59 0 0,3 5-6 0 0,6 16 55 0 0,-15-48-293 0 0,1 0 1 0 0,-1 0-1 0 0,0 0 1 0 0,0 0-1 0 0,1 0 0 0 0,-1 0 1 0 0,1 0-1 0 0,-1 0 1 0 0,1 0-1 0 0,0 0 1 0 0,-1 0-1 0 0,1 0 0 0 0,0 0 1 0 0,-1 0-1 0 0,2 0-12 0 0,0-2 23 0 0,1-1-39 0 0,0-3-52 0 0,0-1-68 0 0,3-5-87 0 0,-1-1 45 0 0,2-11-67 0 0,-1 3 119 0 0,7-9-3 0 0,-7 16 85 0 0,5-9-16 0 0,5 7-14 0 0,-10 12 73 0 0,0 4 47 0 0,0 2 57 0 0,4 6 117 0 0,4 10 172 0 0,-8-8-226 0 0,8 17 331 0 0,2 7-18 0 0,3-1-103 0 0,3-3-117 0 0,-10-17-178 0 0,1-2-36 0 0,-10-10-247 0 0,-1 0 81 0 0,0-1 69 0 0,1 1 57 0 0,1 0 126 0 0,4-1 221 0 0,-4 0-229 0 0,-1-1-62 0 0,0-1-97 0 0,-1 1-45 0 0,0-1-52 0 0,0 1-61 0 0,0-1-67 0 0,0 0-100 0 0,0 0-93 0 0,0 0-101 0 0,0 0-111 0 0,-1-1-119 0 0,0 2 346 0 0,0-1-33 0 0,0 0-34 0 0,0 0-35 0 0,0 1-36 0 0,0-1-37 0 0,1-2-1802 0 0,1 0-1368 0 0</inkml:trace>
  <inkml:trace contextRef="#ctx0" brushRef="#br1" timeOffset="148588.203">12446 4817 14112 0 0,'5'-4'126'0'0,"-2"3"49"0"0,-2 2 263 0 0,-6 6 119 0 0,0-1-250 0 0,1-2-163 0 0,0 0-67 0 0,1 0-80 0 0,0-1-96 0 0,-2 4 255 0 0,-2 4 35 0 0,-4 3 91 0 0,4-4-7 0 0,-5 11 325 0 0,1-2-127 0 0,1 2-102 0 0,4 4 94 0 0,7 1-39 0 0,-1-23-373 0 0,1 1-1 0 0,0-1 1 0 0,0 0 0 0 0,0 0 0 0 0,0 0-1 0 0,0-1 1 0 0,1 2-53 0 0,-1-2 30 0 0,0 0-1 0 0,1-1 1 0 0,-1 1-1 0 0,0 0 0 0 0,1-1 1 0 0,-1 1-1 0 0,1-1 1 0 0,-1 0-1 0 0,1 1 1 0 0,1 0-30 0 0,7 2 184 0 0,0-3-67 0 0,0-1-51 0 0,0-2-39 0 0,17-9-24 0 0,-18 5 22 0 0,1-2-38 0 0,-1-2-38 0 0,0-4-47 0 0,2-9-92 0 0,-5 9 60 0 0,1-1 76 0 0,7-19-147 0 0,-14 32 121 0 0,0 2 40 0 0,0 1 164 0 0,0 7-47 0 0,0 5 44 0 0,0-1-9 0 0,0 1 0 0 0,1-1 0 0 0,0 1 0 0 0,1-1-1 0 0,1 3-111 0 0,0-1 96 0 0,-2-8-9 0 0,1 0 0 0 0,0 0-1 0 0,0 0 1 0 0,0 0 0 0 0,0 0-1 0 0,1 0-86 0 0,-2-5 71 0 0,-1-1-6 0 0,0 0 6 0 0,5 2-29 0 0,-3-2 27 0 0,7-1 10 0 0,1-3-73 0 0,-2-1-60 0 0,0-2-49 0 0,5-7-132 0 0,4-8-187 0 0,-10 12 231 0 0,0 1 33 0 0,1-2-16 0 0,0 0-72 0 0,-5 5 59 0 0,1 1 1 0 0,0 0-1 0 0,0 0 0 0 0,0 0 0 0 0,3-2 187 0 0,-6 6-49 0 0,1 0 0 0 0,-1 0-1 0 0,1 0 1 0 0,0 0 0 0 0,0 0 0 0 0,-1 0 0 0 0,1 0 0 0 0,1 0 49 0 0,7 0-137 0 0,2 2 56 0 0,4 6 14 0 0,-1 5 110 0 0,-1 4 124 0 0,-8-8-33 0 0,-2-1 36 0 0,1 1-23 0 0,1-1 55 0 0,3 3 182 0 0,1-1 64 0 0,-1 0 12 0 0,-8-8-159 0 0,-1-1 3 0 0,0 0-6 0 0,0 0-29 0 0,0 0-12 0 0,0 0-1 0 0,0 0-12 0 0,0-3-49 0 0,1 1-58 0 0,2-3 21 0 0,1-4 14 0 0,3-16-14 0 0,4 2-108 0 0,-5 12-72 0 0,1 1-35 0 0,0-1-36 0 0,0 1-41 0 0,3-3-106 0 0,-1-1-80 0 0,2-1-128 0 0,1 1-39 0 0,2 1-52 0 0,0 1-62 0 0,2 1-76 0 0,-1 0-89 0 0,1 1-100 0 0,-1 0-112 0 0,-10 7 619 0 0,2-1 1 0 0,-1 0-65 0 0,1 0-56 0 0,0 0-46 0 0,7-3-601 0 0,10-4-823 0 0,-14 7 1138 0 0,0 0 35 0 0,0-1 81 0 0,-2 2 267 0 0,-1 0 62 0 0,0 0 71 0 0,0 0 81 0 0,0 0 89 0 0,0-1 100 0 0,0 1 108 0 0,-1 0 117 0 0,-6 3 886 0 0,0 0-86 0 0,0 0-83 0 0,-1 0-79 0 0,1 0-76 0 0,-1 0-72 0 0,1 1-69 0 0,-1-1-65 0 0,0 0 3 0 0,0 0-76 0 0,1 0-69 0 0,-1 1-64 0 0,-1-1-60 0 0,1 0-55 0 0,0 1-48 0 0,0-1-44 0 0,-2 1 30 0 0,1 0-110 0 0,-1-1-69 0 0,-3 3-68 0 0,4-3 90 0 0,0 1 40 0 0,0 0 58 0 0,1 0 70 0 0,-1 0 86 0 0,0 0 99 0 0,-10 7 136 0 0,-1 1-65 0 0,1-1-60 0 0,0 2-55 0 0,1-1-51 0 0,0 2-44 0 0,0-1-41 0 0,2 1-35 0 0,-4 8 30 0 0,2 2-58 0 0,9-15-103 0 0,0-1 0 0 0,1 1 0 0 0,-1 0 0 0 0,1 0 0 0 0,0 0-1 0 0,0 0 1 0 0,1 0 0 0 0,0 1 0 0 0,0-1 0 0 0,1 5-23 0 0,0-5 22 0 0,1-1 0 0 0,-1 1 0 0 0,1-1 0 0 0,0 1 0 0 0,1-1 0 0 0,-1 0 0 0 0,1 0 0 0 0,0 0 0 0 0,2 2-22 0 0,10 15 58 0 0,-1-3-58 0 0,4 8 45 0 0,14 21-37 0 0,5 13-8 0 0,-35-55 0 0 0,0 0 0 0 0,0 0 0 0 0,0 0 0 0 0,-1 0 0 0 0,0 0 0 0 0,0 0 0 0 0,-1 1 0 0 0,1 0 0 0 0,-1 15 3 0 0,-6 5 36 0 0,-4-2 41 0 0,9-24-67 0 0,0 1 1 0 0,0 0 0 0 0,0-1-1 0 0,0 1 1 0 0,-1-1-1 0 0,1 1 1 0 0,0-1 0 0 0,-1 0-1 0 0,-1 2-13 0 0,2-3 17 0 0,-1 1 0 0 0,0 0 0 0 0,1-1 0 0 0,-1 0 0 0 0,0 1 0 0 0,1-1 0 0 0,-1 0 0 0 0,0 0-1 0 0,0 0 1 0 0,1 0 0 0 0,-1 0 0 0 0,0 0 0 0 0,0 0 0 0 0,1-1 0 0 0,-1 1 0 0 0,0-1 0 0 0,0 1 0 0 0,-1-2-17 0 0,1 2 18 0 0,0-1 0 0 0,0 0-1 0 0,0 0 1 0 0,0 0 0 0 0,0 0 0 0 0,1 0 0 0 0,-1-1 0 0 0,0 1 0 0 0,1 0 0 0 0,-1-1 0 0 0,1 1 0 0 0,-1-1 0 0 0,1 0 0 0 0,-2-1-18 0 0,-9-28 150 0 0,3 0-76 0 0,8 25-70 0 0,0 1 0 0 0,1-1-1 0 0,0 1 1 0 0,0-1 0 0 0,0 1-1 0 0,1-1 1 0 0,-1 1-1 0 0,1-1 1 0 0,1 1 0 0 0,-1 0-1 0 0,1-1-3 0 0,6-14 7 0 0,1 1-39 0 0,24-38-164 0 0,-25 44 153 0 0,6-9-37 0 0,3 1-33 0 0,38-39-310 0 0,-18 26 125 0 0,1 4-53 0 0,-8 8 48 0 0,14-11-52 0 0,2 2 85 0 0,-19 13 159 0 0,-1 0 44 0 0,0-1 46 0 0,-1-1 53 0 0,-25 19 121 0 0,-3 1 317 0 0,1 0-325 0 0,0 0-42 0 0,0 0-61 0 0,2 0-81 0 0,-12 5 191 0 0,0 2-34 0 0,-12 11 18 0 0,0 1-120 0 0,-3 2-17 0 0,-11 18 69 0 0,32-33-60 0 0,-2 5-14 0 0,6-1 58 0 0,2-9-39 0 0,0 0 0 0 0,0 0 0 0 0,0 0 0 0 0,0 0 0 0 0,0 0 0 0 0,0 0 0 0 0,1 0 0 0 0,-1 0 0 0 0,0 0 0 0 0,1 0 0 0 0,-1 0 0 0 0,1-1 0 0 0,-1 1 0 0 0,1 0 0 0 0,-1 0 0 0 0,1 0 0 0 0,0 0-13 0 0,1 0 33 0 0,-1 1-1 0 0,1-1 1 0 0,0 0 0 0 0,0 1 0 0 0,0-1 0 0 0,0 0 0 0 0,-1 0 0 0 0,1 0 0 0 0,1-1 0 0 0,-1 1 0 0 0,0 0 0 0 0,1 0-33 0 0,10 0 135 0 0,13-1-51 0 0,15-1 148 0 0,-23 0-159 0 0,0 0-50 0 0,1 0-77 0 0,-9 0-18 0 0,0 0-36 0 0,0 0-40 0 0,0 0-45 0 0,-1-1-48 0 0,1 0-54 0 0,0 1-56 0 0,0-2-63 0 0,-7 3 31 0 0,-1-1 37 0 0,0 1-38 0 0,3-1-479 0 0,-2 0 143 0 0,0 1-50 0 0,4-2-882 0 0,-2 2 351 0 0,0-1-36 0 0,11 0-2794 0 0</inkml:trace>
  <inkml:trace contextRef="#ctx0" brushRef="#br1" timeOffset="149287.819">14113 4699 14272 0 0,'0'0'200'0'0,"0"0"-43"0"0,0 0 50 0 0,0 1-111 0 0,-2 2-16 0 0,0-1 10 0 0,-6 6-134 0 0,1 2 94 0 0,-1-1 81 0 0,1 1 69 0 0,1-1 39 0 0,0 1 40 0 0,-1 2 68 0 0,2-1 148 0 0,-1 0 1 0 0,1 0-1 0 0,1 3-495 0 0,0-1 347 0 0,1 0-54 0 0,2-5-106 0 0,2 0-35 0 0,4 6 78 0 0,-2-8-142 0 0,-3-5 11 0 0,0-1 23 0 0,1 0-52 0 0,5 3 41 0 0,3-1 71 0 0,-1-2-38 0 0,1-1-36 0 0,-1-2-33 0 0,8-7-11 0 0,-2-3-97 0 0,-3 1-46 0 0,-1-1-35 0 0,-6 6 7 0 0,-1 1 0 0 0,1-1 0 0 0,-1 0-1 0 0,2-4 108 0 0,-3 4-91 0 0,-1 1 0 0 0,1-1 0 0 0,-1 1 0 0 0,0-1-1 0 0,0-2 92 0 0,-1 6-36 0 0,0 0-1 0 0,0 0 1 0 0,0 1-1 0 0,0-1 1 0 0,-1 0-1 0 0,1 0 0 0 0,-1 1 1 0 0,0-1-1 0 0,0 0 1 0 0,0 1-1 0 0,0-1 1 0 0,0 1-1 0 0,0-1 0 0 0,-1 0 37 0 0,-4-4-119 0 0,1 1 38 0 0,-1-1 36 0 0,-1 2 36 0 0,0 1 34 0 0,-1 2 33 0 0,6 2-37 0 0,0 0 1 0 0,1 0-1 0 0,-1 0 0 0 0,0 0 0 0 0,0 0 0 0 0,1 1 0 0 0,-1-1 0 0 0,0 0 0 0 0,1 1 0 0 0,-1-1-21 0 0,-11 9 168 0 0,5-2-117 0 0,5-5-62 0 0,-2 0 25 0 0,5 0 52 0 0,6 6 70 0 0,2-3-39 0 0,11 1 10 0 0,-13-6-91 0 0,0 0 0 0 0,1 0 0 0 0,-1-1 0 0 0,0 0 0 0 0,0 0-16 0 0,2 0 36 0 0,11-2 106 0 0,-1-1-95 0 0,0-1-86 0 0,0-1-79 0 0,-1-1-69 0 0,0 0-61 0 0,0-2-52 0 0,-2-1-43 0 0,9-7-275 0 0,-15 9 237 0 0,0 0 1 0 0,-1 0-1 0 0,0-1 0 0 0,0 0 1 0 0,6-10 380 0 0,4-12-752 0 0,-8 11 412 0 0,7-16-352 0 0,-7 12 292 0 0,-2 4 173 0 0,-5 9 165 0 0,0 0 41 0 0,-1 3 23 0 0,1-5-56 0 0,-1 5 78 0 0,-1 1 93 0 0,-1 3-12 0 0,0 1 37 0 0,0 1-282 0 0,0 0 66 0 0,1 1 61 0 0,-1-1 55 0 0,0 0 50 0 0,0 0 46 0 0,1 1 40 0 0,-1-1 36 0 0,0 0 117 0 0,1 0 43 0 0,-1-4 1565 0 0,-1 6-1324 0 0,0 0-353 0 0,0 1-39 0 0,0 0-48 0 0,0 1-53 0 0,-1 0-61 0 0,1 0-68 0 0,-6 10 270 0 0,2 0-66 0 0,0 2-53 0 0,2 0-41 0 0,-6 44 157 0 0,8-46-176 0 0,-3 28 195 0 0,3 0 1 0 0,1 1-1 0 0,2 4-279 0 0,0-22 168 0 0,0 0-1 0 0,2-1 1 0 0,0 0-1 0 0,5 13-167 0 0,11 16 234 0 0,-16-43-251 0 0,0 1 54 0 0,7 13 125 0 0,-8-14-142 0 0,1-1-44 0 0,0-2-41 0 0,0 0-51 0 0,0 0-60 0 0,0 0-70 0 0,-3-4 78 0 0,-1-1 72 0 0,0 0-36 0 0,0 0-10 0 0,0 0-36 0 0,0 0-40 0 0,0 0-45 0 0,0 0-49 0 0,0 0-47 0 0,0 0-41 0 0,0 0-39 0 0,0 0-282 0 0,0 0-64 0 0,0 0-50 0 0,0 0-35 0 0,0 0-1559 0 0,0 0-1374 0 0</inkml:trace>
  <inkml:trace contextRef="#ctx0" brushRef="#br1" timeOffset="149637.737">14435 4720 16671 0 0,'10'-2'382'0'0,"-8"2"54"0"0,-2 0-80 0 0,1 0-102 0 0,0-1-84 0 0,1 1-68 0 0,0 0-46 0 0,4-1-48 0 0,-3 1 44 0 0,33 0 62 0 0,64 3 455 0 0,-57 0-399 0 0,-24-2-141 0 0,0 1-40 0 0,0 0-46 0 0,1 0-54 0 0,9 0-16 0 0</inkml:trace>
  <inkml:trace contextRef="#ctx0" brushRef="#br1" timeOffset="150019.055">12095 5516 12384 0 0,'0'0'281'0'0,"0"0"40"0"0,0 0 21 0 0,0 0-146 0 0,0 0-95 0 0,0 0 48 0 0,0 0-60 0 0,0 0 88 0 0,0 0 160 0 0,0 0 14 0 0,0 0-130 0 0,0 0-40 0 0,0 2 82 0 0,0 0-109 0 0,0 4 95 0 0,0-3-93 0 0,0 5 266 0 0,0 1-37 0 0,1-1-35 0 0,-1 1-33 0 0,1 8 227 0 0,0 0-110 0 0,0 4-32 0 0,1 0-107 0 0,2 4-43 0 0,2 10 17 0 0,4 9-88 0 0,2-2-105 0 0,-6-22-60 0 0,-5-18-74 0 0,-1-2-37 0 0,0 0-162 0 0,0 0 70 0 0,0 1 59 0 0,0-1 50 0 0,1 2 31 0 0,1 2 99 0 0,-1-3-102 0 0,0 0-78 0 0,-1-1-114 0 0,0 1 71 0 0,1-1-39 0 0,-1 0-43 0 0,0 1-46 0 0,0-1-50 0 0,0 0-53 0 0,0 0-25 0 0,0 0-61 0 0,0 0-53 0 0,0 0-48 0 0,0 0-169 0 0,0 0-47 0 0,0 0-206 0 0,0 0-555 0 0</inkml:trace>
  <inkml:trace contextRef="#ctx0" brushRef="#br1" timeOffset="150296.278">11933 5586 15576 0 0,'0'0'356'0'0,"0"0"49"0"0,0 0 20 0 0,0 0-176 0 0,0 0-119 0 0,0 0-37 0 0,2-1-54 0 0,3-1-81 0 0,1 0 35 0 0,6-1 76 0 0,3-1 124 0 0,8-2 208 0 0,-6 2-103 0 0,-5 1-155 0 0,-2 1-79 0 0,-1-1-66 0 0,36-9 153 0 0,-21 6-75 0 0,-7 1-71 0 0,-4 1-46 0 0,0-1-53 0 0,-2 0-34 0 0,0-1-52 0 0,-1 0-58 0 0,-1-1-65 0 0,-4 4 187 0 0,0-1-108 0 0,0 0-81 0 0,0 0-46 0 0,5-5-537 0 0,-5 4 400 0 0,5-6-594 0 0</inkml:trace>
  <inkml:trace contextRef="#ctx0" brushRef="#br1" timeOffset="150703.88">12270 5337 12152 0 0,'0'0'273'0'0,"0"0"40"0"0,0 0 22 0 0,0 0-140 0 0,0 0-94 0 0,0 1-3 0 0,0 7-85 0 0,0 0 14 0 0,0 0 52 0 0,1 0 48 0 0,1 1 41 0 0,1 7 274 0 0,2 1 110 0 0,0-3-33 0 0,7 19 753 0 0,-4-13-551 0 0,-3-6-293 0 0,1-1-82 0 0,-1 0-104 0 0,-3-6-166 0 0,0-1-36 0 0,4 11 222 0 0,4 6 12 0 0,-1-2-52 0 0,-3-5-44 0 0,0-2 113 0 0,0 0-1 0 0,7 11-290 0 0,6 12 443 0 0,-18-36-367 0 0,-1-1 16 0 0,0-1 0 0 0,2-6-104 0 0,2-7-91 0 0,0 0-57 0 0,-1-1-36 0 0,4-5-143 0 0,-7 17 296 0 0,1 1-1 0 0,0 0 0 0 0,1 0 1 0 0,-1 0-1 0 0,0 0 1 0 0,1 0-1 0 0,-1 0 0 0 0,1 0 1 0 0,-1 1-1 0 0,1-1 0 0 0,0 1 1 0 0,0-1-1 0 0,0 0 44 0 0,0 1-83 0 0,1-2-8 0 0,3 1 37 0 0,8 1 27 0 0,10 5 50 0 0,19 8 94 0 0,23 6 136 0 0,-56-16-190 0 0,1 0 0 0 0,0-1 0 0 0,1-1 0 0 0,-1 0 0 0 0,3 0-63 0 0,3-2 95 0 0,-10 1-37 0 0,0 0 1 0 0,0 0-1 0 0,0-1 1 0 0,0 0-1 0 0,2-1-58 0 0,5-5 73 0 0,-4-2-46 0 0,-4-3-64 0 0,-5-3-81 0 0,-2 13 81 0 0,1 1 0 0 0,-1-1 0 0 0,0 1 0 0 0,1 0 0 0 0,-1-1-1 0 0,0 1 1 0 0,-1 0 0 0 0,1 0 37 0 0,-14-17-238 0 0,9 13 145 0 0,-1 0 1 0 0,0 0-1 0 0,0 1 0 0 0,-3-1 93 0 0,-6-2-52 0 0,2 6 71 0 0,-2 6 71 0 0,14-3-68 0 0,0 0 0 0 0,0 0-1 0 0,0 0 1 0 0,1 0 0 0 0,-1 1-1 0 0,0-1 1 0 0,1 1-1 0 0,-1-1 1 0 0,1 1 0 0 0,-1 0-22 0 0,1 0 32 0 0,-1 0 0 0 0,0 1 0 0 0,1 0 0 0 0,0-1 1 0 0,-1 1-1 0 0,1 0 0 0 0,0 1-32 0 0,-2 13 107 0 0,3-2-69 0 0,4-1-65 0 0,-2-10 40 0 0,1 0-1 0 0,-1 0 1 0 0,1 0 0 0 0,0 0-1 0 0,0 0 1 0 0,0-1 0 0 0,1 1-1 0 0,-1-1 1 0 0,1 0-1 0 0,0 0 1 0 0,0 0 0 0 0,0-1-1 0 0,0 1 1 0 0,0-1 0 0 0,1 0-1 0 0,-1 0 1 0 0,1-1-1 0 0,0 1-12 0 0,9 3 63 0 0,1-1-1 0 0,14 2-62 0 0,9 0 32 0 0,-13-2-51 0 0,-3-1-7 0 0,1-2-120 0 0,0 1-118 0 0,-4-2-12 0 0</inkml:trace>
  <inkml:trace contextRef="#ctx0" brushRef="#br1" timeOffset="151323.123">11840 6264 14712 0 0,'0'0'332'0'0,"0"0"50"0"0,0 0 25 0 0,0 0-171 0 0,0 0-113 0 0,0 0-47 0 0,0 0-14 0 0,0 0 32 0 0,0 0 1 0 0,0 0 1 0 0,0 0 40 0 0,0 1 187 0 0,1 0-107 0 0,0 2-61 0 0,2 5 96 0 0,-2-6-116 0 0,6 6 336 0 0,1-3-65 0 0,0-1-57 0 0,2-2-55 0 0,-1-1-48 0 0,1-2-44 0 0,0-1-39 0 0,1-1-34 0 0,5-3 19 0 0,1-1-56 0 0,24-18 54 0 0,-26 14-142 0 0,1-1-88 0 0,-2-2-68 0 0,-1-1-48 0 0,-10 11 119 0 0,0-1 0 0 0,0 1 0 0 0,0-1 0 0 0,0 0 0 0 0,-1 0 0 0 0,0 0-1 0 0,0 0 1 0 0,1-4 81 0 0,0-14-238 0 0,-6 11 29 0 0,-2 4 67 0 0,-4 4 63 0 0,-1 3 57 0 0,-1 3 53 0 0,0 2 48 0 0,1 1 42 0 0,2 1 37 0 0,-11 17 253 0 0,4 4-93 0 0,6-4-129 0 0,3 0-35 0 0,4-14-74 0 0,1 0 0 0 0,-1 0 0 0 0,2 9-80 0 0,0-16 19 0 0,0 1-1 0 0,0-1 0 0 0,0 0 0 0 0,1 1 0 0 0,-1-1 0 0 0,1 1 0 0 0,0-1 1 0 0,0 2-19 0 0,0-2 28 0 0,0 0 0 0 0,1 0 0 0 0,-1 0 0 0 0,0 0 0 0 0,1 0 0 0 0,0 0 0 0 0,-1 0 0 0 0,1-1 0 0 0,0 1 0 0 0,0 0 0 0 0,2 0-28 0 0,0 1 55 0 0,-1-1-1 0 0,1 0 1 0 0,0 0-1 0 0,0-1 1 0 0,1 1-1 0 0,2 0-54 0 0,15 2 178 0 0,-17-4-376 0 0,0 0 89 0 0,0 0 76 0 0,0 0 62 0 0,0 0 49 0 0,0-1 35 0 0,12-3 352 0 0,-10 2-296 0 0,0-1-66 0 0,0 0-106 0 0,-3 1-64 0 0,0 0-57 0 0,0 0-66 0 0,0 0-73 0 0,0-1-108 0 0,0 1-101 0 0,0-1-112 0 0,0 1-120 0 0,-2 0 304 0 0,0 1-33 0 0,0-1-35 0 0,-1 1-36 0 0,1-1-38 0 0,0 1-37 0 0,0-1-40 0 0,-1 1-40 0 0,2-2-582 0 0,0 1-34 0 0,6-6-2666 0 0</inkml:trace>
  <inkml:trace contextRef="#ctx0" brushRef="#br1" timeOffset="151602.355">12287 5833 16783 0 0,'0'0'382'0'0,"0"0"54"0"0,1 2 22 0 0,1 3-177 0 0,-1 1-104 0 0,0 2-68 0 0,0 4-86 0 0,0 4-60 0 0,1-5 94 0 0,4 13 279 0 0,4 12 326 0 0,-1-7-97 0 0,-4-9-216 0 0,-2-4-96 0 0,1 0-50 0 0,0 10 94 0 0,2 1-80 0 0,2-1-73 0 0,1-1-64 0 0,-5-18-64 0 0,-3-6-17 0 0,0 0-1 0 0,0 0 0 0 0,0 0 1 0 0,0 0-1 0 0,0 1 0 0 0,-1-1 1 0 0,1 0-1 0 0,-1 1 1 0 0,1-1-1 0 0,-1 1 0 0 0,1-1 1 0 0,-1 0-1 0 0,1 2 2 0 0,-1-2-9 0 0,2 0-34 0 0,2 0-143 0 0,1-2-127 0 0,2-1-125 0 0,-1-1-119 0 0,-1 0-114 0 0,0 0-110 0 0,-3 1-105 0 0,4-8-858 0 0,1 0-14 0 0</inkml:trace>
  <inkml:trace contextRef="#ctx0" brushRef="#br1" timeOffset="151864.716">12513 5978 12960 0 0,'0'0'297'0'0,"0"0"39"0"0,1 0 16 0 0,2 2-183 0 0,3 0 12 0 0,10-1-100 0 0,15-2 1076 0 0,-10-1-416 0 0,-4-1-168 0 0,0-1-57 0 0,-7 0-231 0 0,0 1-32 0 0,0-2-38 0 0,0 0-41 0 0,-1 0-45 0 0,0-2-50 0 0,-1 0-54 0 0,0-1-57 0 0,-6 6 45 0 0,1-1-1 0 0,-1 0 0 0 0,0 0 0 0 0,0 0 0 0 0,-1 0 0 0 0,1 0 1 0 0,0 0-1 0 0,-1-1 0 0 0,0 1 0 0 0,0 0 0 0 0,0-1 1 0 0,0 1-1 0 0,0-4-12 0 0,-1 5 3 0 0,0 0 1 0 0,0-1-1 0 0,0 1 0 0 0,0 0 1 0 0,-1 0-1 0 0,1 0 1 0 0,-1 0-1 0 0,1-1 0 0 0,-1 1 1 0 0,0-1-4 0 0,0 1-2 0 0,0 1 1 0 0,0-1 0 0 0,0 0-1 0 0,0 1 1 0 0,-1-1 0 0 0,1 0-1 0 0,0 1 1 0 0,-1 0 0 0 0,1-1-1 0 0,-1 1 1 0 0,1 0-1 0 0,-2-1 2 0 0,-7-3-83 0 0,0 2 34 0 0,-10 1 40 0 0,0 6 96 0 0,1 5 73 0 0,10-5-37 0 0,1 2 0 0 0,0-1-1 0 0,1 1 1 0 0,-1 1 0 0 0,0 1-123 0 0,-9 9 236 0 0,8-5-109 0 0,0 1-38 0 0,5-7-65 0 0,1 0 0 0 0,0 0 1 0 0,1 0-1 0 0,-1 0 0 0 0,1 1 1 0 0,0-1-1 0 0,1 1 0 0 0,0-1 1 0 0,0 1-1 0 0,0 3-24 0 0,4 10-25 0 0,-3-18 32 0 0,1-1 0 0 0,0 1 0 0 0,-1 0 0 0 0,1-1 0 0 0,0 1 0 0 0,0 0 0 0 0,1-1 0 0 0,-1 1 0 0 0,0-1 0 0 0,0 0 0 0 0,1 1 0 0 0,-1-1-7 0 0,1 1 13 0 0,0-1-1 0 0,1 1 1 0 0,-1-1 0 0 0,0 0 0 0 0,0 0 0 0 0,1 0 0 0 0,-1 0 0 0 0,3 0-13 0 0,12 2 10 0 0,-5-3-51 0 0,1 0-48 0 0,-1-1-59 0 0,1-1-68 0 0,-2 0-80 0 0,1 0-90 0 0,-2 0-99 0 0,0 0-111 0 0,7-3-274 0 0</inkml:trace>
  <inkml:trace contextRef="#ctx0" brushRef="#br1" timeOffset="152091.379">12978 5839 15616 0 0,'-6'2'419'0'0,"1"1"-111"0"0,0 1-94 0 0,0-1-77 0 0,0 1-65 0 0,1 1-36 0 0,-10 9-14 0 0,8-8 20 0 0,2-1 34 0 0,0 0 53 0 0,0-1 67 0 0,0 0 83 0 0,-12 10 280 0 0,-4 4 8 0 0,-6 13 188 0 0,23-28-648 0 0,1 1 0 0 0,-1 0 0 0 0,1 0 0 0 0,1 0 0 0 0,-1 0 0 0 0,0 0 0 0 0,0 4-107 0 0,1-5 93 0 0,1 0 0 0 0,-1 1 0 0 0,1-1 0 0 0,0 0 0 0 0,0 1 0 0 0,1 2-93 0 0,-1-4 25 0 0,0-1-1 0 0,0 0 1 0 0,0 0-1 0 0,1 0 1 0 0,-1 0-1 0 0,1 0 1 0 0,-1 1-1 0 0,1-1 1 0 0,-1 0-1 0 0,1 0 1 0 0,0 0-1 0 0,-1 0 1 0 0,1 0-1 0 0,0 0-24 0 0,15 8 264 0 0,3-3-62 0 0,0-4-42 0 0,-9 0-74 0 0,3-1-182 0 0,0 0 69 0 0,-4-2 66 0 0,0 1 1 0 0,0-1-1 0 0,6-2-39 0 0,3-1 6 0 0,-9 1-45 0 0,0 0-38 0 0,0 0-47 0 0,0-1-55 0 0,1 0-95 0 0,-1-1-91 0 0,0-1-100 0 0,0 1-114 0 0,0-1-123 0 0,-5 3 300 0 0,0 0-34 0 0,0 0-38 0 0,0 0-37 0 0,0-1-40 0 0,0 1-41 0 0,-2 2 163 0 0,-1-1-48 0 0,1 1-43 0 0,-1-1-37 0 0,1 1-155 0 0,-1-1-37 0 0,1-1-188 0 0,1 0-511 0 0,-2 3 1297 0 0</inkml:trace>
  <inkml:trace contextRef="#ctx0" brushRef="#br1" timeOffset="152490.998">13176 5647 13072 0 0,'3'1'70'0'0,"-1"1"-40"0"0,1-1 9 0 0,-1 0 55 0 0,0 0 59 0 0,1 1 94 0 0,-3-2-25 0 0,-1 1-48 0 0,1 0-43 0 0,0 1-37 0 0,0 0-22 0 0,0 1-34 0 0,1 4-25 0 0,-1-4 30 0 0,4 31-14 0 0,-2-27 30 0 0,-1 0 52 0 0,1-2-5 0 0,0 21 476 0 0,0-8-132 0 0,1-6-53 0 0,5 17 2007 0 0,2 16-2404 0 0,-5-21 723 0 0,1-1-88 0 0,-3-11-362 0 0,1-1-34 0 0,0 1-40 0 0,0-1-44 0 0,-4-10-78 0 0,0 0-33 0 0,-1 4-23 0 0,1-1-11 0 0,-1-2 42 0 0,2-1 41 0 0,-1-1 59 0 0,-14-4-32 0 0,11 3-115 0 0,1-1-1 0 0,0 0 1 0 0,0 1 0 0 0,0-1-1 0 0,0 0 1 0 0,0 0-1 0 0,0 0 1 0 0,-1-2-5 0 0,1 2-3 0 0,1-1 0 0 0,-1 1 0 0 0,1-1 0 0 0,-1 0 0 0 0,1 1 0 0 0,0-1 0 0 0,0 0 0 0 0,0-1 3 0 0,1-14 11 0 0,5-1-10 0 0,0 0-50 0 0,3-4-58 0 0,7-9-115 0 0,-12 26 171 0 0,1 0-1 0 0,0 0 1 0 0,1 0-1 0 0,-1 0 1 0 0,1 1-1 0 0,0 0 0 0 0,1-1 52 0 0,11-6-73 0 0,1 2 42 0 0,-3 3 38 0 0,2-1-34 0 0,0 1 1 0 0,3 0 26 0 0,-14 5-7 0 0,1 0 0 0 0,-1 1 1 0 0,1 0-1 0 0,0 0 0 0 0,-1 1 0 0 0,1 0 0 0 0,5 0 7 0 0,-5 1-88 0 0,0-1 52 0 0,4 2 59 0 0,16 4 129 0 0,-19-4-167 0 0,0 0-67 0 0,-3-1-10 0 0,0 0-40 0 0,0 0-42 0 0,0 1-49 0 0,0-1-54 0 0,0 0-58 0 0,0 0-64 0 0,0 0-68 0 0,-5-1 311 0 0,1 0 43 0 0,-1 0-17 0 0,3 1-22 0 0,-2-1 28 0 0,0 0-97 0 0,0 0-64 0 0,0 0-115 0 0,-1 0 151 0 0,1-1-37 0 0,-1 1-38 0 0,1 0-42 0 0,6-3-1074 0 0</inkml:trace>
  <inkml:trace contextRef="#ctx0" brushRef="#br1" timeOffset="153075.33">13660 5700 8808 0 0,'0'0'257'0'0,"0"0"-2"0"0,0 0-151 0 0,0 0-39 0 0,0 0 6 0 0,0 0 1 0 0,0 0 30 0 0,0 0-287 0 0,0 0 64 0 0,0 0 58 0 0,-1 0 57 0 0,1 0 51 0 0,-1 0 49 0 0,0 0 44 0 0,0 0 41 0 0,0 1 251 0 0,-1-1 105 0 0,0 0-22 0 0,0 0 41 0 0,-3 1 1375 0 0,4-1-1136 0 0,0 1-64 0 0,0-1-408 0 0,1 0-36 0 0,-5 10 53 0 0,0 1-44 0 0,-7 10 186 0 0,3-7-219 0 0,-2 8 85 0 0,1 1-30 0 0,5-8-22 0 0,1 0 0 0 0,-3 14-294 0 0,6-18 76 0 0,1-1 66 0 0,2 0 54 0 0,2-2 39 0 0,-3-6-184 0 0,0-1-1 0 0,0 1 1 0 0,0-1 0 0 0,0 0-1 0 0,0 1 1 0 0,0-1 0 0 0,0 0 0 0 0,1 0-1 0 0,-1 0 1 0 0,1 0 0 0 0,-1 0-1 0 0,0 0 1 0 0,1 0 0 0 0,0-1-1 0 0,-1 1 1 0 0,1 0 0 0 0,-1-1 0 0 0,1 0-1 0 0,0 1 1 0 0,0-1 0 0 0,-1 0-51 0 0,2 1 30 0 0,-1-1 1 0 0,1 0 0 0 0,-1 0-1 0 0,0 0 1 0 0,1 0 0 0 0,-1 0-1 0 0,1-1 1 0 0,-1 1 0 0 0,0-1-1 0 0,0 1 1 0 0,1-1 0 0 0,-1 0-1 0 0,0 0 1 0 0,0 0 0 0 0,1 0-31 0 0,7-12 44 0 0,-9 11-35 0 0,0 0-1 0 0,0 0 1 0 0,0 1 0 0 0,-1-1-1 0 0,1 0 1 0 0,-1 0-1 0 0,1 0 1 0 0,-1 0 0 0 0,0 0-1 0 0,0 0 1 0 0,0 0-1 0 0,0 1 1 0 0,0-1 0 0 0,0 0-1 0 0,0 0 1 0 0,-1 0-1 0 0,1 0 1 0 0,-1 0 0 0 0,1 0-9 0 0,-13-32 10 0 0,10 29 4 0 0,1-1 0 0 0,-1 1 1 0 0,1-1-1 0 0,0 0 1 0 0,1 0-1 0 0,0 0 1 0 0,0 0-1 0 0,0 0 1 0 0,1 0-1 0 0,-1 0-14 0 0,1 3-8 0 0,1 1 0 0 0,-1 0 0 0 0,0-1-1 0 0,1 1 1 0 0,-1 0 0 0 0,1 0 0 0 0,0-1 0 0 0,0 1 8 0 0,0-1-1 0 0,0 0 1 0 0,1 1-1 0 0,0-1 1 0 0,-1 0-1 0 0,1 1 1 0 0,0-1-1 0 0,0 1 1 0 0,1 0 0 0 0,-1-1-1 0 0,0 1 1 0 0,1 0-1 0 0,-1 1 1 0 0,1-1-1 0 0,0 0 1 0 0,9-5 12 0 0,5-4-42 0 0,11-6-16 0 0,-17 11-34 0 0,23-12 47 0 0,-20 11-31 0 0,-1 1-90 0 0,-6 3 29 0 0,-1 0-39 0 0,2-1-70 0 0,-1 1-62 0 0,0 0-70 0 0,0-1-76 0 0,1 1-84 0 0,-1 0-91 0 0,0-1-98 0 0,1 1-106 0 0,-7 3 409 0 0,0-1-57 0 0,-1 1-51 0 0,1-1-44 0 0,0 1-163 0 0,0-1-43 0 0,1 0-198 0 0,0 0-531 0 0,-2 1 1482 0 0</inkml:trace>
  <inkml:trace contextRef="#ctx0" brushRef="#br1" timeOffset="153673.237">14005 5577 13360 0 0,'0'0'254'0'0,"0"0"-106"0"0,-1 1-67 0 0,-3 2 2 0 0,2-2-7 0 0,-3 3 231 0 0,0 0-85 0 0,-1 1-71 0 0,1-1-60 0 0,-6 4-29 0 0,-3 3-73 0 0,1-1 204 0 0,1 1 105 0 0,3-2 115 0 0,1 0 0 0 0,1 1 0 0 0,-5 7-413 0 0,6-8 233 0 0,0 1-39 0 0,5-7-136 0 0,0 0 1 0 0,0 0-1 0 0,0 0 0 0 0,0 0 1 0 0,0 1-1 0 0,1-1 1 0 0,-1 0-1 0 0,1 1 1 0 0,0-1-59 0 0,0-2 20 0 0,0 0 0 0 0,0 0 0 0 0,0 0 0 0 0,0 1 0 0 0,0-1 0 0 0,0 0 0 0 0,0 0 1 0 0,0 0-1 0 0,1 0 0 0 0,-1 0 0 0 0,0 0 0 0 0,1 0 0 0 0,-1 0 0 0 0,1 0 1 0 0,-1 0-1 0 0,1 0 0 0 0,-1-1 0 0 0,1 1 0 0 0,0 0 0 0 0,-1 0 0 0 0,1 0 0 0 0,0-1 1 0 0,0 1-1 0 0,-1 0 0 0 0,1-1 0 0 0,0 1 0 0 0,0 0-20 0 0,13 2 319 0 0,0-2-115 0 0,-2-3-94 0 0,0-2-76 0 0,1-3-63 0 0,-8 4-8 0 0,0-1 0 0 0,0 0 0 0 0,0-1 0 0 0,-1 1 0 0 0,1-1 37 0 0,9-12-183 0 0,19-32-454 0 0,-20 28 399 0 0,-7 9 144 0 0,11-11-123 0 0,12-9-27 0 0,-18 21 163 0 0,1 1 8 0 0,0 2 38 0 0,2 4 37 0 0,-1 2 36 0 0,1 4 37 0 0,-1 2 35 0 0,-1 4 34 0 0,0 2 33 0 0,-7-5-85 0 0,-1 1 0 0 0,1 0 0 0 0,-1 0 0 0 0,0 0 0 0 0,0 2-92 0 0,14 33 547 0 0,1 1 46 0 0,-10-14-241 0 0,-3-8-76 0 0,-2-11-100 0 0,1-1 36 0 0,-4-7-44 0 0,-1-1 0 0 0,0 0-1 0 0,0 0-6 0 0,0 0-1 0 0,0 0 0 0 0,0 0 7 0 0,1-1-64 0 0,-1 0-50 0 0,5-5 64 0 0,1-5 66 0 0,-2-1-89 0 0,7-13-8 0 0,-4 8-35 0 0,2-3-62 0 0,11-8-83 0 0,13-11-115 0 0,-15 22 117 0 0,2 2 36 0 0,11 0 70 0 0,-29 14-25 0 0,1 0 0 0 0,0 0 0 0 0,-1 1 1 0 0,1-1-1 0 0,-1 1 0 0 0,1-1 0 0 0,1 1 11 0 0,16 4-27 0 0,-17-2 31 0 0,1 0 0 0 0,-1 0 0 0 0,0 0 0 0 0,0 0 0 0 0,0 0 0 0 0,0 1 0 0 0,0-1 0 0 0,-1 1 0 0 0,1 0 0 0 0,0 1-4 0 0,3 4 24 0 0,0 1-1 0 0,0 0 1 0 0,-1 0-1 0 0,1 3-23 0 0,8 19 10 0 0,-13-26-17 0 0,1-3-88 0 0,-1 2 34 0 0,1 2 23 0 0,0 0 79 0 0,2 12 218 0 0,-3-10-197 0 0,-1-3-72 0 0,1 0-54 0 0,-1 0-67 0 0,-1-1-79 0 0,1 0 4 0 0,0-1-52 0 0,-1 1-56 0 0,1-1-61 0 0,-1 0-66 0 0,0 0-71 0 0,0 1-75 0 0,0-1-79 0 0,0-3 207 0 0,1 1-59 0 0,0 0-55 0 0,0-1-47 0 0,-1 1-175 0 0,1 0-48 0 0,0-1-213 0 0,-1 2-577 0 0</inkml:trace>
  <inkml:trace contextRef="#ctx0" brushRef="#br4" timeOffset="169523.196">2363 8586 7856 0 0,'0'0'174'0'0,"0"0"5"0"0,0 0-40 0 0,-2-1 43 0 0,-1 1-88 0 0,-4-1-1 0 0,5 1 4 0 0,0-1 785 0 0,1 1-71 0 0,-1 0-69 0 0,1-1-64 0 0,0 0-63 0 0,0-1-57 0 0,1 1-56 0 0,-1-1-51 0 0,1 1-49 0 0,0-1-45 0 0,0 0-42 0 0,0 0-39 0 0,0-2 173 0 0,1-1-114 0 0,0 1-125 0 0,0 0-47 0 0,3-8 231 0 0,-2 8-195 0 0,0 1 86 0 0,-2 1-97 0 0,1 1 37 0 0,7-10 134 0 0,-2 3-133 0 0,1-1-37 0 0,5-7 98 0 0,4-3-57 0 0,10-9 10 0 0,4 1-108 0 0,-19 18-34 0 0,1 1-1 0 0,1-1 1 0 0,3 0-98 0 0,12-4 110 0 0,2 5-71 0 0,-10 5-71 0 0,0 4-58 0 0,-17 0 85 0 0,0-1 0 0 0,0 1 0 0 0,-1 0 0 0 0,1 0-1 0 0,0 0 1 0 0,-1 0 0 0 0,1 0 0 0 0,-1 0 0 0 0,1 1 0 0 0,-1-1 0 0 0,0 1 0 0 0,0 0 0 0 0,1-1-1 0 0,-1 1 1 0 0,0 0 0 0 0,-1 1 0 0 0,1-1 0 0 0,0 0 0 0 0,-1 0 0 0 0,1 1 0 0 0,-1-1 0 0 0,1 1-1 0 0,-1-1 1 0 0,0 1 0 0 0,0 0 0 0 0,0 2 5 0 0,0 0-1 0 0,1 0 0 0 0,-2 1 0 0 0,1-1 0 0 0,0 0 0 0 0,-1 1 0 0 0,0-1 0 0 0,-1 0 0 0 0,1 1 0 0 0,-1-1 0 0 0,0 0 0 0 0,0 1-1 0 0,0-1 1 0 0,-2 4 1 0 0,-3 4 3 0 0,1 1-1 0 0,-2-1 0 0 0,0-1 0 0 0,0 1 1 0 0,-1-1-1 0 0,-7 7-2 0 0,-30 34 162 0 0,31-37-162 0 0,10-10 0 0 0,-1 0 0 0 0,0-1 0 0 0,-1 0 0 0 0,0 0 0 0 0,1 0 0 0 0,-4 1 0 0 0,1 0-11 0 0,-4 3 89 0 0,10-7-5 0 0,12-11-69 0 0,8-8-15 0 0,22-20 86 0 0,13-19-75 0 0,-37 38 0 0 0,21-25 0 0 0,18-14 0 0 0,72-57 0 0 0,-126 113 0 0 0,6-8-13 0 0,-8 13-48 0 0,0 0 33 0 0,-2 6-10 0 0,-37 59 26 0 0,19-35 12 0 0,-14 21 0 0 0,24-39 4 0 0,1 0 0 0 0,1 1-1 0 0,-7 16-3 0 0,2 13 132 0 0,13-45-119 0 0,1 0-9 0 0,-1 0-1 0 0,1 0 1 0 0,0-1 0 0 0,-1 1 0 0 0,1 0-1 0 0,0 0 1 0 0,0 0 0 0 0,0-1-1 0 0,0 1 1 0 0,-1 0 0 0 0,1 0-1 0 0,0 0 1 0 0,0-1 0 0 0,1 1 0 0 0,-1 0-1 0 0,0 0 1 0 0,0 0 0 0 0,0 0-1 0 0,0-1 1 0 0,1 2-4 0 0,7 10 82 0 0,5-2 17 0 0,-8-8-57 0 0,-1-1 0 0 0,0 1 1 0 0,1-1-1 0 0,0 0 1 0 0,1 0-43 0 0,10 1 92 0 0,-1-2-34 0 0,2-1-68 0 0,-13 1-217 0 0,-1-1 91 0 0,1 1 77 0 0,0-1 65 0 0,-1 1 52 0 0,1-1 37 0 0,13-1 509 0 0,-12 1-490 0 0,0 0-95 0 0,-2 0-67 0 0,0 1-53 0 0,0-1-61 0 0,0 0-67 0 0,0 1-100 0 0,0-1-96 0 0,0 0-104 0 0,0 0-113 0 0,0 1-123 0 0,-1-1 334 0 0,0 1-35 0 0,-1-1-34 0 0,1 1-36 0 0,-1 0-38 0 0,1-1-39 0 0,0 1-607 0 0,0-1-35 0 0,3 0-2628 0 0</inkml:trace>
  <inkml:trace contextRef="#ctx0" brushRef="#br4" timeOffset="169817.858">3094 8356 12528 0 0,'0'0'281'0'0,"0"0"40"0"0,0 0 22 0 0,0 0-143 0 0,0 0-96 0 0,0 0-19 0 0,0 0-48 0 0,3-1-55 0 0,-2 0 45 0 0,0 1 88 0 0,0 0-10 0 0,0 0 40 0 0,7 0 696 0 0,1-1-109 0 0,-1 1-99 0 0,1-1-88 0 0,-1 0-76 0 0,1 1-67 0 0,-1-1-55 0 0,1 0-44 0 0,3-1 68 0 0,6 1 127 0 0,-7 0-229 0 0,0 0-60 0 0,-1 0-52 0 0,1 0-44 0 0,8 0 8 0 0,27 1 5 0 0,-39 0-223 0 0,0 0 90 0 0,13 0 195 0 0,-11 0-156 0 0,-2 0-79 0 0,-1 0-84 0 0,-3 0 14 0 0,1 0-38 0 0,-1 0-41 0 0,1 0-44 0 0,-1 0-49 0 0,0 0-54 0 0,1 0-56 0 0,-1 0-60 0 0,-3 0 153 0 0,1 0-41 0 0,-1 0-39 0 0,0 0-35 0 0,0 0-267 0 0,0 0-58 0 0,0 0-45 0 0,0 0-33 0 0,0 0-1470 0 0,0 0-1292 0 0</inkml:trace>
  <inkml:trace contextRef="#ctx0" brushRef="#br4" timeOffset="170014.023">3145 8487 9904 0 0,'-8'3'102'0'0,"1"0"46"0"0,-17 9 443 0 0,15-6-387 0 0,0 0-95 0 0,5-2-107 0 0,-1-1-42 0 0,5-2 669 0 0,-1-1-57 0 0,1 1-55 0 0,0-1-51 0 0,1 1-50 0 0,-1-1-46 0 0,1 1-43 0 0,0-1-42 0 0,1 1-37 0 0,-1-1-35 0 0,3 1 119 0 0,0-1-108 0 0,0 0-84 0 0,3 0-45 0 0,7 0-7 0 0,-9 0-2 0 0,0 0 95 0 0,-4 0-44 0 0,1 0 36 0 0,2-1-211 0 0,-1 1 33 0 0,5-1 76 0 0,-1 1 72 0 0,10-2 266 0 0,-11 1-316 0 0,-1 1-38 0 0,2-1-58 0 0,-1 0-96 0 0,-1 0-73 0 0,1 1-95 0 0,-1-1-108 0 0,0 0-121 0 0,-2 1 198 0 0,-1 0-34 0 0,1-1-38 0 0,0 1-37 0 0,-1-1-41 0 0,1 1-41 0 0,-1 0-44 0 0,1-1-44 0 0,7 0-1491 0 0,4-1-1181 0 0</inkml:trace>
  <inkml:trace contextRef="#ctx0" brushRef="#br4" timeOffset="170746.313">3643 8369 11024 0 0,'0'0'248'0'0,"0"0"34"0"0,1-1 22 0 0,2-2-140 0 0,-1-1-53 0 0,2-1-23 0 0,-1-2-64 0 0,6-6-30 0 0,-6 8 32 0 0,0 1 34 0 0,6-7 455 0 0,0 2 80 0 0,21-19 1366 0 0,-21 21-1317 0 0,1-1-50 0 0,0 2-59 0 0,0-1-68 0 0,0 0-76 0 0,0 1-84 0 0,1-1-92 0 0,0 1-102 0 0,38-19 924 0 0,-13 10-418 0 0,-13 8-306 0 0,0 2-81 0 0,0 2-102 0 0,-12 2-110 0 0,1 2-34 0 0,-8-1 16 0 0,0 1-1 0 0,0 0 0 0 0,0-1 0 0 0,0 1 1 0 0,0 1-1 0 0,-1-1 0 0 0,1 1 0 0 0,0-1 1 0 0,-1 1-1 0 0,1 0 0 0 0,-1 0 0 0 0,1 1 1 0 0,-1-1-1 0 0,2 3-1 0 0,-3-4 0 0 0,0 1 0 0 0,-1 0 0 0 0,1 0 0 0 0,-1 0-1 0 0,0 0 1 0 0,0 0 0 0 0,1 0 0 0 0,-1 0 0 0 0,-1 0 0 0 0,1 1 0 0 0,0-1 0 0 0,0 0 0 0 0,-1 1 0 0 0,1-1 0 0 0,-1 0 0 0 0,0 1 0 0 0,0-1 0 0 0,0 1 0 0 0,0-1 0 0 0,0 0 0 0 0,0 1-1 0 0,-1-1 1 0 0,1 0 0 0 0,-1 3 0 0 0,-2 2 0 0 0,0 0 0 0 0,0 0 0 0 0,0 0 0 0 0,-1 0 0 0 0,0-1 0 0 0,0 1 0 0 0,0-1 0 0 0,-1 0 0 0 0,0 0 0 0 0,-11 11 1 0 0,-1-1-1 0 0,-6 4 0 0 0,-12 11 10 0 0,19-14 39 0 0,13-13-47 0 0,-1 1 0 0 0,0-1-1 0 0,0 0 1 0 0,-1 0-1 0 0,1-1 1 0 0,-1 1 0 0 0,1-1-1 0 0,-1 0 1 0 0,0 0-1 0 0,-4 1-1 0 0,11-6 97 0 0,2-3-67 0 0,1-3-25 0 0,63-52-5 0 0,-12 10 0 0 0,12-6 0 0 0,56-46 166 0 0,-90 73-141 0 0,1 0-42 0 0,-9 9-111 0 0,-1 3 86 0 0,-5-2 46 0 0,-20 19-4 0 0,0 0 0 0 0,0 0 0 0 0,0 0 0 0 0,0 0 0 0 0,0 0 0 0 0,0-1 0 0 0,0 1 0 0 0,1 0 0 0 0,-1 0 0 0 0,0 0 0 0 0,0 0 0 0 0,0 0 0 0 0,0-1 0 0 0,0 1 0 0 0,0 0 0 0 0,0 0 0 0 0,0 0 0 0 0,0 0 0 0 0,1 0 0 0 0,-1 0 0 0 0,0 0 0 0 0,0 0 0 0 0,0 0 0 0 0,0-1 0 0 0,0 1 0 0 0,1 0 0 0 0,-1 0 0 0 0,0 0 0 0 0,0 0 0 0 0,0 0 0 0 0,0 0 0 0 0,0 0 0 0 0,1 0 0 0 0,-1 0 0 0 0,0 0 0 0 0,0 0 0 0 0,0 0 0 0 0,0 0 0 0 0,0 0 0 0 0,1 0 0 0 0,-1 0 0 0 0,0 0 0 0 0,0 0 0 0 0,0 0 0 0 0,0 1 0 0 0,0-1 0 0 0,1 0 0 0 0,-1 0 0 0 0,0 0 0 0 0,0 0 0 0 0,0 0 0 0 0,0 0 0 0 0,0 0 0 0 0,0 0 0 0 0,0 1 0 0 0,1-1 0 0 0,-1 0 0 0 0,0 0 0 0 0,0 0 0 0 0,0 0 0 0 0,0 0 0 0 0,0 0 0 0 0,0 1 0 0 0,1 4 0 0 0,-4 14 3 0 0,0-9-25 0 0,-1-1 0 0 0,0 0 0 0 0,-5 8 22 0 0,-1 2-1 0 0,-32 53 1 0 0,28-47 0 0 0,-12 17 0 0 0,16-29 0 0 0,1 1 0 0 0,1 0 0 0 0,0 1 0 0 0,1 0 0 0 0,0 0 0 0 0,1 0 0 0 0,1 3 0 0 0,0 6 46 0 0,3 13 67 0 0,3-33-98 0 0,-1 0 0 0 0,1 0 0 0 0,-1 0 0 0 0,1 0 1 0 0,0 0-1 0 0,1 0 0 0 0,-1 0 0 0 0,1 0 0 0 0,0-1 0 0 0,0 1 0 0 0,0-1 0 0 0,0 1 0 0 0,2 1-15 0 0,0 0-43 0 0,5 5 15 0 0,-5-7-21 0 0,0 0-63 0 0,0-1-84 0 0,-2 0 42 0 0,1-1-38 0 0,0 0-43 0 0,-1 0-46 0 0,1 0-50 0 0,0 0-56 0 0,0 0-58 0 0,1-1-63 0 0,5 0-855 0 0,1-2-11 0 0</inkml:trace>
  <inkml:trace contextRef="#ctx0" brushRef="#br4" timeOffset="171052.422">4376 8399 13184 0 0,'0'0'298'0'0,"0"0"46"0"0,-1 2 22 0 0,-3 3-277 0 0,1 1 0 0 0,-1 0 0 0 0,1 0 1 0 0,0 2-90 0 0,-4 10 230 0 0,2 0 40 0 0,1 0 42 0 0,1 1 46 0 0,0 0 50 0 0,1 0 53 0 0,-1 2 168 0 0,2-19-550 0 0,1 1 0 0 0,0-1 0 0 0,0 0 0 0 0,0 1 0 0 0,0-1 1 0 0,1 0-1 0 0,-1 1 0 0 0,1-1 0 0 0,-1 0 0 0 0,1 0 0 0 0,0 1 0 0 0,0-1 0 0 0,0 0 0 0 0,0 0 1 0 0,0 0-1 0 0,0 0 0 0 0,0 0 0 0 0,1 0 0 0 0,-1 0 0 0 0,1-1 0 0 0,-1 1 0 0 0,1-1 1 0 0,0 1-1 0 0,0-1 0 0 0,1 2-79 0 0,11 4 443 0 0,1-4-63 0 0,1-2-83 0 0,0-5-106 0 0,-8 2-68 0 0,0-2-1 0 0,-1 1 1 0 0,7-5-123 0 0,-8 5 52 0 0,-1-1 1 0 0,1 0 0 0 0,-1-1 0 0 0,1 1 0 0 0,0-3-53 0 0,-4 5 16 0 0,1 0 0 0 0,-1 0 1 0 0,-1-1-1 0 0,1 1 0 0 0,0-1 1 0 0,0 1-1 0 0,-1-1 1 0 0,0 0-1 0 0,1 1 0 0 0,-1-1 1 0 0,0 0-1 0 0,0 0 0 0 0,-1 0 1 0 0,1 0-1 0 0,-1 0 1 0 0,1 0-1 0 0,-1 0 0 0 0,0 0 1 0 0,0 0-1 0 0,0 0 0 0 0,-1 0 1 0 0,1 0-1 0 0,-1 0 1 0 0,1 0-1 0 0,-1 0 0 0 0,-1-2-16 0 0,0 0 12 0 0,0 1-1 0 0,0 0 0 0 0,0 0 0 0 0,-1 1 0 0 0,0-1 0 0 0,1 1 1 0 0,-1-1-12 0 0,-1 1 7 0 0,1 0 1 0 0,0 0-1 0 0,-1 0 1 0 0,0 0-1 0 0,1 1 1 0 0,-3-2-8 0 0,0 2 2 0 0,1-1 0 0 0,-1 1 0 0 0,1 0 0 0 0,-6-1-2 0 0,-25-2-30 0 0,-2 5-41 0 0,1 5-46 0 0,1 3-46 0 0,5 2-50 0 0,20-6 28 0 0,7-2 49 0 0,2-1 6 0 0,0 0-54 0 0,0 0-66 0 0,0 0-79 0 0,0 0-13 0 0,0 0-70 0 0,1 0-77 0 0,-1 0-84 0 0,0 0-90 0 0,1 1-98 0 0,-1-1-105 0 0,1 0-111 0 0,-1 1-247 0 0,0 0-32 0 0,-4 4-2628 0 0</inkml:trace>
  <inkml:trace contextRef="#ctx0" brushRef="#br4" timeOffset="171727.102">4907 8394 12320 0 0,'0'0'281'0'0,"0"0"40"0"0,0 0 21 0 0,0 0-146 0 0,0 0-95 0 0,0 0 47 0 0,0 0-62 0 0,0 0 87 0 0,0 0 156 0 0,1 0 52 0 0,0-1 592 0 0,0 0-702 0 0,0 1-34 0 0,1-1-29 0 0,-1 0-73 0 0,1 1-92 0 0,-1-1-108 0 0,6-2 306 0 0,0 1 94 0 0,19-2 874 0 0,-19 3-915 0 0,-1 0-53 0 0,1-1-73 0 0,-2 1-93 0 0,21-9 527 0 0,-17 5-443 0 0,0 0-37 0 0,-2 1-54 0 0,-1-1-36 0 0,0 1-42 0 0,0-1-47 0 0,4-3 85 0 0,3-5 92 0 0,-3 3-31 0 0,-4 4-62 0 0,5-5 28 0 0,-1-1-38 0 0,9-10-17 0 0,-15 18 3 0 0,-1 1-1 0 0,0-1 0 0 0,0 0 1 0 0,0 0-1 0 0,0 0 0 0 0,1-4-2 0 0,7-15 81 0 0,-6 13-21 0 0,-5 9-44 0 0,1-1 0 0 0,0 0 0 0 0,-1 0 0 0 0,1 1 0 0 0,-1-1 0 0 0,0 0 0 0 0,0 0 0 0 0,0 1 0 0 0,0-1 0 0 0,0 0-16 0 0,0 0 9 0 0,0 1 0 0 0,0 0 0 0 0,0 0 1 0 0,0-1-1 0 0,-1 1 0 0 0,1 0 0 0 0,0 0 1 0 0,-1-1-1 0 0,1 1 0 0 0,-1 0 0 0 0,0 0 0 0 0,1 0 1 0 0,-1 0-1 0 0,0 0 0 0 0,1 0 0 0 0,-1 0 0 0 0,0 0 1 0 0,0 0-1 0 0,0 0 0 0 0,-1 0-9 0 0,-3-3 25 0 0,5 4-21 0 0,-1-1-1 0 0,1 1 0 0 0,-1 0 1 0 0,1 0-1 0 0,-1-1 0 0 0,1 1 0 0 0,0 0 1 0 0,-1 0-1 0 0,1 0 0 0 0,-1 0 1 0 0,1 0-1 0 0,-1 0 0 0 0,1 0 0 0 0,-1 0 1 0 0,1 0-1 0 0,-1 0 0 0 0,1 0 0 0 0,-1 0 1 0 0,1 0-4 0 0,-15 6-7 0 0,10-3 11 0 0,-9 4-1 0 0,12-6-9 0 0,-1 0 1 0 0,1 1-1 0 0,-1-1 1 0 0,1 1-1 0 0,0 0 1 0 0,0 0-1 0 0,0 0 0 0 0,0 0 1 0 0,0 0-1 0 0,0 1 1 0 0,1-1-1 0 0,-1 1 6 0 0,-9 8 0 0 0,10-11 0 0 0,1 1 0 0 0,-1 0 0 0 0,0-1 0 0 0,0 1 0 0 0,0 0 0 0 0,0 0 0 0 0,1 0 0 0 0,-1 0 0 0 0,0-1 0 0 0,1 1 0 0 0,-1 0 0 0 0,1 0 0 0 0,-1 0 0 0 0,1 0 0 0 0,0 0 0 0 0,-1 0 0 0 0,1 1 0 0 0,0 6 0 0 0,0-7 0 0 0,1 0 0 0 0,-1 0 0 0 0,0-1 0 0 0,0 1 0 0 0,0 0 0 0 0,0 0 0 0 0,-1 0 0 0 0,1 0 0 0 0,0 0 0 0 0,0 0 0 0 0,-1 0 0 0 0,1 0 0 0 0,0 0 0 0 0,-1-1 0 0 0,1 1 0 0 0,-1 0 0 0 0,1 0 0 0 0,-1 0 0 0 0,1-1 0 0 0,-1 1 0 0 0,1 0 0 0 0,-1-1 0 0 0,0 1 0 0 0,0 0 0 0 0,-1 2 0 0 0,-1 0 0 0 0,1 1 0 0 0,0-1 0 0 0,0 1 0 0 0,1-1-1 0 0,-1 1 1 0 0,0 3 0 0 0,-10 18 55 0 0,9-19-51 0 0,-1-1 11 0 0,1 1 0 0 0,0 0 1 0 0,0 0-1 0 0,0 0 0 0 0,1 0 1 0 0,0 1-16 0 0,0-4 15 0 0,1 1 0 0 0,0-1 0 0 0,-1 1 1 0 0,0-1-1 0 0,0 0 0 0 0,0 0 0 0 0,-2 3-15 0 0,2-4 9 0 0,1 0-1 0 0,-1 0 1 0 0,1 0-1 0 0,0 0 1 0 0,0 0-1 0 0,0 0 0 0 0,0 0 1 0 0,0 0-1 0 0,0 0 1 0 0,0 1-1 0 0,1-1 1 0 0,-1 0-1 0 0,1 1 1 0 0,-1-1-1 0 0,1 1 0 0 0,0-1 1 0 0,0 0-1 0 0,0 2-8 0 0,1 1 22 0 0,-2 0 0 0 0,1 0 1 0 0,0 0-1 0 0,-1 0 0 0 0,0 0 0 0 0,-1 0-22 0 0,1-1 13 0 0,0-1 1 0 0,1 0 0 0 0,-1 1-1 0 0,1-1 1 0 0,-1 1-1 0 0,1-1 1 0 0,0 1 0 0 0,0-1-1 0 0,1 1 1 0 0,-1-1-1 0 0,1 1 1 0 0,0-1 0 0 0,0 3-14 0 0,1-2-2 0 0,-1-1 15 0 0,1 0-1 0 0,-1 0 1 0 0,0 0-1 0 0,1 1 0 0 0,-2-1 1 0 0,1 1-1 0 0,0-1 1 0 0,-1 1-1 0 0,1-1 0 0 0,-1 3-12 0 0,0-5 9 0 0,0 0 0 0 0,0 1 0 0 0,1-1 0 0 0,-1 1-1 0 0,1-1 1 0 0,-1 0 0 0 0,1 0 0 0 0,0 1-1 0 0,-1-1 1 0 0,1 0 0 0 0,0 0 0 0 0,0 0 0 0 0,0 0-1 0 0,0 0 1 0 0,0 0 0 0 0,0 0 0 0 0,0 0 0 0 0,0 0-1 0 0,0 0 1 0 0,1 0-9 0 0,12 12 144 0 0,-13-12-130 0 0,0 0-1 0 0,0 1 1 0 0,0-1-1 0 0,1 0 1 0 0,-1 0-1 0 0,1 0 1 0 0,-1 0-1 0 0,1 0 1 0 0,-1 0-1 0 0,2 0-13 0 0,1 0 42 0 0,-1 1-1 0 0,1-1 1 0 0,0-1-1 0 0,0 1 1 0 0,0-1 0 0 0,0 1-1 0 0,3-1-41 0 0,29-3 274 0 0,-15-1-171 0 0,-19 4-98 0 0,6-2 24 0 0,1-1 0 0 0,-1 0-1 0 0,0 0 1 0 0,0-1 0 0 0,6-3-29 0 0,3-2 16 0 0,-10 6-45 0 0,-1-1-54 0 0,1 0-44 0 0,-2 0-36 0 0,2-1-68 0 0,19-16-790 0 0,-11 7 67 0 0</inkml:trace>
  <inkml:trace contextRef="#ctx0" brushRef="#br4" timeOffset="172125.116">5310 7879 11200 0 0,'0'0'78'0'0,"-1"0"-33"0"0,0-1-26 0 0,-5-1-86 0 0,5 1 80 0 0,0 0 44 0 0,0-1 76 0 0,2 0 96 0 0,0 0 117 0 0,0 1-122 0 0,0-1 37 0 0,-1 3-100 0 0,1-1-44 0 0,-1-1 7 0 0,2 0-108 0 0,3-2-129 0 0,-3 1 143 0 0,-1 1 77 0 0,1 0 106 0 0,-2 0-59 0 0,1 1 37 0 0,-1-1 39 0 0,1 0 44 0 0,-1 1 46 0 0,0 0 50 0 0,0-1 53 0 0,0 1 57 0 0,0 0 60 0 0,-1-1 63 0 0,1 1 67 0 0,-1 0 71 0 0,0 0-544 0 0,1 1-45 0 0,0 2 44 0 0,0 0-109 0 0,0 4 15 0 0,0-5 6 0 0,0-1-56 0 0,0 1-1 0 0,0-1 0 0 0,-1 1 0 0 0,1-1 0 0 0,0 1 0 0 0,-1-1 0 0 0,1 1 0 0 0,-1-1 0 0 0,0 2-51 0 0,0-2 32 0 0,0 0 0 0 0,1 0 0 0 0,-1 0 0 0 0,1 0-1 0 0,0 0 1 0 0,-1 0 0 0 0,1 1 0 0 0,0-1-1 0 0,0 0 1 0 0,-1 0 0 0 0,1 1 0 0 0,0-1-1 0 0,0 0 1 0 0,0 0 0 0 0,1 0 0 0 0,-1 1-1 0 0,0-1-31 0 0,2 13 307 0 0,-2 1-81 0 0,0-1-57 0 0,0-11-141 0 0,0-1 1 0 0,1 0-1 0 0,-1 1 0 0 0,1-1 1 0 0,-1 0-1 0 0,1 1 0 0 0,0 1-28 0 0,3 4 71 0 0,4 14 86 0 0,-4-14-80 0 0,7 3-35 0 0,-2-4-1 0 0,-5-1 18 0 0,-1-3-10 0 0,1 1-34 0 0,4 2-63 0 0,2 1-97 0 0,-9-6 78 0 0,-1-1-30 0 0,0 0-152 0 0,0 0 53 0 0,1 1 45 0 0,-1-1 37 0 0,1 0-36 0 0,1 1-19 0 0,-1-1 30 0 0,11 1-548 0 0,-4 2-8 0 0</inkml:trace>
  <inkml:trace contextRef="#ctx0" brushRef="#br4" timeOffset="172403.877">5479 7687 15320 0 0,'0'0'348'0'0,"0"0"-77"0"0,-1 0-100 0 0,0 0-86 0 0,0 0-38 0 0,-3 0 19 0 0,3 0 11 0 0,0 0 91 0 0,1-1-37 0 0,1 1 39 0 0,2-1-78 0 0,-1 0-53 0 0,-2 0 580 0 0,0 1-107 0 0,0-1-97 0 0,-1 1-90 0 0,0 0-134 0 0,0 0-41 0 0,0 0-38 0 0,0 0-33 0 0,-1 0-8 0 0,0 1-89 0 0,-4 5-351 0 0,6-5 350 0 0,0 0 36 0 0,1 1 45 0 0,0 0 53 0 0,1 0-99 0 0,-2 1-100 0 0,0 0-119 0 0,0-1 51 0 0,-1-1-38 0 0,1 1-130 0 0,0 1-78 0 0,0-1-85 0 0,0 0-91 0 0,0-1 163 0 0,0-1-60 0 0,1 1-54 0 0,-1 0-46 0 0,0-1-166 0 0,1 1-47 0 0,-1 0-202 0 0,1 0-545 0 0,-1-1 1440 0 0</inkml:trace>
  <inkml:trace contextRef="#ctx0" brushRef="#br4" timeOffset="172844.672">5643 7777 12320 0 0,'-3'0'96'0'0,"-4"0"-110"0"0,5 0 44 0 0,1 0 40 0 0,-1 0 35 0 0,0 0 52 0 0,0 0 58 0 0,0 0 70 0 0,0 1-100 0 0,1 1-60 0 0,-1 2-35 0 0,0 4-37 0 0,1 4 1 0 0,0-9 2 0 0,1-1 40 0 0,0-2-3 0 0,0 6 101 0 0,-2 1 53 0 0,0 6 148 0 0,4-5-59 0 0,-1-4-220 0 0,0-1 1 0 0,0 0-1 0 0,0 0 1 0 0,-1 0-1 0 0,0 0 1 0 0,0 0-1 0 0,0 0 1 0 0,0 1-1 0 0,0 0-116 0 0,0 11 393 0 0,2-1-67 0 0,0-7-150 0 0,4 14 275 0 0,0-2-60 0 0,1 0-51 0 0,2 0-39 0 0,-8-18-276 0 0,0 1 0 0 0,1-1-1 0 0,-1 0 1 0 0,0 1 0 0 0,1-1-1 0 0,-1 0 1 0 0,1 0 0 0 0,-1 0 0 0 0,1 0-1 0 0,-1 0 1 0 0,1-1 0 0 0,0 1 0 0 0,-1 0-1 0 0,1-1 1 0 0,0 1 0 0 0,0-1-1 0 0,-1 0 1 0 0,1 1 0 0 0,0-1 0 0 0,0 0-25 0 0,19 0 212 0 0,-4-3-63 0 0,-6-3-49 0 0,-1-1-36 0 0,17-20 56 0 0,-26 26-113 0 0,23-31 101 0 0,-22 29-103 0 0,-1 0 1 0 0,0 0-1 0 0,0 1 1 0 0,0-1-1 0 0,0 0 1 0 0,0 0 0 0 0,0 0-1 0 0,-1 0 1 0 0,1 0-1 0 0,-1 0 1 0 0,0-1-6 0 0,0 3 3 0 0,0 0 0 0 0,0 0 0 0 0,1 0 0 0 0,-1 1 0 0 0,0-1 0 0 0,1 0 0 0 0,-1 0 0 0 0,0 0 0 0 0,1 1 0 0 0,-1-1 0 0 0,1 0 0 0 0,-1 1 0 0 0,1-1 0 0 0,0 0 1 0 0,-1 1-1 0 0,1-1 0 0 0,-1 1 0 0 0,2-1-3 0 0,-1-1-2 0 0,4-4 2 0 0,-4 2 0 0 0,3 4 0 0 0,4 9 0 0 0,-4-2-29 0 0,-3 0-28 0 0,-1-1-39 0 0,1 2 32 0 0,4-1 51 0 0,-4-6 13 0 0,-1-1 0 0 0,1 1 1 0 0,0 0-1 0 0,-1 0 0 0 0,1 0 0 0 0,-1 0 1 0 0,1 0-1 0 0,-1 0 0 0 0,1 0 0 0 0,-1 0 0 0 0,1 0 1 0 0,-1 0-1 0 0,0 0 0 0 0,0 0 0 0 0,1 1 0 0 0,-1-1 0 0 0,0 0 0 0 0,0 0 0 0 0,0 0-1 0 0,0 0 1 0 0,1 0 0 0 0,-1 0 0 0 0,0 0-1 0 0,1 0 1 0 0,-1 0 0 0 0,1 0-1 0 0,-1 0 1 0 0,1 0 0 0 0,0 0 0 0 0,-1-1-1 0 0,1 1 1 0 0,0 0 0 0 0,0 0 0 0 0,-1-1-1 0 0,1 1 1 0 0,0 0 0 0 0,0-1-1 0 0,0 1 1 0 0,0-1 0 0 0,0 1 0 0 0,1 0 0 0 0,4 2 51 0 0,-1 2 67 0 0,-3-4-12 0 0,2-1-42 0 0,9-1 28 0 0,-10 1-14 0 0,-1-1 78 0 0,0 0-53 0 0,0-2-30 0 0,2-1-23 0 0,0 0 33 0 0,5-1 33 0 0,-7 4-101 0 0,-1 0 0 0 0,1 0 0 0 0,-1 0 0 0 0,1 0 0 0 0,-1 0 0 0 0,1 0 0 0 0,-1 0 0 0 0,1 0 0 0 0,-1 0 0 0 0,0-1 0 0 0,0 1 0 0 0,0-1 0 0 0,0 1 0 0 0,0-1 0 0 0,0 1 0 0 0,0-1 0 0 0,0 0 0 0 0,0 1 0 0 0,-1-1 0 0 0,1-1-15 0 0,0 1 15 0 0,0 0 0 0 0,0-1 0 0 0,0 1-1 0 0,0 0 1 0 0,0 0 0 0 0,0 0 0 0 0,1 0 0 0 0,0 0-15 0 0,-1 1 7 0 0,0-1 0 0 0,0 1 0 0 0,0 0 0 0 0,0 0 0 0 0,-1-1 0 0 0,1 1-1 0 0,0 0 1 0 0,-1-1 0 0 0,1 1 0 0 0,-1 0 0 0 0,1-1 0 0 0,-1 1 0 0 0,0-1 0 0 0,1 1 0 0 0,-1-1 0 0 0,0 0 0 0 0,0 1 0 0 0,0-1 0 0 0,0 1 0 0 0,0-1 0 0 0,-1 1 0 0 0,1-1-7 0 0,-1-7 50 0 0,0 0-37 0 0,1-9-66 0 0,0 12 1 0 0,0-1 0 0 0,-1 1 0 0 0,1 0-1 0 0,-2-3 53 0 0,-3-7-46 0 0,-4-7 97 0 0,0-15 129 0 0,9 34-165 0 0,-2 0 0 0 0,1-1 0 0 0,0 1 0 0 0,-1 0 0 0 0,0 0 0 0 0,0 0 0 0 0,-2-3-15 0 0,-10-15 19 0 0,0 2-75 0 0,4-1-98 0 0,9 21 28 0 0,1 0 48 0 0,0-1 40 0 0,0 1 33 0 0,0-2 60 0 0,-2-2 176 0 0,2 2-192 0 0,-1 0-67 0 0,0 1-102 0 0,1 0 2 0 0,-1 0-45 0 0,1 1-52 0 0,-1-1-56 0 0,1 1-62 0 0,0-1-67 0 0,-1 1-72 0 0,1 0-77 0 0,-5 0-636 0 0</inkml:trace>
  <inkml:trace contextRef="#ctx0" brushRef="#br4" timeOffset="173313.293">6226 7558 11600 0 0,'0'0'264'0'0,"0"0"34"0"0,0 0 21 0 0,0 0-133 0 0,0 0-89 0 0,0 0 23 0 0,0 0-38 0 0,0 0 98 0 0,0 0 195 0 0,0 0 36 0 0,0 0-90 0 0,1-1-79 0 0,0 1-65 0 0,0-1-55 0 0,-1 0-38 0 0,6-4 150 0 0,-5 4-90 0 0,1 0 95 0 0,-1 0-69 0 0,0 0 38 0 0,-1 1 43 0 0,1 0 49 0 0,-1-1 51 0 0,1 1 58 0 0,-1 0 62 0 0,0 0 65 0 0,2 0-171 0 0,0 0-39 0 0,-1 1-34 0 0,0 0-34 0 0,2 1 166 0 0,-1 1-113 0 0,0 1-95 0 0,0 0-83 0 0,-1 0-67 0 0,0 1-51 0 0,0 1-45 0 0,1 7-105 0 0,-2-5 111 0 0,1-4 82 0 0,-1 0 91 0 0,-2 55-20 0 0,1 24 78 0 0,6-29-115 0 0,-3-44-50 0 0,1 0-1 0 0,0 0 1 0 0,1 2-42 0 0,3 8 118 0 0,-3-10-36 0 0,1 0-33 0 0,4 6-20 0 0,18 18-25 0 0,-17-24 35 0 0,-1 0 44 0 0,-1-2 44 0 0,0 1 61 0 0,-5-7-246 0 0,0 1 70 0 0,10 6 215 0 0,-7-6-192 0 0,-2-1-74 0 0,0 0-61 0 0,0-1-77 0 0,-1 0-90 0 0,1 0-104 0 0,-1-1-119 0 0,-2 0 196 0 0,0-1-35 0 0,0 1-37 0 0,0-1-38 0 0,-1 1-68 0 0,1 0-71 0 0,-1 0-63 0 0,0 0-55 0 0,0 0-194 0 0,0 0-54 0 0,0 0-234 0 0,0 0-630 0 0</inkml:trace>
  <inkml:trace contextRef="#ctx0" brushRef="#br4" timeOffset="173594.057">6076 7697 18023 0 0,'0'0'407'0'0,"0"0"60"0"0,0 0-236 0 0,0 0-50 0 0,1 0-44 0 0,-1 0-38 0 0,1-1 8 0 0,3 0-31 0 0,-1 0 23 0 0,16-4-50 0 0,0 1 34 0 0,42-3 275 0 0,-24 5-139 0 0,-12 2-105 0 0,-5 0-51 0 0,0 0-40 0 0,1 0-52 0 0,-16 0 97 0 0,-1 0-55 0 0,1 0-57 0 0,0 0-54 0 0,0 0-57 0 0,0 0-56 0 0,-1 0-56 0 0,1 0-56 0 0,0 0-57 0 0,-1 1-57 0 0,1-1-57 0 0,0 0-56 0 0,-1 0-58 0 0,1 0-57 0 0,0 1-58 0 0,0-1-57 0 0,2 1-454 0 0,1-1-35 0 0,15 2-2665 0 0,-23-2 3910 0 0</inkml:trace>
  <inkml:trace contextRef="#ctx0" brushRef="#br5" timeOffset="182950.662">6358 7315 5440 0 0,'2'-1'189'0'0,"1"0"-44"0"0,3 1 34 0 0,-1 0-106 0 0,10 4-3 0 0,-10-3-12 0 0,-1 0 50 0 0,0 0 69 0 0,0 0 88 0 0,0-1-4 0 0,6 3 222 0 0,-7-2-290 0 0,0 1 57 0 0,0-1 118 0 0,-1 0-140 0 0,0 0 35 0 0,-1 0 36 0 0,0 1 42 0 0,1-1 44 0 0,-1 0 48 0 0,3 4 118 0 0,0 0-96 0 0,-2 0-86 0 0,0 1-78 0 0,-1-1-68 0 0,-1 1-58 0 0,-1-1-50 0 0,0 0-38 0 0,-3 4-12 0 0,-9 11 11 0 0,8-15-9 0 0,0 0 51 0 0,-18 15 342 0 0,-1-4-63 0 0,-1-1-58 0 0,-1-3-47 0 0,-17 6 94 0 0,-23 5 74 0 0,54-19-382 0 0,-36 12 228 0 0,-1-2-100 0 0,23-5-112 0 0,-8 2-28 0 0,-165 30 549 0 0,156-32-468 0 0,-54 11 170 0 0,-26-6-8 0 0,106-12-274 0 0,-89 11 179 0 0,1 4 44 0 0,-54 6 202 0 0,36-10 14 0 0,76-8-326 0 0,1 0-37 0 0,1 0-47 0 0,0 2-62 0 0,-35 3 157 0 0,-58-1-159 0 0,41-4 22 0 0,-45 1-10 0 0,-6 1 40 0 0,52-1-52 0 0,-39 4 11 0 0,96-7-23 0 0,-65 8 67 0 0,0 0 105 0 0,0 0 83 0 0,2 0 60 0 0,19 1-299 0 0,19-3-22 0 0,21-4-48 0 0,-34 5-17 0 0,28-3 46 0 0,16-3 45 0 0,-246 36 6 0 0,150-15 106 0 0,24-5-110 0 0,-1 4 7 0 0,-135 52-86 0 0,164-50 112 0 0,24-6 29 0 0,-24 17-75 0 0,50-24 7 0 0,-13 8-15 0 0,2 1-84 0 0,-16 14 95 0 0,1 4 26 0 0,31-22 27 0 0,2 0-36 0 0,-12 15-44 0 0,19-18-9 0 0,1 1 0 0 0,0 0 0 0 0,1 1-1 0 0,-2 6 37 0 0,-2 6-12 0 0,3 2 38 0 0,4-7-29 0 0,0-1 0 0 0,2 1 0 0 0,1-1 0 0 0,-2 25 3 0 0,7-35 6 0 0,-1-1 0 0 0,2 1 0 0 0,0 0 0 0 0,1 9-6 0 0,8 13 51 0 0,5-1 40 0 0,3-3-210 0 0,3-2 54 0 0,-12-18 59 0 0,1 0 0 0 0,1 0 0 0 0,9 8 6 0 0,0-3 1 0 0,0-1 0 0 0,18 9-1 0 0,-13-10 53 0 0,1 0 0 0 0,1-3-1 0 0,25 9-52 0 0,26 5 82 0 0,-9-5-69 0 0,48 7-13 0 0,-19-10 73 0 0,132 14-75 0 0,-160-23 44 0 0,0 0 60 0 0,85 5-223 0 0,-39-7 99 0 0,0-2 35 0 0,117 0 38 0 0,-78-4-63 0 0,-29-2 70 0 0,64-7-110 0 0,-31 1 46 0 0,-38 1 59 0 0,61-9-55 0 0,-52 3 22 0 0,-43 6 38 0 0,19-3 3 0 0,56-13-65 0 0,-83 11 7 0 0,140-28 13 0 0,-4-16 99 0 0,-154 38-65 0 0,44-14 15 0 0,-35 7-71 0 0,-14 4-1 0 0,55-22 34 0 0,15-13-27 0 0,-92 39 20 0 0,0-2-1 0 0,-1-1 1 0 0,-1-1-1 0 0,-1-2 1 0 0,18-18-20 0 0,27-31 37 0 0,-26 23 15 0 0,-8 8 29 0 0,-1 0 47 0 0,-4 4-13 0 0,-13 13-84 0 0,0 0-33 0 0,-11 10-105 0 0,0 0 111 0 0,-2 2 67 0 0,0 0 45 0 0,22-29 389 0 0,-20 23-322 0 0,0-1-82 0 0,-7 9-96 0 0,0 0-37 0 0,4-8-36 0 0,-1-1 71 0 0,1-8 82 0 0,-6 14-15 0 0,-1 1-1 0 0,0-1 1 0 0,-1 0-1 0 0,0-2-69 0 0,0-2 1 0 0,-1 8 1 0 0,0 1 1 0 0,-1-1-1 0 0,0 0 1 0 0,-1-5-3 0 0,-1-14 51 0 0,0-39 159 0 0,3 46-174 0 0,1 2-37 0 0,0 3 53 0 0,0-22-51 0 0,-2 29-5 0 0,-1 0-61 0 0,0 1-60 0 0,-1-1-60 0 0,0 0-59 0 0,0 1-60 0 0,-1-1-58 0 0,1 0-59 0 0,-2-2-200 0 0,1 0-93 0 0,0 0-93 0 0,1-1-93 0 0,0 2 208 0 0,-1 0 99 0 0,-1 0 89 0 0,0 0 84 0 0,-1 1 75 0 0,0-1 67 0 0,-1 1 61 0 0,1 0 52 0 0,0 0 44 0 0,-1-1 38 0 0,-3-8-4 0 0,4 8-7 0 0,-1 1 49 0 0,-6-14 34 0 0,7 11 21 0 0,-2 1 77 0 0,2 3 42 0 0,1-1 57 0 0,4 8-6 0 0,-1 0 13 0 0,-2-5 160 0 0,2 3-208 0 0,0 0 43 0 0,0 1 39 0 0,0 0 63 0 0,1 0 76 0 0,-1 1 87 0 0,1 0-301 0 0,0 1 2 0 0,0 0 4 0 0,0 0 2 0 0,0 0 0 0 0,0 0 6 0 0,0 0 23 0 0,0 0 16 0 0,0 0 3 0 0,0 0-21 0 0,0 0-83 0 0,0 0-7 0 0,0 0 14 0 0,0 0-19 0 0,0 0-11 0 0,1-1-22 0 0,3 0-34 0 0,11 0-32 0 0,-12 1 24 0 0,13-3 192 0 0,0-1-68 0 0,28-11 106 0 0,-39 13-220 0 0,0 0 9 0 0,-1-1 0 0 0,1 0 0 0 0,-1-1 1 0 0,0 1-1 0 0,0-1 0 0 0,0 1 0 0 0,0-1 1 0 0,-1-1-1 0 0,1 1 0 0 0,0-2-36 0 0,9-9 168 0 0,-5 4-39 0 0,-1-2-37 0 0,10-29 70 0 0,-10 20-78 0 0,-1 4 6 0 0,-1 0 0 0 0,2-18-90 0 0,1-4 145 0 0,1-13 53 0 0,-6 29-74 0 0,0-3 53 0 0,-2 1-68 0 0,0-54 58 0 0,-2 58-97 0 0,1 0 37 0 0,-7-240 389 0 0,7 222-378 0 0,-2 0-1 0 0,-2 0 0 0 0,-4-11-117 0 0,0-16 127 0 0,1 7-46 0 0,-8-28 22 0 0,-3-15 105 0 0,-1-1 122 0 0,2 13-16 0 0,8 30-133 0 0,-5-72 180 0 0,13 104-319 0 0,0-1-33 0 0,3-21 145 0 0,6-26-154 0 0,-3 25 106 0 0,-1-27-106 0 0,-4 27-13 0 0,0 51-55 0 0,0 1-15 0 0,0 0 15 0 0,0 4-64 0 0,0 8 29 0 0,0-9 34 0 0,0 13-201 0 0,0 16-334 0 0,-3-11 254 0 0,3-19 346 0 0,0-1-36 0 0,0 7-312 0 0,0-7 308 0 0,0 0-100 0 0,0 0 15 0 0,-1 2 62 0 0,-1 8 3 0 0,1-8-28 0 0,-12 20 17 0 0,-4-1 40 0 0,-3-2 38 0 0,-2-3 35 0 0,15-12-96 0 0,-1 3 41 0 0,3-1 40 0 0,-1 1 37 0 0,-1 0-73 0 0,4-12 24 0 0,4-16 72 0 0,11-18 70 0 0,3-16 8 0 0,3-25-93 0 0,-6 35-62 0 0,-10 31 29 0 0,-1 9-2 0 0,0-1 0 0 0,0 1 0 0 0,0 0 0 0 0,0 0 0 0 0,0 0 0 0 0,1 0 0 0 0,0 0 0 0 0,0 0-33 0 0,-1 3 53 0 0,2 2 5 0 0,5 2-100 0 0,-5-2 17 0 0,4 3 9 0 0,-1 1 1 0 0,1-1-1 0 0,-1 1 0 0 0,0 0 1 0 0,1 3 15 0 0,21 15-69 0 0,0-4 57 0 0,73 47-6 0 0,-99-64-135 0 0,1-1 52 0 0,-1 1 44 0 0,1-1 38 0 0,2 3 77 0 0,7 5 238 0 0,-7-6-279 0 0,-2 0-81 0 0,0-1-90 0 0,0 1-110 0 0,-2-2 84 0 0,1 1-34 0 0,0 0-159 0 0,0 0-83 0 0,0 0-92 0 0,0 0-99 0 0,0 0-106 0 0,0 0-113 0 0,0 1-122 0 0,-1-2 447 0 0,0 0-33 0 0,1 2-783 0 0,1 0-38 0 0,-1 0-316 0 0,3 2-896 0 0,-5-5 2597 0 0</inkml:trace>
  <inkml:trace contextRef="#ctx0" brushRef="#br1" timeOffset="205121.474">1902 5877 4624 0 0,'0'0'133'0'0,"0"-2"-19"0"0,2-2-73 0 0,-2 1-26 0 0,0 1 39 0 0,0 2-54 0 0,1-2 434 0 0,0-1-90 0 0,2 1-20 0 0,2-2 56 0 0,1-2 97 0 0,-4 5-281 0 0,-1-1 34 0 0,0 1-62 0 0,-1 0-35 0 0,2-1 52 0 0,-1 0-78 0 0,3-2 72 0 0,-2 3-88 0 0,-1-1 41 0 0,1 1 97 0 0,0 0 101 0 0,-1 0-103 0 0,0 0 38 0 0,0 1 44 0 0,0-1 45 0 0,0 1 51 0 0,-1-1 53 0 0,1 1 57 0 0,0-1 61 0 0,0 0-477 0 0,-1 1-7 0 0,0 0-18 0 0,0 0-8 0 0,0 6 38 0 0,0 0 1 0 0,-1 0 0 0 0,0-1-1 0 0,-1 5-104 0 0,-15 37 548 0 0,2-9-112 0 0,4-4-62 0 0,-1-1-103 0 0,-5 7-42 0 0,-9 19 21 0 0,-17 24 204 0 0,14-26-229 0 0,15-29-160 0 0,1 2-39 0 0,-46 94 172 0 0,38-79-102 0 0,1 1 20 0 0,6-16-93 0 0,1-6-70 0 0,0-1-83 0 0,13-22-61 0 0,-1-1 92 0 0,1 0 72 0 0,0 1 37 0 0,-1-1 125 0 0,0 1-107 0 0,1-1-70 0 0,0 0-110 0 0,-1 0-104 0 0,1 0 75 0 0,0 0-38 0 0,0 0-42 0 0,0 0-46 0 0,0 0-49 0 0,0 0-52 0 0,0 0 66 0 0,0 0-48 0 0,0 0-43 0 0,0 0-37 0 0,0 0-137 0 0,0 0-37 0 0,0 0-1416 0 0</inkml:trace>
  <inkml:trace contextRef="#ctx0" brushRef="#br1" timeOffset="205557.311">1710 6004 9848 0 0,'-5'-1'303'0'0,"1"2"-53"0"0,0 0-47 0 0,1 2-40 0 0,-4 4 65 0 0,1 2-90 0 0,-4 16 122 0 0,8-17-109 0 0,0-2 74 0 0,-4 18-300 0 0,0 3-31 0 0,2-9 70 0 0,2-1 55 0 0,2 0 63 0 0,0-14 340 0 0,1-1-50 0 0,0-1-47 0 0,1 0-42 0 0,1-2-38 0 0,0-1-36 0 0,3-2 121 0 0,-1 0-134 0 0,0-1-44 0 0,8-9 204 0 0,-11 12-219 0 0,6-7 129 0 0,0 0-53 0 0,2-6 32 0 0,0 1-63 0 0,3-4 16 0 0,-1 0-162 0 0,3-11-132 0 0,-1 1-3 0 0,-3 10 116 0 0,-3 5 8 0 0,1-3 93 0 0,-4 8-14 0 0,-2 1 35 0 0,1 0 39 0 0,-1 0 44 0 0,-3 6 16 0 0,1 0-51 0 0,1 1-47 0 0,-1 1-40 0 0,2 1-1 0 0,1 1-95 0 0,3 5-118 0 0,-5-6 117 0 0,-1 0 58 0 0,12 24-16 0 0,-9-18-44 0 0,0 1 0 0 0,0-1 0 0 0,1 1 0 0 0,0-1-1 0 0,1-1 1 0 0,-1 1 0 0 0,1-1 0 0 0,1 0 0 0 0,0 0-1 0 0,3 1 0 0 0,-7-5-7 0 0,2 0-1 0 0,-1-1 0 0 0,0 1 1 0 0,0-1-1 0 0,4 1 8 0 0,-1-1-50 0 0,-1 0-46 0 0,1-1-80 0 0,1 0-92 0 0,0 0-110 0 0,-4-1 141 0 0,0 0-34 0 0,5 0-366 0 0</inkml:trace>
  <inkml:trace contextRef="#ctx0" brushRef="#br1" timeOffset="206431.816">270 7115 10512 0 0,'0'0'233'0'0,"0"0"39"0"0,0 0-30 0 0,1 0-104 0 0,0-1-76 0 0,2-2-18 0 0,-2 1 14 0 0,5-7 394 0 0,2 6-109 0 0,1 4-87 0 0,-1 4-66 0 0,-6-4-139 0 0,1 1 0 0 0,-1 1 0 0 0,0-1 0 0 0,0 0 0 0 0,0 0 0 0 0,0 1 0 0 0,0-1 0 0 0,0 1 0 0 0,-1 0 0 0 0,1 0-51 0 0,1 8 157 0 0,0-1 0 0 0,-1 1 0 0 0,-1 0 1 0 0,0-1-1 0 0,0 5-157 0 0,1 9 275 0 0,2 1-48 0 0,-2-10-70 0 0,1 22 102 0 0,-2-36-146 0 0,0 1-95 0 0,5 5-50 0 0,-5-5 52 0 0,1-1 35 0 0,-1 1 37 0 0,0-1 47 0 0,-1 0 59 0 0,0-1 67 0 0,1 0-251 0 0,0 0 0 0 0,0-1 0 0 0,0 1 0 0 0,0 0 0 0 0,0 0 0 0 0,0-1 0 0 0,0 1 0 0 0,-1-1 0 0 0,1 1 0 0 0,0 0 1 0 0,0-1-1 0 0,-1 0 0 0 0,1 1 0 0 0,0-1 0 0 0,0 1 0 0 0,-1-1 0 0 0,1 0 0 0 0,-1 0 0 0 0,1 1 0 0 0,-1-1 1 0 0,1 0-1 0 0,-1 0 0 0 0,1 0 0 0 0,-1 1 0 0 0,1-2-14 0 0,8-29 351 0 0,-4 14-191 0 0,6-26-6 0 0,-8 30-121 0 0,0-1 1 0 0,1 1 0 0 0,1-1-34 0 0,9-23 54 0 0,-10 23-54 0 0,2 1 0 0 0,-1 0-1 0 0,6-9 1 0 0,-8 17-10 0 0,5-9 16 0 0,1 1 79 0 0,0-1 110 0 0,-5 8-45 0 0,1 0 40 0 0,2-1 4 0 0,-1 3-42 0 0,1 3-37 0 0,-1 1-33 0 0,7 7-5 0 0,-2 5-88 0 0,-6-5-47 0 0,-1 1 0 0 0,0-1 0 0 0,0 1 0 0 0,2 7 58 0 0,-1 0-67 0 0,0 1 64 0 0,-2 1 0 0 0,0 0 0 0 0,0 1 0 0 0,-2-1 0 0 0,0 0 3 0 0,-1 34 89 0 0,0-49-9 0 0,0-2 24 0 0,0-1 39 0 0,0-1-57 0 0,0-2-34 0 0,0-1-16 0 0,0 3 15 0 0,2-22 148 0 0,2-1-75 0 0,3-5-50 0 0,6-14-56 0 0,-5 20-25 0 0,-1 0 7 0 0,1 0 0 0 0,9-16 0 0 0,-7 22-29 0 0,-4 9 63 0 0,1 1 33 0 0,1 2 35 0 0,1 3 35 0 0,1 3 37 0 0,0 4 37 0 0,4 6-27 0 0,-2 2-88 0 0,0 2-68 0 0,0 0-48 0 0,16 31-128 0 0,-17-27 120 0 0,-10-17 28 0 0,9 24 6 0 0,-4-10-26 0 0,-1-6-55 0 0,1-2-47 0 0,2-2-72 0 0,1 0-315 0 0,-7-5 408 0 0,-1 1 0 0 0,1-1 0 0 0,0 1 1 0 0,-1-1-1 0 0,1 0 0 0 0,0 0 0 0 0,0 0 0 0 0,-1 0 1 0 0,1 0-1 0 0,0 0 0 0 0,-1 0 101 0 0,11-4-751 0 0,-7 2 395 0 0,0-1-33 0 0,0 0-41 0 0,-1-1-47 0 0,0 1-53 0 0,1-1-59 0 0,-1 0-66 0 0,0 0-71 0 0,-3 3 377 0 0,-1 0-41 0 0,2-1-496 0 0,0 0-319 0 0,2-2-762 0 0,-4 4 1963 0 0</inkml:trace>
  <inkml:trace contextRef="#ctx0" brushRef="#br1" timeOffset="206852.906">983 6891 10656 0 0,'0'-1'270'0'0,"-1"-1"-69"0"0,0-2 1 0 0,-1-5 190 0 0,2 5 400 0 0,0 1-82 0 0,-1 1-79 0 0,-1 1-75 0 0,1 1-71 0 0,-1 0-67 0 0,1 1-64 0 0,-1 0-60 0 0,0 1-56 0 0,0 0-53 0 0,0 0-49 0 0,1 0-45 0 0,-1-1-41 0 0,1 1-38 0 0,-1 0-85 0 0,-10 25 337 0 0,10-18-173 0 0,-1 1 0 0 0,1 0 0 0 0,1-1 0 0 0,-1 1 0 0 0,2 0 0 0 0,-1 1-91 0 0,2 11 220 0 0,1-1 57 0 0,-1-14-271 0 0,1 0 0 0 0,0 0-1 0 0,0-1 1 0 0,1 1 0 0 0,1 3-6 0 0,7 20 10 0 0,-10-30-7 0 0,-1 1 1 0 0,0-1-1 0 0,1 1 0 0 0,-1 0 1 0 0,0-1-1 0 0,1 1 0 0 0,-1-1 0 0 0,1 1 1 0 0,-1-1-1 0 0,1 1 0 0 0,-1-1 1 0 0,1 1-1 0 0,-1-1 0 0 0,1 0 1 0 0,-1 1-1 0 0,1-1 0 0 0,0 0 0 0 0,-1 1 1 0 0,1-1-1 0 0,-1 0 0 0 0,1 0 1 0 0,0 0-1 0 0,-1 0 0 0 0,1 1 0 0 0,0-1 1 0 0,-1 0-1 0 0,1 0 0 0 0,0 0-3 0 0,13-2 129 0 0,-13 2-114 0 0,0-1 0 0 0,0 0 0 0 0,0 1-1 0 0,0-1 1 0 0,0 0 0 0 0,0 0 0 0 0,-1 0-1 0 0,1 0 1 0 0,0 1 0 0 0,0-1 0 0 0,-1 0-1 0 0,1-1-14 0 0,6-17 132 0 0,0-18 26 0 0,-6 26-126 0 0,6-38 82 0 0,0 17 15 0 0,-5 20-90 0 0,0 6 19 0 0,-1 0 47 0 0,1 0 61 0 0,0 1 78 0 0,-1 5-6 0 0,0 1-66 0 0,1 1-95 0 0,0 2-64 0 0,3 3-59 0 0,-3-5 54 0 0,6 10-138 0 0,-1 1 49 0 0,4 14 28 0 0,-7-17 59 0 0,1 0 1 0 0,0 0-1 0 0,6 9-6 0 0,-2-5 23 0 0,2 3 42 0 0,-2-6-109 0 0,-1-5-107 0 0,-3-3 24 0 0,0-1-43 0 0,-4-2-146 0 0,1 0 66 0 0,0 0 56 0 0,0-1 45 0 0,0-1 7 0 0,5-3-130 0 0,-4 3 122 0 0,-2 0-48 0 0,0 1-90 0 0,1-2-177 0 0,0 1-60 0 0,3-6-1375 0 0,-3 4 1121 0 0,0 0 86 0 0,-1 3 403 0 0,0-1 47 0 0,6-8-1549 0 0</inkml:trace>
  <inkml:trace contextRef="#ctx0" brushRef="#br1" timeOffset="207153.985">1270 6712 13592 0 0,'-3'-1'481'0'0,"0"0"-45"0"0,-1 1-43 0 0,1 1-41 0 0,0 1-38 0 0,1 1-35 0 0,-4 3 181 0 0,2 2-114 0 0,-1 1-92 0 0,1 0-74 0 0,1 0-55 0 0,-1 2 14 0 0,-3 10 8 0 0,7 3-56 0 0,6-2-44 0 0,-5-20-45 0 0,0 0 0 0 0,0 0 0 0 0,0 0-1 0 0,1 0 1 0 0,-1 0 0 0 0,1 0-1 0 0,-1 0 1 0 0,2 0-2 0 0,9 10 50 0 0,-10-10-49 0 0,0 0-1 0 0,-1 0 0 0 0,1 0 0 0 0,0 0 1 0 0,0 0-1 0 0,1-1 0 0 0,-1 1 0 0 0,0-1 0 0 0,1 0 1 0 0,-1 1-1 0 0,0-1 0 0 0,1 0 0 0 0,-1 0 0 0 0,2-1 0 0 0,18 7 52 0 0,0 0-1 0 0,-1 0 0 0 0,1 2 0 0 0,-2 1 0 0 0,15 9-51 0 0,-32-17-1 0 0,1 0 0 0 0,-1 1 0 0 0,0-1 0 0 0,0 1 0 0 0,-1-1 0 0 0,1 1 0 0 0,-1 0 0 0 0,2 1 1 0 0,-3-2 2 0 0,-1-1 1 0 0,1 0 0 0 0,0 0-1 0 0,-1 1 1 0 0,1-1-1 0 0,-1 0 1 0 0,0 1-1 0 0,1-1 1 0 0,-1 0 0 0 0,0 2-3 0 0,-1 6 47 0 0,-3-1 32 0 0,-10 10 14 0 0,-3-2-34 0 0,-9 3-62 0 0,9-8-64 0 0,-1-1-64 0 0,-1-1-73 0 0,2-1-84 0 0,-1-2-193 0 0,9-3 232 0 0,1-2-43 0 0,1-1-113 0 0,4 0 149 0 0,-1-1-41 0 0,2 0-46 0 0,-1 0-50 0 0,0-4-221 0 0</inkml:trace>
  <inkml:trace contextRef="#ctx0" brushRef="#br1" timeOffset="207602.05">1610 6699 11056 0 0,'0'0'248'0'0,"0"0"-33"0"0,0 1-51 0 0,0-1-43 0 0,0 1-34 0 0,-3 7 187 0 0,-12 10-232 0 0,-2-1 89 0 0,0 0 69 0 0,-1-1 50 0 0,-5 6 746 0 0,-13 16-996 0 0,27-25 253 0 0,6-7-106 0 0,3-5-3 0 0,0-1 46 0 0,2 2-100 0 0,5 6-29 0 0,12 2-8 0 0,-8-7 1 0 0,-1 0 1 0 0,1-1 0 0 0,0 0-1 0 0,0-1-54 0 0,6 2 28 0 0,-11-2-28 0 0,18 2 0 0 0,0 2 0 0 0,-1 1 0 0 0,0 0 0 0 0,9 5 0 0 0,10 8 0 0 0,-42-19 0 0 0,0 0 0 0 0,0 1 0 0 0,1-1 0 0 0,-1 0 0 0 0,0 0 0 0 0,0 0 0 0 0,1 0 0 0 0,-1 1 0 0 0,0-1 0 0 0,0 0 0 0 0,1 0 0 0 0,-1 1 0 0 0,0-1 0 0 0,0 0 0 0 0,0 0 0 0 0,0 1 0 0 0,1-1 0 0 0,-1 0 0 0 0,0 0 0 0 0,0 1 0 0 0,0-1 0 0 0,0 0 0 0 0,0 1 0 0 0,0-1 0 0 0,0 0 0 0 0,0 0 0 0 0,0 1 0 0 0,0-1 0 0 0,0 0 0 0 0,0 1 0 0 0,0-1 0 0 0,0 0 0 0 0,0 1 0 0 0,0-1 0 0 0,0 0 0 0 0,0 0 0 0 0,0 1 0 0 0,-1-1 0 0 0,1 0 0 0 0,0 1 0 0 0,0-1 0 0 0,0 0 0 0 0,0 0 0 0 0,-1 1 0 0 0,1-1 0 0 0,0 0 0 0 0,0 0 0 0 0,-1 0 0 0 0,1 1 0 0 0,0-1 0 0 0,0 0 0 0 0,-1 0 0 0 0,1 0 0 0 0,-14 14-17 0 0,-5-3-34 0 0,-2-1-39 0 0,0-3-39 0 0,6-1-14 0 0,-33 12-853 0 0,21-9 478 0 0</inkml:trace>
  <inkml:trace contextRef="#ctx0" brushRef="#br1" timeOffset="208291.593">2118 6555 13416 0 0,'0'0'254'0'0,"0"0"-106"0"0,-1 1-67 0 0,-3 2 2 0 0,2-2-7 0 0,-4 3 145 0 0,0 0-39 0 0,-5 4 76 0 0,1 0-127 0 0,1 0-59 0 0,-20 21 4 0 0,18-16 3 0 0,6-5-1 0 0,0-1 35 0 0,0 0 42 0 0,1 1 50 0 0,2-4-199 0 0,1 1 18 0 0,-2 1 48 0 0,3-4-13 0 0,0-1-54 0 0,0 0-1 0 0,0-1 1 0 0,0 1 0 0 0,0-1 0 0 0,0 1 0 0 0,0-1-1 0 0,0 1 1 0 0,0 0 0 0 0,1-1 0 0 0,-1 1 0 0 0,0-1-1 0 0,0 1 1 0 0,0-1 0 0 0,1 1 0 0 0,-1-1 0 0 0,0 1-1 0 0,1-1 1 0 0,-1 1 0 0 0,1-1 0 0 0,-1 0-1 0 0,0 1 1 0 0,1-1-5 0 0,0 1 8 0 0,0-1-1 0 0,0 0 0 0 0,0 1 1 0 0,0-1-1 0 0,-1 0 1 0 0,1 1-1 0 0,0-1 0 0 0,0 0 1 0 0,0 0-1 0 0,0 0 1 0 0,0 0-1 0 0,0 0 0 0 0,1 0-7 0 0,0 0 23 0 0,3-1 55 0 0,0 1 1 0 0,0-1 0 0 0,0 0-1 0 0,0 0 1 0 0,0-1-1 0 0,0 1 1 0 0,0-1-79 0 0,24-12 294 0 0,-8 1-142 0 0,-12 6-119 0 0,0 0-33 0 0,-4 1 23 0 0,1 0 0 0 0,-1 0 0 0 0,0 0-1 0 0,-1 0 1 0 0,1-1 0 0 0,-1 0 0 0 0,0 0-23 0 0,-2 3 14 0 0,-1 0 0 0 0,1 1 0 0 0,-1-1 0 0 0,0 0 0 0 0,0 0 0 0 0,-1 0 1 0 0,1 0-15 0 0,-1 2 14 0 0,0-1 1 0 0,0 1 0 0 0,0-1 0 0 0,0 1 0 0 0,0 0-1 0 0,-1-1 1 0 0,1 1 0 0 0,-1 0 0 0 0,0-1 0 0 0,1 1-1 0 0,-2-2-14 0 0,-5-6 20 0 0,-1 2 51 0 0,5 6-40 0 0,1 1 0 0 0,-1-1 0 0 0,1 1 0 0 0,-1 0 0 0 0,1 0 1 0 0,-1 0-1 0 0,0 0 0 0 0,1 0 0 0 0,-1 0 0 0 0,0 1 0 0 0,0-1 0 0 0,-1 1-31 0 0,-12 1 118 0 0,10 0-94 0 0,3 0-32 0 0,16-3-19 0 0,0-2 4 0 0,1 0-39 0 0,12-6-155 0 0,5-5-163 0 0,14-10-294 0 0,-31 17 444 0 0,8-6-174 0 0,-3-3 104 0 0,-2-1 87 0 0,-2-1 72 0 0,6-15 20 0 0,5-20 52 0 0,-19 35 43 0 0,-3 4 43 0 0,-1 3 32 0 0,-1-1 42 0 0,-2-3 99 0 0,-3 1 101 0 0,-2 2 120 0 0,0 7-154 0 0,0 1 37 0 0,-2 0 11 0 0,0 2-55 0 0,-1 2-49 0 0,1 2-44 0 0,0 1-40 0 0,1 2-32 0 0,-7 6 4 0 0,3 1-71 0 0,-8 16-30 0 0,11-12 73 0 0,4-7-43 0 0,1 0 1 0 0,-1 1 0 0 0,1-1-1 0 0,1 0 1 0 0,0 1 0 0 0,0 0-1 0 0,1 2-18 0 0,0 18 51 0 0,3 15-51 0 0,-2-22 0 0 0,5 16 51 0 0,9 20-46 0 0,-12-45 3 0 0,15 43 79 0 0,17 39-87 0 0,-8-32 84 0 0,-13-30-45 0 0,15 30 60 0 0,-28-61-290 0 0,-1 0 73 0 0,1-1 65 0 0,0 1 53 0 0,1 2 113 0 0,1 5 341 0 0,-2-7-380 0 0,0 1-81 0 0,-1-1-47 0 0,1 0-47 0 0,-1-1-50 0 0,1 1-58 0 0,-1 0-86 0 0,0-1-81 0 0,1 1-88 0 0,-1 0-96 0 0,0 0-104 0 0,1-1-110 0 0,-1 1-119 0 0,0 0-125 0 0,1 1-1208 0 0,-1 2-1265 0 0,0-5 3488 0 0</inkml:trace>
  <inkml:trace contextRef="#ctx0" brushRef="#br1" timeOffset="208570.903">2325 6562 17015 0 0,'1'0'388'0'0,"19"0"81"0"0,-1-1-93 0 0,1 0-84 0 0,-1 0-75 0 0,5-2-44 0 0,0 0-81 0 0,12-1-74 0 0,-1-1-96 0 0,45-6-191 0 0,-54 8 224 0 0,0 1 55 0 0,40-3-518 0 0,-33 4 245 0 0</inkml:trace>
  <inkml:trace contextRef="#ctx0" brushRef="#br1" timeOffset="208985.343">57 7763 10448 0 0,'0'0'233'0'0,"0"0"39"0"0,0 0-10 0 0,1-1-103 0 0,1-2-55 0 0,1-1-46 0 0,-2 2-5 0 0,0-1-10 0 0,3-5-104 0 0,-3 4 85 0 0,0 2 45 0 0,0 0 60 0 0,0 0 76 0 0,0 0 89 0 0,0 1 482 0 0,-1 1-348 0 0,0 0-116 0 0,0-1-100 0 0,0 1-83 0 0,0 0-67 0 0,0-1-49 0 0,1 0-114 0 0,-1 0 87 0 0,1 1 82 0 0,-1 0 11 0 0,0-1 38 0 0,1 1 47 0 0,-1 0 52 0 0,0 0 58 0 0,0 0 63 0 0,0 0 69 0 0,1 1 77 0 0,-1-1 81 0 0,0 0 88 0 0,9 20-116 0 0,-4 2-80 0 0,-2 2-83 0 0,-1 1-89 0 0,0-3-101 0 0,1 0-86 0 0,0-2-54 0 0,2 27 126 0 0,-1-13-109 0 0,-2-17-83 0 0,1-1-52 0 0,1 6-127 0 0,-2-11 50 0 0,1 0-40 0 0,-2-6-102 0 0,0-3 100 0 0,0 1-35 0 0,-1-1-35 0 0,0 0-38 0 0,0 0-40 0 0,1 0-42 0 0,-1 0-801 0 0</inkml:trace>
  <inkml:trace contextRef="#ctx0" brushRef="#br1" timeOffset="209158.392">0 7913 16671 0 0,'0'0'382'0'0,"0"0"54"0"0,2 0 20 0 0,19-5-145 0 0,-1-2-115 0 0,0-2-99 0 0,-1-1-79 0 0,12-8-115 0 0,13-12-194 0 0,-38 26 249 0 0,0 0-207 0 0,-1 0-51 0 0,1 0-46 0 0,-1 0-39 0 0,2-1-119 0 0,-1-1-36 0 0,13-12-1180 0 0,-5 2 195 0 0</inkml:trace>
  <inkml:trace contextRef="#ctx0" brushRef="#br1" timeOffset="209660.022">321 7561 10080 0 0,'0'0'230'0'0,"0"0"30"0"0,0 0 18 0 0,0 1-109 0 0,0 0-74 0 0,0 1-51 0 0,-1 3-5 0 0,0-2 36 0 0,1-1 4 0 0,0 0 39 0 0,0-1 48 0 0,0 0 57 0 0,0 20 316 0 0,-1 0-34 0 0,0 6 74 0 0,1 0-44 0 0,1 0-37 0 0,2 1-34 0 0,0-16-267 0 0,5 24 503 0 0,-4-21-453 0 0,0-2 38 0 0,-3-10-178 0 0,0 0-1 0 0,0 1 1 0 0,0-1 0 0 0,0 0-1 0 0,0 0 1 0 0,1 0-1 0 0,1 1-106 0 0,1 4 333 0 0,1 0-69 0 0,-1-1-76 0 0,1 0-44 0 0,4 3 36 0 0,-8-10-176 0 0,-1 1-1 0 0,1-1 1 0 0,-1 0-1 0 0,1 0 1 0 0,-1 1-1 0 0,1-1 1 0 0,-1 0-1 0 0,1 0 1 0 0,-1 0 0 0 0,0 0-1 0 0,1 0 1 0 0,-1 0-1 0 0,1 0 1 0 0,-1 0-1 0 0,1 0 1 0 0,-1 0-1 0 0,1 0 1 0 0,-1 0-1 0 0,1 0 1 0 0,-1-1-1 0 0,1 1 1 0 0,0 0-4 0 0,0-1 2 0 0,0 0 0 0 0,0 0 0 0 0,1 0 0 0 0,-1 0 0 0 0,0 0 0 0 0,0 0 0 0 0,0 0 1 0 0,0 0-1 0 0,0 0 0 0 0,0-1 0 0 0,0 1-2 0 0,12-22-80 0 0,-10 17 69 0 0,0 0-1 0 0,0 1 0 0 0,0 0 0 0 0,1 0 1 0 0,0-1 11 0 0,-2 4 0 0 0,0 1 0 0 0,0-1 0 0 0,0 0 0 0 0,0 1 0 0 0,0 0 0 0 0,0-1 0 0 0,0 1 0 0 0,0 0 0 0 0,0 0 0 0 0,0 0 0 0 0,1 0 0 0 0,-1 1 0 0 0,0-1 0 0 0,1 1 0 0 0,1-1 0 0 0,-3 1 4 0 0,1-1-1 0 0,-1 1 1 0 0,0 0-1 0 0,0 0 1 0 0,1 0-1 0 0,-1 0 0 0 0,0 0 1 0 0,1 0-1 0 0,-1 0 1 0 0,0 0-1 0 0,0 1 0 0 0,1-1 1 0 0,-1 0-1 0 0,0 1 1 0 0,0-1-1 0 0,0 1 1 0 0,0-1-1 0 0,1 1 0 0 0,-1 0-3 0 0,4 2 10 0 0,33 13 57 0 0,5 1-39 0 0,-15-10 40 0 0,-11-6 15 0 0,0-5 46 0 0,-2-5 53 0 0,-2-5 66 0 0,-4-4-97 0 0,-5 0-69 0 0,-6-1-60 0 0,-4 1-54 0 0,-2 0-46 0 0,-2 1-39 0 0,-13-15-202 0 0,14 20 154 0 0,6 9 162 0 0,1 0-1 0 0,-1 0 0 0 0,1 0 1 0 0,-1 1-1 0 0,0-1 0 0 0,0 1 0 0 0,0 0 1 0 0,0 0-1 0 0,0 0 0 0 0,0 0 1 0 0,-4-1 3 0 0,6 2 1 0 0,-1 1 1 0 0,1 0 0 0 0,0-1 0 0 0,-1 1 0 0 0,1 0 0 0 0,0 0 0 0 0,-1 0 0 0 0,1 0 0 0 0,0 0-1 0 0,0 0 1 0 0,-1 0 0 0 0,1 0 0 0 0,0 1 0 0 0,-1-1 0 0 0,1 0-2 0 0,-8 6 58 0 0,1 5 40 0 0,1 11 66 0 0,6 0-46 0 0,1-18-96 0 0,0 1-1 0 0,1 0 1 0 0,0 0 0 0 0,0 0 0 0 0,2 3-22 0 0,-1-2 14 0 0,0 0-1 0 0,1-1 1 0 0,0 1-1 0 0,2 2-13 0 0,-1-2 8 0 0,0 0 0 0 0,1 0 0 0 0,0 0 0 0 0,0-1-1 0 0,1 0 1 0 0,-1 0 0 0 0,1 0 0 0 0,2 0-8 0 0,-3-1 16 0 0,0-1 1 0 0,1 0 0 0 0,-1 0 0 0 0,1 0 0 0 0,0-1-1 0 0,0 0-16 0 0,0 0-192 0 0,0-1 74 0 0,0 0 66 0 0,0 1 52 0 0,5 0 114 0 0,9 1 207 0 0,-12-2-209 0 0,1-1-55 0 0,-1 1-88 0 0,-3-1-42 0 0,0 0-49 0 0,0 0-54 0 0,1 0-62 0 0,-1 0-92 0 0,0-1-85 0 0,1 1-94 0 0,-1 0-101 0 0,1-1-109 0 0,-1 1-116 0 0,0-1-126 0 0,-2 1 432 0 0,0 0-35 0 0,6-2-1696 0 0,3-1-1282 0 0,-12 3 3527 0 0</inkml:trace>
  <inkml:trace contextRef="#ctx0" brushRef="#br1" timeOffset="210126.296">1087 7579 12440 0 0,'0'0'281'0'0,"0"0"40"0"0,0 0 22 0 0,0 0-143 0 0,0 0-97 0 0,0 0-41 0 0,1 2-23 0 0,8 6-5 0 0,2-2 40 0 0,1-4 35 0 0,1-1 34 0 0,15-5 229 0 0,0-4 98 0 0,0 1 148 0 0,-7 2-105 0 0,-12 3-187 0 0,0-1 0 0 0,0-1 0 0 0,0 1 0 0 0,4-4-326 0 0,3-3 410 0 0,-2-2-74 0 0,-2-2-104 0 0,-6 7-164 0 0,-2-1-37 0 0,-3 5-8 0 0,0 1 0 0 0,0-1-1 0 0,-1 1 1 0 0,1-1 0 0 0,-1 0-1 0 0,1 0 1 0 0,-1 1 0 0 0,0-1-1 0 0,0 0 1 0 0,-1-1-23 0 0,-4-15 124 0 0,-1 11-91 0 0,3 7-33 0 0,0-1 0 0 0,0 1 0 0 0,1-1 0 0 0,-1 1 0 0 0,0 0 0 0 0,0 0 0 0 0,0 0 0 0 0,0 1 0 0 0,0-1 0 0 0,0 1 0 0 0,-1 0 0 0 0,1-1 0 0 0,0 1 0 0 0,0 0 0 0 0,0 1 0 0 0,0-1 0 0 0,0 1 0 0 0,0-1 0 0 0,0 1 0 0 0,-2 1 0 0 0,-10 5 81 0 0,0 3 64 0 0,10-6-34 0 0,-1 0 1 0 0,1 1-1 0 0,0 0 0 0 0,0 0 1 0 0,1 1-1 0 0,-4 4-111 0 0,-5 11 248 0 0,8-9-158 0 0,0-1-35 0 0,1 2-43 0 0,1-1-51 0 0,2-7 57 0 0,0 0-1 0 0,1 0 0 0 0,-1 1 0 0 0,1-1 0 0 0,0 0 0 0 0,0 0 0 0 0,1 1 1 0 0,-1-1-1 0 0,1 0 0 0 0,0 0 0 0 0,2 2-17 0 0,-2-4 10 0 0,0 0-1 0 0,0 0 1 0 0,0 0-1 0 0,1 0 1 0 0,0 0-1 0 0,-1 0 1 0 0,1-1-1 0 0,0 1 1 0 0,0-1-1 0 0,1 1 1 0 0,-1-1-1 0 0,0 0 1 0 0,1 0-1 0 0,-1 0 1 0 0,1 0-1 0 0,0-1 1 0 0,0 1-1 0 0,-1-1 1 0 0,2 1-10 0 0,0-1 11 0 0,1 0 0 0 0,-1 0 0 0 0,1 0 0 0 0,0 0 0 0 0,-1-1-1 0 0,1 0 1 0 0,0 0 0 0 0,0 0-11 0 0,18-1 3 0 0,-2-2-66 0 0,-18 3 40 0 0,7-2-92 0 0,15-4-80 0 0,-15 2 81 0 0,0 0-48 0 0,-1 0-84 0 0,-4 2 62 0 0,0 0-39 0 0,0-1-44 0 0,0 1-48 0 0,0-1-53 0 0,-1 0-58 0 0,1 1-62 0 0,0-1-67 0 0,-3 2 124 0 0,-1 0-59 0 0,1 1-53 0 0,0-1-45 0 0,0 0-169 0 0,0 0-45 0 0,1 0-204 0 0,0-1-552 0 0</inkml:trace>
  <inkml:trace contextRef="#ctx0" brushRef="#br1" timeOffset="210408.223">1604 7180 15032 0 0,'0'0'340'0'0,"0"0"50"0"0,0 0 24 0 0,0 0-177 0 0,-1 0-113 0 0,-1 1-34 0 0,-1 1-52 0 0,1 5-24 0 0,1 3 29 0 0,0 4 49 0 0,1-11-50 0 0,0 0-1 0 0,0 0 1 0 0,0 1 0 0 0,1-1 0 0 0,0 0-1 0 0,-1 0 1 0 0,2 2-42 0 0,2 6 114 0 0,0 0 109 0 0,-1 0 91 0 0,0 0 71 0 0,1 2 146 0 0,2 7 338 0 0,-1-6-341 0 0,1-1-99 0 0,0 0-87 0 0,0 0-79 0 0,1 2-41 0 0,0 0-78 0 0,-1 1-63 0 0,0-1-46 0 0,-2 0 12 0 0,5 5 106 0 0,1 7 68 0 0,-4-8-149 0 0,-4-11-91 0 0,1 3 46 0 0,0-1-26 0 0,-1-3-60 0 0,-1-1-50 0 0,0 0-70 0 0,0-4 43 0 0,0 0 42 0 0,1 5-59 0 0,0-3 59 0 0,-1-1-11 0 0,0-1-24 0 0,0 1-48 0 0,-1-2-16 0 0,0 1-47 0 0,0 0-53 0 0,0-1-60 0 0,0-1-372 0 0,0 1 105 0 0,1-1 89 0 0,-1 1 74 0 0,1-1 66 0 0,-1 1 41 0 0,2 0-679 0 0,-1 0 552 0 0,0-1-93 0 0,-1 0 242 0 0,0 0-38 0 0,1 2-1974 0 0,1-1-1321 0 0,-2-1 3660 0 0</inkml:trace>
  <inkml:trace contextRef="#ctx0" brushRef="#br1" timeOffset="210812.852">1761 7334 14336 0 0,'0'0'330'0'0,"0"0"45"0"0,0 0 17 0 0,0 0-239 0 0,0 0-36 0 0,0 0 23 0 0,0 1-93 0 0,1 2-77 0 0,0-2 68 0 0,0 1-34 0 0,-1-1 1 0 0,1 0-1 0 0,0 1 0 0 0,0-1 0 0 0,-1 0 1 0 0,1 0-1 0 0,0 0 0 0 0,0 0 0 0 0,0 1 1 0 0,0-1-1 0 0,0-1 0 0 0,1 2-4 0 0,1 1 35 0 0,5 4 73 0 0,0-2-43 0 0,4 0-27 0 0,7 0-25 0 0,1-4 8 0 0,-7-2 29 0 0,-3 0 30 0 0,-1-1 49 0 0,11-5-99 0 0,-2-3 36 0 0,-14 7-35 0 0,1-1 0 0 0,-1 1 0 0 0,1-1 0 0 0,-1 0 0 0 0,0 0 1 0 0,0-1-1 0 0,-1 1 0 0 0,0-1 0 0 0,1 0 0 0 0,0-2-31 0 0,6-19 106 0 0,-8 21-98 0 0,-1-1 0 0 0,0 1 1 0 0,-1 0-1 0 0,1-1 0 0 0,-1-1-8 0 0,0 6 4 0 0,0 0 1 0 0,0 0-1 0 0,-1 0 0 0 0,1 0 0 0 0,0 0 0 0 0,0 0 0 0 0,-1 0 1 0 0,1 0-1 0 0,-1 0 0 0 0,1 0 0 0 0,-1 0 0 0 0,1 0 0 0 0,-1 0-4 0 0,0 0 0 0 0,0 0 0 0 0,0 0 0 0 0,0 0 0 0 0,0 0 0 0 0,0 0 0 0 0,0 0 0 0 0,0 0 0 0 0,-1 0 0 0 0,1 0 0 0 0,0 1 0 0 0,0-1 0 0 0,-1 1 0 0 0,1-1 0 0 0,-1 1 0 0 0,1-1 0 0 0,0 1 0 0 0,-1 0 0 0 0,1-1 0 0 0,-1 1 0 0 0,1 0 0 0 0,-1 0 0 0 0,1 0-1 0 0,-2 1 1 0 0,-8 2-25 0 0,0 2 111 0 0,-3 4 160 0 0,-6 9 267 0 0,12-10-330 0 0,1-1-76 0 0,-7 10 184 0 0,3 4-93 0 0,1 1-83 0 0,3-2-71 0 0,1 5 44 0 0,6-21-86 0 0,0 0 0 0 0,0 0 0 0 0,0 0 0 0 0,0 0 0 0 0,1 0 0 0 0,-1 0 0 0 0,1 0 0 0 0,1 1-2 0 0,5 11 24 0 0,6-3 52 0 0,-3-6 20 0 0,3-3 46 0 0,-7-3-289 0 0,-1 0 109 0 0,1-1 69 0 0,6 0 105 0 0,-8 0-128 0 0,0 0-40 0 0,0-1-75 0 0,1 1-95 0 0,-1-1-56 0 0,0 1-94 0 0,-1-1-107 0 0,1 0-120 0 0,-2 1 241 0 0,0-1-35 0 0,0 1-37 0 0,-1 0-37 0 0,1-1-39 0 0,0 1-42 0 0,0-1-42 0 0,0 1-45 0 0,5-2-1651 0 0,3 0-1285 0 0</inkml:trace>
  <inkml:trace contextRef="#ctx0" brushRef="#br1" timeOffset="211077.12">2196 7110 16152 0 0,'-4'1'92'0'0,"1"0"42"0"0,-10 6 547 0 0,9-4-530 0 0,0 1-100 0 0,-12 12-34 0 0,4-5-3 0 0,4-3 23 0 0,2-1 23 0 0,1 0 34 0 0,2-3-10 0 0,-7 13 176 0 0,-1 0-85 0 0,1 1-67 0 0,1 1-50 0 0,8-15-51 0 0,-1 0 0 0 0,0 1-1 0 0,1-1 1 0 0,0 0 0 0 0,0 1 0 0 0,0 0-1 0 0,1-1 1 0 0,-1 1 0 0 0,1-1-1 0 0,0 1 1 0 0,1 0 0 0 0,-1-1-1 0 0,1 1 1 0 0,0-1 0 0 0,1 5-7 0 0,3 1-18 0 0,3-3 33 0 0,8 0 57 0 0,2-4 39 0 0,22-5 149 0 0,-18-2-127 0 0,-18 3-112 0 0,12-2-28 0 0,22-7 76 0 0,-15 2-98 0 0,-6 2-86 0 0,-9 2 17 0 0,0 0-33 0 0,1 0-58 0 0,-1 0-52 0 0,1-1-56 0 0,-1 0-62 0 0,0 0-69 0 0,0 0-73 0 0,-1-1-79 0 0,1 1-84 0 0,-7 3 270 0 0,1 1-53 0 0,-1-1-45 0 0,1 1-41 0 0,0-1-152 0 0,-1 0-40 0 0,2 0-184 0 0,0-2-499 0 0,-3 4 1380 0 0</inkml:trace>
  <inkml:trace contextRef="#ctx0" brushRef="#br1" timeOffset="211293.55">2307 6899 14336 0 0,'0'0'330'0'0,"0"0"-75"0"0,0 0-93 0 0,0 1-81 0 0,1-1-37 0 0,0 2 18 0 0,0 0 9 0 0,-1-1 86 0 0,0-1-35 0 0,1 1 36 0 0,3 9-44 0 0,7 9-49 0 0,-6-11-10 0 0,1 1 102 0 0,9 15 28 0 0,-1 2 78 0 0,3 5 121 0 0,5 16 244 0 0,-12-23-329 0 0,-2 1-33 0 0,2 8 7 0 0,-3-5-145 0 0,-2 1-116 0 0,-5-24-94 0 0,1-1 37 0 0,0 2 26 0 0,0 2 36 0 0,1 5 15 0 0,0-5-89 0 0,-2-1-88 0 0,1-3 29 0 0,-1-1-35 0 0,1 3-189 0 0,-1-3 124 0 0,0 0-35 0 0,0 0-36 0 0,0 0-40 0 0,0 0-41 0 0,0 0-43 0 0,0-2 13 0 0,0 0-57 0 0,0-1-49 0 0,0 1-45 0 0,0-1-158 0 0,0 1-44 0 0,0 0-193 0 0,0 0-517 0 0</inkml:trace>
  <inkml:trace contextRef="#ctx0" brushRef="#br1" timeOffset="211858.577">2376 7043 13792 0 0,'0'0'314'0'0,"0"0"-128"0"0,0 0-35 0 0,2-1 66 0 0,0-1-69 0 0,4-2 85 0 0,-4 3-94 0 0,7-2-48 0 0,3-3-51 0 0,8-3-22 0 0,-14 7 24 0 0,1 0 37 0 0,7-3 136 0 0,-1-1-74 0 0,0-1-58 0 0,0 0-44 0 0,24-13-39 0 0,-16 11-20 0 0,-1-1 55 0 0,-3 1 40 0 0,0 1 43 0 0,1 1 46 0 0,0 2 47 0 0,16 1 80 0 0,-13 6-185 0 0,-4 2-134 0 0,-8-1-40 0 0,-1 0-44 0 0,-1 0-17 0 0,-1 1-37 0 0,1 0-39 0 0,-1 0-44 0 0,0 0-45 0 0,0 1-50 0 0,0 1-51 0 0,0-1-55 0 0,-3-3 398 0 0,-1 1-69 0 0,0-1-55 0 0,2 2-210 0 0,4 6-649 0 0,-6-7 770 0 0,0 1 64 0 0,-1-2 51 0 0,0 0-49 0 0,0 0-171 0 0,1 1-60 0 0,1 2-816 0 0,-2-3 892 0 0,-1 1 71 0 0,0-3-13 0 0,0 1 42 0 0,1 0 36 0 0,-1-1 34 0 0,1 1-102 0 0,-1 0 84 0 0,2 1-278 0 0,-2 0 243 0 0,-1 0-108 0 0,0-1 467 0 0,1 0-75 0 0,-1 1-66 0 0,0 0-111 0 0,0 2-131 0 0,0-2 215 0 0,1-1 45 0 0,-1 0 45 0 0,0 0 48 0 0,1 0 58 0 0,-1 0 65 0 0,0-1 20 0 0,0 1 56 0 0,0-1 61 0 0,0 1 65 0 0,0-1 70 0 0,0 1 75 0 0,-1-1 80 0 0,1 0 85 0 0,0 0-511 0 0,0-1-35 0 0,1 0 91 0 0,0-2-68 0 0,1-2-36 0 0,-1 1-19 0 0,0 2 21 0 0,-1-19 672 0 0,3 6-314 0 0,-1 4-165 0 0,0 0-52 0 0,-1 0-109 0 0,1 0 53 0 0,4-25 729 0 0,-1 21-600 0 0,0 1-223 0 0,12-16 67 0 0,-10 18-99 0 0,1-1 76 0 0,2-3-106 0 0,-1 6-49 0 0,0 1 0 0 0,9-8-50 0 0,-7 6 67 0 0,1 2 48 0 0,-10 8-305 0 0,1-1 70 0 0,0 1 61 0 0,0-1 50 0 0,2 0 100 0 0,5-4 302 0 0,-5 4-332 0 0,-1 1-75 0 0,-1 0-42 0 0,-1 0-42 0 0,1 0-49 0 0,0 0-53 0 0,0 0-80 0 0,0 1-77 0 0,0-1-82 0 0,0 0-89 0 0,0 0-98 0 0,0 1-104 0 0,0-1-110 0 0,0 0-119 0 0,2 0-1023 0 0,1-1-1126 0 0</inkml:trace>
  <inkml:trace contextRef="#ctx0" brushRef="#br1" timeOffset="212490.702">3078 6720 12152 0 0,'0'0'273'0'0,"0"0"39"0"0,-1 0-106 0 0,-2 0-41 0 0,-2 0-5 0 0,2 0-59 0 0,-14 3-25 0 0,0 5-38 0 0,13-5-40 0 0,-1 0 1 0 0,1 1 0 0 0,0 0-1 0 0,0 0 1 0 0,1 0 0 0 0,-2 1 1 0 0,-4 9-40 0 0,-1 0 0 0 0,2 0 1 0 0,-6 13 39 0 0,10-18 62 0 0,2 0 85 0 0,1 18 494 0 0,1-20-498 0 0,4 0 85 0 0,5-1-67 0 0,0-1-68 0 0,-4-3-71 0 0,-2-1-8 0 0,0-1 1 0 0,0 1-1 0 0,0-1 1 0 0,1 1 0 0 0,-1-1-1 0 0,0 0 1 0 0,2 0-15 0 0,-2 0 9 0 0,0-1 1 0 0,0 1 0 0 0,0-1-1 0 0,0 0 1 0 0,0 0-1 0 0,0 0 1 0 0,0 0 0 0 0,0-1-1 0 0,-1 1 1 0 0,1-1 0 0 0,0 0-10 0 0,0 0 15 0 0,1-1 0 0 0,-1 0 0 0 0,0 0 1 0 0,0 0-1 0 0,0 0 0 0 0,0-1 1 0 0,1-2-16 0 0,8-16 104 0 0,-9 15-70 0 0,-1 0 1 0 0,0 0-1 0 0,0 0 1 0 0,-1-1-35 0 0,3-46 132 0 0,-2 19-61 0 0,8-30-38 0 0,-10 61 29 0 0,1 0-1 0 0,0-1 0 0 0,0 1 1 0 0,0 0-1 0 0,0 0 1 0 0,1 0-62 0 0,-1 2 22 0 0,-1 1 0 0 0,1-1 0 0 0,0 1 1 0 0,0 0-1 0 0,-1 0 0 0 0,1-1 1 0 0,0 1-1 0 0,0 0 0 0 0,0 0 0 0 0,0 0 1 0 0,1 0-1 0 0,-1 0 0 0 0,0 0 0 0 0,0 0 1 0 0,1 1-1 0 0,-1-1 0 0 0,0 0 1 0 0,1 1-23 0 0,1-1 70 0 0,1 2-40 0 0,5 5-43 0 0,-7-5 22 0 0,7 6-9 0 0,0-1 0 0 0,0 2 0 0 0,-1 0 0 0 0,0 0 0 0 0,0 0 0 0 0,-1 1 0 0 0,0 0 0 0 0,0 2-1 0 0,3 2 6 0 0,-2 1-1 0 0,0 0 0 0 0,0 0 1 0 0,-1 1-1 0 0,4 14-4 0 0,-3-6 155 0 0,-1-6 11 0 0,-1 2 39 0 0,-4-11-65 0 0,0 0 50 0 0,-1 0 49 0 0,0-1 50 0 0,-1-6-119 0 0,0-1-11 0 0,-8-1 157 0 0,1-1-41 0 0,2-2-39 0 0,0-1-34 0 0,-1-8 106 0 0,4-3-105 0 0,2 2-101 0 0,0 0-40 0 0,6-22 3 0 0,-3 27-75 0 0,0 0 0 0 0,1 0 0 0 0,0 0 0 0 0,0 1 0 0 0,1-1-1 0 0,0 1 11 0 0,19-30-5 0 0,-21 34 7 0 0,21-28-9 0 0,-17 24-19 0 0,1 0 1 0 0,0 1-1 0 0,1 0 0 0 0,6-5 26 0 0,8-2-18 0 0,-20 13 34 0 0,-1 0-1 0 0,0 0 0 0 0,0 0 0 0 0,1 0 0 0 0,-1 0 1 0 0,0 1-1 0 0,1-1 0 0 0,1 1-15 0 0,-2 0 11 0 0,0-1-1 0 0,1 2 1 0 0,-1-1-1 0 0,0 0 1 0 0,0 0-1 0 0,1 1 1 0 0,-1-1-1 0 0,1 1-10 0 0,1 1 7 0 0,0 0-1 0 0,-1-1 1 0 0,1 1-1 0 0,-1 1 1 0 0,0-1 0 0 0,1 0-1 0 0,-1 1 1 0 0,0 0-1 0 0,0 0 1 0 0,1 1-7 0 0,1 3-14 0 0,1 0 0 0 0,-1 0 0 0 0,0 0 0 0 0,2 6 14 0 0,-2-4-53 0 0,-2-1 1 0 0,1 0-1 0 0,1 8 53 0 0,-4-12-139 0 0,0 1 72 0 0,0 0 51 0 0,1 8 48 0 0,-1-9-56 0 0,-1 0-25 0 0,1-1-36 0 0,-1 1-44 0 0,0-1-52 0 0,0 1-92 0 0,1-1-85 0 0,-1 1-98 0 0,0 0-108 0 0,0-1-120 0 0,0-1 294 0 0,0 0-34 0 0,0 0-36 0 0,0 0-37 0 0,0-1-38 0 0,0 1-39 0 0,0 6-1771 0 0,-2 3-1334 0 0</inkml:trace>
  <inkml:trace contextRef="#ctx0" brushRef="#br1" timeOffset="-208205.15">1847 10396 6176 0 0,'0'0'177'0'0,"0"1"-56"0"0,-5 3 58 0 0,3-3-63 0 0,0 1 36 0 0,0-1 66 0 0,1 0 83 0 0,0 0 99 0 0,1-1-425 0 0,0 1 70 0 0,-1-1 60 0 0,0 2 49 0 0,-1 1 212 0 0,-4 5 631 0 0,5-6-704 0 0,-1 0-116 0 0,2 0-82 0 0,-1-1-102 0 0,1-1-42 0 0,1 0-33 0 0,-2 0-16 0 0,0 1 46 0 0,-3 1 16 0 0,3 0-11 0 0,1-1 9 0 0,0-1 82 0 0,0 0 31 0 0,0 0-3 0 0,0 0-9 0 0,0 0-77 0 0,0 0-34 0 0,0 0-108 0 0,0 0-6 0 0,0 0 76 0 0,0 0-54 0 0,0 0-69 0 0,0 0-116 0 0,0 0-134 0 0,0 0-116 0 0,0 0-226 0 0,0 0-524 0 0</inkml:trace>
  <inkml:trace contextRef="#ctx0" brushRef="#br4" timeOffset="-202208.225">1814 10305 10880 0 0,'-1'-4'105'0'0,"-2"0"81"0"0,1 1 48 0 0,-7-4 378 0 0,2 4-299 0 0,4 1-184 0 0,-1 1-63 0 0,-1-1 561 0 0,1 0-42 0 0,1 0-43 0 0,0 0-39 0 0,0 0-36 0 0,1 0-36 0 0,0-2 333 0 0,0-2-115 0 0,3 0-98 0 0,0-1-83 0 0,2 0-66 0 0,3-6 32 0 0,0 1-57 0 0,1 0-50 0 0,0 1-43 0 0,2-2 9 0 0,1 0-42 0 0,-3 6-97 0 0,-1 1 0 0 0,1-1-1 0 0,1 1 1 0 0,0-1-154 0 0,11-6 322 0 0,-1 1-65 0 0,1 0-62 0 0,0 1-62 0 0,1 1-60 0 0,1 2-58 0 0,0 1-57 0 0,2 2-56 0 0,-15 4 104 0 0,0 0 1 0 0,0 0-1 0 0,1 1 0 0 0,-1 0 0 0 0,0 0 1 0 0,0 1-1 0 0,1 1-6 0 0,-4-1-7 0 0,0 0-1 0 0,0 0 1 0 0,0 1 0 0 0,0 0-1 0 0,1 1 8 0 0,9 6-56 0 0,-1 2-34 0 0,-11-9 89 0 0,-1 0 0 0 0,0 1 0 0 0,0-1 0 0 0,0 1-1 0 0,0 0 1 0 0,0 0 0 0 0,0-1 0 0 0,-1 1 0 0 0,1 0-1 0 0,-1 0 1 0 0,1 4 1 0 0,-1-2 0 0 0,0 0 1 0 0,0 1-1 0 0,0-1 0 0 0,-1 0 0 0 0,0 1 0 0 0,0-1 0 0 0,-1 2 0 0 0,-5 26-14 0 0,2-23 22 0 0,0 0 0 0 0,0 0 1 0 0,-4 6-9 0 0,-8 11 61 0 0,-14 18-61 0 0,19-30 0 0 0,0 1 9 0 0,-8 8 123 0 0,-3 6 86 0 0,8-10-137 0 0,-10 3-81 0 0,23-19-12 0 0,2-9-39 0 0,2 0 36 0 0,9-12 95 0 0,3-3-1 0 0,-1 0-54 0 0,2-6-46 0 0,8-12-61 0 0,1-2 13 0 0,-8 13 79 0 0,11-17-129 0 0,-11 15 81 0 0,2 1 1 0 0,5-4 37 0 0,8-1-84 0 0,-20 22-57 0 0,-1-1 80 0 0,3-3 69 0 0,6-8 112 0 0,0-1 56 0 0,-16 19-176 0 0,-4 5-1 0 0,0 0 0 0 0,0 0-1 0 0,1 0 1 0 0,-1 0 0 0 0,0-1 0 0 0,0 1-1 0 0,0 0 1 0 0,0 0 0 0 0,0 0-1 0 0,1 0 1 0 0,-1 0 0 0 0,0-1 0 0 0,0 1-1 0 0,0 0 1 0 0,0 0 0 0 0,1 0-1 0 0,-1 0 1 0 0,0 0 0 0 0,0 0 0 0 0,0 0-1 0 0,1 0 1 0 0,-1 0 0 0 0,0 0-1 0 0,0 0 1 0 0,0 0 0 0 0,1 0 0 0 0,-1 0-1 0 0,0 0 1 0 0,0 0 0 0 0,0 0-1 0 0,1 0 1 0 0,-1 0 0 0 0,0 0 0 0 0,0 0-1 0 0,0 0 1 0 0,1 0 0 0 0,-1 0-1 0 0,0 1 1 0 0,0-1 0 0 0,0 0-1 0 0,0 0 1 0 0,1 0 0 0 0,-1 0 0 0 0,0 0 1 0 0,1 4-56 0 0,-1 4-155 0 0,-1 0 90 0 0,-2 1 75 0 0,-1 0 58 0 0,-2 2 57 0 0,-7 8 172 0 0,1-3-234 0 0,0 1-42 0 0,-25 39-195 0 0,22-31 170 0 0,6-11 62 0 0,1 1 38 0 0,-4 4 92 0 0,2 1-44 0 0,2-1-35 0 0,-1 12-22 0 0,5 0-39 0 0,4-24 4 0 0,0 0 0 0 0,0 0 0 0 0,1-1-1 0 0,0 1 1 0 0,0-1 0 0 0,1 1-1 0 0,0-1 1 0 0,0 2 4 0 0,0-3 6 0 0,1 0 1 0 0,-1 0-1 0 0,1 1 1 0 0,0-1-1 0 0,0-1 0 0 0,1 1-6 0 0,-3-3-301 0 0,0-1 91 0 0,1 0 79 0 0,-1 0 66 0 0,0 0 53 0 0,0 1 39 0 0,6 2 267 0 0,-5-2-272 0 0,1-1-93 0 0,-2-1-30 0 0,0 1-52 0 0,1 0-61 0 0,-1-1-67 0 0,1 1-103 0 0,-1-1-96 0 0,1 0-103 0 0,-1 1-113 0 0,1-1-122 0 0,-2 0 360 0 0,1 0-33 0 0,0 0-36 0 0,0 0-36 0 0,-1 0-37 0 0,1 0-38 0 0,1 0-1801 0 0,3 0-1375 0 0</inkml:trace>
  <inkml:trace contextRef="#ctx0" brushRef="#br4" timeOffset="-201931.048">2316 10348 11952 0 0,'0'0'266'0'0,"0"0"44"0"0,0 0-157 0 0,0 0-34 0 0,-1 0 38 0 0,1 0-87 0 0,-3 0-18 0 0,2 0 14 0 0,0 0-58 0 0,1 1 0 0 0,-1-1 0 0 0,1 0 1 0 0,-1 0-1 0 0,1 0 0 0 0,-1 0 0 0 0,1 0 0 0 0,-1 1 1 0 0,1-1-1 0 0,-1 0 0 0 0,1 0 0 0 0,0 1 0 0 0,-1-1 1 0 0,1 0-1 0 0,0 1 0 0 0,-1-1 0 0 0,1 1 0 0 0,0-1 1 0 0,-1 0-1 0 0,1 1 0 0 0,0-1 0 0 0,-1 1 0 0 0,1-1 0 0 0,0 0 1 0 0,0 1-9 0 0,-2 4 129 0 0,0-2 92 0 0,-3 8 531 0 0,1 2-70 0 0,2 1-61 0 0,0-1-50 0 0,1-5-242 0 0,0 7 163 0 0,1 1-72 0 0,2 2-67 0 0,1-1-63 0 0,1 0-57 0 0,2 0-53 0 0,1-3-47 0 0,2-1-43 0 0,-7-11-54 0 0,0 1 0 0 0,0-1 0 0 0,0 0 0 0 0,1 0 0 0 0,-1-1-1 0 0,1 1 1 0 0,-1 0 0 0 0,2 0-36 0 0,-1-1 50 0 0,1 1 0 0 0,-1-1 0 0 0,1 0 0 0 0,-1 0 0 0 0,1-1-1 0 0,-1 1 1 0 0,1-1 0 0 0,-1 1 0 0 0,1-1 0 0 0,-1-1 0 0 0,1 1-1 0 0,0 0 1 0 0,-1-1 0 0 0,1 1 0 0 0,-1-1 0 0 0,3-1-50 0 0,15-7 250 0 0,-1-4-59 0 0,-4-4-82 0 0,-4-1-108 0 0,-11 14 18 0 0,1 0 1 0 0,-1-1-1 0 0,0 1 1 0 0,0 0-1 0 0,0-1 1 0 0,0 1-1 0 0,-1 0 0 0 0,0-1 1 0 0,0 1-1 0 0,0-1 1 0 0,0 1-1 0 0,-1-1 1 0 0,0 1-20 0 0,0-1 19 0 0,0 0-1 0 0,0 0 1 0 0,-1 0 0 0 0,0 0 0 0 0,0 0 0 0 0,-3-4-19 0 0,-10-12 31 0 0,-5 5-41 0 0,-3 5-49 0 0,-3 7-57 0 0,23 4-30 0 0,1 0 33 0 0,-3 0-27 0 0,1 0 95 0 0,-1 0 65 0 0,-9 0 207 0 0,7 0-199 0 0,4 0-62 0 0,0 1-44 0 0,0-1-53 0 0,0 0-61 0 0,0 1-104 0 0,-1-1-99 0 0,1 1-110 0 0,0 0-121 0 0,1-1 263 0 0,1 1-35 0 0,-1-1-36 0 0,0 1-38 0 0,1-1-40 0 0,-1 1-40 0 0,1-1-43 0 0,-1 1-43 0 0,-1 1-1762 0 0,-1 1-1360 0 0</inkml:trace>
  <inkml:trace contextRef="#ctx0" brushRef="#br4" timeOffset="-200018.152">2847 10169 14512 0 0,'0'0'330'0'0,"0"0"45"0"0,0 0 20 0 0,0 0-162 0 0,0 0-110 0 0,1-1-32 0 0,1 1-46 0 0,11-3-45 0 0,27-3 490 0 0,53-2 802 0 0,-64 5-943 0 0,0 1-62 0 0,-8 1-125 0 0,0-1-55 0 0,1 0-66 0 0,-1 1-74 0 0,-17 0-136 0 0,1 1 47 0 0,0-1 43 0 0,-1 1 38 0 0,6-1 54 0 0,-1 0 97 0 0,21-2 474 0 0,-24 2-492 0 0,1 1-39 0 0,0-1-52 0 0,0 1-77 0 0,0-1-94 0 0,0 1-110 0 0,-1 0-48 0 0,0 0-97 0 0,0 0-106 0 0,0 0-116 0 0,0 1-124 0 0,-3-1 336 0 0,0 0-34 0 0,0 0-37 0 0,0 1-37 0 0,0-1-37 0 0,0 0-40 0 0,0 1-1539 0 0,3 0-1222 0 0</inkml:trace>
  <inkml:trace contextRef="#ctx0" brushRef="#br4" timeOffset="-199711.023">2976 10313 12552 0 0,'-8'2'119'0'0,"0"0"73"0"0,-17 6 565 0 0,14-4-485 0 0,6-1-166 0 0,0 0-46 0 0,0 0-54 0 0,1 1-66 0 0,3-3 183 0 0,1-1 147 0 0,0 0 254 0 0,0 0-205 0 0,1 0-61 0 0,0 1-55 0 0,0-1-45 0 0,2 1 37 0 0,0 0-98 0 0,2 0 65 0 0,-3 0 19 0 0,8 0 242 0 0,0 0-50 0 0,0 0-47 0 0,0-1-43 0 0,5-1 72 0 0,1-1-70 0 0,-1 0-57 0 0,1-1-41 0 0,31-3 268 0 0,24 1-235 0 0,-26 1-106 0 0,1 0-47 0 0,-16 1-61 0 0,0 0-39 0 0,-5 0-30 0 0,0-1-37 0 0,0 0-40 0 0,0-1-45 0 0,9-3-23 0 0</inkml:trace>
  <inkml:trace contextRef="#ctx0" brushRef="#br4" timeOffset="-198829.012">4485 9307 12176 0 0,'0'0'257'0'0,"0"-2"-99"0"0,4-6 115 0 0,-3 6-177 0 0,-1 1 42 0 0,2-3-118 0 0,0 0 41 0 0,0 1 39 0 0,0-1 34 0 0,0-2 219 0 0,-1 1 89 0 0,-1-8 995 0 0,-1 8-858 0 0,0 4-123 0 0,-1 0-95 0 0,0 1-83 0 0,0 0-67 0 0,0 0-70 0 0,0 0-35 0 0,-6 1 210 0 0,8-1-267 0 0,-6 1 183 0 0,0 1-55 0 0,0 0-48 0 0,0 1-39 0 0,-5 3 0 0 0,-14 9 11 0 0,16-10-5 0 0,-32 26 177 0 0,26-17-140 0 0,0 0 0 0 0,2 2 1 0 0,-1-1-1 0 0,-8 16-133 0 0,2 1 193 0 0,1-1 41 0 0,16-25-214 0 0,1 0-1 0 0,-1 0 1 0 0,1 1 0 0 0,0-1 0 0 0,0 6-20 0 0,0 3 80 0 0,1-1 58 0 0,1-12-120 0 0,1 5 27 0 0,9 7-36 0 0,-9-13 5 0 0,0 1-1 0 0,0-1 0 0 0,1 0 1 0 0,-1 0-1 0 0,0 0 1 0 0,0 0-1 0 0,1 0 0 0 0,-1-1 1 0 0,1 1-1 0 0,-1 0 0 0 0,1-1 1 0 0,-1 1-1 0 0,1-1 0 0 0,-1 1 1 0 0,1-1-1 0 0,0 0-13 0 0,1 1 22 0 0,0-1 0 0 0,1 0-1 0 0,-1 0 1 0 0,0-1 0 0 0,0 1-1 0 0,0-1 1 0 0,0 1 0 0 0,1-2-22 0 0,5-1 49 0 0,0 0 1 0 0,-1-1-1 0 0,1 0 1 0 0,-1-1-1 0 0,1-1-49 0 0,6-5 280 0 0,-2-2-105 0 0,-4 3-100 0 0,-1-2-39 0 0,6-13-41 0 0,7-29-66 0 0,-16 36 107 0 0,0 1 67 0 0,-2 5-161 0 0,0 1 35 0 0,9-28 24 0 0,-12 33-45 0 0,0 6 13 0 0,1 4 42 0 0,0 5 27 0 0,0 0-1 0 0,0 0 0 0 0,-1 0 1 0 0,0 1-1 0 0,0 1-37 0 0,-7 48 124 0 0,1-10-61 0 0,0 2 28 0 0,-2-1-36 0 0,-3 20-24 0 0,8-46-38 0 0,1 22 7 0 0,2-39-3 0 0,0 16 29 0 0,1-1 0 0 0,1 1 0 0 0,1 3-26 0 0,-2-18 11 0 0,0-4-2 0 0,-1 0 0 0 0,1 0-1 0 0,0 0 1 0 0,0 1 0 0 0,0-1 0 0 0,1-1 0 0 0,-1 1 0 0 0,1 0 0 0 0,0 0 0 0 0,0-1-1 0 0,1 1 1 0 0,0 0-9 0 0,0 0 3 0 0,-1-1 6 0 0,0 0 0 0 0,0-1 0 0 0,0 1 0 0 0,1-1 0 0 0,-1 1 0 0 0,1-1 0 0 0,0 0 0 0 0,-1 0 0 0 0,1-1 0 0 0,0 1 0 0 0,0 0 0 0 0,0-1 0 0 0,0 0 0 0 0,0 1 0 0 0,0-1 0 0 0,3 0-9 0 0,3 0 13 0 0,10 2 56 0 0,-12-2-30 0 0,0-1-1 0 0,-1 0 1 0 0,1 0 0 0 0,0 0 0 0 0,-1-1 0 0 0,2 0-39 0 0,-2 0 16 0 0,1-1 1 0 0,-1 0 0 0 0,0 0-1 0 0,3-2-16 0 0,-9 4 0 0 0,0 0 0 0 0,0 0 0 0 0,1 0 0 0 0,-1 0 0 0 0,0 0 0 0 0,0 0 0 0 0,0 0 0 0 0,0-1 0 0 0,0 1 0 0 0,0 0 0 0 0,0 0 0 0 0,1 0 0 0 0,-1 0 0 0 0,0 0 0 0 0,0 0 0 0 0,0 0 0 0 0,0 0 0 0 0,0-1 0 0 0,0 1 0 0 0,0 0 0 0 0,0 0 0 0 0,0 0 0 0 0,0 0 0 0 0,0 0 0 0 0,0 0 0 0 0,0-1 0 0 0,0 1 0 0 0,0 0 0 0 0,0 0 0 0 0,0 0 0 0 0,0 0 0 0 0,0 0 0 0 0,0-1 0 0 0,0 1 0 0 0,0 0 0 0 0,0 0 0 0 0,0 0 0 0 0,0 0 0 0 0,0 0 0 0 0,0 0 0 0 0,0-1 0 0 0,0 1 0 0 0,0 0 0 0 0,0 0 0 0 0,0 0 0 0 0,0 0 0 0 0,0 0 0 0 0,-1 0 0 0 0,1 0 0 0 0,0 0 0 0 0,0-1 0 0 0,0 1 0 0 0,0 0 0 0 0,0 0 0 0 0,0 0 0 0 0,0 0 0 0 0,-1 0 0 0 0,1 0 0 0 0,0 0 0 0 0,0 0 0 0 0,0 0 0 0 0,0 0 0 0 0,0 0 0 0 0,0 0 0 0 0,-1 0 0 0 0,1 0 0 0 0,0 0 0 0 0,-9-4 0 0 0,9 4 0 0 0,-58-7-168 0 0,-50 0 168 0 0,102 7 8 0 0,-1 0-1 0 0,0-1 1 0 0,0 0 0 0 0,1-1-1 0 0,-1 1 1 0 0,0-1-1 0 0,1-1 1 0 0,0 1-1 0 0,-2-2-7 0 0,5 3 5 0 0,-1-1-1 0 0,1 0 0 0 0,-1 0 0 0 0,1 0 1 0 0,0-1-1 0 0,0 1 0 0 0,0-1 0 0 0,0 0 1 0 0,1 0-1 0 0,-1 0 0 0 0,1 0 0 0 0,0 0 1 0 0,-1 0-1 0 0,1-1 0 0 0,1 1 0 0 0,-2-2-4 0 0,1-4 26 0 0,3 1 45 0 0,1-2 56 0 0,6-5 106 0 0,2 1-10 0 0,-2 6-114 0 0,-2 2-59 0 0,0 1-51 0 0,-1 1-236 0 0,-1 1 64 0 0,1-1 55 0 0,0 1 46 0 0,1-1 37 0 0,-1 1 34 0 0,14-9 94 0 0,-11 8-85 0 0,2-2-90 0 0,-2 2-80 0 0,0 0-116 0 0,-4 3 89 0 0,0-1-40 0 0,0 0-40 0 0,0 0-45 0 0,1 0-219 0 0,1-1-107 0 0,0 1-115 0 0,0 0-127 0 0,-3 1 392 0 0,-1 0-36 0 0,1-1-35 0 0,0 1-38 0 0,0 0-38 0 0,0 0-39 0 0,0 0-41 0 0,0 0-42 0 0,4-1-1615 0 0,3-1-1320 0 0</inkml:trace>
  <inkml:trace contextRef="#ctx0" brushRef="#br4" timeOffset="-198385.107">4803 9283 11200 0 0,'0'0'256'0'0,"0"-1"-178"0"0,1 0 52 0 0,0-1 0 0 0,0 1 46 0 0,-1-1 11 0 0,1 1 42 0 0,0-1 49 0 0,0 1 52 0 0,-1 0-10 0 0,1 0 42 0 0,0 0 48 0 0,-1 0 48 0 0,1 0 53 0 0,-1 1 55 0 0,1 0 58 0 0,-1 0 61 0 0,2 4-400 0 0,0 2-41 0 0,1 10 138 0 0,-2 1-115 0 0,-1-5-80 0 0,-4 23 306 0 0,1-8-210 0 0,-1 2 0 0 0,-3 0-75 0 0,-2 14 45 0 0,4-14-97 0 0,-1-1-39 0 0,-2 8-9 0 0,6-23-68 0 0,1 0 1 0 0,-1 0-1 0 0,2 2-40 0 0,0-3 88 0 0,0-10-73 0 0,1 0 0 0 0,-1 0 0 0 0,1 0-1 0 0,-1 0 1 0 0,1 0 0 0 0,-1 0-1 0 0,1 0 1 0 0,0-1 0 0 0,1 3-15 0 0,3 1 102 0 0,1-1 70 0 0,2-1 94 0 0,-3-2-89 0 0,0-1 33 0 0,3 0 28 0 0,1-1-41 0 0,8-3 93 0 0,4-2-85 0 0,10-6-64 0 0,-4 1-35 0 0,-8 5 29 0 0,-9 3-124 0 0,-5 2-11 0 0,0 0 1 0 0,-1-1-1 0 0,1 0 0 0 0,-1 1 1 0 0,1-2-1 0 0,-1 1 1 0 0,0 0-1 0 0,2-2 0 0 0,-3 2 0 0 0,1 0 0 0 0,-1 1 0 0 0,1-1 0 0 0,0 1 0 0 0,0 0 0 0 0,-1 0-1 0 0,1 0 1 0 0,4 0 0 0 0,17-6 12 0 0,-21 6-134 0 0,1-1 83 0 0,-1 0 55 0 0,-1 1 34 0 0,9-4 203 0 0,-7 2-172 0 0,0 1-61 0 0,0 0-98 0 0,-1 0-100 0 0,-2 1 42 0 0,1-1-34 0 0,-1 1-39 0 0,0 0-40 0 0,0 0-43 0 0,0 0-47 0 0,1 0-127 0 0,-1 0-75 0 0,-2 1 202 0 0,1-1-48 0 0,-1 1-44 0 0,0 0-40 0 0,0 0-300 0 0,0 0-65 0 0,0 0-52 0 0,0 0-38 0 0,0 0-346 0 0,0 0-33 0 0,0 0-2728 0 0</inkml:trace>
  <inkml:trace contextRef="#ctx0" brushRef="#br4" timeOffset="-198084.412">4715 9515 12776 0 0,'0'0'374'0'0,"0"0"-132"0"0,0 0-110 0 0,0 0-38 0 0,0-1-55 0 0,0-1-13 0 0,0 0 19 0 0,1 1 252 0 0,1-1-92 0 0,0 0-45 0 0,3-1 6 0 0,-3 1-67 0 0,-1 1 38 0 0,7-6 650 0 0,1 0-71 0 0,1 2-68 0 0,0 0-68 0 0,0 0-63 0 0,1 1-62 0 0,0 1-59 0 0,0-1-56 0 0,-2 1-94 0 0,0 0-37 0 0,0 0-36 0 0,-1 0-34 0 0,23-6 64 0 0,19 1 13 0 0,-24 5-114 0 0,-5 0-63 0 0,29-2 168 0 0,-24 2-158 0 0,-14 2-68 0 0,0-1-42 0 0,-3 0-147 0 0,-8 2 88 0 0,-1 0 38 0 0,1 0-37 0 0,-1 0-14 0 0,0 0-36 0 0,0 0-42 0 0,0 0-47 0 0,0 0-51 0 0,0 0-47 0 0,0 0-45 0 0,0 0-39 0 0,0 0-285 0 0,0 0-66 0 0,0 0-52 0 0,0 0-38 0 0,0 0-333 0 0,0 0-33 0 0,0 0-2612 0 0</inkml:trace>
  <inkml:trace contextRef="#ctx0" brushRef="#br4" timeOffset="-197852.582">4743 9285 14368 0 0,'0'0'330'0'0,"0"0"45"0"0,0 0-90 0 0,1 0-77 0 0,0-1-65 0 0,0 0-54 0 0,0 0-33 0 0,3-2-24 0 0,-3 1 12 0 0,9-5-50 0 0,4 0 83 0 0,-4 3 45 0 0,0 1 71 0 0,-3 0 76 0 0,21-6 370 0 0,1 1-32 0 0,1 2-45 0 0,0 1-58 0 0,-10 2-207 0 0,0 0-35 0 0,0 1-38 0 0,0 0-43 0 0,-6 0-83 0 0,-5 1-155 0 0,1 0 54 0 0,23-1 148 0 0,-19 1-118 0 0,-5 1-51 0 0,0 0-42 0 0,-2 0-29 0 0,0 0-43 0 0,0 0-47 0 0,0 1-55 0 0,0-1-60 0 0,0 0-66 0 0,-1 1-72 0 0,1 0-78 0 0,-5-1 81 0 0,-1 0-66 0 0,1 0-56 0 0,0 1-52 0 0,0-1-177 0 0,0 0-51 0 0,0 0-214 0 0,1 1-580 0 0</inkml:trace>
  <inkml:trace contextRef="#ctx0" brushRef="#br4" timeOffset="-197551.637">5265 9378 12496 0 0,'0'0'281'0'0,"-1"2"40"0"0,-3 5-191 0 0,-1 12 242 0 0,2-7-185 0 0,1-6-131 0 0,0 0-35 0 0,-1 0 0 0 0,2 1 37 0 0,-1 14 241 0 0,2-8-101 0 0,-1-4-101 0 0,0 1 278 0 0,2-2-54 0 0,2-1-50 0 0,1-1-43 0 0,2-1-40 0 0,0-1-34 0 0,10 2 75 0 0,-1-4-94 0 0,22-2 119 0 0,-18-3-33 0 0,-10 0-120 0 0,0 0 37 0 0,24-11 409 0 0,-20 8-345 0 0,-2 0-77 0 0,-1 1-82 0 0,10-7 163 0 0,-17 9-157 0 0,0 0 1 0 0,0 1-1 0 0,0-1 1 0 0,-1 0 0 0 0,1 0-1 0 0,-1 0 1 0 0,0-1-1 0 0,0 1 1 0 0,0-1 0 0 0,0 1-1 0 0,0-1 1 0 0,-1 0-1 0 0,1-1-49 0 0,-2 4 20 0 0,0 0 0 0 0,0-1 0 0 0,0 1 0 0 0,0 0 0 0 0,0 0 0 0 0,0 0 0 0 0,-1 0 0 0 0,1 0 0 0 0,0-1 0 0 0,-1 1 0 0 0,1 0 0 0 0,-1 0 0 0 0,0 0-20 0 0,-5-10 223 0 0,0 0 110 0 0,1 5-192 0 0,-2 0-64 0 0,-2 0-42 0 0,-7-3-24 0 0,5 4 21 0 0,-2 0-76 0 0,8 4 56 0 0,1 1 0 0 0,0 0 0 0 0,0-1-1 0 0,-1 1 1 0 0,1 1 0 0 0,0-1 0 0 0,-3 1-12 0 0,-6 2-33 0 0,-1 0-98 0 0,8-1 17 0 0,-1 0-39 0 0,1 0-44 0 0,0 0-50 0 0,2-1 159 0 0,-1 1-110 0 0,2-1 36 0 0,0 0-58 0 0,1 0 33 0 0,1-1-35 0 0,-1 1-41 0 0,0 0-43 0 0,1-1-126 0 0,-1 1-62 0 0,0 0-56 0 0,0 0-49 0 0,1 0-175 0 0,-1 0-48 0 0,0 0-212 0 0,-2 0-571 0 0,4-1 1550 0 0</inkml:trace>
  <inkml:trace contextRef="#ctx0" brushRef="#br4" timeOffset="-196504.134">3749 10236 7224 0 0,'0'0'165'0'0,"-1"0"12"0"0,-2-2-33 0 0,-5-1 202 0 0,8 3-216 0 0,-1 0 148 0 0,1 0 244 0 0,0 0 20 0 0,0 0 6 0 0,0 0 17 0 0,0 0 10 0 0,0 0 1 0 0,0 0-31 0 0,1 0-199 0 0,0-1-113 0 0,1 1-106 0 0,-1-1-46 0 0,5-2 48 0 0,-4 1-43 0 0,0 1 82 0 0,-1 1-39 0 0,0-1 37 0 0,9-4 62 0 0,2 1 75 0 0,31-3 895 0 0,-23 6-746 0 0,-11 0-264 0 0,1 0-49 0 0,-1 0-60 0 0,-1 0-70 0 0,53-6 336 0 0,0 5-40 0 0,28-2 118 0 0,-31-2-272 0 0,76-7 16 0 0,338-37 763 0 0,-365 40-698 0 0,55-1-18 0 0,22-1-33 0 0,-107 5 67 0 0,-12 1-12 0 0,-23 3-113 0 0,-6 0-65 0 0,0 2-56 0 0,12-2 33 0 0,1-1-41 0 0,49-6-91 0 0,30-3-99 0 0,-72 6 386 0 0,-1-1-96 0 0,-14 1-74 0 0,0 2-34 0 0,-8 1-2 0 0,0-1 48 0 0,33-5 131 0 0,-5 0 41 0 0,0 1-31 0 0,1 0-39 0 0,123-9 158 0 0,-152 16-318 0 0,0-1 69 0 0,13-2 94 0 0,60-11 259 0 0,-72 11-328 0 0,75-10 49 0 0,-1 6-87 0 0,-23 5 20 0 0,-1-1 42 0 0,210-7 302 0 0,-202 8-260 0 0,22-6-134 0 0,-31 3 44 0 0,0 2-41 0 0,-57 3 11 0 0,0 0-42 0 0,27-3-130 0 0,-7 0-67 0 0,-36 4-57 0 0,-1 0 71 0 0,0-1 61 0 0,1 1 52 0 0,8-2 11 0 0,25-4 51 0 0,-30 4-43 0 0,0 1-83 0 0,-5 0 16 0 0,0 0-46 0 0,-1 1-51 0 0,1-1-57 0 0,1 0-121 0 0,0 0-92 0 0,0 1-100 0 0,0-1-110 0 0,0 0-119 0 0,-5 1 374 0 0,1 0-33 0 0,-1 0-34 0 0,1 1-35 0 0,-1-1-37 0 0,0 0-38 0 0,7-1-1657 0 0,6-1-1294 0 0</inkml:trace>
  <inkml:trace contextRef="#ctx0" brushRef="#br4" timeOffset="-194595.248">3706 10685 10824 0 0,'0'-2'95'0'0,"0"2"102"0"0,0-1 40 0 0,0 1 399 0 0,-1 1-244 0 0,1-1-255 0 0,1 1-59 0 0,-1 0-65 0 0,0-1-37 0 0,0 1-39 0 0,0 0-45 0 0,3 4 701 0 0,-2 2-73 0 0,0-1-67 0 0,0 1-60 0 0,-1 0-53 0 0,0 1-46 0 0,-1 6 182 0 0,0-2-149 0 0,1 5 97 0 0,2 4-86 0 0,0-2-59 0 0,-1-1-69 0 0,0 4 26 0 0,1-1-36 0 0,1 1-36 0 0,1-2-38 0 0,-3-14-99 0 0,5 12 158 0 0,-5-15-179 0 0,-1-2 60 0 0,0-1 17 0 0,0 0 12 0 0,4-3 76 0 0,0-3-60 0 0,2-11 19 0 0,-4 10-64 0 0,12-34 81 0 0,3-24-81 0 0,3-8-55 0 0,-18 65-17 0 0,2-4 10 0 0,0-1 0 0 0,0 1 0 0 0,2 0 0 0 0,0-1-4 0 0,-4 9-3 0 0,0 1 1 0 0,0 0-1 0 0,0 0 0 0 0,1 0 0 0 0,-1 1 1 0 0,1-1-1 0 0,1-1 3 0 0,-2 3-6 0 0,-1-1-1 0 0,1 1 1 0 0,0 0 0 0 0,-1 0-1 0 0,1 1 1 0 0,0-1-1 0 0,0 0 1 0 0,0 1 0 0 0,0-1-1 0 0,-1 1 1 0 0,1-1 0 0 0,0 1-1 0 0,0 0 1 0 0,1 0 6 0 0,-2 0-4 0 0,0 0 1 0 0,0 0 0 0 0,0 0-1 0 0,0 0 1 0 0,0 1 0 0 0,0-1-1 0 0,0 0 1 0 0,-1 0-1 0 0,1 1 1 0 0,0-1 0 0 0,0 1-1 0 0,0-1 1 0 0,-1 1 0 0 0,1 0 3 0 0,10 11 0 0 0,4 18 96 0 0,-12-22-44 0 0,7 16 57 0 0,-3 1 46 0 0,-2-5 124 0 0,-2 1-1 0 0,2 16-278 0 0,-4-20 134 0 0,2 17 204 0 0,-3-33-260 0 0,0-1-12 0 0,0 0-2 0 0,0 0 0 0 0,0 0 12 0 0,0 0 51 0 0,3-4 104 0 0,0-2-84 0 0,0-2-55 0 0,2-4-53 0 0,-2 1-15 0 0,3-1 9 0 0,14-37 70 0 0,3 2-64 0 0,6 3-97 0 0,-12 24-18 0 0,2 1-37 0 0,-15 16 62 0 0,2-2 2 0 0,6 0 45 0 0,-12 5 4 0 0,1-1 0 0 0,0 1 0 0 0,0 0 0 0 0,0 0 0 0 0,-1 0 0 0 0,1 0 0 0 0,0 0 0 0 0,0 0 0 0 0,0 0 0 0 0,0 0 0 0 0,-1 0 0 0 0,1 0 0 0 0,0 0 0 0 0,0 0 0 0 0,0 0 0 0 0,-1 1 0 0 0,1-1 0 0 0,0 0 0 0 0,0 1 0 0 0,-1-1 0 0 0,1 0 0 0 0,0 1 0 0 0,2 1 0 0 0,13 7-11 0 0,-3 1 45 0 0,4 10 86 0 0,-4 4 53 0 0,-9-14-44 0 0,0 1 0 0 0,0 0 1 0 0,1 9-130 0 0,0 15 192 0 0,-1-15-101 0 0,-2-10-59 0 0,-1-1 0 0 0,0 0 0 0 0,0 1 0 0 0,-1 0-32 0 0,0-9-87 0 0,0 0-105 0 0,3-1-318 0 0,-1 1 294 0 0,-1-1-47 0 0,0 0-2 0 0,0 1-50 0 0,0-1-59 0 0,0 1-65 0 0,-1-1 74 0 0,1 0-43 0 0,0 1-44 0 0,-1-1-50 0 0,1 0-50 0 0,0 0-56 0 0,-1 1-57 0 0,1-1-60 0 0,0 0-538 0 0,0 0-34 0 0,3 0-2711 0 0</inkml:trace>
  <inkml:trace contextRef="#ctx0" brushRef="#br4" timeOffset="-194207.05">4539 10379 12240 0 0,'0'0'357'0'0,"0"0"-199"0"0,0 0-38 0 0,0 0 26 0 0,1 0-97 0 0,2-3-78 0 0,-2 1 69 0 0,1 0 5 0 0,0-2-66 0 0,2-2-23 0 0,-2 3 112 0 0,-1 1 4 0 0,0 1 34 0 0,1-1 38 0 0,-1 1 45 0 0,0 0-93 0 0,-1 0 38 0 0,1 0 230 0 0,0 0 109 0 0,0 0 83 0 0,-1 1 184 0 0,-2 0 1059 0 0,1 0-1103 0 0,1 1-387 0 0,-1-1-33 0 0,1 1-38 0 0,-1 0-44 0 0,0-1-49 0 0,1 1-55 0 0,-1 1-66 0 0,0-1-121 0 0,1 0-1 0 0,-1 0-35 0 0,1-1-36 0 0,-1 1-39 0 0,-6 18 433 0 0,-10 24 374 0 0,12-27-430 0 0,-6 18 128 0 0,-15 55 406 0 0,21-65-361 0 0,-1-1-79 0 0,1 4-27 0 0,-1 14 27 0 0,2 1-15 0 0,5-14-37 0 0,0-5 21 0 0,3 1 70 0 0,6 22 194 0 0,1-17-206 0 0,-2-13-144 0 0,1 0-37 0 0,3-2-45 0 0,2-2-55 0 0,-8-7-55 0 0,0-1 37 0 0,7 4 81 0 0,1-2 80 0 0,23 5 310 0 0,-26-9-347 0 0,1 0-36 0 0,1-1-52 0 0,1 0-95 0 0,0-1-119 0 0,-8 0 43 0 0,0 0-39 0 0,1-1-41 0 0,-1 1-44 0 0,0-1-47 0 0,0 0-51 0 0,0 0-51 0 0,0 0-57 0 0,-1 0-58 0 0,1 0-62 0 0,-6 0 57 0 0,0 1-77 0 0,0 0-66 0 0,0 0-60 0 0,1-1-214 0 0,-1 1-58 0 0,1 0-259 0 0,0-1-698 0 0</inkml:trace>
  <inkml:trace contextRef="#ctx0" brushRef="#br4" timeOffset="-192207.19">4872 10586 13224 0 0,'0'-2'3'0'0,"0"0"57"0"0,0-1 49 0 0,1-5 381 0 0,1 5-320 0 0,-1 1-109 0 0,0 0-42 0 0,-1 2-19 0 0,1-1 1 0 0,-1 1 0 0 0,0 0-1 0 0,0-1 1 0 0,1 1 0 0 0,-1-1-1 0 0,0 1 1 0 0,0 0 0 0 0,0-1-1 0 0,1 1 1 0 0,-1-1-1 0 0,0 1 1 0 0,0-1 0 0 0,0 1-1 0 0,0 0 1 0 0,0-1 0 0 0,0 1-1 0 0,0-1 1 0 0,0 1 0 0 0,0-1-1 0 0,0 1 0 0 0,0-5 73 0 0,1 3 25 0 0,1-1 60 0 0,-1 3-39 0 0,0-1 42 0 0,0 0 37 0 0,0 0 33 0 0,0-1 315 0 0,0 1 85 0 0,2-2 1100 0 0,-2 2-1020 0 0,0 0-248 0 0,-1 1-54 0 0,1 0-120 0 0,0 0-57 0 0,0 1-66 0 0,0-1-73 0 0,0 1-82 0 0,0 0-92 0 0,0 1-99 0 0,0-1-109 0 0,3 6 277 0 0,0 1 44 0 0,6 16 175 0 0,-6-13-140 0 0,0-2-67 0 0,-4-8 4 0 0,0 1 1 0 0,1-1-1 0 0,-1 0 1 0 0,0 1-1 0 0,1-1 1 0 0,-1 0 0 0 0,0 1-1 0 0,0-1 1 0 0,0 0-1 0 0,0 1 1 0 0,-1-1-1 0 0,1 0 1 0 0,0 1-1 0 0,0-1 1 0 0,-1 0-5 0 0,1 1 5 0 0,-1-1 0 0 0,1 0 0 0 0,0 0 0 0 0,0 1 0 0 0,0-1 0 0 0,-1 0 0 0 0,1 1 0 0 0,1-1 0 0 0,-1 0 0 0 0,0 1 0 0 0,0-1 0 0 0,0 0 0 0 0,1 1-5 0 0,2 6 13 0 0,-2-6-12 0 0,0 0 0 0 0,0 0 0 0 0,0-1 0 0 0,-1 1 0 0 0,1 0-1 0 0,-1 0 1 0 0,1 0 0 0 0,-1 0 0 0 0,0 0 0 0 0,0 0 0 0 0,0 0 0 0 0,0 2-1 0 0,0-2 17 0 0,0 0 0 0 0,0 1 0 0 0,0-1-1 0 0,0 1 1 0 0,1-1 0 0 0,-1 0 0 0 0,1 1 0 0 0,-1-1 0 0 0,1 0-1 0 0,0 1 1 0 0,0-1 0 0 0,0 0 0 0 0,0 0 0 0 0,0 0 0 0 0,1 0-1 0 0,0 1-16 0 0,0 7 63 0 0,-2-10-60 0 0,-1 0 0 0 0,1 1 0 0 0,0-1 1 0 0,0 0-1 0 0,0 1 0 0 0,0-1 0 0 0,0 0 0 0 0,0 1 0 0 0,1-1 0 0 0,-1 0 0 0 0,0 1 0 0 0,0-1 0 0 0,0 0 0 0 0,0 1 0 0 0,0-1 0 0 0,0 0 0 0 0,1 1 1 0 0,-1-1-1 0 0,0 0 0 0 0,0 1 0 0 0,0-1 0 0 0,1 0 0 0 0,-1 0 0 0 0,0 1 0 0 0,0-1 0 0 0,1 0 0 0 0,-1 0 0 0 0,0 1 0 0 0,1-1-3 0 0,16 6 143 0 0,0-3-42 0 0,-13-2-79 0 0,1-1-1 0 0,0 0 1 0 0,0 0-1 0 0,0 0 1 0 0,3-1-22 0 0,0-1 2 0 0,1-1 1 0 0,-1 1 0 0 0,0-1 0 0 0,0-1 0 0 0,0 0-1 0 0,6-3-2 0 0,-10 3 0 0 0,1 1 0 0 0,-1-1 0 0 0,0 0 0 0 0,-1 0 0 0 0,1-1 0 0 0,-1 1 0 0 0,0-1 0 0 0,0 0 0 0 0,0 1 0 0 0,1-5 0 0 0,2-1 0 0 0,0-5 0 0 0,-3-8-52 0 0,-3 18 34 0 0,1 1 0 0 0,-1-1 1 0 0,1 1-1 0 0,0 0 0 0 0,2-4 18 0 0,-3 6-2 0 0,0 1 0 0 0,1 0-1 0 0,-1 0 1 0 0,0-1 0 0 0,0 1 0 0 0,0 0-1 0 0,0-1 1 0 0,0 1 0 0 0,0 0 0 0 0,0 0-1 0 0,0-1 1 0 0,-1 1 0 0 0,1-2 2 0 0,-1 3-3 0 0,1-1 1 0 0,0 0-1 0 0,-1 0 0 0 0,1 0 1 0 0,0 0-1 0 0,0 1 0 0 0,0-1 1 0 0,0 0-1 0 0,0 0 0 0 0,0 0 0 0 0,0 0 1 0 0,0 0-1 0 0,1 0 0 0 0,-1 1 1 0 0,0-1-1 0 0,0 0 0 0 0,1 0 3 0 0,-1 0-7 0 0,3-4 26 0 0,0 4-44 0 0,-1 3-90 0 0,-1 8 54 0 0,2 6 58 0 0,1-4 6 0 0,-3 8 52 0 0,1-3-13 0 0,0-5-42 0 0,7 24 138 0 0,-3-22-83 0 0,3-2 34 0 0,-6-10-63 0 0,-1 0 0 0 0,0 0-1 0 0,1 0 1 0 0,0-1 0 0 0,-1 1-1 0 0,1-1 1 0 0,0 1 0 0 0,0-1 0 0 0,0 0-1 0 0,0 0 1 0 0,0 0 0 0 0,0 0-1 0 0,0-1-25 0 0,0 0 76 0 0,1 0-1 0 0,-1 0 0 0 0,0 0 0 0 0,0-1 0 0 0,0 1 0 0 0,0-1 0 0 0,1 0-75 0 0,14-6 310 0 0,-4-1-117 0 0,-4 0-90 0 0,-3 1 32 0 0,8-7 36 0 0,1-7-14 0 0,-10 8-59 0 0,-3-2-41 0 0,0-16-33 0 0,-1 15-40 0 0,-3 3-28 0 0,-3 1 50 0 0,3 10 6 0 0,0 0-1 0 0,0-1 1 0 0,0 1 0 0 0,1 0 0 0 0,-1-1-1 0 0,1 1 1 0 0,0 0 0 0 0,0-1 0 0 0,0 1 0 0 0,0-1-12 0 0,1-6 42 0 0,0-16 90 0 0,-5 7-116 0 0,-1-11-7 0 0,4 10-73 0 0,1 11-8 0 0,-1 0-38 0 0,1 0-45 0 0,-1 0-53 0 0,1 7 73 0 0,0 0 43 0 0,0-1 9 0 0,0 0 90 0 0,2-1 106 0 0,-2 1-106 0 0,1 1-41 0 0,-1 0-58 0 0,0 0-74 0 0,0 1 7 0 0,0-1-45 0 0,0 1-49 0 0,0-1-54 0 0,0 1 6 0 0,0 0-44 0 0,-1-1-46 0 0,1 1-49 0 0,-1 0-51 0 0,1 0-56 0 0,-1 0-57 0 0,0 0-60 0 0,1 0 20 0 0,0 0 389 0 0,0 0-34 0 0,0 0 16 0 0,0 0-34 0 0,0 1-40 0 0,0-1-43 0 0,-1 1-225 0 0,1-1-79 0 0,0 1-68 0 0,-1 0-55 0 0,1 0-307 0 0,-1 1-633 0 0</inkml:trace>
  <inkml:trace contextRef="#ctx0" brushRef="#br4" timeOffset="-191851.448">5404 10759 14112 0 0,'0'0'322'0'0,"-1"0"-72"0"0,1 0-92 0 0,-1 0-79 0 0,0 1-35 0 0,-1-1 16 0 0,1 1 10 0 0,1 0 84 0 0,0-1-35 0 0,0 0 37 0 0,3 3-62 0 0,-3 0-55 0 0,-5 2-54 0 0,2-2 60 0 0,2-1 29 0 0,1 0 49 0 0,1 9 167 0 0,-4 6 220 0 0,0-7-241 0 0,2-4-91 0 0,4 3 132 0 0,-1 5 150 0 0,-2-13-431 0 0,-1 0-1 0 0,1 1 1 0 0,0-1 0 0 0,0 0 0 0 0,0 1-1 0 0,0-1 1 0 0,0 0 0 0 0,1 0 0 0 0,-1 1 0 0 0,0-1-1 0 0,0 0 1 0 0,1 1 0 0 0,-1-1 0 0 0,1 0-1 0 0,0 0 1 0 0,-1 0 0 0 0,1 1-29 0 0,5 5 111 0 0,3-2-58 0 0,-6-4-44 0 0,0 0 1 0 0,0 0-1 0 0,0-1 0 0 0,0 1 0 0 0,0 0 0 0 0,0-1 1 0 0,0 0-10 0 0,23-2 105 0 0,-14 0-15 0 0,0-2-1 0 0,-1 1 1 0 0,2-2-90 0 0,1-4 208 0 0,-2-8-103 0 0,-5 2-73 0 0,-6 14-32 0 0,0-1 0 0 0,-1 1 0 0 0,0-1 0 0 0,1 1 0 0 0,-1-1 0 0 0,0 1 0 0 0,0-1 0 0 0,0 1 0 0 0,0-1 0 0 0,0 0 0 0 0,0 1 0 0 0,0-1 0 0 0,-1-2 10 0 0,0 2 1 0 0,1 0-1 0 0,0-1 0 0 0,-1 1 0 0 0,0 0 1 0 0,0-1-1 0 0,1 1 0 0 0,-1 0 0 0 0,-1 0 1 0 0,1-1-1 0 0,0 1 0 0 0,0 0 0 0 0,-1 0 1 0 0,1 1-1 0 0,-1-1 0 0 0,0 0 0 0 0,1 0 0 0 0,-1 1 1 0 0,-1-1-11 0 0,-11-8 11 0 0,12 9-11 0 0,0-1 0 0 0,0 1 0 0 0,0 0 0 0 0,0-1 0 0 0,0 1 0 0 0,0 0 0 0 0,0 0 0 0 0,0 1-1 0 0,-1-1 1 0 0,-28-7 0 0 0,16 8-46 0 0,-10 4 77 0 0,13 0-48 0 0,0 1-68 0 0,4-2-28 0 0,1 0-57 0 0,2-1 2 0 0,1 0-41 0 0,3-2 53 0 0,1 0-55 0 0,0 0-84 0 0,0 0 94 0 0,0 0-41 0 0,0 0-45 0 0,0 0-43 0 0,0 0-39 0 0,0 0-35 0 0,-1 0-259 0 0,1 0-59 0 0,-1 1-46 0 0,1-1-33 0 0,-2 0-693 0 0,-1 1-50 0 0,-3 1-1151 0 0</inkml:trace>
  <inkml:trace contextRef="#ctx0" brushRef="#br4" timeOffset="-191439.099">5557 10250 13448 0 0,'-10'-11'298'0'0,"9"10"-82"0"0,1-1-43 0 0,1-1 65 0 0,1 0-110 0 0,2-3 56 0 0,-4 5-80 0 0,4-4-139 0 0,0 1 42 0 0,0 0 38 0 0,2 0 34 0 0,7-2 166 0 0,1 1 95 0 0,4 1 152 0 0,18 0 747 0 0,-32 5-964 0 0,1-1-38 0 0,5 1 140 0 0,1 1-104 0 0,-1 1-72 0 0,-7-2-150 0 0,-1 0-1 0 0,1 0 1 0 0,-1 0 0 0 0,1 1-1 0 0,-1-1 1 0 0,0 1-1 0 0,0 0 1 0 0,1-1 0 0 0,-1 1-51 0 0,4 7 275 0 0,3 3 27 0 0,-4-5-101 0 0,-3-2-105 0 0,-1-1-54 0 0,0 2-47 0 0,-1 4-82 0 0,1-1 37 0 0,-1 3 37 0 0,0-1 62 0 0,-3 0 49 0 0,-4 1 37 0 0,0-1-26 0 0,5-8-107 0 0,0 0 1 0 0,0-1-1 0 0,0 1 1 0 0,0-1-1 0 0,0 1 0 0 0,0-1 1 0 0,-1 0-1 0 0,-1 1-2 0 0,-6 4 57 0 0,4-3 11 0 0,0-1 19 0 0,1 0 36 0 0,-1 1 88 0 0,-1-1 81 0 0,6-2 32 0 0,1-1 10 0 0,-1 1-75 0 0,0-1-85 0 0,-1 0-67 0 0,1 0-49 0 0,2 0-21 0 0,3 1 8 0 0,2-1-4 0 0,-1 0 0 0 0,1 0-1 0 0,-1-1 1 0 0,1 1 0 0 0,-1-1 0 0 0,1-1-41 0 0,14-1 91 0 0,-14 2-306 0 0,0 1 74 0 0,0 0 67 0 0,0 0 59 0 0,0-1 57 0 0,0 1 51 0 0,5 0 146 0 0,14-1 444 0 0,-18 1-520 0 0,1 0-58 0 0,-1-1-75 0 0,-1 1-77 0 0,1 0-90 0 0,0 0-104 0 0,-1 0-75 0 0,0 0-104 0 0,0 0-116 0 0,0 0-126 0 0,-3 0 281 0 0,0 0-35 0 0,0 0-36 0 0,0 0-39 0 0,0 0-38 0 0,0 0-41 0 0,-1 0-41 0 0,1 0-43 0 0,1 0-134 0 0,-3 0-562 0 0,-1 0-38 0 0,0 0-2908 0 0</inkml:trace>
  <inkml:trace contextRef="#ctx0" brushRef="#br4" timeOffset="-189591.248">5860 10663 7112 0 0,'-3'-1'-9'0'0,"1"0"38"0"0,0 0 130 0 0,3 1 106 0 0,2-1 76 0 0,5-1 651 0 0,-7-1-553 0 0,-1 1-263 0 0,-2 0-40 0 0,2 2 121 0 0,0 0-41 0 0,0 0-41 0 0,0 0-36 0 0,0 0 43 0 0,1 0-109 0 0,-1 0-100 0 0,1 0-67 0 0,0-1-180 0 0,-1 1 222 0 0,1 0 36 0 0,-1 0 42 0 0,1 0 46 0 0,-1 0 56 0 0,0 0 63 0 0,0 0 78 0 0,1 0 85 0 0,-1 0 93 0 0,0 0 102 0 0,0 0 110 0 0,0-1 122 0 0,0 1-343 0 0,0 0 33 0 0,0 0 35 0 0,0 0 36 0 0,-1 0-122 0 0,0-1-38 0 0,1 0-38 0 0,0 1-34 0 0,0-1 212 0 0,2 0-115 0 0,0-1-100 0 0,2 1-82 0 0,0 1-66 0 0,0-1-51 0 0,13-2 103 0 0,-10 3-83 0 0,-3-1-20 0 0,-1 1 37 0 0,0 0 46 0 0,0-1 53 0 0,21-1-63 0 0,-1-2-48 0 0,13-4-3 0 0,-1-2-57 0 0,44-10 34 0 0,-52 17-93 0 0,-1 0 34 0 0,-2-2-60 0 0,-23 5-259 0 0,-1 0 86 0 0,0-1 76 0 0,1 1 66 0 0,-1 0 51 0 0,0 0 35 0 0,1 0 124 0 0,0-1 645 0 0,-1 1-687 0 0,0 0-51 0 0,0 0-67 0 0,0 0-85 0 0,0 0-102 0 0,0-1-118 0 0,0 1-81 0 0,0 0-118 0 0,0 0 201 0 0,0 0-34 0 0,0 0-36 0 0,0 0-36 0 0,0 0-39 0 0,0 0-39 0 0,0 0-42 0 0,0 0-42 0 0,0 0-44 0 0,0 0-45 0 0,0 0-47 0 0,0 0-49 0 0,0 0-1537 0 0,0 0-1290 0 0</inkml:trace>
  <inkml:trace contextRef="#ctx0" brushRef="#br4" timeOffset="-189003.979">6395 10353 13016 0 0,'0'0'297'0'0,"0"0"39"0"0,0 0-112 0 0,0 0-69 0 0,0-1-58 0 0,0 1-49 0 0,0 0-54 0 0,0-2-111 0 0,0 2 97 0 0,0 0 59 0 0,0-1 88 0 0,0 1-18 0 0,0 0 33 0 0,0 0 39 0 0,0 0 41 0 0,0 0 46 0 0,0 0 49 0 0,0 0 54 0 0,0 1 57 0 0,2 3-45 0 0,-2 2-56 0 0,0 2 11 0 0,-1 5 103 0 0,0 5 195 0 0,0 7 48 0 0,1-7-275 0 0,0-1-53 0 0,1 1-52 0 0,2 0-53 0 0,5 12 65 0 0,-6-25-252 0 0,-1 0-1 0 0,1 0 0 0 0,1 0 1 0 0,-1-1-1 0 0,1 1 1 0 0,-1-1-1 0 0,1 0 0 0 0,1 0 1 0 0,-1 0-1 0 0,1 0 1 0 0,-1 0-1 0 0,1-1 0 0 0,0 1-63 0 0,11 4 299 0 0,3-5-69 0 0,1-3-56 0 0,-1-3-45 0 0,-13 1-106 0 0,-1 1 0 0 0,-1-1 0 0 0,1 1 0 0 0,0-1 0 0 0,0 0 0 0 0,0-1-23 0 0,-2 2 9 0 0,0 0 0 0 0,0-1 1 0 0,0 0-1 0 0,0 1 0 0 0,0-1 1 0 0,-1 0-1 0 0,1 0 0 0 0,0 0 1 0 0,-1 0-1 0 0,0-1 0 0 0,1 1 1 0 0,-1 0-1 0 0,0 0 0 0 0,0-1 1 0 0,0 1-10 0 0,4-13 27 0 0,2-13 34 0 0,-5 9-67 0 0,-2 18 5 0 0,0 1 1 0 0,0 0-1 0 0,0-1 1 0 0,0 1-1 0 0,0-1 1 0 0,0 1 0 0 0,0 0-1 0 0,0-1 1 0 0,0 1-1 0 0,0 0 1 0 0,0-1 0 0 0,0 1-1 0 0,0 0 1 0 0,0-1-1 0 0,0 1 1 0 0,0-1-1 0 0,0 1 1 0 0,0 0 0 0 0,1-1-1 0 0,-1 1 1 0 0,0 0-1 0 0,0 0 1 0 0,0-1-1 0 0,1 1 1 0 0,-1 0 0 0 0,0-1-1 0 0,0 1 1 0 0,1 0-1 0 0,-1 0 1 0 0,0-1 0 0 0,1 1-65 0 0,-1 0-10 0 0,2 2-54 0 0,1 6 64 0 0,-2-5 20 0 0,7 11-6 0 0,1-1 0 0 0,0 0 0 0 0,5 4 50 0 0,-8-10-5 0 0,1 0 0 0 0,0 0-1 0 0,0-1 1 0 0,1 0 6 0 0,16 9 53 0 0,3-6 75 0 0,-22-9-84 0 0,-1 1 0 0 0,0-1 0 0 0,1 0 0 0 0,-1 0 0 0 0,3 0-44 0 0,-2-1 66 0 0,0 0 0 0 0,0 0 0 0 0,-1 0 0 0 0,1-1 0 0 0,2 0-66 0 0,-4 0 11 0 0,0 1 0 0 0,0 0 0 0 0,0-1 0 0 0,-1 0 0 0 0,1 0 0 0 0,-1 1 0 0 0,1-1 0 0 0,-1-1 0 0 0,0 1 0 0 0,0 0 0 0 0,1-2-11 0 0,-1 1 25 0 0,0 0-1 0 0,0 0 1 0 0,-1-1-1 0 0,1 1 1 0 0,-1 0-1 0 0,0-1 1 0 0,0 1 0 0 0,0-1-1 0 0,-1 1 1 0 0,1-1-1 0 0,-1 1 1 0 0,0-1-1 0 0,0 1 1 0 0,0-1-25 0 0,-1-7 88 0 0,0 1 0 0 0,-1 0 1 0 0,0-1-1 0 0,-2-6-88 0 0,-8-20 140 0 0,7 21-122 0 0,-3-7-16 0 0,4 7-7 0 0,-1 1 1 0 0,-1 0-1 0 0,-1-1 5 0 0,-3-9-207 0 0,6 15 98 0 0,0 1-50 0 0,0 0-74 0 0,-1 1-93 0 0,4 7 166 0 0,1 0 35 0 0,-1-1-41 0 0,0 0 79 0 0,-1-3-38 0 0,2 4 54 0 0,-1-1-41 0 0,1 0-93 0 0,0 1-100 0 0,0 0 109 0 0,0 0-35 0 0,0 0-36 0 0,0 1-40 0 0,0-1-42 0 0,0 0-46 0 0,0 1-47 0 0,1-1-52 0 0,-1 1-54 0 0,0-1-57 0 0,1 1-60 0 0,-1 0-63 0 0,1-1 274 0 0,-1 1-49 0 0,0 0-44 0 0,1 0-38 0 0,-1-1-160 0 0,1 1-37 0 0,0-1-1697 0 0,-1 1 2476 0 0</inkml:trace>
  <inkml:trace contextRef="#ctx0" brushRef="#br4" timeOffset="-188630.435">6926 10134 12528 0 0,'0'0'239'0'0,"0"0"-100"0"0,1 0-63 0 0,-2-2 1 0 0,1 1-6 0 0,-2-3 155 0 0,0 0-40 0 0,-2-8 330 0 0,6 6-250 0 0,2 0 323 0 0,1 1-38 0 0,1 0-35 0 0,1 1-34 0 0,8-2 382 0 0,1 3-125 0 0,1 1-114 0 0,0 2-105 0 0,-1 2-95 0 0,-2 1-86 0 0,1 1-87 0 0,-3 2-36 0 0,-2 2-34 0 0,-3 2-33 0 0,-6-8-129 0 0,0 0 0 0 0,0-1 0 0 0,-1 1 0 0 0,1 0-1 0 0,0 0 1 0 0,-1 0 0 0 0,1 0 0 0 0,-1 0 0 0 0,0 0 0 0 0,0 2-20 0 0,0-1 10 0 0,0 0-1 0 0,0 0 0 0 0,-1 0 1 0 0,1 0-1 0 0,-1 0 1 0 0,0 0-1 0 0,0 0 0 0 0,-1 1-9 0 0,-4 9 84 0 0,0-1-1 0 0,-2 0 1 0 0,1-1-1 0 0,-6 6-83 0 0,-9 14 120 0 0,15-23-94 0 0,4-4 3 0 0,-2 2 43 0 0,3-1 12 0 0,-1 1 38 0 0,3-5-45 0 0,0 0 32 0 0,6 3-50 0 0,16 3 203 0 0,2-5-99 0 0,-4-4-84 0 0,10-3-12 0 0,-7 0-26 0 0,-20 5-213 0 0,0 0 59 0 0,0-1 50 0 0,0 1 44 0 0,3-1 73 0 0,10-1 338 0 0,-13 2-336 0 0,1-1-34 0 0,0 1-58 0 0,1 0-95 0 0,0-1-117 0 0,-3 1 74 0 0,0 0-37 0 0,1 0-162 0 0,1-1-89 0 0,-1 1-99 0 0,0 0-106 0 0,0 0-114 0 0,0-1-122 0 0,-1 1 402 0 0,0 0-32 0 0,-1 0-36 0 0,1 0-35 0 0,2 0-724 0 0,0 0-37 0 0,8-2-2860 0 0</inkml:trace>
  <inkml:trace contextRef="#ctx0" brushRef="#br4" timeOffset="-186566.932">7166 10510 11808 0 0,'0'0'266'0'0,"0"0"44"0"0,0 0 11 0 0,0 0-135 0 0,0 0-89 0 0,0 0 48 0 0,0 0 111 0 0,0 0 61 0 0,0 0 17 0 0,0 0-151 0 0,0 0-37 0 0,0 0 54 0 0,1-1-81 0 0,1-2 35 0 0,-1 2-38 0 0,4-2 372 0 0,0 0-71 0 0,1 1-63 0 0,0 0-55 0 0,2 0 0 0 0,0 0-55 0 0,2 1-2 0 0,6-1 66 0 0,0 0 48 0 0,-7 0-59 0 0,13-2 74 0 0,-1 1-35 0 0,1 1-34 0 0,0 1-33 0 0,23 1 171 0 0,0 1-123 0 0,-15-1-168 0 0,1 1-53 0 0,-1-2-51 0 0,-1-1-49 0 0,17-1 188 0 0,-31 1-157 0 0,0 1-46 0 0,0 0-64 0 0,-1 0-80 0 0,-9 0 89 0 0,-2 1-5 0 0,-1-1-37 0 0,1 1-42 0 0,-1-1-50 0 0,1 1-56 0 0,-1-1-62 0 0,1 0-216 0 0,-2 1 220 0 0,1 0-36 0 0,-1-1-37 0 0,0 1-41 0 0,0-1-41 0 0,0 1-44 0 0,-1 0 85 0 0,1-1-52 0 0,-1 1-48 0 0,0 0-40 0 0,0 0-162 0 0,0 0-40 0 0,0 0-195 0 0,0 0-531 0 0</inkml:trace>
  <inkml:trace contextRef="#ctx0" brushRef="#br4" timeOffset="-186316.014">7458 10345 13360 0 0,'0'0'298'0'0,"0"0"46"0"0,0 0 24 0 0,0 0-151 0 0,0 0-104 0 0,0 0-45 0 0,0 1-24 0 0,1 25 1094 0 0,1-3-69 0 0,1-1-87 0 0,1 0-103 0 0,-2-9-404 0 0,0-1-48 0 0,0 1-52 0 0,-1 0-56 0 0,0 0-59 0 0,0 0-63 0 0,-2 0-68 0 0,0 1-70 0 0,-1 16 114 0 0,2-10-26 0 0,-1-3 14 0 0,1-1 50 0 0,0-4-15 0 0,0-10 2 0 0,1-1-75 0 0,-1 0-73 0 0,0 0-67 0 0,0 0-63 0 0,0 0-59 0 0,0 0-54 0 0,0 0-50 0 0,1 0-107 0 0,-1 0-59 0 0,1 0-50 0 0,0 0-42 0 0,0-1-145 0 0,0 1-38 0 0,3 0-1455 0 0,-3-1 1692 0 0,0 0-52 0 0,0 0-47 0 0,-1 0-42 0 0,2 0-164 0 0,-1 0-40 0 0,0 0-199 0 0,1 0-538 0 0</inkml:trace>
  <inkml:trace contextRef="#ctx0" brushRef="#br4" timeOffset="-186058.923">7842 10223 13104 0 0,'0'0'297'0'0,"0"0"39"0"0,0 0 19 0 0,0 0-145 0 0,0 0-99 0 0,0 0-30 0 0,1 0-41 0 0,7 3-22 0 0,-4-1-41 0 0,-1 1 36 0 0,3 4 111 0 0,-1 2 109 0 0,-3 1 88 0 0,1 7 316 0 0,-2 8 421 0 0,-1-16-653 0 0,1-1-48 0 0,0 6 161 0 0,0-1-69 0 0,1 4 16 0 0,-1 0-88 0 0,1 0-76 0 0,0 0-66 0 0,0 3-27 0 0,1 0-62 0 0,2 4-29 0 0,5 11 5 0 0,-9-33-286 0 0,0 0 38 0 0,0 3-24 0 0,2-1 119 0 0,-1 0 95 0 0,1 1 104 0 0,7 7 505 0 0,-5-8-455 0 0,-2-2-157 0 0,0 0-49 0 0,0-1-59 0 0,0 1-68 0 0,0-1-79 0 0,0 0-88 0 0,0-1-99 0 0,1 1-107 0 0,-2-1 97 0 0,0 0-55 0 0,0 0-58 0 0,1 0-61 0 0,-1 0-65 0 0,0-1-67 0 0,1 1-69 0 0,-1-1-74 0 0,0 1-393 0 0,0-1-36 0 0,3 0-2657 0 0,-5 1 3912 0 0</inkml:trace>
  <inkml:trace contextRef="#ctx0" brushRef="#br4" timeOffset="-185823.664">7960 10070 16559 0 0,'0'0'202'0'0,"-1"-1"-41"0"0,1 0 67 0 0,-1 0-80 0 0,-2-4 84 0 0,2 4-77 0 0,0 0 61 0 0,1 0 100 0 0,-1 0-231 0 0,1-1-35 0 0,-1 1-28 0 0,1 0 67 0 0,0 1-1 0 0,0 0 0 0 0,0 0 2 0 0,0 0 4 0 0,1 4 57 0 0,2 0-63 0 0,3 2-46 0 0,0-1-75 0 0,1 1-57 0 0,-6-5 127 0 0,1 1-110 0 0,-1-1-108 0 0,1 1-105 0 0,-1-1-55 0 0,0 0-78 0 0,0 0-77 0 0,1 1-74 0 0,-1-1-74 0 0,0 0-71 0 0,0 0-68 0 0,0 1-67 0 0,2 2-1435 0 0,0 2-1298 0 0,-3-6 3583 0 0</inkml:trace>
  <inkml:trace contextRef="#ctx0" brushRef="#br4" timeOffset="-185342.377">8169 10092 12688 0 0,'0'0'368'0'0,"0"0"-128"0"0,0 0-108 0 0,1 0-31 0 0,1 0-53 0 0,8 0-55 0 0,-7 0 35 0 0,4 2 26 0 0,-1-1 42 0 0,1 2 38 0 0,-1-1 35 0 0,3 3 141 0 0,0 1 56 0 0,8 7 485 0 0,5 9 441 0 0,-14-12-763 0 0,1 1 3 0 0,-1 0-88 0 0,1 1-93 0 0,-1 0-35 0 0,9 14 222 0 0,-1 0-114 0 0,-1 1-96 0 0,2 6-40 0 0,-1 0-88 0 0,1 8-37 0 0,6 20 24 0 0,-18-43-118 0 0,0 1-48 0 0,-1-4-55 0 0,-1 0 0 0 0,0 0 0 0 0,-1 0 1 0 0,0 13 33 0 0,-3-18 58 0 0,-1 0 51 0 0,1-6-10 0 0,-1 1 0 0 0,1-1 0 0 0,-1 0 0 0 0,0 0 0 0 0,-3 4-99 0 0,-3 4 169 0 0,-1-2-97 0 0,4-5-90 0 0,0-1-43 0 0,-2 1-38 0 0,-2-1 35 0 0,-5 0 17 0 0,-2-2 43 0 0,-15-4 36 0 0,13-3-48 0 0,15 4 47 0 0,-1-1 0 0 0,0 0 0 0 0,1 0-1 0 0,0 0 1 0 0,-1 0 0 0 0,1-1-31 0 0,0 1 18 0 0,1 0 0 0 0,0 0 0 0 0,-1 0 1 0 0,1-1-1 0 0,0 0 0 0 0,-1-1-18 0 0,-6-18 51 0 0,5-3-40 0 0,4 14-17 0 0,1-1 0 0 0,0 0 0 0 0,0 1-1 0 0,1-1 1 0 0,2-3 6 0 0,3-15 29 0 0,-2 10 33 0 0,0 4-17 0 0,0 0 0 0 0,1 1-1 0 0,1-1 1 0 0,3-4-45 0 0,35-60 143 0 0,-6 14-33 0 0,-25 41-35 0 0,2-1 55 0 0,-4 7 104 0 0,0 0-1 0 0,6-17-233 0 0,-5 2 193 0 0,-4 6 322 0 0,5-24-515 0 0,-8 23 153 0 0,-1-3-38 0 0,-2 1-69 0 0,-1 19 6 0 0,-1-2-33 0 0,-1 13-22 0 0,0-1 1 0 0,0 0-1 0 0,0 1 1 0 0,-1-1-1 0 0,1 0 0 0 0,0 1 1 0 0,-1-1-1 0 0,1 0 1 0 0,-1 1-1 0 0,0-2 3 0 0,0 2 171 0 0,1 0-58 0 0,0 0-56 0 0,0 0-59 0 0,0 0-59 0 0,0 0-60 0 0,0 0-61 0 0,0 0-61 0 0,0 0 13 0 0,0 0-38 0 0,0 1-38 0 0,0-1-38 0 0,0 1-38 0 0,0-1-40 0 0,0 1-38 0 0,-1-1-41 0 0,1 1-39 0 0,0 0-40 0 0,-1-1-41 0 0,1 1-41 0 0,-1 0-42 0 0,0 0-41 0 0,0 0-42 0 0,0 1-42 0 0,0-1-469 0 0,0 0-33 0 0,-3 1-2779 0 0,4-1 4080 0 0</inkml:trace>
  <inkml:trace contextRef="#ctx0" brushRef="#br4" timeOffset="-184591.008">8689 10159 11432 0 0,'0'0'333'0'0,"0"0"0"0"0,0 0-157 0 0,0 0-74 0 0,0 0 98 0 0,0 0 178 0 0,0 0-191 0 0,0 0-40 0 0,0 0 45 0 0,0 1-90 0 0,0 4 11 0 0,-1-3-3 0 0,-1 8 657 0 0,0 0-63 0 0,-1 0-57 0 0,0 0-49 0 0,-1 1-36 0 0,1-1-36 0 0,0 6 207 0 0,0 0-44 0 0,2-6-312 0 0,-1 0-51 0 0,1 0-46 0 0,-1 0-38 0 0,-1 6 74 0 0,1-1-60 0 0,1-6-95 0 0,0-1-1 0 0,1 1 1 0 0,0-1-1 0 0,1 6-160 0 0,0-5 127 0 0,0-1 14 0 0,0 0 0 0 0,0 0 0 0 0,3 7-141 0 0,4 2 244 0 0,6-4 99 0 0,-13-13-325 0 0,1 1 0 0 0,-1-1 0 0 0,1 0 0 0 0,-1 1 0 0 0,1-1 0 0 0,-1 0-1 0 0,1 0 1 0 0,-1 0 0 0 0,1 0 0 0 0,-1 0 0 0 0,1 0 0 0 0,-1-1 0 0 0,1 1-1 0 0,-1 0 1 0 0,1-1 0 0 0,-1 1 0 0 0,1-2-18 0 0,13-4 115 0 0,-3-2-46 0 0,0-4 29 0 0,-2-1-65 0 0,0-2-56 0 0,-2 0-48 0 0,4-11-123 0 0,4-13-220 0 0,-6 13 89 0 0,-6 16 200 0 0,2-2-11 0 0,7-19-135 0 0,-14 38 133 0 0,3 2 36 0 0,0 2 36 0 0,1 0 39 0 0,2 4 74 0 0,-4-9-30 0 0,3 14 69 0 0,1 0 0 0 0,1 0-86 0 0,7 9 111 0 0,-11-25-81 0 0,1 0 0 0 0,-1-1 0 0 0,1 1 0 0 0,0-1 0 0 0,2 3-30 0 0,-2-4 54 0 0,-1 0 0 0 0,0 0 0 0 0,1 0-1 0 0,0-1 1 0 0,-1 1 0 0 0,1-1 0 0 0,0 1-1 0 0,1-1-53 0 0,-2 0 44 0 0,0 0-1 0 0,1-1 0 0 0,-1 1 1 0 0,1-1-1 0 0,-1 1 0 0 0,1-1 0 0 0,-1 0 1 0 0,1 0-1 0 0,0-1-43 0 0,0 1 49 0 0,0-1 1 0 0,0 1-1 0 0,0-1 1 0 0,0 0-1 0 0,0 0 0 0 0,-1 0 1 0 0,2-1-50 0 0,18-13 297 0 0,-2-5-53 0 0,-5-4-57 0 0,-4-2-61 0 0,-6 2-66 0 0,-5 6-19 0 0,0 1 1 0 0,-1-1-1 0 0,-1 1 0 0 0,-1-5-41 0 0,-12-37 64 0 0,3 22-66 0 0,-1 1-46 0 0,-3 1-56 0 0,0 0-68 0 0,13 27 42 0 0,-1-1 68 0 0,-6-13-18 0 0,6 14 16 0 0,1 1-43 0 0,-2-1-110 0 0,2 4 64 0 0,0 0-33 0 0,0 1-39 0 0,0-1-40 0 0,0 2-46 0 0,0-1-49 0 0,3 3-50 0 0,0 0 31 0 0,0 0-39 0 0,0 0-1084 0 0,0 0 1157 0 0,0 0 87 0 0,0 0 12 0 0,0 0-39 0 0,0 0 11 0 0,0 0-39 0 0,0 0-44 0 0,0 0-51 0 0,0 0-52 0 0,0 0-51 0 0,0 0-44 0 0,0 0-39 0 0,0 0-162 0 0,0 0-38 0 0,0 0-196 0 0,0 0-537 0 0</inkml:trace>
  <inkml:trace contextRef="#ctx0" brushRef="#br4" timeOffset="-184264.218">9196 9828 11200 0 0,'0'0'194'0'0,"0"-1"-36"0"0,0 0 68 0 0,1-2-74 0 0,1-2 93 0 0,-2 4-94 0 0,7-1-47 0 0,7 7 72 0 0,-10-4-56 0 0,-4-1-118 0 0,21 5 605 0 0,-2 2 111 0 0,-10-4-308 0 0,-1 2 37 0 0,1 1 43 0 0,0 2 46 0 0,6 6 198 0 0,0 0-83 0 0,0 0-71 0 0,0 0-63 0 0,2 3 36 0 0,0 1-59 0 0,2 4 47 0 0,9 14 223 0 0,-14-17-216 0 0,0 1 0 0 0,1 7-548 0 0,-4-3 293 0 0,-2 1-98 0 0,1 7-15 0 0,5 16 59 0 0,-13-37-185 0 0,0 0 0 0 0,0-1 0 0 0,-1 9-54 0 0,-1 26 111 0 0,-2-30-48 0 0,0 1 0 0 0,-1-1 0 0 0,-1 0 0 0 0,0-1 1 0 0,-5 12-64 0 0,-6 8 82 0 0,-6 0-39 0 0,-4-3-67 0 0,21-27-175 0 0,1-1 60 0 0,0 1 54 0 0,-1-1 45 0 0,-2 4 59 0 0,-13 10 289 0 0,15-13-270 0 0,0-1-35 0 0,-1 1-68 0 0,-1 1-98 0 0,4-3 38 0 0,-1 0-34 0 0,0 0-35 0 0,0 0-39 0 0,-1 1-174 0 0,0-1-94 0 0,0 1-101 0 0,0 0-111 0 0,-1-1-120 0 0,3-1 370 0 0,0 1-33 0 0,0-1-35 0 0,0 0-34 0 0,-1 0-36 0 0,1 0-38 0 0,-2 1-686 0 0,0 1-35 0 0,-9 3-2844 0 0,13-6 4175 0 0</inkml:trace>
  <inkml:trace contextRef="#ctx0" brushRef="#br4" timeOffset="-181658.832">9386 9585 5208 0 0,'0'0'116'0'0,"0"0"-25"0"0,0 0-33 0 0,1 0-13 0 0,3 0 4 0 0,-3 0 8 0 0,0-1 45 0 0,2 0-132 0 0,-1 0 101 0 0,1-1 93 0 0,-1 2 86 0 0,-1-1 77 0 0,1 0 70 0 0,-1 1 61 0 0,0 0 55 0 0,0 0 401 0 0,-1 0 86 0 0,-1 3 2197 0 0,0-2-2271 0 0,0 0-58 0 0,-1 0-80 0 0,1 0-105 0 0,0 0-296 0 0,-1 0-64 0 0,1 0-70 0 0,0-1-78 0 0,0 1-93 0 0,0 0-62 0 0,1-1-67 0 0,-1 1-70 0 0,0-1-75 0 0,0 1-79 0 0,0-1-82 0 0,1 0-86 0 0,-12 5 933 0 0,1-1-71 0 0,-1-1-67 0 0,0-1-63 0 0,0 0-61 0 0,0 0-55 0 0,-1 0-53 0 0,1-1-49 0 0,-3 1-44 0 0,0-1-62 0 0,-16 1 48 0 0,10-2 26 0 0,1 0 51 0 0,-1 1 75 0 0,-38 1 420 0 0,-8 1-5 0 0,41-1-421 0 0,1 0-60 0 0,-26 1 66 0 0,17 3 34 0 0,-15 2 19 0 0,-1-3-45 0 0,8-2-75 0 0,0 3-53 0 0,29-4-7 0 0,1-1 0 0 0,-1 0 0 0 0,-2-1-42 0 0,-25 1 109 0 0,-16 2 309 0 0,4 0-59 0 0,-12 5-139 0 0,0 3-63 0 0,-17 2-49 0 0,-1-4-105 0 0,-58 6 11 0 0,86-8-46 0 0,1-1-86 0 0,44-5 57 0 0,-13 2 44 0 0,16-2-23 0 0,-1 0-47 0 0,3 0-14 0 0,-1 0-38 0 0,0 0-47 0 0,1 0-51 0 0,-2-1-98 0 0,1 1-83 0 0,0 0-90 0 0,0 0-101 0 0,-1 0-108 0 0,1 0-119 0 0,2-1 371 0 0,1 1-32 0 0,-1-1-35 0 0,0 1-34 0 0,-4-1-749 0 0,0 1-36 0 0,-14 2-2831 0 0</inkml:trace>
  <inkml:trace contextRef="#ctx0" brushRef="#br4" timeOffset="-178255.227">7108 8253 12960 0 0,'-2'-7'266'0'0,"2"0"-54"0"0,1-17 321 0 0,0 13-266 0 0,0 3-3 0 0,0-1 76 0 0,0 1 100 0 0,-1 4-177 0 0,0 0 34 0 0,0 0 35 0 0,0 0 38 0 0,-1 0 42 0 0,0 1 43 0 0,1-1 47 0 0,-2 0 50 0 0,1 0 51 0 0,-1 1 55 0 0,2 2-680 0 0,0 1 42 0 0,0-1 39 0 0,-1 1 34 0 0,1-2 226 0 0,-1 0 27 0 0,-1-1 523 0 0,2 2-637 0 0,-1 1-40 0 0,1-1-4 0 0,0 1 24 0 0,0 0 71 0 0,0 0-25 0 0,-1 1-50 0 0,0 0-90 0 0,-1 0-67 0 0,-4 5-17 0 0,4-3 18 0 0,-8 14 184 0 0,1 2-47 0 0,2 0-42 0 0,1 2-38 0 0,0 21 18 0 0,5 2-89 0 0,3-27-44 0 0,0 0-1 0 0,0 0 1 0 0,2 1-1 0 0,0-2 1 0 0,6 17 6 0 0,10 11 83 0 0,0-13-92 0 0,-16-27 22 0 0,-1-1 0 0 0,1 1 0 0 0,0 0 1 0 0,0-1-1 0 0,0 0 0 0 0,0 0 1 0 0,0 0-1 0 0,4 1-13 0 0,-5-2 14 0 0,1-1-1 0 0,0 0 1 0 0,-1 0 0 0 0,1 0 0 0 0,0 0 0 0 0,0 0-1 0 0,-1-1 1 0 0,1 1 0 0 0,0-1 0 0 0,0 0 0 0 0,2 0-14 0 0,-1-1 12 0 0,0 0-1 0 0,-1 0 1 0 0,1 0 0 0 0,0 0 0 0 0,-1-1 0 0 0,3-1-12 0 0,0 0-9 0 0,0 0 0 0 0,-1-1 0 0 0,0 0 0 0 0,0 0 0 0 0,1-1 9 0 0,-1-1-29 0 0,0 0-1 0 0,0 0 1 0 0,0 0-1 0 0,-1-1 1 0 0,0 0-1 0 0,2-3 30 0 0,2-5-98 0 0,-1 1 1 0 0,5-15 97 0 0,3-13-78 0 0,-10 24 69 0 0,-4 16 3 0 0,0-8-70 0 0,-2 10-12 0 0,6 2-24 0 0,0 3 43 0 0,-1-1 32 0 0,0 1 0 0 0,-1 0 1 0 0,0 0-1 0 0,3 6 37 0 0,18 33 13 0 0,1 2-2 0 0,-4-19-49 0 0,-19-24 33 0 0,1 0-1 0 0,-1 0 0 0 0,1-1 0 0 0,-1 1 1 0 0,3 1 5 0 0,20 5 21 0 0,-22-8-5 0 0,1-1-1 0 0,0 1 1 0 0,-1-1 0 0 0,1 0-1 0 0,0 0 1 0 0,-1-1-1 0 0,1 1 1 0 0,-1-1 0 0 0,1 0-1 0 0,2-1-15 0 0,-1 0 33 0 0,0-1-1 0 0,0 1 0 0 0,0-1 1 0 0,0-1-1 0 0,-1 1 0 0 0,1-1 0 0 0,-1 0 1 0 0,0 0-1 0 0,0 0 0 0 0,0-1 0 0 0,-1 0 1 0 0,1 0-1 0 0,-1 0 0 0 0,-1 0 0 0 0,1-1 1 0 0,0-1-33 0 0,1-3 76 0 0,0 0 0 0 0,0 0 1 0 0,-2-1-1 0 0,3-7-76 0 0,-3 5 39 0 0,0-1-33 0 0,0-2 7 0 0,-2 1 0 0 0,0 0 0 0 0,0-1-1 0 0,-1 1 1 0 0,-2-8-13 0 0,0 7-1 0 0,0 0 0 0 0,-1-1-1 0 0,-1 1 1 0 0,-1 0 0 0 0,0 0 1 0 0,-4-6-70 0 0,-9-17 70 0 0,18 38-156 0 0,0 1-4 0 0,0 0 35 0 0,0 0-43 0 0,0 0-113 0 0,0 0-293 0 0,0 0-531 0 0,0 0 845 0 0,0 0 50 0 0,0 0-6 0 0,0 0-50 0 0,-1 0-3 0 0,1 0-51 0 0,0 1-58 0 0,0-1-66 0 0,0 0-2 0 0,0 0-51 0 0,0 0-47 0 0,-1 1-40 0 0,1-1-688 0 0,-1 1-106 0 0,0 0-1100 0 0</inkml:trace>
  <inkml:trace contextRef="#ctx0" brushRef="#br4" timeOffset="-177838.275">7849 8555 14688 0 0,'0'0'432'0'0,"0"0"-155"0"0,0 0-128 0 0,-4 9 236 0 0,2-4-244 0 0,-1 5 299 0 0,0-2-42 0 0,0-1 33 0 0,-3 8 454 0 0,3-5-344 0 0,1-1-162 0 0,2 0-95 0 0,-1-2-225 0 0,0 1 46 0 0,0 2 89 0 0,2 3 155 0 0,-1-13-331 0 0,0 1 0 0 0,1-1-1 0 0,-1 1 1 0 0,0-1 0 0 0,0 1-1 0 0,1-1 1 0 0,-1 1 0 0 0,1-1-1 0 0,-1 1 1 0 0,0-1 0 0 0,1 1-1 0 0,-1-1 1 0 0,1 0 0 0 0,-1 1-1 0 0,1-1 1 0 0,-1 0 0 0 0,1 1-1 0 0,-1-1 1 0 0,1 0-18 0 0,11 2 170 0 0,-7-2-100 0 0,-1-1-1 0 0,1 1 0 0 0,-1-1 0 0 0,1 0 0 0 0,-1 0 1 0 0,1-1-1 0 0,-1 1 0 0 0,0-1 0 0 0,1 0 1 0 0,1-2-70 0 0,26-18 393 0 0,-13 4-207 0 0,-2 0-66 0 0,-2 0-80 0 0,-3 0-96 0 0,-4 1 48 0 0,-6 12 23 0 0,0 0 0 0 0,-1 0 1 0 0,0 0-1 0 0,0-1 0 0 0,0-2-15 0 0,-1 6 9 0 0,0-1 0 0 0,0 1 0 0 0,0-1 0 0 0,0 1 0 0 0,0-1 0 0 0,-1 1 0 0 0,1 0 0 0 0,-1-1 0 0 0,0 1 0 0 0,0 0-9 0 0,1 0 3 0 0,-1 1 0 0 0,1 0 0 0 0,-1 0 0 0 0,0 0 0 0 0,1 0 0 0 0,-1 1 0 0 0,0-1-1 0 0,0 0 1 0 0,0 0 0 0 0,1 0 0 0 0,-1 1 0 0 0,0-1 0 0 0,0 0 0 0 0,0 1 0 0 0,0-1 0 0 0,0 1 0 0 0,-1-1 0 0 0,1 1-1 0 0,0-1 1 0 0,0 1-3 0 0,-8-3 40 0 0,-5 0-17 0 0,10 2-24 0 0,-1 0 1 0 0,1 0-1 0 0,-1 1 1 0 0,1 0 0 0 0,-1 0-1 0 0,-2 0 1 0 0,-2 1-114 0 0,0 0 96 0 0,0 0 63 0 0,-11 3 132 0 0,7 0-150 0 0,6-2-84 0 0,0 1-79 0 0,-1 0-118 0 0,4-1 79 0 0,0 0-37 0 0,1-1-40 0 0,-1 1-41 0 0,0 0-45 0 0,1 1-48 0 0,2-3-66 0 0,0 1-85 0 0,0-1-76 0 0,0 1-65 0 0,1 0 46 0 0,-1-1-33 0 0,0 1-743 0 0,-1 0 163 0 0,1-1-33 0 0,-3 2-2676 0 0,4-2 3835 0 0</inkml:trace>
  <inkml:trace contextRef="#ctx0" brushRef="#br4" timeOffset="-177031.807">7865 7847 14336 0 0,'0'0'421'0'0,"2"-4"-120"0"0,1 0-146 0 0,-1 0-71 0 0,-1 1-53 0 0,1 0-6 0 0,1 0 49 0 0,-1 0 40 0 0,1 0 34 0 0,4-2 215 0 0,12-6 613 0 0,-13 8-715 0 0,-1 0-50 0 0,0 1-62 0 0,6-2 455 0 0,1 1-52 0 0,1 2-62 0 0,0 1-69 0 0,0 1-75 0 0,-1 0-84 0 0,0 1-91 0 0,-2-1-99 0 0,1 4 170 0 0,2 7 3 0 0,-3 2 10 0 0,-6-7 5 0 0,-3-5-227 0 0,0 0 1 0 0,0 0-1 0 0,0 0 1 0 0,-1 0 0 0 0,1 0-1 0 0,-1 0 1 0 0,1 0-1 0 0,-1 2-33 0 0,-2 15 185 0 0,-7-1-64 0 0,-5-1-42 0 0,7-10-43 0 0,-1 0-1 0 0,0 0 1 0 0,-1-1 0 0 0,-1 1-36 0 0,-16 8 170 0 0,-27 12 8 0 0,41-22-88 0 0,1 0 50 0 0,10-5-58 0 0,1 0 39 0 0,0 0 20 0 0,0 0 3 0 0,0 0-8 0 0,0 0-34 0 0,0 0-20 0 0,2 0-2 0 0,18-3 104 0 0,1 1-49 0 0,22-1 30 0 0,18-2-38 0 0,-54 4-224 0 0,0 1 39 0 0,7-1 41 0 0,0 0 90 0 0,20 0 212 0 0,-23 1-227 0 0,-1 0-40 0 0,2 1-69 0 0,1-1-104 0 0,-6 1 20 0 0,-1-1-40 0 0,1 1-46 0 0,-1-1-48 0 0,1 1-53 0 0,-1-1-57 0 0,0 1-60 0 0,1 0-65 0 0,-7-1 141 0 0,1 0-52 0 0,0 0-48 0 0,0 0-44 0 0,0 0-324 0 0,1 0-73 0 0,-1 1-56 0 0,0-1-41 0 0,1 0-375 0 0,0 1-37 0 0,3 1-2952 0 0</inkml:trace>
  <inkml:trace contextRef="#ctx0" brushRef="#br4" timeOffset="-176743.254">8453 8024 17015 0 0,'0'0'388'0'0,"0"0"52"0"0,0 0 30 0 0,0-1-197 0 0,2 1-132 0 0,8-6-190 0 0,1 0 115 0 0,1 1 101 0 0,0 0 84 0 0,4 0 140 0 0,-1 0 74 0 0,33-7 1099 0 0,-31 8-1033 0 0,-1 0-74 0 0,11-3-270 0 0,-1 2 0 0 0,1 1 0 0 0,23 0-187 0 0,-21 4 73 0 0,-2 1-46 0 0,-7 2-83 0 0,-2 1-120 0 0,-17-4 77 0 0,0 1-34 0 0,0 0-35 0 0,0 0-41 0 0,0 0-42 0 0,0 0-46 0 0,-1 1-49 0 0,1-1-52 0 0,-1 0-55 0 0,1 1-58 0 0,-1-1-62 0 0,0 0-65 0 0,1 0-68 0 0,-1 0-70 0 0,0 0-75 0 0,0-1-77 0 0,-1 1-359 0 0,0 0-34 0 0,-2 2-2760 0 0,3-3 4028 0 0</inkml:trace>
  <inkml:trace contextRef="#ctx0" brushRef="#br4" timeOffset="-176520.311">8369 8176 14312 0 0,'0'0'322'0'0,"0"0"45"0"0,0 0 21 0 0,0 0-230 0 0,0 0-39 0 0,0-1 25 0 0,1 1-96 0 0,4-1-79 0 0,-2 0 70 0 0,6-2-35 0 0,0 1 42 0 0,0-1 39 0 0,0 0 35 0 0,10-2 215 0 0,-1 0 107 0 0,-1 1 28 0 0,-1 0 50 0 0,40-6 1322 0 0,-32 6-1093 0 0,49-7 536 0 0,-50 7-935 0 0,0 0-57 0 0,0 1-80 0 0,-1 0-99 0 0,-7 1-104 0 0,1 1-58 0 0,-1 1-67 0 0,0-1-71 0 0,-14 1 203 0 0,0 0-67 0 0,0 0-64 0 0,0 0-61 0 0,-1 1-60 0 0,1-1-57 0 0,0 0-55 0 0,0 0-52 0 0,-1 0-50 0 0,1 0-49 0 0,0 0-45 0 0,-1 1-44 0 0,1-1-41 0 0,-1 0-39 0 0,1 0-37 0 0,-1 0-34 0 0,1 0-584 0 0,-1 0-36 0 0,1 1-2844 0 0</inkml:trace>
  <inkml:trace contextRef="#ctx0" brushRef="#br4" timeOffset="-176294.507">8369 8339 15408 0 0,'0'0'348'0'0,"0"0"49"0"0,0 0 21 0 0,0 0-170 0 0,0 0-118 0 0,0-1-31 0 0,2 0-51 0 0,8-6-49 0 0,15-6 1151 0 0,1 3-86 0 0,1 1-100 0 0,0 1-112 0 0,-13 5-473 0 0,0 0-33 0 0,-1 0-35 0 0,1 0-37 0 0,0 0-39 0 0,0 0-40 0 0,0 1-42 0 0,-1-1-43 0 0,6 0-35 0 0,42-6 256 0 0,-40 8-262 0 0,-1 0-43 0 0,-2 0-47 0 0,-1 1-47 0 0,0 1-55 0 0,1 0-63 0 0,-7 0-46 0 0,-7-1 115 0 0,1 1-34 0 0,-2-1-7 0 0,1 0-34 0 0,-1 1-39 0 0,1-1-44 0 0,-1 1 8 0 0,0-1-36 0 0,0 1-40 0 0,-1-1-42 0 0,1 1-46 0 0,0-1-47 0 0,0 1-51 0 0,0-1-55 0 0,-2 0 124 0 0,0 1-55 0 0,0-1-48 0 0,0 0-43 0 0,1 0-170 0 0,-1 0-44 0 0,1 1-208 0 0,0-1-572 0 0,-1 0 1101 0 0</inkml:trace>
  <inkml:trace contextRef="#ctx0" brushRef="#br4" timeOffset="-173467.587">9186 7495 13968 0 0,'0'-3'231'0'0,"1"-6"204"0"0,-1 6-272 0 0,1 1 41 0 0,0 0 88 0 0,0 0 88 0 0,1 0 109 0 0,-1 2-197 0 0,0-1 35 0 0,-1 1 179 0 0,0 0 8 0 0,0 0 4 0 0,0 0-19 0 0,0 0-90 0 0,1 2-64 0 0,1 0-111 0 0,0 2-63 0 0,3 1-46 0 0,-1-1-37 0 0,-3-2 16 0 0,18 33 386 0 0,-3 3-90 0 0,0 9-9 0 0,2 22 89 0 0,-6-25-292 0 0,-1-9 75 0 0,15 30-263 0 0,-24-60-7 0 0,13 28 112 0 0,-9-23-173 0 0,-2-5-16 0 0,-1 0-42 0 0,-3-5-206 0 0,0 0 96 0 0,1 0 86 0 0,-1 1 76 0 0,0-1 61 0 0,0 0 41 0 0,0 1 122 0 0,0-1-4 0 0,1 1 530 0 0,-1-1-546 0 0,0 1-53 0 0,0-1-72 0 0,1 0-92 0 0,-1 0-109 0 0,0 1 52 0 0,0-1-35 0 0,0 0-231 0 0,0 0 157 0 0,0 0-33 0 0,0 0-36 0 0,0 0-36 0 0,0 0-39 0 0,0 1-40 0 0,0-1-42 0 0,0 0-43 0 0,0 0-44 0 0,0 0-48 0 0,0 0-47 0 0,0 0-50 0 0,0 0-51 0 0,0 0-53 0 0,0 0-1628 0 0,0 0-1376 0 0</inkml:trace>
  <inkml:trace contextRef="#ctx0" brushRef="#br4" timeOffset="-173115.735">9201 7545 12440 0 0,'-1'-5'223'0'0,"-1"-4"69"0"0,0 0-73 0 0,0-1-63 0 0,-1-17 189 0 0,3 15-170 0 0,1 3-6 0 0,1 1 45 0 0,0 0 59 0 0,1 1 71 0 0,1 1 83 0 0,1 0 96 0 0,2 1 108 0 0,0 1 121 0 0,-1 1-398 0 0,-1 1-38 0 0,6-1 219 0 0,-1 1-119 0 0,0 0-98 0 0,2 1-40 0 0,0 1-85 0 0,27 2 204 0 0,7 4-95 0 0,-19-2 15 0 0,18 7-317 0 0,-27-6 101 0 0,-1 1 1 0 0,0 1-1 0 0,0 0-101 0 0,24 17 280 0 0,-35-19-217 0 0,0-1 0 0 0,-1 1 0 0 0,1 0 0 0 0,-1 0 0 0 0,0 1 1 0 0,-1 0-1 0 0,1-1 0 0 0,-1 2 0 0 0,0-1 0 0 0,0 0 0 0 0,0 4-63 0 0,5 18 186 0 0,-7 2-44 0 0,-3-25-130 0 0,0 1 0 0 0,0-1 0 0 0,0 1 0 0 0,0-1-1 0 0,-1 0 1 0 0,0 0 0 0 0,0 0 0 0 0,-3 5-12 0 0,1-4 26 0 0,0 1 0 0 0,-1-1 1 0 0,0 0-1 0 0,0 0 0 0 0,0 0 0 0 0,-1-1 0 0 0,0 0 0 0 0,0 0 1 0 0,-3 1-27 0 0,-5 3 62 0 0,0 0-1 0 0,0-1 1 0 0,-1-1 0 0 0,-2 0-62 0 0,-33 11 116 0 0,13-4-85 0 0,25-9-21 0 0,0 0 0 0 0,0-1 1 0 0,0-1-1 0 0,-1 0 0 0 0,-3 0-10 0 0,8-2-39 0 0,-1 0-67 0 0,-8 2-214 0 0,-8-2-287 0 0,25-1 257 0 0,0 0 20 0 0,0 0-36 0 0,0 0-962 0 0,0 0-58 0 0</inkml:trace>
  <inkml:trace contextRef="#ctx0" brushRef="#br4" timeOffset="-172786.881">9113 8101 14944 0 0,'0'0'340'0'0,"0"0"50"0"0,0 0 24 0 0,0 0-177 0 0,0 0-114 0 0,1 0-34 0 0,-1 0-45 0 0,8-3-42 0 0,17-5 828 0 0,0 1-62 0 0,0 1-66 0 0,1 1-68 0 0,0 1-71 0 0,0 0-75 0 0,0 0-78 0 0,0 1-80 0 0,1-1-77 0 0,0 1-95 0 0,0-1 141 0 0,0 1-71 0 0,0 0-60 0 0,0 0-49 0 0,13-1-7 0 0,53-8 45 0 0,-37 6-99 0 0,1 1-84 0 0,-54 5-148 0 0,0-1 57 0 0,0 1 48 0 0,0-1 42 0 0,2 1 62 0 0,11-1 294 0 0,-10 1-273 0 0,-2 0-103 0 0,0 0-90 0 0,0 0-112 0 0,-2 0 77 0 0,0 0-37 0 0,0 1-155 0 0,1-1-88 0 0,0 0-92 0 0,0 0-103 0 0,0 1-109 0 0,-1-1-116 0 0,1 0-126 0 0,-2 1 450 0 0,1-1-34 0 0,0 0-761 0 0,0 0-39 0 0,1 0-2895 0 0</inkml:trace>
  <inkml:trace contextRef="#ctx0" brushRef="#br4" timeOffset="-171940.501">9252 8301 16631 0 0,'0'0'490'0'0,"0"0"-178"0"0,0 0-143 0 0,1 0-34 0 0,1 1-72 0 0,6 3-25 0 0,-6-3 67 0 0,17 10 375 0 0,-15-7-335 0 0,0 0 1 0 0,-1-1 0 0 0,0 1-1 0 0,0 0 1 0 0,0 1 0 0 0,0-1-1 0 0,-1 0 1 0 0,0 1 0 0 0,2 3-146 0 0,3 11 416 0 0,-1 1-87 0 0,-4-10-209 0 0,0-1-36 0 0,0 1-40 0 0,0-1-45 0 0,3 32 261 0 0,-4 0 41 0 0,-1-35-226 0 0,-2-1-16 0 0,1 3 47 0 0,1-7-20 0 0,0-1 22 0 0,0 0 10 0 0,0 0 2 0 0,-1-1 9 0 0,-1-1-66 0 0,-3-6-15 0 0,4 7-32 0 0,-2-5 54 0 0,2-1-33 0 0,1-18-6 0 0,1 12 19 0 0,0 4-48 0 0,0 0 0 0 0,1 0 0 0 0,0 0 0 0 0,1 1 0 0 0,-1-1 0 0 0,2-1-2 0 0,-1 4-14 0 0,-1 1 0 0 0,0-1 0 0 0,1 1 0 0 0,0 0 0 0 0,1 0 0 0 0,-1 0 0 0 0,1 0 0 0 0,0 1 0 0 0,0-1 0 0 0,0 1 0 0 0,1 0 0 0 0,-1 0-1 0 0,1 0 1 0 0,3-1 14 0 0,10-4 7 0 0,2 2 55 0 0,-9 2 35 0 0,-2 3-47 0 0,23 1-53 0 0,-23 1 3 0 0,2-1 0 0 0,-10 1 10 0 0,1 0 0 0 0,0-1 0 0 0,0 1 0 0 0,-1 0 0 0 0,1 0 0 0 0,0 0 0 0 0,0 0-1 0 0,-1 1 1 0 0,1-1 0 0 0,0 0 0 0 0,0 1 0 0 0,-1-1 0 0 0,1 1 0 0 0,0 0 0 0 0,-1-1 0 0 0,1 1-1 0 0,0 1-9 0 0,0-1 9 0 0,0 1-1 0 0,0-1 0 0 0,-1 1 0 0 0,1-1 0 0 0,-1 1 0 0 0,0 0 0 0 0,0 0 0 0 0,1 0 0 0 0,-1 0 0 0 0,0 0 0 0 0,0 0 0 0 0,0 1-8 0 0,1 4 14 0 0,0 0 0 0 0,-1 1 0 0 0,1-1 1 0 0,-1 1-1 0 0,-1-1 0 0 0,0 8-14 0 0,0 3 57 0 0,0-11-9 0 0,0 0 0 0 0,-1 0 0 0 0,0-1 1 0 0,-1 1-1 0 0,0 2-48 0 0,-4 4 32 0 0,3-9 5 0 0,1-3 59 0 0,-1-4 206 0 0,2-5 76 0 0,1 7-289 0 0,0 0-33 0 0,1-21 126 0 0,3-1-81 0 0,1-3-57 0 0,6-13-57 0 0,-4 16 7 0 0,-1 6-90 0 0,4-1 34 0 0,-5 11 51 0 0,0 1-1 0 0,-1 0 1 0 0,2 0 0 0 0,-1 0 0 0 0,1 1-1 0 0,4-4 12 0 0,-7 7-15 0 0,0 0 0 0 0,0 0-1 0 0,0 1 1 0 0,1-1 0 0 0,-1 1 0 0 0,1-1-1 0 0,1 1 16 0 0,-1 0-32 0 0,1 0 0 0 0,-1 0 0 0 0,1 0 0 0 0,-1 1 0 0 0,1 0-1 0 0,-1 0 1 0 0,1 1 0 0 0,0-1 0 0 0,-1 1 0 0 0,2 0 32 0 0,15 6-114 0 0,1 6 56 0 0,-14-7 85 0 0,-3 2 40 0 0,7 5 89 0 0,-10-11-112 0 0,1 0 0 0 0,-1 0 0 0 0,0 1 0 0 0,1-1 0 0 0,-1 1 0 0 0,0-1 0 0 0,1 3-44 0 0,2 8 81 0 0,6 15 21 0 0,-4-9 5 0 0,-2 0 53 0 0,0 5 17 0 0,1-10-134 0 0,-5-13-36 0 0,-1 1-1 0 0,1-1 0 0 0,-1 1 0 0 0,1-1 1 0 0,-1 0-1 0 0,0 1 0 0 0,0-1 0 0 0,1 1 1 0 0,-1-1-1 0 0,0 1 0 0 0,0-1 0 0 0,-1 2-6 0 0,1-2 4 0 0,0 0-1 0 0,0 1 1 0 0,0-1-1 0 0,0 0 1 0 0,0 1-1 0 0,0-1 1 0 0,1 1-1 0 0,-1-1 1 0 0,0 0-1 0 0,1 0 1 0 0,-1 1-1 0 0,1-1 1 0 0,-1 0-1 0 0,1 1-3 0 0,0-1-190 0 0,-1 0 69 0 0,1 0 62 0 0,-1-1 52 0 0,0 2 103 0 0,1 1 463 0 0,-1-2-471 0 0,0 0-40 0 0,0 0-66 0 0,0 0-113 0 0,0 0 15 0 0,0-1-38 0 0,0 1-42 0 0,0-1-46 0 0,0 1-47 0 0,0 0-52 0 0,0-1-56 0 0,1 1-58 0 0,-1 0-61 0 0,0-1-66 0 0,0 1-68 0 0,0 0-73 0 0,1-1 357 0 0,-1 0-36 0 0,0 1-499 0 0,0-1-109 0 0,0 1-88 0 0,1 0-365 0 0,-1 0-836 0 0</inkml:trace>
  <inkml:trace contextRef="#ctx0" brushRef="#br4" timeOffset="-171335.494">10613 8075 9136 0 0,'-13'-5'266'0'0,"11"3"1"0"0,4 0-199 0 0,-1 0-40 0 0,-3-2 3 0 0,1 2 18 0 0,1 0 128 0 0,0-1 42 0 0,3-3 552 0 0,-1 4-500 0 0,-1-1-34 0 0,0 0-5 0 0,1-2 560 0 0,-2 4-625 0 0,1 0 0 0 0,0 0 0 0 0,0 0 0 0 0,-1 0 0 0 0,1 0-1 0 0,0 0 1 0 0,0 1 0 0 0,0-1 0 0 0,0 0 0 0 0,1 1 0 0 0,-1-1-1 0 0,0 0 1 0 0,0 1 0 0 0,0-1-167 0 0,9-2 974 0 0,1 1-31 0 0,-1 1-110 0 0,-4 1-471 0 0,-2 0-41 0 0,1 1-48 0 0,-2 0-52 0 0,0 0-124 0 0,2 0 240 0 0,0 1-1 0 0,0 0 1 0 0,-1 1 0 0 0,1-1-1 0 0,3 3-336 0 0,3 8 808 0 0,-7-4-444 0 0,-3 1-40 0 0,0 4 171 0 0,-1-3-73 0 0,0-3-178 0 0,-2-2-77 0 0,-1 0-44 0 0,-1 3 62 0 0,-1 6 135 0 0,-2 0-8 0 0,2-5-192 0 0,-2 4 131 0 0,0-2-64 0 0,-2-2-81 0 0,-15 11 179 0 0,12-11-198 0 0,0 0-61 0 0,-1-1-79 0 0,-2-2-100 0 0,12-6-71 0 0,1 1 64 0 0,-7 2-165 0 0,5-2 150 0 0,2-1 41 0 0,-1 0-41 0 0,1 0-48 0 0,0 0-59 0 0,0 0-66 0 0,-1 0-77 0 0,1 0-86 0 0,0 0-94 0 0,0-1 144 0 0,1 1-48 0 0,-1 0-52 0 0,1-1-54 0 0,-1 1-57 0 0,1-1-60 0 0,-1 1-63 0 0,1-1-64 0 0,-2 2-506 0 0,-1-1-33 0 0,-6 2-2914 0 0,10-3 4307 0 0</inkml:trace>
  <inkml:trace contextRef="#ctx0" brushRef="#br4" timeOffset="-170932.254">10585 7809 16559 0 0,'-6'-1'137'0'0,"0"0"-37"0"0,3 0 19 0 0,-1-1 55 0 0,1 0 98 0 0,2 2 178 0 0,1-1-183 0 0,0 1-104 0 0,-1 0-80 0 0,0 0-57 0 0,-6-3-52 0 0,2 2 92 0 0,3 0 7 0 0,0 1 529 0 0,1 0-92 0 0,0-1-85 0 0,0 0-77 0 0,0 0-72 0 0,1 0-65 0 0,1 0-57 0 0,-1-1-51 0 0,2 0-27 0 0,0-1-85 0 0,0 0-50 0 0,3-3-144 0 0,-2 2 124 0 0,-1 1 78 0 0,-1 1 66 0 0,0 1 68 0 0,10-8-133 0 0,-8 6-55 0 0,0 2 66 0 0,0 0 71 0 0,-1 2 129 0 0,-2 3 167 0 0,-1-2-300 0 0,0-1-47 0 0,-7 9 236 0 0,-1-1-43 0 0,2-2-21 0 0,-1-1 0 0 0,0 0 0 0 0,-6 3-203 0 0,-2 0 289 0 0,6-5-84 0 0,1-1 33 0 0,8-3 37 0 0,1 0-61 0 0,0-1-56 0 0,1 0-52 0 0,1-1-47 0 0,0 0-42 0 0,3-2-89 0 0,0 0-67 0 0,0 1-52 0 0,8-5-492 0 0,0 2-266 0 0,2-2-46 0 0</inkml:trace>
  <inkml:trace contextRef="#ctx0" brushRef="#br4" timeOffset="-170264.194">11499 7543 14368 0 0,'-1'0'325'0'0,"0"-1"-112"0"0,-1 0-64 0 0,-3-3 109 0 0,4 2-106 0 0,1 2-186 0 0,-1-1 69 0 0,-1 0 64 0 0,0-1 50 0 0,0 0 81 0 0,-2-1 175 0 0,1 1 161 0 0,4 3-333 0 0,1 1-64 0 0,4 4 325 0 0,-1 1-66 0 0,1-2-62 0 0,1 1-56 0 0,-1 0-50 0 0,0 0-46 0 0,0-1-38 0 0,1 1-35 0 0,2 2 14 0 0,0 0-42 0 0,17 18 135 0 0,1 1-100 0 0,1 0 53 0 0,19 21 187 0 0,-16-15-173 0 0,-15-13-173 0 0,1 0 42 0 0,1 4 304 0 0,9 15-388 0 0,-5 1 230 0 0,-9-11-119 0 0,-5-5-64 0 0,-1 2-52 0 0,0 25 31 0 0,-7-39-35 0 0,1-1 0 0 0,-2 0 0 0 0,0 0 0 0 0,0 0 0 0 0,-1 0-1 0 0,-1 1 10 0 0,1-5 0 0 0,0 0 0 0 0,0 0 0 0 0,-1 0 0 0 0,-1 0 0 0 0,1-2 12 0 0,0 1-1 0 0,0-1 1 0 0,-1-1 0 0 0,1 1 0 0 0,-3 1-12 0 0,-13 11 88 0 0,-5-3 50 0 0,7-11-154 0 0,1-4 54 0 0,13-1-15 0 0,-1 1 0 0 0,1 0 1 0 0,-1-1-1 0 0,1 0 0 0 0,0 0 1 0 0,0 0-1 0 0,0 0 0 0 0,-1-1-23 0 0,-2-2 63 0 0,1 0 0 0 0,0 0 0 0 0,1 0 0 0 0,-1-1 0 0 0,1 0 0 0 0,0 0 0 0 0,1 0 0 0 0,-3-5-63 0 0,-4-21 224 0 0,5-3-36 0 0,6-36 101 0 0,0 57-239 0 0,0-8 69 0 0,2 1 0 0 0,3-16-119 0 0,0 14 119 0 0,0 0-1 0 0,1 1 1 0 0,2 0-1 0 0,2-3-118 0 0,4-8 123 0 0,10-22 123 0 0,-6 19-14 0 0,-2 7 28 0 0,3 1 80 0 0,-1 3-175 0 0,17-23 242 0 0,-25 32-317 0 0,-2-1-56 0 0,3-8 19 0 0,12-23 167 0 0,-15 26-181 0 0,-7 17 47 0 0,0 0-99 0 0,1 0-94 0 0,0 0-90 0 0,0 1-87 0 0,1-1-82 0 0,-1 2-78 0 0,0-1-75 0 0,-2 4 105 0 0,-1-1 34 0 0,0 1-36 0 0,0 0 42 0 0,0 0 41 0 0,0 0 39 0 0,0 0 35 0 0,0 0-161 0 0,1 0 114 0 0,-1 0 73 0 0,0 0 88 0 0,1-1 62 0 0,1 0-36 0 0,-1 1-16 0 0,0 0-7 0 0,-1-1-66 0 0,6-1-1359 0 0</inkml:trace>
  <inkml:trace contextRef="#ctx0" brushRef="#br4" timeOffset="-169817.207">12465 7642 14888 0 0,'0'0'332'0'0,"0"0"50"0"0,0 0 26 0 0,0 0-168 0 0,0 0-115 0 0,1 0 33 0 0,-1 0-62 0 0,6 0 51 0 0,-4-1-85 0 0,6 0 201 0 0,1 0 42 0 0,8-2 394 0 0,10-1 538 0 0,-9 1-491 0 0,-11 2-482 0 0,1 1-37 0 0,-1-1-45 0 0,1 1-52 0 0,2-1 177 0 0,0 1-39 0 0,6-1 70 0 0,-1 0-74 0 0,0 0-67 0 0,0 1-55 0 0,13-1 7 0 0,-4 0-104 0 0,31 3-5 0 0,-39-1 8 0 0,1 1 41 0 0,-3-1-106 0 0,12 2 86 0 0,-15-1-77 0 0,0 1-82 0 0,-6-1 2 0 0,0 0-37 0 0,-4-1-45 0 0,0-1-43 0 0,1 2-320 0 0,-1-1-85 0 0,1 2-925 0 0,-2-2 1112 0 0,0 1 51 0 0,0-1 16 0 0,0-1 227 0 0,0 1 34 0 0,0 0 25 0 0,0 0 87 0 0,0 7-1607 0 0</inkml:trace>
  <inkml:trace contextRef="#ctx0" brushRef="#br4" timeOffset="-169540.007">12442 7860 14912 0 0,'0'0'340'0'0,"0"0"50"0"0,0 0-114 0 0,1 0-73 0 0,0 0-61 0 0,1 0-50 0 0,0 0-30 0 0,5-1 1 0 0,-4 0-5 0 0,8-2-135 0 0,0-1 119 0 0,1 1 100 0 0,0 0 81 0 0,2 0 124 0 0,28-6 801 0 0,-25 6-710 0 0,-10 1-301 0 0,9-1 277 0 0,0 0-36 0 0,17-3 275 0 0,0 1-123 0 0,0-1-105 0 0,7 1-33 0 0,1 0-100 0 0,7 0-36 0 0,24-2 40 0 0,-66 7-420 0 0,0 0 78 0 0,5 0 96 0 0,5 0 167 0 0,-10 1-153 0 0,1 0-62 0 0,0 0-96 0 0,-1 0-99 0 0,-2-1 52 0 0,-1 1-35 0 0,0-1-37 0 0,0 1-41 0 0,0-1-42 0 0,1 1-45 0 0,0-1-194 0 0,1 1-94 0 0,6 0-829 0 0</inkml:trace>
  <inkml:trace contextRef="#ctx0" brushRef="#br4" timeOffset="-169092.948">12451 8071 16352 0 0,'0'0'373'0'0,"0"0"55"0"0,0 0 20 0 0,0 0-189 0 0,0 0-124 0 0,0 0-36 0 0,-1 0-58 0 0,0 0-9 0 0,0 0 31 0 0,1 0 65 0 0,0 0 149 0 0,0 0 259 0 0,0 0 28 0 0,0 0-295 0 0,0 0-59 0 0,0 0-51 0 0,0 0-43 0 0,0 0-27 0 0,1 0-35 0 0,2 0 70 0 0,-1 0 9 0 0,7 0 425 0 0,0-1-98 0 0,1 0-87 0 0,-1 0-77 0 0,2-1-27 0 0,1 0-76 0 0,2-1-35 0 0,7-2-7 0 0,0-1 3 0 0,-7 3 7 0 0,34-6 25 0 0,0 1-55 0 0,11-1-28 0 0,30-3-17 0 0,-76 10-76 0 0,-1 1-72 0 0,1-1 61 0 0,28-1 183 0 0,-23 2-141 0 0,-1-1-93 0 0,-9 2-21 0 0,0-1-39 0 0,1 1-45 0 0,-1-1-50 0 0,0 0-57 0 0,0 0-60 0 0,-4 1-16 0 0,-1 0-55 0 0,1-1-51 0 0,-1 1-45 0 0,2 0-321 0 0,0-1-77 0 0,0 1-62 0 0,0 0-45 0 0,-3-1 694 0 0,5 1-1144 0 0,-1 0-40 0 0,2-1-335 0 0,4 0-955 0 0,-12 1 2770 0 0</inkml:trace>
  <inkml:trace contextRef="#ctx0" brushRef="#br4" timeOffset="-165582.121">14025 7057 5784 0 0,'6'-7'144'0'0,"-5"7"-124"0"0,-1-1 0 0 0,0 1 1 0 0,0-1-1 0 0,0 1 0 0 0,0-1 0 0 0,0 0 0 0 0,0 1 1 0 0,0-1-1 0 0,0 1 0 0 0,0-1 0 0 0,0 0 0 0 0,0 1 0 0 0,0-1 1 0 0,0 1-1 0 0,-1-1 0 0 0,1 1 0 0 0,0-1 0 0 0,0 0 0 0 0,-1 1 1 0 0,1-1-1 0 0,0 1 0 0 0,-1-1 0 0 0,1 1 0 0 0,-1-1-20 0 0,-2-5 98 0 0,0-2-103 0 0,3 7-26 0 0,0 0 69 0 0,-1 0 60 0 0,1 0 53 0 0,-1-1 203 0 0,1 0 95 0 0,-2-4 1259 0 0,1 5-1375 0 0,0 0-36 0 0,1 0-46 0 0,-1 0-65 0 0,0 0-76 0 0,1 0-90 0 0,-1 0 767 0 0,0-1-537 0 0,1 0 37 0 0,-1-1 385 0 0,0 1 270 0 0,1 1-166 0 0,0 1 37 0 0,0 3 839 0 0,0-1-597 0 0,0 1-247 0 0,1 0-96 0 0,-1-1-231 0 0,0 1-92 0 0,1-1-108 0 0,-1 1-122 0 0,0-2-130 0 0,0 0-35 0 0,0 0-39 0 0,0 0-38 0 0,1 0-42 0 0,-1 0-43 0 0,0 0-45 0 0,0 0-47 0 0,1 22 582 0 0,1-8-158 0 0,-3 0-34 0 0,1-6-34 0 0,0 0 1 0 0,0 0-1 0 0,1 4-96 0 0,1 6 82 0 0,-2-1-54 0 0,-6 84 182 0 0,2-72-101 0 0,-1-1-63 0 0,-4 18 46 0 0,0-1 27 0 0,5-33-61 0 0,1 6 6 0 0,5-4 20 0 0,0-11-21 0 0,-1-4 18 0 0,-1 0-13 0 0,0 0-4 0 0,2-9 33 0 0,0 0-76 0 0,3-2-72 0 0,3-6-116 0 0,0 1-7 0 0,-4 6 92 0 0,3-7-79 0 0,1 0 1 0 0,0 1-1 0 0,0 0 0 0 0,12-14 161 0 0,-14 21-70 0 0,1 1 1 0 0,0 0-1 0 0,0 1 1 0 0,2-2 69 0 0,13-7-103 0 0,2 4 33 0 0,-7 7 90 0 0,-2 4-37 0 0,-12 1 7 0 0,-1 1 0 0 0,1-1-1 0 0,-1 1 1 0 0,1 0-1 0 0,-1 0 1 0 0,0 0 0 0 0,1 0-1 0 0,-1 0 1 0 0,0 0-1 0 0,0 1 1 0 0,0-1-1 0 0,0 1 1 0 0,0-1 0 0 0,0 1-1 0 0,1 1 11 0 0,13 19-67 0 0,-8-4 76 0 0,-3-3 51 0 0,-1-1 59 0 0,0 6 49 0 0,2 24 120 0 0,-5-28-141 0 0,-2 0 63 0 0,-2 0 88 0 0,-1 0 113 0 0,3-13-382 0 0,0 0 0 0 0,0 0 0 0 0,-1 0-1 0 0,1-1 1 0 0,-1 1 0 0 0,0 0-1 0 0,1-1 1 0 0,-3 2-29 0 0,2-1 35 0 0,-1-1 0 0 0,0 0 0 0 0,0 0 0 0 0,1 0 1 0 0,-1 0-1 0 0,-1 0 0 0 0,1-1 0 0 0,0 1 0 0 0,0-1 0 0 0,-1 0 0 0 0,1 0 0 0 0,0 0 0 0 0,-1-1 0 0 0,1 1 0 0 0,-1-1 1 0 0,1 0-1 0 0,-2 1-35 0 0,-20-3 182 0 0,1-3-42 0 0,1-2-58 0 0,3-2-75 0 0,-32-20 59 0 0,49 27-97 0 0,0 0-60 0 0,-1-1-121 0 0,-1 0-95 0 0,1 1-84 0 0,-1-1-75 0 0,1 0-68 0 0,-1 1-56 0 0,0 0-48 0 0,0-1-39 0 0,-3 1-523 0 0,-12-1-1677 0 0,14 3 2039 0 0,-1 1 47 0 0,4 0-1483 0 0,-2 2-1264 0 0</inkml:trace>
  <inkml:trace contextRef="#ctx0" brushRef="#br4" timeOffset="-165228.759">13541 7823 9672 0 0,'0'0'282'0'0,"-1"-3"-77"0"0,0-1-99 0 0,0 1-48 0 0,0 0-37 0 0,1 1 11 0 0,-1-1 62 0 0,1 0 55 0 0,0 0 49 0 0,-1-2 226 0 0,1 0 89 0 0,0 0 49 0 0,0-7 816 0 0,1 6-609 0 0,0 3-431 0 0,0 0-51 0 0,0 0-62 0 0,0 1-73 0 0,0 1 441 0 0,0 0-120 0 0,1-1-103 0 0,-1 1-88 0 0,1 0-51 0 0,0-1-68 0 0,4-1 167 0 0,-4 1-146 0 0,-1 2-25 0 0,0-1 53 0 0,12-5 436 0 0,0 2-101 0 0,1 2-88 0 0,1 0-77 0 0,-1 2-63 0 0,2 0-52 0 0,14 1 159 0 0,21 0 231 0 0,-23-2-391 0 0,0-1-43 0 0,0 0-39 0 0,0 0-33 0 0,28-2 63 0 0,0 0-85 0 0,75-6 35 0 0,-75 7-69 0 0,-15 1 10 0 0,-1 0 46 0 0,1 0-21 0 0,-13 0-70 0 0,-5 0-43 0 0,0 0-42 0 0,-5 0-34 0 0,1 0-40 0 0,-1 1-46 0 0,1-1-54 0 0,0 1-57 0 0,-1 0-65 0 0,1 1-71 0 0,0 0-75 0 0,-16 0 200 0 0,2-1 9 0 0,0 1 42 0 0,-2 0 22 0 0,-1 0-33 0 0,1 0-82 0 0,-1 0-29 0 0,0 1-87 0 0,1-1-100 0 0,-1 0-114 0 0,-1 0 145 0 0,0 0-62 0 0,1 0-56 0 0,-1 0-48 0 0,0 1-186 0 0,1-1-48 0 0,0 0-225 0 0,0 1-611 0 0,-2-1 1730 0 0</inkml:trace>
  <inkml:trace contextRef="#ctx0" brushRef="#br4" timeOffset="-164562.39">13763 7957 15408 0 0,'0'-8'489'0'0,"2"-1"-87"0"0,0 1-73 0 0,2 1-58 0 0,4 0 75 0 0,-7 7-325 0 0,0 0-1 0 0,0-1 1 0 0,0 1 0 0 0,0 0 0 0 0,0 0-1 0 0,0 0 1 0 0,0 0 0 0 0,0 0 0 0 0,0 0-1 0 0,0 1 1 0 0,0-1 0 0 0,0 0 0 0 0,0 0-1 0 0,0 1 1 0 0,-1-1 0 0 0,1 0 0 0 0,0 1 0 0 0,0-1-1 0 0,0 1 1 0 0,0-1 0 0 0,-1 1-21 0 0,6 4 429 0 0,0 0-45 0 0,-1 2-44 0 0,0 0-39 0 0,5 9 199 0 0,-2-2-112 0 0,-8-14-380 0 0,11 23 1018 0 0,8 21-1026 0 0,-8-14 391 0 0,-6-13-210 0 0,-1 0-33 0 0,-1 0-40 0 0,0-1-48 0 0,-3 1-225 0 0,0-10 154 0 0,0-6 95 0 0,0-1 5 0 0,0 0-8 0 0,0 0-1 0 0,0 0 0 0 0,0 0 0 0 0,0 0 2 0 0,0 0 4 0 0,1-2 29 0 0,-1 0-41 0 0,0-2-27 0 0,-1-2-24 0 0,1 1-2 0 0,2-20 96 0 0,5-2-60 0 0,-4 17-57 0 0,1-1 1 0 0,0 1-1 0 0,1 0 0 0 0,0 1 0 0 0,0-1 0 0 0,1 1 1 0 0,0 0-1 0 0,1 1 0 0 0,0-1 0 0 0,7-6 0 0 0,-12 14-2 0 0,0-1-1 0 0,0 1 1 0 0,1-1-1 0 0,-1 1 1 0 0,0 0-1 0 0,0-1 1 0 0,1 1-1 0 0,-1 0 1 0 0,0 1-1 0 0,1-1 1 0 0,-1 0-1 0 0,1 1 1 0 0,-1-1-1 0 0,1 1 1 0 0,-1 0 0 0 0,1 0-1 0 0,0 0 1 0 0,-1 0-1 0 0,1 0 1 0 0,-1 0-1 0 0,1 1 1 0 0,1 0 2 0 0,-1 0-3 0 0,0 0-1 0 0,0 0 1 0 0,0 1 0 0 0,-1-1 0 0 0,1 1 0 0 0,0 0 0 0 0,-1-1 0 0 0,1 1 0 0 0,-1 0 0 0 0,2 2 3 0 0,10 17 13 0 0,-4 1-14 0 0,-2 2 70 0 0,-1 0 64 0 0,-2 1 58 0 0,-2-8-34 0 0,-3-10-55 0 0,1-2 29 0 0,-1 0 71 0 0,0-4-42 0 0,0-1-13 0 0,0 0-56 0 0,-5-3 37 0 0,0-5-74 0 0,0-8-30 0 0,3-14-82 0 0,3 21 45 0 0,0-1-1 0 0,1 0 1 0 0,0 1-1 0 0,1 0 1 0 0,0-1 0 0 0,1-2 13 0 0,6-12-56 0 0,2 1-37 0 0,1 1-52 0 0,1 1-67 0 0,-7 10 4 0 0,3 0 47 0 0,1 1 47 0 0,1 1 45 0 0,1 3 44 0 0,1 3 43 0 0,-1 6 40 0 0,0 4 41 0 0,-1 4 265 0 0,-2 1-98 0 0,-3-2-121 0 0,0 0-37 0 0,6 10 25 0 0,16 23 36 0 0,-17-30-67 0 0,1-2 61 0 0,14 7 346 0 0,4-3-66 0 0,-10-7-200 0 0,1-1-55 0 0,6 1-46 0 0,-13-5-115 0 0,-1 0-33 0 0,0 0-36 0 0,0-1-37 0 0,-1 1-41 0 0,0-1-42 0 0,19 1-330 0 0,3-1-104 0 0,0-2 29 0 0</inkml:trace>
  <inkml:trace contextRef="#ctx0" brushRef="#br4" timeOffset="-155606.844">925 11960 7920 0 0,'4'-4'300'0'0,"-1"0"-86"0"0,-1 0-86 0 0,0 0-35 0 0,3-12 109 0 0,-3 10-91 0 0,-1-2 65 0 0,0 1 98 0 0,0 3 5 0 0,0-1 81 0 0,0 0 95 0 0,0 1 107 0 0,-1-9 1054 0 0,0 8-1033 0 0,-1 1 45 0 0,0 1-87 0 0,1-1 43 0 0,-1 1 51 0 0,1 0 58 0 0,0 0 175 0 0,0 1-123 0 0,-1 1-113 0 0,0 0-105 0 0,0 1-94 0 0,0 1-86 0 0,0 0-77 0 0,-1 0-66 0 0,0 2 5 0 0,0 0-109 0 0,1 0-73 0 0,-1 3-36 0 0,-3 27 179 0 0,-5 46 144 0 0,8-53-156 0 0,3 1-109 0 0,1 0-72 0 0,0-13-23 0 0,1 0-1 0 0,1-1 1 0 0,1 6 46 0 0,2-1-17 0 0,0-1 33 0 0,-4-11 44 0 0,7 12 84 0 0,-9-15-127 0 0,1 0 0 0 0,0-1-1 0 0,0 0 1 0 0,-1 1 0 0 0,1-1 0 0 0,0 0-1 0 0,1 0 1 0 0,-1 0 0 0 0,0 0-1 0 0,1 0 1 0 0,-1 0 0 0 0,1-1 0 0 0,0 1-1 0 0,-1-1 1 0 0,1 0-17 0 0,18 7 157 0 0,-6-4-91 0 0,-3-2-61 0 0,0-2-68 0 0,-12 0-79 0 0,0-1 47 0 0,0 1 40 0 0,1 0 34 0 0,-1 0 66 0 0,1 0 215 0 0,-1 0-241 0 0,0 0-70 0 0,0 0-76 0 0,0-1-92 0 0,0 1-109 0 0,1 0 117 0 0,-1 0-33 0 0,0 0-36 0 0,0 0-38 0 0,0 0-40 0 0,1-1-42 0 0,-1 1-45 0 0,0 0-46 0 0,1 0-192 0 0,-1 0-119 0 0,1-1-124 0 0,0 1-85 0 0,0-1-282 0 0,1 0-738 0 0</inkml:trace>
  <inkml:trace contextRef="#ctx0" brushRef="#br4" timeOffset="-155368.717">934 11720 16208 0 0,'-1'-2'261'0'0,"1"0"-44"0"0,-1 0-41 0 0,1 0-36 0 0,-1-1 11 0 0,0 1-59 0 0,-1-3-32 0 0,-1-3-66 0 0,3 5 52 0 0,-1 0 57 0 0,0 1 42 0 0,1-1 66 0 0,0 0 78 0 0,0 0 89 0 0,0 2 204 0 0,0 0-66 0 0,0 0-62 0 0,1 0-59 0 0,0 1-56 0 0,-1-1-53 0 0,1 1-51 0 0,0 0-47 0 0,0 0-44 0 0,0 0-42 0 0,0 0-38 0 0,0 1-36 0 0,2 0-68 0 0,-1 0-107 0 0,1 0-42 0 0,-1 0-46 0 0,7 5-1054 0 0,-8-4 974 0 0,1-1 108 0 0,-1-1-113 0 0,-1 1-46 0 0,1 0-42 0 0,0 0-38 0 0,1 0-285 0 0,-1 0-63 0 0,0 0-50 0 0,1 1-36 0 0,1 1-1463 0 0,2 1-1323 0 0,-4-4 3386 0 0</inkml:trace>
  <inkml:trace contextRef="#ctx0" brushRef="#br4" timeOffset="-154970.656">1115 11960 13248 0 0,'0'0'298'0'0,"0"0"46"0"0,0 2 22 0 0,0 15-299 0 0,0 0 56 0 0,0 2 78 0 0,0 0 76 0 0,0 0 81 0 0,0 0 86 0 0,-1 0 93 0 0,0-1 96 0 0,-1 1 103 0 0,0 0 109 0 0,1 4-153 0 0,1-22-607 0 0,0-1 4 0 0,0 1-50 0 0,0 1-111 0 0,0-1 87 0 0,0-1 53 0 0,1 1 25 0 0,-1-1 44 0 0,0 0 53 0 0,1 0 59 0 0,3-4-225 0 0,0 0 1 0 0,0-1-1 0 0,0 1 1 0 0,-1-1-1 0 0,1 1 0 0 0,-1-1 1 0 0,0 0-1 0 0,0 0 1 0 0,-1 0-1 0 0,1-1-24 0 0,7-14 55 0 0,15-32-39 0 0,-18 37-17 0 0,0 0 1 0 0,1 0-1 0 0,4-5 1 0 0,-1 5-34 0 0,18-23-94 0 0,-28 37 127 0 0,-1 0-1 0 0,1 0 1 0 0,1 0 0 0 0,-1 1 0 0 0,0-1 0 0 0,0 0 0 0 0,0 1-1 0 0,0-1 1 0 0,0 1 0 0 0,1-1 0 0 0,0 1 1 0 0,7-5-13 0 0,-4 10-52 0 0,2 6 92 0 0,-5-7 29 0 0,0 0-1 0 0,-1 0 1 0 0,1 0 0 0 0,-1 1 0 0 0,0-1 0 0 0,0 1 0 0 0,0 3-56 0 0,-1 35 313 0 0,0-23-204 0 0,1-1-33 0 0,-1-16-301 0 0,1 0 81 0 0,-1 1 72 0 0,1-1 63 0 0,-1 2 81 0 0,1 0 74 0 0,3 11 523 0 0,-2-9-462 0 0,-1-5-162 0 0,0 1-34 0 0,1-1-39 0 0,-1 1-46 0 0,0-1-51 0 0,1 1-56 0 0,0-1-64 0 0,-1 0-67 0 0,1 0-75 0 0,0 0-80 0 0,1 0-85 0 0,-1 0-91 0 0,0 0-98 0 0,1-1-102 0 0,0 1-109 0 0,0-1-114 0 0,-2 0-181 0 0,1-1-36 0 0,4 2-2685 0 0</inkml:trace>
  <inkml:trace contextRef="#ctx0" brushRef="#br4" timeOffset="-154019.323">1628 11918 14808 0 0,'0'0'432'0'0,"0"0"-155"0"0,0 0-126 0 0,0 0-57 0 0,0 0-19 0 0,-7 3 302 0 0,4-2-259 0 0,1 1 35 0 0,-7 2 402 0 0,1 1-94 0 0,0 0-84 0 0,1 1-74 0 0,-1 0-64 0 0,1 0-57 0 0,1 1-45 0 0,-1 1-37 0 0,0 1 55 0 0,0 0-73 0 0,-1 0-49 0 0,-9 15-20 0 0,3-1 37 0 0,-4 15-48 0 0,15-32 0 0 0,1 0-1 0 0,0 1 1 0 0,1-1-1 0 0,-1 1 1 0 0,1 1-2 0 0,2 18 57 0 0,-1-24-48 0 0,0-1 0 0 0,1 1-1 0 0,-1-1 1 0 0,1 0-1 0 0,-1 1 1 0 0,1-1-1 0 0,0 1 1 0 0,-1-1-1 0 0,1 0 1 0 0,0 0-1 0 0,0 1 1 0 0,0-1 0 0 0,0 0-1 0 0,0 1-8 0 0,1-1 16 0 0,-1 0 1 0 0,1 0-1 0 0,-1-1 0 0 0,1 1 0 0 0,-1 0 0 0 0,1 0 1 0 0,0-1-1 0 0,-1 1 0 0 0,1-1 0 0 0,0 1 1 0 0,0-1-1 0 0,-1 0 0 0 0,1 0 0 0 0,0 0 0 0 0,0 0 1 0 0,1 0-17 0 0,2-1 44 0 0,0 1 0 0 0,0-1 1 0 0,0 0-1 0 0,0-1 0 0 0,0 1 1 0 0,-1-1-45 0 0,15-7 130 0 0,9-10 27 0 0,-2-5-43 0 0,-19 16-85 0 0,-1-1-1 0 0,0 1 1 0 0,0-1 0 0 0,-1 0 0 0 0,0 0 0 0 0,0-1 0 0 0,-1 0 0 0 0,3-9-29 0 0,3-9 64 0 0,-7 19-61 0 0,1-1 0 0 0,-2 0 1 0 0,1 1-1 0 0,-1-5-3 0 0,3-14 43 0 0,-1 1-35 0 0,5-23-68 0 0,-5 1-83 0 0,0 1-49 0 0,0 21 96 0 0,-4-2 49 0 0,0-3-15 0 0,0 22 41 0 0,0 0 1 0 0,-1 1-1 0 0,-1-8 21 0 0,0 0 19 0 0,2 5 24 0 0,0 5 25 0 0,-1-1 46 0 0,0 1 60 0 0,0 0 72 0 0,1 6-64 0 0,0 1-45 0 0,0 0-17 0 0,0 0-7 0 0,-1 2-19 0 0,-5 24-151 0 0,-1 18 57 0 0,-3 68 8 0 0,9-86-13 0 0,-1 20 2 0 0,3 6 3 0 0,-1-30 30 0 0,0 0 34 0 0,-1-7-10 0 0,1 3-2 0 0,2-5 77 0 0,2 9 125 0 0,-1-1-8 0 0,2-8-113 0 0,0 2-14 0 0,0 0 18 0 0,1-4 14 0 0,-5-9-134 0 0,1 0 1 0 0,0-1-1 0 0,-1 1 1 0 0,1-1 0 0 0,0 1-1 0 0,0-1 1 0 0,0 0 0 0 0,1 1-18 0 0,-2-1 11 0 0,1 0 0 0 0,0 0 0 0 0,0 0 0 0 0,0 0 0 0 0,0 0 0 0 0,0-1 0 0 0,1 1 1 0 0,-1-1-1 0 0,0 1 0 0 0,0-1 0 0 0,0 0 0 0 0,0 0 0 0 0,0 0 0 0 0,1 0 0 0 0,-1 0 1 0 0,0-1-1 0 0,0 1 0 0 0,0-1 0 0 0,0 1 0 0 0,0-1 0 0 0,0 0 0 0 0,0 1 1 0 0,0-1-1 0 0,1-1-11 0 0,11-10 56 0 0,-1-1-48 0 0,2-8-67 0 0,-2-3-58 0 0,5-27-161 0 0,-8 16 158 0 0,-10 33 118 0 0,3-6-32 0 0,1-5-39 0 0,4 33 49 0 0,-5-11-16 0 0,2 32 41 0 0,-4-28-15 0 0,0 0 0 0 0,1 0 0 0 0,1 0 1 0 0,0 0-1 0 0,1 0 0 0 0,0-1 0 0 0,1 1 14 0 0,-4-11 3 0 0,0 0 0 0 0,0-1 0 0 0,0 1 0 0 0,0-1 0 0 0,0 1 0 0 0,0-1 0 0 0,1 1-1 0 0,-1-1 1 0 0,2 1-3 0 0,10 6 84 0 0,1-6 33 0 0,-11-2-90 0 0,0 0 0 0 0,-1 0-1 0 0,1 0 1 0 0,-1 0 0 0 0,1-1-1 0 0,-1 0 1 0 0,1 1 0 0 0,-1-1-1 0 0,1 0 1 0 0,1-1-27 0 0,12-11 143 0 0,-1-4-6 0 0,-2-2-88 0 0,-2 0-75 0 0,-1-1-62 0 0,5-14-148 0 0,4-16-237 0 0,-8 21 206 0 0,-9 24 195 0 0,8-18-70 0 0,-4 17 16 0 0,-6 5 185 0 0,0 1 12 0 0,0 1 16 0 0,3 6-68 0 0,14 44 325 0 0,-13-35-297 0 0,0-1-1 0 0,1 1 0 0 0,1 1-46 0 0,-4-11 16 0 0,1 0-1 0 0,0 0 1 0 0,1 0 0 0 0,-1 0-1 0 0,1-1 1 0 0,0 1 0 0 0,0-1-1 0 0,5 4-15 0 0,-6-6-277 0 0,-1-1 105 0 0,0 0 92 0 0,0-1 77 0 0,1 1 72 0 0,-1-1 58 0 0,4 2 445 0 0,-4-3-380 0 0,-1 1-127 0 0,1-1-52 0 0,-1 0-45 0 0,0 0-42 0 0,0 0-47 0 0,0 0-54 0 0,0 0-57 0 0,0 0-64 0 0,0 0-69 0 0,0 0-73 0 0,0 0 13 0 0,0-1-59 0 0,0 1-60 0 0,0 0-65 0 0,0 0-67 0 0,0 0-69 0 0,0 0-74 0 0,0 0-77 0 0,1 0-429 0 0,0 0-37 0 0,7 0-2853 0 0</inkml:trace>
  <inkml:trace contextRef="#ctx0" brushRef="#br4" timeOffset="-153474.233">2406 11760 16871 0 0,'0'0'382'0'0,"0"0"54"0"0,0 0 22 0 0,0 0-255 0 0,-1 1-51 0 0,1-1-43 0 0,-1 1-36 0 0,-1 1-16 0 0,-4 3-117 0 0,4-3 98 0 0,-7 5-13 0 0,1 1 76 0 0,1 1 65 0 0,-1 0 48 0 0,-11 12 455 0 0,11-14-259 0 0,1 2-64 0 0,0 0-58 0 0,0 0-53 0 0,-3 6 30 0 0,2 1-87 0 0,0-1-70 0 0,3 0-51 0 0,4-12-26 0 0,0 0 0 0 0,0 0 0 0 0,1 0 0 0 0,-1 0 1 0 0,1 0-1 0 0,0 0 0 0 0,0 0 0 0 0,0 3-31 0 0,1-4 37 0 0,-1 1 0 0 0,1 0 0 0 0,0-1 0 0 0,0 1 0 0 0,-1 0 0 0 0,2-1 0 0 0,-1 1 0 0 0,0-1-1 0 0,1 0 1 0 0,-1 1 0 0 0,1-1 0 0 0,-1 0 0 0 0,2 1-37 0 0,12 10 209 0 0,3-1-69 0 0,-6-6-103 0 0,2 0-58 0 0,19 3 194 0 0,-14-5-131 0 0,-9-2-18 0 0,-1-1 0 0 0,1 0 0 0 0,0 0 0 0 0,0-1 0 0 0,0 0 0 0 0,0-1 0 0 0,0 0 0 0 0,7-2-24 0 0,13-4 63 0 0,0-1-1 0 0,4-3-62 0 0,-1-4-190 0 0,-22 9 186 0 0,-1 0 70 0 0,-2 2 52 0 0,1-1 71 0 0,1-2 52 0 0,-1-2-71 0 0,-1-1-69 0 0,-2-1-64 0 0,-1 0-61 0 0,-2-1-57 0 0,-1 0-53 0 0,-1 0-51 0 0,-1 10 169 0 0,0-12-92 0 0,-2 0 72 0 0,1 8 28 0 0,1 6 4 0 0,0-1 0 0 0,0 1 0 0 0,0-1 0 0 0,0 1-1 0 0,0 0 1 0 0,0-1 0 0 0,0 1 0 0 0,-1-1 0 0 0,1 1 0 0 0,0-1-1 0 0,0 1 1 0 0,0-1 0 0 0,-1 1 0 0 0,1 0 0 0 0,0-1-1 0 0,-1 1 1 0 0,1 0 0 0 0,0-1 0 0 0,-1 1 0 0 0,1 0 0 0 0,0-1-1 0 0,-1 1 1 0 0,1 0 4 0 0,-9-8-41 0 0,7 7 18 0 0,0 0 1 0 0,0 1-1 0 0,-1 0 1 0 0,1 0-1 0 0,0 0 1 0 0,0 0-1 0 0,-1 0 0 0 0,1 0 1 0 0,0 0-1 0 0,0 1 1 0 0,-1-1-1 0 0,1 1 1 0 0,0 0-1 0 0,-1 0 23 0 0,0 0-26 0 0,-1 1 0 0 0,1 0 0 0 0,0 0 0 0 0,0 1 0 0 0,0-1 0 0 0,0 1 0 0 0,-1 1 26 0 0,0 0-26 0 0,0 0 1 0 0,1 1-1 0 0,0-1 0 0 0,-3 6 26 0 0,-6 15-39 0 0,2 13 24 0 0,9-34 13 0 0,1-1-1 0 0,-1 1 1 0 0,1-1 0 0 0,0 1-1 0 0,0 0 1 0 0,1-1-1 0 0,-1 1 1 0 0,1-1-1 0 0,0 1 1 0 0,0-1 0 0 0,0 1-1 0 0,0-1 1 0 0,0 0-1 0 0,1 0 1 0 0,-1 1-1 0 0,1-1 1 0 0,0 0-1 0 0,0 0 1 0 0,0-1 0 0 0,1 1-1 0 0,-1 0 1 0 0,1-1-1 0 0,-1 1 1 0 0,1-1-1 0 0,0 0 1 0 0,0 0 0 0 0,0 0-1 0 0,1 0 3 0 0,-1 0-9 0 0,0-1-1 0 0,0 0 1 0 0,0 0 0 0 0,0 0 0 0 0,0 0-1 0 0,1-1 1 0 0,-1 1 0 0 0,0-1-1 0 0,1 0 1 0 0,-1 0 0 0 0,0 0-1 0 0,3 0 10 0 0,13-3-261 0 0,-9 2 103 0 0,-3 1 19 0 0,-2-1-8 0 0,0 0-36 0 0,0 0-3 0 0,-1 1-34 0 0,0-1-39 0 0,1 0-43 0 0,-2 0 14 0 0,1 0-35 0 0,0 0-38 0 0,-1 0-41 0 0,1 0-42 0 0,0 0-46 0 0,0-1-48 0 0,0 1-50 0 0,-3 0 119 0 0,1 0-55 0 0,0 1-49 0 0,0-1-42 0 0,0 1-173 0 0,0-1-41 0 0,1 0-207 0 0,1 0-564 0 0</inkml:trace>
  <inkml:trace contextRef="#ctx0" brushRef="#br4" timeOffset="-153026.596">3201 11752 16360 0 0,'-10'1'318'0'0,"0"0"-36"0"0,-11 5 185 0 0,0 2-103 0 0,1 3-74 0 0,1 0 389 0 0,-15 13-679 0 0,14-8 351 0 0,3-2-147 0 0,0 1-38 0 0,-14 16 68 0 0,2 3-106 0 0,2 2-76 0 0,14-14-65 0 0,6-3 49 0 0,6-16-16 0 0,1-1 1 0 0,-1 1-1 0 0,1 0 0 0 0,-1 0 0 0 0,1-1 1 0 0,0 1-1 0 0,0 1-20 0 0,3 6 126 0 0,3-1 46 0 0,-5-9-160 0 0,0 1-1 0 0,0 0 1 0 0,0-1-1 0 0,0 1 1 0 0,0-1-1 0 0,0 0 1 0 0,1 1-1 0 0,-1-1 1 0 0,0 0 0 0 0,0 0-1 0 0,0 0 1 0 0,0 0-1 0 0,1 1 1 0 0,-1-2-1 0 0,0 1 1 0 0,0 0-1 0 0,0 0 1 0 0,0 0 0 0 0,1 0-1 0 0,0-1-11 0 0,25-9 284 0 0,-19 6-166 0 0,35-17 250 0 0,-7-6-72 0 0,-3-5-64 0 0,-4-5-57 0 0,4-16-155 0 0,-15 14-49 0 0,-10 20-57 0 0,0 0-36 0 0,18-47-373 0 0,-18 43 362 0 0,-1 0 47 0 0,-3 6 139 0 0,0 1-65 0 0,1-12-110 0 0,4-16-175 0 0,-6 24 202 0 0,-1 1 58 0 0,0-1 87 0 0,0 2 92 0 0,-1 1 112 0 0,-1 8-79 0 0,0 0 36 0 0,0 0 37 0 0,1 0 41 0 0,-2 5-183 0 0,-1 5 48 0 0,-3 14 222 0 0,0 0-120 0 0,3-5-124 0 0,0-2-61 0 0,1-3-45 0 0,-3 64-26 0 0,2-1 0 0 0,5 35 0 0 0,-2-92-23 0 0,0 0-49 0 0,-1 0-47 0 0,1 1-50 0 0,1-1-50 0 0,-1 1-50 0 0,0-1-51 0 0,1 0-52 0 0,0 1-53 0 0,0-1-54 0 0,0 0-53 0 0,1 0-55 0 0,-1 0-56 0 0,1 0-56 0 0,1 0-56 0 0,-1-1-59 0 0,-1-5-556 0 0,0-1-40 0 0,0 1-318 0 0,1 3-906 0 0</inkml:trace>
  <inkml:trace contextRef="#ctx0" brushRef="#br4" timeOffset="-152124.617">4217 11416 14168 0 0,'-1'-4'42'0'0,"1"0"99"0"0,0-1 120 0 0,0-1 222 0 0,1-3-19 0 0,-1 2-255 0 0,0 7-131 0 0,0 0 92 0 0,0 0 159 0 0,0 0 13 0 0,0 0 42 0 0,0 0-125 0 0,0 0 36 0 0,0 0 335 0 0,0 0 12 0 0,0 0-266 0 0,0 1-156 0 0,0 9 96 0 0,0 0-42 0 0,1 0-38 0 0,-1 0-35 0 0,1 6 46 0 0,0-1-56 0 0,2 17 77 0 0,0 15 57 0 0,10 81 284 0 0,-5-86-443 0 0,1 0-46 0 0,-4-19-68 0 0,-2-9 7 0 0,1 0-1 0 0,5 13-58 0 0,0-2 98 0 0,-5-12-13 0 0,0-2 68 0 0,-3-10-73 0 0,-1-1-2 0 0,-1-6 11 0 0,-3-1-45 0 0,-9-16-57 0 0,7 14 9 0 0,-12-18-242 0 0,-4-1 53 0 0,-3 2 43 0 0,-3 4 36 0 0,23 18 96 0 0,-1 1 1 0 0,1 0-1 0 0,-1 0 1 0 0,0 1-1 0 0,1-1 1 0 0,-1 1 0 0 0,0 0-1 0 0,-1 1 1 0 0,-4-1 17 0 0,7 1-9 0 0,-1 1 1 0 0,1 0-1 0 0,-1 0 1 0 0,1 0 0 0 0,-1 1-1 0 0,0 0 1 0 0,1 0 0 0 0,-1 0-1 0 0,1 0 1 0 0,0 1-1 0 0,-1-1 1 0 0,1 1 0 0 0,0 0-1 0 0,-1 1 9 0 0,-15 11 89 0 0,15-9-36 0 0,0-1-1 0 0,0 1 1 0 0,0 0 0 0 0,-2 4-53 0 0,4-5 33 0 0,1 0 0 0 0,-1 0 0 0 0,1 1 0 0 0,-1-1 0 0 0,1 1 0 0 0,-1 3-33 0 0,0 16 66 0 0,4 3 88 0 0,6-1-66 0 0,-6-23-80 0 0,1 0 0 0 0,0 0 0 0 0,-1 0 0 0 0,1 0 1 0 0,0 0-1 0 0,0 0 0 0 0,1 0 0 0 0,-1-1 0 0 0,0 1 1 0 0,1-1-1 0 0,0 0 0 0 0,-1 1 0 0 0,1-1 0 0 0,2 0-8 0 0,4 4 69 0 0,0-2 0 0 0,1 1-1 0 0,3 0-68 0 0,-4-2 74 0 0,0 0 0 0 0,0-1 0 0 0,0 0 0 0 0,0-1 0 0 0,1 0 0 0 0,7 0-74 0 0,15-3 161 0 0,-19 0 202 0 0,0-1-100 0 0,0 0-96 0 0,-1 0-93 0 0,0-1-87 0 0,0 0-85 0 0,0-1-80 0 0,0 0-76 0 0,-1 0-71 0 0,1-1-68 0 0,-1 0-64 0 0,0-1-60 0 0,-1 0-56 0 0,1 0-51 0 0,-1-1-47 0 0,0 1-44 0 0,2-3-195 0 0,-1 0-49 0 0,1-1-43 0 0,-1 0-35 0 0,9-11-1074 0 0,-4 2-2944 0 0,11-16 5055 0 0,-16 18-1506 0 0,0 0 52 0 0,-10 16 1347 0 0,0 0 49 0 0,0 1 47 0 0,0-1 46 0 0,-1 0 45 0 0,1 0 41 0 0,0 0 42 0 0,-1 0 38 0 0,1 0 33 0 0,0 0 34 0 0,0-1 365 0 0,1-1 118 0 0,-1 1 107 0 0,0 2 410 0 0,-1 1 91 0 0,0 0 38 0 0,0 0 10 0 0,0 0-581 0 0,0 0-330 0 0,-1 0 21 0 0,1 1-103 0 0,-1 0-90 0 0,1 1-76 0 0,-1-1-74 0 0,1 1-45 0 0,-1 0 19 0 0,-1 4 116 0 0,2-5-131 0 0,0 0 57 0 0,-2 7 623 0 0,1 1-80 0 0,1 0-83 0 0,1 0-92 0 0,0 0-95 0 0,1 0-103 0 0,1-1-108 0 0,1-1-114 0 0,-1-2-83 0 0,0 1 35 0 0,3 4 168 0 0,7 13 512 0 0,-6-14-468 0 0,0-3-131 0 0,0 0-56 0 0,-4-3-358 0 0,1-1 93 0 0,0 0 80 0 0,-1 1 71 0 0,3 0 96 0 0,-1-1 83 0 0,14 6 616 0 0,-15-7-656 0 0,0 0-35 0 0,-1 0-50 0 0,1-1-39 0 0,-1 1-46 0 0,1-1-52 0 0,-1 0-58 0 0,1 1-66 0 0,-1-2-71 0 0,1 1-79 0 0,-1 0-85 0 0,1-1-91 0 0,-1 0-98 0 0,1 0-104 0 0,-1 0-111 0 0,1 0-118 0 0,-1-1-124 0 0,-2 2 496 0 0,1-1-35 0 0,0 0-821 0 0,0 0-40 0 0,0-1-338 0 0,1 0-957 0 0,-3 2 2777 0 0</inkml:trace>
  <inkml:trace contextRef="#ctx0" brushRef="#br4" timeOffset="-151900.253">4557 11390 20631 0 0,'-1'-2'5'0'0,"1"0"84"0"0,-1 1 37 0 0,1-1 32 0 0,-2-4 445 0 0,1 4-379 0 0,0 0-65 0 0,1 0-107 0 0,0-1-40 0 0,2 2-49 0 0,7 5 80 0 0,5 7-48 0 0,-10-7 8 0 0,-3-3 45 0 0,0 0-34 0 0,0 0-38 0 0,0 0-45 0 0,0 0-48 0 0,0 0-53 0 0,0 0-60 0 0,0 0-62 0 0,0 0-69 0 0,0 0-74 0 0,0 0-77 0 0,0 0-84 0 0,0 0-88 0 0,0 0-93 0 0,0 0-98 0 0,0 1-103 0 0,0-1-308 0 0,0 1-37 0 0,0 0-301 0 0,1 0-854 0 0,-2-1 2320 0 0</inkml:trace>
  <inkml:trace contextRef="#ctx0" brushRef="#br4" timeOffset="-151570.347">4694 11528 13128 0 0,'0'0'252'0'0,"0"1"-105"0"0,0 0-67 0 0,0 3-1 0 0,1-1-4 0 0,1 6 153 0 0,-1 1-44 0 0,3 10 77 0 0,-1-7-147 0 0,9 39 240 0 0,-9-39-203 0 0,0 1 59 0 0,1 3 150 0 0,-2-9-128 0 0,0 0 42 0 0,3 17 303 0 0,-1 0-42 0 0,0 0-42 0 0,-1 0-41 0 0,0 0-41 0 0,-1 1-41 0 0,0-1-40 0 0,0 1-39 0 0,0 3-6 0 0,0 0-51 0 0,1 0-52 0 0,0 0-49 0 0,0-8-19 0 0,3 27 114 0 0,-4-36-134 0 0,1-1-1 0 0,4 12-93 0 0,-3-2 102 0 0,-4-19-88 0 0,1 0-1 0 0,-1 0 0 0 0,0 1 0 0 0,1-1 0 0 0,0 0 0 0 0,-1 0 0 0 0,1 0 0 0 0,0 0 0 0 0,0 0 0 0 0,0 0 0 0 0,0 0 0 0 0,1 0 0 0 0,0 0-13 0 0,3 6 67 0 0,-4-7 10 0 0,-1-2-88 0 0,2-1-44 0 0,-1 1 35 0 0,-1 1 1 0 0,1-1-1 0 0,-1 0 0 0 0,1 1 0 0 0,-1-1 1 0 0,1 0-1 0 0,-1 0 0 0 0,0 1 1 0 0,1-1-1 0 0,-1 0 0 0 0,0 0 0 0 0,0 0 1 0 0,0 0 19 0 0,0-10-242 0 0,0 0-85 0 0,0 5 90 0 0,0-1-36 0 0,0 0-37 0 0,0 1-39 0 0,0-1-41 0 0,0 0-44 0 0,0 1-45 0 0,0-1-47 0 0,0 0-50 0 0,0 1-51 0 0,0-1-54 0 0,0 0-56 0 0,0 1-57 0 0,-1-1-60 0 0,1 0-61 0 0,0 1-65 0 0,-1-7-953 0 0,1-6-1056 0 0</inkml:trace>
  <inkml:trace contextRef="#ctx0" brushRef="#br4" timeOffset="-151384.874">4830 11715 11664 0 0,'-2'-13'74'0'0,"1"0"77"0"0,1 9-78 0 0,0 1 0 0 0,1-1 0 0 0,-1 0 0 0 0,1 0-1 0 0,-1 1 1 0 0,1-1 0 0 0,1 0 0 0 0,-1 1 0 0 0,1-2-73 0 0,2-4 202 0 0,-1 1-84 0 0,3-6-53 0 0,10-16-98 0 0,-9 21 115 0 0,-3 4 12 0 0,0 1 44 0 0,1-1 52 0 0,0 1 61 0 0,1 0 140 0 0,0-1 64 0 0,7-4 709 0 0,-7 5-708 0 0,1 1-36 0 0,-3 2-256 0 0,0 0-40 0 0,11-1 803 0 0,-5 4-353 0 0,-3 0-139 0 0,0 2-51 0 0,-2 0-111 0 0,0 0-49 0 0,0 1-55 0 0,0 1-63 0 0,-2 4 159 0 0,-2 0-72 0 0,-2-8-169 0 0,1-1 1 0 0,0 1-1 0 0,0-1 1 0 0,0 1-1 0 0,1-1 1 0 0,-1 1-1 0 0,0-1 1 0 0,1 1-1 0 0,-1-1 1 0 0,0 1-1 0 0,1-1 1 0 0,0 1-1 0 0,0 0-24 0 0,0 0 31 0 0,1 0 0 0 0,-1 0 0 0 0,1 1 0 0 0,-1-1-1 0 0,0 0 1 0 0,0 1 0 0 0,0-1 0 0 0,0 1 0 0 0,-1-1 0 0 0,1 1 0 0 0,-1-1-1 0 0,1 1 1 0 0,-1-1 0 0 0,0 1 0 0 0,0 0 0 0 0,0-1 0 0 0,0 1 0 0 0,0-1-1 0 0,-1 1 1 0 0,0 1-31 0 0,-2 32 441 0 0,0-2-53 0 0,-4-14-169 0 0,2-12-82 0 0,0 0 0 0 0,0-1 0 0 0,-4 5-137 0 0,5-7 63 0 0,0-1-1 0 0,-1 1 1 0 0,1-1 0 0 0,-1 0-1 0 0,-1 0-62 0 0,-17 9 130 0 0,-3-4-80 0 0,24-8-141 0 0,-2 0-89 0 0,0 0 69 0 0,0 0 60 0 0,0 0 51 0 0,-1 0 49 0 0,1 0 38 0 0,-11 2 309 0 0,9-2-256 0 0,-1 0-69 0 0,4-1-87 0 0,0 1-38 0 0,-1-1-42 0 0,1 0-49 0 0,0-1-54 0 0,-1 1-59 0 0,1 0-64 0 0,0-1-70 0 0,0 1-76 0 0,-1-1-81 0 0,1 0-86 0 0,0 0-92 0 0,-1 0-97 0 0,1 0-102 0 0,-1 0-109 0 0,1-1-112 0 0,0 1-128 0 0,1 0-32 0 0,-5-2-2733 0 0,7 3 3866 0 0</inkml:trace>
  <inkml:trace contextRef="#ctx0" brushRef="#br4" timeOffset="-151150.84">5157 11646 15776 0 0,'0'0'362'0'0,"-1"1"47"0"0,-1 2-186 0 0,0 0-37 0 0,-1 4 91 0 0,0 0-106 0 0,0 1-83 0 0,1-1-59 0 0,-7 12-47 0 0,4-11 45 0 0,-13 16 154 0 0,1-1 54 0 0,-1-3 46 0 0,11-11-114 0 0,0 5 191 0 0,0-1-8 0 0,1-6-182 0 0,1 0 3 0 0,4-6-152 0 0,1 0-1 0 0,0-1 1 0 0,0 1 0 0 0,-1 0 0 0 0,1 0-1 0 0,0-1 1 0 0,0 1 0 0 0,0 0 0 0 0,0 0-1 0 0,0-1 1 0 0,0 1 0 0 0,0 0 0 0 0,0 0 0 0 0,0-1-1 0 0,0 1 1 0 0,0 0 0 0 0,0 0 0 0 0,1-1-1 0 0,-1 1 1 0 0,0 0 0 0 0,1-1 0 0 0,-1 1-1 0 0,0 0 1 0 0,1-1 0 0 0,-1 1 0 0 0,1 0-19 0 0,7 6 38 0 0,-1-3 24 0 0,1-2 42 0 0,2 0 62 0 0,5-2 123 0 0,0-3-9 0 0,-5 1-131 0 0,-2-1-66 0 0,-1 1-48 0 0,-1-1 60 0 0,0-2-36 0 0,10-13 11 0 0,-7 9-14 0 0,-7 6-54 0 0,0 0 0 0 0,0-1 0 0 0,0 1-1 0 0,0 0 1 0 0,-1-1 0 0 0,1 1-1 0 0,-1-1 1 0 0,0 0 0 0 0,0-2-2 0 0,4-10 0 0 0,0 2 18 0 0,-2-1-55 0 0,1-28-203 0 0,-4 29 183 0 0,2 1 37 0 0,-2 10 8 0 0,0-1 0 0 0,-1 1 0 0 0,1 0 0 0 0,0 0 0 0 0,-1-1 0 0 0,0 1 0 0 0,0 0 0 0 0,0 0 12 0 0,-3-14-79 0 0,4 4-18 0 0,0 12 82 0 0,0 0 0 0 0,0-1-1 0 0,0 1 1 0 0,0-1 0 0 0,0 1 0 0 0,-1-1-1 0 0,1 1 1 0 0,0 0 0 0 0,-1-1-1 0 0,0 1 1 0 0,1 0 0 0 0,-1 0-1 0 0,0-1 1 0 0,1 1 0 0 0,-2-1 15 0 0,-1-2-82 0 0,-1-1-35 0 0,0 1-14 0 0,1 1-36 0 0,-1 0-43 0 0,0 0-48 0 0,1 0-55 0 0,-1 1-59 0 0,1 0-67 0 0,0 0-72 0 0,2 2-833 0 0,1 0 841 0 0,0 0 47 0 0,-1 0 45 0 0,1 0 40 0 0,0 0 39 0 0,0 0 36 0 0,0 1-204 0 0,-1-1 62 0 0,1 0 98 0 0,-1 0 68 0 0,0 1-308 0 0,1-1 371 0 0,0 0-35 0 0,-1 0-109 0 0,1 0-87 0 0,-4 1-1415 0 0,-3-1-1019 0 0</inkml:trace>
  <inkml:trace contextRef="#ctx0" brushRef="#br4" timeOffset="-150588.839">5226 11656 9704 0 0,'2'1'42'0'0,"4"3"154"0"0,-4-3-141 0 0,-1-1 0 0 0,1 1-1 0 0,-1-1 1 0 0,1 1 0 0 0,-1-1 0 0 0,1 1 0 0 0,-1-1-1 0 0,1 0 1 0 0,-1 0 0 0 0,1 0 0 0 0,0 0-55 0 0,6 0 121 0 0,3-2-75 0 0,-6 1 2 0 0,1-1 86 0 0,-1 0 73 0 0,0 0 59 0 0,3-2 236 0 0,11-8 801 0 0,-12 8-892 0 0,0-1-56 0 0,-4 3-224 0 0,1-1-35 0 0,17-14 662 0 0,-3-5-57 0 0,-13 15-522 0 0,1 0-40 0 0,6-4 49 0 0,-10 9-158 0 0,1-1 0 0 0,0 1 0 0 0,0-1 0 0 0,-1 0 0 0 0,0 0 1 0 0,1 0-1 0 0,-1 0 0 0 0,1-3-30 0 0,2-11 157 0 0,1-7-37 0 0,6 1-66 0 0,-8 17-43 0 0,-1 0-1 0 0,0 0 0 0 0,0 0 1 0 0,-1-1-1 0 0,1 0-10 0 0,4-40 54 0 0,-6 35-54 0 0,1 0 0 0 0,0 1-1 0 0,4-12 1 0 0,-4 16 4 0 0,-1-1-1 0 0,1 0 0 0 0,-1 0 0 0 0,-1 0 0 0 0,1-4-3 0 0,-1 4 12 0 0,0 0 0 0 0,1 0 0 0 0,0 1-1 0 0,0-1 1 0 0,3-5-12 0 0,-1 1 23 0 0,-1 1 51 0 0,-1 0 47 0 0,-1-1 44 0 0,1-1 74 0 0,0 1 47 0 0,2-1 43 0 0,1 1 35 0 0,-2 3 46 0 0,-5 3-70 0 0,2 5-278 0 0,1-2 329 0 0,1 1-101 0 0,-1 3-83 0 0,-2 3-63 0 0,-2 2-40 0 0,1 1-39 0 0,0 2-29 0 0,0 5-36 0 0,-1 5-29 0 0,-1-6 45 0 0,0-2-16 0 0,0 1 0 0 0,1 0 0 0 0,0 0 0 0 0,1 0 0 0 0,-2 10 0 0 0,2-7 0 0 0,0 0 0 0 0,-2 0 0 0 0,-1 3 0 0 0,2-6 0 0 0,0 1 0 0 0,0-1 0 0 0,2 1 0 0 0,-2 13 0 0 0,2 3 0 0 0,-2 0 0 0 0,-6 24 0 0 0,8-40 0 0 0,-1-1 0 0 0,2 1 0 0 0,-1 0 0 0 0,2-1 0 0 0,0 1 0 0 0,0 0 0 0 0,2 5 0 0 0,-2-9 0 0 0,0 0 0 0 0,0 0 0 0 0,-1 0 0 0 0,-1 2 0 0 0,1-3 0 0 0,0 0 0 0 0,1 1 0 0 0,0-1 0 0 0,0 6 0 0 0,5 17 37 0 0,-1-7 63 0 0,-2 11 121 0 0,-1-27-205 0 0,0 0 49 0 0,1-1 41 0 0,1 0 33 0 0,5 3 209 0 0,-6-8-271 0 0,-1 0 1 0 0,1-1 0 0 0,0 0-1 0 0,0 1 1 0 0,0-1 0 0 0,0 0-1 0 0,0 0 1 0 0,0 0 0 0 0,0 0-1 0 0,0 0 1 0 0,0-1 0 0 0,2 1-78 0 0,6 1 243 0 0,1-2-51 0 0,14-4 231 0 0,-1-4-86 0 0,-1-2-74 0 0,-1-3-64 0 0,11-11 12 0 0,-10 4-117 0 0,-2 0-36 0 0,-13 10-50 0 0,0 0 1 0 0,0 0-1 0 0,-1-1 0 0 0,-1 0 0 0 0,0 0 0 0 0,1-2-8 0 0,13-23 15 0 0,-12 23-15 0 0,-1-1 0 0 0,0 1 0 0 0,-1-1 0 0 0,-1-1 0 0 0,3-9 0 0 0,19-56-82 0 0,-25 61 34 0 0,-5 0-43 0 0,3 15 57 0 0,-1 0 0 0 0,1 0 1 0 0,-1 0-1 0 0,1 0 0 0 0,0 0 0 0 0,0-1 34 0 0,1-2-60 0 0,-3 2 44 0 0,-1 0 40 0 0,-4 2 69 0 0,6 2-79 0 0,0 1 0 0 0,0 0 0 0 0,-1 0 1 0 0,1 0-1 0 0,0 0 0 0 0,0 0 1 0 0,0 0-1 0 0,0 1 0 0 0,-1-1 1 0 0,1 0-1 0 0,0 0 0 0 0,0 1-14 0 0,-9 5 22 0 0,-1 4-123 0 0,0 2 40 0 0,-5 10 21 0 0,7-9 39 0 0,2 1 0 0 0,0 0 0 0 0,-1 2 1 0 0,1 2-39 0 0,1 1-47 0 0,0-1-40 0 0,2 0-1 0 0,0 1 1 0 0,1 1 126 0 0,1-7-21 0 0,2-5 21 0 0,0-1 0 0 0,0 0 0 0 0,1 1 0 0 0,0-1 0 0 0,0 0 0 0 0,0 0 0 0 0,2 2 0 0 0,-1 3 0 0 0,6 6 24 0 0,-5-14-8 0 0,-1-1 0 0 0,1 0 0 0 0,0 0 0 0 0,0 0 0 0 0,0 0 0 0 0,3 1-16 0 0,-1 0 23 0 0,1-1 0 0 0,0 1 0 0 0,-1-1 0 0 0,1 0 0 0 0,1-1-1 0 0,-1 1 1 0 0,1-1-23 0 0,-2-1-242 0 0,0 0 101 0 0,0 0 88 0 0,0 0 72 0 0,1 0 58 0 0,-1 0 42 0 0,19 2 613 0 0,-16-3-589 0 0,0 1-107 0 0,-4-1-81 0 0,1 0-61 0 0,0 0-68 0 0,-1 0-76 0 0,1 0-113 0 0,0 0-107 0 0,0 0-118 0 0,-2 0 246 0 0,-1 0-32 0 0,1 0-35 0 0,-1 0-36 0 0,0 0-37 0 0,1 0-39 0 0,-1 0-39 0 0,1 0-40 0 0,-1 0-43 0 0,1 0-44 0 0,3-1-756 0 0,0 1-41 0 0,2 0-337 0 0,4-1-957 0 0,-12 1 2770 0 0</inkml:trace>
  <inkml:trace contextRef="#ctx0" brushRef="#br4" timeOffset="-146988.269">6353 11496 12696 0 0,'1'-1'-15'0'0,"-1"0"70"0"0,1 0 61 0 0,0 0 55 0 0,0 1 97 0 0,0 0 58 0 0,0 0 122 0 0,1 0 301 0 0,0 3 530 0 0,-1-2-891 0 0,-1 0-39 0 0,1 0-96 0 0,0 0-43 0 0,-1 1-49 0 0,1-1-57 0 0,0 0-63 0 0,-1 0-69 0 0,1 1-76 0 0,0-1-84 0 0,4 11 649 0 0,-1 1-89 0 0,-1 1-66 0 0,-1 0-48 0 0,0 28 382 0 0,-2-25-322 0 0,0-4-1 0 0,0-7-196 0 0,-1 0-38 0 0,-1 12 73 0 0,0-9-34 0 0,1 1 98 0 0,0-4 7 0 0,1 1 84 0 0,-2-13-174 0 0,-1 0-62 0 0,2 5-65 0 0,0 0 1 0 0,0 0 0 0 0,1 0 0 0 0,-1 0 0 0 0,1 0 0 0 0,-1 0 0 0 0,1 0-1 0 0,-1 0 1 0 0,1-1 0 0 0,0 1 0 0 0,-1 0 0 0 0,1-1-11 0 0,0-5 2 0 0,0 1 0 0 0,1-1 0 0 0,0 1 0 0 0,0 0 0 0 0,0-1 0 0 0,1 1-2 0 0,2-16-28 0 0,-2 17-46 0 0,5-7-182 0 0,-4 9 232 0 0,-1 0 60 0 0,-2 2 12 0 0,0 1-108 0 0,1 0-16 0 0,1-2 27 0 0,-1 2 94 0 0,-1 0 11 0 0,1 2-106 0 0,3 9 48 0 0,-4 12-5 0 0,0 10-58 0 0,1-15 12 0 0,0 2 40 0 0,1 14 15 0 0,-2-28 70 0 0,-1-3-67 0 0,0 1-149 0 0,1-3 122 0 0,-1 0 36 0 0,1 0 52 0 0,0 2 67 0 0,-1-1 0 0 0,1 1 41 0 0,0 1 45 0 0,0 1 50 0 0,-1-26-77 0 0,0-9-12 0 0,1 28-137 0 0,2-2-43 0 0,-2 3-59 0 0,0 1-32 0 0,0 0-5 0 0,0 3-1 0 0,0 11 45 0 0,-8 42 41 0 0,5-37 15 0 0,2-13 70 0 0,1-5-6 0 0,0-1 20 0 0,0 0 14 0 0,0 0 30 0 0,0 0-9 0 0,0 0-10 0 0,0 0 10 0 0,1-1 108 0 0,1-1-91 0 0,0-2-62 0 0,1-4 44 0 0,-1 4 32 0 0,4-14 31 0 0,1 0-78 0 0,-1-2-52 0 0,11-25 12 0 0,13-24 15 0 0,-28 65-75 0 0,0-1 1 0 0,0 1-1 0 0,0-1 0 0 0,1 1 0 0 0,-1 0 0 0 0,1 0 0 0 0,0 0 1 0 0,1 0-1 0 0,-1 1 0 0 0,1-1 0 0 0,-1 1 0 0 0,1 0 0 0 0,0 0 0 0 0,0 0 1 0 0,1 0-1 0 0,-1 1 0 0 0,0 0 0 0 0,1 0 0 0 0,3-2-7 0 0,-6 4 3 0 0,-1 0 0 0 0,1-1 0 0 0,0 1 0 0 0,-1 0 0 0 0,1 0 0 0 0,0-1 0 0 0,0 1 0 0 0,-1 1-1 0 0,1-1 1 0 0,1 0-3 0 0,-1 1-5 0 0,0-1-1 0 0,-1 1 1 0 0,1-1 0 0 0,-1 1-1 0 0,1 0 1 0 0,-1 0-1 0 0,1-1 1 0 0,-1 1-1 0 0,1 1 6 0 0,10 11-121 0 0,-2 1-64 0 0,-4-4 2 0 0,14 18 151 0 0,-14-17 33 0 0,0-1 1 0 0,0 1 0 0 0,0 3-2 0 0,-4-10 0 0 0,9 32 0 0 0,-6-23 75 0 0,-2-6-14 0 0,-3-6 9 0 0,0-1 15 0 0,0 0-10 0 0,0 0 15 0 0,0 0-9 0 0,0 0-35 0 0,0-6 19 0 0,1-20 84 0 0,3-1-99 0 0,3-5-80 0 0,-5 25-4 0 0,1-1 0 0 0,0 1-1 0 0,0-1 1 0 0,5-6 34 0 0,3-5-61 0 0,16-25-98 0 0,-10 26 118 0 0,3 5 61 0 0,-5 9 60 0 0,0 4-61 0 0,1 7-57 0 0,-13-5 18 0 0,0 0-1 0 0,0 0 0 0 0,0 1 0 0 0,-1-1 0 0 0,1 1 0 0 0,0 1 21 0 0,14 19-128 0 0,-8-6 84 0 0,-2-3 56 0 0,-2-2 59 0 0,-4-11-55 0 0,4 12 82 0 0,-1 0 0 0 0,0 0 0 0 0,2 10-98 0 0,-4-11 73 0 0,1 0 0 0 0,1 0 0 0 0,0 0 0 0 0,3 6-73 0 0,-5-14 21 0 0,1 3-4 0 0,0-3-58 0 0,-1-2-49 0 0,1 1-67 0 0,-2-2 17 0 0,1 0-36 0 0,1-1-41 0 0,-1 1-43 0 0,1-2-49 0 0,0 1-52 0 0,0-1-56 0 0,0 0-59 0 0,0-1 98 0 0,-1 1 49 0 0,-1 0-32 0 0,0 0-106 0 0,0 0 51 0 0,0 1-79 0 0,0-1-20 0 0,0 0-64 0 0,0 1-56 0 0,0-1-50 0 0,0 0-193 0 0,0 1-48 0 0,0-1-233 0 0,1 0-633 0 0,-2 1 1790 0 0</inkml:trace>
  <inkml:trace contextRef="#ctx0" brushRef="#br4" timeOffset="-146661.879">7194 11445 15584 0 0,'0'0'457'0'0,"0"0"-241"0"0,-1 0-52 0 0,1 1-45 0 0,-1-1-40 0 0,0 1-14 0 0,-5 3-119 0 0,5-1 95 0 0,-8 10 263 0 0,0 1 89 0 0,0 3 117 0 0,-10 23 765 0 0,13-26-861 0 0,2-2-135 0 0,0-1-44 0 0,0 0-53 0 0,0 0-63 0 0,1 0 108 0 0,1 1-55 0 0,2 2-21 0 0,3 7 2 0 0,-2-19-138 0 0,0 0 1 0 0,-1 0 0 0 0,1 0-1 0 0,0 0 1 0 0,0 0 0 0 0,0 0-1 0 0,1 0 1 0 0,-1 0 0 0 0,0-1 0 0 0,1 1-1 0 0,-1 0 1 0 0,1-1 0 0 0,0 1-1 0 0,0-1-15 0 0,8 4 107 0 0,2-2 36 0 0,-4-3-34 0 0,0 0 1 0 0,-1 0-1 0 0,1-1 0 0 0,0 0 0 0 0,2 0-109 0 0,24-9 319 0 0,-8-3-108 0 0,-4-3-68 0 0,-3-3-105 0 0,4-10 77 0 0,-21 24-97 0 0,0 1 0 0 0,0-1 1 0 0,0 1-1 0 0,0-1 0 0 0,-1 0 0 0 0,1-1-18 0 0,1-21 28 0 0,-3 22-21 0 0,-1-1 0 0 0,1 1-1 0 0,-1 0 1 0 0,0 0-1 0 0,0 0 1 0 0,-1 0 0 0 0,1 0-1 0 0,-1 0 1 0 0,0 1-1 0 0,-1-1 1 0 0,0-1-7 0 0,-19-25 52 0 0,6 11-46 0 0,13 17-9 0 0,-1-1-30 0 0,0 1 0 0 0,-1-1 0 0 0,1 1 1 0 0,-1 0-1 0 0,1 0 0 0 0,-1 0 0 0 0,-4-1 33 0 0,-6-3-151 0 0,1 1-101 0 0,6 3 63 0 0,-6-1-2 0 0,8 2 74 0 0,0 1-70 0 0,-1 0-99 0 0,4 0 72 0 0,-1 1-47 0 0,1 0-51 0 0,-1-1-58 0 0,1 1-63 0 0,0 0-68 0 0,-1 0-74 0 0,1 0-80 0 0,3 0-59 0 0,-1 0-400 0 0,1 0 403 0 0,0 0 140 0 0,0 0-13 0 0,0 0 245 0 0,0 0-37 0 0,0 0-40 0 0,0 0-36 0 0,0 0-549 0 0,0 0-327 0 0,0 0-805 0 0</inkml:trace>
  <inkml:trace contextRef="#ctx0" brushRef="#br4" timeOffset="-145378.169">7323 11304 11432 0 0,'0'0'217'0'0,"0"0"-90"0"0,2 0-59 0 0,2 0 1 0 0,-2 0-4 0 0,9 0 121 0 0,16 5 251 0 0,-16-1-225 0 0,-2 1 24 0 0,-1 0 63 0 0,0 2 132 0 0,-4-3-169 0 0,0 0 36 0 0,0 0 38 0 0,0 1 44 0 0,0 0 45 0 0,-1 0 49 0 0,8 11 332 0 0,-3 0-112 0 0,0 0-87 0 0,4 24 716 0 0,-9-27-893 0 0,0 1 33 0 0,1 32 756 0 0,-5-27-782 0 0,1-8-248 0 0,-1 0-53 0 0,0 0-63 0 0,-1 1-71 0 0,2-10 9 0 0,-1 1-7 0 0,-3 4 87 0 0,4-6 7 0 0,0-1 6 0 0,-1-2 38 0 0,0 0-47 0 0,-3-3-3 0 0,-2-3-33 0 0,3 0-3 0 0,1 0-33 0 0,1-10-65 0 0,2 0-96 0 0,2 0-70 0 0,12-32-532 0 0,-8 32 455 0 0,7-11-176 0 0,5-1 68 0 0,-15 25 313 0 0,0 0 1 0 0,0 1-1 0 0,1-1 0 0 0,2-1 80 0 0,-5 4-29 0 0,1 0-1 0 0,0 0 1 0 0,-1 0-1 0 0,1 1 1 0 0,0-1-1 0 0,0 1 1 0 0,0 0-1 0 0,3-1 30 0 0,-5 1-13 0 0,1 1 1 0 0,0 0-1 0 0,0 0 1 0 0,-1-1-1 0 0,1 1 0 0 0,0 0 1 0 0,0 1-1 0 0,-1-1 0 0 0,2 0 13 0 0,12 7-59 0 0,-1 5 50 0 0,-3 4 44 0 0,-2 3 41 0 0,-2 1 36 0 0,0 13 199 0 0,-6-21-185 0 0,1 9 303 0 0,0 1 0 0 0,-2 9-429 0 0,0-23 136 0 0,-1 0 0 0 0,0 0-1 0 0,-1 0 1 0 0,0 0 0 0 0,0 0-136 0 0,1-5 73 0 0,-2 3-27 0 0,1 0 14 0 0,0-3 38 0 0,1 0 46 0 0,1 0 77 0 0,-1-3-85 0 0,-1 0-60 0 0,-6-4 3 0 0,7 4-50 0 0,-4-6 138 0 0,2-2-98 0 0,1-1-79 0 0,2-1-55 0 0,2-16-239 0 0,0 17 205 0 0,8-25-595 0 0,7 1 100 0 0,5 4 117 0 0,-10 16 288 0 0,2 2 35 0 0,-12 10 135 0 0,0-1 0 0 0,0 1 1 0 0,0 0-1 0 0,1 0 1 0 0,-1 0-1 0 0,0 0 0 0 0,1 1 1 0 0,-1-1-1 0 0,1 0 0 0 0,1 1 19 0 0,-1 0-14 0 0,0-1-1 0 0,0 2 1 0 0,0-1-1 0 0,0 0 1 0 0,0 0-1 0 0,0 1 1 0 0,0 0 0 0 0,1 0 14 0 0,0 1-9 0 0,0-1 0 0 0,0 1 0 0 0,0 0 0 0 0,0 0 0 0 0,2 3 9 0 0,15 14 28 0 0,-2 2-6 0 0,2-1 76 0 0,2-2 67 0 0,2-4 57 0 0,-19-11-147 0 0,-1-1 0 0 0,1 0-1 0 0,0 0 1 0 0,0 0 0 0 0,0-1 0 0 0,1 0-75 0 0,-2 0 67 0 0,0-1 1 0 0,0 0-1 0 0,0 0 0 0 0,1 0 1 0 0,-1-1-1 0 0,0 1 1 0 0,0-1-1 0 0,0-1 1 0 0,-1 1-1 0 0,1-1 1 0 0,0 1-1 0 0,3-3-67 0 0,0 0 2 0 0,0 0 0 0 0,0-1 0 0 0,-1-1-1 0 0,1 1 1 0 0,4-6-2 0 0,3-4-37 0 0,-2-1-35 0 0,-4 1-21 0 0,-1-1-34 0 0,-2 0-40 0 0,-2-1-44 0 0,-1 0 3 0 0,-2 14 164 0 0,0 0 1 0 0,0 0 0 0 0,0 0 0 0 0,-1-1-1 0 0,0 1 1 0 0,1 0 0 0 0,-1 0-1 0 0,0-1 1 0 0,-1 1 0 0 0,1 0 0 0 0,0 0-1 0 0,-1-1 1 0 0,0 1 43 0 0,-4-9-154 0 0,0 2 41 0 0,4 8 98 0 0,-1 0-1 0 0,1 0 1 0 0,-1 0-1 0 0,1 1 0 0 0,-1-1 1 0 0,0 0-1 0 0,1 1 1 0 0,-1-1 15 0 0,-13-4-31 0 0,12 5 32 0 0,1 1 0 0 0,-1 0 0 0 0,1 0 1 0 0,-1 0-1 0 0,1 0 0 0 0,0 0 0 0 0,-1 1 0 0 0,1-1 0 0 0,-1 1 0 0 0,-1 0-1 0 0,-1 1 8 0 0,1-1 0 0 0,0 1-1 0 0,0 0 1 0 0,0 0 0 0 0,0 1 0 0 0,-2 2-8 0 0,0-1 20 0 0,2 0 1 0 0,-1 1-1 0 0,0-1 1 0 0,1 1-1 0 0,0 0 1 0 0,0 1-1 0 0,-1 2-20 0 0,1-2 23 0 0,1 1-1 0 0,0-1 1 0 0,0 1-1 0 0,0 0 1 0 0,1 0-1 0 0,0 1 1 0 0,0-1-1 0 0,1 0 1 0 0,-1 1-1 0 0,2-1 1 0 0,-1 2-23 0 0,3 9 26 0 0,2-2 54 0 0,4 2 73 0 0,-6-15-102 0 0,0 0-1 0 0,0 0 1 0 0,0 0 0 0 0,1-1-1 0 0,0 1 1 0 0,1 1-51 0 0,-1-2 60 0 0,1 1 1 0 0,-1-1-1 0 0,1 1 1 0 0,0-1-1 0 0,0 0 1 0 0,0 0-1 0 0,1-1 1 0 0,-1 1-1 0 0,3 0-60 0 0,9 1 149 0 0,2-2-35 0 0,12-4 49 0 0,-3-4-70 0 0,-2-4-64 0 0,-2-4-60 0 0,-2-2-55 0 0,-1-2-51 0 0,0-2-44 0 0,-1 0-41 0 0,7-8-136 0 0,1 2-53 0 0,-19 21 384 0 0,-1 2 27 0 0,-1 7 0 0 0,-5-2 2 0 0,0 0-1 0 0,0 0 0 0 0,0 1 0 0 0,0-1 1 0 0,0 0-1 0 0,-1 1 0 0 0,1-1 1 0 0,0 0-1 0 0,0 2-1 0 0,3 17 68 0 0,-2 19 148 0 0,-2-36-200 0 0,0 23 124 0 0,-1 10 43 0 0,2-13 16 0 0,3-11-126 0 0,2-6 68 0 0,-5-6-120 0 0,0 0 0 0 0,0 0-1 0 0,0 0 1 0 0,0 0-1 0 0,-1 0 1 0 0,1 0 0 0 0,0 0-1 0 0,0 0 1 0 0,0 0-1 0 0,0-1 1 0 0,0 1 0 0 0,0 0-1 0 0,-1 0 1 0 0,1-1 0 0 0,0 1-1 0 0,0-1 1 0 0,-1 1-1 0 0,1-1 1 0 0,0 1-21 0 0,12-11 283 0 0,-5 3-133 0 0,-3 1-69 0 0,-1 1-51 0 0,6-11-57 0 0,22-32-178 0 0,-17 30 155 0 0,-10 14 20 0 0,1 0-36 0 0,13-7-244 0 0,-13 10 194 0 0,-1 3 27 0 0,-2 0 42 0 0,2 4 22 0 0,-4-4 6 0 0,9 8-61 0 0,0 1 50 0 0,9 11 78 0 0,-8-8 84 0 0,0 0 1 0 0,9 6-133 0 0,-4-7 36 0 0,2-3-72 0 0,-12-7 97 0 0,0 1-1 0 0,1-1 1 0 0,-1-1 0 0 0,1 1-1 0 0,5-1-60 0 0,-6 0 46 0 0,-1-1-1 0 0,1 0 0 0 0,0-1 1 0 0,-1 1-1 0 0,1-1 1 0 0,0 0-1 0 0,-1-1 0 0 0,0 1 1 0 0,1-1-1 0 0,-1 0 1 0 0,1-1-46 0 0,12-6 416 0 0,-1-3-117 0 0,-3-1-108 0 0,-2-1-100 0 0,-2-2-90 0 0,-1-1-81 0 0,-1-1-71 0 0,-2-1-62 0 0,1-12-235 0 0,-2-2-97 0 0,0-64-1302 0 0,-4 72 1365 0 0,0 7 304 0 0,0-31-417 0 0,-1 28 372 0 0,-2 4 97 0 0,-2 0 79 0 0,-1 1 106 0 0,2 8 17 0 0,0 1 35 0 0,-1 2 163 0 0,0 2-35 0 0,-4 1 146 0 0,0 6-109 0 0,0 3-88 0 0,2 0-88 0 0,0 1-32 0 0,-5 13 38 0 0,2 6 84 0 0,2 0-52 0 0,-2 20 15 0 0,7-23-66 0 0,0-1-1 0 0,2 1 1 0 0,2 17-87 0 0,2-6 138 0 0,1-1 64 0 0,5-2 22 0 0,4 0 52 0 0,3-2 60 0 0,3-3 68 0 0,-17-23-650 0 0,0-1 115 0 0,0 1 100 0 0,1-1 85 0 0,0 0 64 0 0,0 0 50 0 0,15 8 842 0 0,-12-8-782 0 0,-4-2-155 0 0,0 0-33 0 0,1 0-45 0 0,0 0-66 0 0,0-1-74 0 0,1 1-84 0 0,-1-1-120 0 0,0 0-118 0 0,-2 0 185 0 0,1 0-33 0 0,-1 0-36 0 0,0 0-36 0 0,0 0-39 0 0,0 0-38 0 0,1-1-42 0 0,-1 1-42 0 0,0-1-44 0 0,0 1-45 0 0,0-1-47 0 0,0 1-47 0 0,0-1-708 0 0,0 0-42 0 0,0 0-337 0 0,1-1-953 0 0</inkml:trace>
  <inkml:trace contextRef="#ctx0" brushRef="#br4" timeOffset="-145132.989">8680 11242 19895 0 0,'0'0'455'0'0,"0"0"61"0"0,0 0 28 0 0,0 0-227 0 0,0 0-151 0 0,0 0-44 0 0,1 0-61 0 0,7-2-58 0 0,-2 0-267 0 0,1 1 84 0 0,0-1 75 0 0,-1 1 67 0 0,0 0 50 0 0,-1 1 35 0 0,7-2 131 0 0,-1 1 71 0 0,15 0 397 0 0,-18 1-488 0 0,0 0-46 0 0,0 0-57 0 0,0 0-78 0 0,0 0-92 0 0,0 1-108 0 0,0-1-79 0 0,-1 1-109 0 0,0-1-120 0 0,-3 0 217 0 0,-1 1-34 0 0,1-1-36 0 0,0 0-37 0 0,-1 1-37 0 0,1-1-41 0 0,-1 0-40 0 0,1 1-43 0 0,0-1-43 0 0,-1 0-45 0 0,3 1-677 0 0,-1-1-39 0 0,2 1-315 0 0,3 0-894 0 0,-10-1 2544 0 0</inkml:trace>
  <inkml:trace contextRef="#ctx0" brushRef="#br4" timeOffset="-90803.858">10837 10900 8408 0 0,'4'-14'186'0'0,"0"0"-87"0"0,1-4-62 0 0,4-8-63 0 0,-1 0 23 0 0,-3 9 78 0 0,0 2 67 0 0,-1 1 96 0 0,-1 2 50 0 0,1 0 95 0 0,-1 0 107 0 0,0 0 122 0 0,3-10 282 0 0,2 0 88 0 0,-1 4-91 0 0,-1 1 109 0 0,-1 1 132 0 0,-3 14-854 0 0,-1-1 41 0 0,0 2 263 0 0,-1 1 2 0 0,0 0 0 0 0,0 0-38 0 0,0 0-338 0 0,0 0-35 0 0,0 1 131 0 0,7 17 15 0 0,-3 1-109 0 0,-1 1-82 0 0,-2 0-59 0 0,-1 38 29 0 0,-2-33 1 0 0,1-12-6 0 0,1-1 36 0 0,-8 63 200 0 0,-11 34 220 0 0,3-14-117 0 0,8-32-214 0 0,-1 8-32 0 0,-4-1-116 0 0,11-56-108 0 0,0-3 68 0 0,-2 16 103 0 0,2-11-129 0 0,1-9-49 0 0,1 0-37 0 0,0 0-47 0 0,0 1-53 0 0,0-12-135 0 0,1-1 71 0 0,0 1 65 0 0,3-5-185 0 0,-1 2 52 0 0,-2 4 111 0 0,0 0-43 0 0,4-18-891 0 0,-3 15 707 0 0,-1-1-68 0 0,0 1 13 0 0,0 1-80 0 0,0-1-93 0 0,0 1-110 0 0,0 1 176 0 0,0 0-61 0 0,0 0-67 0 0,0 0-71 0 0,1-9-1387 0 0,2-6-1212 0 0</inkml:trace>
  <inkml:trace contextRef="#ctx0" brushRef="#br4" timeOffset="-90525.743">10935 10639 12840 0 0,'0'-2'189'0'0,"-1"-1"-37"0"0,-1-4 66 0 0,-1-7 55 0 0,2 8-132 0 0,0 1 81 0 0,1 0 105 0 0,0 2 315 0 0,1 0-91 0 0,0 1-82 0 0,1 0-75 0 0,1-1-66 0 0,-1 2-60 0 0,1-1-52 0 0,0 0-43 0 0,1 1-11 0 0,0-1-39 0 0,6-1 179 0 0,-6 2-137 0 0,11-1 208 0 0,0 0-46 0 0,1 2-42 0 0,0 1-37 0 0,15 4 150 0 0,0 5-106 0 0,-25-8-229 0 0,1 2-1 0 0,0-1 1 0 0,-1 1 0 0 0,1 1-63 0 0,-3-2 32 0 0,1 1 0 0 0,0-1 0 0 0,-1 2 0 0 0,0-1 0 0 0,0 0-1 0 0,0 1 1 0 0,-1 0 0 0 0,1-1 0 0 0,-1 1 0 0 0,0 1 0 0 0,-1-1 0 0 0,1 0-1 0 0,-1 1 1 0 0,0 0-32 0 0,1 3 45 0 0,-1 2-1 0 0,1-1 1 0 0,-1 2-45 0 0,-1-4 20 0 0,-1 1-1 0 0,0-1 1 0 0,0 0 0 0 0,0 1 0 0 0,-1-1 0 0 0,0 0 0 0 0,-1 0 0 0 0,1 1 0 0 0,-2-1 0 0 0,1 0 0 0 0,-1-1-1 0 0,-1 1 1 0 0,-1 2-20 0 0,1-3 30 0 0,0 0-1 0 0,-1 0 0 0 0,1-1 1 0 0,-2 1-1 0 0,-3 3-29 0 0,-6 3 50 0 0,0 0-1 0 0,-1-1 1 0 0,0-1 0 0 0,-4 2-50 0 0,-18 10 34 0 0,30-19-38 0 0,0 1-105 0 0,0 0 66 0 0,-20 8 79 0 0,16-8-77 0 0,5-3-39 0 0,0 1-57 0 0,0-1-31 0 0,1 0-57 0 0,0 0-64 0 0,0 0-72 0 0,0 0-79 0 0,0-1-89 0 0,-1 1-94 0 0,1-1-102 0 0,-4 1-756 0 0</inkml:trace>
  <inkml:trace contextRef="#ctx0" brushRef="#br4" timeOffset="-89138.68">10984 11429 9648 0 0,'0'0'216'0'0,"0"0"236"0"0,0 0-58 0 0,0 1-53 0 0,0-1-50 0 0,0 0-47 0 0,1 0-43 0 0,-1 0-40 0 0,0 0-36 0 0,0 0-23 0 0,0 0-36 0 0,1 0-23 0 0,-1 0-82 0 0,2 0-160 0 0,-1 0 163 0 0,0 0 36 0 0,0 0 65 0 0,1-1 92 0 0,5-1 35 0 0,1-1-39 0 0,8-4 53 0 0,3-4-81 0 0,6-6-33 0 0,-5 3-106 0 0,-13 9 5 0 0,-1 0 0 0 0,1 0-1 0 0,-1 0 1 0 0,0-1 0 0 0,0 1-1 0 0,-1-2 1 0 0,0 1 0 0 0,2-3 9 0 0,3-4-2 0 0,-9 12 2 0 0,0 1 1 0 0,0-1-1 0 0,0 0 1 0 0,0 0-1 0 0,0 0 1 0 0,-1 0-1 0 0,1 0 1 0 0,0 0-1 0 0,0 0 1 0 0,-1-1-1 0 0,1 1 1 0 0,-1 0-1 0 0,1 0 1 0 0,-1 0-1 0 0,0-1 1 0 0,1 1-1 0 0,-1 0 1 0 0,0-1-1 0 0,0 1 1 0 0,0 0-1 0 0,0 0 1 0 0,0-1-1 0 0,0 1 1 0 0,0 0-1 0 0,0-1 0 0 0,-1-2 56 0 0,-2 3 28 0 0,-13 1 29 0 0,14 0-66 0 0,-1 0 23 0 0,0 0-1 0 0,-1 1 1 0 0,1-1-1 0 0,0 1 1 0 0,0 0 0 0 0,0 0-1 0 0,-2 0-69 0 0,0 2 148 0 0,0-1 1 0 0,0 1-1 0 0,0 0 0 0 0,1 0 1 0 0,-1 0-1 0 0,-2 3-148 0 0,-24 26 926 0 0,14-12-377 0 0,14-16-465 0 0,-4 5 235 0 0,0 0 1 0 0,1 1-1 0 0,0 0 0 0 0,-4 10-319 0 0,2 7 586 0 0,7-26-574 0 0,1 1 1 0 0,0-1-1 0 0,0 1 0 0 0,1 0 1 0 0,-1-1-1 0 0,0 1 1 0 0,0 0-1 0 0,1-1 0 0 0,-1 1 1 0 0,1-1-1 0 0,0 1 1 0 0,-1-1-1 0 0,1 1 0 0 0,0-1 1 0 0,0 0-1 0 0,0 1 1 0 0,0-1-1 0 0,0 0 1 0 0,0 0-1 0 0,0 1 0 0 0,0-1 1 0 0,0 0-1 0 0,1 0 1 0 0,-1 0-1 0 0,0 0 0 0 0,1-1 1 0 0,-1 1-1 0 0,1 0 1 0 0,-1-1-1 0 0,1 1 0 0 0,-1-1 1 0 0,1 1-1 0 0,-1-1 1 0 0,2 1-13 0 0,1 0 35 0 0,0 0 0 0 0,1-1 0 0 0,-1 1 0 0 0,1-1 0 0 0,3 0-35 0 0,-4 0 23 0 0,0 0 1 0 0,0 0 0 0 0,-1-1-1 0 0,1 0 1 0 0,0 0-1 0 0,0 0-23 0 0,27-13 186 0 0,-2-3-57 0 0,-18 9-73 0 0,0 0 1 0 0,6-8-57 0 0,17-21 44 0 0,-22 22-37 0 0,-2-1-1 0 0,0 0 0 0 0,0-1 0 0 0,1-7-6 0 0,-2 4 40 0 0,-1-1-1 0 0,-1-1-39 0 0,5-15 0 0 0,-3 11 0 0 0,-1-2 0 0 0,-2 1 0 0 0,1-5 0 0 0,-9 12 18 0 0,1 14 90 0 0,1 3-1 0 0,0 0 46 0 0,-1 3-45 0 0,0 0-39 0 0,-9 3 58 0 0,0 3-28 0 0,1 2-37 0 0,-4 11-26 0 0,4 0-67 0 0,0 8-60 0 0,5-15 49 0 0,-12 32 40 0 0,-3 7 29 0 0,2 2 58 0 0,9-17 19 0 0,2 1 47 0 0,5-20-124 0 0,1 1 100 0 0,2-1 77 0 0,3-1 56 0 0,-4-14-224 0 0,-1-1 0 0 0,1 1 0 0 0,0-1 0 0 0,0 1 0 0 0,0-1 0 0 0,0 1 1 0 0,0-1-1 0 0,0 1 0 0 0,0-1 0 0 0,0 0 0 0 0,1 0 0 0 0,-1 0 0 0 0,1 0 0 0 0,-1 0 0 0 0,0 0 0 0 0,1 0 0 0 0,0 0 1 0 0,-1 0-1 0 0,1-1 0 0 0,-1 1 0 0 0,1 0 0 0 0,0-1 0 0 0,0 0-36 0 0,1 1 45 0 0,-1-1-1 0 0,1 0 1 0 0,0 0-1 0 0,0 0 1 0 0,-1 0 0 0 0,1-1-1 0 0,1 1-44 0 0,47-14 156 0 0,-35 8-185 0 0,1 0-103 0 0,-4 1-83 0 0,1-1-118 0 0,-7 3 115 0 0,0 0-38 0 0,0 0-39 0 0,0 0-44 0 0,22-10-656 0 0</inkml:trace>
  <inkml:trace contextRef="#ctx0" brushRef="#br4" timeOffset="-87159.593">11701 10740 12960 0 0,'0'0'324'0'0,"-1"-1"-112"0"0,0-1-89 0 0,-3-3 77 0 0,2 3-74 0 0,-1-1 64 0 0,0 0-73 0 0,-10-10 109 0 0,11 10-127 0 0,0 0 55 0 0,0 0 102 0 0,1-1 111 0 0,0 2-135 0 0,1 0 37 0 0,0 0 39 0 0,0 0 42 0 0,0 1 187 0 0,1-1-62 0 0,0 1-59 0 0,0 0-55 0 0,0 0-48 0 0,1 0-46 0 0,0 1-42 0 0,0-1-35 0 0,1 0 47 0 0,0 0-64 0 0,1 1-25 0 0,-1-1 15 0 0,5 1 94 0 0,1 0-49 0 0,7-1 107 0 0,18-1 222 0 0,-2 3-114 0 0,0 1-114 0 0,-10 0-165 0 0,1-1-56 0 0,-1 0-59 0 0,-1-2-59 0 0,-10 0-80 0 0,0 1 89 0 0,-1-1 58 0 0,15 1 120 0 0,-9 1-130 0 0,-7-1-77 0 0,0 1-69 0 0,-1 0-47 0 0,0-1-69 0 0,-1 1-80 0 0,1 0-90 0 0,-1 0-100 0 0,0 0-108 0 0,0 1-120 0 0,-3-2 319 0 0,-1 1-33 0 0,-1-1-28 0 0,-1 1-63 0 0,0-1-55 0 0,0 1-50 0 0,1-1-182 0 0,-1 1-49 0 0,1 0-222 0 0,1 0-599 0 0,-3-1 1688 0 0</inkml:trace>
  <inkml:trace contextRef="#ctx0" brushRef="#br4" timeOffset="-86855.47">11743 10850 16991 0 0,'0'0'388'0'0,"0"0"52"0"0,0 0 28 0 0,0 0-198 0 0,0 0-130 0 0,1 0-36 0 0,-1 0-53 0 0,8 0-48 0 0,0-2-24 0 0,0 1 56 0 0,0-1 51 0 0,0 1 45 0 0,6-1 174 0 0,-1 0 82 0 0,32-2 1091 0 0,-26 2-921 0 0,-9 2-329 0 0,-1 0-52 0 0,1 0-62 0 0,0-1-72 0 0,21 2 98 0 0,42 5 326 0 0,-51-3-370 0 0,0 1-60 0 0,-15-3-63 0 0,-1 0-58 0 0,1 1-60 0 0,-1-1-63 0 0,0 0-44 0 0,1 1-59 0 0,-1-1-61 0 0,0 0-64 0 0,0 0-65 0 0,0 0-68 0 0,0 0-69 0 0,0 0-74 0 0,-4-1 218 0 0,-1 0-63 0 0,1 0-57 0 0,-1 1-50 0 0,1-1-187 0 0,0 0-49 0 0,0 1-228 0 0,1-1-615 0 0</inkml:trace>
  <inkml:trace contextRef="#ctx0" brushRef="#br4" timeOffset="-86168.575">12759 10415 11832 0 0,'0'0'266'0'0,"0"0"44"0"0,0 0-158 0 0,0 0-33 0 0,-1 0 36 0 0,1-1-85 0 0,-4 0-21 0 0,2 0 16 0 0,-13-4-45 0 0,1 1 95 0 0,-2 0 85 0 0,1 1 75 0 0,-4 0 139 0 0,0 2 75 0 0,-4 0 171 0 0,-11 3 416 0 0,1 5 9 0 0,12 0-408 0 0,4 0-168 0 0,0 2-68 0 0,4 0-139 0 0,1 1-72 0 0,1 1-80 0 0,0 1-92 0 0,-3 8 167 0 0,1 0-72 0 0,2 1-58 0 0,2 1-40 0 0,7-18-38 0 0,1 0 0 0 0,1 1-1 0 0,-1-1 1 0 0,0 1-1 0 0,1-1 1 0 0,0 1 0 0 0,0-1-1 0 0,0 0 1 0 0,1 1 0 0 0,-1-1-1 0 0,1 2-16 0 0,1 9 47 0 0,-1-13-39 0 0,-1 1 1 0 0,1 0 0 0 0,0 0 0 0 0,0 0 0 0 0,0-1-1 0 0,0 1 1 0 0,0 0 0 0 0,1-1 0 0 0,-1 1-1 0 0,1-1 1 0 0,0 0 0 0 0,-1 1 0 0 0,1-1-1 0 0,0 0 1 0 0,1 0 0 0 0,-1 0 0 0 0,0 0-9 0 0,4 2 33 0 0,-1 0 0 0 0,1 0 0 0 0,0-1-1 0 0,0 0 1 0 0,1 0 0 0 0,3 1-33 0 0,-6-3 18 0 0,-1 0-1 0 0,1 0 0 0 0,0-1 0 0 0,-1 0 1 0 0,1 0-1 0 0,0 0 0 0 0,0 0 0 0 0,-1 0 0 0 0,1-1 1 0 0,0 0-1 0 0,-1 0 0 0 0,1 0 0 0 0,-1 0 1 0 0,1 0-1 0 0,-1-1 0 0 0,1 1 0 0 0,0-2-17 0 0,3 0 29 0 0,0-1 0 0 0,-1-1 0 0 0,1 1 0 0 0,-1-1 0 0 0,0 0 0 0 0,0-1 0 0 0,3-4-29 0 0,-1 1 2 0 0,24-29 43 0 0,-23 24-61 0 0,-1-1-40 0 0,-5 10 37 0 0,20-46-139 0 0,-11 17 112 0 0,-3 15 57 0 0,-9 18 42 0 0,0 1 14 0 0,0 3 13 0 0,0 11-23 0 0,-1 12 103 0 0,-1-1 0 0 0,-1 1 0 0 0,-1 0-160 0 0,-3 9 119 0 0,0-1-35 0 0,-3 12-42 0 0,2 0-99 0 0,2-3-11 0 0,1-1 38 0 0,0 1 41 0 0,0-1 43 0 0,2 1 46 0 0,0 0 48 0 0,2-1 50 0 0,0 2 53 0 0,2-14-84 0 0,0 1-45 0 0,2 7-20 0 0,4 17-1 0 0,-7-52-185 0 0,1-1 66 0 0,0 0 59 0 0,0 1 83 0 0,1 0-12 0 0,-1-1-101 0 0,-1 0-70 0 0,1 1-81 0 0,0 0-53 0 0,-1 0-82 0 0,0 1-93 0 0,0 1-103 0 0,0-5 283 0 0,0 0 23 0 0,0 0-15 0 0,0-1-53 0 0,0 1-12 0 0,0 0-54 0 0,1 0-60 0 0,-1-1-70 0 0,0 1-23 0 0,0 0-57 0 0,0-1-51 0 0,0 1-45 0 0,1-1-318 0 0,-1 0-63 0 0,1 0-259 0 0,-1-1-692 0 0</inkml:trace>
  <inkml:trace contextRef="#ctx0" brushRef="#br4" timeOffset="-85449.077">12984 10604 13328 0 0,'0'0'298'0'0,"0"0"46"0"0,0-1-225 0 0,-4-3 452 0 0,3 3-476 0 0,0-1-58 0 0,0 1-15 0 0,0-1 42 0 0,1 1 38 0 0,-1-1 33 0 0,-1-1 197 0 0,0 0 78 0 0,1 0 42 0 0,-2-4 660 0 0,3 2-499 0 0,0 2-349 0 0,1 1-46 0 0,0 0-55 0 0,0-1-65 0 0,5-6 466 0 0,1 0-122 0 0,-1 0-107 0 0,1 1-90 0 0,0 0-85 0 0,0 0-53 0 0,6-4-11 0 0,-7 7-58 0 0,0 0 1 0 0,1 0 0 0 0,7-3-39 0 0,-3 2 94 0 0,1 1 65 0 0,18-3 44 0 0,-26 7-183 0 0,1 0 0 0 0,-1 1 0 0 0,0 0 0 0 0,1 0 0 0 0,2 0-20 0 0,14 6 27 0 0,-19-5-28 0 0,1 0 1 0 0,-1 1-1 0 0,0-1 0 0 0,0 1 0 0 0,1 0 0 0 0,-1 0 0 0 0,0-1 1 0 0,-1 1-1 0 0,1 1 0 0 0,0-1 0 0 0,-1 0 0 0 0,1 1 1 0 0,4 11-38 0 0,-3 1 48 0 0,-3-9 23 0 0,0 0 0 0 0,-1 0 0 0 0,1-1 0 0 0,-2 6-33 0 0,-6 17 180 0 0,-6 8 135 0 0,2-7-291 0 0,5-11-23 0 0,-1 0-1 0 0,-1 0 0 0 0,-5 6 0 0 0,6-10 54 0 0,-1 0-66 0 0,-13 21-129 0 0,12-20 114 0 0,-4-1 80 0 0,7-8 20 0 0,0 0 39 0 0,6-6-48 0 0,1 0 0 0 0,4-16-37 0 0,2 0 0 0 0,4-10-27 0 0,1 2 8 0 0,1 0 0 0 0,10-13-8 0 0,16-17-6 0 0,19-21 6 0 0,-17 26 0 0 0,3 1 0 0 0,5-2 0 0 0,-43 45 2 0 0,0 1 0 0 0,-1-1-1 0 0,0 1 1 0 0,0-1 0 0 0,0 0 0 0 0,-1 0 0 0 0,1 0 0 0 0,-1-1-2 0 0,-5 11 75 0 0,0 0-37 0 0,-3 11 1 0 0,-36 66 34 0 0,21-45-37 0 0,-8 19 79 0 0,28-55-112 0 0,-18 38 250 0 0,9-12 3 0 0,5-16-104 0 0,2 0 34 0 0,-1 1 42 0 0,2 0 46 0 0,0-10-243 0 0,1 0 0 0 0,0-1 0 0 0,0 1 0 0 0,0 0 0 0 0,0 0 0 0 0,0 0 0 0 0,0 0 0 0 0,1-1 0 0 0,-1 1 0 0 0,1 0 0 0 0,-1 0 0 0 0,1 0 0 0 0,-1-1 0 0 0,1 1 0 0 0,0 0 0 0 0,0-1 0 0 0,0 1 0 0 0,0-1 0 0 0,0 1-1 0 0,1 0-30 0 0,0 0 44 0 0,0-1-1 0 0,0 1 0 0 0,0-1 0 0 0,1 0 1 0 0,-1 1-1 0 0,0-1 0 0 0,1 0 0 0 0,-1 0 1 0 0,1 0-1 0 0,-1-1 0 0 0,1 1 0 0 0,0-1 1 0 0,0 1-44 0 0,5 0 119 0 0,0-1 1 0 0,0 1 0 0 0,1-1-1 0 0,1-1-119 0 0,30-4 369 0 0,-38 5-470 0 0,0-1 34 0 0,3 0 12 0 0,-1 0 73 0 0,6-1 97 0 0,-7 1-113 0 0,0 0-40 0 0,1 0-77 0 0,0 0-97 0 0,-2 1 51 0 0,0-1-39 0 0,0 1-40 0 0,0-1-46 0 0,0 1-47 0 0,0-1-52 0 0,0 1-56 0 0,0-1-58 0 0,0 1 70 0 0,-1-1-38 0 0,1 1-41 0 0,-1-1-41 0 0,1 1-45 0 0,-1-1-44 0 0,1 1-47 0 0,-1 0-49 0 0,3-1-794 0 0,0 0-43 0 0,0 0-356 0 0,3-1-1008 0 0</inkml:trace>
  <inkml:trace contextRef="#ctx0" brushRef="#br4" timeOffset="-84450.371">13867 10434 12152 0 0,'0'0'273'0'0,"0"0"-59"0"0,0 0-78 0 0,-1 0-31 0 0,0 0-52 0 0,1 0 9 0 0,-1 0 72 0 0,0-1 106 0 0,-3-1-117 0 0,3 2 3 0 0,1 0 24 0 0,0 0 2 0 0,0 0-51 0 0,0 0-2 0 0,0 0 40 0 0,0 0 123 0 0,0 0 227 0 0,0 0 21 0 0,1 1-6 0 0,6 6 57 0 0,0-1-52 0 0,0-1-49 0 0,2-1-46 0 0,-1-1-43 0 0,1 0-39 0 0,1 0-38 0 0,0-2-34 0 0,6 1 93 0 0,0-1-67 0 0,9-1 44 0 0,-1-1-83 0 0,10 0 55 0 0,-24 1-523 0 0,0 0 87 0 0,0 0 76 0 0,-1 0 66 0 0,5-1 93 0 0,0 1 79 0 0,31-1 599 0 0,-25 1-537 0 0,-12 0-187 0 0,0-1-36 0 0,0 1-42 0 0,0 0-50 0 0,0 0-54 0 0,1 0-62 0 0,-1-1-66 0 0,0 1-74 0 0,0 0-78 0 0,0 0-86 0 0,0 0-91 0 0,0 0-98 0 0,1 0-103 0 0,-1 0-110 0 0,0 0-115 0 0,0 0-122 0 0,-5 0-86 0 0,0 0-33 0 0,5 0-2618 0 0</inkml:trace>
  <inkml:trace contextRef="#ctx0" brushRef="#br4" timeOffset="-84204.795">13873 10626 13416 0 0,'0'0'298'0'0,"0"0"46"0"0,0 0 24 0 0,0 0-151 0 0,0 0-103 0 0,1 0-26 0 0,0 1-45 0 0,9 6-43 0 0,-2-2 435 0 0,0-1-34 0 0,7 2 310 0 0,2-2 11 0 0,-5-3-248 0 0,0 0-37 0 0,13 2 382 0 0,-7-1-420 0 0,-1-1-49 0 0,1-1-42 0 0,0-1-39 0 0,19-2 169 0 0,-1-1-106 0 0,-3 0-98 0 0,14 0 62 0 0,-34 3-342 0 0,1 1 108 0 0,25-3 370 0 0,-25 2-335 0 0,-1 0-100 0 0,-6 0-49 0 0,0 1-41 0 0,0-1-48 0 0,0 1-52 0 0,2-1-155 0 0,0 1-117 0 0,-5 0 185 0 0,1 0-34 0 0,-1 0-35 0 0,1 0-38 0 0,-3 0-93 0 0,-1 0-71 0 0,1 0-63 0 0,0 0-54 0 0,0 0-196 0 0,0 0-55 0 0,1 0-236 0 0,1 0-635 0 0</inkml:trace>
  <inkml:trace contextRef="#ctx0" brushRef="#br4" timeOffset="-75228.794">15236 9921 8264 0 0,'6'-2'143'0'0,"13"-14"407"0"0,-14 11-433 0 0,-1 1-71 0 0,-2 1-13 0 0,1-1 101 0 0,0 0 73 0 0,9-7 641 0 0,-9 9-698 0 0,0 0-33 0 0,0 0 56 0 0,-1-1 45 0 0,0 0 89 0 0,2-2 201 0 0,-1 1-26 0 0,-1 1-189 0 0,1 0-81 0 0,-1 1-38 0 0,13-12 1206 0 0,-9 7-837 0 0,-3 3-269 0 0,0 0-58 0 0,-2 4-195 0 0,-1 0 1 0 0,0-1-1 0 0,1 1 1 0 0,-1-1-1 0 0,0 1 1 0 0,0 0-1 0 0,1-1 1 0 0,-1 1-1 0 0,0-1 1 0 0,0 1-1 0 0,0-1 0 0 0,0 1 1 0 0,0-1-1 0 0,0 1 1 0 0,0-1-1 0 0,0 1 1 0 0,0-1-1 0 0,0 1 1 0 0,0-1-1 0 0,0 1 1 0 0,0-1-1 0 0,0 1 1 0 0,0-1-1 0 0,0 1 1 0 0,0-1-1 0 0,-1 1 0 0 0,1-1-21 0 0,-12-12 466 0 0,4 7-284 0 0,0 2-38 0 0,1 1-42 0 0,1 1-45 0 0,-17 2 153 0 0,10 1-23 0 0,0 0 1 0 0,0 2 0 0 0,-4 0-188 0 0,1 2 143 0 0,0-1-35 0 0,-16 7 235 0 0,25-9-272 0 0,1 1 1 0 0,0 0-1 0 0,-1 0 0 0 0,2 0 1 0 0,-1 1-1 0 0,0-1 0 0 0,1 1 1 0 0,-1 1-1 0 0,1-1 0 0 0,-3 5-71 0 0,-10 8 172 0 0,15-14-141 0 0,-1 0 1 0 0,1 0-1 0 0,0 0 1 0 0,0 0-1 0 0,1 1 1 0 0,-1-1-1 0 0,1 1 1 0 0,0 0 0 0 0,0 0-1 0 0,0 0-31 0 0,-12 22 179 0 0,11-21-144 0 0,0-1 0 0 0,1 0 0 0 0,0 1-1 0 0,0 0 1 0 0,0 0 0 0 0,0 0 0 0 0,1 0-1 0 0,-1 3-34 0 0,-3 11 117 0 0,4-17-111 0 0,1 0 0 0 0,-1-1 0 0 0,1 1 1 0 0,-1-1-1 0 0,1 1 0 0 0,-1 0 0 0 0,1-1 0 0 0,0 1 1 0 0,0 0-1 0 0,0-1 0 0 0,0 1 0 0 0,0 0 1 0 0,0 0-1 0 0,0-1 0 0 0,0 1 0 0 0,1 0 1 0 0,-1-1-1 0 0,1 1 0 0 0,-1-1 0 0 0,1 1 0 0 0,0 0 1 0 0,0-1-7 0 0,6 10 70 0 0,-7-10-61 0 0,1 1 0 0 0,0-1 0 0 0,-1 0 0 0 0,1 0 0 0 0,0 0 0 0 0,0 0-1 0 0,0 0 1 0 0,0 0 0 0 0,0 0 0 0 0,0 0 0 0 0,0 0 0 0 0,0 0 0 0 0,0 0-1 0 0,0 0 1 0 0,1-1 0 0 0,-1 1 0 0 0,1 0-9 0 0,3 1 33 0 0,0-1 0 0 0,0 1 1 0 0,0-1-1 0 0,0 0 0 0 0,0-1 0 0 0,1 1 0 0 0,-1-1 0 0 0,0 0 1 0 0,0 0-1 0 0,3-1-33 0 0,1 0 60 0 0,-1-1 0 0 0,1 0 1 0 0,0-1-1 0 0,-1 0 0 0 0,7-4-60 0 0,-9 4 6 0 0,0 0 1 0 0,-1 0-1 0 0,0 0 0 0 0,1-1 0 0 0,-1 0 0 0 0,-1 0 0 0 0,1-1 0 0 0,1-1-6 0 0,-2 1 13 0 0,1 0-1 0 0,-1-1 1 0 0,-1 1-1 0 0,1-1 0 0 0,-1 1 1 0 0,0-1-1 0 0,-1 0 0 0 0,2-3-12 0 0,28-68 136 0 0,-21 58-136 0 0,-9 17 0 0 0,-1 1 0 0 0,0-1 0 0 0,1-1 0 0 0,-1 1 0 0 0,0 0 0 0 0,0 0 0 0 0,1-2 0 0 0,0-2 0 0 0,-10 23-92 0 0,1 7 45 0 0,0-4 42 0 0,6-13 5 0 0,-1-1 0 0 0,1 1 0 0 0,0-1 0 0 0,0 1 0 0 0,1 0 0 0 0,-4 26 0 0 0,1-15 4 0 0,0 0-1 0 0,1 0 1 0 0,0 15-4 0 0,2-28 9 0 0,0 0-1 0 0,-1 0 1 0 0,0 0 0 0 0,0 0-1 0 0,0 0 1 0 0,-1 1-9 0 0,-5 26 1 0 0,-2 42 42 0 0,-1 9 53 0 0,9-77-83 0 0,0 0 1 0 0,0 0-1 0 0,0 0 0 0 0,-2 2-13 0 0,2-4 0 0 0,0 0 0 0 0,0 0 0 0 0,0 0 0 0 0,0 0 0 0 0,1 0 0 0 0,0 0 0 0 0,0 0 0 0 0,0 0 0 0 0,0 1 0 0 0,0-1 0 0 0,0 23 11 0 0,0-25-4 0 0,-1 1-1 0 0,1 0 1 0 0,0 0 0 0 0,0 0-1 0 0,0 0 1 0 0,0-1-1 0 0,1 1 1 0 0,-1 0-1 0 0,1 0 1 0 0,0-1-1 0 0,0 1 1 0 0,0 1-7 0 0,0-3 10 0 0,3 8 116 0 0,-1 4 136 0 0,-2-10-197 0 0,1 0-57 0 0,2-1-52 0 0,2 0-76 0 0,2-2 17 0 0,-4 0 87 0 0,-1-1 58 0 0,-1 1 66 0 0,4-5 27 0 0,0-2-69 0 0,-2-1-47 0 0,6-17-50 0 0,-9 17 46 0 0,3-19-16 0 0,2-22 18 0 0,-6 16 31 0 0,1 12-16 0 0,0 3 5 0 0,-3 6-42 0 0,-2-5-15 0 0,0 0 42 0 0,-2 1 37 0 0,5 14-44 0 0,0 0 0 0 0,-1 0 0 0 0,1 0 0 0 0,-1 0 0 0 0,0 0 0 0 0,0 0 0 0 0,0 0 0 0 0,0 0 0 0 0,0 1 0 0 0,0-1 0 0 0,0 1 0 0 0,0-1 0 0 0,-3 0-15 0 0,5 0 1 0 0,12 10-15 0 0,-9-6-13 0 0,10 4-12 0 0,-2-3 38 0 0,-1 0-68 0 0,14 0 107 0 0,-17-2-83 0 0,0-2-75 0 0,-3 1 11 0 0,0 0-37 0 0,0 0-41 0 0,0-1-47 0 0,0 1-50 0 0,0-1-55 0 0,0 0-61 0 0,0 1-65 0 0,-3-1-19 0 0,1 1-75 0 0,-1 0-66 0 0,0 0-58 0 0,1-1-202 0 0,-1 1-58 0 0,1 0-244 0 0,1-1-654 0 0</inkml:trace>
  <inkml:trace contextRef="#ctx0" brushRef="#br4" timeOffset="-71361.515">15690 9726 2768 0 0,'0'0'77'0'0,"0"-1"5"0"0,1-4 92 0 0,3-1 162 0 0,-1 3-56 0 0,-2 1-84 0 0,-1 0 51 0 0,0 1-137 0 0,0-1 59 0 0,1 1 51 0 0,-1 0 46 0 0,1-1 104 0 0,-1 1 45 0 0,1-1 125 0 0,1-1 316 0 0,-1-1-17 0 0,0 2-313 0 0,0 1-123 0 0,-1-1-43 0 0,1 1-102 0 0,-1 0-45 0 0,0 0-49 0 0,0 0-57 0 0,0 0 154 0 0,0 1-18 0 0,0 0 22 0 0,0 0 28 0 0,0 0-69 0 0,0 0-62 0 0,0 0-55 0 0,0-1-32 0 0,1 0-100 0 0,-1 1-65 0 0,1-2-190 0 0,-1 1 221 0 0,0 1 34 0 0,0-1 45 0 0,0 0 60 0 0,1 1 71 0 0,-1-1 84 0 0,0 1 56 0 0,0 0 85 0 0,0-1 95 0 0,0 1 103 0 0,0 0 112 0 0,0 0 121 0 0,0 0-356 0 0,0 0 34 0 0,0 0 35 0 0,0 0 35 0 0,1 1-548 0 0,-4 6 7 0 0,2-6 39 0 0,1-1 11 0 0,0 0 0 0 0,0 0 48 0 0,0 1-72 0 0,-2 1-76 0 0,2-1 108 0 0,-1 0 21 0 0,1 0 51 0 0,-1-1 62 0 0,1 1 70 0 0,-1 0-286 0 0,-1 1 55 0 0,0-1 46 0 0,-5 6 328 0 0,4-5-282 0 0,1-1-95 0 0,0 0-41 0 0,1-1 90 0 0,0 1 25 0 0,-1 0-83 0 0,-7 0-112 0 0,6-1 117 0 0,3 0 27 0 0,0 0 41 0 0,1-1 48 0 0,0 1 58 0 0,2-1 64 0 0,1 1 72 0 0,2-1-348 0 0,2 1 14 0 0,-6 0 50 0 0,-2 0 2 0 0,0 0-2 0 0,0 0 0 0 0,0 0 0 0 0,-1 1-29 0 0,0 4-1 0 0,-4 11-39 0 0,4 2 2 0 0,1-9 16 0 0,0 0 41 0 0,-4 8 79 0 0,1-7-80 0 0,2-2-47 0 0,-1 7-7 0 0,-5 7-64 0 0,1-7 35 0 0,3-5 38 0 0,1-4-8 0 0,0 1-1 0 0,0-1 0 0 0,0 0 0 0 0,-2 1 1 0 0,-5 16 12 0 0,5-6 33 0 0,-4 10-34 0 0,6-24-11 0 0,1 1 0 0 0,0 0 0 0 0,0-1 0 0 0,0 1 0 0 0,0 0 0 0 0,0-1-1 0 0,1 1 1 0 0,-1 1 0 0 0,1-3 0 0 0,0 0 0 0 0,0 0 0 0 0,0-1 0 0 0,-1 1 0 0 0,1 0 0 0 0,-1 0 0 0 0,1-1 0 0 0,-1 1 0 0 0,0 0 0 0 0,0 0 0 0 0,1-1 0 0 0,-2 2 0 0 0,-2 3 0 0 0,4-5 0 0 0,0-1 0 0 0,0 1 0 0 0,0 0 0 0 0,0-1 0 0 0,0 1 0 0 0,0 0 0 0 0,0-1 0 0 0,0 1 0 0 0,0 0 0 0 0,0-1 0 0 0,0 1 0 0 0,0-1 0 0 0,0 1 0 0 0,0 0 0 0 0,0-1 0 0 0,1 1 0 0 0,-1-1 0 0 0,0 1 0 0 0,1 0 0 0 0,-1-1 0 0 0,0 1 0 0 0,1-1 0 0 0,-1 1 0 0 0,0-1 0 0 0,0 1 0 0 0,1-1 0 0 0,-1 1 0 0 0,0-1 0 0 0,0 1 0 0 0,0-1 0 0 0,0 1 0 0 0,0-1 0 0 0,0 1 0 0 0,0-1 0 0 0,0 1 0 0 0,0 0 0 0 0,0-1 0 0 0,0 1 0 0 0,0-1 0 0 0,0 1 0 0 0,0-1 0 0 0,0 1 0 0 0,-1-1 0 0 0,1 1 0 0 0,-3 3 1 0 0,3-4-1 0 0,0 0 1 0 0,-1 0-1 0 0,1 1 0 0 0,0-1 0 0 0,0 0 1 0 0,-1 0-1 0 0,1 1 0 0 0,0-1 1 0 0,0 0-1 0 0,0 0 0 0 0,0 1 0 0 0,-1-1 1 0 0,1 0-1 0 0,0 1 0 0 0,0-1 0 0 0,0 0 1 0 0,0 1-1 0 0,0-1 0 0 0,0 0 1 0 0,0 1-1 0 0,0-1 0 0 0,0 0 0 0 0,0 1 1 0 0,0-1-1 0 0,0 1 0 0 0,0-1 1 0 0,0 0-1 0 0,0 1 0 0 0,0-1 0 0 0,0 0 1 0 0,0 0-1 0 0,1 1 0 0 0,-1-1 0 0 0,0 0 1 0 0,0 1-1 0 0,0-1 0 0 0,1 1 53 0 0,-2 0 1 0 0,1-1-54 0 0,0 0 0 0 0,-1 0 0 0 0,1 0 0 0 0,0 1 0 0 0,0-1 0 0 0,0 0 0 0 0,0 0 0 0 0,-1 0 1 0 0,1 0-1 0 0,0 1 0 0 0,0-1 0 0 0,0 0 0 0 0,0 0 0 0 0,0 0 0 0 0,0 1 0 0 0,0-1 0 0 0,0 0 0 0 0,-1 0 1 0 0,1 1-1 0 0,0-1 0 0 0,0 0 0 0 0,0 0 0 0 0,0 0 0 0 0,0 1 0 0 0,0-1 0 0 0,0 0 0 0 0,0 0 0 0 0,0 1 1 0 0,0-1-1 0 0,1 0 0 0 0,-1 0 0 0 0,0 1 0 0 0,0-1 0 0 0,0 0 0 0 0,0 0 0 0 0,0 0 0 0 0,0 1 0 0 0,0-1 1 0 0,1 0-1 0 0,-1 0 0 0 0,0 0 0 0 0,0 0 0 0 0,0 1 0 0 0,0-1 0 0 0,1 0 0 0 0,-1 0 0 0 0,0 0 0 0 0,0 0 0 0 0,0 0 1 0 0,1 0-1 0 0,-1 1 0 0 0,0-1 0 0 0,7 2 20 0 0,-4-2 49 0 0,7 0 42 0 0,1 0-41 0 0,38-5 89 0 0,-4 1 302 0 0,-15 4-250 0 0,-13 0-149 0 0,0-1-57 0 0,-1 0-64 0 0,1 0-77 0 0,5-1 136 0 0,0 1 0 0 0,3 1 0 0 0,-13 0 0 0 0,-5 0 1 0 0,8 0-10 0 0,-10 0-39 0 0,0 0-42 0 0,-1 0-25 0 0,0 0-44 0 0,0 0-51 0 0,0 0-57 0 0,-3 0 38 0 0,-1 0-22 0 0,0 0-130 0 0,0 0 27 0 0,0 0-38 0 0,0 0-1021 0 0,0 0-54 0 0</inkml:trace>
  <inkml:trace contextRef="#ctx0" brushRef="#br4" timeOffset="-71055.435">15666 9854 13616 0 0,'0'0'-6'0'0,"-2"0"-14"0"0,0-1 82 0 0,1 0 91 0 0,-1 0 165 0 0,2 0 1 0 0,1 0-165 0 0,-1 0-90 0 0,2 0-82 0 0,-2 0 46 0 0,1 1 42 0 0,-1 0 27 0 0,1-1 99 0 0,39-12 1527 0 0,-22 9-1008 0 0,3 0 1 0 0,-11 2-404 0 0,1 1-39 0 0,1-1-1 0 0,1 0-78 0 0,-1-1-89 0 0,1 1-101 0 0,84-15 292 0 0,-66 13-246 0 0,-1-1-68 0 0,0 0-97 0 0,-15 1 12 0 0,0 1-35 0 0,-15 2-29 0 0,1 1 95 0 0,1 0 61 0 0,2-1 54 0 0,-1 1-99 0 0,-2-1-50 0 0,1 1-78 0 0,-1 0-119 0 0,-1 0 103 0 0,1 0-36 0 0,-1 0-38 0 0,1 0-42 0 0,-1 0-45 0 0,0 0-46 0 0,0 0-12 0 0,0 0-60 0 0,0 0-52 0 0,0 0-46 0 0,0 0-167 0 0,0 0-46 0 0,0 0-202 0 0,0 0-545 0 0</inkml:trace>
  <inkml:trace contextRef="#ctx0" brushRef="#br4" timeOffset="-70750.26">15654 9640 14336 0 0,'0'0'324'0'0,"0"-1"-106"0"0,-1 0-99 0 0,1 0-42 0 0,0-3 55 0 0,1 3-40 0 0,-1-1 85 0 0,1 2-44 0 0,-1 0 37 0 0,11-5-70 0 0,1-1-20 0 0,-3 1-10 0 0,0 2 14 0 0,4 1 261 0 0,1 0 0 0 0,-1 0 0 0 0,2 1-345 0 0,22 1 598 0 0,-13 1-298 0 0,-1 1-75 0 0,1 0-93 0 0,-1 1-108 0 0,-7-1-83 0 0,-12-2 21 0 0,0 1 32 0 0,10 1 77 0 0,-9-1-68 0 0,2 0-82 0 0,-1 0-92 0 0,-4-1 41 0 0,1 1-37 0 0,0 0-39 0 0,0-1-43 0 0,0 1-46 0 0,0-1-52 0 0,-1 1 41 0 0,0-1-34 0 0,0 0-37 0 0,1 1-38 0 0,-1-1-40 0 0,0 1-41 0 0,0-1-44 0 0,0 1-44 0 0,8 0-1633 0 0,5 1-1262 0 0</inkml:trace>
  <inkml:trace contextRef="#ctx0" brushRef="#br4" timeOffset="-70489.544">16027 9988 13760 0 0,'0'0'314'0'0,"-1"1"46"0"0,-2 3-134 0 0,-1-1-43 0 0,1 1-37 0 0,0 1-34 0 0,-2 2 14 0 0,0 1-60 0 0,-10 19-11 0 0,9-15 24 0 0,3-6 3 0 0,1 0 38 0 0,-1 0 46 0 0,1 0 55 0 0,0 1-17 0 0,0 1 49 0 0,-2 15 711 0 0,3-14-594 0 0,2-5-175 0 0,1-1-75 0 0,1 1-57 0 0,5 4 18 0 0,-6-7-18 0 0,1 0-45 0 0,-1 0 1 0 0,0 0-1 0 0,0-1 1 0 0,1 1 0 0 0,-1-1-1 0 0,1 0 1 0 0,-1 1-1 0 0,0-1 1 0 0,1 0-1 0 0,-1 0 1 0 0,1-1-1 0 0,-1 1 1 0 0,0 0 0 0 0,1-1-1 0 0,-1 0 1 0 0,2 0-19 0 0,21-9 172 0 0,-9 1-96 0 0,-4 3-52 0 0,4-4-45 0 0,-1-3 49 0 0,-12 9-5 0 0,1 0 0 0 0,-1 0 0 0 0,0 0 0 0 0,0-1 0 0 0,-1 1 0 0 0,1-1 0 0 0,-1 0 0 0 0,0 1 0 0 0,0-1 0 0 0,0-2-23 0 0,-1 4 13 0 0,-1 0 0 0 0,1 0 1 0 0,-1-1-1 0 0,0 1 0 0 0,0 0 1 0 0,0 0-1 0 0,0 0 0 0 0,0 0 1 0 0,-1-1-14 0 0,1 1 2 0 0,-1 1 1 0 0,0 0 0 0 0,0-1 0 0 0,1 1 0 0 0,-1 0 0 0 0,-1 0 0 0 0,0-2-3 0 0,-11-10-42 0 0,-6 3-68 0 0,6 6 229 0 0,0 3-36 0 0,-13 1-2 0 0,6 4-75 0 0,-11 4-39 0 0,8-2 15 0 0,20-4-111 0 0,0 0 48 0 0,-7 3-49 0 0,6-1 38 0 0,1-1-89 0 0,1-1 43 0 0,0 1-40 0 0,0-1-59 0 0,0 0-58 0 0,0 0-64 0 0,0 0-72 0 0,1 0-1023 0 0,1-1-66 0 0</inkml:trace>
  <inkml:trace contextRef="#ctx0" brushRef="#br4" timeOffset="-69997.975">16426 9868 12840 0 0,'0'0'284'0'0,"-2"0"-97"0"0,0 1-69 0 0,-3 1 76 0 0,2 0-7 0 0,2 0-87 0 0,-7 6 234 0 0,5-6-277 0 0,3-2 30 0 0,0 1 102 0 0,-1 2 471 0 0,1-2-610 0 0,0-1 0 0 0,0 1 0 0 0,0 0 0 0 0,0-1 0 0 0,0 1 0 0 0,0-1 0 0 0,0 1 0 0 0,0-1 0 0 0,0 1 0 0 0,0-1 0 0 0,0 1 0 0 0,0-1 0 0 0,0 1 0 0 0,1-1 0 0 0,-1 1 0 0 0,0-1 1 0 0,0 1-51 0 0,8 5 518 0 0,1-3-89 0 0,0-1-77 0 0,1-2-65 0 0,7-3 68 0 0,8-4 34 0 0,-10 3-144 0 0,6-2 55 0 0,0-1-86 0 0,1-2-68 0 0,-1-1-52 0 0,-13 6-70 0 0,0 0 0 0 0,0-1 0 0 0,0 0 1 0 0,-1-1-1 0 0,0 0 0 0 0,0 0 0 0 0,0 0 0 0 0,4-7-24 0 0,1-7 41 0 0,-7-1 63 0 0,-5 20-96 0 0,0-1 1 0 0,0 1 0 0 0,0 0 0 0 0,0-1 0 0 0,0 1 0 0 0,0 0 0 0 0,-1 0 0 0 0,1-1 0 0 0,0 1 0 0 0,-1 0-1 0 0,1 0 1 0 0,-1 0 0 0 0,0 0 0 0 0,1-1 0 0 0,-1 1 0 0 0,0 0 0 0 0,0 0 0 0 0,0 0 0 0 0,1 0 0 0 0,-1 1-1 0 0,0-1 1 0 0,0 0 0 0 0,0 0 0 0 0,0 1 0 0 0,-1-1 0 0 0,1 0 0 0 0,0 1 0 0 0,0-1 0 0 0,0 1 0 0 0,0-1-1 0 0,-1 1 1 0 0,1 0-9 0 0,-4-2 0 0 0,0 1 0 0 0,1 1 0 0 0,-1-1 0 0 0,0 1 0 0 0,0-1-1 0 0,0 1 1 0 0,0 1 0 0 0,1-1 0 0 0,-1 1 0 0 0,0 0 0 0 0,-2 0 0 0 0,-9 4 26 0 0,0 0 1 0 0,-11 7-27 0 0,0-1 86 0 0,19-8 22 0 0,0 1 1 0 0,0 0 0 0 0,-4 4-109 0 0,-7 3 171 0 0,11-7-62 0 0,0 1 0 0 0,1 0 0 0 0,0 1-1 0 0,-2 1-108 0 0,1 1 125 0 0,0 0-1 0 0,0 0 0 0 0,-3 6-124 0 0,5-6 101 0 0,1 1 0 0 0,-1-1 0 0 0,-3 10-101 0 0,6-11 44 0 0,0 0 1 0 0,1 0-1 0 0,0-1 1 0 0,0 2-1 0 0,0 3-44 0 0,2-8 20 0 0,-1 0-1 0 0,1 0 1 0 0,0 1 0 0 0,0-1-1 0 0,1 0 1 0 0,-1 1-1 0 0,1-1 1 0 0,0 1-20 0 0,-1-1 23 0 0,1-1-1 0 0,0 0 1 0 0,0 1-1 0 0,0-1 1 0 0,0 0-1 0 0,1 0 1 0 0,-1 0 0 0 0,1 0-1 0 0,-1 0 1 0 0,1 0-1 0 0,0 0 1 0 0,-1 0 0 0 0,1-1-1 0 0,1 2-22 0 0,2 0 50 0 0,0-1-1 0 0,0 1 0 0 0,0-1 1 0 0,0 0-1 0 0,1 0 0 0 0,-1-1 1 0 0,0 1-1 0 0,1-1 1 0 0,-1 0-1 0 0,1-1 0 0 0,4 1-49 0 0,21 0 57 0 0,-7-2 84 0 0,-1-1 0 0 0,7-1-141 0 0,-7-2 48 0 0,1 0-53 0 0,2-1-87 0 0,-14 2 3 0 0,1 0-32 0 0,-1 0-37 0 0,0-1-40 0 0,0 0-42 0 0,0 0-48 0 0,-9 4 80 0 0,1-1 35 0 0,11-7-499 0 0,-10 6 341 0 0,-2 1 102 0 0,0 0-45 0 0,-1 0-53 0 0,1 0-63 0 0,-1 1 53 0 0,0-1-43 0 0,0 1-116 0 0,0 0-64 0 0,0-1-56 0 0,0 1-50 0 0,1-1-187 0 0,0 1-49 0 0,0-1-228 0 0,1-1-617 0 0</inkml:trace>
  <inkml:trace contextRef="#ctx0" brushRef="#br4" timeOffset="-69622.994">17048 9454 11256 0 0,'0'0'256'0'0,"0"0"34"0"0,0 0 21 0 0,0 0-35 0 0,0 0-111 0 0,0 0-44 0 0,0 0 126 0 0,0 0 227 0 0,0 0 26 0 0,0 0 32 0 0,0 0 117 0 0,0 0-320 0 0,0 0-72 0 0,-1 0-63 0 0,1 0-52 0 0,0 0-35 0 0,-1 0-41 0 0,-2 2 82 0 0,1-1 13 0 0,-3 1 237 0 0,1 1-52 0 0,-1 1-44 0 0,1 0-40 0 0,-2 2 53 0 0,0 1-47 0 0,-11 16 497 0 0,10-14-383 0 0,1 1-56 0 0,0 0-61 0 0,0 1-50 0 0,1 0-40 0 0,-3 4 26 0 0,-5 8 47 0 0,7-13-141 0 0,5-7-80 0 0,0 1 0 0 0,0-1 0 0 0,0 0-1 0 0,1 1 1 0 0,-1-1 0 0 0,1 1 0 0 0,0-1 0 0 0,0 1-1 0 0,0-1 1 0 0,0 1 0 0 0,0-1 0 0 0,1 1 0 0 0,0 2-27 0 0,3-2 16 0 0,3 0-105 0 0,12 1-414 0 0,-18-5 517 0 0,1 0-46 0 0,-1 0-47 0 0,0 0-49 0 0,1-1-50 0 0,-1 1-50 0 0,1 0-54 0 0,0 0-53 0 0,-1-1-55 0 0,1 1-56 0 0,-1-1-59 0 0,1 1-58 0 0,-1-1-60 0 0,1 1-62 0 0,-1 0-62 0 0,1-1-65 0 0,0 0-412 0 0,1 0-33 0 0,4-2-2632 0 0</inkml:trace>
  <inkml:trace contextRef="#ctx0" brushRef="#br4" timeOffset="-69351.207">17120 9226 16208 0 0,'0'0'365'0'0,"0"0"-79"0"0,0 0-57 0 0,-1 0-51 0 0,1 0-43 0 0,-1-1-7 0 0,0 1-52 0 0,-3-2 44 0 0,2 2-10 0 0,-3-3 87 0 0,1 2 47 0 0,-3-1 343 0 0,7 2-531 0 0,-1 0 0 0 0,1 0-1 0 0,0 0 1 0 0,-1 0 0 0 0,1 1-1 0 0,-1-1 1 0 0,1 0 0 0 0,0 0 0 0 0,-1 0-1 0 0,1 0 1 0 0,-1 0 0 0 0,1 0-1 0 0,0 1 1 0 0,-1-1 0 0 0,1 0-1 0 0,0 0 1 0 0,-1 1 0 0 0,1-1 0 0 0,0 0-1 0 0,0 0 1 0 0,-1 1 0 0 0,1-1-1 0 0,0 1-55 0 0,-1 1 282 0 0,0 0-38 0 0,0 1-46 0 0,1 0-58 0 0,-1 1-68 0 0,1 0-78 0 0,0 0-89 0 0,0 0-100 0 0,0-1-35 0 0,0 0 7 0 0,1 4-222 0 0,0-2 95 0 0,-1-2 4 0 0,1-1 132 0 0,-1-1-34 0 0,0 1-89 0 0,1 0-57 0 0,-1 0-64 0 0,0 0-70 0 0,0-1 86 0 0,1 0-57 0 0,-1 0-52 0 0,0 0-44 0 0,0 0-170 0 0,1 1-43 0 0,-1-1-205 0 0,1 2-555 0 0,-1-3 1550 0 0</inkml:trace>
  <inkml:trace contextRef="#ctx0" brushRef="#br4" timeOffset="-68948.483">17261 9374 13704 0 0,'0'-1'316'0'0,"-1"0"-68"0"0,0 1-60 0 0,-1 1-54 0 0,0 0-45 0 0,0 0-40 0 0,-2 2-38 0 0,-6 5-155 0 0,7-6 146 0 0,2-1 75 0 0,-19 23 74 0 0,13-13-52 0 0,3-4 7 0 0,-1-1 46 0 0,0 1 59 0 0,0 0 70 0 0,-1 0-28 0 0,0 1 53 0 0,-11 22 850 0 0,11-17-700 0 0,0 1-88 0 0,4-7-237 0 0,-1-1-45 0 0,1 17 203 0 0,2-22-193 0 0,0-1 0 0 0,1 2-16 0 0,0-1-59 0 0,0 0-1 0 0,0 0 0 0 0,0 1 0 0 0,0-1 0 0 0,0 0 0 0 0,0 0 0 0 0,1 0 0 0 0,-1 0 0 0 0,0 0 0 0 0,1-1 0 0 0,-1 1-20 0 0,0 0 25 0 0,0-1-1 0 0,0 0 1 0 0,1 1-1 0 0,-1-1 1 0 0,0 0-1 0 0,0 0 0 0 0,0 0 1 0 0,0 0-1 0 0,0 0 1 0 0,0 0-1 0 0,0 0 1 0 0,0 0-1 0 0,0 0 0 0 0,0-1 1 0 0,1 1-1 0 0,-1 0 1 0 0,0-1-1 0 0,0 1 1 0 0,0-1-25 0 0,9-5 214 0 0,-1-2-60 0 0,-4 3-101 0 0,-1 0-54 0 0,0 1-65 0 0,4-6 63 0 0,0 0-1 0 0,0-1 1 0 0,3-7 3 0 0,1 0-111 0 0,-6 9 0 0 0,0 0-49 0 0,-2 9 49 0 0,-1 6 54 0 0,1 13 41 0 0,-2-8 28 0 0,5 14 128 0 0,-7-21-120 0 0,1-1 1 0 0,0 1 0 0 0,0-1-1 0 0,0 1 1 0 0,0-1 0 0 0,0 1 0 0 0,1-1-1 0 0,0 0 1 0 0,-1 0 0 0 0,1 0-1 0 0,0 0 1 0 0,1 0 0 0 0,-1 0 0 0 0,0 0-1 0 0,1-1 1 0 0,1 2-21 0 0,0-1 36 0 0,1 0 1 0 0,-1-1-1 0 0,1 0 1 0 0,0 0-1 0 0,0 0 1 0 0,0 0-1 0 0,0-1 0 0 0,0 0 1 0 0,0 0-1 0 0,0 0 1 0 0,0-1-1 0 0,0 0 1 0 0,0 0-1 0 0,1 0 0 0 0,-1 0 1 0 0,0-1-1 0 0,0 0 1 0 0,0 0-1 0 0,1 0-36 0 0,-1-1 53 0 0,0 1-1 0 0,1-1 1 0 0,-1 0 0 0 0,0-1 0 0 0,0 1-1 0 0,-1-1 1 0 0,1 0 0 0 0,3-2-53 0 0,9-13 250 0 0,-15 15-203 0 0,0 0 0 0 0,0 0 0 0 0,-1 0 0 0 0,1 0 0 0 0,-1 0 1 0 0,1-2-48 0 0,1-6 176 0 0,-1 1-45 0 0,0 0-38 0 0,0 0-34 0 0,0-10-18 0 0,-2 6-78 0 0,0 0 1 0 0,-2-12 36 0 0,-1 2 35 0 0,-3-19-42 0 0,3 24-23 0 0,1 2-49 0 0,0 1-74 0 0,0 0-97 0 0,1 8 81 0 0,-1 0-32 0 0,1-5-180 0 0,1 10 265 0 0,0 0-9 0 0,0 0-32 0 0,0-1-43 0 0,0 1-51 0 0,0 1-1 0 0,0-1-46 0 0,1 1-51 0 0,-1 0-54 0 0,1 0-60 0 0,0 0-64 0 0,0 0-70 0 0,0 0-73 0 0,-1 1 233 0 0,0 1-54 0 0,1-1-47 0 0,-1 0-42 0 0,1 0-162 0 0,0 0-41 0 0,0 0-197 0 0,0 0-534 0 0</inkml:trace>
  <inkml:trace contextRef="#ctx0" brushRef="#br4" timeOffset="-68643.98">17705 9120 14368 0 0,'0'0'330'0'0,"0"0"45"0"0,0 0-191 0 0,0 0-39 0 0,-1 0 42 0 0,1 1-102 0 0,-3 3-27 0 0,1-2 20 0 0,-3 5 13 0 0,-7 15-5 0 0,8-12 1 0 0,1-5 6 0 0,1 1 44 0 0,-19 39 1340 0 0,13-25-868 0 0,0 2 13 0 0,1 1-87 0 0,2-4-177 0 0,1 0-98 0 0,1 1-116 0 0,1-10-121 0 0,2 0-36 0 0,-2 8 124 0 0,0 14 24 0 0,1-24-97 0 0,1 1 1 0 0,1 0 0 0 0,0 0 0 0 0,0 3-39 0 0,0-9 15 0 0,0 1 1 0 0,0-1 0 0 0,0 1 0 0 0,0-1 0 0 0,0 0 0 0 0,1 1 0 0 0,0-1-1 0 0,0 0 1 0 0,0 0 0 0 0,0 0 0 0 0,0 0-16 0 0,1 0 19 0 0,-1-1 0 0 0,0 0-1 0 0,1 0 1 0 0,-1 0 0 0 0,1 0 0 0 0,-1-1 0 0 0,1 1 0 0 0,0-1-1 0 0,0 1-18 0 0,1-1-15 0 0,7 1 83 0 0,-6-1-107 0 0,0-1-94 0 0,-3 0 20 0 0,1-1-39 0 0,0 1-65 0 0,-1 0-60 0 0,1-1-65 0 0,-1 0-71 0 0,0 1-79 0 0,0-1-84 0 0,0 0-91 0 0,-1 0-98 0 0,0 0 316 0 0,-1 1-56 0 0,1-1-50 0 0,-1 1-42 0 0,1-1-168 0 0,-1 1-42 0 0,0-1-203 0 0,1 0-552 0 0,-1 1 1546 0 0</inkml:trace>
  <inkml:trace contextRef="#ctx0" brushRef="#br4" timeOffset="-68448.724">17652 9275 14712 0 0,'0'0'332'0'0,"0"0"-155"0"0,-1 0-43 0 0,1-1 34 0 0,-1 1-97 0 0,0-3-15 0 0,1 3-3 0 0,0-1 45 0 0,0 0 101 0 0,0 0 115 0 0,3-4-34 0 0,2 0 47 0 0,3 1 116 0 0,6 0 286 0 0,11 2 514 0 0,-8 2-510 0 0,-8 0-347 0 0,10 1 94 0 0,0-1-88 0 0,1 2-81 0 0,-1-1-71 0 0,5 2-33 0 0,0-1-76 0 0,12 4-40 0 0,-3 1-83 0 0,-25-6-85 0 0,-1 1 66 0 0,17 5 150 0 0,-14-4-136 0 0,-5-2-45 0 0,0 0-40 0 0,1 1-49 0 0,-1-1-55 0 0,0 1-65 0 0,0-1-73 0 0,0 1-80 0 0,1-1-90 0 0,-4-1 8 0 0,0 1-77 0 0,0-1-68 0 0,0 1-59 0 0,0-1-206 0 0,1 1-58 0 0,0-1-249 0 0,1 1-666 0 0,-3-1 1818 0 0</inkml:trace>
  <inkml:trace contextRef="#ctx0" brushRef="#br4" timeOffset="-66673.337">14814 10567 5616 0 0,'0'0'124'0'0,"0"0"17"0"0,0 0 11 0 0,0 0-47 0 0,0 0-6 0 0,0 0 39 0 0,0 0 119 0 0,0 0 217 0 0,0 0 20 0 0,0 0-17 0 0,0 0-77 0 0,0 0-31 0 0,0 0-7 0 0,-2 0-63 0 0,1 1-42 0 0,-1-1 39 0 0,1 0 106 0 0,-1 1 38 0 0,2-1 112 0 0,-1 0-227 0 0,1 0 35 0 0,0 1 37 0 0,1-1 40 0 0,2 1-53 0 0,1 0-80 0 0,0 0-69 0 0,1 0-58 0 0,5 0 31 0 0,11-1 58 0 0,-18 0-181 0 0,-1 0-21 0 0,-2 0 6 0 0,1 0 40 0 0,2 0-42 0 0,9 0 31 0 0,-11 0-54 0 0,14 0 235 0 0,0 0-54 0 0,0 0-50 0 0,0 0-43 0 0,10 0 8 0 0,1 1-75 0 0,54-2-38 0 0,-46-1 63 0 0,45-4-10 0 0,-45 3-87 0 0,37 0 50 0 0,-23 2 29 0 0,-16-1-10 0 0,15 1-46 0 0,-4 1-6 0 0,-14-1 37 0 0,217-13 197 0 0,-181 10-84 0 0,32-5 14 0 0,-26 3-25 0 0,-24 2-8 0 0,7 0 152 0 0,0 0-98 0 0,-18 1-145 0 0,0 0-82 0 0,-1 1-99 0 0,0 0 67 0 0,-5 0 56 0 0,-1 1 33 0 0,31-5 100 0 0,98-9-88 0 0,-40 6 46 0 0,-1-8 62 0 0,-92 13-241 0 0,1 0 75 0 0,-3 1 47 0 0,31-4 97 0 0,-31 5-89 0 0,113-9 172 0 0,-52 6-83 0 0,-29-1-90 0 0,11 0 27 0 0,-21 2-58 0 0,23-6-3 0 0,-30 3 61 0 0,22 1-45 0 0,24-4-21 0 0,-54 6 16 0 0,16-2 70 0 0,-10 2-34 0 0,-12 0-58 0 0,11-1-6 0 0,0-1 36 0 0,68-11 100 0 0,-58 13-112 0 0,-7 0-6 0 0,18-1 77 0 0,-37 4-35 0 0,20-2-9 0 0,53-4-32 0 0,-60 3 46 0 0,11-1 15 0 0,-9 2-42 0 0,-11 0 23 0 0,-1 0-27 0 0,0 2 0 0 0,4 0-17 0 0,24-2 107 0 0,-22 2-43 0 0,14 0-19 0 0,12-1 0 0 0,-19-2 30 0 0,11-3-22 0 0,16-2 228 0 0,4 3-281 0 0,-11 4 85 0 0,-32 2-28 0 0,7-1 159 0 0,27 5-216 0 0,-52-4-14 0 0,15 2-3 0 0,31 3 101 0 0,-35-4-95 0 0,0-1-47 0 0,-5 0-22 0 0,-1-1-41 0 0,1 0-45 0 0,-1 0-52 0 0,-8 1 58 0 0,1-1 43 0 0,4-1-135 0 0,-4 1 120 0 0,1 0-118 0 0,-2 0 53 0 0,-1 1-55 0 0,1-1-67 0 0,0 1-75 0 0,-1-1 109 0 0,0 1-36 0 0,0 0-107 0 0,-1-1-62 0 0,1 1-55 0 0,0 0-46 0 0,-1 0-172 0 0,1-1-47 0 0,0 1-208 0 0,0 0-559 0 0,-1 0 1572 0 0</inkml:trace>
  <inkml:trace contextRef="#ctx0" brushRef="#br4" timeOffset="-64721.747">14534 11055 11720 0 0,'1'-1'-42'0'0,"0"0"37"0"0,1-1 93 0 0,-1 0 85 0 0,1-1 66 0 0,19-11 641 0 0,-20 13-793 0 0,0 1 102 0 0,0 1 179 0 0,3 2-108 0 0,0 1 56 0 0,3 11 765 0 0,-6-7-588 0 0,0-4-287 0 0,-1 1-39 0 0,1 1-19 0 0,-1-1-103 0 0,2 6 194 0 0,9 2 17 0 0,-10-12-216 0 0,1 1 0 0 0,0 0 0 0 0,-1-1-1 0 0,0 1 1 0 0,1 0 0 0 0,-1 0-1 0 0,0 0 1 0 0,0 0-40 0 0,0 1 61 0 0,0 0-1 0 0,0 0 1 0 0,-1 0 0 0 0,1 1-1 0 0,-1-1 1 0 0,1 3-61 0 0,0 10 211 0 0,0-14-198 0 0,-1-1 1 0 0,1 0-1 0 0,-1 1 0 0 0,1-1 1 0 0,-1 0-1 0 0,1 0 1 0 0,0 1-1 0 0,-1-1 1 0 0,1 0-1 0 0,0 0 1 0 0,0 0-14 0 0,9 8 56 0 0,-8-8-52 0 0,0 0 0 0 0,-1 1 0 0 0,1-1 0 0 0,-1 1 0 0 0,1-1 1 0 0,-1 1-1 0 0,1 0 0 0 0,-1 0-4 0 0,0-1 4 0 0,-1 0 1 0 0,1 0 0 0 0,-1 0-1 0 0,0 0 1 0 0,0 0 0 0 0,1 0-1 0 0,-1 0 1 0 0,0 0-1 0 0,0 0 1 0 0,0 0 0 0 0,0 0-1 0 0,0 0 1 0 0,0 1-5 0 0,0 9 20 0 0,8 1 67 0 0,-7-11-79 0 0,0 0 0 0 0,0 1 1 0 0,0-1-1 0 0,0 1 0 0 0,-1-1 0 0 0,1 1 1 0 0,0-1-1 0 0,-1 1 0 0 0,1 0 0 0 0,-1-1-8 0 0,0 0 5 0 0,1-1 0 0 0,-1 1-1 0 0,0-1 1 0 0,0 1-1 0 0,0-1 1 0 0,0 1 0 0 0,0-1-1 0 0,-1 1 1 0 0,1-1-1 0 0,0 1 1 0 0,0-1-1 0 0,0 1 1 0 0,0-1 0 0 0,0 1-1 0 0,-1-1 1 0 0,1 1-1 0 0,0-1 1 0 0,0 1-1 0 0,-1-1 1 0 0,1 0 0 0 0,0 1-1 0 0,-1-1 1 0 0,1 1-5 0 0,0 0 91 0 0,8 0-1 0 0,-8-1-89 0 0,1-3 111 0 0,1-3-64 0 0,1-4-4 0 0,5-3-32 0 0,-6 9-11 0 0,1 0 0 0 0,-1 1 1 0 0,0-1-1 0 0,0-1 0 0 0,0-1-1 0 0,-1 5 4 0 0,-1-1-1 0 0,0 0 0 0 0,1 1 1 0 0,-1-1-1 0 0,0 0 1 0 0,0 0-1 0 0,0 1 1 0 0,0-1-1 0 0,0 0 0 0 0,-1 0-3 0 0,-2-16-58 0 0,3 16 40 0 0,0-1 0 0 0,0 0 1 0 0,0 1-1 0 0,1-1 0 0 0,-1 1 1 0 0,1-1-1 0 0,-1 1 1 0 0,1-1-1 0 0,0 1 0 0 0,0-1 1 0 0,0 1-1 0 0,0 0 0 0 0,1-2 18 0 0,4-14-88 0 0,-2-11 20 0 0,-3 24 58 0 0,-1 0 0 0 0,1 0 0 0 0,-1 1 0 0 0,2-1 1 0 0,-1 0-1 0 0,0 0 0 0 0,1 1 0 0 0,0-1 0 0 0,0-1 10 0 0,4-3-8 0 0,-3 5 7 0 0,-1 0 1 0 0,0 0 0 0 0,1 0-1 0 0,-2-1 1 0 0,1 1-1 0 0,1-5 1 0 0,-2 6 0 0 0,1-1 0 0 0,-1 1 0 0 0,1 0 0 0 0,-1 0 0 0 0,1 1 0 0 0,2-3 0 0 0,4-8 0 0 0,-8 13-4 0 0,0-1-1 0 0,0 1 0 0 0,0 0 0 0 0,1 0 0 0 0,-1-1 0 0 0,0 1 0 0 0,0 0 0 0 0,0 0 0 0 0,0-1 1 0 0,1 1-1 0 0,-1 0 0 0 0,0 0 0 0 0,0-1 0 0 0,0 1 0 0 0,1 0 0 0 0,-1 0 0 0 0,0 0 1 0 0,1 0-1 0 0,-1 0 0 0 0,0-1 0 0 0,0 1 0 0 0,1 0 0 0 0,-1 0 0 0 0,0 0 0 0 0,1 0 0 0 0,-1 0 1 0 0,0 0-1 0 0,0 0 0 0 0,1 0 0 0 0,-1 0 0 0 0,0 0 0 0 0,1 0 0 0 0,-1 0 0 0 0,0 0 1 0 0,1 0-1 0 0,-1 0 5 0 0,11 9-78 0 0,-2 5 82 0 0,-3-3 65 0 0,3 34 375 0 0,-7-34-302 0 0,0 1 0 0 0,0 0 0 0 0,-1 1-142 0 0,1 13 190 0 0,0 16 138 0 0,-1-17-126 0 0,1-1 43 0 0,-1-21-276 0 0,-1 1 59 0 0,-1 0 69 0 0,0 0 129 0 0,-1-2 130 0 0,2-4-213 0 0,1-3-57 0 0,2-8 53 0 0,2-1-78 0 0,12-28-53 0 0,-3 12-20 0 0,5-9-120 0 0,-15 30 87 0 0,1 1 0 0 0,0-1 0 0 0,1 1 1 0 0,6-8 44 0 0,2-3-77 0 0,-7 11 22 0 0,-1 0 0 0 0,1 1-1 0 0,6-5 56 0 0,5-7-78 0 0,-18 19 78 0 0,1 0-6 0 0,0-1 1 0 0,-1 0 0 0 0,1 0 0 0 0,0 1 0 0 0,0-1-1 0 0,-1 0 1 0 0,1 1 0 0 0,0-1 0 0 0,0 1 0 0 0,0-1 0 0 0,0 1-1 0 0,0-1 6 0 0,2 1 3 0 0,-1-1-1 0 0,0 1 0 0 0,1 0 1 0 0,-1 0-1 0 0,1 0 1 0 0,-1 1-1 0 0,0-1 0 0 0,2 1-2 0 0,-2-1 17 0 0,0 0 0 0 0,-1 1 0 0 0,1 0 0 0 0,0-1 0 0 0,0 1 0 0 0,0 0 0 0 0,-1 0 0 0 0,1 0 0 0 0,-1 0 0 0 0,1 0 0 0 0,0 0 0 0 0,-1 0 0 0 0,0 1 0 0 0,1-1 0 0 0,0 1-17 0 0,15 25 312 0 0,-3-5-95 0 0,-10-16-163 0 0,9 12 134 0 0,-10-2-30 0 0,-1-3-46 0 0,6 4 13 0 0,-7-14-105 0 0,0-1-1 0 0,0 1 1 0 0,1-1-1 0 0,-1 1 1 0 0,-1 0-1 0 0,1-1 1 0 0,0 1-1 0 0,-1 0 1 0 0,1 0-1 0 0,-1 1-19 0 0,0 9 73 0 0,1 1-49 0 0,0-1-44 0 0,2-1-41 0 0,-5-1-51 0 0,1-8 31 0 0,0 0-41 0 0,2 0-53 0 0,1-1-64 0 0,-1-1 379 0 0,1 0-53 0 0,-1 0-48 0 0,0 0-46 0 0,1-1-42 0 0,-1 1-40 0 0,1-1-36 0 0,-1 1-33 0 0,1-1-213 0 0,1 0-85 0 0,2 0-440 0 0,3-1-694 0 0,-5-1 948 0 0,2 1 62 0 0,-1-1 111 0 0,11-6-1099 0 0</inkml:trace>
  <inkml:trace contextRef="#ctx0" brushRef="#br4" timeOffset="-64397.56">15528 10695 13160 0 0,'15'-9'297'0'0,"-12"8"39"0"0,-3 1 20 0 0,0-1-190 0 0,1 0-46 0 0,0 0-41 0 0,0 0-33 0 0,2 0-22 0 0,2-2-53 0 0,-4 3 62 0 0,0-1-22 0 0,5-3-16 0 0,-6 2 30 0 0,-1-1 36 0 0,1 2 69 0 0,0 1 152 0 0,0 0 262 0 0,0 0 28 0 0,-2-1-17 0 0,-2 1-438 0 0,2 0 84 0 0,-1 1 179 0 0,-1 6 618 0 0,3-5-751 0 0,0 1-74 0 0,-1 0-97 0 0,1-1-82 0 0,0-1-34 0 0,-10 16 681 0 0,6-4-305 0 0,2-4-180 0 0,-2 1-112 0 0,1-1 17 0 0,-1 1 0 0 0,2 0 0 0 0,-3 7-61 0 0,-6 34 247 0 0,0-2 31 0 0,5-26-179 0 0,-7 29 165 0 0,12-44-205 0 0,1-1 0 0 0,0 1 0 0 0,1-1 0 0 0,0 1 0 0 0,0 0 0 0 0,0 0-59 0 0,1 10 135 0 0,-1-15-110 0 0,0 0-1 0 0,0 0 1 0 0,0 0 0 0 0,0 0 0 0 0,1 0-1 0 0,-1 0 1 0 0,1-1 0 0 0,0 1-1 0 0,-1 0 1 0 0,1 0 0 0 0,1 0 0 0 0,-1-1-1 0 0,1 2-24 0 0,4 5 71 0 0,11 15 103 0 0,-14-20-149 0 0,1 0-1 0 0,-1-1 0 0 0,1 0 0 0 0,-1 1 0 0 0,3-1-24 0 0,0 2-261 0 0,0-1 111 0 0,0-1 94 0 0,1 1 79 0 0,0 0 62 0 0,0-1 46 0 0,19 7 518 0 0,-19-8-507 0 0,4 1 9 0 0,-6-1-116 0 0,0-1-36 0 0,2 0-53 0 0,-1 0-65 0 0,1 0-76 0 0,-1 0-83 0 0,1-1-123 0 0,0 0-119 0 0,-4 0 213 0 0,1 0-34 0 0,-1 0-35 0 0,1 0-36 0 0,-1 0-38 0 0,1-1-39 0 0,-1 1-41 0 0,0 0-41 0 0,1-1-44 0 0,-1 1-45 0 0,0-1-45 0 0,0 0-48 0 0,0 1-509 0 0,-1-1-33 0 0,6 0-2706 0 0,-8 1 3966 0 0</inkml:trace>
  <inkml:trace contextRef="#ctx0" brushRef="#br4" timeOffset="-63918.962">15873 10740 13016 0 0,'0'0'297'0'0,"0"0"39"0"0,0 0 17 0 0,0 0-145 0 0,0 0-100 0 0,0 0 55 0 0,0 1-57 0 0,0 3 68 0 0,0-1-67 0 0,-3 19 1119 0 0,1-13-787 0 0,0 0-74 0 0,1 3 126 0 0,0 0-55 0 0,-1 0-49 0 0,0 0-43 0 0,0 2 3 0 0,0 0-43 0 0,-1 6 90 0 0,2 1-52 0 0,1-3-176 0 0,0-5-44 0 0,0-1 0 0 0,0 1 0 0 0,2 3-122 0 0,-2-13 20 0 0,1 1 0 0 0,0-1 1 0 0,0 0-1 0 0,0 0 0 0 0,0 1 1 0 0,0-1-1 0 0,1 0 0 0 0,-1 0 1 0 0,1 0-1 0 0,0-1 0 0 0,0 1 1 0 0,0 0-1 0 0,0-1 0 0 0,2 2-20 0 0,-3-3 16 0 0,0 0-1 0 0,0 0 0 0 0,1 0 0 0 0,-1 0 0 0 0,0 0 1 0 0,1-1-1 0 0,-1 1 0 0 0,1 0 0 0 0,-1-1 0 0 0,1 1 1 0 0,-1-1-1 0 0,1 0 0 0 0,-1 1 0 0 0,1-1 0 0 0,-1 0 1 0 0,1 0-1 0 0,0 0-15 0 0,1 0 17 0 0,0-1-1 0 0,0 1 1 0 0,0-1 0 0 0,0 0 0 0 0,0 0 0 0 0,0 0 0 0 0,0 0-1 0 0,-1 0 1 0 0,1-1-17 0 0,25-16 36 0 0,-4-3-122 0 0,-18 16 37 0 0,15-18-198 0 0,3-17-73 0 0,-19 30 224 0 0,1 1 0 0 0,0 0 0 0 0,0 0 0 0 0,1 0 0 0 0,1-1 96 0 0,-6 8-60 0 0,0-1 38 0 0,1 8-36 0 0,4 8 84 0 0,0 19 262 0 0,-6-26-238 0 0,0-1-1 0 0,0 1 0 0 0,0-1 0 0 0,1 0 1 0 0,0 1-1 0 0,0-1 0 0 0,0 0 1 0 0,1 0-1 0 0,-1 0 0 0 0,1 0 0 0 0,0 0 1 0 0,1-1-1 0 0,-1 1 0 0 0,2 0-49 0 0,2 0 48 0 0,-1-1 79 0 0,3 0 99 0 0,3 0 174 0 0,-9-2-297 0 0,0-2 130 0 0,2-1-96 0 0,0 0-60 0 0,6-4 18 0 0,-9 3-13 0 0,10-11 129 0 0,-3-1-38 0 0,-1-2-41 0 0,-2-1-40 0 0,-2-1-43 0 0,-1 0-45 0 0,0 0-44 0 0,-1-1-48 0 0,1-3-82 0 0,0 1-73 0 0,-2 16 123 0 0,1-5 51 0 0,-1 5 12 0 0,0 0-86 0 0,-1 3 26 0 0,1-1-39 0 0,-1 1-8 0 0,0 0-35 0 0,0 0-38 0 0,1 0-41 0 0,-1 0-46 0 0,0 0-48 0 0,0 0-52 0 0,0 0-56 0 0,0 2 149 0 0,0 0-45 0 0,0-1-40 0 0,0 1-36 0 0,0 0-285 0 0,0 0-61 0 0,0 0-48 0 0,0 0-33 0 0,0 0-1569 0 0,0 0-1376 0 0</inkml:trace>
  <inkml:trace contextRef="#ctx0" brushRef="#br4" timeOffset="-63584.153">16258 11031 14368 0 0,'0'0'330'0'0,"0"0"-153"0"0,-1 0-38 0 0,1 1 43 0 0,0 0-87 0 0,1 4-9 0 0,-1-3 2 0 0,2 6 144 0 0,0 0-88 0 0,1 3-42 0 0,2 7-24 0 0,-3-10-16 0 0,1 0 47 0 0,-1 0 73 0 0,1 0 93 0 0,-1 0 117 0 0,-1-3-258 0 0,3 7 173 0 0,-1 1-41 0 0,3 2 11 0 0,5 5 83 0 0,-10-18-316 0 0,0 0 0 0 0,1 0 0 0 0,0 0 1 0 0,-1 0-1 0 0,1-1 0 0 0,0 1 0 0 0,0-1 0 0 0,0 1 0 0 0,0-1 0 0 0,0 0 0 0 0,0 1 0 0 0,0-1 0 0 0,3 1-44 0 0,-3-2 51 0 0,1 1 0 0 0,0 0-1 0 0,-1-1 1 0 0,1 0 0 0 0,0 0 0 0 0,-1 1 0 0 0,1-1 0 0 0,0-1-1 0 0,1 1-50 0 0,3-2 186 0 0,0-1-34 0 0,-1 0-17 0 0,0 0 1 0 0,0-1 0 0 0,-1 1-1 0 0,6-5-135 0 0,7-13 310 0 0,-5-4-73 0 0,-4-3-66 0 0,-7-1-58 0 0,-5 0-54 0 0,-7 3-45 0 0,8 23-20 0 0,0 0 0 0 0,0 0 0 0 0,0 0 0 0 0,-1 0 0 0 0,1 1 0 0 0,-1-1 0 0 0,1 1 0 0 0,-1-1 0 0 0,0 1 0 0 0,0 0 0 0 0,0 0 0 0 0,-1 0 0 0 0,1 0 0 0 0,-1 0 6 0 0,-22-7 107 0 0,-1 5-75 0 0,-1 3-106 0 0,15 2-13 0 0,-1 1-39 0 0,11-1 65 0 0,-2 0 19 0 0,-2 0-2 0 0,3 0-39 0 0,0 0-60 0 0,1 0-94 0 0,0 0-53 0 0,0 0-100 0 0,-1 1-115 0 0,3-2 204 0 0,-1 1-35 0 0,1-1 27 0 0,1 1-43 0 0,-1-1-41 0 0,0 0-34 0 0,0 1-274 0 0,1-1-59 0 0,-1 0-47 0 0,0 0-34 0 0,0 1-1502 0 0,-1-1-1323 0 0</inkml:trace>
  <inkml:trace contextRef="#ctx0" brushRef="#br4" timeOffset="-63182.252">16507 10546 15136 0 0,'1'-13'568'0'0,"3"3"-60"0"0,1 5-222 0 0,2 1-55 0 0,-6 4 55 0 0,1-1 32 0 0,8-3 276 0 0,0 3-78 0 0,0 1-73 0 0,0 2-66 0 0,-1 1-61 0 0,1 2-54 0 0,-1 0-50 0 0,-1 2-42 0 0,5 6 26 0 0,-2 1-70 0 0,-9-10-104 0 0,1 0-1 0 0,-1 1 0 0 0,1-1 1 0 0,-1 1-1 0 0,-1 0 1 0 0,1-1-1 0 0,-1 1 1 0 0,0 0-1 0 0,0 0-21 0 0,3 16 63 0 0,0 9-1 0 0,-6-8 8 0 0,2-18-54 0 0,-1-1 1 0 0,-1 1-1 0 0,1-1 1 0 0,0 1-1 0 0,-1-1 1 0 0,0 1-1 0 0,-1 1-16 0 0,-1 1 57 0 0,-1 0 1 0 0,0-1-1 0 0,0 0 0 0 0,0 0 1 0 0,-2 1-58 0 0,-12 11 139 0 0,19-17-252 0 0,-1 1 53 0 0,0 0 49 0 0,-1-1 44 0 0,1 1 56 0 0,-1 0 45 0 0,0 0 73 0 0,-1 0 167 0 0,0 1 177 0 0,3-2-227 0 0,0 0-162 0 0,2-1-43 0 0,0 0-55 0 0,0 0-64 0 0,7-3 90 0 0,22-8 192 0 0,-11 2-172 0 0,-5 4-82 0 0,1 0 1 0 0,0 1 0 0 0,5-1-29 0 0,0 0 12 0 0,-14 4-37 0 0,1 0-50 0 0,-1 1-47 0 0,0-1-46 0 0,0 1-43 0 0,1-1-43 0 0,-1 1-39 0 0,1 0-39 0 0,-1 1-36 0 0,0-1-34 0 0,8 0-498 0 0,0 1-114 0 0,-1 1-100 0 0,-12-1 618 0 0,-1 0-61 0 0,1 0-55 0 0,-1 0-47 0 0,1 1-185 0 0,0-1-47 0 0,0 0-223 0 0,1 1-610 0 0,-3-1 1716 0 0</inkml:trace>
  <inkml:trace contextRef="#ctx0" brushRef="#br4" timeOffset="-62864.734">16985 10873 14688 0 0,'0'0'432'0'0,"0"0"-155"0"0,0 0-128 0 0,0 0-57 0 0,1 0-34 0 0,7 0-34 0 0,0 0 59 0 0,1-1 54 0 0,-1 0 48 0 0,5 0 171 0 0,1-1 79 0 0,-1 0 60 0 0,0-1 43 0 0,25-3 1070 0 0,-22 4-963 0 0,-4 0-401 0 0,0 1-38 0 0,1-1-44 0 0,-1 0-53 0 0,1 1-61 0 0,0 1-68 0 0,-5 0 40 0 0,-3-1-71 0 0,-1 1-105 0 0,-2 0 22 0 0,0 0-44 0 0,1-1-113 0 0,0 1-89 0 0,-1 0-102 0 0,1 0-112 0 0,-1 0-124 0 0,0 0 309 0 0,-1 0-36 0 0,0 0-37 0 0,0 0-38 0 0,0 0-40 0 0,1 0-41 0 0,0 0-635 0 0,1 0-35 0 0,4 0-2664 0 0</inkml:trace>
  <inkml:trace contextRef="#ctx0" brushRef="#br4" timeOffset="-62508.05">17543 10601 15288 0 0,'0'0'165'0'0,"0"1"-35"0"0,-1-1 43 0 0,1 1-79 0 0,-3 2 1 0 0,1-2-7 0 0,-4 3 146 0 0,2 1-40 0 0,-6 5 94 0 0,1 4-78 0 0,-4 9-43 0 0,3 1 9 0 0,4-7 49 0 0,2-4 82 0 0,2-7-101 0 0,0 1 41 0 0,-2 13 346 0 0,2 1-77 0 0,3-1-72 0 0,3-1-65 0 0,4-2-62 0 0,3-2-55 0 0,5-4-51 0 0,4-4-45 0 0,6-4 67 0 0,-2-6-89 0 0,-2-4-80 0 0,-2-5-70 0 0,-1-3-61 0 0,-1-2-53 0 0,-1-1-44 0 0,0-1-33 0 0,3-4-98 0 0,-15 19 251 0 0,0 1 0 0 0,2-3-38 0 0,-6 5 12 0 0,0 8 0 0 0,3 5 19 0 0,0 5-9 0 0,4 21 90 0 0,-4-21 17 0 0,2-4 40 0 0,0 0 61 0 0,2-2 79 0 0,1-1 95 0 0,-8-10-134 0 0,8 0 105 0 0,-2-2-43 0 0,4-4 143 0 0,-4-2-159 0 0,2-8 38 0 0,-6 12-215 0 0,4-19 224 0 0,-4 0-82 0 0,-4-2-90 0 0,-2 0-93 0 0,1 3-89 0 0,1 0-86 0 0,1 9-81 0 0,-1-11-37 0 0,0 14 120 0 0,1 4 26 0 0,0-1-33 0 0,-1 1-42 0 0,1-1-50 0 0,0 1-55 0 0,0 0-65 0 0,0-1-72 0 0,0 1-79 0 0,0 5 194 0 0,0 0-47 0 0,-1-1-45 0 0,1 1-38 0 0,0-1-298 0 0,0 0-65 0 0,0 0-52 0 0,0 0-37 0 0,0 0-344 0 0,-1 0-33 0 0,-1-5-2702 0 0</inkml:trace>
  <inkml:trace contextRef="#ctx0" brushRef="#br4" timeOffset="-62146.38">18002 10436 14896 0 0,'10'-7'402'0'0,"13"-6"481"0"0,-9 7-265 0 0,-1 3 13 0 0,-7 3-261 0 0,0 0 44 0 0,1 0 51 0 0,0 1 55 0 0,-1 0 62 0 0,1 1 67 0 0,-6-1-434 0 0,0 1-22 0 0,0-2-107 0 0,2 1-54 0 0,-1 4-6 0 0,0 0 23 0 0,-2 17-27 0 0,0-19-25 0 0,-1-1 1 0 0,0 1-1 0 0,1-1 0 0 0,-1 0 0 0 0,0 1 0 0 0,0-1 1 0 0,-1 0-1 0 0,1 0 0 0 0,0 1 0 0 0,-2 0 3 0 0,-18 18-16 0 0,4-9 60 0 0,4-2 40 0 0,1 0 60 0 0,9-7 27 0 0,0 4 295 0 0,4-5-338 0 0,0 0-51 0 0,3 0-70 0 0,0 0-90 0 0,13 3 126 0 0,12-4 114 0 0,21-8 142 0 0,-35 5-246 0 0,-1 0-45 0 0,23-3 81 0 0,-12 0-81 0 0,-5 1-81 0 0,0-1-112 0 0,-17 5 208 0 0,-2-1-56 0 0,0 1-36 0 0,0 0-43 0 0,1-1-47 0 0,-1 1-53 0 0,0 0-57 0 0,0-1-91 0 0,1 1-80 0 0,-1 0-87 0 0,0-1-92 0 0,1 1-99 0 0,-1 0-107 0 0,0-1-112 0 0,1 1-119 0 0,0 0-276 0 0,0-1-38 0 0,4 0-2869 0 0</inkml:trace>
  <inkml:trace contextRef="#ctx0" brushRef="#br4" timeOffset="-61775.756">18171 10788 14368 0 0,'0'0'330'0'0,"0"0"45"0"0,0 0 17 0 0,0 0-165 0 0,0 0-109 0 0,0 0-30 0 0,1 0-45 0 0,7 0-40 0 0,9 0 1024 0 0,0-1-107 0 0,0 0-102 0 0,0-1-96 0 0,0 1-91 0 0,-1-1-85 0 0,1-1-80 0 0,0 1-75 0 0,0 0-67 0 0,0 0-65 0 0,0 0-56 0 0,0 0-53 0 0,0 1-47 0 0,0 0-41 0 0,17 0-39 0 0,-17 1-56 0 0,23 0 108 0 0,-25 0-120 0 0,-3 0-66 0 0,0 0-91 0 0,0 0-114 0 0,-6 0 109 0 0,0 0-37 0 0,11 0-391 0 0</inkml:trace>
  <inkml:trace contextRef="#ctx0" brushRef="#br4" timeOffset="-60721.589">18379 10671 13592 0 0,'0'0'306'0'0,"0"0"-126"0"0,0 0-35 0 0,0-1 62 0 0,0-1-82 0 0,0-2 70 0 0,0 3-110 0 0,0 0 36 0 0,0 1-170 0 0,0-1 53 0 0,-1 0 48 0 0,1 1 45 0 0,0-1 40 0 0,0 1 37 0 0,0-1 267 0 0,0 1-17 0 0,0 0 47 0 0,-1 1 1056 0 0,0-1-667 0 0,1 1-482 0 0,0-1-53 0 0,0 1 9 0 0,0-1-218 0 0,0 1-39 0 0,-1-1-45 0 0,1 0-65 0 0,0 1-35 0 0,0-1-38 0 0,0 0-40 0 0,0 0-41 0 0,0 0-44 0 0,1 17 728 0 0,0-2-111 0 0,-1-7-232 0 0,-1 1-33 0 0,-2 15 236 0 0,2 1-50 0 0,1-1-66 0 0,0 1-83 0 0,0-4-101 0 0,0-15-311 0 0,0-1 109 0 0,1 1 94 0 0,-1 0 80 0 0,1-1 61 0 0,-1 1 47 0 0,6 20 709 0 0,-3-19-666 0 0,-1 1-110 0 0,0-4-98 0 0,0 0-63 0 0,0 1-71 0 0,0-1-80 0 0,1 0-116 0 0,-1 0-113 0 0,1 0-123 0 0,-1-2 247 0 0,-1 0-35 0 0,1 0-37 0 0,-1 0-36 0 0,1 0-40 0 0,-1 0-41 0 0,1 0-40 0 0,0 0-44 0 0,0 0-45 0 0,-1-1-45 0 0,1 1-580 0 0,0-1-36 0 0,3 4-2776 0 0</inkml:trace>
  <inkml:trace contextRef="#ctx0" brushRef="#br4" timeOffset="-60494.294">18703 10615 16096 0 0,'0'0'367'0'0,"0"0"-45"0"0,0 0-42 0 0,0 1-41 0 0,1-1-38 0 0,-1 1-33 0 0,1 0 76 0 0,0 1-92 0 0,0-1-96 0 0,1 2-63 0 0,1 1-77 0 0,-1-1 117 0 0,-1-2 62 0 0,-1 1 80 0 0,9 16 493 0 0,-2 1-88 0 0,-2 1-99 0 0,0 1-110 0 0,-2-7-184 0 0,1 0-61 0 0,0 0-67 0 0,0-1-69 0 0,-1-6-5 0 0,4 7 82 0 0,-4-9-105 0 0,0-1-56 0 0,0-1-75 0 0,1 0-92 0 0,0 0-111 0 0,1 2-719 0 0,-4-4-56 0 0</inkml:trace>
  <inkml:trace contextRef="#ctx0" brushRef="#br4" timeOffset="-60293.081">18880 10391 14208 0 0,'-1'-3'123'0'0,"0"1"-76"0"0,0-1 34 0 0,0 1 81 0 0,-1-2 82 0 0,0 2-75 0 0,1 0 35 0 0,0 1-6 0 0,1 1 55 0 0,0 0 10 0 0,0 0-25 0 0,0 0-106 0 0,0 0-48 0 0,0 5-91 0 0,0 3 127 0 0,-1-4-103 0 0,1 0-88 0 0,0-2-20 0 0,-1 0-47 0 0,1 0-53 0 0,0 1-61 0 0,0-1-68 0 0,0 0-76 0 0,0-1 34 0 0,0 0-56 0 0,0 0-51 0 0,0 0-44 0 0,0 0-152 0 0,0 0-43 0 0,0 0-185 0 0,0 1-492 0 0</inkml:trace>
  <inkml:trace contextRef="#ctx0" brushRef="#br4" timeOffset="-59941.393">19006 10406 12096 0 0,'0'0'273'0'0,"0"0"40"0"0,0 0 21 0 0,0 0-143 0 0,0 0-92 0 0,3 2-3 0 0,6 5-82 0 0,-1-1 49 0 0,-2-1 102 0 0,0 1 63 0 0,7 8 365 0 0,-10-9-443 0 0,0 1-36 0 0,13 21 923 0 0,-7-10-426 0 0,1 1-59 0 0,-1 0-70 0 0,-2 1-79 0 0,3 6 55 0 0,-1 0-104 0 0,0-1-96 0 0,0 0-57 0 0,1 3 236 0 0,3 19-437 0 0,-5-20 78 0 0,-5-17-42 0 0,0 1 1 0 0,-1-1-1 0 0,0 3-36 0 0,7 22 70 0 0,-7-27-40 0 0,0 0-1 0 0,0-1 1 0 0,-1 1 0 0 0,0 0-1 0 0,0 5-29 0 0,1 9 113 0 0,-1-2 30 0 0,-1-19-68 0 0,-2 2 47 0 0,-2-1-36 0 0,-11-1 79 0 0,13 0-145 0 0,0-1 0 0 0,0 0-1 0 0,1 1 1 0 0,-1-1-1 0 0,0 0 1 0 0,0 0 0 0 0,0 0-1 0 0,0-1-19 0 0,-16-13 86 0 0,-9-19 10 0 0,4-4-69 0 0,5-4 74 0 0,3-11 93 0 0,12 36-70 0 0,0 1-1 0 0,2-1 1 0 0,0-16-124 0 0,1 19 92 0 0,1-1 0 0 0,1 1 0 0 0,0 0 1 0 0,3-10-93 0 0,-1 12 63 0 0,-1 1 1 0 0,2 0 0 0 0,2-6-64 0 0,-2 8 32 0 0,1-1 1 0 0,-1 1 0 0 0,3-1-33 0 0,-2 2 7 0 0,1 0 1 0 0,0 0-1 0 0,4-2-7 0 0,1-1-5 0 0,1 0 1 0 0,0 1-1 0 0,15-9 5 0 0,-10 8-61 0 0,-1 0 38 0 0,-5 4-37 0 0,-1 3-49 0 0,0 0-80 0 0,-6 2 49 0 0,8-3-5 0 0,-8 4 19 0 0,-2-1-68 0 0,1 1-109 0 0,-2 0 102 0 0,0 0-37 0 0,0 1-42 0 0,0-1-44 0 0,0 0-48 0 0,0 1-52 0 0,0-1-54 0 0,0 0-59 0 0,0 1-62 0 0,0-1-65 0 0,0 1-69 0 0,0-1-72 0 0,1 1-463 0 0,0-1-34 0 0,7 0-2724 0 0</inkml:trace>
  <inkml:trace contextRef="#ctx0" brushRef="#br4" timeOffset="-59440.306">19358 10554 11720 0 0,'-1'7'435'0'0,"0"1"-111"0"0,0-1-95 0 0,-1 0-77 0 0,1 0-69 0 0,0-1-37 0 0,0-3-37 0 0,1 1 0 0 0,-1-1 1 0 0,1 0-1 0 0,0 0 0 0 0,0 1 0 0 0,0-1 0 0 0,1 0 0 0 0,0 3-9 0 0,1 1 213 0 0,-1 1 40 0 0,2 4 192 0 0,-3-9-263 0 0,1 0 1 0 0,0 0 0 0 0,0 0-1 0 0,0 0 1 0 0,1 0 0 0 0,1 3-183 0 0,-2-3 143 0 0,1-1-34 0 0,0 5 127 0 0,-1-4-100 0 0,0 1 63 0 0,0-2-12 0 0,1 1 56 0 0,1 1 72 0 0,0-2-42 0 0,1-1-39 0 0,0-2-36 0 0,5-2 101 0 0,0-4-109 0 0,-1 1-103 0 0,-1-1-43 0 0,0-1-33 0 0,1-1-38 0 0,-7 8 24 0 0,22-26 3 0 0,16-27 0 0 0,-37 50 0 0 0,1 1 0 0 0,-1-1 0 0 0,1 1 0 0 0,0 0 0 0 0,-1 0 0 0 0,1 0 0 0 0,1 0 0 0 0,-1 1 0 0 0,0-1 0 0 0,1 1 0 0 0,0-1 0 0 0,-4 3 1 0 0,1 0-1 0 0,-1 0 1 0 0,0 0-1 0 0,0-1 0 0 0,1 1 1 0 0,-1 0-1 0 0,0 0 0 0 0,1 0 1 0 0,-1 0-1 0 0,0 0 0 0 0,1 0 1 0 0,-1-1-1 0 0,0 1 0 0 0,1 0 1 0 0,-1 0-1 0 0,0 0 0 0 0,1 0 1 0 0,-1 0-1 0 0,0 1 0 0 0,1-1 1 0 0,-1 0-1 0 0,0 0 1 0 0,1 0-1 0 0,-1 0 0 0 0,0 0 1 0 0,1 0-1 0 0,-1 0 0 0 0,0 1 1 0 0,1-1-1 0 0,-1 0 0 0 0,0 0 1 0 0,0 0-1 0 0,1 1 0 0 0,-1-1 1 0 0,0 0-1 0 0,0 0 0 0 0,1 1 1 0 0,-1-1-1 0 0,0 0 1 0 0,0 1-1 0 0,0-1 0 0 0,1 0 0 0 0,-1 0 3 0 0,1 2 21 0 0,0 0 1 0 0,1 0 0 0 0,-1 0-1 0 0,0-1 1 0 0,0 1 0 0 0,0 0-1 0 0,0 0 1 0 0,0 1-25 0 0,8 31 216 0 0,-4-11-55 0 0,-3-18-68 0 0,3 11 103 0 0,10 24 145 0 0,-8-26-165 0 0,-2-6-29 0 0,1 0 37 0 0,0-2 45 0 0,1 0 51 0 0,0-1 59 0 0,1-1 66 0 0,1-2 73 0 0,0-1 81 0 0,3-3-358 0 0,-1-2 57 0 0,-8 2-155 0 0,0 1-1 0 0,0-1 1 0 0,0 0 0 0 0,0-1-1 0 0,0 1 1 0 0,-1 0 0 0 0,1-1-1 0 0,-1 1 1 0 0,1-2-103 0 0,8-12 422 0 0,-7 7-251 0 0,0 1-38 0 0,-1-3-28 0 0,0 0-103 0 0,1-9 42 0 0,-2 13-30 0 0,-1 1 0 0 0,0-1 0 0 0,0 0 0 0 0,0 0 0 0 0,-1 0 0 0 0,-1-4-14 0 0,0-12 48 0 0,1 0-42 0 0,0-7-53 0 0,-2 0-51 0 0,0 16-21 0 0,0-6-19 0 0,1 2-4 0 0,-1 7 2 0 0,1 1-18 0 0,-1 1-51 0 0,0 1-10 0 0,-1 0-48 0 0,0 1-54 0 0,-1-1-59 0 0,3 7 190 0 0,0-1 36 0 0,-4-7-416 0 0,3 6 323 0 0,1 0-93 0 0,0 2 22 0 0,0-1-78 0 0,1 0-89 0 0,-1 1-102 0 0,1 0 94 0 0,0 1-64 0 0,-1 0-56 0 0,1-1-49 0 0,0 1-188 0 0,0 0-49 0 0,0 0-226 0 0,0 0-615 0 0</inkml:trace>
  <inkml:trace contextRef="#ctx0" brushRef="#br4" timeOffset="-59103.783">19883 10182 11792 0 0,'0'-2'235'0'0,"1"1"-41"0"0,3 0 93 0 0,0 2-125 0 0,4 2 28 0 0,2 2 68 0 0,-4-1 3 0 0,-2-1 49 0 0,-1-1 113 0 0,16 14 685 0 0,-1 2-85 0 0,-7-5-411 0 0,0 0-73 0 0,0-1-93 0 0,0 1-96 0 0,12 14 335 0 0,-2 3-122 0 0,-3 0-101 0 0,-2 2-84 0 0,-4-3-92 0 0,-1 1-37 0 0,-4-5-9 0 0,-1 1 1 0 0,-1-1-1 0 0,-1 2-240 0 0,1 18 353 0 0,-6-12-208 0 0,-5 0-38 0 0,3-19-62 0 0,-2-1 0 0 0,0 1 0 0 0,-5 9-45 0 0,0-3 38 0 0,-1-1 1 0 0,-1 0-1 0 0,-1-1 1 0 0,0 0-1 0 0,-4 1-38 0 0,6-6-86 0 0,-18 17 42 0 0,19-21-12 0 0,0 0-58 0 0,2-3-42 0 0,-1 1-68 0 0,0-1-80 0 0,0-1-94 0 0,-1 0-105 0 0,1-1-119 0 0,4-2 263 0 0,0 0-35 0 0,0-1-35 0 0,0 1-38 0 0,-13 1-876 0 0</inkml:trace>
  <inkml:trace contextRef="#ctx0" brushRef="#br4" timeOffset="-58515.076">20033 10054 6192 0 0,'0'0'133'0'0,"0"0"23"0"0,0 0 13 0 0,0 0-45 0 0,0 0 6 0 0,0 0 61 0 0,0 0 176 0 0,0 0 327 0 0,0 0 30 0 0,0 0-7 0 0,0 0-45 0 0,0 0-21 0 0,0 0-3 0 0,0 0-14 0 0,0 0-310 0 0,0 1-62 0 0,0-1-55 0 0,-1 1-46 0 0,0 1 43 0 0,-3 3 95 0 0,2-4-210 0 0,1-1 35 0 0,-5 3 492 0 0,-1 0-68 0 0,1 0-64 0 0,-1 0-59 0 0,0-1-53 0 0,1 1-48 0 0,-1-1-43 0 0,0 1-38 0 0,-2-1 7 0 0,1 1-39 0 0,-7 1 84 0 0,-18 4 315 0 0,23-5-383 0 0,0-1 46 0 0,-10 1 115 0 0,1 0-51 0 0,0 0-47 0 0,-1-1-43 0 0,1 0-38 0 0,-1 0-34 0 0,-19 2 88 0 0,26-2-197 0 0,-28 2 445 0 0,-1-2-64 0 0,-8 1 29 0 0,-25-1 165 0 0,7 1-74 0 0,24-1-161 0 0,-34 2-267 0 0,12-1-101 0 0,-88 6-38 0 0,144-8-62 0 0,1-1 39 0 0,-7 1 51 0 0,-21 2 120 0 0,25-2-146 0 0,1 0-49 0 0,1 0-50 0 0,-1 0-64 0 0,1 0-75 0 0,0-1-89 0 0,1 1-49 0 0,0 0-88 0 0,0 0-97 0 0,0-1-105 0 0,0 1-112 0 0,0 0-123 0 0,4-1 401 0 0,1 1-33 0 0,-1-1-35 0 0,1 0-36 0 0,-9 1-845 0 0,0 0-40 0 0,-3 0-336 0 0,-7 1-955 0 0</inkml:trace>
  <inkml:trace contextRef="#ctx0" brushRef="#br4" timeOffset="-54337.452">15294 9560 3728 0 0,'0'0'103'0'0,"0"0"-16"0"0,0 0 10 0 0,0 0 46 0 0,0 0 134 0 0,0 0 243 0 0,0 0 21 0 0,0 0-3 0 0,0 0-20 0 0,0 0-6 0 0,0 0 0 0 0,0 0-26 0 0,0 0-106 0 0,0 0-436 0 0,0 0 99 0 0,0 0 84 0 0,1-1 68 0 0,-1 0 137 0 0,2-2 779 0 0,-1 2-691 0 0,0 0-146 0 0,0 0-187 0 0,0 1-40 0 0,-1 0 9 0 0,2-1 72 0 0,-1 0 62 0 0,1 0 52 0 0,2 0 304 0 0,7-4 890 0 0,-8 3-992 0 0,-1 0-148 0 0,0 0-91 0 0,-1 0-114 0 0,0 2-95 0 0,-1-1-36 0 0,0 0 153 0 0,3-1-46 0 0,7-2 19 0 0,-7 2-12 0 0,8-3 53 0 0,-1 1 10 0 0,-2 2-11 0 0,2 1 13 0 0,3 1 41 0 0,-12 0-177 0 0,-1 0 1 0 0,0 0 0 0 0,0 0-1 0 0,0 0 1 0 0,0 0-1 0 0,0 0 1 0 0,0 0-1 0 0,1 0 1 0 0,-1 0-1 0 0,0 0 1 0 0,0 0-1 0 0,0 0 1 0 0,0 0 0 0 0,0 0-1 0 0,0 1 1 0 0,0-1-1 0 0,1 0 1 0 0,-1 0-1 0 0,0 0 1 0 0,0 0-1 0 0,0 0 1 0 0,0 0 0 0 0,0 0-1 0 0,0 1 1 0 0,0-1-1 0 0,0 0 1 0 0,0 0-1 0 0,0 0 1 0 0,0 0-1 0 0,0 0 1 0 0,0 1 0 0 0,0-1-1 0 0,0 0 1 0 0,0 0-1 0 0,0 0 1 0 0,0 0-1 0 0,0 0 1 0 0,0 0-1 0 0,0 1 1 0 0,0-1 0 0 0,0 0-1 0 0,0 0 1 0 0,0 0-1 0 0,0 0 1 0 0,0 0-1 0 0,0 0 1 0 0,0 1-1 0 0,0-1 1 0 0,-1 0-4 0 0,-2 6 122 0 0,3-5-103 0 0,-1 0 110 0 0,1-1 18 0 0,0 2-53 0 0,-3 9 95 0 0,0-5-13 0 0,-2 2 189 0 0,1-1-83 0 0,2-3-134 0 0,0-1-66 0 0,0 1-52 0 0,2-4 94 0 0,0 0-11 0 0,0 1-3 0 0,-1 1-43 0 0,-2 11 51 0 0,3-12-103 0 0,-2 4 69 0 0,-6 5 80 0 0,7-9-79 0 0,1-1-16 0 0,-2 3 64 0 0,1-2-98 0 0,1 0 1 0 0,0 1 0 0 0,0-1 0 0 0,0 1 0 0 0,0-1 0 0 0,1 0 0 0 0,-1 1 0 0 0,0-1 0 0 0,0 0 0 0 0,1 0-1 0 0,-1 1-35 0 0,3 4 87 0 0,-2-5-2 0 0,-1-1-10 0 0,0 0 15 0 0,0 0 6 0 0,0 0 0 0 0,0 0 6 0 0,0 0 20 0 0,1 0-61 0 0,0 1 38 0 0,8 0 316 0 0,-5-1-286 0 0,16-1 177 0 0,0-1-91 0 0,-4-1-103 0 0,-1-1-35 0 0,16-4 4 0 0,12-3-40 0 0,-41 11 14 0 0,0 0-61 0 0,-1-1-59 0 0,1 1-57 0 0,-1 0-54 0 0,1-1-52 0 0,-1 1-51 0 0,0 0-47 0 0,0-1-95 0 0,1 1-54 0 0,-1 0-52 0 0,1-1-48 0 0,-1 1-44 0 0,1 0-43 0 0,-1-1-38 0 0,1 1-36 0 0,1-1-538 0 0,0 1-39 0 0,1-1-298 0 0,3 0-848 0 0</inkml:trace>
  <inkml:trace contextRef="#ctx0" brushRef="#br4" timeOffset="-48255.636">5710 12847 10136 0 0,'-2'-1'-7'0'0,"-1"0"33"0"0,-1 0 97 0 0,1 0 66 0 0,3 1-183 0 0,0 0 1 0 0,0-1-1 0 0,0 1 0 0 0,-1 0 1 0 0,1 0-1 0 0,0 0 1 0 0,0 0-1 0 0,0 0 0 0 0,0 0 1 0 0,0 0-1 0 0,0 0 0 0 0,0 0 1 0 0,0 0-1 0 0,0 0 0 0 0,0 0 1 0 0,0-1-1 0 0,0 1 0 0 0,0 0 1 0 0,0 0-1 0 0,0 0 0 0 0,0 0 1 0 0,0 0-1 0 0,0 0 0 0 0,0 0 1 0 0,0 0-1 0 0,0 0 0 0 0,0 0 1 0 0,0-1-1 0 0,0 1 0 0 0,0 0 1 0 0,0 0-1 0 0,0 0 1 0 0,0 0-1 0 0,0 0 0 0 0,0 0 1 0 0,0 0-1 0 0,0 0 0 0 0,1 0 1 0 0,-1 0-1 0 0,0 0 0 0 0,0 0 1 0 0,0 0-1 0 0,0-1 0 0 0,0 1 1 0 0,0 0-1 0 0,0 0 0 0 0,0 0 1 0 0,0 0-1 0 0,0 0 0 0 0,0 0 1 0 0,0 0-1 0 0,1 0 0 0 0,-1 0 1 0 0,0 0-1 0 0,0 0 1 0 0,0 0-1 0 0,0 0 0 0 0,0 0 1 0 0,0 0-1 0 0,0 0 0 0 0,0 0 1 0 0,0 0-1 0 0,0 0 0 0 0,1 0 1 0 0,-1 0-1 0 0,0 0 0 0 0,0 0 1 0 0,0 0-1 0 0,0 0-6 0 0,1 0 161 0 0,-2-1-83 0 0,0 0-75 0 0,1 1 0 0 0,-1-1 0 0 0,1 0 1 0 0,0 1-1 0 0,-1-1 0 0 0,1 1 1 0 0,-1-1-1 0 0,1 0 0 0 0,0 1 0 0 0,0-1 1 0 0,-1 0-1 0 0,1 0 0 0 0,0 1 0 0 0,0-1 1 0 0,0 0-1 0 0,0 1 0 0 0,0-1 0 0 0,0 0-3 0 0,4-3-7 0 0,-3 3 4 0 0,4-10-4 0 0,-5 10 10 0 0,0 1-1 0 0,0-1 0 0 0,1 0 1 0 0,-1 0-1 0 0,0 0 0 0 0,1 0 1 0 0,-1 0-1 0 0,0 0 1 0 0,1 0-1 0 0,0 0 0 0 0,-1 1 1 0 0,1-1-1 0 0,-1 0 0 0 0,1 0-2 0 0,5-2 67 0 0,2-2 103 0 0,-3-3 103 0 0,-2 3-69 0 0,0 1 70 0 0,1-1 116 0 0,-4 5-356 0 0,0-1-1 0 0,1 1 1 0 0,-1-1 0 0 0,0 1 0 0 0,0-1 0 0 0,0 1 0 0 0,0-1 0 0 0,0 1 0 0 0,0 0 0 0 0,0-1-1 0 0,0 1 1 0 0,0-1 0 0 0,0 1 0 0 0,0-1 0 0 0,0 1 0 0 0,0-1 0 0 0,0 1 0 0 0,0-1 0 0 0,-1 1-34 0 0,1-2 324 0 0,1-1-85 0 0,1 0-38 0 0,2-3-15 0 0,-1 1-24 0 0,-1 2-12 0 0,-4-8 173 0 0,2 10-303 0 0,0 1 1 0 0,-1-1-1 0 0,1 0 0 0 0,0 1 1 0 0,0-1-1 0 0,0 0 1 0 0,0 1-1 0 0,0-1 0 0 0,0 0 1 0 0,0 1-1 0 0,0-1 0 0 0,0 0 1 0 0,0 1-1 0 0,0-1 0 0 0,0 0 1 0 0,0 1-1 0 0,1-1 1 0 0,-1 0-21 0 0,2-1 36 0 0,-2 1-16 0 0,0 1 0 0 0,1 0 0 0 0,-1-1 1 0 0,0 1-1 0 0,1-1 0 0 0,-1 1 0 0 0,0-1 0 0 0,0 1 0 0 0,1-1 0 0 0,-1 1 0 0 0,0-1 1 0 0,0 0-1 0 0,0 1 0 0 0,0-1 0 0 0,1 1 0 0 0,-1-1 0 0 0,0 1 0 0 0,0-1 0 0 0,0 0 1 0 0,0 1-1 0 0,-1-1-20 0 0,-1-7 147 0 0,2 8-129 0 0,0-1-1 0 0,-1 0 1 0 0,1 0 0 0 0,0 1-1 0 0,0-1 1 0 0,0 0 0 0 0,0 0-1 0 0,0 1 1 0 0,0-1 0 0 0,0 0-1 0 0,0 0 1 0 0,0 1-1 0 0,1-1 1 0 0,-1 0 0 0 0,0 0-1 0 0,0 1-17 0 0,7-12 199 0 0,-6 11-182 0 0,0 0 0 0 0,0 0 1 0 0,0-1-1 0 0,-1 1 0 0 0,1-1 0 0 0,0 1 0 0 0,-1 0 0 0 0,1-1 0 0 0,-1 1 1 0 0,1-1-1 0 0,-1 1 0 0 0,0-1 0 0 0,1 0-17 0 0,-1-11 102 0 0,1 12-84 0 0,-1-1 1 0 0,1 1-1 0 0,-1-1 1 0 0,1 1-1 0 0,0-1 1 0 0,-1 1-1 0 0,1 0 1 0 0,0-1-1 0 0,0 1 1 0 0,0 0 0 0 0,0-1-20 0 0,4-7 143 0 0,-5 2-20 0 0,0 2-39 0 0,4-1 143 0 0,-1 2-43 0 0,-2 1-105 0 0,-1 1 75 0 0,0 2-16 0 0,1 0-60 0 0,2-3-18 0 0,-2 2-1 0 0,-1 1 18 0 0,0-1 46 0 0,-1 0-128 0 0,0 1 50 0 0,1-1 43 0 0,0 1 36 0 0,-1-2 252 0 0,2 1 664 0 0,0 0-751 0 0,-1 1-140 0 0,1-1-86 0 0,0 1-105 0 0,0 0-24 0 0,-1 0-33 0 0,0 0 41 0 0,2-1 228 0 0,-2 1-1 0 0,0 0-24 0 0,2 0-60 0 0,8 3 60 0 0,-8-2 1 0 0,-1-1-23 0 0,0 1 41 0 0,-1 1-127 0 0,1 0 0 0 0,-1 0 0 0 0,0 0 0 0 0,1 0 0 0 0,-1 1 0 0 0,0-1 0 0 0,0 0 0 0 0,-1 0 1 0 0,1 0-37 0 0,-3 8 112 0 0,-1 0-40 0 0,4-10-68 0 0,0 0-1 0 0,0 1 1 0 0,-1-1 0 0 0,1 1-1 0 0,0-1 1 0 0,0 1 0 0 0,0-1 0 0 0,0 1-1 0 0,0-1 1 0 0,0 1 0 0 0,0-1-1 0 0,0 1 1 0 0,0-1 0 0 0,0 1-1 0 0,1-1 1 0 0,-1 1 0 0 0,0-1-1 0 0,0 0 1 0 0,0 1 0 0 0,0-1 0 0 0,1 1-1 0 0,-1-1 1 0 0,0 1 0 0 0,0-1-1 0 0,1 0 1 0 0,-1 1 0 0 0,0-1-1 0 0,1 0 1 0 0,-1 1 0 0 0,1-1-4 0 0,-1 1 3 0 0,1-1 1 0 0,-1 1-1 0 0,1-1 0 0 0,-1 1 1 0 0,0-1-1 0 0,1 1 1 0 0,-1-1-1 0 0,0 1 1 0 0,1 0-1 0 0,-1-1 0 0 0,0 1 1 0 0,0-1-1 0 0,1 1 1 0 0,-1 0-1 0 0,0-1 1 0 0,0 1-1 0 0,0 0 0 0 0,0-1 1 0 0,0 1-1 0 0,0 0 1 0 0,0 0-4 0 0,-2 6 6 0 0,2-6-3 0 0,-1 0 0 0 0,1 0 0 0 0,0 0 0 0 0,-1 0 0 0 0,1 1 0 0 0,0-1 0 0 0,0 0 0 0 0,0 0 0 0 0,0 0 0 0 0,0 0 0 0 0,0 1 0 0 0,0-1 0 0 0,0 0 0 0 0,1 0 0 0 0,-1 0 0 0 0,0 0 1 0 0,1 1-1 0 0,-1-1 0 0 0,1 0 0 0 0,-1 0 0 0 0,1 0 0 0 0,-1 0 0 0 0,1 0 0 0 0,0 0 0 0 0,0 0 0 0 0,0 0-3 0 0,1 3 19 0 0,0 0-1 0 0,0-1 1 0 0,0 1-1 0 0,0 0 1 0 0,-1 0-1 0 0,0 0 1 0 0,0 0-1 0 0,0 0 1 0 0,0 1-19 0 0,0 0 25 0 0,0 0-1 0 0,0 0 1 0 0,1 0-1 0 0,-1 0 1 0 0,1 0 0 0 0,1-1-25 0 0,-2-1 8 0 0,0-1 7 0 0,1 0 0 0 0,-1 0 1 0 0,0 0-1 0 0,1 1 0 0 0,-1-1 0 0 0,0 1 1 0 0,-1-1-1 0 0,1 1 0 0 0,0-1 0 0 0,-1 1 1 0 0,1-1-1 0 0,-1 1 0 0 0,0-1 0 0 0,0 1 1 0 0,0 0-1 0 0,0-1 0 0 0,0 1 0 0 0,-1 1-15 0 0,0-1 18 0 0,1-1 0 0 0,0 1 0 0 0,0 0 0 0 0,0 0 0 0 0,1 0 0 0 0,-1 0 0 0 0,1 0 0 0 0,-1-1 0 0 0,1 1 0 0 0,0 0-18 0 0,3 20 132 0 0,-12 51 284 0 0,8-68-372 0 0,-1 0 0 0 0,1 0-1 0 0,-1-1 1 0 0,-2 7-44 0 0,-4 10 88 0 0,5-17-59 0 0,1 0-1 0 0,0 1 1 0 0,0 0-1 0 0,0-1 1 0 0,1 6-29 0 0,-3 15 122 0 0,2-22-101 0 0,1-1-1 0 0,0 1 0 0 0,0-1 1 0 0,0 1-1 0 0,1-1 0 0 0,-1 1 1 0 0,1-1-1 0 0,0 0 0 0 0,0 1 1 0 0,0-1-1 0 0,0 0 0 0 0,0 0 1 0 0,2 3-21 0 0,-2-3 15 0 0,0-2-10 0 0,-1-1-1 0 0,0 1 0 0 0,0 0 1 0 0,0-1-1 0 0,0 1 0 0 0,0 0 1 0 0,0 0-1 0 0,0-1 0 0 0,0 1 1 0 0,0 0-1 0 0,0-1 0 0 0,0 1 1 0 0,0 0-1 0 0,0-1 0 0 0,-1 1 1 0 0,1 0-1 0 0,0-1 0 0 0,0 1 0 0 0,-1 0 1 0 0,1-1-1 0 0,-1 1 0 0 0,1-1 1 0 0,-1 1-5 0 0,1 0 4 0 0,-1-1 0 0 0,1 1 0 0 0,0-1 0 0 0,-1 1 0 0 0,1 0 0 0 0,0-1 0 0 0,0 1 0 0 0,-1-1-1 0 0,1 1 1 0 0,0 0 0 0 0,0-1 0 0 0,0 1 0 0 0,0-1 0 0 0,-1 1 0 0 0,1 0 0 0 0,0-1 0 0 0,0 1 0 0 0,0 0 0 0 0,1-1 0 0 0,-1 1 0 0 0,0 0 0 0 0,0-1 0 0 0,0 1 0 0 0,0 0-4 0 0,5 6 56 0 0,-5-6-50 0 0,1-1-1 0 0,-1 1 1 0 0,0-1-1 0 0,1 1 1 0 0,-1-1-1 0 0,0 1 1 0 0,0-1-1 0 0,1 1 1 0 0,-1-1-1 0 0,0 1 1 0 0,0 0-1 0 0,0-1 1 0 0,0 1-1 0 0,0-1 0 0 0,1 1 1 0 0,-1 0-1 0 0,0-1 1 0 0,-1 1-1 0 0,1 0 1 0 0,0-1-1 0 0,0 1 1 0 0,0-1-1 0 0,0 1 1 0 0,0-1-1 0 0,0 1 1 0 0,-1 0-1 0 0,1-1 1 0 0,0 1-1 0 0,-1-1 1 0 0,1 1-1 0 0,0-1 1 0 0,-1 1-1 0 0,1 0-5 0 0,-1 0 9 0 0,0 0 1 0 0,1 1-1 0 0,-1-1 0 0 0,1 0 0 0 0,-1 1 0 0 0,1-1 1 0 0,-1 1-1 0 0,1-1 0 0 0,0 1 0 0 0,0-1 0 0 0,0 1 1 0 0,0-1-1 0 0,0 2-9 0 0,0-2 8 0 0,0 1 0 0 0,0-1 1 0 0,0 1-1 0 0,0-1 0 0 0,0 1 0 0 0,0-1 0 0 0,-1 0 1 0 0,1 1-1 0 0,-1-1 0 0 0,1 1 0 0 0,-1-1 1 0 0,1 0-1 0 0,-2 2-8 0 0,-6 11 35 0 0,-3 4 26 0 0,10-15-73 0 0,5 10 118 0 0,-1-8-149 0 0,0-1-71 0 0,0 0-97 0 0,-1-3 62 0 0,0 0-33 0 0,-1 0-36 0 0,1 0-38 0 0,-2-1 85 0 0,1 0 45 0 0,-1 0 40 0 0,0 0 34 0 0,1 0 30 0 0,-1 1 61 0 0,2-1 230 0 0,-1 0-230 0 0,-1 0-69 0 0,1 0-44 0 0,-1 0-54 0 0,0 1-60 0 0,0-1-40 0 0,1 0-61 0 0,-1 0-68 0 0,0 0-73 0 0,0 0-81 0 0,0 0-86 0 0,0 0-91 0 0,0 0-99 0 0,0 0 402 0 0,0 0-129 0 0,0 0-62 0 0,0 0-55 0 0,0 0-48 0 0,0 0-191 0 0,0 0-47 0 0,0 0-230 0 0,0 0-624 0 0</inkml:trace>
  <inkml:trace contextRef="#ctx0" brushRef="#br4" timeOffset="-46782.936">5745 12598 7112 0 0,'0'0'157'0'0,"0"0"23"0"0,0 0 13 0 0,0 0-22 0 0,-2-2 171 0 0,1 1-55 0 0,0-1-48 0 0,-1 1-43 0 0,1 0-8 0 0,0 0-43 0 0,0-1-13 0 0,-1 0 16 0 0,0 0 43 0 0,1 1-8 0 0,0-1 36 0 0,-1 1 83 0 0,2 0 273 0 0,0 1-18 0 0,0 0-333 0 0,0 0-50 0 0,0 0-42 0 0,0 0-38 0 0,0-1 20 0 0,2-3-27 0 0,-1 2 17 0 0,4-4 344 0 0,1 1-36 0 0,1 0-34 0 0,0 2-35 0 0,9-2 247 0 0,0 1-125 0 0,-5 1-217 0 0,0 0-50 0 0,-1 1 49 0 0,0-1 0 0 0,1 1 0 0 0,2 0-247 0 0,33 0 656 0 0,2 4-106 0 0,-24 0-320 0 0,0 0-34 0 0,3 1-13 0 0,-1-1-53 0 0,60 7 232 0 0,-13 0-120 0 0,-53-7-189 0 0,1 1 1 0 0,-1 1-1 0 0,14 4-53 0 0,-10 0 80 0 0,-2 3 49 0 0,-2 2 68 0 0,-3 2 84 0 0,-16-14-230 0 0,5 6 91 0 0,-4 7 15 0 0,-4 5-148 0 0,1-15-14 0 0,0 0-1 0 0,0 0 0 0 0,0 0 1 0 0,0 0-1 0 0,-1-1 1 0 0,0 1-1 0 0,0-1 0 0 0,0 1 1 0 0,0-1-1 0 0,0 0 0 0 0,-1 0 1 0 0,1 1 5 0 0,-16 12-6 0 0,4-7 53 0 0,1 0-1 0 0,-2-1 0 0 0,1-1 0 0 0,-11 4-46 0 0,-64 20 89 0 0,67-23-83 0 0,-27 7-4 0 0,19-7 44 0 0,1-2-1 0 0,-1-1 1 0 0,-2-1-46 0 0,-12-2-11 0 0,-3-5 11 0 0,18 3 11 0 0,11-2 37 0 0,1 0-38 0 0,4 0-12 0 0,-1 1-1 0 0,-9 0 3 0 0,18 0 0 0 0,8 0-14 0 0,5-2-112 0 0,-1 1-9 0 0,1 0 39 0 0,11 3 59 0 0,5 2 37 0 0,12 1-91 0 0,-1-4-51 0 0,9-3-78 0 0,20-8-162 0 0,0-5 3 0 0,-22 3 166 0 0,-8 2 79 0 0,-1 0 53 0 0,-4 0-306 0 0,0 0 0 0 0,12-8 387 0 0,-1-5-308 0 0,-20 12 242 0 0,11-8-69 0 0,-28 18 135 0 0,-1 0 0 0 0,0 0 0 0 0,0 0 0 0 0,0 0 0 0 0,-1-1 0 0 0,1 1 0 0 0,0-1 0 0 0,-1-3 59 0 0,-1 2 34 0 0,0 3 11 0 0,-1-1 22 0 0,-7-7-35 0 0,6 7-79 0 0,1 0 0 0 0,-1 1 0 0 0,0-1 0 0 0,0 1-1 0 0,0 0 1 0 0,0-1 0 0 0,0 1 0 0 0,0 0 0 0 0,-2-1-12 0 0,-3 0 22 0 0,1 0 0 0 0,-1 1 0 0 0,0 0 0 0 0,-5-1-22 0 0,-12-1 63 0 0,17 2-47 0 0,0 0-1 0 0,0 0 1 0 0,0 1 0 0 0,-4 1-16 0 0,-8-1 23 0 0,6-1-35 0 0,-11-4 65 0 0,15 3-46 0 0,1-1 1 0 0,0 0-1 0 0,0-1 1 0 0,0 0 0 0 0,-3-2-8 0 0,-19-15 91 0 0,15 10-30 0 0,-1 2 104 0 0,6 5 31 0 0,1 1-1 0 0,-1 0 1 0 0,0 0-1 0 0,-8-1-195 0 0,5 2 124 0 0,0 1-46 0 0,-9-2 83 0 0,0 2-86 0 0,17 2-333 0 0,0-1 107 0 0,1 1 93 0 0,0-1 75 0 0,0 1 58 0 0,1-1 44 0 0,-5 2 387 0 0,5-1-325 0 0,0 0-80 0 0,1 0-95 0 0,1-1-37 0 0,0 1-62 0 0,-1 0-69 0 0,0-1-79 0 0,1 1-87 0 0,-1 0-25 0 0,1-1-73 0 0,-1 1-81 0 0,0 0-84 0 0,0-1-92 0 0,1 1-96 0 0,-1 0-102 0 0,-1 0-107 0 0,-1 0-1353 0 0,-5 1-1332 0 0</inkml:trace>
  <inkml:trace contextRef="#ctx0" brushRef="#br5" timeOffset="-37315.231">592 12889 13248 0 0,'0'0'298'0'0,"0"-1"-209"0"0,0 0 37 0 0,3-13 601 0 0,-3 11-577 0 0,0 0-92 0 0,0 3-2 0 0,0-1 107 0 0,1 0 94 0 0,-1 0 82 0 0,0-1 161 0 0,0 0 82 0 0,0 0 196 0 0,1-2 481 0 0,0 1 5 0 0,0 1-475 0 0,0 0-195 0 0,0 1-78 0 0,-1 0-161 0 0,1 0-80 0 0,0 1-92 0 0,0 0-103 0 0,0 0 81 0 0,-1 0-34 0 0,1 3 41 0 0,1 0-89 0 0,2 5-14 0 0,-3-6 6 0 0,3 8 132 0 0,-2 1-45 0 0,0 4-13 0 0,-2 7 19 0 0,0 1 8 0 0,3 19 75 0 0,-3 0-81 0 0,0 23-34 0 0,-2-1-95 0 0,-1 58-43 0 0,3-109-72 0 0,0 0 37 0 0,-1 13 47 0 0,-1 51 288 0 0,1-57-262 0 0,1-1-57 0 0,-1 0-78 0 0,1 1-96 0 0,-1-7 2 0 0,1-1-58 0 0,0 1-64 0 0,0 0-70 0 0,0-12 265 0 0,0-1 13 0 0,0 0-14 0 0,0 0-38 0 0,0 0-11 0 0,0 0-39 0 0,0 0-45 0 0,0 0-52 0 0,0 0-54 0 0,0 0-52 0 0,0 0-48 0 0,0 0-44 0 0,0 0-323 0 0,0 0-72 0 0,0 0-55 0 0,0 0-42 0 0,0 0-373 0 0,0 0-37 0 0,0 0-2946 0 0</inkml:trace>
  <inkml:trace contextRef="#ctx0" brushRef="#br5" timeOffset="-36937.961">562 12804 16871 0 0,'-6'-11'552'0'0,"1"1"-87"0"0,1 0-89 0 0,3 0-92 0 0,2 0-94 0 0,2 0-97 0 0,3 0-98 0 0,4 1-102 0 0,-5 5 183 0 0,0 1-1 0 0,0 0 0 0 0,0 0 0 0 0,1 0 1 0 0,-1 1-1 0 0,1 0 0 0 0,0 0 0 0 0,0 0 1 0 0,0 0-1 0 0,0 1 0 0 0,0 0 0 0 0,0 1 1 0 0,0-1-1 0 0,0 1 0 0 0,0 0 1 0 0,0 1-1 0 0,4 0-75 0 0,20 3 275 0 0,-1 3-56 0 0,-2 1-75 0 0,-1 0-93 0 0,-25-8-52 0 0,29 11 155 0 0,-1 3-53 0 0,4 5-28 0 0,15 12-13 0 0,-35-20-81 0 0,1 2 68 0 0,-1 2 55 0 0,-3 1 40 0 0,-9-14-120 0 0,1 0-1 0 0,-1 0 1 0 0,-1 0-1 0 0,1 0 0 0 0,0 0 1 0 0,0 0-1 0 0,-1 1 1 0 0,1-1-1 0 0,-1 0 1 0 0,0 0-1 0 0,1 1 1 0 0,-1-1-1 0 0,0 0 0 0 0,0 0 1 0 0,-1 1-1 0 0,1-1 1 0 0,0 0-1 0 0,-1 0 1 0 0,1 0-1 0 0,-1 1 0 0 0,0-1 1 0 0,0 0-1 0 0,0 0 1 0 0,0 0-1 0 0,0 0 1 0 0,0 0-1 0 0,-1-1 1 0 0,1 1-1 0 0,0 0 0 0 0,-1 0 1 0 0,0-1-1 0 0,1 1-21 0 0,-5 2 9 0 0,1 0 1 0 0,-1 0-1 0 0,1 0 0 0 0,-5 1-9 0 0,1 0 37 0 0,-1-1 0 0 0,0 0 0 0 0,0-1 0 0 0,-5 2-37 0 0,-45 5 179 0 0,20-5-89 0 0,4-1-56 0 0,23-2-91 0 0,0-2-110 0 0,-1 1-104 0 0,1-1-97 0 0,0-1-93 0 0,-1 1-85 0 0,1-1-79 0 0,0 0-75 0 0,-3 0-200 0 0,1 0-82 0 0,-1 0-72 0 0,1 1-64 0 0,14 0-146 0 0,-1 0-33 0 0,-1 0-2716 0 0</inkml:trace>
  <inkml:trace contextRef="#ctx0" brushRef="#br5" timeOffset="-36558.07">898 13130 14888 0 0,'-1'1'332'0'0,"-6"9"117"0"0,0-1-111 0 0,1 2-95 0 0,1-1-78 0 0,1 0-69 0 0,0-1-40 0 0,-12 39 53 0 0,12-35-22 0 0,0-1 68 0 0,0 1 93 0 0,-1 0 115 0 0,-3 7-17 0 0,-3 10 269 0 0,9-5-138 0 0,3-11-223 0 0,0 9 113 0 0,0-21-338 0 0,-1 0 1 0 0,1 1 0 0 0,0-1 0 0 0,0 0-1 0 0,0 0 1 0 0,0 0 0 0 0,0 0-1 0 0,0 0 1 0 0,0 0 0 0 0,1 0-1 0 0,-1 0 1 0 0,1 0 0 0 0,-1 0-1 0 0,2 0-29 0 0,10 9 118 0 0,1-4-35 0 0,-11-6-71 0 0,0 1-1 0 0,1-1 1 0 0,-1-1 0 0 0,0 1 0 0 0,1 0 0 0 0,-1-1 0 0 0,2 1-12 0 0,1-2 1 0 0,0 1-1 0 0,0-1 1 0 0,-1 0 0 0 0,1 0 0 0 0,0 0 0 0 0,-1-1 0 0 0,1 0 0 0 0,-1 0 0 0 0,0 0-1 0 0,1-1 0 0 0,1-2 2 0 0,0 1 0 0 0,0-2 0 0 0,-1 1-1 0 0,1-1 1 0 0,-1 0 0 0 0,-1 0-1 0 0,1-1 1 0 0,-1 0 0 0 0,0 0 0 0 0,3-6-2 0 0,3-2 36 0 0,3-9 34 0 0,-2-3 90 0 0,-4-2 82 0 0,-4-1 72 0 0,-6 1 62 0 0,1 25-304 0 0,0 0 0 0 0,0 1 0 0 0,0-1-1 0 0,-1 0 1 0 0,0 1 0 0 0,1-1-72 0 0,-1 1 68 0 0,0 0-1 0 0,0 1 1 0 0,0-1 0 0 0,0 0 0 0 0,0 1 0 0 0,0 0-1 0 0,-2-2-67 0 0,1 2 73 0 0,0 0 0 0 0,0 0 0 0 0,-1 0 0 0 0,1 0-1 0 0,0 0 1 0 0,-1 1 0 0 0,0-1-73 0 0,-12-3 130 0 0,0 1-45 0 0,-1 2-41 0 0,0 1-41 0 0,1 2-37 0 0,-1 0-36 0 0,-15 6-167 0 0,27-6 97 0 0,-6 0-34 0 0,7 0 83 0 0,1-1-51 0 0,0 1-71 0 0,0-1-89 0 0,2 1 40 0 0,-1-1-53 0 0,0 1-60 0 0,0 0-65 0 0,1-1 101 0 0,1 0-48 0 0,0 0-43 0 0,0 0-40 0 0,0 0-301 0 0,0 0-65 0 0,0 1-52 0 0,0-1-38 0 0,0 0-346 0 0,0 0-33 0 0,0 0-2728 0 0</inkml:trace>
  <inkml:trace contextRef="#ctx0" brushRef="#br5" timeOffset="-36285.37">1115 12625 17279 0 0,'0'0'396'0'0,"0"0"52"0"0,0 0 28 0 0,0 0-201 0 0,0 0-134 0 0,0 0 5 0 0,0 0-62 0 0,0 1-40 0 0,0 4 1 0 0,0-3 0 0 0,0 21 625 0 0,2-1-67 0 0,0 1-64 0 0,0 0-60 0 0,2-1-55 0 0,-1 1-52 0 0,1 0-47 0 0,0-1-44 0 0,2 15 89 0 0,0-1-85 0 0,0 19 17 0 0,-3-1-100 0 0,-1 17-67 0 0,0-30 50 0 0,-3 32-185 0 0,1-65 0 0 0,0 0 0 0 0,0 0-1 0 0,1 0 1 0 0,1 1 0 0 0,1 27 12 0 0,-4-4 47 0 0,1-15-76 0 0,0 1-78 0 0,0 0-114 0 0,1-10 51 0 0,-1 0-41 0 0,0-7 30 0 0,0 0 42 0 0,1 1-23 0 0,-1-1 106 0 0,2 3-48 0 0,-2-3-19 0 0,1 1-108 0 0,-1-2 56 0 0,1 1-44 0 0,-1 0-48 0 0,0 0-53 0 0,0 0-197 0 0,0 0-117 0 0,0-1 263 0 0,0 0-35 0 0,0 1-35 0 0,0-1-38 0 0,0 0-48 0 0,0 0-63 0 0,0 0-56 0 0,0 0-50 0 0,0 0-192 0 0,0 0-48 0 0,0 0-232 0 0,0 0-631 0 0</inkml:trace>
  <inkml:trace contextRef="#ctx0" brushRef="#br5" timeOffset="-35804.282">1544 12911 17479 0 0,'0'0'396'0'0,"0"0"52"0"0,0 0 31 0 0,0 0-198 0 0,0 0-135 0 0,0 0-39 0 0,0 1-55 0 0,-7 2-49 0 0,0 2 28 0 0,-1 0 35 0 0,-7 6 147 0 0,3 1 46 0 0,-16 17 422 0 0,15-15-392 0 0,-1 1 96 0 0,0 1-55 0 0,-1 0-50 0 0,1 0-43 0 0,-2 4 0 0 0,0 0-42 0 0,-3 5-1 0 0,-5 13 56 0 0,9-9-57 0 0,10-19-75 0 0,1 1 1 0 0,1 0 0 0 0,-2 4-119 0 0,4-8 65 0 0,-1 1-1 0 0,1-1 1 0 0,0 1 0 0 0,1 0 0 0 0,0 3-65 0 0,0-6 34 0 0,1 1 0 0 0,0 0 0 0 0,0-1 0 0 0,1 5-34 0 0,-2-9 5 0 0,1 0 0 0 0,-1 1 0 0 0,1-1 0 0 0,0 1 0 0 0,-1-1-1 0 0,1 0 1 0 0,0 1 0 0 0,0-1 0 0 0,0 0 0 0 0,0 0 0 0 0,0 0 0 0 0,1 1-5 0 0,-1-1-2 0 0,0 0 1 0 0,1 0 0 0 0,-1 0 0 0 0,1-1-1 0 0,-1 1 1 0 0,1 0 0 0 0,-1-1 0 0 0,1 1-1 0 0,-1-1 1 0 0,1 0 0 0 0,0 0 0 0 0,-1 1-1 0 0,1-1 1 0 0,0 0 0 0 0,0 0 1 0 0,4-1-8 0 0,-1 1 0 0 0,0-1 1 0 0,0 0-1 0 0,0 0 0 0 0,0-1 8 0 0,14-4 25 0 0,-12 3 13 0 0,-1 1-72 0 0,0-1 0 0 0,-1 0 0 0 0,1 0 0 0 0,-1-1 0 0 0,0 1 0 0 0,0-1 0 0 0,0 0 0 0 0,0-1 0 0 0,-1 1 0 0 0,0-1 0 0 0,0 0 0 0 0,0 0-1 0 0,0 0 1 0 0,-1-1 0 0 0,0 1 0 0 0,0-1 0 0 0,0-1 34 0 0,5-11-165 0 0,-1 1-1 0 0,4-17 166 0 0,2-10-164 0 0,-13 44 164 0 0,1-9-7 0 0,1-1 1 0 0,-1 0 0 0 0,-1 1 0 0 0,0-1 0 0 0,0-2 6 0 0,-1-5 21 0 0,1 13-29 0 0,0 0 43 0 0,-2 0 138 0 0,-1 2 39 0 0,-2 1 172 0 0,-1 4 77 0 0,1 0-218 0 0,2 0-116 0 0,0 1-95 0 0,-9 15 45 0 0,4 1 55 0 0,2 7 80 0 0,5-19-88 0 0,0 1-1 0 0,1-1 1 0 0,0 8-124 0 0,1-7 118 0 0,0 0 1 0 0,1 1 0 0 0,1 3-119 0 0,5 13 186 0 0,2-6-84 0 0,2-2-65 0 0,-7-11-95 0 0,1-3-112 0 0,0-1-103 0 0,0-1-95 0 0,0-2-86 0 0,1-1-78 0 0,-1-1-70 0 0,1 0-61 0 0,3-4-504 0 0,-1-2-103 0 0,-1 1 70 0 0,8-10-1675 0 0,-14 15 1511 0 0,0-1-33 0 0,4-5-2913 0 0,-6 8 4246 0 0</inkml:trace>
  <inkml:trace contextRef="#ctx0" brushRef="#br5" timeOffset="-35544.148">1679 12988 15528 0 0,'-3'2'247'0'0,"0"1"-34"0"0,0 3 127 0 0,1 1-99 0 0,2 2-76 0 0,1 1-35 0 0,4 16 99 0 0,-2-14-18 0 0,-2-6-52 0 0,-1-1 48 0 0,3 20 357 0 0,2 1-45 0 0,16 49 945 0 0,-13-49-926 0 0,-6-18-345 0 0,1 4 171 0 0,1 4 104 0 0,-1-5-210 0 0,0-3-113 0 0,1 0-90 0 0,-3-5-70 0 0,1 0 77 0 0,0-1 64 0 0,-1-1 55 0 0,1-1 191 0 0,1-1 288 0 0,-1-1-184 0 0,-1 0-192 0 0,0 0-83 0 0,0 0-42 0 0,0 0-66 0 0,-1 0-42 0 0,1 0-47 0 0,0 0-55 0 0,-1 0-36 0 0,1 0-44 0 0,11-32 237 0 0,-5 14-78 0 0,0-1-35 0 0,1 1-43 0 0,-1-1-50 0 0,1 1-57 0 0,0 0-66 0 0,1 1-73 0 0,0 0-79 0 0,-7 16 183 0 0,-1 1 38 0 0,1-2-58 0 0,2-2 80 0 0,6-6-52 0 0,-6 8 55 0 0,0 0-59 0 0,-1 1-93 0 0,1 0-116 0 0,-2 2 147 0 0,0-1-38 0 0,0 1-41 0 0,0 0-43 0 0,0 0-48 0 0,0 0-50 0 0,0 0-52 0 0,1 1-57 0 0,-1-1-58 0 0,0 1-62 0 0,-2 0 235 0 0,1 0-56 0 0,0 0-48 0 0,0-1-42 0 0,0 1-170 0 0,0 0-43 0 0,1 0-204 0 0,0-1-559 0 0</inkml:trace>
  <inkml:trace contextRef="#ctx0" brushRef="#br5" timeOffset="-35241.716">1967 13060 15376 0 0,'0'0'449'0'0,"0"0"-159"0"0,0 0-133 0 0,0 0-42 0 0,0 1-58 0 0,-2 5-53 0 0,-5 16 1773 0 0,6-10-620 0 0,0-3-240 0 0,2 1-65 0 0,-1-4-304 0 0,0 0-48 0 0,-1 1-57 0 0,1 0-63 0 0,-1-1 45 0 0,1 0-53 0 0,2 7 258 0 0,-1 5 128 0 0,0-3-507 0 0,4 12 268 0 0,-2-16-322 0 0,0 0-51 0 0,0 0-83 0 0,-2-10-63 0 0,6 11-25 0 0,-6-11 21 0 0,-1 0 0 0 0,1-1 0 0 0,-1 1 0 0 0,1-1 1 0 0,0 1-1 0 0,-1-1 0 0 0,1 1 0 0 0,0-1 0 0 0,0 0 0 0 0,0 1 1 0 0,-1-1-1 0 0,1 0 0 0 0,0 1 0 0 0,0-1 0 0 0,0 0 0 0 0,-1 0 1 0 0,2 0 3 0 0,0 0 60 0 0,0 0-86 0 0,0 0-75 0 0,0-1-65 0 0,-1 1-37 0 0,1-1-39 0 0,0 0-226 0 0,3-3-716 0 0,-3 3 857 0 0,-1-1 42 0 0,8-7-1307 0 0</inkml:trace>
  <inkml:trace contextRef="#ctx0" brushRef="#br5" timeOffset="-35041.508">2006 12839 18575 0 0,'0'0'313'0'0,"-1"0"-70"0"0,1 0-57 0 0,-1-1-48 0 0,0 1-10 0 0,-4-1 102 0 0,4 0-91 0 0,0 1 54 0 0,0 0 96 0 0,-1 0-180 0 0,1 0-75 0 0,1 0-90 0 0,0 0-59 0 0,0 0 0 0 0,1 1 35 0 0,1 1 4 0 0,0 0 79 0 0,2 7 86 0 0,-3-7-93 0 0,0 1-39 0 0,0-1-56 0 0,0 0-68 0 0,0 0-84 0 0,-1-1-98 0 0,1 0 57 0 0,-1 0-50 0 0,0 0-47 0 0,0-1-40 0 0,1 2-284 0 0,0-1-69 0 0,-1 0-53 0 0,1 0-40 0 0,0 1-332 0 0,0 0-35 0 0,3 3-2606 0 0</inkml:trace>
  <inkml:trace contextRef="#ctx0" brushRef="#br5" timeOffset="-34746.573">2082 12956 15120 0 0,'0'0'340'0'0,"0"0"-155"0"0,0 0-41 0 0,0-1 47 0 0,1 1-91 0 0,2-3-8 0 0,-1 2 1 0 0,7-5 131 0 0,0 0-70 0 0,23-12 177 0 0,-18 10-113 0 0,-7 4-56 0 0,0 1 48 0 0,0-1 55 0 0,0 0 67 0 0,9-3 387 0 0,0-1-81 0 0,1 2-76 0 0,-1 0-76 0 0,1 0-72 0 0,0 1-70 0 0,-1-1-66 0 0,2 1-65 0 0,-3 1 148 0 0,0 0 0 0 0,11-1-361 0 0,-17 4 160 0 0,1 1 34 0 0,-1 0 43 0 0,-1 1 52 0 0,-7 0-278 0 0,1-1 1 0 0,-1 0 0 0 0,0 0 0 0 0,0 1 0 0 0,0-1-1 0 0,0 1 1 0 0,0-1 0 0 0,0 1 0 0 0,1 0 0 0 0,-1-1-1 0 0,-1 1 1 0 0,1 0 0 0 0,0 0 0 0 0,1 0-12 0 0,-2 0 18 0 0,1 0 1 0 0,-1 0-1 0 0,1 0 0 0 0,-1 0 1 0 0,1 0-1 0 0,-1 0 1 0 0,0 0-1 0 0,1 0 0 0 0,-1 0 1 0 0,0 0-1 0 0,0 0 1 0 0,0 0-1 0 0,0 0 0 0 0,0 0 1 0 0,0 0-1 0 0,0 1 1 0 0,0-1-1 0 0,0 0 0 0 0,-1 0 1 0 0,1 0-19 0 0,-11 26 366 0 0,1-11-205 0 0,5-7-119 0 0,-10 13-9 0 0,-14 9 82 0 0,-4 4-17 0 0,17-16-127 0 0,-25 23-133 0 0,25-26 130 0 0,1-1 49 0 0,4-6-15 0 0,-4 5-1 0 0,7 1 87 0 0,7-13-45 0 0,1-2-43 0 0,0 1 0 0 0,0-1 0 0 0,0 1 1 0 0,0-1-1 0 0,0 1 0 0 0,1-1 0 0 0,-1 1 1 0 0,0-1-1 0 0,0 1 0 0 0,0-1 0 0 0,0 1 1 0 0,1-1-1 0 0,-1 1 0 0 0,0-1 0 0 0,0 0 1 0 0,1 1-1 0 0,-1-1 0 0 0,0 1 0 0 0,1-1 1 0 0,-1 0-1 0 0,1 1 0 0 0,-1-1 0 0 0,0 0 1 0 0,1 0-1 0 0,-1 1 0 0 0,1-1 0 0 0,-1 0 1 0 0,1 0-1 0 0,-1 0 0 0 0,1 1 0 0 0,-1-1 1 0 0,1 0-1 0 0,-1 0 0 0 0,1 0 0 0 0,-1 0 1 0 0,1 0-1 0 0,-1 0 0 0 0,1 0 0 0 0,-1 0 0 0 0,2 0 1 0 0,22 5 146 0 0,14-1 165 0 0,4 1 85 0 0,-14 2-165 0 0,17 4-46 0 0,-9-3-29 0 0,-12 0-116 0 0,-15-5-76 0 0,0 0-70 0 0,1 0-69 0 0,0-1-65 0 0,0 0-65 0 0,0 0-63 0 0,0 0-62 0 0,1-1-58 0 0,-1 0-59 0 0,0 0-56 0 0,1-1-54 0 0,-1 0-53 0 0,0-1-50 0 0,0 0-51 0 0,-1-1-46 0 0,1 0-47 0 0,-8 1-601 0 0,1 0-41 0 0,0 1-348 0 0,1-1-991 0 0</inkml:trace>
  <inkml:trace contextRef="#ctx0" brushRef="#br5" timeOffset="-34324.881">2772 12942 18055 0 0,'0'0'407'0'0,"0"0"-191"0"0,0 0-51 0 0,0 0-45 0 0,0 0-37 0 0,-1 0 2 0 0,1 0-19 0 0,-1 0-1 0 0,1 0 56 0 0,-1 1 123 0 0,1-1-70 0 0,0 0 39 0 0,-12 6-234 0 0,0 0 116 0 0,1 0 102 0 0,1 1 86 0 0,-2 2 152 0 0,0 0 79 0 0,-2 3 174 0 0,-5 10 398 0 0,11-12-848 0 0,0 0-41 0 0,-7 11 92 0 0,0 1-116 0 0,1 0-87 0 0,9-13-79 0 0,1-1 0 0 0,0 1 0 0 0,0 0-1 0 0,1 0 1 0 0,0 0 0 0 0,1 0 0 0 0,-1 7-7 0 0,2 5 37 0 0,1-20-35 0 0,0 0 0 0 0,0 0 0 0 0,0 0-1 0 0,0 0 1 0 0,0 0 0 0 0,0 0 0 0 0,0 0 0 0 0,1 0-1 0 0,-1 0 1 0 0,0 0 0 0 0,1 0 0 0 0,-1 0 0 0 0,1 0-1 0 0,-1 0 1 0 0,1 0 0 0 0,0 0 0 0 0,-1-1-1 0 0,1 1 1 0 0,0 0 0 0 0,-1 0 0 0 0,1-1 0 0 0,0 1-1 0 0,0 0 1 0 0,0-1 0 0 0,0 1 0 0 0,0-1 0 0 0,-1 1-1 0 0,1-1 1 0 0,0 1 0 0 0,0-1 0 0 0,0 0-1 0 0,0 1 1 0 0,0-1 0 0 0,0 0 0 0 0,1 0 0 0 0,-1 0-1 0 0,0 0 1 0 0,0 0-2 0 0,2 0 5 0 0,0 0 1 0 0,0 0-1 0 0,0-1 0 0 0,0 1 0 0 0,0-1 1 0 0,0 0-1 0 0,0 0 0 0 0,-1 0 0 0 0,1 0 1 0 0,0 0-1 0 0,-1 0 0 0 0,1-1 0 0 0,0 0-5 0 0,16-11 3 0 0,-14 10-6 0 0,0 0 0 0 0,0 0 1 0 0,0-1-1 0 0,-1 0 1 0 0,1 0 2 0 0,4-6-40 0 0,0 0-37 0 0,19-22-267 0 0,-17 17 235 0 0,0 0 76 0 0,-6 7 58 0 0,1 1 34 0 0,12-19 99 0 0,-4 12-147 0 0,-8 9-11 0 0,-5 4 6 0 0,-1 1 0 0 0,1 0 0 0 0,-1-1 0 0 0,1 1 0 0 0,-1 0-1 0 0,1 0 1 0 0,-1 0 0 0 0,1-1 0 0 0,-1 1 0 0 0,1 0 0 0 0,0 0-1 0 0,-1 0 1 0 0,1 0 0 0 0,-1 0 0 0 0,1 0 0 0 0,-1 0 0 0 0,1 0 0 0 0,0 0-1 0 0,-1 0 1 0 0,1 0 0 0 0,-1 1 0 0 0,1-1 0 0 0,-1 0 0 0 0,1 0 0 0 0,-1 1-1 0 0,1-1 1 0 0,-1 0 0 0 0,1 0 0 0 0,-1 1 0 0 0,1-1 0 0 0,-1 1-1 0 0,0-1 1 0 0,1 0-6 0 0,6 11 199 0 0,2 12 230 0 0,-1-1-119 0 0,-4-12-203 0 0,1 0-41 0 0,-2-5-37 0 0,1 0 1 0 0,-1 0-1 0 0,0-1 0 0 0,1 1 0 0 0,0-1 0 0 0,0 0 0 0 0,4 3-29 0 0,2-1 19 0 0,1-3-48 0 0,1-5-64 0 0,0-5-82 0 0,-9 4-17 0 0,0 0 35 0 0,10-12-439 0 0,-8 9 293 0 0,-3 3 91 0 0,0 0-47 0 0,0-1-53 0 0,0 1-61 0 0,0-1-124 0 0,0 0-97 0 0,0 0-107 0 0,-1 0-119 0 0,0 2 362 0 0,0 0-34 0 0,0 0-35 0 0,0 0-36 0 0,0 0-39 0 0,0 0-38 0 0,-1 0-42 0 0,1 0-41 0 0,2-6-1921 0 0,3-5-1478 0 0</inkml:trace>
  <inkml:trace contextRef="#ctx0" brushRef="#br5" timeOffset="-34106.844">3159 12714 17135 0 0,'0'0'388'0'0,"0"0"52"0"0,0 0-132 0 0,0-1-76 0 0,-1 1-65 0 0,0 0-50 0 0,0 0-28 0 0,-4 0 50 0 0,4 1-43 0 0,-2 2 381 0 0,1 0-50 0 0,-1 1-47 0 0,1-1-44 0 0,1 2-41 0 0,-1-1-37 0 0,0 6 158 0 0,1-2-164 0 0,0 0-59 0 0,0 1-20 0 0,0 5 14 0 0,0 2 34 0 0,-3 34 653 0 0,3-16-345 0 0,1-7-179 0 0,0-13-220 0 0,0 0-37 0 0,4 46 390 0 0,-1-41-299 0 0,-2 1 40 0 0,1-2 19 0 0,1 0-55 0 0,2 0-47 0 0,0 0-39 0 0,8 14 8 0 0,-9-23-88 0 0,1 0 0 0 0,0-1-1 0 0,0 0 1 0 0,1 0 0 0 0,0 0-1 0 0,5 5-21 0 0,-9-11-56 0 0,0-1-49 0 0,-1 0-47 0 0,1 0-45 0 0,1 0-44 0 0,-1 0-40 0 0,0-1-40 0 0,0 1-38 0 0,0 0-35 0 0,0-1-35 0 0,2 0-523 0 0,0 0-115 0 0,-1 0-99 0 0,-2 0 609 0 0,0-1-68 0 0,0 1-60 0 0,-1 0-51 0 0,1 0-206 0 0,0-1-51 0 0,0 1-250 0 0,0-1-676 0 0,-1 1 1904 0 0</inkml:trace>
  <inkml:trace contextRef="#ctx0" brushRef="#br5" timeOffset="-33771.725">3103 12876 17999 0 0,'0'0'407'0'0,"0"0"60"0"0,0 0 23 0 0,0 0-295 0 0,0 0-47 0 0,0 0-42 0 0,0 0-34 0 0,1 1-13 0 0,2 1-98 0 0,-1-1 86 0 0,7 2-89 0 0,1 0 85 0 0,0-1 87 0 0,0 1 84 0 0,-2-2 3 0 0,-1 1 48 0 0,1 0 47 0 0,0 0 47 0 0,10 4 206 0 0,-1 2-94 0 0,1 1-79 0 0,-1 0-64 0 0,3 1-24 0 0,8 4 82 0 0,-15-9-277 0 0,0 0-49 0 0,9 5-45 0 0,31 10-123 0 0,-33-13 144 0 0,-2 0-57 0 0,-3 3 92 0 0,-4 6 107 0 0,-9-13-136 0 0,-1 0-1 0 0,0 1 1 0 0,0-1 0 0 0,0 0 0 0 0,-1 1 0 0 0,1-1 0 0 0,-1 0-1 0 0,0 1 1 0 0,0 0-42 0 0,-2 32 945 0 0,-1-18-515 0 0,1 0-34 0 0,-1 0-38 0 0,1 0-39 0 0,0-1-42 0 0,2 1-46 0 0,0-17-147 0 0,0-1-36 0 0,0 1-63 0 0,0-1-57 0 0,0 1-49 0 0,0-1-44 0 0,0 1-38 0 0,0-1-288 0 0,1 0-1236 0 0,-1-1 1408 0 0,0 0 51 0 0,0 0 105 0 0,0 0-249 0 0,1 0-54 0 0,-1 1-52 0 0,0-1-44 0 0,0 0-356 0 0,0 0-76 0 0,0-1-59 0 0,0 1-44 0 0,0 0-408 0 0,0-1-39 0 0,0 0-346 0 0,0-1-986 0 0</inkml:trace>
  <inkml:trace contextRef="#ctx0" brushRef="#br5" timeOffset="-33576.494">3467 12758 18687 0 0,'0'0'430'0'0,"0"0"-248"0"0,0 0-34 0 0,-1 0 62 0 0,1-1-105 0 0,0 1-47 0 0,-2-2 22 0 0,2 1 14 0 0,0 1-10 0 0,-1 0 35 0 0,1-1 40 0 0,0 1 47 0 0,-2-2 17 0 0,1 1-101 0 0,1 1 116 0 0,0 0 211 0 0,0 0 20 0 0,0 0-195 0 0,0 0-121 0 0,0 0-38 0 0,0 0 7 0 0,0 0 36 0 0,0 0-20 0 0,0 2-137 0 0,2 3 74 0 0,-1-3-79 0 0,0-1-33 0 0,0 1-41 0 0,0 0-52 0 0,0-1-62 0 0,0 0-22 0 0,0 1-56 0 0,-1-1-63 0 0,1 0-67 0 0,0 0-74 0 0,0 1-79 0 0,0-1-87 0 0,0 0-91 0 0,-1-1 160 0 0,1 1-50 0 0,-1 0-52 0 0,0-1-55 0 0,2 2-606 0 0,-1-1-36 0 0,0 2-311 0 0,1 0-881 0 0,-2-3 2435 0 0</inkml:trace>
  <inkml:trace contextRef="#ctx0" brushRef="#br5" timeOffset="-33032.504">3854 12836 18687 0 0,'0'0'256'0'0,"0"0"-46"0"0,0 1-41 0 0,-1 0-34 0 0,0 1 43 0 0,-2 4 115 0 0,1-3-108 0 0,-4 5 9 0 0,0 0-36 0 0,-7 8 80 0 0,-7 11 76 0 0,6-9-41 0 0,2-4 68 0 0,6-8-115 0 0,0 1 44 0 0,-3 3 28 0 0,0 0-44 0 0,-6 11 163 0 0,-12 13 198 0 0,19-24-434 0 0,0 0-67 0 0,1 1-55 0 0,1-1-42 0 0,-4 5-42 0 0,-5 7-55 0 0,12-19 77 0 0,1 0 1 0 0,0 0 0 0 0,1 1-1 0 0,-1-1 1 0 0,0 1 0 0 0,1-1-1 0 0,0 2 3 0 0,-4 6 11 0 0,4-5 49 0 0,1-6-59 0 0,0 0 1 0 0,0 0-1 0 0,0 1 0 0 0,0-1 0 0 0,0 0 0 0 0,0 0 0 0 0,0 0 1 0 0,0 1-1 0 0,0-1 0 0 0,0 0 0 0 0,0 0 0 0 0,0 0 1 0 0,0 0-1 0 0,0 1 0 0 0,0-1 0 0 0,0 0 0 0 0,0 0 0 0 0,1 0 1 0 0,-1 0-1 0 0,0 0 0 0 0,0 0 0 0 0,0 1 0 0 0,0-1 0 0 0,0 0 1 0 0,1 0-1 0 0,-1 0 0 0 0,0 0 0 0 0,0 0 0 0 0,0 0 0 0 0,0 0 1 0 0,1 0-1 0 0,-1 0 0 0 0,0 0 0 0 0,0 0 0 0 0,0 0 1 0 0,0 0-1 0 0,1 0 0 0 0,-1 0 0 0 0,0 0 0 0 0,0 0 0 0 0,0 0 1 0 0,1 0-1 0 0,-1 0 0 0 0,0 0 0 0 0,0 0 0 0 0,0 0-1 0 0,5-2 18 0 0,0 1-15 0 0,1-1 0 0 0,-1-1 1 0 0,0 1-1 0 0,0-1 0 0 0,-1 0 0 0 0,2 0-3 0 0,3-4 15 0 0,-1 0-1 0 0,0 0 1 0 0,-1 0 0 0 0,1-1-1 0 0,0-1-14 0 0,9-14 58 0 0,0-1 0 0 0,9-19-58 0 0,-18 29 13 0 0,1 1 0 0 0,0 1 0 0 0,1-1 0 0 0,7-5-13 0 0,-12 12 3 0 0,0 2-1 0 0,0-1 1 0 0,0 1-1 0 0,1 0 1 0 0,0 0 0 0 0,0 0-1 0 0,0 1 1 0 0,0 0-1 0 0,0 0 1 0 0,1 0-1 0 0,5-1-2 0 0,-10 4 2 0 0,0 0 0 0 0,0-1-1 0 0,0 1 1 0 0,0 0-1 0 0,0 0 1 0 0,0 0 0 0 0,0 0-1 0 0,0 0 1 0 0,0 1 0 0 0,0-1-1 0 0,0 1 1 0 0,0-1-1 0 0,1 1-1 0 0,-1 0 7 0 0,0 0-1 0 0,1 1 0 0 0,-1-1 0 0 0,0 1 1 0 0,0 0-1 0 0,0-1 0 0 0,0 1 0 0 0,0 0 1 0 0,0 0-1 0 0,-1 0 0 0 0,1 0 0 0 0,-1 1 1 0 0,1-1-1 0 0,0 2-6 0 0,3 7 33 0 0,0 1 0 0 0,-1-1 0 0 0,0 1 0 0 0,-1 0 0 0 0,0 3-33 0 0,0-2 20 0 0,1 7 154 0 0,-2 1 1 0 0,1 8-175 0 0,-2-19 51 0 0,1 50 250 0 0,-2-41-166 0 0,0 0 47 0 0,0-18-176 0 0,0 0 94 0 0,0-1 10 0 0,0 0 2 0 0,0 0-1 0 0,0 0-6 0 0,1 0-18 0 0,-1 0-37 0 0,6-4 21 0 0,8-12 84 0 0,-4-4-81 0 0,-2-1-65 0 0,-1-1-49 0 0,-4 10-27 0 0,1 0 0 0 0,1 0-1 0 0,1-3 68 0 0,17-26-148 0 0,1 0 60 0 0,4 4 53 0 0,5 4 46 0 0,-32 32-12 0 0,0 0 0 0 0,0 0-1 0 0,1 0 1 0 0,-1 0 0 0 0,0 0 0 0 0,1 0-1 0 0,-1 1 1 0 0,1-1 0 0 0,-1 0-1 0 0,0 1 1 0 0,1-1 0 0 0,0 1 0 0 0,-1 0-1 0 0,1-1 1 0 0,-1 1 0 0 0,1 0 0 0 0,-1 0-1 0 0,2 0 2 0 0,-1 0 5 0 0,0 1 0 0 0,-1-1-1 0 0,1 1 1 0 0,-1 0-1 0 0,1-1 1 0 0,-1 1 0 0 0,1 0-1 0 0,-1 0 1 0 0,1 0 0 0 0,-1 0-1 0 0,0 0 1 0 0,0 0-1 0 0,1 0 1 0 0,-1 0 0 0 0,0 1-5 0 0,4 5 34 0 0,0 1-1 0 0,0-1 1 0 0,-1 1 0 0 0,0 0 0 0 0,-1 0 0 0 0,1 1-34 0 0,-1-1 20 0 0,3 9 43 0 0,0 1 0 0 0,1 11-63 0 0,7 19 76 0 0,-13-45-359 0 0,0 1 91 0 0,0-1 81 0 0,0 0 70 0 0,0 0 67 0 0,1 0 62 0 0,0 3 160 0 0,3 7 475 0 0,-3-9-559 0 0,-1 0-70 0 0,1-1-90 0 0,0 1-93 0 0,-1-1-110 0 0,0-1 53 0 0,0-1-34 0 0,1 2-234 0 0,-1-1 160 0 0,0-1-34 0 0,0 1-35 0 0,-1-1-37 0 0,1 1-38 0 0,0-1-39 0 0,0 1-42 0 0,0-1-43 0 0,0 1-45 0 0,0-1-45 0 0,0 1-48 0 0,0-1-49 0 0,0 1-51 0 0,0-1-52 0 0,1 1-770 0 0,0-1-45 0 0,0 1-369 0 0,1 1-1045 0 0</inkml:trace>
  <inkml:trace contextRef="#ctx0" brushRef="#br0" timeOffset="20781.07">1231 13757 10680 0 0,'1'-1'258'0'0,"-1"0"-88"0"0,1-1-69 0 0,1-4 72 0 0,-2 3-65 0 0,1-2 73 0 0,1 1-67 0 0,-1 0-54 0 0,0 0-38 0 0,4-13-32 0 0,-4 11 84 0 0,0 0 97 0 0,0 4-12 0 0,-1 0-54 0 0,4-10 148 0 0,-3 8-78 0 0,0 3-41 0 0,0-1 40 0 0,0 0 154 0 0,0-1 110 0 0,-1 2-171 0 0,1 1 33 0 0,-1-1 38 0 0,1 0 38 0 0,-1 0 179 0 0,0 1-3 0 0,0 0-1 0 0,0 0-229 0 0,0 0-137 0 0,0 0-38 0 0,0 0 22 0 0,0 0 62 0 0,0 0-21 0 0,0 0-10 0 0,0 0-32 0 0,1 2-65 0 0,-1 0-48 0 0,1 4 19 0 0,-1-3-18 0 0,1 19 301 0 0,0-14-193 0 0,-1-1 0 0 0,0 1-1 0 0,-1 7-163 0 0,3 8 234 0 0,2-7-115 0 0,-1-3-79 0 0,-1-2-63 0 0,1 6-42 0 0,6 5 58 0 0,-6-15 5 0 0,0 13 83 0 0,-3 2 53 0 0,0-13-53 0 0,-1-5-42 0 0,1 0-18 0 0,2 3 66 0 0,4 4 102 0 0,-5-9-254 0 0,0-1 72 0 0,1 1 75 0 0,0-1 140 0 0,-1-3 138 0 0,-3-3-222 0 0,0-2-66 0 0,1 6-74 0 0,-3-4 108 0 0,-1-1-94 0 0,4 5-14 0 0,0 0-57 0 0,1 0 55 0 0,0-1 47 0 0,-3-1-53 0 0,3 2-86 0 0,0 1-4 0 0,0-1 40 0 0,1-1 81 0 0,2-7 239 0 0,-3 7-237 0 0,1 1-35 0 0,-2-8 70 0 0,1 2-80 0 0,1-7-275 0 0,2 9 244 0 0,-2 4 117 0 0,0-1 34 0 0,0-6-41 0 0,-1 5-4 0 0,0 1 115 0 0,-1 1-36 0 0,-1 0 38 0 0,-1 2-101 0 0,1 1-88 0 0,0 0-37 0 0,-1 4-95 0 0,1-2 86 0 0,1-1 72 0 0,1-1 84 0 0,0 16-87 0 0,-1 0 36 0 0,-5 35 206 0 0,3-21-84 0 0,1-11-83 0 0,1-3-45 0 0,1 0-39 0 0,-1 11 16 0 0,0-18 11 0 0,1 1-1 0 0,0 0 1 0 0,1 2-22 0 0,1 2 68 0 0,-2-13-49 0 0,0 0 0 0 0,0 0 0 0 0,1-1 0 0 0,-1 1 1 0 0,1 0-1 0 0,-1 0 0 0 0,1 0 0 0 0,0 0 0 0 0,0-1 1 0 0,1 1-1 0 0,-1 0 0 0 0,1-1 0 0 0,-1 1 0 0 0,2 1-19 0 0,12 10 16 0 0,-3-8-45 0 0,-2-3-44 0 0,0-2-59 0 0,-1-1-36 0 0,0-2-61 0 0,0-1-71 0 0,0-1-81 0 0,-6 3 254 0 0,-1 0 3 0 0,-1 0-24 0 0,1 0-54 0 0,-1 0-18 0 0,0 1-56 0 0,0-1-62 0 0,0 0-72 0 0,0 0-75 0 0,0 0-70 0 0,-1 1-63 0 0,1-1-55 0 0,0 0-197 0 0,-1 0-53 0 0,1 0-238 0 0,1-1-640 0 0,-2 2 1785 0 0</inkml:trace>
  <inkml:trace contextRef="#ctx0" brushRef="#br0" timeOffset="21308.029">1055 13949 18079 0 0,'-1'-1'-31'0'0,"-1"0"59"0"0,1 0 50 0 0,-1-1 44 0 0,-1-1 227 0 0,1-1 50 0 0,-2-11 624 0 0,5 14-1022 0 0,-1 0 0 0 0,1 0 0 0 0,-1 0 0 0 0,1 0 0 0 0,0 0 0 0 0,-1 0 0 0 0,1 0 0 0 0,0 0-1 0 0,0 0 1 0 0,-1 1 0 0 0,1-1 0 0 0,0 0 0 0 0,0 0 0 0 0,0 1 0 0 0,0-1 0 0 0,0 0 0 0 0,0 1-1 0 0,1-1 1 0 0,21-9 13 0 0,-8 6 78 0 0,1 0 54 0 0,35-5 481 0 0,-29 6-405 0 0,59-4-81 0 0,-51 4-145 0 0,0 1-88 0 0,-15 1 1 0 0,0 0-35 0 0,0 0-42 0 0,1 1-44 0 0,1 0-230 0 0,-5-1 120 0 0,-3 1 75 0 0,0 0-33 0 0,-1-1-42 0 0,1 1-51 0 0,-1 0-58 0 0,0 1-68 0 0,0 0-75 0 0,0 0-86 0 0,-6-1 78 0 0,-1 1 61 0 0,0-1 59 0 0,0 1 55 0 0,-1 0 54 0 0,1 0 51 0 0,-1 0 46 0 0,0 1 44 0 0,0-1 41 0 0,-1 0 38 0 0,0 3-29 0 0,0-1 116 0 0,-1 0 93 0 0,-1 1 87 0 0,-5 5 417 0 0,5-5-369 0 0,0-2-116 0 0,2-1-80 0 0,1 0-39 0 0,-16 14 1052 0 0,1 2-41 0 0,2 1-53 0 0,1 2-66 0 0,2 0-76 0 0,2 1-90 0 0,2 0-101 0 0,2 0-112 0 0,3-18-439 0 0,1 0 1 0 0,0-1-1 0 0,0 1 0 0 0,0 0 1 0 0,0 0-1 0 0,0-1 0 0 0,0 1 1 0 0,1 0-1 0 0,0-1 0 0 0,-1 1 1 0 0,1 0-1 0 0,0-1 0 0 0,1 2-21 0 0,-1-2 19 0 0,1 0 0 0 0,-1 0 0 0 0,1 0 0 0 0,0 0 0 0 0,-1 0-1 0 0,1 0 1 0 0,0-1 0 0 0,0 1 0 0 0,0 0 0 0 0,0-1 0 0 0,1 0 0 0 0,-1 0 0 0 0,0 1-1 0 0,0-1 1 0 0,1 0 0 0 0,-1-1 0 0 0,1 1 0 0 0,2 0-19 0 0,0 0 34 0 0,0 0 0 0 0,1-1-1 0 0,-1 1 1 0 0,0-1 0 0 0,1-1 0 0 0,-1 1-1 0 0,0-1 1 0 0,1 0 0 0 0,-1 0 0 0 0,0 0-1 0 0,0-1 1 0 0,0 0 0 0 0,0 0 0 0 0,0 0 0 0 0,0 0-1 0 0,1-2-33 0 0,-3 2 23 0 0,0 0-1 0 0,1 0 1 0 0,-1-1-1 0 0,0 0 0 0 0,-1 1 1 0 0,1-1-1 0 0,0 0 1 0 0,-1 0-1 0 0,0 0 0 0 0,1-1 1 0 0,-1 1-1 0 0,-1-1 1 0 0,1 1-1 0 0,0-1 0 0 0,-1 0 1 0 0,0 1-1 0 0,0-1 1 0 0,0 0-1 0 0,0 0 0 0 0,0 0 1 0 0,-1 0-1 0 0,0 0 1 0 0,0 0-1 0 0,0 1 0 0 0,0-3-22 0 0,0 0 43 0 0,-1-1-1 0 0,0 0 1 0 0,0 0-1 0 0,0 0 1 0 0,-1-1-43 0 0,-1 0 41 0 0,1 0-1 0 0,-2 0 1 0 0,-2-6-41 0 0,-17-22 56 0 0,-3 4-47 0 0,23 29-8 0 0,0 0 0 0 0,0 0 0 0 0,-1 1 0 0 0,1-1 0 0 0,-1 1 0 0 0,0 0-1 0 0,-7-5-32 0 0,2 0-78 0 0,9 7-58 0 0,0 0 46 0 0,-1 0 43 0 0,1 0 37 0 0,0 0 33 0 0,0 0 40 0 0,0-1 45 0 0,0 1 90 0 0,0 0 65 0 0,-1 0-108 0 0,1 0-62 0 0,0 0-57 0 0,0 0-54 0 0,0 0-60 0 0,0 0-69 0 0,0 0-78 0 0,0 0-25 0 0,0 0-65 0 0,0-1-73 0 0,0 1-77 0 0,0 0-83 0 0,0 0-88 0 0,0 0-94 0 0,0 0-99 0 0,1-5-861 0 0</inkml:trace>
  <inkml:trace contextRef="#ctx0" brushRef="#br0" timeOffset="21646.262">1562 13683 12728 0 0,'0'0'289'0'0,"0"0"40"0"0,0 0 21 0 0,0 0-149 0 0,0 0-97 0 0,0 0 72 0 0,0 0-54 0 0,0 0 127 0 0,0 0-23 0 0,0 0-49 0 0,0 0-42 0 0,0 0-37 0 0,1 1 24 0 0,1 3-13 0 0,-1-2 4 0 0,3 7 398 0 0,0-1-36 0 0,-1 1-36 0 0,1 1-38 0 0,-2-1-36 0 0,1 1-38 0 0,-1-1-37 0 0,1 1-38 0 0,0 4 46 0 0,1 0-82 0 0,3 12 257 0 0,0 1-87 0 0,1 7-6 0 0,0 15 97 0 0,-6-37-341 0 0,0 1 0 0 0,1-1 0 0 0,3 8-136 0 0,3 4 144 0 0,-1 1-69 0 0,16 36 61 0 0,-12-36-48 0 0,-11-24-288 0 0,-1 0 57 0 0,1 0 52 0 0,-1 0 47 0 0,1 0 40 0 0,-1 0 34 0 0,1 1 112 0 0,2 3 520 0 0,-2-4-559 0 0,-1 0-41 0 0,1 1-57 0 0,0-1-83 0 0,-1 0-101 0 0,1 1-117 0 0,0-1-53 0 0,-1 0-103 0 0,1 0-113 0 0,-1 0-123 0 0,1 0 295 0 0,-1-1-34 0 0,0 1-37 0 0,1 0-36 0 0,-1-1-38 0 0,0 1-40 0 0,0-1-40 0 0,1 1-42 0 0,-1-1-613 0 0,0 0-35 0 0,0 0-2741 0 0</inkml:trace>
  <inkml:trace contextRef="#ctx0" brushRef="#br0" timeOffset="22232.626">1580 13933 13552 0 0,'0'0'398'0'0,"0"0"-142"0"0,0 0-117 0 0,0 0-32 0 0,2-1-54 0 0,8-9-54 0 0,13-7 116 0 0,-17 14-69 0 0,1 0 0 0 0,-1 0 0 0 0,0 1 0 0 0,1 0 0 0 0,3-1-46 0 0,10-1 187 0 0,1 1 1 0 0,13 0-188 0 0,4 0 112 0 0,-6 0-53 0 0,17 0 159 0 0,-18 1-82 0 0,-10 0-79 0 0,-4 1-43 0 0,-1-1-42 0 0,12-4-187 0 0,-11 0 19 0 0,-3 1-49 0 0,-1-1-109 0 0,-7 4 133 0 0,1-1-36 0 0,-6 3 147 0 0,-2-2 77 0 0,-1 1 39 0 0,-5 0 93 0 0,-6 1 189 0 0,12 0-254 0 0,-10 1 276 0 0,-1 2 55 0 0,-26 10 988 0 0,23-6-803 0 0,12-6-441 0 0,-18 9 489 0 0,0 3-55 0 0,-1 0-48 0 0,2 3-41 0 0,11-8-184 0 0,0 0 0 0 0,1 1 0 0 0,-2 1-270 0 0,5-3 181 0 0,0-1 0 0 0,0 1-1 0 0,1 0 1 0 0,-3 7-181 0 0,4-7 66 0 0,3 1 37 0 0,5 5 184 0 0,-5-12-146 0 0,19-3 201 0 0,-2-3-84 0 0,-1-3-73 0 0,-2-3-62 0 0,6-10-25 0 0,6-15-92 0 0,-4 6-29 0 0,-6 12 42 0 0,-12 13-39 0 0,-3 4 15 0 0,1-1 0 0 0,-1 1 0 0 0,0-1 1 0 0,0 1-1 0 0,1 0 0 0 0,-1-1 0 0 0,1 1 0 0 0,-1 0 1 0 0,1 0-1 0 0,0 0 0 0 0,0 0 5 0 0,-1 1-5 0 0,0 0 0 0 0,0 0 1 0 0,0-1-1 0 0,0 1 0 0 0,0 0 0 0 0,0 0 0 0 0,0 0 0 0 0,0 0 0 0 0,0 0 0 0 0,0 0 1 0 0,0 1-1 0 0,0-1 0 0 0,0 0 0 0 0,0 0 0 0 0,0 1 0 0 0,0-1 0 0 0,0 1 5 0 0,8 4-59 0 0,-3 3 29 0 0,-3-3-1 0 0,3 2 29 0 0,-1 0 0 0 0,1 0-1 0 0,-2 1 1 0 0,1-1 0 0 0,1 6 2 0 0,11 15 64 0 0,-8-15 8 0 0,2-1 34 0 0,0-3-155 0 0,1-1 86 0 0,1-2 69 0 0,1-3 52 0 0,-12-3-121 0 0,1 1 0 0 0,-1-1-1 0 0,0 0 1 0 0,1 0 0 0 0,-1 0 0 0 0,1-1-1 0 0,-1 1 1 0 0,1-1 0 0 0,-1 1 0 0 0,0-1 0 0 0,1 0-1 0 0,-1 0 1 0 0,0 0 0 0 0,1 0 0 0 0,-1 0 0 0 0,0 0-1 0 0,0 0 1 0 0,0-1 0 0 0,0 0 0 0 0,0 1 0 0 0,-1-1-1 0 0,2 0-36 0 0,8-10 190 0 0,-1 0-55 0 0,0-3-23 0 0,5-11 3 0 0,-7 9-54 0 0,-5 12-35 0 0,0 0 0 0 0,-1 0 1 0 0,0-1-1 0 0,0 1 0 0 0,1-5-26 0 0,1-13 82 0 0,-1 0-54 0 0,-1-1-48 0 0,-2 0-44 0 0,-2-25-170 0 0,-1 1-110 0 0,1 28 176 0 0,1 4 37 0 0,-2 0 41 0 0,-1-5 24 0 0,-2-10 17 0 0,3 17 33 0 0,-1 4 77 0 0,3 9-49 0 0,1 1 0 0 0,0-1 1 0 0,-1 1-1 0 0,1-1 0 0 0,0 1 0 0 0,-1-1 0 0 0,1 1 0 0 0,-1 0 1 0 0,1-1-1 0 0,-1 1 0 0 0,1 0 0 0 0,-1-1 0 0 0,1 1 0 0 0,-1 0 1 0 0,1 0-1 0 0,-1-1 0 0 0,1 1 0 0 0,-1 0 0 0 0,0 0-12 0 0,1 0 12 0 0,-1 0-1 0 0,1 0 1 0 0,-1 0 0 0 0,0 0-1 0 0,1 0 1 0 0,-1 0-1 0 0,1 0 1 0 0,-1 1-1 0 0,1-1 1 0 0,-1 0-1 0 0,1 0 1 0 0,-1 0 0 0 0,1 1-1 0 0,-1-1 1 0 0,1 0-1 0 0,-1 1 1 0 0,1-1-1 0 0,0 0 1 0 0,-1 1 0 0 0,1 0-12 0 0,-7 9 60 0 0,3 1-46 0 0,0 1 0 0 0,1 0 0 0 0,0-1 0 0 0,1 2 0 0 0,-1 11-14 0 0,2 3 57 0 0,0 1 0 0 0,2 4-57 0 0,1-17 86 0 0,0 0-37 0 0,4 12-10 0 0,8 18-39 0 0,-8-24 53 0 0,0 0 68 0 0,1 0 58 0 0,-3-11-43 0 0,1-1 0 0 0,-1-1 0 0 0,1 1 0 0 0,3 3-136 0 0,2 1 125 0 0,1 0-52 0 0,2 0-78 0 0,1 0-115 0 0,-7-8 9 0 0,1 1-39 0 0,-1-1-41 0 0,1 0-46 0 0,1 0-840 0 0,3-5-61 0 0</inkml:trace>
  <inkml:trace contextRef="#ctx0" brushRef="#br0" timeOffset="23319.479">2763 13781 14336 0 0,'2'-2'142'0'0,"1"-2"66"0"0,14-25 1058 0 0,-12 21-988 0 0,-3 4-192 0 0,-1 1-46 0 0,1-1 186 0 0,-2 0 42 0 0,1-2 367 0 0,-2 5-544 0 0,1 1 1 0 0,0-1-1 0 0,0 1 0 0 0,0-1 1 0 0,-1 0-1 0 0,1 1 1 0 0,0-1-1 0 0,-1 1 0 0 0,1-1 1 0 0,0 1-1 0 0,-1 0 1 0 0,1-1-1 0 0,-1 1 1 0 0,1-1-1 0 0,-1 1 0 0 0,1 0 1 0 0,-1-1-1 0 0,1 1 1 0 0,-1 0-1 0 0,1-1 0 0 0,-1 1 1 0 0,1 0-1 0 0,-1 0 1 0 0,0-1-92 0 0,-3 0 494 0 0,0 1-66 0 0,-1-1-92 0 0,0 2-113 0 0,2-1-149 0 0,-1 0-67 0 0,1 1-75 0 0,0-1-82 0 0,-23 7 590 0 0,1 4-86 0 0,1 3-71 0 0,1 3-60 0 0,-10 13 41 0 0,19-15-122 0 0,1 0 0 0 0,-3 5-142 0 0,8-9 64 0 0,0 1-1 0 0,1 1 1 0 0,0-1-1 0 0,-2 9-63 0 0,6-14 29 0 0,0 0 0 0 0,1 0-1 0 0,0 0 1 0 0,1 0 0 0 0,0 0-1 0 0,0 0 1 0 0,0 0 0 0 0,1 1-1 0 0,0 6-28 0 0,0-12 9 0 0,0 0 1 0 0,1 0-1 0 0,-1 0 0 0 0,1 0 0 0 0,-1 0 0 0 0,1 0 0 0 0,0-1 0 0 0,0 1 1 0 0,0 0-1 0 0,0 0 0 0 0,0 0 0 0 0,0-1 0 0 0,0 1 0 0 0,1 0-9 0 0,0 0 19 0 0,0-1 0 0 0,0 1 0 0 0,0 0 0 0 0,0-1-1 0 0,1 1 1 0 0,-1-1 0 0 0,1 0 0 0 0,-1 0 0 0 0,1 0-1 0 0,-1 0 1 0 0,1 0 0 0 0,-1-1 0 0 0,1 1 0 0 0,0-1-1 0 0,1 1-18 0 0,2-1 49 0 0,0 0 0 0 0,0 0-1 0 0,0 0 1 0 0,1-1 0 0 0,-1 0-1 0 0,6-1-48 0 0,15-9 146 0 0,-17 6-102 0 0,0-1-1 0 0,0 0 1 0 0,4-5-44 0 0,-5 3 32 0 0,0 0 0 0 0,0-1 0 0 0,0-1-32 0 0,21-30 61 0 0,-6-5-37 0 0,-4-2-39 0 0,-4-2-39 0 0,-4-1-42 0 0,-2 0-43 0 0,-7 29 54 0 0,-1 1 0 0 0,0-1 1 0 0,-2-7 84 0 0,-1-10-66 0 0,-4 14 85 0 0,1 8 42 0 0,4 16-57 0 0,0-1 0 0 0,0 1 1 0 0,0-1-1 0 0,-1 1 0 0 0,1 0 0 0 0,0-1 0 0 0,0 1 0 0 0,0 0 0 0 0,0-1 0 0 0,0 1 0 0 0,0 0 1 0 0,-1-1-1 0 0,1 1 0 0 0,0 0 0 0 0,0 0 0 0 0,-1-1 0 0 0,1 1 0 0 0,0 0 0 0 0,0 0 0 0 0,-1-1 0 0 0,1 1 1 0 0,0 0-1 0 0,-1 0 0 0 0,1 0 0 0 0,0-1 0 0 0,0 1 0 0 0,-1 0 0 0 0,1 0 0 0 0,-1 0 0 0 0,1 0 0 0 0,0 0 1 0 0,-1 0-1 0 0,1 0 0 0 0,0 0 0 0 0,-1 0 0 0 0,1 0 0 0 0,0 0 0 0 0,-1 0 0 0 0,1 0 0 0 0,-1 0 1 0 0,1 0-1 0 0,0 0 0 0 0,-1 0 0 0 0,1 0 0 0 0,0 0 0 0 0,-1 1 0 0 0,1-1 0 0 0,0 0 0 0 0,-1 0 0 0 0,1 0 1 0 0,0 1-1 0 0,0-1-4 0 0,-9 7 68 0 0,3 0-38 0 0,-1 11-20 0 0,1 0 0 0 0,1 1 0 0 0,1 0 0 0 0,0 0 0 0 0,2 0 0 0 0,0 0 0 0 0,1 0 0 0 0,1 4-10 0 0,0 0-9 0 0,0 0-1 0 0,1 0 1 0 0,2-1-1 0 0,0 1 1 0 0,1-1-1 0 0,2 0 1 0 0,5 15 9 0 0,-4-19 10 0 0,10 10 67 0 0,-15-25-65 0 0,0 0 0 0 0,0-1 0 0 0,1 1 0 0 0,0-1 0 0 0,-1 1 0 0 0,1-1 0 0 0,2 1-12 0 0,14 5 23 0 0,-4-7-58 0 0,-3-4-60 0 0,1-5-80 0 0,3-9-160 0 0,-4-5-14 0 0,-6 6 148 0 0,-2 4 75 0 0,0 0 50 0 0,4-21-335 0 0,-3 10 181 0 0,-1 6 94 0 0,0 0 49 0 0,-2 13 103 0 0,-1 3 63 0 0,-1 1 10 0 0,2 3 7 0 0,1 4-55 0 0,-2-4-10 0 0,15 34 244 0 0,-12-25-150 0 0,1-1 1 0 0,0-1-1 0 0,5 9-125 0 0,9 2 123 0 0,-16-18-118 0 0,-1-1 1 0 0,1 0-1 0 0,1 0 1 0 0,-1 0-1 0 0,0-1 1 0 0,0 1-1 0 0,1-1-5 0 0,3 2-66 0 0,0-2 80 0 0,-1 1 50 0 0,9 0 144 0 0,-5-2-145 0 0,-5 0-86 0 0,1-1-63 0 0,-2 0-44 0 0,0-1-64 0 0,1 1-72 0 0,-1-1-81 0 0,0 0-89 0 0,1-1-98 0 0,-1 0-108 0 0,0 0-115 0 0,-4 2 311 0 0,1 0-57 0 0,0 1-51 0 0,0-1-45 0 0,0 0-40 0 0,-1 1-34 0 0,2-2-756 0 0,0 0-1127 0 0</inkml:trace>
  <inkml:trace contextRef="#ctx0" brushRef="#br0" timeOffset="23583.236">3031 13541 17535 0 0,'0'0'399'0'0,"-1"-1"-153"0"0,1 1-45 0 0,0 0-38 0 0,-1-1-33 0 0,0 0 43 0 0,-3-3 105 0 0,3 2-109 0 0,0 0-79 0 0,1 0-8 0 0,0 1 70 0 0,0 1 21 0 0,0 0-17 0 0,1 1-77 0 0,3 1-5 0 0,-3-1-27 0 0,-1-1 33 0 0,4 1-109 0 0,0 1 41 0 0,9 4 154 0 0,-7-3-119 0 0,0 1-84 0 0,-3-2-25 0 0,0-1-36 0 0,0 1-41 0 0,0 0-46 0 0,0-1-51 0 0,0 1-57 0 0,0-1-62 0 0,0 0-66 0 0,-2 0-26 0 0,0 0-69 0 0,1-1-63 0 0,-1 1-55 0 0,0-1-187 0 0,1 1-54 0 0,-1 0-227 0 0,2 0-609 0 0</inkml:trace>
  <inkml:trace contextRef="#ctx0" brushRef="#br0" timeOffset="23805.695">3210 13620 16096 0 0,'0'0'365'0'0,"0"0"-166"0"0,0 1-42 0 0,0-1 48 0 0,0 0-97 0 0,0 4-10 0 0,0-2 1 0 0,1 14 156 0 0,1 1-71 0 0,1 2-29 0 0,2 11 16 0 0,0-5-10 0 0,-2-8-9 0 0,-1-3 19 0 0,-1 0 52 0 0,1 4 104 0 0,1 0 47 0 0,2 29 565 0 0,-4-26-536 0 0,1 1-85 0 0,1 5-12 0 0,3 12 91 0 0,-4-26-269 0 0,2 8 80 0 0,0 1-77 0 0,0 4-49 0 0,2 12-32 0 0,-2-11 161 0 0,6 25-211 0 0,0-19 54 0 0,-8-29-56 0 0,-1 6 84 0 0,-1-8-2 0 0,0-2-14 0 0,0 0-129 0 0,0-1-50 0 0,0 1 41 0 0,0-6-45 0 0,0 3 37 0 0,0 1 0 0 0,0 0-34 0 0,-1-3-363 0 0,0 1-44 0 0,-1-2-146 0 0,-1-2-382 0 0,0-1 5 0 0,2 3 375 0 0,-3-11-994 0 0</inkml:trace>
  <inkml:trace contextRef="#ctx0" brushRef="#br0" timeOffset="24080.745">3261 13701 15264 0 0,'0'0'211'0'0,"1"0"-39"0"0,-1-2 78 0 0,1 0-104 0 0,1-5 89 0 0,-1 5-88 0 0,3-5-91 0 0,1 1 44 0 0,2 2 39 0 0,0 0 37 0 0,8 1 270 0 0,2 2 100 0 0,4 4 200 0 0,-13-2-283 0 0,-1 1 1 0 0,0 0-1 0 0,0 1 0 0 0,6 3-463 0 0,-4-2 335 0 0,0 2-40 0 0,9 5 200 0 0,0 4-50 0 0,-9-6-143 0 0,1 0 0 0 0,-1 1 0 0 0,0 1-302 0 0,2 4 384 0 0,-5-5-141 0 0,-3 0-37 0 0,-2-9-175 0 0,-1 1 1 0 0,0-1-1 0 0,0 1 1 0 0,0-1-1 0 0,0 1 1 0 0,0-1-1 0 0,0 1 1 0 0,0-1-1 0 0,0 1 1 0 0,-1 0-32 0 0,-6 12 209 0 0,-6-1-79 0 0,7-9-97 0 0,-1 1 0 0 0,-1-2-1 0 0,1 1 1 0 0,0-1-1 0 0,-1 0 1 0 0,0-1 0 0 0,1 1-1 0 0,-4-1-32 0 0,2 0 28 0 0,0 0-35 0 0,-8 1-91 0 0,2-2-58 0 0,-22 0-299 0 0,26-2 227 0 0,-6 0-66 0 0,-5 0-108 0 0,6 0 46 0 0,4 0-34 0 0,-1-1-114 0 0,6 0 118 0 0,-1 1-63 0 0,1-1-69 0 0,0-1-76 0 0,0 0-82 0 0,0 0-90 0 0,1-1-97 0 0,0 0-102 0 0,-1-2-667 0 0</inkml:trace>
  <inkml:trace contextRef="#ctx0" brushRef="#br0" timeOffset="24361.702">3682 13639 15136 0 0,'0'0'298'0'0,"-1"1"-75"0"0,0-1-63 0 0,-1 1-52 0 0,-1 0-3 0 0,-3 1-25 0 0,4-1-16 0 0,1 0-69 0 0,-6 4-9 0 0,0-1 39 0 0,-7 7 125 0 0,1 0 110 0 0,1 3 77 0 0,-15 18 602 0 0,-6 7 136 0 0,15-10-397 0 0,11-11-294 0 0,3 1-45 0 0,5 0-57 0 0,7 1-67 0 0,-7-18-180 0 0,1 0 0 0 0,0 1 0 0 0,0-1 0 0 0,0 0 0 0 0,0 0 0 0 0,0 0 0 0 0,0 0 0 0 0,1-1 0 0 0,-1 1 0 0 0,1-1 0 0 0,-1 1 0 0 0,1-1 0 0 0,0 0 0 0 0,-1 0 0 0 0,1 0 0 0 0,0 0 0 0 0,0 0 0 0 0,0-1 0 0 0,0 1 0 0 0,0-1 0 0 0,0 0 0 0 0,-1 0 0 0 0,1 0 0 0 0,2 0-35 0 0,15-2 175 0 0,-1-3-48 0 0,-1-2-65 0 0,-4-1-82 0 0,2-7 238 0 0,-5-3-47 0 0,-3-2-40 0 0,-4-1-37 0 0,-4 16-80 0 0,0-1-1 0 0,0 1 0 0 0,-1 0 1 0 0,1 0-1 0 0,-1-1 1 0 0,0 1-1 0 0,-1-1-13 0 0,1 1 0 0 0,-1 1-1 0 0,1 0 1 0 0,-1 0-1 0 0,0-1 1 0 0,-1 2-1 0 0,1-1 1 0 0,-1 0-1 0 0,-1-2 1 0 0,-8-9 0 0 0,9 11-1 0 0,1 0-1 0 0,-2 0 1 0 0,1 0 0 0 0,0 1 0 0 0,-1-1-1 0 0,1 1 1 0 0,-1 0 0 0 0,0 0 1 0 0,-1 0-208 0 0,3 2 137 0 0,-1-1 33 0 0,-2-1 48 0 0,-1-1 96 0 0,-9-4 260 0 0,10 5-290 0 0,0 1-67 0 0,1 0-57 0 0,0 1-72 0 0,0-1-83 0 0,1 1-1 0 0,0 0-55 0 0,-1 1-59 0 0,1-1-63 0 0,0 1-70 0 0,0-1-74 0 0,0 1-78 0 0,0 0-83 0 0,3 0-940 0 0</inkml:trace>
  <inkml:trace contextRef="#ctx0" brushRef="#br0" timeOffset="25051.37">3824 13666 9184 0 0,'0'0'208'0'0,"0"0"33"0"0,1-6 191 0 0,0 3-375 0 0,0 1-35 0 0,1-3-4 0 0,-1 0 34 0 0,3-6 148 0 0,-1 1 110 0 0,-1-1 92 0 0,0 1 22 0 0,-1 0 46 0 0,4-38 1923 0 0,-4 33-1708 0 0,0 8-383 0 0,0-1-35 0 0,0 0-39 0 0,0 1-47 0 0,0-1-51 0 0,0 1-57 0 0,6-55 1655 0 0,-6 47-1252 0 0,1 0 55 0 0,0-1 77 0 0,0 1 97 0 0,-2 10-399 0 0,0-2 105 0 0,1-3 232 0 0,1 4-129 0 0,-1 5-398 0 0,-1 1 6 0 0,0 0 36 0 0,0 0-20 0 0,0 0-14 0 0,0 2-48 0 0,0 5-81 0 0,0-5 10 0 0,-2 44-5 0 0,-7 38 0 0 0,2-26 0 0 0,4-30 0 0 0,-2 16 0 0 0,2 22 0 0 0,3-53 0 0 0,1 0 0 0 0,0 0 0 0 0,1 1 0 0 0,0-1 0 0 0,1 0 0 0 0,0-1 0 0 0,2 2 0 0 0,1 0-9 0 0,1-1 33 0 0,-4-11-2 0 0,-1 1 0 0 0,0 0 0 0 0,1-1-1 0 0,-1 1 1 0 0,1-1 0 0 0,1 1-22 0 0,17 8 183 0 0,-17-10-146 0 0,0 0 1 0 0,0 0-1 0 0,0-1 1 0 0,1 0-1 0 0,-1 1 1 0 0,0-1-1 0 0,0-1 1 0 0,0 1-1 0 0,1-1 1 0 0,-1 1-1 0 0,0-1 1 0 0,0 0-1 0 0,1-1-37 0 0,4-1 69 0 0,1-1 0 0 0,-1 0 0 0 0,0 0 0 0 0,0-1 0 0 0,5-4-69 0 0,21-20 161 0 0,-9 1-95 0 0,-5-4-81 0 0,-7 3-71 0 0,-4-1-79 0 0,-3-1-88 0 0,-5 0-100 0 0,-4 6 287 0 0,1 20 42 0 0,0 0-1 0 0,-1 0 1 0 0,1 0-1 0 0,-1 0 1 0 0,0 1-1 0 0,-2-4 25 0 0,3 6-9 0 0,-1 0 0 0 0,1 0 0 0 0,0 0 0 0 0,-1 0 0 0 0,1 0 0 0 0,-1 1 0 0 0,0-1 0 0 0,1 0 0 0 0,-1 1-1 0 0,0 0 1 0 0,0-1 0 0 0,0 1 0 0 0,0 0 0 0 0,-2-1 9 0 0,2 1-3 0 0,0 1 1 0 0,0-1-1 0 0,0 1 0 0 0,0 0 1 0 0,0-1-1 0 0,0 1 1 0 0,0 0-1 0 0,0 0 0 0 0,0 0 1 0 0,0 1-1 0 0,0-1 0 0 0,0 1 3 0 0,-2-1 6 0 0,0 2 1 0 0,0-1-1 0 0,0 0 0 0 0,1 1 0 0 0,-1 0 0 0 0,1-1 1 0 0,-1 2-1 0 0,-2 1-6 0 0,2-1 21 0 0,-1 1 1 0 0,1 0-1 0 0,0 0 0 0 0,0 0 1 0 0,1 1-1 0 0,-1 0 1 0 0,1-1-1 0 0,0 1 1 0 0,-1 4-22 0 0,1-3 26 0 0,0 0 0 0 0,1 0 0 0 0,-1 0 0 0 0,2 1 0 0 0,-1-1 0 0 0,1 1 0 0 0,0 0 0 0 0,0 1-26 0 0,1-3 12 0 0,0 0 1 0 0,0 0 0 0 0,0 0 0 0 0,1 0-1 0 0,0 0 1 0 0,1 4-13 0 0,0-4 44 0 0,-1-1 0 0 0,1 0 0 0 0,0 1 0 0 0,0-1 0 0 0,1 0 0 0 0,-1 0 0 0 0,2 0-44 0 0,0 2 56 0 0,1 0 1 0 0,0-1-1 0 0,1 0 1 0 0,-1 0-1 0 0,1-1 1 0 0,0 1-1 0 0,1-1-56 0 0,5 3 127 0 0,1 0 0 0 0,0-1 0 0 0,0 0 0 0 0,0-2 1 0 0,14 4-128 0 0,-12-4 46 0 0,0-1 39 0 0,5 0 208 0 0,0-1 0 0 0,9-1-293 0 0,-5-1 141 0 0,-11 0-112 0 0,-1-1-36 0 0,1 1-42 0 0,-1-1-49 0 0,1 1-55 0 0,-1-1-62 0 0,3 0-142 0 0,0 0-114 0 0,-10 1 293 0 0,-2 0 15 0 0,0-1-22 0 0,-1 1-62 0 0,0 0-16 0 0,0 0-61 0 0,1-1-71 0 0,-1 1-79 0 0,0 0-86 0 0,0 0-78 0 0,0-1-71 0 0,0 1-62 0 0,1 0-222 0 0,-1-1-61 0 0,1 1-271 0 0,2-1-726 0 0</inkml:trace>
  <inkml:trace contextRef="#ctx0" brushRef="#br0" timeOffset="26286.96">1076 14561 14600 0 0,'0'0'330'0'0,"0"0"45"0"0,0 0-189 0 0,0-1-40 0 0,0 1 44 0 0,0 0-104 0 0,0-3-23 0 0,0 1 18 0 0,0-4 95 0 0,0 4 86 0 0,0 2 68 0 0,0 0 12 0 0,0 2-84 0 0,1-1-60 0 0,0 1 12 0 0,1 1-70 0 0,1 2 82 0 0,-2-2 8 0 0,1 6 139 0 0,-1 0-40 0 0,0 0-37 0 0,-1 0-32 0 0,1 9 176 0 0,0 0-85 0 0,3 41 570 0 0,-2-33-545 0 0,-1 1-117 0 0,0-11-160 0 0,0-1-35 0 0,1 1-35 0 0,0-1-33 0 0,12 85 251 0 0,-14-92-238 0 0,1-5 68 0 0,-2-4 203 0 0,-1-10 102 0 0,0 3-220 0 0,1 3-139 0 0,0 2-96 0 0,-6-42-241 0 0,4-1 39 0 0,1-44-189 0 0,2 84 435 0 0,1-17-147 0 0,2-2 59 0 0,3-4 32 0 0,-4 24 69 0 0,0-1 1 0 0,0 0-1 0 0,1 1 1 0 0,-1-1-1 0 0,4-4 16 0 0,-5 9 0 0 0,-1 0-1 0 0,1 0 0 0 0,0 1 0 0 0,-1-1 0 0 0,1 0 0 0 0,0 0 1 0 0,0 1-1 0 0,-1-1 0 0 0,1 0 0 0 0,0 1 0 0 0,0-1 1 0 0,0 0-1 0 0,0 1 0 0 0,0 0 0 0 0,0-1 0 0 0,0 1 1 0 0,0-1-1 0 0,0 1 0 0 0,0 0 0 0 0,0 0 0 0 0,0 0 0 0 0,0 0 1 0 0,0-1 0 0 0,1 2 6 0 0,0-1 0 0 0,0 0 1 0 0,0 1-1 0 0,0-1 1 0 0,-1 1-1 0 0,1 0 1 0 0,0-1-1 0 0,0 1 0 0 0,-1 0 1 0 0,1 0-1 0 0,-1 0 1 0 0,2 1-7 0 0,15 14 110 0 0,1 9 97 0 0,-2-2-71 0 0,20 38 122 0 0,-20-23-52 0 0,-15-30-127 0 0,1-1 1 0 0,-1 1-1 0 0,-1 0 0 0 0,1 5-79 0 0,-2 9 209 0 0,-5-3 76 0 0,4-18-232 0 0,1 0-44 0 0,0 1-2 0 0,-1-1 65 0 0,1 0 67 0 0,-1 0 100 0 0,1-1-238 0 0,0 0 0 0 0,0 0 0 0 0,-1 0 0 0 0,1 0 1 0 0,0 0-1 0 0,-1 0 0 0 0,1 0 0 0 0,0 0 0 0 0,-1 0 1 0 0,1 0-1 0 0,0 0 0 0 0,-1 0 0 0 0,1 0 0 0 0,0 0 1 0 0,-1 0-1 0 0,1 0 0 0 0,0 0 0 0 0,-1 0 1 0 0,1-1-1 0 0,0 1 0 0 0,-1 0 0 0 0,1 0 0 0 0,0 0 1 0 0,0 0-1 0 0,-1-1 0 0 0,1 1 0 0 0,0 0 0 0 0,0 0 1 0 0,0-1-1 0 0,-1 1 0 0 0,1 0 0 0 0,0-1 0 0 0,0 1 1 0 0,0 0-1 0 0,0-1-1 0 0,-4-10 32 0 0,3 10-10 0 0,-5-19 127 0 0,2-2-76 0 0,3-1-62 0 0,2 0-48 0 0,2-5-52 0 0,0 11-45 0 0,0 0-1 0 0,5-10 135 0 0,-7 23 7 0 0,1 0-1 0 0,-1 0 1 0 0,1 1 0 0 0,0-1-1 0 0,3-3-6 0 0,-5 6 4 0 0,1 0-1 0 0,0 0 0 0 0,-1 0 1 0 0,1 0-1 0 0,-1 1 1 0 0,1-1-1 0 0,0 0 0 0 0,0 1 1 0 0,0-1-1 0 0,-1 0 0 0 0,1 1 1 0 0,0-1-1 0 0,0 1 1 0 0,0-1-1 0 0,0 1 0 0 0,0-1 1 0 0,0 1-1 0 0,0 0 0 0 0,0-1 1 0 0,0 1-1 0 0,0 0 0 0 0,0 0 1 0 0,0 0-1 0 0,0 0 1 0 0,1 0-4 0 0,-2 0 0 0 0,1 0 0 0 0,-1 0 1 0 0,1 0-1 0 0,-1 0 1 0 0,1 0-1 0 0,-1 1 1 0 0,1-1-1 0 0,-1 0 1 0 0,1 0-1 0 0,-1 0 0 0 0,1 1 1 0 0,-1-1-1 0 0,1 0 1 0 0,-1 1-1 0 0,1-1 1 0 0,-1 0-1 0 0,0 1 1 0 0,1-1-1 0 0,-1 1 0 0 0,0-1 1 0 0,1 0-1 0 0,-1 1 1 0 0,0-1-1 0 0,0 1 1 0 0,1-1-1 0 0,-1 1 1 0 0,0 0-1 0 0,1 0-2 0 0,3 4 2 0 0,0-1 0 0 0,0 1 0 0 0,0 0 0 0 0,0 0 0 0 0,-1 0 0 0 0,0 0 0 0 0,0 1 0 0 0,-1-1 0 0 0,3 6 0 0 0,20 52 0 0 0,-16-32-23 0 0,-1-6-36 0 0,-2 0-43 0 0,-6-23-59 0 0,1 1 92 0 0,0-1 68 0 0,0 4 93 0 0,0-4-100 0 0,0-1-36 0 0,-1 0-44 0 0,1 1-55 0 0,0-1-64 0 0,0 1-111 0 0,0-1-107 0 0,0 1-120 0 0,-1-1 222 0 0,1-1-35 0 0,-1 1-37 0 0,1 0-39 0 0,-1 0-40 0 0,1-1-43 0 0,-1 1-45 0 0,1 0-45 0 0,-1 0-48 0 0,1-1-49 0 0,0 2-700 0 0,0-1-38 0 0,1 1-326 0 0,0 1-927 0 0,-2-3 2687 0 0</inkml:trace>
  <inkml:trace contextRef="#ctx0" brushRef="#br0" timeOffset="26603.84">1625 14589 17647 0 0,'-7'5'1401'0'0,"4"-3"-1030"0"0,1 0-350 0 0,0 0-1 0 0,-1 0 1 0 0,1 0 0 0 0,0 1-1 0 0,0-1 1 0 0,0 1-1 0 0,1-1 1 0 0,-1 1-1 0 0,0 0 1 0 0,1 0-1 0 0,0 0 1 0 0,0 0-1 0 0,0 0-20 0 0,-6 20 169 0 0,2 2 76 0 0,2-12-57 0 0,1-1 45 0 0,-1 2 4 0 0,0 1-36 0 0,2 18 104 0 0,4-1-104 0 0,-2-27-177 0 0,1-1 1 0 0,-1 1 0 0 0,1-1 0 0 0,0 1 0 0 0,0 1-25 0 0,-1-5 11 0 0,-1-1 1 0 0,1 1 0 0 0,-1 0 0 0 0,1 0-1 0 0,0 0 1 0 0,-1 0 0 0 0,1 0 0 0 0,0 0 0 0 0,0-1-1 0 0,0 1 1 0 0,-1 0 0 0 0,1-1 0 0 0,0 1-1 0 0,0 0 1 0 0,0-1 0 0 0,0 1 0 0 0,0-1-1 0 0,0 0 1 0 0,0 1 0 0 0,0-1 0 0 0,0 0-1 0 0,0 1 1 0 0,1-1-12 0 0,0 0 20 0 0,0 0 0 0 0,0-1 0 0 0,0 1 0 0 0,0 0 0 0 0,0-1 0 0 0,0 1-1 0 0,0-1 1 0 0,0 0 0 0 0,0 0 0 0 0,0 0 0 0 0,-1 1 0 0 0,2-2-20 0 0,22-18 189 0 0,-7 0-69 0 0,-15 15-94 0 0,1 0-1 0 0,-1 0 1 0 0,0-1 0 0 0,0 0-1 0 0,-1 1 1 0 0,0-1-1 0 0,0 0 1 0 0,0 0-26 0 0,0-3 24 0 0,-1 1 1 0 0,1-1 0 0 0,-2 1-1 0 0,1-1 1 0 0,-1-6-25 0 0,-1 4 11 0 0,0 1 0 0 0,0 0 0 0 0,-1 0 0 0 0,-1 1 0 0 0,0-1 0 0 0,0 0 0 0 0,0 1 0 0 0,-1 0 0 0 0,-1-1 0 0 0,-2-2-11 0 0,0 2-22 0 0,3 5 34 0 0,0 1 1 0 0,0 0 0 0 0,0 0-1 0 0,-4-2-12 0 0,-3-1-30 0 0,5 4-22 0 0,-1 0-33 0 0,0 1-40 0 0,0 1-45 0 0,0 0-53 0 0,0 3-58 0 0,0 0-66 0 0,1 1-71 0 0,5-2 398 0 0,1-1-40 0 0,-1 1-40 0 0,0-1-39 0 0,0 1-39 0 0,1-1-37 0 0,-1 1-38 0 0,0-1-36 0 0,0 1-35 0 0,1-1-36 0 0,-1 0-34 0 0,0 1-33 0 0,-1-1-525 0 0,1 1-127 0 0,0 0 343 0 0,0-1-46 0 0,-2 2-1712 0 0,-1 1-1406 0 0</inkml:trace>
  <inkml:trace contextRef="#ctx0" brushRef="#br0" timeOffset="27905.868">1793 14507 15856 0 0,'0'0'464'0'0,"0"0"-169"0"0,0 0-135 0 0,0 0-39 0 0,1 1-61 0 0,4 4-57 0 0,8 11 358 0 0,-4 1 61 0 0,-2 5 139 0 0,-2 12 333 0 0,-6 1-27 0 0,-2-11-354 0 0,-1-5-150 0 0,1 1-77 0 0,0-7-148 0 0,1-1-46 0 0,0 1-51 0 0,1-1-57 0 0,1-11 31 0 0,-1 1 0 0 0,1-1-1 0 0,0 0 1 0 0,-1 1 0 0 0,1-1 0 0 0,-1 0 0 0 0,1 1 0 0 0,-1-1 0 0 0,0 0 0 0 0,0 0 0 0 0,1 0 0 0 0,-1 0 0 0 0,0 1-1 0 0,0-1 1 0 0,0 0 0 0 0,0 0-15 0 0,0-1 82 0 0,0 1 39 0 0,-1-1-45 0 0,-9-1 63 0 0,3-8-43 0 0,2 0-81 0 0,3-2-67 0 0,1 0-49 0 0,1 1-98 0 0,1 0 1 0 0,0-1-1 0 0,1-5 199 0 0,0 4-122 0 0,3-12-75 0 0,-2 16 88 0 0,0 0 0 0 0,1-1 0 0 0,1 1 1 0 0,-1 0-1 0 0,4-5 109 0 0,14-18-265 0 0,-3 12 167 0 0,1 4 112 0 0,-17 13-15 0 0,0 1 0 0 0,0 0 0 0 0,0 0 0 0 0,0 0 0 0 0,0 0 0 0 0,0 0 0 0 0,0 0 0 0 0,0 1 0 0 0,0-1 0 0 0,0 1 0 0 0,0-1 0 0 0,1 1 0 0 0,-1 0 0 0 0,0 0 0 0 0,0 0 0 0 0,1 0 0 0 0,-1 0 0 0 0,0 0 0 0 0,1 1 1 0 0,0 0 4 0 0,0 0 0 0 0,0 0 0 0 0,0 0 0 0 0,-1 1 0 0 0,1-1 0 0 0,0 1 1 0 0,-1 0-1 0 0,1 0 0 0 0,-1 0 0 0 0,1 0 0 0 0,-1 0 0 0 0,1 2-4 0 0,12 14 73 0 0,-3 3 44 0 0,-1 0 54 0 0,-4-3 62 0 0,-3-7-103 0 0,-1-1 0 0 0,0 1-1 0 0,-1 1-129 0 0,3 19 296 0 0,-4-4-13 0 0,0-2 44 0 0,-1-21-260 0 0,-2 5 30 0 0,1-2 42 0 0,1-4-13 0 0,0 1 54 0 0,-1-2-112 0 0,1-2-55 0 0,-1 0 0 0 0,1 0 0 0 0,0 0 1 0 0,0 0-1 0 0,-1 0 0 0 0,1 0 0 0 0,0 0 1 0 0,0 0-1 0 0,-1 0 0 0 0,1 0 0 0 0,0 0 1 0 0,0 0-1 0 0,-1 0 0 0 0,1 0 0 0 0,0 0 1 0 0,0-1-1 0 0,0 1 0 0 0,-1 0 0 0 0,1 0 1 0 0,0 0-1 0 0,0 0 0 0 0,0 0 0 0 0,-1-1 0 0 0,1 1 1 0 0,0 0-1 0 0,0 0 0 0 0,0 0-13 0 0,-2-3 103 0 0,-5-23-5 0 0,4 0-71 0 0,2 0-56 0 0,4-1-42 0 0,1 7-31 0 0,0 0 0 0 0,1 0 0 0 0,2 0-1 0 0,1-3 103 0 0,-7 20-7 0 0,1 0-1 0 0,-1 0 0 0 0,1 0 1 0 0,0 0-1 0 0,-1 0 0 0 0,1 0 0 0 0,1 1 1 0 0,-1-1-1 0 0,0 1 0 0 0,2-2 8 0 0,11-4 59 0 0,-14 9-59 0 0,0-1 1 0 0,0 0-1 0 0,0 0 1 0 0,0 1 0 0 0,0-1-1 0 0,0 1 1 0 0,1-1-1 0 0,-1 1 1 0 0,0-1-1 0 0,0 1 1 0 0,0-1 0 0 0,0 1-1 0 0,-1 0 1 0 0,1 0-1 0 0,0 0 1 0 0,0-1-1 0 0,0 1 1 0 0,-1 0 0 0 0,1 0-1 0 0,0 1 0 0 0,14 19-1 0 0,-8-6 4 0 0,-2 0 33 0 0,8 31 159 0 0,-8-26-128 0 0,1 0-47 0 0,-2-7-45 0 0,2-1-40 0 0,-4-6 5 0 0,2 1 55 0 0,2 2 53 0 0,4 5 86 0 0,2-3 10 0 0,-4-6-80 0 0,0-3-50 0 0,-1-3-48 0 0,-1-2 33 0 0,0 1 0 0 0,0-1 0 0 0,0 0 0 0 0,0-1 0 0 0,0 1 0 0 0,-1-1 0 0 0,0 0 0 0 0,0-1 0 0 0,2-1 1 0 0,17-20-46 0 0,-4-1-43 0 0,-11 10-39 0 0,1 0 0 0 0,-2-1 0 0 0,6-18 128 0 0,-5 10-117 0 0,-3-4 55 0 0,-6 27 61 0 0,1 0 0 0 0,-1 0 1 0 0,0 0-1 0 0,0 1 0 0 0,0-1 1 0 0,0 0-1 0 0,0 0 0 0 0,-1 0 1 0 0,1 0-1 0 0,-1 0 0 0 0,0 0 0 0 0,0 1 1 0 0,0-1-1 0 0,0 0 0 0 0,0 1 1 0 0,-1-1-1 0 0,1 0 0 0 0,-2 0 1 0 0,3 2 0 0 0,-1 1 0 0 0,0-1 0 0 0,0 0 0 0 0,0 0 0 0 0,0 1 0 0 0,1-1 0 0 0,-1 1 0 0 0,0-1 0 0 0,0 1 0 0 0,0-1 0 0 0,0 1 0 0 0,0-1 0 0 0,0 1 0 0 0,0 0 0 0 0,0 0 0 0 0,-1-1 0 0 0,1 1 0 0 0,0 0 0 0 0,0 0 1 0 0,0 0-1 0 0,-1 0-1 0 0,0 1 8 0 0,0-1 0 0 0,0 1-1 0 0,0-1 1 0 0,0 1-1 0 0,-1 0 1 0 0,1 0-1 0 0,0 0 1 0 0,0 0-1 0 0,1 0 1 0 0,-2 1-7 0 0,-2 2 26 0 0,1-1 1 0 0,0 1 0 0 0,0-1 0 0 0,0 1 0 0 0,1 0 0 0 0,0 1-1 0 0,-1-1 1 0 0,-1 5-27 0 0,-1 2 11 0 0,0 1 0 0 0,1 0-1 0 0,0 0 1 0 0,1 1 0 0 0,0 0-1 0 0,-1 9-10 0 0,3-13 3 0 0,1-5 2 0 0,1 0 1 0 0,-1 0-1 0 0,0 1 0 0 0,1-1 0 0 0,0 0 0 0 0,0 0 0 0 0,0 0 0 0 0,1 0 0 0 0,-1 0 0 0 0,1 0 0 0 0,0 0 0 0 0,1 2-5 0 0,5 17 0 0 0,-7-19 0 0 0,1-1 0 0 0,0 1 0 0 0,1 0 0 0 0,-1-1 0 0 0,0 1 0 0 0,1-1 0 0 0,0 0 0 0 0,0 1 0 0 0,0-1 0 0 0,1 1 0 0 0,-3-4 0 0 0,0 1 0 0 0,1 0 0 0 0,-1-1 0 0 0,1 1 0 0 0,0 0 0 0 0,-1-1 0 0 0,1 1 0 0 0,0 0 0 0 0,-1-1 0 0 0,1 1 0 0 0,0-1 0 0 0,-1 1 0 0 0,1-1 0 0 0,0 0 0 0 0,0 1 0 0 0,0-1 0 0 0,-1 0 0 0 0,1 0 0 0 0,0 1 0 0 0,0-1 0 0 0,0 0 0 0 0,0 0 0 0 0,0 0 0 0 0,0 0 0 0 0,1 0 0 0 0,2 0 0 0 0,-1 1-1 0 0,1-1 0 0 0,0-1 1 0 0,-1 1-1 0 0,1 0 0 0 0,-1-1 1 0 0,1 0-1 0 0,-1 0 0 0 0,1 0 1 0 0,-1 0-1 0 0,1 0 0 0 0,-1-1 1 0 0,0 0-1 0 0,0 1 0 0 0,0-1 0 0 0,0-1 1 0 0,1 1 0 0 0,23-21-111 0 0,-16 11 0 0 0,-1 1-48 0 0,2-6-6 0 0,22-36-421 0 0,-21 29 371 0 0,-2 3 90 0 0,-1 1 94 0 0,-9 16 125 0 0,0 2-38 0 0,1-3-37 0 0,1 2-140 0 0,1 7-29 0 0,0 4 118 0 0,-1-2 56 0 0,-2 0-1 0 0,1 1 0 0 0,-1-1 1 0 0,0 1-1 0 0,0 0 0 0 0,-1-1 0 0 0,0 1 1 0 0,0-1-1 0 0,-1 5-23 0 0,1 26 82 0 0,5-12-54 0 0,-1-10 31 0 0,-1-3 42 0 0,-2-11-22 0 0,-1-1 10 0 0,0 0-1 0 0,4-1 75 0 0,1-4-34 0 0,3-9 57 0 0,-3 5-66 0 0,7-11-29 0 0,2-13-33 0 0,1-3 1 0 0,-5 21-39 0 0,3 3-45 0 0,-12 11 21 0 0,0 1-1 0 0,0-1 1 0 0,0 1-1 0 0,0-1 0 0 0,0 1 1 0 0,0-1-1 0 0,0 1 1 0 0,0 0-1 0 0,0-1 1 0 0,0 1-1 0 0,0 0 0 0 0,0 0 1 0 0,0 0-1 0 0,0 0 1 0 0,0 0-1 0 0,0 0 1 0 0,0 0-1 0 0,0 0 1 0 0,0 0-1 0 0,0 1 0 0 0,0-1 1 0 0,0 0-1 0 0,0 1 1 0 0,0-1-1 0 0,0 0 1 0 0,0 1-1 0 0,0-1 0 0 0,0 1 1 0 0,0 0-1 0 0,0 0 5 0 0,21 19-74 0 0,-1 1 76 0 0,0 2 94 0 0,-11-15 21 0 0,0-1-75 0 0,-6-5-50 0 0,-1 0 0 0 0,1-1 0 0 0,-1 0 0 0 0,1 1 0 0 0,-1-1 0 0 0,1 0 0 0 0,0-1 0 0 0,-1 1 0 0 0,2-1 8 0 0,13-1 15 0 0,-9-2 44 0 0,-1-2 48 0 0,2-3 130 0 0,-6 3-71 0 0,1-2 37 0 0,2-8-23 0 0,-1 0-93 0 0,-2-2-67 0 0,0-24-68 0 0,-4 26 71 0 0,0-4-86 0 0,0 1-61 0 0,1-1-63 0 0,-2-26-304 0 0,0 27 345 0 0,-2-2 34 0 0,0-3 65 0 0,3 23 46 0 0,0 0 0 0 0,0 0 0 0 0,0 0 1 0 0,0 0-1 0 0,0 0 0 0 0,0 0 0 0 0,-1 0 1 0 0,1 0-1 0 0,0 1 0 0 0,0-1 0 0 0,0 0 1 0 0,0 0-1 0 0,0 0 0 0 0,0 0 0 0 0,0 0 0 0 0,0 0 1 0 0,0 0-1 0 0,0 0 0 0 0,0 0 0 0 0,0 0 1 0 0,-1 0-1 0 0,1 0 0 0 0,0 0 0 0 0,0 0 1 0 0,0 0-1 0 0,0 0 0 0 0,0 0 0 0 0,0 0 1 0 0,0 0-1 0 0,0 0 0 0 0,0 0 0 0 0,-1 0 1 0 0,1 0-1 0 0,0 0 0 0 0,0 0 0 0 0,0 0 0 0 0,0 0 1 0 0,0 0-1 0 0,0 0 0 0 0,0 0 0 0 0,0 0 1 0 0,-1 0-1 0 0,1 0 0 0 0,0 0 0 0 0,0 0 1 0 0,0 0-1 0 0,0 0 0 0 0,0 0 0 0 0,0 0 1 0 0,0 0-1 0 0,0 0 0 0 0,0 0 0 0 0,0-1 1 0 0,0 1-1 0 0,0 0 0 0 0,0 0 0 0 0,-1 0 0 0 0,1 0 1 0 0,0 0-1 0 0,0 0 0 0 0,0 0 0 0 0,0 0 1 0 0,0 0-1 0 0,0-1 0 0 0,0 1 0 0 0,0 0 1 0 0,0 0 0 0 0,-3 6-3 0 0,1 9 6 0 0,2-1 0 0 0,0 1 1 0 0,0 0-1 0 0,1-1 0 0 0,2 7-3 0 0,1 22 59 0 0,-2-30-29 0 0,0-1-1 0 0,1 1 1 0 0,0-1-1 0 0,4 11-29 0 0,2 6 53 0 0,13 35-40 0 0,-19-55-17 0 0,1-1 0 0 0,0 1 1 0 0,1-1-1 0 0,0 0 0 0 0,6 7 4 0 0,-10-13 86 0 0,0-1-103 0 0,0 0-98 0 0,-1 0-93 0 0,1 0-163 0 0,-1-1-123 0 0,1 1-115 0 0,-1-1-107 0 0,1 0-98 0 0,-1 0-90 0 0,1 0-83 0 0,0 0-74 0 0,0 0 696 0 0,-1 0-999 0 0,1 0-37 0 0,-1 0-318 0 0,0 0-901 0 0</inkml:trace>
  <inkml:trace contextRef="#ctx0" brushRef="#br0" timeOffset="28119.555">2721 14446 18055 0 0,'-3'-6'777'0'0,"1"5"-439"0"0,1 0-44 0 0,1 1 21 0 0,1 0-184 0 0,1 1-40 0 0,1 0-46 0 0,0 0-49 0 0,7 1-17 0 0,0 0 36 0 0,9 3 106 0 0,-2 0 57 0 0,22 7 310 0 0,-16-5-290 0 0,-11-4-153 0 0,0 1-48 0 0,-8-3 61 0 0,-2-1-81 0 0,1 1-41 0 0,-1 0-46 0 0,0-1-50 0 0,1 1-57 0 0,-1-1-60 0 0,1 1-66 0 0,-1-1-70 0 0,0 1-75 0 0,1-1-80 0 0,-1 0-86 0 0,1 1-89 0 0,0-1-95 0 0,-1 0-100 0 0,2 1-317 0 0,0-1-38 0 0,7 2-2716 0 0</inkml:trace>
  <inkml:trace contextRef="#ctx0" brushRef="#br0" timeOffset="28403.539">3259 14323 15256 0 0,'0'0'448'0'0,"0"0"-162"0"0,0 0-131 0 0,0 0-40 0 0,0 1-59 0 0,3 6-52 0 0,-2-3-23 0 0,0-1 37 0 0,1 3 111 0 0,0 2 154 0 0,3 11 533 0 0,-4-11-604 0 0,2 20 820 0 0,1 0-105 0 0,-2-10-382 0 0,0 0-49 0 0,0 0-52 0 0,0 1-52 0 0,-1-1-56 0 0,0 1-56 0 0,0-1-59 0 0,-1 1-60 0 0,0-6-15 0 0,1 1-35 0 0,-1 12 25 0 0,0 1-82 0 0,2 35-34 0 0,-1-44 10 0 0,0 1 35 0 0,0 1 50 0 0,1-1 63 0 0,0 0 79 0 0,0 0 91 0 0,1-8-296 0 0,-1 2-62 0 0,-3-8 0 0 0,0-3-28 0 0,1-1-66 0 0,0-1-50 0 0,0 0-230 0 0,0 0-31 0 0,0-1-116 0 0,0-1 66 0 0,0 1 59 0 0,-1-1 50 0 0,1 1-12 0 0,0-1 52 0 0,0 0-11 0 0,-1-1-103 0 0,0-1-225 0 0,1 2 400 0 0,0 1-34 0 0,0-1 16 0 0,-1 1-36 0 0,1 0-40 0 0,0-1-46 0 0,0 1-82 0 0,0-1-54 0 0,0 1-48 0 0,0-1-41 0 0,-1 0-170 0 0,1 1-41 0 0,0-2-207 0 0,-1 0-562 0 0</inkml:trace>
  <inkml:trace contextRef="#ctx0" brushRef="#br0" timeOffset="28620.292">3274 14342 13216 0 0,'0'0'275'0'0,"1"-1"-103"0"0,0 0-70 0 0,2-2 55 0 0,0 1 20 0 0,-2 1 4 0 0,0 0 81 0 0,25-12-153 0 0,-18 10-8 0 0,2 1 74 0 0,-3 1 45 0 0,2 0 83 0 0,-1 2 96 0 0,1 0 112 0 0,3 2 7 0 0,1 1-60 0 0,-1 1-56 0 0,0 0-46 0 0,1 2 17 0 0,1 1-47 0 0,1 3 22 0 0,5 7 126 0 0,-11-9-284 0 0,1 2 38 0 0,4 6 168 0 0,-3 2 44 0 0,-10-16-375 0 0,0-1 0 0 0,0 1 0 0 0,0-1 0 0 0,0 1 0 0 0,0-1 0 0 0,-1 1 0 0 0,1-1 0 0 0,-1 1 0 0 0,0 0 0 0 0,0-1-1 0 0,0 1 1 0 0,0 0 0 0 0,0-1 0 0 0,-1 2-65 0 0,1-2 46 0 0,-1 0 0 0 0,1 0-1 0 0,-1 0 1 0 0,0 0 0 0 0,0 0-1 0 0,0 0 1 0 0,-1 0-1 0 0,1 0 1 0 0,0-1 0 0 0,-1 1-1 0 0,1 0 1 0 0,-1 0-46 0 0,-18 15 248 0 0,-3-3-93 0 0,-2-1-116 0 0,12-8-68 0 0,0 0-36 0 0,0-1-39 0 0,-1 0-42 0 0,1 0-42 0 0,-1-1-47 0 0,1 0-49 0 0,-1 0-51 0 0,1-1-54 0 0,0 0-55 0 0,9-1 220 0 0,-5 0-214 0 0,6-1 275 0 0,0 1-37 0 0,-1-1-176 0 0,2 0 139 0 0,0 0-41 0 0,-1 0-82 0 0,1 0-62 0 0,0 0-68 0 0,0 0-75 0 0,0 0-81 0 0,-1 0-87 0 0,1 0-95 0 0,0 0-100 0 0,-3 0-1376 0 0,-2 0-1293 0 0</inkml:trace>
  <inkml:trace contextRef="#ctx0" brushRef="#br0" timeOffset="29354.896">3578 14435 12752 0 0,'0'0'245'0'0,"0"0"-101"0"0,0-1-67 0 0,2-2 2 0 0,-1 2-6 0 0,5-5 270 0 0,1 0-116 0 0,0 0-93 0 0,-1 0-70 0 0,18-15-47 0 0,-15 12 50 0 0,-2 2 117 0 0,1-1 95 0 0,1-1 141 0 0,5-5 282 0 0,-6 6-306 0 0,-1 0-56 0 0,-5 6-209 0 0,0 0-1 0 0,0 0 0 0 0,-1-1 0 0 0,1 1 0 0 0,-1-1 1 0 0,0 1-1 0 0,1-2-130 0 0,2-6 340 0 0,0-1-91 0 0,-1 7-173 0 0,-1-1-39 0 0,2-3 14 0 0,-2 0 112 0 0,0-1 85 0 0,-1 1 63 0 0,4-17 774 0 0,-5 23-821 0 0,0-1-44 0 0,-1 0-42 0 0,0 0-36 0 0,-1-2 11 0 0,-1 0-60 0 0,-1-1-33 0 0,1 6 4 0 0,3 0-64 0 0,-4 0 18 0 0,0 0 52 0 0,-2 0 132 0 0,-5 3 210 0 0,7-1-258 0 0,0 0-44 0 0,1 2-68 0 0,-11 12 270 0 0,4-6-150 0 0,3 1-68 0 0,-7 13-5 0 0,10-17-35 0 0,0 0-1 0 0,0 1 1 0 0,-2 5-54 0 0,1 2 57 0 0,0 0-1 0 0,-1 7-56 0 0,5-17 5 0 0,1 1 1 0 0,-1-1-1 0 0,1 0 0 0 0,-1 1 0 0 0,1-1 1 0 0,1 1-1 0 0,-1-1 0 0 0,1 0 0 0 0,0 2-5 0 0,0-2 9 0 0,0 0 1 0 0,0 0-1 0 0,1 0 0 0 0,-1-1 0 0 0,1 1 0 0 0,0 0 0 0 0,1-1 0 0 0,-1 1 1 0 0,1-1-1 0 0,-1 0 0 0 0,1 1 0 0 0,1-1 0 0 0,-1-1 0 0 0,3 3-9 0 0,7 5 27 0 0,2-1 45 0 0,12 2 120 0 0,-20-9-125 0 0,0-1-1 0 0,0-1 0 0 0,0 1 0 0 0,0-1 1 0 0,0 0-1 0 0,0-1 0 0 0,1 0 0 0 0,3 0-66 0 0,11-3 108 0 0,-1-3-61 0 0,-14 4 1 0 0,0-1 0 0 0,-1 0 1 0 0,1-1-1 0 0,-1 0 0 0 0,1 0 0 0 0,-1 0 0 0 0,0 0 0 0 0,-1-1 0 0 0,6-5-48 0 0,6-11 80 0 0,-1-3-97 0 0,-10 14 2 0 0,0 0-37 0 0,4-12-145 0 0,0-6-164 0 0,0-13-318 0 0,-9 34 526 0 0,-1-6-47 0 0,0 8 93 0 0,0-2-63 0 0,0 6 72 0 0,-1 2 6 0 0,0 0 42 0 0,-3 11 14 0 0,-2 11-150 0 0,1 2 54 0 0,2 0 44 0 0,-1 0 34 0 0,-2 23 4 0 0,3-29 75 0 0,-5 35-76 0 0,6-31 72 0 0,1-3 71 0 0,0-1 100 0 0,1-18 5 0 0,0-1 41 0 0,0 0-32 0 0,0 0-87 0 0,0-1-58 0 0,2-3-8 0 0,-1 2 4 0 0,6-8 267 0 0,-1-1-62 0 0,1 1-55 0 0,-1-1-47 0 0,3-3-12 0 0,0 0-57 0 0,3-5-30 0 0,21-24 4 0 0,4 2-65 0 0,-13 14 0 0 0,0 0 0 0 0,25-19 0 0 0,-44 42-259 0 0,1 0 99 0 0,-1-1 86 0 0,0 1 72 0 0,1-1 55 0 0,-1 1 41 0 0,21-16 510 0 0,-18 14-504 0 0,0 0-107 0 0,-3 3-64 0 0,0-1-60 0 0,0 1-68 0 0,0 0-77 0 0,0-1-113 0 0,0 1-107 0 0,1-1-118 0 0,-4 3 261 0 0,1-1-34 0 0,0 0-35 0 0,0 1-34 0 0,-1-1-38 0 0,1 0-38 0 0,0 1-39 0 0,0-1-40 0 0,-1 1-43 0 0,1-1-43 0 0,2-1-753 0 0,1 1-40 0 0,0-2-339 0 0,4 0-957 0 0</inkml:trace>
  <inkml:trace contextRef="#ctx0" brushRef="#br0" timeOffset="30575.457">1136 15308 14280 0 0,'0'0'322'0'0,"0"0"45"0"0,0 0 21 0 0,0 0-156 0 0,0 0-109 0 0,0-1-34 0 0,0 1-45 0 0,0-4-41 0 0,0 1 20 0 0,0 1 62 0 0,0 2 90 0 0,0 0 210 0 0,0 0 365 0 0,0 0 33 0 0,0 0-320 0 0,0 0-185 0 0,0 0-41 0 0,0 0 62 0 0,0 1 96 0 0,1 1-88 0 0,1 0-75 0 0,-1 0-61 0 0,3 3 28 0 0,-1 2-23 0 0,9 50 394 0 0,-3-11-130 0 0,3-1-33 0 0,-4-19-149 0 0,6 13 60 0 0,-13-37-288 0 0,8 17 105 0 0,-7-15-123 0 0,-1-1-1 0 0,1 0 1 0 0,0 0 0 0 0,0-1 0 0 0,1 1-1 0 0,-1 0 1 0 0,0-1 0 0 0,1 1-1 0 0,0-1 1 0 0,-1 0 0 0 0,4 2-12 0 0,1-1 189 0 0,1-3-41 0 0,8-7 59 0 0,3-9 18 0 0,-14 10-104 0 0,6-9 36 0 0,-1 0-45 0 0,-1-2-49 0 0,-1 0-52 0 0,0 0-54 0 0,-2-1-59 0 0,0 0-60 0 0,-1 1-66 0 0,1-8-30 0 0,0 0 35 0 0,1 2 32 0 0,-3 12 100 0 0,3-7 9 0 0,6-7 34 0 0,-11 20-16 0 0,1 7-52 0 0,6 8 69 0 0,-3 2 37 0 0,-1-1 0 0 0,-1 0-1 0 0,0 1 1 0 0,-1 0-1 0 0,0 0 1 0 0,-1 0 0 0 0,-1 1 10 0 0,5 18-8 0 0,-4-21 11 0 0,-1-2 9 0 0,1 0 0 0 0,0 0 0 0 0,0 0 0 0 0,1-1 0 0 0,0 1 0 0 0,3 4-12 0 0,2 4 49 0 0,0 0-17 0 0,0-6 23 0 0,-1-5 21 0 0,-1-3-38 0 0,-5-2-37 0 0,0 0-1 0 0,0 0 1 0 0,0 0-1 0 0,0 0 0 0 0,0 0 1 0 0,0 0-1 0 0,0-1 1 0 0,1 1-1 0 0,-1-1 0 0 0,0 1 1 0 0,0 0-1 0 0,0-1 1 0 0,-1 0-1 0 0,1 1 0 0 0,0-1 1 0 0,0 0-1 0 0,0 1 1 0 0,0-1-1 0 0,0 0 0 0 0,-1 1 6 0 0,11-13-309 0 0,-1 0-111 0 0,-2-2-93 0 0,-2-1-78 0 0,2-10-471 0 0,1-15-674 0 0,-1 4 152 0 0,-2 14 626 0 0,-1 6 481 0 0,2-3-47 0 0,-2 6 239 0 0,-1 7 152 0 0,0 0 50 0 0,1 1 59 0 0,1 1 69 0 0,-5 5-19 0 0,-1 0 0 0 0,1-1 0 0 0,0 1 0 0 0,0 0 1 0 0,-1-1-1 0 0,1 1 0 0 0,0 0 0 0 0,0 0 0 0 0,-1 0 0 0 0,1-1 0 0 0,0 1 0 0 0,0 0 0 0 0,0 0 0 0 0,-1 0 0 0 0,1 0 0 0 0,0 1 0 0 0,0-1 0 0 0,0 0 0 0 0,-1 0 0 0 0,1 0 0 0 0,0 1 1 0 0,0-1-1 0 0,-1 0 0 0 0,1 1 0 0 0,0-1 0 0 0,-1 0 0 0 0,1 1 0 0 0,0-1 0 0 0,-1 1 0 0 0,1-1 0 0 0,0 1 0 0 0,-1-1 0 0 0,1 1 0 0 0,-1 0 0 0 0,1-1 0 0 0,-1 1 0 0 0,0 0 0 0 0,1-1 0 0 0,-1 2-31 0 0,9 14 555 0 0,-4 0-80 0 0,-4-12-334 0 0,6 15 326 0 0,8 31 909 0 0,-12-27-831 0 0,1 0-8 0 0,-1-9-246 0 0,-2-1-41 0 0,0-5-55 0 0,-1 1-65 0 0,4 16 123 0 0,-2-13-57 0 0,-1-6-46 0 0,-1 0 49 0 0,1 2 159 0 0,-1-4-133 0 0,0 1 34 0 0,1-11-116 0 0,0 1-84 0 0,1-9 22 0 0,-1-16-162 0 0,2 9-45 0 0,-1 1-86 0 0,2-9-196 0 0,5-1 73 0 0,4 2 70 0 0,-10 24 224 0 0,-1 0 1 0 0,1 1-1 0 0,-1-1 1 0 0,1 1 0 0 0,2-2 39 0 0,2-1-86 0 0,3 1 104 0 0,-10 5-14 0 0,1 0 0 0 0,-1 0 1 0 0,1 1-1 0 0,-1-1 0 0 0,1 0 1 0 0,-1 0-1 0 0,1 0 0 0 0,-1 0 1 0 0,0 0-1 0 0,1 0 0 0 0,-1 1 1 0 0,1-1-1 0 0,-1 0 0 0 0,1 0 1 0 0,-1 1-1 0 0,0-1 0 0 0,1 0 1 0 0,0 1-5 0 0,5 7 20 0 0,1 3 61 0 0,-1 1 71 0 0,1 3 103 0 0,2 8 214 0 0,0-1 22 0 0,-2-7-201 0 0,-1-3-95 0 0,1 0-60 0 0,2 2 26 0 0,-2 0-48 0 0,4 5 7 0 0,-11-18-78 0 0,0-1-240 0 0,1 0 42 0 0,-1 0 39 0 0,0 0 37 0 0,1 0 15 0 0,-1 0 106 0 0,1 1 113 0 0,0 0 517 0 0,-1-1-451 0 0,1 1-160 0 0,-1-1-53 0 0,0 0-66 0 0,1 1-75 0 0,-1-1-88 0 0,0 0-100 0 0,1 0-109 0 0,-1 1-122 0 0,1-1 112 0 0,-1 0-63 0 0,0 0-66 0 0,1 1-68 0 0,-1-1-74 0 0,1 0-75 0 0,-1 0-79 0 0,1 0-82 0 0,0 0-488 0 0,0 1-40 0 0,4 0-2833 0 0</inkml:trace>
  <inkml:trace contextRef="#ctx0" brushRef="#br0" timeOffset="30839.266">1974 15332 17679 0 0,'0'0'522'0'0,"0"0"-191"0"0,0 0-153 0 0,0 0-45 0 0,0 0-67 0 0,0 1-44 0 0,1 1-29 0 0,1 1 48 0 0,1 2 107 0 0,0 0 42 0 0,2 5 296 0 0,0 3 239 0 0,3 7 513 0 0,-1 0-27 0 0,-4-13-849 0 0,-1-1-34 0 0,1-1-88 0 0,-1 0-34 0 0,1 0-39 0 0,0 0-43 0 0,-2-5-385 0 0,-1 1 81 0 0,0-1 72 0 0,1 1 64 0 0,-1 0 55 0 0,1-1 47 0 0,0 1 164 0 0,0 2 380 0 0,0-2-369 0 0,0 0-107 0 0,-1 0-49 0 0,1-1-66 0 0,-1 1-97 0 0,1 0-115 0 0,-1 0 51 0 0,1-1-36 0 0,-1 1-211 0 0,0 0-117 0 0,1-1 210 0 0,-1 0-34 0 0,0 1-35 0 0,0-1-36 0 0,0 0-38 0 0,0 1-39 0 0,0-1-40 0 0,1 0-42 0 0,-1 1-43 0 0,0-1-44 0 0,0 1-46 0 0,0-1-47 0 0,0 0-690 0 0,0 0-41 0 0,0 0-334 0 0,0 0-950 0 0</inkml:trace>
  <inkml:trace contextRef="#ctx0" brushRef="#br0" timeOffset="31025.949">2060 14982 16559 0 0,'0'0'374'0'0,"0"0"-176"0"0,0 0-47 0 0,0 0-41 0 0,0 0-33 0 0,0-1 0 0 0,0-1-16 0 0,0 1-1 0 0,1 0 51 0 0,-1 0 114 0 0,0 1-65 0 0,0 0 36 0 0,2-4-169 0 0,-1 3 26 0 0,-1 1-254 0 0,0 0 87 0 0,1 0 74 0 0,0 1 63 0 0,0-1 50 0 0,-1 0 37 0 0,6 1 571 0 0,-4-1-534 0 0,0 1-84 0 0,-1-1-81 0 0,0 0-48 0 0,0 1-56 0 0,-1-1-63 0 0,1 0-91 0 0,0 0-88 0 0,0 1-98 0 0,0-1-104 0 0,-1 0-115 0 0,1 0-123 0 0,-1 1 354 0 0,0-1-34 0 0,0 0-35 0 0,0 0-36 0 0,0 0-565 0 0,0 0-33 0 0,0 0-2419 0 0</inkml:trace>
  <inkml:trace contextRef="#ctx0" brushRef="#br0" timeOffset="31205.779">2154 15076 16671 0 0,'0'0'182'0'0,"0"0"-39"0"0,0 0 46 0 0,1 1-86 0 0,0 3 1 0 0,-1-1-7 0 0,1 2 166 0 0,1 0-48 0 0,-1 0-43 0 0,0 1-39 0 0,2 4 35 0 0,0 0-99 0 0,5 23-85 0 0,-6-26 43 0 0,-1 1 35 0 0,2 11 400 0 0,0 1 53 0 0,7 47 1297 0 0,-6-39-1104 0 0,-1-5-230 0 0,0 0-106 0 0,-1-11-235 0 0,-1-1-37 0 0,1 0-42 0 0,-1 1-44 0 0,4 9 60 0 0,-3-14-62 0 0,-1 0 0 0 0,0 0-1 0 0,0 0 1 0 0,-1 2-12 0 0,0-4-61 0 0,1 0-98 0 0,3 9-537 0 0,-4-14-18 0 0,0 0 89 0 0,0 1 78 0 0,0-1 68 0 0,0 0-100 0 0,0 1 80 0 0,-2 0-943 0 0,2-1 1100 0 0,0 0-34 0 0,-1 0-104 0 0,1 0-74 0 0,-1 1-756 0 0,0-1-34 0 0,-2 2-2808 0 0</inkml:trace>
  <inkml:trace contextRef="#ctx0" brushRef="#br0" timeOffset="31401.274">2138 15263 15408 0 0,'1'-1'86'0'0,"-1"-1"0"0"0,1 0 0 0 0,0 1 0 0 0,-1-1 1 0 0,1 1-1 0 0,0-1 0 0 0,0 1 0 0 0,0 0 1 0 0,0-1-1 0 0,0 1 0 0 0,1 0 0 0 0,-1 0 1 0 0,0 0-1 0 0,0 0 0 0 0,1 0 0 0 0,-1 0 1 0 0,2 0-87 0 0,0-1 172 0 0,0 1 0 0 0,1 0 0 0 0,-1-1 0 0 0,0 2 0 0 0,1-1 1 0 0,-1 0-1 0 0,1 1 0 0 0,2-1-172 0 0,12 1 638 0 0,2 1-43 0 0,-2 2-50 0 0,-2-1-57 0 0,-5 0-171 0 0,-3-1-307 0 0,0 1 40 0 0,30 7 357 0 0,-26-6-356 0 0,-1 1-100 0 0,-5-3-23 0 0,0 1-39 0 0,-1 0-42 0 0,1-1-48 0 0,0 1-51 0 0,0-1-56 0 0,0 1-61 0 0,-1-1-65 0 0,-3 0 15 0 0,-1-1-62 0 0,1 0-55 0 0,-1 1-49 0 0,1-1-43 0 0,0 0-36 0 0,1 1-751 0 0,2-1-828 0 0</inkml:trace>
  <inkml:trace contextRef="#ctx0" brushRef="#br0" timeOffset="31658.402">2680 15129 16208 0 0,'0'0'365'0'0,"0"0"56"0"0,1 2 26 0 0,2 4-166 0 0,-1 2-109 0 0,0-1-86 0 0,1 1-58 0 0,4 18-52 0 0,-2-16 101 0 0,0 1 138 0 0,-1-1 34 0 0,0 3 83 0 0,0 7 210 0 0,0-2-35 0 0,6 8 209 0 0,1 4 117 0 0,-9-23-638 0 0,1 0-37 0 0,1 5 69 0 0,3 1-72 0 0,14 20 98 0 0,-11-18-99 0 0,-9-14-60 0 0,7 0 144 0 0,-7-1-207 0 0,0 0-1 0 0,0 0 1 0 0,1 0-1 0 0,-1 0 0 0 0,0 0 1 0 0,0 0-1 0 0,0 0 1 0 0,0 0-1 0 0,0 0 0 0 0,0 0 1 0 0,0 0-1 0 0,0-1 1 0 0,1 1-1 0 0,-1-1 0 0 0,0 1-30 0 0,6-7 232 0 0,-3-1-6 0 0,0 0-73 0 0,-1 0-62 0 0,-1-1-50 0 0,-1-1-41 0 0,1-20-115 0 0,-2 17 97 0 0,0 6 38 0 0,0-10-17 0 0,-1-10 22 0 0,1 0 0 0 0,2 0 0 0 0,1 1 0 0 0,1-1 0 0 0,3-8-25 0 0,-5 28-30 0 0,0 0-58 0 0,0 0-52 0 0,1 1-46 0 0,0-2-92 0 0,1 1-50 0 0,2-4-239 0 0,1 1-61 0 0,10-6-689 0 0,-3 7 493 0 0,-1 5 234 0 0,-6 2 342 0 0,0 1 38 0 0,4-1-1700 0 0</inkml:trace>
  <inkml:trace contextRef="#ctx0" brushRef="#br0" timeOffset="31941.55">3129 15121 15520 0 0,'1'1'506'0'0,"-1"1"-102"0"0,0 1-93 0 0,-2 0-80 0 0,0 0-71 0 0,0 0-59 0 0,-1 1-49 0 0,0-1-38 0 0,-11 12-118 0 0,9-9 93 0 0,1-2 59 0 0,0 0 66 0 0,1-1 123 0 0,-1 2 42 0 0,-1 0 0 0 0,1 0 0 0 0,1 1 1 0 0,-1-1-1 0 0,-2 6-279 0 0,-7 19 858 0 0,9-17-543 0 0,0 0-35 0 0,2-1-41 0 0,1 0-48 0 0,0 3 28 0 0,6 8-41 0 0,-5-21-169 0 0,1-1 0 0 0,-1 0 0 0 0,1 0 0 0 0,0 1 0 0 0,-1-1 0 0 0,1 0 0 0 0,0 0 0 0 0,0 0 0 0 0,0 0 0 0 0,0 0 0 0 0,0 0 0 0 0,0 0 0 0 0,0 0 0 0 0,1 0-9 0 0,-1 0 11 0 0,0-1 1 0 0,0 1-1 0 0,0-1 0 0 0,1 1 1 0 0,-1-1-1 0 0,0 0 1 0 0,0 0-1 0 0,1 1 0 0 0,-1-1 1 0 0,0 0-1 0 0,1 0-11 0 0,4 0 28 0 0,0-1 0 0 0,0 1 1 0 0,0-1-1 0 0,0-1 0 0 0,0 1 0 0 0,0-1 0 0 0,-1 0 1 0 0,1 0-1 0 0,-1 0 0 0 0,1-1 0 0 0,1-1-28 0 0,-2 1 25 0 0,0 0-1 0 0,0-1 1 0 0,-1 0-1 0 0,1 0 1 0 0,-1 0-1 0 0,0 0 1 0 0,1-2-25 0 0,-2 2 15 0 0,0-1 1 0 0,0 1-1 0 0,0-1 1 0 0,-1 0-1 0 0,1 0 0 0 0,0-2-15 0 0,-2 2 4 0 0,1 0 0 0 0,-1 0 0 0 0,0-1 0 0 0,0 1 0 0 0,-1 0-1 0 0,1 0 1 0 0,-1-1-4 0 0,0-1-146 0 0,-1 0 66 0 0,1-2 41 0 0,-3-10 11 0 0,1 12-14 0 0,0-3-112 0 0,0 5 22 0 0,0 0-48 0 0,0-1-174 0 0,0 2 128 0 0,1 1-35 0 0,-1 0-39 0 0,0-1-42 0 0,0 1-43 0 0,1 0-47 0 0,-5-5-803 0 0</inkml:trace>
  <inkml:trace contextRef="#ctx0" brushRef="#br0" timeOffset="32272.935">3457 14838 16096 0 0,'0'0'365'0'0,"0"0"56"0"0,0 0 24 0 0,0 0-189 0 0,0 0-124 0 0,0 0-34 0 0,0 1-50 0 0,0 6-46 0 0,1-4 21 0 0,0 2 54 0 0,0-1 48 0 0,0 0 43 0 0,-1 1 38 0 0,2 2 210 0 0,-1 0 66 0 0,2 16 1255 0 0,-2-12-1072 0 0,-1-6-378 0 0,1 1-47 0 0,-1-1-56 0 0,0 1-66 0 0,0 9 292 0 0,0-1-66 0 0,1 0-59 0 0,-1 1-50 0 0,1 7 46 0 0,0 1-75 0 0,-3 45 240 0 0,1-30-342 0 0,5 19 7 0 0,-3-43-97 0 0,3 21 39 0 0,-3-30-38 0 0,0-1 0 0 0,1 0 0 0 0,-1 1 0 0 0,1-1 0 0 0,0 0 0 0 0,1 2-15 0 0,9 14-40 0 0,-6-14-59 0 0,0-3-93 0 0,-3-1 45 0 0,0-1-40 0 0,1 0-44 0 0,0 0-51 0 0,1-1-55 0 0,0 1-60 0 0,-3-1 52 0 0,1 0 67 0 0,3 0-359 0 0,-4 0 366 0 0,-1 0-63 0 0,1-1-10 0 0,-1 1-71 0 0,1 0-84 0 0,-1-1-97 0 0,0 1 77 0 0,0-1-64 0 0,0 1-57 0 0,-1-1-50 0 0,1 0-193 0 0,0 1-49 0 0,0-1-235 0 0,1-1-636 0 0,-2 2 1785 0 0</inkml:trace>
  <inkml:trace contextRef="#ctx0" brushRef="#br0" timeOffset="32726.271">3629 14982 14912 0 0,'-2'-1'60'0'0,"0"-1"112"0"0,0 1 57 0 0,3 2 345 0 0,4 5 525 0 0,-4-4-789 0 0,0 0-65 0 0,-2 3 265 0 0,0 0-40 0 0,1 0-38 0 0,0 1-37 0 0,0 6 293 0 0,1 0-121 0 0,0 0-102 0 0,-1-1-90 0 0,0 1-119 0 0,0 0-43 0 0,-2 12 106 0 0,0 6-72 0 0,-2 13 6 0 0,4-38-210 0 0,0 0-1 0 0,0 1 0 0 0,0-1 1 0 0,1 0-1 0 0,0 0 0 0 0,0 0 1 0 0,1 1-43 0 0,8 21 146 0 0,-7-22-97 0 0,0 1 50 0 0,12 10 369 0 0,-7-11-300 0 0,-3-2-106 0 0,0-1-39 0 0,1-3-7 0 0,-4 0 9 0 0,1 0 0 0 0,-1 0 0 0 0,0-1 0 0 0,0 1 0 0 0,1-1 0 0 0,-1 1 0 0 0,0-1 0 0 0,0 0-1 0 0,0 0 1 0 0,0 0 0 0 0,-1 0 0 0 0,1 0 0 0 0,0-1-25 0 0,7-12 107 0 0,-6 12-90 0 0,12-27 98 0 0,1-17-16 0 0,2-6-13 0 0,-7 26-121 0 0,6-24 35 0 0,-6 16-17 0 0,-6 18-68 0 0,-5 16 20 0 0,0 1-7 0 0,0 1 9 0 0,1 6 60 0 0,1 3 3 0 0,-1 1 0 0 0,0 0 0 0 0,-1 7 0 0 0,2 23 0 0 0,0-10 0 0 0,-2-24 0 0 0,0 0 0 0 0,1 1 0 0 0,0-1 0 0 0,0 0 0 0 0,1 0 0 0 0,0 0 0 0 0,0 0 0 0 0,1 1 0 0 0,-1-4-64 0 0,0 0 35 0 0,0 0 39 0 0,4 7 134 0 0,-2-8-114 0 0,-2-1-45 0 0,1-1-32 0 0,0 0-42 0 0,0 0-50 0 0,0 0-56 0 0,1-1-65 0 0,1 0-73 0 0,-1-1-80 0 0,-3 1 53 0 0,0 0-59 0 0,0 0-53 0 0,-1 0-48 0 0,2-1-340 0 0,-1 1-79 0 0,0 0-64 0 0,1-1-45 0 0,-1 1-393 0 0,1-1-41 0 0,0 0-336 0 0,1 0-953 0 0,-3 1 2753 0 0</inkml:trace>
  <inkml:trace contextRef="#ctx0" brushRef="#br0" timeOffset="33476.414">4028 14910 15344 0 0,'0'0'348'0'0,"0"0"49"0"0,0 0-200 0 0,0 0-42 0 0,0 1 47 0 0,0 0-111 0 0,0 3-25 0 0,0-1 19 0 0,-5 50 166 0 0,2-31-72 0 0,2-12-45 0 0,0 1 40 0 0,-1 10 225 0 0,-1 0 53 0 0,-10 47 1153 0 0,6-39-985 0 0,3-14-331 0 0,1 0-46 0 0,2-11-158 0 0,0-1-41 0 0,-4 6-16 0 0,3-4 27 0 0,1-3 13 0 0,0 1 38 0 0,0 0 112 0 0,1 0 106 0 0,0-12-246 0 0,-1 6-77 0 0,1 0 0 0 0,0 1 0 0 0,0-1 0 0 0,0 1 1 0 0,1-1-1 0 0,-1 0 0 0 0,1 1 0 0 0,-1-1 0 0 0,2 0-1 0 0,0-6-7 0 0,1 1-51 0 0,-1 1-63 0 0,1 0-1 0 0,0 0 0 0 0,0 0 0 0 0,1-1 122 0 0,8-16-289 0 0,-9 18 214 0 0,0 0 0 0 0,0 0 0 0 0,1 0 0 0 0,-1 0 0 0 0,3-1 75 0 0,2-3-112 0 0,-3 3 38 0 0,0 1 1 0 0,1 0-1 0 0,-1 0 0 0 0,1 0 0 0 0,0 1 0 0 0,1 0 1 0 0,-1 0-1 0 0,8-4 74 0 0,-7 6-50 0 0,1-1-46 0 0,-7 3 47 0 0,1 2 128 0 0,8 2 8 0 0,-7-2-18 0 0,-2 0 49 0 0,3 11 114 0 0,-3-9-187 0 0,0-1-1 0 0,0 0 1 0 0,0 0 0 0 0,0 1-1 0 0,-1-1 1 0 0,1 1-1 0 0,-1-1 1 0 0,0 0 0 0 0,1 2-45 0 0,-1 24 519 0 0,0 0-99 0 0,0-14-257 0 0,0 0-36 0 0,0-1-41 0 0,0 1-44 0 0,-1-7 44 0 0,1 7 234 0 0,2-12-182 0 0,4-6-81 0 0,95-113-69 0 0,-94 111-28 0 0,5-1 21 0 0,-2 0 5 0 0,-8 5-47 0 0,3 3 40 0 0,-4-1-17 0 0,0 0 38 0 0,0 0-1 0 0,0 1 1 0 0,-1-1 0 0 0,1 0-1 0 0,0 0 1 0 0,-1 0 0 0 0,1 1-1 0 0,0-1 1 0 0,-1 0 0 0 0,1 1-1 0 0,0-1 1 0 0,-1 0-1 0 0,1 1 1 0 0,-1-1 0 0 0,1 1-1 0 0,-1-1 1 0 0,1 1 0 0 0,-1 0-1 0 0,1-1 1 0 0,-1 1 0 0 0,1-1-1 0 0,-1 1 1 0 0,0 0 0 0 0,1-1-1 0 0,-1 1 1 0 0,0 0 0 0 0,0-1-1 0 0,1 1 1 0 0,-1 0 0 0 0,1 4-1 0 0,10 18 1 0 0,-2 0 87 0 0,-7-15-22 0 0,1 0-1 0 0,0 0 0 0 0,1-1 0 0 0,0 1 0 0 0,0-1 0 0 0,0 0 0 0 0,2 2-64 0 0,-3-5 46 0 0,-1-1 0 0 0,1 0 1 0 0,0 0-1 0 0,0-1 0 0 0,0 1 0 0 0,0-1 0 0 0,3 2-46 0 0,-5-3 18 0 0,1 0 0 0 0,0-1-1 0 0,0 1 1 0 0,0-1 0 0 0,-1 1 0 0 0,1-1 0 0 0,0 1 0 0 0,0-1-1 0 0,0 0 1 0 0,0 0 0 0 0,0 0 0 0 0,0 0 0 0 0,0 0 0 0 0,0-1-1 0 0,0 1 1 0 0,0-1-18 0 0,24-7 173 0 0,-5-3-52 0 0,-9 1-81 0 0,2-3-42 0 0,-4 2 73 0 0,1-1-51 0 0,-2 0-45 0 0,0 0-38 0 0,5-13-134 0 0,-9 16 66 0 0,-1 0 0 0 0,0-1 1 0 0,-1 0-1 0 0,0 0 0 0 0,0 0 1 0 0,0-7 130 0 0,0-18-274 0 0,-3 11 150 0 0,0 14 134 0 0,-2 7 26 0 0,-5 5 100 0 0,0 3 15 0 0,4-3-88 0 0,-16 25 312 0 0,5 4-86 0 0,12-22-202 0 0,-1-1 1 0 0,1 0-1 0 0,0 8-87 0 0,1-8 43 0 0,1-1-1 0 0,-1 1 1 0 0,2-1-1 0 0,-1 1 1 0 0,1-1 0 0 0,0 0-1 0 0,2 4-42 0 0,-2-6 32 0 0,0-1 0 0 0,1 1 0 0 0,0 0 0 0 0,0-1 0 0 0,0 1 0 0 0,1-1 0 0 0,-1 1 0 0 0,1-1-1 0 0,0 0 1 0 0,0 0 0 0 0,1-1 0 0 0,-1 1 0 0 0,2 0-32 0 0,-1-1 29 0 0,0 0 0 0 0,0 0 0 0 0,0 0 0 0 0,0-1 0 0 0,2 1-29 0 0,9 3-71 0 0,-1-1 60 0 0,35 8 137 0 0,-27-10-124 0 0,-10-1-50 0 0,1-1-53 0 0,0 0-64 0 0,0 0-76 0 0,0 0-89 0 0,0 0-99 0 0,0-1-113 0 0,0 1-124 0 0,-9-1 118 0 0,0 0-85 0 0,1 0-75 0 0,-1 0-66 0 0,1 0-228 0 0,1 0-64 0 0,0 0-277 0 0,3 0-741 0 0,-8 0 2079 0 0</inkml:trace>
  <inkml:trace contextRef="#ctx0" brushRef="#br4" timeOffset="66525.657">6737 12777 14600 0 0,'0'0'330'0'0,"0"0"45"0"0,0 0 20 0 0,0 0-161 0 0,0 0-111 0 0,0 0-45 0 0,0 0-13 0 0,0 0 23 0 0,0 0 27 0 0,7 3-54 0 0,8 2 816 0 0,0-2-117 0 0,1-1-109 0 0,0-1-99 0 0,1 0-91 0 0,-1-1-81 0 0,1 0-73 0 0,-1-1-64 0 0,4 0-24 0 0,-2 1-63 0 0,17 0 138 0 0,0-1-55 0 0,0 0-52 0 0,-1-1-51 0 0,1 0-48 0 0,0-1-47 0 0,-1 0-45 0 0,0 0-44 0 0,-9 0-34 0 0,-15 3-20 0 0,-4-1 0 0 0,0 1-43 0 0,-1-1-52 0 0,1 1-60 0 0,-1 0-10 0 0,-1 0-53 0 0,1 0-58 0 0,0-1-63 0 0,0 1-68 0 0,0 0-73 0 0,-1 0-77 0 0,1 0-84 0 0,-3 0 278 0 0,-1 0-57 0 0,0 0-48 0 0,1 0-42 0 0,-1 0-172 0 0,1 0-41 0 0,-1 0-207 0 0,2 0-561 0 0</inkml:trace>
  <inkml:trace contextRef="#ctx0" brushRef="#br4" timeOffset="66814.587">6775 12913 17015 0 0,'-2'-1'50'0'0,"0"0"56"0"0,1 0 45 0 0,0 0 36 0 0,0 0 73 0 0,1-2 402 0 0,1 2-344 0 0,1 0-53 0 0,0 1-132 0 0,-1-1-44 0 0,1 1-55 0 0,0-1-43 0 0,-1 0-46 0 0,1 1-52 0 0,-1 0 17 0 0,11-4 121 0 0,0 1 40 0 0,13-3 173 0 0,-10 4-43 0 0,0-1 35 0 0,7 1 166 0 0,1 0 40 0 0,23 0 472 0 0,-16 1-351 0 0,-4 1-166 0 0,-1 0-99 0 0,-5 1-151 0 0,0-1-95 0 0,-11 0-84 0 0,0 0-63 0 0,-1 0-59 0 0,1 1-57 0 0,0 0-53 0 0,-1-1-50 0 0,1 1-47 0 0,0 0-44 0 0,0 0-41 0 0,-1 0-38 0 0,10 1-584 0 0,-1 1-113 0 0,1-1-89 0 0,1 1-250 0 0,-11-2-1038 0 0,2 1-1438 0 0</inkml:trace>
  <inkml:trace contextRef="#ctx0" brushRef="#br4" timeOffset="67605.975">7974 12406 14656 0 0,'0'0'332'0'0,"0"0"50"0"0,0 0 24 0 0,0 0-173 0 0,0-1-113 0 0,0-2 48 0 0,0 2 85 0 0,0 1 60 0 0,0 0 9 0 0,0 0 26 0 0,0 0 90 0 0,0 0 40 0 0,0 0-249 0 0,0 0-51 0 0,0 0-43 0 0,0 0-37 0 0,0 1 8 0 0,0 3-24 0 0,0-1 26 0 0,0 22 356 0 0,1-1-108 0 0,0 1-90 0 0,0 0-73 0 0,2 5-32 0 0,6 53 123 0 0,-3-47-115 0 0,1 29 45 0 0,-5 1 90 0 0,1 21 210 0 0,-2-40-271 0 0,-5 22-6 0 0,4-67-221 0 0,-5 19 79 0 0,4-15-66 0 0,1-6-24 0 0,-1 1-6 0 0,1 0 1 0 0,-1 0-1 0 0,0 0 0 0 0,1 0 0 0 0,-1-1 0 0 0,0 1 1 0 0,1 0-1 0 0,-1 0 0 0 0,0-1 0 0 0,0 1 0 0 0,0 0 0 0 0,0-1 1 0 0,0 1 0 0 0,0-1-106 0 0,1-1-27 0 0,0 0 35 0 0,-2-1 16 0 0,0-1 6 0 0,-1-1-29 0 0,1 1-27 0 0,-2-10-469 0 0,-5-19-681 0 0,6 23 861 0 0,1-1-42 0 0,1 3 99 0 0,-1 0-35 0 0,1 1-40 0 0,0-1-47 0 0,-1-1-113 0 0,1 0-73 0 0,0 0-78 0 0,0 0-88 0 0,-1 1-94 0 0,1-1-103 0 0,0-1-111 0 0,0 1-118 0 0,0-2-534 0 0,-1-6-978 0 0</inkml:trace>
  <inkml:trace contextRef="#ctx0" brushRef="#br4" timeOffset="68085.674">7939 12473 12528 0 0,'0'0'281'0'0,"0"-1"4"0"0,0 0-60 0 0,0 0-51 0 0,0-1-45 0 0,0-1-22 0 0,0 0-41 0 0,-1-5 23 0 0,1 7-273 0 0,0 0 53 0 0,-1 1 49 0 0,1-1 45 0 0,0 0 43 0 0,0 0 39 0 0,0 0 36 0 0,0 0 33 0 0,0-1 245 0 0,0 0 112 0 0,0 0 147 0 0,1-3 917 0 0,-1 4-1048 0 0,0-1-117 0 0,1 1-84 0 0,1-3 256 0 0,1 1-63 0 0,1 1-60 0 0,0 2-54 0 0,0 1-49 0 0,1 0-45 0 0,-1 2-40 0 0,1 0-36 0 0,3 3 57 0 0,-1 0-60 0 0,10 13 226 0 0,-3 1-114 0 0,0 1-49 0 0,-1 0-42 0 0,0 0-38 0 0,5 7 13 0 0,0 0-42 0 0,3 9-26 0 0,0 0-61 0 0,-9-19 11 0 0,1-1-36 0 0,3 4-45 0 0,1-1-1 0 0,17 14 12 0 0,-7-11 52 0 0,-13-12 12 0 0,0-1 32 0 0,1 0 39 0 0,0-2 45 0 0,1 0 50 0 0,0-1 57 0 0,-15-7-403 0 0,2 0 15 0 0,-1 1 83 0 0,0-1 112 0 0,2-3 299 0 0,-2 1-338 0 0,-1 1-70 0 0,1-1-37 0 0,-1-1 89 0 0,1 1 0 0 0,-1-1 0 0 0,0 1 0 0 0,0-1 0 0 0,0 1 0 0 0,0-1 0 0 0,0 0 0 0 0,0 0 0 0 0,-1 1 0 0 0,1-1 0 0 0,-1 0 0 0 0,0-2-37 0 0,-1-39 459 0 0,-1 18-219 0 0,2-2-78 0 0,1 0-42 0 0,-2-88 210 0 0,-2 66-125 0 0,-2-50 386 0 0,5 57-309 0 0,-1-5 103 0 0,1 24-152 0 0,0 1 32 0 0,0 14-157 0 0,1-20-104 0 0,0 8-15 0 0,0 4-37 0 0,-1 16-70 0 0,0 1-57 0 0,0 0-258 0 0,0 0-42 0 0,0 0 146 0 0,0 0 177 0 0,0 0-37 0 0,0 0-44 0 0,0 0-37 0 0,0 0-192 0 0,0 0-45 0 0,0 0-206 0 0,0 0-398 0 0,0 0-779 0 0</inkml:trace>
  <inkml:trace contextRef="#ctx0" brushRef="#br4" timeOffset="69221.191">8731 12422 13904 0 0,'0'0'314'0'0,"0"0"-68"0"0,0-1-90 0 0,0 1-78 0 0,0-1-35 0 0,0 0 17 0 0,0 0 11 0 0,0 0 82 0 0,0 1-33 0 0,0 0 35 0 0,0-2 34 0 0,0 1-64 0 0,0 1 129 0 0,0 0 232 0 0,0 0 23 0 0,0 0-17 0 0,0 0-82 0 0,0 0-33 0 0,0 0-8 0 0,0 0-14 0 0,1 2-90 0 0,0 0-64 0 0,2 1 8 0 0,1 1-71 0 0,2 2 121 0 0,8 26 147 0 0,-6 1-98 0 0,-2 3-79 0 0,-3-1-61 0 0,2 15 4 0 0,1 4-45 0 0,-3-21-48 0 0,0-10-59 0 0,1 2-52 0 0,-1 0 85 0 0,-1-5 39 0 0,0 0 35 0 0,5 19 201 0 0,-4-24-442 0 0,0 20 29 0 0,-2-22-20 0 0,-1-7 6 0 0,0 1-38 0 0,0-1-44 0 0,0 1-51 0 0,0 1-127 0 0,0-9 6 0 0,-1 1 48 0 0,1-1 46 0 0,-1-1 38 0 0,-1-1-119 0 0,0-1 101 0 0,-3-6-213 0 0,4 7 204 0 0,0-1-108 0 0,-1-1-36 0 0,-2-15-1568 0 0,2 1 430 0 0</inkml:trace>
  <inkml:trace contextRef="#ctx0" brushRef="#br4" timeOffset="69518.854">8747 12457 7464 0 0,'0'-11'123'0'0,"0"0"-42"0"0,0-25 69 0 0,0 20-47 0 0,1 7-5 0 0,-1 0 37 0 0,0-2 101 0 0,0-1 89 0 0,0 1 107 0 0,0 5-171 0 0,1 0 33 0 0,-1 0 34 0 0,0 1 38 0 0,0-1 39 0 0,0 0 42 0 0,0 0 43 0 0,0 1 45 0 0,0-1 48 0 0,0 0 50 0 0,1-12 683 0 0,4 2-48 0 0,0 7-464 0 0,1 0-44 0 0,-1 3-166 0 0,1 0-41 0 0,1 1-46 0 0,1 1-51 0 0,-2 1-119 0 0,1 1-43 0 0,0 0-43 0 0,1 2-49 0 0,-1-1-51 0 0,1 2-53 0 0,0 0-57 0 0,1 1-59 0 0,19 8 278 0 0,-1 5-85 0 0,4 8-44 0 0,-22-16-92 0 0,0 1 0 0 0,-1 1 0 0 0,5 6-39 0 0,-10-10 15 0 0,1-1 0 0 0,-1 1 1 0 0,0 0-1 0 0,-1 0 0 0 0,1 0 0 0 0,-1 0 1 0 0,0 2-16 0 0,0-1 21 0 0,-1-1 0 0 0,0 1 0 0 0,0 0 0 0 0,-1 0 0 0 0,1 0 0 0 0,-1 0 0 0 0,0 0 0 0 0,-1 0 0 0 0,0-1 0 0 0,0 1 0 0 0,0 0 0 0 0,0 0 0 0 0,-1-1 0 0 0,0 1 0 0 0,-3 4-21 0 0,1-1 25 0 0,-1 1 1 0 0,0-1-1 0 0,-1 0 1 0 0,0-1-1 0 0,-1 1 1 0 0,0-1-26 0 0,-19 18 15 0 0,-3-4-58 0 0,20-15-118 0 0,-14 7-117 0 0,16-9 166 0 0,0-1-36 0 0,-3 1-152 0 0,5-2 100 0 0,0-1-39 0 0,-1 1-80 0 0,1 0-60 0 0,-1 0-69 0 0,0 0-75 0 0,0-1-82 0 0,0 1-87 0 0,0-1-95 0 0,0 1-102 0 0,-4 2-852 0 0</inkml:trace>
  <inkml:trace contextRef="#ctx0" brushRef="#br4" timeOffset="70207.985">8926 12927 10880 0 0,'0'0'248'0'0,"0"0"34"0"0,0 0 20 0 0,0 0-38 0 0,6 3 104 0 0,-1-2-134 0 0,-2 0 37 0 0,1-3 239 0 0,-1 1-114 0 0,-1 0-38 0 0,1 0-35 0 0,0 0-33 0 0,2-1 198 0 0,0 0-105 0 0,1-2-38 0 0,-1 0-93 0 0,0 0-81 0 0,6-8 161 0 0,14-23-187 0 0,-17 23-99 0 0,-7 10-35 0 0,0 0-1 0 0,1 0 1 0 0,-1 0 0 0 0,0 0 0 0 0,0-1 0 0 0,0 1-1 0 0,-1 0 1 0 0,1-1-11 0 0,3-12 155 0 0,-2 11-109 0 0,-1 1 0 0 0,0 0 0 0 0,-1-1 1 0 0,1 0-1 0 0,0 1 0 0 0,-1-1 0 0 0,0 1 1 0 0,0-1-1 0 0,0-3-46 0 0,-1-9 278 0 0,0-1-1 0 0,-4 7-58 0 0,3 7-153 0 0,0 1 96 0 0,-1 0 97 0 0,-3-1 444 0 0,3 4-493 0 0,1-1-89 0 0,0 1-45 0 0,-1 1-55 0 0,0 0-68 0 0,-16 14 53 0 0,4 4 48 0 0,4 2 45 0 0,1 1 38 0 0,5-11-52 0 0,3-6-39 0 0,0 1 0 0 0,0 0 0 0 0,1 0 0 0 0,0 0-1 0 0,0 1 1 0 0,0-1 0 0 0,1 2-46 0 0,0 16 166 0 0,0-20-125 0 0,2 15 124 0 0,6-4 64 0 0,5-2 102 0 0,-10-12-262 0 0,0 0-1 0 0,0-1 1 0 0,0 1 0 0 0,0-1-1 0 0,0 1 1 0 0,0-1 0 0 0,0 0-1 0 0,1 0-68 0 0,1 0 129 0 0,1 0 1 0 0,0-1-1 0 0,-1 1 0 0 0,5-1-129 0 0,13-2 275 0 0,-6-1-117 0 0,0-2-82 0 0,-3-1 75 0 0,1-1-1 0 0,-1 0 1 0 0,10-7-151 0 0,-11 6 86 0 0,-1 0 0 0 0,-1-2 0 0 0,1 1 0 0 0,-1-3-86 0 0,-1 3 63 0 0,-2-1 1 0 0,1 0-1 0 0,-2-1 0 0 0,6-8-63 0 0,-7 8 36 0 0,-1 1 0 0 0,0-1 0 0 0,0-1-1 0 0,-1 1 1 0 0,1-5-36 0 0,9-47-14 0 0,-9 37-44 0 0,-2 0 0 0 0,1-27 58 0 0,-6 8-22 0 0,-1 23 43 0 0,-7-30 97 0 0,8 46-105 0 0,0 0 8 0 0,0 5 6 0 0,-3 12 37 0 0,-1 19 16 0 0,-6 79-160 0 0,8-65 96 0 0,1-1 112 0 0,1 26-128 0 0,3-52 24 0 0,1-1-1 0 0,0 0 1 0 0,1 2-24 0 0,10 26 17 0 0,-3-22 5 0 0,-8-19-9 0 0,0 1 1 0 0,1-1-1 0 0,-1 1 1 0 0,1-1-1 0 0,0 0 1 0 0,2 2-14 0 0,-2-3 10 0 0,0 0 0 0 0,-1 0 0 0 0,1 0 1 0 0,0-1-1 0 0,0 1 0 0 0,0-1 0 0 0,1 1 0 0 0,0-1-10 0 0,19 4 22 0 0,-21-5-196 0 0,0 0 59 0 0,0 0 53 0 0,0 0 43 0 0,1 0 40 0 0,-1 0 33 0 0,8 0 327 0 0,-6 0-338 0 0,-1 0-95 0 0,-1-1-100 0 0,0 1 32 0 0,-1 0-34 0 0,0 0-35 0 0,1 0-41 0 0,0-1-171 0 0,0 1-94 0 0,0-1-102 0 0,0 1-111 0 0,0-1-120 0 0,-1 1 367 0 0,0 0-33 0 0,0-1-34 0 0,0 1-35 0 0,0 0-35 0 0,0-1-39 0 0,1 0-831 0 0,0 0-43 0 0,1 0-342 0 0,2-1-970 0 0</inkml:trace>
  <inkml:trace contextRef="#ctx1" brushRef="#br3" timeOffset="194188.444">17583 3797,'38'18,"0"3,24 18,-8-5,-18-13,-11-6</inkml:trace>
  <inkml:trace contextRef="#ctx0" brushRef="#br1" timeOffset="105518.368">8122 13178 9280 0 0,'-3'-10'268'0'0,"2"8"4"0"0,2 2-152 0 0,-1 0-64 0 0,1-2-64 0 0,2-5-157 0 0,-2 5 175 0 0,0 0 72 0 0,0 0 74 0 0,0 1 96 0 0,0 0 114 0 0,-1 0-134 0 0,0 1 35 0 0,1 0-4 0 0,4-2 1945 0 0,-3 1-800 0 0,-1 1-330 0 0,0 0-584 0 0,-1 0-37 0 0,1 1 54 0 0,-1 0-73 0 0,0 0-84 0 0,0 0-94 0 0,-1 1-101 0 0,1 1-113 0 0,-1-1-121 0 0,1 0-11 0 0,-1-1-34 0 0,-1 11 581 0 0,-1-1-100 0 0,1 1-63 0 0,-3 7 86 0 0,-4 6-3 0 0,0 1-86 0 0,-6 14 38 0 0,-18 56 234 0 0,-16 37 107 0 0,29-83-451 0 0,2-1-49 0 0,-1 4-30 0 0,12-36-137 0 0,0 0-43 0 0,7-17-228 0 0,0 1 79 0 0,0-1 70 0 0,0 0 63 0 0,0 1 55 0 0,-1-1 54 0 0,1 1 128 0 0,-2 2 374 0 0,2-3-438 0 0,-1 1-60 0 0,1 0-75 0 0,0-1-81 0 0,-1 1-96 0 0,1-1-111 0 0,-1 1-73 0 0,1-1-111 0 0,-1 1-123 0 0,1-1 255 0 0,0 0-34 0 0,0 0-36 0 0,0 0-37 0 0,0 0-39 0 0,-1 0-40 0 0,1 0-41 0 0,0 0-43 0 0,0 0-44 0 0,0 0-45 0 0,0 0-601 0 0,0 0-36 0 0,0 0-2824 0 0</inkml:trace>
  <inkml:trace contextRef="#ctx0" brushRef="#br1" timeOffset="105970.795">8050 13303 11600 0 0,'-3'9'76'0'0,"-1"-1"43"0"0,-18 31 655 0 0,13-25-557 0 0,5-7-154 0 0,0 0-40 0 0,-5 9 0 0 0,-1 1 1 0 0,-8 9-24 0 0,15-22 8 0 0,-1 1-1 0 0,0-1 1 0 0,1 0-1 0 0,-1 0 0 0 0,-1 0 1 0 0,1-1-1 0 0,-1 1 1 0 0,1-1-1 0 0,-1 0 1 0 0,0 0-1 0 0,-2 0-7 0 0,4-3 190 0 0,1-2-43 0 0,1-7 55 0 0,5-9 43 0 0,59-104 746 0 0,-39 82-725 0 0,2 1-86 0 0,-13 20-91 0 0,-4 4-21 0 0,-2 6 14 0 0,-1 1 23 0 0,1 1 46 0 0,9-13 354 0 0,-9 11-249 0 0,-2 2 4 0 0,1 0 66 0 0,-1 0 84 0 0,1 1 102 0 0,-5 5-139 0 0,-1 1 3 0 0,0 0 0 0 0,0 0-17 0 0,1 3-62 0 0,0 0-85 0 0,1 0-66 0 0,0 1-47 0 0,2 4 73 0 0,-3-5-74 0 0,3 14 148 0 0,0 0-64 0 0,-1 3-27 0 0,0 12 9 0 0,1 3 26 0 0,-2-21-106 0 0,0 5 90 0 0,4 1 64 0 0,-1-8-189 0 0,-1-3 13 0 0,-2-5-77 0 0,-1-2-62 0 0,1 1-81 0 0,0-2-53 0 0,0 1-83 0 0,1 0-98 0 0,1 0-108 0 0,-4-2 432 0 0,1 0-255 0 0,-1 0-51 0 0,0 1-46 0 0,0-1-41 0 0,0 0-298 0 0,0 0-69 0 0,0 0-55 0 0,0 0-38 0 0,0 0-347 0 0,0 0-35 0 0,0 0-2728 0 0</inkml:trace>
  <inkml:trace contextRef="#ctx0" brushRef="#br1" timeOffset="106428.411">6995 14064 15576 0 0,'0'0'356'0'0,"0"0"49"0"0,0 0 228 0 0,0 1-73 0 0,1-1-68 0 0,-1 0-64 0 0,1 0-60 0 0,-1 1-56 0 0,1-1-50 0 0,0 1-47 0 0,-1-1-52 0 0,1 1-33 0 0,1 0 45 0 0,-1 0-98 0 0,1 0-46 0 0,3 2-43 0 0,-2-2 58 0 0,-1 0 104 0 0,-2 0-21 0 0,1-1 44 0 0,8 4 220 0 0,0-1-62 0 0,0-1-58 0 0,-1 0-53 0 0,1 0-47 0 0,0-1-43 0 0,9 0 23 0 0,4 0-110 0 0,28-4-167 0 0,-34 1 127 0 0,0 1 64 0 0,-12 1-170 0 0,0 0 34 0 0,4-1 20 0 0,0 1 83 0 0,11-2 147 0 0,-13 1-150 0 0,0 0-36 0 0,2 0-66 0 0,-1 0-92 0 0,-1 0-60 0 0,-1 0-93 0 0,1 0-106 0 0,0 0-119 0 0,-4 0 222 0 0,1 0-35 0 0,0 0-37 0 0,-1 1-38 0 0,1-1-39 0 0,-1 0-42 0 0,1 0-42 0 0,-1 0-46 0 0,-1 1 128 0 0,0 0-52 0 0,0-1-47 0 0,0 1-41 0 0,0 0-168 0 0,1-1-40 0 0,-1 1-203 0 0,1 0-553 0 0</inkml:trace>
  <inkml:trace contextRef="#ctx0" brushRef="#br1" timeOffset="106694.282">6969 14165 13072 0 0,'-1'1'183'0'0,"1"-1"-39"0"0,-1 0 46 0 0,0 2-92 0 0,-1 1 29 0 0,1-2-53 0 0,1-1 44 0 0,0 1 102 0 0,0 0 111 0 0,14 5 470 0 0,-1-3-96 0 0,-4-1-75 0 0,0-1-1 0 0,1-1 0 0 0,6 1-629 0 0,-2-2 356 0 0,0 1-43 0 0,0-1-38 0 0,0 0-36 0 0,15-1 144 0 0,-1 0-111 0 0,-6 0-117 0 0,1 0-44 0 0,3 0-19 0 0,14 1 3 0 0,-37 1-331 0 0,0 0 101 0 0,0 0 85 0 0,0 0 104 0 0,0 0 62 0 0,6 0 334 0 0,-6 0-303 0 0,0 0-97 0 0,-1 0-48 0 0,0-1-60 0 0,1 1-70 0 0,-1 0-111 0 0,1-1-116 0 0,-2 1 128 0 0,0 0-34 0 0,0 0-37 0 0,1 0-39 0 0,-1-1-41 0 0,0 1-42 0 0,0 0-45 0 0,0-1-47 0 0,1 1-48 0 0,-1 0-50 0 0,0-1-53 0 0,0 1-54 0 0,1-1-473 0 0,-1 1-33 0 0,5-2-2560 0 0</inkml:trace>
  <inkml:trace contextRef="#ctx0" brushRef="#br1" timeOffset="106905.109">7169 13903 15648 0 0,'0'0'462'0'0,"0"0"-170"0"0,0 0-135 0 0,0 0-58 0 0,0 0-19 0 0,1 2 37 0 0,0 3-40 0 0,2 1-5 0 0,1 3 35 0 0,-2-2 30 0 0,-1-1 49 0 0,0 0 89 0 0,-1 2 148 0 0,1 1-36 0 0,0 8 294 0 0,1 1-83 0 0,-1 0-69 0 0,-1-6-176 0 0,0 1-57 0 0,0-1-51 0 0,-1 1-46 0 0,1 2-13 0 0,-1 0-46 0 0,-1 3-22 0 0,0 8-3 0 0,1-15-117 0 0,-2 6 84 0 0,2-10-68 0 0,0 1-52 0 0,0-3-31 0 0,1 0-43 0 0,-1-1-20 0 0,1 0-40 0 0,0 1-46 0 0,0-1-49 0 0,0-3 72 0 0,0-1-158 0 0,0 0-295 0 0,0 0 373 0 0,0 0-14 0 0,0 0-69 0 0,0 0 127 0 0,0 0-42 0 0,0 0-43 0 0,0 0-41 0 0,0 0-39 0 0,0 0-35 0 0,0 0-271 0 0,0-1-57 0 0,0 1-882 0 0,1-1-56 0 0,-1-1 12 0 0,1 0-894 0 0</inkml:trace>
  <inkml:trace contextRef="#ctx0" brushRef="#br1" timeOffset="107083.167">7293 13903 14112 0 0,'0'0'322'0'0,"0"0"45"0"0,0 0 17 0 0,0 0-161 0 0,0 0-107 0 0,0 0 90 0 0,0 0-52 0 0,0 0 160 0 0,0 1-28 0 0,0-1-61 0 0,-1 0-55 0 0,1 0-46 0 0,0 0-29 0 0,0 0-35 0 0,-2 4 79 0 0,1-2 3 0 0,-1 5 437 0 0,0 2-69 0 0,1-1-62 0 0,1 2-58 0 0,0-1-52 0 0,0 1-46 0 0,0-1-42 0 0,1 1-36 0 0,0 3 53 0 0,-1 0-52 0 0,0 8 130 0 0,-1 1-112 0 0,0-1-86 0 0,0 0-59 0 0,-1 39 59 0 0,1-34-26 0 0,1-24-287 0 0,0 1 60 0 0,0 0 49 0 0,0 0 38 0 0,1 12 67 0 0,-1-9-133 0 0,0-3-16 0 0,0 0-51 0 0,1 0-58 0 0,-1 0-68 0 0,1 0-120 0 0,-1 0-107 0 0,1 0-118 0 0,0-1 264 0 0,-1-1-34 0 0,0 1-36 0 0,1-1-37 0 0,-1 0-38 0 0,1 0-41 0 0,0 1-40 0 0,-1-1-44 0 0,1 0-44 0 0,0 0-46 0 0,1 2-1652 0 0,2 2-1327 0 0</inkml:trace>
  <inkml:trace contextRef="#ctx0" brushRef="#br1" timeOffset="107737.568">7707 13995 16871 0 0,'-7'1'405'0'0,"1"2"-99"0"0,0-1-84 0 0,0 2-74 0 0,1-1-63 0 0,0 1-43 0 0,-3 3-36 0 0,-6 13-65 0 0,11-13 93 0 0,0 0 55 0 0,-3 10-9 0 0,0 0 56 0 0,2 0 48 0 0,4-15-159 0 0,0 0-1 0 0,0-1 1 0 0,0 1-1 0 0,0 0 1 0 0,0-1-1 0 0,0 1 1 0 0,1 0-1 0 0,-1 0 0 0 0,0-1 1 0 0,1 1-1 0 0,-1-1 1 0 0,1 1-1 0 0,0 0 1 0 0,-1-1-1 0 0,1 1 1 0 0,0-1-1 0 0,0 0 1 0 0,0 1-1 0 0,0-1-24 0 0,12 10 172 0 0,2-3-43 0 0,-11-7-103 0 0,0 0 0 0 0,0 0 0 0 0,1 0-1 0 0,-1-1 1 0 0,0 0 0 0 0,3 1-26 0 0,21-3 51 0 0,11-6-37 0 0,-39 8-14 0 0,16-5 6 0 0,-10 2-33 0 0,0 0 1 0 0,0 0-1 0 0,0 0 1 0 0,-1-1-1 0 0,4-3 27 0 0,6-5-1 0 0,-9 3-20 0 0,-5 0 36 0 0,-1 8-6 0 0,0-1 1 0 0,-1 0-1 0 0,1 1 1 0 0,-1-1-1 0 0,0 1 1 0 0,1-1-1 0 0,-1 1 1 0 0,0-1 0 0 0,0 1-1 0 0,0-1 1 0 0,-1 1-10 0 0,0-2 28 0 0,0 0 1 0 0,-1 1-1 0 0,0-1 1 0 0,1 1 0 0 0,-1-1-1 0 0,0 1 1 0 0,0 0-1 0 0,-1 1 1 0 0,1-1-1 0 0,-3-1-28 0 0,-8-2 86 0 0,-7-2 17 0 0,5 4-100 0 0,12 2 78 0 0,-2 0-67 0 0,0 0-65 0 0,-3 0-114 0 0,6-1-106 0 0,7 2 178 0 0,5 0 64 0 0,32-1-495 0 0,1-3 87 0 0,-2-3 87 0 0,0-4 86 0 0,-2-5 84 0 0,-3-4 85 0 0,-4-7 84 0 0,-4-5 82 0 0,-23 26-63 0 0,43-65 110 0 0,-40 58-74 0 0,-1 1 0 0 0,0-1 0 0 0,0-1 0 0 0,3-11-44 0 0,-7 13 0 0 0,-1 0 81 0 0,-2 0 70 0 0,-1 1 57 0 0,-8-3 216 0 0,9 13-378 0 0,-1 0 1 0 0,1 0 0 0 0,0 0-1 0 0,-1 0 1 0 0,1 0 0 0 0,-1 1-1 0 0,1-1 1 0 0,-1 1 0 0 0,0-1-1 0 0,1 1 1 0 0,-1-1 0 0 0,0 1-1 0 0,1 0 1 0 0,-1 0 0 0 0,0 0-1 0 0,0 0-46 0 0,-7 2 211 0 0,1 3-55 0 0,0 2-43 0 0,1 2-35 0 0,3-2-17 0 0,-1 0 1 0 0,1 1-1 0 0,-2 5-61 0 0,2-3 80 0 0,1 0 0 0 0,0 0 0 0 0,-1 6-80 0 0,0 14 271 0 0,-1 13-271 0 0,1-4 131 0 0,-3 17 67 0 0,1 0 55 0 0,-2 28 205 0 0,3 1 65 0 0,4-5-158 0 0,1-63-343 0 0,0 0-55 0 0,0-4-41 0 0,0 0-50 0 0,1 0-58 0 0,-1 0-64 0 0,0-12 78 0 0,0-1-41 0 0,0 1-162 0 0,0-1-49 0 0,0 0-176 0 0,0 0-342 0 0,0 0-664 0 0</inkml:trace>
  <inkml:trace contextRef="#ctx0" brushRef="#br1" timeOffset="108032.65">7875 14027 16559 0 0,'0'0'374'0'0,"1"0"-14"0"0,0 0-76 0 0,0 0-66 0 0,1 0-56 0 0,1 0-26 0 0,0 0-46 0 0,5 0 86 0 0,11 2-32 0 0,-1 0 103 0 0,0 0 64 0 0,24 3 489 0 0,-29-4-582 0 0,0 0-34 0 0,1 0-43 0 0,-1 1-60 0 0,1-1-73 0 0,-1 0-86 0 0,-7-1 56 0 0,8 1 106 0 0,-8-1-129 0 0,-4 0-18 0 0,1 0-35 0 0,0 0-41 0 0,0 1-46 0 0,0-1-100 0 0,0 0-81 0 0,1 0-93 0 0,-1 0-100 0 0,0 0-111 0 0,1 0-120 0 0,-3 0 347 0 0,1 0-34 0 0,-1 0-34 0 0,1 0-36 0 0,2 1-676 0 0,0-1-34 0 0,9 0-2639 0 0</inkml:trace>
  <inkml:trace contextRef="#ctx0" brushRef="#br1" timeOffset="108324.841">8530 13738 16727 0 0,'0'0'382'0'0,"0"0"54"0"0,0 0-113 0 0,0 1-87 0 0,-1-1-72 0 0,0 1-58 0 0,0 0-37 0 0,-3 3-16 0 0,3-2 2 0 0,-7 9-21 0 0,-3 20-31 0 0,6-10 72 0 0,2-7 67 0 0,0-1 107 0 0,-8 31 702 0 0,6 5-99 0 0,6-25-480 0 0,3 0-45 0 0,4-2-52 0 0,4-3-59 0 0,-11-18-201 0 0,0 0-1 0 0,0 1 1 0 0,0-1-1 0 0,0 0 1 0 0,1 0 0 0 0,-1 0-1 0 0,0-1 1 0 0,1 1-1 0 0,-1 0 1 0 0,0 0-1 0 0,1-1 1 0 0,-1 1-1 0 0,1-1 1 0 0,0 1-1 0 0,-1-1 1 0 0,1 1-1 0 0,-1-1 1 0 0,1 0-1 0 0,0 0-14 0 0,1 0 26 0 0,1 0 0 0 0,-1-1 1 0 0,1 1-1 0 0,-1-1 0 0 0,0 0 0 0 0,0 0 0 0 0,1 0 0 0 0,-1 0 0 0 0,2-1-26 0 0,1-1 46 0 0,0 0 1 0 0,-1-1-1 0 0,1 1 0 0 0,4-5-46 0 0,-6 5 26 0 0,0-1-1 0 0,-1 0 1 0 0,1 1 0 0 0,0-1-1 0 0,0-2-25 0 0,11-22-30 0 0,-12 20-8 0 0,0 0 1 0 0,-1 0-1 0 0,0 0 1 0 0,-1 0-1 0 0,1-2 38 0 0,-1 3-34 0 0,-1 1 0 0 0,0-1 0 0 0,0 0 0 0 0,0 1 0 0 0,-1-1-1 0 0,-1-4 35 0 0,1 7-10 0 0,0-1 0 0 0,-1 1-1 0 0,1 0 1 0 0,-1 0-1 0 0,0-1 1 0 0,0 1 10 0 0,-10-11-199 0 0,10 13 166 0 0,0 0 0 0 0,0 1-1 0 0,-1-1 1 0 0,1 0 0 0 0,-1 1 0 0 0,1 0 0 0 0,-1-1-1 0 0,1 1 1 0 0,-1 0 0 0 0,0 1 0 0 0,0-1 0 0 0,-1 0 33 0 0,-10-1-203 0 0,-1 2-72 0 0,1 2-100 0 0,6-1 143 0 0,1 0-35 0 0,7-1-25 0 0,-1 0 73 0 0,1 0 60 0 0,-1 1 52 0 0,0-1 9 0 0,-2 2 67 0 0,3-2-33 0 0,-1 1-73 0 0,1-1 9 0 0,-1 0-41 0 0,1 1-48 0 0,0-1-52 0 0,-1 0-85 0 0,1 0-74 0 0,0 0-82 0 0,0 1-89 0 0,0-1-96 0 0,-1 0-102 0 0,1 0-110 0 0,0 0-117 0 0,0 0-1207 0 0,0 0-1251 0 0</inkml:trace>
  <inkml:trace contextRef="#ctx0" brushRef="#br1" timeOffset="108603.404">8794 13733 13216 0 0,'2'-1'-30'0'0,"0"0"47"0"0,0 0 40 0 0,0 0 35 0 0,3-1 247 0 0,6-5 355 0 0,-5 2-427 0 0,-4 3-228 0 0,-1 1 64 0 0,-1 1-103 0 0,1 0 213 0 0,-1-1 252 0 0,0 1 443 0 0,0 0 41 0 0,0 1-511 0 0,-1-1-95 0 0,1 0-84 0 0,-1 0-71 0 0,0 1-45 0 0,-1-1-57 0 0,-2 2 27 0 0,2-1-35 0 0,1 0 6 0 0,0 0 42 0 0,-3 1 178 0 0,0 2-70 0 0,-1 0-60 0 0,1 0-52 0 0,-2 1-29 0 0,0 1-43 0 0,-7 10 1 0 0,12-13-56 0 0,-1-1 0 0 0,1 1 0 0 0,0-1 0 0 0,0 1-1 0 0,0 0 1 0 0,0-1 0 0 0,0 1 0 0 0,0 3 5 0 0,0-3 0 0 0,1 0 1 0 0,0 0-1 0 0,0 0 1 0 0,0 0-1 0 0,1 0 0 0 0,-1 0 1 0 0,0 0-1 0 0,1 0 1 0 0,0 0-1 0 0,0 0 1 0 0,0-1-1 0 0,0 1 0 0 0,2 2-2 0 0,-1 0 1 0 0,1-1-1 0 0,0 1 1 0 0,0-1-1 0 0,0 0 1 0 0,3 4 1 0 0,15 10-67 0 0,2 2 71 0 0,-8-7-7 0 0,-5-5-42 0 0,-1-2-38 0 0,1 0-54 0 0,-5-3 97 0 0,4 4-155 0 0,-6-4 165 0 0,0-1 41 0 0,-2 0 29 0 0,1 0 33 0 0,-1 0 38 0 0,1 1 45 0 0,-1 0 123 0 0,-2 0-53 0 0,-1 0-46 0 0,-1 1-37 0 0,-2 0 28 0 0,0 0 18 0 0,1-1-77 0 0,0-1 1 0 0,0 0-1 0 0,0 0 0 0 0,0 0 1 0 0,-3 1-113 0 0,-14 2 309 0 0,8-3-160 0 0,-1 0-46 0 0,1-1-54 0 0,-1 0-62 0 0,2 0-65 0 0,0 0-72 0 0,0 1-78 0 0,1-1-86 0 0,6 0 78 0 0,-8 1-219 0 0,9-1 230 0 0,-1-1-105 0 0,2 0 119 0 0,1 0-37 0 0,-1 0-76 0 0,0 0-57 0 0,1-1-64 0 0,-1 1-70 0 0,1 0-76 0 0,-1-1-82 0 0,1 0-89 0 0,0 0-95 0 0,2 1 423 0 0,-1 0-46 0 0,0 0-40 0 0,1-1-35 0 0,-1 1-150 0 0,0-1-36 0 0,-1 0-1601 0 0</inkml:trace>
  <inkml:trace contextRef="#ctx0" brushRef="#br1" timeOffset="108921.2">9145 13709 16184 0 0,'0'-1'407'0'0,"1"-1"-102"0"0,0-2 5 0 0,0-3 88 0 0,-1 5-197 0 0,0 0-20 0 0,0 1 54 0 0,-4 2 102 0 0,0 0-64 0 0,-1 1-56 0 0,0 1-49 0 0,0 0-18 0 0,-1 1-45 0 0,-10 9 73 0 0,7-6-20 0 0,-4 3-70 0 0,-16 13 33 0 0,23-18-113 0 0,1 0 0 0 0,-1 0 0 0 0,1 1 0 0 0,0 0 0 0 0,1 0-1 0 0,-1 1-7 0 0,-5 7 24 0 0,-10 20 38 0 0,17-25-1 0 0,0-1 74 0 0,2 2 81 0 0,1-8-141 0 0,0 1 1 0 0,0-1-1 0 0,0 0 1 0 0,1 1-1 0 0,-1-1 0 0 0,0 0 1 0 0,1 1-1 0 0,0-1 1 0 0,0 0-1 0 0,0 1-75 0 0,5 7 288 0 0,2-2-102 0 0,2-2-100 0 0,13 5 93 0 0,-13-8-30 0 0,0 1 0 0 0,0-2 1 0 0,1 1-1 0 0,8-1-149 0 0,0 0 129 0 0,-1-2-69 0 0,-7-1-66 0 0,-1 0-34 0 0,0-1-39 0 0,0 0-41 0 0,0-1-48 0 0,0-1-51 0 0,0 0-55 0 0,-1 0-61 0 0,-7 3 122 0 0,-1 0 37 0 0,7-4-509 0 0,-6 4 399 0 0,0-1-97 0 0,-1 1 106 0 0,0 1-49 0 0,0-1-56 0 0,0 0-63 0 0,0 0-37 0 0,0 1-62 0 0,0-1-56 0 0,0 0-47 0 0,0 1-184 0 0,0-1-48 0 0,0 0-222 0 0,1 0-601 0 0</inkml:trace>
  <inkml:trace contextRef="#ctx0" brushRef="#br1" timeOffset="109173.858">9319 13791 17479 0 0,'0'0'396'0'0,"0"0"52"0"0,0 0 31 0 0,0 0-198 0 0,0 0-135 0 0,0 0 68 0 0,0 1 13 0 0,1-1-41 0 0,-1 1 87 0 0,1 1-108 0 0,3 5 115 0 0,-3-4-111 0 0,2 4-88 0 0,-1 0 53 0 0,1 0 48 0 0,-1 0 39 0 0,3 6 277 0 0,6 23 1137 0 0,-6-20-1001 0 0,-2-6-326 0 0,-1-1-68 0 0,1 0-84 0 0,0 0-101 0 0,-2-6-74 0 0,0 0-39 0 0,0 1-108 0 0,0 0-101 0 0,1 0-105 0 0,0-1-111 0 0,0 0-119 0 0,1-1-122 0 0,-1-1 313 0 0,0 0-32 0 0,0 0-34 0 0,0 0-35 0 0,-1-1-19 0 0,-1 0-68 0 0,1 0-62 0 0,-1 1-53 0 0,1-1-203 0 0,0 0-54 0 0,0 0-244 0 0,0 0-666 0 0</inkml:trace>
  <inkml:trace contextRef="#ctx0" brushRef="#br1" timeOffset="109363.082">9404 13531 16871 0 0,'0'0'496'0'0,"0"-1"-181"0"0,-1 1-146 0 0,0-1-61 0 0,0 0-21 0 0,0 0 26 0 0,1 1-1 0 0,0 0 0 0 0,-7 1 26 0 0,2 2-61 0 0,2 2-42 0 0,2 3-44 0 0,0-4 0 0 0,0-3-15 0 0,1 0-31 0 0,0 0-33 0 0,-1 0-51 0 0,1-1-25 0 0,0 1-52 0 0,0 0-58 0 0,0-1-67 0 0,0 1-67 0 0,0 0-66 0 0,0-1-57 0 0,-1 1-51 0 0,1 0-173 0 0,0 0-51 0 0,0 0-209 0 0,0 1-564 0 0,0-2 1527 0 0</inkml:trace>
  <inkml:trace contextRef="#ctx0" brushRef="#br1" timeOffset="109604.011">9479 13519 14600 0 0,'0'1'174'0'0,"0"-1"-37"0"0,1 1 49 0 0,3 4 129 0 0,-4-4-198 0 0,1 0 54 0 0,4 9-143 0 0,0 0 79 0 0,-1 0 71 0 0,0 1 62 0 0,0 2 118 0 0,0 0 63 0 0,0 3 146 0 0,1 9 359 0 0,-1 1 15 0 0,-2-10-346 0 0,0-2-142 0 0,-1 0-53 0 0,0-2-117 0 0,0-1-57 0 0,0 0-63 0 0,0 0-72 0 0,0 6 175 0 0,-1 0-52 0 0,0 0-46 0 0,-1 0-40 0 0,0 5-12 0 0,1 1-41 0 0,0-13-47 0 0,0 1 0 0 0,1 0-1 0 0,1 0 1 0 0,2 10-28 0 0,-3-18-92 0 0,0 1 59 0 0,2 8 52 0 0,-1-8-63 0 0,-1-1-73 0 0,1 0-58 0 0,-1 0-86 0 0,1 0-104 0 0,0-1-121 0 0,-2-2 178 0 0,0 0 33 0 0,1 0-181 0 0,-1 0 110 0 0,1 0 93 0 0,0 0 60 0 0,-1-1 73 0 0,1 1 50 0 0,0-1-30 0 0,-1 1-12 0 0,0 0-6 0 0,0 0-54 0 0,1-1-1131 0 0</inkml:trace>
  <inkml:trace contextRef="#ctx0" brushRef="#br1" timeOffset="109956.108">9666 13466 15312 0 0,'0'0'449'0'0,"0"0"-159"0"0,0 0-133 0 0,0 1-14 0 0,6 8-21 0 0,-5-7-67 0 0,0 0 37 0 0,3 14 398 0 0,-1 1 79 0 0,3 39 1471 0 0,-5-44-1634 0 0,0 0-33 0 0,0 5 75 0 0,1 0-115 0 0,0 9 164 0 0,1 1-103 0 0,1 5-43 0 0,-1-1-91 0 0,1 47 8 0 0,-4-46-214 0 0,0-28-83 0 0,0-1-57 0 0,0 1-58 0 0,1 0-55 0 0,-1 0-55 0 0,0-1-54 0 0,1 1-54 0 0,0 0-52 0 0,-1 0-51 0 0,1 0-51 0 0,0 0-50 0 0,0-1-48 0 0,0 1-49 0 0,0-1-47 0 0,0 1-46 0 0,0-1-45 0 0,-1-1-539 0 0,1-1-37 0 0,2 4-2882 0 0</inkml:trace>
  <inkml:trace contextRef="#ctx0" brushRef="#br1" timeOffset="110269.963">9948 13653 16416 0 0,'0'0'373'0'0,"0"0"55"0"0,0 0 20 0 0,0 0-189 0 0,0 0-124 0 0,0 0 43 0 0,0 0-1 0 0,0 0-72 0 0,0 1-48 0 0,0 3 2 0 0,0-1-5 0 0,-1 3 110 0 0,-1 0 50 0 0,-1 2 92 0 0,-3 3 219 0 0,-8 9 368 0 0,10-14-631 0 0,-1 0-35 0 0,0 0-9 0 0,0 0-94 0 0,-6 12 218 0 0,2 4-108 0 0,1 0-113 0 0,3-2-118 0 0,2-6 46 0 0,0 0-1 0 0,2 0 1 0 0,0-1 0 0 0,0 9-49 0 0,1-21 69 0 0,4 0 24 0 0,6-8-93 0 0,5-15-372 0 0,-10 8 25 0 0,0 1 0 0 0,0 0-1 0 0,0-9 348 0 0,1 0-291 0 0,-2 11 184 0 0,-1 0 33 0 0,2-2 27 0 0,-1 3-52 0 0,0-1-1 0 0,6-9 100 0 0,-7 15-12 0 0,-1 1-1 0 0,1 0 1 0 0,1 0-1 0 0,-1 0 1 0 0,1 0 12 0 0,-4 4 46 0 0,1 0 61 0 0,4 2-44 0 0,-4-1 38 0 0,3 12-7 0 0,0 0 26 0 0,-1 0 63 0 0,-1-4-6 0 0,0 0 54 0 0,-1-1 1 0 0,1-1-54 0 0,-1 0-46 0 0,1 1-39 0 0,4 9 19 0 0,3 8-57 0 0,-4-14 2 0 0,-1 0 60 0 0,-2-6-183 0 0,0 0 36 0 0,4 4 58 0 0,2-2 105 0 0,-6-5-90 0 0,0-1 1 0 0,-1 0 0 0 0,1 0 0 0 0,0 0 0 0 0,0-1 0 0 0,0 1 0 0 0,0 0-1 0 0,0-1 1 0 0,0 1 0 0 0,1-1-44 0 0,6 1 104 0 0,-1-2-75 0 0,-1-1-83 0 0,1 0-103 0 0,-4 0 32 0 0,-1 0-34 0 0,1 0-37 0 0,0 0-40 0 0,-1-1-42 0 0,0 1-44 0 0,0-1-49 0 0,0 0-50 0 0,0 0-53 0 0,0-1-57 0 0,-2 3 183 0 0,0 0-45 0 0,-1-1-39 0 0,1 1-37 0 0,1-1-293 0 0,-1 0-60 0 0,0 0-48 0 0,0 0-33 0 0,2-3-1609 0 0,0-3-1408 0 0</inkml:trace>
  <inkml:trace contextRef="#ctx0" brushRef="#br1" timeOffset="110549.485">10146 13491 14864 0 0,'0'0'206'0'0,"0"0"-44"0"0,0 0-38 0 0,0 0-33 0 0,0 1 10 0 0,0 3-14 0 0,0-2 8 0 0,-3 14-42 0 0,1 0 0 0 0,0 9-53 0 0,1 14 137 0 0,2-6 57 0 0,0 0 104 0 0,0-15-75 0 0,0 1 47 0 0,0-1 51 0 0,-1 0 57 0 0,0 6 15 0 0,1-1-96 0 0,-2 0-64 0 0,-1 0-62 0 0,-3-2-63 0 0,5-18-151 0 0,-1 1 102 0 0,1-2-127 0 0,-1-1-20 0 0,1 0-45 0 0,0 0-56 0 0,0 0-64 0 0,-1 0-70 0 0,1 0-81 0 0,0 0 86 0 0,0-1-42 0 0,-1 1-44 0 0,1-1-47 0 0,0 1-49 0 0,-1-1-52 0 0,1 1-54 0 0,0-1-56 0 0,-2 2-1607 0 0,0-1-1290 0 0</inkml:trace>
  <inkml:trace contextRef="#ctx0" brushRef="#br1" timeOffset="110945.074">10191 13645 13416 0 0,'0'0'254'0'0,"0"0"-106"0"0,2 0-67 0 0,2 0 2 0 0,-1 0-7 0 0,3 0 144 0 0,0 0-44 0 0,7 0 69 0 0,-1 1-100 0 0,16 0 107 0 0,-20 0-127 0 0,1 0 54 0 0,0 1 77 0 0,-1-1 95 0 0,1 1 113 0 0,-4-1-183 0 0,-1 0 34 0 0,5 0 85 0 0,-1 1-76 0 0,21-1 567 0 0,-17-1-415 0 0,-4 0-79 0 0,0 0 93 0 0,0 0 114 0 0,-4 0-252 0 0,0 0 37 0 0,-5 1-261 0 0,-2 1-34 0 0,0 2-17 0 0,-2 2-9 0 0,-1 0 14 0 0,-8 5 39 0 0,0-1-67 0 0,-7 5-64 0 0,4-2-108 0 0,0 1-1 0 0,-2 3 119 0 0,-2 5-24 0 0,13-13 24 0 0,-6 8 0 0 0,9-10 0 0 0,-3 2-2 0 0,5 3-49 0 0,3-12 53 0 0,0 0-1 0 0,-1 1 1 0 0,1-1 0 0 0,0 0 0 0 0,0 0-1 0 0,0 1 1 0 0,0-1 0 0 0,0 0 0 0 0,0 1-1 0 0,0-1 1 0 0,0 0 0 0 0,1 0 0 0 0,-1 1-1 0 0,0-1 1 0 0,0 0 0 0 0,0 1 0 0 0,0-1-1 0 0,0 0 1 0 0,0 0 0 0 0,1 1 0 0 0,-1-1-1 0 0,0 0 1 0 0,0 0 0 0 0,0 0-1 0 0,0 1 1 0 0,1-1 0 0 0,-1 0 0 0 0,0 0-1 0 0,0 0 1 0 0,1 0 0 0 0,-1 1 0 0 0,0-1-1 0 0,0 0 1 0 0,1 0 0 0 0,-1 0 0 0 0,0 0-1 0 0,1 0 1 0 0,-1 0 0 0 0,0 0 0 0 0,0 0-1 0 0,1 0 1 0 0,-1 0 0 0 0,0 0-1 0 0,1 0 1 0 0,-1 0 0 0 0,0 0 0 0 0,0 0-1 0 0,1 0 1 0 0,-1 0 0 0 0,0 0 0 0 0,1 0-1 0 0,-1 0 1 0 0,0 0 0 0 0,0 0 0 0 0,1-1-1 0 0,-1 1 1 0 0,0 0 0 0 0,0 0 0 0 0,1 0-2 0 0,13-7 30 0 0,-1-4-59 0 0,-3 0-66 0 0,2-4-86 0 0,5-8-173 0 0,10-13-223 0 0,-17 25 430 0 0,1 0 44 0 0,-5 7 30 0 0,0-1 0 0 0,1 1 0 0 0,-1 0 0 0 0,1 0 0 0 0,0 1 0 0 0,0 0 0 0 0,0 0 1 0 0,0 1-1 0 0,1-1 0 0 0,-1 2 0 0 0,4-1 73 0 0,12 2-168 0 0,-2 6 48 0 0,-19-5 112 0 0,1 1 0 0 0,-1-1 1 0 0,0 1-1 0 0,1-1 0 0 0,-1 1 0 0 0,0 0 0 0 0,0 0 8 0 0,0 1 5 0 0,1 0 0 0 0,-1-1 0 0 0,0 1-1 0 0,0 0 1 0 0,-1 0 0 0 0,2 2-5 0 0,1 6 130 0 0,5 21 383 0 0,-6-18-329 0 0,-1-4-106 0 0,0 0-55 0 0,1 1-18 0 0,1 0 117 0 0,0 0 105 0 0,1 0 92 0 0,-2-4-86 0 0,-2-5-239 0 0,0 0 64 0 0,0 0 55 0 0,0-1 48 0 0,1 1 86 0 0,-1-1 45 0 0,4 1 731 0 0,-2-3-413 0 0,-1 0-251 0 0,0 0-108 0 0,0 0-58 0 0,-1 0-85 0 0,0-1-57 0 0,1 0-64 0 0,-1 0-71 0 0,9-14 243 0 0,-2-2-74 0 0,4-9-56 0 0,-7 19-307 0 0,0 0 112 0 0,-1 0 96 0 0,1 0 81 0 0,1 1 63 0 0,-1-1 48 0 0,21-28 645 0 0,-17 25-618 0 0,-5 6-115 0 0,1 0-35 0 0,0-1-51 0 0,0 0-66 0 0,1 0-74 0 0,-1 0-83 0 0,1 0-123 0 0,0-1-117 0 0,-3 4 210 0 0,1 0-33 0 0,-1 1-35 0 0,0-1-36 0 0,0 0-38 0 0,0 0-39 0 0,0 0-41 0 0,0 0-41 0 0,0 0-43 0 0,0 1-45 0 0,0-1-46 0 0,1 0-48 0 0,-1 0-701 0 0,1 0-42 0 0,0 0-337 0 0,2-2-959 0 0</inkml:trace>
  <inkml:trace contextRef="#ctx0" brushRef="#br1" timeOffset="114037.199">7184 14625 15264 0 0,'0'0'348'0'0,"0"0"49"0"0,0 0 19 0 0,0 0-175 0 0,0 0-116 0 0,0 0 46 0 0,0 0 56 0 0,0 0 49 0 0,0 0 31 0 0,-1 2-98 0 0,0 0-54 0 0,-2 5 126 0 0,3-5-129 0 0,-1 5 315 0 0,0 1-56 0 0,0-1-52 0 0,1 0-47 0 0,0 0-40 0 0,0 1-36 0 0,1 6 150 0 0,0-1-117 0 0,-1 17 277 0 0,-1 10-171 0 0,2-1-81 0 0,1 1-72 0 0,-3-1-61 0 0,0-21-45 0 0,2 0-1 0 0,1 10-115 0 0,-1-9 65 0 0,0-8-86 0 0,2 14 39 0 0,-1-18-50 0 0,-1 1-41 0 0,1 0-75 0 0,0-1-86 0 0,1 1-107 0 0,-2-5 125 0 0,1 1-34 0 0,-2-3 23 0 0,0-1 109 0 0,0 0-37 0 0,0 0-8 0 0,0 0-36 0 0,0 0-43 0 0,0 0-47 0 0,0 0-51 0 0,0 0-48 0 0,0 0-45 0 0,0 0-39 0 0,0 0-302 0 0,0 0-66 0 0,0 0-52 0 0,0 0-37 0 0,0 0-349 0 0,0 0-34 0 0,0 0-2739 0 0</inkml:trace>
  <inkml:trace contextRef="#ctx0" brushRef="#br1" timeOffset="114766.794">7131 14633 16296 0 0,'0'0'365'0'0,"0"0"56"0"0,0 0 27 0 0,0 0-185 0 0,0-1-126 0 0,8-10 43 0 0,3 5 72 0 0,13 5 338 0 0,-19 1-433 0 0,13 1 311 0 0,0 2-74 0 0,1 2-65 0 0,-1 1-53 0 0,11 6 82 0 0,12 8 70 0 0,-38-19-395 0 0,26 16 138 0 0,-1 6-43 0 0,-23-18-107 0 0,-1-1 0 0 0,0 1 0 0 0,0 0 0 0 0,0 0-1 0 0,0 1 1 0 0,-1-1 0 0 0,0 1 0 0 0,0 0 0 0 0,1 3-21 0 0,-4-7 4 0 0,1 0 1 0 0,-1 0-1 0 0,1-1 0 0 0,-1 1 0 0 0,0 0 1 0 0,0 0-1 0 0,0 0 0 0 0,0 0 0 0 0,0-1 1 0 0,-1 1-1 0 0,1 0 0 0 0,0 0 0 0 0,-1 0 1 0 0,0 0-5 0 0,0 1-1 0 0,0 0 1 0 0,-1 0 0 0 0,1 0 0 0 0,-1 0 0 0 0,0 0 0 0 0,0-1 0 0 0,-2 3 0 0 0,-20 16-75 0 0,-1-7-89 0 0,-3-2-287 0 0,5-3-129 0 0,-1-2 0 0 0,-1 1 580 0 0,-1-3-382 0 0,-1-2 51 0 0,0-2 74 0 0,1-3 95 0 0,23 1 139 0 0,2 1 21 0 0,0 0 0 0 0,0 0 0 0 0,0 0 0 0 0,0 0 0 0 0,0-1 0 0 0,0 1 0 0 0,0 0 0 0 0,0-1 0 0 0,0 1 0 0 0,0-1 0 0 0,0 1 0 0 0,0-1 0 0 0,1 1 0 0 0,-1-1 0 0 0,0 1 0 0 0,0-1 0 0 0,1 0 0 0 0,-1 1-1 0 0,0-1 1 0 0,0 0 2 0 0,0-5-27 0 0,9-4-71 0 0,4 2 4 0 0,-5 5 72 0 0,7-1-39 0 0,1 0 35 0 0,17 0 60 0 0,8 1 308 0 0,16 2-342 0 0,-4 0 100 0 0,-9-2 63 0 0,-17 0 63 0 0,0-1 0 0 0,20-6-226 0 0,-16 2 107 0 0,0-3-37 0 0,-8 1-23 0 0,1-1-40 0 0,-13 5-34 0 0,0 1 1 0 0,-1-2-1 0 0,4-2 27 0 0,-7 4-32 0 0,-1 0 0 0 0,0 1 0 0 0,0-2-1 0 0,2-2 33 0 0,-4 4-25 0 0,0-1 0 0 0,-1 1 1 0 0,1 0-1 0 0,-1-1 0 0 0,0 1 0 0 0,0-1 0 0 0,-1 0 0 0 0,1 1 0 0 0,-1-1 0 0 0,1-5 25 0 0,-2-13 10 0 0,-5 0-52 0 0,4 21 36 0 0,0 1 1 0 0,0-1-1 0 0,0 1 1 0 0,0-1 0 0 0,0 0-1 0 0,0 1 1 0 0,-1 0-1 0 0,1-1 1 0 0,0 1 0 0 0,-1 0-1 0 0,1 0 1 0 0,-1 0-1 0 0,1-1 1 0 0,-1 2-1 0 0,0-1 1 0 0,1 0 0 0 0,-1 0-1 0 0,0 0 1 0 0,0 1-1 0 0,1-1 1 0 0,-1 1 0 0 0,0 0-1 0 0,0-1 1 0 0,-1 1 5 0 0,-15 1-60 0 0,2 4 75 0 0,0 7 77 0 0,13-9-54 0 0,0 0 0 0 0,1 1 0 0 0,-1-1 0 0 0,1 1 0 0 0,0 0 0 0 0,-1 1-38 0 0,-8 26 246 0 0,6-9-122 0 0,2-4-71 0 0,2-2-63 0 0,0-10 13 0 0,1 0 1 0 0,1 0 0 0 0,-1 0-1 0 0,1 0 1 0 0,0 0-1 0 0,0 0-3 0 0,6 17 60 0 0,4-2 36 0 0,2-4 40 0 0,4-6 43 0 0,-15-10-154 0 0,0 0 0 0 0,0-1 0 0 0,0 1 1 0 0,0-1-1 0 0,0 1 0 0 0,0-1 0 0 0,0 0 0 0 0,0 0 0 0 0,0 0-25 0 0,1 0 35 0 0,0-1-1 0 0,-1 1 1 0 0,1-1-1 0 0,-1 1 1 0 0,1-1-1 0 0,-1 0 1 0 0,1 0-1 0 0,0 0-34 0 0,-1 0 14 0 0,1-1 8 0 0,0 1-1 0 0,0-1 1 0 0,1 1 0 0 0,-1-1-1 0 0,0 0 1 0 0,-1-1-1 0 0,1 1 1 0 0,0 0-1 0 0,1-2-21 0 0,11-12 64 0 0,-10 11-64 0 0,0-1 0 0 0,-1 1 0 0 0,1-1 0 0 0,0-1 0 0 0,5-11-43 0 0,0 0-77 0 0,-1 2-180 0 0,0 0 0 0 0,9-11 300 0 0,1 7-195 0 0,-17 18 147 0 0,1 0 1 0 0,-1 1 0 0 0,1-1 0 0 0,-1 1-1 0 0,1-1 1 0 0,-1 1 0 0 0,1 0-1 0 0,2 0 48 0 0,-4 0-17 0 0,1 1-1 0 0,-1 0 0 0 0,0 0 0 0 0,1-1 0 0 0,-1 1 1 0 0,0 0-1 0 0,1 0 0 0 0,-1 0 0 0 0,1 1 1 0 0,-1-1-1 0 0,1 0 18 0 0,7 6-57 0 0,5 11-4 0 0,-1 0 47 0 0,-1 1 60 0 0,0 0 70 0 0,-6-7-16 0 0,16 17 101 0 0,-11-18-85 0 0,-1-1 36 0 0,1-2 67 0 0,0-2 172 0 0,-9-5-299 0 0,0 0 1 0 0,1 1-1 0 0,-1-1 0 0 0,0 0 0 0 0,1 0 0 0 0,-1-1 0 0 0,0 1 1 0 0,1 0-1 0 0,-1-1 0 0 0,0 1 0 0 0,1-1-92 0 0,5-3 277 0 0,0 0-44 0 0,-3 0-101 0 0,-1 0-35 0 0,-1-1-40 0 0,-1 0-48 0 0,-1 3-173 0 0,-1 0 48 0 0,1 0 44 0 0,0 1 38 0 0,-1-1 35 0 0,1-1 33 0 0,0 0 78 0 0,1-5 231 0 0,-1 6-269 0 0,-1-1-37 0 0,1 1-46 0 0,-1 0-50 0 0,1 0-58 0 0,-1 0-70 0 0,1-1-120 0 0,0 1-114 0 0,-1 0 163 0 0,0 1-33 0 0,0 0-36 0 0,1 0-37 0 0,-1-1-39 0 0,0 1-41 0 0,1 0-42 0 0,-1-1-45 0 0,0 1-45 0 0,1 0-47 0 0,-1 0-50 0 0,0-1-51 0 0,1 0-609 0 0,0-1-37 0 0,1-5-2869 0 0</inkml:trace>
  <inkml:trace contextRef="#ctx0" brushRef="#br1" timeOffset="115773.535">8347 14515 11600 0 0,'0'0'264'0'0,"0"0"34"0"0,0 0 21 0 0,0 0-133 0 0,0 0-89 0 0,0 0 100 0 0,0 2 104 0 0,-1-1 96 0 0,1 1 82 0 0,-1 0 73 0 0,0 0 61 0 0,1 0 52 0 0,-1-1 40 0 0,-1 2-272 0 0,1 1-35 0 0,-2 3 301 0 0,2 0-120 0 0,0 1-106 0 0,1 0-91 0 0,0 0-79 0 0,0 0-65 0 0,1 0-51 0 0,-1 4 13 0 0,-1 12 190 0 0,1-7 15 0 0,2 0-40 0 0,1-6-156 0 0,0 0-35 0 0,1-2-61 0 0,0-1-33 0 0,0 0-38 0 0,1-1-42 0 0,-5-6 3 0 0,1 1 0 0 0,0-1 0 0 0,0 0 0 0 0,-1 0 1 0 0,1 0-1 0 0,0 0 0 0 0,0 0 0 0 0,0-1 0 0 0,0 1 0 0 0,0 0 0 0 0,0 0 0 0 0,0-1 0 0 0,1 1 0 0 0,-1 0 0 0 0,0-1 0 0 0,0 1 0 0 0,1-1 0 0 0,-1 0 0 0 0,0 1 0 0 0,0-1 0 0 0,1 0 0 0 0,-1 0 0 0 0,0 0 0 0 0,1 0 0 0 0,-1 0 0 0 0,0 0 0 0 0,1 0 0 0 0,-1 0 0 0 0,0 0 0 0 0,0-1 1 0 0,1 1-1 0 0,-1-1 0 0 0,0 1 0 0 0,0-1 0 0 0,1 1 0 0 0,-1-1 0 0 0,0 0 0 0 0,0 1 0 0 0,0-1-3 0 0,4-3 1 0 0,0 1 1 0 0,-1-1-1 0 0,0 0 0 0 0,0 0 1 0 0,0 0-1 0 0,0-1 0 0 0,1-1-1 0 0,6-10 3 0 0,-1-1 0 0 0,-1 0-1 0 0,1-2-2 0 0,5-12-32 0 0,-7 13-27 0 0,0 1-42 0 0,-6 16-23 0 0,0 4 53 0 0,2 11 39 0 0,0 10 73 0 0,-3-16-52 0 0,4 19 103 0 0,-1-13 5 0 0,0-1-1 0 0,1 1 0 0 0,3 6-96 0 0,3 1 62 0 0,-10-19-54 0 0,0 0 1 0 0,0 0-1 0 0,1 0 1 0 0,-1-1 0 0 0,1 1-1 0 0,0 0 1 0 0,-1-1 0 0 0,1 1-1 0 0,0-1 1 0 0,0 0-1 0 0,0 1 1 0 0,0-1 0 0 0,0 0-1 0 0,0 0 1 0 0,1-1-1 0 0,-1 1 1 0 0,0 0 0 0 0,0-1-1 0 0,0 1 1 0 0,1-1 0 0 0,-1 0-1 0 0,0 0 1 0 0,1 0-1 0 0,-1 0 1 0 0,0 0 0 0 0,1 0-1 0 0,-1 0 1 0 0,2-1-9 0 0,2 0 17 0 0,0-1 1 0 0,1 0-1 0 0,-1 0 0 0 0,0 0 1 0 0,-1 0-1 0 0,1-1 0 0 0,0 0 1 0 0,-1 0-1 0 0,5-4-17 0 0,0-1 14 0 0,-1-1-47 0 0,0 1-48 0 0,0-1-47 0 0,-2 0-46 0 0,1 0-46 0 0,-1-1-45 0 0,0 1-45 0 0,0-1-44 0 0,-1 0-43 0 0,0-1-44 0 0,1 1-42 0 0,-2-1-42 0 0,1 1-42 0 0,0-1-40 0 0,0 0-41 0 0,-4 8 534 0 0,0-1-50 0 0,0 0-83 0 0,5-9-556 0 0,-5 8 490 0 0,0 0 92 0 0,0 0 82 0 0,-1 2 106 0 0,0 1 38 0 0,-1-1 41 0 0,1 0 46 0 0,-1 0 51 0 0,1 0 55 0 0,-1 0 59 0 0,0 0 63 0 0,0 4 19 0 0,0-1-55 0 0,-1 1-49 0 0,1 0-44 0 0,-1 0-38 0 0,1 0-34 0 0,-2 2 41 0 0,1-1-83 0 0,-1 2 46 0 0,1-1 17 0 0,1 18 280 0 0,10 13 290 0 0,-6-20-445 0 0,-1-2-36 0 0,0 2-38 0 0,0-1 58 0 0,-1 0 52 0 0,5 25 756 0 0,-6-25-871 0 0,2 23 183 0 0,-3-21-172 0 0,0-16 106 0 0,0-1-45 0 0,0 0-42 0 0,-1 0-37 0 0,1-2-7 0 0,0 0-47 0 0,0 0-40 0 0,0-1-33 0 0,-1-6-28 0 0,2-17-110 0 0,1 19 136 0 0,-1 1-50 0 0,1-1 0 0 0,0 0 0 0 0,1 1 0 0 0,0 0 0 0 0,0 0 0 0 0,1 0 0 0 0,0 0 0 0 0,1 0 0 0 0,-1 1 0 0 0,2-2 0 0 0,0 4-229 0 0,0 5 81 0 0,1 2 67 0 0,0 2 55 0 0,4 6 65 0 0,0 3 102 0 0,-6-5-50 0 0,0 0 0 0 0,-1 1 0 0 0,0-1 0 0 0,1 5-91 0 0,7 21 161 0 0,-5-15-112 0 0,-2-4-20 0 0,5 11 54 0 0,0-9-57 0 0,-7-14-43 0 0,2-2-36 0 0,0 0-39 0 0,-3-1-39 0 0,5-2-285 0 0,6-4-123 0 0,-8 3 282 0 0,1-1-128 0 0,-3 2 126 0 0,0-1-46 0 0,0 0-54 0 0,0 1-62 0 0,1-1-129 0 0,-1 0-97 0 0,0-1-107 0 0,0 1-118 0 0,-2 2 388 0 0,0-1-33 0 0,1 0-35 0 0,-1 1-37 0 0,0-1-37 0 0,1 1-38 0 0,-1-1-41 0 0,0 0-42 0 0,3-3-1560 0 0,1-2-1275 0 0,-5 7 3581 0 0</inkml:trace>
  <inkml:trace contextRef="#ctx0" brushRef="#br1" timeOffset="116106.694">9152 14534 14336 0 0,'0'0'330'0'0,"0"0"45"0"0,0 0 17 0 0,0 0-165 0 0,0 0-109 0 0,0 0-33 0 0,-1 0-50 0 0,-1 1-24 0 0,0-1 25 0 0,1 1 20 0 0,-2 1 507 0 0,1 0-80 0 0,1 1-69 0 0,1 1-56 0 0,1 2 131 0 0,1 3 146 0 0,0-2 21 0 0,0 8 270 0 0,2 0-88 0 0,0 0-95 0 0,2 0-103 0 0,0 0-112 0 0,2-1-119 0 0,-5-7-251 0 0,1 0-34 0 0,0 0-33 0 0,1-1-36 0 0,-3-2-40 0 0,3 0-36 0 0,-1 0 19 0 0,-2-2 41 0 0,-1 1 35 0 0,0 0 48 0 0,-1-3-391 0 0,0 0 61 0 0,0 0 56 0 0,0 0 51 0 0,0 0 32 0 0,1 0 85 0 0,-1 0 66 0 0,0 0 50 0 0,1 1 479 0 0,-1-1-460 0 0,1 0-77 0 0,-1 0-93 0 0,1 0-93 0 0,-1 1-111 0 0,0-1 64 0 0,0 0-33 0 0,1 0-212 0 0,-1 0-112 0 0,0 0-121 0 0,1 0 269 0 0,-1 0-34 0 0,0 0-36 0 0,0 0-37 0 0,0 0-38 0 0,1-1-40 0 0,-1 1-40 0 0,0 0-43 0 0,0 0-43 0 0,0 0-45 0 0,2-1-1674 0 0,0 0 463 0 0,2-1-1022 0 0</inkml:trace>
  <inkml:trace contextRef="#ctx0" brushRef="#br1" timeOffset="116341.572">9148 14339 17015 0 0,'0'0'388'0'0,"0"-1"17"0"0,0 0-87 0 0,-1-1-76 0 0,-1 0-64 0 0,1-1-34 0 0,-1 0-57 0 0,-1-3 23 0 0,1 3-201 0 0,2 0 88 0 0,-1 1 76 0 0,1 1 64 0 0,1-1 95 0 0,1 1 55 0 0,6 1 691 0 0,-3 0-549 0 0,-2 1-261 0 0,0 0-42 0 0,1 0-39 0 0,0 0-111 0 0,-1 0-96 0 0,0 0-103 0 0,1 0-116 0 0,-3-1 122 0 0,1 1-33 0 0,0-1-140 0 0,-1 1-65 0 0,1-1-70 0 0,0 1-74 0 0,-1-1-76 0 0,0 1-81 0 0,1-1-83 0 0,-1 0-89 0 0,0 1-306 0 0,1-1-36 0 0,3 0-2660 0 0</inkml:trace>
  <inkml:trace contextRef="#ctx0" brushRef="#br1" timeOffset="116618.832">9392 14219 17015 0 0,'0'0'388'0'0,"-1"0"-161"0"0,1 0-42 0 0,0 2 81 0 0,0 0-84 0 0,-2 5 108 0 0,2-4-116 0 0,0 12-219 0 0,1 0 119 0 0,0 0 103 0 0,0 0 86 0 0,0 0 61 0 0,0-1 50 0 0,5 35 998 0 0,-4-29-814 0 0,1 1-74 0 0,-1-10-288 0 0,-1 0-39 0 0,1 4-12 0 0,13 111 247 0 0,-12-96-359 0 0,-3-21-65 0 0,1 0-53 0 0,-1 1-69 0 0,-1 5-129 0 0,1 5-36 0 0,0-19 307 0 0,0 1-39 0 0,0-1-49 0 0,0 0-60 0 0,-1 0-68 0 0,1 1-80 0 0,0-1-90 0 0,-1 0-99 0 0,1-1 104 0 0,-1 1-51 0 0,1 0-55 0 0,0 0-59 0 0,-1-1-60 0 0,0 1-64 0 0,1 0-68 0 0,-1 0-69 0 0,0 0-493 0 0,1 0-35 0 0,-2 1-2816 0 0,2-2 4160 0 0</inkml:trace>
  <inkml:trace contextRef="#ctx0" brushRef="#br1" timeOffset="116619.832">9287 14473 16032 0 0,'0'0'466'0'0,"0"0"-163"0"0,0 0-139 0 0,1 0-62 0 0,0-1-41 0 0,5-3 25 0 0,-2 2-13 0 0,-2 1 5 0 0,-1 0 36 0 0,14-2 502 0 0,-9 2-294 0 0,0 1 1 0 0,-1 0-1 0 0,1 0 1 0 0,0 1-1 0 0,2 0-322 0 0,4 1 434 0 0,-1 0-77 0 0,-4-1-188 0 0,0 0-44 0 0,0 0-53 0 0,-1 0-58 0 0,-3-1-186 0 0,0 1 61 0 0,1-1 54 0 0,-1 1 48 0 0,2-1 80 0 0,1 1 82 0 0,11 1 562 0 0,-9-1-490 0 0,-4-1-168 0 0,0 1-54 0 0,0-1-64 0 0,-1 1-75 0 0,2-1-116 0 0,-1 1-120 0 0,-2-1 136 0 0,0 0-35 0 0,0 1-38 0 0,1-1-40 0 0,-1 0-40 0 0,0 1-43 0 0,0-1-45 0 0,0 1-46 0 0,0-1-49 0 0,0 0-51 0 0,1 1-51 0 0,-1-1-54 0 0,1 1-538 0 0,0-1-35 0 0,6 2-2729 0 0</inkml:trace>
  <inkml:trace contextRef="#ctx0" brushRef="#br1" timeOffset="117009.406">9861 14342 15344 0 0,'0'0'348'0'0,"0"0"49"0"0,0 0 21 0 0,0 0-170 0 0,0 1-118 0 0,0 10-36 0 0,1-2 72 0 0,1 1 108 0 0,0 2 234 0 0,1 1 112 0 0,-2-3-246 0 0,1 9 391 0 0,-1 1-59 0 0,1-1-74 0 0,1 0-86 0 0,-1 0-102 0 0,1 0-117 0 0,-1-10-211 0 0,0 1-35 0 0,0-1-36 0 0,0 0-38 0 0,0-1-9 0 0,1 0 92 0 0,3 1 107 0 0,3 1 206 0 0,3-6 16 0 0,-4-5-194 0 0,0-2-102 0 0,0-3-81 0 0,1-4 84 0 0,0 0-36 0 0,1-4-18 0 0,3-7-9 0 0,-9 15-48 0 0,8-19 54 0 0,-3-2-80 0 0,-2 6-43 0 0,1 2-36 0 0,0 0 19 0 0,-3 6-10 0 0,-1 3-22 0 0,0 0-51 0 0,0 1-63 0 0,1 1-77 0 0,5-5 124 0 0,1 4 89 0 0,-7 8 74 0 0,0-1 0 0 0,-1 1 0 0 0,1 0 0 0 0,0 0 1 0 0,0 1-1 0 0,0-1 0 0 0,0 1 0 0 0,4-1 7 0 0,6 0-71 0 0,0-1-88 0 0,-7 1 93 0 0,1 0 41 0 0,17 1 57 0 0,-13 1-55 0 0,-6-1-26 0 0,1 1-38 0 0,0-1-46 0 0,-1 0-54 0 0,2 0-84 0 0,9 0-211 0 0,-11 0 284 0 0,-1 0-63 0 0,-1 0 22 0 0,0 0-52 0 0,0 0-62 0 0,0 0-68 0 0,0 0-140 0 0,0 0-106 0 0,1 0-119 0 0,-3 0 344 0 0,0 0-33 0 0,0 0-36 0 0,0 0-37 0 0,1 0-38 0 0,-1 0-40 0 0,0 0-41 0 0,0 0-43 0 0,0 0-44 0 0,0 0-45 0 0,2 0-1200 0 0,3 0-1095 0 0</inkml:trace>
  <inkml:trace contextRef="#ctx0" brushRef="#br1" timeOffset="117598.951">10347 14325 12960 0 0,'0'0'297'0'0,"0"0"39"0"0,0 0-60 0 0,-1 1-76 0 0,-1-1-63 0 0,0 1-52 0 0,-2 0-24 0 0,-3 2-61 0 0,5-2 24 0 0,-3 1 25 0 0,0 0 59 0 0,0 1 52 0 0,0 0 45 0 0,-2 0 93 0 0,1 0 45 0 0,-1 2 113 0 0,-4 2 281 0 0,1 0 6 0 0,3-1-277 0 0,2-1-111 0 0,1 0-41 0 0,0 0-93 0 0,0-1-43 0 0,1 1-50 0 0,1 1-55 0 0,-4 4 268 0 0,1-1-64 0 0,-2 4 6 0 0,1-1-81 0 0,1 3-42 0 0,1 11-18 0 0,4-23-117 0 0,0 0-1 0 0,0-1 0 0 0,1 1 0 0 0,-1-1 0 0 0,1 1 0 0 0,-1-1 1 0 0,1 1-1 0 0,0-1 0 0 0,0 0 0 0 0,0 1 0 0 0,0-1-24 0 0,4 6 119 0 0,1 0 35 0 0,-1-2-17 0 0,-2-3 153 0 0,1-1-86 0 0,1 0-71 0 0,1-1-55 0 0,1-1-37 0 0,5-1-31 0 0,-9 0 8 0 0,0 0-1 0 0,0 1 0 0 0,1-1 0 0 0,-1-1 1 0 0,0 1-1 0 0,0 0 0 0 0,0-1 0 0 0,0 0 1 0 0,0 0-18 0 0,1-1 13 0 0,0 0 1 0 0,0 0 0 0 0,-1 0 0 0 0,1-1 0 0 0,-1 1 0 0 0,0-2-14 0 0,1 0 7 0 0,0-1 0 0 0,0 1 0 0 0,-1-1 1 0 0,1-2-8 0 0,7-23-12 0 0,-10-15 12 0 0,1 39 12 0 0,-2 4-5 0 0,1 1-1 0 0,0-1 1 0 0,-1 0-1 0 0,1 1 0 0 0,-1-1 1 0 0,0 0-1 0 0,0 0 0 0 0,0-1-6 0 0,-1 0 15 0 0,0 0-1 0 0,0 0 1 0 0,0 0 0 0 0,0 1-1 0 0,-2-4-14 0 0,1 1-12 0 0,0 3-36 0 0,-3-1 36 0 0,0 2-4 0 0,4 2-61 0 0,1 0 18 0 0,0 0 99 0 0,0 0 24 0 0,0 0 2 0 0,0 0 6 0 0,0 0 5 0 0,0 0-5 0 0,0 0-4 0 0,-7-5 36 0 0,0-1-23 0 0,-1 3-61 0 0,4 0-38 0 0,3 3-70 0 0,1 0-107 0 0,-1 0 110 0 0,1 0 89 0 0,-1 0 109 0 0,0 0-26 0 0,0 0-140 0 0,0 0-107 0 0,1 0 28 0 0,0 0-39 0 0,-1 0-4 0 0,1 0-34 0 0,0 0-35 0 0,0 0-37 0 0,0 0-40 0 0,0 0-43 0 0,-1 0-44 0 0,1 0-48 0 0,0 1-175 0 0,0-1-111 0 0,0 0-95 0 0,-1 1-79 0 0,1-1-635 0 0,-1 1-927 0 0</inkml:trace>
  <inkml:trace contextRef="#ctx0" brushRef="#br1" timeOffset="118021.619">10581 14243 15136 0 0,'0'0'-37'0'0,"0"-1"61"0"0,0 0 101 0 0,0-1 74 0 0,-1-1 285 0 0,1 2-315 0 0,-1 0-57 0 0,1 0-98 0 0,0 1-32 0 0,-1-1 98 0 0,1 1 16 0 0,0 0 2 0 0,0 0-63 0 0,2 0-83 0 0,-2-1 93 0 0,1 1 24 0 0,-1 0 42 0 0,1 0 51 0 0,-1 0 59 0 0,1 0 104 0 0,-1-1 95 0 0,1 1 106 0 0,-1 0 117 0 0,0 0-274 0 0,1 0 34 0 0,-1 0 36 0 0,0-1 35 0 0,0 1 39 0 0,0 0 39 0 0,0 0 42 0 0,1 0 41 0 0,3-4-622 0 0,11-7-27 0 0,-14 9-45 0 0,2-1 31 0 0,2 0-39 0 0,-4 2-17 0 0,-1 1-9 0 0,0 0 48 0 0,0 0-34 0 0,0 0-177 0 0,1 0-113 0 0,0 0-96 0 0,0 0-148 0 0,0 0-72 0 0,2 0-1757 0 0,-2 0 1455 0 0,-1 0 459 0 0,1 0 63 0 0,-1 0 35 0 0,0 0-48 0 0,0 0-45 0 0,0 0-39 0 0,0 0-155 0 0,0 0-38 0 0,0 0-188 0 0,0 0-513 0 0</inkml:trace>
  <inkml:trace contextRef="#ctx0" brushRef="#br1" timeOffset="119657.663">10464 14427 10080 0 0,'0'0'230'0'0,"0"0"30"0"0,0 0 18 0 0,0 0 24 0 0,0 0 97 0 0,0 0 45 0 0,0 0 11 0 0,0 0-172 0 0,0 0-64 0 0,0 0 40 0 0,1 0 180 0 0,7-3 456 0 0,0-1-120 0 0,-1-1-110 0 0,1 0-101 0 0,-1-1-91 0 0,1 0-82 0 0,-1-1-72 0 0,0 0-64 0 0,4-5 48 0 0,-1-1-99 0 0,17-24 213 0 0,-12 13-197 0 0,0-2-90 0 0,0-5-54 0 0,6-18-28 0 0,-13 26-43 0 0,16-46 63 0 0,-17 38-66 0 0,-5 21 4 0 0,3-13 53 0 0,-1-1 56 0 0,-3 17-30 0 0,-1-1 0 0 0,1 0 1 0 0,-1 0-1 0 0,-1-7-85 0 0,0 6 33 0 0,0-9-64 0 0,-3 12 91 0 0,2 4 12 0 0,-2 1 38 0 0,0 2-37 0 0,0 2-38 0 0,-5 10-10 0 0,7-11-8 0 0,-14 25 51 0 0,0 0 0 0 0,-5 15-68 0 0,-8 25 170 0 0,8-24-47 0 0,7-16 2 0 0,2 2 59 0 0,2 0-14 0 0,-8 22 230 0 0,14-36-158 0 0,-1 1 0 0 0,2 0 0 0 0,-2 14-242 0 0,4-19 97 0 0,1-8-46 0 0,-1 1 1 0 0,1-1-1 0 0,0 0 0 0 0,0 1 1 0 0,0-1-1 0 0,1 2-51 0 0,1 4 73 0 0,3 0-33 0 0,11 12 58 0 0,-14-19-76 0 0,1 0-1 0 0,-1-1 1 0 0,0 1-1 0 0,1 0 0 0 0,-1-1 1 0 0,1 0-1 0 0,0 1-21 0 0,0-1 33 0 0,0 0-1 0 0,0 0 1 0 0,0 0 0 0 0,1-1 0 0 0,-1 1-1 0 0,2-1-32 0 0,23-2 240 0 0,-8-2 7 0 0,-1-2-82 0 0,-1-1-73 0 0,-1-2-66 0 0,0-1-57 0 0,-2-2-50 0 0,0 0-42 0 0,-1-1-33 0 0,8-12-160 0 0,-10 9-86 0 0,-1 0 0 0 0,9-17 402 0 0,-9 12-209 0 0,-1-1 41 0 0,-3 9 130 0 0,1-3-34 0 0,-5 6 74 0 0,-3 5-2 0 0,-2 2 23 0 0,0 3 138 0 0,-1 2-76 0 0,-4 6 8 0 0,7-8-91 0 0,-8 10 46 0 0,1 1-1 0 0,1-1 1 0 0,0 1 0 0 0,1 0-1 0 0,0 0 1 0 0,0 0-1 0 0,1 1 1 0 0,-1 8-48 0 0,-4 31 91 0 0,9-46-72 0 0,-1 0-1 0 0,2 1 1 0 0,-1-1-1 0 0,0 0 0 0 0,1 0 1 0 0,0 1-1 0 0,1-1 1 0 0,-1 1-19 0 0,5 8 110 0 0,3-2 76 0 0,1-9 113 0 0,3-4-70 0 0,1-2-76 0 0,-5-1-84 0 0,26-15 14 0 0,-28 14-83 0 0,-1 0 0 0 0,1 0 0 0 0,-1 0 0 0 0,0-1 0 0 0,0 1-1 0 0,-1-1 1 0 0,0-1 0 0 0,0 1 0 0 0,0-1 0 0 0,1-2 0 0 0,6-11-12 0 0,1 1-67 0 0,-3 4-32 0 0,0 0-49 0 0,-2 0-54 0 0,-1 0-58 0 0,-2 4 95 0 0,2 0 102 0 0,-5 9 71 0 0,0 0 1 0 0,-1-1-1 0 0,0 1 1 0 0,1 0-1 0 0,-1-1 1 0 0,0 1-1 0 0,0-1 1 0 0,0 1-1 0 0,0-1 1 0 0,-1 1-1 0 0,1-1 1 0 0,-1-1 3 0 0,0 3 84 0 0,0 1 5 0 0,0 0 6 0 0,0 0 53 0 0,-1 2 78 0 0,0 3-105 0 0,-2 7 21 0 0,-1 12-69 0 0,-8 32 21 0 0,7-37-16 0 0,4-14-74 0 0,0 0-1 0 0,1 0 0 0 0,-1 0 1 0 0,1 0-1 0 0,1 2-3 0 0,-2 17-1 0 0,0-5 33 0 0,0 5 65 0 0,-3-10-71 0 0,5-14-15 0 0,-1 0-1 0 0,0 0 1 0 0,1 0 0 0 0,-1 1 0 0 0,0-1 0 0 0,1 0-1 0 0,-1 0 1 0 0,1 0 0 0 0,-1 0 0 0 0,0 0-1 0 0,1 0 1 0 0,-1 0 0 0 0,0 0 0 0 0,1 0 0 0 0,-1 0-1 0 0,1 0 1 0 0,-1-1 0 0 0,0 1 0 0 0,1 0-1 0 0,-1 0 1 0 0,0 0 0 0 0,1 0 0 0 0,-1 0 0 0 0,0-1-11 0 0,2 1 27 0 0,-1-1-36 0 0,2 0 20 0 0,0-1 0 0 0,-1 1 0 0 0,1-1 0 0 0,-1 0 0 0 0,1 0 0 0 0,1-3-11 0 0,7-8 6 0 0,-2 0-44 0 0,-1 1-54 0 0,1-3-107 0 0,3-6-40 0 0,6-12-206 0 0,-6 9 151 0 0,-4 8 140 0 0,0 4 65 0 0,0 0 46 0 0,-4 8-9 0 0,-1 0 31 0 0,1 3 13 0 0,-3 2-42 0 0,0-1 50 0 0,-1 0 0 0 0,1 0-1 0 0,-1 0 1 0 0,1 0-1 0 0,-1 0 1 0 0,1 0 0 0 0,-1 0-1 0 0,1 0 1 0 0,-1 1-1 0 0,1-1 1 0 0,-1 0 0 0 0,1 0-1 0 0,-1 0 1 0 0,1 1 0 0 0,-1-1-1 0 0,0 0 1 0 0,1 1-1 0 0,-1-1 1 0 0,0 0 0 0 0,1 1 0 0 0,4 11 46 0 0,-5-10-29 0 0,5 14 122 0 0,-1 0-34 0 0,2 31 92 0 0,-3-17-87 0 0,0-20-73 0 0,0 0-3 0 0,-3 1 24 0 0,0-10 4 0 0,0-1 14 0 0,3 0-9 0 0,9-5 12 0 0,1-7-38 0 0,-2-4-73 0 0,7-21-153 0 0,-6 11 35 0 0,-4 12 101 0 0,3-6-32 0 0,-6 7 57 0 0,-4 12 21 0 0,-1 0 1 0 0,0 1-1 0 0,1-1 0 0 0,-1 0 0 0 0,1 0 0 0 0,-1 0 0 0 0,1 1 0 0 0,-1-1 0 0 0,1 0 0 0 0,0 0 1 0 0,-1 1-1 0 0,1-1 0 0 0,0 1 0 0 0,0-1 0 0 0,-1 0 0 0 0,1 1 0 0 0,0 0 0 0 0,0-1 1 0 0,0 1-1 0 0,0-1 0 0 0,0 1 0 0 0,-1 0 0 0 0,1 0 0 0 0,0-1 0 0 0,0 1 0 0 0,0 0 1 0 0,0 0-1 0 0,0 0 0 0 0,0 0 0 0 0,0 0 0 0 0,0 0 0 0 0,0 0 0 0 0,0 1 0 0 0,0-1 0 0 0,0 0 1 0 0,-1 0-1 0 0,1 1 0 0 0,0-1 0 0 0,0 1 0 0 0,0-1 0 0 0,0 1 0 0 0,-1-1 0 0 0,1 1 1 0 0,0-1-1 0 0,0 1 0 0 0,-1-1 0 0 0,1 1 0 0 0,0 0 0 0 0,-1 0 0 0 0,1 0 3 0 0,9 12 48 0 0,0 10 126 0 0,-3-7-51 0 0,-2-5-76 0 0,12 19 132 0 0,-13-23-137 0 0,-1 0 1 0 0,1 0 0 0 0,0-1 0 0 0,1 0-1 0 0,-1 0 1 0 0,1 0 0 0 0,0 0-1 0 0,5 3-42 0 0,14 7 138 0 0,-20-14-99 0 0,0-1-1 0 0,0 1 0 0 0,0-1 0 0 0,0 0 1 0 0,0 0-1 0 0,0 0 0 0 0,4 0-38 0 0,-3-1 42 0 0,0 0 1 0 0,0 0-1 0 0,0 0 1 0 0,0-1-1 0 0,0 0 1 0 0,2 0-43 0 0,20-8 115 0 0,4-7-14 0 0,-5-5-74 0 0,-4-3-61 0 0,-4-4-49 0 0,-12 16 15 0 0,0 1 0 0 0,-1-1-1 0 0,0-3 69 0 0,0-2-124 0 0,0 0-1 0 0,-1-1 0 0 0,0-9 125 0 0,-4 24-9 0 0,0 1 1 0 0,0-1-1 0 0,0 1 0 0 0,0-1 0 0 0,-1 1 1 0 0,1 0-1 0 0,-1-1 0 0 0,1 1 9 0 0,-7-12-14 0 0,7 13 18 0 0,-1 1-1 0 0,1-1 1 0 0,-1 0 0 0 0,1 1 0 0 0,-1-1 0 0 0,0 0-1 0 0,1 1 1 0 0,-1-1 0 0 0,0 1 0 0 0,1-1 0 0 0,-1 1-1 0 0,0 0 1 0 0,0-1 0 0 0,1 1 0 0 0,-1 0 0 0 0,0-1-1 0 0,-1 1-3 0 0,-6 1 82 0 0,-1 5 40 0 0,3 0-97 0 0,1 0 0 0 0,0 0 0 0 0,0 1 0 0 0,0-1 0 0 0,1 1 0 0 0,0 0 0 0 0,0 0 0 0 0,1 1 0 0 0,0-1 0 0 0,-1 4-25 0 0,1 0 44 0 0,0-1-1 0 0,1 1 1 0 0,0-1 0 0 0,1 1-1 0 0,0 0 1 0 0,1 0 0 0 0,0-1-1 0 0,0 2-43 0 0,1-2 56 0 0,1-1 0 0 0,-1 0 0 0 0,2 1 0 0 0,-1 0-56 0 0,1-3 52 0 0,0 0 1 0 0,0 0-1 0 0,0 0 1 0 0,1 0-1 0 0,0 1-52 0 0,0-3 51 0 0,0 0 0 0 0,0 0 0 0 0,0-1 0 0 0,0 1 0 0 0,0-1 0 0 0,4 2-51 0 0,-4-2 50 0 0,1-1 1 0 0,1 0-1 0 0,-1 0 1 0 0,0 0-1 0 0,1-1 1 0 0,-1 1-1 0 0,2-1-50 0 0,-2 0-141 0 0,1-1 63 0 0,0 1 53 0 0,0 0 46 0 0,0-1 45 0 0,1 1 35 0 0,14 2 322 0 0,-12-3-272 0 0,3 1-58 0 0,-4-1-118 0 0,1 0-111 0 0,-5-1 18 0 0,0 0-36 0 0,1 1-41 0 0,-1-1-42 0 0,2 0-184 0 0,0 1-103 0 0,0-1-112 0 0,1 0-121 0 0,-4 0 329 0 0,0 0-32 0 0,0 0-36 0 0,0 0-36 0 0,0 0-37 0 0,0 0-38 0 0,0 0-39 0 0,0 0-41 0 0,6-1-917 0 0,-1 1-46 0 0,2 0-375 0 0,5-1-1062 0 0</inkml:trace>
  <inkml:trace contextRef="#ctx0" brushRef="#br4" timeOffset="134548.809">9881 12408 11920 0 0,'0'0'266'0'0,"0"0"44"0"0,0 0 14 0 0,0 0-95 0 0,0 0-110 0 0,0 0-80 0 0,-2-3-65 0 0,1 2 58 0 0,-3-2-10 0 0,2 1 54 0 0,-5 1 523 0 0,6 1-495 0 0,0 0 494 0 0,1 0 30 0 0,0 0-15 0 0,0 0-77 0 0,0 0-31 0 0,0 0-8 0 0,0 0-268 0 0,1 0-49 0 0,0 0-44 0 0,0 0-37 0 0,2 0 25 0 0,5 1-5 0 0,-6-1 1 0 0,43 2 1219 0 0,-29-3-927 0 0,0 1-37 0 0,4-1 33 0 0,0 0-107 0 0,21 1 198 0 0,1-1-42 0 0,1 0-52 0 0,-2 0-72 0 0,10 1 172 0 0,0 2-123 0 0,-26-1-240 0 0,0 0-35 0 0,0 2-36 0 0,0-1-38 0 0,8 2 125 0 0,21-4-37 0 0,-22 0-93 0 0,-31 0-104 0 0,-1 0-53 0 0,0 0-213 0 0,0 0 99 0 0,0 0 88 0 0,0 0 77 0 0,0 0 64 0 0,0 0 41 0 0,0 0 120 0 0,0-1 640 0 0,0 0-676 0 0,0 1-59 0 0,0 0-80 0 0,0-1-99 0 0,0 1-118 0 0,0 0 72 0 0,0 0-37 0 0,0 0-262 0 0,0 0 184 0 0,0 0-35 0 0,0-1-38 0 0,0 1-39 0 0,0 0-42 0 0,0 0-43 0 0,0 0-44 0 0,0 0-46 0 0,0 0-48 0 0,0 0-49 0 0,0 0-52 0 0,0 0-53 0 0,0 0-54 0 0,0 0-56 0 0,0 0-1706 0 0,0 0-1451 0 0</inkml:trace>
  <inkml:trace contextRef="#ctx0" brushRef="#br4" timeOffset="135043.356">9921 12579 10328 0 0,'0'0'255'0'0,"0"0"-106"0"0,0 0-80 0 0,-3 0-8 0 0,2 0 5 0 0,-5 1 36 0 0,-8 1-78 0 0,10-1 40 0 0,0 1 78 0 0,3-2 87 0 0,1 0 10 0 0,0 0-59 0 0,-1 0-53 0 0,1 0-48 0 0,0 0-38 0 0,0 0-51 0 0,0 0-78 0 0,-1 0-60 0 0,0 0-275 0 0,0 0 339 0 0,1 0 62 0 0,-1 0 66 0 0,1 0 70 0 0,0 0 81 0 0,-1 0 94 0 0,1 0 31 0 0,0 0 80 0 0,0 0 87 0 0,-1 0 93 0 0,1 1 101 0 0,0-1 108 0 0,0 0 113 0 0,0 0 122 0 0,1 6-303 0 0,0-2-103 0 0,2 1-95 0 0,1-2-84 0 0,1 0-75 0 0,0-1-65 0 0,1 0-56 0 0,0-1-46 0 0,7 0 88 0 0,15-1 242 0 0,-21-1-261 0 0,17-1 154 0 0,0 0-42 0 0,-3 0-80 0 0,0 0-35 0 0,-2 0-62 0 0,32 1 392 0 0,-35 2-436 0 0,8 1 41 0 0,-1-1-40 0 0,2 2-23 0 0,1-2-35 0 0,12 0 2 0 0,1-2-38 0 0,64-6 45 0 0,22-2 59 0 0,-115 8-212 0 0,-1 1 39 0 0,24-2 95 0 0,-20 2-89 0 0,1 0-82 0 0,-7 0-3 0 0,-1 0-36 0 0,3 0-104 0 0,0 0-85 0 0,-8 0 14 0 0,0 1 55 0 0,0-1 48 0 0,0 0 38 0 0,1 1-53 0 0,1 0-192 0 0,-2 0 208 0 0,0 0-70 0 0,0-1-94 0 0,1 0-117 0 0,-1 1 80 0 0,-1-1-70 0 0,2 0-78 0 0,-1 0-84 0 0,3 0-976 0 0</inkml:trace>
  <inkml:trace contextRef="#ctx0" brushRef="#br4" timeOffset="136540.087">11455 12091 7920 0 0,'0'0'174'0'0,"0"0"40"0"0,2-1-54 0 0,0 0-45 0 0,1-1-38 0 0,3-1-6 0 0,5-4-4 0 0,1-1 662 0 0,-5 5-319 0 0,0 0 34 0 0,1-1 151 0 0,0-1 59 0 0,0 0 64 0 0,-1 0 70 0 0,-5 2-103 0 0,2-1-62 0 0,-1 0-68 0 0,0 1-78 0 0,1 0-83 0 0,-2 1-92 0 0,-1 1 29 0 0,-1 1-3 0 0,0 0 10 0 0,0 0 39 0 0,0 0 20 0 0,0 0 3 0 0,0 0-13 0 0,-3 0 35 0 0,1 0-74 0 0,0-1-68 0 0,0 0-63 0 0,-1 0-23 0 0,0 0-83 0 0,0 0-72 0 0,0 1-61 0 0,-7 2 201 0 0,1-1-46 0 0,-6 1 3 0 0,1-1-52 0 0,-13 2 30 0 0,10-1 6 0 0,2 1 52 0 0,1 1 98 0 0,5-1-62 0 0,1-1-46 0 0,-9 1 63 0 0,-16 5 80 0 0,19-2-117 0 0,-20 14 236 0 0,14-2-104 0 0,11-9-187 0 0,3-4-62 0 0,1 1-1 0 0,0-1 0 0 0,0 1 1 0 0,1 0-1 0 0,-1 1 1 0 0,1-1-1 0 0,1 1 0 0 0,-2 2-70 0 0,-4 23 150 0 0,8-28-131 0 0,0 0-1 0 0,1 0 1 0 0,0 0-1 0 0,0 0 1 0 0,0 0-1 0 0,0 1-18 0 0,0-2 8 0 0,1-1-1 0 0,-1 1 0 0 0,1-1 1 0 0,0 1-1 0 0,0-1 0 0 0,0 1 1 0 0,0-1-1 0 0,0 0 1 0 0,0 0-1 0 0,1 1-7 0 0,0 0 5 0 0,0-1 0 0 0,0 1-1 0 0,1-1 1 0 0,-1 1 0 0 0,1-1 0 0 0,0 0 0 0 0,-1 0 0 0 0,4 2-5 0 0,-1-1 12 0 0,0 0 1 0 0,1-1-1 0 0,-1 0 0 0 0,1 1 1 0 0,3-1-13 0 0,32 6 19 0 0,-10-7-32 0 0,25-2 13 0 0,-17 0 6 0 0,-6 1-8 0 0,9 0 41 0 0,3 0 79 0 0,-43 0-65 0 0,-6 4 9 0 0,-6 2-60 0 0,2-2-2 0 0,-5 4-23 0 0,0-1 35 0 0,-32 12 139 0 0,7-3-33 0 0,15-4-120 0 0,-11 10 78 0 0,0 6 34 0 0,30-24-84 0 0,-1 1 0 0 0,1-1 0 0 0,0 1-1 0 0,0 0 1 0 0,1 0 0 0 0,0 1 0 0 0,0-1 0 0 0,0 1 0 0 0,0-1 0 0 0,1 1-1 0 0,0 0 1 0 0,-1 4-26 0 0,1 7 2 0 0,5 11-50 0 0,-3-25 46 0 0,1-1 0 0 0,0 1 0 0 0,0 0 0 0 0,0-1 0 0 0,1 1 0 0 0,-1-1 0 0 0,0 1 0 0 0,1-1 0 0 0,0 1 2 0 0,-1-2 7 0 0,0 1 0 0 0,1-1 0 0 0,-1 0 0 0 0,1 1 0 0 0,-1-1 0 0 0,1 0 0 0 0,0 0 0 0 0,1 1-7 0 0,7 2 111 0 0,1 0-46 0 0,0-1-52 0 0,-1-1-54 0 0,1-1-60 0 0,0 0-65 0 0,0-2-70 0 0,0 1-73 0 0,0-1-79 0 0,0-1-83 0 0,0 0-89 0 0,0 0-92 0 0,0-1-97 0 0,0 0-103 0 0,0 0-106 0 0,0 0-111 0 0,-5 2 420 0 0,0-1-37 0 0,0 1-38 0 0,0-1-39 0 0,0 1-39 0 0,-1-1-41 0 0,1 1-41 0 0,0 0-43 0 0,7-2-903 0 0</inkml:trace>
  <inkml:trace contextRef="#ctx0" brushRef="#br4" timeOffset="136836.266">11618 12553 12752 0 0,'0'0'289'0'0,"-1"4"352"0"0,0-1-408 0 0,0 0-53 0 0,1-1-134 0 0,-1 0-35 0 0,0 5 115 0 0,-1-1 44 0 0,0 6 273 0 0,1-2 87 0 0,1 12 824 0 0,0-16-974 0 0,0 0-44 0 0,0 3 0 0 0,0-5-216 0 0,0 0-38 0 0,2 7 285 0 0,2-4-76 0 0,6-1 36 0 0,3-5-89 0 0,14-8 158 0 0,-19 3-236 0 0,-2 1 39 0 0,20-11 116 0 0,-1-3-67 0 0,-5 2 80 0 0,-1-2 1 0 0,16-16-329 0 0,-7 2 364 0 0,-24 27-287 0 0,-1-1-1 0 0,1 1 1 0 0,-1-1 0 0 0,0 0-1 0 0,0 0 1 0 0,1-3-77 0 0,-4 6 25 0 0,1 0 1 0 0,0 0-1 0 0,-1 0 1 0 0,1 0-1 0 0,-1 0 1 0 0,0 0 0 0 0,0 0-1 0 0,1-2-25 0 0,-2 3 13 0 0,1 0-1 0 0,0-1 0 0 0,0 1 0 0 0,0 0 1 0 0,-1-1-1 0 0,1 1 0 0 0,-1 0 1 0 0,1 0-1 0 0,-1-1 0 0 0,0 1 1 0 0,1 0-1 0 0,-1 0 0 0 0,-1-1-12 0 0,-6-3 109 0 0,-5 2-41 0 0,-11 2-29 0 0,19 2-220 0 0,-1 0 59 0 0,0 0 53 0 0,0-1 44 0 0,0 2 39 0 0,-1-1 35 0 0,-23 5 309 0 0,19-3-321 0 0,3 0-93 0 0,-1-1-99 0 0,5-1 33 0 0,0 0-34 0 0,0 1-35 0 0,0-1-40 0 0,-2 1-171 0 0,0 0-95 0 0,1 0-102 0 0,-1 0-111 0 0,0-1-119 0 0,4 0 368 0 0,-1 0-34 0 0,0 0-34 0 0,0 0-34 0 0,1 0-37 0 0,-1 0-36 0 0,-6 3-1774 0 0,-4 2-1363 0 0,11-5 3296 0 0</inkml:trace>
  <inkml:trace contextRef="#ctx0" brushRef="#br4" timeOffset="138950.944">11965 11996 11600 0 0,'-3'0'257'0'0,"0"-1"-39"0"0,-3 1 115 0 0,1 0-161 0 0,1 0-53 0 0,-5-1 2 0 0,-8 0-24 0 0,11 0-11 0 0,0 1 69 0 0,4 0-202 0 0,0 0 79 0 0,0 0 71 0 0,0-1 60 0 0,0 1 97 0 0,0-1 54 0 0,-3-2 777 0 0,2 2-577 0 0,0 0-94 0 0,2 0 209 0 0,1 1-322 0 0,0 0-57 0 0,-1-1-49 0 0,0 0-42 0 0,0-2 65 0 0,-3-4 144 0 0,3 5-210 0 0,1 0 61 0 0,-1-8 234 0 0,0 1-58 0 0,2 1-55 0 0,0-1-51 0 0,1 1-46 0 0,0 0-42 0 0,1 0-38 0 0,0 0-35 0 0,3-5 17 0 0,0 1-61 0 0,3-2-38 0 0,6-7-32 0 0,-5 5 4 0 0,-8 14 30 0 0,0-1 0 0 0,0 0 1 0 0,0 1-1 0 0,1-1 0 0 0,-1 1 0 0 0,1 0 0 0 0,-1 0 1 0 0,1 0-1 0 0,0 0 0 0 0,0 0 0 0 0,0 1 0 0 0,0-1 1 0 0,0 1-1 0 0,0 0-48 0 0,18-4 234 0 0,-4 5-120 0 0,1 4-105 0 0,-9-2-53 0 0,0 2-37 0 0,-1 0-42 0 0,0 1-45 0 0,18 12 397 0 0,-3 1-106 0 0,-12-8-113 0 0,0 0-40 0 0,0 1-45 0 0,0 1-50 0 0,27 35 107 0 0,12 30 54 0 0,-24-36-5 0 0,-16-25-25 0 0,-1 0 0 0 0,-1 0 1 0 0,6 17-7 0 0,-5-4 55 0 0,-1-1 53 0 0,1 2 68 0 0,4-1-67 0 0,-2-4-68 0 0,-2 1-53 0 0,14 42 214 0 0,-7-22-61 0 0,-7-15-92 0 0,-2-6-41 0 0,-1-13 36 0 0,0 0-1 0 0,1 0 1 0 0,3 5-44 0 0,2 1-3 0 0,-11-17 183 0 0,0 1-62 0 0,0-1-68 0 0,1 1-72 0 0,-1-1-79 0 0,1 0-85 0 0,-1 0-90 0 0,0 1-96 0 0,1-2-103 0 0,-1 1-106 0 0,1 0-115 0 0,0-1-118 0 0,-1 1-126 0 0,0-1 422 0 0,-1 0-34 0 0,1 0-34 0 0,0 0-35 0 0,0-1-35 0 0,-1 1-37 0 0,1 0-560 0 0,0 0-33 0 0,-1 0-2689 0 0</inkml:trace>
  <inkml:trace contextRef="#ctx0" brushRef="#br4" timeOffset="139283.421">12534 11870 16783 0 0,'0'0'224'0'0,"-1"0"-40"0"0,0-2 83 0 0,0 1-108 0 0,-3-5 113 0 0,2 4-102 0 0,-1-1 88 0 0,1 0-80 0 0,-1 0-62 0 0,0 1-42 0 0,2 2-67 0 0,1 0 1 0 0,-1-1-1 0 0,1 1 1 0 0,-1 0-1 0 0,0 0 0 0 0,1 0 1 0 0,-1 0-1 0 0,1 0 1 0 0,-1 0-1 0 0,1 0 1 0 0,-1 0-1 0 0,1 0 1 0 0,-1 0-1 0 0,1 0 1 0 0,-1 1-1 0 0,0-1 1 0 0,1 0-1 0 0,-1 0-7 0 0,-5 4 100 0 0,-2 2 363 0 0,0 2-50 0 0,1 0-49 0 0,1 1-43 0 0,0 0-40 0 0,1 0-37 0 0,-6 10 147 0 0,3-2-138 0 0,-2-2-60 0 0,0 2 108 0 0,0 1 0 0 0,0 2-301 0 0,-15 38 498 0 0,9-20 118 0 0,-6 8-616 0 0,-2 0 287 0 0,-9 15 21 0 0,13-26 58 0 0,-14 19-366 0 0,20-34 45 0 0,-17 28 135 0 0,11-17-125 0 0,10-16-77 0 0,0 0-45 0 0,-4 4-112 0 0,6-9 44 0 0,1 0-34 0 0,5-7 19 0 0,-4 3-94 0 0,4-4 89 0 0,0 1-111 0 0,1-2 82 0 0,0 0-41 0 0,0 0-79 0 0,0 1-63 0 0,0-1-70 0 0,-1 0-78 0 0,1 0-85 0 0,0 1-90 0 0,0-1-100 0 0,0 0-104 0 0,1-1 393 0 0,0 0-59 0 0,0 0-52 0 0,-1 0-45 0 0,1 0-182 0 0,0 0-45 0 0,0 0-220 0 0,0 0-601 0 0</inkml:trace>
  <inkml:trace contextRef="#ctx0" brushRef="#br4" timeOffset="139938.353">12342 12750 12096 0 0,'0'0'176'0'0,"-1"0"-53"0"0,1 0-47 0 0,0 0-38 0 0,-1 0-42 0 0,-1 0-83 0 0,2 0 75 0 0,-1 0 48 0 0,0 0 72 0 0,1 0 99 0 0,0 0-59 0 0,0 1 33 0 0,0-1 38 0 0,-1 0 38 0 0,2 0 44 0 0,-1 0 45 0 0,1 2 261 0 0,0 0-76 0 0,0 0-71 0 0,0 0-66 0 0,1-1-60 0 0,-1 1-55 0 0,1 0-50 0 0,-1-1-44 0 0,2 2 54 0 0,1-1-94 0 0,0 1-65 0 0,9 1 38 0 0,-2-1 31 0 0,-6-3-95 0 0,1-1 0 0 0,0 1 0 0 0,-1-1 0 0 0,1 0 0 0 0,-1 0 0 0 0,1-1 0 0 0,-1 1 0 0 0,0-1 0 0 0,1-1 0 0 0,-1 1 0 0 0,0-1-54 0 0,16-10 103 0 0,-18 10-90 0 0,1 0-1 0 0,-1 0 1 0 0,0-1-1 0 0,0 1 1 0 0,0-1-1 0 0,0-1-12 0 0,12-24 71 0 0,-7 7 25 0 0,-7 16-27 0 0,0 2-34 0 0,-4-4-20 0 0,2 5 16 0 0,0-1 64 0 0,1 2-88 0 0,0 0 36 0 0,-2-1 75 0 0,0 0 41 0 0,-6-1 180 0 0,0 1-181 0 0,-2 2-202 0 0,2 2 78 0 0,-1 2 64 0 0,1 1 49 0 0,-1 3 77 0 0,-10 13 364 0 0,11-12-358 0 0,1-1-59 0 0,-8 10 190 0 0,5 3-49 0 0,-3 24 214 0 0,5-12-177 0 0,7-29-317 0 0,0 0-1 0 0,0 0 1 0 0,0 0-1 0 0,1 1 0 0 0,0-1 1 0 0,0 0-1 0 0,0 0 1 0 0,0 2-32 0 0,0-2 23 0 0,1 0 1 0 0,-1 0 0 0 0,1 0 0 0 0,0 0 0 0 0,0 0 0 0 0,0 0 0 0 0,0-1 0 0 0,1 1 0 0 0,-1 0 0 0 0,1-1 0 0 0,-1 1 0 0 0,1-1 0 0 0,0 1-24 0 0,1 0 32 0 0,0-1-1 0 0,-1 1 0 0 0,1 0 1 0 0,0-1-1 0 0,0 0 1 0 0,1 0-1 0 0,-1 0 1 0 0,0 0-1 0 0,1 0 0 0 0,1 0-31 0 0,-1-1 52 0 0,1 0-1 0 0,-1 1 0 0 0,0-1 0 0 0,1-1 1 0 0,4 1-52 0 0,4 0-62 0 0,0-1 48 0 0,4-1 81 0 0,-1-1 0 0 0,12-2-67 0 0,-10 0-46 0 0,-9 2-17 0 0,0 0-35 0 0,4-2-113 0 0,0 1-97 0 0,0-1-112 0 0,-7 2 162 0 0,1 1-33 0 0,0-1-71 0 0,0-1-46 0 0,-3 2-118 0 0,0 0-82 0 0,-1 0-70 0 0,1 0-64 0 0,1-1-218 0 0,-1 1-62 0 0,2-1-264 0 0,2-1-710 0 0</inkml:trace>
  <inkml:trace contextRef="#ctx0" brushRef="#br4" timeOffset="142039.992">12837 11977 13248 0 0,'0'0'298'0'0,"0"0"-135"0"0,0-1-35 0 0,0 1 40 0 0,0-1-80 0 0,0-3-7 0 0,-1 2 1 0 0,1 0 64 0 0,-1 0-37 0 0,-1-3 16 0 0,0 1-87 0 0,-4-7-38 0 0,4 8 37 0 0,0 0 43 0 0,0 0 93 0 0,0 1 109 0 0,1 2-179 0 0,1-1 38 0 0,0 0 242 0 0,0-2 211 0 0,2 0 455 0 0,0 0 18 0 0,0 1-442 0 0,0 1-204 0 0,-2 0-256 0 0,1 1-36 0 0,-1-1-40 0 0,0 1-44 0 0,5-3 299 0 0,-1 1-47 0 0,1 1-44 0 0,0 1-39 0 0,4 4 114 0 0,0 3-107 0 0,-3 0-97 0 0,8 15 123 0 0,-11-13-117 0 0,2 14 74 0 0,-1 0-1 0 0,-1 2-203 0 0,0 48 457 0 0,-3-50-273 0 0,2 12 150 0 0,0 9 42 0 0,-1-15-227 0 0,-3-5-131 0 0,1-13-56 0 0,-1 1-35 0 0,-2 18 100 0 0,3-17 29 0 0,1 1 0 0 0,1-1-1 0 0,0 1 1 0 0,0-1 0 0 0,3 8-56 0 0,6 13 56 0 0,-3-23 2 0 0,-6-9-36 0 0,0-1 0 0 0,1 0 1 0 0,-1 1-1 0 0,0-1 1 0 0,1 0-1 0 0,-1 0 1 0 0,1 0-1 0 0,-1 0 0 0 0,1 0 1 0 0,0 0-23 0 0,0 0 24 0 0,0-1 1 0 0,0 1-1 0 0,0-1 0 0 0,0 1 1 0 0,0-1-1 0 0,0 0 1 0 0,0 0-1 0 0,0 0 0 0 0,1 0 1 0 0,0 0-25 0 0,16-5 92 0 0,-13 3-46 0 0,0 1 46 0 0,2-1 63 0 0,4 1 131 0 0,7-3 183 0 0,-13 3-359 0 0,1-1-42 0 0,24-5 75 0 0,21 5 16 0 0,-23 3-63 0 0,-3 0-31 0 0,0-2-52 0 0,113-7-13 0 0,-118 6-74 0 0,-11 2 21 0 0,0-1-71 0 0,-4 0-20 0 0,0 0-63 0 0,-1-1-23 0 0,0 0-60 0 0,1 0-68 0 0,-1 0-75 0 0,-5 1 118 0 0,0 1-267 0 0,0 0-493 0 0,0 0 823 0 0,0 0 45 0 0,0 0-9 0 0,0 0-52 0 0,0 0-7 0 0,0-1-53 0 0,0 1-62 0 0,0 0-69 0 0,0 0-74 0 0,0-1-69 0 0,0 1-62 0 0,0 0-53 0 0,0-1-204 0 0,0 0-53 0 0,0 1-247 0 0,0-2-666 0 0</inkml:trace>
  <inkml:trace contextRef="#ctx0" brushRef="#br4" timeOffset="142375.006">12978 12176 15840 0 0,'0'0'362'0'0,"0"0"47"0"0,0 0-47 0 0,0 0-101 0 0,1 0-84 0 0,0 0-70 0 0,1 0-39 0 0,1-1-96 0 0,-1 1 45 0 0,4-1 155 0 0,0 0 100 0 0,0 1 86 0 0,1 0 71 0 0,-1 0 4 0 0,-1 0 34 0 0,15 2 1149 0 0,-12-1-950 0 0,-3 0-268 0 0,0 0-34 0 0,1-1-40 0 0,-1 1-51 0 0,0-1-57 0 0,0 0-66 0 0,0 1-74 0 0,1-1-83 0 0,62-2 983 0 0,-23-2-418 0 0,-6 1-187 0 0,-1-1-113 0 0,-9 1-154 0 0,0 1-90 0 0,-1-1-103 0 0,1 1-114 0 0,-17 1 141 0 0,18-2 54 0 0,-21 2-29 0 0,0-1-47 0 0,-2 1-15 0 0,-1-1-41 0 0,0 0-46 0 0,-1 0-52 0 0,-4 2 25 0 0,-1 0 66 0 0,1 0 57 0 0,-1-1 47 0 0,2 0 61 0 0,3-1 195 0 0,-4 1-203 0 0,1 0-72 0 0,-1 1-19 0 0,-1-1-40 0 0,1 0-46 0 0,0 1-49 0 0,0-1-79 0 0,-1 1-71 0 0,1-1-78 0 0,-1 0-84 0 0,1 1-91 0 0,-1-1-98 0 0,0 1-104 0 0,0-1-112 0 0,0 1 418 0 0,0-1-64 0 0,0 1-55 0 0,0 0-50 0 0,0-1-191 0 0,0 0-49 0 0,0 1-231 0 0,0-2-630 0 0</inkml:trace>
  <inkml:trace contextRef="#ctx0" brushRef="#br4" timeOffset="142661.682">12843 12006 16439 0 0,'-2'-3'576'0'0,"2"0"-113"0"0,0 1-101 0 0,2-1-86 0 0,1 0-74 0 0,1 0-61 0 0,0 0-47 0 0,1 1-35 0 0,13-7 59 0 0,-11 7-18 0 0,-3 0-10 0 0,0 1 34 0 0,-1 0 41 0 0,-1 0 45 0 0,7-1 384 0 0,0-1-46 0 0,1 1-44 0 0,-1 0-41 0 0,0 0-39 0 0,0 0-38 0 0,10-2 286 0 0,-8 2-328 0 0,0 0-39 0 0,11-2 203 0 0,5 0-40 0 0,-10 2-241 0 0,7-1 70 0 0,79-10 516 0 0,-59 8-493 0 0,-11 0-123 0 0,0 1-60 0 0,1 0-76 0 0,-1 0-94 0 0,0 0-111 0 0,-16 3 26 0 0,0-1-35 0 0,0 0-36 0 0,0 1-39 0 0,-1-1-40 0 0,1 1-43 0 0,11-2-509 0 0</inkml:trace>
  <inkml:trace contextRef="#ctx0" brushRef="#br4" timeOffset="152873.949">14059 12184 8640 0 0,'0'0'197'0'0,"0"0"-10"0"0,-1 0-79 0 0,1 0-50 0 0,-3 0-5 0 0,1 0 0 0 0,1 0-35 0 0,-3 1-57 0 0,3 0 64 0 0,-1-1 61 0 0,1 1 88 0 0,0-1-30 0 0,1 0 39 0 0,-1 1 44 0 0,0-1 48 0 0,1 0 53 0 0,-1 1 56 0 0,1-1 62 0 0,-1 0 66 0 0,1 0 93 0 0,-1 1 80 0 0,1-1 87 0 0,0 0 89 0 0,-1 0 96 0 0,1 0 100 0 0,0 0 105 0 0,0 0 110 0 0,10 3-851 0 0,0 0-59 0 0,1-1-53 0 0,0-1-47 0 0,2 0 0 0 0,1-1-49 0 0,3 0-7 0 0,8-1 38 0 0,12 0 118 0 0,-1 1-44 0 0,0 1-83 0 0,0 0-84 0 0,1 0-89 0 0,8-4-11 0 0,20-6 143 0 0,-41 5-114 0 0,-12 2-164 0 0,-1 1 95 0 0,25 1 260 0 0,-28 0-248 0 0,0 0-39 0 0,3 0-102 0 0,-6 0 6 0 0,0 0-42 0 0,-4 0-61 0 0,-1 0 36 0 0,0 0-81 0 0,0 0 116 0 0,1 0 97 0 0,-1 0 90 0 0,0 0 75 0 0,1 1 47 0 0,-1-1 276 0 0,1 0-234 0 0,-1 1-141 0 0,0-1-61 0 0,1 0-52 0 0,-1 0-50 0 0,0 0-57 0 0,0 0-64 0 0,0 0-71 0 0,0 0-76 0 0,1 0-83 0 0,-1 1-90 0 0,0-1 56 0 0,0 0-60 0 0,0 0-65 0 0,0 0-65 0 0,0 0-71 0 0,0 0-72 0 0,0 0-75 0 0,0 0-80 0 0,-1 0-341 0 0,0 1-36 0 0,-3 1-2589 0 0</inkml:trace>
  <inkml:trace contextRef="#ctx0" brushRef="#br4" timeOffset="153228.152">14020 12420 13592 0 0,'0'0'306'0'0,"0"0"46"0"0,0 0 23 0 0,0 0-157 0 0,0 0-105 0 0,1-1 15 0 0,8-2 95 0 0,-6 2-103 0 0,-1 1 55 0 0,2-1 336 0 0,0 0-69 0 0,0 0-61 0 0,1 1-54 0 0,0 0 6 0 0,0 0-53 0 0,1 1 7 0 0,3-1 89 0 0,2 1 101 0 0,-4-1-83 0 0,15 1 320 0 0,0 2-73 0 0,21 1 569 0 0,-16-3-580 0 0,0 2-65 0 0,0 0-55 0 0,1-1-63 0 0,12-3-68 0 0,0-3-108 0 0,9-1-59 0 0,22-8-39 0 0,-11 0-78 0 0,-10 1-44 0 0,2 4-42 0 0,-50 7-196 0 0,0 1 75 0 0,2 0 43 0 0,1 0 80 0 0,-2 0-36 0 0,0 0-61 0 0,-1 0-92 0 0,0 0-85 0 0,1 0-119 0 0,-2 0 139 0 0,0 0-38 0 0,0 0-41 0 0,0 0-43 0 0,0 0-93 0 0,0 0-60 0 0,0 0-63 0 0,0 0-68 0 0,0 0-71 0 0,0 0-75 0 0,0 0-79 0 0,0 0-81 0 0,0 0-475 0 0,-1 0-37 0 0,0 0-331 0 0,1 0-940 0 0</inkml:trace>
  <inkml:trace contextRef="#ctx0" brushRef="#br4" timeOffset="158405.129">15471 11939 8784 0 0,'0'-1'207'0'0,"0"0"-71"0"0,0 0-55 0 0,2-5 62 0 0,-1 3-52 0 0,4-3 19 0 0,1-2-3 0 0,-4-4-70 0 0,-2 9 5 0 0,2 1 76 0 0,-1 0 56 0 0,1 0 42 0 0,3-4 540 0 0,-5 4-540 0 0,-2-2-50 0 0,1 2 5 0 0,1 0 112 0 0,0 0 172 0 0,0 1-55 0 0,1-1 34 0 0,0-2 878 0 0,-2 3-917 0 0,1 0-46 0 0,-1-1-107 0 0,-1 1-52 0 0,0 0-62 0 0,0 0-71 0 0,-3-2 475 0 0,-2-2 392 0 0,2 2-203 0 0,1 1-280 0 0,1 1-119 0 0,0-1-55 0 0,1 2-97 0 0,-1-1-56 0 0,1 0-65 0 0,-1 1-71 0 0,1 0 407 0 0,1-3 128 0 0,-2 0-112 0 0,-2 1-91 0 0,-2 1-70 0 0,0 0-15 0 0,-9 2 230 0 0,6 0-319 0 0,1 0-1 0 0,-1 1 0 0 0,1 1 0 0 0,-1 0 0 0 0,1 0 1 0 0,-5 3-136 0 0,-7 6 239 0 0,2 4-34 0 0,3-1-48 0 0,12-13-122 0 0,1 1 0 0 0,0 0 0 0 0,0 0 0 0 0,0 0 0 0 0,0 1 0 0 0,-1 1-35 0 0,-11 13 117 0 0,2-3-18 0 0,5-2 8 0 0,-3 6 30 0 0,1 0 18 0 0,4-5-113 0 0,4-9-47 0 0,0 1 0 0 0,1 0 0 0 0,-1-1 0 0 0,1 1 0 0 0,1 0-1 0 0,-1 0 1 0 0,1 3 5 0 0,0-5-3 0 0,1 0 1 0 0,-1-1-1 0 0,1 1 0 0 0,0-1 0 0 0,0 1 1 0 0,1-1-1 0 0,-1 1 0 0 0,1-1 0 0 0,-1 0 1 0 0,1 0-1 0 0,0 0 0 0 0,0 0 0 0 0,1 1 3 0 0,1 2 0 0 0,-3-4 0 0 0,0-1 0 0 0,1 1 0 0 0,-1 0 0 0 0,0-1 0 0 0,1 1 0 0 0,-1-1 0 0 0,1 1 0 0 0,-1-1 0 0 0,1 0 0 0 0,0 0 0 0 0,-1 0 0 0 0,1 0 0 0 0,1 1 0 0 0,28 8-15 0 0,1-6-75 0 0,-11-6-31 0 0,1-5-61 0 0,-5 2 66 0 0,1-2-24 0 0,-6 1 4 0 0,-5 3 53 0 0,9-2 84 0 0,-14 5 63 0 0,-7-1 56 0 0,-9 2-65 0 0,12-1-28 0 0,-14 2 91 0 0,-2 4-42 0 0,9-1-44 0 0,-1 0 1 0 0,0 0-1 0 0,-8 7-32 0 0,-2 4 89 0 0,-25 16 139 0 0,31-22-169 0 0,3 2-33 0 0,-8 8-23 0 0,-2-4-9 0 0,1 1 35 0 0,0 0 37 0 0,1 2 37 0 0,3-6-47 0 0,15-12-52 0 0,-1 0 0 0 0,0 0 0 0 0,1 0-1 0 0,-1 0 1 0 0,1 0 0 0 0,-1 0 0 0 0,1 1 0 0 0,0-1 0 0 0,-1 0 0 0 0,1 1 0 0 0,0-1 0 0 0,0 1 0 0 0,0 0 0 0 0,0-1 0 0 0,0 1 0 0 0,1 0 0 0 0,-1 0 0 0 0,0-1 0 0 0,1 1 0 0 0,-1 0 0 0 0,1 1-4 0 0,0-2 6 0 0,0 0 1 0 0,-1 1-1 0 0,1-1 1 0 0,0 0-1 0 0,0 0 1 0 0,-1 0-1 0 0,1 0 1 0 0,-1 0-1 0 0,1 0 0 0 0,-1 0 1 0 0,1-1-1 0 0,-1 1 1 0 0,0 0-1 0 0,0 1-6 0 0,1-2 5 0 0,-1 0-1 0 0,1 1 0 0 0,-1-1 0 0 0,1 1 1 0 0,0-1-1 0 0,-1 1 0 0 0,1-1 1 0 0,0 1-1 0 0,-1-1 0 0 0,1 1 1 0 0,0-1-1 0 0,0 1 0 0 0,-1-1 1 0 0,1 1-1 0 0,0-1 0 0 0,0 1 0 0 0,0-1 1 0 0,0 1-1 0 0,0 0 0 0 0,0-1 1 0 0,0 1-1 0 0,0-1 0 0 0,0 1 1 0 0,0-1-1 0 0,0 1 0 0 0,0-1 0 0 0,0 1 1 0 0,1 0-1 0 0,-1-1 0 0 0,0 1 1 0 0,0-1-1 0 0,1 1 0 0 0,-1-1 1 0 0,0 1-1 0 0,1-1 0 0 0,-1 1-4 0 0,3 2 17 0 0,-1 1-1 0 0,1-1 0 0 0,0 0 1 0 0,0 0-1 0 0,0 0 0 0 0,1-1 1 0 0,-1 1-1 0 0,1-1 0 0 0,-1 1 1 0 0,1-1-1 0 0,0-1 0 0 0,0 1 1 0 0,0 0-1 0 0,0-1 0 0 0,0 0 1 0 0,0 0-1 0 0,1 0-16 0 0,17 1 90 0 0,-1-1-75 0 0,9 0-8 0 0,-11-3-59 0 0,-15 2-203 0 0,-1-1 67 0 0,3 0 4 0 0,-1 0 78 0 0,7-1-72 0 0,-8 2 69 0 0,0-1-58 0 0,-1 1-32 0 0,0-1-65 0 0,0 0-77 0 0,1 1-89 0 0,-2-1-5 0 0,1 1-77 0 0,0-1-82 0 0,-1 1-91 0 0,1-1-96 0 0,0 1-103 0 0,0-1-111 0 0,-1 0-116 0 0,2 1-267 0 0,-1-1-35 0 0,6 0-2950 0 0,-9 1 4350 0 0</inkml:trace>
  <inkml:trace contextRef="#ctx0" brushRef="#br4" timeOffset="158711.003">15291 12526 14832 0 0,'-6'2'-21'0'0,"1"-1"55"0"0,0 1 47 0 0,1 0 37 0 0,-2 0 80 0 0,-7 7 465 0 0,7-4-407 0 0,1 0-79 0 0,0 2-74 0 0,3-5-100 0 0,0 1-1 0 0,0-1 1 0 0,1 1 0 0 0,-1 0-1 0 0,1-1 1 0 0,0 1 0 0 0,0 0-1 0 0,0 0 1 0 0,0 0-3 0 0,0 10 87 0 0,1 1 47 0 0,-1-7-34 0 0,2-1 65 0 0,1-2-1 0 0,3 0 55 0 0,2 1 430 0 0,0-1-86 0 0,0-1-78 0 0,1 0-73 0 0,-1-2-64 0 0,0 1-59 0 0,1-2-49 0 0,-1 1-44 0 0,2-2-9 0 0,0 0-40 0 0,34-8 369 0 0,-40 8-467 0 0,21-7 173 0 0,1-1-61 0 0,3-4-22 0 0,13-8 25 0 0,-5-1-66 0 0,-17 8-18 0 0,-15 11-91 0 0,0-2 57 0 0,0-5 167 0 0,-3 9-188 0 0,-1 0-1 0 0,0 1 1 0 0,0-1-1 0 0,0 0 1 0 0,0 0-1 0 0,0 1 1 0 0,0-1-1 0 0,0 0 1 0 0,0 0-1 0 0,0 1 1 0 0,0-1-1 0 0,-1 0 1 0 0,1 0-1 0 0,0 1 0 0 0,0-1 1 0 0,-1 0-25 0 0,-3-3 136 0 0,-13-3 164 0 0,0 4-89 0 0,-2 2-86 0 0,1 2-83 0 0,-1 1-79 0 0,0 2-76 0 0,1 0-74 0 0,1 0-71 0 0,12-2 174 0 0,-8 3-128 0 0,9-3 90 0 0,0 1-63 0 0,2-2 21 0 0,-1 1-42 0 0,0-1-47 0 0,1 1-55 0 0,-1-1-59 0 0,0 0-67 0 0,0 0-73 0 0,0 0-78 0 0,-9 2-959 0 0</inkml:trace>
  <inkml:trace contextRef="#ctx0" brushRef="#br4" timeOffset="159516.812">16104 11656 13304 0 0,'0'0'298'0'0,"0"0"46"0"0,0 0 23 0 0,0 0-154 0 0,0 0-102 0 0,0 0-30 0 0,0 0-42 0 0,-5 3-36 0 0,-6-1 161 0 0,5-1 58 0 0,0 0 178 0 0,1 3-177 0 0,1-2-75 0 0,1 1 39 0 0,-4 1 280 0 0,-15 11 1270 0 0,18-11-1416 0 0,0 0-52 0 0,-10 11 361 0 0,0-1-138 0 0,1 0-84 0 0,1 2-67 0 0,1 0-55 0 0,-6 10 207 0 0,-3-2 76 0 0,-1 5 152 0 0,1 1 51 0 0,16-22-617 0 0,-9 16 302 0 0,5-8-182 0 0,2-2-77 0 0,1 1-39 0 0,-1 3 140 0 0,-1 0-40 0 0,0 4 9 0 0,-1 0-45 0 0,-5 22 115 0 0,10-28-217 0 0,-1 0 1 0 0,2 0 0 0 0,0 0-1 0 0,1 12-121 0 0,1-11 121 0 0,1-1-1 0 0,0 0 1 0 0,2 0 0 0 0,1 4-121 0 0,3 7 112 0 0,3 0-56 0 0,0-6 34 0 0,6 10-1 0 0,-13-26-73 0 0,1-1 1 0 0,-1 1-1 0 0,1-1 0 0 0,0 1 0 0 0,0-1 0 0 0,0 0 1 0 0,1-1-1 0 0,-1 1 0 0 0,2 0-16 0 0,38 21 226 0 0,-32-19-146 0 0,1 0-1 0 0,10 2-79 0 0,16 5 240 0 0,-20-6-163 0 0,1 0-36 0 0,0 1-38 0 0,-1 0-45 0 0,-1 1-48 0 0,0 1-55 0 0,-10-5-171 0 0,-4-2 149 0 0,-1 0-98 0 0,-1-2 87 0 0,-1 1-38 0 0,1 0 3 0 0,-1-1-34 0 0,0 0-36 0 0,0 1-41 0 0,1-1-43 0 0,-1 1-47 0 0,0-1-50 0 0,0 1-53 0 0,-1-1-1141 0 0</inkml:trace>
  <inkml:trace contextRef="#ctx0" brushRef="#br4" timeOffset="171299.044">16819 12022 9016 0 0,'0'0'265'0'0,"0"0"-4"0"0,0 0-194 0 0,-1 0-39 0 0,-2-3 15 0 0,2 3-129 0 0,0 0 44 0 0,0-1 41 0 0,0 1 38 0 0,-1-1 135 0 0,0 0 110 0 0,-1 0 165 0 0,1 0-11 0 0,-3 0 635 0 0,2 0-492 0 0,2 1-344 0 0,0 0-47 0 0,0-1-58 0 0,0 1-66 0 0,-1 0 1100 0 0,0-1-122 0 0,1 1-117 0 0,0 0-110 0 0,1-1-104 0 0,-1 1-97 0 0,1 0-92 0 0,0 1-84 0 0,0-1-79 0 0,1 0-73 0 0,-1 0-65 0 0,1 1-60 0 0,0-1-54 0 0,0 1-46 0 0,0-1-41 0 0,0 1-35 0 0,2 0-115 0 0,3 1-200 0 0,-3-1 213 0 0,0-1 49 0 0,-1 1 102 0 0,0-1 109 0 0,-1 1-22 0 0,0-1 36 0 0,0 0 41 0 0,0 0 44 0 0,14 1 61 0 0,1 1-45 0 0,2 1-39 0 0,1-1-77 0 0,2-2 38 0 0,1 0-80 0 0,48 0 47 0 0,-47-1-34 0 0,0-1 93 0 0,-17 2-108 0 0,2 0 134 0 0,0 0-8 0 0,-7 0-136 0 0,-1 0 2 0 0,0 0 4 0 0,0 0-3 0 0,1 0-32 0 0,2-1-55 0 0,-1 1-38 0 0,-1-1-31 0 0,-1 1-76 0 0,0 0-134 0 0,0 0-12 0 0,0 0 88 0 0,0 0-14 0 0,0 0-143 0 0,0 0 50 0 0,0 0 45 0 0,0 0 42 0 0,1 0 40 0 0,-1 0 34 0 0,1 0-51 0 0,-1 0 122 0 0,1 0 35 0 0,0 0 29 0 0,3 0 66 0 0,-3 0-72 0 0,0 0-38 0 0,0 0-39 0 0,0 0-52 0 0,0 0-61 0 0,0 0-71 0 0,0 0-90 0 0,-1 0-93 0 0,1 0-106 0 0,0 0-115 0 0,0 0-125 0 0,-1 0 353 0 0,0 0-35 0 0,0 0-37 0 0,1 0-38 0 0,-1 0-39 0 0,0 0-40 0 0,2 0-1666 0 0,4 0-1282 0 0</inkml:trace>
  <inkml:trace contextRef="#ctx0" brushRef="#br4" timeOffset="171773.855">17342 11789 10016 0 0,'0'0'230'0'0,"0"0"30"0"0,0 0 18 0 0,1 0-84 0 0,0-1-108 0 0,1 0-69 0 0,4-2-32 0 0,-5 1 48 0 0,0 1 41 0 0,1-1 132 0 0,0 1 115 0 0,1-1 174 0 0,2-1 359 0 0,-1 1-61 0 0,-2 0-352 0 0,0 1-166 0 0,-1 0-112 0 0,-1 0 612 0 0,0 1 1 0 0,0 0-530 0 0,0 0-37 0 0,0 0 108 0 0,1-1-118 0 0,-1 1-96 0 0,0 0-76 0 0,0 0-54 0 0,2-1-197 0 0,-2 1 185 0 0,1-1 59 0 0,-1 1 35 0 0,0 0 44 0 0,1 0 50 0 0,-1 0 63 0 0,0 0 66 0 0,0 0 76 0 0,1 0 81 0 0,-1 0 91 0 0,0 0 97 0 0,0 0 106 0 0,0 0 111 0 0,4 8-523 0 0,-1 0-34 0 0,0 8 193 0 0,-2 1-99 0 0,-2 0-75 0 0,0 1-32 0 0,4 9 89 0 0,2 7 52 0 0,-2-17-212 0 0,0-1-39 0 0,-2-11-117 0 0,-1-1 1 0 0,0 0 0 0 0,0 0 0 0 0,0 1 0 0 0,0-1 0 0 0,-1 0 0 0 0,1 1-44 0 0,-2 25 223 0 0,3-28-200 0 0,0 11 98 0 0,1 1-36 0 0,6 28 68 0 0,-2-18-51 0 0,0-8 7 0 0,-1-4 23 0 0,2 0 47 0 0,-7-11-133 0 0,0-1-49 0 0,0 0-46 0 0,0 0-83 0 0,0 0-148 0 0,0 0 28 0 0,1 0 48 0 0,-1 0 44 0 0,0 0 40 0 0,0 1 37 0 0,0-1 33 0 0,0 0 37 0 0,1 1 114 0 0,0 0 50 0 0,0 0 265 0 0,0 0-239 0 0,-1 0-143 0 0,1 0-56 0 0,-1-1-68 0 0,1 0-79 0 0,-1 1-91 0 0,1-1-103 0 0,-1 1-115 0 0,0-1 192 0 0,0 0-33 0 0,1 0-160 0 0,-1 0-66 0 0,0 0-68 0 0,0 0-73 0 0,0 0-75 0 0,0 0-79 0 0,0 0-84 0 0,0-1-85 0 0,0-7-685 0 0</inkml:trace>
  <inkml:trace contextRef="#ctx0" brushRef="#br4" timeOffset="172596.278">17652 11565 11432 0 0,'0'0'333'0'0,"0"0"0"0"0,-1 0-192 0 0,1-1-75 0 0,-1 0-72 0 0,-1-2-137 0 0,1 1 106 0 0,0 1 56 0 0,0-1 87 0 0,0 1 85 0 0,1 0 114 0 0,0 1-103 0 0,-1 0 37 0 0,1-1 38 0 0,0 1 42 0 0,0 0 213 0 0,0 0 48 0 0,0 0 11 0 0,0 0-13 0 0,0 0-57 0 0,0 0-29 0 0,0 0-4 0 0,0 0-25 0 0,0 0-107 0 0,0 0-48 0 0,0 0-11 0 0,0 0-13 0 0,0 0-49 0 0,0 0-19 0 0,0 0-7 0 0,0 0 1 0 0,0 0 4 0 0,0 0 2 0 0,0 0 0 0 0,0 0-9 0 0,0 0-38 0 0,0 0-10 0 0,0 0-6 0 0,0 0 2 0 0,0 0 12 0 0,0 0 7 0 0,0 0 2 0 0,0 0-18 0 0,0 0-76 0 0,0 0-14 0 0,0 0 12 0 0,0 0-12 0 0,0 0-4 0 0,0 0 0 0 0,0 0 0 0 0,0 0 0 0 0,0 0 0 0 0,0 0 0 0 0,0 0 0 0 0,0 0 0 0 0,0 0 0 0 0,0 0 0 0 0,0 0 2 0 0,0 0-21 0 0,0 0-98 0 0,0 0-21 0 0,0 0 41 0 0,0 0 38 0 0,0 0 38 0 0,0 0 70 0 0,0 0 122 0 0,0 0 18 0 0,0 0-23 0 0,0 0-112 0 0,0 0-43 0 0,0 0-10 0 0,0 0-1 0 0,0 0 0 0 0,0 1-10 0 0,2 5-33 0 0,-2-5 38 0 0,0-1 31 0 0,0 1-10 0 0,3 2-53 0 0,-3-2 26 0 0,1 0 1 0 0,2 4-32 0 0,1 1 40 0 0,18 20 133 0 0,2-3-95 0 0,12 14 1 0 0,-27-26-91 0 0,-5-6-7 0 0,1 1 0 0 0,-1-1-1 0 0,0 1 1 0 0,1 2-3 0 0,32 51 93 0 0,-26-44-56 0 0,0 1 1 0 0,-2 0-1 0 0,0 1 1 0 0,4 10-38 0 0,-8-15 9 0 0,5 14 35 0 0,-2 1 42 0 0,-3 0 51 0 0,-6 1 61 0 0,0-20-128 0 0,-2 19 82 0 0,-6 13-12 0 0,5-22-87 0 0,4-16-32 0 0,0 1 1 0 0,-1 0-1 0 0,1 0 0 0 0,-1-1 1 0 0,0 1-1 0 0,0-1 0 0 0,0 1 1 0 0,0-1-1 0 0,-2 3-21 0 0,-12 19 367 0 0,-17 17-367 0 0,14-21 85 0 0,-2-2-34 0 0,1-2 7 0 0,-10 8 17 0 0,-23 12 6 0 0,1-1-21 0 0,50-34-65 0 0,-2 1-59 0 0,0 0-75 0 0,0 0-70 0 0,0 0-69 0 0,0 0-67 0 0,0 0-64 0 0,0 0-62 0 0,1 0-60 0 0,-1 0-57 0 0,0 0-54 0 0,0 1-53 0 0,0-1-50 0 0,1 1-48 0 0,-1-1-46 0 0,1 1-42 0 0,0 0-42 0 0,1-2-1253 0 0,1 0-74 0 0,-2 1-1470 0 0</inkml:trace>
  <inkml:trace contextRef="#ctx0" brushRef="#br4" timeOffset="176136.081">18261 11816 12384 0 0,'0'-1'293'0'0,"0"-2"-70"0"0,-1 0-61 0 0,0-6 211 0 0,0 7-183 0 0,-4-9-52 0 0,3 5-55 0 0,1 3 12 0 0,1-1 43 0 0,0 0 80 0 0,0 1 85 0 0,0 0 101 0 0,1 0 116 0 0,0 2-319 0 0,-1 1 41 0 0,1-1 343 0 0,-1 0 239 0 0,0 0 502 0 0,0 0-628 0 0,0 1-84 0 0,0 0-275 0 0,0 1-70 0 0,1-1-134 0 0,-1 0-43 0 0,0 1-47 0 0,0-1-51 0 0,0 1-56 0 0,1-1-59 0 0,-1 1-63 0 0,1 0-68 0 0,0 1 251 0 0,7 11 38 0 0,-5-6 20 0 0,-1 3 35 0 0,0 2 10 0 0,-1 1 0 0 0,-1 0 0 0 0,0-1 0 0 0,0 1 0 0 0,-2 0 0 0 0,0 4-102 0 0,-5 24 313 0 0,5-29-202 0 0,-3 14 194 0 0,3-12-165 0 0,-1 0-37 0 0,1 1-55 0 0,0-1-71 0 0,-4 17 20 0 0,1-7 19 0 0,4-6 30 0 0,1-2 27 0 0,3 2 39 0 0,0-11-81 0 0,1-1 56 0 0,5-1 127 0 0,3-2 68 0 0,14-4 348 0 0,-9-1-273 0 0,-10 1-235 0 0,-1 0-41 0 0,43-5 399 0 0,-1-2-79 0 0,2 1-60 0 0,1 0-83 0 0,-33 5-252 0 0,26-2 129 0 0,-25 2-130 0 0,-8 2-41 0 0,-1-1-38 0 0,1 1-45 0 0,-1 0-54 0 0,-9 0 27 0 0,-1 0-145 0 0,0 0-265 0 0,0 0-20 0 0,0 0 194 0 0,0 0 28 0 0,0 0-129 0 0,0 0 51 0 0,0 0-36 0 0,0 0-1201 0 0,0 0-54 0 0</inkml:trace>
  <inkml:trace contextRef="#ctx0" brushRef="#br4" timeOffset="176381.705">18357 11944 14832 0 0,'0'0'186'0'0,"0"0"-38"0"0,0-1 53 0 0,-1 0-91 0 0,-2-2 55 0 0,2 2-78 0 0,0 0 44 0 0,1 1 104 0 0,-1-1 111 0 0,0-1-278 0 0,1 1 19 0 0,0 1 102 0 0,1-1 124 0 0,1 0-35 0 0,1-1 189 0 0,1 0-106 0 0,0 0-85 0 0,1 0-28 0 0,11-3 249 0 0,-9 3-234 0 0,-4 1-88 0 0,0 1 37 0 0,18-5 347 0 0,1 2-100 0 0,1 2-85 0 0,0 0-67 0 0,0-1-44 0 0,0 1-38 0 0,3-2 5 0 0,0 1-58 0 0,6-1-39 0 0,0 0-81 0 0,0-1-76 0 0,-1 0-74 0 0,-30 4-226 0 0,0-1 101 0 0,0 1 86 0 0,0 0 72 0 0,0 0 59 0 0,0 0 43 0 0,3-2 312 0 0,-3 2-320 0 0,1-1-104 0 0,-2 1-35 0 0,1 0-58 0 0,0 0-68 0 0,0-1-75 0 0,-1 1-114 0 0,1-1-106 0 0,0 1-115 0 0,0-1-126 0 0,-1 1 336 0 0,1 0-35 0 0,-1 0-37 0 0,0-1-37 0 0,1 1-39 0 0,-1 0-41 0 0,1-1-40 0 0,-1 1-44 0 0,1 0-1250 0 0,0-1 279 0 0,0 0-883 0 0</inkml:trace>
  <inkml:trace contextRef="#ctx0" brushRef="#br4" timeOffset="176610.274">18300 11701 15952 0 0,'-7'-3'91'0'0,"0"0"92"0"0,-1 0 96 0 0,-11-7 464 0 0,12 7-518 0 0,1 0-92 0 0,1 1-43 0 0,0-1-54 0 0,0 1-65 0 0,4 1 84 0 0,-1 0-49 0 0,-4-5-103 0 0,4 3 85 0 0,0 1 40 0 0,0 0 58 0 0,0 1 78 0 0,1 0-4 0 0,0 0 48 0 0,0 0 54 0 0,0 1 57 0 0,1 0 35 0 0,0 0-62 0 0,0 0-55 0 0,0 0-50 0 0,0-1 34 0 0,0 0-90 0 0,0 0-59 0 0,0-1 40 0 0,0 1 42 0 0,0 0-17 0 0,0 1 56 0 0,1-1 66 0 0,-1 1 77 0 0,6-4 188 0 0,1 2-86 0 0,0 0-76 0 0,1 0-68 0 0,1 1-18 0 0,1 0-69 0 0,1 0-28 0 0,8 0 1 0 0,2 1 9 0 0,-8-1-8 0 0,32-3 151 0 0,1 3-99 0 0,-12 1-111 0 0,1 0-38 0 0,35 2 2 0 0,44 1-41 0 0,-108-3 34 0 0,0 0-60 0 0,0 0-60 0 0,0 0-65 0 0,0 0-64 0 0,0 0-67 0 0,0 0-69 0 0,0 0-70 0 0,0 0-74 0 0,0 0-73 0 0,0 0-77 0 0,0 0-78 0 0,1 0-80 0 0,-1 0-82 0 0,0 0-84 0 0,0 0-86 0 0,4 0-504 0 0,0 0-43 0 0,2 0-355 0 0,7 0-1003 0 0</inkml:trace>
  <inkml:trace contextRef="#ctx0" brushRef="#br5" timeOffset="193821.579">16444 12441 9528 0 0,'0'0'216'0'0,"0"-1"-33"0"0,0 1-43 0 0,2-3 37 0 0,1-6 53 0 0,-4 6-132 0 0,0 3-14 0 0,1 0 93 0 0,0 0 142 0 0,0 0-321 0 0,0-1 44 0 0,0 1 40 0 0,1 0 39 0 0,-1-1 223 0 0,0 1 119 0 0,0 0 220 0 0,1 0 103 0 0,1 1 1811 0 0,-2-1-1975 0 0,1 0-43 0 0,-1 1-59 0 0,1-1-74 0 0,-1 1-198 0 0,0-1-45 0 0,1 0-50 0 0,-1 1-54 0 0,0-1-61 0 0,0 0-44 0 0,1 0-46 0 0,-1 0-50 0 0,0 1-52 0 0,0-1-54 0 0,0 0-57 0 0,0 0-61 0 0,3 18 970 0 0,-2-7-316 0 0,1 0-52 0 0,2 6 90 0 0,-2 3-85 0 0,-1 1-56 0 0,3 9 31 0 0,-2-1-34 0 0,0 30 145 0 0,0-17-140 0 0,1-1-18 0 0,1 0-75 0 0,6 14-35 0 0,4 4 35 0 0,5 9-134 0 0,-11-44 3 0 0,10 28 63 0 0,-5-20-107 0 0,-10-22-159 0 0,0-3-19 0 0,0-1-102 0 0,-3-5 134 0 0,0-1 17 0 0,0 0-58 0 0,0 0-192 0 0,0 0-353 0 0,0 0 590 0 0,0 0 28 0 0,0 0-13 0 0,0 0-45 0 0,0 0-9 0 0,1 0-47 0 0,-1-1-53 0 0,0 1-61 0 0,0 0-81 0 0,1 0-65 0 0,-1-1-56 0 0,1 1-50 0 0,-1-1-135 0 0,1 1-43 0 0,-1-1-204 0 0,2 0-556 0 0</inkml:trace>
  <inkml:trace contextRef="#ctx0" brushRef="#br5" timeOffset="194289.399">16261 12642 13856 0 0,'0'0'406'0'0,"0"0"-145"0"0,0 0-120 0 0,-1 0-32 0 0,-1 1-56 0 0,-11 6-55 0 0,7 5 35 0 0,2 3 41 0 0,2 2 54 0 0,2 0 66 0 0,1 1 79 0 0,1-2 91 0 0,1 0 105 0 0,1-2 115 0 0,0-1-182 0 0,-1-4-133 0 0,-2-4-140 0 0,0-3 31 0 0,-1-2 6 0 0,0 0 22 0 0,0 0-31 0 0,1 0-70 0 0,-1 0-45 0 0,3 0-3 0 0,-2 0 13 0 0,0-1 34 0 0,0 1 52 0 0,7-3 144 0 0,0-3-46 0 0,-1-1-42 0 0,-1-1-35 0 0,4-7 39 0 0,2-9 16 0 0,-3 8-68 0 0,1-3-98 0 0,-1 2-17 0 0,-1 0 0 0 0,-1 0 1 0 0,4-13-32 0 0,8-29 23 0 0,4-1 76 0 0,-11 37-33 0 0,1 1-48 0 0,-5 7-20 0 0,0 0 0 0 0,4-9 2 0 0,-4 8 17 0 0,-1 4 76 0 0,0 5 96 0 0,-3 4-43 0 0,-1 2 43 0 0,2 0 191 0 0,-1 1-67 0 0,0 1-60 0 0,0 0-54 0 0,0 2-48 0 0,0 0-42 0 0,4 4 10 0 0,-2 0-91 0 0,7 10-47 0 0,-7-7 77 0 0,-3-5 53 0 0,19 26-59 0 0,-8-11 40 0 0,2-1-1 0 0,11 10-91 0 0,14 8 53 0 0,-38-34-79 0 0,1 0-51 0 0,-1 0-48 0 0,1 0-45 0 0,2 2-188 0 0,0 0-99 0 0,0 0-88 0 0,0-1-80 0 0,1 0-68 0 0,-1 0-60 0 0,0 0-50 0 0,1-2-39 0 0,-6-1 359 0 0,0-1-56 0 0,-1 0-50 0 0,1 0-45 0 0,0 1-176 0 0,0-1-44 0 0,1 0-212 0 0,-1 1-580 0 0</inkml:trace>
  <inkml:trace contextRef="#ctx0" brushRef="#br5" timeOffset="195024.78">16898 12857 11912 0 0,'0'0'349'0'0,"0"0"-124"0"0,0 0-103 0 0,0 0 70 0 0,0 0-69 0 0,0 0 126 0 0,0 0 229 0 0,0 0 24 0 0,0 0-271 0 0,0 0-50 0 0,0 0-45 0 0,-1 1-38 0 0,1 0 19 0 0,-1 3-29 0 0,1-1 19 0 0,1 11 617 0 0,1 2-92 0 0,0-4-131 0 0,0 2 87 0 0,1 1-103 0 0,0-1-86 0 0,1 0-71 0 0,0 4 13 0 0,1 8 78 0 0,-2-10-175 0 0,1-1-63 0 0,-1-5-34 0 0,-1 1-1 0 0,0 0 0 0 0,-1 4-146 0 0,0 1 148 0 0,2 9 24 0 0,1 11 78 0 0,-3-12-4 0 0,-1-23-152 0 0,0-1 27 0 0,-1 0-56 0 0,0 3-27 0 0,0-2-8 0 0,0 0 93 0 0,1-1-13 0 0,-1 1 40 0 0,1-1-152 0 0,0 0 1 0 0,-1 0-1 0 0,1 0 1 0 0,-1 0-1 0 0,1 0 0 0 0,-1 0 1 0 0,1 0-1 0 0,-1 0 1 0 0,1 0-1 0 0,-1 0 1 0 0,1 0-1 0 0,-1 0 0 0 0,1 0 1 0 0,-1 0-1 0 0,1 0 1 0 0,-1 0-1 0 0,1-1 0 0 0,0 1 1 0 0,-1 0-1 0 0,1 0 1 0 0,-1-1-1 0 0,1 1 1 0 0,0 0-1 0 0,-1 0 0 0 0,1-1 1 0 0,0 1-1 0 0,-1 0 1 0 0,1-1-1 0 0,0 1 2 0 0,-5-6-10 0 0,3 0 33 0 0,1 5 14 0 0,-4-10 6 0 0,1-1-61 0 0,1-4-61 0 0,1-8-101 0 0,3 0 7 0 0,1 8 105 0 0,-1 3 63 0 0,1 1 65 0 0,-2 9-76 0 0,1 0 0 0 0,0 0 0 0 0,0 0 0 0 0,0 0 0 0 0,0 0 1 0 0,0 0-1 0 0,2-3 16 0 0,-2 5-1 0 0,1-1 0 0 0,-1 0 0 0 0,0 1 0 0 0,0-1 0 0 0,1 1 0 0 0,-1-1 1 0 0,1 1-1 0 0,-1 0 0 0 0,1 0 0 0 0,0-1 1 0 0,16-4 209 0 0,0 5-79 0 0,-9 3-76 0 0,-1 0 0 0 0,0 0 0 0 0,5 2-54 0 0,5 2 102 0 0,0-2 60 0 0,-9-3-75 0 0,0 1-33 0 0,8 3-23 0 0,-12-3-45 0 0,1 0-1 0 0,-1 0 1 0 0,0-1-1 0 0,1 0 1 0 0,-1 0-1 0 0,1-1 1 0 0,0 1 14 0 0,14-6 9 0 0,-3-4 81 0 0,-4-3-91 0 0,-6 1-49 0 0,-3-2-34 0 0,-1-13-158 0 0,-3 19 160 0 0,-1 1-1 0 0,0 0 1 0 0,0 0-1 0 0,-1-1 1 0 0,0 1 0 0 0,0 0-1 0 0,-3-5 83 0 0,-3-6-157 0 0,-3 3 45 0 0,6 8 53 0 0,-1 2 33 0 0,-5 2 59 0 0,0 6 89 0 0,1 5 58 0 0,7-5-82 0 0,0 0 0 0 0,0 0 0 0 0,0 0 0 0 0,1 1-1 0 0,-3 4-97 0 0,1 1 127 0 0,2-2-44 0 0,-1 4-84 0 0,1 0 0 0 0,1 0-1 0 0,0 1 1 0 0,1-1 0 0 0,0 4 1 0 0,3 16 33 0 0,1-14 19 0 0,0 0 33 0 0,0 0 41 0 0,2-1 48 0 0,0 0-8 0 0,-4-11-71 0 0,1 0 1 0 0,0 0 0 0 0,0-1 0 0 0,0 1 0 0 0,2 1-96 0 0,3 2 122 0 0,1-1-35 0 0,-5-5-290 0 0,-1-1 102 0 0,1 0 86 0 0,-1-1 73 0 0,1 1 53 0 0,-1-1 40 0 0,8 1 452 0 0,-6-2-382 0 0,0 0-76 0 0,-3 0-116 0 0,1 0-36 0 0,0-1-55 0 0,-1 0-66 0 0,1 1-77 0 0,0-2-83 0 0,0 1-125 0 0,0 0-116 0 0,-1 0 217 0 0,-1 0-34 0 0,1 0-34 0 0,-1 0-37 0 0,0 1-36 0 0,1-1-39 0 0,-1 0-41 0 0,1-1-40 0 0,-1 1-44 0 0,1 0-43 0 0,-1 0-46 0 0,1 0-47 0 0,1-2-1764 0 0,2-1-1421 0 0,-5 3 3287 0 0</inkml:trace>
  <inkml:trace contextRef="#ctx0" brushRef="#br5" timeOffset="195292.086">17366 12655 16152 0 0,'0'0'473'0'0,"0"0"-170"0"0,0 0-138 0 0,0 0-61 0 0,0 0-14 0 0,0 0 65 0 0,0 0-9 0 0,0 0-63 0 0,0 8 37 0 0,-3 11 461 0 0,3 26 850 0 0,1-16-617 0 0,1-5-226 0 0,-2-12-347 0 0,0 0-45 0 0,5 36 422 0 0,-2-32-455 0 0,-1 0-45 0 0,0 8 47 0 0,0-1-46 0 0,2 12-7 0 0,0 0-55 0 0,5-5-6 0 0,0 4-38 0 0,-7-18 29 0 0,3 0-64 0 0,1-7-45 0 0,1-2-55 0 0,4-1-652 0 0,-3-4 208 0 0,-2-2 37 0 0,1-1-72 0 0,-3 0 181 0 0,0 0-40 0 0,0 0-43 0 0,0-1-49 0 0,0 0-52 0 0,0 1-57 0 0,-1-1-62 0 0,1 0-65 0 0,-2 1 341 0 0,-1 0-45 0 0,1 0-42 0 0,-1 0-36 0 0,1 0-154 0 0,0 0-36 0 0,3-3-1645 0 0</inkml:trace>
  <inkml:trace contextRef="#ctx0" brushRef="#br5" timeOffset="195664.325">17652 12866 14112 0 0,'0'0'322'0'0,"0"0"-153"0"0,-1 0-40 0 0,1-1 32 0 0,0 1-94 0 0,-2-1-15 0 0,2 0-2 0 0,0 1 43 0 0,-1-1 96 0 0,1 0 109 0 0,-3-1 31 0 0,-1 2-37 0 0,-6 4 474 0 0,10-4-665 0 0,-6 3 505 0 0,1 0-69 0 0,0 1-63 0 0,1 1-58 0 0,-1-1-53 0 0,1 1-48 0 0,0 1-42 0 0,0-1-37 0 0,-2 4 79 0 0,1 0-60 0 0,-9 18 374 0 0,12-23-501 0 0,-6 13 204 0 0,1-2-107 0 0,1 4-55 0 0,-3 11-15 0 0,6-18-115 0 0,2-6-27 0 0,-1 0 0 0 0,1 0 0 0 0,0 0 0 0 0,0 0 0 0 0,1 0-1 0 0,0 0 1 0 0,0 1 0 0 0,0-1 0 0 0,1 2-13 0 0,-1-7 7 0 0,0 0 0 0 0,0 0 0 0 0,1 0 0 0 0,-1 0 0 0 0,0 0 0 0 0,1 0-1 0 0,-1-1 1 0 0,1 1 0 0 0,-1 0 0 0 0,1 0 0 0 0,-1 0 0 0 0,1-1 0 0 0,-1 1 0 0 0,1 0-1 0 0,0-1 1 0 0,-1 1 0 0 0,1 0-7 0 0,0-1 4 0 0,0 0 0 0 0,0 1 1 0 0,-1-1-1 0 0,1 0 0 0 0,0 1 0 0 0,0-1 0 0 0,0 0 0 0 0,-1 0 0 0 0,1 0 0 0 0,0 0 1 0 0,0 0-1 0 0,0 0 0 0 0,0 0 0 0 0,-1 0 0 0 0,1 0-4 0 0,13-4 1 0 0,-5-1-68 0 0,-9 5 65 0 0,11-8-85 0 0,-1-2-44 0 0,-4 2-47 0 0,0-1 0 0 0,0 1 0 0 0,0-3 178 0 0,10-15-363 0 0,0 2-9 0 0,-7 9 193 0 0,0 2 33 0 0,2 0 40 0 0,1 1 45 0 0,-8 10 88 0 0,-1 1 144 0 0,1 3-40 0 0,4 4 45 0 0,2 7 105 0 0,-5-4-70 0 0,0 0-33 0 0,4 9 89 0 0,-1-2-100 0 0,1 1-63 0 0,-3-8-59 0 0,0 0-1 0 0,0 0 1 0 0,1 0-1 0 0,1 1-44 0 0,1-1-34 0 0,7 0 110 0 0,-9-7-71 0 0,0 0-60 0 0,0-3-92 0 0,-3 1 14 0 0,0-1-43 0 0,0-1-48 0 0,1 0-54 0 0,-1 0-59 0 0,0-1-64 0 0,0 0-69 0 0,0 0-76 0 0,7-7-761 0 0</inkml:trace>
  <inkml:trace contextRef="#ctx0" brushRef="#br5" timeOffset="195974.164">17928 12691 17479 0 0,'0'0'396'0'0,"0"0"52"0"0,0 1-110 0 0,-1-1-91 0 0,0 1-76 0 0,0 0-60 0 0,-2 2-20 0 0,-2 1-50 0 0,4-2 12 0 0,-4 7-107 0 0,0 1 50 0 0,2 1 46 0 0,0 0 42 0 0,1 0 36 0 0,1 0 34 0 0,1 13 234 0 0,2 5 179 0 0,10 34 865 0 0,-11-56-1265 0 0,7 29 313 0 0,1-1-106 0 0,0-2 67 0 0,1-1 0 0 0,5 6-441 0 0,-12-31 77 0 0,-1 0-39 0 0,0 0-56 0 0,-2 0-75 0 0,0-6-5 0 0,0-1-30 0 0,0 0 29 0 0,0 0-90 0 0,0 0-167 0 0,0 0-18 0 0,0 0 120 0 0,0 0 2 0 0,0 0-104 0 0,0 0 35 0 0,-1-1-228 0 0,0 0 110 0 0,1 0 93 0 0,-1 0 79 0 0,1 0 55 0 0,-3-6-540 0 0,3 5 428 0 0,0 1 117 0 0,0 1-39 0 0,0-1-66 0 0,-1 0-296 0 0,1-1-95 0 0,-1 0-81 0 0,1 0-65 0 0,-1-2-832 0 0,0-1-575 0 0,-1-3-1249 0 0</inkml:trace>
  <inkml:trace contextRef="#ctx0" brushRef="#br5" timeOffset="196273.649">17942 12885 9760 0 0,'0'0'284'0'0,"3"-2"-76"0"0,1-1-101 0 0,-1 1-48 0 0,0 0-37 0 0,4-1 15 0 0,0 0 72 0 0,0 2 66 0 0,0 0 63 0 0,-1 1 56 0 0,1 0 54 0 0,-1 1 47 0 0,0 1 43 0 0,4 2 341 0 0,0 1 79 0 0,1 3 249 0 0,4 7 640 0 0,2 5 347 0 0,-8-5-790 0 0,-1-3-323 0 0,-5-5-537 0 0,1-1-38 0 0,1 4 178 0 0,-3-5-341 0 0,0 0-36 0 0,0 0-39 0 0,0-1-40 0 0,0 1-43 0 0,-1-1-45 0 0,8 17 593 0 0,0 0-108 0 0,1-2-112 0 0,4-2-116 0 0,-12-14-273 0 0,4 3-11 0 0,1 2-52 0 0,-3-4-31 0 0,0-1-46 0 0,-3-3-44 0 0,-1 0 16 0 0,0 0-35 0 0,0 0-221 0 0,0 0 301 0 0,0 0 2 0 0,0 0-17 0 0,0 0-42 0 0,0 0-14 0 0,0 0-42 0 0,0 0-48 0 0,0 0-55 0 0,0 0-58 0 0,0 0-56 0 0,0 0-51 0 0,0 0-46 0 0,0 0-338 0 0,0 0-77 0 0,0 0-59 0 0,0 0-44 0 0,1-1-757 0 0,-1 0-58 0 0,2 0-1951 0 0</inkml:trace>
  <inkml:trace contextRef="#ctx0" brushRef="#br5" timeOffset="196274.637">18198 12754 17215 0 0,'0'0'180'0'0,"0"-1"-36"0"0,-1 1 54 0 0,1-1-79 0 0,-1-3 36 0 0,1 3-43 0 0,0 0 26 0 0,0 0 61 0 0,-1 0 74 0 0,1 1 89 0 0,0-2-333 0 0,0 1 22 0 0,0 0 54 0 0,0 1 121 0 0,0 0 214 0 0,0 0 21 0 0,0 0-15 0 0,1 0-227 0 0,-1 0-44 0 0,1 0 66 0 0,2 0-115 0 0,4 0 28 0 0,-4 1-35 0 0,11 3 267 0 0,-8 0-272 0 0,-3-2-96 0 0,0 0-44 0 0,0 1-56 0 0,0-1-64 0 0,-1 1-32 0 0,0-1-58 0 0,0 0-63 0 0,0 0-69 0 0,0 1-75 0 0,0-1-80 0 0,0 0-86 0 0,-1 1-92 0 0,0-3 218 0 0,-1 1-65 0 0,0-1-58 0 0,1 1-50 0 0,-1 0-189 0 0,1-1-49 0 0,-1 1-228 0 0,1 0-614 0 0</inkml:trace>
  <inkml:trace contextRef="#ctx0" brushRef="#br5" timeOffset="196582.579">18303 12809 14512 0 0,'0'0'330'0'0,"0"0"-52"0"0,1 1-66 0 0,-1 0-55 0 0,1 0-44 0 0,-1 1-21 0 0,3 4 75 0 0,-2-4-60 0 0,2 8 10 0 0,-2-1-91 0 0,3 6-35 0 0,0-5 75 0 0,1 3 273 0 0,0 1 100 0 0,-4-9-219 0 0,0 0 1 0 0,1 0-1 0 0,0 0 1 0 0,1 0-1 0 0,-1 0 1 0 0,2 2-221 0 0,1 2 385 0 0,1 0-39 0 0,7 11 237 0 0,8 8 199 0 0,-8-17-380 0 0,2-3 40 0 0,-4-5-113 0 0,0-2 36 0 0,-9-1-340 0 0,0 0 0 0 0,0 0 0 0 0,0-1 0 0 0,0 1 0 0 0,-1 0 0 0 0,1-1 0 0 0,0 0 0 0 0,0 1-1 0 0,-1-1 1 0 0,1 0 0 0 0,0 0 0 0 0,-1 0 0 0 0,1 0 0 0 0,-1 0 0 0 0,1-1-25 0 0,1 0 43 0 0,0-1 0 0 0,0-1 0 0 0,0 1 1 0 0,-1 0-1 0 0,1-1 0 0 0,1-3-43 0 0,11-25 159 0 0,-7 3-84 0 0,-6 19-51 0 0,0-1 0 0 0,-1 0 0 0 0,-1 0 0 0 0,0 0-1 0 0,-1-7-23 0 0,-1-5-7 0 0,-2-1-60 0 0,4 23-279 0 0,0 1 109 0 0,0 0 96 0 0,0-1 84 0 0,0 1 80 0 0,0-1 73 0 0,0 0 186 0 0,0-2 553 0 0,0 3-648 0 0,0-1-83 0 0,0 0-105 0 0,0 0-111 0 0,0 1 8 0 0,0-1-36 0 0,0 1-37 0 0,0 0-41 0 0,0-1-13 0 0,0 1-37 0 0,0 0-37 0 0,0 0-41 0 0,0-1-42 0 0,0 1-43 0 0,0 0-46 0 0,0 0-47 0 0,0 0-50 0 0,0-1-50 0 0,0 1-54 0 0,0 0-54 0 0,0 0-57 0 0,0 0-59 0 0,0 0-60 0 0,0 0-62 0 0,0 0-1343 0 0,0 0-1298 0 0</inkml:trace>
  <inkml:trace contextRef="#ctx0" brushRef="#br5" timeOffset="197157.948">18528 12836 13016 0 0,'0'0'297'0'0,"0"0"39"0"0,0 0 17 0 0,0 0-145 0 0,0 0-100 0 0,1 0-30 0 0,-1 0-46 0 0,4 0 21 0 0,0 0 277 0 0,-1 1-58 0 0,9 4 424 0 0,-9-3-453 0 0,8 2 544 0 0,0 1-97 0 0,0-1-90 0 0,1-1-82 0 0,-1 0-74 0 0,1 0-68 0 0,1-1-58 0 0,-1 0-54 0 0,8 0 70 0 0,-1-2-84 0 0,-10 0-139 0 0,0-1 0 0 0,0 0-1 0 0,0-1 1 0 0,-1 0 0 0 0,6-2-111 0 0,0-1-11 0 0,-1 1 81 0 0,3-3 88 0 0,6-3 141 0 0,-2-4-47 0 0,-7 3-179 0 0,-3 0-105 0 0,-1-2-109 0 0,1-5 28 0 0,-3-4 54 0 0,-6 20 58 0 0,-1 1 1 0 0,0-1-1 0 0,0 0 1 0 0,0 1-1 0 0,0-1 0 0 0,0 1 1 0 0,0-1-1 0 0,0 0 1 0 0,-1 1-1 0 0,1-1 0 0 0,0 1 1 0 0,-1-1 0 0 0,0 1 2 0 0,1 0 0 0 0,-1-1 1 0 0,0 1-1 0 0,1 1 1 0 0,-1-1-1 0 0,0 0 0 0 0,0 0 1 0 0,1 0-1 0 0,-1 0 1 0 0,0 0-1 0 0,0 1 0 0 0,0-1 1 0 0,0 0-1 0 0,0 1 1 0 0,-1-1-1 0 0,1 1 0 0 0,0-1 1 0 0,0 1-3 0 0,-1-1 6 0 0,1 1 0 0 0,-1 0 0 0 0,1-1 0 0 0,-1 1 0 0 0,0 0 0 0 0,1 0 0 0 0,-1 0 0 0 0,0 0 0 0 0,0 0 0 0 0,1 1 0 0 0,-1-1 1 0 0,1 0-1 0 0,-1 1 0 0 0,0-1 0 0 0,1 1 0 0 0,-1 0 0 0 0,1-1 0 0 0,-1 1 0 0 0,0 1-6 0 0,-16 11 73 0 0,8-4-63 0 0,5-5-23 0 0,-6 6 95 0 0,1 0 1 0 0,-1 1-1 0 0,2 1 1 0 0,0-1-1 0 0,0 2-82 0 0,1-1 39 0 0,-3 4 65 0 0,1-1 55 0 0,1 2 48 0 0,0-1 42 0 0,-2 12 218 0 0,9-23-332 0 0,0 1-1 0 0,1 0 1 0 0,0 0-1 0 0,0 0 0 0 0,1 0 1 0 0,-1 1-135 0 0,1-5 26 0 0,1 0 0 0 0,-1-1 0 0 0,0 1 0 0 0,0 0 0 0 0,1-1 0 0 0,-1 1 0 0 0,0-1 1 0 0,1 1-1 0 0,0-1 0 0 0,-1 1 0 0 0,1-1 0 0 0,0 1 0 0 0,0 0-26 0 0,1 0 48 0 0,0 0 1 0 0,-1-1-1 0 0,1 1 1 0 0,0 0-1 0 0,0-1 1 0 0,0 0-1 0 0,0 1 1 0 0,0-1-1 0 0,0 0 1 0 0,0 0-1 0 0,1 0 1 0 0,-1 0-1 0 0,1 0-48 0 0,20 4 369 0 0,-8-3-156 0 0,-3-2-68 0 0,-1 0-37 0 0,-8 0-294 0 0,0 0 40 0 0,0 0 37 0 0,0 0 35 0 0,3 0 18 0 0,0 0 102 0 0,2 0 132 0 0,-1 0 40 0 0,8-1 356 0 0,-5 1-308 0 0,-6-1-196 0 0,0 1-43 0 0,1 0-50 0 0,-1 0-57 0 0,0-1-70 0 0,1 1-76 0 0,-1 0-86 0 0,1 0-92 0 0,-1-1-103 0 0,0 1-109 0 0,1 0-119 0 0,-1-1-127 0 0,0 1 19 0 0,0 0-104 0 0,-1 0-108 0 0,1 0-116 0 0,0-1-394 0 0,-1 1-44 0 0,1-1-366 0 0,3 1-1035 0 0</inkml:trace>
  <inkml:trace contextRef="#ctx0" brushRef="#br5" timeOffset="199224.928">19439 12545 16208 0 0,'-1'0'269'0'0,"1"-1"-33"0"0,-3-1 147 0 0,0-2-38 0 0,-2 0 49 0 0,3 2-308 0 0,1 0-21 0 0,0 3-8 0 0,0 0-35 0 0,-2 4 16 0 0,2-3 20 0 0,0 0 47 0 0,2 8 269 0 0,-1-1-37 0 0,1 10 235 0 0,0 0-116 0 0,1 1-96 0 0,-1-2-97 0 0,2-1-44 0 0,5 40 399 0 0,-3-33-300 0 0,-2-10-155 0 0,0 0-48 0 0,1 5-13 0 0,3 26 38 0 0,2 7 4 0 0,2 0-45 0 0,6 38 26 0 0,-16-83-188 0 0,0 0 52 0 0,2 16 141 0 0,-2-14-103 0 0,-1-3-47 0 0,1 0-40 0 0,-1 0-59 0 0,1 1-69 0 0,-1-1-81 0 0,1 0-92 0 0,-2-3-563 0 0,-1-2 251 0 0,0 0 42 0 0,0-1-87 0 0,1-1 215 0 0,0 1-48 0 0,-1 0-55 0 0,1 0-60 0 0,0-1-66 0 0,0 1-70 0 0,0 0-77 0 0,0 0-83 0 0,-1-1-1256 0 0,-1-1-1229 0 0,3 2 3446 0 0</inkml:trace>
  <inkml:trace contextRef="#ctx0" brushRef="#br5" timeOffset="199940.139">19409 12697 12960 0 0,'0'0'297'0'0,"0"-2"39"0"0,0-6-283 0 0,1 0 44 0 0,1 1 42 0 0,1-1 36 0 0,2 0 77 0 0,0 1 40 0 0,5-4 203 0 0,1 3 47 0 0,-7 5-316 0 0,-1 1 0 0 0,1 0-1 0 0,0 0 1 0 0,0 0 0 0 0,3 0-226 0 0,12-2 705 0 0,-3 4-195 0 0,0 2-107 0 0,13 5-16 0 0,1 3-40 0 0,-17-5-148 0 0,0 0-1 0 0,-1 1 1 0 0,9 5-199 0 0,-15-8 71 0 0,0 2-1 0 0,0-1 1 0 0,0 0 0 0 0,-1 1 0 0 0,0 0 0 0 0,0 1 0 0 0,2 2-71 0 0,-4-4 39 0 0,0 0 0 0 0,0 0 1 0 0,-1 1-1 0 0,1-1 1 0 0,-1 1-1 0 0,0-1 1 0 0,-1 1-1 0 0,1 0 1 0 0,-1 0-1 0 0,0 0 1 0 0,0 2-40 0 0,-1-5 7 0 0,0 0 1 0 0,0 0-1 0 0,0 0 0 0 0,0 1 1 0 0,-1-1-1 0 0,1 0 1 0 0,-1 0-1 0 0,1 0 1 0 0,-1 0-1 0 0,0 0 0 0 0,0 0 1 0 0,0 0-1 0 0,0 0 1 0 0,0 0-1 0 0,0 0 1 0 0,-1 0-8 0 0,-3 5 52 0 0,-1-1 0 0 0,0 1 1 0 0,-4 2-53 0 0,0 1 70 0 0,-13 6-114 0 0,-5-4-124 0 0,13-7 35 0 0,1-1-34 0 0,-1-1-33 0 0,1 1-36 0 0,7-3 82 0 0,-13 2-434 0 0,-1-4 43 0 0,1-4 38 0 0,1-3 34 0 0,15 6 367 0 0,0 0-1 0 0,0 0 0 0 0,1-1 0 0 0,-1 0 0 0 0,1 0 0 0 0,-1 0 0 0 0,1 0 0 0 0,0 0 107 0 0,1 0-69 0 0,0 0 0 0 0,0 1 0 0 0,0-1 0 0 0,1 0 0 0 0,-1 0-1 0 0,1 0 1 0 0,0 0 0 0 0,0 0 0 0 0,0 0 0 0 0,0 0 0 0 0,0-1 69 0 0,2-7-269 0 0,4 1 52 0 0,3 2 46 0 0,4 2 38 0 0,12-2-38 0 0,-3 5 83 0 0,4 4-1 0 0,0 2 67 0 0,5 2 62 0 0,13 6 103 0 0,1-1 21 0 0,-15-5-86 0 0,-7-1 87 0 0,0 0 63 0 0,10 2 186 0 0,-18-3-137 0 0,0-1 0 0 0,-1-1 0 0 0,1-1 0 0 0,7 0-277 0 0,4-4 362 0 0,0-4-61 0 0,-2-6-87 0 0,-2-6-113 0 0,-9 3-68 0 0,-3-3-40 0 0,-2-3-39 0 0,-3 0-39 0 0,-2-1-39 0 0,-2 0-39 0 0,-3 2-38 0 0,-1 1-40 0 0,-1 8 143 0 0,-3 2 55 0 0,-2 2 59 0 0,-1 4 66 0 0,0 3 69 0 0,-2 4 76 0 0,1 3 80 0 0,1 5 85 0 0,-5 10 52 0 0,4 4-99 0 0,8-13-186 0 0,1 1 0 0 0,0 0 0 0 0,0-1 0 0 0,1 1 0 0 0,0 7-159 0 0,2-7 126 0 0,0 1-53 0 0,1-4-44 0 0,0 1 1 0 0,1-1-1 0 0,2 7-29 0 0,3 2 71 0 0,-3-8 10 0 0,1-2 40 0 0,6 4 332 0 0,1-7-70 0 0,0-5-72 0 0,0-5-69 0 0,0-2-71 0 0,-1-3-69 0 0,-1-1-70 0 0,-3 0-70 0 0,12-17 35 0 0,1 1-36 0 0,7-9-83 0 0,-14 18 21 0 0,1 0 43 0 0,-7 10 41 0 0,1 0 0 0 0,0 0 1 0 0,1 1-1 0 0,-1 0 1 0 0,5-2 16 0 0,15-6-78 0 0,-11 9-7 0 0,1 6 39 0 0,-12 1 46 0 0,0 0 0 0 0,0 0-1 0 0,0 1 1 0 0,0 0 0 0 0,3 1 0 0 0,8 5 59 0 0,-1 1 1 0 0,1 0 0 0 0,1 3-60 0 0,-13-10 16 0 0,7 6 70 0 0,-5-3-31 0 0,-1-1-68 0 0,0-1-51 0 0,1 2-64 0 0,-6-5-114 0 0,-1 0-268 0 0,2 1-465 0 0,5 0-37 0 0</inkml:trace>
  <inkml:trace contextRef="#ctx0" brushRef="#br5" timeOffset="200557.113">20303 12481 13016 0 0,'0'0'297'0'0,"0"0"39"0"0,0 0-77 0 0,-1 0-70 0 0,0 1-59 0 0,0 0-48 0 0,-1 1-32 0 0,-3 3-21 0 0,4-3 11 0 0,-4 5-29 0 0,2 0 99 0 0,2 0 111 0 0,1 2 183 0 0,0-4-196 0 0,0-1-53 0 0,-1-1 60 0 0,1 1 0 0 0,0-1 1 0 0,0 0-1 0 0,0 1 0 0 0,0-1 1 0 0,1 0-1 0 0,-1 1-215 0 0,3 8 620 0 0,1 1 1 0 0,1 0-108 0 0,-3-7-314 0 0,0 0-39 0 0,0 0-44 0 0,0-1-48 0 0,1 7 186 0 0,0-1-43 0 0,4 12 109 0 0,-1-3-110 0 0,11 25 221 0 0,-16-42-336 0 0,1 3-7 0 0,-2-5-5 0 0,0-1 3 0 0,0 0 2 0 0,2-1 49 0 0,3-4-42 0 0,-3 2-29 0 0,3-9 128 0 0,-1-1-71 0 0,-1 0-61 0 0,1 0-50 0 0,0-11-82 0 0,4-30-234 0 0,-8 51 293 0 0,2-5-50 0 0,1 0 43 0 0,2-3-32 0 0,-1-3-82 0 0,-4 12 55 0 0,3-5 55 0 0,1 4-63 0 0,1 3 16 0 0,-3 2 62 0 0,-1-1 0 0 0,1 1 0 0 0,-1 0 1 0 0,0 0-1 0 0,1 0 0 0 0,-1 0 0 0 0,0-1 1 0 0,-1 1-1 0 0,1 1 0 0 0,0-1 0 0 0,0 0 1 0 0,-1 2 6 0 0,5 13 6 0 0,-3-4 50 0 0,0 11 33 0 0,4 22 142 0 0,2-1 78 0 0,-7-41-251 0 0,2 9 44 0 0,-3-6-16 0 0,-1 1 86 0 0,0-4-43 0 0,-1-1 34 0 0,5-8 35 0 0,-1-1-82 0 0,1-4-63 0 0,0 0-96 0 0,3-12-125 0 0,0 1-38 0 0,1-12-217 0 0,-1 0 2 0 0,0 12 208 0 0,0 2 29 0 0,2-6-32 0 0,-1 10 107 0 0,0 3 52 0 0,3 3 42 0 0,-5 8 200 0 0,-1 2-34 0 0,6 4 71 0 0,6 11 51 0 0,-15-14-222 0 0,13 19 314 0 0,2 2-58 0 0,8 4 3 0 0,7 17 88 0 0,-16-24-319 0 0,-1-3-22 0 0,-8-9-173 0 0,0-1 90 0 0,1 0 69 0 0,13 4 149 0 0,-13-9-162 0 0,-1-1-44 0 0,-1-1-41 0 0,1 0-53 0 0,0 0-62 0 0,0-2-103 0 0,1 0-103 0 0,-1-1-115 0 0,-3 2 198 0 0,0-1-34 0 0,0 0-36 0 0,-1 0-37 0 0,1 0-39 0 0,0-1-41 0 0,0 1-42 0 0,-1-1-44 0 0,1 0-47 0 0,-1 0-46 0 0,-1 1 184 0 0,0 1-51 0 0,0 0-46 0 0,0 0-41 0 0,0-1-167 0 0,0 0-40 0 0,0 1-203 0 0,1-2-553 0 0</inkml:trace>
  <inkml:trace contextRef="#ctx0" brushRef="#br5" timeOffset="200839.857">20835 12494 15696 0 0,'0'0'356'0'0,"0"0"49"0"0,0 0-172 0 0,-1 0-45 0 0,1-1-41 0 0,-1 1-34 0 0,0 0-3 0 0,0-1-41 0 0,-3 0 53 0 0,3 2-22 0 0,-3 1 532 0 0,2 0-58 0 0,-1 2-54 0 0,1 0-51 0 0,1 0-46 0 0,-1 1-44 0 0,1 0-39 0 0,0 0-35 0 0,0 3 118 0 0,0 0-65 0 0,1 2 6 0 0,1 1 104 0 0,0 2-155 0 0,1 1-35 0 0,0-1-38 0 0,1 1-38 0 0,1-1-41 0 0,0 0-43 0 0,0 0-43 0 0,2-2-46 0 0,-5-8-168 0 0,1 0 113 0 0,0-1 74 0 0,3 3 220 0 0,-2-4-202 0 0,-1 0-72 0 0,-1-1-52 0 0,1 1-63 0 0,0-1-77 0 0,0 0-126 0 0,-1 0 115 0 0,0-1-33 0 0,0 1-35 0 0,0 0-39 0 0,0 0-39 0 0,0-1-42 0 0,0 1-45 0 0,0-1-45 0 0,0 1-49 0 0,0-1-50 0 0,0 0-53 0 0,0 1-54 0 0,0-1-57 0 0,0 0-59 0 0,0 0-595 0 0,1-1-39 0 0,-1 0-325 0 0,1-1-927 0 0</inkml:trace>
  <inkml:trace contextRef="#ctx0" brushRef="#br5" timeOffset="201110.411">20865 12222 18895 0 0,'-3'-4'318'0'0,"0"-1"-78"0"0,-6-9 283 0 0,5 8-249 0 0,2 4-79 0 0,-1-1 44 0 0,1 1 53 0 0,-1 1 61 0 0,2 0 41 0 0,1 1 18 0 0,0 0 4 0 0,0 0 0 0 0,0 0-38 0 0,0 0-275 0 0,0 0 8 0 0,0 0 32 0 0,-1 2-14 0 0,0 11-111 0 0,1-8-52 0 0,1-2-20 0 0,-1 1-35 0 0,1-1-43 0 0,0 0-49 0 0,0 0-14 0 0,0-1-44 0 0,0 1-49 0 0,1-1-53 0 0,-1 1-58 0 0,0-1-61 0 0,1 0-67 0 0,-1 0-70 0 0,0-1-1069 0 0</inkml:trace>
  <inkml:trace contextRef="#ctx0" brushRef="#br5" timeOffset="201111.411">21036 12220 16559 0 0,'0'0'198'0'0,"0"0"-38"0"0,-1 2 70 0 0,1 0-87 0 0,-1 4 109 0 0,0-4-139 0 0,1-1 43 0 0,-2 5 109 0 0,0 0-90 0 0,0 0-74 0 0,0-1-55 0 0,-6 20-89 0 0,7-19 67 0 0,0 0 39 0 0,-1 15 398 0 0,2 1 53 0 0,0 5 811 0 0,1 1 0 0 0,4 18-1325 0 0,1-10 849 0 0,-2-18-483 0 0,0 0-50 0 0,0 0-59 0 0,1-1-68 0 0,-1 0-77 0 0,1 1-86 0 0,-3-13-6 0 0,0 1-1 0 0,1-1 1 0 0,0 0-1 0 0,0 1 1 0 0,0 0-20 0 0,11 20 69 0 0,-7-13-10 0 0,-2-5-60 0 0,0-3-42 0 0,1 1-51 0 0,-3-3 13 0 0,0-1-25 0 0,-1 0-54 0 0,0-1-56 0 0,0-1-59 0 0,0-1-61 0 0,0 1-62 0 0,-1-2-66 0 0,1 1-68 0 0,-1-1-69 0 0,0 0-72 0 0,-1-1-75 0 0,1 1-75 0 0,-1 0-79 0 0,0 0-81 0 0,0 0-84 0 0,0 0-84 0 0,-1-2-1343 0 0,-1-3-1390 0 0</inkml:trace>
  <inkml:trace contextRef="#ctx0" brushRef="#br5" timeOffset="201342.039">21108 12214 15464 0 0,'2'-1'492'0'0,"0"0"-42"0"0,-1 1-37 0 0,0 1-35 0 0,-1 3 297 0 0,0 1-81 0 0,0 11 742 0 0,5 2-521 0 0,0 1-90 0 0,0-1-85 0 0,0 0-78 0 0,0 2-35 0 0,1 0-78 0 0,-1 1-73 0 0,0-1-65 0 0,1 10 49 0 0,0 1-106 0 0,-3 0-83 0 0,-2 1-60 0 0,2 26 50 0 0,-1-43-151 0 0,-1-1-39 0 0,0 1-50 0 0,-1-1-65 0 0,0-13-81 0 0,0 0 73 0 0,0-1 66 0 0,0 1 55 0 0,0 0 66 0 0,0 0 67 0 0,1 2 406 0 0,-1-2-359 0 0,0 0-128 0 0,0 0-58 0 0,0-1-39 0 0,0 1-44 0 0,1-1-48 0 0,-1 1-53 0 0,0-1-58 0 0,0 1-63 0 0,0-1-68 0 0,0 1-72 0 0,0-1-78 0 0,0 1-82 0 0,0-1-87 0 0,0 1-92 0 0,0-1-97 0 0,0 0 391 0 0,0 0-62 0 0,0 0-56 0 0,0 0-50 0 0,0 0-193 0 0,0 0-48 0 0,0 0-235 0 0,0 0-636 0 0</inkml:trace>
  <inkml:trace contextRef="#ctx0" brushRef="#br5" timeOffset="201660.159">20985 12516 17391 0 0,'-1'0'266'0'0,"1"-1"-53"0"0,-1 1-43 0 0,0-1-37 0 0,-2-1 56 0 0,-1-2 42 0 0,2 3-106 0 0,0 0 49 0 0,1 0 68 0 0,-2 0-147 0 0,1-1-47 0 0,-1-2-16 0 0,0 0 20 0 0,3 4 246 0 0,0 0-66 0 0,1-1-56 0 0,0 0-47 0 0,0 0-11 0 0,4-3 81 0 0,-4 2-79 0 0,1 1 51 0 0,-1 1 91 0 0,7-3 246 0 0,0 1-77 0 0,1 0-69 0 0,1 2-62 0 0,0-1-53 0 0,0 1-45 0 0,10 0 98 0 0,12 0 51 0 0,-14-1-98 0 0,0 0-79 0 0,0 0-85 0 0,1-1-94 0 0,-1-1-103 0 0,0 0-112 0 0,1 0-119 0 0,-10 1 122 0 0,0 0-34 0 0,0 0-33 0 0,0-1-36 0 0,0 1-36 0 0,0-1-37 0 0,-1 0-38 0 0,1 0-40 0 0,0 0-41 0 0,-1-1-41 0 0,1 0-43 0 0,-1 0-43 0 0,0 0-45 0 0,0 0-46 0 0,0-1-47 0 0,0 0-47 0 0,-1 0-50 0 0,1 0-49 0 0,-8 4 994 0 0,1 1-15 0 0,0-1-87 0 0,1 0-75 0 0,-1 0-63 0 0,0 0-47 0 0,1 0-37 0 0,5-4-1091 0 0,-5 4 995 0 0,0-1 88 0 0,0 2 160 0 0,-1-1 50 0 0,0 0 57 0 0,1 1 64 0 0,-1-1 83 0 0,1 0 89 0 0,-1 1 99 0 0,0-1 107 0 0,1 1 115 0 0,-1 0 124 0 0,-1 0-295 0 0,1 0 35 0 0,0 0 35 0 0,-1 0 37 0 0,0 0-121 0 0,0 0-41 0 0,0 0-40 0 0,-1 1-36 0 0,1 0 162 0 0,0 1-115 0 0,-1 0-109 0 0,1 0-58 0 0,0 1-12 0 0,0 2 98 0 0,-1-3-79 0 0,1-2 82 0 0,-1 11 614 0 0,-1-1-99 0 0,1 0-86 0 0,0 0-71 0 0,0 2 41 0 0,2 0-60 0 0,-1-5-173 0 0,1-1-1 0 0,0 1 1 0 0,0 0 0 0 0,2 3-396 0 0,0 0 373 0 0,1-1-79 0 0,1 3-10 0 0,3 4 88 0 0,-3-7-268 0 0,2 6-6 0 0,-6-14-94 0 0,0 0 0 0 0,0 0 0 0 0,0 0 1 0 0,-1 0-1 0 0,1 0 0 0 0,0 0 0 0 0,0 0 0 0 0,0-1 0 0 0,1 1 0 0 0,-1 0 0 0 0,0-1 0 0 0,0 1 0 0 0,0 0 0 0 0,0-1 1 0 0,1 0-1 0 0,-1 1 0 0 0,0-1 0 0 0,0 0 0 0 0,1 1-4 0 0,0-1-155 0 0,-1 0 57 0 0,1 0 49 0 0,0 0 41 0 0,1 1 80 0 0,3-2 255 0 0,-4 1-270 0 0,0 0-59 0 0,-1-1-83 0 0,1 0-106 0 0,-1 1 48 0 0,0 0-35 0 0,0-1-39 0 0,-1 1-40 0 0,2-1-188 0 0,-1 0-99 0 0,0 0-105 0 0,0-1-116 0 0,0 1-123 0 0,0 0 395 0 0,-1 1-34 0 0,1-1-36 0 0,-1 0-35 0 0,1 0-37 0 0,-1 1-39 0 0,1-2-806 0 0,0 0-40 0 0,0 1-344 0 0,0-2-974 0 0</inkml:trace>
  <inkml:trace contextRef="#ctx0" brushRef="#br5" timeOffset="201981.812">21486 12283 15752 0 0,'0'0'356'0'0,"0"0"49"0"0,0 0 21 0 0,1 0-173 0 0,-1 1-120 0 0,7 4-150 0 0,-2 1 36 0 0,7 5 116 0 0,-4-1 39 0 0,0-1 50 0 0,8 12 336 0 0,12 22 710 0 0,-19-28-893 0 0,0-1-63 0 0,0 1-82 0 0,30 46 688 0 0,-22-34-550 0 0,-12-18-227 0 0,1 1 1 0 0,0-1-1 0 0,5 5-143 0 0,-9-12 32 0 0,0 0-1 0 0,1 1 1 0 0,-1-1-1 0 0,1 0 1 0 0,-1 0-1 0 0,1 0 1 0 0,0-1-1 0 0,-1 1 1 0 0,1-1-1 0 0,0 0 1 0 0,0 1-1 0 0,0-1 0 0 0,0 0 1 0 0,2 0-32 0 0,12-1 178 0 0,-2-6-33 0 0,-13 5-123 0 0,0-1 0 0 0,0 0 0 0 0,0 0-1 0 0,0 0 1 0 0,0 0 0 0 0,-1 0 0 0 0,1 0 0 0 0,0 0 0 0 0,-1 0-1 0 0,1-2-21 0 0,2-6 71 0 0,0 1 0 0 0,-1-1 0 0 0,0 1 0 0 0,0-1-1 0 0,0-4-70 0 0,-3 11 21 0 0,3-10 42 0 0,2-24 195 0 0,-3 21-176 0 0,0 2-56 0 0,-2 9-65 0 0,1-1-74 0 0,-1 1-64 0 0,0 0-53 0 0,0-1-105 0 0,0-1-48 0 0,0-12-886 0 0,0 12 798 0 0,-1-1 50 0 0,1 3 180 0 0,0 0 42 0 0,0 5-114 0 0,0 0 72 0 0,0 0 5 0 0,1 0-43 0 0,-1 0 5 0 0,0 0-44 0 0,0 0-50 0 0,1 0-57 0 0,-1 0-60 0 0,1 0-56 0 0,-1 0-51 0 0,1 0-43 0 0,0 0-177 0 0,0 0-42 0 0,0 0-214 0 0,1 0-580 0 0</inkml:trace>
  <inkml:trace contextRef="#ctx0" brushRef="#br5" timeOffset="202242.985">21976 12368 16959 0 0,'0'0'498'0'0,"0"0"-181"0"0,0 0-145 0 0,0 1-42 0 0,0-1-66 0 0,0 0-47 0 0,0 4-46 0 0,-1-2 44 0 0,1 3-26 0 0,-1 1 118 0 0,0-1 95 0 0,-1 1 70 0 0,-1 14 876 0 0,2-12-726 0 0,-1 23 1278 0 0,4-12-636 0 0,0-4-259 0 0,2 0-104 0 0,0-2-216 0 0,0-1-107 0 0,1 1-122 0 0,-3-7-179 0 0,1 1-36 0 0,7 15 106 0 0,-6-13-116 0 0,0-1-38 0 0,-4-7-67 0 0,0-1-14 0 0,0 0-110 0 0,0 0 48 0 0,0 0 42 0 0,0 0 38 0 0,1 0 22 0 0,-1 1 68 0 0,2-1 225 0 0,-1 1-203 0 0,-1-1-67 0 0,0 0-44 0 0,1 0-50 0 0,-1 0-62 0 0,1 0-38 0 0,-1 0-62 0 0,0 0-67 0 0,1 0-73 0 0,-1 0-81 0 0,0-1-85 0 0,1 1-93 0 0,-1 0-98 0 0,0 0 370 0 0,0-1-43 0 0,0 1-38 0 0,1-1-36 0 0,-1 0-617 0 0,1 0-100 0 0,0 0-156 0 0,0-1-781 0 0</inkml:trace>
  <inkml:trace contextRef="#ctx0" brushRef="#br5" timeOffset="202513.734">22076 12032 20127 0 0,'0'-2'158'0'0,"1"0"-43"0"0,1-4 127 0 0,0 3-79 0 0,-1 0 99 0 0,0 1-6 0 0,0 0 84 0 0,-1 0 18 0 0,0 0 78 0 0,1 0 87 0 0,-1-1 96 0 0,0 2-25 0 0,7 0 919 0 0,-4 1-1086 0 0,0 1-46 0 0,-1-1-36 0 0,1 1-104 0 0,-2-1-167 0 0,0 0-35 0 0,0 1-39 0 0,0-1-40 0 0,4 6 14 0 0,0 0 48 0 0,3 4 92 0 0,7 17 267 0 0,-11-19-309 0 0,-1 1-54 0 0,1 0-78 0 0,-2 1-100 0 0,0-6 35 0 0,-1 1-32 0 0,0 0-37 0 0,0 0-39 0 0,0 0-40 0 0,0 0-45 0 0,0 0-46 0 0,0 0-49 0 0,0 0-53 0 0,0 0-54 0 0,-1 0-57 0 0,1 0-60 0 0,-1-4 224 0 0,0 0-50 0 0,0 1-46 0 0,0-1-41 0 0,1 1-344 0 0,-2 0-68 0 0,1 0-55 0 0,0 0-39 0 0,0 1-393 0 0,-1-1-34 0 0,-1 6-3090 0 0</inkml:trace>
  <inkml:trace contextRef="#ctx0" brushRef="#br5" timeOffset="202857.539">22175 12169 16152 0 0,'0'0'225'0'0,"0"0"-48"0"0,0-1-42 0 0,0 1-36 0 0,0 0 10 0 0,2-3-16 0 0,-2 1 10 0 0,4-6-30 0 0,0 2 118 0 0,0 2 16 0 0,0 1 44 0 0,4-3 341 0 0,0 0 268 0 0,-5 3 0 0 0,-1 2-90 0 0,0-1-86 0 0,0 1-79 0 0,0 1-77 0 0,0 0-71 0 0,0 0-67 0 0,0 0-63 0 0,-1 1-58 0 0,1 0-53 0 0,-1 1-50 0 0,0 0-45 0 0,0-1-40 0 0,0 2-36 0 0,1 1-45 0 0,0 2-113 0 0,1 9-309 0 0,-3-11 334 0 0,1 0 55 0 0,-1-1 56 0 0,0-1 47 0 0,0 0 55 0 0,0 0 62 0 0,0 40-35 0 0,1 1-80 0 0,1-6-64 0 0,2 1 0 0 0,4 14-8 0 0,-6-41-146 0 0,0 0 106 0 0,0-2 70 0 0,1 1 42 0 0,6 20 255 0 0,-5-18-241 0 0,1 1-95 0 0,-2-7-47 0 0,0 0-41 0 0,-1 0-30 0 0,1-1-43 0 0,0 0-45 0 0,0 1-50 0 0,0-1-55 0 0,0 0-58 0 0,0 0-63 0 0,0 0-66 0 0,-2-5 139 0 0,-1 0-55 0 0,0 1-48 0 0,0-1-45 0 0,1 0-331 0 0,-1 1-74 0 0,1-1-58 0 0,-1 0-42 0 0,0 0-383 0 0,0 0-38 0 0,0 0-3013 0 0</inkml:trace>
  <inkml:trace contextRef="#ctx0" brushRef="#br5" timeOffset="203153.594">22088 12350 16903 0 0,'0'0'382'0'0,"0"0"54"0"0,0 0-220 0 0,0 0-47 0 0,0 0-41 0 0,1 0-35 0 0,0 0 7 0 0,3 0-29 0 0,-1 0 22 0 0,5 0-127 0 0,0-1 58 0 0,0 1 52 0 0,0 0 45 0 0,2-1 72 0 0,-1 0 41 0 0,19-1 584 0 0,-17 1-509 0 0,0 0-34 0 0,5-1 5 0 0,-5 2-161 0 0,17-3 247 0 0,-18 1-274 0 0,-2 1-55 0 0,1-1-51 0 0,-1 1-63 0 0,0-1-75 0 0,-1 0-41 0 0,0 1-69 0 0,0-1-74 0 0,-1-1-84 0 0,1 1-89 0 0,-1 0-97 0 0,0-1-105 0 0,0 1-111 0 0,7-6-553 0 0</inkml:trace>
  <inkml:trace contextRef="#ctx0" brushRef="#br5" timeOffset="203456.471">22394 12289 12032 0 0,'0'0'356'0'0,"-1"2"-101"0"0,-1 2-124 0 0,0-1-59 0 0,1 1-46 0 0,-1 1 25 0 0,1-1 98 0 0,0 1 86 0 0,1 0 75 0 0,0 0 2 0 0,0-1 40 0 0,2 4 447 0 0,-1-3-227 0 0,9 15 1803 0 0,-6-15-1790 0 0,0-1-55 0 0,1 0-62 0 0,-1 0-92 0 0,1-1-110 0 0,-2-2-180 0 0,-1 0-34 0 0,8 3 476 0 0,0 0-72 0 0,0-1-65 0 0,0-1-57 0 0,2 0 1 0 0,0-2-61 0 0,7-1 50 0 0,1-3-67 0 0,1-3-143 0 0,-1-1-48 0 0,2-5-36 0 0,-15 8-36 0 0,0 0 0 0 0,0 0 0 0 0,4-6 6 0 0,5-7-138 0 0,18-27-261 0 0,-15 18 233 0 0,-18 25 159 0 0,7-6-7 0 0,-7 8-18 0 0,-2 3 74 0 0,3 7-42 0 0,-2-7 11 0 0,1 11 48 0 0,-1-1 0 0 0,-1 10-59 0 0,0 6 143 0 0,0 26-68 0 0,-1 1 56 0 0,0 8 102 0 0,1 1 96 0 0,4-1 103 0 0,5 0 115 0 0,-4-39-1 0 0,-2-12 121 0 0,0 1-1 0 0,-2 12-666 0 0,-3 9 760 0 0,2-30-539 0 0,-2 1-36 0 0,-4 2 85 0 0,-3-1-123 0 0,-2-2-108 0 0,-1-2-93 0 0,1-1-78 0 0,0-1-64 0 0,1 0-50 0 0,1 0 32 0 0,3-1 17 0 0,1 1-41 0 0,0 0-97 0 0,1-1-38 0 0,0 1-103 0 0,0-1-117 0 0,2 1 247 0 0,1-1-36 0 0,-1 0-99 0 0,0 1-51 0 0,1-1-55 0 0,-1 0-57 0 0,0 1-61 0 0,1-1-63 0 0,-1 0-67 0 0,0 1-69 0 0,-2-1-673 0 0,0 1-42 0 0,0 0-363 0 0,-4 0-1035 0 0,9-1 3011 0 0</inkml:trace>
  <inkml:trace contextRef="#ctx0" brushRef="#br5" timeOffset="204558.358">17414 13303 11016 0 0,'0'-3'256'0'0,"1"0"-40"0"0,4-6 350 0 0,-3 6-302 0 0,-1 2 334 0 0,-1 1 308 0 0,0 0-56 0 0,0 0-55 0 0,0 1-54 0 0,-1-1-51 0 0,1 0-51 0 0,0 0-47 0 0,0 1-48 0 0,-1-1-45 0 0,1 1-42 0 0,0-1-43 0 0,-1 1-39 0 0,1-1-39 0 0,0 1-36 0 0,-1 0-36 0 0,1-1-32 0 0,-1 2 117 0 0,0-1-98 0 0,0 1-88 0 0,0-1-77 0 0,-1 1-68 0 0,1 0-67 0 0,-1 1-142 0 0,-3 4-414 0 0,3-5 483 0 0,1 0 76 0 0,0 0 91 0 0,0-1 101 0 0,0 0 120 0 0,0 0-82 0 0,1-1 37 0 0,-16 19-4 0 0,1 1 42 0 0,-14 20 1108 0 0,-7 17-1367 0 0,18-26 338 0 0,1-1-106 0 0,6-7-42 0 0,5-8-5 0 0,0 0 0 0 0,-1 7-185 0 0,5-13 72 0 0,0 0 1 0 0,1 0-1 0 0,0-1 0 0 0,0 6-72 0 0,1-8 38 0 0,0 1 0 0 0,0-1 1 0 0,1 0-1 0 0,0 0 1 0 0,0 1-1 0 0,1 1-38 0 0,0-3 23 0 0,0-1 0 0 0,0 1 0 0 0,0 0 0 0 0,0-1 0 0 0,1 1 0 0 0,0-1 0 0 0,2 4-23 0 0,-1-4 12 0 0,0 0 0 0 0,0 0 0 0 0,0 0-1 0 0,1 0 1 0 0,-1-1 0 0 0,1 0 0 0 0,4 3-12 0 0,4 1-80 0 0,1 0 109 0 0,2 0 92 0 0,23 8 269 0 0,-25-11-299 0 0,-4-1-67 0 0,1 0-52 0 0,0-1-64 0 0,0 0-77 0 0,-3-1-5 0 0,0 0-49 0 0,0 0-55 0 0,0 0-58 0 0,0 0-62 0 0,0-1-68 0 0,0 0-71 0 0,0 1-76 0 0,10-1-947 0 0</inkml:trace>
  <inkml:trace contextRef="#ctx0" brushRef="#br5" timeOffset="205562.916">17919 13375 16184 0 0,'0'0'365'0'0,"0"0"56"0"0,0 0 24 0 0,0 0-188 0 0,0 0-124 0 0,0 0-49 0 0,0 0-11 0 0,0 0 38 0 0,0 0-12 0 0,1 1-41 0 0,4 6 23 0 0,-3-4 48 0 0,0 0-1 0 0,0 1 0 0 0,0-1 1 0 0,0 1-1 0 0,-1-1 0 0 0,0 1 0 0 0,1 0 1 0 0,-1 0-1 0 0,0 1-128 0 0,1 6 258 0 0,0 0-39 0 0,-1 0-52 0 0,0 0-65 0 0,0-5-78 0 0,0 0-38 0 0,9 58 270 0 0,-2-27 41 0 0,6 19-297 0 0,-4-24 106 0 0,-7-24-81 0 0,1 1 1 0 0,-1-1 0 0 0,1 1 0 0 0,0-1-1 0 0,1 0 1 0 0,0-1 0 0 0,3 4-26 0 0,-2-4 53 0 0,7 8 61 0 0,-3-1 47 0 0,-9-13-69 0 0,-1-1 10 0 0,1 1-2 0 0,0-2-37 0 0,6-7 94 0 0,-4-7 50 0 0,-4 0-60 0 0,-4-2-54 0 0,-3 1-49 0 0,-1 0-43 0 0,-2 2-36 0 0,-10-10-126 0 0,-12-4 62 0 0,25 22 102 0 0,0 1 0 0 0,0 0-1 0 0,-7-2-2 0 0,-5-1 53 0 0,-2 3 38 0 0,0 4 40 0 0,0 5 45 0 0,20-4-139 0 0,-1 1 0 0 0,1 0-1 0 0,-1 0 1 0 0,1 0-1 0 0,-1 1 1 0 0,1-1 0 0 0,-2 2-37 0 0,2-2 23 0 0,1 1-1 0 0,-1-1 1 0 0,0 1 0 0 0,1 0 0 0 0,-1-1-1 0 0,1 1 1 0 0,-1 0 0 0 0,1 0-23 0 0,0 1 17 0 0,0-1 0 0 0,0 0 0 0 0,0 0 0 0 0,0 1-1 0 0,0-1 1 0 0,1 0 0 0 0,-1 1 0 0 0,1-1 0 0 0,-1 1-17 0 0,1 0 13 0 0,0 0 0 0 0,0 0 0 0 0,0 0 0 0 0,1 0 0 0 0,-1-1 0 0 0,1 1 0 0 0,0 0 0 0 0,-1 0 0 0 0,1-1 0 0 0,0 1 0 0 0,1 0 0 0 0,-1-1 0 0 0,1 1-13 0 0,16 21 266 0 0,5-5-68 0 0,4-4-54 0 0,3-4-38 0 0,-3-4 1 0 0,0-2-1 0 0,1 0 1 0 0,13-1-107 0 0,-37-4-218 0 0,0 1 66 0 0,0-1 55 0 0,0 0 48 0 0,4 0 54 0 0,11 0 192 0 0,-14-1-184 0 0,1 0-66 0 0,0 0-94 0 0,-3 1 30 0 0,-1-1-33 0 0,1 1-37 0 0,0-1-40 0 0,0 0-43 0 0,-1 1-47 0 0,2-2-223 0 0,0 1-110 0 0,0 0-122 0 0,-2 0 338 0 0,0 0-33 0 0,0 0-36 0 0,-1 0-36 0 0,1 1-37 0 0,0-1-39 0 0,0 0-39 0 0,-1 0-42 0 0,1 0-42 0 0,0 0-42 0 0,1-2-1690 0 0,3 0-1376 0 0</inkml:trace>
  <inkml:trace contextRef="#ctx0" brushRef="#br5" timeOffset="205869.148">18183 13605 13648 0 0,'0'0'306'0'0,"0"0"46"0"0,0 0 23 0 0,0 0-157 0 0,0 0-104 0 0,0 0 24 0 0,0 0-49 0 0,0 0 99 0 0,0 0 202 0 0,0 0 365 0 0,0 0-280 0 0,1 0-94 0 0,-1 1-81 0 0,1-1-71 0 0,0 1-4 0 0,1 0-83 0 0,3 2 134 0 0,-3-2-181 0 0,-1-1 36 0 0,7 6 724 0 0,1-1-108 0 0,-1 1-97 0 0,0 1-89 0 0,0-1-79 0 0,0 1-67 0 0,0 0-60 0 0,-1 0-49 0 0,2 0-19 0 0,-1 0-34 0 0,18 14 427 0 0,-12-10-512 0 0,3 2 0 0 0,-2-3-51 0 0,-13-9-89 0 0,-2-1-41 0 0,1 0-160 0 0,0 1 67 0 0,2-1 43 0 0,3 1-17 0 0,-6-1 21 0 0,2 1 55 0 0,-1-1-55 0 0,1 0-76 0 0,-1 0-100 0 0,0 0 11 0 0,0 0-61 0 0,0 0-67 0 0,0 0-76 0 0,0 0 10 0 0,0 0-61 0 0,0 0-64 0 0,0 0-69 0 0,-1 0-71 0 0,1-1-77 0 0,0 1-80 0 0,-1 0-83 0 0,2-1-517 0 0,-1 0-40 0 0,0 0-334 0 0,1-1-949 0 0</inkml:trace>
  <inkml:trace contextRef="#ctx0" brushRef="#br5" timeOffset="206173.719">18213 13362 17879 0 0,'0'0'407'0'0,"0"0"60"0"0,0 0-237 0 0,0 0-50 0 0,0 0-43 0 0,0 0-39 0 0,0-1 8 0 0,-2 0-33 0 0,1 0 25 0 0,-1 0 6 0 0,1 0-76 0 0,1 1-28 0 0,2 1-225 0 0,-1 1 78 0 0,1 0 68 0 0,0-1 57 0 0,-1 1 45 0 0,1-1 35 0 0,6 7 355 0 0,-5-6-345 0 0,-1 1-79 0 0,0-2-45 0 0,-1 1-46 0 0,1-1-52 0 0,-1 0-57 0 0,1 1-87 0 0,0-1-81 0 0,-1 1-90 0 0,1-1-97 0 0,0 1-104 0 0,-1-1-113 0 0,1 1-120 0 0,-2-2 403 0 0,1 1-32 0 0,1 1-642 0 0,1 0-34 0 0,4 3-2536 0 0</inkml:trace>
  <inkml:trace contextRef="#ctx0" brushRef="#br5" timeOffset="207467.362">18384 13599 12840 0 0,'0'0'374'0'0,"0"0"-132"0"0,0 0-110 0 0,0 0 90 0 0,0 0-65 0 0,0 0 162 0 0,0 0 293 0 0,0 0 27 0 0,0 0 9 0 0,0 0 6 0 0,0 0 2 0 0,2 1 0 0 0,15 3 269 0 0,-5-2-351 0 0,-2 0-141 0 0,1 0-56 0 0,-2-1-117 0 0,0 1-57 0 0,-1-1-66 0 0,0 0-73 0 0,-5-1-61 0 0,20 0 265 0 0,0-4-77 0 0,-1 0-70 0 0,-19 3-105 0 0,0 0 0 0 0,1 1 0 0 0,-1-1 0 0 0,0-1 0 0 0,0 1-1 0 0,0 0 1 0 0,0-1 0 0 0,0 0 0 0 0,1 0-16 0 0,0-1 27 0 0,0 0 0 0 0,0 0-1 0 0,-1 0 1 0 0,1 0 0 0 0,-1-1 0 0 0,1 0 0 0 0,-1 1 0 0 0,-1-1-1 0 0,1 0 1 0 0,0-1 0 0 0,-1 1 0 0 0,0 0 0 0 0,0-1 0 0 0,0 1-1 0 0,0-1 1 0 0,-1 0-27 0 0,0 2 8 0 0,-1 1 0 0 0,0 0 0 0 0,0-1 0 0 0,0 1 1 0 0,0 0-1 0 0,0-1 0 0 0,0 1 0 0 0,0 0 0 0 0,-1-1 0 0 0,1 1 0 0 0,-1 0 0 0 0,0 0 0 0 0,0-1 0 0 0,0 1 0 0 0,0-1-8 0 0,-1 1 2 0 0,1 0-1 0 0,0 1 1 0 0,0-1 0 0 0,-1 1 0 0 0,1-1-1 0 0,-1 1 1 0 0,1-1 0 0 0,-1 1-1 0 0,-1 0-1 0 0,2 0 0 0 0,0 0 0 0 0,0 1 0 0 0,0-1 0 0 0,0 0 0 0 0,0 1 0 0 0,0 0 0 0 0,0-1 0 0 0,-1 1 0 0 0,1 0 0 0 0,0-1 0 0 0,0 1 0 0 0,-1 0 0 0 0,1 0-1 0 0,0 0 1 0 0,-1 0 0 0 0,0 1 1 0 0,0-1 0 0 0,0 1 0 0 0,0 0 0 0 0,0 0 0 0 0,0 0 0 0 0,0 0 0 0 0,1 0 0 0 0,-1 0-1 0 0,0 0 1 0 0,1 0 0 0 0,-1 1 0 0 0,1-1 0 0 0,-1 1-1 0 0,1 0 43 0 0,-1 2-22 0 0,1-3 22 0 0,-1 3-22 0 0,1 2 22 0 0,1-5-31 0 0,-1 1-1 0 0,1-1 1 0 0,-1 0 0 0 0,1 1 0 0 0,-1-1 0 0 0,1 0 0 0 0,-1 0 0 0 0,0 1 0 0 0,0-1-1 0 0,0 0 1 0 0,1 0-12 0 0,-4 2 39 0 0,3-3-54 0 0,-13 15 369 0 0,12-12-281 0 0,-1 0 0 0 0,0 0 0 0 0,-1 0 0 0 0,1-1 0 0 0,0 0 0 0 0,-3 1-73 0 0,1 6 191 0 0,-1 3-95 0 0,4-5-68 0 0,-2-1 10 0 0,-2 6-22 0 0,2 2 37 0 0,4-7-43 0 0,1-5-7 0 0,-1 1 0 0 0,1-1-1 0 0,-1 0 1 0 0,1 1 0 0 0,0-1 0 0 0,0 0-1 0 0,0 0 1 0 0,1 0 0 0 0,-1 0-1 0 0,0 0 1 0 0,1 0 0 0 0,-1 0 0 0 0,1 0-1 0 0,0-1 1 0 0,-1 1 0 0 0,1-1 0 0 0,0 1-1 0 0,0-1 1 0 0,0 1 0 0 0,0-1-1 0 0,0 0 1 0 0,0 0 0 0 0,1 0 0 0 0,-1 0-1 0 0,0-1-2 0 0,6 2 12 0 0,-1 0-1 0 0,0-1 0 0 0,1 0 1 0 0,-1 0-1 0 0,1 0 0 0 0,3-1-11 0 0,1-1-4 0 0,1 0 0 0 0,-1 0 0 0 0,0-1 4 0 0,-2 0 17 0 0,1 0 1 0 0,-1-1-1 0 0,1-1 1 0 0,-1 0-1 0 0,9-4-17 0 0,12-12 23 0 0,-26 15-31 0 0,0 1-1 0 0,0-1 1 0 0,-1 0 0 0 0,2-2 8 0 0,8-14-69 0 0,-5-3-48 0 0,-4 5-8 0 0,-1-1 0 0 0,0 0 0 0 0,-2 0-1 0 0,0 0 1 0 0,-2-5 125 0 0,1-30-207 0 0,-1 48 188 0 0,-1-7-36 0 0,-1-1-1 0 0,0 1 1 0 0,-1 0 0 0 0,-5-12 55 0 0,7 23 8 0 0,-3-7-90 0 0,2 7 85 0 0,0 0 40 0 0,-1 0 113 0 0,2 2-24 0 0,0 1 42 0 0,1 3-94 0 0,-5 9-93 0 0,-3 3-45 0 0,4 3 42 0 0,3 19 37 0 0,1-29-19 0 0,1 15 143 0 0,2 0-44 0 0,6 25 10 0 0,-1-1-52 0 0,-2-18 7 0 0,5 1 69 0 0,3-2 68 0 0,3-3 69 0 0,4-6-262 0 0,-17-16 9 0 0,0-1 0 0 0,0 1 0 0 0,0-1 0 0 0,1 0 0 0 0,-1 0 0 0 0,0-1 0 0 0,1 0 0 0 0,1 1-19 0 0,-3-1 18 0 0,0-1-1 0 0,0 0 1 0 0,1 1 0 0 0,-1-1 0 0 0,0 0 0 0 0,1 0-1 0 0,-1-1 1 0 0,0 1 0 0 0,1-1 0 0 0,-1 0 0 0 0,2 0-18 0 0,-2 0 9 0 0,-1 0 1 0 0,1-1-1 0 0,0 1 1 0 0,-1-1 0 0 0,0 1-1 0 0,1-1 1 0 0,-1 0 0 0 0,0 0-1 0 0,1 0-9 0 0,0-2-11 0 0,1 0 0 0 0,-1 0 0 0 0,0 0 0 0 0,0-1 0 0 0,0 0 11 0 0,1-3-54 0 0,0 0 1 0 0,0 0 0 0 0,-1-1 0 0 0,1-7 53 0 0,0 3-106 0 0,-2-1 0 0 0,2-11 106 0 0,-3-7-56 0 0,-1 30 59 0 0,0 0-1 0 0,0 1 0 0 0,-1-1 0 0 0,1 0 1 0 0,0 0-1 0 0,-1 0 0 0 0,0 0 1 0 0,1 1-1 0 0,-1-1 0 0 0,0 0 1 0 0,-1 0-3 0 0,1 0 7 0 0,0 0 0 0 0,0 0 0 0 0,-1 1 1 0 0,1-1-1 0 0,-1 1 0 0 0,1-1 0 0 0,-1 1 1 0 0,0 0-1 0 0,0-1-7 0 0,-7 0 52 0 0,-7 7-21 0 0,3 6-3 0 0,8-4 18 0 0,-5 19 76 0 0,9-20-107 0 0,-1 0-1 0 0,1 0 0 0 0,1 0 0 0 0,-1 0 0 0 0,1 5-14 0 0,3 13 59 0 0,3-8 16 0 0,0-4 22 0 0,3 0 39 0 0,7 6-54 0 0,-13-15-81 0 0,-1-1-1 0 0,1 1 1 0 0,0-1 0 0 0,0 0 0 0 0,0 0 0 0 0,1 0-1 0 0,-1 0 1 0 0,0 0 0 0 0,1-1 0 0 0,-1 1 0 0 0,1-1-1 0 0,-1 0 1 0 0,3 0-1 0 0,7 0 84 0 0,1-2-94 0 0,4-2-94 0 0,8-3-167 0 0,-4 0-9 0 0,-8 2-168 0 0,19-9-473 0 0,-21 7 536 0 0,-3 1 5 0 0,1 0-74 0 0,-1 0-91 0 0,-1 0-110 0 0,-1 0 115 0 0,-1 0-77 0 0,1-2-137 0 0,8-10-1085 0 0,-10 10 1215 0 0,-1 1 95 0 0,1 1 53 0 0,-1-1 70 0 0,1 1 82 0 0,19-22-1305 0 0,-9 7 646 0 0,-4 3 271 0 0,-6 8 402 0 0,-1 1 36 0 0,-3 5-23 0 0,0 0 60 0 0,0 1 57 0 0,0-1 56 0 0,0 0 51 0 0,-1 0 50 0 0,0-1 46 0 0,1 1 46 0 0,-1 0 41 0 0,0 0 39 0 0,-1 0 37 0 0,1 0 34 0 0,-1-3 311 0 0,-1 1 106 0 0,0 1-65 0 0,0 0 42 0 0,-3-1 488 0 0,5 4-925 0 0,-1 0-1 0 0,0 1 1 0 0,0-1-1 0 0,0 1 1 0 0,0-1 0 0 0,0 1-1 0 0,0 0 1 0 0,0-1 0 0 0,0 1-1 0 0,1 0 1 0 0,-1-1-1 0 0,0 1 1 0 0,0 0 0 0 0,0 0-1 0 0,-1 0-176 0 0,-4 1 759 0 0,-1 0-56 0 0,0 2-59 0 0,0 1-86 0 0,1-1-76 0 0,-1 1-68 0 0,-1 1 6 0 0,1 1-69 0 0,-2 1-1 0 0,-4 3 86 0 0,5-3-179 0 0,-2 2 69 0 0,0 2-35 0 0,-9 14 207 0 0,0 9-11 0 0,17-28-398 0 0,0 0 0 0 0,0 0 0 0 0,1 0 0 0 0,-1 0-1 0 0,1 0 1 0 0,0 0 0 0 0,1 6-89 0 0,0-10 35 0 0,0 1 0 0 0,0 0-1 0 0,0 0 1 0 0,1-1 0 0 0,0 1 0 0 0,-1 0-1 0 0,1-1 1 0 0,0 2-35 0 0,0-2 30 0 0,0 0 0 0 0,1 0 0 0 0,-1 0 0 0 0,0 0-1 0 0,0-1 1 0 0,1 1 0 0 0,-1 0 0 0 0,3 1-30 0 0,15 9 201 0 0,5-5-37 0 0,2-4-34 0 0,0-2-33 0 0,21-5 5 0 0,-38 2-177 0 0,1 0 49 0 0,24-6 63 0 0,-20 3-70 0 0,0-1-103 0 0,-7 3 13 0 0,0 0-44 0 0,1 0-78 0 0,-1-1-73 0 0,1 0-80 0 0,-1 0-89 0 0,0-1-98 0 0,0 1-106 0 0,-1-1-115 0 0,1 0-125 0 0,-6 4 391 0 0,1 0-69 0 0,-1-1-62 0 0,0 1-54 0 0,1 0-205 0 0,-1-1-53 0 0,1 0-248 0 0,1-1-674 0 0,-3 3 1897 0 0</inkml:trace>
  <inkml:trace contextRef="#ctx0" brushRef="#br5" timeOffset="207987.906">19483 13185 15576 0 0,'0'0'356'0'0,"0"0"49"0"0,0 0 20 0 0,0 1-248 0 0,0-1-42 0 0,0 2 27 0 0,-1 0-107 0 0,1 5-94 0 0,-1-5 74 0 0,0 11 64 0 0,3 0 110 0 0,1 2 98 0 0,1-1 85 0 0,0-1 33 0 0,-2-1 50 0 0,3 14 402 0 0,1 1-113 0 0,-3-11-353 0 0,0 1-40 0 0,0-1-41 0 0,0 0-40 0 0,0 1-40 0 0,0-1-39 0 0,-1 1-39 0 0,0-1-39 0 0,0 9-94 0 0,-1-15 6 0 0,-1-1 35 0 0,0-1 23 0 0,0-1 38 0 0,-1 0 47 0 0,0-1 52 0 0,-3 9-75 0 0,-1-7-72 0 0,-1-7-65 0 0,0-3-62 0 0,1-4-55 0 0,0-1-51 0 0,2 1-47 0 0,1 0-41 0 0,-1-5 26 0 0,2 2 76 0 0,0 1 58 0 0,7-16-24 0 0,-1 11 23 0 0,1-1-28 0 0,1 1 0 0 0,0-1 0 0 0,0 1 0 0 0,2 0 0 0 0,-1 1 0 0 0,4-3 97 0 0,8-3-113 0 0,3 5 38 0 0,3 5 48 0 0,4 7 61 0 0,-28 1-30 0 0,-1 0 0 0 0,1 0 0 0 0,-1 0 0 0 0,1 0-1 0 0,-1 0 1 0 0,1 0 0 0 0,-1 1 0 0 0,1-1 0 0 0,-1 1 0 0 0,1-1-1 0 0,-1 1 1 0 0,1-1 0 0 0,-1 1 0 0 0,0 0 0 0 0,1-1 0 0 0,0 2-4 0 0,2 1 22 0 0,11 6 19 0 0,-2 2 61 0 0,-2 3 49 0 0,-2 0 40 0 0,-2 1 118 0 0,-1-1-1 0 0,-1 1 1 0 0,1 7-309 0 0,0-3 257 0 0,-3-11-171 0 0,1 13 175 0 0,-2-9-157 0 0,1-2-80 0 0,-2 1 16 0 0,-1-1-19 0 0,3 2 25 0 0,-3-9 25 0 0,1-1-60 0 0,-1-1-53 0 0,0 0-46 0 0,1-1-41 0 0,-1 0-34 0 0,0-2-236 0 0,-1-5-460 0 0,1 3 519 0 0,1 0 29 0 0,0 0 109 0 0,2-7-907 0 0,0-2-260 0 0,2 0 106 0 0,-1-1 100 0 0,2 0 97 0 0,3-10-426 0 0,-4 7 465 0 0,0 1-16 0 0,0 1-96 0 0,-2 7 524 0 0,1 0-35 0 0,-1 0-41 0 0,2 1-43 0 0,-1-1 407 0 0,0 1-94 0 0,3-7-396 0 0,-2 6 349 0 0,-3 4 317 0 0,1 1 34 0 0,-1 0 43 0 0,1-1 48 0 0,-2 3 16 0 0,-1 0-26 0 0,1 0-27 0 0,-1 0-40 0 0,1 0-99 0 0,-1 0-92 0 0,1 0-79 0 0,0-1-153 0 0,0 0-347 0 0</inkml:trace>
  <inkml:trace contextRef="#ctx0" brushRef="#br5" timeOffset="208271.323">19780 13109 17535 0 0,'0'-1'32'0'0,"0"0"35"0"0,0 0 106 0 0,0 0 60 0 0,0-2 669 0 0,-1 1-585 0 0,0 1-202 0 0,0-1-42 0 0,0 0-49 0 0,0 0-56 0 0,0-1 532 0 0,1 0-88 0 0,1 2-83 0 0,0 0-75 0 0,0 0-70 0 0,1 0-65 0 0,1 2-57 0 0,-1-1-53 0 0,2 1-87 0 0,0 1-95 0 0,1 0-122 0 0,-1 2-244 0 0,-1 2-538 0 0,-2-5-46 0 0</inkml:trace>
  <inkml:trace contextRef="#ctx0" brushRef="#br5" timeOffset="208570.956">20076 13138 2688 0 0,'9'1'76'0'0,"-7"0"16"0"0</inkml:trace>
  <inkml:trace contextRef="#ctx0" brushRef="#br5" timeOffset="208839.505">20127 13178 9904 0 0,'-2'0'767'0'0,"-1"0"-36"0"0,1 0-34 0 0,0 0-34 0 0,-2 0 564 0 0,0 1-126 0 0,0-1-119 0 0,0 1-113 0 0,1 0-107 0 0,-1 0-101 0 0,0 0-93 0 0,0 0-87 0 0,1 0-82 0 0,-1 1-73 0 0,1-1-69 0 0,-1 1-61 0 0,1-1-56 0 0,-1 1-48 0 0,-1 1-29 0 0,-1 0-89 0 0,1 0-56 0 0,-7 5-164 0 0,5-3 180 0 0,3-2 91 0 0,1-1 54 0 0,-1 1 65 0 0,1 0 77 0 0,-1-1 93 0 0,1 1 100 0 0,-11 9-39 0 0,0 2-38 0 0,1 2-41 0 0,3-2-41 0 0,3 0-57 0 0,5 1-57 0 0,2-13-126 0 0,0 0 0 0 0,0 0 0 0 0,0 1 0 0 0,0-1-1 0 0,0 0 1 0 0,1 0 0 0 0,-1 0 0 0 0,1 0 0 0 0,0 0 0 0 0,-1-1-1 0 0,1 1 1 0 0,0 0 0 0 0,0 0 0 0 0,0 0 0 0 0,0-1 0 0 0,1 1-1 0 0,-1 0 1 0 0,0-1 0 0 0,1 1 0 0 0,1 0-15 0 0,3 2 64 0 0,0 0-1 0 0,0-1 1 0 0,1 1-1 0 0,-1-2 1 0 0,1 1-1 0 0,0-1 1 0 0,4 1-64 0 0,30 6 213 0 0,-20-6-163 0 0,26 4 60 0 0,-14-6-65 0 0,-6 0-48 0 0,0-1-54 0 0,-22 0-188 0 0,6-1-113 0 0,-7 1 199 0 0,0 0-71 0 0,-2 0 62 0 0,0-1-34 0 0,0 1-40 0 0,0 0-44 0 0,0 0-48 0 0,0 0-53 0 0,0-1-59 0 0,0 1-61 0 0,-1 0-22 0 0,0 0-74 0 0,0-1-63 0 0,0 1-58 0 0,1 0-208 0 0,-1-1-56 0 0,0 1-251 0 0,2-1-681 0 0</inkml:trace>
  <inkml:trace contextRef="#ctx0" brushRef="#br5" timeOffset="209684.047">20808 13079 14832 0 0,'0'0'332'0'0,"0"0"50"0"0,0 0 25 0 0,0 0-171 0 0,0 0-112 0 0,0 0-2 0 0,-1-1-97 0 0,-3 1-30 0 0,4-1 39 0 0,-1 1 38 0 0,-2-1 453 0 0,0 0-69 0 0,0 1-61 0 0,-1 0-51 0 0,-1 1 13 0 0,1 0-48 0 0,-9 4 481 0 0,11-5-640 0 0,-10 5 389 0 0,0 1-91 0 0,0 0-78 0 0,0 1-66 0 0,-2 2-8 0 0,0 1-56 0 0,-25 19 362 0 0,26-19-509 0 0,1 1 74 0 0,3-3 85 0 0,1 1 0 0 0,0 1 0 0 0,-3 3-252 0 0,-1 6 266 0 0,6-7-167 0 0,1 0-63 0 0,4-10-36 0 0,0 1 0 0 0,1-1 0 0 0,-1 0 0 0 0,1 1 0 0 0,0-1 0 0 0,0 0 0 0 0,0 1 0 0 0,0-1 0 0 0,0 1 0 0 0,0-1 0 0 0,1 0 0 0 0,-1 1 0 0 0,1-1 0 0 0,0 0 0 0 0,-1 0 0 0 0,1 1 0 0 0,0-1 0 0 0,0 0 0 0 0,1 0 0 0 0,0 1 0 0 0,0 1 0 0 0,1 0 0 0 0,0 0 0 0 0,1-1 0 0 0,-1 1 0 0 0,1-1 0 0 0,-1 0 0 0 0,1 0 0 0 0,0 0 0 0 0,3 2 0 0 0,13 5-21 0 0,2-2-36 0 0,6-2-49 0 0,15-2-102 0 0,-25-4 88 0 0,-1-1 1 0 0,0-1-1 0 0,4-1 120 0 0,24-6-161 0 0,6-8-445 0 0,-16 4 155 0 0,-8-1-3 0 0,-3-1-107 0 0,-13 5 192 0 0,2-9-34 0 0,-10 14 305 0 0,-1 1-29 0 0,-7-1 87 0 0,-1 2 65 0 0,4 3-37 0 0,0-1 12 0 0,-1 0 0 0 0,0 1 0 0 0,0 0 0 0 0,0-1 1 0 0,0 1-1 0 0,-3 0 0 0 0,-19 5 62 0 0,1 3 85 0 0,3 2 109 0 0,8-3-115 0 0,0 1 54 0 0,-25 21 517 0 0,21-13-406 0 0,10-7-195 0 0,0 1-39 0 0,-1 2-50 0 0,1 2-103 0 0,5-5 70 0 0,2-1 33 0 0,0-7-13 0 0,0 0 0 0 0,0 0 0 0 0,1 0-1 0 0,-1-1 1 0 0,0 1 0 0 0,1 0 0 0 0,-1 0 0 0 0,1 0-1 0 0,-1 0 1 0 0,1-1 0 0 0,-1 1 0 0 0,1 0 0 0 0,0 0 0 0 0,-1-1-1 0 0,1 1 1 0 0,0-1 0 0 0,-1 1 0 0 0,1 0 0 0 0,0-1-1 0 0,1 1-8 0 0,10 3 110 0 0,-2-4-69 0 0,-2-1-38 0 0,-1-2-40 0 0,3-1 106 0 0,-1-1-1 0 0,1-1 1 0 0,5-4-69 0 0,9-9 156 0 0,12-12-156 0 0,19-15 94 0 0,-44 38-94 0 0,1-2 0 0 0,1 1 0 0 0,0 0 0 0 0,1 1 0 0 0,0 0 0 0 0,9-2 0 0 0,-22 9-2 0 0,1 1-1 0 0,-1-1 0 0 0,1 1 0 0 0,-1-1 1 0 0,1 1-1 0 0,-1 0 0 0 0,1 0 1 0 0,-1-1-1 0 0,1 1 0 0 0,-1 0 1 0 0,1 1-1 0 0,-1-1 0 0 0,1 0 0 0 0,-1 0 1 0 0,1 0-1 0 0,-1 1 0 0 0,1-1 1 0 0,-1 1-1 0 0,0-1 0 0 0,1 1 0 0 0,-1 0 1 0 0,0 0-1 0 0,1-1 0 0 0,-1 1 1 0 0,0 0-1 0 0,0 0 0 0 0,0 0 1 0 0,0 0-1 0 0,0 0 0 0 0,0 1 0 0 0,0-1 1 0 0,0 0-1 0 0,0 1 3 0 0,0 0 3 0 0,0 0 0 0 0,0 0-1 0 0,0 0 1 0 0,-1 0 0 0 0,1 0 0 0 0,-1 0 0 0 0,0 0-1 0 0,1 0 1 0 0,-1 0 0 0 0,0 1-3 0 0,0 12 127 0 0,-2 0-44 0 0,0-1-43 0 0,-1 1-45 0 0,0 2 46 0 0,-2 5 62 0 0,4-21-184 0 0,1 1 64 0 0,0-1 53 0 0,0 0 44 0 0,1-1 74 0 0,1 0 397 0 0,0 0-351 0 0,-1-1-84 0 0,0 0-88 0 0,31-38-2 0 0,-12 15-18 0 0,17-16-8 0 0,-30 33-1 0 0,1 0 1 0 0,0 1-1 0 0,0-1 0 0 0,1 2 1 0 0,0-1-1 0 0,0 1 0 0 0,3 0 1 0 0,-11 4-2 0 0,1 0 0 0 0,-1 1 0 0 0,1-1 0 0 0,-1 1-1 0 0,1 0 1 0 0,0-1 0 0 0,-1 1 0 0 0,1 0 0 0 0,0 0 0 0 0,-1 0 0 0 0,1 0-1 0 0,1 0 3 0 0,-1 1-7 0 0,-1-1 0 0 0,1 1 0 0 0,0 0 0 0 0,0-1 0 0 0,-1 1 0 0 0,1 0 0 0 0,0 0 0 0 0,-1 0 0 0 0,2 1 7 0 0,3 3-30 0 0,-1 0 0 0 0,0 1-1 0 0,0-1 1 0 0,0 1 0 0 0,1 3 30 0 0,5 7-41 0 0,1-4 33 0 0,-7-8 186 0 0,-1-1-80 0 0,-1 0-74 0 0,1 0-41 0 0,-1 0-40 0 0,0-1-39 0 0,0 1-39 0 0,1-1-37 0 0,-1 1-36 0 0,1-1-36 0 0,-1 0-34 0 0,1 0-34 0 0,3 1-408 0 0,1 0-125 0 0,1-1-115 0 0,5 0-479 0 0</inkml:trace>
  <inkml:trace contextRef="#ctx0" brushRef="#br5" timeOffset="210002.566">21814 12993 18743 0 0,'0'0'430'0'0,"-1"0"-33"0"0,1 0-89 0 0,-2 1-75 0 0,0-1-61 0 0,-1 1 25 0 0,-3 0-2 0 0,5-1-88 0 0,-12 8-99 0 0,3 0 71 0 0,0 2 67 0 0,1 2 62 0 0,5-6-108 0 0,0 0 0 0 0,1 0 0 0 0,0 1 0 0 0,0-1 0 0 0,0 5-100 0 0,-4 20 287 0 0,7-4-98 0 0,6-2-59 0 0,4 9-115 0 0,3 7-5 0 0,-7-28 66 0 0,5 18-45 0 0,-8-19 36 0 0,-2 0 85 0 0,-1-7-35 0 0,0 1 34 0 0,0 0 39 0 0,-1-1 41 0 0,-2 1 120 0 0,-1-1-75 0 0,-2-2-66 0 0,-1 0-50 0 0,-6 1 19 0 0,-5-1 16 0 0,11-2-80 0 0,-6 2-156 0 0,0-2 71 0 0,-30 1 272 0 0,24-3-224 0 0,8 1-87 0 0,-1-1-59 0 0,3 0-43 0 0,0-1-58 0 0,0 1-66 0 0,0 0-75 0 0,0-1-81 0 0,0 0-91 0 0,0 0-98 0 0,1 0-106 0 0,4 1 376 0 0,2 1 67 0 0,1-1 1 0 0,-1 0-49 0 0,1 1 2 0 0,0-1-50 0 0,0 0-56 0 0,0 1-64 0 0,0-1-67 0 0,0 0-65 0 0,0 1-56 0 0,0-1-49 0 0,0 0-195 0 0,0 0-48 0 0,-1 0-236 0 0,0-1-639 0 0</inkml:trace>
  <inkml:trace contextRef="#ctx0" brushRef="#br5" timeOffset="210292.552">22039 12839 19047 0 0,'3'0'350'0'0,"0"1"-55"0"0,-1 1-50 0 0,1 0-45 0 0,0 2 26 0 0,0 1-75 0 0,-1 1-58 0 0,0 0-44 0 0,4 19 37 0 0,-5-18 21 0 0,-1-2 103 0 0,1 8 266 0 0,0 0-46 0 0,-1 0-42 0 0,0 0-40 0 0,0 1-40 0 0,0-1-36 0 0,0 0-35 0 0,-1 0-33 0 0,1 10 76 0 0,0-1-82 0 0,0 1-72 0 0,1-1-61 0 0,4 56 58 0 0,-3-52-56 0 0,-1-22-56 0 0,-1 0 1 0 0,1-1-1 0 0,0 1 1 0 0,0 0 0 0 0,0-1-1 0 0,1 2-11 0 0,3 6-11 0 0,0-1-86 0 0,-3-4 4 0 0,0-1-38 0 0,-1-1-5 0 0,3 4-40 0 0,-2-5 44 0 0,0-1-91 0 0,-1-1 59 0 0,-1 1-43 0 0,1-1-30 0 0,0 0-47 0 0,0 0-53 0 0,0 1-56 0 0,0-1-61 0 0,0 1-66 0 0,0-1-72 0 0,0 1-74 0 0,2 2-788 0 0</inkml:trace>
  <inkml:trace contextRef="#ctx0" brushRef="#br5" timeOffset="210681.893">21904 13047 7584 0 0,'7'-2'-68'0'0,"1"0"82"0"0,-1-1 78 0 0,1 0 75 0 0,-1 0 71 0 0,0-1 68 0 0,0 1 65 0 0,0-1 59 0 0,-1 1-11 0 0,1 0 40 0 0,-1 0 38 0 0,0 0 35 0 0,6-2 632 0 0,1 1 116 0 0,-3 1-535 0 0,-1 1-37 0 0,1 0-38 0 0,-1 0-36 0 0,1 1-37 0 0,-1-1-36 0 0,1 1-37 0 0,-1 0-36 0 0,1 0-37 0 0,0 0-35 0 0,-1 0-35 0 0,1 0-37 0 0,-1 1-34 0 0,1 0-36 0 0,0-1-35 0 0,-1 1-35 0 0,21 0 318 0 0,-1-1-122 0 0,1 1-121 0 0,-1-1-121 0 0,0 0-122 0 0,0 0-121 0 0,1 0-120 0 0,-1 1-122 0 0,-24 0 17 0 0,1-1-101 0 0,-2 1 47 0 0,0 0-38 0 0,4-1-484 0 0,-2 0 216 0 0,9 0-1145 0 0</inkml:trace>
  <inkml:trace contextRef="#ctx0" brushRef="#br5" timeOffset="211433.23">22502 12925 15808 0 0,'0'0'209'0'0,"0"0"-37"0"0,-1 1 78 0 0,0 0-99 0 0,-4 3 109 0 0,3-2-95 0 0,-11 7-153 0 0,1 0 86 0 0,-1 0 77 0 0,0-1 67 0 0,-2 3 130 0 0,-1 0 67 0 0,-2 2 149 0 0,-8 9 356 0 0,2 2-22 0 0,10-6-372 0 0,4-2-158 0 0,1 1-80 0 0,5-10-248 0 0,-7 20 117 0 0,8-9-136 0 0,5-11 112 0 0,3-3-36 0 0,9-1 35 0 0,0-3-91 0 0,3-3-17 0 0,-7 1-27 0 0,0-1 1 0 0,-1-1-1 0 0,1 1 0 0 0,-1-2 1 0 0,0 1-1 0 0,2-3-21 0 0,14-9 55 0 0,11-10-55 0 0,19-13-61 0 0,-24 21-23 0 0,4 3-42 0 0,-33 15 70 0 0,-1 0 51 0 0,0 1 0 0 0,0-1-1 0 0,-1 1 1 0 0,1-1 0 0 0,0 1 0 0 0,-1 0-1 0 0,1-1 1 0 0,0 1 0 0 0,-1 0 0 0 0,1 0 0 0 0,-1-1-1 0 0,1 1 1 0 0,-1 0 0 0 0,1 0 0 0 0,-1 0 5 0 0,1 1 0 0 0,-1 0 0 0 0,0-1 0 0 0,0 1 0 0 0,0-1 0 0 0,0 1 0 0 0,0 0 0 0 0,0-1 0 0 0,0 1 0 0 0,0 0 0 0 0,-1 0 0 0 0,0 5 6 0 0,2 6 70 0 0,-2 16 157 0 0,-3 5 71 0 0,4-33-232 0 0,1 2 22 0 0,-1-1 89 0 0,1 1 157 0 0,0-3-169 0 0,1 0-117 0 0,0 0-70 0 0,-1 0-34 0 0,14-5 181 0 0,-2-2-62 0 0,1-4-45 0 0,6-7-60 0 0,5-5-17 0 0,-6 12 86 0 0,0 3-53 0 0,1 6-85 0 0,-18 2 103 0 0,-1 0 0 0 0,0 0 1 0 0,1 0-1 0 0,-1 0 0 0 0,0 1 0 0 0,1-1 1 0 0,-1 0-1 0 0,0 1 0 0 0,0-1 0 0 0,0 1 0 0 0,1 0 1 0 0,-1-1-1 0 0,0 1 0 0 0,0 0 0 0 0,0 0 1 0 0,0-1-1 0 0,0 1 0 0 0,0 0 0 0 0,0 0 0 0 0,0 0 1 0 0,-1 0-1 0 0,1 0 0 0 0,0 1 2 0 0,2 1-23 0 0,2 3 13 0 0,21 17 8 0 0,15 9 85 0 0,-34-27-67 0 0,0-1 1 0 0,0-1 0 0 0,0 1 0 0 0,0-1-1 0 0,4 1-16 0 0,-4-3 0 0 0,-1 1 1 0 0,1-1-1 0 0,0 0 0 0 0,2 0 0 0 0,28-2 160 0 0,-2-5-90 0 0,-3-6-99 0 0,-2-5-106 0 0,-2-4-113 0 0,-2-4-119 0 0,-15 11 135 0 0,0 0-32 0 0,0-1-34 0 0,-2-1-34 0 0,-5 10 214 0 0,41-75-1390 0 0,-26 39 707 0 0,-6-1-79 0 0,-12 40 959 0 0,-1-1-64 0 0,2-10-219 0 0,-2 9 246 0 0,0 3 30 0 0,0 0 44 0 0,0-2 139 0 0,0 3-83 0 0,0-1 34 0 0,0 0 35 0 0,0 1 38 0 0,0-1 42 0 0,0 0 42 0 0,0 2-297 0 0,0 2 195 0 0,-2 1-95 0 0,0 0-58 0 0,-2 3-42 0 0,2-3-15 0 0,1-1 18 0 0,-16 34 450 0 0,5 2-102 0 0,2 9-10 0 0,1 24 122 0 0,8-47-351 0 0,0-14-48 0 0,2 1 1 0 0,0 0-1 0 0,0-1 1 0 0,1 1-1 0 0,1 3-130 0 0,6 12 241 0 0,-6-20-503 0 0,1 0 122 0 0,0-1 103 0 0,1 0 87 0 0,-1 0 66 0 0,1-1 50 0 0,14 7 531 0 0,-11-7-426 0 0,1-1-79 0 0,-4-2-142 0 0,0 0-38 0 0,0 0-58 0 0,1-1-72 0 0,-1 1-84 0 0,1-1-92 0 0,0-1-137 0 0,-3 1 168 0 0,0 0-35 0 0,0-1-35 0 0,-1 1-37 0 0,1-1-39 0 0,0 0-40 0 0,0 1-43 0 0,0-1-42 0 0,-1 0-45 0 0,1 0-47 0 0,-1-1-48 0 0,1 1-49 0 0,0 0-51 0 0,-1-1-53 0 0,0 1-633 0 0,0-1-40 0 0,0 1-338 0 0,1-2-963 0 0</inkml:trace>
  <inkml:trace contextRef="#ctx0" brushRef="#br5" timeOffset="211935.541">23460 12543 15616 0 0,'-2'-4'263'0'0,"0"1"-84"0"0,-1-1-61 0 0,-1-5 94 0 0,1 3-13 0 0,1 3-17 0 0,1 0 69 0 0,0 1-30 0 0,0 0 45 0 0,0 0 51 0 0,0 0 56 0 0,1 1 407 0 0,2 0-124 0 0,1 0-110 0 0,0 0-101 0 0,0-1-88 0 0,0 1-77 0 0,0 0-64 0 0,-2 0-54 0 0,8 0 418 0 0,0 1-64 0 0,0 0-58 0 0,0 2-54 0 0,0 0-51 0 0,-1 0-45 0 0,1 1-41 0 0,-1 0-38 0 0,5 1 51 0 0,-1 0-57 0 0,20 6 716 0 0,-4 4-104 0 0,-27-14-623 0 0,-1 0 17 0 0,0 0-97 0 0,0 1-38 0 0,1-1-10 0 0,-1 0-46 0 0,3 1-5 0 0,-1 0 7 0 0,0 0 57 0 0,1 0 80 0 0,-2 0-61 0 0,5 5 111 0 0,-3-2-178 0 0,4 5-39 0 0,-2 1 0 0 0,0 0 1 0 0,0 0-1 0 0,-1 0 0 0 0,3 8-10 0 0,2 8 13 0 0,-3-12-14 0 0,8 19-10 0 0,5 22 11 0 0,-4 8-61 0 0,-11-41 61 0 0,-2 1 1 0 0,0 0-1 0 0,-1 1 0 0 0,-2-1 0 0 0,-1 10 0 0 0,-1-1 0 0 0,-1-1 0 0 0,-2 0 0 0 0,-2 0 0 0 0,0 0 0 0 0,-2-1 0 0 0,-8 16 0 0 0,6-20 101 0 0,6-12-97 0 0,0 0-34 0 0,-8 15-118 0 0,-1-1-97 0 0,-1-2-70 0 0,10-16 145 0 0,-1-2 0 0 0,0 1 0 0 0,0-1 0 0 0,-1 0-1 0 0,0 0 1 0 0,-8 5 170 0 0,-18 7-394 0 0,30-17 377 0 0,-1-1-38 0 0,-5 2-156 0 0,0 1-118 0 0,0-1-98 0 0,1-1-25 0 0,-1 0-49 0 0,-34 8-2044 0 0,17-8 1018 0 0</inkml:trace>
  <inkml:trace contextRef="#ctx0" brushRef="#br5" timeOffset="212211.161">23394 12790 17703 0 0,'2'-6'518'0'0,"0"1"-211"0"0,0 0-91 0 0,0 1-46 0 0,0 0-72 0 0,0 0-46 0 0,-1 1-51 0 0,1 0-59 0 0,-1-1 462 0 0,-1 1-35 0 0,-3-2 272 0 0,-3 2-110 0 0,-2 0-88 0 0,-7 2 138 0 0,-3 2 164 0 0,-42 6 234 0 0,41-4-694 0 0,-1 1-40 0 0,4 0-79 0 0,-1 0-43 0 0,1 0-47 0 0,0 1-57 0 0,2-2-49 0 0,0 1-47 0 0,1 1-50 0 0,-1-1-55 0 0,0 0-58 0 0,1 0-62 0 0,-1 1-66 0 0,0-1-69 0 0,9-2-95 0 0,0 0-87 0 0,0-1-77 0 0,0 1-68 0 0,-1 0-229 0 0,-1 0-67 0 0,0 1-277 0 0,-5 1-743 0 0,12-4 2022 0 0</inkml:trace>
  <inkml:trace contextRef="#ctx0" brushRef="#br1" timeOffset="-190946.941">18639 14152 14544 0 0,'0'-6'260'0'0,"-1"0"99"0"0,0 1 29 0 0,1 0 61 0 0,1 4-374 0 0,0-2-17 0 0,-1 3-58 0 0,0-1 91 0 0,0 1 97 0 0,0 0 41 0 0,0 0 9 0 0,1 1 62 0 0,0-1-101 0 0,1 1-78 0 0,4 3 84 0 0,-4-2-84 0 0,10 10 391 0 0,-1 0-81 0 0,-1 1-75 0 0,-1 0-64 0 0,-1 1-57 0 0,1-1-48 0 0,6 15 75 0 0,17 27 53 0 0,-13-20-130 0 0,6 20 183 0 0,-9-18-121 0 0,-14-32-268 0 0,0 0 71 0 0,0 1 67 0 0,2 12 353 0 0,-3-10-303 0 0,0-1-87 0 0,-1-1-95 0 0,-1-6 186 0 0,-3 0-97 0 0,-6-1-55 0 0,8 0-17 0 0,-1-1-1 0 0,0 0 1 0 0,1 0-1 0 0,0 0 0 0 0,-1 0 1 0 0,1 0-1 0 0,-1-1-1 0 0,-7-9 97 0 0,3-2 9 0 0,0 0 1 0 0,-3-10-107 0 0,4 11 16 0 0,2-1 2 0 0,0-1 1 0 0,1 1-1 0 0,0-1 0 0 0,1-10-18 0 0,1 19 7 0 0,-1-32 92 0 0,2 26-76 0 0,0 0 0 0 0,1 1-1 0 0,1-1 1 0 0,0 1 0 0 0,0-1 0 0 0,3-6-23 0 0,1 4 21 0 0,2 3 35 0 0,-6 7-16 0 0,1-1 0 0 0,-1 1 0 0 0,0 0-1 0 0,0-1 1 0 0,1-2-40 0 0,-2 5 20 0 0,-1-1 0 0 0,1 0 0 0 0,0 1 0 0 0,1 0 0 0 0,-1-1 0 0 0,0 1 0 0 0,1 0 0 0 0,-1-1-1 0 0,1 1 1 0 0,0 0 0 0 0,1-1-20 0 0,9-5 165 0 0,-11 7-85 0 0,0 1-7 0 0,1 0-35 0 0,6 1-11 0 0,-8-1-7 0 0,3 1 0 0 0,0-1 1 0 0,0 1-1 0 0,0 0 0 0 0,0 0 1 0 0,0 1-1 0 0,0-1 1 0 0,0 1-21 0 0,2 1 53 0 0,0 0-1 0 0,0 1 1 0 0,0 0 0 0 0,-1 0 0 0 0,4 4-53 0 0,-1-1 88 0 0,-1 1 1 0 0,0-1-1 0 0,1 5-88 0 0,5 9 146 0 0,4 16-73 0 0,10 21-13 0 0,-16-40-2 0 0,1 0 39 0 0,-7-11-19 0 0,1 0-1 0 0,0-1 1 0 0,5 5-78 0 0,0-2 135 0 0,1 0 76 0 0,-5-5-5 0 0,0 1-42 0 0,3 2-8 0 0,0-1-92 0 0,1-1-98 0 0,0-1-105 0 0,3 1 112 0 0,4 2 65 0 0,3 1 37 0 0,-7-4-60 0 0,-1-2-54 0 0,1-1-67 0 0,-12-1-72 0 0,1 0 86 0 0,0 0 65 0 0,2 0 78 0 0,0 0-5 0 0,-2 0-70 0 0,0 0-57 0 0,0 0-75 0 0,0 0-43 0 0,0 0-76 0 0,-1 0-86 0 0,1 0-96 0 0,-1 0-6 0 0,1 0-79 0 0,-1 0-88 0 0,0 0-92 0 0,0 0-98 0 0,0 0-106 0 0,0 0-111 0 0,0 0-118 0 0,0-1-324 0 0,0 1-40 0 0,0 0-343 0 0,0-1-973 0 0</inkml:trace>
  <inkml:trace contextRef="#ctx0" brushRef="#br1" timeOffset="-190121.314">19442 14101 11432 0 0,'0'0'333'0'0,"0"0"0"0"0,0 0-248 0 0,0 0-50 0 0,1-1-10 0 0,0 0 22 0 0,3-3 718 0 0,1 1-34 0 0,0 0-34 0 0,0 1-34 0 0,1 0-35 0 0,-1 0-33 0 0,1 1-34 0 0,0 0-34 0 0,1 0-33 0 0,-1 0-34 0 0,1 1-34 0 0,-1 0-33 0 0,1 0-34 0 0,-1 0-34 0 0,1 0-33 0 0,0 1-33 0 0,2-1 57 0 0,0 0-69 0 0,0 0-71 0 0,-1 0-69 0 0,10-2 203 0 0,-1 1-60 0 0,1 0-52 0 0,-1-1-48 0 0,13 0 10 0 0,-1 0-87 0 0,4 0-64 0 0,44-1-73 0 0,-49 2 81 0 0,-27 1-139 0 0,0 0 44 0 0,2 0 29 0 0,-1 1 99 0 0,4-1 194 0 0,-5 0-200 0 0,1 0-43 0 0,0 0-79 0 0,1 1-113 0 0,-2-1 33 0 0,0 0-44 0 0,0 0-49 0 0,0 0-53 0 0,1 0-57 0 0,-1 0-62 0 0,0 0-66 0 0,0 1-69 0 0,-1-1 268 0 0,0 0 65 0 0,0 0 3 0 0,0 0-42 0 0,0 0 4 0 0,0 0-42 0 0,0 0-50 0 0,0 0-55 0 0,0 0-58 0 0,0 0-55 0 0,0 0-49 0 0,0 1-43 0 0,0-1-170 0 0,0 0-42 0 0,0 0-205 0 0,0 1-561 0 0</inkml:trace>
  <inkml:trace contextRef="#ctx0" brushRef="#br1" timeOffset="-189882.32">19417 14200 15056 0 0,'0'0'340'0'0,"0"0"50"0"0,0 0 25 0 0,0 0-174 0 0,0 0-115 0 0,0 0 48 0 0,0 0 74 0 0,2 0 59 0 0,13 5 426 0 0,0-1-68 0 0,1-2-70 0 0,1-1-68 0 0,-1 0-69 0 0,1-1-70 0 0,0-1-69 0 0,0 1-69 0 0,3-1-42 0 0,-1 1-102 0 0,56-3 252 0 0,0 0-31 0 0,-64 3-425 0 0,-1 0 96 0 0,0-1 64 0 0,14 0 160 0 0,-10-1-160 0 0,-6 2-87 0 0,-1-1-54 0 0,1 0-64 0 0,-1 0-77 0 0,-1 1-9 0 0,-1-1-57 0 0,1 1-64 0 0,0-1-67 0 0,-1 0-74 0 0,1 1-78 0 0,0-1-84 0 0,-1 1-89 0 0,-4 0 264 0 0,1 0-61 0 0,-1-1-55 0 0,0 1-48 0 0,1 0-182 0 0,-1 0-48 0 0,1 0-220 0 0,1-1-596 0 0</inkml:trace>
  <inkml:trace contextRef="#ctx0" brushRef="#br1" timeOffset="-184285.528">19974 14433 14312 0 0,'0'0'322'0'0,"0"0"45"0"0,0 0 21 0 0,0 0-156 0 0,0 1-109 0 0,14 15-134 0 0,0-2 57 0 0,2-2 49 0 0,2-1 41 0 0,11 4 152 0 0,17 4 242 0 0,18 8 220 0 0,-52-22-618 0 0,0-1-1 0 0,0 0 1 0 0,1 0-1 0 0,-1-2 0 0 0,5 1-131 0 0,12 3 300 0 0,-18-4-174 0 0,1-1-42 0 0,9 1 58 0 0,-12-3 98 0 0,-7 1-208 0 0,-1-1-1 0 0,0 0 1 0 0,0 0 0 0 0,0 0-1 0 0,0 1 1 0 0,0-1-1 0 0,0 0 1 0 0,0 0-1 0 0,0-1 1 0 0,0 0-32 0 0,1 0 78 0 0,-1 0 0 0 0,0-1-1 0 0,1 0 1 0 0,-1 1 0 0 0,0-1 0 0 0,0 0-1 0 0,0-1-77 0 0,-1 0 91 0 0,0-1 0 0 0,0 1 0 0 0,0 0-1 0 0,0 0 1 0 0,-1 0 0 0 0,0 0 0 0 0,0-2-91 0 0,-2-16 287 0 0,-1-7-2 0 0,-1-13 23 0 0,4-13 16 0 0,0 12 70 0 0,2-1 0 0 0,3-14-394 0 0,14-139 1247 0 0,-15 165-1090 0 0,0 5 73 0 0,1 1 0 0 0,1-4-230 0 0,0 4 158 0 0,-2-1-51 0 0,2-14-14 0 0,-2 27-59 0 0,0 0 0 0 0,2-1 0 0 0,1-3-34 0 0,19-41 37 0 0,-11 27-35 0 0,-10 22 33 0 0,4-7-12 0 0,-6 12-24 0 0,-1 0 1 0 0,1 0-1 0 0,-1 0 0 0 0,0 0 1 0 0,0 0-1 0 0,0 0 0 0 0,0-2 1 0 0,-1 6 156 0 0,0-1-46 0 0,0 1-45 0 0,0 0-40 0 0,0 0-37 0 0,0-1-33 0 0,1 0-131 0 0,-1 0-29 0 0,1 0-43 0 0,-1-1-620 0 0,-1 3 372 0 0,0 1 224 0 0,0 1 101 0 0,-1 0 66 0 0,1-1-221 0 0,0 1 62 0 0,0-1 55 0 0,1 0 44 0 0,-2 2-61 0 0,-1 2-142 0 0,2-3 202 0 0,0 0-67 0 0,1-1 51 0 0,-1 0-37 0 0,1 0-43 0 0,-1 0-48 0 0,1 0-82 0 0,-1 0-67 0 0,1 1-74 0 0,-1-1-80 0 0,1 0-87 0 0,0 0-92 0 0,-1 0-100 0 0,1 0-105 0 0,-2 3-1443 0 0,0 0-1364 0 0,2-4 3799 0 0</inkml:trace>
  <inkml:trace contextRef="#ctx0" brushRef="#br1" timeOffset="-183893.984">20409 13634 11024 0 0,'0'0'248'0'0,"0"0"34"0"0,0 0 22 0 0,0 0-29 0 0,0 0-205 0 0,6-1 26 0 0,-3 0-20 0 0,0 1 51 0 0,0 0 81 0 0,6 0 512 0 0,0 0-66 0 0,1 0-63 0 0,-1 0-60 0 0,1 0-57 0 0,-1 0-53 0 0,1 0-49 0 0,-1 0-46 0 0,2 0 8 0 0,1 1-56 0 0,-1-1-50 0 0,1 0-44 0 0,2 1-14 0 0,-1-1-46 0 0,4 1-21 0 0,7 1-5 0 0,24 0 23 0 0,0-2 37 0 0,178-13 733 0 0,-170 9-717 0 0,-1 0-53 0 0,130-8 360 0 0,-106 5-300 0 0,10-1-33 0 0,-1-3-82 0 0,69-8 102 0 0,-50 11-17 0 0,-55 4-94 0 0,15-1 23 0 0,-41 5-94 0 0,12-2 41 0 0,4 1-3 0 0,-14 1-59 0 0,-4 0-50 0 0,0 2-70 0 0,-23-2 19 0 0,1 1 59 0 0,1-1 44 0 0,4 0 89 0 0,-4 0-98 0 0,-1 0-68 0 0,0 0-65 0 0,0 0-91 0 0,0 0-108 0 0,-1 0 142 0 0,0 0-34 0 0,0 0-95 0 0,1 0-53 0 0,-1 0-56 0 0,0 0-61 0 0,0 0-63 0 0,0 0-68 0 0,1 0-70 0 0,-1 0-74 0 0,1 0-405 0 0,-1 0-32 0 0,5 0-2603 0 0</inkml:trace>
  <inkml:trace contextRef="#ctx0" brushRef="#br1" timeOffset="-182471.532">21808 13869 10880 0 0,'1'0'258'0'0,"0"-2"-88"0"0,1 1-67 0 0,4-5 81 0 0,-4 4-67 0 0,0 0 11 0 0,0 0-40 0 0,0 0-13 0 0,-1 0-47 0 0,2-3-10 0 0,1 2 32 0 0,0-1 54 0 0,2 0 85 0 0,-5 3 784 0 0,0 1-94 0 0,0-1-90 0 0,-1 1-86 0 0,0 0-81 0 0,0 0-76 0 0,0 0-72 0 0,0 0-66 0 0,-1 1-64 0 0,1-1-57 0 0,-1 1-53 0 0,0-1-49 0 0,0 1-44 0 0,-1 0-39 0 0,0 0 2 0 0,0 1-93 0 0,0-1-35 0 0,-8 5-217 0 0,7-4 249 0 0,2-2 47 0 0,0 1 46 0 0,0 0 55 0 0,0-1 61 0 0,-12 7 13 0 0,1-1-60 0 0,0 1-47 0 0,1 0-35 0 0,-31 16 130 0 0,24-14-71 0 0,7-3-54 0 0,0 0 35 0 0,-12 7 225 0 0,2 3 113 0 0,5 2 91 0 0,14-10-539 0 0,5 4 145 0 0,4-2-71 0 0,4-4-53 0 0,2-1-34 0 0,23-1-25 0 0,-16-4 80 0 0,-17 0-38 0 0,15 0 26 0 0,26 0-43 0 0,-44 0-4 0 0,0 0-1 0 0,0 0 0 0 0,0 0 1 0 0,1 0-1 0 0,-1 0 0 0 0,0 0 0 0 0,0 0 1 0 0,0 0-1 0 0,1 0 0 0 0,-1 0 1 0 0,0 0-1 0 0,0 1 0 0 0,0-1 1 0 0,1 0-1 0 0,-1 0 0 0 0,0 0 0 0 0,0 0 1 0 0,0 0-1 0 0,0 0 0 0 0,1 0 1 0 0,-1 0-1 0 0,0 1 0 0 0,0-1 1 0 0,0 0-1 0 0,0 0 0 0 0,0 0 1 0 0,1 0-1 0 0,-1 1 0 0 0,0-1 0 0 0,0 0 1 0 0,0 0-1 0 0,0 0 0 0 0,0 0 1 0 0,0 1-1 0 0,0-1 0 0 0,0 0 1 0 0,0 0-1 0 0,0 0 0 0 0,0 1 1 0 0,0-1-1 0 0,0 0 0 0 0,0 0 0 0 0,0 0 1 0 0,0 1-1 0 0,0-1 0 0 0,0 0 1 0 0,0 0-1 0 0,0 0 0 0 0,0 1 1 0 0,0-1-1 0 0,0 0 0 0 0,0 0 0 0 0,0 0 1 0 0,-1 1-1 0 0,1-1 0 0 0,0 0 1 0 0,0 0-1 0 0,0 0 0 0 0,-7 10 66 0 0,7-9-54 0 0,-15 15 148 0 0,-11 6 23 0 0,7-5-46 0 0,8-7-42 0 0,0 0-37 0 0,-6 7-21 0 0,-23 22-30 0 0,29-26 33 0 0,0 0 43 0 0,4-1-4 0 0,5-4 2 0 0,1-1 25 0 0,1 0 48 0 0,0-7-142 0 0,0 1 148 0 0,4 0-10 0 0,-1-1-38 0 0,2 2 2 0 0,0 0-43 0 0,4 2 24 0 0,-1-2 3 0 0,3-2 22 0 0,0 0 0 0 0,0-1 0 0 0,0 0-1 0 0,5-2-119 0 0,10 0 161 0 0,-21 2-265 0 0,0 1 34 0 0,4-2 22 0 0,0 1 83 0 0,-1 0 50 0 0,18-4 323 0 0,-14 2-281 0 0,-1 1-99 0 0,-5 1-69 0 0,0-1-45 0 0,-1 1-34 0 0,0 0-46 0 0,0 0-50 0 0,1-1-54 0 0,-1 1-61 0 0,0 0-63 0 0,0 0-69 0 0,0-1-73 0 0,-2 2 113 0 0,1-1-40 0 0,-1 0-42 0 0,1 0-44 0 0,-1 0-44 0 0,1 0-46 0 0,-1 0-49 0 0,0 1-50 0 0,5-2-780 0 0,0 0-46 0 0,1 0-355 0 0,5-1-1007 0 0</inkml:trace>
  <inkml:trace contextRef="#ctx0" brushRef="#br1" timeOffset="-157984.237">16198 11928 4264 0 0,'0'0'125'0'0,"-1"0"-52"0"0,1-1 87 0 0,-1 0 53 0 0,-1-1 351 0 0,1 0-286 0 0,0 1-177 0 0,1 0-67 0 0,-1 0 318 0 0,1 0-39 0 0,-1-2 213 0 0,0 0-168 0 0,1 0-55 0 0,-2-6 550 0 0,2 5-429 0 0,-1 2-167 0 0,1 0 37 0 0,0 0 45 0 0,0 1 51 0 0,0-1 72 0 0,0 1 70 0 0,-1 0 78 0 0,1 0 86 0 0,0 0 93 0 0,0 1 102 0 0,0 0 110 0 0,0 0 117 0 0,-10 59-814 0 0,5 0-98 0 0,0-5-87 0 0,2-10 21 0 0,0 5 106 0 0,2-23-58 0 0,3 0 72 0 0,0 7 124 0 0,-4-20-194 0 0,1-7-30 0 0,1 1 82 0 0,0-6-178 0 0,0-1 3 0 0,0 0 10 0 0,0 0 3 0 0,-1-1 0 0 0,1 0-34 0 0,-5-9-1 0 0,-3-16 61 0 0,6 8-95 0 0,0 3 34 0 0,-1-7-22 0 0,3 16-23 0 0,-1-1-1 0 0,1 1 1 0 0,0 0-1 0 0,1-1 0 0 0,-1 1 1 0 0,1 0-1 0 0,1-2 1 0 0,10-28-64 0 0,-8 26 63 0 0,1 1 0 0 0,0-1 0 0 0,1 1 0 0 0,0 0-1 0 0,1 0 1 0 0,0 0 0 0 0,0 1 1 0 0,-2 3-3 0 0,24-24 10 0 0,-5 15-64 0 0,-9 7 43 0 0,19-7 19 0 0,-8 10-71 0 0,-17 5 65 0 0,21 8-119 0 0,-22-5 121 0 0,-1 1 50 0 0,-5-4-38 0 0,-1 1 0 0 0,0-1-1 0 0,0 0 1 0 0,1 1 0 0 0,-1-1 0 0 0,0 1-1 0 0,0-1 1 0 0,-1 1 0 0 0,1 0 0 0 0,0-1-1 0 0,0 1 1 0 0,-1 0 0 0 0,1-1 0 0 0,-1 1-1 0 0,1 1-12 0 0,-1 0 23 0 0,0 0 0 0 0,0 0-1 0 0,0 0 1 0 0,0 0-1 0 0,-1 0 1 0 0,0 2-23 0 0,0 0 22 0 0,-1 13 80 0 0,0-1-47 0 0,-2 13 8 0 0,0-9 8 0 0,-3 24 144 0 0,6-21-81 0 0,0 4 95 0 0,0-12-72 0 0,1 0 36 0 0,1-12-180 0 0,1-1-13 0 0,-1 15 0 0 0,-1-17-233 0 0,0-1 73 0 0,0 0 66 0 0,0 1 57 0 0,0-1 54 0 0,0 1 51 0 0,0 0 126 0 0,1 1 381 0 0,-1-2-445 0 0,1 1-56 0 0,-1-1-72 0 0,0 1-75 0 0,0-1-89 0 0,0 1-103 0 0,0-1-70 0 0,1 0-103 0 0,-1 1-114 0 0,0-1-123 0 0,0 0 287 0 0,0 0-33 0 0,0 0-37 0 0,0 0-37 0 0,0 0-38 0 0,0 0-40 0 0,0 0-41 0 0,0 0-42 0 0,0 0-550 0 0,0 0-33 0 0,0 0-2597 0 0</inkml:trace>
  <inkml:trace contextRef="#ctx0" brushRef="#br1" timeOffset="-157582.128">16402 11552 12264 0 0,'0'0'273'0'0,"0"0"40"0"0,0-1-21 0 0,1 0-85 0 0,-1 0-72 0 0,1-1-57 0 0,1 0-42 0 0,2-5-58 0 0,-3 5 54 0 0,3-5 15 0 0,1 1 58 0 0,0 1 50 0 0,2 0 45 0 0,0 1 39 0 0,0 0 33 0 0,8-1 348 0 0,-6 3-140 0 0,0 0 1 0 0,1 1-1 0 0,-1 0 1 0 0,0 0-481 0 0,0 1 377 0 0,0 0-35 0 0,1 1-18 0 0,0 1-65 0 0,-1 2-55 0 0,-1 1-46 0 0,6 8 54 0 0,-12-10-186 0 0,0-1 0 0 0,0 1 1 0 0,-1 0-1 0 0,1 0 0 0 0,-1 0 0 0 0,0 0 0 0 0,1 0 0 0 0,-2 0 0 0 0,1 0 1 0 0,0 0-1 0 0,0 0 0 0 0,-1 0 0 0 0,0 1-26 0 0,0 10 164 0 0,-4-1 71 0 0,0-4-225 0 0,0-2 0 0 0,0 1-1 0 0,-1 0 1 0 0,0-1 0 0 0,0 0-1 0 0,-1 0 1 0 0,-4 4-10 0 0,-7 6 86 0 0,-2 0 91 0 0,3-2 64 0 0,1 0 107 0 0,5-4-101 0 0,6-6-95 0 0,0-1 79 0 0,4-3 83 0 0,0-1 6 0 0,0 0-14 0 0,0 0-61 0 0,0 0-21 0 0,6 0 47 0 0,1-1-36 0 0,6-1 141 0 0,-2-1-163 0 0,-1 1-50 0 0,10-4 61 0 0,5-2-29 0 0,14-2 9 0 0,-13 2-165 0 0,-6 3-91 0 0,0-1-89 0 0,-1 1-108 0 0,-9 2 78 0 0,0 1-33 0 0,20-6-322 0 0</inkml:trace>
  <inkml:trace contextRef="#ctx0" brushRef="#br1" timeOffset="-139815.326">11731 15719 9224 0 0,'0'0'227'0'0,"0"0"-95"0"0,0-1-70 0 0,0-2-9 0 0,1 1 6 0 0,0-8-46 0 0,1 0 39 0 0,-1-1 52 0 0,0 0 60 0 0,0 3 3 0 0,0 0 42 0 0,0 1 48 0 0,0-1 52 0 0,1-5 429 0 0,0 4-181 0 0,0 0 148 0 0,-1 5-300 0 0,0-1 40 0 0,-1 1 47 0 0,1-1 50 0 0,-1 0 57 0 0,0 1 62 0 0,0 3-28 0 0,0 1-381 0 0,0 0-35 0 0,0 0 176 0 0,0 0-229 0 0,0-1-33 0 0,0 1 46 0 0,0-2-74 0 0,0 0-60 0 0,0 0 36 0 0,0 2 84 0 0,1 0 89 0 0,-1 1-77 0 0,0-1 40 0 0,13 48 44 0 0,-7 2-73 0 0,-5 52 63 0 0,-1-67-175 0 0,-1-3 8 0 0,0-4 11 0 0,3 0 38 0 0,0 10 115 0 0,-2-2 101 0 0,0-34-321 0 0,0 1-15 0 0,1 0 42 0 0,-1-2 148 0 0,1-4 395 0 0,0 0-384 0 0,-1 0-33 0 0,0-2-29 0 0,1 2-132 0 0,-1 2-56 0 0,0 0-35 0 0,0-36 161 0 0,2 0-45 0 0,1 3-44 0 0,2 0 0 0 0,1 0 1 0 0,1 1-1 0 0,3-3 1 0 0,-1 3-1 0 0,-2 8 5 0 0,-2 9 27 0 0,0 2 25 0 0,1 0 37 0 0,-2 8-33 0 0,0 0-1 0 0,0 0 1 0 0,0 0-1 0 0,1 0 1 0 0,5-4-60 0 0,0-1 123 0 0,0 4-58 0 0,-8 7-60 0 0,-1 0-1 0 0,0 0 1 0 0,1 0 0 0 0,-1 0-1 0 0,1 0 1 0 0,-1 0 0 0 0,0 0-1 0 0,1 1 1 0 0,-1-1 0 0 0,0 0-1 0 0,1 1 1 0 0,-1-1-1 0 0,0 1 1 0 0,0 0 0 0 0,1-1-5 0 0,0 1 27 0 0,8 4 67 0 0,-6 0-62 0 0,-2-2-12 0 0,2 1-23 0 0,0-1 1 0 0,-1 1-1 0 0,1 1 0 0 0,-1-1 0 0 0,0 0 1 0 0,2 4 2 0 0,2 6-49 0 0,-1 1 0 0 0,5 14 49 0 0,-1-2-22 0 0,-2-5 52 0 0,0 10 83 0 0,-1-3-12 0 0,0-10-67 0 0,-5-9 9 0 0,0 1 0 0 0,0 0 1 0 0,-1 0-1 0 0,0 0 1 0 0,0 0-1 0 0,-2 0 0 0 0,1 0 1 0 0,-2 6-44 0 0,-1 26 98 0 0,1-22-25 0 0,-1-7 5 0 0,2 8 87 0 0,1-21-250 0 0,0-1-11 0 0,0 0 6 0 0,0 0-27 0 0,0 0-124 0 0,0 0-58 0 0,0 0-12 0 0,0 0 91 0 0,0 0-26 0 0,0 0-131 0 0,0 0 26 0 0,0 0-37 0 0,0 0-1012 0 0,0 0-58 0 0</inkml:trace>
  <inkml:trace contextRef="#ctx0" brushRef="#br1" timeOffset="-139362.965">12046 15340 12672 0 0,'0'-4'255'0'0,"0"1"-36"0"0,0-4 121 0 0,0 0-101 0 0,0 0-89 0 0,0 1-64 0 0,2-8 41 0 0,1 5 13 0 0,-1 4-17 0 0,0 1 47 0 0,1 0 59 0 0,1-1 69 0 0,1-1 276 0 0,0 1-60 0 0,1 0-57 0 0,0 0-52 0 0,1 1-48 0 0,-1 0-47 0 0,1 1-40 0 0,0-1-39 0 0,2 1 3 0 0,-1 0-44 0 0,11-1 90 0 0,-3 3-110 0 0,-10 1-108 0 0,0 0 1 0 0,0 1 0 0 0,0-1-1 0 0,0 1 1 0 0,3 1-63 0 0,6 4 190 0 0,-4 3-52 0 0,-10-7-123 0 0,1 0 1 0 0,-1-1 0 0 0,0 1 0 0 0,0 0 0 0 0,0 0 0 0 0,0 0 0 0 0,0 0 0 0 0,0 0 0 0 0,-1 0 0 0 0,1 0 0 0 0,-1 0 0 0 0,1 0 0 0 0,-1 0 0 0 0,0 1 0 0 0,0-1 0 0 0,0 0 0 0 0,0 0 0 0 0,0 0-1 0 0,0 2-14 0 0,-7 14 166 0 0,-2-2 54 0 0,-2-1 0 0 0,1-1 0 0 0,-9 8-221 0 0,-5 5 380 0 0,17-20-244 0 0,4-3-56 0 0,1-1 41 0 0,-1 3 215 0 0,3-6-302 0 0,0 0 1 0 0,0 1-1 0 0,0-1 0 0 0,0 0 0 0 0,0 1 0 0 0,0-1 0 0 0,0 0 0 0 0,0 1 0 0 0,0-1 1 0 0,0 0-1 0 0,0 1 0 0 0,0-1 0 0 0,0 0 0 0 0,0 1 0 0 0,1-1 0 0 0,-1 0 0 0 0,0 0 1 0 0,0 1-1 0 0,0-1 0 0 0,0 0 0 0 0,1 1 0 0 0,-1-1 0 0 0,0 0 0 0 0,0 0 0 0 0,1 1-34 0 0,2 0 298 0 0,0 0-38 0 0,4 0-10 0 0,-1-2-157 0 0,-3 1-97 0 0,1-1-36 0 0,16-4 371 0 0,1-1-64 0 0,1 0-44 0 0,1 0-67 0 0,-1 0-63 0 0,1 0-58 0 0,-20 5-165 0 0,0 0 85 0 0,1 0 61 0 0,4-1 99 0 0,-5 2-115 0 0,-1-1-37 0 0,0 0-42 0 0,1 1-51 0 0,-1-1-62 0 0,0 1-104 0 0,1-1-100 0 0,-1 1-114 0 0,0-1 209 0 0,-1 1-33 0 0,0 0-36 0 0,1 0-35 0 0,-1-1-39 0 0,0 1-40 0 0,1 0-40 0 0,-1-1-44 0 0,1 1-45 0 0,-1 0-45 0 0,0-1 74 0 0,3 1-866 0 0,0-1-41 0 0,1 1-337 0 0,2-1-960 0 0,-7 1 2728 0 0</inkml:trace>
  <inkml:trace contextRef="#ctx0" brushRef="#br1" timeOffset="-137093.416">12416 15617 13880 0 0,'0'0'314'0'0,"0"0"46"0"0,0 0 22 0 0,0 0-163 0 0,0 0-105 0 0,0 0 46 0 0,0 0 72 0 0,0 0 51 0 0,0 0 6 0 0,0 0 31 0 0,0 0 106 0 0,0 0 44 0 0,0 0 8 0 0,2 0-35 0 0,11-3-47 0 0,1 1-82 0 0,4 1-22 0 0,9 0 41 0 0,5 0 27 0 0,-10 0-148 0 0,1 0-53 0 0,0 0-45 0 0,0 0-38 0 0,18 1-6 0 0,55 3-7 0 0,-92-3-187 0 0,0 0 41 0 0,4 1 19 0 0,0 0 97 0 0,14 4 236 0 0,-13-3-214 0 0,-1 0-99 0 0,-4-2-20 0 0,0 1-34 0 0,0 0-38 0 0,0 0-43 0 0,0 0-46 0 0,-1-1-51 0 0,1 1-56 0 0,0-1-59 0 0,0 1-64 0 0,-1-1-68 0 0,1 1-73 0 0,0-1-76 0 0,-1 0-81 0 0,1 0-86 0 0,-4 0 410 0 0,0 0-46 0 0,0 0-40 0 0,0 0-37 0 0,1 0-149 0 0,-1 0-36 0 0,0 0-1596 0 0</inkml:trace>
  <inkml:trace contextRef="#ctx0" brushRef="#br1" timeOffset="-136801.573">12425 15813 12320 0 0,'-9'-2'281'0'0,"7"1"40"0"0,2 1-160 0 0,0 0-36 0 0,-1 0 38 0 0,0 0-90 0 0,-2 0-24 0 0,2 0 19 0 0,-3-2 71 0 0,4 1 70 0 0,0 1 51 0 0,0 0 11 0 0,1 0 111 0 0,2 0-104 0 0,2 1-39 0 0,3 0 38 0 0,-4-1 28 0 0,6 0 322 0 0,-1 0-112 0 0,-1 0-135 0 0,1-1-48 0 0,16 3 564 0 0,-15-2-567 0 0,0-1-58 0 0,1 0-52 0 0,0 1-47 0 0,23 1 310 0 0,2-1-60 0 0,-1-2-69 0 0,1-1-82 0 0,-5 0-107 0 0,0 1-79 0 0,-8 0-51 0 0,-14 2-45 0 0,2-1-59 0 0,0 0-92 0 0,-1 0-97 0 0,-5 1 81 0 0,0-1-35 0 0,0 1-39 0 0,0 0-42 0 0,-1-1-46 0 0,1 1-48 0 0,11-1-751 0 0</inkml:trace>
  <inkml:trace contextRef="#ctx0" brushRef="#br1" timeOffset="-136418.274">13326 15134 15440 0 0,'0'0'454'0'0,"0"0"-166"0"0,1-1-133 0 0,1 0-77 0 0,1-1 33 0 0,-2 1 68 0 0,-1 1 21 0 0,0 0 6 0 0,0 0 9 0 0,0 0 28 0 0,0 3 52 0 0,1 0-55 0 0,1 2 37 0 0,1 1-66 0 0,2 7 268 0 0,-3-3-119 0 0,0 1-50 0 0,-1 0-46 0 0,0 0-44 0 0,0 5 35 0 0,1-1-80 0 0,1 11 167 0 0,-3 1-72 0 0,3 22 165 0 0,3 0 584 0 0,-2 20-1019 0 0,-3-43 280 0 0,1 0 49 0 0,-1-6-212 0 0,0 1 82 0 0,-2 40 569 0 0,0-34-515 0 0,1-14-179 0 0,0 0-48 0 0,-3 3 35 0 0,0-1-6 0 0,2 4-79 0 0,1-18-47 0 0,0 0-86 0 0,0-1-148 0 0,0 0 111 0 0,0 0 35 0 0,0 0-63 0 0,0 0 110 0 0,-1 0 90 0 0,1 0 61 0 0,0 0 42 0 0,0 0 287 0 0,0 1-253 0 0,0-1-84 0 0,0 0-38 0 0,0 0-48 0 0,0 0-56 0 0,0 0-64 0 0,0 0-73 0 0,0 0-82 0 0,-1 1-90 0 0,1-1 86 0 0,0 0-47 0 0,0 0-49 0 0,0 0-52 0 0,0 0-54 0 0,0 0-56 0 0,0 0-60 0 0,0 0-61 0 0,0 0 209 0 0,0 0-62 0 0,0 0-53 0 0,0 0-47 0 0,0 0-187 0 0,0 0-46 0 0,0 0-226 0 0,0 0-612 0 0</inkml:trace>
  <inkml:trace contextRef="#ctx0" brushRef="#br1" timeOffset="-135804.323">13576 15417 10656 0 0,'0'0'241'0'0,"0"0"38"0"0,0 0 10 0 0,0 0-33 0 0,0 0-94 0 0,0 0-41 0 0,0 0 17 0 0,-1 0-110 0 0,1 0-57 0 0,-2 0-222 0 0,1 0 197 0 0,1 0 66 0 0,-1 0 36 0 0,1 0 44 0 0,0 0 52 0 0,-1 0 34 0 0,1 1 52 0 0,0-1 58 0 0,0 0 62 0 0,0 0 68 0 0,-1 0 74 0 0,1 0 78 0 0,0 1 84 0 0,1 6 68 0 0,1-1-81 0 0,1-1-75 0 0,1 0-69 0 0,1-1-63 0 0,1-1-56 0 0,1-1-49 0 0,0 0-45 0 0,5 1 97 0 0,1-2-69 0 0,23 0 465 0 0,-26-2-455 0 0,11 1 15 0 0,0-2-43 0 0,21-3 195 0 0,22-1 94 0 0,-10 2-322 0 0,19 0-24 0 0,0 2-122 0 0,-70 2-122 0 0,0 0-39 0 0,2-2-127 0 0,4 1-241 0 0,-8 1 269 0 0,-1 0 2 0 0,0 0-60 0 0,0 0-184 0 0,0 0-339 0 0,0 0 419 0 0,0 0 166 0 0,0 0-34 0 0,0 0-1 0 0,0 0-33 0 0,0 0-39 0 0,0 0-42 0 0,0 0-47 0 0,0 0-42 0 0,0 0-41 0 0,0 0-36 0 0,0 0-287 0 0,0 0-61 0 0,0 0-46 0 0,0 0-34 0 0,0 0-1577 0 0,0 0-1382 0 0</inkml:trace>
  <inkml:trace contextRef="#ctx0" brushRef="#br1" timeOffset="-135466.369">13822 15268 12240 0 0,'-1'-2'-17'0'0,"0"1"65"0"0,0 1 58 0 0,0-1 50 0 0,0 1 88 0 0,0 0 49 0 0,0 0 105 0 0,-1 1 251 0 0,0 1-4 0 0,1 0-254 0 0,1-1-108 0 0,-1 1-51 0 0,1 0-88 0 0,-1-1-51 0 0,1 1-61 0 0,-1 0-65 0 0,0 5 713 0 0,1 1-116 0 0,1 0-90 0 0,0 0-67 0 0,1 12 515 0 0,-1 0-236 0 0,0 0-72 0 0,1 13 274 0 0,-2-25-581 0 0,0 1 1 0 0,0-1-1 0 0,-1 1 1 0 0,-2 5-308 0 0,1 2 255 0 0,1 11 51 0 0,1-16-144 0 0,0 2 103 0 0,0 1 170 0 0,0-4-202 0 0,0-1-36 0 0,0 9 101 0 0,2-1-101 0 0,2-1-76 0 0,-4-14-56 0 0,2 8 34 0 0,2 5-34 0 0,0 0-22 0 0,-2-4 17 0 0,-1 5 6 0 0,-2-8-15 0 0,1-7-78 0 0,-1 0-53 0 0,1 0-53 0 0,0 0-50 0 0,-1 1-50 0 0,1-1-47 0 0,0 0-47 0 0,0 0-45 0 0,-1 0-174 0 0,1 0-71 0 0,0 1-67 0 0,-1-1-64 0 0,1 0-62 0 0,-1 0-59 0 0,1 1-56 0 0,-1-1-53 0 0,0 0-437 0 0,1 0-39 0 0,-1 0-328 0 0,0 1-932 0 0,1-2 2556 0 0</inkml:trace>
  <inkml:trace contextRef="#ctx0" brushRef="#br1" timeOffset="-133730.732">14798 15017 10120 0 0,'2'0'66'0'0,"4"0"-6"0"0,-4 0 14 0 0,0 0 69 0 0,2 0 106 0 0,-4 1-167 0 0,-2 10 36 0 0,1-8-38 0 0,1-2-3 0 0,-1 2-10 0 0,1-1 37 0 0,1 1 132 0 0,3 4 399 0 0,-2-5-478 0 0,-1-1-44 0 0,-1 0 139 0 0,0-1-38 0 0,0 1 113 0 0,0 1-110 0 0,0 0-80 0 0,-1 4 101 0 0,1-4-62 0 0,0-1-213 0 0,1 0 78 0 0,0 0 69 0 0,-1 0 61 0 0,1 1 149 0 0,0-1 76 0 0,0 1 108 0 0,1 2 750 0 0,-2-2-840 0 0,0-1-128 0 0,0 1-36 0 0,-1-1-46 0 0,1 1-52 0 0,1 0 1000 0 0,1-3-480 0 0,1 0-322 0 0,-1 0-73 0 0,-1 1-88 0 0,1-1-102 0 0,-2 1-94 0 0,0 0-58 0 0,10-10 636 0 0,-2-1-65 0 0,-1-1-65 0 0,-2-2-62 0 0,-1 0-62 0 0,-1 0-58 0 0,-3 1-59 0 0,0 0-56 0 0,-1 3-9 0 0,1 0-35 0 0,2-9 28 0 0,-1-15 29 0 0,-4 5-43 0 0,1 16-84 0 0,1 0 0 0 0,0-1 0 0 0,1 1 0 0 0,1-1-30 0 0,2-28 186 0 0,-3-24-186 0 0,0 0 81 0 0,1 44-78 0 0,4-22-3 0 0,-4 25 0 0 0,-2 17 0 0 0,1 0 0 0 0,0 0 0 0 0,0 0 0 0 0,0 0 0 0 0,0 0 0 0 0,1 0 0 0 0,-1 0 0 0 0,1 0 0 0 0,-1 0 0 0 0,1 0 0 0 0,0 0 0 0 0,-1 0 0 0 0,2-1 0 0 0,-2 3 0 0 0,0-1 0 0 0,1 1 0 0 0,-1-1 0 0 0,0 1 0 0 0,0-1 0 0 0,1 1 0 0 0,-1-1 0 0 0,0 1 0 0 0,0-1 0 0 0,0 1 0 0 0,0-1 0 0 0,0 0 0 0 0,0 1 0 0 0,0-1 0 0 0,0 1 0 0 0,0-1 0 0 0,0 1 0 0 0,0-1 0 0 0,0 1 0 0 0,0-1 0 0 0,0 0 0 0 0,-1 1 0 0 0,1-1 0 0 0,0 1 0 0 0,0-5 0 0 0,4 2-12 0 0,0 4-48 0 0,1 5 58 0 0,-4-5-6 0 0,2 3-20 0 0,0 0 0 0 0,0 0 0 0 0,0 1 0 0 0,-1-1 1 0 0,1 1-1 0 0,0 2 28 0 0,7 13-79 0 0,33 65-78 0 0,-38-76 143 0 0,0-1 0 0 0,1 0-1 0 0,2 3 15 0 0,-2-4-8 0 0,-1 0 0 0 0,0 1 0 0 0,4 7 8 0 0,9 20 0 0 0,16 23 0 0 0,-13-20 0 0 0,-15-25 0 0 0,0-1 0 0 0,2-1 0 0 0,4 8 0 0 0,-10-17 5 0 0,0 0 1 0 0,-1 1-1 0 0,0-1 0 0 0,1 1 0 0 0,-1-1 0 0 0,0 1 1 0 0,0 0-1 0 0,0 0-5 0 0,-1-1 8 0 0,1 0 0 0 0,0 0-1 0 0,-1 0 1 0 0,1 1 0 0 0,0-1 0 0 0,1 0 0 0 0,-1 0 0 0 0,0 0 0 0 0,1-1-1 0 0,-1 1 1 0 0,2 1-8 0 0,-2-1 20 0 0,12 9 22 0 0,-11-9-43 0 0,1-1 0 0 0,-1 1-1 0 0,1-1 1 0 0,-1 0 0 0 0,1 0 0 0 0,0 0 0 0 0,2 1 1 0 0,-4-2-4 0 0,0 0 1 0 0,0 0-1 0 0,0 0 1 0 0,0 0-1 0 0,0 0 1 0 0,0 0-1 0 0,0 0 1 0 0,0 0-1 0 0,0-1 1 0 0,0 1-1 0 0,0 0 1 0 0,0-1-1 0 0,0 1 1 0 0,0 0-1 0 0,0-1 1 0 0,0 1 0 0 0,0-1-1 0 0,0 0 4 0 0,6-6 18 0 0,-5 0 33 0 0,1-23 133 0 0,-1 2-2 0 0,-3 9-96 0 0,-1 9-28 0 0,2 0 0 0 0,-1 1-1 0 0,1-7-57 0 0,-1-20 115 0 0,-1 3 2 0 0,3-1-47 0 0,6-32-29 0 0,-6 58-42 0 0,3-21 84 0 0,0 0 44 0 0,-1-14 108 0 0,-3 28-110 0 0,2-8 117 0 0,-1 1-44 0 0,-1 8-147 0 0,1 0-51 0 0,0 12 0 0 0,-1 0 0 0 0,0 0 0 0 0,0 0 0 0 0,0 1 0 0 0,0-1 0 0 0,0 0 0 0 0,0 0 0 0 0,-1 0 0 0 0,1 1 0 0 0,-1-1 0 0 0,1 0 0 0 0,-1 0 0 0 0,0 0 0 0 0,1 2 0 0 0,0-1 0 0 0,0 1 0 0 0,0 0 0 0 0,0-1 0 0 0,-1 1 0 0 0,1 0 0 0 0,0 0 0 0 0,0-1 0 0 0,0 1 0 0 0,0 0 0 0 0,0-1 0 0 0,0 1 0 0 0,0 0 0 0 0,0-1 0 0 0,0 1 0 0 0,0 0 0 0 0,0-1 0 0 0,0 1 0 0 0,1 0 0 0 0,-1 0 0 0 0,0-1 0 0 0,0 1 0 0 0,0 0 0 0 0,0-1 0 0 0,0 1 0 0 0,1 0 0 0 0,-1 0 0 0 0,0-1 0 0 0,0 1 0 0 0,0 0 0 0 0,1 0 0 0 0,-1 0 0 0 0,0-1 0 0 0,0 1 0 0 0,1 0 0 0 0,-1 0 0 0 0,0 0 0 0 0,1 0 0 0 0,3-6 0 0 0,-5 4-12 0 0,0 1-33 0 0,1 1 45 0 0,0 0-124 0 0,0 0-55 0 0,0 0-247 0 0,0 0-29 0 0,3 0-108 0 0,-1 1 90 0 0,2 5-858 0 0,-4-4 1009 0 0,0 0-39 0 0,1 0-59 0 0,-1-1-65 0 0,0 1-78 0 0,0-1-90 0 0,0 0-53 0 0,0 0 187 0 0,0 0-61 0 0,0 0-52 0 0,0 0-48 0 0,0-1-189 0 0,1 1-46 0 0,-1 1-227 0 0,1-1-622 0 0,-1-1 1760 0 0</inkml:trace>
  <inkml:trace contextRef="#ctx0" brushRef="#br1" timeOffset="-132886.014">15615 14317 15752 0 0,'0'0'187'0'0,"0"0"-36"0"0,-1-2 66 0 0,0 0-83 0 0,0-4 103 0 0,1 5-128 0 0,0 0 43 0 0,3-8 224 0 0,-2 1 82 0 0,-6 4-8 0 0,-2 3-86 0 0,5 2-76 0 0,0 0-94 0 0,-1 2-50 0 0,-2 2-25 0 0,2-2-21 0 0,2-2 7 0 0,0 0-88 0 0,-10 8 237 0 0,1-1-91 0 0,5-3-101 0 0,0 0 0 0 0,0 0 0 0 0,1 0 0 0 0,0 0 0 0 0,-1 2-62 0 0,-7 9 107 0 0,-1-3-36 0 0,9-9-60 0 0,0-1 1 0 0,0 1-1 0 0,1 0 0 0 0,-1 0 1 0 0,1 0-1 0 0,0 1 1 0 0,1-1-1 0 0,-1 1 0 0 0,0 1-11 0 0,-11 24 123 0 0,10-24-96 0 0,0 1-1 0 0,1 1 0 0 0,0-1 0 0 0,0 3-26 0 0,2-7 21 0 0,0 0 0 0 0,1 0 0 0 0,0 0 0 0 0,-1 0 0 0 0,1 1 0 0 0,0-1 0 0 0,1 3-21 0 0,-3 14 102 0 0,1-18-88 0 0,1 0 0 0 0,-1 0 1 0 0,1-1-1 0 0,0 1 0 0 0,-1 0 1 0 0,1 0-1 0 0,0 0 0 0 0,0-1 0 0 0,1 1 1 0 0,-1 0-1 0 0,0 0 0 0 0,1 1-14 0 0,2 6 69 0 0,0-1 47 0 0,0-1 34 0 0,8 6 219 0 0,-10-12-223 0 0,1 0-61 0 0,5 0-32 0 0,6-2-28 0 0,-3 0 53 0 0,-5 0 32 0 0,4-6-87 0 0,-4 4-7 0 0,0 0 4 0 0,0 1 0 0 0,-1-1 0 0 0,0 0 0 0 0,0 0-1 0 0,0 0 1 0 0,3-4-20 0 0,6-6 25 0 0,5-3 3 0 0,-15 15-24 0 0,-1-1 1 0 0,1 0-1 0 0,-1 0 1 0 0,1 0 0 0 0,-1 0-1 0 0,0-1 1 0 0,0 1-1 0 0,1-1-4 0 0,-1-1 8 0 0,26-41 57 0 0,-11 15-66 0 0,-13 24 1 0 0,-3 5 0 0 0,0 1 0 0 0,0-1 0 0 0,-1 0 0 0 0,1 0 0 0 0,0 1 0 0 0,-1-1 0 0 0,1 0 0 0 0,-1 0 0 0 0,1 0 0 0 0,-1 0 0 0 0,1 0 0 0 0,-1 0 0 0 0,0 0 0 0 0,1 0 0 0 0,-1 0 0 0 0,0 0 0 0 0,0 0 0 0 0,2 5 0 0 0,0 0 0 0 0,-1 0 0 0 0,1 0 0 0 0,-1 0 0 0 0,0 0 0 0 0,-1 1 0 0 0,1 21 0 0 0,0-13 29 0 0,-1 1 1 0 0,-1-1-1 0 0,0 0 1 0 0,-1 1-30 0 0,-2 15 11 0 0,-4 18 4 0 0,3-24 79 0 0,4-17-46 0 0,1 1 1 0 0,-1-1 0 0 0,1 0-1 0 0,1 4-48 0 0,-1-5 44 0 0,0 1 0 0 0,0-1 0 0 0,-1 0 1 0 0,0 5-45 0 0,0-6 29 0 0,0 0 1 0 0,1 0 0 0 0,0 0 0 0 0,0 0 0 0 0,0 0 0 0 0,0 0 0 0 0,0 0 0 0 0,1 2-30 0 0,1 4 108 0 0,-1-1 0 0 0,0 1-1 0 0,-1 5-107 0 0,1-5 109 0 0,-1-1-1 0 0,1 1 0 0 0,2 6-108 0 0,-3-14 22 0 0,1 0 0 0 0,-1 1-1 0 0,0-1 1 0 0,0 0 0 0 0,0 0 0 0 0,0 0-1 0 0,-1 1 1 0 0,1 1-22 0 0,-1-2 16 0 0,1 0 0 0 0,-1 0 1 0 0,1 0-1 0 0,0 0 0 0 0,0 0 0 0 0,0 0 0 0 0,0 0 1 0 0,0 0-1 0 0,1 0 0 0 0,-1 0 0 0 0,1 1-16 0 0,0 1 19 0 0,-1-1 0 0 0,1 1-1 0 0,-1-1 1 0 0,0 1-1 0 0,0 0 1 0 0,0-1 0 0 0,0 1-1 0 0,-1 0-18 0 0,0 10 86 0 0,2-12-43 0 0,1 2-21 0 0,-2-3 37 0 0,1 0-4 0 0,0 5-34 0 0,0-5 32 0 0,-1-1 14 0 0,0 0 10 0 0,0 0-25 0 0,0 0-76 0 0,0 0 111 0 0,0 0 13 0 0,1-5-32 0 0,1-3-47 0 0,-2 6-20 0 0,0-1 4 0 0,0 0 1 0 0,0 0 0 0 0,0 1 0 0 0,0-1 0 0 0,-1 0-1 0 0,1 0 1 0 0,-1 1 0 0 0,0-1 0 0 0,0 0-1 0 0,0 1 1 0 0,0-1-6 0 0,0 0 0 0 0,0 0 0 0 0,0 1 0 0 0,1-1 0 0 0,-1 0 0 0 0,1 0 0 0 0,-1 0 0 0 0,1 0 0 0 0,0 0 0 0 0,0 0 0 0 0,0 0 0 0 0,1 0 0 0 0,-1 0 0 0 0,1 0 0 0 0,-1 0 0 0 0,1 0 0 0 0,1-1 0 0 0,0-5-13 0 0,0-1 61 0 0,1 0 58 0 0,-1 2 57 0 0,-1 3-43 0 0,-1 1-40 0 0,1-1-32 0 0,2 1-102 0 0,-2 4-70 0 0,-1-1 114 0 0,0 1 1 0 0,0-1-1 0 0,0 1 0 0 0,0-1 1 0 0,0 1-1 0 0,0-1 1 0 0,0 1-1 0 0,0 0 1 0 0,0-1-1 0 0,1 1 1 0 0,-1-1-1 0 0,0 1 1 0 0,0-1-1 0 0,0 1 1 0 0,1 0-1 0 0,-1-1 1 0 0,0 1-1 0 0,1 0 1 0 0,-1-1 9 0 0,4-3-74 0 0,0-5 43 0 0,-4 8 33 0 0,0 1-3 0 0,0 0 1 0 0,0-1 0 0 0,0 1-1 0 0,0 0 1 0 0,0 0-1 0 0,0 0 1 0 0,0-1 0 0 0,0 1-1 0 0,0 0 1 0 0,0 0 0 0 0,0-1-1 0 0,0 1 1 0 0,0 0 0 0 0,0 0-1 0 0,0 0 1 0 0,0-1 0 0 0,0 1-1 0 0,0 0 1 0 0,0 0 0 0 0,0 0-1 0 0,0-1 1 0 0,0 1-1 0 0,0 0 1 0 0,0 0 0 0 0,1 0-1 0 0,-1-1 1 0 0,0 1 0 0 0,0 0-1 0 0,0 0 1 0 0,0 0 0 0 0,0 0-1 0 0,1-1 1 0 0,-1 1 0 0 0,0 0 0 0 0,5-2-60 0 0,-4 1-36 0 0,-1 1-2 0 0,0 0 2 0 0,0 0-33 0 0,0 0-154 0 0,0 0 102 0 0,0 0 85 0 0,0-1 70 0 0,1 1 50 0 0,-1 0 33 0 0,1 0 222 0 0,0 0-186 0 0,-1 0-65 0 0,0-1-65 0 0,1 1-43 0 0,-1 0-51 0 0,0 0-57 0 0,0 0-65 0 0,1 0-71 0 0,-1 0 65 0 0,0 0-37 0 0,0 0-39 0 0,0 0-42 0 0,0-1-42 0 0,0 1-46 0 0,0 0-47 0 0,0 0-50 0 0,0 0-1110 0 0</inkml:trace>
  <inkml:trace contextRef="#ctx0" brushRef="#br1" timeOffset="-130427.534">14488 15375 7112 0 0,'0'0'157'0'0,"0"0"23"0"0,0 0 13 0 0,0 0 25 0 0,0 0 51 0 0,0 0 19 0 0,0 1 186 0 0,-1-1 39 0 0,-1 2 46 0 0,0-1 52 0 0,1 0 60 0 0,0 1 66 0 0,0-1 72 0 0,2-1 78 0 0,3 1-789 0 0,6 0 25 0 0,-6-1-43 0 0,0 0 51 0 0,-3 0-43 0 0,1-1-3 0 0,3 1-35 0 0,10 1 21 0 0,-13-1-31 0 0,15 0 175 0 0,-1-1-59 0 0,2 0-24 0 0,9-1 12 0 0,0 0 15 0 0,-9 1 1 0 0,-2 1 29 0 0,-1-1 68 0 0,25 1-232 0 0,-6-2-75 0 0,44-3-138 0 0,-54 2 157 0 0,1 1 34 0 0,-4-1 37 0 0,1 0 44 0 0,0 1 52 0 0,-1-1 61 0 0,32-3 72 0 0,0 2 0 0 0,0 3 0 0 0,11 3-269 0 0,-41-2 71 0 0,-1 0-51 0 0,26 0-23 0 0,-4 0 60 0 0,27-3-57 0 0,17-1 7 0 0,88-3 47 0 0,-138 5 9 0 0,0-1 54 0 0,-13 2 3 0 0,-1-1 55 0 0,0 2-65 0 0,0-1-50 0 0,0 1-34 0 0,44-1-12 0 0,-39-1 29 0 0,4 1-32 0 0,27-4-12 0 0,-3-1 5 0 0,29 0 43 0 0,13 0-34 0 0,-24 2-17 0 0,-29 2 17 0 0,-16 0 32 0 0,47-4-35 0 0,-65 6-10 0 0,0 0 0 0 0,-1 0 0 0 0,3 1 0 0 0,19 1 0 0 0,70-4 36 0 0,-35-4 86 0 0,-26 0-5 0 0,15-1-20 0 0,-24 4-45 0 0,21 1-52 0 0,51 4 0 0 0,-86-1 0 0 0,-15-1 0 0 0,0 1 0 0 0,1-1 0 0 0,-1 0 0 0 0,0 0 0 0 0,0-1 0 0 0,4 0 0 0 0,11-2 15 0 0,-4 2 65 0 0,0 0 36 0 0,17-2 169 0 0,-11 1-129 0 0,8-1-21 0 0,2-3-89 0 0,13-2 57 0 0,-14 2-109 0 0,-13 2 17 0 0,-5 2 56 0 0,0 1 47 0 0,3 1 68 0 0,-7-1-40 0 0,4-1-68 0 0,4-1-45 0 0,11-2-42 0 0,-6 0 21 0 0,-9 3 40 0 0,9-1-47 0 0,9-2-1 0 0,-13 0 53 0 0,-11 3-33 0 0,0 0 0 0 0,1 0 0 0 0,-1 1 0 0 0,0 0 0 0 0,1 1 0 0 0,4-1-20 0 0,10 1 26 0 0,6-1-8 0 0,11-2-52 0 0,-16 1 34 0 0,1 1 47 0 0,-7 0 23 0 0,2 1 40 0 0,4-5-95 0 0,-18 4-16 0 0,-1-1 1 0 0,0 2 0 0 0,1-1 0 0 0,-1 0 0 0 0,1 1-1 0 0,1-1 1 0 0,2 1 5 0 0,0-1 0 0 0,0 1 0 0 0,0-2-1 0 0,2 0-4 0 0,10-1 73 0 0,6 1 65 0 0,-11 2-112 0 0,6-2-61 0 0,6-1-33 0 0,-6 2 59 0 0,62-2-3 0 0,-79 3 10 0 0,0 0-43 0 0,3-1-141 0 0,6 0-338 0 0,-6 1 141 0 0</inkml:trace>
  <inkml:trace contextRef="#ctx0" brushRef="#br1" timeOffset="-128384.893">14624 15708 9760 0 0,'23'-8'284'0'0,"-20"6"1"0"0,-5 0-162 0 0,1 1-83 0 0,1 0-57 0 0,1-3-89 0 0,1 3 103 0 0,0-1 80 0 0,-1 1 96 0 0,-1 1-41 0 0,0-1 34 0 0,0 1 38 0 0,0-1 40 0 0,0 1-198 0 0,0-1 1 0 0,0 1-1 0 0,0-1 0 0 0,0 1 0 0 0,0-1 0 0 0,0 1 1 0 0,0 0-1 0 0,0-1 0 0 0,0 1 0 0 0,0-1 0 0 0,0 1 0 0 0,0-1 1 0 0,0 1-1 0 0,0 0 0 0 0,0-1 0 0 0,0 1 0 0 0,1-1 0 0 0,-1 1 1 0 0,0 0-1 0 0,0-1 0 0 0,1 1 0 0 0,-1-1 0 0 0,0 1 0 0 0,0 0 1 0 0,1 0-1 0 0,-1-1 0 0 0,0 1 0 0 0,1 0 0 0 0,-1-1 0 0 0,0 1 1 0 0,1 0-1 0 0,-1 0 0 0 0,0 0 0 0 0,1-1-46 0 0,2-1 391 0 0,-2 1-34 0 0,-3-2-45 0 0,-4 1-56 0 0,5 1-30 0 0,0 1-40 0 0,1-1 85 0 0,0 0-107 0 0,2-2 123 0 0,-1 2-36 0 0,-1 0-66 0 0,1 0 55 0 0,-1 1-43 0 0,-1-1 34 0 0,1 1 35 0 0,0 0 41 0 0,-5-3 319 0 0,0 1-111 0 0,0 1-101 0 0,0 0-92 0 0,0 1-133 0 0,1-1-42 0 0,-5 2 41 0 0,0 0-115 0 0,0 1-78 0 0,-17 5-144 0 0,15-3 162 0 0,6-2 47 0 0,-1 0 50 0 0,1 0 61 0 0,1 0 71 0 0,-12 6-15 0 0,-1 1-64 0 0,-5 5-9 0 0,9-6-10 0 0,1 2 0 0 0,-9 8-144 0 0,-7 17 224 0 0,28-34-223 0 0,-1-1 1 0 0,1 1-1 0 0,0-1 0 0 0,-1 0 0 0 0,1 1 0 0 0,0-1 0 0 0,-1 1 0 0 0,1 0 0 0 0,0-1 0 0 0,0 1 0 0 0,0-1 0 0 0,-1 1 1 0 0,1-1-1 0 0,0 1 0 0 0,0 0 0 0 0,0-1 0 0 0,0 1 0 0 0,0-1 0 0 0,0 1 0 0 0,0 0 0 0 0,0-1 0 0 0,0 1 0 0 0,0-1 1 0 0,0 1-1 0 0,1-1 0 0 0,-1 1 0 0 0,0 0 0 0 0,0-1 0 0 0,1 1 0 0 0,-1-1 0 0 0,0 1 0 0 0,0-1 0 0 0,1 1 0 0 0,-1-1 1 0 0,1 1-1 0 0,-1-1 0 0 0,0 0 0 0 0,1 1 0 0 0,-1-1 0 0 0,1 1 0 0 0,0-1-1 0 0,0 1 10 0 0,1 1 0 0 0,0-1 0 0 0,0 0 0 0 0,-1 0 0 0 0,1-1 0 0 0,0 1-1 0 0,0 0 1 0 0,2 0-10 0 0,22 1 75 0 0,0-4-45 0 0,0-1-43 0 0,0-1-38 0 0,-8 1-10 0 0,-7 0-14 0 0,-2 1-26 0 0,-13 5 53 0 0,-19 10 93 0 0,2 4 78 0 0,8-7-51 0 0,-2 1 39 0 0,-28 23 260 0 0,21-16 233 0 0,-18 20-604 0 0,29-27 113 0 0,6-7-52 0 0,1 1-1 0 0,0-1 1 0 0,0 1-1 0 0,0 0 1 0 0,1 0-1 0 0,-1 0 1 0 0,0 2-61 0 0,0 0 71 0 0,-2 6 62 0 0,5-5-8 0 0,1-7-37 0 0,0-1 0 0 0,2 3-15 0 0,12 9 392 0 0,-9-9-299 0 0,3-1-52 0 0,2-1-110 0 0,-4-1-106 0 0,1 0 35 0 0,6 0 11 0 0,9 0 65 0 0,-12 0-29 0 0,-1-1-52 0 0,1 0-76 0 0,-5 1 24 0 0,1-1-36 0 0,-1 0-40 0 0,0 0-45 0 0,1 0-48 0 0,-1 0-52 0 0,1 0-58 0 0,-1-1-62 0 0,1 1-23 0 0,-4 0 222 0 0,0 1 66 0 0,-1 0-52 0 0,1-1-63 0 0,-1 1-76 0 0,0 0 24 0 0,0-1-60 0 0,0 1-64 0 0,1 0-71 0 0,-1 0-75 0 0,0 0-83 0 0,0-1-87 0 0,-1 1-92 0 0,2 0-1568 0 0,-2 0-1374 0 0</inkml:trace>
  <inkml:trace contextRef="#ctx0" brushRef="#br1" timeOffset="-128077.739">14447 16056 11056 0 0,'-3'7'98'0'0,"-3"7"220"0"0,-4 0 100 0 0,4-7-221 0 0,1 0-79 0 0,-1 3-54 0 0,-3 4-59 0 0,0 2-8 0 0,2-7 57 0 0,5-5 82 0 0,0 0 0 0 0,-1 0 0 0 0,1 0 0 0 0,1 1 0 0 0,-1-1 0 0 0,-1 4-136 0 0,0 17 630 0 0,3-9-179 0 0,4-2 57 0 0,3-1 67 0 0,4-1 80 0 0,-9-11-582 0 0,-1 0 1 0 0,1 0 0 0 0,0-1 0 0 0,-1 1 0 0 0,1 0 0 0 0,0-1 0 0 0,0 1 0 0 0,0-1 0 0 0,0 1 0 0 0,-1-1 0 0 0,2 0-74 0 0,15 1 476 0 0,-6-3-228 0 0,0 0-53 0 0,-2 0-62 0 0,0 0-73 0 0,-6 1-59 0 0,43-15 286 0 0,-18 6-181 0 0,-26 9-92 0 0,0-1 0 0 0,0 1-1 0 0,0-1 1 0 0,-1 0-1 0 0,1 1 1 0 0,0-1 0 0 0,-1 0-1 0 0,2-2-13 0 0,9-6 49 0 0,-2 0 42 0 0,-10 9-73 0 0,0 0 0 0 0,0 0 1 0 0,-1-1-1 0 0,1 1 1 0 0,0 0-1 0 0,-1 0 1 0 0,1 0-1 0 0,-1-1 1 0 0,0 1-1 0 0,1 0 1 0 0,-1-1-1 0 0,0 1 0 0 0,0-1-18 0 0,3-7 289 0 0,-2 5-80 0 0,-7-3 37 0 0,-2 2 187 0 0,-1 1-104 0 0,-2 2-88 0 0,0 1-70 0 0,-7 1-1 0 0,-8 1-13 0 0,18 0-98 0 0,-18 3 29 0 0,-37 13-88 0 0,60-16-20 0 0,0 1 36 0 0,0-1-39 0 0,1 0-56 0 0,0-1-46 0 0,0 0-69 0 0,2 0-181 0 0,0 0-10 0 0,0 0 117 0 0,0 0-15 0 0,0 0-134 0 0,0 0 33 0 0,0 0-39 0 0,0 0-1095 0 0,0 0-59 0 0</inkml:trace>
  <inkml:trace contextRef="#ctx0" brushRef="#br1" timeOffset="-127424.967">14714 15869 13072 0 0,'-3'0'-6'0'0,"1"-1"44"0"0,-4 1 116 0 0,3-1 81 0 0,1 0 44 0 0,5-1 9 0 0,-2 2-78 0 0,0 0-99 0 0,0 0-7 0 0,0 0-54 0 0,0-1-40 0 0,2 0-41 0 0,0 0 22 0 0,-1 0 46 0 0,-1 1 37 0 0,1-1 51 0 0,-1 1 27 0 0,0 1 49 0 0,0-1 56 0 0,0 1 64 0 0,5 4 66 0 0,-5-4-318 0 0,0 0 0 0 0,0 0 0 0 0,0 0-1 0 0,0 0 1 0 0,0 0 0 0 0,0 0 0 0 0,0 1 0 0 0,0-1-1 0 0,-1 0 1 0 0,1 0 0 0 0,0 1 0 0 0,-1-1-69 0 0,1 4 212 0 0,-1 0 42 0 0,-1 1 26 0 0,1 1-48 0 0,2 7 127 0 0,-1-10-271 0 0,-1-1 0 0 0,1 1 0 0 0,-1 0-1 0 0,0-1 1 0 0,0 1 0 0 0,0 0 0 0 0,-1 1-88 0 0,-1 20 464 0 0,4-13-222 0 0,-2-2-60 0 0,-3 2 17 0 0,0 4 32 0 0,5-5-19 0 0,-1-9-108 0 0,-2 0-9 0 0,3 8 73 0 0,-1-6-47 0 0,-2-2 55 0 0,0-1-85 0 0,1-1-22 0 0,0 0-5 0 0,0 0 0 0 0,0-7 193 0 0,2-3-24 0 0,-1 6-155 0 0,-1-5 54 0 0,-3 2-87 0 0,2 7-49 0 0,1-1 1 0 0,0 0 0 0 0,-1 0 0 0 0,1 0-1 0 0,0 1 1 0 0,-1-1 0 0 0,1 0 0 0 0,0 0 0 0 0,0 0-1 0 0,0 0 1 0 0,0 1 0 0 0,0-1 0 0 0,0 0 0 0 0,0 0-1 0 0,0 0 1 0 0,0 0 0 0 0,0 0 0 0 0,1 1 0 0 0,-1-1-1 0 0,0 0 4 0 0,12-28-133 0 0,-6 15 15 0 0,1 0-1 0 0,1 1 0 0 0,0 0 0 0 0,1 0 119 0 0,0-2-141 0 0,3-3 13 0 0,-11 17 121 0 0,0-1-1 0 0,0 1 1 0 0,0 0 0 0 0,1 0 0 0 0,-1-1 0 0 0,1 1 0 0 0,-1 0 0 0 0,0 0 0 0 0,1 0-1 0 0,0 1 1 0 0,-1-1 7 0 0,11-3-60 0 0,-10 5 48 0 0,-2-2 12 0 0,1 1 0 0 0,-1 0-1 0 0,1 0 1 0 0,-1 0 0 0 0,0 0-1 0 0,1 0 1 0 0,-1 0 0 0 0,1 0 0 0 0,-1 0-1 0 0,1 0 1 0 0,-1 0 0 0 0,0 0-1 0 0,1 0 1 0 0,-1 0 0 0 0,1 1-1 0 0,-1-1 1 0 0,1 0 0 0 0,-1 0-1 0 0,0 0 1 0 0,1 1 0 0 0,-1-1-1 0 0,0 0 1 0 0,1 0 0 0 0,-1 1-1 0 0,0-1 1 0 0,1 0 0 0 0,-1 1-1 0 0,0-1 1 0 0,1 0 0 0 0,-1 1 0 0 0,0-1-1 0 0,0 0 1 0 0,1 1 0 0 0,-1-1-1 0 0,0 1 1 0 0,0 0-1 0 0,2 0 2 0 0,-1 0 0 0 0,0 0-1 0 0,0 0 1 0 0,1 0 0 0 0,-1 0 0 0 0,0 1-1 0 0,0-1 1 0 0,0 0 0 0 0,-1 0-1 0 0,1 1 1 0 0,0-1 0 0 0,0 1-1 0 0,-1-1 1 0 0,1 1 0 0 0,-1-1 0 0 0,1 1-1 0 0,-1-1 1 0 0,0 1 0 0 0,1-1-1 0 0,-1 1 1 0 0,0 1-1 0 0,0 0 24 0 0,0 0 1 0 0,1 0-1 0 0,-1 0 0 0 0,1-1 0 0 0,0 1 1 0 0,0 0-1 0 0,0 0 0 0 0,1 1-24 0 0,4 10 150 0 0,-4-7-36 0 0,-2 1 37 0 0,1 5 76 0 0,2-1-91 0 0,-1 0-57 0 0,-2 8-6 0 0,0-13-61 0 0,-1 0 49 0 0,0 9 111 0 0,1-15-102 0 0,-4-1 30 0 0,0 1-37 0 0,4-1-61 0 0,0 1 0 0 0,-1-1 1 0 0,1 0-1 0 0,0 0 0 0 0,-1 0 1 0 0,1 0-1 0 0,0 0 0 0 0,-1 0 1 0 0,1 1-1 0 0,0-1 0 0 0,-1 0 1 0 0,1 0-1 0 0,0 0 0 0 0,-1 0 1 0 0,1 0-1 0 0,0 0 0 0 0,-1 0 1 0 0,1-1-1 0 0,0 1 0 0 0,0 0 1 0 0,-1 0-1 0 0,1 0 0 0 0,0 0 1 0 0,-1 0-1 0 0,1 0 0 0 0,0-1 1 0 0,-1 1-1 0 0,1 0 0 0 0,0 0 1 0 0,0 0-1 0 0,-1-1 0 0 0,1 1 1 0 0,0 0-1 0 0,0 0 0 0 0,0-1 1 0 0,-1 1-1 0 0,1 0 0 0 0,0 0 1 0 0,0-1-1 0 0,0 1 1 0 0,0 0-1 0 0,-1-1 0 0 0,1 1 1 0 0,0 0-1 0 0,0-1 0 0 0,0 1 1 0 0,0 0-1 0 0,0-1 0 0 0,0 1 1 0 0,0 0-1 0 0,0-1 0 0 0,0 1 1 0 0,0 0-1 0 0,0-1 0 0 0,0 1 1 0 0,0 0-1 0 0,1-1 0 0 0,-1 1-2 0 0,-1-8 65 0 0,-1 0-45 0 0,1 5-21 0 0,1 0 1 0 0,-1 0-1 0 0,1 0 0 0 0,0 1 1 0 0,0-1-1 0 0,0 0 0 0 0,0-1 1 0 0,2-10-49 0 0,1 0-42 0 0,-1 4-9 0 0,0 1 1 0 0,1 0 0 0 0,1 0 0 0 0,-1 1 0 0 0,1-1-1 0 0,2-2 100 0 0,5-8-220 0 0,1-4-57 0 0,0 10 174 0 0,-8 9 66 0 0,-3 3 23 0 0,0 0-1 0 0,0 1 1 0 0,0-1 0 0 0,0 0-1 0 0,0 1 1 0 0,0-1 0 0 0,0 0 0 0 0,0 1-1 0 0,0-1 1 0 0,1 1 0 0 0,0-1 14 0 0,0 1-9 0 0,0 1 1 0 0,0-1 0 0 0,0 0 0 0 0,0 0 0 0 0,0 1-1 0 0,0-1 1 0 0,0 1 0 0 0,1 0 8 0 0,11 9 11 0 0,-5 3 64 0 0,-1 3 52 0 0,-6-12-64 0 0,0 0 1 0 0,0 0-1 0 0,0 0 1 0 0,1 0-1 0 0,-1 0 1 0 0,4 2-64 0 0,7 11 198 0 0,-12-15-159 0 0,0 1 1 0 0,0-1-1 0 0,0 1 1 0 0,0-1-1 0 0,-1 1 1 0 0,1-1-1 0 0,0 4-39 0 0,-1-5 22 0 0,1 1 0 0 0,-1 0-1 0 0,1-1 1 0 0,-1 1 0 0 0,1-1-1 0 0,0 1 1 0 0,0 0 0 0 0,0-1-1 0 0,0 1 1 0 0,0-1 0 0 0,0 0-1 0 0,0 1-21 0 0,8 11 213 0 0,-8-1-30 0 0,-2-4-54 0 0,0 1-40 0 0,-1 11 77 0 0,-3-12-112 0 0,-1 0-32 0 0,6-1-20 0 0,-2-6-65 0 0,1-1-98 0 0,1 0 112 0 0,0 0-13 0 0,0 0-23 0 0,0 0-42 0 0,0 0-18 0 0,0 0-41 0 0,0 0-48 0 0,0 0-54 0 0,0 0-58 0 0,0 0-55 0 0,0 0-50 0 0,0 0-45 0 0,0 0-323 0 0,0 0-75 0 0,0 0-60 0 0,0 0-43 0 0,0 0-375 0 0,0 0-39 0 0,0 0-320 0 0,0 0-906 0 0</inkml:trace>
  <inkml:trace contextRef="#ctx0" brushRef="#br1" timeOffset="-125764.606">15333 15569 9040 0 0,'2'-2'141'0'0,"5"-7"242"0"0,-1 7-299 0 0,2 0-52 0 0,-6 2-13 0 0,1 0 35 0 0,1-1 136 0 0,7-3 615 0 0,-10 3-209 0 0,-1 1 10 0 0,0 0 30 0 0,0 0 18 0 0,0 0 2 0 0,0 0-423 0 0,0 1-44 0 0,0-1-38 0 0,0 0-34 0 0,0 1 15 0 0,0 0-61 0 0,-1 2 7 0 0,0-2 20 0 0,1 0-4 0 0,0-1 42 0 0,0 1 49 0 0,0-1 57 0 0,1 8 306 0 0,-2 0-95 0 0,-3 4-5 0 0,-3 5 108 0 0,-1 2 71 0 0,1-2-189 0 0,-1 0-63 0 0,-2 3 20 0 0,2 3-79 0 0,-5 14 50 0 0,4-14-143 0 0,4-5-39 0 0,-12 35 313 0 0,11-36-246 0 0,1 0 1 0 0,-2 10-252 0 0,4-16 89 0 0,1-2-34 0 0,0-5-44 0 0,1-1 0 0 0,1 1 0 0 0,-1 0 0 0 0,0-1 0 0 0,1 1 0 0 0,0 0 0 0 0,0 1-11 0 0,3 10 59 0 0,-1-4-33 0 0,0-1 44 0 0,-2-7-40 0 0,0 1-1 0 0,1-1 1 0 0,-1 0 0 0 0,1 0-1 0 0,0 0 1 0 0,0 0 0 0 0,0-1-1 0 0,0 1 1 0 0,1 0-1 0 0,-1 0-29 0 0,9 10 77 0 0,2-1-40 0 0,-4-4-37 0 0,1-1-1 0 0,0 0 1 0 0,1 0 0 0 0,0-1-1 0 0,6 3 1 0 0,8-2-131 0 0,-16-6 46 0 0,1 0-35 0 0,1 0-71 0 0,-1 1-68 0 0,0-1-892 0 0,1-2 94 0 0,0-1 116 0 0,-6 1 521 0 0,0 0 37 0 0,6-4-1102 0 0</inkml:trace>
  <inkml:trace contextRef="#ctx0" brushRef="#br1" timeOffset="-125235.848">15582 15752 13760 0 0,'0'0'314'0'0,"0"-1"-148"0"0,-1 1-39 0 0,1 0 31 0 0,0 0-91 0 0,-1 0-14 0 0,1 0-4 0 0,0 1 42 0 0,0-1 93 0 0,0 1 107 0 0,0 3-282 0 0,-1 1 0 0 0,2-2 39 0 0,0-1 44 0 0,-1 0 0 0 0,1 0 0 0 0,-1 0 0 0 0,1 0 0 0 0,-1 0 0 0 0,0 0 0 0 0,0 0 0 0 0,0 0 0 0 0,0 0 0 0 0,0 0-92 0 0,-6 24 883 0 0,-5 0-36 0 0,-1-3-35 0 0,10-19-618 0 0,0 0-114 0 0,1-1 1 0 0,-1 0-1 0 0,1 1 0 0 0,0-1 0 0 0,0 0 1 0 0,0 2-81 0 0,0 21 447 0 0,-4 2-64 0 0,3-25-345 0 0,2 0 0 0 0,-1 0 0 0 0,0 0 0 0 0,0 1 0 0 0,1-1 0 0 0,0 0 0 0 0,0 0 0 0 0,0 0 0 0 0,0 0 0 0 0,0 1 1 0 0,0-1-1 0 0,1 0 0 0 0,0 2-38 0 0,0-2 40 0 0,0-1 0 0 0,0 1 0 0 0,-1 0 1 0 0,1-1-1 0 0,-1 1 0 0 0,0 0 0 0 0,0 0 1 0 0,0 1-41 0 0,0 0 48 0 0,3 3 47 0 0,5-2-80 0 0,-7-4-21 0 0,1 0-70 0 0,-2-1 0 0 0,0 0 115 0 0,1 0-47 0 0,2 1-35 0 0,-2-1 63 0 0,0 0 35 0 0,0 0 27 0 0,0 0 40 0 0,0 0 46 0 0,0-1 53 0 0,5-6-148 0 0,0 0-88 0 0,0 1-59 0 0,0-1-42 0 0,13-18-388 0 0,-12 14 315 0 0,-2 3 14 0 0,0 1 1 0 0,1-1-1 0 0,0 1 1 0 0,1-1 174 0 0,6-7-295 0 0,-1 0-39 0 0,-3 2 73 0 0,1 1 57 0 0,4 1 67 0 0,3 1 77 0 0,-16 10 73 0 0,-1 1 1 0 0,1-1-1 0 0,0 0 1 0 0,-1 0 0 0 0,1 0-1 0 0,0 0 1 0 0,-1 1-1 0 0,1-1 1 0 0,-1 0-1 0 0,1 1 1 0 0,0-1 0 0 0,-1 0-1 0 0,1 1 1 0 0,-1-1-1 0 0,1 1 1 0 0,-1-1-1 0 0,1 1 1 0 0,-1-1-1 0 0,0 1 1 0 0,1-1 0 0 0,-1 1-1 0 0,1-1 1 0 0,-1 1-1 0 0,0 0 1 0 0,1 0-14 0 0,7 15 387 0 0,-2 4 19 0 0,-1 0-52 0 0,4 12 143 0 0,-6-25-393 0 0,-1-1 0 0 0,1 1 0 0 0,0-1 0 0 0,0 0-1 0 0,1 0 1 0 0,0 1-104 0 0,1-1 118 0 0,1-1 69 0 0,-6-4-147 0 0,1-1 1 0 0,0 1 0 0 0,0-1-1 0 0,0 1 1 0 0,0-1 0 0 0,0 0-1 0 0,0 1 1 0 0,0-1-1 0 0,0 0 1 0 0,0 1 0 0 0,0-1-1 0 0,0 0 1 0 0,0 0 0 0 0,1 0-1 0 0,-1 0 1 0 0,0 0-1 0 0,0 0 1 0 0,0-1 0 0 0,1 1-41 0 0,8-5 243 0 0,1-4 108 0 0,-2-1-67 0 0,-2-3-62 0 0,-1 0-59 0 0,-2-1-53 0 0,-1-1-50 0 0,0 1-45 0 0,-1-1-43 0 0,1-4-74 0 0,1-4-85 0 0,-2-1 0 0 0,0-16 187 0 0,-3-18-335 0 0,1 16-7 0 0,-1 32 228 0 0,-1 5-17 0 0,1 4-92 0 0,1 1-38 0 0,0 0-10 0 0,0 0 98 0 0,0 0 26 0 0,0 0-103 0 0,0 0 53 0 0,0 0 47 0 0,0 1 38 0 0,0-1-31 0 0,-2 3-2 0 0,1-1 12 0 0,-2 3-219 0 0,0 1-38 0 0,1-1-46 0 0,1 1-51 0 0,0-1-56 0 0,0 1-62 0 0,0 0-69 0 0,1 1-74 0 0,-2 8-838 0 0</inkml:trace>
  <inkml:trace contextRef="#ctx0" brushRef="#br1" timeOffset="-124905.432">15882 16141 14424 0 0,'0'0'330'0'0,"0"0"45"0"0,0 0 18 0 0,0 0-162 0 0,0 0-111 0 0,0 0 29 0 0,0 1-56 0 0,0 4 51 0 0,0-3-84 0 0,0 9 264 0 0,0 1 85 0 0,-1 2 169 0 0,2 18 885 0 0,1-22-1045 0 0,0-1-42 0 0,0 6-23 0 0,0-2-86 0 0,1-5-137 0 0,0-2-70 0 0,1 0-56 0 0,5 1 89 0 0,-2-6-69 0 0,-5-1-8 0 0,2 1 1 0 0,0-1-1 0 0,0 1 1 0 0,0-1-1 0 0,0 0 1 0 0,0 0-1 0 0,0 0 1 0 0,0-1-1 0 0,1 1-16 0 0,-1-1 23 0 0,0 0-1 0 0,0-1 0 0 0,0 1 1 0 0,-1 0-1 0 0,1-1 0 0 0,0 0 1 0 0,-1 0-1 0 0,1 0 0 0 0,-1-1 0 0 0,1 1 1 0 0,2-3-23 0 0,-4 2 17 0 0,1 1 1 0 0,-1-1 0 0 0,0 1-1 0 0,0-1 1 0 0,0 0 0 0 0,0 0-1 0 0,0 0 1 0 0,-1 0-1 0 0,1 0 1 0 0,-1-1 0 0 0,0 1-1 0 0,0 0 1 0 0,0-1 0 0 0,-1 1-18 0 0,1-1 15 0 0,-1 0 0 0 0,0 1 0 0 0,0-1 0 0 0,0 1 0 0 0,0-1 0 0 0,-1 1 0 0 0,1-1 0 0 0,-1 1 0 0 0,-1-4-15 0 0,1 5 9 0 0,0-1 0 0 0,0 0 0 0 0,-1 0 0 0 0,1 1 0 0 0,-1-1-1 0 0,1 0 1 0 0,-3-1-9 0 0,0 0 6 0 0,0 0-1 0 0,0 0 0 0 0,0 0 0 0 0,-1 1 1 0 0,1 0-1 0 0,-6-3-5 0 0,3 2 20 0 0,0 0-1 0 0,-1 1 1 0 0,0 0-1 0 0,-3-1-19 0 0,-16-1 145 0 0,18 4-59 0 0,-1 0-38 0 0,-9 1-49 0 0,2 0-88 0 0,8 1-17 0 0,1 0 0 0 0,0 1 1 0 0,-8 2 105 0 0,3 0-67 0 0,1 2 39 0 0,7-4 11 0 0,-6 3-38 0 0,7-3-4 0 0,0 0-37 0 0,1-1-20 0 0,0-1-38 0 0,1 1-44 0 0,-1-1-51 0 0,3 0 49 0 0,-1 0 93 0 0,1 0-34 0 0,0 0-10 0 0,0 0-34 0 0,0 0-40 0 0,0 0-46 0 0,0 0-47 0 0,0 0-47 0 0,0 0-41 0 0,0 0-39 0 0,0 0-284 0 0,0 0-63 0 0,0 0-49 0 0,0 0-36 0 0,0 0-1566 0 0,0 0-1380 0 0</inkml:trace>
  <inkml:trace contextRef="#ctx0" brushRef="#br1" timeOffset="-124490.848">16030 15573 15136 0 0,'-1'-12'461'0'0,"1"3"-21"0"0,1 3-237 0 0,1 1-134 0 0,0 2-79 0 0,0 0-35 0 0,13-11 1084 0 0,4 4-60 0 0,3 4-67 0 0,1 3-72 0 0,1 4-81 0 0,-1 2-85 0 0,-2 4-93 0 0,-3 2-100 0 0,-14-7-360 0 0,0 1-1 0 0,0-1 0 0 0,-1 1 1 0 0,1 0-1 0 0,-1 0 0 0 0,0 0 1 0 0,0 0-1 0 0,1 2-120 0 0,0 3 210 0 0,-1 1-40 0 0,-2 2-55 0 0,-2 1-69 0 0,-7 18 24 0 0,5-24-31 0 0,1 0-1 0 0,-2 0 0 0 0,1 0 0 0 0,-1-1 1 0 0,-3 5-39 0 0,-26 23 181 0 0,10-12-128 0 0,20-19-53 0 0,-4 5 37 0 0,-1 4 78 0 0,7-10-27 0 0,1-1 45 0 0,0 0-38 0 0,1 1-10 0 0,0 0-48 0 0,3 0-8 0 0,0-2 32 0 0,23-4 155 0 0,0-2-48 0 0,-1 0-42 0 0,1 0-35 0 0,30-9 5 0 0,-27 9-99 0 0,28-3 3 0 0,-51 9-173 0 0,0 0 96 0 0,-1 0 62 0 0,11-1 40 0 0,-8 2-75 0 0,-1-1-66 0 0,-1 1-97 0 0,-4 0 43 0 0,1 0-43 0 0,0 1-48 0 0,0-1-51 0 0,-1 0-57 0 0,1 1-61 0 0,-1 0-66 0 0,1 0-70 0 0,-3-1 241 0 0,0 1 72 0 0,0-1 3 0 0,-1 0-49 0 0,1 1 3 0 0,-1-1-50 0 0,1 0-56 0 0,-1 1-65 0 0,1-1-67 0 0,-1 0-65 0 0,1 1-55 0 0,-1-1-51 0 0,0 1-196 0 0,1 0-49 0 0,-1-1-237 0 0,1 2-646 0 0</inkml:trace>
  <inkml:trace contextRef="#ctx0" brushRef="#br1" timeOffset="-124135.729">16155 15965 15896 0 0,'0'0'362'0'0,"0"0"47"0"0,1 0-56 0 0,0-1-98 0 0,0 1-84 0 0,1 0-67 0 0,3-1-35 0 0,2 0-80 0 0,-5 1 42 0 0,5 0 104 0 0,1 0 98 0 0,-1-2 83 0 0,1 1 70 0 0,-1 0 9 0 0,-1-1 33 0 0,26-7 1708 0 0,-19 5-1371 0 0,-7 2-440 0 0,1 0-49 0 0,-1 0-59 0 0,0 1-67 0 0,1-1-77 0 0,-1 1-85 0 0,4-1 216 0 0,0 1-41 0 0,10-2 56 0 0,0 1-113 0 0,1 0-77 0 0,29-4-66 0 0,-28 3 74 0 0,-18 2-242 0 0,-1 1 66 0 0,1-1 58 0 0,0 1 49 0 0,1 0 57 0 0,0-1 59 0 0,11 1 329 0 0,-9-1-310 0 0,-3 1-99 0 0,0 0-54 0 0,0 0-65 0 0,0 0-75 0 0,0 0-87 0 0,0-1-98 0 0,0 1-109 0 0,1 0-120 0 0,-3 0 129 0 0,1-1-61 0 0,0 1-66 0 0,-1 0-67 0 0,1-1-72 0 0,0 1-75 0 0,-1-1-77 0 0,1 1-82 0 0,0-1-396 0 0,0 1-37 0 0,7-1-2942 0 0</inkml:trace>
  <inkml:trace contextRef="#ctx0" brushRef="#br1" timeOffset="-123791.891">16675 15674 16615 0 0,'0'0'374'0'0,"0"0"54"0"0,-1 1 24 0 0,-1 3-182 0 0,0 0-99 0 0,1 1-77 0 0,-1 1-57 0 0,-5 14-39 0 0,-2-3 407 0 0,0 0 74 0 0,1 0-4 0 0,-9 23 691 0 0,8-11-384 0 0,5-14-437 0 0,1 0-45 0 0,0 5 14 0 0,2-10-202 0 0,1 0-34 0 0,0-7-41 0 0,0 1-1 0 0,1 0 1 0 0,-1 0-1 0 0,1-1 1 0 0,0 1-1 0 0,0 0 1 0 0,0-1-1 0 0,0 1 1 0 0,1 0-1 0 0,0-1 0 0 0,-1 0 1 0 0,1 1-1 0 0,0-1 1 0 0,1 0-1 0 0,0 1-36 0 0,-1-2 22 0 0,-1-1 0 0 0,1 1 0 0 0,0-1 0 0 0,-1 1-1 0 0,1-1 1 0 0,0 0 0 0 0,0 0 0 0 0,0 1 0 0 0,0-2 0 0 0,0 1-1 0 0,2 1-21 0 0,-1-2 17 0 0,-1 1-1 0 0,1-1 1 0 0,-1 0-1 0 0,0 0 0 0 0,1 0 1 0 0,-1 0-1 0 0,0 0 1 0 0,1 0-1 0 0,-1 0 0 0 0,1-1 1 0 0,-1 0-1 0 0,2 0-16 0 0,18-7 87 0 0,0-1-38 0 0,-1-2-39 0 0,-1 0-41 0 0,0-1-43 0 0,-1-1-44 0 0,0-1-46 0 0,0-1-47 0 0,-5 4 110 0 0,23-9-246 0 0,-25 14 275 0 0,0 1 44 0 0,1 1 26 0 0,-10 6 7 0 0,-2-1 3 0 0,3 3 116 0 0,1 7-63 0 0,-4-9-43 0 0,4 11 55 0 0,-1 10 135 0 0,-1-4-43 0 0,1-8-106 0 0,4 5 37 0 0,-6-14-64 0 0,-1-1 0 0 0,1 1 1 0 0,-1 0-1 0 0,1 0 0 0 0,0-1 1 0 0,0 1-1 0 0,0-1 1 0 0,0 0-1 0 0,1 1-32 0 0,-1-1 26 0 0,-1 0 0 0 0,1-1 0 0 0,-1 1 0 0 0,1-1 0 0 0,0 1 0 0 0,-1-1 1 0 0,1 0-1 0 0,0 0 0 0 0,0 0 0 0 0,-1 0 0 0 0,1 0 0 0 0,0 0 0 0 0,0 0-26 0 0,15-7 181 0 0,-12 5-146 0 0,24-18 154 0 0,-25 17-174 0 0,-1 0 1 0 0,1 0-1 0 0,0-1 1 0 0,-1 0-1 0 0,0 1 1 0 0,0-1-1 0 0,0-1 1 0 0,0 1 0 0 0,0-2-16 0 0,4-8 73 0 0,-1 1 1 0 0,-1-1 0 0 0,-1 0-1 0 0,2-8-73 0 0,-3 8 46 0 0,0 0 0 0 0,-1 0 0 0 0,-1-1-46 0 0,-2-21 45 0 0,-4 1-40 0 0,-6 3-49 0 0,-7 3-56 0 0,11 21 21 0 0,-2 1 55 0 0,5 4 40 0 0,-1 0 0 0 0,1 0 0 0 0,-1 0 0 0 0,0 1 0 0 0,0 0 0 0 0,0 0 0 0 0,-1 1 0 0 0,-1-1-16 0 0,-2 0-16 0 0,0 0-35 0 0,0 1-46 0 0,-1 0-54 0 0,1 0-63 0 0,0 1-74 0 0,0 0-83 0 0,1 0-91 0 0,-1 0-133 0 0,-4 0-346 0 0,-11 2-674 0 0</inkml:trace>
  <inkml:trace contextRef="#ctx0" brushRef="#br1" timeOffset="-122080.228">17387 15801 8952 0 0,'0'0'200'0'0,"0"0"33"0"0,-7-1 192 0 0,5 0-369 0 0,0 1-34 0 0,-2 0 14 0 0,1 0 69 0 0,0 0 63 0 0,0 0 57 0 0,0 0 207 0 0,0-1 95 0 0,1 1 77 0 0,1 0 57 0 0,0-4 2162 0 0,1 3-1966 0 0,1 0-470 0 0,-1 0-35 0 0,1 0 67 0 0,0-1-95 0 0,0 1-111 0 0,-1 0-153 0 0,1 0-34 0 0,3-3 158 0 0,19-8 162 0 0,-16 9-208 0 0,-2 2 38 0 0,1 1-65 0 0,26-3 449 0 0,-14 2-275 0 0,12 5 101 0 0,16 1 42 0 0,-17 0-228 0 0,2-1-68 0 0,6-3-39 0 0,18-1-22 0 0,-28 0-41 0 0,-21 1-92 0 0,3-1 71 0 0,-5 1-32 0 0,0-1-66 0 0,-1 0-27 0 0,0 0-56 0 0,-1 0-24 0 0,1 0-53 0 0,-1-1-61 0 0,1 1-66 0 0,-3 0 61 0 0,1 0-48 0 0,0 0-44 0 0,0 0-40 0 0,0 0-289 0 0,0 0-65 0 0,0 0-53 0 0,0 0-37 0 0,0 0-335 0 0,0 1-34 0 0,2 1-2637 0 0,-3-2 3895 0 0</inkml:trace>
  <inkml:trace contextRef="#ctx0" brushRef="#br1" timeOffset="-121760.227">17474 15613 13128 0 0,'0'0'297'0'0,"0"0"39"0"0,0 0 20 0 0,0 0-142 0 0,0 0-101 0 0,0 0-32 0 0,0 0-41 0 0,4 5-37 0 0,0 4 422 0 0,0 1 69 0 0,0 2 166 0 0,0 8 405 0 0,-2 0 1 0 0,0-6-403 0 0,-1-3-165 0 0,-1 0-68 0 0,1-4-196 0 0,-1 0-40 0 0,1 10 251 0 0,0 0-34 0 0,0 1-40 0 0,-1-1-50 0 0,1 1-57 0 0,-1 0-64 0 0,0-1-72 0 0,0 1-80 0 0,1 20-38 0 0,-2-35-135 0 0,1 1 101 0 0,0-1 68 0 0,1 5 137 0 0,0-3-149 0 0,-1-2-89 0 0,1 0-79 0 0,0 0-53 0 0,-1-1-80 0 0,1 0-91 0 0,0 1-104 0 0,-1-1-112 0 0,1 0-126 0 0,-1-1 300 0 0,1 0-34 0 0,-1 0-38 0 0,0 0-38 0 0,1-1 31 0 0,-1 0-60 0 0,0 0-51 0 0,0 0-47 0 0,0 1-179 0 0,0-1-45 0 0,0 0-217 0 0,0 0-588 0 0</inkml:trace>
  <inkml:trace contextRef="#ctx0" brushRef="#br1" timeOffset="-121412.874">17958 15594 18367 0 0,'0'0'422'0'0,"0"0"-201"0"0,0 0-52 0 0,0-1-45 0 0,0 1-38 0 0,1-1 2 0 0,0-1-18 0 0,0 1-4 0 0,-1 1 58 0 0,1 0 126 0 0,-1 1-74 0 0,0-1 42 0 0,7 15-158 0 0,-3 1 81 0 0,0 10 189 0 0,-3 1 96 0 0,-4 28 502 0 0,1-37-653 0 0,0 0-43 0 0,-1 5-20 0 0,2-12-154 0 0,0 0-38 0 0,-1 17 40 0 0,-1 35 228 0 0,3-41-268 0 0,0-20-134 0 0,0-2 6 0 0,0 0 61 0 0,1 3 58 0 0,0-2-53 0 0,-1 0-18 0 0,1-1-36 0 0,-1 0-43 0 0,1 1-51 0 0,-1-1 211 0 0,1 0-68 0 0,0 0-67 0 0,0 0-63 0 0,0 0-62 0 0,-1 0-57 0 0,1 0-56 0 0,0 0-53 0 0,0 0-51 0 0,0 0-47 0 0,0 0-45 0 0,0 0-43 0 0,0 0-39 0 0,0-1-37 0 0,0 1-767 0 0,1-1 95 0 0,-1 0-36 0 0,3-2-2879 0 0</inkml:trace>
  <inkml:trace contextRef="#ctx0" brushRef="#br1" timeOffset="-121174.825">18015 15396 15408 0 0,'0'0'348'0'0,"-1"0"-84"0"0,1 0-76 0 0,0 0-66 0 0,0 0-53 0 0,-1-1-39 0 0,0-1-99 0 0,0 1 77 0 0,0 0 72 0 0,1 0 103 0 0,0 1-40 0 0,0 0 40 0 0,0-1 44 0 0,0 1 48 0 0,0 0 53 0 0,0-1 56 0 0,0 1 61 0 0,0 0 66 0 0,8-2-33 0 0,-1 1-126 0 0,2 0-111 0 0,0 2-99 0 0,0-1-86 0 0,0 1-73 0 0,0 0-60 0 0,0 1-49 0 0,10 0-273 0 0,-15-1 114 0 0,-1-1-81 0 0,2 1-324 0 0,1-1-467 0 0,1 0-330 0 0</inkml:trace>
  <inkml:trace contextRef="#ctx0" brushRef="#br1" timeOffset="-120880.521">18240 15372 10016 0 0,'0'0'230'0'0,"0"0"30"0"0,0 0 18 0 0,0 0-101 0 0,0 0-29 0 0,0 0 38 0 0,0 0 144 0 0,0 0 271 0 0,0 0-278 0 0,0 0-64 0 0,-1 1-54 0 0,1 0-46 0 0,-1 1 56 0 0,-1 4 116 0 0,1-4-179 0 0,1 0 66 0 0,-1 2 161 0 0,0 0-33 0 0,1 5 254 0 0,-1 1-109 0 0,1-1-92 0 0,0 3-15 0 0,1 0-77 0 0,3 21 456 0 0,-1-15-509 0 0,0 0-37 0 0,5 17 119 0 0,2 9-54 0 0,6 20 31 0 0,-7-29-129 0 0,4 3-29 0 0,-8-27-102 0 0,-2 0-1 0 0,1 0 0 0 0,0 9-52 0 0,6 25 125 0 0,-6-30-46 0 0,-1 0 1 0 0,0 0 0 0 0,-1 1-1 0 0,0 5-79 0 0,-2-15 49 0 0,0 0-19 0 0,1 1 10 0 0,-1-1 35 0 0,0 1 39 0 0,-1 1 66 0 0,1-7-169 0 0,-1-1 1 0 0,1 1-1 0 0,0-1 1 0 0,0 0-1 0 0,0 1 0 0 0,0-1 1 0 0,-1 0-1 0 0,1 1 0 0 0,0-1 1 0 0,0 0-1 0 0,-1 1 0 0 0,1-1 1 0 0,0 0-1 0 0,-1 1 1 0 0,1-1-1 0 0,0 0 0 0 0,-1 0 1 0 0,1 1-1 0 0,0-1 0 0 0,-1 0 1 0 0,1 0-1 0 0,0 0 0 0 0,-1 0 1 0 0,1 1-1 0 0,-1-1 1 0 0,1 0-1 0 0,0 0 0 0 0,-1 0 1 0 0,1 0-1 0 0,-1 0 0 0 0,1 0 1 0 0,0 0-1 0 0,-1 0 1 0 0,1 0-1 0 0,-1 0 0 0 0,1 0 1 0 0,-1 0-1 0 0,1-1-11 0 0,-10-1 178 0 0,1-1-70 0 0,5 2-93 0 0,-4-1 4 0 0,1-1 1 0 0,0 1-1 0 0,0-2 0 0 0,0 1 0 0 0,0-1 0 0 0,0 0 0 0 0,1 0 0 0 0,0 0 0 0 0,0-1 0 0 0,0 0 0 0 0,0 0 1 0 0,1-1-1 0 0,0 0 0 0 0,0 0 0 0 0,1 0 0 0 0,-1 0 0 0 0,1-1 0 0 0,0 0 0 0 0,1 1 0 0 0,0-2 0 0 0,0 1-19 0 0,1 0 39 0 0,0 1-1 0 0,0-1 0 0 0,1 0 0 0 0,0 0 0 0 0,0-1 1 0 0,1-4-39 0 0,2-17 160 0 0,6-1 40 0 0,-3 16-172 0 0,1 0-1 0 0,5-8-27 0 0,-2 8 36 0 0,0 0-1 0 0,0 0 0 0 0,1 1 0 0 0,1 0 1 0 0,0 1-1 0 0,10-8-35 0 0,-8 9 21 0 0,-1 1-1 0 0,2 0 1 0 0,10-5-21 0 0,-8 6-29 0 0,1 0-56 0 0,-1 0-47 0 0,0 0-40 0 0,21-9-322 0 0,49-24-842 0 0,-55 28 946 0 0,-15 8-828 0 0</inkml:trace>
  <inkml:trace contextRef="#ctx0" brushRef="#br1" timeOffset="-118617.979">18601 15703 6592 0 0,'0'0'149'0'0,"0"0"23"0"0,0 0 11 0 0,0 0 25 0 0,0 0 101 0 0,0 0-97 0 0,0-1-48 0 0,1 1-41 0 0,-1 0-34 0 0,2-2 13 0 0,3-1 27 0 0,-4 2-43 0 0,1 1 55 0 0,-1-1 124 0 0,-1 1-82 0 0,1 0 38 0 0,3-3 391 0 0,8-11 881 0 0,-7 7-1002 0 0,-2 2-123 0 0,0 0-50 0 0,-1 1-61 0 0,0 1-74 0 0,0-2 372 0 0,1 1-70 0 0,0 0-77 0 0,1 0-82 0 0,-2 2-170 0 0,0 0-35 0 0,-1 0-34 0 0,0 0-35 0 0,0 1 140 0 0,-1 1 0 0 0,0 0-10 0 0,0 0-38 0 0,0 0-356 0 0,0 0 43 0 0,0 0 40 0 0,0 0 39 0 0,0-1 37 0 0,1 1 34 0 0,-1-1 77 0 0,1 0 33 0 0,-1 1 37 0 0,1-2 227 0 0,0 1-88 0 0,-1 0 33 0 0,1 0 198 0 0,0 0 39 0 0,0-2 996 0 0,-1 3-1064 0 0,0-1-49 0 0,0 2 13 0 0,0-1-265 0 0,-1 1-36 0 0,1-1-41 0 0,-1 1-46 0 0,0 0-48 0 0,0 1-54 0 0,-10 10 260 0 0,5-4-29 0 0,0-1-1 0 0,1 1 0 0 0,0 0 0 0 0,-4 7-173 0 0,0 0 136 0 0,-3 7 48 0 0,5 1-57 0 0,4-10 57 0 0,1 0 1 0 0,-1 14-185 0 0,3-10 80 0 0,-1 0-37 0 0,1-14-23 0 0,1-1-1 0 0,-1 1 1 0 0,0 0-1 0 0,1 0 1 0 0,-1-1-1 0 0,1 1 1 0 0,0-1-1 0 0,0 2-19 0 0,11 14 99 0 0,3-7-56 0 0,-1-4-56 0 0,-2-4 64 0 0,1-2 34 0 0,-9-1-48 0 0,0 0 0 0 0,-1 0 0 0 0,1-1 0 0 0,0 1-1 0 0,0-1 1 0 0,0 0 0 0 0,-1 0 0 0 0,1 0 0 0 0,0-1 0 0 0,1 0-37 0 0,9-9 127 0 0,-4 1-127 0 0,-8 8 0 0 0,1-1 0 0 0,-1 1 0 0 0,1-1 0 0 0,-1 1 0 0 0,0-1 0 0 0,0 0 0 0 0,0 0 0 0 0,-1 0 0 0 0,2-3 0 0 0,6-10-47 0 0,-1 3-2 0 0,-5 2 68 0 0,3-5 30 0 0,3 3-55 0 0,-9 13 4 0 0,0-1 1 0 0,0 1 0 0 0,1 0-1 0 0,-1 0 1 0 0,0 0 0 0 0,0 0-1 0 0,0 0 1 0 0,0-1 0 0 0,1 1-1 0 0,-1 0 1 0 0,0 0 0 0 0,0 0 0 0 0,0 0-1 0 0,0-1 1 0 0,0 1 0 0 0,0 0-1 0 0,0 0 1 0 0,1-1 0 0 0,-1 1-1 0 0,0 0 1 0 0,0 0 0 0 0,0 0-1 0 0,0-1 1 0 0,0 1 0 0 0,0 0-1 0 0,0 0 1 0 0,0-1 0 0 0,0 1 0 0 0,0 0-1 0 0,0 0 1 0 0,0-1 0 0 0,0 1-1 0 0,-1 0 1 0 0,1 0 0 0 0,0 0-1 0 0,0-1 1 0 0,0 1 0 0 0,0 0 1 0 0,-2-4-41 0 0,0-6-39 0 0,4 6 56 0 0,-1 3-43 0 0,-1 2-36 0 0,1 1 48 0 0,3 8-13 0 0,12 28-54 0 0,-11-30 99 0 0,-1 0 0 0 0,1-1-1 0 0,4 5 24 0 0,-5-7 0 0 0,0 0-1 0 0,0-1 0 0 0,1 0 0 0 0,0 1 0 0 0,3 0 1 0 0,-5-2 11 0 0,1-1-1 0 0,0 1 1 0 0,1-1 0 0 0,-1 0-1 0 0,0-1 1 0 0,1 1-1 0 0,3 0-10 0 0,-2-1 60 0 0,0 0 0 0 0,0 0 0 0 0,0-1 0 0 0,0 0 0 0 0,0 0 0 0 0,1 0-60 0 0,0-1 80 0 0,0 0 1 0 0,-1 0 0 0 0,1-1 0 0 0,-1 0 0 0 0,1 0 0 0 0,-1-1 0 0 0,0 1 0 0 0,5-4-81 0 0,-5 3 76 0 0,-2-1 0 0 0,1 1 0 0 0,0-1-1 0 0,0 0 1 0 0,1-3-76 0 0,10-14 222 0 0,-6 1-66 0 0,-5-2-36 0 0,-4 13-76 0 0,4-33 121 0 0,-4 33-144 0 0,-1 0-1 0 0,0 0 1 0 0,-1-6-21 0 0,-6-31 73 0 0,-4 3-74 0 0,-4 1-71 0 0,-7 0-65 0 0,18 35 76 0 0,-2-4 98 0 0,3 7-47 0 0,0-2-80 0 0,1 3-9 0 0,0 0-46 0 0,0 0-53 0 0,0 0-60 0 0,-1 0-110 0 0,1 0-95 0 0,0 0-106 0 0,-1 0-115 0 0,2 1 295 0 0,0 0-33 0 0,0 1-34 0 0,-1-1-36 0 0,1 1-36 0 0,0-1-39 0 0,-1 1-39 0 0,1-1-41 0 0,-3-2-826 0 0,1 0-42 0 0,-2-1-343 0 0,-2-2-974 0 0</inkml:trace>
  <inkml:trace contextRef="#ctx0" brushRef="#br1" timeOffset="-116155.939">19150 15457 5152 0 0,'0'0'116'0'0,"0"0"17"0"0,0 0 10 0 0,0 0-44 0 0,0 0 4 0 0,0 0 51 0 0,0 0 142 0 0,1 0 260 0 0,3-5 826 0 0,-2 3-941 0 0,0 1-126 0 0,-1-1-62 0 0,0 1-78 0 0,1 0-93 0 0,-1-1 39 0 0,2 1 98 0 0,-2 0-18 0 0,0 0 40 0 0,1 0 34 0 0,-1 0 34 0 0,1-2 395 0 0,-2-1 98 0 0,0 4-521 0 0,0 0-29 0 0,0 0-17 0 0,0 0-3 0 0,0 0 1 0 0,0 0 6 0 0,1 0-162 0 0,0-1 44 0 0,1 0 228 0 0,0 0 50 0 0,1-3 625 0 0,-1 2-713 0 0,-1 1-49 0 0,0 0-67 0 0,0 0-84 0 0,0 0-94 0 0,0 1-52 0 0,-1 0-57 0 0,1-1-62 0 0,0 1 307 0 0,-1 0 20 0 0,1-1 14 0 0,3 1-57 0 0,11-1 141 0 0,-12 1-100 0 0,-3 0-114 0 0,2 0 183 0 0,-2 1-72 0 0,1-1-40 0 0,4 1 31 0 0,8 1 39 0 0,-12-2-163 0 0,17 4 373 0 0,0 2-78 0 0,-1 0-73 0 0,29 18 361 0 0,-29-14-325 0 0,-16-10-279 0 0,8 6 93 0 0,0 0 1 0 0,-1 0-1 0 0,1 1 0 0 0,-1 0 0 0 0,4 6-107 0 0,-3-3 125 0 0,0 1 1 0 0,-1 0-1 0 0,0 0 0 0 0,1 4-125 0 0,-1 0 150 0 0,0 1-1 0 0,-1 1 1 0 0,0 1-150 0 0,0 2 188 0 0,-2 0 0 0 0,2 8-188 0 0,0 12 200 0 0,-2 1 35 0 0,-2-10 53 0 0,-2 1-1 0 0,-1 0 0 0 0,-2 7-287 0 0,-6 18 337 0 0,3-33-250 0 0,-9 12 141 0 0,6-21-156 0 0,-1-1-48 0 0,-1-1-75 0 0,4-7-18 0 0,-1 1-34 0 0,1-1-39 0 0,-2 0-42 0 0,1-1-46 0 0,-1 0-52 0 0,-1 0-54 0 0,1 0-59 0 0,7-5 318 0 0,-1 1-283 0 0,0 0-52 0 0,-1 0-48 0 0,1 0-42 0 0,-1 1-322 0 0,0-1-72 0 0,-1 1-56 0 0,1-1-41 0 0,-1 1-406 0 0,-1 0-39 0 0,0-1-325 0 0,-2 2-923 0 0</inkml:trace>
  <inkml:trace contextRef="#ctx0" brushRef="#br1" timeOffset="-115120.114">19294 14899 6048 0 0,'10'1'172'0'0,"3"-1"17"0"0,-3-1 32 0 0,1 0 79 0 0,-5-1-97 0 0,1 0 41 0 0,-3 1-26 0 0,0 0-34 0 0,6-2 191 0 0,-3 2-98 0 0,-3 0-16 0 0,1 0 76 0 0,-2 0-109 0 0,-1 1 33 0 0,1-1 38 0 0,-1 1 42 0 0,1 0 43 0 0,-1 0 50 0 0,0 0 51 0 0,1 0 56 0 0,-3 0-47 0 0,0 0 2 0 0,0 0 0 0 0,0 0-6 0 0,0 0-22 0 0,0 0-10 0 0,0 0-2 0 0,0 0-39 0 0,-2 0-87 0 0,1 0-78 0 0,-2 0-69 0 0,1 0-60 0 0,0 0-51 0 0,1 0-42 0 0,0 0-34 0 0,-18 2 507 0 0,-1 3-124 0 0,3 0-145 0 0,1-2-67 0 0,-39 5 338 0 0,25-2-268 0 0,1-3-34 0 0,-31 5 271 0 0,38-8-241 0 0,0 1-41 0 0,1 0-42 0 0,-1 0-39 0 0,-22 1 254 0 0,0 0 102 0 0,-5 1 32 0 0,-3 3-50 0 0,1 3-52 0 0,3 3-54 0 0,27-8-194 0 0,-11 2 25 0 0,-5 0 15 0 0,-10 2-30 0 0,0-3 47 0 0,-24-2 172 0 0,0-3 55 0 0,-57 3 391 0 0,126-3-812 0 0,-17 1 104 0 0,-1 1 0 0 0,1 1 0 0 0,-5 1-116 0 0,-19 2 143 0 0,11-2-52 0 0,11 2-101 0 0,-6 2 39 0 0,-1-1 0 0 0,-26 3-29 0 0,27-5 6 0 0,14-3-24 0 0,0 1-37 0 0,0-1-34 0 0,-1 0-35 0 0,-12 3-220 0 0,-1-1-124 0 0,0 0-116 0 0,1-1-105 0 0,-1 1-100 0 0,0 0-89 0 0,0-1-93 0 0,0 1-76 0 0,0 0-65 0 0,0 0-58 0 0,19-3-277 0 0,1 0-38 0 0,-2 1-336 0 0,-5 0-951 0 0</inkml:trace>
  <inkml:trace contextRef="#ctx0" brushRef="#br1" timeOffset="-111627.105">16036 13966 9072 0 0,'0'0'200'0'0,"0"0"33"0"0,0 0 15 0 0,-1-1-36 0 0,0 0-238 0 0,0 0 40 0 0,-1-1 115 0 0,1 0 162 0 0,-1 1 308 0 0,2 0-144 0 0,-1 0-182 0 0,1 1-84 0 0,0 0-48 0 0,-1 0-69 0 0,1-1-50 0 0,-1 1-56 0 0,0 0-64 0 0,0 0 727 0 0,1 0 47 0 0,0 0-412 0 0,0 0-43 0 0,0 0-39 0 0,0-1-37 0 0,0 1 47 0 0,0 0-110 0 0,-1 0-98 0 0,1 0-70 0 0,-1 0-179 0 0,0 0 214 0 0,1-1 35 0 0,0 1 40 0 0,-1 0 46 0 0,1 0 54 0 0,0 0 63 0 0,0 0 76 0 0,0 0 84 0 0,-1-1 91 0 0,1 1 102 0 0,0 0 109 0 0,0 0 118 0 0,0 0-335 0 0,1 0 32 0 0,-1 0 34 0 0,0 0 36 0 0,10-5-248 0 0,2 1-42 0 0,0 1-38 0 0,1 2-34 0 0,13 1 79 0 0,0 1-102 0 0,6 0-64 0 0,-29-1-85 0 0,0 1 0 0 0,-1-1 0 0 0,1 1 0 0 0,0-1 0 0 0,0 1 0 0 0,-1 0 0 0 0,1 0 0 0 0,0 1 0 0 0,1-1 0 0 0,-3-1 0 0 0,0 1 0 0 0,0-1 0 0 0,-1 0 0 0 0,1 0 0 0 0,0 1 0 0 0,-1-1 0 0 0,1 1 0 0 0,0-1 0 0 0,-1 0 0 0 0,1 1 0 0 0,-1-1 0 0 0,1 1 0 0 0,0 0 0 0 0,-1-1 0 0 0,1 1 0 0 0,-1-1 0 0 0,1 1 0 0 0,-1 0 0 0 0,0-1 0 0 0,1 1 0 0 0,-1 0 0 0 0,0 0 0 0 0,0-1 0 0 0,1 1 0 0 0,-1 0 0 0 0,0 0 0 0 0,0 0 0 0 0,1 0 1 0 0,-1 1 0 0 0,1-1 0 0 0,-1 1 0 0 0,0-1 0 0 0,1 1-1 0 0,-1-1 1 0 0,0 1 0 0 0,0-1 0 0 0,0 1 0 0 0,0-1 0 0 0,-1 2-1 0 0,1 0 7 0 0,-1 0 1 0 0,0 0-1 0 0,0 0 1 0 0,-1 0-1 0 0,1 0 1 0 0,-1 0-1 0 0,1 0 1 0 0,-3 2-8 0 0,-18 21 60 0 0,8-14-50 0 0,-5 2 57 0 0,-10 10-21 0 0,10-8 23 0 0,5-1 53 0 0,3 1 89 0 0,10-15-62 0 0,1-1 31 0 0,1 3 45 0 0,2-1-56 0 0,0-1-45 0 0,2-1-38 0 0,3-1-4 0 0,3-1-22 0 0,-5 1 5 0 0,-1 1-177 0 0,-1-1 32 0 0,6 0 11 0 0,-1 0 102 0 0,1-1 83 0 0,5 0 186 0 0,20-6 584 0 0,-22 5-647 0 0,-7 1-154 0 0,1 0-38 0 0,0 1-45 0 0,-1-1-52 0 0,-1 1-25 0 0,0-1-35 0 0,0 1-37 0 0,0 0-41 0 0,0 0-44 0 0,0-1-45 0 0,0 1-48 0 0,0 0-53 0 0,-1 0-53 0 0,1 0-57 0 0,0 0-60 0 0,0 0-63 0 0,0 0-64 0 0,0 0-68 0 0,0 0-71 0 0,-1 0-74 0 0,-1 0-503 0 0,0 1-42 0 0,0-1-327 0 0,2 0-925 0 0,-5 1 2683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8:43:59.06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17 1810 9224 0 0,'0'0'227'0'0,"0"0"-95"0"0,0-1-70 0 0,0-2-9 0 0,1 1 6 0 0,0-8-46 0 0,1 0 39 0 0,-1-1 52 0 0,0 0 60 0 0,0 3 3 0 0,0 0 42 0 0,0 1 48 0 0,0-1 52 0 0,1-5 429 0 0,0 4-181 0 0,0 0 148 0 0,-1 5-300 0 0,0-1 40 0 0,-1 1 47 0 0,1-1 50 0 0,-1 0 57 0 0,0 1 62 0 0,0 3-28 0 0,0 1-381 0 0,0 0-35 0 0,0 0 176 0 0,0 0-229 0 0,0-1-33 0 0,0 1 46 0 0,0-2-74 0 0,0 0-60 0 0,0 0 36 0 0,0 2 84 0 0,1 0 89 0 0,-1 1-77 0 0,0-1 40 0 0,13 48 44 0 0,-7 2-73 0 0,-5 52 63 0 0,-1-67-175 0 0,-1-3 8 0 0,0-4 11 0 0,3 0 38 0 0,0 10 115 0 0,-2-2 101 0 0,0-34-321 0 0,0 1-15 0 0,1 0 42 0 0,-1-2 148 0 0,1-4 395 0 0,0 0-384 0 0,-1 0-33 0 0,0-2-29 0 0,1 2-132 0 0,-1 2-56 0 0,0 0-35 0 0,0-36 161 0 0,2 0-45 0 0,1 3-44 0 0,2 0 0 0 0,1 0 1 0 0,1 1-1 0 0,3-3 1 0 0,-1 3-1 0 0,-2 8 5 0 0,-2 9 27 0 0,0 2 25 0 0,1 0 37 0 0,-2 8-33 0 0,0 0-1 0 0,0 0 1 0 0,0 0-1 0 0,1 0 1 0 0,5-4-60 0 0,0-1 123 0 0,0 4-58 0 0,-8 7-60 0 0,-1 0-1 0 0,0 0 1 0 0,1 0 0 0 0,-1 0-1 0 0,1 0 1 0 0,-1 0 0 0 0,0 0-1 0 0,1 1 1 0 0,-1-1 0 0 0,0 0-1 0 0,1 1 1 0 0,-1-1-1 0 0,0 1 1 0 0,0 0 0 0 0,1-1-5 0 0,0 1 27 0 0,8 4 67 0 0,-6 0-62 0 0,-2-2-12 0 0,2 1-23 0 0,0-1 1 0 0,-1 1-1 0 0,1 1 0 0 0,-1-1 0 0 0,0 0 1 0 0,2 4 2 0 0,2 6-49 0 0,-1 1 0 0 0,5 14 49 0 0,-1-2-22 0 0,-2-5 52 0 0,0 10 83 0 0,-1-3-12 0 0,0-10-67 0 0,-5-9 9 0 0,0 1 0 0 0,0 0 1 0 0,-1 0-1 0 0,0 0 1 0 0,0 0-1 0 0,-2 0 0 0 0,1 0 1 0 0,-2 6-44 0 0,-1 26 98 0 0,1-22-25 0 0,-1-7 5 0 0,2 8 87 0 0,1-21-250 0 0,0-1-11 0 0,0 0 6 0 0,0 0-27 0 0,0 0-124 0 0,0 0-58 0 0,0 0-12 0 0,0 0 91 0 0,0 0-26 0 0,0 0-131 0 0,0 0 26 0 0,0 0-37 0 0,0 0-1012 0 0,0 0-58 0 0</inkml:trace>
  <inkml:trace contextRef="#ctx0" brushRef="#br0" timeOffset="452.36">332 1431 12672 0 0,'0'-4'255'0'0,"0"1"-36"0"0,0-4 121 0 0,0 0-101 0 0,0 0-89 0 0,0 1-64 0 0,2-8 41 0 0,1 5 13 0 0,-1 4-17 0 0,0 1 47 0 0,1 0 59 0 0,1-1 69 0 0,1-1 276 0 0,0 1-60 0 0,1 0-57 0 0,0 0-52 0 0,1 1-48 0 0,-1 0-47 0 0,1 1-40 0 0,0-1-39 0 0,2 1 3 0 0,-1 0-44 0 0,11-1 90 0 0,-3 3-110 0 0,-10 1-108 0 0,0 0 1 0 0,0 1 0 0 0,0-1-1 0 0,0 1 1 0 0,3 1-63 0 0,6 4 190 0 0,-4 3-52 0 0,-10-7-123 0 0,1 0 1 0 0,-1-1 0 0 0,0 1 0 0 0,0 0 0 0 0,0 0 0 0 0,0 0 0 0 0,0 0 0 0 0,0 0 0 0 0,-1 0 0 0 0,1 0 0 0 0,-1 0 0 0 0,1 0 0 0 0,-1 0 0 0 0,0 1 0 0 0,0-1 0 0 0,0 0 0 0 0,0 0 0 0 0,0 0-1 0 0,0 2-14 0 0,-7 14 166 0 0,-2-2 54 0 0,-2-1 0 0 0,1-1 0 0 0,-9 8-221 0 0,-5 5 380 0 0,17-20-244 0 0,4-3-56 0 0,1-1 41 0 0,-1 3 215 0 0,3-6-302 0 0,0 0 1 0 0,0 1-1 0 0,0-1 0 0 0,0 0 0 0 0,0 1 0 0 0,0-1 0 0 0,0 0 0 0 0,0 1 0 0 0,0-1 1 0 0,0 0-1 0 0,0 1 0 0 0,0-1 0 0 0,0 0 0 0 0,0 1 0 0 0,1-1 0 0 0,-1 0 0 0 0,0 0 1 0 0,0 1-1 0 0,0-1 0 0 0,0 0 0 0 0,1 1 0 0 0,-1-1 0 0 0,0 0 0 0 0,0 0 0 0 0,1 1-34 0 0,2 0 298 0 0,0 0-38 0 0,4 0-10 0 0,-1-2-157 0 0,-3 1-97 0 0,1-1-36 0 0,16-4 371 0 0,1-1-64 0 0,1 0-44 0 0,1 0-67 0 0,-1 0-63 0 0,1 0-58 0 0,-20 5-165 0 0,0 0 85 0 0,1 0 61 0 0,4-1 99 0 0,-5 2-115 0 0,-1-1-37 0 0,0 0-42 0 0,1 1-51 0 0,-1-1-62 0 0,0 1-104 0 0,1-1-100 0 0,-1 1-114 0 0,0-1 209 0 0,-1 1-33 0 0,0 0-36 0 0,1 0-35 0 0,-1-1-39 0 0,0 1-40 0 0,1 0-40 0 0,-1-1-44 0 0,1 1-45 0 0,-1 0-45 0 0,0-1 74 0 0,3 1-866 0 0,0-1-41 0 0,1 1-337 0 0,2-1-960 0 0,-7 1 2728 0 0</inkml:trace>
  <inkml:trace contextRef="#ctx0" brushRef="#br0" timeOffset="2721.909">702 1708 13880 0 0,'0'0'314'0'0,"0"0"46"0"0,0 0 22 0 0,0 0-163 0 0,0 0-105 0 0,0 0 46 0 0,0 0 72 0 0,0 0 51 0 0,0 0 6 0 0,0 0 31 0 0,0 0 106 0 0,0 0 44 0 0,0 0 8 0 0,2 0-35 0 0,11-3-47 0 0,1 1-82 0 0,4 1-22 0 0,9 0 41 0 0,5 0 27 0 0,-10 0-148 0 0,1 0-53 0 0,0 0-45 0 0,0 0-38 0 0,18 1-6 0 0,55 3-7 0 0,-92-3-187 0 0,0 0 41 0 0,4 1 19 0 0,0 0 97 0 0,14 4 236 0 0,-13-3-214 0 0,-1 0-99 0 0,-4-2-20 0 0,0 1-34 0 0,0 0-38 0 0,0 0-43 0 0,0 0-46 0 0,-1-1-51 0 0,1 1-56 0 0,0-1-59 0 0,0 1-64 0 0,-1-1-68 0 0,1 1-73 0 0,0-1-76 0 0,-1 0-81 0 0,1 0-86 0 0,-4 0 410 0 0,0 0-46 0 0,0 0-40 0 0,0 0-37 0 0,1 0-149 0 0,-1 0-36 0 0,0 0-1596 0 0</inkml:trace>
  <inkml:trace contextRef="#ctx0" brushRef="#br0" timeOffset="3013.753">711 1904 12320 0 0,'-9'-2'281'0'0,"7"1"40"0"0,2 1-160 0 0,0 0-36 0 0,-1 0 38 0 0,0 0-90 0 0,-2 0-24 0 0,2 0 19 0 0,-3-2 71 0 0,4 1 70 0 0,0 1 51 0 0,0 0 11 0 0,1 0 111 0 0,2 0-104 0 0,2 1-39 0 0,3 0 38 0 0,-4-1 28 0 0,6 0 322 0 0,-1 0-112 0 0,-1 0-135 0 0,1-1-48 0 0,16 3 564 0 0,-15-2-567 0 0,0-1-58 0 0,1 0-52 0 0,0 1-47 0 0,23 1 310 0 0,2-1-60 0 0,-1-2-69 0 0,1-1-82 0 0,-5 0-107 0 0,0 1-79 0 0,-8 0-51 0 0,-14 2-45 0 0,2-1-59 0 0,0 0-92 0 0,-1 0-97 0 0,-5 1 81 0 0,0-1-35 0 0,0 1-39 0 0,0 0-42 0 0,-1-1-46 0 0,1 1-48 0 0,11-1-751 0 0</inkml:trace>
  <inkml:trace contextRef="#ctx0" brushRef="#br0" timeOffset="3397.051">1612 1225 15440 0 0,'0'0'454'0'0,"0"0"-166"0"0,1-1-133 0 0,1 0-77 0 0,1-1 33 0 0,-2 1 68 0 0,-1 1 21 0 0,0 0 6 0 0,0 0 9 0 0,0 0 28 0 0,0 3 52 0 0,1 0-55 0 0,1 2 37 0 0,1 1-66 0 0,2 7 268 0 0,-3-3-119 0 0,0 1-50 0 0,-1 0-46 0 0,0 0-44 0 0,0 5 35 0 0,1-1-80 0 0,1 11 167 0 0,-3 1-72 0 0,3 22 165 0 0,3 0 584 0 0,-2 20-1019 0 0,-3-43 280 0 0,1 0 49 0 0,-1-6-212 0 0,0 1 82 0 0,-2 40 569 0 0,0-34-515 0 0,1-14-179 0 0,0 0-48 0 0,-3 3 35 0 0,0-1-6 0 0,2 4-79 0 0,1-18-47 0 0,0 0-86 0 0,0-1-148 0 0,0 0 111 0 0,0 0 35 0 0,0 0-63 0 0,0 0 110 0 0,-1 0 90 0 0,1 0 61 0 0,0 0 42 0 0,0 0 287 0 0,0 1-253 0 0,0-1-84 0 0,0 0-38 0 0,0 0-48 0 0,0 0-56 0 0,0 0-64 0 0,0 0-73 0 0,0 0-82 0 0,-1 1-90 0 0,1-1 86 0 0,0 0-47 0 0,0 0-49 0 0,0 0-52 0 0,0 0-54 0 0,0 0-56 0 0,0 0-60 0 0,0 0-61 0 0,0 0 209 0 0,0 0-62 0 0,0 0-53 0 0,0 0-47 0 0,0 0-187 0 0,0 0-46 0 0,0 0-226 0 0,0 0-612 0 0</inkml:trace>
  <inkml:trace contextRef="#ctx0" brushRef="#br0" timeOffset="4011.003">1862 1508 10656 0 0,'0'0'241'0'0,"0"0"38"0"0,0 0 10 0 0,0 0-33 0 0,0 0-94 0 0,0 0-41 0 0,0 0 17 0 0,-1 0-110 0 0,1 0-57 0 0,-2 0-222 0 0,1 0 197 0 0,1 0 66 0 0,-1 0 36 0 0,1 0 44 0 0,0 0 52 0 0,-1 0 34 0 0,1 1 52 0 0,0-1 58 0 0,0 0 62 0 0,0 0 68 0 0,-1 0 74 0 0,1 0 78 0 0,0 1 84 0 0,1 6 68 0 0,1-1-81 0 0,1-1-75 0 0,1 0-69 0 0,1-1-63 0 0,1-1-56 0 0,1-1-49 0 0,0 0-45 0 0,5 1 97 0 0,1-2-69 0 0,23 0 465 0 0,-26-2-455 0 0,11 1 15 0 0,0-2-43 0 0,21-3 195 0 0,22-1 94 0 0,-10 2-322 0 0,19 0-24 0 0,0 2-122 0 0,-70 2-122 0 0,0 0-39 0 0,2-2-127 0 0,4 1-241 0 0,-8 1 269 0 0,-1 0 2 0 0,0 0-60 0 0,0 0-184 0 0,0 0-339 0 0,0 0 419 0 0,0 0 166 0 0,0 0-34 0 0,0 0-1 0 0,0 0-33 0 0,0 0-39 0 0,0 0-42 0 0,0 0-47 0 0,0 0-42 0 0,0 0-41 0 0,0 0-36 0 0,0 0-287 0 0,0 0-61 0 0,0 0-46 0 0,0 0-34 0 0,0 0-1577 0 0,0 0-1382 0 0</inkml:trace>
  <inkml:trace contextRef="#ctx0" brushRef="#br0" timeOffset="4348.956">2108 1359 12240 0 0,'-1'-2'-17'0'0,"0"1"65"0"0,0 1 58 0 0,0-1 50 0 0,0 1 88 0 0,0 0 49 0 0,0 0 105 0 0,-1 1 251 0 0,0 1-4 0 0,1 0-254 0 0,1-1-108 0 0,-1 1-51 0 0,1 0-88 0 0,-1-1-51 0 0,1 1-61 0 0,-1 0-65 0 0,0 5 713 0 0,1 1-116 0 0,1 0-90 0 0,0 0-67 0 0,1 12 515 0 0,-1 0-236 0 0,0 0-72 0 0,1 13 274 0 0,-2-25-581 0 0,0 1 1 0 0,0-1-1 0 0,-1 1 1 0 0,-2 5-308 0 0,1 2 255 0 0,1 11 51 0 0,1-16-144 0 0,0 2 103 0 0,0 1 170 0 0,0-4-202 0 0,0-1-36 0 0,0 9 101 0 0,2-1-101 0 0,2-1-76 0 0,-4-14-56 0 0,2 8 34 0 0,2 5-34 0 0,0 0-22 0 0,-2-4 17 0 0,-1 5 6 0 0,-2-8-15 0 0,1-7-78 0 0,-1 0-53 0 0,1 0-53 0 0,0 0-50 0 0,-1 1-50 0 0,1-1-47 0 0,0 0-47 0 0,0 0-45 0 0,-1 0-174 0 0,1 0-71 0 0,0 1-67 0 0,-1-1-64 0 0,1 0-62 0 0,-1 0-59 0 0,1 1-56 0 0,-1-1-53 0 0,0 0-437 0 0,1 0-39 0 0,-1 0-328 0 0,0 1-932 0 0,1-2 2556 0 0</inkml:trace>
  <inkml:trace contextRef="#ctx0" brushRef="#br0" timeOffset="6084.593">3084 1108 10120 0 0,'2'0'66'0'0,"4"0"-6"0"0,-4 0 14 0 0,0 0 69 0 0,2 0 106 0 0,-4 1-167 0 0,-2 10 36 0 0,1-8-38 0 0,1-2-3 0 0,-1 2-10 0 0,1-1 37 0 0,1 1 132 0 0,3 4 399 0 0,-2-5-478 0 0,-1-1-44 0 0,-1 0 139 0 0,0-1-38 0 0,0 1 113 0 0,0 1-110 0 0,0 0-80 0 0,-1 4 101 0 0,1-4-62 0 0,0-1-213 0 0,1 0 78 0 0,0 0 69 0 0,-1 0 61 0 0,1 1 149 0 0,0-1 76 0 0,0 1 108 0 0,1 2 750 0 0,-2-2-840 0 0,0-1-128 0 0,0 1-36 0 0,-1-1-46 0 0,1 1-52 0 0,1 0 1000 0 0,1-3-480 0 0,1 0-322 0 0,-1 0-73 0 0,-1 1-88 0 0,1-1-102 0 0,-2 1-94 0 0,0 0-58 0 0,10-10 636 0 0,-2-1-65 0 0,-1-1-65 0 0,-2-2-62 0 0,-1 0-62 0 0,-1 0-58 0 0,-3 1-59 0 0,0 0-56 0 0,-1 3-9 0 0,1 0-35 0 0,2-9 28 0 0,-1-15 29 0 0,-4 5-43 0 0,1 16-84 0 0,1 0 0 0 0,0-1 0 0 0,1 1 0 0 0,1-1-30 0 0,2-28 186 0 0,-3-24-186 0 0,0 0 81 0 0,1 44-78 0 0,4-22-3 0 0,-4 25 0 0 0,-2 17 0 0 0,1 0 0 0 0,0 0 0 0 0,0 0 0 0 0,0 0 0 0 0,0 0 0 0 0,1 0 0 0 0,-1 0 0 0 0,1 0 0 0 0,-1 0 0 0 0,1 0 0 0 0,0 0 0 0 0,-1 0 0 0 0,2-1 0 0 0,-2 3 0 0 0,0-1 0 0 0,1 1 0 0 0,-1-1 0 0 0,0 1 0 0 0,0-1 0 0 0,1 1 0 0 0,-1-1 0 0 0,0 1 0 0 0,0-1 0 0 0,0 1 0 0 0,0-1 0 0 0,0 0 0 0 0,0 1 0 0 0,0-1 0 0 0,0 1 0 0 0,0-1 0 0 0,0 1 0 0 0,0-1 0 0 0,0 1 0 0 0,0-1 0 0 0,0 0 0 0 0,-1 1 0 0 0,1-1 0 0 0,0 1 0 0 0,0-5 0 0 0,4 2-12 0 0,0 4-48 0 0,1 5 58 0 0,-4-5-6 0 0,2 3-20 0 0,0 0 0 0 0,0 0 0 0 0,0 1 0 0 0,-1-1 1 0 0,1 1-1 0 0,0 2 28 0 0,7 13-79 0 0,33 65-78 0 0,-38-76 143 0 0,0-1 0 0 0,1 0-1 0 0,2 3 15 0 0,-2-4-8 0 0,-1 0 0 0 0,0 1 0 0 0,4 7 8 0 0,9 20 0 0 0,16 23 0 0 0,-13-20 0 0 0,-15-25 0 0 0,0-1 0 0 0,2-1 0 0 0,4 8 0 0 0,-10-17 5 0 0,0 0 1 0 0,-1 1-1 0 0,0-1 0 0 0,1 1 0 0 0,-1-1 0 0 0,0 1 1 0 0,0 0-1 0 0,0 0-5 0 0,-1-1 8 0 0,1 0 0 0 0,0 0-1 0 0,-1 0 1 0 0,1 1 0 0 0,0-1 0 0 0,1 0 0 0 0,-1 0 0 0 0,0 0 0 0 0,1-1-1 0 0,-1 1 1 0 0,2 1-8 0 0,-2-1 20 0 0,12 9 22 0 0,-11-9-43 0 0,1-1 0 0 0,-1 1-1 0 0,1-1 1 0 0,-1 0 0 0 0,1 0 0 0 0,0 0 0 0 0,2 1 1 0 0,-4-2-4 0 0,0 0 1 0 0,0 0-1 0 0,0 0 1 0 0,0 0-1 0 0,0 0 1 0 0,0 0-1 0 0,0 0 1 0 0,0 0-1 0 0,0-1 1 0 0,0 1-1 0 0,0 0 1 0 0,0-1-1 0 0,0 1 1 0 0,0 0-1 0 0,0-1 1 0 0,0 1 0 0 0,0-1-1 0 0,0 0 4 0 0,6-6 18 0 0,-5 0 33 0 0,1-23 133 0 0,-1 2-2 0 0,-3 9-96 0 0,-1 9-28 0 0,2 0 0 0 0,-1 1-1 0 0,1-7-57 0 0,-1-20 115 0 0,-1 3 2 0 0,3-1-47 0 0,6-32-29 0 0,-6 58-42 0 0,3-21 84 0 0,0 0 44 0 0,-1-14 108 0 0,-3 28-110 0 0,2-8 117 0 0,-1 1-44 0 0,-1 8-147 0 0,1 0-51 0 0,0 12 0 0 0,-1 0 0 0 0,0 0 0 0 0,0 0 0 0 0,0 1 0 0 0,0-1 0 0 0,0 0 0 0 0,0 0 0 0 0,-1 0 0 0 0,1 1 0 0 0,-1-1 0 0 0,1 0 0 0 0,-1 0 0 0 0,0 0 0 0 0,1 2 0 0 0,0-1 0 0 0,0 1 0 0 0,0 0 0 0 0,0-1 0 0 0,-1 1 0 0 0,1 0 0 0 0,0 0 0 0 0,0-1 0 0 0,0 1 0 0 0,0 0 0 0 0,0-1 0 0 0,0 1 0 0 0,0 0 0 0 0,0-1 0 0 0,0 1 0 0 0,0 0 0 0 0,0-1 0 0 0,0 1 0 0 0,1 0 0 0 0,-1 0 0 0 0,0-1 0 0 0,0 1 0 0 0,0 0 0 0 0,0-1 0 0 0,0 1 0 0 0,1 0 0 0 0,-1 0 0 0 0,0-1 0 0 0,0 1 0 0 0,0 0 0 0 0,1 0 0 0 0,-1 0 0 0 0,0-1 0 0 0,0 1 0 0 0,1 0 0 0 0,-1 0 0 0 0,0 0 0 0 0,1 0 0 0 0,3-6 0 0 0,-5 4-12 0 0,0 1-33 0 0,1 1 45 0 0,0 0-124 0 0,0 0-55 0 0,0 0-247 0 0,0 0-29 0 0,3 0-108 0 0,-1 1 90 0 0,2 5-858 0 0,-4-4 1009 0 0,0 0-39 0 0,1 0-59 0 0,-1-1-65 0 0,0 1-78 0 0,0-1-90 0 0,0 0-53 0 0,0 0 187 0 0,0 0-61 0 0,0 0-52 0 0,0 0-48 0 0,0-1-189 0 0,1 1-46 0 0,-1 1-227 0 0,1-1-622 0 0,-1-1 1760 0 0</inkml:trace>
  <inkml:trace contextRef="#ctx0" brushRef="#br0" timeOffset="6929.311">3901 408 15752 0 0,'0'0'187'0'0,"0"0"-36"0"0,-1-2 66 0 0,0 0-83 0 0,0-4 103 0 0,1 5-128 0 0,0 0 43 0 0,3-8 224 0 0,-2 1 82 0 0,-6 4-8 0 0,-2 3-86 0 0,5 2-76 0 0,0 0-94 0 0,-1 2-50 0 0,-2 2-25 0 0,2-2-21 0 0,2-2 7 0 0,0 0-88 0 0,-10 8 237 0 0,1-1-91 0 0,5-3-101 0 0,0 0 0 0 0,0 0 0 0 0,1 0 0 0 0,0 0 0 0 0,-1 2-62 0 0,-7 9 107 0 0,-1-3-36 0 0,9-9-60 0 0,0-1 1 0 0,0 1-1 0 0,1 0 0 0 0,-1 0 1 0 0,1 0-1 0 0,0 1 1 0 0,1-1-1 0 0,-1 1 0 0 0,0 1-11 0 0,-11 24 123 0 0,10-24-96 0 0,0 1-1 0 0,1 1 0 0 0,0-1 0 0 0,0 3-26 0 0,2-7 21 0 0,0 0 0 0 0,1 0 0 0 0,0 0 0 0 0,-1 0 0 0 0,1 1 0 0 0,0-1 0 0 0,1 3-21 0 0,-3 14 102 0 0,1-18-88 0 0,1 0 0 0 0,-1 0 1 0 0,1-1-1 0 0,0 1 0 0 0,-1 0 1 0 0,1 0-1 0 0,0 0 0 0 0,0-1 0 0 0,1 1 1 0 0,-1 0-1 0 0,0 0 0 0 0,1 1-14 0 0,2 6 69 0 0,0-1 47 0 0,0-1 34 0 0,8 6 219 0 0,-10-12-223 0 0,1 0-61 0 0,5 0-32 0 0,6-2-28 0 0,-3 0 53 0 0,-5 0 32 0 0,4-6-87 0 0,-4 4-7 0 0,0 0 4 0 0,0 1 0 0 0,-1-1 0 0 0,0 0 0 0 0,0 0-1 0 0,0 0 1 0 0,3-4-20 0 0,6-6 25 0 0,5-3 3 0 0,-15 15-24 0 0,-1-1 1 0 0,1 0-1 0 0,-1 0 1 0 0,1 0 0 0 0,-1 0-1 0 0,0-1 1 0 0,0 1-1 0 0,1-1-4 0 0,-1-1 8 0 0,26-41 57 0 0,-11 15-66 0 0,-13 24 1 0 0,-3 5 0 0 0,0 1 0 0 0,0-1 0 0 0,-1 0 0 0 0,1 0 0 0 0,0 1 0 0 0,-1-1 0 0 0,1 0 0 0 0,-1 0 0 0 0,1 0 0 0 0,-1 0 0 0 0,1 0 0 0 0,-1 0 0 0 0,0 0 0 0 0,1 0 0 0 0,-1 0 0 0 0,0 0 0 0 0,0 0 0 0 0,2 5 0 0 0,0 0 0 0 0,-1 0 0 0 0,1 0 0 0 0,-1 0 0 0 0,0 0 0 0 0,-1 1 0 0 0,1 21 0 0 0,0-13 29 0 0,-1 1 1 0 0,-1-1-1 0 0,0 0 1 0 0,-1 1-30 0 0,-2 15 11 0 0,-4 18 4 0 0,3-24 79 0 0,4-17-46 0 0,1 1 1 0 0,-1-1 0 0 0,1 0-1 0 0,1 4-48 0 0,-1-5 44 0 0,0 1 0 0 0,0-1 0 0 0,-1 0 1 0 0,0 5-45 0 0,0-6 29 0 0,0 0 1 0 0,1 0 0 0 0,0 0 0 0 0,0 0 0 0 0,0 0 0 0 0,0 0 0 0 0,0 0 0 0 0,1 2-30 0 0,1 4 108 0 0,-1-1 0 0 0,0 1-1 0 0,-1 5-107 0 0,1-5 109 0 0,-1-1-1 0 0,1 1 0 0 0,2 6-108 0 0,-3-14 22 0 0,1 0 0 0 0,-1 1-1 0 0,0-1 1 0 0,0 0 0 0 0,0 0 0 0 0,0 0-1 0 0,-1 1 1 0 0,1 1-22 0 0,-1-2 16 0 0,1 0 0 0 0,-1 0 1 0 0,1 0-1 0 0,0 0 0 0 0,0 0 0 0 0,0 0 0 0 0,0 0 1 0 0,0 0-1 0 0,1 0 0 0 0,-1 0 0 0 0,1 1-16 0 0,0 1 19 0 0,-1-1 0 0 0,1 1-1 0 0,-1-1 1 0 0,0 1-1 0 0,0 0 1 0 0,0-1 0 0 0,0 1-1 0 0,-1 0-18 0 0,0 10 86 0 0,2-12-43 0 0,1 2-21 0 0,-2-3 37 0 0,1 0-4 0 0,0 5-34 0 0,0-5 32 0 0,-1-1 14 0 0,0 0 10 0 0,0 0-25 0 0,0 0-76 0 0,0 0 111 0 0,0 0 13 0 0,1-5-32 0 0,1-3-47 0 0,-2 6-20 0 0,0-1 4 0 0,0 0 1 0 0,0 0 0 0 0,0 1 0 0 0,0-1 0 0 0,-1 0-1 0 0,1 0 1 0 0,-1 1 0 0 0,0-1 0 0 0,0 0-1 0 0,0 1 1 0 0,0-1-6 0 0,0 0 0 0 0,0 0 0 0 0,0 1 0 0 0,1-1 0 0 0,-1 0 0 0 0,1 0 0 0 0,-1 0 0 0 0,1 0 0 0 0,0 0 0 0 0,0 0 0 0 0,0 0 0 0 0,1 0 0 0 0,-1 0 0 0 0,1 0 0 0 0,-1 0 0 0 0,1 0 0 0 0,1-1 0 0 0,0-5-13 0 0,0-1 61 0 0,1 0 58 0 0,-1 2 57 0 0,-1 3-43 0 0,-1 1-40 0 0,1-1-32 0 0,2 1-102 0 0,-2 4-70 0 0,-1-1 114 0 0,0 1 1 0 0,0-1-1 0 0,0 1 0 0 0,0-1 1 0 0,0 1-1 0 0,0-1 1 0 0,0 1-1 0 0,0 0 1 0 0,0-1-1 0 0,1 1 1 0 0,-1-1-1 0 0,0 1 1 0 0,0-1-1 0 0,0 1 1 0 0,1 0-1 0 0,-1-1 1 0 0,0 1-1 0 0,1 0 1 0 0,-1-1 9 0 0,4-3-74 0 0,0-5 43 0 0,-4 8 33 0 0,0 1-3 0 0,0 0 1 0 0,0-1 0 0 0,0 1-1 0 0,0 0 1 0 0,0 0-1 0 0,0 0 1 0 0,0-1 0 0 0,0 1-1 0 0,0 0 1 0 0,0 0 0 0 0,0-1-1 0 0,0 1 1 0 0,0 0 0 0 0,0 0-1 0 0,0 0 1 0 0,0-1 0 0 0,0 1-1 0 0,0 0 1 0 0,0 0 0 0 0,0 0-1 0 0,0-1 1 0 0,0 1-1 0 0,0 0 1 0 0,0 0 0 0 0,1 0-1 0 0,-1-1 1 0 0,0 1 0 0 0,0 0-1 0 0,0 0 1 0 0,0 0 0 0 0,0 0-1 0 0,1-1 1 0 0,-1 1 0 0 0,0 0 0 0 0,5-2-60 0 0,-4 1-36 0 0,-1 1-2 0 0,0 0 2 0 0,0 0-33 0 0,0 0-154 0 0,0 0 102 0 0,0 0 85 0 0,0-1 70 0 0,1 1 50 0 0,-1 0 33 0 0,1 0 222 0 0,0 0-186 0 0,-1 0-65 0 0,0-1-65 0 0,1 1-43 0 0,-1 0-51 0 0,0 0-57 0 0,0 0-65 0 0,1 0-71 0 0,-1 0 65 0 0,0 0-37 0 0,0 0-39 0 0,0 0-42 0 0,0-1-42 0 0,0 1-46 0 0,0 0-47 0 0,0 0-50 0 0,0 0-1110 0 0</inkml:trace>
  <inkml:trace contextRef="#ctx0" brushRef="#br0" timeOffset="9387.791">2774 1466 7112 0 0,'0'0'157'0'0,"0"0"23"0"0,0 0 13 0 0,0 0 25 0 0,0 0 51 0 0,0 0 19 0 0,0 1 186 0 0,-1-1 39 0 0,-1 2 46 0 0,0-1 52 0 0,1 0 60 0 0,0 1 66 0 0,0-1 72 0 0,2-1 78 0 0,3 1-789 0 0,6 0 25 0 0,-6-1-43 0 0,0 0 51 0 0,-3 0-43 0 0,1-1-3 0 0,3 1-35 0 0,10 1 21 0 0,-13-1-31 0 0,15 0 175 0 0,-1-1-59 0 0,2 0-24 0 0,9-1 12 0 0,0 0 15 0 0,-9 1 1 0 0,-2 1 29 0 0,-1-1 68 0 0,25 1-232 0 0,-6-2-75 0 0,44-3-138 0 0,-54 2 157 0 0,1 1 34 0 0,-4-1 37 0 0,1 0 44 0 0,0 1 52 0 0,-1-1 61 0 0,32-3 72 0 0,0 2 0 0 0,0 3 0 0 0,11 3-269 0 0,-41-2 71 0 0,-1 0-51 0 0,26 0-23 0 0,-4 0 60 0 0,27-3-57 0 0,17-1 7 0 0,88-3 47 0 0,-138 5 9 0 0,0-1 54 0 0,-13 2 3 0 0,-1-1 55 0 0,0 2-65 0 0,0-1-50 0 0,0 1-34 0 0,44-1-12 0 0,-39-1 29 0 0,4 1-32 0 0,27-4-12 0 0,-3-1 5 0 0,29 0 43 0 0,13 0-34 0 0,-24 2-17 0 0,-29 2 17 0 0,-16 0 32 0 0,47-4-35 0 0,-65 6-10 0 0,0 0 0 0 0,-1 0 0 0 0,3 1 0 0 0,19 1 0 0 0,70-4 36 0 0,-35-4 86 0 0,-26 0-5 0 0,15-1-20 0 0,-24 4-45 0 0,21 1-52 0 0,51 4 0 0 0,-86-1 0 0 0,-15-1 0 0 0,0 1 0 0 0,1-1 0 0 0,-1 0 0 0 0,0 0 0 0 0,0-1 0 0 0,4 0 0 0 0,11-2 15 0 0,-4 2 65 0 0,0 0 36 0 0,17-2 169 0 0,-11 1-129 0 0,8-1-21 0 0,2-3-89 0 0,13-2 57 0 0,-14 2-109 0 0,-13 2 17 0 0,-5 2 56 0 0,0 1 47 0 0,3 1 68 0 0,-7-1-40 0 0,4-1-68 0 0,4-1-45 0 0,11-2-42 0 0,-6 0 21 0 0,-9 3 40 0 0,9-1-47 0 0,9-2-1 0 0,-13 0 53 0 0,-11 3-33 0 0,0 0 0 0 0,1 0 0 0 0,-1 1 0 0 0,0 0 0 0 0,1 1 0 0 0,4-1-20 0 0,10 1 26 0 0,6-1-8 0 0,11-2-52 0 0,-16 1 34 0 0,1 1 47 0 0,-7 0 23 0 0,2 1 40 0 0,4-5-95 0 0,-18 4-16 0 0,-1-1 1 0 0,0 2 0 0 0,1-1 0 0 0,-1 0 0 0 0,1 1-1 0 0,1-1 1 0 0,2 1 5 0 0,0-1 0 0 0,0 1 0 0 0,0-2-1 0 0,2 0-4 0 0,10-1 73 0 0,6 1 65 0 0,-11 2-112 0 0,6-2-61 0 0,6-1-33 0 0,-6 2 59 0 0,62-2-3 0 0,-79 3 10 0 0,0 0-43 0 0,3-1-141 0 0,6 0-338 0 0,-6 1 141 0 0</inkml:trace>
  <inkml:trace contextRef="#ctx0" brushRef="#br0" timeOffset="11430.432">2910 1799 9760 0 0,'23'-8'284'0'0,"-20"6"1"0"0,-5 0-162 0 0,1 1-83 0 0,1 0-57 0 0,1-3-89 0 0,1 3 103 0 0,0-1 80 0 0,-1 1 96 0 0,-1 1-41 0 0,0-1 34 0 0,0 1 38 0 0,0-1 40 0 0,0 1-198 0 0,0-1 1 0 0,0 1-1 0 0,0-1 0 0 0,0 1 0 0 0,0-1 0 0 0,0 1 1 0 0,0 0-1 0 0,0-1 0 0 0,0 1 0 0 0,0-1 0 0 0,0 1 0 0 0,0-1 1 0 0,0 1-1 0 0,0 0 0 0 0,0-1 0 0 0,0 1 0 0 0,1-1 0 0 0,-1 1 1 0 0,0 0-1 0 0,0-1 0 0 0,1 1 0 0 0,-1-1 0 0 0,0 1 0 0 0,0 0 1 0 0,1 0-1 0 0,-1-1 0 0 0,0 1 0 0 0,1 0 0 0 0,-1-1 0 0 0,0 1 1 0 0,1 0-1 0 0,-1 0 0 0 0,0 0 0 0 0,1-1-46 0 0,2-1 391 0 0,-2 1-34 0 0,-3-2-45 0 0,-4 1-56 0 0,5 1-30 0 0,0 1-40 0 0,1-1 85 0 0,0 0-107 0 0,2-2 123 0 0,-1 2-36 0 0,-1 0-66 0 0,1 0 55 0 0,-1 1-43 0 0,-1-1 34 0 0,1 1 35 0 0,0 0 41 0 0,-5-3 319 0 0,0 1-111 0 0,0 1-101 0 0,0 0-92 0 0,0 1-133 0 0,1-1-42 0 0,-5 2 41 0 0,0 0-115 0 0,0 1-78 0 0,-17 5-144 0 0,15-3 162 0 0,6-2 47 0 0,-1 0 50 0 0,1 0 61 0 0,1 0 71 0 0,-12 6-15 0 0,-1 1-64 0 0,-5 5-9 0 0,9-6-10 0 0,1 2 0 0 0,-9 8-144 0 0,-7 17 224 0 0,28-34-223 0 0,-1-1 1 0 0,1 1-1 0 0,0-1 0 0 0,-1 0 0 0 0,1 1 0 0 0,0-1 0 0 0,-1 1 0 0 0,1 0 0 0 0,0-1 0 0 0,0 1 0 0 0,0-1 0 0 0,-1 1 1 0 0,1-1-1 0 0,0 1 0 0 0,0 0 0 0 0,0-1 0 0 0,0 1 0 0 0,0-1 0 0 0,0 1 0 0 0,0 0 0 0 0,0-1 0 0 0,0 1 0 0 0,0-1 1 0 0,0 1-1 0 0,1-1 0 0 0,-1 1 0 0 0,0 0 0 0 0,0-1 0 0 0,1 1 0 0 0,-1-1 0 0 0,0 1 0 0 0,0-1 0 0 0,1 1 0 0 0,-1-1 1 0 0,1 1-1 0 0,-1-1 0 0 0,0 0 0 0 0,1 1 0 0 0,-1-1 0 0 0,1 1 0 0 0,0-1-1 0 0,0 1 10 0 0,1 1 0 0 0,0-1 0 0 0,0 0 0 0 0,-1 0 0 0 0,1-1 0 0 0,0 1-1 0 0,0 0 1 0 0,2 0-10 0 0,22 1 75 0 0,0-4-45 0 0,0-1-43 0 0,0-1-38 0 0,-8 1-10 0 0,-7 0-14 0 0,-2 1-26 0 0,-13 5 53 0 0,-19 10 93 0 0,2 4 78 0 0,8-7-51 0 0,-2 1 39 0 0,-28 23 260 0 0,21-16 233 0 0,-18 20-604 0 0,29-27 113 0 0,6-7-52 0 0,1 1-1 0 0,0-1 1 0 0,0 1-1 0 0,0 0 1 0 0,1 0-1 0 0,-1 0 1 0 0,0 2-61 0 0,0 0 71 0 0,-2 6 62 0 0,5-5-8 0 0,1-7-37 0 0,0-1 0 0 0,2 3-15 0 0,12 9 392 0 0,-9-9-299 0 0,3-1-52 0 0,2-1-110 0 0,-4-1-106 0 0,1 0 35 0 0,6 0 11 0 0,9 0 65 0 0,-12 0-29 0 0,-1-1-52 0 0,1 0-76 0 0,-5 1 24 0 0,1-1-36 0 0,-1 0-40 0 0,0 0-45 0 0,1 0-48 0 0,-1 0-52 0 0,1 0-58 0 0,-1-1-62 0 0,1 1-23 0 0,-4 0 222 0 0,0 1 66 0 0,-1 0-52 0 0,1-1-63 0 0,-1 1-76 0 0,0 0 24 0 0,0-1-60 0 0,0 1-64 0 0,1 0-71 0 0,-1 0-75 0 0,0 0-83 0 0,0-1-87 0 0,-1 1-92 0 0,2 0-1568 0 0,-2 0-1374 0 0</inkml:trace>
  <inkml:trace contextRef="#ctx0" brushRef="#br0" timeOffset="11737.586">2733 2147 11056 0 0,'-3'7'98'0'0,"-3"7"220"0"0,-4 0 100 0 0,4-7-221 0 0,1 0-79 0 0,-1 3-54 0 0,-3 4-59 0 0,0 2-8 0 0,2-7 57 0 0,5-5 82 0 0,0 0 0 0 0,-1 0 0 0 0,1 0 0 0 0,1 1 0 0 0,-1-1 0 0 0,-1 4-136 0 0,0 17 630 0 0,3-9-179 0 0,4-2 57 0 0,3-1 67 0 0,4-1 80 0 0,-9-11-582 0 0,-1 0 1 0 0,1 0 0 0 0,0-1 0 0 0,-1 1 0 0 0,1 0 0 0 0,0-1 0 0 0,0 1 0 0 0,0-1 0 0 0,0 1 0 0 0,-1-1 0 0 0,2 0-74 0 0,15 1 476 0 0,-6-3-228 0 0,0 0-53 0 0,-2 0-62 0 0,0 0-73 0 0,-6 1-59 0 0,43-15 286 0 0,-18 6-181 0 0,-26 9-92 0 0,0-1 0 0 0,0 1-1 0 0,0-1 1 0 0,-1 0-1 0 0,1 1 1 0 0,0-1 0 0 0,-1 0-1 0 0,2-2-13 0 0,9-6 49 0 0,-2 0 42 0 0,-10 9-73 0 0,0 0 0 0 0,0 0 1 0 0,-1-1-1 0 0,1 1 1 0 0,0 0-1 0 0,-1 0 1 0 0,1 0-1 0 0,-1-1 1 0 0,0 1-1 0 0,1 0 1 0 0,-1-1-1 0 0,0 1 0 0 0,0-1-18 0 0,3-7 289 0 0,-2 5-80 0 0,-7-3 37 0 0,-2 2 187 0 0,-1 1-104 0 0,-2 2-88 0 0,0 1-70 0 0,-7 1-1 0 0,-8 1-13 0 0,18 0-98 0 0,-18 3 29 0 0,-37 13-88 0 0,60-16-20 0 0,0 1 36 0 0,0-1-39 0 0,1 0-56 0 0,0-1-46 0 0,0 0-69 0 0,2 0-181 0 0,0 0-10 0 0,0 0 117 0 0,0 0-15 0 0,0 0-134 0 0,0 0 33 0 0,0 0-39 0 0,0 0-1095 0 0,0 0-59 0 0</inkml:trace>
  <inkml:trace contextRef="#ctx0" brushRef="#br0" timeOffset="12390.357">3000 1960 13072 0 0,'-3'0'-6'0'0,"1"-1"44"0"0,-4 1 116 0 0,3-1 81 0 0,1 0 44 0 0,5-1 9 0 0,-2 2-78 0 0,0 0-99 0 0,0 0-7 0 0,0 0-54 0 0,0-1-40 0 0,2 0-41 0 0,0 0 22 0 0,-1 0 46 0 0,-1 1 37 0 0,1-1 51 0 0,-1 1 27 0 0,0 1 49 0 0,0-1 56 0 0,0 1 64 0 0,5 4 66 0 0,-5-4-318 0 0,0 0 0 0 0,0 0 0 0 0,0 0-1 0 0,0 0 1 0 0,0 0 0 0 0,0 0 0 0 0,0 1 0 0 0,0-1-1 0 0,-1 0 1 0 0,1 0 0 0 0,0 1 0 0 0,-1-1-69 0 0,1 4 212 0 0,-1 0 42 0 0,-1 1 26 0 0,1 1-48 0 0,2 7 127 0 0,-1-10-271 0 0,-1-1 0 0 0,1 1 0 0 0,-1 0-1 0 0,0-1 1 0 0,0 1 0 0 0,0 0 0 0 0,-1 1-88 0 0,-1 20 464 0 0,4-13-222 0 0,-2-2-60 0 0,-3 2 17 0 0,0 4 32 0 0,5-5-19 0 0,-1-9-108 0 0,-2 0-9 0 0,3 8 73 0 0,-1-6-47 0 0,-2-2 55 0 0,0-1-85 0 0,1-1-22 0 0,0 0-5 0 0,0 0 0 0 0,0-7 193 0 0,2-3-24 0 0,-1 6-155 0 0,-1-5 54 0 0,-3 2-87 0 0,2 7-49 0 0,1-1 1 0 0,0 0 0 0 0,-1 0 0 0 0,1 0-1 0 0,0 1 1 0 0,-1-1 0 0 0,1 0 0 0 0,0 0 0 0 0,0 0-1 0 0,0 0 1 0 0,0 1 0 0 0,0-1 0 0 0,0 0 0 0 0,0 0-1 0 0,0 0 1 0 0,0 0 0 0 0,0 0 0 0 0,1 1 0 0 0,-1-1-1 0 0,0 0 4 0 0,12-28-133 0 0,-6 15 15 0 0,1 0-1 0 0,1 1 0 0 0,0 0 0 0 0,1 0 119 0 0,0-2-141 0 0,3-3 13 0 0,-11 17 121 0 0,0-1-1 0 0,0 1 1 0 0,0 0 0 0 0,1 0 0 0 0,-1-1 0 0 0,1 1 0 0 0,-1 0 0 0 0,0 0 0 0 0,1 0-1 0 0,0 1 1 0 0,-1-1 7 0 0,11-3-60 0 0,-10 5 48 0 0,-2-2 12 0 0,1 1 0 0 0,-1 0-1 0 0,1 0 1 0 0,-1 0 0 0 0,0 0-1 0 0,1 0 1 0 0,-1 0 0 0 0,1 0 0 0 0,-1 0-1 0 0,1 0 1 0 0,-1 0 0 0 0,0 0-1 0 0,1 0 1 0 0,-1 0 0 0 0,1 1-1 0 0,-1-1 1 0 0,1 0 0 0 0,-1 0-1 0 0,0 0 1 0 0,1 1 0 0 0,-1-1-1 0 0,0 0 1 0 0,1 0 0 0 0,-1 1-1 0 0,0-1 1 0 0,1 0 0 0 0,-1 1-1 0 0,0-1 1 0 0,1 0 0 0 0,-1 1 0 0 0,0-1-1 0 0,0 0 1 0 0,1 1 0 0 0,-1-1-1 0 0,0 1 1 0 0,0 0-1 0 0,2 0 2 0 0,-1 0 0 0 0,0 0-1 0 0,0 0 1 0 0,1 0 0 0 0,-1 0 0 0 0,0 1-1 0 0,0-1 1 0 0,0 0 0 0 0,-1 0-1 0 0,1 1 1 0 0,0-1 0 0 0,0 1-1 0 0,-1-1 1 0 0,1 1 0 0 0,-1-1 0 0 0,1 1-1 0 0,-1-1 1 0 0,0 1 0 0 0,1-1-1 0 0,-1 1 1 0 0,0 1-1 0 0,0 0 24 0 0,0 0 1 0 0,1 0-1 0 0,-1 0 0 0 0,1-1 0 0 0,0 1 1 0 0,0 0-1 0 0,0 0 0 0 0,1 1-24 0 0,4 10 150 0 0,-4-7-36 0 0,-2 1 37 0 0,1 5 76 0 0,2-1-91 0 0,-1 0-57 0 0,-2 8-6 0 0,0-13-61 0 0,-1 0 49 0 0,0 9 111 0 0,1-15-102 0 0,-4-1 30 0 0,0 1-37 0 0,4-1-61 0 0,0 1 0 0 0,-1-1 1 0 0,1 0-1 0 0,0 0 0 0 0,-1 0 1 0 0,1 0-1 0 0,0 0 0 0 0,-1 0 1 0 0,1 1-1 0 0,0-1 0 0 0,-1 0 1 0 0,1 0-1 0 0,0 0 0 0 0,-1 0 1 0 0,1 0-1 0 0,0 0 0 0 0,-1 0 1 0 0,1-1-1 0 0,0 1 0 0 0,0 0 1 0 0,-1 0-1 0 0,1 0 0 0 0,0 0 1 0 0,-1 0-1 0 0,1 0 0 0 0,0-1 1 0 0,-1 1-1 0 0,1 0 0 0 0,0 0 1 0 0,0 0-1 0 0,-1-1 0 0 0,1 1 1 0 0,0 0-1 0 0,0 0 0 0 0,0-1 1 0 0,-1 1-1 0 0,1 0 0 0 0,0 0 1 0 0,0-1-1 0 0,0 1 1 0 0,0 0-1 0 0,-1-1 0 0 0,1 1 1 0 0,0 0-1 0 0,0-1 0 0 0,0 1 1 0 0,0 0-1 0 0,0-1 0 0 0,0 1 1 0 0,0 0-1 0 0,0-1 0 0 0,0 1 1 0 0,0 0-1 0 0,0-1 0 0 0,0 1 1 0 0,0 0-1 0 0,1-1 0 0 0,-1 1-2 0 0,-1-8 65 0 0,-1 0-45 0 0,1 5-21 0 0,1 0 1 0 0,-1 0-1 0 0,1 0 0 0 0,0 1 1 0 0,0-1-1 0 0,0 0 0 0 0,0-1 1 0 0,2-10-49 0 0,1 0-42 0 0,-1 4-9 0 0,0 1 1 0 0,1 0 0 0 0,1 0 0 0 0,-1 1 0 0 0,1-1-1 0 0,2-2 100 0 0,5-8-220 0 0,1-4-57 0 0,0 10 174 0 0,-8 9 66 0 0,-3 3 23 0 0,0 0-1 0 0,0 1 1 0 0,0-1 0 0 0,0 0-1 0 0,0 1 1 0 0,0-1 0 0 0,0 0 0 0 0,0 1-1 0 0,0-1 1 0 0,1 1 0 0 0,0-1 14 0 0,0 1-9 0 0,0 1 1 0 0,0-1 0 0 0,0 0 0 0 0,0 0 0 0 0,0 1-1 0 0,0-1 1 0 0,0 1 0 0 0,1 0 8 0 0,11 9 11 0 0,-5 3 64 0 0,-1 3 52 0 0,-6-12-64 0 0,0 0 1 0 0,0 0-1 0 0,0 0 1 0 0,1 0-1 0 0,-1 0 1 0 0,4 2-64 0 0,7 11 198 0 0,-12-15-159 0 0,0 1 1 0 0,0-1-1 0 0,0 1 1 0 0,0-1-1 0 0,-1 1 1 0 0,1-1-1 0 0,0 4-39 0 0,-1-5 22 0 0,1 1 0 0 0,-1 0-1 0 0,1-1 1 0 0,-1 1 0 0 0,1-1-1 0 0,0 1 1 0 0,0 0 0 0 0,0-1-1 0 0,0 1 1 0 0,0-1 0 0 0,0 0-1 0 0,0 1-21 0 0,8 11 213 0 0,-8-1-30 0 0,-2-4-54 0 0,0 1-40 0 0,-1 11 77 0 0,-3-12-112 0 0,-1 0-32 0 0,6-1-20 0 0,-2-6-65 0 0,1-1-98 0 0,1 0 112 0 0,0 0-13 0 0,0 0-23 0 0,0 0-42 0 0,0 0-18 0 0,0 0-41 0 0,0 0-48 0 0,0 0-54 0 0,0 0-58 0 0,0 0-55 0 0,0 0-50 0 0,0 0-45 0 0,0 0-323 0 0,0 0-75 0 0,0 0-60 0 0,0 0-43 0 0,0 0-375 0 0,0 0-39 0 0,0 0-320 0 0,0 0-906 0 0</inkml:trace>
  <inkml:trace contextRef="#ctx0" brushRef="#br0" timeOffset="14050.719">3619 1660 9040 0 0,'2'-2'141'0'0,"5"-7"242"0"0,-1 7-299 0 0,2 0-52 0 0,-6 2-13 0 0,1 0 35 0 0,1-1 136 0 0,7-3 615 0 0,-10 3-209 0 0,-1 1 10 0 0,0 0 30 0 0,0 0 18 0 0,0 0 2 0 0,0 0-423 0 0,0 1-44 0 0,0-1-38 0 0,0 0-34 0 0,0 1 15 0 0,0 0-61 0 0,-1 2 7 0 0,0-2 20 0 0,1 0-4 0 0,0-1 42 0 0,0 1 49 0 0,0-1 57 0 0,1 8 306 0 0,-2 0-95 0 0,-3 4-5 0 0,-3 5 108 0 0,-1 2 71 0 0,1-2-189 0 0,-1 0-63 0 0,-2 3 20 0 0,2 3-79 0 0,-5 14 50 0 0,4-14-143 0 0,4-5-39 0 0,-12 35 313 0 0,11-36-246 0 0,1 0 1 0 0,-2 10-252 0 0,4-16 89 0 0,1-2-34 0 0,0-5-44 0 0,1-1 0 0 0,1 1 0 0 0,-1 0 0 0 0,0-1 0 0 0,1 1 0 0 0,0 0 0 0 0,0 1-11 0 0,3 10 59 0 0,-1-4-33 0 0,0-1 44 0 0,-2-7-40 0 0,0 1-1 0 0,1-1 1 0 0,-1 0 0 0 0,1 0-1 0 0,0 0 1 0 0,0 0 0 0 0,0-1-1 0 0,0 1 1 0 0,1 0-1 0 0,-1 0-29 0 0,9 10 77 0 0,2-1-40 0 0,-4-4-37 0 0,1-1-1 0 0,0 0 1 0 0,1 0 0 0 0,0-1-1 0 0,6 3 1 0 0,8-2-131 0 0,-16-6 46 0 0,1 0-35 0 0,1 0-71 0 0,-1 1-68 0 0,0-1-892 0 0,1-2 94 0 0,0-1 116 0 0,-6 1 521 0 0,0 0 37 0 0,6-4-1102 0 0</inkml:trace>
  <inkml:trace contextRef="#ctx0" brushRef="#br0" timeOffset="14579.476">3868 1843 13760 0 0,'0'0'314'0'0,"0"-1"-148"0"0,-1 1-39 0 0,1 0 31 0 0,0 0-91 0 0,-1 0-14 0 0,1 0-4 0 0,0 1 42 0 0,0-1 93 0 0,0 1 107 0 0,0 3-282 0 0,-1 1 0 0 0,2-2 39 0 0,0-1 44 0 0,-1 0 0 0 0,1 0 0 0 0,-1 0 0 0 0,1 0 0 0 0,-1 0 0 0 0,0 0 0 0 0,0 0 0 0 0,0 0 0 0 0,0 0 0 0 0,0 0-92 0 0,-6 24 883 0 0,-5 0-36 0 0,-1-3-35 0 0,10-19-618 0 0,0 0-114 0 0,1-1 1 0 0,-1 0-1 0 0,1 1 0 0 0,0-1 0 0 0,0 0 1 0 0,0 2-81 0 0,0 21 447 0 0,-4 2-64 0 0,3-25-345 0 0,2 0 0 0 0,-1 0 0 0 0,0 0 0 0 0,0 1 0 0 0,1-1 0 0 0,0 0 0 0 0,0 0 0 0 0,0 0 0 0 0,0 0 0 0 0,0 1 1 0 0,0-1-1 0 0,1 0 0 0 0,0 2-38 0 0,0-2 40 0 0,0-1 0 0 0,0 1 0 0 0,-1 0 1 0 0,1-1-1 0 0,-1 1 0 0 0,0 0 0 0 0,0 0 1 0 0,0 1-41 0 0,0 0 48 0 0,3 3 47 0 0,5-2-80 0 0,-7-4-21 0 0,1 0-70 0 0,-2-1 0 0 0,0 0 115 0 0,1 0-47 0 0,2 1-35 0 0,-2-1 63 0 0,0 0 35 0 0,0 0 27 0 0,0 0 40 0 0,0 0 46 0 0,0-1 53 0 0,5-6-148 0 0,0 0-88 0 0,0 1-59 0 0,0-1-42 0 0,13-18-388 0 0,-12 14 315 0 0,-2 3 14 0 0,0 1 1 0 0,1-1-1 0 0,0 1 1 0 0,1-1 174 0 0,6-7-295 0 0,-1 0-39 0 0,-3 2 73 0 0,1 1 57 0 0,4 1 67 0 0,3 1 77 0 0,-16 10 73 0 0,-1 1 1 0 0,1-1-1 0 0,0 0 1 0 0,-1 0 0 0 0,1 0-1 0 0,0 0 1 0 0,-1 1-1 0 0,1-1 1 0 0,-1 0-1 0 0,1 1 1 0 0,0-1 0 0 0,-1 0-1 0 0,1 1 1 0 0,-1-1-1 0 0,1 1 1 0 0,-1-1-1 0 0,1 1 1 0 0,-1-1-1 0 0,0 1 1 0 0,1-1 0 0 0,-1 1-1 0 0,1-1 1 0 0,-1 1-1 0 0,0 0 1 0 0,1 0-14 0 0,7 15 387 0 0,-2 4 19 0 0,-1 0-52 0 0,4 12 143 0 0,-6-25-393 0 0,-1-1 0 0 0,1 1 0 0 0,0-1 0 0 0,0 0-1 0 0,1 0 1 0 0,0 1-104 0 0,1-1 118 0 0,1-1 69 0 0,-6-4-147 0 0,1-1 1 0 0,0 1 0 0 0,0-1-1 0 0,0 1 1 0 0,0-1 0 0 0,0 0-1 0 0,0 1 1 0 0,0-1-1 0 0,0 0 1 0 0,0 1 0 0 0,0-1-1 0 0,0 0 1 0 0,0 0 0 0 0,1 0-1 0 0,-1 0 1 0 0,0 0-1 0 0,0 0 1 0 0,0-1 0 0 0,1 1-41 0 0,8-5 243 0 0,1-4 108 0 0,-2-1-67 0 0,-2-3-62 0 0,-1 0-59 0 0,-2-1-53 0 0,-1-1-50 0 0,0 1-45 0 0,-1-1-43 0 0,1-4-74 0 0,1-4-85 0 0,-2-1 0 0 0,0-16 187 0 0,-3-18-335 0 0,1 16-7 0 0,-1 32 228 0 0,-1 5-17 0 0,1 4-92 0 0,1 1-38 0 0,0 0-10 0 0,0 0 98 0 0,0 0 26 0 0,0 0-103 0 0,0 0 53 0 0,0 0 47 0 0,0 1 38 0 0,0-1-31 0 0,-2 3-2 0 0,1-1 12 0 0,-2 3-219 0 0,0 1-38 0 0,1-1-46 0 0,1 1-51 0 0,0-1-56 0 0,0 1-62 0 0,0 0-69 0 0,1 1-74 0 0,-2 8-838 0 0</inkml:trace>
  <inkml:trace contextRef="#ctx0" brushRef="#br0" timeOffset="14909.893">4168 2232 14424 0 0,'0'0'330'0'0,"0"0"45"0"0,0 0 18 0 0,0 0-162 0 0,0 0-111 0 0,0 0 29 0 0,0 1-56 0 0,0 4 51 0 0,0-3-84 0 0,0 9 264 0 0,0 1 85 0 0,-1 2 169 0 0,2 18 885 0 0,1-22-1045 0 0,0-1-42 0 0,0 6-23 0 0,0-2-86 0 0,1-5-137 0 0,0-2-70 0 0,1 0-56 0 0,5 1 89 0 0,-2-6-69 0 0,-5-1-8 0 0,2 1 1 0 0,0-1-1 0 0,0 1 1 0 0,0-1-1 0 0,0 0 1 0 0,0 0-1 0 0,0 0 1 0 0,0-1-1 0 0,1 1-16 0 0,-1-1 23 0 0,0 0-1 0 0,0-1 0 0 0,0 1 1 0 0,-1 0-1 0 0,1-1 0 0 0,0 0 1 0 0,-1 0-1 0 0,1 0 0 0 0,-1-1 0 0 0,1 1 1 0 0,2-3-23 0 0,-4 2 17 0 0,1 1 1 0 0,-1-1 0 0 0,0 1-1 0 0,0-1 1 0 0,0 0 0 0 0,0 0-1 0 0,0 0 1 0 0,-1 0-1 0 0,1 0 1 0 0,-1-1 0 0 0,0 1-1 0 0,0 0 1 0 0,0-1 0 0 0,-1 1-18 0 0,1-1 15 0 0,-1 0 0 0 0,0 1 0 0 0,0-1 0 0 0,0 1 0 0 0,0-1 0 0 0,-1 1 0 0 0,1-1 0 0 0,-1 1 0 0 0,-1-4-15 0 0,1 5 9 0 0,0-1 0 0 0,0 0 0 0 0,-1 0 0 0 0,1 1 0 0 0,-1-1-1 0 0,1 0 1 0 0,-3-1-9 0 0,0 0 6 0 0,0 0-1 0 0,0 0 0 0 0,0 0 0 0 0,-1 1 1 0 0,1 0-1 0 0,-6-3-5 0 0,3 2 20 0 0,0 0-1 0 0,-1 1 1 0 0,0 0-1 0 0,-3-1-19 0 0,-16-1 145 0 0,18 4-59 0 0,-1 0-38 0 0,-9 1-49 0 0,2 0-88 0 0,8 1-17 0 0,1 0 0 0 0,0 1 1 0 0,-8 2 105 0 0,3 0-67 0 0,1 2 39 0 0,7-4 11 0 0,-6 3-38 0 0,7-3-4 0 0,0 0-37 0 0,1-1-20 0 0,0-1-38 0 0,1 1-44 0 0,-1-1-51 0 0,3 0 49 0 0,-1 0 93 0 0,1 0-34 0 0,0 0-10 0 0,0 0-34 0 0,0 0-40 0 0,0 0-46 0 0,0 0-47 0 0,0 0-47 0 0,0 0-41 0 0,0 0-39 0 0,0 0-284 0 0,0 0-63 0 0,0 0-49 0 0,0 0-36 0 0,0 0-1566 0 0,0 0-1380 0 0</inkml:trace>
  <inkml:trace contextRef="#ctx0" brushRef="#br0" timeOffset="15324.476">4316 1664 15136 0 0,'-1'-12'461'0'0,"1"3"-21"0"0,1 3-237 0 0,1 1-134 0 0,0 2-79 0 0,0 0-35 0 0,13-11 1084 0 0,4 4-60 0 0,3 4-67 0 0,1 3-72 0 0,1 4-81 0 0,-1 2-85 0 0,-2 4-93 0 0,-3 2-100 0 0,-14-7-360 0 0,0 1-1 0 0,0-1 0 0 0,-1 1 1 0 0,1 0-1 0 0,-1 0 0 0 0,0 0 1 0 0,0 0-1 0 0,1 2-120 0 0,0 3 210 0 0,-1 1-40 0 0,-2 2-55 0 0,-2 1-69 0 0,-7 18 24 0 0,5-24-31 0 0,1 0-1 0 0,-2 0 0 0 0,1 0 0 0 0,-1-1 1 0 0,-3 5-39 0 0,-26 23 181 0 0,10-12-128 0 0,20-19-53 0 0,-4 5 37 0 0,-1 4 78 0 0,7-10-27 0 0,1-1 45 0 0,0 0-38 0 0,1 1-10 0 0,0 0-48 0 0,3 0-8 0 0,0-2 32 0 0,23-4 155 0 0,0-2-48 0 0,-1 0-42 0 0,1 0-35 0 0,30-9 5 0 0,-27 9-99 0 0,28-3 3 0 0,-51 9-173 0 0,0 0 96 0 0,-1 0 62 0 0,11-1 40 0 0,-8 2-75 0 0,-1-1-66 0 0,-1 1-97 0 0,-4 0 43 0 0,1 0-43 0 0,0 1-48 0 0,0-1-51 0 0,-1 0-57 0 0,1 1-61 0 0,-1 0-66 0 0,1 0-70 0 0,-3-1 241 0 0,0 1 72 0 0,0-1 3 0 0,-1 0-49 0 0,1 1 3 0 0,-1-1-50 0 0,1 0-56 0 0,-1 1-65 0 0,1-1-67 0 0,-1 0-65 0 0,1 1-55 0 0,-1-1-51 0 0,0 1-196 0 0,1 0-49 0 0,-1-1-237 0 0,1 2-646 0 0</inkml:trace>
  <inkml:trace contextRef="#ctx0" brushRef="#br0" timeOffset="15679.596">4441 2056 15896 0 0,'0'0'362'0'0,"0"0"47"0"0,1 0-56 0 0,0-1-98 0 0,0 1-84 0 0,1 0-67 0 0,3-1-35 0 0,2 0-80 0 0,-5 1 42 0 0,5 0 104 0 0,1 0 98 0 0,-1-2 83 0 0,1 1 70 0 0,-1 0 9 0 0,-1-1 33 0 0,26-7 1708 0 0,-19 5-1371 0 0,-7 2-440 0 0,1 0-49 0 0,-1 0-59 0 0,0 1-67 0 0,1-1-77 0 0,-1 1-85 0 0,4-1 216 0 0,0 1-41 0 0,10-2 56 0 0,0 1-113 0 0,1 0-77 0 0,29-4-66 0 0,-28 3 74 0 0,-18 2-242 0 0,-1 1 66 0 0,1-1 58 0 0,0 1 49 0 0,1 0 57 0 0,0-1 59 0 0,11 1 329 0 0,-9-1-310 0 0,-3 1-99 0 0,0 0-54 0 0,0 0-65 0 0,0 0-75 0 0,0 0-87 0 0,0-1-98 0 0,0 1-109 0 0,1 0-120 0 0,-3 0 129 0 0,1-1-61 0 0,0 1-66 0 0,-1 0-67 0 0,1-1-72 0 0,0 1-75 0 0,-1-1-77 0 0,1 1-82 0 0,0-1-396 0 0,0 1-37 0 0,7-1-2942 0 0</inkml:trace>
  <inkml:trace contextRef="#ctx0" brushRef="#br0" timeOffset="16023.434">4961 1765 16615 0 0,'0'0'374'0'0,"0"0"54"0"0,-1 1 24 0 0,-1 3-182 0 0,0 0-99 0 0,1 1-77 0 0,-1 1-57 0 0,-5 14-39 0 0,-2-3 407 0 0,0 0 74 0 0,1 0-4 0 0,-9 23 691 0 0,8-11-384 0 0,5-14-437 0 0,1 0-45 0 0,0 5 14 0 0,2-10-202 0 0,1 0-34 0 0,0-7-41 0 0,0 1-1 0 0,1 0 1 0 0,-1 0-1 0 0,1-1 1 0 0,0 1-1 0 0,0 0 1 0 0,0-1-1 0 0,0 1 1 0 0,1 0-1 0 0,0-1 0 0 0,-1 0 1 0 0,1 1-1 0 0,0-1 1 0 0,1 0-1 0 0,0 1-36 0 0,-1-2 22 0 0,-1-1 0 0 0,1 1 0 0 0,0-1 0 0 0,-1 1-1 0 0,1-1 1 0 0,0 0 0 0 0,0 0 0 0 0,0 1 0 0 0,0-2 0 0 0,0 1-1 0 0,2 1-21 0 0,-1-2 17 0 0,-1 1-1 0 0,1-1 1 0 0,-1 0-1 0 0,0 0 0 0 0,1 0 1 0 0,-1 0-1 0 0,0 0 1 0 0,1 0-1 0 0,-1 0 0 0 0,1-1 1 0 0,-1 0-1 0 0,2 0-16 0 0,18-7 87 0 0,0-1-38 0 0,-1-2-39 0 0,-1 0-41 0 0,0-1-43 0 0,-1-1-44 0 0,0-1-46 0 0,0-1-47 0 0,-5 4 110 0 0,23-9-246 0 0,-25 14 275 0 0,0 1 44 0 0,1 1 26 0 0,-10 6 7 0 0,-2-1 3 0 0,3 3 116 0 0,1 7-63 0 0,-4-9-43 0 0,4 11 55 0 0,-1 10 135 0 0,-1-4-43 0 0,1-8-106 0 0,4 5 37 0 0,-6-14-64 0 0,-1-1 0 0 0,1 1 1 0 0,-1 0-1 0 0,1 0 0 0 0,0-1 1 0 0,0 1-1 0 0,0-1 1 0 0,0 0-1 0 0,1 1-32 0 0,-1-1 26 0 0,-1 0 0 0 0,1-1 0 0 0,-1 1 0 0 0,1-1 0 0 0,0 1 0 0 0,-1-1 1 0 0,1 0-1 0 0,0 0 0 0 0,0 0 0 0 0,-1 0 0 0 0,1 0 0 0 0,0 0 0 0 0,0 0-26 0 0,15-7 181 0 0,-12 5-146 0 0,24-18 154 0 0,-25 17-174 0 0,-1 0 1 0 0,1 0-1 0 0,0-1 1 0 0,-1 0-1 0 0,0 1 1 0 0,0-1-1 0 0,0-1 1 0 0,0 1 0 0 0,0-2-16 0 0,4-8 73 0 0,-1 1 1 0 0,-1-1 0 0 0,-1 0-1 0 0,2-8-73 0 0,-3 8 46 0 0,0 0 0 0 0,-1 0 0 0 0,-1-1-46 0 0,-2-21 45 0 0,-4 1-40 0 0,-6 3-49 0 0,-7 3-56 0 0,11 21 21 0 0,-2 1 55 0 0,5 4 40 0 0,-1 0 0 0 0,1 0 0 0 0,-1 0 0 0 0,0 1 0 0 0,0 0 0 0 0,0 0 0 0 0,-1 1 0 0 0,-1-1-16 0 0,-2 0-16 0 0,0 0-35 0 0,0 1-46 0 0,-1 0-54 0 0,1 0-63 0 0,0 1-74 0 0,0 0-83 0 0,1 0-91 0 0,-1 0-133 0 0,-4 0-346 0 0,-11 2-674 0 0</inkml:trace>
  <inkml:trace contextRef="#ctx0" brushRef="#br0" timeOffset="17735.097">5673 1892 8952 0 0,'0'0'200'0'0,"0"0"33"0"0,-7-1 192 0 0,5 0-369 0 0,0 1-34 0 0,-2 0 14 0 0,1 0 69 0 0,0 0 63 0 0,0 0 57 0 0,0 0 207 0 0,0-1 95 0 0,1 1 77 0 0,1 0 57 0 0,0-4 2162 0 0,1 3-1966 0 0,1 0-470 0 0,-1 0-35 0 0,1 0 67 0 0,0-1-95 0 0,0 1-111 0 0,-1 0-153 0 0,1 0-34 0 0,3-3 158 0 0,19-8 162 0 0,-16 9-208 0 0,-2 2 38 0 0,1 1-65 0 0,26-3 449 0 0,-14 2-275 0 0,12 5 101 0 0,16 1 42 0 0,-17 0-228 0 0,2-1-68 0 0,6-3-39 0 0,18-1-22 0 0,-28 0-41 0 0,-21 1-92 0 0,3-1 71 0 0,-5 1-32 0 0,0-1-66 0 0,-1 0-27 0 0,0 0-56 0 0,-1 0-24 0 0,1 0-53 0 0,-1-1-61 0 0,1 1-66 0 0,-3 0 61 0 0,1 0-48 0 0,0 0-44 0 0,0 0-40 0 0,0 0-289 0 0,0 0-65 0 0,0 0-53 0 0,0 0-37 0 0,0 0-335 0 0,0 1-34 0 0,2 1-2637 0 0,-3-2 3895 0 0</inkml:trace>
  <inkml:trace contextRef="#ctx0" brushRef="#br0" timeOffset="18055.099">5760 1704 13128 0 0,'0'0'297'0'0,"0"0"39"0"0,0 0 20 0 0,0 0-142 0 0,0 0-101 0 0,0 0-32 0 0,0 0-41 0 0,4 5-37 0 0,0 4 422 0 0,0 1 69 0 0,0 2 166 0 0,0 8 405 0 0,-2 0 1 0 0,0-6-403 0 0,-1-3-165 0 0,-1 0-68 0 0,1-4-196 0 0,-1 0-40 0 0,1 10 251 0 0,0 0-34 0 0,0 1-40 0 0,-1-1-50 0 0,1 1-57 0 0,-1 0-64 0 0,0-1-72 0 0,0 1-80 0 0,1 20-38 0 0,-2-35-135 0 0,1 1 101 0 0,0-1 68 0 0,1 5 137 0 0,0-3-149 0 0,-1-2-89 0 0,1 0-79 0 0,0 0-53 0 0,-1-1-80 0 0,1 0-91 0 0,0 1-104 0 0,-1-1-112 0 0,1 0-126 0 0,-1-1 300 0 0,1 0-34 0 0,-1 0-38 0 0,0 0-38 0 0,1-1 31 0 0,-1 0-60 0 0,0 0-51 0 0,0 0-47 0 0,0 1-179 0 0,0-1-45 0 0,0 0-217 0 0,0 0-588 0 0</inkml:trace>
  <inkml:trace contextRef="#ctx0" brushRef="#br0" timeOffset="18402.451">6244 1685 18367 0 0,'0'0'422'0'0,"0"0"-201"0"0,0 0-52 0 0,0-1-45 0 0,0 1-38 0 0,1-1 2 0 0,0-1-18 0 0,0 1-4 0 0,-1 1 58 0 0,1 0 126 0 0,-1 1-74 0 0,0-1 42 0 0,7 15-158 0 0,-3 1 81 0 0,0 10 189 0 0,-3 1 96 0 0,-4 28 502 0 0,1-37-653 0 0,0 0-43 0 0,-1 5-20 0 0,2-12-154 0 0,0 0-38 0 0,-1 17 40 0 0,-1 35 228 0 0,3-41-268 0 0,0-20-134 0 0,0-2 6 0 0,0 0 61 0 0,1 3 58 0 0,0-2-53 0 0,-1 0-18 0 0,1-1-36 0 0,-1 0-43 0 0,1 1-51 0 0,-1-1 211 0 0,1 0-68 0 0,0 0-67 0 0,0 0-63 0 0,0 0-62 0 0,-1 0-57 0 0,1 0-56 0 0,0 0-53 0 0,0 0-51 0 0,0 0-47 0 0,0 0-45 0 0,0 0-43 0 0,0 0-39 0 0,0-1-37 0 0,0 1-767 0 0,1-1 95 0 0,-1 0-36 0 0,3-2-2879 0 0</inkml:trace>
  <inkml:trace contextRef="#ctx0" brushRef="#br0" timeOffset="18640.5">6301 1487 15408 0 0,'0'0'348'0'0,"-1"0"-84"0"0,1 0-76 0 0,0 0-66 0 0,0 0-53 0 0,-1-1-39 0 0,0-1-99 0 0,0 1 77 0 0,0 0 72 0 0,1 0 103 0 0,0 1-40 0 0,0 0 40 0 0,0-1 44 0 0,0 1 48 0 0,0 0 53 0 0,0-1 56 0 0,0 1 61 0 0,0 0 66 0 0,8-2-33 0 0,-1 1-126 0 0,2 0-111 0 0,0 2-99 0 0,0-1-86 0 0,0 1-73 0 0,0 0-60 0 0,0 1-49 0 0,10 0-273 0 0,-15-1 114 0 0,-1-1-81 0 0,2 1-324 0 0,1-1-467 0 0,1 0-330 0 0</inkml:trace>
  <inkml:trace contextRef="#ctx0" brushRef="#br0" timeOffset="18934.804">6526 1463 10016 0 0,'0'0'230'0'0,"0"0"30"0"0,0 0 18 0 0,0 0-101 0 0,0 0-29 0 0,0 0 38 0 0,0 0 144 0 0,0 0 271 0 0,0 0-278 0 0,0 0-64 0 0,-1 1-54 0 0,1 0-46 0 0,-1 1 56 0 0,-1 4 116 0 0,1-4-179 0 0,1 0 66 0 0,-1 2 161 0 0,0 0-33 0 0,1 5 254 0 0,-1 1-109 0 0,1-1-92 0 0,0 3-15 0 0,1 0-77 0 0,3 21 456 0 0,-1-15-509 0 0,0 0-37 0 0,5 17 119 0 0,2 9-54 0 0,6 20 31 0 0,-7-29-129 0 0,4 3-29 0 0,-8-27-102 0 0,-2 0-1 0 0,1 0 0 0 0,0 9-52 0 0,6 25 125 0 0,-6-30-46 0 0,-1 0 1 0 0,0 0 0 0 0,-1 1-1 0 0,0 5-79 0 0,-2-15 49 0 0,0 0-19 0 0,1 1 10 0 0,-1-1 35 0 0,0 1 39 0 0,-1 1 66 0 0,1-7-169 0 0,-1-1 1 0 0,1 1-1 0 0,0-1 1 0 0,0 0-1 0 0,0 1 0 0 0,0-1 1 0 0,-1 0-1 0 0,1 1 0 0 0,0-1 1 0 0,0 0-1 0 0,-1 1 0 0 0,1-1 1 0 0,0 0-1 0 0,-1 1 1 0 0,1-1-1 0 0,0 0 0 0 0,-1 0 1 0 0,1 1-1 0 0,0-1 0 0 0,-1 0 1 0 0,1 0-1 0 0,0 0 0 0 0,-1 0 1 0 0,1 1-1 0 0,-1-1 1 0 0,1 0-1 0 0,0 0 0 0 0,-1 0 1 0 0,1 0-1 0 0,-1 0 0 0 0,1 0 1 0 0,0 0-1 0 0,-1 0 1 0 0,1 0-1 0 0,-1 0 0 0 0,1 0 1 0 0,-1 0-1 0 0,1-1-11 0 0,-10-1 178 0 0,1-1-70 0 0,5 2-93 0 0,-4-1 4 0 0,1-1 1 0 0,0 1-1 0 0,0-2 0 0 0,0 1 0 0 0,0-1 0 0 0,0 0 0 0 0,1 0 0 0 0,0 0 0 0 0,0-1 0 0 0,0 0 0 0 0,0 0 1 0 0,1-1-1 0 0,0 0 0 0 0,0 0 0 0 0,1 0 0 0 0,-1 0 0 0 0,1-1 0 0 0,0 0 0 0 0,1 1 0 0 0,0-2 0 0 0,0 1-19 0 0,1 0 39 0 0,0 1-1 0 0,0-1 0 0 0,1 0 0 0 0,0 0 0 0 0,0-1 1 0 0,1-4-39 0 0,2-17 160 0 0,6-1 40 0 0,-3 16-172 0 0,1 0-1 0 0,5-8-27 0 0,-2 8 36 0 0,0 0-1 0 0,0 0 0 0 0,1 1 0 0 0,1 0 1 0 0,0 1-1 0 0,10-8-35 0 0,-8 9 21 0 0,-1 1-1 0 0,2 0 1 0 0,10-5-21 0 0,-8 6-29 0 0,1 0-56 0 0,-1 0-47 0 0,0 0-40 0 0,21-9-322 0 0,49-24-842 0 0,-55 28 946 0 0,-15 8-828 0 0</inkml:trace>
  <inkml:trace contextRef="#ctx0" brushRef="#br0" timeOffset="21197.346">6887 1794 6592 0 0,'0'0'149'0'0,"0"0"23"0"0,0 0 11 0 0,0 0 25 0 0,0 0 101 0 0,0 0-97 0 0,0-1-48 0 0,1 1-41 0 0,-1 0-34 0 0,2-2 13 0 0,3-1 27 0 0,-4 2-43 0 0,1 1 55 0 0,-1-1 124 0 0,-1 1-82 0 0,1 0 38 0 0,3-3 391 0 0,8-11 881 0 0,-7 7-1002 0 0,-2 2-123 0 0,0 0-50 0 0,-1 1-61 0 0,0 1-74 0 0,0-2 372 0 0,1 1-70 0 0,0 0-77 0 0,1 0-82 0 0,-2 2-170 0 0,0 0-35 0 0,-1 0-34 0 0,0 0-35 0 0,0 1 140 0 0,-1 1 0 0 0,0 0-10 0 0,0 0-38 0 0,0 0-356 0 0,0 0 43 0 0,0 0 40 0 0,0 0 39 0 0,0-1 37 0 0,1 1 34 0 0,-1-1 77 0 0,1 0 33 0 0,-1 1 37 0 0,1-2 227 0 0,0 1-88 0 0,-1 0 33 0 0,1 0 198 0 0,0 0 39 0 0,0-2 996 0 0,-1 3-1064 0 0,0-1-49 0 0,0 2 13 0 0,0-1-265 0 0,-1 1-36 0 0,1-1-41 0 0,-1 1-46 0 0,0 0-48 0 0,0 1-54 0 0,-10 10 260 0 0,5-4-29 0 0,0-1-1 0 0,1 1 0 0 0,0 0 0 0 0,-4 7-173 0 0,0 0 136 0 0,-3 7 48 0 0,5 1-57 0 0,4-10 57 0 0,1 0 1 0 0,-1 14-185 0 0,3-10 80 0 0,-1 0-37 0 0,1-14-23 0 0,1-1-1 0 0,-1 1 1 0 0,0 0-1 0 0,1 0 1 0 0,-1-1-1 0 0,1 1 1 0 0,0-1-1 0 0,0 2-19 0 0,11 14 99 0 0,3-7-56 0 0,-1-4-56 0 0,-2-4 64 0 0,1-2 34 0 0,-9-1-48 0 0,0 0 0 0 0,-1 0 0 0 0,1-1 0 0 0,0 1-1 0 0,0-1 1 0 0,0 0 0 0 0,-1 0 0 0 0,1 0 0 0 0,0-1 0 0 0,1 0-37 0 0,9-9 127 0 0,-4 1-127 0 0,-8 8 0 0 0,1-1 0 0 0,-1 1 0 0 0,1-1 0 0 0,-1 1 0 0 0,0-1 0 0 0,0 0 0 0 0,0 0 0 0 0,-1 0 0 0 0,2-3 0 0 0,6-10-47 0 0,-1 3-2 0 0,-5 2 68 0 0,3-5 30 0 0,3 3-55 0 0,-9 13 4 0 0,0-1 1 0 0,0 1 0 0 0,1 0-1 0 0,-1 0 1 0 0,0 0 0 0 0,0 0-1 0 0,0 0 1 0 0,0-1 0 0 0,1 1-1 0 0,-1 0 1 0 0,0 0 0 0 0,0 0 0 0 0,0 0-1 0 0,0-1 1 0 0,0 1 0 0 0,0 0-1 0 0,0 0 1 0 0,1-1 0 0 0,-1 1-1 0 0,0 0 1 0 0,0 0 0 0 0,0 0-1 0 0,0-1 1 0 0,0 1 0 0 0,0 0-1 0 0,0 0 1 0 0,0-1 0 0 0,0 1 0 0 0,0 0-1 0 0,0 0 1 0 0,0-1 0 0 0,0 1-1 0 0,-1 0 1 0 0,1 0 0 0 0,0 0-1 0 0,0-1 1 0 0,0 1 0 0 0,0 0 1 0 0,-2-4-41 0 0,0-6-39 0 0,4 6 56 0 0,-1 3-43 0 0,-1 2-36 0 0,1 1 48 0 0,3 8-13 0 0,12 28-54 0 0,-11-30 99 0 0,-1 0 0 0 0,1-1-1 0 0,4 5 24 0 0,-5-7 0 0 0,0 0-1 0 0,0-1 0 0 0,1 0 0 0 0,0 1 0 0 0,3 0 1 0 0,-5-2 11 0 0,1-1-1 0 0,0 1 1 0 0,1-1 0 0 0,-1 0-1 0 0,0-1 1 0 0,1 1-1 0 0,3 0-10 0 0,-2-1 60 0 0,0 0 0 0 0,0 0 0 0 0,0-1 0 0 0,0 0 0 0 0,0 0 0 0 0,1 0-60 0 0,0-1 80 0 0,0 0 1 0 0,-1 0 0 0 0,1-1 0 0 0,-1 0 0 0 0,1 0 0 0 0,-1-1 0 0 0,0 1 0 0 0,5-4-81 0 0,-5 3 76 0 0,-2-1 0 0 0,1 1 0 0 0,0-1-1 0 0,0 0 1 0 0,1-3-76 0 0,10-14 222 0 0,-6 1-66 0 0,-5-2-36 0 0,-4 13-76 0 0,4-33 121 0 0,-4 33-144 0 0,-1 0-1 0 0,0 0 1 0 0,-1-6-21 0 0,-6-31 73 0 0,-4 3-74 0 0,-4 1-71 0 0,-7 0-65 0 0,18 35 76 0 0,-2-4 98 0 0,3 7-47 0 0,0-2-80 0 0,1 3-9 0 0,0 0-46 0 0,0 0-53 0 0,0 0-60 0 0,-1 0-110 0 0,1 0-95 0 0,0 0-106 0 0,-1 0-115 0 0,2 1 295 0 0,0 0-33 0 0,0 1-34 0 0,-1-1-36 0 0,1 1-36 0 0,0-1-39 0 0,-1 1-39 0 0,1-1-41 0 0,-3-2-826 0 0,1 0-42 0 0,-2-1-343 0 0,-2-2-974 0 0</inkml:trace>
  <inkml:trace contextRef="#ctx0" brushRef="#br0" timeOffset="23659.386">7436 1548 5152 0 0,'0'0'116'0'0,"0"0"17"0"0,0 0 10 0 0,0 0-44 0 0,0 0 4 0 0,0 0 51 0 0,0 0 142 0 0,1 0 260 0 0,3-5 826 0 0,-2 3-941 0 0,0 1-126 0 0,-1-1-62 0 0,0 1-78 0 0,1 0-93 0 0,-1-1 39 0 0,2 1 98 0 0,-2 0-18 0 0,0 0 40 0 0,1 0 34 0 0,-1 0 34 0 0,1-2 395 0 0,-2-1 98 0 0,0 4-521 0 0,0 0-29 0 0,0 0-17 0 0,0 0-3 0 0,0 0 1 0 0,0 0 6 0 0,1 0-162 0 0,0-1 44 0 0,1 0 228 0 0,0 0 50 0 0,1-3 625 0 0,-1 2-713 0 0,-1 1-49 0 0,0 0-67 0 0,0 0-84 0 0,0 0-94 0 0,0 1-52 0 0,-1 0-57 0 0,1-1-62 0 0,0 1 307 0 0,-1 0 20 0 0,1-1 14 0 0,3 1-57 0 0,11-1 141 0 0,-12 1-100 0 0,-3 0-114 0 0,2 0 183 0 0,-2 1-72 0 0,1-1-40 0 0,4 1 31 0 0,8 1 39 0 0,-12-2-163 0 0,17 4 373 0 0,0 2-78 0 0,-1 0-73 0 0,29 18 361 0 0,-29-14-325 0 0,-16-10-279 0 0,8 6 93 0 0,0 0 1 0 0,-1 0-1 0 0,1 1 0 0 0,-1 0 0 0 0,4 6-107 0 0,-3-3 125 0 0,0 1 1 0 0,-1 0-1 0 0,0 0 0 0 0,1 4-125 0 0,-1 0 150 0 0,0 1-1 0 0,-1 1 1 0 0,0 1-150 0 0,0 2 188 0 0,-2 0 0 0 0,2 8-188 0 0,0 12 200 0 0,-2 1 35 0 0,-2-10 53 0 0,-2 1-1 0 0,-1 0 0 0 0,-2 7-287 0 0,-6 18 337 0 0,3-33-250 0 0,-9 12 141 0 0,6-21-156 0 0,-1-1-48 0 0,-1-1-75 0 0,4-7-18 0 0,-1 1-34 0 0,1-1-39 0 0,-2 0-42 0 0,1-1-46 0 0,-1 0-52 0 0,-1 0-54 0 0,1 0-59 0 0,7-5 318 0 0,-1 1-283 0 0,0 0-52 0 0,-1 0-48 0 0,1 0-42 0 0,-1 1-322 0 0,0-1-72 0 0,-1 1-56 0 0,1-1-41 0 0,-1 1-406 0 0,-1 0-39 0 0,0-1-325 0 0,-2 2-923 0 0</inkml:trace>
  <inkml:trace contextRef="#ctx0" brushRef="#br0" timeOffset="24695.211">7580 990 6048 0 0,'10'1'172'0'0,"3"-1"17"0"0,-3-1 32 0 0,1 0 79 0 0,-5-1-97 0 0,1 0 41 0 0,-3 1-26 0 0,0 0-34 0 0,6-2 191 0 0,-3 2-98 0 0,-3 0-16 0 0,1 0 76 0 0,-2 0-109 0 0,-1 1 33 0 0,1-1 38 0 0,-1 1 42 0 0,1 0 43 0 0,-1 0 50 0 0,0 0 51 0 0,1 0 56 0 0,-3 0-47 0 0,0 0 2 0 0,0 0 0 0 0,0 0-6 0 0,0 0-22 0 0,0 0-10 0 0,0 0-2 0 0,0 0-39 0 0,-2 0-87 0 0,1 0-78 0 0,-2 0-69 0 0,1 0-60 0 0,0 0-51 0 0,1 0-42 0 0,0 0-34 0 0,-18 2 507 0 0,-1 3-124 0 0,3 0-145 0 0,1-2-67 0 0,-39 5 338 0 0,25-2-268 0 0,1-3-34 0 0,-31 5 271 0 0,38-8-241 0 0,0 1-41 0 0,1 0-42 0 0,-1 0-39 0 0,-22 1 254 0 0,0 0 102 0 0,-5 1 32 0 0,-3 3-50 0 0,1 3-52 0 0,3 3-54 0 0,27-8-194 0 0,-11 2 25 0 0,-5 0 15 0 0,-10 2-30 0 0,0-3 47 0 0,-24-2 172 0 0,0-3 55 0 0,-57 3 391 0 0,126-3-812 0 0,-17 1 104 0 0,-1 1 0 0 0,1 1 0 0 0,-5 1-116 0 0,-19 2 143 0 0,11-2-52 0 0,11 2-101 0 0,-6 2 39 0 0,-1-1 0 0 0,-26 3-29 0 0,27-5 6 0 0,14-3-24 0 0,0 1-37 0 0,0-1-34 0 0,-1 0-35 0 0,-12 3-220 0 0,-1-1-124 0 0,0 0-116 0 0,1-1-105 0 0,-1 1-100 0 0,0 0-89 0 0,0-1-93 0 0,0 1-76 0 0,0 0-65 0 0,0 0-58 0 0,19-3-277 0 0,1 0-38 0 0,-2 1-336 0 0,-5 0-951 0 0</inkml:trace>
  <inkml:trace contextRef="#ctx0" brushRef="#br0" timeOffset="28188.221">4322 57 9072 0 0,'0'0'200'0'0,"0"0"33"0"0,0 0 15 0 0,-1-1-36 0 0,0 0-238 0 0,0 0 40 0 0,-1-1 115 0 0,1 0 162 0 0,-1 1 308 0 0,2 0-144 0 0,-1 0-182 0 0,1 1-84 0 0,0 0-48 0 0,-1 0-69 0 0,1-1-50 0 0,-1 1-56 0 0,0 0-64 0 0,0 0 727 0 0,1 0 47 0 0,0 0-412 0 0,0 0-43 0 0,0 0-39 0 0,0-1-37 0 0,0 1 47 0 0,0 0-110 0 0,-1 0-98 0 0,1 0-70 0 0,-1 0-179 0 0,0 0 214 0 0,1-1 35 0 0,0 1 40 0 0,-1 0 46 0 0,1 0 54 0 0,0 0 63 0 0,0 0 76 0 0,0 0 84 0 0,-1-1 91 0 0,1 1 102 0 0,0 0 109 0 0,0 0 118 0 0,0 0-335 0 0,1 0 32 0 0,-1 0 34 0 0,0 0 36 0 0,10-5-248 0 0,2 1-42 0 0,0 1-38 0 0,1 2-34 0 0,13 1 79 0 0,0 1-102 0 0,6 0-64 0 0,-29-1-85 0 0,0 1 0 0 0,-1-1 0 0 0,1 1 0 0 0,0-1 0 0 0,0 1 0 0 0,-1 0 0 0 0,1 0 0 0 0,0 1 0 0 0,1-1 0 0 0,-3-1 0 0 0,0 1 0 0 0,0-1 0 0 0,-1 0 0 0 0,1 0 0 0 0,0 1 0 0 0,-1-1 0 0 0,1 1 0 0 0,0-1 0 0 0,-1 0 0 0 0,1 1 0 0 0,-1-1 0 0 0,1 1 0 0 0,0 0 0 0 0,-1-1 0 0 0,1 1 0 0 0,-1-1 0 0 0,1 1 0 0 0,-1 0 0 0 0,0-1 0 0 0,1 1 0 0 0,-1 0 0 0 0,0 0 0 0 0,0-1 0 0 0,1 1 0 0 0,-1 0 0 0 0,0 0 0 0 0,0 0 0 0 0,1 0 1 0 0,-1 1 0 0 0,1-1 0 0 0,-1 1 0 0 0,0-1 0 0 0,1 1-1 0 0,-1-1 1 0 0,0 1 0 0 0,0-1 0 0 0,0 1 0 0 0,0-1 0 0 0,-1 2-1 0 0,1 0 7 0 0,-1 0 1 0 0,0 0-1 0 0,0 0 1 0 0,-1 0-1 0 0,1 0 1 0 0,-1 0-1 0 0,1 0 1 0 0,-3 2-8 0 0,-18 21 60 0 0,8-14-50 0 0,-5 2 57 0 0,-10 10-21 0 0,10-8 23 0 0,5-1 53 0 0,3 1 89 0 0,10-15-62 0 0,1-1 31 0 0,1 3 45 0 0,2-1-56 0 0,0-1-45 0 0,2-1-38 0 0,3-1-4 0 0,3-1-22 0 0,-5 1 5 0 0,-1 1-177 0 0,-1-1 32 0 0,6 0 11 0 0,-1 0 102 0 0,1-1 83 0 0,5 0 186 0 0,20-6 584 0 0,-22 5-647 0 0,-7 1-154 0 0,1 0-38 0 0,0 1-45 0 0,-1-1-52 0 0,-1 1-25 0 0,0-1-35 0 0,0 1-37 0 0,0 0-41 0 0,0 0-44 0 0,0-1-45 0 0,0 1-48 0 0,0 0-53 0 0,-1 0-53 0 0,1 0-57 0 0,0 0-60 0 0,0 0-63 0 0,0 0-64 0 0,0 0-68 0 0,0 0-71 0 0,-1 0-74 0 0,-1 0-503 0 0,0 1-42 0 0,0-1-327 0 0,2 0-925 0 0,-5 1 2683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8:53:06.803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009900"/>
    </inkml:brush>
    <inkml:context xml:id="ctx1">
      <inkml:inkSource xml:id="inkSrc51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09-04T08:45:12.222"/>
    </inkml:context>
    <inkml:brush xml:id="br3">
      <inkml:brushProperty name="width" value="0.05" units="cm"/>
      <inkml:brushProperty name="height" value="0.05" units="cm"/>
      <inkml:brushProperty name="color" value="#E71224"/>
      <inkml:brushProperty name="ignorePressure" value="1"/>
    </inkml:brush>
    <inkml:brush xml:id="br4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9173 14909 18167 0 0,'0'0'414'0'0,"0"0"-225"0"0,0 0-39 0 0,0 0 54 0 0,-1-1-88 0 0,0-1-73 0 0,1 1 7 0 0,-1 1 55 0 0,1 0 8 0 0,0 0 48 0 0,0 0 57 0 0,0 1 65 0 0,5 13-117 0 0,-1 1 36 0 0,2 3 76 0 0,3 8 187 0 0,4 13 216 0 0,-5-13-267 0 0,-1-4-125 0 0,-1 1-74 0 0,9 35 92 0 0,0 0-112 0 0,2-1-122 0 0,8 20-28 0 0,-4-11-4 0 0,-6-23-79 0 0,-1-7-66 0 0,1-2-89 0 0,-13-30 19 0 0,0 0 91 0 0,0-1 61 0 0,2 6 50 0 0,-2-4-72 0 0,-1-2-45 0 0,1 1-66 0 0,-1-1-103 0 0,1 0-117 0 0,-1-1 138 0 0,0 0-37 0 0,-1-1-38 0 0,1 1-43 0 0,0 0-44 0 0,0-1-46 0 0,-1 1-50 0 0,1 0-51 0 0,0-1-55 0 0,0 1-57 0 0,0 0-59 0 0,-1-1-63 0 0,2 2-564 0 0,-1 0-36 0 0,2 6-2889 0 0,-3-9 4260 0 0</inkml:trace>
  <inkml:trace contextRef="#ctx0" brushRef="#br0" timeOffset="458.902">8930 14841 19951 0 0,'-5'-6'45'0'0,"-1"0"92"0"0,0 0 47 0 0,1 0 44 0 0,-13-13 649 0 0,10 10-526 0 0,4 4-173 0 0,-1-1-34 0 0,1 0-36 0 0,0 1-57 0 0,1-1-67 0 0,-1 0-79 0 0,4 5 96 0 0,-1 1-1 0 0,1-1 1 0 0,0 0-1 0 0,-1 0 1 0 0,1 1-1 0 0,0-1 0 0 0,0 0 1 0 0,0 0-1 0 0,-1 0 1 0 0,1 1-1 0 0,0-1 1 0 0,0 0-1 0 0,0 0 1 0 0,0 0-1 0 0,0 1 1 0 0,0-1-1 0 0,1 0 0 0 0,-1 0 1 0 0,0 0-1 0 0,0 1 1 0 0,0-1-1 0 0,1 0 1 0 0,-1 0-1 0 0,1 0-2 0 0,0 0 0 0 0,0 0 0 0 0,0 0 0 0 0,0 0 0 0 0,0 0 0 0 0,0 0 0 0 0,0 0-1 0 0,0 0 1 0 0,0 1 0 0 0,0-1 0 0 0,1 0 0 0 0,-1 1 0 0 0,0-1 2 0 0,6-1-14 0 0,-1 0-1 0 0,0 0 0 0 0,1 1 0 0 0,-1 0 1 0 0,2 0 14 0 0,-8 1-1 0 0,22-2-44 0 0,-1 2 32 0 0,23 4 63 0 0,42 12 183 0 0,-61-10-174 0 0,59 15 164 0 0,-3 6-48 0 0,-1 6-44 0 0,-2 5-38 0 0,-24-9-3 0 0,40 31-90 0 0,-44-23-2 0 0,35 33 2 0 0,-46-33-25 0 0,-24-21 35 0 0,-1 1 0 0 0,-1 0 0 0 0,0 1 0 0 0,-1 0 0 0 0,2 6-10 0 0,5 20-7 0 0,-16-34-11 0 0,-1 0 1 0 0,1 0 0 0 0,-1 5 17 0 0,-1-7-29 0 0,0 1-1 0 0,-1-1 1 0 0,0 0 0 0 0,-1 5 29 0 0,0-5-40 0 0,-1-1 0 0 0,0 0 0 0 0,0 0-1 0 0,0 1 1 0 0,-1 1 40 0 0,-1-1-43 0 0,-1 0-1 0 0,1 0 1 0 0,-2 0 0 0 0,1 0-1 0 0,-1-1 1 0 0,0 0-1 0 0,0 0 1 0 0,-1 0 0 0 0,0-1-1 0 0,0 0 1 0 0,-8 5 43 0 0,3-3-69 0 0,-1-1-1 0 0,0 0 1 0 0,-3 1 69 0 0,1-1-61 0 0,1-2-1 0 0,-14 3 62 0 0,0-1-126 0 0,-26 2 126 0 0,18-5-16 0 0,-11-2 16 0 0,-19-2 44 0 0,-36-6 77 0 0,51 0 100 0 0,-19-6-221 0 0,-6-1 199 0 0,9 2 27 0 0,1-1 107 0 0,33 5-121 0 0,0-1 33 0 0,0 0 34 0 0,1 0 38 0 0,29 7-289 0 0,-1-1 5 0 0,-4 2 65 0 0,12 1 8 0 0,3 5-84 0 0,0-2-34 0 0,40 14-160 0 0,-13-6 142 0 0,-9-3-44 0 0,22 6 74 0 0,27 3-176 0 0,-29-7 26 0 0,-14-4-584 0 0,18 1 734 0 0,5-3-559 0 0,-9-3 17 0 0,0-4-93 0 0,-7-1 19 0 0,-1-2-94 0 0,0-2-106 0 0,-1-1-120 0 0,-27 6 598 0 0,3-1-110 0 0,11-2-352 0 0,-15 3 489 0 0,-1 0-44 0 0,0 0 18 0 0,-1 0-47 0 0,0 0-53 0 0,0 0-62 0 0,-2 0 91 0 0,0 0-42 0 0,3-1-552 0 0,2-1-341 0 0,4-3-828 0 0</inkml:trace>
  <inkml:trace contextRef="#ctx0" brushRef="#br0" timeOffset="765.009">10155 15120 13016 0 0,'4'-3'54'0'0,"0"0"34"0"0,4-4 171 0 0,1-1 153 0 0,-1 0 77 0 0,-6 5-371 0 0,-1 2 16 0 0,-1 1-134 0 0,0-1 242 0 0,0 1 267 0 0,0 0 479 0 0,0 0 48 0 0,0 0-637 0 0,0 0-47 0 0,0 1-44 0 0,0 0-41 0 0,0 0-36 0 0,0 1-34 0 0,0 1 111 0 0,0 0-110 0 0,-1 0-54 0 0,0 6 197 0 0,1-8-129 0 0,-4 13 382 0 0,0 0-102 0 0,1 0-87 0 0,1 0-75 0 0,-1 3-14 0 0,1 0-66 0 0,1-5-56 0 0,0 0 0 0 0,2 1 0 0 0,-1 1-194 0 0,2 5 359 0 0,1 0 0 0 0,1 2-359 0 0,-3-15 91 0 0,1 1 1 0 0,0 0-1 0 0,0-1 0 0 0,1 0 1 0 0,0 1-1 0 0,0-1 1 0 0,2 2-92 0 0,-1-3 33 0 0,0-1-51 0 0,1-1-52 0 0,-1-2-51 0 0,-3-1 70 0 0,-1 1-15 0 0,0-1-23 0 0,1 0-45 0 0,-1 0-19 0 0,0 0-43 0 0,0 0-51 0 0,0 0-57 0 0,0 0-61 0 0,0 0-59 0 0,0 0-52 0 0,0 0-47 0 0,0-1-342 0 0,0 1-79 0 0,0 0-62 0 0,0 0-46 0 0,1-1-298 0 0,-1 0-36 0 0,1-1-1460 0 0,0 1 886 0 0</inkml:trace>
  <inkml:trace contextRef="#ctx0" brushRef="#br0" timeOffset="1042.598">10066 14930 20127 0 0,'-3'-1'17'0'0,"1"-1"53"0"0,-1 0 46 0 0,0 0 38 0 0,-3-2 227 0 0,-9-9 616 0 0,11 10-749 0 0,0-1-66 0 0,3 2-113 0 0,-1 0-36 0 0,0 0-40 0 0,1 0-45 0 0,-1-2 32 0 0,2 3-86 0 0,2 2-74 0 0,0 0 68 0 0,2 1 36 0 0,1 1 8 0 0,-2-1 8 0 0,-1-1-46 0 0,1 2-218 0 0,1-1 87 0 0,0 0 60 0 0,4 3-169 0 0,-3-2 66 0 0,-1-1 2 0 0,-1 1-98 0 0,-1-2 144 0 0,0 0-35 0 0,-1 0-38 0 0,1 0-40 0 0,0 0-45 0 0,0 0-47 0 0,0 0-51 0 0,-1 0-55 0 0,1 0-56 0 0,0 0-62 0 0,0 0-63 0 0,0 0-68 0 0,3 2-1152 0 0,3 1-1084 0 0,-6-3 2034 0 0</inkml:trace>
  <inkml:trace contextRef="#ctx0" brushRef="#br0" timeOffset="1267.285">10591 14909 19767 0 0,'-1'0'276'0'0,"1"0"-59"0"0,0 1-52 0 0,0-1-44 0 0,0 0 12 0 0,-3 2-21 0 0,0-1 14 0 0,-8 3-9 0 0,0-1-38 0 0,-35 16 129 0 0,37-14-129 0 0,0 1 32 0 0,-5 4 4 0 0,9-8-75 0 0,1 1 1 0 0,0-1-1 0 0,0 1 0 0 0,0 0 1 0 0,1 1-1 0 0,-1-1 0 0 0,1 0 0 0 0,0 1 1 0 0,0 0-1 0 0,0 0 0 0 0,0 0 1 0 0,1 0-1 0 0,-3 4-40 0 0,0 10 113 0 0,5 0-53 0 0,1-16-59 0 0,0 1 0 0 0,-1 0 0 0 0,1 0 0 0 0,0-1 1 0 0,0 1-1 0 0,1-1 0 0 0,-1 1 0 0 0,0-1 0 0 0,1 1 0 0 0,0-1 0 0 0,-1 0 0 0 0,1 0 1 0 0,0 0-1 0 0,0 0 0 0 0,0 0 0 0 0,1 0 0 0 0,-1 0 0 0 0,1 0-1 0 0,74 45 71 0 0,-50-31-76 0 0,1 1-69 0 0,-19-12 5 0 0,2 2 58 0 0,1 1 61 0 0,-1 1 51 0 0,-2 0 39 0 0,-8-8-111 0 0,0 1-1 0 0,0-1 0 0 0,0 1 1 0 0,-1-1-1 0 0,1 1 0 0 0,0-1 1 0 0,0 1-1 0 0,-1-1 0 0 0,1 1 0 0 0,-1 0-28 0 0,0 0 25 0 0,0-1 0 0 0,0 1 0 0 0,0-1 0 0 0,0 1 0 0 0,0-1 0 0 0,0 1 0 0 0,0 0 0 0 0,-1-1 0 0 0,1 1 0 0 0,-1-1 0 0 0,1 1 0 0 0,-1-1 0 0 0,0 0 0 0 0,1 1 0 0 0,-1-1-1 0 0,0 1 1 0 0,0-1 0 0 0,0 0 0 0 0,-1 1-25 0 0,0 1 40 0 0,0-1 0 0 0,0 0 0 0 0,-1 0 0 0 0,1 0 0 0 0,-1 0 0 0 0,-2 1-40 0 0,-12 5 127 0 0,-5 0-37 0 0,0-1-109 0 0,9-3-76 0 0,4-2-46 0 0,1 0 48 0 0,-20 4-70 0 0,16-4 54 0 0,0-1-94 0 0,6 0 52 0 0,0 0-42 0 0,-1-1-78 0 0,0 1-67 0 0,0-1-75 0 0,0 0-84 0 0,0 0-93 0 0,0 0-100 0 0,0 1-109 0 0,0-1-117 0 0,5 0 427 0 0,1 0-58 0 0,-1 0-52 0 0,0 0-45 0 0,1 0-179 0 0,-1 0-44 0 0,0 0-217 0 0,-2 0-590 0 0</inkml:trace>
  <inkml:trace contextRef="#ctx0" brushRef="#br0" timeOffset="1512.234">10763 14917 16783 0 0,'0'0'188'0'0,"0"0"-39"0"0,1 1 52 0 0,0-1-89 0 0,2 3 65 0 0,-1-3-82 0 0,-1 1 48 0 0,0 0 110 0 0,0 1 117 0 0,8 9-370 0 0,-1 1 47 0 0,0 1 41 0 0,-2-1 38 0 0,2 4 67 0 0,-1 0 40 0 0,1 9 172 0 0,-1 0 44 0 0,2 28 475 0 0,-7-17-375 0 0,-2-6-186 0 0,-1-15-226 0 0,0 0-36 0 0,0 15 211 0 0,2 18-312 0 0,0-17 217 0 0,-2 14-217 0 0,-6 53 215 0 0,-1 2-104 0 0,-6 94 17 0 0,14-184-149 0 0,-1 5 46 0 0,1 4 12 0 0,0-6-74 0 0,-2-3-69 0 0,1 0-94 0 0,1-10 4 0 0,0 1 41 0 0,0-1 40 0 0,0 0 34 0 0,-1 0 14 0 0,1 1 104 0 0,0-1 109 0 0,-1 1 490 0 0,1-1-436 0 0,0 0-151 0 0,0 1-54 0 0,0-1-64 0 0,0 0-75 0 0,0 0-87 0 0,-1 0-98 0 0,1 1-108 0 0,0-1-120 0 0,0 0 114 0 0,0 0-61 0 0,0 0-65 0 0,0 0-68 0 0,0 0-71 0 0,0 1-74 0 0,0-1-78 0 0,0 0-81 0 0,0 0-382 0 0,0 0-37 0 0,0 0-2842 0 0</inkml:trace>
  <inkml:trace contextRef="#ctx0" brushRef="#br0" timeOffset="2139.366">10771 14966 17479 0 0,'1'0'225'0'0,"-1"0"-40"0"0,1-1 84 0 0,1 0-81 0 0,5-2 105 0 0,-5 2-130 0 0,5-2 36 0 0,0 1-42 0 0,1 0-39 0 0,0 1-35 0 0,9 0-13 0 0,0 2-107 0 0,-3 1-54 0 0,1 0-41 0 0,25 7-389 0 0,-27-6 320 0 0,1 0 83 0 0,-1 1 110 0 0,0 0 94 0 0,0 1 79 0 0,0 0 57 0 0,0 0 45 0 0,27 14 726 0 0,-23-10-604 0 0,-1 1-77 0 0,-8-5-203 0 0,0 1-38 0 0,-4-3 46 0 0,1 1 0 0 0,-1-1 0 0 0,0 1 0 0 0,0 0 0 0 0,3 4-117 0 0,1 6 226 0 0,-4-2-80 0 0,-3 0-59 0 0,-4 0-75 0 0,-4 0-94 0 0,3-8 41 0 0,1-1 1 0 0,-1 0-1 0 0,0 1 1 0 0,1-2-1 0 0,-2 1 1 0 0,1 0-1 0 0,0-1 1 0 0,0 0 0 0 0,-4 2 40 0 0,-44 12-369 0 0,35-11 204 0 0,-5 1 29 0 0,-1-1-78 0 0,-3-1-89 0 0,-36 3-476 0 0,40-5 537 0 0,-4 0 18 0 0,-1 1 110 0 0,14-1 109 0 0,-1-1 42 0 0,1 1 44 0 0,0 1 50 0 0,6-2 148 0 0,6 0 227 0 0,8-1-14 0 0,0-1-239 0 0,-3 1-144 0 0,1-1-55 0 0,-1 1-66 0 0,-1 0-77 0 0,36-1 216 0 0,0-3 0 0 0,32-6-127 0 0,-8-2 22 0 0,-2-3-22 0 0,0-2 0 0 0,-1-3 0 0 0,0-2 0 0 0,26-16 0 0 0,-67 28 11 0 0,0-1 0 0 0,12-9-11 0 0,13-15-55 0 0,-19 9-54 0 0,-4-1-84 0 0,-4-2-105 0 0,-10 13 103 0 0,-2 0-34 0 0,-4 13 156 0 0,0 0 1 0 0,-1-1-1 0 0,1 1 0 0 0,-1-1 1 0 0,0 1-1 0 0,0-1 0 0 0,0 1 0 0 0,0 0 1 0 0,-1-4 72 0 0,0 4-60 0 0,1 0 1 0 0,-1 0-1 0 0,0 0 1 0 0,0 1 0 0 0,-1-1-1 0 0,0-2 60 0 0,-7-7-147 0 0,-3 4 83 0 0,-2 3 103 0 0,7 4 25 0 0,-2 1 34 0 0,3 0-18 0 0,-1 1 1 0 0,0 1-1 0 0,1-1 1 0 0,-1 1-1 0 0,1 0 1 0 0,0 0-1 0 0,-1 1 1 0 0,1 0-1 0 0,1 0 1 0 0,-1 0-1 0 0,0 1 1 0 0,1 0-1 0 0,-1 0 1 0 0,1 1-1 0 0,-2 2-80 0 0,1-1 104 0 0,1 0 0 0 0,0 0 0 0 0,0 1 0 0 0,1-1-1 0 0,-4 7-103 0 0,-3 13 218 0 0,4 0-36 0 0,6-20-120 0 0,0-1-1 0 0,0 1 0 0 0,1 0 1 0 0,0-1-1 0 0,0 1 1 0 0,1-1-1 0 0,0 1 0 0 0,-1-1 1 0 0,2 1-1 0 0,-1-1 1 0 0,2 5-62 0 0,11 16 258 0 0,-11-22-218 0 0,1 0 0 0 0,-1 0-1 0 0,1 0 1 0 0,0 0-1 0 0,1 0-39 0 0,9 6 48 0 0,1-2-44 0 0,-10-6 5 0 0,-1 0-1 0 0,1 0 0 0 0,0 0 0 0 0,-1-1 0 0 0,1 0 0 0 0,0 0 1 0 0,0 0-1 0 0,0 0 0 0 0,0-1 0 0 0,0 0 0 0 0,0 0 1 0 0,0 0-1 0 0,0-1 0 0 0,-1 0 0 0 0,1 0 0 0 0,0 0 0 0 0,0 0 1 0 0,0-1-1 0 0,-1 0 0 0 0,1 0 0 0 0,-1 0 0 0 0,0 0 1 0 0,1-1-1 0 0,-1 0 0 0 0,1 0-8 0 0,20-18-13 0 0,-2-3-72 0 0,-1-2-95 0 0,-2 0-119 0 0,-9 11 66 0 0,0 2-51 0 0,1-2-93 0 0,3 1 117 0 0,1 2 92 0 0,0 3 70 0 0,-13 8 93 0 0,-1 0-1 0 0,0 0 1 0 0,1 0-1 0 0,-1 1 1 0 0,1-1 0 0 0,-1 1-1 0 0,1-1 1 0 0,-1 1-1 0 0,1 0 1 0 0,-1 0 0 0 0,1 0-1 0 0,-1 0 1 0 0,1 0-1 0 0,-1 1 1 0 0,1-1-1 0 0,-1 1 1 0 0,0 0 0 0 0,1-1-1 0 0,-1 1 1 0 0,1 0-1 0 0,-1 0 1 0 0,0 1-1 0 0,0-1 1 0 0,0 0 0 0 0,0 1-1 0 0,0 0 1 0 0,0-1-1 0 0,1 3 6 0 0,1 0 2 0 0,0 1 0 0 0,-1 0 0 0 0,1 0 0 0 0,-1 0 0 0 0,2 5-2 0 0,6 9 44 0 0,-1-2-27 0 0,0 0 47 0 0,6 11 130 0 0,2-3 101 0 0,-13-19-222 0 0,-1 0 33 0 0,4 5 176 0 0,-6-10-216 0 0,-1 1-1 0 0,1-1 0 0 0,0 1 1 0 0,-1-1-1 0 0,1 0 1 0 0,0 1-1 0 0,0-1 0 0 0,1 0-65 0 0,5 2 390 0 0,0-2-47 0 0,0-2-46 0 0,0-2-41 0 0,-1 0-41 0 0,0-3-36 0 0,7-7 79 0 0,-2-2-115 0 0,-2-2-95 0 0,-2 0-73 0 0,-3 3-51 0 0,-3 9-131 0 0,0 0 74 0 0,1-2 27 0 0,2-5 47 0 0,-2 6-1 0 0,-1 1-66 0 0,1 0-98 0 0,0 0-84 0 0,-2 3 108 0 0,0 0-33 0 0,0 0-38 0 0,1-1-39 0 0,-1 1-42 0 0,0 0-46 0 0,0-1-13 0 0,0 1-44 0 0,1 0-45 0 0,-1 0-48 0 0,0 0-50 0 0,0 0-52 0 0,0-1-55 0 0,0 1-56 0 0,2-2-601 0 0,-1-1-35 0 0,5-9-2920 0 0</inkml:trace>
  <inkml:trace contextRef="#ctx0" brushRef="#br0" timeOffset="2468.313">12285 14651 16847 0 0,'-8'0'371'0'0,"-1"2"-51"0"0,0 0-47 0 0,0 1-43 0 0,1 1-39 0 0,-1 1-37 0 0,-8 5 59 0 0,4 0-117 0 0,0 1-52 0 0,0 2-37 0 0,-5 7-42 0 0,10-9 28 0 0,2 1 56 0 0,0 0 49 0 0,2 1 38 0 0,0 7 134 0 0,3-13-152 0 0,1-1 1 0 0,0 0 0 0 0,0 0-1 0 0,1 0 1 0 0,-1 1 0 0 0,2 3-119 0 0,3 7 217 0 0,2-1-42 0 0,3 0-85 0 0,12 11 57 0 0,-5-8-5 0 0,0-2 1 0 0,8 5-143 0 0,-3-3 129 0 0,3 0 54 0 0,0 0 63 0 0,-13-12-96 0 0,-2 1 8 0 0,-3-4 0 0 0,-2 1 31 0 0,0-1 68 0 0,-4-3 45 0 0,-1-1 8 0 0,-1 5 51 0 0,0-1-56 0 0,-1-1-54 0 0,-1 1-47 0 0,-1-2-44 0 0,0 1-37 0 0,-6 1 29 0 0,-3-1-89 0 0,-18 0-48 0 0,21-2 84 0 0,-14 1-86 0 0,-1 0-62 0 0,0-2-77 0 0,0 1-91 0 0,-1-2-107 0 0,1 0-121 0 0,13 0 172 0 0,0 0-36 0 0,0-1-37 0 0,1 1-41 0 0,4 0-68 0 0,0-1-79 0 0,-1 0-176 0 0,-3-1-411 0 0,8 2 844 0 0,-15-3-1478 0 0</inkml:trace>
  <inkml:trace contextRef="#ctx0" brushRef="#br0" timeOffset="2692.709">12390 14896 17279 0 0,'1'1'396'0'0,"13"12"67"0"0,-2 2 71 0 0,1 4 179 0 0,3 14 444 0 0,-4 1 24 0 0,-6-11-429 0 0,-2-4-169 0 0,-1 1-58 0 0,1-1-253 0 0,-1-11-187 0 0,-1 2-54 0 0,0-6-4 0 0,-1-3-63 0 0,-1-1-33 0 0,0 0-117 0 0,0 0-26 0 0,0 0 47 0 0,0 0-52 0 0,0-1-242 0 0,0 1 53 0 0,0 0 86 0 0,0 0 75 0 0,0 0 62 0 0,0 0 54 0 0,0-1 36 0 0,0 0-170 0 0,0 1 122 0 0,0 0-86 0 0,3-7-1221 0 0</inkml:trace>
  <inkml:trace contextRef="#ctx0" brushRef="#br0" timeOffset="2932.288">12612 14664 13416 0 0,'0'0'298'0'0,"0"0"46"0"0,0 0 24 0 0,0 0-151 0 0,0 0-103 0 0,0 0-25 0 0,2 1-46 0 0,8 6-44 0 0,-4-3-1 0 0,0 1-36 0 0,9 7-188 0 0,-9-3 68 0 0</inkml:trace>
  <inkml:trace contextRef="#ctx0" brushRef="#br0" timeOffset="3324.57">12886 14757 16543 0 0,'-6'1'421'0'0,"1"0"-107"0"0,-1 1-93 0 0,0 0-78 0 0,-1 1-54 0 0,0 1-69 0 0,-14 9-121 0 0,14-8 98 0 0,-1-1 86 0 0,-9 7 28 0 0,1 0 81 0 0,0 2 70 0 0,1 0 59 0 0,-11 12 366 0 0,-1 3 1123 0 0,-2 8-1810 0 0,9-9 537 0 0,8-6-225 0 0,5-7-154 0 0,2 0-38 0 0,2 0-48 0 0,1-1-55 0 0,2-11-8 0 0,0-2-9 0 0,-1 1 1 0 0,1-1-1 0 0,0 1 1 0 0,0-1 0 0 0,0 1-1 0 0,0 0 1 0 0,0-1-1 0 0,0 1 1 0 0,0-1 0 0 0,0 1-1 0 0,0-1 1 0 0,0 1-1 0 0,1-1 1 0 0,-1 1 0 0 0,0-1-1 0 0,0 1 1 0 0,0-1 0 0 0,1 1-1 0 0,-1-1 1 0 0,0 1-1 0 0,0-1 1 0 0,1 1 0 0 0,-1-1-1 0 0,0 0 1 0 0,1 1-1 0 0,-1-1 1 0 0,1 1-1 0 0,0 0 4 0 0,-1-1 0 0 0,1 1 1 0 0,0 0-1 0 0,0-1 0 0 0,0 1 0 0 0,-1-1 1 0 0,1 1-1 0 0,0-1 0 0 0,0 1 0 0 0,0-1 1 0 0,0 1-1 0 0,0-1 0 0 0,0 0 0 0 0,0 0 0 0 0,0 1 1 0 0,0-1-1 0 0,0 0 0 0 0,0 0 0 0 0,0 0 1 0 0,0 0-1 0 0,0 0 0 0 0,0 0 0 0 0,1 0-4 0 0,11-3 20 0 0,-1-2-36 0 0,-5 1-25 0 0,17-11-123 0 0,-1-3-33 0 0,17-17-177 0 0,6-7 6 0 0,-31 27 194 0 0,0 1 0 0 0,3-2 174 0 0,19-10-204 0 0,-29 22 156 0 0,1-1 0 0 0,-1 1 0 0 0,1 1 1 0 0,8-3 47 0 0,-11 4-12 0 0,0 1-1 0 0,0 0 1 0 0,1 0 0 0 0,-1 0 0 0 0,1 1-1 0 0,-1 0 1 0 0,4 0 12 0 0,-7 1 25 0 0,0 0 0 0 0,0 0 0 0 0,0 0 0 0 0,0 0 1 0 0,0 0-1 0 0,-1 1 0 0 0,1-1 0 0 0,0 1 0 0 0,-1 0 0 0 0,1 0 0 0 0,-1-1 0 0 0,0 2 0 0 0,1-1 0 0 0,-1 0 0 0 0,0 0 1 0 0,0 1-1 0 0,-1-1 0 0 0,1 1 0 0 0,0 0 0 0 0,-1-1 0 0 0,0 1-25 0 0,5 9 156 0 0,0 0-1 0 0,-1 1 1 0 0,-1-1-1 0 0,1 5-155 0 0,-2-5 137 0 0,-1 0-1 0 0,-1 0 1 0 0,0 0-1 0 0,0 0 1 0 0,-1 1-1 0 0,-2 11-136 0 0,0 13 277 0 0,2-36-267 0 0,0-1 0 0 0,0 1 0 0 0,0 0 0 0 0,-1-1 0 0 0,1 1 0 0 0,0-1 0 0 0,-1 1 0 0 0,1-1-1 0 0,0 1 1 0 0,-1-1 0 0 0,1 1 0 0 0,0-1 0 0 0,-1 1 0 0 0,1-1 0 0 0,-1 0 0 0 0,1 1 0 0 0,-1-1 0 0 0,1 0 0 0 0,-1 1-1 0 0,1-1 1 0 0,-1 0 0 0 0,1 0 0 0 0,-1 1 0 0 0,1-1 0 0 0,-1 0 0 0 0,0 0 0 0 0,1 0 0 0 0,-1 0 0 0 0,0 0-10 0 0,-5-2 80 0 0,1-8 14 0 0,3-2-87 0 0,2 0-66 0 0,2-1-47 0 0,11-22-274 0 0,-7 22 259 0 0,-4 7 86 0 0,13-24-187 0 0,3-2 55 0 0,-10 19 97 0 0,0 0 1 0 0,1 1 0 0 0,0-1 0 0 0,1 2-1 0 0,12-11 70 0 0,-4 5-89 0 0,-6 6 38 0 0,0 1-1 0 0,0 0 1 0 0,2 0 51 0 0,-10 7-5 0 0,1 1 1 0 0,-1-1-1 0 0,1 1 0 0 0,0 0 1 0 0,0 0 4 0 0,-2 2 3 0 0,0-1 1 0 0,0 0-1 0 0,0 1 1 0 0,0-1-1 0 0,1 1 1 0 0,-1 0-1 0 0,0 0 1 0 0,2 0-4 0 0,-3 1 34 0 0,0-1 0 0 0,1 0 0 0 0,-1 1 0 0 0,0 0 1 0 0,1-1-1 0 0,-1 1 0 0 0,0 0 0 0 0,0 0 0 0 0,0 1 0 0 0,0-1 1 0 0,0 0-1 0 0,0 1 0 0 0,1 0-34 0 0,-1 0 45 0 0,1 1 1 0 0,-1 0-1 0 0,1 0 0 0 0,-1 0 1 0 0,0 0-1 0 0,0 0 0 0 0,0 1 1 0 0,0-1-46 0 0,11 32 280 0 0,-5 0-80 0 0,-5-19-127 0 0,4 17 348 0 0,1 13-421 0 0,-5 7 353 0 0,-3-46-427 0 0,0 0 100 0 0,0 1 65 0 0,-1 9 203 0 0,0-6-190 0 0,1-5-114 0 0,-1 0-77 0 0,0 1-113 0 0,1-4 51 0 0,-1 0-36 0 0,1 0-39 0 0,-1 0-42 0 0,1 0-44 0 0,-1 1-49 0 0,1-3 136 0 0,0 0 36 0 0,0-1-12 0 0,-1 1-53 0 0,1-1-8 0 0,0 0-53 0 0,0 1-62 0 0,0-1-69 0 0,0 0 444 0 0,0 0-518 0 0,0 0-69 0 0,0 0-60 0 0,0 1-55 0 0,0-1-199 0 0,0 0-53 0 0,0 0-243 0 0,0 0-654 0 0</inkml:trace>
  <inkml:trace contextRef="#ctx0" brushRef="#br1" timeOffset="3858.104">16099 3704 10768 0 0,'0'0'241'0'0,"0"0"38"0"0,0 0 13 0 0,-1 0-26 0 0,-2 0-165 0 0,2 0 12 0 0,0 0 88 0 0,1 0 224 0 0,0 0 405 0 0,0 0 39 0 0,0 0-6 0 0,0 0-66 0 0,0 0-28 0 0,0 0-8 0 0,0 0-315 0 0,0 0-180 0 0,3 0 73 0 0,1 0-42 0 0,-1-1-37 0 0,1 1-33 0 0,3-2 144 0 0,0 1-85 0 0,14-2 360 0 0,-12 2-312 0 0,6 1 108 0 0,1 1-64 0 0,-1 0-55 0 0,1 0-46 0 0,9 0 92 0 0,13 1 74 0 0,-32-2-400 0 0,56 0 382 0 0,-21-1-194 0 0,-7 0-103 0 0,0 0-81 0 0,-5 0-87 0 0,-1-1-83 0 0,1 0-98 0 0,-1-1-110 0 0,-22 2 140 0 0,2 0-49 0 0,0 0-8 0 0,-2 1 32 0 0,-2-1-14 0 0,1 1-61 0 0,-2-1-6 0 0,1 1-59 0 0,-1 0-66 0 0,1 0-74 0 0,-4 0 145 0 0,1 0 13 0 0,-1 0-59 0 0,0 0 148 0 0,0 0-41 0 0,0 0-43 0 0,0 0-40 0 0,0 0-39 0 0,0 0-33 0 0,0 0-277 0 0,0 0-57 0 0,0 0-899 0 0,0 0-696 0 0,0 0-1328 0 0</inkml:trace>
  <inkml:trace contextRef="#ctx0" brushRef="#br1" timeOffset="4168.318">16024 3856 16527 0 0,'0'0'374'0'0,"0"0"54"0"0,0 0 22 0 0,0 0-184 0 0,0 0-126 0 0,0 0-39 0 0,1 0-60 0 0,7-3 523 0 0,0 2-69 0 0,-1 1-64 0 0,0 0-61 0 0,-1 1-57 0 0,1 0-51 0 0,-1 0-49 0 0,0 1-43 0 0,5 0 41 0 0,-1 0-105 0 0,17 1 110 0 0,-1 2-50 0 0,1 2-43 0 0,-1-1-34 0 0,10 3-12 0 0,18 2-13 0 0,-36-9-166 0 0,1-1 82 0 0,44-1 180 0 0,-36-1-163 0 0,-11-1-68 0 0,0 1-72 0 0,0-1-88 0 0,-1 0-105 0 0,1 0-121 0 0,-8 1 178 0 0,-1 0-37 0 0,1-1-39 0 0,0 1-40 0 0,-1 0-43 0 0,1 0-44 0 0,14-3-984 0 0</inkml:trace>
  <inkml:trace contextRef="#ctx0" brushRef="#br1" timeOffset="4728.661">17001 3504 15032 0 0,'0'0'340'0'0,"0"0"50"0"0,0 0 24 0 0,0 0-177 0 0,0 0-113 0 0,0 0-24 0 0,1 2-56 0 0,5 4-44 0 0,-4-2 54 0 0,2 4 344 0 0,0 0-62 0 0,0 1-56 0 0,0 0-50 0 0,1 4 32 0 0,0 0-83 0 0,-1 1-64 0 0,0 0-46 0 0,9 25 42 0 0,-6-18-63 0 0,0 13-26 0 0,-1-9 5 0 0,-2-9 19 0 0,-1-2 69 0 0,0 0-1 0 0,-1 0 1 0 0,-1 7-115 0 0,1-1 149 0 0,-1-14-183 0 0,-1-1 62 0 0,-1 2 66 0 0,1-1 120 0 0,-1-4-52 0 0,1-3-21 0 0,1-4-49 0 0,0-5-77 0 0,4-16-27 0 0,1 0 0 0 0,1-1 1 0 0,1 2-1 0 0,2-1 0 0 0,0 2 0 0 0,9-14 12 0 0,-9 20 2 0 0,0 1 1 0 0,2 1-1 0 0,3-4-2 0 0,-3 6-32 0 0,3 1 68 0 0,6 0 76 0 0,-15 10-48 0 0,-1 0 0 0 0,1 0 0 0 0,1 1 0 0 0,3-1-64 0 0,-7 2 32 0 0,1 0 0 0 0,-1 0 0 0 0,1 1 0 0 0,0 0 0 0 0,-1-1 0 0 0,1 1 0 0 0,0 0 0 0 0,-1 1 1 0 0,1-1-1 0 0,-1 1 0 0 0,1-1 0 0 0,0 1 0 0 0,-1 0 0 0 0,3 1-32 0 0,10 9 99 0 0,-2 5-51 0 0,-7-6 21 0 0,-4-5-15 0 0,1 0-1 0 0,-1 1 1 0 0,0-1-1 0 0,-1 1 0 0 0,3 5-53 0 0,0 8 295 0 0,-2 0-93 0 0,-2-6-100 0 0,-1 1-34 0 0,-2 14-1 0 0,-1-14-28 0 0,0 0 0 0 0,-5 13-39 0 0,1-9 79 0 0,0 1 57 0 0,-5 8-89 0 0,4-9-105 0 0,5-11-14 0 0,0 1-37 0 0,-1 0-45 0 0,1-1-51 0 0,0 1-57 0 0,0-1-65 0 0,0 1-70 0 0,0-1-77 0 0,3-6 292 0 0,0-1 81 0 0,0 1-34 0 0,-1-1-11 0 0,1 0-34 0 0,0 0-39 0 0,0 0-46 0 0,0 0-47 0 0,0 0-46 0 0,0 0-42 0 0,0 0-38 0 0,0 0-281 0 0,0 0-62 0 0,0 0-50 0 0,0 0-35 0 0,0 0-1548 0 0,0 0-1366 0 0</inkml:trace>
  <inkml:trace contextRef="#ctx0" brushRef="#br1" timeOffset="5361.723">17895 3037 10384 0 0,'0'0'257'0'0,"0"-1"-107"0"0,0 1-80 0 0,0-3-8 0 0,1 1 5 0 0,-1 1 1099 0 0,0 1-107 0 0,1-1-101 0 0,-1 1-98 0 0,0 0-92 0 0,0 0-88 0 0,1 1-84 0 0,-1-1-78 0 0,0 1-75 0 0,1 0-68 0 0,-1 0-66 0 0,0 0-60 0 0,0 0-55 0 0,1 1-51 0 0,-1-1-47 0 0,0 1-41 0 0,1 1-42 0 0,-1-1-76 0 0,1 2-75 0 0,0 5-401 0 0,-1-5 346 0 0,1 0 94 0 0,-1-1 103 0 0,0-2 69 0 0,0 1 66 0 0,0 0 73 0 0,1-1 83 0 0,0 58 282 0 0,0-15-246 0 0,-1-11 53 0 0,0-1-1 0 0,-3 8-383 0 0,-1 16 377 0 0,3-24-190 0 0,-2 0-36 0 0,-1 58 210 0 0,4-34-215 0 0,-1 26 143 0 0,0 1-23 0 0,1-27-164 0 0,-1-45-75 0 0,3 22 121 0 0,2-12-121 0 0,-4-21-54 0 0,0 1-55 0 0,0-1-51 0 0,0 0-49 0 0,0 1-46 0 0,0-1-43 0 0,0 0-41 0 0,0 1-39 0 0,0-1-117 0 0,0 1-48 0 0,0-1-42 0 0,0 0-38 0 0,0 1-164 0 0,0-1-41 0 0,0 1-461 0 0,0-1-49 0 0,0-2-1218 0 0,0-2-1427 0 0</inkml:trace>
  <inkml:trace contextRef="#ctx0" brushRef="#br1" timeOffset="6141.618">18288 3071 5440 0 0,'1'0'117'0'0,"1"0"-43"0"0,7-1 54 0 0,-5 0-31 0 0,-1 1-131 0 0,1-1 36 0 0,3-1 100 0 0,-2 0 115 0 0,1 0 96 0 0,-2 0 34 0 0,0 0 49 0 0,14-9 1666 0 0,-10 1-1048 0 0,-4 4-460 0 0,0 1 46 0 0,-3 5-109 0 0,-1 0-262 0 0,0 0-50 0 0,0 0-43 0 0,1-1-38 0 0,-1 1 9 0 0,2-3-12 0 0,-1 1 25 0 0,3-4 304 0 0,-3 4-28 0 0,-1 2-4 0 0,0 0-295 0 0,0 0 95 0 0,0 0 82 0 0,0 0 66 0 0,0 0 44 0 0,0 0 38 0 0,0-1 1051 0 0,0 1-879 0 0,-1 0-65 0 0,1 0-306 0 0,0 0-34 0 0,0 0-36 0 0,0 0-46 0 0,0 0-51 0 0,0 1-55 0 0,-1-1-62 0 0,1 0-67 0 0,0 1-70 0 0,0-1-78 0 0,-10 18 533 0 0,-4-1-74 0 0,-7 12 20 0 0,8-8-69 0 0,-1 0-39 0 0,-34 36 96 0 0,29-37-98 0 0,-18 19 35 0 0,-24 13-32 0 0,31-27-33 0 0,0 1 45 0 0,11-8 3 0 0,1 2 39 0 0,11-13-142 0 0,-1 1 0 0 0,0-1-1 0 0,-6 5-7 0 0,0-2-18 0 0,0 0-35 0 0,10-8 28 0 0,-5 3-65 0 0,3-2 96 0 0,2-1 48 0 0,-1 1 51 0 0,5-3-7 0 0,0 0 13 0 0,0 0-19 0 0,0 0-11 0 0,0 0 5 0 0,0 0 22 0 0,0 0 10 0 0,0 0 2 0 0,0 0 12 0 0,0 0 52 0 0,0 0 28 0 0,0 0 4 0 0,0 0-96 0 0,0 0-72 0 0,0 0-39 0 0,0 0-42 0 0,0 0-39 0 0,15 3 192 0 0,-13-1-111 0 0,0-1 1 0 0,0 0 0 0 0,1 1-1 0 0,-1-1 1 0 0,0 1-1 0 0,0 0 1 0 0,0 0-1 0 0,-1 0-9 0 0,15 18 50 0 0,-8-6 20 0 0,-2-5 36 0 0,20 32 80 0 0,-4-5 54 0 0,-8-15-31 0 0,0-2 1 0 0,0 0-1 0 0,5 3-209 0 0,23 21 239 0 0,-26-31-194 0 0,0 0-42 0 0,-6-5 39 0 0,-1-2 1 0 0,-4-1-48 0 0,1-1-37 0 0,0-1-48 0 0,3 2-88 0 0,-3-3 25 0 0,-1 1-14 0 0,-1-1-52 0 0,0-1-12 0 0,0 1-54 0 0,0-1-61 0 0,0 1-68 0 0,-1-1 10 0 0,0 0-58 0 0,0 0-62 0 0,1 0-67 0 0,-1 1-72 0 0,0-1-77 0 0,1 0-80 0 0,-1 0-86 0 0,-2 0 447 0 0,0 0-52 0 0,0 0-44 0 0,0 0-40 0 0,0 0-163 0 0,0 0-38 0 0,0 0-197 0 0,1 0-539 0 0</inkml:trace>
  <inkml:trace contextRef="#ctx0" brushRef="#br1" timeOffset="6494.689">18445 3720 12264 0 0,'0'0'273'0'0,"-1"1"40"0"0,0 0-106 0 0,-2 1-40 0 0,-2 3-4 0 0,3-3-61 0 0,-3 3 7 0 0,-4 2-101 0 0,2-1-17 0 0,2-1 64 0 0,2-1 63 0 0,-1 1 89 0 0,3-3-113 0 0,-3 3 226 0 0,1 1-43 0 0,-1 1-38 0 0,0 0-35 0 0,-3 7 113 0 0,1 2-98 0 0,4 1-46 0 0,2-15-162 0 0,0-1-1 0 0,1 1 1 0 0,-1-1 0 0 0,0 1 0 0 0,1 0 0 0 0,-1-1 0 0 0,1 0 0 0 0,-1 1 0 0 0,1-1-1 0 0,0 1 1 0 0,0-1 0 0 0,0 0 0 0 0,-1 1 0 0 0,1-1 0 0 0,0 0 0 0 0,1 0-1 0 0,-1 0 1 0 0,0 0 0 0 0,0 0 0 0 0,0 0 0 0 0,1 0 0 0 0,-1 0 0 0 0,0 0-1 0 0,1-1 1 0 0,-1 1 0 0 0,1 0-11 0 0,27 8 392 0 0,0-7 89 0 0,1-4 70 0 0,0-5 52 0 0,-18 3-243 0 0,-1-1 1 0 0,0 0-1 0 0,1 0 1 0 0,-2-2-1 0 0,11-6-360 0 0,6-8 748 0 0,-16 8-334 0 0,-9 10-311 0 0,0 0 0 0 0,-1-1 1 0 0,1 1-1 0 0,-1 0 1 0 0,1-1-1 0 0,-1 1 0 0 0,-1-1 1 0 0,1 0-1 0 0,0 1 0 0 0,-1-3-103 0 0,0-9 345 0 0,-5 1-38 0 0,-4 2-52 0 0,-4 3-67 0 0,6 6-73 0 0,0 1-43 0 0,0 0-43 0 0,-1 1-41 0 0,1 0-38 0 0,-1 0-39 0 0,1 1-36 0 0,-1 0-34 0 0,-7 1-257 0 0,0 1-119 0 0,0 0-107 0 0,-1 1-95 0 0,6-1 143 0 0,-15 2-549 0 0</inkml:trace>
  <inkml:trace contextRef="#ctx0" brushRef="#br1" timeOffset="2759.705">15330 3149 15016 0 0,'4'-6'384'0'0,"0"-1"-108"0"0,2-1-43 0 0,3-4 20 0 0,-3 3-16 0 0,-5 9 133 0 0,-1 0 139 0 0,1 0-42 0 0,-1 0-42 0 0,0 1-38 0 0,0-1-37 0 0,1 1-37 0 0,-1 1 214 0 0,0-1-212 0 0,1 1-64 0 0,-1-1-57 0 0,0 1-51 0 0,0 0-47 0 0,1 1-39 0 0,-1 1-41 0 0,0 1-86 0 0,0 5-192 0 0,0-6 209 0 0,-1-1 54 0 0,1-1 55 0 0,0 1 68 0 0,-1-1 83 0 0,-4 21 162 0 0,1 2-40 0 0,1 0-50 0 0,0 0-58 0 0,-1 5-49 0 0,0-1-110 0 0,-43 300 491 0 0,40-286-451 0 0,-1 21-48 0 0,-2 15-7 0 0,1-26 68 0 0,9-50-115 0 0,-8 46 84 0 0,6-27-105 0 0,1-10-36 0 0,1 0-42 0 0,1-1-54 0 0,1 0-60 0 0,-2-11 419 0 0,0 1-36 0 0,0-1-34 0 0,0 1-32 0 0,0 0 7 0 0,0-1-119 0 0,0 1-111 0 0,1 0-103 0 0,-1-1-94 0 0,0 1-86 0 0,1-1-181 0 0,-1 1-98 0 0,0-1-81 0 0,1 0-69 0 0,0 0-787 0 0,3-2-2349 0 0,0 0 1625 0 0,1-1-1312 0 0</inkml:trace>
  <inkml:trace contextRef="#ctx0" brushRef="#br1" timeOffset="3369.6">15786 3333 10600 0 0,'0'0'308'0'0,"1"-1"-2"0"0,1-2-212 0 0,-1 1 44 0 0,0 0 42 0 0,0 0 38 0 0,1 0 315 0 0,-1 1 105 0 0,0 2 223 0 0,-2 4 1272 0 0,0-1-1294 0 0,0-2-461 0 0,0 0-36 0 0,1 0-44 0 0,-1 0-49 0 0,0 0-57 0 0,0 0-63 0 0,1 0-81 0 0,-1-1-33 0 0,1 0-35 0 0,-1 0-36 0 0,1 0-39 0 0,0 0-41 0 0,-1-1-42 0 0,1 1-45 0 0,-8 13 523 0 0,0 1-110 0 0,-5 5 22 0 0,-11 11 79 0 0,13-15-87 0 0,-1-1-1 0 0,-2 1-203 0 0,-27 23 288 0 0,-3-4-51 0 0,-3-1-54 0 0,0-2-54 0 0,-22 15-43 0 0,60-40-48 0 0,-8 6-22 0 0,1-7 37 0 0,13-5-28 0 0,2-1 44 0 0,1 0 5 0 0,0 0 22 0 0,0 0 28 0 0,0 0 10 0 0,0 0 2 0 0,0 0 18 0 0,0 0 71 0 0,0 0 30 0 0,0 0 7 0 0,0 0-115 0 0,0 0-86 0 0,0 0-45 0 0,0 0-46 0 0,0 2-57 0 0,0 3 50 0 0,1 10 31 0 0,4 7 220 0 0,1-1-74 0 0,2 5-46 0 0,6 11-52 0 0,-9-26-36 0 0,0 0 0 0 0,1-1 1 0 0,1 0-1 0 0,3 6-6 0 0,5 1 55 0 0,2-1 49 0 0,5 2 107 0 0,1-1 1 0 0,9 4-212 0 0,-6-5 104 0 0,1 0-35 0 0,-8-6-7 0 0,9 3-17 0 0,-16-7-14 0 0,-3-2-51 0 0,20 9 90 0 0,-17-7-108 0 0,-5-3-34 0 0,0-1-49 0 0,1 0-59 0 0,-1 1-69 0 0,-7-3 294 0 0,1 0-36 0 0,-1 0-36 0 0,1 0-34 0 0,0 1-156 0 0,0-1-115 0 0,0 0-102 0 0,1 1-89 0 0,-1-1-76 0 0,0 1-62 0 0,1-1-537 0 0,1 1-1779 0 0,-3-1 1680 0 0,1 0-35 0 0,-1 1-2781 0 0</inkml:trace>
  <inkml:trace contextRef="#ctx0" brushRef="#br1" timeOffset="15405.864">19133 3485 7976 0 0,'0'0'174'0'0,"0"0"29"0"0,0 0 14 0 0,0 0-65 0 0,0 0-5 0 0,0 0 59 0 0,0 0 181 0 0,0 0 336 0 0,0 0 21 0 0,0 0-307 0 0,0 0-185 0 0,0 0-51 0 0,0 0 30 0 0,0 0 84 0 0,0 0-24 0 0,0 0 1 0 0,0 0-49 0 0,0 1-108 0 0,1 0-70 0 0,0 1-2 0 0,0-1 16 0 0,-1 0 55 0 0,0 0 79 0 0,6 11 475 0 0,4-2-50 0 0,3-1-49 0 0,2-2-47 0 0,0-2-45 0 0,1-1-44 0 0,0-2-41 0 0,-3-1-40 0 0,0-1-87 0 0,-1-1-44 0 0,0 0-39 0 0,1 0-35 0 0,11-2 78 0 0,1 0-92 0 0,15-2-14 0 0,-4 0-115 0 0,-12 0-106 0 0,-4 1-97 0 0,-11 2 39 0 0,1-1-39 0 0,-8 3-37 0 0,0-1 64 0 0,0 1 52 0 0,0 0 38 0 0,7-2-38 0 0,-5 1-13 0 0,-2 0-6 0 0,0 1-52 0 0,0-1-66 0 0,0 1-77 0 0,-1-1-14 0 0,1 1-67 0 0,0-1-75 0 0,-1 1-80 0 0,1-1-88 0 0,-1 1-94 0 0,1-1-100 0 0,-1 1-106 0 0,2-1-1164 0 0,1-1-1180 0 0</inkml:trace>
  <inkml:trace contextRef="#ctx0" brushRef="#br1" timeOffset="15707.675">19066 3782 14368 0 0,'0'0'330'0'0,"0"0"45"0"0,0 0 17 0 0,0 0-165 0 0,0 0-109 0 0,0-1-33 0 0,2 1-50 0 0,12-9 677 0 0,1 2-57 0 0,0 1-54 0 0,0 1-53 0 0,1 1-49 0 0,0 0-48 0 0,1 2-46 0 0,0 0-43 0 0,-1 0-40 0 0,2 1-40 0 0,-1 1-35 0 0,0-1-35 0 0,18 2 118 0 0,-1 0-108 0 0,0 0-94 0 0,-1 0-72 0 0,-23-1-224 0 0,0-1 61 0 0,-1 1 52 0 0,1 0 44 0 0,9 0 85 0 0,25-2 281 0 0,-30 2-288 0 0,-1-1-59 0 0,1 0-84 0 0,0 0-111 0 0,-7 1 45 0 0,0-1-36 0 0,0 1-40 0 0,0-1-43 0 0,3 1-192 0 0,0-1-101 0 0,0 0-111 0 0,0 1-120 0 0,-5-1 345 0 0,0 1-34 0 0,0-1-33 0 0,0 1-36 0 0,0 0-37 0 0,-1-1-37 0 0,1 1-39 0 0,0-1-40 0 0,6 0-1676 0 0,5 0-1333 0 0</inkml:trace>
  <inkml:trace contextRef="#ctx0" brushRef="#br1" timeOffset="16673.114">20279 3480 6624 0 0,'0'0'192'0'0,"0"0"-41"0"0,0 0 11 0 0,0 0 76 0 0,0 0 221 0 0,0 0 405 0 0,0 0 31 0 0,0 0-492 0 0,0 0-99 0 0,1 0-87 0 0,-1-1-72 0 0,0 1-53 0 0,1 0-55 0 0,1 0-76 0 0,-1 0 64 0 0,-1 0 34 0 0,0 0 46 0 0,1 1 13 0 0,-1-1 39 0 0,0 0 42 0 0,0 0 49 0 0,1 0 52 0 0,-1 1 58 0 0,0-1 63 0 0,0 0 67 0 0,0 6-187 0 0,0-1-40 0 0,-1 5 168 0 0,0 0-116 0 0,-4 15 353 0 0,1-5-177 0 0,1-5-152 0 0,-2 0-54 0 0,4-12-242 0 0,-5 10 145 0 0,-5 17 193 0 0,9-17-215 0 0,-2 7 46 0 0,-2 1-38 0 0,-1 10 16 0 0,3 0-70 0 0,1-8-120 0 0,0-12 13 0 0,2 0 40 0 0,1-5-36 0 0,0 1 46 0 0,0-6 3 0 0,0-1 1 0 0,0 1-35 0 0,-3 2-33 0 0,2-2 29 0 0,0-1 68 0 0,2-1 101 0 0,20-31 7 0 0,-2-1-76 0 0,2-8-42 0 0,8-23-22 0 0,-3 6 23 0 0,-8 21 33 0 0,-15 31-63 0 0,1 0-1 0 0,-1 1 0 0 0,1 0 1 0 0,0 0-1 0 0,3-3-54 0 0,-4 5 49 0 0,1-1-1 0 0,0 1 1 0 0,0-1 0 0 0,0 1-1 0 0,1 1 1 0 0,-1-1 0 0 0,1 0-49 0 0,-2 2 32 0 0,-1 0 0 0 0,1 0-1 0 0,0 0 1 0 0,0 0 0 0 0,0 0 0 0 0,0 0 0 0 0,0 1 0 0 0,0-1 0 0 0,0 1 0 0 0,1 0-1 0 0,-1 0 1 0 0,0 0 0 0 0,0 1 0 0 0,0-1 0 0 0,0 1 0 0 0,0-1 0 0 0,0 1 0 0 0,0 0-1 0 0,0 0 1 0 0,0 0 0 0 0,-1 1 0 0 0,1-1 0 0 0,0 1 0 0 0,-1-1 0 0 0,2 2-32 0 0,3 3 45 0 0,0 0 0 0 0,-1 1 1 0 0,1 0-1 0 0,-2 0 0 0 0,1 0 1 0 0,-1 1-1 0 0,0 0 0 0 0,0 0 1 0 0,3 8-46 0 0,-2-2 93 0 0,-1-1 1 0 0,3 10-94 0 0,-5-10 77 0 0,0 0 0 0 0,1 10-77 0 0,-3-10-4 0 0,0-7 50 0 0,-1 0-1 0 0,0 0 1 0 0,-1-1-1 0 0,0 7-45 0 0,-3 3 27 0 0,-2-1-100 0 0,2-7-11 0 0,0 1-40 0 0,4-7-76 0 0,0-1 47 0 0,0 0-35 0 0,0 0-115 0 0,0 0-302 0 0,0 0-550 0 0,0 0 887 0 0,0 0 60 0 0,0 0 1 0 0,0 0-40 0 0,0 0 3 0 0,0 0-41 0 0,0 0-47 0 0,0 0-53 0 0,0 0-56 0 0,0 0-52 0 0,0 0-48 0 0,0 0-40 0 0,0 0-162 0 0,0 0-41 0 0,0 0-195 0 0,0 0-533 0 0</inkml:trace>
  <inkml:trace contextRef="#ctx0" brushRef="#br1" timeOffset="17889.002">21129 3179 6480 0 0,'0'0'190'0'0,"0"-1"-10"0"0,-2-4-141 0 0,-1-3-40 0 0,2 6 27 0 0,1 0 51 0 0,-1 0 75 0 0,1 1 62 0 0,-1-1 92 0 0,1 0 108 0 0,-1 1-161 0 0,1-1 33 0 0,-1-3 508 0 0,1 0-117 0 0,0-1-103 0 0,2 1-92 0 0,0-1-80 0 0,1 1-68 0 0,0 0-54 0 0,1 0-44 0 0,14-12 508 0 0,-10 12-389 0 0,-2 2-40 0 0,-1 2 76 0 0,-3 0-135 0 0,-2 1 116 0 0,1-1-92 0 0,2 0-76 0 0,-1 0-61 0 0,2 0-33 0 0,5 0 68 0 0,-7 1-57 0 0,23 3 312 0 0,-15 0-297 0 0,-5-2-97 0 0,4 3 122 0 0,3 5 7 0 0,-7-4-66 0 0,-3-4-79 0 0,0 1 0 0 0,0-1 0 0 0,0 1 0 0 0,0 0 0 0 0,-1 0-1 0 0,1 0 1 0 0,0 0 0 0 0,-1 0 0 0 0,0 1 0 0 0,1-1-1 0 0,-1 0 1 0 0,0 1 0 0 0,0-1 0 0 0,0 1-23 0 0,0 1 25 0 0,-1 0 0 0 0,1 0-1 0 0,-1 0 1 0 0,1 0 0 0 0,-1 0 0 0 0,0 0-1 0 0,-1 0 1 0 0,1 0 0 0 0,-1 0-25 0 0,-1 5 49 0 0,0 0 0 0 0,-1 0 0 0 0,0 0 0 0 0,-1 0 0 0 0,1-1 0 0 0,-2 0 0 0 0,-4 7-49 0 0,4-7 30 0 0,0-2 1 0 0,0 1-1 0 0,-1-1 1 0 0,0 0-1 0 0,-1 0 0 0 0,-3 3-30 0 0,0-1 39 0 0,-1-1-1 0 0,1-1 1 0 0,-1 0-1 0 0,0 0 1 0 0,-1-1-1 0 0,-10 4-38 0 0,4-3 61 0 0,-5 2-10 0 0,1-4-35 0 0,21-4 37 0 0,1 0 11 0 0,0 0 4 0 0,0 0 18 0 0,0 0 8 0 0,0 0 2 0 0,2-1-20 0 0,2 0-49 0 0,11-1-40 0 0,-14 2 19 0 0,50-6 387 0 0,28 3 278 0 0,-58 2-582 0 0,28-2 226 0 0,-31 1-255 0 0,1-1-80 0 0,-10 2-32 0 0,1 0-35 0 0,3-1-106 0 0,1 0-92 0 0,-1 1-105 0 0,1-1-119 0 0,-9 1 288 0 0,-2 1 60 0 0,-1-1-39 0 0,1 0-40 0 0,-1 0-43 0 0,1 0-48 0 0,-1 0-49 0 0,2 0-213 0 0,-1-1-103 0 0,1 1-109 0 0,0 0-116 0 0,6-1-615 0 0</inkml:trace>
  <inkml:trace contextRef="#ctx0" brushRef="#br1" timeOffset="18178.017">21568 3021 10944 0 0,'0'0'248'0'0,"0"0"34"0"0,0 0 20 0 0,0 0-38 0 0,0 0-167 0 0,0 0 11 0 0,0 0 83 0 0,0 0 210 0 0,0 0 383 0 0,0 0 43 0 0,0 0-461 0 0,0 0-82 0 0,0 0-73 0 0,0 0-60 0 0,0 1-57 0 0,1-1-34 0 0,-1 0-25 0 0,1 3 21 0 0,-1-2 4 0 0,1 0 47 0 0,0 7 374 0 0,-1 0-62 0 0,0 1-54 0 0,-1-1-50 0 0,0 1-41 0 0,0-1-36 0 0,-3 10 158 0 0,-2 12 175 0 0,0 9-128 0 0,-3-1-120 0 0,-1 1-114 0 0,0-1-113 0 0,6-24-88 0 0,4-14-8 0 0,-7 25 42 0 0,4-17-67 0 0,1 0-55 0 0,-1-1-45 0 0,0-1-65 0 0,0 0-79 0 0,0 0-89 0 0,3-5-40 0 0,0-1-42 0 0,0 0 154 0 0,0 0-37 0 0,0 0-365 0 0,0 0-14 0 0,0 0-34 0 0,0 0 403 0 0,0 0 50 0 0,1 0 47 0 0,-1-1 39 0 0,1 1-59 0 0,1 0 72 0 0,4-3-230 0 0,-3 3 165 0 0,-2-1 70 0 0,0 1-46 0 0,-1 0-57 0 0,1-1-66 0 0,0 1-57 0 0,0-1-62 0 0,1 1-51 0 0,-1-1-43 0 0,3 0-652 0 0,0-1-326 0 0,3-3-852 0 0</inkml:trace>
  <inkml:trace contextRef="#ctx0" brushRef="#br1" timeOffset="18398.165">21707 3050 9528 0 0,'0'0'216'0'0,"0"0"32"0"0,0 0 10 0 0,0 0 50 0 0,0 0-82 0 0,0 0-48 0 0,0 0-43 0 0,0 1-35 0 0,0 0 28 0 0,-1 3-1 0 0,1-2-9 0 0,-3 14 661 0 0,-2-1-96 0 0,0 0-88 0 0,0 1-78 0 0,1-5-182 0 0,0 1-35 0 0,-3 10 205 0 0,-3 14 206 0 0,-1-1-68 0 0,2-7-179 0 0,0 1-69 0 0,2 0-79 0 0,2 0-90 0 0,2 0-88 0 0,2-23-108 0 0,1 0-1 0 0,1 0 1 0 0,-1 0-1 0 0,1 0 1 0 0,1 4-30 0 0,-2-8 16 0 0,1 0-41 0 0,0 0-123 0 0,5 4-672 0 0,-4-5 699 0 0,-1 0 60 0 0,0-1-452 0 0,-1 0-145 0 0,1 0 101 0 0,-1 0 86 0 0,0 0 70 0 0,0 0 64 0 0,1-1 41 0 0,0 0-555 0 0,0 0 458 0 0,0 0-83 0 0,0 1 198 0 0,-1-1-33 0 0,3-1-1643 0 0,1-1-1100 0 0</inkml:trace>
  <inkml:trace contextRef="#ctx0" brushRef="#br1" timeOffset="18698.055">21517 3016 11808 0 0,'0'0'266'0'0,"0"0"44"0"0,0 0 11 0 0,0 0-135 0 0,0 0-89 0 0,0 0 75 0 0,0 0-43 0 0,0 0 139 0 0,0 0 249 0 0,1 1 25 0 0,6 3-5 0 0,0-1-36 0 0,0 0-36 0 0,0 0-34 0 0,7 3 336 0 0,1-2-120 0 0,1-1-107 0 0,0 0-97 0 0,0-2-84 0 0,0 0-73 0 0,4-1-23 0 0,0 0-69 0 0,-2-1-58 0 0,54-6 301 0 0,-62 6-349 0 0,1 0-152 0 0,1 0 46 0 0,5-2 58 0 0,0 1 50 0 0,21-3 133 0 0,-25 3-184 0 0,0 1-39 0 0,-2 0-37 0 0,0 0-42 0 0,-1 0-50 0 0,1 0-55 0 0,-2 1-17 0 0,0 0-48 0 0,-1 0-52 0 0,1 0-55 0 0,0 0-61 0 0,-1 0-63 0 0,1 1-68 0 0,-1 0-73 0 0,-4-1 131 0 0,-3 0 284 0 0,0 1-39 0 0,0-1 7 0 0,0 0-38 0 0,0 0-42 0 0,0 0-49 0 0,0 1-33 0 0,0-1-45 0 0,-1 0-39 0 0,1 0-35 0 0,1 1-606 0 0,0-1-82 0 0,0 1-315 0 0</inkml:trace>
  <inkml:trace contextRef="#ctx0" brushRef="#br1" timeOffset="19160.809">21099 3597 5096 0 0,'0'0'108'0'0,"0"0"17"0"0,0 0-7 0 0,0 0-50 0 0,-5 1 14 0 0,-2 1-55 0 0,4-1-12 0 0,2-1 42 0 0,0 0 60 0 0,1 0 135 0 0,0 0 229 0 0,0 0 21 0 0,0 0-5 0 0,0 0-28 0 0,0 0-11 0 0,0 0-2 0 0,0 0 5 0 0,0 0 23 0 0,0 0 11 0 0,0 2 141 0 0,0 1-45 0 0,1-1-42 0 0,0 0-40 0 0,0 0-40 0 0,1-1-36 0 0,0 1-36 0 0,0-1-33 0 0,2 1 272 0 0,1 0-111 0 0,1-1-96 0 0,-1 0-81 0 0,3-1-16 0 0,-1 0-70 0 0,15-2 424 0 0,-16 1-313 0 0,15-4 167 0 0,-1 0-73 0 0,1 0-64 0 0,-1 0-57 0 0,2-1-32 0 0,0 1-46 0 0,11-3 68 0 0,0 1-52 0 0,28-2 97 0 0,-1 0-54 0 0,0 2-45 0 0,2 3-34 0 0,-18 2-97 0 0,1 3-84 0 0,6-1-45 0 0,20-4-22 0 0,-24 1-12 0 0,14 3 12 0 0,-35 0-60 0 0,-15 0-88 0 0,5 1 59 0 0,0-1-5 0 0,-5 0-64 0 0,-2 0-78 0 0,-5 0 72 0 0,1 0-37 0 0,2-1-226 0 0,-3 1 166 0 0,-1 0-35 0 0,1-1-38 0 0,-1 1-39 0 0,1-1-42 0 0,-1 0-45 0 0,-2 1 144 0 0,0 0-44 0 0,0 0-38 0 0,0 0-34 0 0,0 0-276 0 0,0 0-57 0 0,0 0-46 0 0,0 0-33 0 0,-1 0 844 0 0,3 0-2349 0 0,0 0-1323 0 0</inkml:trace>
  <inkml:trace contextRef="#ctx0" brushRef="#br1" timeOffset="20388.275">21189 3884 8496 0 0,'0'0'190'0'0,"0"0"28"0"0,0 0 10 0 0,0 0-137 0 0,0-1 52 0 0,0 1 46 0 0,0-1 36 0 0,0-1 294 0 0,-1-4 795 0 0,1 4-969 0 0,-1 0-66 0 0,1 1-152 0 0,0 0-36 0 0,0 1-39 0 0,1-1-45 0 0,0-5 602 0 0,0 0-60 0 0,1 1-59 0 0,0 0-56 0 0,1 0-56 0 0,-1 0-54 0 0,0 0-52 0 0,1 0-51 0 0,1-3 28 0 0,0 2 67 0 0,2 0-47 0 0,17-10 426 0 0,-11 8-216 0 0,-9 6-341 0 0,-1 0 0 0 0,1 1 0 0 0,0-1 0 0 0,1 1-1 0 0,-1 0 1 0 0,0-1 0 0 0,0 1 0 0 0,3 0-138 0 0,8 0 436 0 0,-3 2-131 0 0,0 2-79 0 0,-1 2-102 0 0,-6-1-108 0 0,0 0-34 0 0,-3-2 32 0 0,5 4 54 0 0,0 1 0 0 0,-1 0 1 0 0,-1 0-1 0 0,2 3-68 0 0,2 10 145 0 0,10 41 215 0 0,-2 2-78 0 0,-5-15 36 0 0,2 0 0 0 0,7 12-318 0 0,-11-40 112 0 0,0-1 1 0 0,1 0 0 0 0,1 0 0 0 0,11 13-113 0 0,4 2 182 0 0,2-3 35 0 0,-10-11-159 0 0,-4-7 38 0 0,1 0 0 0 0,2 2-96 0 0,18 10 54 0 0,-34-25-54 0 0,1 1-1 0 0,-1 0 1 0 0,0-1 0 0 0,0 1-1 0 0,0-1 1 0 0,1 1-1 0 0,-1-1 1 0 0,0 1-1 0 0,0-1 1 0 0,1 0-1 0 0,-1 0 1 0 0,0 0 0 0 0,1 1-1 0 0,-1-1 1 0 0,0 0-1 0 0,1-1 1 0 0,-1 1-1 0 0,0 0 1 0 0,1 0 0 0 0,-1-1-1 0 0,0 1 1 0 0,0 0-1 0 0,1-1 1 0 0,-1 0 0 0 0,0 1-4 0 0,1-1-230 0 0,0 0 70 0 0,0 0 59 0 0,0 0 51 0 0,2-2 52 0 0,2-3 167 0 0,-4 4-179 0 0,-1 0-79 0 0,0 0-10 0 0,0 1-44 0 0,0 0-49 0 0,-1-1-55 0 0,1 1-86 0 0,0-1-77 0 0,0 0-83 0 0,0 0-92 0 0,-1 1-99 0 0,1-1-104 0 0,0 0-114 0 0,0 0-119 0 0,-1 0 154 0 0,1 1-77 0 0,0-2-1503 0 0,1-3-1378 0 0</inkml:trace>
  <inkml:trace contextRef="#ctx0" brushRef="#br1" timeOffset="20752.109">21541 4134 5488 0 0,'0'0'158'0'0,"-4"0"-22"0"0,-4-2-86 0 0,6 1 4 0 0,-1 1 98 0 0,1-1 84 0 0,-1 1 73 0 0,1-1 49 0 0,-1 1 43 0 0,-8 0 1661 0 0,8 0-1499 0 0,0 0-97 0 0,0 0-184 0 0,0 0-109 0 0,2 0 567 0 0,1 0-383 0 0,0 0-68 0 0,-1 0-61 0 0,1 1-50 0 0,-2 0 48 0 0,-2 3 121 0 0,3-3-241 0 0,0 0 39 0 0,-4 3 343 0 0,1 1-35 0 0,-5 5 353 0 0,0-1-163 0 0,0 0-86 0 0,1 0-74 0 0,1 1-58 0 0,-6 4 154 0 0,0-1-83 0 0,-2-1-71 0 0,0 0-58 0 0,-6 5 69 0 0,2 0-57 0 0,-6 7 50 0 0,0-1-58 0 0,-1-1-53 0 0,-1 0-52 0 0,0-1-46 0 0,0-1-45 0 0,-1 0-39 0 0,0-1-37 0 0,22-14-142 0 0,-4 1 63 0 0,-6 5 54 0 0,11-7-82 0 0,-1-1-34 0 0,2 0-27 0 0,0 0-38 0 0,0 0-44 0 0,0-1-51 0 0,3-1-176 0 0,1-1-20 0 0,0 0 126 0 0,0 0-6 0 0,0 0-128 0 0,0 0 35 0 0,0 0-35 0 0,0 0-1051 0 0,0 0-56 0 0</inkml:trace>
  <inkml:trace contextRef="#ctx0" brushRef="#br1" timeOffset="21440.536">21812 4254 9184 0 0,'0'0'208'0'0,"0"0"33"0"0,0 0 14 0 0,0 0-92 0 0,0 0-28 0 0,0 0 37 0 0,0 0 134 0 0,0 0-23 0 0,0 1-53 0 0,-1-1-48 0 0,0 1-39 0 0,0 1 53 0 0,-4 2 100 0 0,4-3-168 0 0,0 1 54 0 0,-9 11 134 0 0,1 1-47 0 0,-9 34 393 0 0,11-27-373 0 0,2-1 11 0 0,2 2-40 0 0,3-18-221 0 0,0-1-1 0 0,0 0 1 0 0,0 1-1 0 0,0-1 1 0 0,1 0-1 0 0,-1 0 1 0 0,1 1-1 0 0,0-1 1 0 0,0 0-1 0 0,0 0 1 0 0,1 1-39 0 0,-1-3 70 0 0,3 3 117 0 0,15 0 73 0 0,9-8 326 0 0,-19 1-405 0 0,-1 0 0 0 0,1-1 0 0 0,-1 0 0 0 0,2-1-181 0 0,30-21 712 0 0,-18 9-148 0 0,-15 11-310 0 0,-1 0 0 0 0,0 0 0 0 0,0 0 0 0 0,1-3-254 0 0,2-3 395 0 0,0-1 66 0 0,-5 7-323 0 0,-2 0 76 0 0,0-2 111 0 0,-4-4 226 0 0,-3 3-41 0 0,-1 4-256 0 0,0 2-128 0 0,-2 1-101 0 0,-22 2 72 0 0,17 1-85 0 0,-2 1-71 0 0,8-1-11 0 0,0 1-33 0 0,-6 1-157 0 0,7-1 83 0 0,1-1-36 0 0,-1 1-38 0 0,0 0-41 0 0,0 0-45 0 0,0 0-46 0 0,-11 6-652 0 0</inkml:trace>
  <inkml:trace contextRef="#ctx0" brushRef="#br0" timeOffset="73423.443">12916 5619 14280 0 0,'0'0'322'0'0,"0"0"45"0"0,0 0 21 0 0,0 0-156 0 0,0 0-109 0 0,0 0 29 0 0,0 0 10 0 0,0 0 29 0 0,0 0-41 0 0,0 1-35 0 0,-1-1 24 0 0,0 1-89 0 0,-2 3-61 0 0,2-2 60 0 0,1 0-23 0 0,-1 0 0 0 0,0 0 1 0 0,1 0-1 0 0,0 0 0 0 0,-1 0 0 0 0,1 0 0 0 0,0 0 1 0 0,0 0-1 0 0,0 2-26 0 0,6 32 485 0 0,-6-31-412 0 0,3 9 122 0 0,9 45 505 0 0,-7-29-401 0 0,0 0-35 0 0,1 0-36 0 0,-1-1-38 0 0,-1 1-40 0 0,1 1-40 0 0,3 13-1 0 0,-1-12-7 0 0,1-6 135 0 0,-8-24-157 0 0,0-2 0 0 0,0 0 0 0 0,0 0 0 0 0,0 0 12 0 0,0 0 50 0 0,0 0 18 0 0,0 0 6 0 0,0-2 50 0 0,0-1-76 0 0,0-2-41 0 0,0-2-1 0 0,0 4-3 0 0,1-10 163 0 0,-1-1-57 0 0,2 0-49 0 0,-1-1-42 0 0,2-2-22 0 0,0 1-39 0 0,6-35 0 0 0,-3 24 7 0 0,1-5 13 0 0,2 1-1 0 0,11-29-68 0 0,-15 48 38 0 0,1-1 0 0 0,1 1 0 0 0,0 0 0 0 0,6-8-38 0 0,20-20 174 0 0,-16 26-89 0 0,-13 12-85 0 0,0 0 0 0 0,0 0 0 0 0,0 0 0 0 0,0 1 0 0 0,0 0 0 0 0,0 0 0 0 0,3-1 0 0 0,8 1 28 0 0,1 4 85 0 0,-9 1 17 0 0,-1 1-57 0 0,4 8-38 0 0,-1 8-71 0 0,-6-13 54 0 0,11 54 48 0 0,-10-35-7 0 0,-2 3 82 0 0,-1-15-27 0 0,-1 0 34 0 0,1-3-83 0 0,-1-10-59 0 0,0 1 0 0 0,1-1 0 0 0,-1 0-1 0 0,0 1 1 0 0,-1-1 0 0 0,1 0 0 0 0,0 0 0 0 0,-1 1-6 0 0,-3 17-10 0 0,-3 21 10 0 0,5-23 3 0 0,-1 0 0 0 0,-5 16-3 0 0,7-31 7 0 0,0 0 1 0 0,0 0-1 0 0,1 0 0 0 0,0 1 0 0 0,-1-1 0 0 0,1 2-7 0 0,0-1 21 0 0,1-1 0 0 0,-1 1 0 0 0,1-1 0 0 0,0 0 0 0 0,-1 1 0 0 0,2-1 0 0 0,-1 0 0 0 0,0 0 0 0 0,0 0 0 0 0,1 0-21 0 0,-1 0 19 0 0,1-1 0 0 0,-1-1 0 0 0,0 1 0 0 0,1 0-1 0 0,0 0 1 0 0,-1 0 0 0 0,1-1 0 0 0,0 1-1 0 0,0-1 1 0 0,0 1 0 0 0,0-1 0 0 0,0 0 0 0 0,0 0-1 0 0,0 0-18 0 0,0 0 14 0 0,0 0-1 0 0,1-1 1 0 0,-1 1 0 0 0,0-1-1 0 0,0 1 1 0 0,0-1-1 0 0,1 0 1 0 0,-1 0 0 0 0,0 0-1 0 0,2 0-13 0 0,11-2-73 0 0,0-1 94 0 0,2-1 79 0 0,22-8 227 0 0,-26 6-252 0 0,-2 2-55 0 0,-1-1-46 0 0,-1 0-54 0 0,1-1-66 0 0,-3 2-4 0 0,0 0-43 0 0,-1 0-45 0 0,1-1-51 0 0,0 0-53 0 0,-1 0-58 0 0,0 0-62 0 0,1 0-64 0 0,-6 4-18 0 0,1 0-83 0 0,0-1-74 0 0,0 1-64 0 0,0-1-227 0 0,0 1-63 0 0,0-1-273 0 0,2-1-733 0 0</inkml:trace>
  <inkml:trace contextRef="#ctx0" brushRef="#br0" timeOffset="74932.212">15018 5505 14768 0 0,'0'0'332'0'0,"0"0"50"0"0,0 0-190 0 0,0 0-43 0 0,0 0 46 0 0,-1 1-107 0 0,0 1-27 0 0,-1 0 21 0 0,-2 5-88 0 0,0 1 67 0 0,0-1 59 0 0,1 1 52 0 0,0 2 96 0 0,0 0 55 0 0,0 5 241 0 0,1 1 61 0 0,-1 16 654 0 0,3-22-885 0 0,0 1-35 0 0,-1-2-95 0 0,1 0-38 0 0,1-1-46 0 0,-1 1-52 0 0,0 1-52 0 0,0 0-96 0 0,1 5 304 0 0,4 7 59 0 0,0-1-36 0 0,-4-8-73 0 0,-1-12-137 0 0,0-1-1 0 0,0 1-10 0 0,2 0-34 0 0,8 5 42 0 0,6-6-56 0 0,-15 0-29 0 0,1-1-1 0 0,-1 1 1 0 0,0-1-1 0 0,1 1 1 0 0,-1-1-1 0 0,0 0 1 0 0,1 0-1 0 0,-1 1 1 0 0,0-1-1 0 0,0 0 1 0 0,0 0-1 0 0,1-1-8 0 0,1-1 30 0 0,0-1-1 0 0,0 0 1 0 0,-1 0-1 0 0,1 0 1 0 0,-1 0-1 0 0,1-2-29 0 0,6-11 35 0 0,-7 13-41 0 0,0 1-1 0 0,0-1 0 0 0,-1 0 0 0 0,1 0 1 0 0,1-4 6 0 0,0-21-88 0 0,-3 25 68 0 0,1-1 1 0 0,-1 1-1 0 0,1-1 0 0 0,1 1 0 0 0,-1 0 1 0 0,1-1-1 0 0,-1 1 0 0 0,1 0 0 0 0,1-1 20 0 0,7-17-79 0 0,-6 9 30 0 0,-2 4-2 0 0,1 1 1 0 0,0 0-1 0 0,0 0 1 0 0,1 0-1 0 0,3-5 51 0 0,5-4-69 0 0,9-15-21 0 0,-15 24 70 0 0,0 0 0 0 0,1 0 0 0 0,-1 1-1 0 0,5-3 21 0 0,1 0-20 0 0,-1 3 64 0 0,0 0 53 0 0,0 3 41 0 0,-9 3-98 0 0,1 0 0 0 0,-1 1 1 0 0,1 0-1 0 0,0-1 0 0 0,-1 1 1 0 0,1 0-1 0 0,-1 0 0 0 0,1 0 0 0 0,0 1 1 0 0,-1-1-1 0 0,1 1 0 0 0,-1-1 1 0 0,1 1-1 0 0,-1 0 0 0 0,1 0 1 0 0,-1 0-1 0 0,1 0 0 0 0,0 1-40 0 0,-2-1 23 0 0,1 0 0 0 0,-1 1-1 0 0,1-1 1 0 0,-1 0 0 0 0,1 1-1 0 0,-1-1 1 0 0,0 1 0 0 0,0-1-1 0 0,1 1 1 0 0,-1 1-23 0 0,9 9 133 0 0,4 5 48 0 0,-8-7-29 0 0,1 1 0 0 0,-2 0 1 0 0,1 0-1 0 0,0 5-152 0 0,3 10 234 0 0,-3-4-24 0 0,1 0 31 0 0,0-7-133 0 0,-6-15-103 0 0,-1 1 0 0 0,1-1 0 0 0,-1 1 0 0 0,1-1 0 0 0,-1 1 0 0 0,0 0 0 0 0,1-1 0 0 0,-1 1 0 0 0,0 0 0 0 0,0-1 0 0 0,1 1 0 0 0,-1 0 0 0 0,0-1 1 0 0,0 1-1 0 0,0 0 0 0 0,0 0 0 0 0,0-1 0 0 0,0 1 0 0 0,0 0 0 0 0,0 0-5 0 0,-1 6 63 0 0,2 7 57 0 0,1 1-59 0 0,0-9-50 0 0,-2-2-3 0 0,0 5 35 0 0,5-2-43 0 0,-3-6-64 0 0,-1-1 187 0 0,0 0-57 0 0,0 1-50 0 0,0-1-46 0 0,1 1-90 0 0,-1-1-76 0 0,1 1-59 0 0,-1 0-41 0 0,4 2-603 0 0,-3-2 545 0 0,1-1 33 0 0,-2 1 200 0 0,0-1 33 0 0,0 0-103 0 0,0 0 37 0 0,7 0-408 0 0,-5-1 323 0 0,-1 1-91 0 0,0-1 95 0 0,-1 1-43 0 0,0-1-50 0 0,1 1-56 0 0,-1-1-61 0 0,0 0-67 0 0,-1 0-73 0 0,1 0-79 0 0,2-4-1127 0 0</inkml:trace>
  <inkml:trace contextRef="#ctx0" brushRef="#br0" timeOffset="75509.385">15733 5104 8808 0 0,'0'0'257'0'0,"1"0"-2"0"0,2-2 386 0 0,0 0-94 0 0,0 0-78 0 0,0 1-57 0 0,5-4 1043 0 0,-6 4-1110 0 0,-1 0 39 0 0,0 0 103 0 0,0 0 79 0 0,0-1 96 0 0,0 1 112 0 0,-1 0-31 0 0,1-1 98 0 0,-1 1 110 0 0,0-1 117 0 0,0 1-487 0 0,1 0 34 0 0,-1 0 34 0 0,0 0 35 0 0,0 0 38 0 0,0-1 37 0 0,0 1 39 0 0,0 0 40 0 0,-1 5-797 0 0,0 1 38 0 0,-6 11 270 0 0,4-11-242 0 0,3-4-35 0 0,0-1 0 0 0,-1 1 15 0 0,-1 5-56 0 0,1-4 21 0 0,1-1 58 0 0,-1 7-18 0 0,1-7-55 0 0,0 1 0 0 0,-1-1 0 0 0,0 1 1 0 0,1-1-1 0 0,-1 0 0 0 0,0 1 0 0 0,1-1 0 0 0,-1 0 0 0 0,0 0 0 0 0,-1 1-37 0 0,-3 3 49 0 0,2-1-38 0 0,0 0 165 0 0,-5 9 215 0 0,4-7-248 0 0,0 0-40 0 0,1-2-111 0 0,-12 13 116 0 0,4-7-93 0 0,0-3 12 0 0,10-7-25 0 0,0 1 0 0 0,0-1 0 0 0,0 1 0 0 0,0 0 0 0 0,0-1-1 0 0,0 1 1 0 0,0 0 0 0 0,0 0 0 0 0,0 0 0 0 0,0-1 0 0 0,1 1-1 0 0,-1 0 1 0 0,0 0 0 0 0,1 1-2 0 0,-16 18-43 0 0,6-10-68 0 0,3 2-111 0 0,-6 11-1265 0 0,6-14 896 0 0,-13 10-651 0 0</inkml:trace>
  <inkml:trace contextRef="#ctx0" brushRef="#br0" timeOffset="74205.549">14021 5750 13128 0 0,'0'0'297'0'0,"0"0"39"0"0,0 0 20 0 0,0 0-142 0 0,0 0-101 0 0,0 0 85 0 0,0 0-47 0 0,0 0 158 0 0,0 0 289 0 0,0 0-275 0 0,1 0-64 0 0,0 0-56 0 0,0-1-46 0 0,1 0 54 0 0,5-1 132 0 0,-5 1-174 0 0,0 1 75 0 0,9-1 341 0 0,-1-1-68 0 0,1 1-64 0 0,0 0-59 0 0,0 0-53 0 0,0 0-51 0 0,0-1-45 0 0,0 1-40 0 0,9-1 76 0 0,0 1-89 0 0,-1-1-70 0 0,33-1 112 0 0,-30 1-95 0 0,-16 2-376 0 0,0 0 90 0 0,0-1 78 0 0,0 1 68 0 0,2-1 70 0 0,-1 1 59 0 0,15-2 400 0 0,-11 1-320 0 0,-6 1-140 0 0,0-1-35 0 0,2 1-53 0 0,0-1-90 0 0,-1 1-64 0 0,-1 0-85 0 0,1-1-94 0 0,0 1-105 0 0,-2 0-11 0 0,1-1-86 0 0,0 1-90 0 0,-1 0-98 0 0,1 0-103 0 0,0 0-109 0 0,-1 0-114 0 0,1 0-120 0 0,-4 0-1222 0 0,-1 0-1360 0 0</inkml:trace>
  <inkml:trace contextRef="#ctx0" brushRef="#br0" timeOffset="74481.556">13972 5855 15840 0 0,'0'0'362'0'0,"0"0"47"0"0,0 0 27 0 0,0 0-184 0 0,0 0-122 0 0,1 0-37 0 0,0-1-54 0 0,11-3 538 0 0,18-2 874 0 0,-20 5-1031 0 0,0 0-35 0 0,5 0 79 0 0,-8 0-281 0 0,0 1-39 0 0,1-1-27 0 0,1 1-77 0 0,9-2 167 0 0,1 1-45 0 0,0 0-39 0 0,0 0-34 0 0,26-2 20 0 0,23-2-86 0 0,-64 4-213 0 0,0 1 62 0 0,1-1 56 0 0,-1 1 45 0 0,1-1 41 0 0,-1 1 36 0 0,12-2 215 0 0,-9 2-177 0 0,0-1-68 0 0,0 0-116 0 0,-3 1-3 0 0,-1 0-39 0 0,0-1-45 0 0,1 1-49 0 0,-1 0-53 0 0,1-1-56 0 0,-1 1-63 0 0,0 0-66 0 0,1-1-71 0 0,-1 1-74 0 0,1 0-80 0 0,-1-1-83 0 0,1 1-89 0 0,-1-1-92 0 0,2 1-312 0 0,0-1-34 0 0,9-1-2731 0 0</inkml:trace>
  <inkml:trace contextRef="#ctx0" brushRef="#br0" timeOffset="80015.085">15976 5505 6984 0 0,'0'0'201'0'0,"0"0"-36"0"0,0 0 22 0 0,0 0 97 0 0,0 0 268 0 0,0 0 488 0 0,0 0 44 0 0,0 0-437 0 0,0 0-243 0 0,0 0-38 0 0,0 0 136 0 0,0 0 287 0 0,0 0-18 0 0,0 0-35 0 0,0 0-134 0 0,0 0-55 0 0,0 0-16 0 0,0 0-29 0 0,0 0-106 0 0,0 0-48 0 0,1 0 64 0 0,2 0-63 0 0,2 0-51 0 0,-1 0-44 0 0,2 1 195 0 0,1 0-55 0 0,0 0-50 0 0,0-1-44 0 0,1 1-42 0 0,-1-1-36 0 0,7 1 129 0 0,5 0-24 0 0,24 3 244 0 0,-22-2-181 0 0,1-2-44 0 0,0-2-63 0 0,0-2-82 0 0,-5 2-112 0 0,0 0-75 0 0,3-2 26 0 0,26-13 134 0 0,-22 6-127 0 0,-21 10-83 0 0,-1 0-70 0 0,0 0-63 0 0,1 0-59 0 0,-1-1-53 0 0,0 1-47 0 0,0-1-44 0 0,1 1-36 0 0,-1-1-125 0 0,0 0-35 0 0,1 0-102 0 0,5-8-2097 0 0,-6 7 2073 0 0,-1 0 49 0 0,-1 3 193 0 0,0 0-47 0 0,1-1-42 0 0,-1 1-37 0 0,0 0-157 0 0,1-1-37 0 0,0 1-1669 0 0</inkml:trace>
  <inkml:trace contextRef="#ctx0" brushRef="#br0" timeOffset="80340.294">16559 5200 10568 0 0,'0'0'233'0'0,"0"0"39"0"0,0 0-129 0 0,0 0-34 0 0,0 0 24 0 0,1 0-76 0 0,1 0-1 0 0,-2 0-3 0 0,1-1 40 0 0,1 1-85 0 0,1-1 30 0 0,-2 1 29 0 0,3-1 969 0 0,-2 1-93 0 0,1 0-88 0 0,0 1-85 0 0,-1 0-78 0 0,1 0-76 0 0,-1 0-71 0 0,0 1-67 0 0,-1 0-61 0 0,1 0-58 0 0,-1 1-54 0 0,1-1-49 0 0,-1 1-44 0 0,0 0-41 0 0,1 4 68 0 0,-1-2-124 0 0,0 1-56 0 0,1 14-5 0 0,-2-13 32 0 0,0-3 0 0 0,0 0 39 0 0,0-1 46 0 0,0 0 54 0 0,0 1 193 0 0,0 12-17 0 0,1 0-106 0 0,0 1-86 0 0,2 1-66 0 0,1 2-30 0 0,-2-14-79 0 0,-1 0 0 0 0,2-1-1 0 0,-1 1 1 0 0,0 0-1 0 0,1-1 1 0 0,2 3-34 0 0,-2-4-41 0 0,-1-1 37 0 0,9 6 92 0 0,-6-5-77 0 0,1-2-64 0 0,0 0-102 0 0,-3-1 12 0 0,0 0-48 0 0,1-1-54 0 0,-1 0-60 0 0,0 0-66 0 0,1 0-72 0 0,-1-1-79 0 0,1 0-84 0 0,-3 1 129 0 0,-1-1-69 0 0,1 1-62 0 0,0 0-53 0 0,0-1-194 0 0,0 0-54 0 0,1 1-233 0 0,-1-1-632 0 0,0 0 1700 0 0</inkml:trace>
  <inkml:trace contextRef="#ctx0" brushRef="#br0" timeOffset="80923.013">16742 5067 13304 0 0,'0'0'298'0'0,"0"0"46"0"0,0 0 23 0 0,0 0-223 0 0,0 0-35 0 0,-1 0 22 0 0,1 1-87 0 0,-2 3-73 0 0,2-2 65 0 0,-2 1-89 0 0,1 0 78 0 0,-1-1 68 0 0,1 0 59 0 0,-1 0 92 0 0,1 0 54 0 0,-4 2 747 0 0,4-3-669 0 0,-1 0-38 0 0,2 0-146 0 0,-1 0-34 0 0,-1 1 11 0 0,2-1-136 0 0,-1 1-40 0 0,0 0 28 0 0,0 0 72 0 0,0-1 66 0 0,0 1 55 0 0,0 0 106 0 0,0-1 53 0 0,0 0 124 0 0,0 0 295 0 0,0 0-20 0 0,1-2-312 0 0,1 1-133 0 0,-1-1-65 0 0,1 0-105 0 0,0 0-66 0 0,1 0-73 0 0,-1-1-83 0 0,2 0 98 0 0,-1-1-1 0 0,1 1 1 0 0,-1-1 0 0 0,0 0-1 0 0,0 1 1 0 0,2-4-33 0 0,3-5 66 0 0,3-3-39 0 0,-9 13-13 0 0,0 1-8 0 0,-1 0 0 0 0,0-1-1 0 0,0 1 1 0 0,1 0 0 0 0,-1-1-1 0 0,0 1 1 0 0,0 0-1 0 0,0-1 1 0 0,1 1 0 0 0,-1 0-1 0 0,0-1 1 0 0,0 1 0 0 0,0 0-1 0 0,0-1 1 0 0,0 1-1 0 0,0 0 1 0 0,0-1 0 0 0,0 1-1 0 0,0-1 1 0 0,0 1 0 0 0,0 0-1 0 0,0-1 1 0 0,0 1-1 0 0,0 0 1 0 0,0-1-6 0 0,-1 2 111 0 0,-2 1-58 0 0,-10 3-48 0 0,9-3 45 0 0,-49 22-29 0 0,52-24-16 0 0,1 0-1 0 0,-1 0 1 0 0,1 0 0 0 0,-1 0-1 0 0,1 0 1 0 0,-1 0 0 0 0,1 0-1 0 0,0-1 1 0 0,-1 1-1 0 0,1 0 1 0 0,-1 0 0 0 0,1 0-1 0 0,0-1 1 0 0,-1 1 0 0 0,1 0-1 0 0,-1 0 1 0 0,1-1 0 0 0,0 1-1 0 0,-1 0 1 0 0,1-1 0 0 0,0 1-1 0 0,0 0 1 0 0,-1-1 0 0 0,1 1-1 0 0,0-1 1 0 0,0 1 0 0 0,0 0-1 0 0,-1-1 1 0 0,1 1-1 0 0,0-1 1 0 0,0 1 0 0 0,0-1-1 0 0,0 1 1 0 0,0 0 0 0 0,0-1-1 0 0,0 1 1 0 0,0-1 0 0 0,0 1-5 0 0,-2-11 51 0 0,3 4-42 0 0,-1 3-66 0 0,2-2-3 0 0,-1 0 45 0 0,3-4 64 0 0,-3 7-21 0 0,0 1-1 0 0,0-1 0 0 0,0 1 1 0 0,1-1-1 0 0,-1 1 1 0 0,1 0-1 0 0,0-1 0 0 0,1-1-27 0 0,4-2 24 0 0,2 1-53 0 0,-8 5 23 0 0,-1 1 0 0 0,1-1 1 0 0,-1 0-1 0 0,1 1 0 0 0,-1-1 0 0 0,1 0 1 0 0,-1 1-1 0 0,0-1 0 0 0,1 1 0 0 0,-1-1 1 0 0,1 1-1 0 0,-1-1 0 0 0,0 1 1 0 0,0-1-1 0 0,1 1 0 0 0,-1-1 0 0 0,0 1 1 0 0,0-1-1 0 0,1 1 0 0 0,-1 0 0 0 0,0-1 1 0 0,0 1 5 0 0,4 15-13 0 0,-6 1 33 0 0,1-12-44 0 0,-1 0 0 0 0,1 0-1 0 0,-1 0 1 0 0,-1 0 0 0 0,1 0 0 0 0,-2 1 24 0 0,-2 4 8 0 0,-1 1 72 0 0,7-10-71 0 0,-1-1-1 0 0,1 1 1 0 0,-1 0 0 0 0,1 0-1 0 0,-1-1 1 0 0,1 1-1 0 0,-1 0 1 0 0,0 0 0 0 0,1-1-1 0 0,-1 1 1 0 0,0-1 0 0 0,0 1-1 0 0,1-1 1 0 0,-1 1 0 0 0,0-1-1 0 0,0 1 1 0 0,0-1-1 0 0,0 0 1 0 0,1 1 0 0 0,-1-1-1 0 0,0 0 1 0 0,0 0 0 0 0,0 0-1 0 0,0 0 1 0 0,0 0 0 0 0,0 0-1 0 0,0 0 1 0 0,0 0 0 0 0,0 0-1 0 0,1 0 1 0 0,-1 0-1 0 0,0 0 1 0 0,0-1 0 0 0,0 1-1 0 0,0 0 1 0 0,0-1 0 0 0,0 1-1 0 0,1-1 1 0 0,-1 1 0 0 0,0-1-1 0 0,0 1-8 0 0,-1-2 20 0 0,1 1-1 0 0,-1-1 0 0 0,0 0 1 0 0,1 0-1 0 0,-1 1 0 0 0,1-1 1 0 0,0 0-1 0 0,0 0 0 0 0,0 0 1 0 0,0-1-1 0 0,0 1 1 0 0,0 0-1 0 0,0 0 0 0 0,0 0 1 0 0,1-1-1 0 0,-1 1-19 0 0,0-8-4 0 0,-1-5-55 0 0,1 7-14 0 0,1 0-41 0 0,1 0-51 0 0,0 1-60 0 0,2 1-68 0 0,1 1-78 0 0,-4 4 64 0 0,1 1-303 0 0,-1 0 257 0 0,0 0 50 0 0,0 0 47 0 0,0 0 43 0 0,0 0 40 0 0,0 0 35 0 0,0 0-43 0 0,1 0 103 0 0,-1 0 71 0 0,2-1 165 0 0,-2 1-169 0 0,1 0-49 0 0,-1 0-48 0 0,1 0-59 0 0,-1-1-68 0 0,0 1-85 0 0,0 0-91 0 0,1 0-101 0 0,-1 0-112 0 0,0 0-122 0 0,0 0 325 0 0,0 0-35 0 0,0 0-35 0 0,0 0-37 0 0,0 0-38 0 0,0 0-39 0 0,0 0-1734 0 0,0 0-1298 0 0</inkml:trace>
  <inkml:trace contextRef="#ctx0" brushRef="#br0" timeOffset="81482.781">17138 5067 8000 0 0,'0'0'233'0'0,"0"0"-57"0"0,0 0-4 0 0,0 0 66 0 0,0 0 207 0 0,0 0 383 0 0,0 0 32 0 0,0 0 9 0 0,0 0 24 0 0,0-1-130 0 0,1 0-463 0 0,-1 0 50 0 0,0 0-7 0 0,1 1 56 0 0,-1-1 65 0 0,0 0 76 0 0,0 1-25 0 0,1-1 64 0 0,-1 1 71 0 0,0 0 75 0 0,0 0 81 0 0,0-1 88 0 0,0 2 92 0 0,0-1 97 0 0,0 16-690 0 0,0 0-97 0 0,-1 0-81 0 0,1 1-66 0 0,-1 10-6 0 0,0 36 42 0 0,2-44-71 0 0,1 0 70 0 0,-1 9-82 0 0,-2-1 85 0 0,1 25 224 0 0,3-30-270 0 0,2 6-28 0 0,-2 0-74 0 0,-2-9-30 0 0,2 1 0 0 0,1 3-9 0 0,2-3 41 0 0,2-1 42 0 0,4 0-17 0 0,-9-15-108 0 0,-3-4 16 0 0,0 1 1 0 0,0-1 0 0 0,0 0 0 0 0,1 1-1 0 0,-1-1 1 0 0,0 0 0 0 0,0 1 0 0 0,1-1-1 0 0,-1 0 1 0 0,0 0 0 0 0,1 1 0 0 0,-1-1-1 0 0,0 0 1 0 0,1 0 0 0 0,-1 0 0 0 0,0 1-1 0 0,1-1 1 0 0,-1 0 0 0 0,1 0 0 0 0,-1 0-1 0 0,0 0 1 0 0,1 0 0 0 0,-1 0 0 0 0,0 0-1 0 0,1 0 1 0 0,-1 0 0 0 0,1 0 0 0 0,-1 0 25 0 0,9-2-563 0 0,-4-1 148 0 0,-1-1-64 0 0,0 1-75 0 0,-2 1-88 0 0,-1 0 493 0 0,-1 1-48 0 0,1 0-46 0 0,0 0-44 0 0,-1 0-41 0 0,1-1-39 0 0,-1 1-37 0 0,1 0-34 0 0,0-1-531 0 0,0-1-108 0 0,0 1-89 0 0,0 0-69 0 0,0-3-1252 0 0,2-1-1387 0 0</inkml:trace>
  <inkml:trace contextRef="#ctx0" brushRef="#br0" timeOffset="81831.893">17201 5299 8232 0 0,'0'0'182'0'0,"0"0"29"0"0,0 0 14 0 0,0 0-60 0 0,0 0 13 0 0,0 0 90 0 0,0 0 252 0 0,0 0 463 0 0,0 0 38 0 0,0 0-416 0 0,0 0-239 0 0,0-1 69 0 0,0 1-69 0 0,1-1-59 0 0,-1 1-51 0 0,0-1-17 0 0,1-1-39 0 0,0-2 336 0 0,0 3-282 0 0,-1-1 138 0 0,4-6 231 0 0,1 0-55 0 0,0 0-53 0 0,1 0-51 0 0,0 1-47 0 0,1-1-45 0 0,0 1-43 0 0,0-1-40 0 0,1 1-37 0 0,0 1-34 0 0,8-8 122 0 0,-1 2-107 0 0,0 0-87 0 0,-14 12-142 0 0,22-15 254 0 0,33-13 281 0 0,-20 11-160 0 0,2 2 15 0 0,-21 10-137 0 0,0 0 0 0 0,9 0-257 0 0,3 2 115 0 0,-10 2-82 0 0,-16 1-98 0 0,1 0-122 0 0,-1 1-105 0 0,1 0-91 0 0,0 1-173 0 0,0-1-80 0 0,-1 1 16 0 0,5 2-889 0 0,-7-4 1377 0 0,-1 0-190 0 0,0 0-41 0 0,0 0-39 0 0,0 0-33 0 0,0 0-274 0 0,0 0-57 0 0,0 1-887 0 0,1 1-578 0 0,0 1-81 0 0,0-1 854 0 0</inkml:trace>
  <inkml:trace contextRef="#ctx0" brushRef="#br0" timeOffset="82140.245">17196 5315 11664 0 0,'0'0'264'0'0,"0"0"34"0"0,0 0-141 0 0,-1 0-38 0 0,0 1 29 0 0,0-1-87 0 0,-2 1-1 0 0,2 0-5 0 0,1-1 44 0 0,-1 2-75 0 0,0 0 79 0 0,0 0 595 0 0,1 0-55 0 0,-1 1-51 0 0,1-1-49 0 0,0 1-47 0 0,0-1-45 0 0,0 1-41 0 0,1 0-39 0 0,-1-1-36 0 0,1 1-35 0 0,0 3 209 0 0,1 0-107 0 0,1-1-84 0 0,-1 0-104 0 0,0 0-33 0 0,6 8 318 0 0,-4-8-254 0 0,0 0 73 0 0,0-1 104 0 0,11 9 433 0 0,0-2-121 0 0,1-1-111 0 0,0-1-100 0 0,-4-4-190 0 0,1 0-46 0 0,0-2-41 0 0,0 0-37 0 0,15 0 117 0 0,2-2-92 0 0,-18-2-251 0 0,0 0 48 0 0,13 0 128 0 0,7 0 129 0 0,-10 0-147 0 0,-3 0-110 0 0,-10 1-57 0 0,0-1-34 0 0,6 0-129 0 0,-7 0 48 0 0,-1 0-36 0 0,1 1-37 0 0,-1-1-41 0 0,1 0-43 0 0,-1 0-46 0 0,-5 1-38 0 0,-1 0-60 0 0,0 0-56 0 0,0 0-51 0 0,1 0-356 0 0,0 0-83 0 0,0 0-65 0 0,-1 0-49 0 0,-1 0 1102 0 0,2 0-1516 0 0,0 0-43 0 0,0 0-352 0 0,2 0-1002 0 0</inkml:trace>
  <inkml:trace contextRef="#ctx0" brushRef="#br2" timeOffset="140542.853">3939 7336 9584 0 0,'5'-8'133'0'0,"-4"6"-83"0"0,0 0-1 0 0,-1 1 1 0 0,1-1 0 0 0,-1 0 0 0 0,0 1-1 0 0,1-1 1 0 0,-1 0 0 0 0,0 1 0 0 0,0-1-1 0 0,0 0 1 0 0,0 0 0 0 0,-1 1 0 0 0,1-1-50 0 0,-1-4 112 0 0,0 0-35 0 0,0-1-46 0 0,-1-2-15 0 0,0 4 34 0 0,1 3 34 0 0,-1 1 37 0 0,0-1 129 0 0,-10-12 732 0 0,9 12-752 0 0,1 0 0 0 0,0 0-1 0 0,-1 1 1 0 0,0-1 0 0 0,1 1-1 0 0,-1-1 1 0 0,0 1-1 0 0,0 0 1 0 0,0 0 0 0 0,0 0-1 0 0,0 0 1 0 0,0 1 0 0 0,-3-1-230 0 0,-13 1 1215 0 0,8 2-635 0 0,1 1-50 0 0,0 1-60 0 0,0 0-71 0 0,1 2-80 0 0,-1 0-92 0 0,2 0-102 0 0,-1 1-112 0 0,-35 35 707 0 0,4 5-46 0 0,4 3-57 0 0,7 3-69 0 0,21-35-376 0 0,1 1-46 0 0,1 6-19 0 0,6-21-87 0 0,-1 1-1 0 0,1 0 0 0 0,-1 0 1 0 0,1 0-1 0 0,1 0 0 0 0,-1 0-19 0 0,0-3 3 0 0,1 0-1 0 0,-1 0 0 0 0,1 0 0 0 0,-1 0 1 0 0,1 0-1 0 0,0 0 0 0 0,0 0 1 0 0,0-1-1 0 0,0 1 0 0 0,0 0 0 0 0,0 0 1 0 0,1-1-1 0 0,-1 1 0 0 0,0-1 1 0 0,1 1-1 0 0,-1-1 0 0 0,1 0 0 0 0,0 1 1 0 0,-1-1-1 0 0,1 0 0 0 0,0 0 1 0 0,1 0-3 0 0,0 0 5 0 0,-1 0 0 0 0,0 0 0 0 0,0-1 0 0 0,0 1 0 0 0,1-1 0 0 0,-1 0 0 0 0,0 0 0 0 0,0 1 0 0 0,1-1 0 0 0,-1-1 1 0 0,0 1-1 0 0,0 0 0 0 0,1-1 0 0 0,-1 1 0 0 0,0-1 0 0 0,0 1 0 0 0,0-1 0 0 0,0 0 0 0 0,0 0 0 0 0,2-1-5 0 0,29-23 68 0 0,-20 12-67 0 0,0 0 0 0 0,-2 0 0 0 0,1-1 0 0 0,4-9-1 0 0,-4 3 15 0 0,0 0-1 0 0,-1-1 0 0 0,-1 0 0 0 0,-1-1 1 0 0,4-17-15 0 0,4-25 3 0 0,-16 59 25 0 0,0 2 57 0 0,0 4 162 0 0,-1 3-94 0 0,0 0-101 0 0,0-1-59 0 0,0 0-58 0 0,3 39 241 0 0,1 0-1 0 0,9 39-175 0 0,-9-57 21 0 0,6 16-3 0 0,-4-24 30 0 0,2-5-53 0 0,-2-3-43 0 0,-3-2-77 0 0,-2-6-46 0 0,2 0 58 0 0,10-3-151 0 0,-10 1 146 0 0,0 0-69 0 0,0-1-58 0 0,-1 0-47 0 0,1-2-103 0 0,4-8-807 0 0,-4 8 723 0 0,-1 0 73 0 0,1 0 105 0 0,0-2-261 0 0,0-1-63 0 0,0 1 2 0 0,3-24-1962 0 0,-3 19 1648 0 0,-2 6 521 0 0,0 0 46 0 0,5-18-1294 0 0</inkml:trace>
  <inkml:trace contextRef="#ctx0" brushRef="#br2" timeOffset="140956.035">4050 6989 12096 0 0,'0'0'271'0'0,"0"0"-92"0"0,0-1-76 0 0,0 1-63 0 0,0-1-66 0 0,1-1-166 0 0,-1 1 182 0 0,0 0 94 0 0,0 1 7 0 0,0 0 40 0 0,1-1 48 0 0,-1 1 51 0 0,0 0 58 0 0,0 0 61 0 0,0 0 69 0 0,0 0 73 0 0,0 0 78 0 0,0 0 85 0 0,4 5-226 0 0,-1 1-47 0 0,0 0-45 0 0,-1 1-41 0 0,2 7 192 0 0,-1 1-114 0 0,-2 3-30 0 0,0 23 309 0 0,-1-33-502 0 0,0 22 219 0 0,0 0-49 0 0,0 1-44 0 0,0 0-40 0 0,0 30 130 0 0,0 0-116 0 0,0-47-195 0 0,2 27-5 0 0,0-24 9 0 0,3-1 17 0 0,-4-15 2 0 0,-1-1 2 0 0,0 0-16 0 0,2-6-62 0 0,4-4 20 0 0,0-1-1 0 0,0 1 0 0 0,3-2-21 0 0,4-8 0 0 0,-9 13-5 0 0,15-23-57 0 0,14-17-111 0 0,-28 40 138 0 0,0 1 0 0 0,1 0 0 0 0,0 0 0 0 0,1 0 0 0 0,-1 1 0 0 0,1 0 0 0 0,0 0 1 0 0,0 1-1 0 0,7-4 35 0 0,-13 8-3 0 0,1-1 0 0 0,-1 0 0 0 0,1 1 0 0 0,0-1 0 0 0,0 1 0 0 0,-1-1-1 0 0,1 1 1 0 0,0 0 0 0 0,0 0 0 0 0,-1-1 0 0 0,1 1 0 0 0,0 1 0 0 0,0-1 0 0 0,0 0 0 0 0,-1 0 0 0 0,1 1 0 0 0,0-1 0 0 0,-1 1 0 0 0,1-1 0 0 0,0 1 0 0 0,-1 0 0 0 0,1 0 0 0 0,-1-1 0 0 0,1 1 0 0 0,-1 0 0 0 0,1 1 0 0 0,-1-1 0 0 0,1 0 3 0 0,-1 1 0 0 0,0-1 1 0 0,1 1 0 0 0,-1 0-1 0 0,0 0 1 0 0,0 0 0 0 0,0-1-1 0 0,-1 1 1 0 0,1 0 0 0 0,0 0-1 0 0,-1 0 1 0 0,1 0-1 0 0,-1 0 1 0 0,0 0 0 0 0,0 0-1 0 0,1 0 1 0 0,-1 1-1 0 0,-1 16 66 0 0,-2-1 38 0 0,1-4 30 0 0,-2 0-1 0 0,1-1 1 0 0,-2 0-1 0 0,0 0 0 0 0,-3 5-133 0 0,-14 19 284 0 0,-7-3-110 0 0,-4-4-92 0 0,-2-6-78 0 0,33-22-222 0 0,-1-1 61 0 0,0 1 53 0 0,0-1 43 0 0,-1 0 36 0 0,0 0 34 0 0,-8 0 112 0 0,7-1-98 0 0,-1-1-80 0 0,3 0-12 0 0,1 0-33 0 0,0 0-38 0 0,-1 0-43 0 0,1 0-47 0 0,0-1-53 0 0,0 1-58 0 0,0-1-61 0 0,1 0-67 0 0,-1 0-72 0 0,1-1-76 0 0,0 1-82 0 0,0-1-85 0 0,1 0-91 0 0,-1 0-96 0 0,1 0-100 0 0,0-1-1323 0 0,0-3-1349 0 0</inkml:trace>
  <inkml:trace contextRef="#ctx0" brushRef="#br2" timeOffset="141283.037">4563 7037 13496 0 0,'1'-1'100'0'0,"0"-1"-58"0"0,2 0 7 0 0,-2 1-4 0 0,0 0 34 0 0,1 1 21 0 0,-1-1 38 0 0,1 1 46 0 0,0 0 52 0 0,-2 1-5 0 0,-2 0-66 0 0,0 2-32 0 0,-1 2-9 0 0,0-1-13 0 0,1-2 0 0 0,-7 9 309 0 0,0 0-38 0 0,0-1-38 0 0,-1 1-34 0 0,-7 9 173 0 0,-1 1-99 0 0,2-1-89 0 0,0 1-75 0 0,3 1-186 0 0,11-18-34 0 0,0-1 0 0 0,1 1 0 0 0,-1-1 0 0 0,1 1 0 0 0,0 0 0 0 0,0 0 0 0 0,1 0 0 0 0,-1-1 0 0 0,1 1 0 0 0,0 0 0 0 0,0 0 0 0 0,0 0-1 0 0,0 0 1 0 0,1 1 0 0 0,3 5 0 0 0,11 3 55 0 0,1-2 8 0 0,-6-6-49 0 0,-8-4-18 0 0,8 5 55 0 0,23 12-116 0 0,-19-10 120 0 0,-6-4 43 0 0,-1 1 66 0 0,0-1 81 0 0,0 1 95 0 0,-5-3-31 0 0,0 0-48 0 0,-1 0-42 0 0,-1 1-39 0 0,0 2 88 0 0,-2 1-92 0 0,-7 7 166 0 0,6-9-105 0 0,-13 6 131 0 0,-1-1-88 0 0,0 0-78 0 0,-2-2-70 0 0,1-1-61 0 0,-1 0-52 0 0,-1-1-43 0 0,1 0-33 0 0,-11 4-94 0 0,29-9 131 0 0,-5 2-159 0 0,-1 0 61 0 0,-18 4-98 0 0,14-4 78 0 0,5-1 8 0 0,-1-1-50 0 0,1 1-62 0 0,0-1-73 0 0,0 0-86 0 0,0-1-96 0 0,1 0-110 0 0,0-1-120 0 0,4 2 414 0 0,1 0-41 0 0,-1-1-38 0 0,0 1-34 0 0,1 0-271 0 0,-1-1-56 0 0,-1 0-876 0 0,1-1-682 0 0,-1-1-1299 0 0</inkml:trace>
  <inkml:trace contextRef="#ctx0" brushRef="#br2" timeOffset="141869.543">4807 7183 12720 0 0,'0'0'373'0'0,"0"0"-190"0"0,-1 1-45 0 0,1-1-40 0 0,-1 1-33 0 0,0 1-13 0 0,-3 3-108 0 0,2-3 91 0 0,-11 14 405 0 0,1 1 73 0 0,-4 4 172 0 0,-5 12 412 0 0,3 1-19 0 0,9-11-426 0 0,3-3-178 0 0,1 1-86 0 0,5-5-50 0 0,4-2-59 0 0,2-3-55 0 0,4-1-50 0 0,2-4-43 0 0,1-1-39 0 0,-9-5-81 0 0,-1 0 0 0 0,0 1 0 0 0,0-1 0 0 0,1 0 0 0 0,-1-1 0 0 0,0 1 0 0 0,0 0 0 0 0,1-1-11 0 0,3 0 17 0 0,0-1 1 0 0,-1 1-1 0 0,1-1 1 0 0,-1-1-1 0 0,0 1 0 0 0,1-1 1 0 0,-1 0-1 0 0,0 0 1 0 0,-1-1-1 0 0,1 0 1 0 0,1-1-18 0 0,10-12 60 0 0,-3 0-33 0 0,-12 14-27 0 0,0-1 1 0 0,0 1-1 0 0,-1 0 0 0 0,0 0 0 0 0,0-1 1 0 0,0 1-1 0 0,0-1 0 0 0,0 1 1 0 0,0-1-1 0 0,-1 1 0 0 0,0-1 0 0 0,0-1 0 0 0,0-8-38 0 0,-1 1-39 0 0,1 4-11 0 0,-1 0 1 0 0,-1 1-1 0 0,1-1 0 0 0,-2 1 0 0 0,1 0 0 0 0,-2-5 88 0 0,2 7-3 0 0,-2-9 77 0 0,3 9-84 0 0,1 5-90 0 0,0 0-11 0 0,0 0 6 0 0,0 0 28 0 0,3 0 13 0 0,-2 1 32 0 0,3 2 13 0 0,6 1-49 0 0,-4-1 56 0 0,0 0 1 0 0,0 0-1 0 0,-1 0 0 0 0,1 1 1 0 0,-1 0-1 0 0,3 3 12 0 0,17 11-5 0 0,11 10 21 0 0,-21-14 61 0 0,-7-6 11 0 0,-1 0 45 0 0,0 0 52 0 0,-1 0 60 0 0,-4-6-51 0 0,0 0-63 0 0,0 0-34 0 0,1 1-21 0 0,0-1-14 0 0,-2 0 9 0 0,1-1 22 0 0,-1 0 44 0 0,-1 0 17 0 0,1 0 45 0 0,-1 0 50 0 0,0 0 56 0 0,0 0-179 0 0,-1 0-43 0 0,-3 6 53 0 0,2-6-54 0 0,-5-4 231 0 0,0-6-88 0 0,1-2-79 0 0,3 3-73 0 0,-7-25 143 0 0,7 1-111 0 0,4 4-76 0 0,1 19-33 0 0,0-1 1 0 0,0 1 0 0 0,1-1-1 0 0,1 1 1 0 0,-1 0 0 0 0,2-2 3 0 0,2-2-101 0 0,-3 8 64 0 0,-1 0-1 0 0,1-1 1 0 0,0 2-1 0 0,2-3 38 0 0,2 0-81 0 0,0 1-43 0 0,1-1-82 0 0,1 2-91 0 0,1 1-110 0 0,-5 3 155 0 0,0-1-36 0 0,-4 2 60 0 0,0 0 33 0 0,1-1-78 0 0,3-1-301 0 0,-5 1 357 0 0,1 1-43 0 0,0-1-22 0 0,-1 1-57 0 0,1-1-67 0 0,-1 0-78 0 0,0 1 117 0 0,0-1-42 0 0,0 1-45 0 0,0 0-46 0 0,1-1-51 0 0,-1 1-53 0 0,0-1-57 0 0,0 1-58 0 0,4-2-1629 0 0,2 1-1308 0 0</inkml:trace>
  <inkml:trace contextRef="#ctx0" brushRef="#br2" timeOffset="142178.652">5298 7018 14864 0 0,'-19'0'433'0'0,"15"0"-152"0"0,4 0-129 0 0,0 0 17 0 0,-2 2-60 0 0,-2 7 81 0 0,5-7-116 0 0,2 5 24 0 0,-2-2 35 0 0,-1-4-90 0 0,0 0 0 0 0,0 1 0 0 0,0-1 1 0 0,0 0-1 0 0,0 0 0 0 0,-1 0 0 0 0,1 1 1 0 0,0-1-1 0 0,-1 0 0 0 0,1 0 0 0 0,-1 1-43 0 0,0 1 60 0 0,0 2 173 0 0,1 0-36 0 0,1 2 2 0 0,2 3 54 0 0,1 4 109 0 0,-1 13 174 0 0,0 5 107 0 0,2-12-279 0 0,0-6-118 0 0,-1 0-34 0 0,1 27 336 0 0,-1-21-291 0 0,2-2-81 0 0,-4-13-135 0 0,0 0 0 0 0,-1 0 0 0 0,1 0 0 0 0,-1 0 0 0 0,0 0 0 0 0,-1 2-41 0 0,-2 37 253 0 0,-1-16-135 0 0,4-2-58 0 0,0 2-15 0 0,-8 12 93 0 0,0 0 9 0 0,7-37-138 0 0,-1 0 0 0 0,1-1-1 0 0,-1 1 1 0 0,0 0 0 0 0,0 0-1 0 0,-1 0 1 0 0,1 0 0 0 0,-1 1-9 0 0,0-2 0 0 0,1 1 0 0 0,0-1 1 0 0,0 1-1 0 0,0-1 0 0 0,0 1 1 0 0,0 0-1 0 0,0 0 0 0 0,0 1 0 0 0,1 0 1 0 0,-1 9-3 0 0,-1-7-37 0 0,-2-2-38 0 0,-1 2-56 0 0,4-4 129 0 0,-1 0-37 0 0,2 1-129 0 0,0 0-71 0 0,6 2-582 0 0,-3-4 526 0 0,-1 0-390 0 0,-2-1 400 0 0,0-1-9 0 0,0 1-66 0 0,0 0 129 0 0,0-1-41 0 0,0 1-43 0 0,1-1-41 0 0,-1 1-39 0 0,0-1-33 0 0,1 0-272 0 0,-1-1-56 0 0,2-1-880 0 0,2-2-680 0 0,3-2-1304 0 0,-7 6 3616 0 0</inkml:trace>
  <inkml:trace contextRef="#ctx0" brushRef="#br2" timeOffset="142508.35">5335 7112 11072 0 0,'-6'-6'144'0'0,"4"-2"197"0"0,4 5-156 0 0,1 0-104 0 0,1 1-52 0 0,0 0-47 0 0,-2 0-66 0 0,0 0 33 0 0,0-1 43 0 0,-3-1 116 0 0,0 0 105 0 0,0 0 137 0 0,1 0 102 0 0,3 0 86 0 0,4 1 71 0 0,0 1 53 0 0,1 0-83 0 0,1 2-75 0 0,-1-1-68 0 0,0 2-61 0 0,1-1-55 0 0,-1 1-47 0 0,1 1-41 0 0,1 0 2 0 0,0 0-36 0 0,20 9 343 0 0,-18-6-286 0 0,1 1-42 0 0,-1 1-38 0 0,23 19 276 0 0,-34-25-425 0 0,13 13 198 0 0,-8-6-12 0 0,-1 1 0 0 0,0-1 0 0 0,3 9-212 0 0,2 2 215 0 0,-8-16-177 0 0,-1 1 1 0 0,1-1-1 0 0,-1 1 0 0 0,0-1 1 0 0,0 1-1 0 0,-1-1 0 0 0,1 1 0 0 0,-1 0 1 0 0,0-1-1 0 0,1 1 0 0 0,-2 0 1 0 0,1-1-1 0 0,0 1 0 0 0,-1 0 1 0 0,0-1-1 0 0,0 1 0 0 0,0-1 0 0 0,0 1 1 0 0,0-1-1 0 0,-1 1 0 0 0,1-1 1 0 0,-1 0-1 0 0,-1 2-38 0 0,1-2 32 0 0,0-1 0 0 0,0 1 0 0 0,0 0 0 0 0,-1-1 0 0 0,1 0 0 0 0,-1 0 0 0 0,1 0 0 0 0,-1 0 0 0 0,0 0 0 0 0,-1 1-32 0 0,-28 11 272 0 0,-2-3-45 0 0,-2-3-54 0 0,-1-4-64 0 0,0-4-72 0 0,1-3-82 0 0,0-3-91 0 0,2-3-101 0 0,27 6 67 0 0,1 0 37 0 0,-12-9-205 0 0,12 5 161 0 0,0-1-75 0 0,1 0-109 0 0,3 3 100 0 0,0 0-51 0 0,0 0-58 0 0,1 0-64 0 0,0-1-70 0 0,0 0-77 0 0,1 1-82 0 0,-1-1-90 0 0,1-12-1001 0 0</inkml:trace>
  <inkml:trace contextRef="#ctx0" brushRef="#br2" timeOffset="142808.166">5809 6826 15696 0 0,'0'0'356'0'0,"0"0"-165"0"0,0 0-41 0 0,0 0 47 0 0,0 1-94 0 0,0 2-9 0 0,1-1 2 0 0,1 11 17 0 0,1 1 33 0 0,0 13 234 0 0,-2 7 197 0 0,-1 16 446 0 0,0-18-335 0 0,-1 7-172 0 0,0-1-66 0 0,-2 1-64 0 0,0-1-58 0 0,0 0-56 0 0,1 1-51 0 0,0-1-48 0 0,1 1-43 0 0,2-17-71 0 0,-1-10-20 0 0,0 0-1 0 0,0 1 1 0 0,-1-1-1 0 0,-1 4-38 0 0,1-13-43 0 0,3 3 69 0 0,-1-4-97 0 0,0-1-97 0 0,0 0 35 0 0,-1 0-37 0 0,0-1-43 0 0,0 1-46 0 0,0-1-52 0 0,0 0-56 0 0,-1 1-60 0 0,1-1-64 0 0,-1 0-70 0 0,0 0-74 0 0,0 0-77 0 0,-1 0-83 0 0,0 0-87 0 0,0 0-91 0 0,1-1-296 0 0,-1 1-33 0 0,-1-1-2721 0 0</inkml:trace>
  <inkml:trace contextRef="#ctx0" brushRef="#br2" timeOffset="143097.462">5666 7016 12784 0 0,'24'0'626'0'0,"-1"0"-74"0"0,-1 0-85 0 0,37 2 751 0 0,-34-1-666 0 0,-9 1-168 0 0,1-1 33 0 0,-1 1 42 0 0,1 0 49 0 0,-7 0-328 0 0,2 0 120 0 0,1 0 75 0 0,3 1 149 0 0,8 4 348 0 0,-3 3 11 0 0,-9 0-341 0 0,-3-1-145 0 0,-3 3-70 0 0,-5-10-274 0 0,-1 1 0 0 0,1-1-1 0 0,-1 1 1 0 0,0-1 0 0 0,1 1-1 0 0,-1-1 1 0 0,0 1-1 0 0,0-1 1 0 0,-1 2-53 0 0,1 17 406 0 0,1-3-93 0 0,-5 0-76 0 0,-3 0-68 0 0,-1 0-62 0 0,-2 8-43 0 0,3-1-90 0 0,-2 9 79 0 0,5-20-42 0 0,2-5 14 0 0,-4 13 10 0 0,5-21-80 0 0,1-1-30 0 0,0 0-51 0 0,0 0-132 0 0,1-1 36 0 0,-1 0-36 0 0,2 0-43 0 0,-1-1-51 0 0,1 1-60 0 0,0-1-67 0 0,0 1-75 0 0,0-1-83 0 0,0 0-190 0 0,-1 2 367 0 0,0-1-33 0 0,0 0-34 0 0,0 1-37 0 0,-1-1-37 0 0,1 1-38 0 0,1-3-715 0 0,0 1-36 0 0,3-6-2904 0 0,-5 8 4263 0 0</inkml:trace>
  <inkml:trace contextRef="#ctx0" brushRef="#br2" timeOffset="143366.789">6157 6834 17623 0 0,'0'0'217'0'0,"0"0"-47"0"0,-1-1 62 0 0,-1 1-104 0 0,-2 0 70 0 0,3 0-92 0 0,-1 1 54 0 0,1-1 124 0 0,1 0-94 0 0,0 0 37 0 0,-6 8-210 0 0,5-7-16 0 0,0 0 0 0 0,0-1-1 0 0,1 1 1 0 0,-1 0-1 0 0,0 0 1 0 0,1 0 0 0 0,-1 0-1 0 0,1 0 1 0 0,-1 0-1 0 0,1 0 1 0 0,-1 0 0 0 0,1 0-1 0 0,0 0 1 0 0,-1 0 0 0 0,1 0-1 0 0,0 0 1 0 0,0 0-1 0 0,0 0 0 0 0,-5 21 92 0 0,1-1-76 0 0,4-14 54 0 0,0-3-98 0 0,0 0-83 0 0,0-1-112 0 0,0-1 61 0 0,0 0-39 0 0,0 0-41 0 0,0 0-46 0 0,0 0-49 0 0,0 0-52 0 0,0-1-56 0 0,0 1-60 0 0,0 0-63 0 0,0 0-66 0 0,0-1-71 0 0,-1 1-73 0 0,1 4-1578 0 0,-2 2-1342 0 0,2-8 3683 0 0</inkml:trace>
  <inkml:trace contextRef="#ctx0" brushRef="#br2" timeOffset="143698.254">6296 7061 15632 0 0,'0'0'356'0'0,"0"0"-165"0"0,0 0-41 0 0,0 1 47 0 0,-1-1-94 0 0,-3 3-9 0 0,3-1 2 0 0,-15 16 86 0 0,2 1 82 0 0,1 1 49 0 0,-14 27 479 0 0,13-16-375 0 0,7-15-254 0 0,1 0-47 0 0,0 0-58 0 0,1 0-67 0 0,3-9 34 0 0,0 0 0 0 0,0 0 0 0 0,1 0-1 0 0,0 1 1 0 0,0-1 0 0 0,1 0 0 0 0,0 5-25 0 0,2 1 76 0 0,2 0 36 0 0,0-7 91 0 0,3-4-33 0 0,9-3 101 0 0,-14 0-227 0 0,1 0 0 0 0,-1 0 0 0 0,1 0 1 0 0,-1 0-1 0 0,0-1 0 0 0,1 1 0 0 0,-1-1 1 0 0,0 1-1 0 0,0-1 0 0 0,0 0 0 0 0,0 0-44 0 0,6-9 164 0 0,0-1-47 0 0,12-16 82 0 0,8-14-74 0 0,8-27-88 0 0,-13 23-39 0 0,-17 35-6 0 0,3-7 13 0 0,1 1-1 0 0,0 1 0 0 0,4-4-4 0 0,-9 15-15 0 0,-1 0 0 0 0,1 0 0 0 0,0 0 0 0 0,6-4 15 0 0,6-1-75 0 0,2 3-41 0 0,-17 6 115 0 0,0 1 1 0 0,0-1-1 0 0,0 1 1 0 0,1 0-1 0 0,-1 0 1 0 0,0 0 0 0 0,0 0-1 0 0,0 0 1 0 0,0 1-1 0 0,0-1 1 0 0,0 1-1 0 0,0-1 1 0 0,0 1-1 0 0,0 0 1 0 0,0-1-1 0 0,1 2 1 0 0,0 0-5 0 0,1 0 0 0 0,-1 0 0 0 0,0 1 0 0 0,0-1 0 0 0,0 1-1 0 0,0 0 1 0 0,-1 0 0 0 0,3 3 5 0 0,0 1-5 0 0,-1 0 0 0 0,1 0 0 0 0,-1 1 0 0 0,2 6 5 0 0,4 14 47 0 0,2 30 117 0 0,-10-42-31 0 0,0 0 0 0 0,-1 11-133 0 0,-2-3 170 0 0,-1-9-17 0 0,0-2 34 0 0,-1-1 79 0 0,2-10 92 0 0,0-1-64 0 0,1-1-57 0 0,-1 0-52 0 0,0 0-44 0 0,0-2-39 0 0,-1-1 16 0 0,-3-7-9 0 0,5 8-49 0 0,-1 0 38 0 0,1-6-61 0 0,-1 0 1 0 0,1-1-1 0 0,0 1 0 0 0,0-1 0 0 0,1 1 0 0 0,1-1 0 0 0,1-6-37 0 0,10-29 141 0 0,-3 16-87 0 0,-4 13-45 0 0,-3 5-20 0 0,1 2-1 0 0,0-1 0 0 0,5-5 12 0 0,-5 7-19 0 0,0 0 0 0 0,1 1 0 0 0,0 0 0 0 0,1 0 0 0 0,-1 0 0 0 0,1 1 0 0 0,4-3 19 0 0,-7 5-11 0 0,2 0 0 0 0,-1 1 0 0 0,0-1 0 0 0,0 1 0 0 0,1 0 0 0 0,-1 0 0 0 0,1 1 0 0 0,-1-1-1 0 0,1 1 1 0 0,0 0 0 0 0,0 0 0 0 0,1 1 11 0 0,-1-1-4 0 0,-1 1 0 0 0,1 1 1 0 0,-1-1-1 0 0,1 1 0 0 0,-1 0 0 0 0,1 0 0 0 0,-1 0 0 0 0,0 0 0 0 0,2 1 4 0 0,5 3 19 0 0,1 1 0 0 0,-1 0 0 0 0,0 0 0 0 0,-1 1 0 0 0,0 0-1 0 0,0 1 1 0 0,0 1 0 0 0,-1-1 0 0 0,0 1 0 0 0,-1 1 0 0 0,5 6-19 0 0,9 16 91 0 0,-3 2 44 0 0,-2 2 57 0 0,-3 2 70 0 0,-12-33-248 0 0,2 2 48 0 0,-1 0-7 0 0,0 0-63 0 0,-1 0-45 0 0,1 2-58 0 0,-3-8-57 0 0,0-1-176 0 0,0 0-323 0 0,0 0 503 0 0,0 0 11 0 0,0 0-22 0 0,0 0-60 0 0,0 0-16 0 0,0 0-60 0 0,0 0-69 0 0,0 0-77 0 0,0 0-83 0 0,0 0-77 0 0,0 0-68 0 0,0 0-60 0 0,0 0-217 0 0,0 0-58 0 0,0 0-262 0 0,0 0-704 0 0</inkml:trace>
  <inkml:trace contextRef="#ctx1" brushRef="#br3">2923 4352,'0'0</inkml:trace>
  <inkml:trace contextRef="#ctx0" brushRef="#br0" timeOffset="-40659.466">3971 526 15264 0 0,'0'0'348'0'0,"0"0"49"0"0,2-1 19 0 0,15-1-63 0 0,-8 3-123 0 0,0 1 46 0 0,0 2 54 0 0,0 1 63 0 0,-1 2 70 0 0,-1 1 77 0 0,4 9-174 0 0,-3 2-77 0 0,-3 0-65 0 0,-1 1-54 0 0,-2 13 20 0 0,-2 17-2 0 0,0-22-74 0 0,-1-19-93 0 0,0-1 34 0 0,0 0 33 0 0,-1 0 33 0 0,-1 8 206 0 0,2-1 117 0 0,1-15-433 0 0,0 0 0 0 0,0 1 0 0 0,0-1 0 0 0,0 0 0 0 0,0 0 0 0 0,0 0-1 0 0,0 0 1 0 0,0 0 0 0 0,0 1 0 0 0,0-1 0 0 0,0 0 0 0 0,0 0 0 0 0,0 0 0 0 0,0 0 0 0 0,-1 0-1 0 0,1 0 1 0 0,0 0 0 0 0,0 1 0 0 0,0-1 0 0 0,0 0 0 0 0,0 0 0 0 0,0 0 0 0 0,0 0-1 0 0,0 0 1 0 0,-1 0 0 0 0,1 0 0 0 0,0 0 0 0 0,0 0 0 0 0,0 0 0 0 0,0 0 0 0 0,0 1-1 0 0,0-1 1 0 0,-1 0 0 0 0,1 0 0 0 0,0 0 0 0 0,0 0 0 0 0,0 0 0 0 0,0 0 0 0 0,0 0-1 0 0,0 0 1 0 0,-1 0 0 0 0,1 0 0 0 0,0 0 0 0 0,0 0 0 0 0,0-1 0 0 0,0 1 0 0 0,0 0 0 0 0,0 0-1 0 0,-1 0 1 0 0,1 0 0 0 0,0 0 0 0 0,0 0 0 0 0,0 0 0 0 0,0 0 0 0 0,0 0 0 0 0,0 0-1 0 0,0 0 1 0 0,-1 0 0 0 0,1-1 0 0 0,0 1 0 0 0,0 0 0 0 0,0 0 0 0 0,0 0 0 0 0,0 0-11 0 0,-2-2 147 0 0,0 0-35 0 0,0 1-51 0 0,2 0-62 0 0,-4-13 88 0 0,7-12 92 0 0,5-1-26 0 0,-3 13-116 0 0,11-21-81 0 0,-2 5-122 0 0,2 0 0 0 0,2-3 166 0 0,8-4-81 0 0,-17 26-9 0 0,1 1 44 0 0,-8 7 45 0 0,1 1 1 0 0,1-1-1 0 0,-1 1 1 0 0,0-1 0 0 0,1 1-1 0 0,-1 0 1 0 0,1 1-1 0 0,2-2 1 0 0,-4 2 0 0 0,0 1 0 0 0,0-1 0 0 0,0 1 0 0 0,0 0 0 0 0,0-1 0 0 0,0 1 0 0 0,0 0 0 0 0,2 0 0 0 0,10 4-42 0 0,-3 3-36 0 0,0 4-51 0 0,1 4 47 0 0,-3 3 49 0 0,-1 1 44 0 0,-1 2 39 0 0,-6-14-2 0 0,1 0 0 0 0,-1 1-1 0 0,-1-1 1 0 0,1 5-48 0 0,-2-7 47 0 0,1 0-1 0 0,0 0 0 0 0,-1 0 1 0 0,0 0-1 0 0,0 0 1 0 0,-2 4-47 0 0,0 7 184 0 0,2-4-49 0 0,-2-2 38 0 0,-2-2 53 0 0,-5-5 69 0 0,10-3-281 0 0,-1 0 0 0 0,1 0 0 0 0,-1 0-1 0 0,1 0 1 0 0,-1-1 0 0 0,1 1 0 0 0,-1 0 0 0 0,1 0 0 0 0,-1 0 0 0 0,1-1 0 0 0,-1 1-1 0 0,1 0 1 0 0,-1 0 0 0 0,1-1 0 0 0,0 1 0 0 0,-1 0 0 0 0,1-1 0 0 0,0 1-1 0 0,-1-1 1 0 0,1 1 0 0 0,0 0 0 0 0,-1-1 0 0 0,1 1 0 0 0,0-1 0 0 0,0 1-14 0 0,-5-17 278 0 0,5-3-87 0 0,1 5-104 0 0,1-2-84 0 0,2 0 0 0 0,0 0-1 0 0,1 1 1 0 0,1-1 0 0 0,0 1 0 0 0,1 1 0 0 0,1-1 0 0 0,0 1 0 0 0,8-9-3 0 0,4 0-33 0 0,-16 20 15 0 0,0 0 0 0 0,1 0 0 0 0,-1 1 0 0 0,1 0-1 0 0,0 0 1 0 0,0 0 0 0 0,2 0 18 0 0,-4 1-10 0 0,0 1-1 0 0,0 0 1 0 0,0 0-1 0 0,0 0 0 0 0,0 1 1 0 0,1-1-1 0 0,-1 1 1 0 0,0 0-1 0 0,0 0 1 0 0,0 0-1 0 0,1 0 1 0 0,2 1 10 0 0,-3 0-4 0 0,0-1 0 0 0,-1 1 0 0 0,1 0 1 0 0,0 0-1 0 0,0 1 0 0 0,-1-1 1 0 0,1 1-1 0 0,-1-1 0 0 0,3 2 4 0 0,0 2 5 0 0,0-1 0 0 0,-1 1-1 0 0,1 0 1 0 0,-1 0-1 0 0,4 5-4 0 0,2 7 40 0 0,0 0 0 0 0,4 11-40 0 0,11 18 47 0 0,-21-39-61 0 0,1 5 44 0 0,5 6 10 0 0,-3-7-117 0 0,-1-5-49 0 0,0-1-80 0 0,2 0-97 0 0,0-2-113 0 0,-7-3 417 0 0,0 0-38 0 0,0 0-39 0 0,0 1-40 0 0,0-1-38 0 0,0 0-40 0 0,0 1-41 0 0,0-1-39 0 0,0 0-171 0 0,0 1-77 0 0,1-1-79 0 0,-1 0-79 0 0,0 1-79 0 0,0-1-82 0 0,1 0-81 0 0,-1 1-82 0 0,1-1-363 0 0,-1 0-36 0 0,5 0-2933 0 0</inkml:trace>
  <inkml:trace contextRef="#ctx0" brushRef="#br0" timeOffset="-40327.046">4812 400 14752 0 0,'-2'1'19'0'0,"-2"0"55"0"0,0 1 42 0 0,-6 3 381 0 0,7-1-314 0 0,1-1-107 0 0,0 0-33 0 0,-2 5-99 0 0,0-1 46 0 0,0 0 39 0 0,0 0 36 0 0,-5 7 158 0 0,0-1 94 0 0,-10 16 546 0 0,10-14-375 0 0,-13 27 977 0 0,14-22-869 0 0,2 0-49 0 0,4-10-313 0 0,0 1-34 0 0,2-1-37 0 0,0 1-42 0 0,1-1-48 0 0,1 1-52 0 0,-2-9-7 0 0,1 0-1 0 0,-1-1 1 0 0,1 1 0 0 0,-1 0-1 0 0,1-1 1 0 0,0 1-1 0 0,0-1 1 0 0,0 1-1 0 0,0-1 1 0 0,0 1-1 0 0,0-1 1 0 0,0 0-1 0 0,0 1 1 0 0,1-1 0 0 0,-1 0-1 0 0,0 0 1 0 0,1 0-1 0 0,-1 0 1 0 0,1 0-1 0 0,1 1-13 0 0,0-1 28 0 0,0 0 0 0 0,1 0 0 0 0,-1 0 0 0 0,0-1 0 0 0,1 1 0 0 0,-1-1 0 0 0,1 0 0 0 0,-1 1 0 0 0,0-2 0 0 0,3 1-28 0 0,3-1 64 0 0,0-1 0 0 0,-1 1 1 0 0,1-1-1 0 0,0-1-64 0 0,27-12 204 0 0,-29 11-189 0 0,0 0-1 0 0,-1 0 1 0 0,1-1-1 0 0,-1 0-14 0 0,1-2 32 0 0,0 1 0 0 0,0-1-1 0 0,-1 0 1 0 0,0 0-1 0 0,3-7-31 0 0,-4 7 25 0 0,-2 0-1 0 0,1 0 1 0 0,-1 0-1 0 0,0 0 0 0 0,0-1 1 0 0,1-6-25 0 0,-2 8 7 0 0,-1 0 1 0 0,-1 0-1 0 0,1 1 1 0 0,-1-1-1 0 0,0-6-7 0 0,-2 1-18 0 0,-1 1-33 0 0,-7-9-138 0 0,-3 3-94 0 0,-4 4-66 0 0,12 9 226 0 0,-1 0 1 0 0,1 1-1 0 0,0 0 1 0 0,-1 0-1 0 0,1 1 1 0 0,-1-1-1 0 0,0 1 1 0 0,1 0-1 0 0,-3 0 123 0 0,-18 2-421 0 0,25-1 130 0 0,0 0 37 0 0,-3 2-469 0 0,2-2 389 0 0,1 1-149 0 0,0 0 169 0 0,0-1-51 0 0,0 1-58 0 0,1-1-68 0 0,-1 1 51 0 0,1-1-50 0 0,-1 1-43 0 0,1-1-39 0 0,0 1-157 0 0,-1 0-39 0 0,1-1-191 0 0,-1 1-524 0 0,1 0 1318 0 0</inkml:trace>
  <inkml:trace contextRef="#ctx0" brushRef="#br0" timeOffset="-39679.193">5386 376 14032 0 0,'-1'0'16'0'0,"0"0"53"0"0,-1-1 38 0 0,-8 4 536 0 0,7 0-523 0 0,0 1-99 0 0,0 1 47 0 0,-1 0 42 0 0,-3 4 206 0 0,-1-1 21 0 0,-2 7 224 0 0,2-1-108 0 0,-21 24 982 0 0,15-22-870 0 0,5-5-232 0 0,0 0-72 0 0,0 0-88 0 0,1 0-108 0 0,-4 5-49 0 0,-5 7-104 0 0,-10 14-101 0 0,18-24 177 0 0,0 0 52 0 0,3-3 46 0 0,-1 1 57 0 0,1 1 67 0 0,0-1 76 0 0,4-6 97 0 0,4-2-113 0 0,3-1-89 0 0,1-2-67 0 0,20-7 130 0 0,-20 4-197 0 0,0-1 1 0 0,-1 1-1 0 0,1-1 1 0 0,-1 0-1 0 0,1-1 1 0 0,3-3-48 0 0,4-5 53 0 0,-2 1-41 0 0,-4 4 16 0 0,-1 0-1 0 0,0-1 0 0 0,-1 1 1 0 0,0-1-1 0 0,0-1-27 0 0,12-25 53 0 0,-17 35-53 0 0,5-12 29 0 0,0-1 0 0 0,-1 1-1 0 0,1-7-28 0 0,6-38 54 0 0,-6 29-48 0 0,6-19-6 0 0,-3 16 23 0 0,-1-1 1 0 0,-1 0-1 0 0,0-17-23 0 0,-4-14-6 0 0,-1 52 6 0 0,0 1 0 0 0,1 0 0 0 0,0-1 0 0 0,2-8 0 0 0,-3 16 0 0 0,0 1 5 0 0,-1-1 0 0 0,0 1 0 0 0,0-1 0 0 0,0 1 0 0 0,0-1 0 0 0,0 0 0 0 0,0 1 0 0 0,-1-1 0 0 0,1 1 0 0 0,-2-3-5 0 0,1 3 14 0 0,1-1-1 0 0,-1 0 0 0 0,1 0 1 0 0,0 1-1 0 0,-1-1 1 0 0,1 0-1 0 0,1-2-13 0 0,-1 4 14 0 0,0-1-1 0 0,0 1 0 0 0,0 0 1 0 0,0-1-1 0 0,0 1 1 0 0,-1-1-1 0 0,1 1 0 0 0,0-1 1 0 0,-1 1-1 0 0,1 0 0 0 0,-1-1 1 0 0,1 1-14 0 0,-5-7 130 0 0,-2 2 35 0 0,2 7-94 0 0,-4 8-70 0 0,5 8-1 0 0,3-15 0 0 0,1-1 0 0 0,-1 1 0 0 0,1 0 0 0 0,-1 0 0 0 0,1 0 0 0 0,-1-1 0 0 0,1 1 0 0 0,0 0 0 0 0,0 0 0 0 0,0 0 0 0 0,0 0 0 0 0,0-1 0 0 0,1 2 0 0 0,6 56 0 0 0,-7-57 0 0 0,0 0 0 0 0,1 0 0 0 0,0 0 0 0 0,-1 0 0 0 0,1 0 0 0 0,0 0 0 0 0,0-1 0 0 0,0 1 0 0 0,0 0 0 0 0,0 0 0 0 0,1 0 0 0 0,-1-1 0 0 0,1 1 0 0 0,-1-1 0 0 0,0 1 0 0 0,-1-1 0 0 0,1 1 0 0 0,0 0 0 0 0,0-1 0 0 0,-1 1 0 0 0,1 0 0 0 0,-1-1 0 0 0,1 1 0 0 0,-1 0 0 0 0,0 0 0 0 0,1 0 0 0 0,-3 13 0 0 0,1 7 0 0 0,2-13 0 0 0,-1 1 0 0 0,1-1 0 0 0,-1 1 0 0 0,-1-1 0 0 0,-1 9 0 0 0,-1 5 0 0 0,4 0 0 0 0,0-19 1 0 0,-1-1 0 0 0,1 0 1 0 0,-1 1-1 0 0,0-1 0 0 0,0 0 0 0 0,0 1 1 0 0,-1-1-1 0 0,1 0 0 0 0,-1 1-1 0 0,1-3 3 0 0,-6 16 33 0 0,5-13-34 0 0,1-1 1 0 0,-1 1-1 0 0,0 0 1 0 0,1 0-1 0 0,0-1 1 0 0,0 1-1 0 0,0 0 1 0 0,1 0-1 0 0,-1-1 1 0 0,1 3-3 0 0,0 1 12 0 0,0 0 0 0 0,0 1 1 0 0,-1-1-1 0 0,-1 1 0 0 0,1 1-12 0 0,-1-3 8 0 0,1 0 0 0 0,-1 0 0 0 0,2 0 0 0 0,-1 0 0 0 0,1 0 0 0 0,0 0 0 0 0,0 0 0 0 0,1 4-8 0 0,-1-7 5 0 0,1 1 0 0 0,-1-1 0 0 0,0 1 0 0 0,-1 0 0 0 0,1-1 0 0 0,-1 1 0 0 0,0 0 0 0 0,0 0 0 0 0,0 0 0 0 0,0-1-1 0 0,0 1 1 0 0,-1 0 0 0 0,0 1-5 0 0,1-3 0 0 0,-1-1 0 0 0,1 0 0 0 0,0 0 0 0 0,0 0 0 0 0,0 0 0 0 0,1 0 0 0 0,-1 0 0 0 0,0 0 0 0 0,0 0 0 0 0,1 0 0 0 0,-1 0 0 0 0,0 0 0 0 0,1 0 0 0 0,-1 0 0 0 0,1 0 0 0 0,-1 0 0 0 0,1 0 0 0 0,-1 0 0 0 0,1 0 0 0 0,0 0 0 0 0,0 0 0 0 0,0 0 0 0 0,-1 0 0 0 0,1 0 0 0 0,0 0 0 0 0,-1 0 0 0 0,1 0 0 0 0,-1 1 0 0 0,1-1 0 0 0,-1 0 0 0 0,0 0 0 0 0,1 1 0 0 0,-1-1 0 0 0,0 0 0 0 0,0 2 0 0 0,0 5 8 0 0,0-5 2 0 0,0 0 0 0 0,0 0 0 0 0,0 0 0 0 0,0 0 0 0 0,1 0 0 0 0,-1 0 0 0 0,1 0 0 0 0,0 0 0 0 0,0-1 0 0 0,0 1 0 0 0,1 2-10 0 0,0 2 21 0 0,-4-1 35 0 0,9-1 24 0 0,-5-4 8 0 0,3 3-18 0 0,13 5 177 0 0,-12-8-148 0 0,1 2-57 0 0,0 0-28 0 0,-5-2 39 0 0,0-1 1 0 0,4 2-33 0 0,-5-1 32 0 0,1-1-95 0 0,0 0-65 0 0,1-1-83 0 0,0 0-100 0 0,0 1-118 0 0,-2-1 154 0 0,1 1-35 0 0,-2 0-38 0 0,1 0-41 0 0,-1-1-43 0 0,0 1-44 0 0,-2-2-836 0 0</inkml:trace>
  <inkml:trace contextRef="#ctx0" brushRef="#br0" timeOffset="-38982.646">5596 665 11344 0 0,'-4'0'174'0'0,"1"0"-46"0"0,1 1 25 0 0,8 1-24 0 0,-3-2-70 0 0,1 1 34 0 0,0-1 51 0 0,0 1 66 0 0,-1-1-27 0 0,-1 0 41 0 0,1 0 44 0 0,-2 0 49 0 0,6-2 248 0 0,0 1-53 0 0,0-1-47 0 0,0 0-47 0 0,0 0-41 0 0,0-1-39 0 0,7-2 232 0 0,-6 1-286 0 0,1 1-37 0 0,7-6 157 0 0,-2 2-114 0 0,17-12 301 0 0,-13 7-258 0 0,-5 2 83 0 0,0 0 0 0 0,7-9-416 0 0,-2 0 380 0 0,-4 1 6 0 0,-2 0 67 0 0,-10 12-304 0 0,-1-1-72 0 0,0-2-49 0 0,-2-5-41 0 0,1 7 20 0 0,-3-1 57 0 0,2 7-38 0 0,0-1 1 0 0,0 1-1 0 0,0 0 1 0 0,0-1-1 0 0,0 1 1 0 0,0 0-1 0 0,-1 0 1 0 0,1 0-1 0 0,0 0 1 0 0,-1 0-1 0 0,1 0 1 0 0,0 0-1 0 0,-2 0-26 0 0,-4 2 41 0 0,6 0-33 0 0,-1-1-1 0 0,1 0 1 0 0,0 1-1 0 0,-1-1 1 0 0,1 0-1 0 0,0 1 1 0 0,0 0-1 0 0,-1-1 1 0 0,1 1-1 0 0,0 0 1 0 0,0 0-1 0 0,0-1 1 0 0,0 1-1 0 0,0 0 1 0 0,0 0-1 0 0,0 0 1 0 0,0 0-1 0 0,-1 2-7 0 0,-13 12 0 0 0,12-13 0 0 0,0 1 0 0 0,1-1 0 0 0,-1 1 0 0 0,1-1 0 0 0,0 1 0 0 0,0 0 0 0 0,0-1 0 0 0,0 1 0 0 0,0 1 0 0 0,-14 26 0 0 0,11-23 0 0 0,1 1 0 0 0,0 0 0 0 0,0 0 0 0 0,1 0 0 0 0,0 0 0 0 0,0 0 0 0 0,0 6 0 0 0,-1 2 0 0 0,2-14 7 0 0,1 1-1 0 0,1 0 1 0 0,-1-1 0 0 0,0 1-1 0 0,1 0 1 0 0,-1 0 0 0 0,1-1 0 0 0,0 4-7 0 0,4 17 104 0 0,-1-18 4 0 0,5 0-83 0 0,-6-3-4 0 0,1 0 16 0 0,1 0 0 0 0,-1 0 0 0 0,1 1 0 0 0,0-2-1 0 0,-1 1 1 0 0,1 0 0 0 0,0-1 0 0 0,2 1-37 0 0,1-1 74 0 0,0 0 1 0 0,1 0 0 0 0,-1 0-1 0 0,0-1 1 0 0,1 0-1 0 0,-1 0 1 0 0,4-2-75 0 0,4 0 159 0 0,-1-1 0 0 0,0 0 0 0 0,6-3-159 0 0,17-8 214 0 0,-26 9-179 0 0,0-1 0 0 0,-1 0-1 0 0,0 0 1 0 0,0-1 0 0 0,0 0 0 0 0,2-4-35 0 0,1-1 30 0 0,0-1-1 0 0,-2 0 1 0 0,1-1 0 0 0,-2 0 0 0 0,0-1 0 0 0,4-8-30 0 0,19-31 6 0 0,-20 33-10 0 0,1-1-41 0 0,-5 6-20 0 0,-1 1-36 0 0,63-118-1020 0 0,-60 110 891 0 0,-6 7-98 0 0,0 0 1 0 0,0-9 327 0 0,-1 7-169 0 0,0 1 39 0 0,-3 14 104 0 0,-1-1 0 0 0,1 0 0 0 0,-1 0 0 0 0,0 0 0 0 0,0 0 0 0 0,-1 1 0 0 0,1-1 0 0 0,-1 0 0 0 0,1 0 0 0 0,-1 0 0 0 0,-1 1 0 0 0,1-2 26 0 0,0 2-11 0 0,-1 0-1 0 0,1 0 0 0 0,-1 0 1 0 0,1 1-1 0 0,-1-1 0 0 0,0 1 1 0 0,-1-2 11 0 0,2 3 0 0 0,0 0 1 0 0,0-1 0 0 0,-1 1 0 0 0,1 0 0 0 0,0 0 0 0 0,-1 0 0 0 0,1 0 0 0 0,-1 1 0 0 0,1-1 0 0 0,-1 0 0 0 0,0 1-1 0 0,1-1 1 0 0,-1 1-1 0 0,-1-1 7 0 0,0 0-1 0 0,1 1 0 0 0,-1 0 0 0 0,0 0 0 0 0,0 0 0 0 0,0 0 1 0 0,0 0-1 0 0,1 0 0 0 0,-1 1 0 0 0,0-1 0 0 0,0 1 0 0 0,0 0 0 0 0,1 0 1 0 0,-1 0-1 0 0,0 0 0 0 0,1 0 0 0 0,-1 1 0 0 0,1-1 0 0 0,0 1 1 0 0,-1-1-1 0 0,1 1 0 0 0,0 0 0 0 0,0 0 0 0 0,0 0 0 0 0,0 0 1 0 0,0 1-7 0 0,-2 3 15 0 0,-1 0 0 0 0,1 0 0 0 0,0 1 0 0 0,1-1 0 0 0,-1 3-15 0 0,-8 20-18 0 0,7-3-50 0 0,4 1 67 0 0,0 5 92 0 0,-2 16 96 0 0,3-36-137 0 0,1 0 0 0 0,0 0-1 0 0,1 0-49 0 0,5 34 140 0 0,-2-6 29 0 0,4 0 42 0 0,-5-30-159 0 0,-1 3 48 0 0,2-1 0 0 0,-1 0 0 0 0,1-1 0 0 0,1 1 0 0 0,5 8-100 0 0,4 4 172 0 0,3 4 15 0 0,-16-25-166 0 0,1 0 1 0 0,0 0-1 0 0,-1 0 1 0 0,1-1-1 0 0,1 1 1 0 0,-1-1 0 0 0,3 2-22 0 0,2 1-25 0 0,1-1 50 0 0,0 1 83 0 0,1-1 1 0 0,0 0 0 0 0,5 1-109 0 0,2-1 13 0 0,-8-3-63 0 0,-1 0-49 0 0,1-1-58 0 0,-1-1-65 0 0,0 0-75 0 0,0 0-83 0 0,1-2-677 0 0,-3-2-50 0 0</inkml:trace>
  <inkml:trace contextRef="#ctx0" brushRef="#br0" timeOffset="-38426.356">5145 501 7104 0 0,'0'0'208'0'0,"2"0"-10"0"0,2-1-122 0 0,-1 1 60 0 0,-3-1-14 0 0,1 1 34 0 0,-1 0 126 0 0,0 0 38 0 0,0 0 843 0 0,0 0 49 0 0,0 0-16 0 0,0 0-519 0 0,0-1-108 0 0,0 0-93 0 0,0 0-77 0 0,-1-1-68 0 0,1 1-46 0 0,-2-7 871 0 0,2 7-712 0 0,0 0-181 0 0,-1 1 34 0 0,0-1 261 0 0,0 1-45 0 0,0-1-42 0 0,0 1-40 0 0,0 0-40 0 0,0 0-37 0 0,-1 1-34 0 0,1 0-34 0 0,-1 1 192 0 0,0 0-111 0 0,-1 1-97 0 0,1 1-83 0 0,0 1-52 0 0,-1 0-73 0 0,-4 13-67 0 0,4-12 61 0 0,1-1 73 0 0,1-2 109 0 0,-9 17 19 0 0,-1 0-86 0 0,-5 3-43 0 0,-10 10 0 0 0,22-28-66 0 0,2-3 14 0 0,0 2-4 0 0,1-3 2 0 0,1 0-43 0 0,0 0 41 0 0,2 0 9 0 0,35 10 87 0 0,-28-8-169 0 0,-1-1-35 0 0,-7-2 26 0 0,2 0-45 0 0,-1 1-56 0 0,3 0-107 0 0,1-1-13 0 0,-3 1 108 0 0,-1-1 56 0 0,0 0 47 0 0,-1 1-153 0 0,-1-1-31 0 0,0 0-116 0 0,0 0 19 0 0,0 0-33 0 0,0 0-875 0 0,0 0-50 0 0</inkml:trace>
  <inkml:trace contextRef="#ctx0" brushRef="#br0" timeOffset="-44004.027">476 665 14896 0 0,'-12'-16'439'0'0,"-1"5"-99"0"0,-6 3-30 0 0,15 7-251 0 0,0 0 1 0 0,0 0 0 0 0,0 1 0 0 0,0-1 0 0 0,0 1 0 0 0,-2 0-60 0 0,0 1 91 0 0,1-1 0 0 0,-1 1 0 0 0,1 0 0 0 0,-5 2-91 0 0,-11 5 320 0 0,5 1 30 0 0,2 1 105 0 0,13-9-447 0 0,-14 10 169 0 0,1 1-1 0 0,1 1 1 0 0,-1 1-177 0 0,9-9 59 0 0,2 0 1 0 0,-1 0 0 0 0,0 1 0 0 0,1-1 0 0 0,-2 6-60 0 0,-4 18 159 0 0,8-21-146 0 0,0-1 6 0 0,0 0 0 0 0,0 0 0 0 0,0 0 0 0 0,1 4-19 0 0,1-8 16 0 0,-1 0 0 0 0,1 0-1 0 0,-1 0 1 0 0,1 0-1 0 0,0-1 1 0 0,0 1-1 0 0,1 2-15 0 0,6 11 103 0 0,7 15 77 0 0,-12-27-163 0 0,-1-1 0 0 0,1 0-1 0 0,-1 1 1 0 0,1-1 0 0 0,0 0 0 0 0,0-1 0 0 0,0 1 0 0 0,0 0 0 0 0,1-1 0 0 0,-1 0-1 0 0,4 2-16 0 0,8 4 92 0 0,1 0 1 0 0,0-2-1 0 0,0 0 0 0 0,14 4-92 0 0,-21-8 33 0 0,0-1-1 0 0,0 0 1 0 0,0 0 0 0 0,5-1-33 0 0,-6 0 11 0 0,-1-1 0 0 0,1 1 0 0 0,0-2 0 0 0,0 1 0 0 0,4-3-11 0 0,17-5 21 0 0,-1 0-76 0 0,5-4-77 0 0,16-12-121 0 0,-25 10-73 0 0,14-7-164 0 0,-26 14 293 0 0,0 0-32 0 0,-3 0 5 0 0,1 1-35 0 0,-1-2-41 0 0,0 0-47 0 0,-4 4 103 0 0,3-2-31 0 0,-3 1 77 0 0,-1 2 38 0 0,-1 1-3 0 0,0 0-37 0 0,0 0-2 0 0,0 0-36 0 0,-1 1-43 0 0,1-1-48 0 0,-1 0 15 0 0,0 1-40 0 0,-1 0-42 0 0,1-1-47 0 0,0 1-48 0 0,0-1-52 0 0,-1 1-55 0 0,1-1-58 0 0,3-5-1232 0 0,0-4-1054 0 0</inkml:trace>
  <inkml:trace contextRef="#ctx0" brushRef="#br0" timeOffset="-43741.988">803 427 10416 0 0,'-5'-9'119'0'0,"-12"-20"343"0"0,10 21-356 0 0,0 1-65 0 0,5 5-23 0 0,0 0 35 0 0,-2-2 144 0 0,2 1 20 0 0,0 0 47 0 0,-3-3 366 0 0,-3-5 613 0 0,4 7-757 0 0,0 0-41 0 0,1 2-276 0 0,1 0-42 0 0,0 1 305 0 0,1 1-39 0 0,0 0-38 0 0,0-1-34 0 0,-1 2 221 0 0,1-1-120 0 0,-1 1-104 0 0,0 1-90 0 0,1-1-75 0 0,0 1-61 0 0,-1 2-35 0 0,0 2-62 0 0,2-4 27 0 0,0 1 53 0 0,-1-2 76 0 0,0 23 212 0 0,0-1-62 0 0,2 1-56 0 0,0 0-48 0 0,1 4-16 0 0,1 1-49 0 0,1 5-22 0 0,4 18-2 0 0,2 21 48 0 0,-5-24 37 0 0,1 24 20 0 0,7 75 166 0 0,-9-115-280 0 0,1 30 90 0 0,-5-33 51 0 0,4 15-240 0 0,-2-36-345 0 0,2-6 54 0 0,-3-3 259 0 0,0 0 1 0 0,0 0 0 0 0,-1 0-1 0 0,1 0 1 0 0,0-1-1 0 0,-1 1 1 0 0,1 0-1 0 0,0 0 1 0 0,-1-1-1 0 0,1 1 1 0 0,-1-1 0 0 0,1 1-1 0 0,-1 0 1 0 0,1-1-1 0 0,0 1 1 0 0,-1-1-1 0 0,1 0 32 0 0,6-6-364 0 0,-1-1-91 0 0,-4 4 77 0 0,0 1-76 0 0,7-13-994 0 0,-1-4-57 0 0</inkml:trace>
  <inkml:trace contextRef="#ctx0" brushRef="#br0" timeOffset="-43366.098">1007 653 11488 0 0,'0'0'264'0'0,"0"0"34"0"0,0 0 20 0 0,0 0-41 0 0,0 1-186 0 0,-4 8-62 0 0,2-5 52 0 0,-2 5 572 0 0,1 1-76 0 0,0-1-60 0 0,1-1-48 0 0,-1 2 5 0 0,-6 15 572 0 0,4-11-546 0 0,0 1-93 0 0,1 0-80 0 0,0 0-67 0 0,1-1-73 0 0,0 0-34 0 0,-9 52 394 0 0,8-25-357 0 0,3-33-161 0 0,1 0 0 0 0,1 1 0 0 0,0-1 0 0 0,0 0 0 0 0,0 0 0 0 0,3 4-29 0 0,-1-8 303 0 0,1-4-96 0 0,2-3-75 0 0,1-2-56 0 0,11-12 14 0 0,-14 11-26 0 0,11-23 28 0 0,-3-1-43 0 0,-3-2-49 0 0,0 0-55 0 0,3-10-111 0 0,-10 34 128 0 0,9-29-6 0 0,-9 34 22 0 0,-2 2 113 0 0,0 1 9 0 0,9 21 87 0 0,-1 12 141 0 0,-1-6-78 0 0,-1-9-134 0 0,6 11 59 0 0,3 8-47 0 0,-9-24-91 0 0,1 0 0 0 0,0-1 0 0 0,0 1-37 0 0,-5-11-180 0 0,0 0 65 0 0,-1 0 57 0 0,1-1 47 0 0,0 0 45 0 0,1 0 38 0 0,8 2 405 0 0,-6-3-403 0 0,-1-1-124 0 0,-2 1-29 0 0,0-1-41 0 0,0 1-49 0 0,0-1-51 0 0,0 0-58 0 0,0 1-62 0 0,0-1-66 0 0,0 0-73 0 0,-1 0-76 0 0,1 0-82 0 0,0 0-86 0 0,-1 0-92 0 0,1 0-96 0 0,-1 0-101 0 0,1 0-227 0 0,0 0-34 0 0,3-4-2663 0 0</inkml:trace>
  <inkml:trace contextRef="#ctx0" brushRef="#br0" timeOffset="-43060.806">1467 571 14712 0 0,'0'0'332'0'0,"-2"2"50"0"0,-1 0-178 0 0,0 1-33 0 0,-2 3 84 0 0,0-1-129 0 0,1 1-45 0 0,-5 5-15 0 0,-8 10-55 0 0,11-14 45 0 0,-4 3 241 0 0,1-1 19 0 0,-10 14 485 0 0,9-8-390 0 0,6-8-275 0 0,1 0-40 0 0,0 0-47 0 0,0-1-56 0 0,1 10 83 0 0,2-15-77 0 0,0 0 1 0 0,0-1 0 0 0,0 1-1 0 0,1 0 1 0 0,-1-1 0 0 0,0 1-1 0 0,0 0 1 0 0,1-1 0 0 0,-1 1-1 0 0,0 0 1 0 0,1-1 0 0 0,-1 1-1 0 0,0-1 1 0 0,1 1 0 0 0,0 0 0 0 0,0 1 12 0 0,3 3 28 0 0,2 0-39 0 0,4 1-53 0 0,2-1-44 0 0,12 3-124 0 0,-9-4 133 0 0,-9-2 82 0 0,17 3-78 0 0,-2-1 36 0 0,7 1 50 0 0,0 2 80 0 0,-28-7-79 0 0,1 0-1 0 0,-1 1 0 0 0,0-1 0 0 0,1 0 0 0 0,-1 0 0 0 0,0 0 0 0 0,1 0 1 0 0,-1 0-1 0 0,0 0 0 0 0,0 1 0 0 0,1-1 0 0 0,-1 0 0 0 0,0 0 1 0 0,0 0-1 0 0,1 1 0 0 0,-1-1 0 0 0,0 0 0 0 0,0 0 0 0 0,0 1 0 0 0,1-1 1 0 0,-1 0-1 0 0,0 1 0 0 0,0-1 0 0 0,0 0 0 0 0,0 1 0 0 0,0-1 0 0 0,1 0 1 0 0,-1 0-1 0 0,0 1 0 0 0,0-1 0 0 0,0 0 0 0 0,0 1 0 0 0,0-1 0 0 0,0 0 1 0 0,0 1-4 0 0,-8 12 143 0 0,-5 1 77 0 0,6-8-68 0 0,2-2 34 0 0,-14 11 167 0 0,0-2-84 0 0,-1 0-90 0 0,-1-1-94 0 0,0-1-101 0 0,0-2-105 0 0,-2 0-111 0 0,0 0-117 0 0,20-8 209 0 0,0 0 48 0 0,-7 2-43 0 0,3-1 16 0 0,2-1-42 0 0,2 1-53 0 0,-1-1-93 0 0,1 0-35 0 0,0 0-91 0 0,0 0-102 0 0,1 0-114 0 0,1-1 243 0 0,1 0-55 0 0,0 0-51 0 0,0 0-43 0 0,0 0-160 0 0,0 0-43 0 0,0 0-193 0 0,0 0-523 0 0</inkml:trace>
  <inkml:trace contextRef="#ctx0" brushRef="#br0" timeOffset="-42725.412">1794 547 11888 0 0,'-1'1'266'0'0,"-3"2"-31"0"0,-1 1-36 0 0,-4 3 103 0 0,-1 0-108 0 0,0 0-84 0 0,-4 2-53 0 0,-17 14-26 0 0,22-14 45 0 0,-1 1 99 0 0,6-5-40 0 0,0 1 39 0 0,0 1-144 0 0,3-6-30 0 0,0 0 0 0 0,1 0 0 0 0,-1-1 0 0 0,1 1 0 0 0,0 0 0 0 0,-1 0 0 0 0,1 0 0 0 0,0 0 0 0 0,0 0 0 0 0,-1 0 0 0 0,1 0 0 0 0,0 0 0 0 0,0 0 0 0 0,0 0 0 0 0,0 0 0 0 0,0 0 0 0 0,0 0 0 0 0,1 0 0 0 0,-1 0 0 0 0,7 5 0 0 0,18 9-17 0 0,4-3 39 0 0,-10-5 25 0 0,1 0 35 0 0,11 4 137 0 0,-16-6-61 0 0,-1 2 36 0 0,-7-3-117 0 0,-1 0 55 0 0,-1 2 46 0 0,-1-1 39 0 0,0 8 292 0 0,-4-11-407 0 0,1 0 0 0 0,-1 0 0 0 0,0 1 0 0 0,0-1 0 0 0,0 0 0 0 0,-1 0 0 0 0,1 0-1 0 0,0 1 1 0 0,-1-1 0 0 0,0 0 0 0 0,1 0 0 0 0,-1 0 0 0 0,0 1-102 0 0,-5 6 358 0 0,-1-1-60 0 0,-12 9 189 0 0,-2-1-76 0 0,-1-1-72 0 0,-1-1-70 0 0,0-1-66 0 0,-1 0-63 0 0,0-1-60 0 0,0 0-56 0 0,2-2-47 0 0,1 1-40 0 0,1-1-37 0 0,0 1-36 0 0,17-9 34 0 0,0 0 44 0 0,-8 3-6 0 0,7-3 4 0 0,1-1-10 0 0,0 1-36 0 0,1-1-16 0 0,-1-1-36 0 0,1 1-41 0 0,0 0-47 0 0,-1 0-49 0 0,1-1-57 0 0,0 1-60 0 0,0-1-67 0 0,1 0 65 0 0,0 0-60 0 0,1 0-52 0 0,-1 0-47 0 0,0 1-166 0 0,0-1-45 0 0,1 0-202 0 0,-2 0-541 0 0,2 0 1523 0 0</inkml:trace>
  <inkml:trace contextRef="#ctx0" brushRef="#br0" timeOffset="-42435.726">1999 581 13760 0 0,'0'0'314'0'0,"0"0"-143"0"0,0 1-38 0 0,0-1 43 0 0,-1 1-84 0 0,2 4-8 0 0,-1-3 2 0 0,1 5 158 0 0,0 0-110 0 0,0 0-74 0 0,2 8 22 0 0,-2-11-29 0 0,0 1 33 0 0,0 0 46 0 0,-1-1 55 0 0,1-1-24 0 0,-1 0 33 0 0,1 0 37 0 0,-1 0 40 0 0,2 6 347 0 0,-1 0-69 0 0,1-1-62 0 0,-1 1-60 0 0,1-1-53 0 0,0 1-51 0 0,0-1-46 0 0,0 1-41 0 0,1 5 88 0 0,0 1-88 0 0,1 2-36 0 0,0 9 9 0 0,-1-13-32 0 0,2 0-109 0 0,0-2-71 0 0,10 10-68 0 0,-14-19 158 0 0,-1-2-261 0 0,0 0 38 0 0,0 0-29 0 0,1 0 119 0 0,-1 1 97 0 0,0-1 127 0 0,1 1 576 0 0,0-1-620 0 0,-1 0-33 0 0,0 1-48 0 0,1-1-43 0 0,-1 0-50 0 0,0 0-59 0 0,0 0-70 0 0,1 0-76 0 0,-1 0-86 0 0,0 1-92 0 0,0-1-102 0 0,1 0-110 0 0,-1 0-117 0 0,0 0-126 0 0,0 0 172 0 0,0 0-71 0 0,0 0-73 0 0,0 0-77 0 0,0-2-1536 0 0,0-3-1390 0 0</inkml:trace>
  <inkml:trace contextRef="#ctx0" brushRef="#br0" timeOffset="-42237.349">2052 419 14512 0 0,'0'0'429'0'0,"0"0"-158"0"0,-1-1-126 0 0,0-3 47 0 0,0 2-69 0 0,1 0-37 0 0,0 1-6 0 0,1-1 52 0 0,-1 1 363 0 0,0 1-263 0 0,0 0-40 0 0,0-1 89 0 0,1 0-131 0 0,0 0-57 0 0,3-2 58 0 0,-3 1-33 0 0,0 2-18 0 0,0 0 36 0 0,-1 0 43 0 0,1 0 51 0 0,2 1-159 0 0,0-1-60 0 0,0 1-58 0 0,1-1-56 0 0,-1 1-35 0 0,0-1-41 0 0,0 1-39 0 0,0 0-39 0 0,0 0-36 0 0,0 0-34 0 0,3 3-426 0 0,0 3-173 0 0</inkml:trace>
  <inkml:trace contextRef="#ctx0" brushRef="#br0" timeOffset="-41459.927">2481 496 14568 0 0,'0'0'204'0'0,"0"0"-43"0"0,0 0-38 0 0,0 0-34 0 0,0 1 10 0 0,-1 2-17 0 0,-1-2 12 0 0,-6 7-62 0 0,-1-1 47 0 0,1 0 43 0 0,-1 0 38 0 0,-4 4 144 0 0,0-1 61 0 0,-1 0 48 0 0,1 0 33 0 0,-33 25 1131 0 0,31-23-1104 0 0,0 1-63 0 0,3-3-131 0 0,0 2-72 0 0,0-1-83 0 0,1 1-97 0 0,-7 10 261 0 0,13-16-176 0 0,1 0-1 0 0,0 0 1 0 0,1 1-1 0 0,-1 0 1 0 0,0 2-112 0 0,3-6 40 0 0,0-1 0 0 0,0 1 0 0 0,1-1 0 0 0,-1 1 0 0 0,1-1 0 0 0,-1 1 0 0 0,1-1 0 0 0,0 1 0 0 0,0-1 0 0 0,0 1 0 0 0,0-1 0 0 0,0 1 0 0 0,1 0 0 0 0,-1-1 0 0 0,2 3-40 0 0,-1-3 28 0 0,0 0 0 0 0,0-1 0 0 0,0 1 0 0 0,0 0 0 0 0,0 0 0 0 0,1 0 0 0 0,-1-1 0 0 0,1 1 0 0 0,-1-1 0 0 0,1 1-1 0 0,-1-1 1 0 0,1 0 0 0 0,1 1-28 0 0,4 2 58 0 0,0 0-1 0 0,1-1 1 0 0,-1 0-1 0 0,1 0 1 0 0,-1 0-1 0 0,1-1 1 0 0,0-1-1 0 0,6 2-57 0 0,20-1 147 0 0,-6-3-88 0 0,1-2-80 0 0,-2-1-103 0 0,-13 1 17 0 0,-1 0-35 0 0,16-5-703 0 0,18-7 845 0 0,-15 3-394 0 0,-13 5 112 0 0,27-13-416 0 0,19-14-192 0 0,-56 29 782 0 0,-6 3 86 0 0,2 0 11 0 0,4-2-71 0 0,-6 3 75 0 0,-2-1 62 0 0,-5 1 162 0 0,-4 0 51 0 0,6 1-219 0 0,1 0-37 0 0,-7 3 323 0 0,-1 1-61 0 0,-1 2-58 0 0,1 1-52 0 0,0-1-35 0 0,0 0-53 0 0,-14 9 109 0 0,18-10-134 0 0,-1 1-1 0 0,1 0 1 0 0,0 0-1 0 0,0 0 1 0 0,1 1-1 0 0,-4 5-50 0 0,0 0 101 0 0,0 0 4 0 0,7 0-71 0 0,-1 0-34 0 0,1-11 1 0 0,1 0 0 0 0,0 0-1 0 0,-1 0 1 0 0,1 0 0 0 0,0 0 0 0 0,0 0 0 0 0,0 1-1 0 0,0-1 1 0 0,0 0 0 0 0,0 0 0 0 0,0 0-1 0 0,0 0 1 0 0,1 1 0 0 0,-1-1-1 0 0,0 0 12 0 0,1 1 1 0 0,-1-1-1 0 0,1 0 0 0 0,-1 1 1 0 0,1-1-1 0 0,0 0 0 0 0,-1 1 1 0 0,1-1-1 0 0,0 0 1 0 0,0 0-1 0 0,0 0 0 0 0,0 0 1 0 0,1 1-13 0 0,-1-2 13 0 0,1 1 1 0 0,-1-1 0 0 0,1 0 0 0 0,-1 0 0 0 0,1 0 0 0 0,-1 0 0 0 0,1 0 0 0 0,0-1 0 0 0,-1 1 0 0 0,1 0 0 0 0,-1-1-1 0 0,1 1 1 0 0,0-1-14 0 0,1 0 14 0 0,0 0 0 0 0,-1-1 0 0 0,1 1-1 0 0,0-1 1 0 0,-1 1 0 0 0,1-1 0 0 0,-1 0-1 0 0,0 0 1 0 0,1 0 0 0 0,-1 0 0 0 0,0 0-1 0 0,0-1 1 0 0,-1 1 0 0 0,3-3-14 0 0,9-18 37 0 0,-1 0-56 0 0,-3 5-48 0 0,-1 1 33 0 0,-6 12 19 0 0,-1 1 0 0 0,2 0 0 0 0,-1 0 0 0 0,0 0 0 0 0,1 0 0 0 0,0 0 0 0 0,-1 0 0 0 0,2 0 0 0 0,-1 1 0 0 0,0 0 0 0 0,1-1 0 0 0,-1 1 0 0 0,1 0 0 0 0,3-1 15 0 0,-2 4-60 0 0,10 5 8 0 0,-13-5 38 0 0,26 14-3 0 0,-1 3 63 0 0,-19-11-4 0 0,1 0-1 0 0,0-1 1 0 0,1 0-1 0 0,-1 0 1 0 0,8 1-42 0 0,15 2 96 0 0,2-5 46 0 0,-23-3-62 0 0,1 0 0 0 0,-1-1 0 0 0,1-1 0 0 0,-1 0-1 0 0,0 0 1 0 0,1-1 0 0 0,8-3-80 0 0,-11 2 65 0 0,0 0-1 0 0,-1 0 1 0 0,1-1 0 0 0,1-1-65 0 0,-4 1 35 0 0,1 0 1 0 0,-1 0-1 0 0,0 0 0 0 0,0-1 1 0 0,0-1-36 0 0,14-20 47 0 0,-6-5-74 0 0,-7 12 51 0 0,-1-1-92 0 0,0-4-104 0 0,-1-14-205 0 0,-4 14 173 0 0,0 0-59 0 0,1-4-103 0 0,-1-1-58 0 0,-1 1-46 0 0,-2 0-35 0 0,1 17 343 0 0,-1-6-136 0 0,-5-27-465 0 0,4 29 532 0 0,-4-3 20 0 0,4 10 149 0 0,-2 0 35 0 0,1 1 41 0 0,-2 0 45 0 0,0 0 50 0 0,-1 2 55 0 0,4 3-47 0 0,0 1 43 0 0,2 2-134 0 0,1 0 0 0 0,0 0 0 0 0,0 0 0 0 0,-1 0 1 0 0,1 0-1 0 0,0 0 0 0 0,-1 0 0 0 0,1 0 1 0 0,0 0-1 0 0,-1 0 0 0 0,1 0 0 0 0,0 0 0 0 0,-1 0 1 0 0,1 0-1 0 0,0 0 0 0 0,-1 0 0 0 0,1 0 1 0 0,0 0-1 0 0,-1 0 0 0 0,1 1 0 0 0,0-1 0 0 0,-1 0 1 0 0,1 0-27 0 0,-3 4 347 0 0,0 0-168 0 0,1-1-79 0 0,0 1-59 0 0,1-1-59 0 0,-7 20 322 0 0,3 2-51 0 0,2-4-82 0 0,1-10-49 0 0,0 1-1 0 0,1-1 0 0 0,1 4-121 0 0,1 36 328 0 0,0-12-92 0 0,-1 2 44 0 0,2 0 43 0 0,1 2 256 0 0,2 1 0 0 0,2 0-579 0 0,6 13 445 0 0,-12-52-416 0 0,5 19 194 0 0,1-1-1 0 0,2 4-222 0 0,9 7 174 0 0,-14-28-144 0 0,0-1 0 0 0,0 1 0 0 0,0-1 0 0 0,4 3-30 0 0,-2-2-53 0 0,1 1 71 0 0,3 3 58 0 0,-3-3-65 0 0,-1-2-70 0 0,0-1-93 0 0,0 0-68 0 0,0-2-103 0 0,0 0-119 0 0,-3-1 171 0 0,1-1-37 0 0,-1 0-16 0 0,-2 0 177 0 0,0 0-32 0 0,1 0-104 0 0,-1 1-79 0 0,1-1-95 0 0,-1 0-112 0 0,0 0 25 0 0,1 0-73 0 0,-1 0-66 0 0,0 0-56 0 0,0 1-212 0 0,1-1-57 0 0,0 0-255 0 0,0 1-693 0 0</inkml:trace>
  <inkml:trace contextRef="#ctx0" brushRef="#br0" timeOffset="-34013.007">638 1493 6984 0 0,'0'-1'172'0'0,"0"1"-72"0"0,0-1-53 0 0,1-4-9 0 0,-1 3 3 0 0,0-10-75 0 0,-1 1 68 0 0,0-1 64 0 0,-1 0 57 0 0,0 0 54 0 0,-1 0 47 0 0,0 1 43 0 0,1 0 38 0 0,-8-13 459 0 0,6 13-485 0 0,1 5-149 0 0,0 0-55 0 0,1 2 41 0 0,-1 2-38 0 0,-2 3 19 0 0,1 4-94 0 0,-2 3-50 0 0,2-2-28 0 0,7-4-18 0 0,12 3 8 0 0,17-9 43 0 0,15-11 67 0 0,-24 7-54 0 0,0 1-53 0 0,4 1 43 0 0,0-1 71 0 0,5-1 72 0 0,43-8 253 0 0,-49 12-269 0 0,1 0 43 0 0,61-5 470 0 0,-51 8-415 0 0,0 2 7 0 0,0 0-34 0 0,36 4 95 0 0,-19-2-148 0 0,0 0-60 0 0,1-3-55 0 0,0-3-50 0 0,-21 0 62 0 0,-1 0-47 0 0,24-3-85 0 0,76-12-218 0 0,-92 12 276 0 0,0 0 63 0 0,9 0-175 0 0,16 1 151 0 0,12 4-22 0 0,-46 2 55 0 0,1 2 33 0 0,-1 1 39 0 0,1 0 44 0 0,4 3-86 0 0,32 4-22 0 0,-23-5-45 0 0,1-1 0 0 0,22-2 4 0 0,-11-1 0 0 0,-28-1 6 0 0,0 0 0 0 0,26-4-6 0 0,7-5 83 0 0,-20 3-68 0 0,-1 0-36 0 0,1-1-39 0 0,0-1-39 0 0,116-25 91 0 0,-57 10 1 0 0,10 3 7 0 0,-77 15 12 0 0,-1 1-1 0 0,1 2 1 0 0,-1 1-1 0 0,1 2 1 0 0,10 3-12 0 0,15 6 18 0 0,-26-3 25 0 0,-1 1-1 0 0,0 1 0 0 0,2 3-42 0 0,11 8-6 0 0,7 3-22 0 0,-24-12-20 0 0,0-1 0 0 0,1-2 0 0 0,10 2 48 0 0,8-3-20 0 0,-34-6 16 0 0,4 0-16 0 0,0 0 0 0 0,0-1 0 0 0,15-1 20 0 0,16-5 0 0 0,0-2 0 0 0,0-2 0 0 0,-1-3 0 0 0,0-1 0 0 0,37-17 0 0 0,16-11-4 0 0,62-23 122 0 0,-124 51-71 0 0,1 2 0 0 0,1 1 1 0 0,6 1-48 0 0,57-3-7 0 0,-36 11 65 0 0,-10 4 80 0 0,-30 0-27 0 0,0 2 34 0 0,1 0 110 0 0,0 0-43 0 0,30 3 110 0 0,-2-2-102 0 0,77 3 170 0 0,-93-7-240 0 0,0 0 42 0 0,-9-2-2 0 0,45-2 321 0 0,-36 1-296 0 0,1-2 344 0 0,22-5-559 0 0,-37 4 122 0 0,0 0-35 0 0,136-19 578 0 0,-72 7-206 0 0,-1-4-97 0 0,-37 8-197 0 0,0 0-40 0 0,1 3-43 0 0,0 3-45 0 0,-19 3 61 0 0,-20 3-91 0 0,1 0-85 0 0,-8 0-10 0 0,0 1-41 0 0,-1-1-14 0 0,0 0-36 0 0,-1 1-40 0 0,1 0-42 0 0,0 0-48 0 0,0-1-50 0 0,-1 2-54 0 0,1-1-57 0 0,8 3-512 0 0</inkml:trace>
  <inkml:trace contextRef="#ctx1" brushRef="#br4" timeOffset="16166.346">1908 4301,'0'0</inkml:trace>
  <inkml:trace contextRef="#ctx0" brushRef="#br1" timeOffset="-24766.059">3726 3017 12784 0 0,'0'0'289'0'0,"-1"0"-49"0"0,0 0-39 0 0,-2 2 99 0 0,1-1-176 0 0,-1 0-33 0 0,0 1-1 0 0,0 0-37 0 0,2-1-179 0 0,-1 0 44 0 0,1 0 41 0 0,0 1 38 0 0,-1-1 36 0 0,1 1 33 0 0,-1 1 154 0 0,0 1 172 0 0,1 0 105 0 0,0-1 9 0 0,0 6 730 0 0,1-8-1024 0 0,0-1-42 0 0,3 2 66 0 0,0 0-83 0 0,3 2-27 0 0,-4-3-49 0 0,-1 0 49 0 0,5 2 138 0 0,2-2-35 0 0,8-2 153 0 0,15-9 224 0 0,-23 6-410 0 0,10-2 126 0 0,-1-2-49 0 0,1 1-43 0 0,-1-2-39 0 0,17-10 93 0 0,-4-4-96 0 0,-24 18-160 0 0,0 0 1 0 0,-1-1-1 0 0,1 0 0 0 0,-1 0 1 0 0,-1 0-1 0 0,1-1 0 0 0,-1 1 1 0 0,0-1-1 0 0,-1 0 0 0 0,1 0 1 0 0,-2 0-1 0 0,2-3-28 0 0,-2 3 44 0 0,-1 0-1 0 0,1 0 1 0 0,-1-1-1 0 0,-1 1 1 0 0,1-5-44 0 0,-2 1 4 0 0,-2 1 36 0 0,1 7-13 0 0,1 0 0 0 0,0 0 0 0 0,-1 0-1 0 0,0 0 1 0 0,1 0 0 0 0,-1 1 0 0 0,0-1-1 0 0,-1 1 1 0 0,0-2-27 0 0,-14-7 153 0 0,4 7-81 0 0,2 3-44 0 0,-1 3-40 0 0,-22 12-70 0 0,2 3 41 0 0,20-9 46 0 0,1 0-1 0 0,-1 1 1 0 0,2 1-1 0 0,-1-1-4 0 0,-26 34 87 0 0,21-21 11 0 0,2 0 0 0 0,-4 8-98 0 0,0 2 163 0 0,2 1 1 0 0,-11 32-164 0 0,10-5 115 0 0,17-60-115 0 0,-12 57 170 0 0,8-14-8 0 0,4-17-24 0 0,4-1 37 0 0,4-2 44 0 0,5-3 53 0 0,-11-17-204 0 0,1-1-1 0 0,-1 1 0 0 0,1-1 0 0 0,0 0 1 0 0,0 1-1 0 0,2 0-67 0 0,-1-1 92 0 0,1 0-1 0 0,-1 0 1 0 0,1 0 0 0 0,0-1-1 0 0,-1 1 1 0 0,1-1 0 0 0,0-1 0 0 0,0 1-1 0 0,0 0 1 0 0,0-1 0 0 0,4 0-92 0 0,4-1 326 0 0,-1 0 0 0 0,12-4-326 0 0,0 0 267 0 0,-1-1-56 0 0,-6 2-95 0 0,-1 0-48 0 0,-4 1-108 0 0,17-3 39 0 0,-1 0 100 0 0,0 0 61 0 0,38-9 274 0 0,-46 10-333 0 0,0 0-35 0 0,4-2-50 0 0,0 0-87 0 0,-1 0-107 0 0,-11 4 42 0 0,-1-1-34 0 0,1 0-36 0 0,0 0-40 0 0,-1 0-42 0 0,0 0-45 0 0,1 0-46 0 0,-1 0-49 0 0,0-1-52 0 0,0 0-55 0 0,-8 5 135 0 0,-1-1-55 0 0,0 0-49 0 0,0 0-45 0 0,0-1-349 0 0,1 1-74 0 0,0-1-60 0 0,0 1-44 0 0,-3 1 977 0 0,4-2-1398 0 0,1-1-39 0 0,0 1-345 0 0,2-2-981 0 0,-7 4 2840 0 0</inkml:trace>
  <inkml:trace contextRef="#ctx0" brushRef="#br1" timeOffset="-23864.807">4149 2376 8120 0 0,'0'0'182'0'0,"0"0"29"0"0,0 0 12 0 0,0-1-37 0 0,5-7-34 0 0,0-1 97 0 0,0 1 83 0 0,-1-1 72 0 0,2-1 160 0 0,-1-1 64 0 0,2-2 184 0 0,3-7 448 0 0,-3 6-389 0 0,0 0-74 0 0,-2 4-329 0 0,-1 1-64 0 0,0 2-128 0 0,0-1-61 0 0,0 1-70 0 0,0 0-78 0 0,9-15 541 0 0,-1 1-90 0 0,-2 1 160 0 0,-1 0-1 0 0,2-7-677 0 0,-2 7 423 0 0,-1 1 34 0 0,-6 14-141 0 0,-1 2-71 0 0,0 1-61 0 0,-1 2-56 0 0,0 1-47 0 0,0 1-39 0 0,-1 5-50 0 0,-5 13-181 0 0,5-15 179 0 0,0-2 77 0 0,-4 17-80 0 0,0-1 34 0 0,0 5 39 0 0,-2 11 71 0 0,-1 2 16 0 0,5-15-36 0 0,1 0 1 0 0,0 1 0 0 0,2-1 0 0 0,1 1 0 0 0,1-1-1 0 0,2 12-111 0 0,2-16 36 0 0,4-4 89 0 0,-9-13-113 0 0,0 0 0 0 0,0 0 0 0 0,0 0 0 0 0,0-1-1 0 0,0 1 1 0 0,0-1 0 0 0,0 1 0 0 0,0 0 0 0 0,0-1-1 0 0,0 0 1 0 0,1 1 0 0 0,-1-1 0 0 0,0 0 0 0 0,0 1 0 0 0,0-1-1 0 0,1 0 1 0 0,-1 0 0 0 0,0 0 0 0 0,0 0 0 0 0,1 0-1 0 0,-1-1 1 0 0,0 1 0 0 0,0 0 0 0 0,0 0 0 0 0,1-1 0 0 0,-1 1-1 0 0,0-1-11 0 0,5-1 16 0 0,15-8 105 0 0,-14 5-105 0 0,1-2-74 0 0,-3 2-14 0 0,0 0-35 0 0,-3 2-5 0 0,0 0 52 0 0,7-5-9 0 0,-5 4-16 0 0,-1 0-94 0 0,-1 2 40 0 0,0 1-41 0 0,0-1-45 0 0,0 0-53 0 0,0 0-56 0 0,-1 0-62 0 0,1 0-94 0 0,0 0-74 0 0,-1 0-66 0 0,1 0-59 0 0,0 0-202 0 0,0-1-58 0 0,0 0-244 0 0,1-1-659 0 0</inkml:trace>
  <inkml:trace contextRef="#ctx0" brushRef="#br1" timeOffset="-23606.257">4422 1783 15824 0 0,'-2'-2'33'0'0,"1"0"82"0"0,-1-1 84 0 0,1 0 83 0 0,-1 1-17 0 0,1 0 47 0 0,0-1 47 0 0,0 1 48 0 0,0 0 47 0 0,-1 0 47 0 0,1 1 48 0 0,1-1 48 0 0,-2 2-506 0 0,1 0-72 0 0,1 0-74 0 0,0 0-83 0 0,0 0-132 0 0,1 0 44 0 0,-1 0 3 0 0,1 0 53 0 0,-1 0 44 0 0,0 0 40 0 0,1 0-4 0 0,1 0 69 0 0,-2 0-63 0 0,1 1-54 0 0,0-1-84 0 0,-1 0-106 0 0,1 1 119 0 0,-1-1-34 0 0,1 0-55 0 0,-1 0-44 0 0,1 1-46 0 0,0-1-50 0 0,-1 0 64 0 0,1 0-54 0 0,0 1-40 0 0,1 0-568 0 0,0 0-343 0 0,2 1-840 0 0</inkml:trace>
  <inkml:trace contextRef="#ctx0" brushRef="#br1" timeOffset="-23178.405">4731 1837 12840 0 0,'0'0'374'0'0,"0"0"-132"0"0,0 0-110 0 0,0 0 142 0 0,0-1-82 0 0,0 1-72 0 0,0 0-64 0 0,0-1-51 0 0,0 1-35 0 0,0-1-108 0 0,0-4-588 0 0,0 4 613 0 0,0 0 45 0 0,0 0 63 0 0,0 0 78 0 0,0 0 95 0 0,0 0 109 0 0,0 1 75 0 0,0-1 110 0 0,0 1 122 0 0,0 0-243 0 0,0-1 34 0 0,0 1 36 0 0,0 0 37 0 0,0 0 38 0 0,0 0 40 0 0,0 0 42 0 0,0 0 42 0 0,0 0 44 0 0,0 0 45 0 0,-6 13-621 0 0,-5 7-21 0 0,-5 8 45 0 0,-14 45 85 0 0,12-24-31 0 0,4-7 24 0 0,1 0 69 0 0,8-24-94 0 0,-10 36 402 0 0,11-36-441 0 0,1 1-87 0 0,1-3-29 0 0,0 0 0 0 0,2 0 0 0 0,0 1 0 0 0,1 8 0 0 0,1-1 0 0 0,-2-13 0 0 0,1 0 0 0 0,1 0 0 0 0,0 0 0 0 0,2 6 0 0 0,-3-13-92 0 0,0 0 85 0 0,5 11 183 0 0,-4-12-174 0 0,-1 0-37 0 0,2 0-70 0 0,-1 0-87 0 0,1 0-106 0 0,-2-2 103 0 0,0 0-33 0 0,1 0-36 0 0,-1-1-39 0 0,1 1-39 0 0,0-1-44 0 0,-1 0-45 0 0,1 0-47 0 0,0-1-51 0 0,0 1-52 0 0,-2 0 109 0 0,1-1-59 0 0,0 1-52 0 0,0 0-45 0 0,0 0-177 0 0,0-1-44 0 0,0 1-213 0 0,1-1-581 0 0,-2 1 1641 0 0</inkml:trace>
  <inkml:trace contextRef="#ctx0" brushRef="#br1" timeOffset="-22694.024">4888 1959 13360 0 0,'-2'-1'321'0'0,"0"0"-39"0"0,0 0-38 0 0,1 1-33 0 0,-1 1 121 0 0,1 1-101 0 0,0 0-103 0 0,1 1-39 0 0,0 7 71 0 0,-1-4-56 0 0,1-2 7 0 0,0-1 19 0 0,0-1 47 0 0,-4 10 269 0 0,1 0-37 0 0,0 0-36 0 0,1 0-34 0 0,-3 12 243 0 0,0 0-115 0 0,1 1-103 0 0,0-1-90 0 0,0 1-74 0 0,1 0-63 0 0,3-7 2 0 0,2 1 64 0 0,1-7-13 0 0,2 0 56 0 0,-2-6 6 0 0,1-2-44 0 0,0-1-39 0 0,1-2-33 0 0,5-4 52 0 0,0-3-78 0 0,-6 2-65 0 0,1 1 0 0 0,-1-1 0 0 0,0 0 0 0 0,2-4-45 0 0,0 0 102 0 0,-3 2 55 0 0,2-1-20 0 0,-1 0-55 0 0,1 1-58 0 0,0 0-60 0 0,0 0-66 0 0,1-2-68 0 0,0 0-70 0 0,0-2-73 0 0,-4 9 270 0 0,-1 2 32 0 0,1 0-1 0 0,0 0 1 0 0,-1 0 0 0 0,1 0-1 0 0,-1 1 1 0 0,1-1 0 0 0,-1 0-1 0 0,0 1 1 0 0,0-1 0 0 0,1 0 0 0 0,-1 1-1 0 0,0 0 1 0 0,0-1 0 0 0,0 1-1 0 0,-1 0 1 0 0,1-1 0 0 0,0 1-1 0 0,-1 0 12 0 0,5 12-60 0 0,-1-2 49 0 0,1-1 4 0 0,11 23 12 0 0,3-2 35 0 0,-16-27-23 0 0,1 0 0 0 0,0 0 0 0 0,0-1 0 0 0,0 1 0 0 0,0-1 0 0 0,1 0 0 0 0,0 0 0 0 0,0-1 0 0 0,0 1 0 0 0,5 1-17 0 0,-7-4 20 0 0,0 0 0 0 0,0 0 0 0 0,0 0 0 0 0,-1-1 0 0 0,1 1 0 0 0,0-1 0 0 0,0 0 0 0 0,0 0 0 0 0,0 0-1 0 0,0 0 1 0 0,0-1 0 0 0,0 1 0 0 0,0-1 0 0 0,-1 0 0 0 0,1 0 0 0 0,0 0 0 0 0,2-1-20 0 0,22-12 208 0 0,-6-2 45 0 0,-17 12-201 0 0,0 0 1 0 0,0 0-1 0 0,-1 0 0 0 0,0 0 0 0 0,0-1 0 0 0,0 1 0 0 0,-1-1 0 0 0,3-4-52 0 0,-2 2 66 0 0,-1-1-1 0 0,0 1 0 0 0,0-1 1 0 0,0 0-1 0 0,0-4-65 0 0,-1-4 106 0 0,0 1-1 0 0,-1-8-105 0 0,-2-4 54 0 0,0 2-38 0 0,2 23-17 0 0,-2-10 1 0 0,0 0 0 0 0,0 1 0 0 0,-2-4 0 0 0,-3-12 0 0 0,-2-3-68 0 0,1 12-60 0 0,3 5-47 0 0,0 1-100 0 0,3 8 115 0 0,-3-3-142 0 0,3 5 159 0 0,-1 0-65 0 0,1 1-79 0 0,1 0-93 0 0,1 1 26 0 0,0 0-38 0 0,-1-1-1022 0 0,-2-2-60 0 0</inkml:trace>
  <inkml:trace contextRef="#ctx0" brushRef="#br1" timeOffset="-22420.501">5416 1748 9760 0 0,'-25'4'222'0'0,"24"-4"-207"0"0,1 0 0 0 0,-1 1 0 0 0,1-1-1 0 0,-1 0 1 0 0,1 0 0 0 0,-1 1 0 0 0,1-1-1 0 0,-1 0 1 0 0,1 1 0 0 0,0-1 0 0 0,-1 1-1 0 0,1-1 1 0 0,0 0 0 0 0,-1 1 0 0 0,1-1-1 0 0,0 1 1 0 0,-1-1 0 0 0,1 1 0 0 0,0-1-1 0 0,0 1 1 0 0,0-1 0 0 0,0 1 0 0 0,-1-1-1 0 0,1 1-14 0 0,0 13 272 0 0,0-7-150 0 0,-2 2-81 0 0,-1 4-35 0 0,-3 9-3 0 0,6-15 36 0 0,1 1 35 0 0,1 12 543 0 0,-1-16-455 0 0,-1-1-1 0 0,-1 0 1 0 0,1 0-1 0 0,0 0 1 0 0,-1 0-1 0 0,1 1 1 0 0,-2 1-162 0 0,-3 9 448 0 0,2-2-16 0 0,1 1-42 0 0,1 13 288 0 0,1-18-435 0 0,0 0-1 0 0,-1-1 1 0 0,0 1 0 0 0,-1 5-243 0 0,-1-1 287 0 0,-2 5 71 0 0,4-13-250 0 0,0 1-1 0 0,0-1 1 0 0,1 1 0 0 0,-1-1 0 0 0,1 1 0 0 0,0-1-1 0 0,1 4-107 0 0,0 3 210 0 0,0-6-85 0 0,0 0 0 0 0,0 0 1 0 0,-1 0-1 0 0,0 0 0 0 0,0 3-125 0 0,-1-4 94 0 0,0 0-1 0 0,1 0 1 0 0,0 0-1 0 0,0 0 0 0 0,0-1 1 0 0,1 4-94 0 0,0-3 92 0 0,0 0 0 0 0,1 0 0 0 0,-1 0 0 0 0,1-1-1 0 0,1 4-91 0 0,8 18 484 0 0,-10-21-387 0 0,0 0 1 0 0,1-1-1 0 0,0 1 0 0 0,0 0 1 0 0,0 0-1 0 0,0 0-97 0 0,0-2 44 0 0,0 0 1 0 0,0 0-1 0 0,0 0 0 0 0,0 0 0 0 0,0-1 1 0 0,0 1-1 0 0,2 0-44 0 0,3 3 73 0 0,1-1 0 0 0,-1 0 0 0 0,1-1 0 0 0,0 1 0 0 0,7 1-73 0 0,-8-4 54 0 0,-1 1-1 0 0,0-1 1 0 0,1-1-1 0 0,4 1-53 0 0,21-4 142 0 0,1-8-46 0 0,-30 10-215 0 0,1 0 82 0 0,-1-1 71 0 0,5-1 102 0 0,-3 0-138 0 0,-3 2-48 0 0,0 0-41 0 0,0 0-49 0 0,0 0-56 0 0,0 0-97 0 0,1-1-89 0 0,-1 1-100 0 0,0-1-110 0 0,0 1-120 0 0,-1 0 307 0 0,0 0-34 0 0,0 0-35 0 0,0 1-36 0 0,0-1-39 0 0,1 0-38 0 0,0-1-655 0 0,0 0-34 0 0,6-5-2677 0 0,-8 7 3928 0 0</inkml:trace>
  <inkml:trace contextRef="#ctx0" brushRef="#br1" timeOffset="-22208.926">5257 2008 14512 0 0,'8'0'158'0'0,"14"-2"457"0"0,-12 1-410 0 0,-1 0-122 0 0,-5 0-90 0 0,1 0-39 0 0,8-1 108 0 0,0 0 67 0 0,-2 1 48 0 0,0-1 61 0 0,0 0 65 0 0,1-2 69 0 0,-3 1-102 0 0,0 2-53 0 0,2-1-8 0 0,4 0 45 0 0,7 0 98 0 0,-7-1-32 0 0,-11 2-412 0 0,-1 0 56 0 0,1 1 48 0 0,0-1 40 0 0,3 0 133 0 0,11 0 367 0 0,-12 1-441 0 0,-1 0-68 0 0,-2-1-59 0 0,0 1-37 0 0,1 0-42 0 0,-1 0-45 0 0,1 0-116 0 0,0 0-95 0 0,0 0-103 0 0,0 0-115 0 0,0 0-125 0 0,-2 0 298 0 0,0 0-36 0 0,0 0-36 0 0,0 0-37 0 0,-1 0-39 0 0,1-1-40 0 0,4 1-1701 0 0,1-1-1307 0 0</inkml:trace>
  <inkml:trace contextRef="#ctx0" brushRef="#br1" timeOffset="-26186.129">2541 2971 13472 0 0,'0'-9'306'0'0,"0"7"46"0"0,0 2-402 0 0,0 0 35 0 0,1-1 81 0 0,-1 1 111 0 0,1-1 92 0 0,-1 0 64 0 0,1 0 50 0 0,2-2 978 0 0,-2 2-841 0 0,-1 0-295 0 0,1 1-37 0 0,-1-1-43 0 0,0 1-51 0 0,1 0 130 0 0,-1 0 51 0 0,0 0 126 0 0,2 2-17 0 0,11 14 205 0 0,-5 2-110 0 0,-3 3-98 0 0,-2 0-83 0 0,-3-3-111 0 0,-1 0-36 0 0,-2 10 21 0 0,-1-2-44 0 0,0 6 8 0 0,-6 23 63 0 0,6-34-102 0 0,1 0-1 0 0,-1 10-96 0 0,2-2 56 0 0,-1 23 93 0 0,4-47-123 0 0,-1 1 0 0 0,1-1-1 0 0,-1 0 1 0 0,2 1 0 0 0,-1-1 0 0 0,0 0-1 0 0,1 0 1 0 0,1 3-26 0 0,-2-6 14 0 0,1 1 1 0 0,-1-1-1 0 0,1 0 1 0 0,0 1-1 0 0,0-1 0 0 0,-1 0 1 0 0,1 0-1 0 0,1 0 1 0 0,-1 0-1 0 0,0-1 0 0 0,0 1 1 0 0,1 0-1 0 0,-1-1 1 0 0,1 1-15 0 0,6 1 78 0 0,-1 1 1 0 0,1-1 0 0 0,6 1-79 0 0,4 2 143 0 0,8 0 103 0 0,-11-4-27 0 0,1 0 0 0 0,-1-2 1 0 0,3 0-220 0 0,5-1 187 0 0,-5 0-82 0 0,-1 1-51 0 0,-6 0-51 0 0,18-5 138 0 0,-20 3-124 0 0,-1 1-50 0 0,1 0-71 0 0,-1 0-92 0 0,-8 1-18 0 0,-1 0 74 0 0,0 0 15 0 0,0 0-42 0 0,0 0-139 0 0,0 0-262 0 0,0 0 427 0 0,0 0 6 0 0,0 0-24 0 0,0 0-57 0 0,0 0-18 0 0,0-1-57 0 0,0 1-68 0 0,-1 0-73 0 0,1-1-80 0 0,0 1-75 0 0,0-1-66 0 0,0 1-57 0 0,-1-1-208 0 0,1 0-57 0 0,-1 0-249 0 0,1-1-675 0 0</inkml:trace>
  <inkml:trace contextRef="#ctx0" brushRef="#br1" timeOffset="-25983.573">2397 3246 15888 0 0,'0'0'464'0'0,"0"0"-169"0"0,0 0-135 0 0,0 0-39 0 0,1 0-61 0 0,5-5-57 0 0,20-11 328 0 0,18 0 269 0 0,-10 8 442 0 0,9-1-1042 0 0,-28 7 178 0 0,36-8 161 0 0,-1-1-70 0 0,0-1-99 0 0,-25 6-130 0 0,0 0-35 0 0,16-5 5 0 0,57-10 163 0 0,-63 14-191 0 0,-16 3-33 0 0,-1 0-37 0 0,1 1-44 0 0,-1-1-50 0 0,-12 3 73 0 0,-2 1-48 0 0,-1-1-69 0 0,-2 1 70 0 0,1 0-32 0 0,0 0-124 0 0,0-1-75 0 0,0 1-53 0 0,0 0-67 0 0,0 0-60 0 0,0-1-53 0 0,0 1-182 0 0,1 0-52 0 0,0-1-222 0 0,1 0-592 0 0</inkml:trace>
  <inkml:trace contextRef="#ctx0" brushRef="#br1" timeOffset="-25710.726">2539 2929 18055 0 0,'0'-3'-16'0'0,"-1"1"40"0"0,0-2 127 0 0,0-1 165 0 0,2 0 299 0 0,0 1-245 0 0,0 2-152 0 0,1 1-65 0 0,0-1-36 0 0,-1 1-53 0 0,1 0-35 0 0,0-1-39 0 0,1 1-45 0 0,17-9 58 0 0,1 2-1 0 0,20-7-2 0 0,-3 5 82 0 0,-20 7-157 0 0,0-1 74 0 0,8-1 94 0 0,33-7 254 0 0,-38 8-281 0 0,2 1-89 0 0,-12 1-37 0 0,0 0-38 0 0,2 1-64 0 0,0-1-60 0 0,0 1-68 0 0,0 0-75 0 0,-1 0-82 0 0,1 1-88 0 0,0-1-96 0 0,1 1-102 0 0,7 0-465 0 0</inkml:trace>
  <inkml:trace contextRef="#ctx0" brushRef="#br1" timeOffset="-25359.219">3112 3446 13312 0 0,'-7'0'268'0'0,"0"1"-54"0"0,0-1-46 0 0,-1 1-40 0 0,-6 1 39 0 0,-19 5 68 0 0,23-4-122 0 0,0 0 54 0 0,0 1 83 0 0,0-1 101 0 0,5-1-131 0 0,1 0 34 0 0,-1 0 36 0 0,1 0 39 0 0,-4 1 126 0 0,2 1-42 0 0,-1 1-40 0 0,0 0-36 0 0,1 1-36 0 0,1 0-33 0 0,-5 7 176 0 0,3 2-108 0 0,2 0-93 0 0,4 1-75 0 0,4 0-61 0 0,-3-14-95 0 0,1 0 1 0 0,0 0-1 0 0,0 1 0 0 0,0-1 0 0 0,0 0 0 0 0,0 0 0 0 0,0-1 0 0 0,1 1 0 0 0,-1 0 0 0 0,0 0 0 0 0,1-1 0 0 0,0 1 0 0 0,-1-1 0 0 0,1 1 0 0 0,0-1 0 0 0,1 1-12 0 0,1 0 28 0 0,-1 0 1 0 0,1-1-1 0 0,-1 0 0 0 0,1 1 0 0 0,0-1 1 0 0,-1-1-1 0 0,1 1 0 0 0,0 0 0 0 0,2-1-28 0 0,5 0 79 0 0,-1 0 0 0 0,0-1-1 0 0,0 0 1 0 0,2-1-79 0 0,18-3 174 0 0,-14 1-62 0 0,-1-1 0 0 0,1 0 0 0 0,10-6-112 0 0,-10 4 88 0 0,-1-1 1 0 0,1-1 0 0 0,5-5-89 0 0,-13 8 12 0 0,0-2 35 0 0,1-6 75 0 0,-2 0 40 0 0,-7 12-141 0 0,0 1 0 0 0,1-1-1 0 0,-1 1 1 0 0,0-1 0 0 0,0 1 0 0 0,0-1 0 0 0,0 1-1 0 0,0-1 1 0 0,0 1 0 0 0,0-1 0 0 0,-1 1 0 0 0,1-1-1 0 0,0 1 1 0 0,-1-1 0 0 0,1 1 0 0 0,-1-1-1 0 0,0 0-20 0 0,0 0 17 0 0,0 1 0 0 0,0 0-1 0 0,0-1 1 0 0,-1 1-1 0 0,1 0 1 0 0,0-1-1 0 0,-1 1 1 0 0,1 0-1 0 0,-1 0 1 0 0,1 0-1 0 0,-2 0-16 0 0,-3-3-221 0 0,-1 1 73 0 0,-1 1 65 0 0,1-1 56 0 0,-7 0 89 0 0,2 1 67 0 0,-17 1 233 0 0,20 1-289 0 0,0 1-41 0 0,2-1-43 0 0,1 1-35 0 0,-1 0-42 0 0,0 0-46 0 0,1 0-52 0 0,-1 0-58 0 0,0 1-63 0 0,1-1-69 0 0,-1 1-75 0 0,1 0-79 0 0,0-1-85 0 0,0 1-91 0 0,-1 0-96 0 0,1 0-102 0 0,0 0-108 0 0,1 0-112 0 0,1-1-116 0 0,1 0-33 0 0,-5 2-2664 0 0</inkml:trace>
  <inkml:trace contextRef="#ctx0" brushRef="#br1" timeOffset="-27580.966">689 3072 12328 0 0,'0'-3'44'0'0,"0"0"44"0"0,-3-10 506 0 0,2 10-483 0 0,-1-1-99 0 0,4-6-1 0 0,0 4 39 0 0,-1 2 85 0 0,0 2-22 0 0,-1 0 37 0 0,2-2 284 0 0,1 0-90 0 0,12-4 497 0 0,-9 5-462 0 0,-4 2-151 0 0,0 0 35 0 0,1-2 146 0 0,1 1-36 0 0,0 0-36 0 0,-1 1-34 0 0,4-1 208 0 0,0 1-116 0 0,-2 2-167 0 0,0 0-52 0 0,0 0-47 0 0,-1 1-41 0 0,5 4-15 0 0,-1 1-99 0 0,12 20-202 0 0,-16-21 216 0 0,-1 0 33 0 0,0 1 54 0 0,0 0 67 0 0,0-1 80 0 0,-1 0 92 0 0,14 52 114 0 0,-6 2-105 0 0,-3 13-37 0 0,-6-29 21 0 0,-2 21-307 0 0,-6-16 106 0 0,2-12-84 0 0,2-14 41 0 0,-2-1-41 0 0,-12 44-73 0 0,7-30 36 0 0,4-13 46 0 0,2-3 33 0 0,1 1 46 0 0,3-2-90 0 0,7-4 112 0 0,4-5 86 0 0,4-4 64 0 0,-7-5-98 0 0,-1 0 0 0 0,1 0 0 0 0,0 0 1 0 0,0-1-1 0 0,5 0-184 0 0,10-2 358 0 0,-10 2-166 0 0,-1-1-45 0 0,13 1 110 0 0,22 0 102 0 0,0-2-109 0 0,-38 1-198 0 0,-1 1 0 0 0,1 0 0 0 0,6 2-52 0 0,13-1 36 0 0,-12-1-59 0 0,0 0 40 0 0,36-3 156 0 0,-29 1-124 0 0,3-2-83 0 0,-11 2-45 0 0,-1-1-55 0 0,-1 0-64 0 0,1-1-74 0 0,-10 3 110 0 0,1-2-16 0 0,0 1-6 0 0,-1 0 1 0 0,-1 2-29 0 0,-1-1-72 0 0,-1 1-58 0 0,-1 0-306 0 0,0 0 36 0 0,0 0 115 0 0,0-1 13 0 0,-1-1-116 0 0,0-1-20 0 0,1 1 115 0 0,-1 1-17 0 0,1 0 215 0 0,0 1-35 0 0,0-1-318 0 0,-1 0 283 0 0,1 1-34 0 0,0-1-37 0 0,0 1-39 0 0,0 0-41 0 0,0 0-44 0 0,-2-3-1801 0 0,-1-2-1321 0 0,3 5 3692 0 0</inkml:trace>
  <inkml:trace contextRef="#ctx0" brushRef="#br1" timeOffset="-27346.308">833 3351 13992 0 0,'-4'-7'349'0'0,"1"2"-38"0"0,-3-4 125 0 0,2 1-127 0 0,2 4-204 0 0,1-1-36 0 0,0 0-35 0 0,1 0-38 0 0,0 4 199 0 0,1 0-33 0 0,0 0 80 0 0,2-1-61 0 0,5-3 142 0 0,-7 4-149 0 0,0 1-51 0 0,9-5 307 0 0,0 2-57 0 0,1 0-52 0 0,0 0-44 0 0,1 1-41 0 0,0 1-33 0 0,11-2 125 0 0,-1 1-74 0 0,56-8 452 0 0,-26 5-284 0 0,-8 0-116 0 0,-1 2-52 0 0,-6 0-92 0 0,-1 1-50 0 0,1 1-57 0 0,-1 1-64 0 0,-33 0-277 0 0,0 0 96 0 0,1 0 85 0 0,-1 0 73 0 0,1-1 89 0 0,0 1 88 0 0,10 0 556 0 0,-11 0-580 0 0,0 0-33 0 0,-1 0-50 0 0,1-1-39 0 0,-1 1-46 0 0,1 0-53 0 0,-1 0-60 0 0,1 0-66 0 0,-1 0-74 0 0,1 0-79 0 0,-1 0-88 0 0,1 0-93 0 0,-1 0-100 0 0,1 0-107 0 0,0 0-114 0 0,-1 0-120 0 0,1 0-127 0 0,-2 0 514 0 0,1 0-34 0 0,-2 0-1714 0 0,0 0-1329 0 0</inkml:trace>
  <inkml:trace contextRef="#ctx0" brushRef="#br1" timeOffset="-27106.587">763 2973 16208 0 0,'0'-1'-32'0'0,"0"0"37"0"0,0-2 101 0 0,-1 1 60 0 0,1-1 50 0 0,1-6 618 0 0,0 6-532 0 0,0 1-186 0 0,1 0-34 0 0,0 0-42 0 0,0 1-48 0 0,22-11 630 0 0,3 3-65 0 0,2 2-60 0 0,0 2-56 0 0,4-2 30 0 0,1 0-108 0 0,-1 1-64 0 0,0-1-58 0 0,0 2-53 0 0,16-3 8 0 0,0 2-86 0 0,0 1-68 0 0,1 1-49 0 0,-38 4-97 0 0,0-1 51 0 0,25 1 18 0 0,-20 0-28 0 0,-8 0-20 0 0,1 1-46 0 0,-2 0-22 0 0,0-1-45 0 0,0 1-52 0 0,0 0-58 0 0,0 0-64 0 0,0 1-70 0 0,0-1-76 0 0,0 1-83 0 0,13 3-740 0 0</inkml:trace>
  <inkml:trace contextRef="#ctx0" brushRef="#br1" timeOffset="-26870.358">1740 3241 16416 0 0,'1'-2'373'0'0,"5"-2"53"0"0,-1 0-95 0 0,1 0-81 0 0,0 0-71 0 0,-1 1-65 0 0,1 0-41 0 0,4-1-19 0 0,15-4-22 0 0,-16 5 17 0 0,-1 1 48 0 0,8-2 161 0 0,-1-1 1 0 0,5-3-259 0 0,28-9 520 0 0,-39 15-605 0 0,0-1 101 0 0,-2 1 49 0 0,1 0 34 0 0,15-3 321 0 0,-13 3-266 0 0,1 0-60 0 0,-1 1-97 0 0,-1 0-98 0 0,0 1-109 0 0,-5 0 58 0 0,0 0-35 0 0,0 0-37 0 0,1 1-40 0 0,-1-1-42 0 0,0 1-44 0 0,1 0-46 0 0,-1 0-50 0 0,0 0-52 0 0,0 1-54 0 0,1-1-56 0 0,-1 1-59 0 0,-3-2 246 0 0,0 1-47 0 0,-1-1-42 0 0,1 1-36 0 0,0-1-151 0 0,1 1-37 0 0,1 1-1592 0 0</inkml:trace>
  <inkml:trace contextRef="#ctx0" brushRef="#br1" timeOffset="-26566.009">1673 3494 14768 0 0,'-1'0'505'0'0,"0"0"-105"0"0,0 0-94 0 0,2 0-83 0 0,-1 1-72 0 0,1-1-61 0 0,0 0-50 0 0,1 0-40 0 0,5 1-167 0 0,-4 0 126 0 0,-1-1 66 0 0,0 0 67 0 0,11-2-246 0 0,1 0 92 0 0,-1 0 79 0 0,1-1 67 0 0,2 1 87 0 0,0-1 57 0 0,33-5 583 0 0,-32 5-559 0 0,0 0-56 0 0,0 0-80 0 0,0 0-105 0 0,-6 1-74 0 0,1 0-65 0 0,-1 0-71 0 0,0 1-81 0 0,-1-1-18 0 0,-1 1-65 0 0,0 0-69 0 0,1-1-72 0 0,-1 1-77 0 0,1 0-82 0 0,-1 0-84 0 0,0 0-91 0 0,3 0-1326 0 0,4 0-1238 0 0</inkml:trace>
  <inkml:trace contextRef="#ctx0" brushRef="#br1" timeOffset="-21914.982">5927 2189 15632 0 0,'0'0'356'0'0,"0"0"-165"0"0,0 0-41 0 0,0 0 47 0 0,1 0-94 0 0,2 0-9 0 0,-1 0 2 0 0,5-1-118 0 0,1 1 58 0 0,0-1 54 0 0,-1 0 47 0 0,2 0 84 0 0,1 0 51 0 0,4-2 211 0 0,0 1 62 0 0,14-3 585 0 0,-16 3-673 0 0,1 0-3 0 0,0 1-83 0 0,4 0-56 0 0,0-1-51 0 0,0 0-47 0 0,0 0-45 0 0,5-1-9 0 0,0 1-60 0 0,0 0-54 0 0,1 1-46 0 0,-21 1-205 0 0,1 0 61 0 0,0 0 55 0 0,0 0 47 0 0,1 1 64 0 0,1-1 85 0 0,10 1 455 0 0,-12 0-476 0 0,0-1-35 0 0,0 0-46 0 0,0 1-60 0 0,1-1-71 0 0,-1 0-82 0 0,0 1-111 0 0,1-1-117 0 0,-3 0 168 0 0,1 1-34 0 0,0-1-35 0 0,-1 0-38 0 0,1 0-39 0 0,0 0-41 0 0,-1 1-42 0 0,1-1-45 0 0,0 0-45 0 0,0 0-47 0 0,-1 0-50 0 0,1 1-50 0 0,0-1-562 0 0,1 0-35 0 0,4 0-2781 0 0,-7 0 4075 0 0</inkml:trace>
  <inkml:trace contextRef="#ctx0" brushRef="#br1" timeOffset="42075.489">6668 1901 8960 0 0,'0'0'264'0'0,"0"0"-8"0"0,0 0-191 0 0,0-1-37 0 0,-1-3-1 0 0,0 2 34 0 0,1 0 65 0 0,0 2 148 0 0,0-1-224 0 0,0 1 35 0 0,0-2 180 0 0,0 1 113 0 0,0 1 94 0 0,0-1 18 0 0,0 1 48 0 0,0 0 271 0 0,0 1 1140 0 0,0 0-1037 0 0,0-1-504 0 0,0 1-42 0 0,0 0-49 0 0,0-1-58 0 0,0 1-65 0 0,0 0-72 0 0,0 0-86 0 0,0-1-37 0 0,0 1-41 0 0,0 0-42 0 0,0-1-45 0 0,0 1-47 0 0,0 0-50 0 0,0-1-52 0 0,0 25 853 0 0,1-1-97 0 0,1 5 7 0 0,2 15 155 0 0,-2-13-186 0 0,0-10-118 0 0,-2-6-137 0 0,0 1-73 0 0,0 3-42 0 0,-1 10-24 0 0,0 2 34 0 0,1-10 55 0 0,0-19-250 0 0,-1 0 99 0 0,1 1 102 0 0,-1-1 184 0 0,0-2 170 0 0,1-3-293 0 0,-1-1-97 0 0,1-11 94 0 0,-1 1-65 0 0,0-4-41 0 0,1 11-37 0 0,0-1-1 0 0,0 0 0 0 0,1 0 0 0 0,0-3-14 0 0,0 9 0 0 0,5-29 24 0 0,1 1 0 0 0,1 0 0 0 0,2 0-24 0 0,-5 16-4 0 0,1 1 0 0 0,6-10 4 0 0,-8 16 1 0 0,-2 3 0 0 0,1 0 0 0 0,-1 0 0 0 0,1 1 0 0 0,0-1 0 0 0,0 1-1 0 0,0-1 1 0 0,0 1 0 0 0,0 0 0 0 0,1 0 0 0 0,0 1 0 0 0,-1-1-1 0 0,1 1 1 0 0,3-2-1 0 0,-6 3 7 0 0,0 1 0 0 0,1-1-1 0 0,-1 0 1 0 0,0 1 0 0 0,1-1-1 0 0,-1 1 1 0 0,1 0-1 0 0,-1-1 1 0 0,0 1 0 0 0,1 0-1 0 0,-1 0 1 0 0,1 0 0 0 0,-1 0-1 0 0,1 0 1 0 0,-1 0 0 0 0,0 0-1 0 0,1 1 1 0 0,-1-1-1 0 0,1 1 1 0 0,-1-1-7 0 0,2 1 9 0 0,0 1 0 0 0,0-1 0 0 0,-1 0-1 0 0,1 1 1 0 0,-1 0 0 0 0,1 0 0 0 0,-1 0 0 0 0,0 0-1 0 0,2 2-8 0 0,-1-1 11 0 0,0 1 0 0 0,-1-1 0 0 0,0 1 0 0 0,1 0 0 0 0,-1-1 1 0 0,0 1-1 0 0,-1 1 0 0 0,2 2-11 0 0,3 15 95 0 0,-2-1 46 0 0,-1-7-18 0 0,-1 0 15 0 0,-1 1 0 0 0,0 0 0 0 0,-1 0 0 0 0,0 5-138 0 0,-1 12 178 0 0,3 0-41 0 0,-2-26-105 0 0,0 3-7 0 0,4 4 89 0 0,-3-11-173 0 0,0-1 33 0 0,0 2 55 0 0,2 1 72 0 0,4 3 216 0 0,-5-6-249 0 0,0 1-38 0 0,1 0-59 0 0,0-1-93 0 0,-2-1-203 0 0,-1 0-25 0 0,0 0 112 0 0,0 0 49 0 0,0-1 42 0 0,1 1 36 0 0,-1 0 6 0 0,0 0 44 0 0,1 0-35 0 0,0-1 3 0 0,-1 1 6 0 0,1 0-35 0 0,-1 0-42 0 0,1 0-48 0 0,-1 0-56 0 0,1 0-63 0 0,-1 0-70 0 0,1-1-76 0 0,6-1-1021 0 0</inkml:trace>
  <inkml:trace contextRef="#ctx0" brushRef="#br1" timeOffset="42885.069">7200 1746 8808 0 0,'0'-1'208'0'0,"0"0"-71"0"0,1-1-56 0 0,1-5 61 0 0,-2 5-52 0 0,0-3 33 0 0,1 1-48 0 0,1-6 26 0 0,0 7-25 0 0,-1 2 6 0 0,0-1 39 0 0,0 0 111 0 0,-1 1 104 0 0,1-1 641 0 0,-1 2 42 0 0,0 0-417 0 0,0 0-238 0 0,0 0-47 0 0,0 0 93 0 0,0 0 215 0 0,0 0-17 0 0,0 0-257 0 0,0 0-147 0 0,0 1-7 0 0,0 0-42 0 0,0 2 53 0 0,1 3-86 0 0,0 2-39 0 0,-1-6-35 0 0,1-1 33 0 0,0 14 302 0 0,-1 0-1 0 0,0 1 0 0 0,-1 1-382 0 0,-1 11 415 0 0,0-8-193 0 0,-2 33 281 0 0,-1 18 226 0 0,3 0 38 0 0,1-32-361 0 0,-1 1-85 0 0,-1-1-65 0 0,0 0-45 0 0,-1 7 4 0 0,3-34-160 0 0,-1 1-35 0 0,2 7 37 0 0,-2-13-34 0 0,2-6 0 0 0,0-1-107 0 0,0 0-8 0 0,0 0 15 0 0,0 0-53 0 0,0 0-227 0 0,0 0 75 0 0,0 0 64 0 0,0 0 55 0 0,1 0 33 0 0,-1 0 42 0 0,2-1-68 0 0,-1 0 65 0 0,1 0-112 0 0,-2 0 123 0 0,1 1-40 0 0,0-1-41 0 0,0 0-42 0 0,0 0-42 0 0,-1 0-43 0 0,1 0-43 0 0,0 0-43 0 0,0 0-44 0 0,0 0-45 0 0,-1 0-45 0 0,1 0-46 0 0,0-1-45 0 0,-1 1-47 0 0,1 0-47 0 0,0 0-48 0 0,1-4-1598 0 0,2-3-1305 0 0,-4 8 3641 0 0</inkml:trace>
  <inkml:trace contextRef="#ctx0" brushRef="#br1" timeOffset="43277.764">7464 1732 13104 0 0,'0'0'297'0'0,"0"0"39"0"0,0 0 19 0 0,0 0-145 0 0,0 0-99 0 0,0 0-6 0 0,0 1-67 0 0,2 1-88 0 0,-2 0 102 0 0,1-2 25 0 0,-1 1 46 0 0,0 0 55 0 0,0-1 64 0 0,0 4 264 0 0,-1 0-64 0 0,0 0-58 0 0,-1-1-55 0 0,-1 1-49 0 0,1 0-44 0 0,-1 0-40 0 0,-1 0-34 0 0,-1 2 37 0 0,-1 0-56 0 0,-12 9 150 0 0,12-10-144 0 0,-20 15-100 0 0,-18 3 78 0 0,-2-4 6 0 0,14-8-73 0 0,-2 1-48 0 0,1 1-83 0 0,32-12 71 0 0,0-1 1 0 0,0 1-1 0 0,-1-1 0 0 0,1 1 0 0 0,0-1 0 0 0,0 1 0 0 0,0-1 0 0 0,1 1 0 0 0,-1 0 0 0 0,0 0 0 0 0,0-1 0 0 0,0 1 0 0 0,0 0 0 0 0,1 0 1 0 0,-1 0-1 0 0,0 1 0 0 0,-1 1 12 0 0,2-1 47 0 0,1 4-19 0 0,0 0 7 0 0,-1-6-41 0 0,0 1 0 0 0,-1-1-1 0 0,1 1 1 0 0,0-1 0 0 0,0 1-1 0 0,0-1 1 0 0,0 1 0 0 0,1-1-1 0 0,-1 1 1 0 0,0-1 0 0 0,0 1-1 0 0,0-1 1 0 0,0 1 0 0 0,0-1-1 0 0,1 1 1 0 0,-1-1 0 0 0,0 1-1 0 0,1 0-5 0 0,8 7 187 0 0,17 6 270 0 0,-15-9-265 0 0,4 3-76 0 0,-1-1 70 0 0,1 0 54 0 0,0 1 38 0 0,22 11 496 0 0,-20-11-470 0 0,0 2-25 0 0,1 0-91 0 0,7 4 3 0 0,-5-2 25 0 0,0 1 42 0 0,-3-2-73 0 0,9 9 71 0 0,-11-4-191 0 0,-7-6-203 0 0,-6-8 90 0 0,0 1 0 0 0,0-1 0 0 0,-1 1 0 0 0,1-1 0 0 0,0 1 0 0 0,-1-1 0 0 0,0 1 0 0 0,1 2 48 0 0,-2-5-206 0 0,1 1 62 0 0,-1-1 55 0 0,0 0 47 0 0,0 0 47 0 0,0 1 47 0 0,0-1 57 0 0,1 1 108 0 0,-1-1 33 0 0,0 0-135 0 0,0 1-80 0 0,1-1-75 0 0,-1 1-64 0 0,0-1-76 0 0,0 0-88 0 0,0 1-97 0 0,0-1-22 0 0,0 0-83 0 0,0 1-88 0 0,0-1-94 0 0,0 1-102 0 0,0-1-107 0 0,0 0-113 0 0,0 1-121 0 0,0 0-267 0 0,0-1-39 0 0,0 2-316 0 0,0 0-900 0 0</inkml:trace>
  <inkml:trace contextRef="#ctx0" brushRef="#br1" timeOffset="43659.897">7596 2336 13736 0 0,'0'0'274'0'0,"0"1"-60"0"0,0-1-54 0 0,0 1-45 0 0,0 0-19 0 0,0 1-55 0 0,0 4-51 0 0,0-4 64 0 0,0 2-117 0 0,0 0 36 0 0,0 4 73 0 0,0-1 116 0 0,1 0 97 0 0,-1 0 71 0 0,1 0 57 0 0,3 18 1263 0 0,-3-18-1261 0 0,1 2 128 0 0,0-4-309 0 0,-1 1-41 0 0,0-5-129 0 0,-1 0 0 0 0,1 0 0 0 0,-1 0 0 0 0,1 1 0 0 0,0-1 0 0 0,0 0 0 0 0,-1 0 0 0 0,1 0 0 0 0,0 0 0 0 0,1 1-38 0 0,0-1 71 0 0,0 1 0 0 0,0-1 0 0 0,0 1 0 0 0,1-1 0 0 0,-1 0 0 0 0,0 1 0 0 0,1-1 0 0 0,-1-1 0 0 0,1 1-71 0 0,0 0 88 0 0,0 0 0 0 0,0 0 1 0 0,0-1-1 0 0,0 0 0 0 0,0 1 1 0 0,0-1-1 0 0,2 0-88 0 0,9-4 345 0 0,-5-1-85 0 0,0 2-36 0 0,5-3 108 0 0,0-6-64 0 0,-1-10-99 0 0,-5-4-37 0 0,-7 23-122 0 0,-1 0 1 0 0,1 1-1 0 0,-1-1 0 0 0,0 0 0 0 0,0 1 0 0 0,0-1 0 0 0,0 0 1 0 0,-1 0-1 0 0,1 1 0 0 0,-1-1 0 0 0,1 0 0 0 0,-1 1 0 0 0,0-1 1 0 0,0 1-1 0 0,0-1 0 0 0,0 1 0 0 0,-1-1 0 0 0,-1-1-10 0 0,2 2 2 0 0,0 1 1 0 0,-1-1-1 0 0,1 1 0 0 0,-1-1 0 0 0,0 1 0 0 0,1 0 0 0 0,-1 0 0 0 0,0 0 0 0 0,0 0 0 0 0,0 0 0 0 0,0 0-2 0 0,-1 0 9 0 0,0 0-1 0 0,0 0 1 0 0,0 1-1 0 0,0-1 0 0 0,0 1 1 0 0,0 0-1 0 0,0 0 1 0 0,0 0-1 0 0,0 0 0 0 0,0 1 1 0 0,-1-1-9 0 0,-8 3 38 0 0,1 0 1 0 0,0 1-1 0 0,0 0 1 0 0,-7 4-39 0 0,5-2 10 0 0,-1 0-38 0 0,0 6-46 0 0,13-11-571 0 0,2-1 87 0 0,1-1 67 0 0,0 0 47 0 0,4-2-394 0 0,4 0-452 0 0</inkml:trace>
  <inkml:trace contextRef="#ctx0" brushRef="#br1" timeOffset="44394.371">7692 1895 11224 0 0,'-1'1'78'0'0,"0"-1"-38"0"0,-4 0 17 0 0,3-1 32 0 0,1 1 2 0 0,0-1 41 0 0,0 1 48 0 0,1-1 55 0 0,0 0-42 0 0,0 1 229 0 0,0 0 401 0 0,2-2 657 0 0,0-1-483 0 0,-1 2-548 0 0,1-1-46 0 0,-1 1 47 0 0,0 0-269 0 0,-1 1-34 0 0,6-4 379 0 0,-1 1-109 0 0,1 0-93 0 0,-1 0-79 0 0,0 0-44 0 0,1 0-60 0 0,13-4 164 0 0,-10 4-120 0 0,-3 1-23 0 0,0 0 52 0 0,44-16 634 0 0,-20 6-502 0 0,-22 8-225 0 0,1 1 1 0 0,0 0 0 0 0,-1 0-1 0 0,10-1-121 0 0,-15 3 29 0 0,1 1 0 0 0,-1 0 0 0 0,1 0 0 0 0,-1 0 0 0 0,1 1-1 0 0,-1-1 1 0 0,1 1 0 0 0,0 0-29 0 0,0 0 17 0 0,-1 0 0 0 0,0 0 0 0 0,0 0 0 0 0,1 1 0 0 0,-1-1 0 0 0,0 1 0 0 0,0 0-1 0 0,0 0 1 0 0,-1 0 0 0 0,1 0 0 0 0,0 1 0 0 0,-1-1 0 0 0,1 2-17 0 0,1 6 59 0 0,-7 10 128 0 0,-4 0-6 0 0,4-12-131 0 0,-2 2 21 0 0,0 0-1 0 0,-1 0 1 0 0,-7 8-71 0 0,-13 16 97 0 0,-3-2-35 0 0,7-9 31 0 0,-12 19-93 0 0,1-3 0 0 0,21-23 0 0 0,8-6 33 0 0,4-10-25 0 0,0 1-1 0 0,0-1 1 0 0,1 0-1 0 0,-1 1 0 0 0,0-1 1 0 0,0 1-1 0 0,0-1 0 0 0,0 1 1 0 0,1-1-1 0 0,-1 0 0 0 0,0 1 1 0 0,0-1-1 0 0,0 1 1 0 0,1-1-1 0 0,-1 0 0 0 0,0 1 1 0 0,1-1-1 0 0,-1 0 0 0 0,0 0 1 0 0,1 1-1 0 0,-1-1-7 0 0,3 2 38 0 0,-2-2-40 0 0,0 1 69 0 0,1 0 10 0 0,13 3-39 0 0,2-1 38 0 0,4-1 52 0 0,12-2 106 0 0,22-7 130 0 0,-38 4-286 0 0,0-1-39 0 0,-11 3-36 0 0,18-3-16 0 0,-12 3-15 0 0,0-1-1 0 0,0-1 0 0 0,0 0 0 0 0,2-2 29 0 0,-13 5-68 0 0,-1 0-8 0 0,0 0-261 0 0,0 0 84 0 0,1 0 77 0 0,-1 0 67 0 0,1-1 63 0 0,-1 1 36 0 0,1 0 75 0 0,0-1 74 0 0,2 0 250 0 0,-2 1-311 0 0,0-1-46 0 0,0 1-62 0 0,0-1-78 0 0,0 1-95 0 0,-1-1-109 0 0,1 1-73 0 0,0 0-110 0 0,-1-1-123 0 0,0 1 259 0 0,1 0-34 0 0,-1 0-37 0 0,0 0-37 0 0,0 0-39 0 0,0-1-40 0 0,0 1-43 0 0,0 0-42 0 0,0 0-45 0 0,0 0-46 0 0,0 0-671 0 0,0 0-37 0 0,0 0-2992 0 0</inkml:trace>
  <inkml:trace contextRef="#ctx0" brushRef="#br1" timeOffset="44681.689">7657 2013 15200 0 0,'-4'-1'619'0'0,"3"0"-72"0"0,3 1-63 0 0,2 0-56 0 0,1 0-45 0 0,2 0-38 0 0,8 1 269 0 0,4 0 95 0 0,-9-1-207 0 0,7 0-393 0 0,0 0 49 0 0,-1-1 44 0 0,1 0 35 0 0,15-1 301 0 0,42-8 813 0 0,-52 5-994 0 0,1 1-62 0 0,-9 0-157 0 0,-1 1-35 0 0,1 0-37 0 0,0-1-44 0 0,31-6-95 0 0,-3 1-54 0 0,-34 7 143 0 0,1 0-66 0 0,-1 0-74 0 0,1 1-86 0 0,-4 0 41 0 0,0 0-37 0 0,1 0-38 0 0,-1 0-41 0 0,0 0-41 0 0,0-1-45 0 0,0 1-47 0 0,-1 0-49 0 0,12-5-967 0 0</inkml:trace>
  <inkml:trace contextRef="#ctx0" brushRef="#br1" timeOffset="44910.592">8321 1620 15952 0 0,'0'0'362'0'0,"0"0"47"0"0,0 0-202 0 0,0 0-46 0 0,0 1-40 0 0,0-1-33 0 0,1 0 7 0 0,2 3-29 0 0,-1-1 22 0 0,4 2-117 0 0,0 1 49 0 0,1-1 43 0 0,0 0 40 0 0,7 4 202 0 0,0 0 103 0 0,0 0 34 0 0,16 10 656 0 0,-26-16-993 0 0,13 10 357 0 0,0 0-53 0 0,1-1-48 0 0,-1 2-43 0 0,8 5 88 0 0,0 2-72 0 0,-2 0-55 0 0,-1 2-40 0 0,-12-11-92 0 0,0 0 0 0 0,-1 1 1 0 0,-1 1-1 0 0,6 8-147 0 0,1 12 280 0 0,-2 7 96 0 0,-7 4 106 0 0,-6-33-381 0 0,0 0 1 0 0,-1 0-1 0 0,0 0 0 0 0,0 0 0 0 0,-1-1 1 0 0,-1 1-1 0 0,0 0 0 0 0,-3 5-101 0 0,1-3 164 0 0,-1 1 0 0 0,-5 6-164 0 0,-2 3 125 0 0,-3-1-32 0 0,0-1-39 0 0,-1 0-43 0 0,-2-2-50 0 0,1 1-54 0 0,-1-2-61 0 0,-1 0-65 0 0,2 0-71 0 0,-1-1-77 0 0,17-15 311 0 0,-53 46-723 0 0</inkml:trace>
  <inkml:trace contextRef="#ctx0" brushRef="#br0" timeOffset="59357.178">7404 1028 8896 0 0,'0'0'200'0'0,"-1"-1"-61"0"0,-8 0 320 0 0,7 0-365 0 0,-1 1-58 0 0,-4-2-17 0 0,0 0 38 0 0,-8-1 159 0 0,0 0 120 0 0,0 1 99 0 0,1 1 69 0 0,-1 0 57 0 0,-33-2 1443 0 0,27 3-1181 0 0,-1 0-82 0 0,12 0-426 0 0,-1 0-45 0 0,2 1-78 0 0,-1-1-44 0 0,1 0-49 0 0,0 0-53 0 0,-7 0 136 0 0,0 1 92 0 0,-2 1 107 0 0,-24 7 601 0 0,29-5-673 0 0,8-2-158 0 0,-1 2-9 0 0,-3 0 52 0 0,7-4-88 0 0,2 2-2 0 0,-2 0-61 0 0,0 1 0 0 0,0 0-1 0 0,1 1 1 0 0,-1-1-1 0 0,1 0 1 0 0,0 0 0 0 0,0 0-1 0 0,0 1 1 0 0,1-1-1 0 0,-1 1 1 0 0,1-1-1 0 0,0 1-42 0 0,0 19 192 0 0,3 1-76 0 0,-1-5-95 0 0,-1 0-81 0 0,-5 68 65 0 0,-9 41 138 0 0,6-69-65 0 0,3-29-31 0 0,-11 40 130 0 0,9-46-142 0 0,1-4-36 0 0,0-3-31 0 0,-9 23 114 0 0,6-19-105 0 0,5-10-44 0 0,-1-1-51 0 0,4-10-152 0 0,0 0 85 0 0,0 1 74 0 0,0-1 67 0 0,0 0 51 0 0,0 0 34 0 0,0 0 123 0 0,0 2 633 0 0,-1-2-675 0 0,1 0-51 0 0,0 1-67 0 0,0-1-86 0 0,0 0-100 0 0,0 1-118 0 0,0-1-79 0 0,-1 0-119 0 0,1 0 202 0 0,0 0-35 0 0,0 0-34 0 0,0 1-37 0 0,0-1-38 0 0,0 0-40 0 0,0 0-40 0 0,0 0-43 0 0,0 0-44 0 0,0 0-44 0 0,0 0-48 0 0,0 0-47 0 0,0 0-1538 0 0,0 0-1288 0 0</inkml:trace>
  <inkml:trace contextRef="#ctx0" brushRef="#br0" timeOffset="59659.283">7071 1489 12152 0 0,'0'0'273'0'0,"0"0"40"0"0,0 0 22 0 0,0 0-140 0 0,0 0-94 0 0,0 1-3 0 0,0 6-85 0 0,-1 2 31 0 0,0-1 80 0 0,-1 1 68 0 0,-1-1 55 0 0,-3 7 294 0 0,-6 9 442 0 0,6-13-592 0 0,1-3-110 0 0,1 0-51 0 0,0 0-63 0 0,0-1-78 0 0,-7 15 311 0 0,-1 0-36 0 0,-7 11 174 0 0,17-28-450 0 0,-1-1-1 0 0,0 0 1 0 0,0 0-1 0 0,0 0 1 0 0,0 0-1 0 0,0-1 0 0 0,-1 1-87 0 0,-2 1 173 0 0,0-1 42 0 0,-2 4 96 0 0,3-4-39 0 0,-3-3 57 0 0,7-1-83 0 0,-1 1 99 0 0,-1-2-89 0 0,0-1-69 0 0,-1-2-52 0 0,-7-8 250 0 0,11 12-363 0 0,-8-9 241 0 0,0 0-42 0 0,-8-8 113 0 0,-3-3-89 0 0,-6-11-12 0 0,21 25-191 0 0,-1 0 0 0 0,1 1 0 0 0,-1 0-1 0 0,-1-1-41 0 0,-15-16 153 0 0,6 8-103 0 0,9 9-80 0 0,0 0-53 0 0,2 0-70 0 0,3 0-87 0 0,1 4 125 0 0,0 0-46 0 0,-1 0-47 0 0,1 1-49 0 0,-1-1-50 0 0,1 0-52 0 0,-1 1-54 0 0,1-1-55 0 0,-1 1 46 0 0,1 0-38 0 0,-1-1-40 0 0,1 1-41 0 0,0-1-40 0 0,-1 1-43 0 0,1 0-43 0 0,0-1-44 0 0,0 0-600 0 0,1 1-36 0 0,0-2-2818 0 0,0 2 4135 0 0</inkml:trace>
  <inkml:trace contextRef="#ctx0" brushRef="#br0" timeOffset="68311.777">7960 803 9648 0 0,'0'0'216'0'0,"0"0"32"0"0,0 0 12 0 0,-1 0-55 0 0,0-1-152 0 0,0 0-35 0 0,-2-2 23 0 0,1 0 79 0 0,-1 1 70 0 0,0 1 64 0 0,-1-1 231 0 0,-1 2 103 0 0,1 0 78 0 0,-1 1 54 0 0,-8 5 1377 0 0,7-3-1259 0 0,4-2-412 0 0,-1 1-38 0 0,0 0-43 0 0,1-1-53 0 0,0 1-93 0 0,0-1-46 0 0,0 0-48 0 0,1 0-53 0 0,-6 3 426 0 0,1 1-41 0 0,0 0-39 0 0,0 0-37 0 0,1 1-36 0 0,0 1-36 0 0,-5 6 193 0 0,1 1-121 0 0,2 1-110 0 0,-1 0-97 0 0,2-1-87 0 0,0-2-71 0 0,-10 26 126 0 0,15-35-112 0 0,0 0 0 0 0,0 0 0 0 0,1 0 0 0 0,-1 1 0 0 0,1-1 1 0 0,-1 0-1 0 0,1 0 0 0 0,0 1 0 0 0,1-1 0 0 0,-1 0 0 0 0,0 1-10 0 0,1 2-11 0 0,-1-4 14 0 0,0-1 0 0 0,0 0 0 0 0,1 1 0 0 0,-1-1 0 0 0,0 0 0 0 0,0 0-1 0 0,1 1 1 0 0,-1-1 0 0 0,1 0 0 0 0,-1 0 0 0 0,1 0 0 0 0,0 1 0 0 0,-1-1 0 0 0,1 0 0 0 0,0 0-1 0 0,0 0 1 0 0,0 0 0 0 0,0 0 0 0 0,0 0 0 0 0,0-1 0 0 0,0 1 0 0 0,0 0 0 0 0,0 0 0 0 0,0-1-1 0 0,0 1 1 0 0,1 0-3 0 0,1 0 2 0 0,-1 0-1 0 0,1 0 1 0 0,0 0-1 0 0,0 0 0 0 0,0-1 1 0 0,0 1-1 0 0,-1-1 1 0 0,1 0-1 0 0,0 1 1 0 0,0-1-1 0 0,0-1 0 0 0,0 1 1 0 0,0 0-1 0 0,0-1 1 0 0,0 1-1 0 0,0-1 0 0 0,1 0-1 0 0,10-4-33 0 0,-1 0-36 0 0,0-1-44 0 0,-2 1-56 0 0,9-8-93 0 0,1-2-56 0 0,-4 1-240 0 0,-1-2 0 0 0,5-7 558 0 0,-11 12-276 0 0,-1-3 91 0 0,-4 7 135 0 0,-1 0 34 0 0,-1 0 36 0 0,0 0 39 0 0,-3 7-58 0 0,0 0-1 0 0,0 0 0 0 0,0 0 1 0 0,1 0-1 0 0,-1-1 0 0 0,0 1 0 0 0,0 0 1 0 0,0 0-1 0 0,0 0 0 0 0,0 0 1 0 0,0-1-1 0 0,0 1 0 0 0,0 0 1 0 0,0 0-1 0 0,0-1 0 0 0,0 1 0 0 0,0 0 1 0 0,0 0-1 0 0,0 0 0 0 0,0-1 1 0 0,0 1-1 0 0,0 0 0 0 0,0 0 1 0 0,0 0-1 0 0,0-1 0 0 0,0 1 0 0 0,0 0 1 0 0,0 0-1 0 0,0 0 0 0 0,0-1 1 0 0,0 1-1 0 0,0 0 0 0 0,0 0 1 0 0,-1 0-1 0 0,1 0 0 0 0,0-1 0 0 0,0 1 1 0 0,0 0-1 0 0,0 0 0 0 0,0 0 1 0 0,-1 0-1 0 0,1 0 0 0 0,0-1 1 0 0,0 1-1 0 0,0 0 0 0 0,-1 0 0 0 0,1 0 1 0 0,0 0-1 0 0,0 0 0 0 0,0 0 1 0 0,-1 0-1 0 0,1 0 0 0 0,0 0 1 0 0,0 0-1 0 0,0 0 0 0 0,-1 0 0 0 0,1 0 1 0 0,0 0-1 0 0,0 0 0 0 0,-1 0 0 0 0,-9 4 104 0 0,10-4-88 0 0,-16 11 113 0 0,3 4-85 0 0,-4 22-72 0 0,9-16 27 0 0,3-9-53 0 0,1 0 43 0 0,2-5 32 0 0,1 1-1 0 0,0-1 0 0 0,0 0 1 0 0,0 1-1 0 0,1-1 1 0 0,0 0-1 0 0,1 3-20 0 0,1-1 11 0 0,-2-7 3 0 0,1 0 0 0 0,0-1 1 0 0,-1 1-1 0 0,1-1 0 0 0,0 1 0 0 0,0-1 0 0 0,0 1 0 0 0,0-1 0 0 0,0 0 1 0 0,1 1-1 0 0,-1-1-14 0 0,1 0 5 0 0,-1 0 0 0 0,1 0 0 0 0,-1 0 0 0 0,1 0 1 0 0,0 0-1 0 0,0 0 0 0 0,-1 0 0 0 0,1-1 0 0 0,0 1 1 0 0,0-1-1 0 0,0 1 0 0 0,0-1 0 0 0,0 0 0 0 0,0 0-5 0 0,1 0 5 0 0,0 0 1 0 0,1 0-1 0 0,-1 0 0 0 0,0-1 0 0 0,0 1 0 0 0,0-1 0 0 0,0 0 0 0 0,1 0-5 0 0,13-8 100 0 0,-2-2 60 0 0,0-1-35 0 0,12-16 43 0 0,-24 25-159 0 0,-1 0 1 0 0,0-1-1 0 0,0 1 1 0 0,0-1-1 0 0,0 1 1 0 0,0-1-1 0 0,-1 0 1 0 0,0 0 0 0 0,0 0-1 0 0,0 0 1 0 0,0 0-1 0 0,0 0 1 0 0,-1 0-1 0 0,0 0 1 0 0,0 0-1 0 0,0 0 1 0 0,0-3-10 0 0,-1-1 20 0 0,-1 1 0 0 0,1-1 0 0 0,-1 0 0 0 0,-1 1 0 0 0,0-2-20 0 0,-5-8 16 0 0,-5 0-70 0 0,5 8-14 0 0,-1 1-35 0 0,7 6-162 0 0,0 0 117 0 0,0 0 95 0 0,0 0 72 0 0,0 0 57 0 0,-3-2 172 0 0,2 1-167 0 0,1 2-96 0 0,0 0-61 0 0,0 0-75 0 0,0 0-90 0 0,1 0-37 0 0,-1 0-80 0 0,1 0-87 0 0,-1 1-96 0 0,0 0-105 0 0,0-1-111 0 0,0 1-120 0 0,1 0 391 0 0,0 0-33 0 0,1 0-998 0 0</inkml:trace>
  <inkml:trace contextRef="#ctx0" brushRef="#br0" timeOffset="68993.731">8189 756 9016 0 0,'0'0'265'0'0,"0"0"-4"0"0,0 0-129 0 0,0 0-74 0 0,1 2-77 0 0,1 1-128 0 0,-1-1 118 0 0,1-1 63 0 0,-1 1 97 0 0,-1-1 92 0 0,1 0-67 0 0,-1-1 34 0 0,0 1 37 0 0,0-1 38 0 0,0 1 43 0 0,1-1 45 0 0,-1 5 327 0 0,1 0-44 0 0,1 0-45 0 0,1-1-44 0 0,-1 1-46 0 0,2-1-44 0 0,-1 0-47 0 0,1 0-45 0 0,-1 1-28 0 0,1-1-53 0 0,-1 1-53 0 0,0-1-52 0 0,6 9 266 0 0,0-1-109 0 0,3 4-15 0 0,-2 2-99 0 0,-7-10-160 0 0,2 2 18 0 0,-1-1-1 0 0,-1 1 1 0 0,0 0 0 0 0,0 0 0 0 0,-1 3-80 0 0,-1-11 17 0 0,-1 0 1 0 0,0 0 0 0 0,0 0-1 0 0,1 1 1 0 0,-2-1 0 0 0,1 0-1 0 0,0 0 1 0 0,0 0 0 0 0,-1 0-1 0 0,1 0 1 0 0,-1 0 0 0 0,1 0-1 0 0,-1 0 1 0 0,0 0 0 0 0,0 0-1 0 0,0 0 1 0 0,0 0 0 0 0,0 0-1 0 0,-1 0 1 0 0,1-1 0 0 0,-1 1-1 0 0,1 0 1 0 0,-1-1-1 0 0,1 0 1 0 0,-1 1 0 0 0,0-1-1 0 0,0 1-17 0 0,1-2 15 0 0,1 1 0 0 0,-1-1-1 0 0,0 1 1 0 0,1-1-1 0 0,-1 1 1 0 0,1-1-1 0 0,-1 0 1 0 0,0 1 0 0 0,1-1-1 0 0,-1 0 1 0 0,0 0-1 0 0,1 1 1 0 0,-1-1-1 0 0,0 0 1 0 0,0 0-1 0 0,1 0 1 0 0,-1 0 0 0 0,0 0-1 0 0,0 0 1 0 0,1 0-1 0 0,-1 0 1 0 0,0 0-1 0 0,1 0 1 0 0,-1-1 0 0 0,0 1-1 0 0,1 0 1 0 0,-1 0-1 0 0,0-1 1 0 0,1 1-1 0 0,-1 0 1 0 0,0-1-1 0 0,1 1 1 0 0,-1-1 0 0 0,1 1-1 0 0,-1-1 1 0 0,1 1-1 0 0,-1-1 1 0 0,1 1-1 0 0,-1-1 1 0 0,1 1 0 0 0,-1-1-1 0 0,1 0 1 0 0,0 1-1 0 0,-1-1 1 0 0,1 1-1 0 0,0-1 1 0 0,0 0 0 0 0,-1 0-1 0 0,1 1 1 0 0,0-1-1 0 0,0 0 1 0 0,0 0-15 0 0,-2-10 166 0 0,2 0-38 0 0,1 1-53 0 0,0 2-66 0 0,2-4 55 0 0,0 0-1 0 0,1 1 0 0 0,0-1 0 0 0,1 1 1 0 0,0 0-1 0 0,0 1 0 0 0,3-4-63 0 0,-4 9 24 0 0,-1 1-1 0 0,1-1 1 0 0,0 1-1 0 0,0 0 1 0 0,0 0-1 0 0,0 0 1 0 0,4-2-24 0 0,-6 4 6 0 0,1 0 0 0 0,0 0-1 0 0,0 1 1 0 0,1-1 0 0 0,-1 1 0 0 0,0 0 0 0 0,0 0 0 0 0,1 0 0 0 0,-1 0 0 0 0,0 1 0 0 0,1-1-1 0 0,-1 1 1 0 0,1 0-6 0 0,9 2 61 0 0,-1 3 35 0 0,-9-3-61 0 0,-1 0 1 0 0,0 1-1 0 0,1-1 1 0 0,-1 0-1 0 0,0 1 1 0 0,0-1-1 0 0,0 1 0 0 0,0 0 1 0 0,-1-1-1 0 0,1 1 1 0 0,0 2-36 0 0,7 19 219 0 0,-6-7-116 0 0,-1-4-61 0 0,0-2-49 0 0,-2 1 84 0 0,0 0 0 0 0,-1 0-1 0 0,0 4-76 0 0,-1 7 132 0 0,0 5 76 0 0,2-26-142 0 0,2-8 27 0 0,0-5-31 0 0,0-5 10 0 0,3-3-50 0 0,0 0-47 0 0,-3 7-25 0 0,1 1 0 0 0,0-1 1 0 0,1 1-1 0 0,0 0 0 0 0,0 1 0 0 0,2-1 0 0 0,0-1 50 0 0,-3 7-36 0 0,12-15-1 0 0,-8 14-17 0 0,-6 6 54 0 0,0 0 0 0 0,0-1-1 0 0,-1 1 1 0 0,1 0 0 0 0,0 0 0 0 0,0 0-1 0 0,0 0 1 0 0,0 0 0 0 0,0-1-1 0 0,0 1 1 0 0,0 1 0 0 0,0-1-1 0 0,0 0 1 0 0,-1 0 0 0 0,1 0 0 0 0,0 0-1 0 0,0 1 1 0 0,0-1 0 0 0,0 0-1 0 0,0 1 1 0 0,-1-1 0 0 0,1 1-1 0 0,0-1 1 0 0,0 1 0 0 0,1 0 6 0 0,5 2 49 0 0,-5-2 17 0 0,-1 0 6 0 0,16 22 111 0 0,7 23 200 0 0,-16-26-247 0 0,-3-10-63 0 0,-1 0-34 0 0,5 11 29 0 0,-9-20-125 0 0,0 0 45 0 0,4 10 187 0 0,-3-9-180 0 0,0 1-42 0 0,1-1-70 0 0,-1-1-86 0 0,1 0-102 0 0,0 0-122 0 0,-2-1-9 0 0,0 0 33 0 0,1 0-308 0 0,-1 0 103 0 0,1-1 84 0 0,-1 1 108 0 0,1 0 38 0 0,0-1-749 0 0,0 1 600 0 0,-1-1-122 0 0,0 1 273 0 0,1 0-40 0 0,0-1-890 0 0,0 0-35 0 0,3-2-2792 0 0</inkml:trace>
  <inkml:trace contextRef="#ctx0" brushRef="#br0" timeOffset="69266.048">8717 710 12264 0 0,'0'0'273'0'0,"0"0"40"0"0,0 0 23 0 0,0 0-190 0 0,0 1-36 0 0,0 0 22 0 0,1 1-89 0 0,0 5-80 0 0,1-4 65 0 0,1 2-24 0 0,0 1 107 0 0,-1 0 91 0 0,0 0 77 0 0,0-1 25 0 0,-1 1 39 0 0,5 23 1459 0 0,-5-19-1244 0 0,1-1-99 0 0,-1-4-278 0 0,0 0-42 0 0,0-1-45 0 0,0 1-51 0 0,6 20 538 0 0,0-1-57 0 0,-1 1-55 0 0,-1 0-54 0 0,0 0-55 0 0,-1 0-52 0 0,0 0-53 0 0,0 1-52 0 0,-1 0-48 0 0,-1 1-45 0 0,1 19-18 0 0,-4-17-39 0 0,0-11-42 0 0,1-16 94 0 0,0 0-36 0 0,-1 0-36 0 0,1-1-32 0 0,-1 2-91 0 0,1-1-112 0 0,-1 0-96 0 0,-1 0-84 0 0,1-1-69 0 0,-1-1-55 0 0,0 1-109 0 0,-4-3-1217 0 0,3 0 1076 0 0,1 0 136 0 0,-1-1 77 0 0,-3-3-1297 0 0</inkml:trace>
  <inkml:trace contextRef="#ctx0" brushRef="#br0" timeOffset="69530.797">8752 849 8808 0 0,'9'-15'148'0'0,"-3"8"-31"0"0,-1 0 33 0 0,1 1 37 0 0,1 0 40 0 0,-1 0 44 0 0,1 1 48 0 0,1 0 51 0 0,-1 1 55 0 0,1 0 59 0 0,0 1 61 0 0,1 0 67 0 0,-1 0 69 0 0,1 1 72 0 0,0 1 78 0 0,3 0 82 0 0,1 4-118 0 0,-1 2-105 0 0,-1 2-91 0 0,0 1-76 0 0,-2 1-62 0 0,-1 0-49 0 0,-1 1-34 0 0,-3-3 6 0 0,-3 2-46 0 0,0 1-47 0 0,-2 0-45 0 0,0 0-45 0 0,-2 0-45 0 0,0-1-44 0 0,0-1-45 0 0,-6 7-65 0 0,-1 0 67 0 0,3-7 30 0 0,0 0-1 0 0,-1 0 0 0 0,1-1 0 0 0,-7 5-98 0 0,-8 3 94 0 0,8-7-102 0 0,1 0-64 0 0,-2-1-80 0 0,1-1-93 0 0,-1-1-108 0 0,1-1-123 0 0,7-2 189 0 0,-1 0-37 0 0,1-1-37 0 0,0 1-40 0 0,6-2 59 0 0,-1 0-50 0 0,1 0-15 0 0,0 0-37 0 0,-2 1-537 0 0,1-1-99 0 0,0 0-69 0 0,-3 1-1300 0 0,-2-1-1384 0 0</inkml:trace>
  <inkml:trace contextRef="#ctx0" brushRef="#br0" timeOffset="70139.617">9131 547 12672 0 0,'0'0'289'0'0,"0"0"40"0"0,0 0 21 0 0,0 0-150 0 0,0 0-96 0 0,0 0 7 0 0,1 1 20 0 0,3 4 594 0 0,-1 0-73 0 0,0 1-69 0 0,-1 0-63 0 0,0 0-60 0 0,-1 0-55 0 0,0 1-50 0 0,0-1-46 0 0,0 5 103 0 0,-1 1-86 0 0,0 1-22 0 0,0 7 41 0 0,-1 7 108 0 0,0 5-92 0 0,1-4 66 0 0,0-1 1 0 0,2 1-1 0 0,3 17-427 0 0,0-16 614 0 0,-1 15-614 0 0,-1-4 310 0 0,3-1-51 0 0,-1-5-96 0 0,-3-19-106 0 0,0-2-47 0 0,-2-11 28 0 0,0-2-80 0 0,0 0-22 0 0,0 0-32 0 0,1 0-123 0 0,1-1 64 0 0,1 0 32 0 0,3 1 3 0 0,-2-1 15 0 0,-2 1 3 0 0,0-1 8 0 0,0 1 0 0 0,0-1 0 0 0,-1 0 0 0 0,1 0-1 0 0,0 0 1 0 0,0 0 0 0 0,-1 0 0 0 0,2-1 94 0 0,10-14-677 0 0,-2-3 79 0 0,-1-1 78 0 0,-1 0 81 0 0,1 3 81 0 0,-4 9 255 0 0,10-13-104 0 0,4 4 82 0 0,-14 14 352 0 0,1 1 44 0 0,17-2 640 0 0,-13 2-562 0 0,-2 1-71 0 0,5-1 86 0 0,-2 1 30 0 0,1-5 32 0 0,-12 5-388 0 0,1-1-1 0 0,0 1 1 0 0,-1-1-1 0 0,1 1 0 0 0,-1-1 1 0 0,0 0-1 0 0,1 1 0 0 0,-1-2-37 0 0,5-15 222 0 0,-7 0-73 0 0,-6-1-65 0 0,-4 0-62 0 0,-3 3-54 0 0,-2 3-50 0 0,1 3-44 0 0,13 10 118 0 0,1-1-1 0 0,-1 1 0 0 0,1-1 0 0 0,-1 1 1 0 0,0-1-1 0 0,1 1 0 0 0,-1 0 0 0 0,1 0 1 0 0,-1 0-1 0 0,0 0 0 0 0,1 0 0 0 0,-1 0 0 0 0,0 0 1 0 0,1 1-1 0 0,-1-1 0 0 0,1 1 0 0 0,-1-1 1 0 0,0 1-1 0 0,1-1 9 0 0,-2 2-9 0 0,0 0 0 0 0,0 0 0 0 0,0 0 0 0 0,0 0 0 0 0,1 0 0 0 0,-1 0 0 0 0,1 1 1 0 0,-1-1-1 0 0,0 2 9 0 0,-2 3-6 0 0,0 0 0 0 0,1 0 0 0 0,0 1 0 0 0,0-1 0 0 0,0 1 0 0 0,1 0 0 0 0,0 3 6 0 0,0-1-40 0 0,1 1 45 0 0,1 3 49 0 0,3 7 89 0 0,-2-17-106 0 0,1 1 0 0 0,0-1 0 0 0,0 0 0 0 0,1 0 0 0 0,-1 0 0 0 0,1-1 1 0 0,0 2-38 0 0,12 12 77 0 0,-12-15-72 0 0,0-1 0 0 0,0 0 1 0 0,-1 0-1 0 0,1 0 0 0 0,0 0 0 0 0,0 0 0 0 0,0-1 0 0 0,1 1 1 0 0,-1-1-1 0 0,0 1 0 0 0,1-1-5 0 0,17 2-1 0 0,6-4-71 0 0,-4-2-108 0 0,-18 3 223 0 0,1 0-39 0 0,-1 0-35 0 0,1-1-35 0 0,4 0-159 0 0,0-1-110 0 0,3 0-191 0 0,-1-1-107 0 0,2-1-227 0 0,5-4-535 0 0,3-3 68 0 0</inkml:trace>
  <inkml:trace contextRef="#ctx0" brushRef="#br0" timeOffset="70469.542">9759 638 14112 0 0,'0'0'153'0'0,"0"0"-32"0"0,0 1 39 0 0,0 0-74 0 0,0 3 1 0 0,0-2-5 0 0,0 5 69 0 0,-1-1 1 0 0,1 0 0 0 0,-1 1-1 0 0,-2 5-151 0 0,-5 13 456 0 0,1-10-120 0 0,0 0 55 0 0,0 0 70 0 0,0 0 84 0 0,0-2 62 0 0,0 0 100 0 0,-2 4-248 0 0,-1-1-72 0 0,0 1-91 0 0,5-9-199 0 0,1 1-39 0 0,0-2-15 0 0,1 0 0 0 0,-2 0 1 0 0,1-1-1 0 0,-3 3-43 0 0,-4 5-9 0 0,4-7-52 0 0,0 0-56 0 0,-1 0-65 0 0,1 0-78 0 0,4-5-33 0 0,1-1-95 0 0,-1 0-166 0 0,-1-1-368 0 0,-2 0-352 0 0</inkml:trace>
  <inkml:trace contextRef="#ctx0" brushRef="#br0" timeOffset="70804.189">9560 702 12840 0 0,'0'0'374'0'0,"0"0"-132"0"0,0 0-110 0 0,1 1-32 0 0,0 0-51 0 0,10 8-50 0 0,-2 3 1211 0 0,1 0-44 0 0,-1 0-55 0 0,1 1-67 0 0,-2-2-212 0 0,0-1-63 0 0,1 1-69 0 0,-1 0-77 0 0,1 0-82 0 0,0-1-90 0 0,0 0-96 0 0,1 0-103 0 0,10 9 349 0 0,1-1-99 0 0,1-2-92 0 0,1-1-86 0 0,1-2-77 0 0,2-1-70 0 0,0-2-63 0 0,1-1-56 0 0,-24-8-113 0 0,0 0 40 0 0,11 4 104 0 0,-9-4-159 0 0,-3 0-24 0 0,1 1-51 0 0,-1-1-60 0 0,1 0-70 0 0,0 0-97 0 0,-1 0-97 0 0,1 0-107 0 0,0 0-117 0 0,-2 0 299 0 0,0-1-33 0 0,1 1-34 0 0,-1-1-37 0 0,1 1-37 0 0,-1-1-38 0 0,1 1-39 0 0,-1-1-42 0 0,3 2-846 0 0,-1-1-41 0 0,2 0-350 0 0,2 1-990 0 0</inkml:trace>
  <inkml:trace contextRef="#ctx0" brushRef="#br1" timeOffset="90899.813">2052 5566 14392 0 0,'-4'-2'263'0'0,"1"1"-53"0"0,0-1-47 0 0,0 1-40 0 0,-5-3 45 0 0,-8-4 28 0 0,11 5-46 0 0,0 1 39 0 0,1 0 89 0 0,0 0 108 0 0,2 0-146 0 0,-1 1 35 0 0,4 1 686 0 0,0 1-115 0 0,-1-1-108 0 0,2 0-103 0 0,-1 0-93 0 0,1 1-88 0 0,0-1-81 0 0,0 1-73 0 0,0-1-81 0 0,0 0-52 0 0,0 1-46 0 0,1-1-42 0 0,1 1-22 0 0,0 0-73 0 0,11 1-215 0 0,-10-2 214 0 0,-2 1 64 0 0,-1-1 51 0 0,0 0 60 0 0,0 0 69 0 0,18 0-147 0 0,-1 0 45 0 0,71 3 667 0 0,-63-1-622 0 0,0 1-105 0 0,-9-2-113 0 0,0 1-86 0 0,1 0-78 0 0,-1 0-58 0 0,-1 0-18 0 0,-7 0 40 0 0,0 0 0 0 0,-1 0 0 0 0,1 1 0 0 0,-1 0 0 0 0,9 5 248 0 0,-16-7-402 0 0,4 2-346 0 0,-4-1 393 0 0,-1-1-32 0 0,1 0-114 0 0,-2 0 199 0 0,1 0-38 0 0,0-1-43 0 0,-1 1-45 0 0,1 0-62 0 0,-1-1-58 0 0,1 1-49 0 0,-1 0-45 0 0,0 0-178 0 0,1 0-44 0 0,-1 0-215 0 0,1 0-586 0 0</inkml:trace>
  <inkml:trace contextRef="#ctx0" brushRef="#br1" timeOffset="91094.493">2016 5836 14768 0 0,'0'0'320'0'0,"-2"0"-111"0"0,-1 0-76 0 0,-4 0 95 0 0,5 0-131 0 0,1 0 37 0 0,0 0-317 0 0,0 0 80 0 0,0 1 74 0 0,0-1 65 0 0,0 0 46 0 0,0 0 40 0 0,-1 0 227 0 0,0 1 206 0 0,-1-1 416 0 0,2 1-179 0 0,2-1-343 0 0,-1 1-220 0 0,1-1-52 0 0,0 0-61 0 0,1 1-71 0 0,1-1 223 0 0,0 0-35 0 0,4 0 142 0 0,0 0-98 0 0,0-1-72 0 0,12-1 209 0 0,-4 2-134 0 0,0 1-60 0 0,12-1 57 0 0,0 0-100 0 0,-12-2-158 0 0,1 2 55 0 0,37 0 300 0 0,-31 1-281 0 0,-10-1-90 0 0,1 0-48 0 0,-1 1-55 0 0,0-1-66 0 0,0 0-75 0 0,0 0-85 0 0,0-1-94 0 0,0 1-103 0 0,-5-1-100 0 0,2 0-361 0 0,8-3-703 0 0</inkml:trace>
  <inkml:trace contextRef="#ctx0" brushRef="#br1" timeOffset="94591.607">3965 4813 8064 0 0,'0'0'233'0'0,"-4"-1"-35"0"0,0 0-144 0 0,0 0-35 0 0,3 1 2 0 0,-1 0 40 0 0,-1 0 165 0 0,1-1-35 0 0,1 1 33 0 0,-1-1 78 0 0,-1 0 194 0 0,-1 0 276 0 0,1 0-310 0 0,1 1-145 0 0,-1 0-89 0 0,3 0 732 0 0,0 0 37 0 0,0 0 10 0 0,0 0-318 0 0,0 0-43 0 0,0 0-43 0 0,0 0-41 0 0,0 0-39 0 0,0 0-39 0 0,0 0-37 0 0,0 0-37 0 0,0 0-33 0 0,0 0-34 0 0,0 0 248 0 0,1 1-117 0 0,-1-1-107 0 0,1 0-71 0 0,-1 1-106 0 0,1-1-91 0 0,-1 1-78 0 0,1-1-62 0 0,-1 1-45 0 0,3 1-523 0 0,-2-1 497 0 0,0-1 105 0 0,0 1 70 0 0,-1-1 60 0 0,1 0 68 0 0,-1 1 78 0 0,10 3 135 0 0,-1 0-75 0 0,0-1-64 0 0,0-1-55 0 0,7 1 66 0 0,25-2 166 0 0,-17-1-218 0 0,0-1-54 0 0,-1-1-48 0 0,1-1-43 0 0,4-1-31 0 0,0 0-42 0 0,5-3-41 0 0,17-6-65 0 0,-46 12-107 0 0,0 0 44 0 0,8-2-231 0 0,-6 2 161 0 0,-1-1-94 0 0,-1 2 32 0 0,0-1-78 0 0,-1 0-6 0 0,0 0-73 0 0,0 0-81 0 0,-1 0-87 0 0,0 0 108 0 0,-1 0-65 0 0,0 1-60 0 0,0-1-51 0 0,1 1-197 0 0,-1-1-51 0 0,1 0-239 0 0,0 0-647 0 0,-2 1 1629 0 0</inkml:trace>
  <inkml:trace contextRef="#ctx0" brushRef="#br1" timeOffset="98044.938">5356 4204 8808 0 0,'0'-3'174'0'0,"0"0"-34"0"0,0-4 58 0 0,0 0-71 0 0,0-8 51 0 0,0 9-63 0 0,0 2 20 0 0,0 0 57 0 0,0 0 68 0 0,0 0 82 0 0,0 3-254 0 0,0 1 51 0 0,0-1 47 0 0,0 1 44 0 0,0-1 40 0 0,0 1 36 0 0,-1-1 405 0 0,1 0 88 0 0,0 1 75 0 0,-2-1 2195 0 0,1 1-1816 0 0,1 0-662 0 0,0 1-47 0 0,-1-1-55 0 0,1 0-65 0 0,0 0-67 0 0,-1 1-88 0 0,1-1-97 0 0,0 1-108 0 0,0-1-117 0 0,-1 1-21 0 0,1-1-33 0 0,0 0-34 0 0,0 0-36 0 0,0 1-37 0 0,0-1-38 0 0,-1 9 594 0 0,0 0-51 0 0,0 0-46 0 0,0-1-39 0 0,0 3-2 0 0,0-1-36 0 0,-1 22 221 0 0,1-6-49 0 0,-1-5-83 0 0,-1-1-41 0 0,2-9-60 0 0,-1 0 0 0 0,1 0-1 0 0,1 0 1 0 0,0 7-156 0 0,1 15 278 0 0,-4 21 37 0 0,2-30-180 0 0,-2 10-3 0 0,1-20-61 0 0,1-1 0 0 0,1 1-1 0 0,0 9-70 0 0,-2 5 107 0 0,2-24-92 0 0,-1 0-1 0 0,1 0 1 0 0,0-1-1 0 0,-1 1 0 0 0,2 0 1 0 0,-1 0-1 0 0,1 2-14 0 0,0 4 59 0 0,0 12 15 0 0,-3-8 30 0 0,1-5 11 0 0,0-1-88 0 0,0-6 2 0 0,1-2-90 0 0,0 0-47 0 0,0 0-11 0 0,0 0 37 0 0,0 0-4 0 0,0 0-40 0 0,0 0-117 0 0,1 0 91 0 0,0 0 1 0 0,0 0-1 0 0,0 0 0 0 0,0-1 1 0 0,0 1-1 0 0,0 0 0 0 0,0-1 1 0 0,0 1-1 0 0,0-1 0 0 0,0 1 1 0 0,0-1-1 0 0,0 1 0 0 0,-1-1 1 0 0,1 1-1 0 0,0-1 0 0 0,0 0 152 0 0,5-6-1164 0 0,-3 0 39 0 0,-1-6-662 0 0</inkml:trace>
  <inkml:trace contextRef="#ctx0" brushRef="#br1" timeOffset="98499.274">5587 4156 14976 0 0,'0'0'340'0'0,"0"0"50"0"0,0 0 24 0 0,0 0-177 0 0,0 0-115 0 0,0 0-32 0 0,1 0-46 0 0,4-2-42 0 0,-1 0 25 0 0,-3 1 68 0 0,-1 1-95 0 0,1 0 197 0 0,-1 0 234 0 0,0 0 407 0 0,0 0 40 0 0,0 0-364 0 0,0 0-220 0 0,0 0-67 0 0,0 0 26 0 0,0 0 87 0 0,0 0-27 0 0,1 1-41 0 0,-2 1-113 0 0,1 1-83 0 0,-3 6-7 0 0,2-7 3 0 0,-10 18 196 0 0,-4-1-64 0 0,-2-2-54 0 0,-2 0-43 0 0,-14 7 0 0 0,-15 6-8 0 0,-42 21-78 0 0,64-34 32 0 0,-4 3-53 0 0,29-20 0 0 0,1 0 0 0 0,-1 0 0 0 0,0 1 0 0 0,1-1 0 0 0,-1 0 0 0 0,0 0 0 0 0,1 1 0 0 0,-1-1 0 0 0,1 0 0 0 0,-1 1 0 0 0,1-1 0 0 0,-1 1 0 0 0,0-1 0 0 0,1 1 0 0 0,0-1 0 0 0,-1 1 0 0 0,1-1 0 0 0,-1 1 0 0 0,1-1 0 0 0,-1 1 0 0 0,0 1 0 0 0,-3 2 0 0 0,4 1 0 0 0,0-3 1 0 0,0 1-3 0 0,8 7 19 0 0,8 1 98 0 0,13 0-38 0 0,-10-5 31 0 0,72 28 480 0 0,-66-24-406 0 0,-15-6-46 0 0,0 0 1 0 0,-1 1 0 0 0,1 0-1 0 0,7 5-136 0 0,2 4 129 0 0,10 9 218 0 0,-18-12-227 0 0,1 4-60 0 0,4 4 4 0 0,-15-17-213 0 0,1 0 99 0 0,3 4 128 0 0,-4-5-95 0 0,0 0-40 0 0,0 0-40 0 0,0 0-51 0 0,0 0-62 0 0,0 0-69 0 0,0 0-80 0 0,0 0-89 0 0,0 0-98 0 0,-1 1-106 0 0,1-2-196 0 0,-1 0-35 0 0,0 0-924 0 0</inkml:trace>
  <inkml:trace contextRef="#ctx0" brushRef="#br1" timeOffset="98831.693">5777 4610 12896 0 0,'0'0'297'0'0,"0"1"30"0"0,-1 1-112 0 0,1 0-89 0 0,-2 6 80 0 0,1-5-81 0 0,-1 7-161 0 0,0-2 86 0 0,0 1 88 0 0,0-1 94 0 0,1 1 98 0 0,0-1 105 0 0,0 1 110 0 0,0 0 116 0 0,1 1 122 0 0,1 1-317 0 0,0 0-46 0 0,2 0-43 0 0,0-1-38 0 0,7 8 242 0 0,3-3-105 0 0,7-1 5 0 0,-16-13-411 0 0,-1 0-1 0 0,1 1 1 0 0,-1-1-1 0 0,1 0 0 0 0,0-1 1 0 0,-1 1-1 0 0,1-1 1 0 0,0 0-1 0 0,-1 0 0 0 0,1 0 1 0 0,0 0-1 0 0,0 0 1 0 0,-1-1-1 0 0,1 0 0 0 0,1 0-69 0 0,8-2 240 0 0,5-1-53 0 0,8-5 11 0 0,-24 8-182 0 0,0 0 0 0 0,0 0 0 0 0,0 0 0 0 0,-1 0 1 0 0,1 0-1 0 0,0-1 0 0 0,-1 1 0 0 0,1 0 0 0 0,-1-1 0 0 0,0 1 0 0 0,1-1-16 0 0,-2 1 12 0 0,1 0-1 0 0,-1 0 1 0 0,1 0-1 0 0,-1 0 1 0 0,1 0 0 0 0,-1 0-1 0 0,0 0 1 0 0,1 0-1 0 0,-1 0 1 0 0,0 0-1 0 0,0 0 1 0 0,0 0-1 0 0,0-1-11 0 0,0-2 31 0 0,0 1 5 0 0,1 1 1 0 0,-1-1-1 0 0,-1 0 0 0 0,1 0 1 0 0,0 0-1 0 0,-1 1 0 0 0,0-1 1 0 0,1 0-1 0 0,-2-1-36 0 0,-3-4 65 0 0,-4 0-64 0 0,-17-8 56 0 0,-17-1-40 0 0,26 11-19 0 0,9 3-23 0 0,-1 1 0 0 0,1 0 0 0 0,-1 0 0 0 0,-4 0 25 0 0,-8 0-91 0 0,9 2-3 0 0,1 0-41 0 0,-1 0-53 0 0,1 0-60 0 0,10 0 108 0 0,1 0 37 0 0,-1-1-12 0 0,-1 1 87 0 0,0 0 53 0 0,1 0-52 0 0,0 0-41 0 0,0-1-88 0 0,0 1-106 0 0,0 0-55 0 0,0-1-105 0 0,0 1-120 0 0,1 0 222 0 0,0 0-35 0 0,-1-1-37 0 0,1 1-40 0 0,0 0-40 0 0,-1 0-43 0 0,1-1-44 0 0,-1 1-46 0 0,1 0-48 0 0,0 0-50 0 0,-2-2-1804 0 0,-2-1-1416 0 0</inkml:trace>
  <inkml:trace contextRef="#ctx0" brushRef="#br1" timeOffset="99459.871">5962 4282 13392 0 0,'0'0'298'0'0,"0"0"46"0"0,0 0 24 0 0,0 0-221 0 0,0 0-37 0 0,1 0 24 0 0,-1 0-90 0 0,4 0-73 0 0,-2 0 65 0 0,12 0 1013 0 0,1-1-115 0 0,-1-1-108 0 0,0 0-100 0 0,0 0-92 0 0,-1-1-85 0 0,1 0-77 0 0,-1 0-69 0 0,-3 0-124 0 0,1 0-36 0 0,9-4 155 0 0,4-2-39 0 0,13-5 53 0 0,-13 5-147 0 0,-8 3-59 0 0,10-3-9 0 0,16-7 132 0 0,-16 7-143 0 0,-18 6-58 0 0,0 1 0 0 0,0 1 0 0 0,6-1-128 0 0,-7 1 80 0 0,0 2 7 0 0,-3 3-38 0 0,-1 13-28 0 0,-6 6-45 0 0,-1-11 35 0 0,-30 46-11 0 0,29-51 0 0 0,1 0 0 0 0,-1 0 0 0 0,-1-1 0 0 0,-3 4 0 0 0,-15 18 0 0 0,11-12 31 0 0,0 0 0 0 0,-4 2-31 0 0,-19 22-8 0 0,18-20-44 0 0,12-14 51 0 0,1 0 1 0 0,-1 1 0 0 0,1-1-1 0 0,-2 5 1 0 0,-16 21 0 0 0,22-31 0 0 0,0 0 0 0 0,1-1 0 0 0,-1 1 0 0 0,1 0 0 0 0,-1 0 0 0 0,1-1 0 0 0,-1 1 0 0 0,1 0 0 0 0,0 0-1 0 0,-1 0 1 0 0,1 0 0 0 0,0 0 0 0 0,0 0 0 0 0,-1 0 0 0 0,1 0 0 0 0,0-1 0 0 0,0 2 0 0 0,0-2 0 0 0,0 0 1 0 0,0 1 0 0 0,0-1-1 0 0,0 0 1 0 0,0 1-1 0 0,0-1 1 0 0,0 0-1 0 0,0 1 1 0 0,0-1-1 0 0,-1 0 1 0 0,1 1-1 0 0,0-1 1 0 0,0 0-1 0 0,0 0 1 0 0,-1 1-1 0 0,1-1 1 0 0,0 0 0 0 0,0 0-1 0 0,0 1 1 0 0,-1-1-1 0 0,1 0 1 0 0,0 0-1 0 0,-1 0 1 0 0,1 1-1 0 0,0-1 1 0 0,0 0-1 0 0,-1 0 1 0 0,1 0-1 0 0,0 0 1 0 0,-1 0-1 0 0,4 2 70 0 0,4 4-51 0 0,8 2 156 0 0,-11-7-148 0 0,-1-1 0 0 0,0 1 0 0 0,1-1-1 0 0,-1 0 1 0 0,1 1 0 0 0,1-2-27 0 0,22-2 144 0 0,-11-1 3 0 0,-11 3-70 0 0,69-14 522 0 0,-32 7-301 0 0,0-1-89 0 0,-14 1-142 0 0,-1-1-72 0 0,-23 8-34 0 0,4-1 27 0 0,3 0-24 0 0,-4-1-81 0 0,-3 1-22 0 0,-1 0-66 0 0,-1-1-79 0 0,-2-1-93 0 0,0 3-186 0 0,0 0-40 0 0,0 0-48 0 0,0 0-54 0 0,-1 0-61 0 0,1 1-69 0 0,-1-1-76 0 0,1 0-83 0 0,-1 1-118 0 0,0-1-340 0 0,1 0-39 0 0,-1 1-336 0 0,0-1-957 0 0</inkml:trace>
  <inkml:trace contextRef="#ctx0" brushRef="#br1" timeOffset="99697.863">6004 4373 13992 0 0,'0'0'314'0'0,"0"0"46"0"0,0 0 24 0 0,0 0-158 0 0,0 0-108 0 0,0 0 171 0 0,0 0-87 0 0,0 0-77 0 0,0 0-68 0 0,0 0-54 0 0,0 0-36 0 0,0-1-117 0 0,-1 0-629 0 0,1 1 657 0 0,0 0 49 0 0,0 0 66 0 0,0 0 83 0 0,-1-1 101 0 0,1 1 116 0 0,0 0 80 0 0,0 0 118 0 0,0 0-198 0 0,1 0 33 0 0,-1 0 36 0 0,0 0 36 0 0,0 0 38 0 0,0 0 39 0 0,0 0 41 0 0,0 0 43 0 0,0 0 43 0 0,0 0 46 0 0,0 0 46 0 0,1 0 48 0 0,10-1-271 0 0,0 1-40 0 0,-1 0-40 0 0,1-1-37 0 0,0 0-35 0 0,0 0-34 0 0,11-2 192 0 0,-5 1-194 0 0,-1 0-57 0 0,0-1-52 0 0,1 0-44 0 0,-1 0-40 0 0,1 0-33 0 0,15-3-17 0 0,49-10-95 0 0,-46 11 102 0 0,-22 3-26 0 0,0 0-98 0 0,1 0-102 0 0,-1-1-107 0 0,0 1-110 0 0,0-1-115 0 0,0 0-120 0 0,-1 0-123 0 0,13-4-649 0 0</inkml:trace>
  <inkml:trace contextRef="#ctx0" brushRef="#br1" timeOffset="96440.407">4594 4402 9880 0 0,'0'0'290'0'0,"0"0"-3"0"0,0 0-225 0 0,0-1-24 0 0,1-2-82 0 0,0 0 114 0 0,0 2 43 0 0,0 0 43 0 0,-1-1 245 0 0,1 1 340 0 0,-1 0-457 0 0,0 0-36 0 0,0 0-106 0 0,0 1-133 0 0,0-1 1163 0 0,0 1-29 0 0,0 0-735 0 0,0 0 160 0 0,0 0 335 0 0,0 0-8 0 0,0 0-376 0 0,0 0-221 0 0,0 0-60 0 0,0 0 39 0 0,0 0-97 0 0,0 0-41 0 0,1 1 42 0 0,-1-1-91 0 0,3 3-22 0 0,-1-1 15 0 0,3 5 349 0 0,0 0-50 0 0,0 0-46 0 0,-1 0-44 0 0,-1 1-39 0 0,0 1-37 0 0,2 8 118 0 0,-2-3-145 0 0,-1 0-57 0 0,0 3-29 0 0,1 9-14 0 0,-1-5-23 0 0,3 25 12 0 0,4 64 221 0 0,-6-71-260 0 0,-2-28-32 0 0,-1-3 2 0 0,1-1 1 0 0,0 0 0 0 0,0 0-1 0 0,1 0 1 0 0,0-1-1 0 0,0 2-9 0 0,-2-8-237 0 0,1 0 58 0 0,-1 1 54 0 0,0-1 48 0 0,0 0 44 0 0,0 0 81 0 0,0 1 65 0 0,0-1 48 0 0,0 2 584 0 0,0-2-554 0 0,0 1-86 0 0,0-1-106 0 0,0 0-102 0 0,0 1-121 0 0,1-1 61 0 0,-1 0-38 0 0,0 1-224 0 0,0-1-122 0 0,0 0 224 0 0,0 0-34 0 0,1 1-37 0 0,-1-1-37 0 0,0 0-40 0 0,0 0-39 0 0,0 0-43 0 0,0 1-43 0 0,1-1-44 0 0,-1 0-46 0 0,0 0-47 0 0,0 0-50 0 0,2 2-970 0 0,0-1-57 0 0,2 3-1389 0 0</inkml:trace>
  <inkml:trace contextRef="#ctx0" brushRef="#br1" timeOffset="97161.047">4731 4634 9152 0 0,'0'0'208'0'0,"0"0"33"0"0,0 0 14 0 0,0-1-42 0 0,0-1-148 0 0,0 1 30 0 0,0 0 96 0 0,0 1 219 0 0,0 0 370 0 0,0 0 27 0 0,0-1-147 0 0,-1-2 108 0 0,1-1 178 0 0,-2-8 1375 0 0,2 10-1538 0 0,0-4-317 0 0,1 0-40 0 0,1 0-36 0 0,1 0-36 0 0,0 0-35 0 0,0 0-33 0 0,5-6 192 0 0,1 1-116 0 0,1 1-105 0 0,-1 0-94 0 0,0 1-84 0 0,-8 8-75 0 0,31-28 292 0 0,-8 12-132 0 0,-2 5-61 0 0,-1 2-36 0 0,31-14 32 0 0,3 0-52 0 0,-52 22-47 0 0,-2 1-1 0 0,0 1 0 0 0,0-1 0 0 0,-1 1 0 0 0,1 0 0 0 0,0-1 0 0 0,0 1 0 0 0,0 0 0 0 0,0 0 0 0 0,-1-1 0 0 0,1 1 0 0 0,0 0 0 0 0,0 0 0 0 0,0 0 0 0 0,0 0 0 0 0,0 0 0 0 0,0 0 1 0 0,0 0-84 0 0,-1 0-33 0 0,0 0-10 0 0,0 0-18 0 0,0 0-74 0 0,0 0-34 0 0,0 0-10 0 0,0 2-51 0 0,-1 0 53 0 0,-1-1 46 0 0,0 1 39 0 0,-1-1 7 0 0,0 1 33 0 0,-7 2-189 0 0,6-2 138 0 0,2-1-71 0 0,-16 9-841 0 0,-1-2 90 0 0,0-1 79 0 0,0 0 65 0 0,-12 3-399 0 0,1 3 90 0 0,17-7 703 0 0,0-2 76 0 0,3 0 171 0 0,1-1 42 0 0,0 2 46 0 0,0 0 47 0 0,4-3 21 0 0,0 1 33 0 0,-6 1 50 0 0,-1 1 97 0 0,-5 6 154 0 0,11-6 10 0 0,0-1 63 0 0,-2 2 193 0 0,0 1 106 0 0,2 0 106 0 0,1 1 109 0 0,4-6-754 0 0,0 0 53 0 0,0 0 45 0 0,0 0 37 0 0,0 2 306 0 0,0 4 855 0 0,1-5-1012 0 0,0-1-55 0 0,0 1-73 0 0,1-1-102 0 0,-1 0-121 0 0,0-1-33 0 0,0 0-37 0 0,1 0-38 0 0,-1 1 318 0 0,0-2-2 0 0,6 9 362 0 0,10 7 216 0 0,-13-13-630 0 0,7 6 194 0 0,0-1-58 0 0,0 0-53 0 0,1 0-47 0 0,-1 0-42 0 0,1-1-36 0 0,11 6 58 0 0,1-2-84 0 0,-15-9-87 0 0,-1 1 1 0 0,1-1 0 0 0,0 0-1 0 0,0-1 1 0 0,-1 0 0 0 0,5 0-34 0 0,11-2 116 0 0,-16 1-150 0 0,0-1 44 0 0,14-2 158 0 0,-12 1-125 0 0,-3 0-51 0 0,0 0-36 0 0,1 0-51 0 0,0 0-62 0 0,1-1-71 0 0,1 0-82 0 0,-8 2 202 0 0,0 1-6 0 0,0 0-27 0 0,0-1-58 0 0,-1 1-20 0 0,1 0-59 0 0,-1 0-65 0 0,1 0-75 0 0,-1 0-79 0 0,0 0-75 0 0,0 0-66 0 0,0 0-57 0 0,1 0-205 0 0,-1 0-56 0 0,0 0-247 0 0,0 0-663 0 0</inkml:trace>
  <inkml:trace contextRef="#ctx0" brushRef="#br1" timeOffset="103107.785">6978 4383 13448 0 0,'0'0'298'0'0,"0"0"46"0"0,0 0 24 0 0,0 0-151 0 0,0 0-103 0 0,0 0 113 0 0,-1 0-72 0 0,0 3 143 0 0,-1 0-122 0 0,-1 2 488 0 0,-1 1-67 0 0,1-1-63 0 0,0 1-59 0 0,1 0-54 0 0,-1 0-50 0 0,1 0-46 0 0,-1 0-43 0 0,1 2 8 0 0,-1-1-47 0 0,1 1-41 0 0,0 0-32 0 0,-2 6 76 0 0,-3 18 241 0 0,3-17-160 0 0,1 0-89 0 0,0 2-37 0 0,2 0-35 0 0,0 0-33 0 0,2 17 40 0 0,6-3-110 0 0,-4-24-80 0 0,0 0 35 0 0,10 10 132 0 0,-6-11-117 0 0,1-2-84 0 0,-2-2-54 0 0,0-1-73 0 0,0-2-86 0 0,1 0-100 0 0,-1-1-114 0 0,-3 0 192 0 0,1 0-34 0 0,-1 0-35 0 0,0 0-37 0 0,0-1-39 0 0,1 0-40 0 0,7-10-680 0 0</inkml:trace>
  <inkml:trace contextRef="#ctx0" brushRef="#br1" timeOffset="103369.03">6981 4124 16783 0 0,'0'0'382'0'0,"0"0"54"0"0,0 0 22 0 0,0 0-187 0 0,0 0-130 0 0,0 0 99 0 0,0 0-71 0 0,0 0 176 0 0,0 0 321 0 0,0 0 34 0 0,0 0-293 0 0,0 0-183 0 0,0 0-62 0 0,0 0 0 0 0,0 0 31 0 0,0 0-29 0 0,0 0-80 0 0,0 0-66 0 0,0 0-155 0 0,0 1 52 0 0,2 6-101 0 0,-2-5 202 0 0,0-1-61 0 0,0 0-51 0 0,1 0-49 0 0,-1 0-50 0 0,0 0-47 0 0,0 0-47 0 0,0 0-45 0 0,0 0-44 0 0,1 0-43 0 0,-1 0-42 0 0,0 0-41 0 0,0 0-40 0 0,1 0-38 0 0,-1 0-37 0 0,0 0-36 0 0,1 0-36 0 0,-1 1-553 0 0,1 0-34 0 0,1 2-2675 0 0,-2-3 3802 0 0</inkml:trace>
  <inkml:trace contextRef="#ctx1" brushRef="#br3" timeOffset="102660.569">6548 5923,'0'0</inkml:trace>
  <inkml:trace contextRef="#ctx0" brushRef="#br1" timeOffset="91524.938">2758 5179 14688 0 0,'0'-1'117'0'0,"0"1"-45"0"0,1 0-30 0 0,-1-1-71 0 0,1 0-98 0 0,0 0 98 0 0,-1 0 73 0 0,1 0 78 0 0,-1 0-12 0 0,0 1 35 0 0,0-1 39 0 0,0 0 43 0 0,0 0 46 0 0,0 0 51 0 0,-1 0 53 0 0,1-1 58 0 0,1 4 128 0 0,1-1-109 0 0,1 2-102 0 0,0-1-95 0 0,0 0-64 0 0,-1 0-116 0 0,5 7 264 0 0,-1 0-44 0 0,-1 2-39 0 0,-1 0-36 0 0,1 12 128 0 0,-2 1-102 0 0,-3 5-43 0 0,-5 35 137 0 0,0-23-214 0 0,-1 1-48 0 0,-20 110 51 0 0,18-114-77 0 0,-4 28 46 0 0,9-23 60 0 0,3-38-112 0 0,0 1-1 0 0,1 0 0 0 0,0-1 0 0 0,0 1 0 0 0,0-1 1 0 0,1 1-1 0 0,0-1 0 0 0,0 0 0 0 0,0 0 1 0 0,0 1-1 0 0,1-1 0 0 0,1 2-47 0 0,5 1 186 0 0,10-2 39 0 0,-9-4-96 0 0,1-1 34 0 0,1-1 139 0 0,13-1 128 0 0,1-3-66 0 0,0 0-71 0 0,0-2-74 0 0,4 0-62 0 0,2 0-118 0 0,42-8-27 0 0,-14 1 50 0 0,-57 13-313 0 0,-1 0 91 0 0,0-1 81 0 0,1 1 67 0 0,0-1 63 0 0,-1 0 53 0 0,7-1 391 0 0,-5 0-315 0 0,-2 2-112 0 0,0-1-40 0 0,0 0-40 0 0,-1 1-35 0 0,1-1-38 0 0,0 1-43 0 0,-1-1-47 0 0,1 0-52 0 0,-1 1-57 0 0,1-1-60 0 0,0 1-140 0 0,0-1-96 0 0,0 0-102 0 0,-1 1-110 0 0,1-1-116 0 0,0 0-125 0 0,-1 1 468 0 0,0 0-33 0 0,0-1-35 0 0,0 1-35 0 0,-1 0-749 0 0,1 0-38 0 0,-1 0-3043 0 0</inkml:trace>
  <inkml:trace contextRef="#ctx0" brushRef="#br1" timeOffset="91819.008">2797 5590 15288 0 0,'0'0'160'0'0,"0"0"-37"0"0,0 0 32 0 0,0-1-87 0 0,0-1-7 0 0,0 1-12 0 0,0 0 40 0 0,0 1 89 0 0,0-1 101 0 0,7-8-129 0 0,2 1 71 0 0,2 1 59 0 0,2 1 49 0 0,7-3 273 0 0,12 0 388 0 0,-18 4-489 0 0,14-3 144 0 0,1 0-83 0 0,0 1-80 0 0,0 0-76 0 0,0 1-72 0 0,1 0-68 0 0,-1 0-65 0 0,1 1-62 0 0,-5 1-98 0 0,33-7 209 0 0,-38 7-246 0 0,-9 1-46 0 0,0 1-40 0 0,0 0-46 0 0,0 0-52 0 0,-3 0-15 0 0,1 0-44 0 0,-7 2 66 0 0,0-1 35 0 0,4-1-366 0 0,-4 2 284 0 0,0-1-87 0 0,-1 1 17 0 0,0-1-71 0 0,1 1-84 0 0,-1-1-96 0 0,-1 1 442 0 0,1 0-392 0 0,0 0-63 0 0,-1 0-58 0 0,1-1-51 0 0,0 1-187 0 0,0-1-51 0 0,0 1-227 0 0,0-1-618 0 0,-1 1 1742 0 0</inkml:trace>
  <inkml:trace contextRef="#ctx0" brushRef="#br1" timeOffset="92050.924">2737 5235 16352 0 0,'0'0'326'0'0,"-1"-6"514"0"0,1 3-578 0 0,0 1-84 0 0,0 0-49 0 0,1 0-60 0 0,-1 1-74 0 0,7-7 99 0 0,1 1 48 0 0,3 0 80 0 0,6-3 177 0 0,14-2 287 0 0,-21 8-491 0 0,0 1-36 0 0,4-2-8 0 0,22-7 274 0 0,1 2-88 0 0,1 2-84 0 0,1 1-79 0 0,0 2-77 0 0,-1 1-74 0 0,1 2-68 0 0,-2 1-67 0 0,-26 2-151 0 0,-1-1-102 0 0,2 2-164 0 0,7 0-352 0 0,5 2-345 0 0</inkml:trace>
  <inkml:trace contextRef="#ctx0" brushRef="#br1" timeOffset="92310.572">3458 5670 14912 0 0,'-1'2'340'0'0,"-13"14"193"0"0,1 2-86 0 0,3-5-158 0 0,0 2-34 0 0,-7 14 182 0 0,11-18-244 0 0,1 0 0 0 0,1 0 0 0 0,0 0 0 0 0,-2 9-193 0 0,2 3 285 0 0,3 0 40 0 0,3-5 50 0 0,6-2 62 0 0,-7-14-390 0 0,0-1 0 0 0,0 0 0 0 0,0 0 0 0 0,0 0 0 0 0,0 0 0 0 0,0 0 0 0 0,1 0 1 0 0,-1 0-1 0 0,0 0 0 0 0,1 0 0 0 0,-1 0 0 0 0,0-1 0 0 0,1 1 0 0 0,-1 0 0 0 0,1-1 0 0 0,-1 0 0 0 0,1 1 0 0 0,0-1 0 0 0,-1 0 0 0 0,1 0 0 0 0,1 0-47 0 0,19-1 639 0 0,-1-2-98 0 0,0-3-88 0 0,-2-2-82 0 0,0-3-71 0 0,-1-1-65 0 0,-2-2-55 0 0,-2-3-47 0 0,-10 12-86 0 0,1-1 20 0 0,0 0-1 0 0,0 0 1 0 0,-1 0-1 0 0,0-1 1 0 0,-1 0-1 0 0,3-5-66 0 0,-5 10 14 0 0,-1 0 0 0 0,1 0 0 0 0,-1 0 1 0 0,1 0-1 0 0,-1-1 0 0 0,0 1 0 0 0,0 0 0 0 0,0 0 0 0 0,0 0 1 0 0,-1 0-1 0 0,1 0 0 0 0,0 0-14 0 0,-1 0 10 0 0,0-1 0 0 0,0 1 0 0 0,0 0 0 0 0,0 0 0 0 0,0 0 0 0 0,0 0 0 0 0,0 0 0 0 0,-1 0 0 0 0,1 0 0 0 0,-1 1 0 0 0,0-1 0 0 0,-1-1-10 0 0,0 0 6 0 0,-1 0 1 0 0,0 0-1 0 0,0 1 0 0 0,0-1 0 0 0,0 1 0 0 0,0 0 0 0 0,0 0 0 0 0,-1 1 0 0 0,-1-1-6 0 0,-13-2-29 0 0,2 2-79 0 0,0 3-109 0 0,8 0 58 0 0,0 0-39 0 0,0 0-44 0 0,0 0-46 0 0,-4 2-128 0 0,8-1 179 0 0,3-1 64 0 0,-1 0-40 0 0,0 0-46 0 0,1 1-56 0 0,0-1 4 0 0,0 0-48 0 0,0 1-53 0 0,-1-1-57 0 0,1 0-63 0 0,0 1-67 0 0,0 0-71 0 0,-1-1-76 0 0,-6 5-948 0 0</inkml:trace>
  <inkml:trace contextRef="#ctx0" brushRef="#br1" timeOffset="94209.818">3950 5587 4776 0 0,'0'0'135'0'0,"-4"2"-18"0"0,-3 1-73 0 0,4-2-19 0 0,1-1 49 0 0,0 0 45 0 0,0 1 39 0 0,-1-1 144 0 0,1 0 66 0 0,0 1 52 0 0,1-1 37 0 0,-3 0 1157 0 0,4 0-1112 0 0,-1 1-52 0 0,0-1-128 0 0,0 0-60 0 0,-1 1-74 0 0,1 0-83 0 0,0-1 399 0 0,1 0-6 0 0,0 1 181 0 0,-1-1-81 0 0,0 2-75 0 0,-1-1-65 0 0,1 1-60 0 0,-1-1-51 0 0,1 1-43 0 0,0-1-35 0 0,0 2 432 0 0,0-1-62 0 0,0 0-59 0 0,0 0-56 0 0,1 0-54 0 0,1-1-51 0 0,-1 1-47 0 0,1-1-44 0 0,0 0-42 0 0,0 1-39 0 0,3-1 144 0 0,0 1-118 0 0,0-1-95 0 0,1-1-61 0 0,11 0 22 0 0,-10-1-31 0 0,-1 0 84 0 0,-3 0-50 0 0,0 1 38 0 0,16-8 285 0 0,0-1-98 0 0,0 0-84 0 0,0-1-72 0 0,3-3-34 0 0,-2-1-62 0 0,-8 6-66 0 0,-2-1-1 0 0,1 0 1 0 0,-1 0-1 0 0,5-7-48 0 0,-10 9 21 0 0,1 1 1 0 0,-1-1 0 0 0,0 0-1 0 0,-1 0 1 0 0,1 0-1 0 0,1-7-21 0 0,-4 11 12 0 0,0 0-1 0 0,0 0 1 0 0,0 0 0 0 0,-1-1-1 0 0,1 1 1 0 0,-1 0 0 0 0,0 0-1 0 0,0-1 1 0 0,0 1-1 0 0,0 0 1 0 0,-1 0 0 0 0,1-1-1 0 0,-1 1 1 0 0,0 0 0 0 0,1 0-1 0 0,-2 0 1 0 0,1 0 0 0 0,0 0-12 0 0,-1 1 4 0 0,0 0 0 0 0,0-1 0 0 0,0 2 0 0 0,0-1 0 0 0,0 0 0 0 0,-1 0 0 0 0,1 1 0 0 0,-1-1 1 0 0,1 1-1 0 0,-1 0 0 0 0,1 0 0 0 0,-1 0 0 0 0,-2-1-4 0 0,-18-4-25 0 0,12 4-35 0 0,2 2-43 0 0,0 0 102 0 0,0 1 0 0 0,1 0 0 0 0,-1 0-1 0 0,0 1 1 0 0,1 0 0 0 0,-8 3 1 0 0,6-1 12 0 0,2 0 0 0 0,-1 0 0 0 0,0 1 0 0 0,1 0 0 0 0,0 0 0 0 0,0 1 0 0 0,0 0 0 0 0,1 0 0 0 0,0 1 0 0 0,-4 5-12 0 0,5-5 6 0 0,0 0 0 0 0,1 1 0 0 0,1-1 0 0 0,-3 4-6 0 0,-4 13 69 0 0,-2 13 193 0 0,12-32-219 0 0,0 0-1 0 0,0 0 1 0 0,1 0-1 0 0,0 1 1 0 0,-1-1 0 0 0,2 2-43 0 0,1 6 46 0 0,2 0-33 0 0,3 4 13 0 0,2-2 52 0 0,7 4 115 0 0,2-3 59 0 0,-12-12-162 0 0,0-1 1 0 0,0 0-1 0 0,0 0 1 0 0,0 0-1 0 0,1 0 1 0 0,0-1-91 0 0,28 6 278 0 0,-4-5-24 0 0,1-3-74 0 0,-6-1-44 0 0,0-1 0 0 0,0-2 0 0 0,1-1-136 0 0,16-5 258 0 0,-33 7-317 0 0,0 1 40 0 0,8-4 49 0 0,23-9 114 0 0,-29 9-147 0 0,0 0-51 0 0,1-1-75 0 0,-1 0-93 0 0,0 0-111 0 0,-7 3 119 0 0,1-1-35 0 0,-1 1-38 0 0,0 0-39 0 0,0-1-42 0 0,0 1-45 0 0,0-1-46 0 0,-1 0-50 0 0,0 0-51 0 0,0 0-54 0 0,6-9-826 0 0</inkml:trace>
  <inkml:trace contextRef="#ctx0" brushRef="#br1" timeOffset="102680.209">6437 5085 13760 0 0,'0'0'314'0'0,"0"0"68"0"0,-1 1-76 0 0,0-1-69 0 0,0 0-64 0 0,0 0-58 0 0,-1 1-51 0 0,1-1-45 0 0,-1 1-40 0 0,1-1 10 0 0,0 1 55 0 0,0-1 48 0 0,0 1 42 0 0,-1 0 200 0 0,-2 2 834 0 0,2-2-748 0 0,1 0-233 0 0,1 0-87 0 0,-1 0-110 0 0,1 0-41 0 0,-1 0-36 0 0,1 0 321 0 0,-4 2-17 0 0,2 1 62 0 0,2 2 112 0 0,2 4 237 0 0,4 0-52 0 0,-2-4-279 0 0,-1-2-131 0 0,1-2-96 0 0,2 2 210 0 0,1-2-33 0 0,8 0 156 0 0,0-3-104 0 0,1-2-86 0 0,9-6 1 0 0,7-7-35 0 0,-18 8-121 0 0,0 0 1 0 0,0-1-1 0 0,10-10-58 0 0,-20 16 10 0 0,-1 0-1 0 0,0 0 0 0 0,0 0 1 0 0,0-1-1 0 0,0 1 1 0 0,0-1-1 0 0,-1 0 1 0 0,1 0-1 0 0,-1 0 1 0 0,0 0-1 0 0,0 0 1 0 0,-1-1-1 0 0,1 1 1 0 0,-1 0-1 0 0,1-5-9 0 0,-2 8 0 0 0,0 0 0 0 0,0 1 0 0 0,0-1 0 0 0,1 0 0 0 0,-1 0 0 0 0,0 0 0 0 0,0 0 0 0 0,0 1 0 0 0,0-1 0 0 0,0 0 0 0 0,-1 0 0 0 0,1 0 0 0 0,0 0 0 0 0,0 1 0 0 0,0-1 0 0 0,-1 0 0 0 0,1 0 0 0 0,0 0 0 0 0,-1 1 0 0 0,1-1 0 0 0,-1 0 0 0 0,1 1 0 0 0,-1-1 0 0 0,1 0 0 0 0,-1 1 0 0 0,0-1 0 0 0,-2-2 0 0 0,2 0 0 0 0,-1 1 0 0 0,0 0 0 0 0,0 0 0 0 0,0 0 0 0 0,0 0 0 0 0,0 0 0 0 0,0 0 0 0 0,0 1-1 0 0,0-1 1 0 0,-1 1 0 0 0,1 0 0 0 0,-1-1 0 0 0,1 1 0 0 0,-1 0 0 0 0,0 0 0 0 0,-1 0 0 0 0,-2 0 4 0 0,1 0 1 0 0,-1 1-1 0 0,0-1 1 0 0,1 1-1 0 0,-1 0 1 0 0,0 1-1 0 0,1-1 1 0 0,-3 1-5 0 0,-4 2 34 0 0,0 0 0 0 0,-1 0 0 0 0,-4 3-34 0 0,-28 14 199 0 0,38-15-148 0 0,0-1 1 0 0,0 1-1 0 0,0-1 0 0 0,-4 6-51 0 0,-4 4 116 0 0,1 1-1 0 0,-4 7-115 0 0,-8 8 146 0 0,18-21-42 0 0,0 0 0 0 0,1 1 1 0 0,-6 11-105 0 0,10-16 27 0 0,0 1 1 0 0,0-1-1 0 0,1 1 1 0 0,-1 0-1 0 0,2 0 1 0 0,-1 0-1 0 0,1 0 1 0 0,-1 5-28 0 0,1-4 46 0 0,1 0 0 0 0,-1 0 0 0 0,1 0 0 0 0,1 0 0 0 0,0 3-46 0 0,0-7 22 0 0,-1 0 0 0 0,1-1 0 0 0,0 1 0 0 0,0-1 0 0 0,1 1 0 0 0,-1-1 0 0 0,2 3-22 0 0,9 10 157 0 0,-8-11-113 0 0,1 0 0 0 0,-1-1-1 0 0,0 0 1 0 0,1 0-1 0 0,0 0-43 0 0,3 2 103 0 0,1-1 0 0 0,-1-1 0 0 0,1 0 0 0 0,7 2-103 0 0,36 5 398 0 0,-19-7-202 0 0,-22-2-377 0 0,0-1 71 0 0,-1 1 59 0 0,1-1 51 0 0,9-1 106 0 0,26-2 314 0 0,-32 1-355 0 0,0 0-77 0 0,-6 0-44 0 0,0 0-42 0 0,0 0-50 0 0,0 0-55 0 0,0 0-60 0 0,0-1-67 0 0,0 0-71 0 0,0 0-79 0 0,0 0-84 0 0,-1 0-90 0 0,1 0-95 0 0,0-1-102 0 0,0 0-106 0 0,0 0-114 0 0,-1 0-118 0 0,1-1-126 0 0,-3 2-72 0 0,-1 1-36 0 0,10-6-2973 0 0,-14 8 4367 0 0</inkml:trace>
  <inkml:trace contextRef="#ctx0" brushRef="#br2" timeOffset="138855.752">6170 6014 10568 0 0,'0'0'233'0'0,"0"0"39"0"0,0 0 17 0 0,0 0-27 0 0,0 0-90 0 0,0 0-36 0 0,0 0 145 0 0,0 0 262 0 0,0 0-272 0 0,0 0 114 0 0,0 0 9 0 0,-1 0 46 0 0,1 0 1131 0 0,0 0-932 0 0,0 0-73 0 0,0 1-329 0 0,0-1-39 0 0,0 0-59 0 0,0 0-39 0 0,0 1-44 0 0,0-1-47 0 0,0 0-52 0 0,0 1-55 0 0,0-1-60 0 0,0 1-65 0 0,3 12 653 0 0,-1 1-73 0 0,1 0-83 0 0,-2 0-96 0 0,1 8 111 0 0,0-3-120 0 0,-1-10-72 0 0,0 0 1 0 0,-1 0 0 0 0,-2 9-98 0 0,0 8 150 0 0,2-18-97 0 0,-1 1 0 0 0,0-1 0 0 0,0 1 0 0 0,-3 5-53 0 0,-10 44 253 0 0,7-24-85 0 0,-3-1 37 0 0,-2-2 35 0 0,0-3 8 0 0,11-24-201 0 0,-1-1 1 0 0,0 1-1 0 0,-1 0 1 0 0,1-1-1 0 0,0 0 1 0 0,-1 0-1 0 0,-2 3-47 0 0,-8 10 168 0 0,5-6-62 0 0,-1-1-36 0 0,-8 6-9 0 0,9-10-46 0 0,-1 0-1 0 0,0 0 1 0 0,0 0-1 0 0,-3 0-14 0 0,-3 1 51 0 0,1-2 40 0 0,10-4 11 0 0,-1-1-42 0 0,-12-5 12 0 0,13 5-26 0 0,1-1-27 0 0,1 1 0 0 0,-1-1 0 0 0,0 1 0 0 0,1-1-1 0 0,0 0 1 0 0,-1 0 0 0 0,1 0 0 0 0,0 0 0 0 0,0 0 0 0 0,-2-3-19 0 0,-11-16 98 0 0,-2-2-28 0 0,6 11-60 0 0,-6-8 47 0 0,2 11-60 0 0,1 0 18 0 0,13 8-7 0 0,-1 0 0 0 0,0-1 0 0 0,1 1 0 0 0,-1 0-1 0 0,1 0 1 0 0,-1 0 0 0 0,0 0 0 0 0,0 1 0 0 0,0-1 0 0 0,0 0-8 0 0,-6-1 51 0 0,0-2-34 0 0,-11-3-19 0 0,6 5 22 0 0,-8 0 24 0 0,1 3-24 0 0,-11-3 55 0 0,17 1-21 0 0,1 1 0 0 0,-11 0-54 0 0,-20 4 195 0 0,8 1 159 0 0,-29 8-354 0 0,36-7 91 0 0,-14 4 83 0 0,1 2 1 0 0,-2 2-175 0 0,-10 11 204 0 0,40-17-234 0 0,0 0 43 0 0,-1 3 39 0 0,-5 4 258 0 0,-15 17-310 0 0,21-19 29 0 0,0 1-59 0 0,6-6-3 0 0,0 0 0 0 0,1 0-1 0 0,-3 5 34 0 0,-5 17-32 0 0,14-28 31 0 0,1-1 1 0 0,0-1 1 0 0,0 1-1 0 0,0-1 1 0 0,0 1-1 0 0,0-1 1 0 0,-1 1-1 0 0,1-1 1 0 0,0 1-1 0 0,0-1 1 0 0,-1 0-1 0 0,1 1 1 0 0,0-1-1 0 0,0 1 1 0 0,-1-1-1 0 0,1 0 1 0 0,-1 1-1 0 0,1-1 1 0 0,0 1-1 0 0,-1-1 1 0 0,1 0-1 0 0,-1 0 1 0 0,1 1-1 0 0,-1-1 1 0 0,1 0-1 0 0,-2 1 57 0 0,2-1 23 0 0,0 0-12 0 0,0 0-4 0 0,0 0 0 0 0,0 0 0 0 0,0-3 51 0 0,-3-10 26 0 0,3-4-76 0 0,3-22-66 0 0,-6-2 12 0 0,3 38-10 0 0,0 0 0 0 0,0 0 0 0 0,-1 0 0 0 0,1-1 0 0 0,-1 1 0 0 0,0 0 0 0 0,0 0 1 0 0,0 0-1 0 0,0 0 0 0 0,0 0 0 0 0,-1 0 0 0 0,0 0 0 0 0,1 1 0 0 0,-1-1 0 0 0,0 0 0 0 0,-1 0-1 0 0,-1-1 2 0 0,0 0 0 0 0,0 1 0 0 0,-1 0 0 0 0,1 0 0 0 0,-1 0 0 0 0,1 0 0 0 0,-1 1 0 0 0,0 0 0 0 0,-3-1-2 0 0,-10-3 3 0 0,0 1 1 0 0,-1 1 0 0 0,0 1-1 0 0,1 1 1 0 0,-6 0-4 0 0,-13 1 0 0 0,0 1 0 0 0,0 2 0 0 0,0 2 0 0 0,0 1 0 0 0,1 2 0 0 0,-13 5 0 0 0,-51 12 64 0 0,-79 32-64 0 0,98-29 59 0 0,-2-5 52 0 0,1-3 44 0 0,-2-1 36 0 0,-8-4 73 0 0,30-8-50 0 0,45-5-116 0 0,-1 0 1 0 0,0-2-1 0 0,-8-1-98 0 0,-53-10 375 0 0,68 10-301 0 0,0-1-1 0 0,1 0 1 0 0,0 0-1 0 0,0-1 0 0 0,-6-4-73 0 0,5 3 60 0 0,1-1-1 0 0,0-1 1 0 0,0 1-1 0 0,0-2 0 0 0,-2-3-59 0 0,5 6 30 0 0,1-2-1 0 0,1 1 0 0 0,-1-1 0 0 0,1 1 1 0 0,0-2-1 0 0,1 1 0 0 0,-3-5-29 0 0,4 7 8 0 0,1-1 1 0 0,0 1-1 0 0,1-1 0 0 0,-1 1 0 0 0,1-1 1 0 0,0 1-1 0 0,0-1 0 0 0,0 0 1 0 0,1 1-1 0 0,0-1 0 0 0,1-3-8 0 0,-1 6-140 0 0,0 1 45 0 0,1-3 12 0 0,0 0 99 0 0,3-5 117 0 0,-3 8-139 0 0,1-1-52 0 0,0 0-106 0 0,-1 1 34 0 0,0 0-36 0 0,1 0-202 0 0,-1 0 136 0 0,-1 1-35 0 0,1 0-36 0 0,0 0-40 0 0,0-1-40 0 0,0 1-44 0 0,0 0-46 0 0,0 0-48 0 0,1 0-50 0 0,-1-1-52 0 0,0 1-54 0 0,0 0-57 0 0,0 0-59 0 0,0 0-61 0 0,1-2-740 0 0,1 1-44 0 0,-1-2-370 0 0,2 0-1052 0 0,-4 4 3023 0 0</inkml:trace>
  <inkml:trace contextRef="#ctx0" brushRef="#br2" timeOffset="159373.926">8852 5401 14832 0 0,'-1'-12'423'0'0,"0"1"-96"0"0,0-2-38 0 0,1-17 295 0 0,0 20-331 0 0,0-2 87 0 0,0 1 99 0 0,0 10-208 0 0,0-1-81 0 0,0 1-60 0 0,1-5 59 0 0,0 4-57 0 0,-1 1 16 0 0,0 0 48 0 0,1 0 63 0 0,-1 1 74 0 0,0 0 88 0 0,0 1 102 0 0,0 0 114 0 0,0 0-251 0 0,0 1 34 0 0,0 39-129 0 0,0 12-47 0 0,1 0-96 0 0,0-5-66 0 0,2 3-10 0 0,4 9-32 0 0,-5-46 2 0 0,0-1 51 0 0,4 29 166 0 0,-5-27-208 0 0,0 1-73 0 0,-1-15 131 0 0,0-1 5 0 0,0 0 19 0 0,-1 0 9 0 0,0-1-37 0 0,-7-9 93 0 0,-16-20 35 0 0,19 24-167 0 0,-1 0 0 0 0,0 1 0 0 0,-1 0 1 0 0,1 0-1 0 0,-1 0 0 0 0,-2 0-26 0 0,5 3 18 0 0,-1-1 0 0 0,0 1 0 0 0,0 0 0 0 0,0 1 0 0 0,0-1-1 0 0,0 1 1 0 0,0 0 0 0 0,0 0 0 0 0,0 1 0 0 0,-1-1-18 0 0,2 1 33 0 0,-1 0 0 0 0,0 1 0 0 0,1-1 0 0 0,-1 1 0 0 0,0 0 0 0 0,1 0 0 0 0,-4 2-33 0 0,-25 13 100 0 0,27-12-48 0 0,0 0 0 0 0,0 0-1 0 0,0 0 1 0 0,1 1 0 0 0,-1 0-1 0 0,-3 6-51 0 0,6-8 23 0 0,1 0 0 0 0,0 0 0 0 0,0 0 0 0 0,0 0 0 0 0,0 0-1 0 0,1 1 1 0 0,-1-1 0 0 0,1 1 0 0 0,0-1 0 0 0,0 1 0 0 0,0 0-1 0 0,1-1 1 0 0,-1 3-23 0 0,3 13 57 0 0,5 0-37 0 0,-7-18-20 0 0,1 3 0 0 0,10 2 0 0 0,-7-4 0 0 0,0 0 0 0 0,0-1 0 0 0,1 0 0 0 0,-1 0 0 0 0,0 0 0 0 0,1 0 0 0 0,-1 0 0 0 0,1-1 0 0 0,-1 0 0 0 0,1 0 0 0 0,-1 0 0 0 0,3-1 0 0 0,8-1-30 0 0,7 0-112 0 0,12-7-183 0 0,-19 2 209 0 0,-1 0-333 0 0,-4 2 73 0 0,-3 2 51 0 0,0 0-89 0 0,-1-1-111 0 0,-2 3 214 0 0,-1-1-37 0 0,0 0-38 0 0,1 1-42 0 0,-1-1-45 0 0,0 0-48 0 0,0 0-49 0 0,0 0-54 0 0,0 0-56 0 0,0 0-58 0 0,-2 1 277 0 0,0 1-48 0 0,-1-1-45 0 0,1 0-38 0 0,0 0-160 0 0,0 1-39 0 0,1-3-1712 0 0</inkml:trace>
  <inkml:trace contextRef="#ctx0" brushRef="#br2" timeOffset="159651.447">8996 5486 11544 0 0,'0'0'274'0'0,"0"0"-108"0"0,1-1-76 0 0,2 0 35 0 0,-2 0-61 0 0,0 1 33 0 0,-1 0 79 0 0,1-1 85 0 0,0 1 309 0 0,1 0-43 0 0,-1 0-42 0 0,0 0-39 0 0,0 0-37 0 0,0 1-36 0 0,1 0 272 0 0,0 1-122 0 0,0 0-107 0 0,-1 0-93 0 0,1 1-79 0 0,-1 0-35 0 0,1 1-68 0 0,1 8 149 0 0,-2-9-92 0 0,-1-1-49 0 0,0-1 44 0 0,3 8 168 0 0,-2 1-39 0 0,1-1-35 0 0,-1 0-34 0 0,0 10 165 0 0,0 0-103 0 0,-1-3-110 0 0,1 0-46 0 0,0-6-49 0 0,0 0 0 0 0,1 0 1 0 0,2 8-111 0 0,-2-10 39 0 0,1 3 10 0 0,4 1 21 0 0,-6-11-10 0 0,-1-1 16 0 0,1 0-78 0 0,0-1-36 0 0,0 1-38 0 0,0 0-44 0 0,0-1-49 0 0,1 1-54 0 0,-1-1-58 0 0,0 0-64 0 0,0 0-67 0 0,0 0-74 0 0,0 0-78 0 0,0 0-82 0 0,0 0-88 0 0,0 0-92 0 0,0 0-98 0 0,0 0-101 0 0,0 0-219 0 0,0-1-34 0 0,1-2-2668 0 0</inkml:trace>
  <inkml:trace contextRef="#ctx0" brushRef="#br2" timeOffset="159820.729">9122 5473 12672 0 0,'0'0'289'0'0,"0"0"40"0"0,0 0 21 0 0,0 0-150 0 0,0 0-96 0 0,0 0-41 0 0,0 0-13 0 0,0 0-2 0 0,0 0-89 0 0,0 0-380 0 0,0 0 51 0 0,1 0 42 0 0,-1 0 34 0 0,0 0-51 0 0,3 1-530 0 0,-1-1 471 0 0,-1 1-8 0 0,1-1-70 0 0,2 1-1214 0 0,1 1-965 0 0</inkml:trace>
  <inkml:trace contextRef="#ctx0" brushRef="#br2" timeOffset="160069.079">9393 5448 14960 0 0,'0'0'438'0'0,"0"1"-159"0"0,-2-1-128 0 0,-11 8-76 0 0,3-3 12 0 0,-2 2 84 0 0,0 0 101 0 0,6-4-90 0 0,0 1 36 0 0,1 0 40 0 0,-1 1 42 0 0,-5 5 161 0 0,0 1-76 0 0,0 0-76 0 0,1 1-72 0 0,1 0-71 0 0,1 1-71 0 0,2 1-68 0 0,2 1-67 0 0,4-7 0 0 0,2 0-35 0 0,-1-5 32 0 0,1 0-1 0 0,-1-1 0 0 0,1 1 0 0 0,-1-1 0 0 0,1 1 0 0 0,0-1 1 0 0,0 0-1 0 0,1 1 44 0 0,20 16-371 0 0,-8-8 220 0 0,-10-7 128 0 0,0 0 36 0 0,2 0-51 0 0,1 1 8 0 0,2 5-33 0 0,-5-2 21 0 0,-2 0 70 0 0,-2-1 49 0 0,-1-6-45 0 0,0 0 0 0 0,0 0 0 0 0,0 1 1 0 0,-1-1-1 0 0,1 0 0 0 0,0 0 0 0 0,-1 0 0 0 0,1 0 0 0 0,-1 0 0 0 0,1 0 0 0 0,-1 1 0 0 0,0-1 1 0 0,0 0-1 0 0,1-1 0 0 0,-1 1 0 0 0,0 0 0 0 0,0 0 0 0 0,0 0-32 0 0,-1 2 87 0 0,-2 1 34 0 0,0 0 0 0 0,-1 0 0 0 0,1 0 0 0 0,-1-1 0 0 0,-4 4-121 0 0,-4 0 166 0 0,0 0-53 0 0,5-3-77 0 0,-1-1-34 0 0,0 1-38 0 0,1-1-43 0 0,-1 0-48 0 0,1-1-53 0 0,0 0-58 0 0,0 0-64 0 0,8-2 179 0 0,0 0 39 0 0,-1 0 22 0 0,1 0 64 0 0,-2 1 191 0 0,0-1-154 0 0,2 0-64 0 0,-1 0-50 0 0,1 0-37 0 0,-1 0-50 0 0,1 0-58 0 0,-1 0-66 0 0,1-1-71 0 0,0 1-80 0 0,-1 0-87 0 0,1 0-93 0 0,0 0 215 0 0,0-1-54 0 0,0 1-50 0 0,0-1-42 0 0,0 1-158 0 0,0-1-42 0 0,0 0-190 0 0,0 0-515 0 0</inkml:trace>
  <inkml:trace contextRef="#ctx0" brushRef="#br2" timeOffset="160661.014">9560 5454 13416 0 0,'0'0'298'0'0,"0"0"46"0"0,0 0 24 0 0,0 0-151 0 0,0 0-103 0 0,0 0 86 0 0,0 0 55 0 0,0 1-43 0 0,0 0 102 0 0,0 2-84 0 0,0 5 155 0 0,0-5-179 0 0,1 7 368 0 0,-1 1-55 0 0,1 1-56 0 0,-1-1-56 0 0,1 1-63 0 0,-1-1-55 0 0,1 0-56 0 0,-1-1-58 0 0,0 5 123 0 0,0 1-40 0 0,1 15 158 0 0,0-7-178 0 0,-1-1-51 0 0,0 5-10 0 0,-2 14 33 0 0,1-12-115 0 0,-1-1-14 0 0,-1 0-1 0 0,-3 14-80 0 0,3-26-2 0 0,1 10 71 0 0,0-9-42 0 0,1-5-49 0 0,-1-3-35 0 0,0 1-46 0 0,1-11 234 0 0,1 1-45 0 0,0 1-51 0 0,-1-1-59 0 0,1 0-66 0 0,-1 0-73 0 0,1 0-82 0 0,-1 0-87 0 0,0 0-97 0 0,1-1-102 0 0,-1 1-111 0 0,1-2-118 0 0,-1 1-125 0 0,1 0 393 0 0,-1-1-34 0 0,1 0-35 0 0,0 1-36 0 0,-1-1-37 0 0,1 0-37 0 0,0-2-1713 0 0,0-2-1345 0 0</inkml:trace>
  <inkml:trace contextRef="#ctx0" brushRef="#br2" timeOffset="161473.883">9560 5555 13304 0 0,'0'0'182'0'0,"0"-1"-33"0"0,0 0 68 0 0,0-1-90 0 0,1-5 78 0 0,-1 5-76 0 0,2-6-174 0 0,0 1 82 0 0,2 1 73 0 0,-1 0 65 0 0,0 1 14 0 0,1 1 35 0 0,4-4 303 0 0,-6 7-344 0 0,1-1 0 0 0,-1 0 0 0 0,1 1 0 0 0,-1 0 0 0 0,1 0 0 0 0,0-1 0 0 0,-1 1 0 0 0,1 1 0 0 0,0-1 0 0 0,0 0 0 0 0,0 1-183 0 0,5-1 393 0 0,-1 1-45 0 0,1 1-54 0 0,0 1-78 0 0,0 1-92 0 0,0 1-108 0 0,-4-2 33 0 0,0 1-1 0 0,0-1 1 0 0,0 1 0 0 0,-1 0-1 0 0,0 0 1 0 0,1 0-1 0 0,-1 1 1 0 0,0-1 0 0 0,-1 1-1 0 0,1 0 1 0 0,-1 0 0 0 0,1 0-1 0 0,-1 0 1 0 0,-1 0-1 0 0,1 0 1 0 0,0 0 0 0 0,-1 1-1 0 0,0-1 1 0 0,0 1 0 0 0,0-1-1 0 0,0 3-48 0 0,-1-3 40 0 0,0 0 0 0 0,0 0 0 0 0,0 0 0 0 0,0 0-1 0 0,-1 0 1 0 0,1 0 0 0 0,-1 0 0 0 0,0 0 0 0 0,0 0 0 0 0,0 0-1 0 0,-1 0 1 0 0,0-1 0 0 0,1 1 0 0 0,-1-1 0 0 0,-1 1 0 0 0,1-1-1 0 0,0 1 1 0 0,-1-1 0 0 0,0 0 0 0 0,1 0 0 0 0,-1-1 0 0 0,0 1 0 0 0,-1 0-1 0 0,-1 0-39 0 0,-27 15 140 0 0,15-10-67 0 0,0-1-1 0 0,0 0 1 0 0,-6 0-73 0 0,-6 0 136 0 0,14-4-140 0 0,-3-4-94 0 0,17 1 85 0 0,0 0-1 0 0,0-1 1 0 0,0 1 0 0 0,1 0 0 0 0,-1-1 0 0 0,0 1 0 0 0,0-1-1 0 0,0 1 1 0 0,0-1 0 0 0,1 1 0 0 0,-1-1 0 0 0,0 1-1 0 0,0-1 1 0 0,0 0 13 0 0,1 0-12 0 0,0 1-1 0 0,-1-1 1 0 0,1 1-1 0 0,0-1 1 0 0,-1 0-1 0 0,1 1 1 0 0,0-1-1 0 0,0 0 1 0 0,0 1-1 0 0,-1-1 1 0 0,1 0-1 0 0,0 1 1 0 0,0-1-1 0 0,0 0 1 0 0,0 0-1 0 0,0 1 0 0 0,0-1 1 0 0,1 0-1 0 0,-1 1 1 0 0,0-1-1 0 0,0 0 13 0 0,4-8-189 0 0,3 2 49 0 0,1 2 40 0 0,2 2 34 0 0,7-1 12 0 0,9 1 38 0 0,-9 2-3 0 0,15-5-32 0 0,-1 0 31 0 0,-11 2 56 0 0,20-8-36 0 0,-29 8 22 0 0,0-1 0 0 0,-1 0 0 0 0,0 0 0 0 0,0-1 0 0 0,0 0 0 0 0,0 0 0 0 0,-1-1 0 0 0,0-1 0 0 0,7-7-22 0 0,-3 1 42 0 0,0 0-1 0 0,-1-1 1 0 0,0-1-1 0 0,-1 0 1 0 0,-1-1-1 0 0,6-13-41 0 0,-13 19-9 0 0,-2 0 38 0 0,-2-2 44 0 0,-7-3 87 0 0,8 15-147 0 0,-1 0 1 0 0,0 0-1 0 0,0 0 0 0 0,0 0 0 0 0,0 0 1 0 0,0 0-1 0 0,0 1 0 0 0,0-1 0 0 0,0 0 1 0 0,0 1-1 0 0,0-1 0 0 0,0 1 0 0 0,0-1 1 0 0,-1 1-1 0 0,1 0 0 0 0,0-1 0 0 0,0 1 1 0 0,-1 0-1 0 0,1 0 0 0 0,0 0 0 0 0,-1 0-13 0 0,1 0 9 0 0,-1 0 0 0 0,0 0 1 0 0,0 1-1 0 0,0-1 0 0 0,0 1 0 0 0,0-1 0 0 0,1 1 0 0 0,-1 0 0 0 0,0 0 0 0 0,0 0 0 0 0,0 0-9 0 0,-3 2 19 0 0,1 1-1 0 0,-1-1 1 0 0,1 1-1 0 0,0 0 1 0 0,0 0-1 0 0,-3 4-18 0 0,3-3 7 0 0,0 0-1 0 0,1 1 1 0 0,-1 0-1 0 0,1 0 1 0 0,0 2-7 0 0,-2 6-1 0 0,0 0 1 0 0,1 0-1 0 0,1 0 0 0 0,-1 13 1 0 0,4-23 9 0 0,0-1 0 0 0,0 0-1 0 0,0 1 1 0 0,0-1-1 0 0,0 0 1 0 0,1 0 0 0 0,-1 1-1 0 0,1-1 1 0 0,0 0 0 0 0,0 0-1 0 0,0 0 1 0 0,1 0-1 0 0,-1 0 1 0 0,1 1-9 0 0,0-2 14 0 0,-1 0 0 0 0,1 0 0 0 0,-1 0 0 0 0,1 0-1 0 0,0 0 1 0 0,0 0 0 0 0,0 0 0 0 0,0 0-14 0 0,0-1 18 0 0,0 0-1 0 0,-1 0 1 0 0,1 0 0 0 0,0 0-1 0 0,0 0 1 0 0,0-1-1 0 0,0 1 1 0 0,0 0 0 0 0,0-1-1 0 0,1 1-17 0 0,16-1 105 0 0,-3-3-43 0 0,-13 1-58 0 0,1 1-1 0 0,-1-1 0 0 0,0 1 1 0 0,0-1-1 0 0,1 0 1 0 0,-1 0-1 0 0,1-2-3 0 0,15-15-53 0 0,5-14-91 0 0,4-4-19 0 0,-21 29 115 0 0,7-7-54 0 0,0 0 0 0 0,3-2 102 0 0,5 1-139 0 0,-21 15 131 0 0,0 1 0 0 0,0 0 0 0 0,-1-1 0 0 0,1 1 0 0 0,0-1 0 0 0,0 1 0 0 0,0 0 1 0 0,0 0-1 0 0,-1-1 0 0 0,1 1 0 0 0,0 0 0 0 0,0 0 0 0 0,0 0 0 0 0,0 0 0 0 0,0 0 0 0 0,-1 0 0 0 0,1 0 0 0 0,0 0 0 0 0,0 1 0 0 0,0-1 0 0 0,0 0 0 0 0,0 0 0 0 0,-1 1 0 0 0,1-1 8 0 0,1 1-10 0 0,-1 0 0 0 0,0 0 0 0 0,1 0 0 0 0,-1 0 1 0 0,0 0-1 0 0,0 1 0 0 0,0-1 0 0 0,0 0 0 0 0,0 1 0 0 0,0-1 1 0 0,0 1-1 0 0,0 0 10 0 0,8 22-52 0 0,-5-2 61 0 0,-1 9-18 0 0,0-4 34 0 0,-1 0 87 0 0,-3-10 37 0 0,-1 1 78 0 0,2-17-264 0 0,-1-1 37 0 0,1 3 97 0 0,-1-1 150 0 0,0 2 280 0 0,0-3-61 0 0,0-1-199 0 0,1-1-134 0 0,0 0-35 0 0,0-1-44 0 0,0 0-51 0 0,0-12 189 0 0,1 0-37 0 0,2 0-34 0 0,-1-1-34 0 0,6-13-7 0 0,1-1-118 0 0,2 1-105 0 0,2 0-95 0 0,-1 2-83 0 0,1 1-71 0 0,-9 17 78 0 0,1 0 91 0 0,1-1 48 0 0,8-13-145 0 0,-8 15 164 0 0,-2 1-1 0 0,1 1-45 0 0,-1-1-55 0 0,1 1-64 0 0,0-1-124 0 0,0 0-107 0 0,1 0-120 0 0,-4 4 287 0 0,1-1-36 0 0,0 0-37 0 0,-1 0-39 0 0,1 1-40 0 0,0-1-43 0 0,-1 1-44 0 0,1-1-46 0 0,0 1-47 0 0,-1-1-49 0 0,5-3-1496 0 0,4-2-1256 0 0</inkml:trace>
  <inkml:trace contextRef="#ctx0" brushRef="#br2" timeOffset="161778.072">10441 5179 13648 0 0,'1'1'385'0'0,"0"0"-64"0"0,-1 0-61 0 0,0 1-54 0 0,0 0-49 0 0,-1 0-43 0 0,-1 2 6 0 0,-1 2-112 0 0,-7 8-158 0 0,7-10 179 0 0,1-1 110 0 0,-4 7 537 0 0,-1-1-55 0 0,-2 4 108 0 0,1-1-100 0 0,1 1-105 0 0,2 0-107 0 0,2 0-113 0 0,2 1-116 0 0,4 1-121 0 0,2 2-124 0 0,-1-11 57 0 0,0 0-1 0 0,1 1 1 0 0,-1-1-1 0 0,1-1 1 0 0,0 1-1 0 0,1-1 0 0 0,-1 0 1 0 0,1 0-1 0 0,6 4 1 0 0,13 12 11 0 0,-3 4 37 0 0,-19-17 449 0 0,-5-1-67 0 0,-4-1-60 0 0,-2-1-54 0 0,-2 0-46 0 0,0-2-39 0 0,-7 0 141 0 0,11-2-307 0 0,-20 3 172 0 0,-1-1-68 0 0,0 0-58 0 0,1-1-48 0 0,-17-2-35 0 0,28-1-41 0 0,0 0 0 0 0,0-1 0 0 0,-3-2 13 0 0,14 3-156 0 0,0 0 59 0 0,-10-5-58 0 0,11 4 91 0 0,0 0-28 0 0,1-1-43 0 0,1 1-54 0 0,-1-1-65 0 0,1 0-76 0 0,1 0-87 0 0,0-1-98 0 0,1 0-108 0 0,2-2-492 0 0</inkml:trace>
  <inkml:trace contextRef="#ctx0" brushRef="#br2" timeOffset="162105.545">10609 5387 14712 0 0,'0'0'332'0'0,"0"0"50"0"0,0 0 25 0 0,0 0-233 0 0,0 1-43 0 0,0 1 26 0 0,0 0-107 0 0,0 6-101 0 0,0-5 84 0 0,0 2-72 0 0,1 0 61 0 0,-1-1 55 0 0,1 1 50 0 0,-1 2 145 0 0,1 0 82 0 0,1-1 62 0 0,-1 1 44 0 0,2 13 922 0 0,-2-12-831 0 0,0 2-25 0 0,-1-5-311 0 0,0-1-39 0 0,1 5 139 0 0,0 1-51 0 0,2-1-45 0 0,0 1-42 0 0,2 4 23 0 0,2 0-68 0 0,1-2-50 0 0,1-1-36 0 0,-7-9-166 0 0,1 0 106 0 0,0 0 85 0 0,4 1 195 0 0,-4-3-222 0 0,-1 0-56 0 0,1 0-52 0 0,-1-1-65 0 0,0 1-77 0 0,0-1-126 0 0,-1 0 119 0 0,0 1-33 0 0,1-1-35 0 0,-1 1-38 0 0,0-1-40 0 0,0 0-41 0 0,0 1-44 0 0,0-1-46 0 0,0 0-47 0 0,0 0-51 0 0,0 0-51 0 0,0 0-55 0 0,0 0-55 0 0,0 0-59 0 0,1-3-1718 0 0,0-1-1426 0 0</inkml:trace>
  <inkml:trace contextRef="#ctx0" brushRef="#br2" timeOffset="162419.292">10669 5152 15408 0 0,'0'0'348'0'0,"0"0"49"0"0,0 0 21 0 0,0 0-170 0 0,0 0-118 0 0,0 0 39 0 0,0 0 36 0 0,0 0 41 0 0,0 0 8 0 0,0 0-90 0 0,0 1-82 0 0,0-1-58 0 0,0 4-56 0 0,1-1 50 0 0,0 1 45 0 0,0 0-84 0 0,2-1-84 0 0,-1 1-81 0 0,1-1-78 0 0,1 1-79 0 0,-1-1-74 0 0,0-1-75 0 0,6 6-494 0 0</inkml:trace>
  <inkml:trace contextRef="#ctx0" brushRef="#br2" timeOffset="162759.382">11006 5307 16687 0 0,'-6'2'250'0'0,"0"0"-35"0"0,-5 2 123 0 0,0 1-106 0 0,1 1-85 0 0,-3 1-55 0 0,-21 15-25 0 0,19-12 17 0 0,3-1 88 0 0,6-5-37 0 0,0 0 37 0 0,-8 6 14 0 0,0 1 67 0 0,2 1 40 0 0,-17 17 447 0 0,12-11-333 0 0,8-7-221 0 0,-1-1-44 0 0,-7 11 227 0 0,14-18-325 0 0,3 0 60 0 0,0-3-82 0 0,0 1-1 0 0,0-1 1 0 0,0 0-1 0 0,0 1 1 0 0,0-1-1 0 0,0 0 1 0 0,0 1-1 0 0,1-1 1 0 0,-1 1-1 0 0,0-1 1 0 0,0 0-1 0 0,0 0 0 0 0,1 1 1 0 0,-1-1-1 0 0,0 0 1 0 0,0 1-1 0 0,1-1 1 0 0,-1 0-1 0 0,0 0 1 0 0,1 1-1 0 0,-1-1 1 0 0,0 0-1 0 0,1 0-21 0 0,3 1 142 0 0,13-6 112 0 0,-1-2-90 0 0,0-2-74 0 0,0-1-58 0 0,2-4-47 0 0,22-20-105 0 0,-25 21 98 0 0,-1 1 45 0 0,0 0-38 0 0,5-4-40 0 0,1 1 0 0 0,11-7 55 0 0,-25 18-15 0 0,0 1 0 0 0,0 0 0 0 0,1 0 0 0 0,-1 0 0 0 0,0 1 0 0 0,1 0 0 0 0,0 0 0 0 0,-1 1 0 0 0,1 0 0 0 0,0 0 0 0 0,3 0 15 0 0,-8 1-5 0 0,0 0-1 0 0,0 1 1 0 0,0-1-1 0 0,0 0 1 0 0,-1 1-1 0 0,1-1 1 0 0,0 1-1 0 0,0 0 1 0 0,0 0-1 0 0,-1 0 1 0 0,1 0-1 0 0,-1 0 1 0 0,1 0-1 0 0,0 0 1 0 0,-1 0-1 0 0,0 0 1 0 0,1 1-1 0 0,-1-1 1 0 0,0 1-1 0 0,0-1 1 0 0,0 1-1 0 0,0-1 0 0 0,0 1 1 0 0,0 0 5 0 0,3 6-8 0 0,0 0 0 0 0,-1 1 0 0 0,0-1 0 0 0,1 6 8 0 0,0-1 8 0 0,-1-3-8 0 0,-1 0 0 0 0,-1 0 0 0 0,0 0 0 0 0,0 8 0 0 0,1 9 0 0 0,-2 20 14 0 0,-7-34 154 0 0,1-9 2 0 0,6-4-162 0 0,-1 0 0 0 0,1 0 1 0 0,-1 0-1 0 0,1 0 0 0 0,-1-1 0 0 0,1 1 0 0 0,-1 0 0 0 0,1 0 0 0 0,0 0 0 0 0,-1-1 0 0 0,1 1 0 0 0,-1 0 0 0 0,1-1 0 0 0,0 1 0 0 0,-1 0 0 0 0,1-1 1 0 0,0 1-1 0 0,-1 0 0 0 0,1-1 0 0 0,0 1 0 0 0,-1-1-8 0 0,-5-13 69 0 0,1-14-2 0 0,4 21-136 0 0,1 1 0 0 0,0-1 0 0 0,1 0 1 0 0,-1 0-1 0 0,1 0 0 0 0,1-3 69 0 0,12-40-509 0 0,2 12 56 0 0,-1 14 198 0 0,-1 6 112 0 0,1 3 93 0 0,-7 9-1 0 0,-1 3 35 0 0,7 1 73 0 0,0 5 98 0 0,-1 4 71 0 0,-6-2-69 0 0,-1 0 0 0 0,-1 1 1 0 0,1 0-1 0 0,-1-1 0 0 0,0 2-157 0 0,8 9 298 0 0,-4-4-100 0 0,7 7 120 0 0,23 21 530 0 0,-26-28-621 0 0,0-1-44 0 0,-11-9-391 0 0,-1-1 81 0 0,1 1 72 0 0,0-1 61 0 0,0 1 65 0 0,0 0 54 0 0,3 3 381 0 0,-2-2-303 0 0,0 0-97 0 0,-2-2-115 0 0,1 1-84 0 0,0-1-60 0 0,-1 1-77 0 0,1-1-87 0 0,-1 0-97 0 0,0 1-11 0 0,1-1-78 0 0,-1 0-85 0 0,0 0-89 0 0,1 0-95 0 0,-1 0-99 0 0,0 0-106 0 0,1 0-111 0 0,-1 0-351 0 0,0 0-42 0 0,1 0-337 0 0,0 1-953 0 0</inkml:trace>
  <inkml:trace contextRef="#ctx0" brushRef="#br1" timeOffset="103963.428">7522 4175 7512 0 0,'0'0'166'0'0,"0"0"29"0"0,0 0 13 0 0,0 0-60 0 0,0 0 8 0 0,0 0 76 0 0,0 0 217 0 0,0 0-83 0 0,-1 0-41 0 0,1 0-38 0 0,0 0-36 0 0,0-1 157 0 0,-1 1-108 0 0,1-1-88 0 0,-1 0-61 0 0,-1-2 182 0 0,1 1-134 0 0,1 2-56 0 0,-1-1 39 0 0,1 1 46 0 0,-1-1 54 0 0,1 1 134 0 0,-1 0 102 0 0,1 0 113 0 0,0 0-269 0 0,0 0 34 0 0,-1 0-293 0 0,-2 2 326 0 0,0 0-41 0 0,0 0-36 0 0,0-1-35 0 0,-3 3 227 0 0,1 0-103 0 0,0-1-113 0 0,1 0-47 0 0,-11 11 502 0 0,8-6-406 0 0,0 0-75 0 0,0 1-40 0 0,-7 8 166 0 0,0-1-94 0 0,-16 25 364 0 0,22-28-442 0 0,-1 0 48 0 0,1 1-28 0 0,-1 1-78 0 0,-13 40 270 0 0,16-33-175 0 0,3-10-63 0 0,0-1-45 0 0,1 1-41 0 0,1 0-35 0 0,1 2-18 0 0,0 0-36 0 0,1-9-48 0 0,-1 0-1 0 0,1 0 0 0 0,1-1 1 0 0,-1 1-1 0 0,0 0 0 0 0,1-1 1 0 0,1 3-7 0 0,18 29 27 0 0,-7-19-66 0 0,-5-10-49 0 0,1-2-72 0 0,1-1-90 0 0,2-1-110 0 0,-10-3-128 0 0,0 0 96 0 0,7-1-658 0 0,-8 1 786 0 0,0 0-41 0 0,0-1-61 0 0,0 1-70 0 0,-1-1-83 0 0,1 1-95 0 0,-1 0 115 0 0,0-1-62 0 0,0 1-55 0 0,0-1-48 0 0,0 1-186 0 0,0-1-48 0 0,1 1-226 0 0,0-2-613 0 0</inkml:trace>
  <inkml:trace contextRef="#ctx0" brushRef="#br1" timeOffset="104429.215">7624 4303 15176 0 0,'0'0'340'0'0,"0"0"50"0"0,0 0 26 0 0,0 0-172 0 0,0 0-116 0 0,0 0-32 0 0,-1 1-49 0 0,-2 6-45 0 0,-1 5 669 0 0,-1 1-59 0 0,0 0-58 0 0,1 0-52 0 0,0 0-51 0 0,1 0-47 0 0,0 1-44 0 0,0-1-40 0 0,2 1-38 0 0,0 0-34 0 0,2 12 157 0 0,4 1-98 0 0,5-2-75 0 0,-10-24-223 0 0,0 0 0 0 0,1 0 0 0 0,0 0 0 0 0,-1 0 0 0 0,1 0-1 0 0,-1 0 1 0 0,1 0 0 0 0,0 0 0 0 0,0 0 0 0 0,0 0 0 0 0,-1 0-1 0 0,1-1 1 0 0,0 1 0 0 0,0 0 0 0 0,0-1 0 0 0,0 1 0 0 0,0-1 0 0 0,0 1-1 0 0,0-1 1 0 0,1 1 0 0 0,-1-1 0 0 0,0 0 0 0 0,0 0 0 0 0,0 1 0 0 0,0-1-10 0 0,2 0 19 0 0,-1-1-1 0 0,0 1 1 0 0,0 0-1 0 0,0-1 1 0 0,0 0-1 0 0,0 1 1 0 0,-1-1-1 0 0,1 0 1 0 0,0 0-1 0 0,0 0 0 0 0,0 0 1 0 0,-1 0-1 0 0,2-1-17 0 0,22-22 162 0 0,-15 12-127 0 0,-3 3-44 0 0,-1 1 11 0 0,-1 1 0 0 0,1 0 0 0 0,0 1 0 0 0,7-6-2 0 0,4-2-53 0 0,-10 9 0 0 0,-3 4-26 0 0,5 5 32 0 0,2 3 2 0 0,-6-2 41 0 0,-1-1 1 0 0,0 1 0 0 0,0 0-1 0 0,-1 0 1 0 0,3 4 3 0 0,6 9 25 0 0,3-2 82 0 0,-14-15-106 0 0,5 4 4 0 0,0 0-1 0 0,0 0 0 0 0,1 0 0 0 0,2 0-4 0 0,10 2 86 0 0,-8-6 6 0 0,1-1 42 0 0,11-4 96 0 0,-19 2-149 0 0,1 1 1 0 0,-1-1 0 0 0,0 1-1 0 0,0-1 1 0 0,1-1 0 0 0,-1 1-82 0 0,-1 0 57 0 0,-1 0 1 0 0,1 0 0 0 0,-1 0-1 0 0,1 0 1 0 0,-1 0 0 0 0,0-1-1 0 0,0 1 1 0 0,0-1 0 0 0,0 0-58 0 0,7-18 280 0 0,-4-4-86 0 0,-3 0-48 0 0,-4 1-47 0 0,-2-1-47 0 0,-2 2-48 0 0,-1-1-46 0 0,-2 0-47 0 0,0-1-47 0 0,8 22 117 0 0,-1-1-128 0 0,0-1 36 0 0,-2-3-27 0 0,1 0 82 0 0,-7-11 6 0 0,7 12 2 0 0,-1 0-45 0 0,1 1-63 0 0,-1-1-83 0 0,2 2 25 0 0,0 0-50 0 0,0 1-55 0 0,0-1-62 0 0,1 1 13 0 0,0 0-50 0 0,-1 0-52 0 0,1 0-56 0 0,0 0-60 0 0,0 0-61 0 0,0 0-66 0 0,1 0-68 0 0,0 2 292 0 0,-1 1-57 0 0,1 0-51 0 0,0 0-45 0 0,-1-1-178 0 0,1 1-44 0 0,0-1-215 0 0,-1-1-588 0 0,1 3 1665 0 0</inkml:trace>
  <inkml:trace contextRef="#ctx0" brushRef="#br1" timeOffset="104720.073">8092 3822 12264 0 0,'0'0'273'0'0,"0"0"40"0"0,0 0-154 0 0,0 0-35 0 0,1 1 38 0 0,-1-1-89 0 0,3 3-20 0 0,-1-1 15 0 0,2 2-176 0 0,-1 0 82 0 0,0 1 74 0 0,0 0 66 0 0,-1 0 59 0 0,-1 1 51 0 0,0-1 43 0 0,0 1 36 0 0,0 4 263 0 0,0 14 850 0 0,-2-16-1009 0 0,1-1-37 0 0,0-2-116 0 0,0 1-36 0 0,0-1-43 0 0,-1 0-50 0 0,1 3 210 0 0,0-1-36 0 0,0 8 203 0 0,-1-2-154 0 0,1-1-69 0 0,0 2-53 0 0,1 0-40 0 0,0 13 152 0 0,0 0-86 0 0,1 12 4 0 0,4 20 51 0 0,-1-19-253 0 0,-3-27-34 0 0,-1 1 0 0 0,2-1-1 0 0,0 0 1 0 0,0 0 0 0 0,1 0-1 0 0,5 9-19 0 0,0-4 11 0 0,-6-13 19 0 0,0 0-1 0 0,1 0 1 0 0,-1 0-1 0 0,1-1 1 0 0,0 1-1 0 0,2 0-29 0 0,6 4 25 0 0,2-2-66 0 0,1-2-93 0 0,-6-4 23 0 0,0-1-34 0 0,-7 0 3 0 0,1 0 63 0 0,4 0 5 0 0,-5 0-4 0 0,0-1-2 0 0,-1 1-37 0 0,1 0-45 0 0,-1-1-53 0 0,1 1-95 0 0,-1-1-86 0 0,1 1-96 0 0,0-1-107 0 0,-1 0-117 0 0,0 1 310 0 0,0-1-33 0 0,0 1-35 0 0,-1 0-36 0 0,1-1-38 0 0,0 1-38 0 0,1-2-958 0 0,1 1-371 0 0,1-2-1028 0 0</inkml:trace>
  <inkml:trace contextRef="#ctx0" brushRef="#br1" timeOffset="105001.42">7930 4172 18335 0 0,'0'0'539'0'0,"0"0"-195"0"0,0 0-159 0 0,0 0-66 0 0,0 0-2 0 0,0 0 101 0 0,0 0-90 0 0,1 0-58 0 0,2 0 2 0 0,0 0-6 0 0,26-5 905 0 0,0-1-60 0 0,0-2-81 0 0,0 0-103 0 0,-5 2-221 0 0,-1 0-95 0 0,1 0-106 0 0,0 1-118 0 0,46-3 216 0 0,-55 7-348 0 0,0 1-36 0 0,2 0-54 0 0,-1 1-73 0 0,1 1-88 0 0,-1 1-104 0 0,-15-3 174 0 0,0 1 62 0 0,2 1 39 0 0,-2-1-25 0 0,0 0-31 0 0,0-1-56 0 0,0 1-68 0 0,-1-1-84 0 0,1 1-96 0 0,0-1-112 0 0,-1 0 204 0 0,1 0-34 0 0,-1 0-35 0 0,0 0-35 0 0,0 0-1261 0 0</inkml:trace>
  <inkml:trace contextRef="#ctx0" brushRef="#br1" timeOffset="106544.458">8407 4362 12640 0 0,'0'0'289'0'0,"0"0"40"0"0,0 0 21 0 0,0 0-150 0 0,0 0-96 0 0,0 0 184 0 0,1-1-87 0 0,-1 1-83 0 0,1-1-34 0 0,2-1 111 0 0,-1 1-72 0 0,-1-1 79 0 0,0 2-61 0 0,0-1 32 0 0,-1 0 14 0 0,1 1 33 0 0,0 0 36 0 0,-1-1 40 0 0,1 1 42 0 0,-1-1 47 0 0,1 1 49 0 0,-1 0 52 0 0,7-5 161 0 0,1 1-65 0 0,-1 0-62 0 0,1 0-58 0 0,-1 1-54 0 0,1-1-48 0 0,-1 1-47 0 0,1 0-40 0 0,2 0 5 0 0,-1-1-47 0 0,1 1-40 0 0,0 0-32 0 0,8-1 66 0 0,25-5 204 0 0,-28 7-419 0 0,21-4 96 0 0,-14 2-112 0 0,-7 2-92 0 0,0 0-114 0 0,-4 0-44 0 0,-10 2 266 0 0,1 0-38 0 0,-1-1-37 0 0,0 1-37 0 0,0 0-35 0 0,0 0-34 0 0,1 0-266 0 0,0 0-120 0 0,0 0-109 0 0,0 0-99 0 0,0 0-88 0 0,-1 0 218 0 0,0 0-33 0 0,1 0-757 0 0,0 0 89 0 0,0 0-37 0 0,4 0-2872 0 0</inkml:trace>
  <inkml:trace contextRef="#ctx0" brushRef="#br1" timeOffset="125940.42">8939 3983 12784 0 0,'0'0'289'0'0,"0"0"40"0"0,0 0 22 0 0,0 0-147 0 0,0 0-97 0 0,0 0 68 0 0,0 1-59 0 0,0 1 85 0 0,0 0-79 0 0,0 4 299 0 0,0-1-58 0 0,-1 1-53 0 0,1 0-48 0 0,0 0-43 0 0,-1-1-39 0 0,0 7 89 0 0,0 3-61 0 0,0 8 32 0 0,0-14-108 0 0,1 3 87 0 0,0 0-56 0 0,-1 0-46 0 0,1-1-39 0 0,-1 8-8 0 0,1 23 15 0 0,0-29-27 0 0,2 0 37 0 0,-1 5 40 0 0,-1-15-105 0 0,0 0 0 0 0,0 0 0 0 0,1 0 1 0 0,-1 0-1 0 0,1 0 0 0 0,0 0 0 0 0,-1 0 0 0 0,2 1-30 0 0,5 15 236 0 0,-3-9-64 0 0,0-1 75 0 0,-4-8-240 0 0,1 1 72 0 0,0 1 36 0 0,1 2 203 0 0,-1-1 40 0 0,0 5 573 0 0,-2-5-622 0 0,-1-1-39 0 0,-1 0-57 0 0,0 1-74 0 0,0-2-96 0 0,0 0-46 0 0,-1 0-50 0 0,0 1-57 0 0,3-3 119 0 0,1 0 0 0 0,-1 0 1 0 0,1 0-1 0 0,0 0 0 0 0,-1 0 0 0 0,1 0 0 0 0,-1 0 0 0 0,1 0 0 0 0,-1 0 1 0 0,1 0-1 0 0,0 0 0 0 0,-1 0 0 0 0,1 0 0 0 0,-1 0 0 0 0,1 0 1 0 0,-1 0-1 0 0,1-1 0 0 0,0 1 0 0 0,-1 0 0 0 0,1 0 0 0 0,-1-1 1 0 0,1 1-1 0 0,0 0 0 0 0,-1 0 0 0 0,1-1 0 0 0,0 1 0 0 0,0 0 1 0 0,-1-1-1 0 0,1 1 0 0 0,0 0 0 0 0,-1-1-9 0 0,-3-5 90 0 0,2 1-87 0 0,0-10 72 0 0,3 0-34 0 0,0 4-32 0 0,1 1 1 0 0,1-1-1 0 0,1-2-9 0 0,5-21 54 0 0,-7 25-53 0 0,0 0 1 0 0,1 1-1 0 0,1-1 1 0 0,-1 1-1 0 0,1 0 1 0 0,1 0-1 0 0,1-2-1 0 0,14-28 0 0 0,-19 35 0 0 0,0 1 0 0 0,0 1 0 0 0,0-1 0 0 0,-1 0 0 0 0,2 0 0 0 0,-1 1 0 0 0,0-1 0 0 0,0 1 0 0 0,0-1 0 0 0,1 1 0 0 0,-1 0 0 0 0,1-1 0 0 0,-1 1 0 0 0,1 0 0 0 0,0 0 0 0 0,-1 0 0 0 0,1 0 0 0 0,0 0 0 0 0,0 0 0 0 0,1 0 0 0 0,-2 1-1 0 0,17-8 21 0 0,-16 7-12 0 0,0 0 0 0 0,1 1 0 0 0,-1-1 1 0 0,1 1-1 0 0,-1 0 0 0 0,1 0 0 0 0,-1 0 1 0 0,1 0-1 0 0,-1 0 0 0 0,1 0 0 0 0,-1 1 1 0 0,1-1-1 0 0,-1 1 0 0 0,1 0 1 0 0,-1 0-1 0 0,0 0 0 0 0,0 0 0 0 0,1 0 1 0 0,-1 0-1 0 0,0 1 0 0 0,0-1 0 0 0,1 2-8 0 0,13 8 11 0 0,11 12 88 0 0,-19-14-81 0 0,2 3-30 0 0,16 24 54 0 0,-24-33-39 0 0,0 1 0 0 0,-1-1 0 0 0,1 0 0 0 0,-1 1 0 0 0,0 0 1 0 0,0-1-1 0 0,0 1 0 0 0,0-1 0 0 0,-1 1 0 0 0,1 0 0 0 0,-1 0-3 0 0,0 7 13 0 0,0-7-4 0 0,0 1-1 0 0,0-1 1 0 0,0 0-1 0 0,0 1 1 0 0,-1-1-1 0 0,-1 4-8 0 0,1 0-21 0 0,1 0-45 0 0,0-4-9 0 0,0-3-100 0 0,0-1-98 0 0,0 1 99 0 0,0-1 84 0 0,0 0 70 0 0,0 0 51 0 0,0 1 35 0 0,0 0 412 0 0,0 0-392 0 0,0-1-50 0 0,0 1-68 0 0,0 0-87 0 0,0-1-16 0 0,0 0-53 0 0,0 1-56 0 0,0-1-63 0 0,0 0 1 0 0,0 0-51 0 0,0 0-53 0 0,0 1-56 0 0,0-1-58 0 0,0 0-64 0 0,0 0-64 0 0,0 0-69 0 0,0 0-872 0 0</inkml:trace>
  <inkml:trace contextRef="#ctx0" brushRef="#br1" timeOffset="126211.491">9414 3740 10120 0 0,'0'0'298'0'0,"0"0"-4"0"0,0 0-169 0 0,0 0-38 0 0,0 0 101 0 0,0 0 206 0 0,0 0 368 0 0,0 0-288 0 0,0 1-93 0 0,0-1-82 0 0,1 1-70 0 0,-1 0-5 0 0,1 1-83 0 0,2 4 128 0 0,-3-5-177 0 0,1 1 37 0 0,0 2 331 0 0,0 1-55 0 0,0 1-52 0 0,-1-1-47 0 0,0 1-43 0 0,-1 0-39 0 0,-2 5 126 0 0,0-1-147 0 0,0-1-49 0 0,-8 17 186 0 0,7-16-162 0 0,-2 2-35 0 0,-2-1-61 0 0,-4 8 8 0 0,8-11-184 0 0,-1-1 94 0 0,-11 16 235 0 0,12-18-216 0 0,1-1-37 0 0,-1 1-48 0 0,0 0-60 0 0,1-1-71 0 0,-1 1-83 0 0,1 0-94 0 0,-1 0-106 0 0,1 0-118 0 0,2-3 252 0 0,-1 1-34 0 0,-1 5-1004 0 0</inkml:trace>
  <inkml:trace contextRef="#ctx0" brushRef="#br1" timeOffset="126854.325">9731 3782 9816 0 0,'1'0'181'0'0,"-1"0"-82"0"0,0-1-56 0 0,2-1-5 0 0,-2 0 51 0 0,1 2 26 0 0,-1-1 65 0 0,0 1-180 0 0,2-2 157 0 0,-1 0-82 0 0,0 1-150 0 0,0 0 60 0 0,-1-1 58 0 0,1 1 53 0 0,0 0 51 0 0,-1 0 45 0 0,1 0 43 0 0,-1 1 38 0 0,0-1 102 0 0,1 0 43 0 0,-1 0 526 0 0,0 0-6 0 0,0 0 1359 0 0,0 1-1508 0 0,0 0-50 0 0,-1 0-71 0 0,1 1-95 0 0,0-1-253 0 0,0 1-57 0 0,-1 0-64 0 0,1-1-70 0 0,0 1-80 0 0,0 0-56 0 0,0 0-61 0 0,0-1-64 0 0,0 1-68 0 0,-1 0-71 0 0,1 0-75 0 0,0 0-79 0 0,-1 16 874 0 0,-1 0-81 0 0,0 1-61 0 0,1 0-67 0 0,0 15 23 0 0,-3 0-77 0 0,-12 67 184 0 0,11-78-268 0 0,-4 22 105 0 0,-9 21 48 0 0,10-37-154 0 0,2-9-64 0 0,-1-1 1 0 0,-1 0 0 0 0,-6 7-38 0 0,5-6 41 0 0,-15 13 87 0 0,27-40-1433 0 0,-1 3 659 0 0,-1 1 268 0 0,-1 1-49 0 0,2-1-237 0 0,-2 3 285 0 0,1-1-36 0 0,2-9-1146 0 0</inkml:trace>
  <inkml:trace contextRef="#ctx0" brushRef="#br1" timeOffset="127982.939">10069 3780 8032 0 0,'0'0'182'0'0,"0"0"29"0"0,0 0 12 0 0,0 0 39 0 0,0 0-66 0 0,0 0 35 0 0,0 0 272 0 0,0 0 10 0 0,0 0-25 0 0,0 0-128 0 0,0 0-59 0 0,0 0-11 0 0,0 0-30 0 0,0 0-119 0 0,0 0-56 0 0,0 0-11 0 0,0 0-4 0 0,0 0-4 0 0,0 0-2 0 0,0 0 0 0 0,0 0 5 0 0,0 0 23 0 0,0 0 11 0 0,0 0 1 0 0,0 0 4 0 0,0 0 16 0 0,0 0 4 0 0,0 0 0 0 0,0 0 5 0 0,0 0 22 0 0,0 0 6 0 0,0 0 6 0 0,0 0 3 0 0,0 0 12 0 0,0 0 2 0 0,0 0 0 0 0,0 0-6 0 0,0 0-22 0 0,0 0-10 0 0,0 0-2 0 0,0 0-3 0 0,0 0-12 0 0,0 0-7 0 0,0 0-2 0 0,0 0 1 0 0,0 0 7 0 0,0 0 7 0 0,0 0 1 0 0,0 0 9 0 0,0 0 40 0 0,0 0 20 0 0,0 0 3 0 0,0 0 0 0 0,0 0 0 0 0,0 0 0 0 0,0 0 0 0 0,0 0-1 0 0,0 0-6 0 0,0 0-1 0 0,0 0 2 0 0,-1-1-76 0 0,0 0-45 0 0,-1-2 43 0 0,1 2-39 0 0,0 0 14 0 0,1 1 40 0 0,-1-1 48 0 0,1 0 57 0 0,0 0-116 0 0,0 1-59 0 0,1-3 1 0 0,0 3-19 0 0,-1-1 51 0 0,1 0 73 0 0,-1 0 96 0 0,0 0-26 0 0,0 0 58 0 0,0 0 67 0 0,1-1 71 0 0,-1 2-374 0 0,0 0 8 0 0,0 0-9 0 0,0-3 2 0 0,0 3 15 0 0,0 0-4 0 0,0 0-7 0 0,0 0 13 0 0,-1 0-62 0 0,0 1 0 0 0,0 0 0 0 0,0 0-1 0 0,1-1 1 0 0,-1 1 0 0 0,0 0 0 0 0,1 0 0 0 0,-1 0 0 0 0,0 0 0 0 0,1 0 0 0 0,-1 0-1 0 0,1 0 1 0 0,0 0 0 0 0,-1 1-23 0 0,-1 3 99 0 0,-4 4-5 0 0,-10 14 130 0 0,2-10-124 0 0,3-4-20 0 0,-4 5-2 0 0,-11 11 68 0 0,18-19-134 0 0,-54 38 229 0 0,32-28-190 0 0,10-4-26 0 0,-10 7 71 0 0,-3 2 17 0 0,10-9-83 0 0,-5 2-94 0 0,25-14 64 0 0,18-8 0 0 0,-8 7 0 0 0,1 5 0 0 0,8 9 72 0 0,-13-11-62 0 0,8 8 38 0 0,4 2-23 0 0,-8-6 38 0 0,1 0-27 0 0,4 4 38 0 0,4 4 14 0 0,-12-11-77 0 0,-1 0 0 0 0,0 0-1 0 0,0 1 1 0 0,0-1 0 0 0,0 1-1 0 0,1 2-10 0 0,-1-2 0 0 0,6 8 54 0 0,0 1-9 0 0,-4 1-16 0 0,-4-13-123 0 0,-1 0 58 0 0,1 1 52 0 0,0 2 84 0 0,0 1 65 0 0,0-1-112 0 0,0-1-87 0 0,0 0-101 0 0,0-1-77 0 0,0 0-108 0 0,0-1 115 0 0,-1 0-34 0 0,1-1-36 0 0,-1 0-37 0 0,3 2 63 0 0,1 1-9 0 0,-1-1 9 0 0,-1-1-35 0 0,1 0-91 0 0,-1 0-22 0 0,0-1-89 0 0,1 0-101 0 0,-1 0-112 0 0,6-5-1013 0 0</inkml:trace>
  <inkml:trace contextRef="#ctx0" brushRef="#br1" timeOffset="128327.4">10078 4018 13360 0 0,'0'0'304'0'0,"0"2"-103"0"0,0 1-59 0 0,0 5 91 0 0,0-6-103 0 0,0 5-182 0 0,-1-1 84 0 0,0 1 76 0 0,0-1 66 0 0,0 2 110 0 0,-1 0 70 0 0,0 1 141 0 0,-2 5 338 0 0,-3 10 605 0 0,5-16-1010 0 0,1 0-52 0 0,0-2-114 0 0,0 1-55 0 0,0 0-65 0 0,1 0-74 0 0,2 4 240 0 0,-2-10-254 0 0,1 0-1 0 0,-1 0 1 0 0,1 0-1 0 0,-1 1 1 0 0,1-1 0 0 0,0 0-1 0 0,-1 0 1 0 0,1-1-1 0 0,0 1 1 0 0,0 0 0 0 0,0 0-1 0 0,0 0-53 0 0,5 3 248 0 0,2 0-59 0 0,1-2-97 0 0,-6-1-52 0 0,0-1 1 0 0,0 0-1 0 0,0 0 0 0 0,0 0 0 0 0,0 0 0 0 0,0 0 0 0 0,0 0 0 0 0,0-1 0 0 0,1 0-40 0 0,1-1 52 0 0,0 1 0 0 0,0-1 1 0 0,0 0-1 0 0,0-1 0 0 0,1 0-52 0 0,1-2 51 0 0,0 1 0 0 0,0-2 1 0 0,-1 1-1 0 0,0 0 1 0 0,0-1-1 0 0,0 0 1 0 0,1-2-52 0 0,-6 6 11 0 0,0 1 0 0 0,0-1 0 0 0,0 1 0 0 0,0-1 0 0 0,0 1 0 0 0,-1-1 0 0 0,1 0 0 0 0,0 1 0 0 0,-1-1 0 0 0,1 0 0 0 0,-1 0 0 0 0,0 0 0 0 0,1 1 0 0 0,-1-1 0 0 0,0 0 0 0 0,0 0 0 0 0,0 0 0 0 0,-1 1 0 0 0,1-1 0 0 0,0 0 0 0 0,-1 0 0 0 0,1 0 0 0 0,-1 1 0 0 0,1-1 0 0 0,-1 0 1 0 0,0 1-1 0 0,0-1 0 0 0,0 1 0 0 0,0-1 0 0 0,0 1 0 0 0,0-1 0 0 0,0 1 0 0 0,-1-1-11 0 0,-10-5 27 0 0,-4 4-56 0 0,8 3 2 0 0,-6 0-42 0 0,1 0-38 0 0,1 1-42 0 0,-1 0-51 0 0,1 0-54 0 0,-1 2-63 0 0,0 0-68 0 0,0 1-75 0 0,11-3 258 0 0,0-1 75 0 0,0 1 48 0 0,0 0 40 0 0,-1 0 6 0 0,1-1-28 0 0,1 1-33 0 0,0-1-53 0 0,0 1-25 0 0,0-1-54 0 0,-1 1-61 0 0,1-1-68 0 0,0 0 1 0 0,1 1-56 0 0,-1-1-63 0 0,0 1-65 0 0,0-1-71 0 0,0 1-75 0 0,0-1-78 0 0,0 1-84 0 0,-1 0-1471 0 0,-1 1-1306 0 0,3-2 3582 0 0</inkml:trace>
  <inkml:trace contextRef="#ctx0" brushRef="#br1" timeOffset="128840.438">10390 3849 13072 0 0,'0'0'297'0'0,"0"0"39"0"0,0 0 19 0 0,0 0-145 0 0,0 0-99 0 0,0 0-30 0 0,0 0-38 0 0,3 0 10 0 0,0 0 19 0 0,3 0 682 0 0,-1 0-77 0 0,1 0-72 0 0,0-1-68 0 0,0 1-64 0 0,0-1-58 0 0,0 1-56 0 0,0-1-49 0 0,1 0 1 0 0,0 0-58 0 0,0 0-50 0 0,0 0-44 0 0,2 0-15 0 0,-1 0-37 0 0,18-3 117 0 0,-16 2-125 0 0,-1 0 38 0 0,4 0 137 0 0,14-4 23 0 0,0 1 54 0 0,8 2 73 0 0,-29 2-360 0 0,-4 4 2 0 0,-1 4-71 0 0,-1-7 8 0 0,1 3-3 0 0,-1-1 0 0 0,0 1 0 0 0,-1 0 0 0 0,1 0 0 0 0,0-1 0 0 0,-1 1 0 0 0,1-1 0 0 0,-1 1 0 0 0,0 0 0 0 0,0-1 0 0 0,0 1 0 0 0,0-1 0 0 0,0 0 0 0 0,-1 1-1 0 0,1-1 1 0 0,-2 1 0 0 0,-3 6 4 0 0,-1-1-1 0 0,0 0 1 0 0,-3 2-4 0 0,9-9 1 0 0,-19 18 45 0 0,0 0-34 0 0,-2 1-17 0 0,-9 11 5 0 0,20-19 0 0 0,-2 1 0 0 0,1 1 0 0 0,-2 5 0 0 0,10-11 0 0 0,4-1 11 0 0,0-5 46 0 0,1 0 23 0 0,9 6-48 0 0,-7-6 32 0 0,0 0 68 0 0,7 1-24 0 0,1 0 22 0 0,-1 0 1 0 0,1-1-1 0 0,1 0-130 0 0,-8-2 40 0 0,1 1-1 0 0,-1-1 0 0 0,1 0 1 0 0,-1-1-1 0 0,5 0-39 0 0,-8 1 3 0 0,16-3 128 0 0,0-1 0 0 0,16-5-131 0 0,-5-4 55 0 0,-20 8-92 0 0,0 1-65 0 0,1 0-76 0 0,0-1-52 0 0,1-2-94 0 0,2-6-206 0 0,-11 12 290 0 0,-1 0 40 0 0,0-2-338 0 0,0 2 276 0 0,0 0-81 0 0,0 0 131 0 0,0 1-35 0 0,0-1-13 0 0,0 1-37 0 0,0-1-40 0 0,0 1-44 0 0,0 0-109 0 0,0-1-62 0 0,0 1-55 0 0,0-1-48 0 0,0 1-186 0 0,0 0-47 0 0,0-1-225 0 0,0 0-606 0 0</inkml:trace>
  <inkml:trace contextRef="#ctx0" brushRef="#br1" timeOffset="129068.297">10261 3916 12720 0 0,'0'0'373'0'0,"0"0"-200"0"0,0 0-41 0 0,2 0 27 0 0,0 1-105 0 0,6 1-92 0 0,-5-2 73 0 0,2 0-47 0 0,-1-1 37 0 0,6 0 120 0 0,0 0 104 0 0,-1-1 81 0 0,0 0 227 0 0,0 0 0 0 0,1 1 0 0 0,5 0-557 0 0,-6 1 432 0 0,0-1-35 0 0,9 1 294 0 0,1-2-122 0 0,-1 0-110 0 0,4-1-31 0 0,0 0-111 0 0,5-1-48 0 0,12-3-6 0 0,-12 3-113 0 0,-23 3-332 0 0,0 0 76 0 0,0 0 65 0 0,1 0 52 0 0,3-1 124 0 0,5-1 208 0 0,-8 2-225 0 0,1-1-61 0 0,-1 1-93 0 0,1-1-106 0 0,-4 1 25 0 0,1 1-34 0 0,-1-1-39 0 0,1 0-40 0 0,-1 1-43 0 0,1-1-48 0 0,0 0-48 0 0,-1 1-53 0 0,1-1-56 0 0,-1 0-58 0 0,1 1-61 0 0,0-1-64 0 0,-1 1-68 0 0,1-1-69 0 0,4 0-1573 0 0,4-1-1349 0 0,-10 2 3671 0 0</inkml:trace>
  <inkml:trace contextRef="#ctx0" brushRef="#br1" timeOffset="129426.195">10937 3590 11664 0 0,'0'0'264'0'0,"0"0"34"0"0,1 0-195 0 0,10 0 390 0 0,-8 0-411 0 0,-1 1-50 0 0,7 0 31 0 0,-1 1 117 0 0,1 0 104 0 0,-1 0 93 0 0,-1-1 1 0 0,0 1 48 0 0,0 0 40 0 0,0 0 34 0 0,2 1 190 0 0,16 5 1331 0 0,-14-4-1183 0 0,-2 0-138 0 0,0 0-67 0 0,1 0-80 0 0,-1 0-113 0 0,-4-1-269 0 0,0-1-38 0 0,-1 1-38 0 0,1-1-44 0 0,4 4 204 0 0,9 4 209 0 0,-1 0-49 0 0,3 4 36 0 0,9 10 164 0 0,9 18 181 0 0,-29-30-418 0 0,-1 0 0 0 0,6 11-378 0 0,7 17 510 0 0,-11-20 148 0 0,7 20-658 0 0,-16-35 58 0 0,0 0-1 0 0,-1 0 0 0 0,1 0 1 0 0,-1 0-1 0 0,0 0 1 0 0,0 0-1 0 0,0 0 0 0 0,-1 0 1 0 0,0 0-1 0 0,0 1-57 0 0,-6 23 251 0 0,-2-3-44 0 0,3-13-90 0 0,-1 0 0 0 0,0 0 0 0 0,-1 1-117 0 0,-29 36 274 0 0,-5-3-89 0 0,-1-5-99 0 0,21-22-113 0 0,-34 24 38 0 0,38-32-60 0 0,0 1-58 0 0,3-3-38 0 0,-1-1-62 0 0,1 1-73 0 0,-1 0-84 0 0,1-1-94 0 0,-1 0-105 0 0,1 0-115 0 0,0 1-125 0 0,0-2-91 0 0,11-5 276 0 0,-1-1-85 0 0,1 1-75 0 0,-1 0-66 0 0,0 0-242 0 0,0 0-65 0 0,-2 1-292 0 0,-2 2-793 0 0,9-6 2236 0 0</inkml:trace>
  <inkml:trace contextRef="#ctx0" brushRef="#br2" timeOffset="156355.775">10143 4549 6536 0 0,'0'0'190'0'0,"1"-1"-10"0"0,2-3 238 0 0,0 0-83 0 0,1-1 99 0 0,3-1 148 0 0,-5 5-294 0 0,2-1 79 0 0,-1 1 109 0 0,-2 1-354 0 0,-1 0-1 0 0,0 0 6 0 0,0 0 1 0 0,6 8 187 0 0,-1 1-44 0 0,-2 2-39 0 0,-2-1-34 0 0,-2 8 65 0 0,-2 10 51 0 0,0-11-110 0 0,0 10-5 0 0,-5 14-33 0 0,2-3-12 0 0,2-13 24 0 0,3-17-179 0 0,-1 1 78 0 0,-1 5 177 0 0,-6 9 295 0 0,4-14-342 0 0,-1 0-58 0 0,-1-1-94 0 0,-18 13 447 0 0,-5-3-45 0 0,9-10-191 0 0,-2-2-42 0 0,13-5-72 0 0,-1-1 49 0 0,-23-6 584 0 0,20 2-493 0 0,2 0-113 0 0,1 2-132 0 0,0 1 68 0 0,-2-1 82 0 0,-6-3 175 0 0,10 1-571 0 0,-1 1 78 0 0,0 1 66 0 0,0 0 57 0 0,-9 1 103 0 0,-26 1 314 0 0,31 1-340 0 0,2-1-67 0 0,-10 1 119 0 0,-12 2-10 0 0,12 0 11 0 0,8-1 12 0 0,-1 0-42 0 0,-9 3-1 0 0,11-2-51 0 0,0 1 0 0 0,1 1 0 0 0,-4 1-50 0 0,0 2 93 0 0,1 1 53 0 0,-8 7-13 0 0,17-11-113 0 0,0 0 0 0 0,0 1 0 0 0,1 0 0 0 0,0 0 0 0 0,0 1 0 0 0,1-1-1 0 0,0 1 1 0 0,-1 2-20 0 0,4-8 80 0 0,1-1-6 0 0,0 0 14 0 0,0 0-7 0 0,0 0-8 0 0,0 0-1 0 0,-1-3-4 0 0,0-6-62 0 0,0 2-8 0 0,-3-11 22 0 0,2 12-2 0 0,0 0 0 0 0,-1 0 0 0 0,1 0 0 0 0,-1 0 0 0 0,0 0-1 0 0,-1 0-17 0 0,-6-5 1 0 0,-5 1-14 0 0,11 9 17 0 0,1 0 0 0 0,0 0 0 0 0,-1 1 0 0 0,1-1 0 0 0,-1 1 0 0 0,-3 0-3 0 0,-4 0 16 0 0,0 1 1 0 0,-1 0 0 0 0,-1 1-18 0 0,4 0-1 0 0,-34 8 7 0 0,-20 10 79 0 0,8-1-29 0 0,17-9-75 0 0,-11 0 33 0 0,1-2 97 0 0,-1-4 77 0 0,-2-5 59 0 0,27-1-42 0 0,0-2 0 0 0,0 0 0 0 0,-5-2-205 0 0,15 1 160 0 0,0 1-1 0 0,0-2 1 0 0,-7-3-160 0 0,9 3 122 0 0,4 3-22 0 0,0-1-1 0 0,0-1 0 0 0,-6-4-99 0 0,0-5 103 0 0,13 13-97 0 0,1-1-1 0 0,-1 1 0 0 0,0 0 0 0 0,1 0 1 0 0,-1-1-1 0 0,1 1 0 0 0,-1-1 0 0 0,1 1 1 0 0,0 0-1 0 0,0-1 0 0 0,-1 1 0 0 0,1-1-5 0 0,1-1 82 0 0,-1 0-34 0 0,3-3-44 0 0,0 2-108 0 0,2-1-91 0 0,-1 2-16 0 0,0 1-39 0 0,1-1-89 0 0,2-1-219 0 0,-3 2 259 0 0,10-6-783 0 0</inkml:trace>
  <inkml:trace contextRef="#ctx0" brushRef="#br2" timeOffset="169609.077">10083 3543 5136 0 0,'0'0'149'0'0,"0"0"31"0"0,0 0 45 0 0,0 0 21 0 0,0 0 2 0 0,0 0 33 0 0,0 0 142 0 0,0 0 66 0 0,0 0 14 0 0,0 0 2 0 0,0 0 7 0 0,0 0-255 0 0,0-1-66 0 0,0 1-58 0 0,0 0-47 0 0,0-1-22 0 0,0 0-101 0 0,0 0 76 0 0,0 0 69 0 0,0 1 99 0 0,0-1-58 0 0,0 1 34 0 0,0 0 38 0 0,0 0 42 0 0,0-1 44 0 0,0 1 49 0 0,-4-5 177 0 0,0 0-72 0 0,-1 1-66 0 0,0 1-60 0 0,0 0-56 0 0,-1 0-49 0 0,0 1-46 0 0,0 0-38 0 0,-5 0 19 0 0,1 1-65 0 0,-24-1 36 0 0,18 2-26 0 0,9 0-12 0 0,0-1 40 0 0,-19-2-120 0 0,1 1 48 0 0,-26-3 176 0 0,-72-7 602 0 0,79 9-845 0 0,-1 1 1 0 0,1 3-1 0 0,-17 3 1 0 0,-22 4 80 0 0,56-5-20 0 0,1-1-39 0 0,-53 9-42 0 0,58-8 2 0 0,1 0 49 0 0,-1 1 42 0 0,0-1 36 0 0,-16 5 148 0 0,9-1 91 0 0,1 1-1 0 0,-2 1-346 0 0,5 1 182 0 0,1 0-49 0 0,-46 24 137 0 0,50-23-186 0 0,-23 22 255 0 0,27-22-275 0 0,1 0-84 0 0,-7 7-53 0 0,7-6 84 0 0,-1-1 38 0 0,8-6 2 0 0,0 1 0 0 0,1-1 0 0 0,-1 2 0 0 0,-1 2-51 0 0,-17 15 132 0 0,13-12-25 0 0,0 0-1 0 0,-5 8-106 0 0,-19 19 208 0 0,24-21-121 0 0,10-15-69 0 0,0 0 1 0 0,1-1-1 0 0,-1 1 1 0 0,0 0-1 0 0,0-1 0 0 0,-3 3-18 0 0,0 0 47 0 0,1 0 0 0 0,-1 1-1 0 0,1 0 1 0 0,0 0 0 0 0,-3 6-47 0 0,-1 3 172 0 0,4-8-41 0 0,1 0 36 0 0,1-3-113 0 0,-1 0-41 0 0,0 1-40 0 0,-3 2-66 0 0,0 2-33 0 0,3-4 71 0 0,0 0 48 0 0,1 0 52 0 0,-16 43 205 0 0,16-38-208 0 0,0 1 1 0 0,1 0 0 0 0,1 6-43 0 0,-3 6 11 0 0,3-18-11 0 0,-1 0 0 0 0,1-1 0 0 0,-1 1 0 0 0,1-1-1 0 0,1 5 1 0 0,0 0-8 0 0,5 31 174 0 0,-1-26-132 0 0,-3-10-34 0 0,0 0 0 0 0,-1 0 0 0 0,1 1 0 0 0,-1-1 0 0 0,1 4 0 0 0,4 13 0 0 0,8 17-3 0 0,3 9 52 0 0,0-18 65 0 0,-7-14-176 0 0,3 11 40 0 0,9 12 26 0 0,-9-18-7 0 0,-11-15 9 0 0,1 0 0 0 0,0-1 0 0 0,-1 1 0 0 0,2-1 1 0 0,-1 0-1 0 0,1 0 0 0 0,-1 0 0 0 0,1 0 0 0 0,0-1 0 0 0,0 1 0 0 0,3 1-6 0 0,25 13 53 0 0,12 6 31 0 0,-11-11-93 0 0,-4-2 14 0 0,11 5 54 0 0,-19-8-59 0 0,-4-1 0 0 0,-1-1 0 0 0,17 2 0 0 0,0 1 0 0 0,-21-6 0 0 0,1 0 0 0 0,-1 0 0 0 0,1-1 0 0 0,11 0 0 0 0,1-1 52 0 0,-1 2-35 0 0,-14-2-17 0 0,0 1-1 0 0,1-2 0 0 0,-1 1 0 0 0,0-2 0 0 0,1 1 0 0 0,5-2 1 0 0,-3 0 0 0 0,0 1 0 0 0,1 0 0 0 0,-1 1 0 0 0,3 0 0 0 0,-3 1 0 0 0,1-1 0 0 0,0-1 0 0 0,-1 0 0 0 0,3-2 0 0 0,6 0 11 0 0,19-1-11 0 0,-22 2 27 0 0,1 0-1 0 0,12-4-26 0 0,25-4 28 0 0,-36 6 5 0 0,0 0 1 0 0,-1-1-1 0 0,9-3-33 0 0,1-3 0 0 0,-12 5 0 0 0,-1-1 0 0 0,1 0 0 0 0,10-7 0 0 0,-10 4-2 0 0,1 2 0 0 0,3-2 2 0 0,21-8 58 0 0,64-38 23 0 0,-61 31-77 0 0,-36 19 11 0 0,0-1-1 0 0,-1 0 1 0 0,7-6-15 0 0,-3 0 45 0 0,0 0 1 0 0,1-4-46 0 0,4-6 122 0 0,0-1 0 0 0,11-23-122 0 0,-17 23 13 0 0,1-15 60 0 0,4-7 41 0 0,-12 33-76 0 0,-1 0 1 0 0,0 0-1 0 0,-1 0 1 0 0,-1-1-1 0 0,0 0-38 0 0,2-10 58 0 0,0-22 313 0 0,-3 18-235 0 0,1 14-116 0 0,1 1-43 0 0,-1 3 27 0 0,-1 0-1 0 0,1 0 1 0 0,-1-4-4 0 0,-3-53 107 0 0,1 20-97 0 0,0 35 30 0 0,0-1 1 0 0,-1 1-1 0 0,0 0 0 0 0,-2-3-40 0 0,-7-26 136 0 0,11 39-129 0 0,-11-31 198 0 0,-4 1-93 0 0,11 22-97 0 0,-1 1 1 0 0,-1 1-1 0 0,0-1 1 0 0,0 1-1 0 0,-1 0 1 0 0,1 0-1 0 0,-2 1 1 0 0,1 0-1 0 0,-3-1-15 0 0,0 1 0 0 0,0 0 0 0 0,-1 1 0 0 0,0 0 0 0 0,0 1 0 0 0,-1 0 0 0 0,-7-2 0 0 0,-1 1-49 0 0,-8-3 28 0 0,18 6 22 0 0,0 1 1 0 0,0 0-1 0 0,-1 0 0 0 0,1 1 0 0 0,-9 0-1 0 0,-27-1 7 0 0,12 1-27 0 0,13 1-56 0 0,1 3-681 0 0,12 1 335 0 0,3-2 120 0 0,1 0-65 0 0,0 0-78 0 0,0 1-91 0 0,1-1-9 0 0,-1 0-85 0 0,1 0-95 0 0,-1 0-102 0 0,3-2-607 0 0</inkml:trace>
  <inkml:trace contextRef="#ctx0" brushRef="#br2" timeOffset="171374.733">9798 3444 6912 0 0,'0'0'157'0'0,"0"0"23"0"0,0 0 11 0 0,0 0 10 0 0,0 0 39 0 0,0 0 16 0 0,0 0 7 0 0,0 0 14 0 0,0 0 55 0 0,0 0 20 0 0,0 0 7 0 0,0 0 13 0 0,0 0 50 0 0,0 0 24 0 0,0 0-236 0 0,0 0-45 0 0,0 0-41 0 0,0-1-34 0 0,1 1 9 0 0,2-3-13 0 0,-1 1 22 0 0,3-3 239 0 0,0 0-37 0 0,4-6 216 0 0,1-2-20 0 0,4-9 121 0 0,-2 4-114 0 0,-4 6-112 0 0,-4 6-175 0 0,1 0-35 0 0,3-6 95 0 0,1 0-103 0 0,-1-1-73 0 0,18-25 70 0 0,-13 21-26 0 0,146-178 1175 0 0,-87 114-787 0 0,3-3-38 0 0,-53 58-359 0 0,14-14 435 0 0,5-11-580 0 0,-14 16 166 0 0,8-4 292 0 0,3 1-458 0 0,-10 11 133 0 0,4-4-34 0 0,0-2-95 0 0,-16 17 33 0 0,16-18 35 0 0,-12 12 20 0 0,-15 16-21 0 0,-5 5-46 0 0,0 0-25 0 0,0 1 1 0 0,0-1-1 0 0,0 1 1 0 0,0-1 0 0 0,0 1-1 0 0,0-1 1 0 0,0 1-1 0 0,0 0 1 0 0,0-1-1 0 0,1 1 1 0 0,-1-1-1 0 0,0 1 1 0 0,0-1-1 0 0,0 1 1 0 0,0-1-1 0 0,1 1 1 0 0,-1 0-1 0 0,0-1 1 0 0,1 1-1 0 0,-1-1 1 0 0,0 1-1 0 0,1 0 1 0 0,-1-1-1 0 0,0 1 0 0 0,1-1-77 0 0,-1 1-6 0 0,0 0-19 0 0,0 0-96 0 0,0 0-39 0 0,0 0-10 0 0,0 0 89 0 0,0 0 23 0 0,-2-1-272 0 0,0 0-92 0 0,0 1 87 0 0,1-1-82 0 0,-1 1 7 0 0,1-1-78 0 0,-1 1-88 0 0,1 0-98 0 0,0-1 234 0 0,1 1-44 0 0,-1 0-45 0 0,1 0-48 0 0,-3 0-1501 0 0,0 0-1212 0 0,3 0 3365 0 0</inkml:trace>
  <inkml:trace contextRef="#ctx0" brushRef="#br2" timeOffset="173124.216">10768 1660 7920 0 0,'0'0'174'0'0,"0"0"29"0"0,0 0 13 0 0,0-1-50 0 0,0-3-109 0 0,-3-5 1 0 0,2 6 92 0 0,0 1 98 0 0,1 1-52 0 0,0 0 508 0 0,0 1-396 0 0,0 0-48 0 0,0 0-43 0 0,0 0-40 0 0,0 0-38 0 0,0-1-33 0 0,0 1 20 0 0,0-1-98 0 0,0 0-83 0 0,0-1-134 0 0,0 1 167 0 0,0 0 40 0 0,0 1 43 0 0,0-1 52 0 0,0 1 61 0 0,0-1 70 0 0,0 1 89 0 0,0 0 93 0 0,-1-1 103 0 0,1 1 114 0 0,0 0 124 0 0,0 0-334 0 0,0 0 34 0 0,0 0 37 0 0,0 0 36 0 0,0 0 39 0 0,0 0 40 0 0,-4 12-451 0 0,0-1-40 0 0,-2 15 35 0 0,3-3-92 0 0,-2 33 12 0 0,4-38-24 0 0,-1 16 6 0 0,2 1 0 0 0,3 31-65 0 0,1-32 54 0 0,-2-25-96 0 0,2 0 72 0 0,1-2 63 0 0,1-1 51 0 0,6-1 172 0 0,-11-5-271 0 0,1 0 0 0 0,-1 0 0 0 0,1 0 0 0 0,-1 0 0 0 0,1 0-1 0 0,-1 0 1 0 0,1-1 0 0 0,-1 1 0 0 0,1 0 0 0 0,-1-1 0 0 0,1 1 0 0 0,-1-1 0 0 0,2 0-45 0 0,20-12 459 0 0,-1-1-108 0 0,-1-1-93 0 0,0-2-80 0 0,1-4-46 0 0,-1-2-66 0 0,-9 8-52 0 0,-1 0 1 0 0,-1 0-1 0 0,0 0 0 0 0,0-4-14 0 0,10-18 49 0 0,-11 23-2 0 0,-1-1 0 0 0,0-1 0 0 0,1-6-47 0 0,-1 3 11 0 0,3-10 42 0 0,-6 11-12 0 0,2 0 37 0 0,1-5 59 0 0,-4 14-95 0 0,0 0 60 0 0,-3 4-65 0 0,-1 4 16 0 0,0 1 11 0 0,0 0 0 0 0,4 1-34 0 0,1-2-117 0 0,1 0-44 0 0,-2 2 82 0 0,-2-1-60 0 0,4 2-57 0 0,-4-1 69 0 0,0-1-54 0 0,0 1-90 0 0,-1-1-103 0 0,0 1 127 0 0,0-1-35 0 0,0 0-36 0 0,0 1-40 0 0,0-1-42 0 0,0 0-45 0 0,0 0-48 0 0,0 1-50 0 0,0-1-54 0 0,-1 0-55 0 0,1 0-59 0 0,0 0-61 0 0,0 1-513 0 0,1-1-34 0 0,1 0-2699 0 0</inkml:trace>
  <inkml:trace contextRef="#ctx0" brushRef="#br2" timeOffset="173796.887">11122 1852 11672 0 0,'0'0'341'0'0,"0"0"-121"0"0,0 0-100 0 0,0 0 48 0 0,0 0 85 0 0,0 0 61 0 0,0 0 7 0 0,0 0-115 0 0,0 0-39 0 0,0 0 41 0 0,0 0 156 0 0,0 0 298 0 0,0 0 11 0 0,0 1-277 0 0,1 0-163 0 0,6 11 235 0 0,-2 0-61 0 0,-1 2-56 0 0,0-1-51 0 0,-1 9 67 0 0,-1-1-84 0 0,-2 1-67 0 0,-1 0-48 0 0,-2 21 85 0 0,2-17 86 0 0,-4 18-339 0 0,1-21 197 0 0,1 0-44 0 0,0 0-60 0 0,0-1-78 0 0,1-4-67 0 0,-1-1-65 0 0,3-14 132 0 0,-1 6 18 0 0,0-4-48 0 0,2-7-61 0 0,2-7-74 0 0,3-15-171 0 0,-1-2-105 0 0,-1 0-119 0 0,-2 13 223 0 0,-1 0-36 0 0,1 1-10 0 0,-1 0-34 0 0,1 0-36 0 0,0 1-38 0 0,2-16-443 0 0,1-8-320 0 0,-1 11 448 0 0,-1 5 184 0 0,0-1 71 0 0,-1 4 157 0 0,0-1 76 0 0,0 1 88 0 0,0 0 100 0 0,-1 8 135 0 0,0 1 87 0 0,0-1 79 0 0,1 1 70 0 0,1-2 128 0 0,0 0 70 0 0,1-1 160 0 0,4-3 386 0 0,2 3 11 0 0,-2 5-378 0 0,-1 2-155 0 0,1 1-63 0 0,-1 2-129 0 0,0 1-64 0 0,1 1-74 0 0,1 1-85 0 0,10 6 258 0 0,0 3-78 0 0,-8-5-109 0 0,-1 1 0 0 0,-1 0 0 0 0,1 0 0 0 0,1 4-134 0 0,-8-8 68 0 0,0 0 0 0 0,0 0 0 0 0,-1 0 0 0 0,1 1 0 0 0,-1-1 0 0 0,0 2-68 0 0,-2-6 22 0 0,0 1-1 0 0,0 0 0 0 0,0 0 0 0 0,0 0 0 0 0,0 0 0 0 0,0 0 1 0 0,0-1-1 0 0,0 1 0 0 0,0 0 0 0 0,-1 0 0 0 0,1 0 0 0 0,0-1 1 0 0,-1 1-1 0 0,1 0 0 0 0,0 0 0 0 0,-1 0 0 0 0,1-1 0 0 0,-1 1 1 0 0,1 0-1 0 0,-1-1-21 0 0,-3 5 94 0 0,1-2-44 0 0,-19 10 200 0 0,-5-3-67 0 0,-2-3-106 0 0,15-4-91 0 0,2-1-40 0 0,-9 0-120 0 0,-3-1-97 0 0,12-1 90 0 0,0-1-37 0 0,1 0-39 0 0,1 0-44 0 0,8 1 120 0 0,1 0 40 0 0,-2-1-40 0 0,0 0 92 0 0,-6-2 18 0 0,6 1-20 0 0,0 1-37 0 0,1 0-69 0 0,0 0-84 0 0,-1 0-101 0 0,2 0 40 0 0,0 0-66 0 0,-1 0-70 0 0,1 0-76 0 0,0 0-83 0 0,0 0-87 0 0,1 0-94 0 0,-1 0-100 0 0,0-1-1031 0 0,1-3-1096 0 0</inkml:trace>
  <inkml:trace contextRef="#ctx0" brushRef="#br2" timeOffset="174268.033">11474 1649 11024 0 0,'0'0'248'0'0,"0"0"34"0"0,0 0 22 0 0,0 0-29 0 0,0 0-111 0 0,0 0-45 0 0,0 0 125 0 0,0 0-34 0 0,0 0-48 0 0,0 0-41 0 0,0 1-35 0 0,0 0 15 0 0,0 0-50 0 0,0 0-4 0 0,0 0 78 0 0,0 0 82 0 0,0 0-59 0 0,-1-1 34 0 0,-1 8 272 0 0,-1-1-63 0 0,2 2-58 0 0,-1-1-52 0 0,1 5 55 0 0,1 0-87 0 0,0 1-68 0 0,0-1-49 0 0,0 33 194 0 0,-2-28-118 0 0,-3 15 16 0 0,2 18 61 0 0,-1 11 54 0 0,2-23-125 0 0,1-23-44 0 0,1-14-98 0 0,0-2 0 0 0,0 0 2 0 0,0 0 4 0 0,0 0 2 0 0,0 0 0 0 0,0 0 3 0 0,0-1 22 0 0,1 0-38 0 0,0-11 62 0 0,8-25 7 0 0,2 9-104 0 0,1 2-38 0 0,-10 19 0 0 0,9-14-35 0 0,-6 13-12 0 0,-1 1 1 0 0,1 0-1 0 0,5-6 53 0 0,4-1-69 0 0,3 5 39 0 0,-6 7 44 0 0,1 3 36 0 0,-1 5 140 0 0,-9-4-166 0 0,0 0 0 0 0,0 0 0 0 0,0 0 0 0 0,-1 0 0 0 0,1 1 0 0 0,0-1 0 0 0,-1 0 0 0 0,0 1 0 0 0,1 1-24 0 0,1 7 102 0 0,0 1-1 0 0,-2-1 0 0 0,1 0 1 0 0,-1 0-1 0 0,-1 7-101 0 0,0 15 160 0 0,-1-1-95 0 0,1-32-161 0 0,0 0-4 0 0,0 0 26 0 0,0 0-25 0 0,0 0-65 0 0,0 0-169 0 0,0 0-305 0 0,0 0-30 0 0</inkml:trace>
  <inkml:trace contextRef="#ctx0" brushRef="#br2" timeOffset="174549.374">11765 1559 12600 0 0,'-1'-4'400'0'0,"2"1"-87"0"0,3-1 34 0 0,2 1-98 0 0,6 0 187 0 0,-9 2-246 0 0,0 1 51 0 0,10-2 424 0 0,0 0-93 0 0,-1 0-86 0 0,1 0-78 0 0,-2 0-123 0 0,-1 1-45 0 0,1-1-39 0 0,0 0-35 0 0,1 1-7 0 0,1-1-36 0 0,3 1-13 0 0,7 0 8 0 0,-15 1-282 0 0,-1 0 69 0 0,1 0 59 0 0,-1 0 50 0 0,7-1 118 0 0,-2 0 50 0 0,16-2 297 0 0,-20 3-366 0 0,1-1-38 0 0,3 0-59 0 0,-5 0-62 0 0,-1 0-43 0 0,0 1-48 0 0,0-1-52 0 0,1 1-59 0 0,-1-1-62 0 0,0 1-68 0 0,1-1-74 0 0,-1 1-77 0 0,0 0-84 0 0,0-1-87 0 0,1 1-94 0 0,-1 0-99 0 0,0 0-102 0 0,-2 0-1129 0 0,2 0-1204 0 0</inkml:trace>
  <inkml:trace contextRef="#ctx0" brushRef="#br2" timeOffset="174790.121">11837 1652 14064 0 0,'-15'2'413'0'0,"12"-1"-151"0"0,3-1-121 0 0,0 0-51 0 0,-1 0-41 0 0,-4 3-28 0 0,0-1 16 0 0,4-2 155 0 0,1 0 59 0 0,0 0-37 0 0,0 0-90 0 0,0 0-58 0 0,0 2 10 0 0,0 0-2 0 0,0-1 302 0 0,1 1-38 0 0,1 0-36 0 0,0-1-33 0 0,4 1 176 0 0,1 0-108 0 0,1-1-91 0 0,1-1-73 0 0,-1 1-57 0 0,1-1-38 0 0,6 0 47 0 0,-6 1-307 0 0,-1-1 98 0 0,1 1 83 0 0,0-1 67 0 0,2 0 96 0 0,22-2 471 0 0,-19 1-417 0 0,-2 0-122 0 0,-5 0-96 0 0,-1 0-39 0 0,0 1-47 0 0,1-1-53 0 0,-1 0-57 0 0,0 0-64 0 0,1 0-69 0 0,-1 1-74 0 0,1-1-81 0 0,-1 0-85 0 0,1 0-129 0 0,-1 0-108 0 0,1 0-114 0 0,-1 1-121 0 0,3-1-1265 0 0,5-1-1313 0 0</inkml:trace>
  <inkml:trace contextRef="#ctx0" brushRef="#br2" timeOffset="176182.591">12546 1025 13016 0 0,'0'0'297'0'0,"0"0"39"0"0,0 0 17 0 0,0 0-145 0 0,0 0-100 0 0,0 1-24 0 0,-1-1-47 0 0,-4 4-45 0 0,3-2 39 0 0,2 0 25 0 0,-1-1 38 0 0,0 4 16 0 0,0 0 1 0 0,0 0-1 0 0,-1 0 1 0 0,1 0 0 0 0,-1-1-1 0 0,-1 1 1 0 0,1 0-1 0 0,-1-1 1 0 0,0 1-111 0 0,-11 23 582 0 0,9-13-459 0 0,0 1-34 0 0,-2 8 0 0 0,5-19-66 0 0,-1 1-1 0 0,1 0 0 0 0,-1-1 1 0 0,-3 5-23 0 0,4-6 5 0 0,1-1 63 0 0,0-2 52 0 0,1 0 43 0 0,2-2 158 0 0,3-3 221 0 0,-1 0-233 0 0,0 1-52 0 0,-2 0-128 0 0,1 1-45 0 0,-2 0-56 0 0,1 1-42 0 0,-1-1-49 0 0,0 2-53 0 0,21-25 252 0 0,1-1-60 0 0,5-7-42 0 0,17-13-38 0 0,-33 35 4 0 0,0 0 0 0 0,1 2 0 0 0,1-1 0 0 0,-5 5 10 0 0,0 2 34 0 0,5 3 71 0 0,-2 3 40 0 0,-10-2-127 0 0,-1 0-1 0 0,1 0 1 0 0,0 0 0 0 0,-1 1-1 0 0,1-1 1 0 0,-1 0 0 0 0,1 1-1 0 0,-1-1 1 0 0,0 1 0 0 0,1-1-1 0 0,-1 1 1 0 0,0 0-28 0 0,7 18 163 0 0,-6-15-80 0 0,-1 0 0 0 0,-1-1 1 0 0,1 1-1 0 0,-1 0 0 0 0,1 2-83 0 0,-2 0 44 0 0,0 0-51 0 0,0 8 27 0 0,0 1 33 0 0,1 1 37 0 0,0-2 43 0 0,-1-6-89 0 0,0-5-74 0 0,0-1-60 0 0,1-3 90 0 0,-1 1-122 0 0,1-1-114 0 0,0 0-187 0 0,0 0-276 0 0,1 0 100 0 0,-1 0 84 0 0,1 1 71 0 0,-1-1 63 0 0,1 0 39 0 0,1 0-670 0 0,-1 0 543 0 0,-1 0-90 0 0,0 0 237 0 0,1 0-34 0 0,2 0-1941 0 0,3-1-1298 0 0,-6 1 3595 0 0</inkml:trace>
  <inkml:trace contextRef="#ctx0" brushRef="#br2" timeOffset="178351.58">12462 1599 11488 0 0,'0'0'264'0'0,"0"0"13"0"0,-1 0-69 0 0,0 0-59 0 0,-1 0-46 0 0,0 0-27 0 0,-3 0 28 0 0,3 0-32 0 0,-1 0-38 0 0,2 0 55 0 0,0 0 93 0 0,1 0 217 0 0,0 0 385 0 0,0 0 43 0 0,0 0-339 0 0,2 0-192 0 0,10 0 198 0 0,1 0-53 0 0,0-1-49 0 0,0 0-46 0 0,0 0-44 0 0,0 0-38 0 0,13-2 159 0 0,-10 1-227 0 0,0 0-36 0 0,15-3 76 0 0,64-13 226 0 0,-64 13-234 0 0,-15 2-74 0 0,-1 0 35 0 0,41-7 360 0 0,0-1-115 0 0,0 0-95 0 0,0-1-79 0 0,12-2-20 0 0,124-22 243 0 0,-109 23-228 0 0,-47 7-276 0 0,18-4 47 0 0,17-2 31 0 0,-23 5-63 0 0,-19 4-36 0 0,1 2-41 0 0,0 0-49 0 0,0 3-59 0 0,-28-2-27 0 0,0 0 97 0 0,0 1 74 0 0,1-1 102 0 0,2 0 58 0 0,-3 1-113 0 0,0-1-39 0 0,-1 0-30 0 0,0 0-43 0 0,1 0-47 0 0,-1 0-55 0 0,0 0-11 0 0,1 0-47 0 0,-1 0-50 0 0,0 0-55 0 0,0 1-58 0 0,0-1-61 0 0,0 0-67 0 0,0 0-70 0 0,-1 0-977 0 0</inkml:trace>
  <inkml:trace contextRef="#ctx0" brushRef="#br2" timeOffset="178849.145">13027 1692 13344 0 0,'0'0'390'0'0,"0"1"-197"0"0,-1-1-47 0 0,1 0-41 0 0,0 1-36 0 0,-2 1-15 0 0,-2 3-112 0 0,2-3 95 0 0,-16 11 321 0 0,3 2 50 0 0,10-9-183 0 0,0 1 1 0 0,1 0 0 0 0,-1 0 0 0 0,1 0 0 0 0,0 1 0 0 0,-1 5-226 0 0,-5 18 646 0 0,3 2-98 0 0,5-12-265 0 0,2 0-86 0 0,0-13-210 0 0,1-1 82 0 0,1 3 156 0 0,2-1 99 0 0,-3-8-275 0 0,0-1 0 0 0,-1 1 0 0 0,1 0 0 0 0,0 0 0 0 0,0 0 0 0 0,0-1 0 0 0,0 1 0 0 0,-1 0 0 0 0,1-1 0 0 0,0 1 0 0 0,0 0 0 0 0,0-1 0 0 0,0 0 0 0 0,1 1 0 0 0,-1-1-49 0 0,6 2 213 0 0,2-3-42 0 0,2-1 54 0 0,-1-3-83 0 0,0-1-65 0 0,0-1-47 0 0,15-17-40 0 0,-16 14 35 0 0,-8 9-18 0 0,6-7-7 0 0,0 2 0 0 0,0-1 0 0 0,0 1 0 0 0,0 0 0 0 0,1 0 0 0 0,0 1 0 0 0,1 0 0 0 0,-1 0 0 0 0,1 1 0 0 0,0 0 0 0 0,4-1 0 0 0,-13 5 0 0 0,1 0 0 0 0,0 0 0 0 0,-1-1 0 0 0,1 1 0 0 0,0 0 0 0 0,0 0 0 0 0,-1 0 0 0 0,1 0 0 0 0,0 0 0 0 0,-1 0 0 0 0,1 0 0 0 0,0 0 0 0 0,0 0 0 0 0,-1 0 0 0 0,2 1 0 0 0,1 3 0 0 0,-2-3 0 0 0,2 2 0 0 0,8 13 0 0 0,4 9-2 0 0,3 0 71 0 0,3-3 64 0 0,4-6 55 0 0,-10-11-133 0 0,0-4 106 0 0,2-4 135 0 0,8-9 268 0 0,-3-7 11 0 0,-9 5-259 0 0,-4 1-132 0 0,-3 1-99 0 0,0 0 39 0 0,-3 8-34 0 0,-1-1 0 0 0,0 0 0 0 0,0 1 0 0 0,0-1 0 0 0,0 0 0 0 0,0-5-90 0 0,0-3 187 0 0,-1-1-45 0 0,0-13 33 0 0,-2 0-102 0 0,-1 12-44 0 0,0-1-1 0 0,-4-14-28 0 0,1 12 56 0 0,-2 0 48 0 0,4 10-16 0 0,2 5-90 0 0,-1 0-32 0 0,-1 0-36 0 0,1 0-38 0 0,0 1-40 0 0,-1-1-43 0 0,1 1-45 0 0,-1 1-47 0 0,0-1-50 0 0,0 1-53 0 0,-1-1-53 0 0,1 1-57 0 0,-1 0-60 0 0,1 0-61 0 0,-6 1-686 0 0</inkml:trace>
  <inkml:trace contextRef="#ctx0" brushRef="#br2" timeOffset="176451.406">13032 643 15528 0 0,'0'0'456'0'0,"0"0"-165"0"0,0 0-134 0 0,0 1-45 0 0,0 0-66 0 0,-1 14-94 0 0,-3-1 105 0 0,-2 5 116 0 0,-6 9 200 0 0,0-2-12 0 0,6-9-189 0 0,2-3-51 0 0,-1-1-47 0 0,-1 7-27 0 0,-4 13-48 0 0,9-29-63 0 0,-2 4 50 0 0,1 1 10 0 0,0-2-59 0 0,1-2-62 0 0,0 1-91 0 0,0-2-51 0 0,1 0-95 0 0,0 0-108 0 0,0 0-122 0 0,0-3 203 0 0,1 0-58 0 0,-1 0-50 0 0,0 0-45 0 0,0 0-158 0 0,1 0-43 0 0,-1 0-192 0 0,1 1-514 0 0</inkml:trace>
  <inkml:trace contextRef="#ctx0" brushRef="#br2" timeOffset="177242.906">13315 665 7400 0 0,'0'0'165'0'0,"0"0"22"0"0,0 0 10 0 0,0 0 115 0 0,0-1-92 0 0,1 1-79 0 0,-1 0-72 0 0,0 0-58 0 0,0 0-37 0 0,0-1-114 0 0,2-1-604 0 0,-2 1 635 0 0,0 1 54 0 0,1 0 72 0 0,-1-1 90 0 0,0 1 108 0 0,1 0-62 0 0,-1-1 33 0 0,0 1 237 0 0,0 0-166 0 0,0 0 33 0 0,0 0 35 0 0,1 0 36 0 0,-1 0 37 0 0,0 0 39 0 0,0 0 41 0 0,0 0 42 0 0,0 0 43 0 0,0 0 45 0 0,0 0 47 0 0,0 0 49 0 0,0 0 49 0 0,0 0 51 0 0,5 13-158 0 0,-3 1-113 0 0,-2 0-99 0 0,-1 1-84 0 0,0-3-121 0 0,-1 0-38 0 0,-2 6 43 0 0,0 0-42 0 0,-3 9 92 0 0,4-11-174 0 0,-8 37 206 0 0,-1-1-46 0 0,-4 11 11 0 0,6-32 92 0 0,-12 28-373 0 0,1-7 263 0 0,12-29-113 0 0,8-22-81 0 0,1-1 1 0 0,0 0 15 0 0,0 0-14 0 0,0 0-1 0 0,0 0 2 0 0,0 0 0 0 0,1-2-94 0 0,-1-1 0 0 0,0 1 0 0 0,1 0 0 0 0,-1 0 0 0 0,1 0 0 0 0,0 0 0 0 0,0 0 0 0 0,0 0-1 0 0,0 0 1 0 0,1-2 22 0 0,9-12-222 0 0,-6 8 41 0 0,0 0-55 0 0,15-27-756 0 0,-13 23 610 0 0,0 1-55 0 0,-2 2 63 0 0,0 1-47 0 0,1-1-56 0 0,-1 0-61 0 0,0 1-70 0 0,0-1-76 0 0,0 0-85 0 0,-1-1-90 0 0,-2 8 474 0 0,-1-1-39 0 0,1-2-525 0 0,1-2-325 0 0,2-4-794 0 0,-5 11 1938 0 0</inkml:trace>
  <inkml:trace contextRef="#ctx0" brushRef="#br2" timeOffset="177616.716">13513 683 9648 0 0,'0'0'216'0'0,"0"0"32"0"0,0 0 12 0 0,0 0-106 0 0,1 0-79 0 0,8 1 357 0 0,-4 2 115 0 0,-3-2-285 0 0,-1 0 376 0 0,-1-1 4 0 0,0 0-295 0 0,0 1-67 0 0,0-1-57 0 0,0 1-47 0 0,0 0-25 0 0,1 1-37 0 0,0 3 159 0 0,-1-3-124 0 0,0 0 120 0 0,-2 11 425 0 0,-4 1-101 0 0,-2-1-99 0 0,-2 0-95 0 0,-2-1-93 0 0,0-1-91 0 0,0-2-87 0 0,1-2-86 0 0,-22 13-12 0 0,14-10 50 0 0,1 2 0 0 0,-6 5-80 0 0,-18 12 7 0 0,13-9 4 0 0,10-6 48 0 0,8-2-3 0 0,6 0 60 0 0,5 2 84 0 0,1-12-158 0 0,0 0 0 0 0,-1 0 0 0 0,1 0-1 0 0,0 0 1 0 0,0-1 0 0 0,0 1 0 0 0,1 0 0 0 0,-1 0-1 0 0,1 0-41 0 0,2 2 129 0 0,0 0-1 0 0,0 0 0 0 0,1 0 0 0 0,0 0 1 0 0,5 2-129 0 0,1 1 166 0 0,0-2-45 0 0,1 2 29 0 0,8 3 124 0 0,12 7 158 0 0,-7-4-151 0 0,-2 1-52 0 0,0 0-55 0 0,0 1-62 0 0,-2-2-68 0 0,-21-12-323 0 0,1-1 108 0 0,0 1 93 0 0,-1-1 79 0 0,2 1 74 0 0,-1 0 59 0 0,3 2 462 0 0,-2-1-396 0 0,-1-1-132 0 0,0-1-53 0 0,0 1-56 0 0,0 0-61 0 0,0 0-68 0 0,0-1-79 0 0,0 1-113 0 0,0 0-109 0 0,-1-1-120 0 0,1 0 247 0 0,-1 1-34 0 0,0-1-35 0 0,1 0-37 0 0,-1 0-38 0 0,0 0-39 0 0,0 1-40 0 0,0-1-43 0 0,0 0-42 0 0,0 0-45 0 0,0 0-549 0 0,0 0-33 0 0,0 0-2676 0 0</inkml:trace>
  <inkml:trace contextRef="#ctx0" brushRef="#br2" timeOffset="177917.873">13712 854 14312 0 0,'0'0'322'0'0,"0"0"45"0"0,0 0-184 0 0,0 0-39 0 0,-1 1 43 0 0,1-1-101 0 0,-2 3-23 0 0,1-1 17 0 0,-7 10-42 0 0,0 2 38 0 0,-5 13 179 0 0,3-6 12 0 0,2 1 51 0 0,-7 21 431 0 0,11-30-497 0 0,3 1-89 0 0,1 0-62 0 0,1-10-72 0 0,-1 0-1 0 0,1 1 0 0 0,0-1 0 0 0,0 0 0 0 0,1 0 0 0 0,0 1-28 0 0,7 11 171 0 0,-8-15-135 0 0,1 1-1 0 0,-1-1 0 0 0,1 0 1 0 0,-1 0-1 0 0,1 0 0 0 0,0 0 0 0 0,-1 0 1 0 0,1 0-1 0 0,0 0 0 0 0,0-1 1 0 0,0 1-1 0 0,-1 0 0 0 0,1-1 0 0 0,0 0 1 0 0,0 1-1 0 0,0-1 0 0 0,0 0 1 0 0,0 0-1 0 0,0 0 0 0 0,0 0 0 0 0,0-1 1 0 0,0 1-1 0 0,0 0 0 0 0,0-1 1 0 0,-1 1-1 0 0,1-1 0 0 0,0 0-35 0 0,13-4 214 0 0,-1-1-38 0 0,-2 0-49 0 0,-2 0-63 0 0,-5 2-41 0 0,1-1 0 0 0,-1 1 0 0 0,0-1 0 0 0,0 0 0 0 0,0 0 0 0 0,-1-1 0 0 0,0 1 0 0 0,0-1 0 0 0,0 0 1 0 0,0-2-25 0 0,-1 3 22 0 0,-1 0 0 0 0,1 0-1 0 0,-1-1 1 0 0,0 1-1 0 0,-1-1 1 0 0,1 1-1 0 0,-1-1 1 0 0,0 0-1 0 0,-1 0 1 0 0,1 1 0 0 0,-1-1-1 0 0,0-2-20 0 0,-6-9 113 0 0,-4 7-60 0 0,-5 5-67 0 0,-2 5-73 0 0,-1 3-78 0 0,0 3-86 0 0,2 0-90 0 0,2 0-98 0 0,11-5 396 0 0,0 1-35 0 0,-4 2-173 0 0,0-1-115 0 0,0 1-99 0 0,2 0 47 0 0,0-1-44 0 0,-6 2-564 0 0,-3 3-440 0 0</inkml:trace>
  <inkml:trace contextRef="#ctx0" brushRef="#br1" timeOffset="197324.578">7437 8086 12728 0 0,'0'-2'312'0'0,"0"0"-45"0"0,0 0-40 0 0,1 1-38 0 0,-1-2 87 0 0,1 1-115 0 0,-1 0-96 0 0,1 1-55 0 0,3-4-170 0 0,-2 4 145 0 0,-1 0 35 0 0,1 0 47 0 0,-1-1 56 0 0,1 0 71 0 0,-1 2 184 0 0,-1 0-158 0 0,1 0 46 0 0,2 1 94 0 0,2-1 223 0 0,-1 1-71 0 0,-2 0-202 0 0,0-1-85 0 0,-1 0-40 0 0,7 3 356 0 0,-1 2-63 0 0,0 0-59 0 0,-2 0-55 0 0,1 2-51 0 0,-2-1-46 0 0,1 2-42 0 0,-2-1-38 0 0,3 7 45 0 0,-2-1-69 0 0,0 4-33 0 0,1 8-8 0 0,0-4-14 0 0,-2-8-1 0 0,1 0-35 0 0,2 9 93 0 0,10 29 306 0 0,-9-33-332 0 0,1 0-45 0 0,0-2-63 0 0,2-1-81 0 0,-7-11 106 0 0,-3-3-42 0 0,1 0 0 0 0,0 0 1 0 0,-1-1-1 0 0,1 1 0 0 0,0 0 0 0 0,-1 0 0 0 0,1 0 0 0 0,0 0 1 0 0,0-1-1 0 0,0 1 0 0 0,0 0 0 0 0,0-1 0 0 0,0 1 0 0 0,1 0-14 0 0,-2-1 9 0 0,1 0 1 0 0,-1 0-1 0 0,1 1 0 0 0,-1-1 0 0 0,1 0 0 0 0,-1 0 0 0 0,1 0 0 0 0,-1 0 0 0 0,1 0 0 0 0,0 0 1 0 0,-1 0-1 0 0,1 0 0 0 0,-1 0 0 0 0,1 0 0 0 0,-1 0 0 0 0,1 0 0 0 0,0 0-9 0 0,0 0 7 0 0,-1-1-1 0 0,1 1 1 0 0,-1 0-1 0 0,1-1 1 0 0,-1 1-1 0 0,1-1 1 0 0,-1 1-1 0 0,1-1 1 0 0,-1 1-1 0 0,1-1 1 0 0,-1 0-1 0 0,1 1 1 0 0,-1-1-1 0 0,0 1 1 0 0,1-1-1 0 0,-1 0 1 0 0,0 0-7 0 0,2-3 71 0 0,-2 2-34 0 0,6-15 300 0 0,-1-2-86 0 0,1 1-100 0 0,-1-1-111 0 0,-2 10-65 0 0,0-5-5 0 0,1-1 44 0 0,0-6 71 0 0,1 0 50 0 0,5-29 207 0 0,-5 34-269 0 0,-1-1-44 0 0,6-26-24 0 0,-5 13 62 0 0,4 2 77 0 0,-5 19-104 0 0,9-19 59 0 0,-12 27-39 0 0,3-2 126 0 0,3 2-87 0 0,6 0 31 0 0,-10 2-129 0 0,0 0 1 0 0,0 0 0 0 0,-1 0 0 0 0,1 0 0 0 0,0 0 0 0 0,-1 1 0 0 0,1 0 0 0 0,-1-1 0 0 0,0 1 0 0 0,1 0-1 0 0,-1 0 1 0 0,0 0 0 0 0,1 2-2 0 0,12 15 29 0 0,-5 0 42 0 0,1 11 77 0 0,-2 0-46 0 0,14 62 68 0 0,-15-56-101 0 0,1 6 54 0 0,-5-24-38 0 0,-3-12-70 0 0,0-1 0 0 0,1 0 0 0 0,0 0 0 0 0,0 1 0 0 0,1-1-15 0 0,-1-1 27 0 0,0-1-1 0 0,0 1 0 0 0,0-1 1 0 0,1 0-1 0 0,0 1 1 0 0,-1-1-1 0 0,1 0 0 0 0,1-1 1 0 0,0 2-27 0 0,0-1 39 0 0,0 0-1 0 0,0-1 1 0 0,1 0 0 0 0,-1 1 0 0 0,1-1 0 0 0,-1-1 0 0 0,3 1-39 0 0,22 4 137 0 0,-10-4-89 0 0,0-2-41 0 0,1-1-50 0 0,-1-2-59 0 0,1 1-68 0 0,-2-1-77 0 0,0-1-88 0 0,-1 1-96 0 0,-13 2 389 0 0,0 0-94 0 0,0 0-93 0 0,0 1-93 0 0,1-1-143 0 0,-1 0-112 0 0,0 0-110 0 0,1 0-111 0 0,-1 0-108 0 0,0 0-108 0 0,1 0-106 0 0,-1 0-106 0 0,1 0-235 0 0,0-1-37 0 0,1 1-337 0 0,2-2-958 0 0,-7 3 2755 0 0</inkml:trace>
  <inkml:trace contextRef="#ctx0" brushRef="#br1" timeOffset="194522.034">4247 8486 16671 0 0,'0'0'229'0'0,"0"0"-42"0"0,-1-1 85 0 0,-1 0-112 0 0,-4-3 102 0 0,3 3-98 0 0,0 0-111 0 0,0-1 1 0 0,0 1-1 0 0,0 0 1 0 0,0 0-1 0 0,0 0 0 0 0,-1 1 1 0 0,1-1-1 0 0,0 1 1 0 0,0-1-1 0 0,-2 1-53 0 0,1 1 80 0 0,1-1-1 0 0,-1 1 0 0 0,1-1 1 0 0,-1 1-1 0 0,1 0 1 0 0,-1 0-1 0 0,1 0 1 0 0,-2 2-80 0 0,-5 2 232 0 0,2 1 1 0 0,-1 0 0 0 0,1 0 0 0 0,0 1 0 0 0,0 0-1 0 0,0 1-232 0 0,-12 14 499 0 0,2 1-86 0 0,0 7-3 0 0,-7 16 98 0 0,16-29-331 0 0,1-1-67 0 0,-6 23 225 0 0,10-27-268 0 0,0 0-42 0 0,2-1-3 0 0,1 1 37 0 0,5 25 231 0 0,-2-16-131 0 0,1-8 93 0 0,2-3-86 0 0,1-4-90 0 0,0-1-33 0 0,9 1-30 0 0,-12-6-21 0 0,0 1-1 0 0,1-1 1 0 0,-1 0 0 0 0,0 0-1 0 0,0 0 1 0 0,0 0 0 0 0,0 0 0 0 0,1-1-1 0 0,1 0 9 0 0,6-2 5 0 0,-1-2 41 0 0,-3-1-45 0 0,1 1 0 0 0,-1-1-1 0 0,0-1 1 0 0,0 1-1 0 0,-1-1 1 0 0,0 0 0 0 0,1-2-1 0 0,10-16-25 0 0,8-16 25 0 0,-11 18-10 0 0,1 0 0 0 0,3-2 10 0 0,-7 13-20 0 0,-10 11 12 0 0,1 0 0 0 0,-1-1 0 0 0,0 1 0 0 0,1 0 0 0 0,-1 1 0 0 0,1-1 0 0 0,0 0 0 0 0,-1 0 0 0 0,1 1 0 0 0,1-1 8 0 0,-2 1-6 0 0,0 0 0 0 0,1 0 0 0 0,-1 0-1 0 0,1 0 1 0 0,-1 0 0 0 0,0 0 0 0 0,1 0 0 0 0,-1 1 0 0 0,1-1 0 0 0,-1 0 0 0 0,0 1 0 0 0,1 0 0 0 0,-1-1 0 0 0,0 1 0 0 0,0 0 0 0 0,0-1 0 0 0,1 1 0 0 0,-1 0 0 0 0,0 0 0 0 0,0 0 0 0 0,0 0 0 0 0,0 0 0 0 0,0 0 0 0 0,0 1 6 0 0,17 21-120 0 0,-2 1 40 0 0,2 6 26 0 0,4 19 27 0 0,-9-14 9 0 0,2 15 18 0 0,0 6-88 0 0,3 9-123 0 0,-10-38 165 0 0,-1 0 46 0 0,0 0 59 0 0,-2 1 74 0 0,-1-6-100 0 0,0-6 46 0 0,-2 1 0 0 0,0 0 0 0 0,-1 13-79 0 0,-1-24 21 0 0,-1 0 0 0 0,1 1 0 0 0,-1-1-1 0 0,-1-1 1 0 0,1 1 0 0 0,-3 5-21 0 0,2-6 8 0 0,0 0-1 0 0,-1 0 1 0 0,0 0-1 0 0,-3 5-7 0 0,-7 4 19 0 0,-2-2 34 0 0,9-9-14 0 0,1 1 1 0 0,-1-1-1 0 0,0-1 1 0 0,0 1-1 0 0,-1-1 1 0 0,1 0-1 0 0,-6 0-39 0 0,2 0 58 0 0,1-1 1 0 0,-1 0-1 0 0,1-1 0 0 0,-1 0 0 0 0,-2 0-58 0 0,-26-7 97 0 0,20 1-27 0 0,1-2 41 0 0,13 5-66 0 0,0 0 0 0 0,0 0 1 0 0,0 0-1 0 0,0 0 0 0 0,1-1 0 0 0,-1 1 0 0 0,1-1 0 0 0,0 0 0 0 0,0 0 1 0 0,1 0-1 0 0,-1 0 0 0 0,1-1 0 0 0,0 1 0 0 0,0-1 0 0 0,-2-4-45 0 0,3 5 27 0 0,0-1 0 0 0,0 1 0 0 0,1-1-1 0 0,-1 0 1 0 0,1-2-27 0 0,1-24 196 0 0,3 0-39 0 0,3 1-53 0 0,2 1-65 0 0,-2 9-58 0 0,1 1-39 0 0,1 0-43 0 0,0 0-49 0 0,27-44-309 0 0,3 2-1 0 0,28-33 460 0 0,3 9-350 0 0,-41 49 238 0 0,13-21 112 0 0,-21 24 9 0 0,-1 1 47 0 0,-9 13-50 0 0,-9 15 3 0 0,0-1 0 0 0,0 1 0 0 0,-1 0 0 0 0,1-1 0 0 0,-1 0 0 0 0,0 1 0 0 0,0-1 0 0 0,-1 0 0 0 0,1-1-9 0 0,-1 5 53 0 0,-5 2 93 0 0,-1 3-67 0 0,0 2-50 0 0,1 0-39 0 0,-11 20-130 0 0,8-8 49 0 0,1 1-1 0 0,-1 4 92 0 0,-3 10-61 0 0,3-7 31 0 0,1 0 0 0 0,-1 15 30 0 0,7-33 21 0 0,1 0 0 0 0,-1 0 0 0 0,1 0 0 0 0,1 1 0 0 0,-1-1 0 0 0,1 0 0 0 0,1 2-21 0 0,2-5 39 0 0,-3-4-36 0 0,1 0 1 0 0,-1-1-1 0 0,0 1 0 0 0,1-1 1 0 0,-1 1-1 0 0,0-1 0 0 0,1 0 1 0 0,-1 1-1 0 0,1-1 0 0 0,0 0-3 0 0,2 0 45 0 0,-2 0-26 0 0,-1-1 0 0 0,1 1 0 0 0,0-1 0 0 0,-1 0-1 0 0,1 0 1 0 0,0 1 0 0 0,-1-1 0 0 0,1 0 0 0 0,-1 0 0 0 0,1-1-19 0 0,12-15 128 0 0,-9 8-81 0 0,0 0-1 0 0,0-1 1 0 0,0-4-47 0 0,3-5 45 0 0,3-8 0 0 0,1-14-22 0 0,4-9 37 0 0,5-3-50 0 0,-21 53-10 0 0,0 0 0 0 0,0 0 0 0 0,0-1 0 0 0,0 1 0 0 0,0 0 0 0 0,0 0 0 0 0,0 0 0 0 0,0 0 0 0 0,1-1 0 0 0,-1 1 0 0 0,0 0 0 0 0,0 0 0 0 0,0 0 0 0 0,0 0 0 0 0,0 0 0 0 0,0-1 0 0 0,0 1 0 0 0,1 0 0 0 0,-1 0 0 0 0,0 0 0 0 0,0 0 0 0 0,0 0 0 0 0,0 0 0 0 0,1 0 0 0 0,-1 0 0 0 0,0 0 0 0 0,0 0 0 0 0,0 0 0 0 0,0 0 0 0 0,1 0 0 0 0,-1-1 0 0 0,0 1 0 0 0,0 0 0 0 0,0 1 0 0 0,1-1 0 0 0,-1 0 0 0 0,0 0 0 0 0,0 0 0 0 0,0 0 0 0 0,0 0 0 0 0,1 0 0 0 0,-1 0 0 0 0,0 0 0 0 0,0 0 0 0 0,0 0 0 0 0,0 0 0 0 0,1 0 0 0 0,-1 0 0 0 0,0 1 0 0 0,0-1 0 0 0,0 0 0 0 0,5 7 0 0 0,-5-6 0 0 0,6 9 6 0 0,-1 0-1 0 0,0 1 1 0 0,-1 0-1 0 0,0 0 1 0 0,-1 0-1 0 0,0 1 1 0 0,0 2-6 0 0,0 2 8 0 0,1 0 1 0 0,1-1-1 0 0,4 10-8 0 0,-8-22-1 0 0,10 20-70 0 0,-8-18 18 0 0,0 0 1 0 0,0 0 0 0 0,1 0 0 0 0,-1 0 0 0 0,4 3 52 0 0,-6-7-16 0 0,0 0 0 0 0,1 1 0 0 0,-1-1 0 0 0,0 0 0 0 0,0 0 0 0 0,1-1 0 0 0,-1 1 0 0 0,1 0 0 0 0,-1 0 0 0 0,1-1 0 0 0,-1 1 0 0 0,1-1 0 0 0,-1 1 0 0 0,1-1 0 0 0,-1 1 0 0 0,1-1 0 0 0,0 0 0 0 0,-1 0 0 0 0,1 0 0 0 0,0 0 16 0 0,0 0-15 0 0,0-1 0 0 0,0 0 0 0 0,0 1 0 0 0,0-1 0 0 0,0 0 0 0 0,0 0 1 0 0,0 0-1 0 0,0 0 0 0 0,-1 0 0 0 0,1 0 0 0 0,0-1 0 0 0,1 0 15 0 0,5-6-307 0 0,0-1-39 0 0,1-2-205 0 0,-2 1-18 0 0,-4 4 238 0 0,0 1-34 0 0,1-4-331 0 0,1-1-122 0 0,-3 5 360 0 0,1 0-37 0 0,-1 0-38 0 0,0-1-39 0 0,0 2 192 0 0,0 0-68 0 0,0-1-72 0 0,0 1-76 0 0,0 1 140 0 0,-1 0-39 0 0,1 0-42 0 0,-1 0-43 0 0,1 0-44 0 0,-1-1-45 0 0,1 1-48 0 0,-1-1-49 0 0,3-6-1228 0 0,1-5-1078 0 0</inkml:trace>
  <inkml:trace contextRef="#ctx0" brushRef="#br1" timeOffset="194846.936">4918 8391 13760 0 0,'-2'-4'81'0'0,"-1"-2"73"0"0,0 0 95 0 0,2 2-4 0 0,1-1 82 0 0,0 5-259 0 0,0-3 64 0 0,-2 1-40 0 0,-3-1 60 0 0,-10 0 797 0 0,2 2-48 0 0,0 2-55 0 0,1 3-61 0 0,2 2-65 0 0,1 1-72 0 0,1 1-76 0 0,1 0-83 0 0,2 4-97 0 0,2 1-94 0 0,3 0-84 0 0,2 2-71 0 0,2-2-61 0 0,1 1-49 0 0,10 8-70 0 0,-3-6 38 0 0,-8-11 1 0 0,0 0 0 0 0,1 0 0 0 0,-1 0-1 0 0,1-1 1 0 0,0 1 0 0 0,2 0-2 0 0,21 15 59 0 0,40 27 36 0 0,-21-18 50 0 0,-39-24-68 0 0,8 10 14 0 0,-12-10-10 0 0,1 2 76 0 0,-2 0 102 0 0,-2-6-35 0 0,-1-1-47 0 0,-1 1-79 0 0,1 0-56 0 0,-2 2-14 0 0,1 0 18 0 0,-6 6 176 0 0,-3 0-50 0 0,-1-3-45 0 0,-1-1-36 0 0,-9 2-2 0 0,-10 0-27 0 0,16-4-32 0 0,-12 2-55 0 0,9-2-61 0 0,2-1-79 0 0,9-1 39 0 0,-1 0-34 0 0,-3 1-165 0 0,-1-1-108 0 0,5 0 72 0 0,2-2 33 0 0,2 1 147 0 0,1-1-36 0 0,0 1-41 0 0,0-1-48 0 0,0 0 11 0 0,1 0-41 0 0,-1 1-44 0 0,1-1-48 0 0,0-1-51 0 0,0 1-55 0 0,0 0-58 0 0,0-1-62 0 0,1 2 170 0 0,-1-1-58 0 0,1 0-50 0 0,0 1-45 0 0,0-1-176 0 0,-1 0-45 0 0,1 0-214 0 0,0-1-586 0 0,0 2 1608 0 0</inkml:trace>
  <inkml:trace contextRef="#ctx0" brushRef="#br1" timeOffset="195213.856">5187 8347 12496 0 0,'-16'2'1092'0'0,"12"-1"-713"0"0,0 0 1 0 0,0 0-1 0 0,0 0 1 0 0,0 1 0 0 0,0-1-1 0 0,0 1 1 0 0,-1 1-380 0 0,-4 3 786 0 0,0 1-37 0 0,-1 5 226 0 0,5-6-540 0 0,1 1-42 0 0,1 1-12 0 0,-1 0-66 0 0,2 0-73 0 0,0 1-80 0 0,1 0-86 0 0,1 0-95 0 0,1 0-101 0 0,1 0-109 0 0,-1-4 229 0 0,0-1 0 0 0,1 1 0 0 0,0 0 0 0 0,0-1 0 0 0,0 0 0 0 0,1 1 0 0 0,-1-1 0 0 0,1 0 0 0 0,3 3 0 0 0,2 2 0 0 0,2 1 0 0 0,8 6 0 0 0,14 13 0 0 0,-21-16 2 0 0,1-1 45 0 0,2 1 64 0 0,-8-6-72 0 0,-1 1 75 0 0,-2 1 67 0 0,0 0 59 0 0,0 0 74 0 0,-3-8-173 0 0,0 0-34 0 0,-1 1 27 0 0,-1 0-77 0 0,-2 1 7 0 0,4-2 11 0 0,-2 1 51 0 0,-5 9 346 0 0,0-2-112 0 0,-2 0-30 0 0,-10 5 76 0 0,-2-2-274 0 0,7-7 67 0 0,0 0 0 0 0,-13 4-199 0 0,10-5 80 0 0,0 0-50 0 0,14-4-60 0 0,-1 1-57 0 0,0 0-49 0 0,0-1-42 0 0,-5 0-240 0 0,-15-2-983 0 0,17-1 887 0 0,6 2 2 0 0,0 1 88 0 0,1-1 85 0 0,-2-2-503 0 0,1 1 443 0 0,1 2 107 0 0,-1-1-41 0 0,1 0-51 0 0,0 0-59 0 0,-1 0 84 0 0,1 0-39 0 0,0 1-42 0 0,0-1-47 0 0,0 0-49 0 0,0 1-53 0 0,0-1-57 0 0,0 0-60 0 0,0-1-1576 0 0,2-3-1262 0 0</inkml:trace>
  <inkml:trace contextRef="#ctx0" brushRef="#br1" timeOffset="195620.404">5226 8569 12840 0 0,'0'0'374'0'0,"0"0"-132"0"0,0 0-110 0 0,0 1-35 0 0,1-1-49 0 0,6 1-45 0 0,4 0 464 0 0,0 0 33 0 0,41-4 1982 0 0,-36 1-1776 0 0,0-1-75 0 0,-4 1-243 0 0,-1 0-64 0 0,0 0-74 0 0,0 0-85 0 0,-1-1 49 0 0,19-11 530 0 0,-17 8-481 0 0,-3 1-118 0 0,-4 2-8 0 0,0 0 0 0 0,-1-1 1 0 0,1 1-1 0 0,-1-1 0 0 0,3-3-137 0 0,4-6 246 0 0,1-1-71 0 0,-6 6-143 0 0,0 1-45 0 0,-2 2-41 0 0,-3 4 54 0 0,0-1 0 0 0,-1 1 0 0 0,1 0 0 0 0,0-1 0 0 0,-1 1 0 0 0,1-1 0 0 0,-1 1 0 0 0,0 0 0 0 0,1-1 0 0 0,-1 1 0 0 0,0-1 0 0 0,0 1 0 0 0,0-2 0 0 0,4-14 0 0 0,0 4-9 0 0,-3-1 47 0 0,-1 11-18 0 0,0 0 1 0 0,-1-1 0 0 0,1 1-1 0 0,-1 0 1 0 0,0 0 0 0 0,0-1 0 0 0,0 1-1 0 0,0 0 1 0 0,-1 0 0 0 0,0 0-1 0 0,0-2-20 0 0,1 5 0 0 0,1-1 0 0 0,-1 0 0 0 0,1 1-1 0 0,-1-1 1 0 0,0 1 0 0 0,1-1 0 0 0,-1 1-1 0 0,0-1 1 0 0,1 1 0 0 0,-1-1 0 0 0,0 1-1 0 0,1 0 1 0 0,-1-1 0 0 0,0 1 0 0 0,-1 0 15 0 0,0-1-1 0 0,0 1 1 0 0,0 0-1 0 0,0-1 1 0 0,0 1 0 0 0,0 0-1 0 0,0 1 1 0 0,0-1 0 0 0,-1 0-15 0 0,-20 6 171 0 0,12-2-103 0 0,8-2-66 0 0,0 0 0 0 0,1 0 1 0 0,-1 0-1 0 0,0 0 0 0 0,1 1 0 0 0,-1-1 0 0 0,1 1 0 0 0,-1 1-2 0 0,-13 12-1 0 0,14-14 1 0 0,-1 0 0 0 0,1-1 0 0 0,0 1 0 0 0,0 0 0 0 0,1 0 0 0 0,-1 0 0 0 0,0 1 0 0 0,1-1 0 0 0,-1 0 0 0 0,1 1 0 0 0,0-1 0 0 0,-1 1 0 0 0,1-1 0 0 0,0 1 0 0 0,1-1 0 0 0,-1 1 0 0 0,0 2 0 0 0,0-2 0 0 0,0-1 0 0 0,0 1 0 0 0,0-1 0 0 0,0 1 0 0 0,0-1 0 0 0,-1 0 0 0 0,1 1 0 0 0,-1-1 0 0 0,0 0 0 0 0,-1 2 0 0 0,2-3 0 0 0,0 0 1 0 0,-1 0-1 0 0,1 0 1 0 0,0 1-1 0 0,0-1 1 0 0,0 0-1 0 0,1 1 1 0 0,-1-1-1 0 0,0 1 0 0 0,0-1 1 0 0,1 1-1 0 0,-1-1 1 0 0,1 1-1 0 0,-1-1 1 0 0,1 1-1 0 0,0 0 1 0 0,-1-1-1 0 0,1 1 1 0 0,0 0-1 0 0,0-1 1 0 0,0 1-1 0 0,1 0 0 0 0,-1-1 1 0 0,0 2-1 0 0,5 24 67 0 0,-6-25-61 0 0,1 1 0 0 0,1 0 0 0 0,-1-1-1 0 0,0 1 1 0 0,1-1 0 0 0,-1 1 0 0 0,1-1-1 0 0,0 1 1 0 0,-1-1 0 0 0,1 0 0 0 0,1 1-1 0 0,-1-1 1 0 0,0 0 0 0 0,0 0-1 0 0,1 0 1 0 0,-1 0 0 0 0,1 0 0 0 0,1 1-6 0 0,6 5 16 0 0,9 11 90 0 0,-12-12-43 0 0,2-1 71 0 0,4-1 93 0 0,7 0 183 0 0,1-2-17 0 0,-7-2-194 0 0,-3-1-100 0 0,-1 0-81 0 0,-4 0 12 0 0,0 0 0 0 0,0-1 0 0 0,0 1 0 0 0,0-1 1 0 0,0-1-31 0 0,23-9 87 0 0,-12 3-55 0 0,-1-2 1 0 0,6-5-33 0 0,12-7 30 0 0,2-4-58 0 0,-24 16-8 0 0,0 1-36 0 0,2-3-75 0 0,0 1-88 0 0,0 1-108 0 0,-6 5 124 0 0,-1 1-35 0 0,-4 3 94 0 0,1-1 33 0 0,0 0-32 0 0,4-4-154 0 0,-5 4 177 0 0,0 0-44 0 0,-1 0-29 0 0,1 0-55 0 0,0 0-67 0 0,-1 0-76 0 0,1 0-99 0 0,0 0-101 0 0,0 1 81 0 0,-1-1-68 0 0,0 1-61 0 0,1 0-53 0 0,0-1-201 0 0,-1 1-53 0 0,2-1-243 0 0,0-1-658 0 0</inkml:trace>
  <inkml:trace contextRef="#ctx0" brushRef="#br1" timeOffset="196234.51">5620 8414 13072 0 0,'0'0'382'0'0,"0"0"-135"0"0,1 0-112 0 0,1-1-50 0 0,0 0-14 0 0,-1 1 25 0 0,-1 0 0 0 0,0 0 0 0 0,0 0 5 0 0,0 0 24 0 0,0 0 17 0 0,0 0 2 0 0,0 0 22 0 0,-1 0-97 0 0,-4 0-102 0 0,4 0 55 0 0,1 0 37 0 0,-1 0 52 0 0,1 0 63 0 0,0 0 77 0 0,0-1 90 0 0,7 0-290 0 0,-1-1 0 0 0,1 1 1 0 0,-1 0-1 0 0,5 0-51 0 0,2 0 3 0 0,-2 1-82 0 0,-10 0-2 0 0,0 0 147 0 0,1 0-50 0 0,-1 1-46 0 0,1-1-43 0 0,0-1-40 0 0,-1 1-34 0 0,3 0-238 0 0,0-1-201 0 0,0 0 27 0 0,4-1-806 0 0,-6 1 977 0 0,-1 1 33 0 0,0 0-97 0 0,-1 0-96 0 0,0 0 84 0 0,0 0-36 0 0,0 0-577 0 0,0 0-448 0 0,0 0-854 0 0</inkml:trace>
  <inkml:trace contextRef="#ctx0" brushRef="#br1" timeOffset="196536.63">5803 8353 11168 0 0,'23'-2'256'0'0,"-19"2"34"0"0,-4 0 20 0 0,-1 0-40 0 0,-1 0-227 0 0,0 0 0 0 0,0 0 1 0 0,1 0-1 0 0,-1 0 0 0 0,0 0 0 0 0,0-1 0 0 0,1 1 0 0 0,-1 0 0 0 0,0-1 0 0 0,1 0 0 0 0,-1 1-43 0 0,-5-2 366 0 0,2 1 509 0 0,1 1-109 0 0,-1 0-98 0 0,0 1-93 0 0,1-1-84 0 0,-1 1-76 0 0,1 0-69 0 0,-1 0-59 0 0,1 0-75 0 0,0 1-36 0 0,-4 1 88 0 0,-16 9 297 0 0,19-10-396 0 0,0 1 51 0 0,-4 4 81 0 0,0 2-35 0 0,2 0-36 0 0,1 1-40 0 0,2 1-42 0 0,0 0-44 0 0,2 0-47 0 0,1 1-49 0 0,2-11-3 0 0,-1 0-1 0 0,0 0 1 0 0,0 0-1 0 0,0 0 1 0 0,1-1-1 0 0,-1 1 0 0 0,0 0 1 0 0,1 0-1 0 0,-1 0 1 0 0,1 0-1 0 0,-1 0 0 0 0,1-1 1 0 0,-1 1-1 0 0,1 0 1 0 0,0-1-1 0 0,-1 1 1 0 0,1 0-1 0 0,0-1 0 0 0,0 1 1 0 0,-1-1-1 0 0,1 1 1 0 0,0 0-1 0 0,9 8 44 0 0,-6-5-37 0 0,0 0 0 0 0,0 0-1 0 0,0 0 1 0 0,1-1 0 0 0,-1 1 0 0 0,1-1 0 0 0,-1 0 0 0 0,1 0 0 0 0,0-1 0 0 0,0 0 0 0 0,1 0 0 0 0,0 1-7 0 0,30 14 53 0 0,-27-12-41 0 0,0 0 0 0 0,0-1 0 0 0,10 3-12 0 0,-12-5 17 0 0,0 0 0 0 0,0 1 0 0 0,-1 0-1 0 0,1 0 1 0 0,-1 1 0 0 0,0 0 0 0 0,0 0-1 0 0,2 2-16 0 0,15 11 115 0 0,-20-15-79 0 0,1 1-1 0 0,0 0 1 0 0,0 0 0 0 0,-1 0 0 0 0,0 0-1 0 0,3 3-35 0 0,-4-4 25 0 0,-1 0 0 0 0,0 1 0 0 0,0-1 0 0 0,0 0 0 0 0,0 0 0 0 0,0 0 0 0 0,0 1 0 0 0,-1-1 0 0 0,1 0 0 0 0,-1 1-25 0 0,1-1 45 0 0,-1 1 1 0 0,0-1-1 0 0,1 0 0 0 0,-1 1 0 0 0,0-1 1 0 0,0 1-1 0 0,-1-1 0 0 0,1 2-45 0 0,-5 4 122 0 0,-4 1-59 0 0,-12 6 59 0 0,0-3-34 0 0,-9 2-58 0 0,5-3-113 0 0,12-6-5 0 0,0 0-34 0 0,-5 1-103 0 0,1 1-76 0 0,14-6 163 0 0,0 0 33 0 0,-10 3-237 0 0,10-3 177 0 0,-1 0-81 0 0,2 0 4 0 0,-1 0-68 0 0,1-1-80 0 0,-1 1-89 0 0,2-1 6 0 0,-1 1-68 0 0,1-1-59 0 0,-1 0-54 0 0,1 0-189 0 0,-1 1-52 0 0,0-1-229 0 0,0 1-619 0 0</inkml:trace>
  <inkml:trace contextRef="#ctx0" brushRef="#br1" timeOffset="192449.033">2184 8473 18399 0 0,'1'-3'-16'0'0,"0"-1"49"0"0,0-1 114 0 0,1-1 89 0 0,1 1 53 0 0,5-9 444 0 0,-1 7-363 0 0,-1 2-221 0 0,1 1-74 0 0,-7 4-77 0 0,1 0 0 0 0,-1-1 0 0 0,1 1 0 0 0,-1 0 0 0 0,1 0 0 0 0,-1 0 0 0 0,1 0 0 0 0,-1-1 0 0 0,1 1 0 0 0,-1 0 0 0 0,1 0 0 0 0,-1 0 0 0 0,1 0 0 0 0,-1 0 0 0 0,1 0 0 0 0,-1 0 0 0 0,1 0 0 0 0,-1 1 0 0 0,1-1 0 0 0,-1 0 0 0 0,1 0 0 0 0,-1 0 0 0 0,1 1 0 0 0,-1-1 0 0 0,1 0 0 0 0,-1 0 0 0 0,1 1 0 0 0,-1-1 0 0 0,1 0 2 0 0,5 9-14 0 0,-6-8 14 0 0,8 18 13 0 0,-4 2 42 0 0,-2-5 93 0 0,-1 1 0 0 0,-1 14-148 0 0,0-15 84 0 0,-1 110 519 0 0,0-30-167 0 0,1-32-184 0 0,1-11-81 0 0,1 0-43 0 0,1-11 3 0 0,5 10-131 0 0,-1 0 47 0 0,-2-23-104 0 0,1-1-105 0 0,-1-6-32 0 0,-1 1-49 0 0,-3-22 16 0 0,-1 0 100 0 0,1 1 63 0 0,0 1 63 0 0,-1-2-30 0 0,1 0-73 0 0,0 0-111 0 0,-1 0 54 0 0,0 0-43 0 0,0-1-47 0 0,1 1-52 0 0,-1 0-190 0 0,0 0-112 0 0,0 0-124 0 0,1-1 314 0 0,-1 1-35 0 0,0-1-20 0 0,0 0-57 0 0,0 0-50 0 0,0 0-44 0 0,0 0-175 0 0,0 0-43 0 0,0 0-210 0 0,0 0-571 0 0</inkml:trace>
  <inkml:trace contextRef="#ctx0" brushRef="#br1" timeOffset="192749.829">2025 8655 18887 0 0,'0'0'232'0'0,"0"-1"-43"0"0,0 0 87 0 0,0 0-102 0 0,0-5 107 0 0,0 5-166 0 0,0-1 42 0 0,0 1 104 0 0,1 0 109 0 0,5-7-368 0 0,3 2 60 0 0,0 1 33 0 0,11-4 125 0 0,-9 5-105 0 0,-10 4-104 0 0,51-15 568 0 0,0 4-92 0 0,1 2-81 0 0,1 2-71 0 0,0-1-60 0 0,-1 0-53 0 0,-34 4-89 0 0,0 1-76 0 0,0 0-73 0 0,1 0-74 0 0,-1 0-72 0 0,0 0-71 0 0,0 0-70 0 0,0 0-71 0 0,-16 3 117 0 0,0 0 41 0 0,2-1-112 0 0,1 1 75 0 0,7 0-201 0 0,-8 0 222 0 0,-2 1-7 0 0,1-1-72 0 0,-1 0-87 0 0,0 1-105 0 0,0 0 72 0 0,-1-1-68 0 0,1 1-73 0 0,-1-1-80 0 0,1 1-84 0 0,-1 0-91 0 0,1-1-97 0 0,0 1-103 0 0,1 1-1328 0 0,2 1-1306 0 0</inkml:trace>
  <inkml:trace contextRef="#ctx0" brushRef="#br1" timeOffset="192950.347">2254 8813 16479 0 0,'-2'0'-12'0'0,"1"0"86"0"0,-1 0 40 0 0,1 1 33 0 0,-5-1 408 0 0,4 1-361 0 0,0-1-75 0 0,1 0-101 0 0,0 0-35 0 0,0 0 82 0 0,1 0 74 0 0,0 0 123 0 0,0 0 8 0 0,3-1-11 0 0,31-4 555 0 0,15-5-814 0 0,-20 3 228 0 0,-1 0-38 0 0,6-1-26 0 0,0 0-83 0 0,-26 6-298 0 0,1 0 85 0 0,-1 0 73 0 0,1 0 62 0 0,-1 1 47 0 0,0-1 36 0 0,30-6 442 0 0,-26 6-443 0 0,0-1-94 0 0,-5 2-56 0 0,0 0-52 0 0,0-1-60 0 0,0 1-66 0 0,0 0-101 0 0,1-1-93 0 0,0 1-102 0 0,-1 0-111 0 0,1-1-120 0 0,-5 2 337 0 0,1-1-33 0 0,0 1-34 0 0,0-1-36 0 0,0 0-36 0 0,-1 1-37 0 0,7-1-1740 0 0,5-1-1330 0 0</inkml:trace>
  <inkml:trace contextRef="#ctx0" brushRef="#br1" timeOffset="193370.555">2707 8807 15176 0 0,'-13'5'467'0'0,"1"1"-87"0"0,0 0-79 0 0,0 1-71 0 0,3-1-101 0 0,1-1-33 0 0,-8 7 10 0 0,0 0-94 0 0,0 2-70 0 0,10-9 76 0 0,0 1 0 0 0,1 1-1 0 0,-1-1 1 0 0,-1 4-18 0 0,-4 8 91 0 0,5-8 6 0 0,0-1 45 0 0,2 1 55 0 0,-1-1 64 0 0,0 7 194 0 0,2 0-76 0 0,2 0-72 0 0,4 0-67 0 0,3-1-62 0 0,3-3-57 0 0,3-3-52 0 0,5-3-47 0 0,9-4 127 0 0,2-4-54 0 0,-20 0-81 0 0,1 0 0 0 0,-1-1 1 0 0,0 0-1 0 0,0 0 0 0 0,3-3-14 0 0,0 1 0 0 0,-2-1 0 0 0,1 0 0 0 0,-1-1 0 0 0,0 0 0 0 0,0-1 0 0 0,-1 1 0 0 0,0-2-1 0 0,5-6 1 0 0,6-16 0 0 0,-4-4 53 0 0,-7 11 15 0 0,-1-1-1 0 0,-2 0-67 0 0,-1 6 21 0 0,4-18 69 0 0,-7 34-31 0 0,0 0 1 0 0,0 0-1 0 0,1 0 0 0 0,-1 0 1 0 0,1 1-1 0 0,-1-1 1 0 0,1 1-1 0 0,0-1 0 0 0,2-1-59 0 0,4-3 135 0 0,0 1-47 0 0,-6 4-65 0 0,1 1 0 0 0,-1 0 0 0 0,0 0 0 0 0,1 0 0 0 0,-1 0 0 0 0,1 1 0 0 0,0-1 0 0 0,-1 1-1 0 0,1-1 1 0 0,-1 1 0 0 0,1 0 0 0 0,0 0 0 0 0,0 0-23 0 0,2 0 28 0 0,0 1 0 0 0,-1 0 0 0 0,1 0 0 0 0,0 0-1 0 0,0 1 1 0 0,-1-1 0 0 0,2 2-28 0 0,1 0 34 0 0,1 1-1 0 0,-1 0 1 0 0,7 5-34 0 0,13 15 14 0 0,-11-9 24 0 0,-5-3 66 0 0,-6-7-38 0 0,-1-1 0 0 0,0 2 0 0 0,0-1 0 0 0,0 0 0 0 0,0 2-66 0 0,-2-4 26 0 0,18 33 189 0 0,-3 2-88 0 0,-4 1-71 0 0,-12-31-56 0 0,1 0 0 0 0,-2 0 0 0 0,1 0 0 0 0,-1 1 0 0 0,3 11 3 0 0,-1-5 41 0 0,-3-1 64 0 0,1-13-39 0 0,0-1-5 0 0,0 0 15 0 0,-4 0 151 0 0,0-2-38 0 0,-1-3 94 0 0,0-3-105 0 0,2-2-75 0 0,-3-19 47 0 0,5 19-31 0 0,1 10-120 0 0,0-13 68 0 0,0 0-1 0 0,1-1 1 0 0,0 1 0 0 0,4-11-70 0 0,1-8 58 0 0,-2 17-91 0 0,1 0-63 0 0,0 0-60 0 0,1-1-55 0 0,1 1-51 0 0,0 0-48 0 0,1 1-43 0 0,1 0-39 0 0,7-8-307 0 0,1 3-74 0 0,6-2-229 0 0,-16 16 604 0 0,-1 0-1 0 0,1 1 1 0 0,1 0-1 0 0,4-2 399 0 0,-11 5-482 0 0,0 1-61 0 0,1-1-54 0 0,-1 0-49 0 0,1 1-182 0 0,0-1-47 0 0,0 0-221 0 0,1 0-601 0 0,-3 1 1663 0 0</inkml:trace>
  <inkml:trace contextRef="#ctx0" brushRef="#br1" timeOffset="198692.774">8149 7867 10336 0 0,'0'0'233'0'0,"0"0"-33"0"0,0-1-47 0 0,1-1 42 0 0,2-8 56 0 0,-1 1-279 0 0,0 3 89 0 0,-1 1 79 0 0,1 0 107 0 0,0 1 60 0 0,0 0 109 0 0,-2 2-163 0 0,1 1 33 0 0,0-1 35 0 0,0 1 37 0 0,0-2 294 0 0,1 1-51 0 0,0 0-51 0 0,-1-1-48 0 0,1 1-45 0 0,0 0-44 0 0,0 0-40 0 0,0 0-39 0 0,0-1 99 0 0,1 0-74 0 0,1 1-67 0 0,-1-1-59 0 0,0 0-52 0 0,0 1-43 0 0,4-4 37 0 0,6-5-1 0 0,-7 6-65 0 0,-3 2-12 0 0,0 0 37 0 0,0 0 44 0 0,-1 0 54 0 0,6-6-340 0 0,0 0 85 0 0,0 0 70 0 0,0 0 57 0 0,2-2 98 0 0,21-20 521 0 0,-18 18-458 0 0,0 2-112 0 0,-7 5-117 0 0,0 0-34 0 0,-1 1-33 0 0,1 0-36 0 0,-1 0-38 0 0,1-1-42 0 0,0 1-46 0 0,-1 0-49 0 0,1-1-53 0 0,-1 1-55 0 0,1 0-60 0 0,-1-1-63 0 0,1 1-66 0 0,-1-1-70 0 0,0 1-73 0 0,1-1-77 0 0,-1 0-80 0 0,0 1-83 0 0,-1 0-323 0 0,0 0-35 0 0,9-9-2679 0 0</inkml:trace>
  <inkml:trace contextRef="#ctx0" brushRef="#br1" timeOffset="199830.061">8855 7931 7976 0 0,'0'0'174'0'0,"0"0"29"0"0,0 0 14 0 0,0 0 42 0 0,0 0 125 0 0,0 0 52 0 0,0 0 11 0 0,0 0-169 0 0,0 0-66 0 0,0 0 104 0 0,0 0 40 0 0,0 0 402 0 0,0 0 11 0 0,0 0-6 0 0,0 0-51 0 0,0 0-28 0 0,0 0-4 0 0,0 0-342 0 0,0 0-68 0 0,1-1-59 0 0,-1 0-52 0 0,2 0-29 0 0,-1 0-40 0 0,5-4 181 0 0,-4 4-69 0 0,5-4 358 0 0,-1 1-57 0 0,1-1-54 0 0,-1 0-47 0 0,0-1-44 0 0,0 1-38 0 0,6-6 221 0 0,3-2-11 0 0,22-16 511 0 0,-11 15-705 0 0,-1 3-111 0 0,-1 5-86 0 0,-16 5-96 0 0,1 0 0 0 0,0 0 0 0 0,0 1 0 0 0,-1 0 0 0 0,1 1 0 0 0,7 1-43 0 0,15 4 160 0 0,-3 1 32 0 0,-8-1-66 0 0,-6-3-71 0 0,9 3-50 0 0,-9-3-18 0 0,0 0 108 0 0,-9-3-29 0 0,0 1 0 0 0,-1-1-1 0 0,1 1 1 0 0,0-1 0 0 0,-1-1 0 0 0,1 1 0 0 0,0-1-1 0 0,0 0-65 0 0,10-2 75 0 0,19-7 24 0 0,-28 8-98 0 0,1-1-1 0 0,-1 0 1 0 0,1 0-1 0 0,0-2 0 0 0,24-15 20 0 0,-10 6-45 0 0,-7 4-37 0 0,1 0-53 0 0,-1 1-67 0 0,1 0-81 0 0,-1 0-95 0 0,1 1-110 0 0,1 0-124 0 0,-9 4 245 0 0,1 1-37 0 0,-2 0 126 0 0,-1 1-98 0 0,-1 1 94 0 0,-1-1-34 0 0,0 1-34 0 0,0 0-33 0 0,3-1-461 0 0,1 0-125 0 0,-4 1 324 0 0,-2 1 376 0 0,0 0-36 0 0,0-1 16 0 0,0 1-37 0 0,0 0-39 0 0,0 0-45 0 0,-1-1-49 0 0,1 1-45 0 0,0 0-40 0 0,-1 0-35 0 0,1-1-151 0 0,0 1-34 0 0,1-1-1611 0 0,-2 1 2350 0 0</inkml:trace>
  <inkml:trace contextRef="#ctx0" brushRef="#br1" timeOffset="200310.638">8780 8121 9328 0 0,'0'0'208'0'0,"0"0"33"0"0,0 0 15 0 0,0 0-88 0 0,0 0-21 0 0,0 0 43 0 0,0 0 153 0 0,0 0-159 0 0,0 0 107 0 0,0 0 91 0 0,0 0 74 0 0,0-1 47 0 0,0 1 40 0 0,0-1 1324 0 0,0 0-1119 0 0,0 1-81 0 0,0 0-383 0 0,0-1-41 0 0,0 1-43 0 0,1 0-55 0 0,-1 0-59 0 0,0-1-68 0 0,0 1-71 0 0,1 0-79 0 0,-1 0-83 0 0,1-1-92 0 0,19-5 1342 0 0,2 4-106 0 0,2 2-119 0 0,-12 1-455 0 0,0-1-35 0 0,5 1 89 0 0,-1 0-91 0 0,11-1 144 0 0,0 0-51 0 0,1-1-49 0 0,-1 1-44 0 0,1-1-41 0 0,0 1-39 0 0,27 0 134 0 0,-16-2-134 0 0,23-2-12 0 0,-32 1-138 0 0,20-3 3 0 0,25-7-36 0 0,-8 1-21 0 0,-57 10-159 0 0,0 0 61 0 0,0 1 52 0 0,0-1 38 0 0,28-5 209 0 0,-21 4-172 0 0,-8 2-64 0 0,1 0-37 0 0,-1 0-44 0 0,0 0-53 0 0,3 0-120 0 0,-1 1-111 0 0,-5 0 137 0 0,0 0-34 0 0,0 0-36 0 0,-1 0-38 0 0,1 0-39 0 0,0 0-42 0 0,-1 1-44 0 0,1 0-45 0 0,-1-1-48 0 0,1 1-49 0 0,-1 0-52 0 0,0 0-54 0 0,-3 0 225 0 0,-1-1-58 0 0,0 0-51 0 0,0 1-46 0 0,1-1-177 0 0,-1 0-45 0 0,1 1-215 0 0,1-1-586 0 0</inkml:trace>
  <inkml:trace contextRef="#ctx0" brushRef="#br1" timeOffset="204664.95">12069 7333 12608 0 0,'0'0'289'0'0,"0"0"40"0"0,0 0 21 0 0,0 0-150 0 0,0 0-96 0 0,-3 0 58 0 0,0 1-11 0 0,-1 0 50 0 0,2 0 105 0 0,-4 2 207 0 0,1-1-37 0 0,-1 1-34 0 0,0 0-34 0 0,-5 3 314 0 0,0 0-114 0 0,0 0-101 0 0,0 1-87 0 0,0 0-75 0 0,0 1-62 0 0,1-1-57 0 0,0 1-33 0 0,-20 19 347 0 0,19-15-280 0 0,-1 4 136 0 0,0 3-123 0 0,10-16-239 0 0,1 0 0 0 0,-1 0 0 0 0,1 0 1 0 0,0 1-1 0 0,0-1 0 0 0,0 0 0 0 0,1 1 1 0 0,-1-1-1 0 0,1 1 0 0 0,-1-1 1 0 0,1 0-1 0 0,0 1 0 0 0,1-1 0 0 0,-1 3-34 0 0,6 13 176 0 0,1-3-64 0 0,5-2-51 0 0,7-4-39 0 0,-14-9 19 0 0,0 1 0 0 0,1-1 0 0 0,-1 0 0 0 0,1-1 0 0 0,-1 1 0 0 0,5-1-41 0 0,-3-1 45 0 0,1 1-1 0 0,0-1 1 0 0,0-1 0 0 0,-1 0 0 0 0,1 0-1 0 0,-1 0 1 0 0,4-2-45 0 0,-2 0 73 0 0,1-1 0 0 0,-1 0 0 0 0,0 0 0 0 0,0-1 0 0 0,2-2-73 0 0,-3 2 112 0 0,-1-1 1 0 0,-1 1-1 0 0,4-4-112 0 0,4-13 233 0 0,-5-3-35 0 0,-2-10-21 0 0,-7 33-177 0 0,0 0 0 0 0,0 0 0 0 0,0 0 0 0 0,0 0 0 0 0,-1 0 0 0 0,1-1 0 0 0,-1 1 0 0 0,1 0-1 0 0,-1 0 1 0 0,0 0 0 0 0,-1 0 0 0 0,1 1 0 0 0,0-1 0 0 0,-1 0 0 0 0,1 0 0 0 0,-1 1 0 0 0,0-1 0 0 0,-11-11-60 0 0,-2 3-83 0 0,4 5-2 0 0,0 0-52 0 0,0 1-60 0 0,-1 1-68 0 0,1 0-76 0 0,-1 0-83 0 0,1 2-91 0 0,1-1-98 0 0,8 3 328 0 0,0 0-49 0 0,0-1-44 0 0,0 1-41 0 0,0 0-306 0 0,-1-1-67 0 0,0 1-52 0 0,0 0-39 0 0,-4 0-1624 0 0,-3-1-1449 0 0,9 1 3865 0 0</inkml:trace>
  <inkml:trace contextRef="#ctx0" brushRef="#br1" timeOffset="205363.48">12522 7208 14840 0 0,'1'-5'194'0'0,"3"-10"369"0"0,0 6-254 0 0,1 2-125 0 0,2 0-90 0 0,17-5 718 0 0,2 5-42 0 0,1 4-64 0 0,2 4-82 0 0,-1 3-103 0 0,-14 0-304 0 0,0-1-33 0 0,0 1-36 0 0,-1 1-37 0 0,-1 0-41 0 0,0 0-42 0 0,-6-3 0 0 0,-1 1-1 0 0,0 0 1 0 0,1 1-1 0 0,-1-1 1 0 0,0 1-1 0 0,-1 0 1 0 0,1 0-1 0 0,-1 0 1 0 0,0 1-1 0 0,0 0 1 0 0,3 4-28 0 0,-6-7 9 0 0,1 0 0 0 0,-1 0 0 0 0,0 0 0 0 0,0 0 0 0 0,0 0 0 0 0,-1 0 0 0 0,1 1 0 0 0,0-1 0 0 0,-1 0 0 0 0,0 0 0 0 0,1 0 0 0 0,-1 1 0 0 0,0-1 0 0 0,0 0 0 0 0,0 0 0 0 0,0 1 0 0 0,-1-1 0 0 0,1 0 0 0 0,-1 0 0 0 0,1 0 0 0 0,-1 1 0 0 0,0-1 0 0 0,0 0-1 0 0,0 0 1 0 0,0 0 0 0 0,0 0 0 0 0,0 0 0 0 0,0 0 0 0 0,-1-1 0 0 0,1 1 0 0 0,-1 0 0 0 0,1-1 0 0 0,-1 1 0 0 0,0-1-9 0 0,-6 6 41 0 0,0-1-1 0 0,-1 0 0 0 0,1 0 1 0 0,-1-1-1 0 0,-6 3-40 0 0,-49 18 101 0 0,49-21-88 0 0,0-1 38 0 0,-3 2-31 0 0,17-6-19 0 0,1 0-1 0 0,0 0 1 0 0,-1 0 0 0 0,1 0-1 0 0,0 0 1 0 0,0 0 0 0 0,-1 0-1 0 0,1 1 1 0 0,0-1 0 0 0,0 0-1 0 0,-1 0 1 0 0,1 0 0 0 0,0 1-1 0 0,0-1 1 0 0,0 0 0 0 0,-1 0-1 0 0,1 0 1 0 0,0 1 0 0 0,0-1-1 0 0,0 0 1 0 0,0 1 0 0 0,0-1-1 0 0,-1 0 1 0 0,1 0 0 0 0,0 1-1 0 0,0-1 1 0 0,0 0 0 0 0,0 1-1 0 0,0-1 1 0 0,0 0 0 0 0,0 0-1 0 0,0 1 1 0 0,0-1 0 0 0,0 0-1 0 0,3 3-23 0 0,-1-1 8 0 0,0 1-1 0 0,0-1 1 0 0,0 0-1 0 0,1 0 1 0 0,-1-1-1 0 0,1 1 1 0 0,0 0 0 0 0,0-1 15 0 0,25 12-50 0 0,0 0 52 0 0,-26-12-4 0 0,45 27-52 0 0,-31-18 80 0 0,-1 1 45 0 0,4 4 101 0 0,-11-8-43 0 0,0 1 33 0 0,0 1 35 0 0,-1 0 41 0 0,0 0 41 0 0,-1 1 47 0 0,-2 1 151 0 0,-7-2-59 0 0,-4-2-55 0 0,-4-1-53 0 0,-1-2-52 0 0,0-1-48 0 0,0-1-48 0 0,3-1-45 0 0,8-1-104 0 0,-11 1-228 0 0,-1 0 114 0 0,1 0 96 0 0,0-1 80 0 0,1 0 49 0 0,0 0 40 0 0,-41-5 791 0 0,34 3-691 0 0,8 1-177 0 0,1-1-38 0 0,0 1-46 0 0,0-1-53 0 0,0 0-59 0 0,-1 1-66 0 0,4 0 18 0 0,0-1-35 0 0,0 1-36 0 0,0 0-38 0 0,0 0-41 0 0,0 0-43 0 0,0-1-44 0 0,0 1-46 0 0,0 0-25 0 0,0 0-45 0 0,0 0-48 0 0,0-1-49 0 0,1 1-51 0 0,-1 0-53 0 0,0 0-54 0 0,0 0-57 0 0,-2-1-715 0 0,0 1-46 0 0,-2-1-360 0 0,-5-1-1021 0 0</inkml:trace>
  <inkml:trace contextRef="#ctx0" brushRef="#br1" timeOffset="203158.111">10384 7741 8552 0 0,'0'0'190'0'0,"0"0"28"0"0,0 0 11 0 0,0 0 305 0 0,0 0-59 0 0,0 0-56 0 0,0 0-51 0 0,0-1-49 0 0,0 1-45 0 0,0 0-41 0 0,0-1-38 0 0,0 0 81 0 0,0 0-95 0 0,0 0-87 0 0,0-1-36 0 0,0-1 38 0 0,0 1-13 0 0,0 1 85 0 0,0 0-40 0 0,0 0 35 0 0,0-4 630 0 0,1 0-108 0 0,0 1-96 0 0,1-1-87 0 0,-1 0-74 0 0,1 0-64 0 0,1 1-54 0 0,-1-1-43 0 0,0 0-2 0 0,4-10 396 0 0,-4 8-352 0 0,1-5 17 0 0,0 1-37 0 0,4-13 192 0 0,3-4-42 0 0,-3 7-181 0 0,1 0-39 0 0,7-19 174 0 0,-7 19-140 0 0,1-4 123 0 0,-2-1 51 0 0,-4 14-243 0 0,1 0-46 0 0,5-11 43 0 0,2-11 10 0 0,-5 11 5 0 0,-3 9-54 0 0,5-5 138 0 0,-2 1-24 0 0,-5 17-226 0 0,0 4 10 0 0,0 9 50 0 0,0 6 0 0 0,-1-9-68 0 0,-9 145-22 0 0,9-114 10 0 0,-1-2 55 0 0,5 34-65 0 0,0-31 50 0 0,0 3 132 0 0,3 4-182 0 0,2-9 53 0 0,-7-30-90 0 0,1 5 87 0 0,1 1 22 0 0,-1-4-110 0 0,-1-4-97 0 0,0-3 21 0 0,-1 0-37 0 0,0-3-113 0 0,-1-1 74 0 0,0 0-21 0 0,0 0-111 0 0,0 0-308 0 0,0 0 82 0 0,1 0 113 0 0,-1 0 95 0 0,1 0 78 0 0,-1 1 79 0 0,1-1 37 0 0,0 0-223 0 0,-1 0 184 0 0,1 1 4 0 0,-1-1-52 0 0,0 0-67 0 0,0 0-81 0 0,1 0-114 0 0,-1 0-61 0 0,0 0-54 0 0,0 0-47 0 0,0 0-184 0 0,0 0-47 0 0,0 0-223 0 0,0 0-605 0 0</inkml:trace>
  <inkml:trace contextRef="#ctx0" brushRef="#br1" timeOffset="203418.998">10690 7675 17479 0 0,'0'0'396'0'0,"0"0"52"0"0,0 0 31 0 0,0 0-198 0 0,0 0-135 0 0,0 0 70 0 0,1 0-2 0 0,-1 0-42 0 0,1 2 68 0 0,0 0-101 0 0,4 3 71 0 0,-4-3-112 0 0,1-1 44 0 0,-1 0 108 0 0,0 0 113 0 0,2 1-177 0 0,0 0 39 0 0,9 12 978 0 0,-7-9-903 0 0,-1 0-98 0 0,-1-2-150 0 0,0 0-37 0 0,0 0-44 0 0,0 0-47 0 0,8 5 236 0 0,-9-6-172 0 0,0-1-45 0 0,0 1-72 0 0,1-1-88 0 0,-1 0-104 0 0,1 0-122 0 0,-1-1-30 0 0,1 1-107 0 0,-1-1-115 0 0,1 0-126 0 0,-2 1 361 0 0,1-1-36 0 0,-1 0-36 0 0,1 0-38 0 0,-1 0-39 0 0,1 0-40 0 0,-1 0-41 0 0,1 0-42 0 0,3 0-1803 0 0,2 0-1419 0 0</inkml:trace>
  <inkml:trace contextRef="#ctx0" brushRef="#br1" timeOffset="203707.602">11099 7496 16871 0 0,'0'0'382'0'0,"0"0"54"0"0,0 0 22 0 0,0 0-187 0 0,0 0-130 0 0,0 0-35 0 0,0 0-55 0 0,-4 3-48 0 0,-6 8 123 0 0,3 3 14 0 0,3-4 4 0 0,-1 0 214 0 0,-2 14 553 0 0,3-9-438 0 0,2-5-247 0 0,-1 0-110 0 0,1 6 109 0 0,4 1-45 0 0,-1-13-153 0 0,0-1 0 0 0,0 0 0 0 0,0 0 1 0 0,0 0-1 0 0,0 0 0 0 0,1 0 0 0 0,0 0 1 0 0,-1-1-1 0 0,1 1 0 0 0,0 0 0 0 0,0-1 1 0 0,0 1-1 0 0,1-1 0 0 0,-1 0 1 0 0,1 0-1 0 0,-1 0 0 0 0,1 0 0 0 0,0 0 1 0 0,-1 0-1 0 0,1-1 0 0 0,0 0 0 0 0,0 1 1 0 0,2 0-28 0 0,19 1 142 0 0,-1-2-50 0 0,-14-2-73 0 0,1 0 0 0 0,0 0 0 0 0,-1-1 0 0 0,1 0-1 0 0,-1-1 1 0 0,0 0 0 0 0,0 0 0 0 0,0-1 0 0 0,0-1-1 0 0,2-1-18 0 0,-8 4 7 0 0,0 0 0 0 0,0 0-1 0 0,0-1 1 0 0,0 1 0 0 0,0-1-1 0 0,-1 0 1 0 0,0 0 0 0 0,1 0-7 0 0,0-1 20 0 0,0-1 0 0 0,-1 1 0 0 0,1 0 0 0 0,-1-1 0 0 0,0 0 0 0 0,0 1 0 0 0,-1-1 0 0 0,1 0 0 0 0,-1 0 1 0 0,0 0-1 0 0,-1 0 0 0 0,1 0 0 0 0,-1 0 0 0 0,0 0 0 0 0,0 0 0 0 0,0 0-20 0 0,-1 3 3 0 0,1 0 1 0 0,-1 0 0 0 0,1 1-1 0 0,-1-1 1 0 0,0 0-1 0 0,0 0 1 0 0,1 1-1 0 0,-1-1 1 0 0,0 1-1 0 0,-1-1 1 0 0,1 1-1 0 0,0-1 1 0 0,0 1 0 0 0,-1-1-5 0 0,-1-1 3 0 0,0 1 0 0 0,-1-1-1 0 0,1 1 1 0 0,-1 0-1 0 0,1 0 1 0 0,-4-1-2 0 0,-2-1-4 0 0,-1 1 0 0 0,0 0 0 0 0,0 0 0 0 0,-10 0 4 0 0,-9-1-71 0 0,0 2 0 0 0,-7 1 71 0 0,-4 1-133 0 0,21 0 28 0 0,0 3-50 0 0,14-2 64 0 0,1 0-64 0 0,-1 0-88 0 0,0-1-108 0 0,4 0 163 0 0,1 0 27 0 0,0 0-47 0 0,0 0-164 0 0,0 0-308 0 0,0 0 256 0 0,0 0 34 0 0,1 0-297 0 0,-1 0 107 0 0,1 0 90 0 0,0 0 80 0 0,0 0 51 0 0,2 0-661 0 0,-2 0 549 0 0,0 0-101 0 0,-1 0 235 0 0,0 0-40 0 0,4 1-1963 0 0,1 0-1315 0 0,-5-1 3626 0 0</inkml:trace>
  <inkml:trace contextRef="#ctx0" brushRef="#br1" timeOffset="204103.036">11531 7405 16208 0 0,'0'0'365'0'0,"0"0"56"0"0,0 0 26 0 0,0 0-188 0 0,0 0-124 0 0,0 0-32 0 0,0 1-52 0 0,-3 6-33 0 0,0-1-42 0 0,0 0 39 0 0,0-1 36 0 0,0 0 32 0 0,-3 6 170 0 0,-1 0 93 0 0,-3 5 281 0 0,-4 10 507 0 0,8-14-680 0 0,3-4-192 0 0,1-1-45 0 0,-1 0-39 0 0,1-1-37 0 0,-2 8 54 0 0,1-1-88 0 0,3-9-90 0 0,0-1-1 0 0,0 1 0 0 0,0-1 1 0 0,0 1-1 0 0,0 0 0 0 0,1-1 0 0 0,-1 1 1 0 0,1-1-1 0 0,1 2-16 0 0,6 13 140 0 0,-8-18-140 0 0,0 1 1 0 0,0-1-1 0 0,1 1 1 0 0,-1-1-1 0 0,0 1 1 0 0,1-1-1 0 0,-1 1 0 0 0,0-1 1 0 0,1 0-1 0 0,-1 1 1 0 0,1-1-1 0 0,-1 1 1 0 0,1-1-1 0 0,-1 0 1 0 0,1 0-1 0 0,-1 1 1 0 0,1-1-1 0 0,-1 0 1 0 0,1 0-1 0 0,-1 0 1 0 0,1 1-1 0 0,2-1 0 0 0,-2 2 20 0 0,1-1-1 0 0,1 0 0 0 0,-1 0 0 0 0,0 0 0 0 0,0-1 1 0 0,0 1-1 0 0,0-1 0 0 0,0 1 0 0 0,1-1-19 0 0,-1 1 12 0 0,0-1 0 0 0,0 0 0 0 0,0 0 0 0 0,0-1-1 0 0,0 1 1 0 0,0 0 0 0 0,-1-1 0 0 0,1 1 0 0 0,1-1-12 0 0,1 0 9 0 0,-1-1 0 0 0,0 0 0 0 0,0 0 0 0 0,0 0 0 0 0,0 0 0 0 0,-1 0 0 0 0,1 0 0 0 0,0-1 0 0 0,-1 1 0 0 0,0-1 0 0 0,2-1-9 0 0,15-26 56 0 0,-10 8 10 0 0,-3 6 23 0 0,-2 2 41 0 0,-1-8 8 0 0,-3 9-56 0 0,-1 1 1 0 0,0-1-1 0 0,-1 1-82 0 0,-1-12 194 0 0,0 10 36 0 0,-3 2-71 0 0,-3 2-56 0 0,-3 1-41 0 0,8 7-49 0 0,0 0 0 0 0,0 0 0 0 0,0 1 0 0 0,0-1 0 0 0,-1 1-1 0 0,1 0 1 0 0,-1 0 0 0 0,1 0 0 0 0,-1 0 0 0 0,1 1 0 0 0,-2 0-13 0 0,-3 0 45 0 0,0-1-44 0 0,-23 1-146 0 0,13 3-47 0 0,6-1 25 0 0,3 0-12 0 0,0 0-45 0 0,2 1-5 0 0,0-1-44 0 0,0 0-52 0 0,0 1-55 0 0,7-2-91 0 0,1-1 149 0 0,0 0 174 0 0,0 0-35 0 0,0 0-41 0 0,0 0-36 0 0,0 0-184 0 0,0 0-43 0 0,0 0-195 0 0,0 0-384 0 0,0 1-749 0 0,3 5-9 0 0</inkml:trace>
  <inkml:trace contextRef="#ctx0" brushRef="#br1" timeOffset="-207981.848">18958 6751 8496 0 0,'0'0'190'0'0,"0"0"28"0"0,0-7 180 0 0,0 5-344 0 0,1 0-34 0 0,1-5 45 0 0,0 0 121 0 0,1 1 108 0 0,0-1 94 0 0,1 2 2 0 0,-1-1 48 0 0,1 1 43 0 0,0 1 32 0 0,2-4 341 0 0,12-7 1213 0 0,-11 10-1360 0 0,1 1 1 0 0,0 0-72 0 0,1 1-85 0 0,-5 1-320 0 0,1 1-33 0 0,-1 0-36 0 0,1 0-39 0 0,-1 0-41 0 0,1 0-46 0 0,15-1 321 0 0,-1 1-46 0 0,0 0-41 0 0,0 1-39 0 0,19 4 131 0 0,-1 7-110 0 0,-12 0-174 0 0,-21-8-71 0 0,-1-1 0 0 0,1 1-1 0 0,0 0 1 0 0,-1 0 0 0 0,1 0-1 0 0,-1 1 1 0 0,1 0-7 0 0,-2-1 4 0 0,-1-1 0 0 0,1 0 1 0 0,-1 1-1 0 0,1-1 0 0 0,-1 1 0 0 0,0 0 0 0 0,0-1 1 0 0,0 1-1 0 0,0 0 0 0 0,0 0 0 0 0,-1 2-4 0 0,1-2 10 0 0,-1 0-1 0 0,0 0 1 0 0,0 0-1 0 0,0 0 1 0 0,-1 0 0 0 0,1 0-1 0 0,-1-1 1 0 0,0 2-10 0 0,-1 3 42 0 0,0 1 0 0 0,-1-1 0 0 0,0 0 0 0 0,-1 0 0 0 0,0 0 0 0 0,0 0 0 0 0,0 0 0 0 0,-3 2-42 0 0,-9 10 69 0 0,-3-1-56 0 0,-16 14 43 0 0,-65 51-33 0 0,55-49 34 0 0,24-20-32 0 0,-1-1 1 0 0,0-2-1 0 0,-17 7-25 0 0,10-5-12 0 0,21-10 5 0 0,1-1 29 0 0,-1 1 59 0 0,11-4 166 0 0,1 0-40 0 0,3 0 108 0 0,0 0-108 0 0,1 0-75 0 0,14-1 112 0 0,-6-1-92 0 0,0-1 70 0 0,33-4 596 0 0,-31 4-566 0 0,0 1-79 0 0,0 0-114 0 0,-9 1-82 0 0,0 0-42 0 0,32-4 124 0 0,21 0-59 0 0,-16 1 1 0 0,-22 3-60 0 0,42-1 145 0 0,-51 3-96 0 0,-1-1-36 0 0,4 1-84 0 0,0-1-103 0 0,-8 1 70 0 0,-1 0-35 0 0,0-1-37 0 0,0 1-42 0 0,-5 0 248 0 0,-1-1-94 0 0,0 1-100 0 0,1 0-105 0 0,-1-1-109 0 0,0 1-117 0 0,0-1-120 0 0,1 1-127 0 0,-2-1 36 0 0,1 1-94 0 0,0-1-97 0 0,0 1-100 0 0,1-1-284 0 0,0 1-34 0 0,8-1-2873 0 0</inkml:trace>
  <inkml:trace contextRef="#ctx0" brushRef="#br1" timeOffset="-206605.708">21298 6447 13256 0 0,'0'0'389'0'0,"0"0"-141"0"0,0 0-113 0 0,0 0 43 0 0,0 1 95 0 0,0 0-103 0 0,0 1-78 0 0,0 5 30 0 0,0-5-33 0 0,0 6 332 0 0,2 0 65 0 0,4 17 1123 0 0,-3-17-1073 0 0,-1 1-64 0 0,0-1-96 0 0,-2-3-233 0 0,1-1-35 0 0,0 3 146 0 0,0 1-43 0 0,1 5 107 0 0,1 1-104 0 0,-2-9-135 0 0,0 0-1 0 0,-1 1 0 0 0,0-1 0 0 0,0 0 0 0 0,0 2-78 0 0,0-3 28 0 0,0 0 0 0 0,0 0 0 0 0,0 0 0 0 0,1 0 0 0 0,0 0 0 0 0,0 0 0 0 0,0 1-28 0 0,7 18 159 0 0,-3-7-6 0 0,2 4-78 0 0,2-1-43 0 0,20 37-79 0 0,-28-55-126 0 0,-1-1 63 0 0,0 0 30 0 0,0 0-37 0 0,0 0-15 0 0,0 0-38 0 0,0 0-43 0 0,0 0-48 0 0,0 0-51 0 0,0 0-51 0 0,0 0-44 0 0,0 0-40 0 0,0 0-292 0 0,0 0-67 0 0,0 0-53 0 0,0 0-38 0 0,0 0-339 0 0,0 0-34 0 0,0 0-2661 0 0</inkml:trace>
  <inkml:trace contextRef="#ctx0" brushRef="#br1" timeOffset="-206281.394">21608 6279 11728 0 0,'0'0'232'0'0,"1"0"-59"0"0,0-1-48 0 0,1 1-40 0 0,1 0-3 0 0,5 2 31 0 0,5 3-157 0 0,0 2 51 0 0,0 1 48 0 0,-2 0 45 0 0,0 1 40 0 0,0 1 38 0 0,8 10 277 0 0,-5-2-9 0 0,0 1 56 0 0,1 5 156 0 0,7 12 393 0 0,-10-18-498 0 0,5 12 256 0 0,0 1-72 0 0,0 8 80 0 0,-9-21-238 0 0,-2 1-1 0 0,0 2-578 0 0,0 12 596 0 0,-5 0-106 0 0,-5 0-96 0 0,-4 0-85 0 0,-3-1-72 0 0,-1 0-63 0 0,-2-1-52 0 0,0-1-39 0 0,-1 2-26 0 0,13-28-310 0 0,0 0 105 0 0,0-1 89 0 0,0 1 76 0 0,0 0 58 0 0,0 0 44 0 0,-8 13 625 0 0,7-11-597 0 0,0-1-107 0 0,1-2-84 0 0,0 0-62 0 0,0 0-68 0 0,0 0-78 0 0,-1 1-114 0 0,1-1-109 0 0,0 0-120 0 0,1-1 250 0 0,0-1-34 0 0,-1 1-36 0 0,1-1-36 0 0,0 1-37 0 0,0-1-40 0 0,0 1-39 0 0,-1-1-43 0 0,1 1-42 0 0,0-1-44 0 0,-1 1-638 0 0,1 0-36 0 0,-5 5-2870 0 0</inkml:trace>
  <inkml:trace contextRef="#ctx0" brushRef="#br1" timeOffset="-207600.141">19833 6543 12528 0 0,'0'0'281'0'0,"0"0"40"0"0,0 0 22 0 0,0 0-143 0 0,0 0-96 0 0,0 0 47 0 0,0 0 87 0 0,0 0 61 0 0,0 0 12 0 0,-1 1 33 0 0,-8 8 441 0 0,1 4-88 0 0,0 1-112 0 0,4-7-342 0 0,0 0-37 0 0,1 0-39 0 0,0-1-44 0 0,-6 11 203 0 0,1 0-66 0 0,1 0-59 0 0,0 0-47 0 0,-1 4-22 0 0,1 1-41 0 0,2-1 0 0 0,0 0-1 0 0,1 3-90 0 0,3-15 58 0 0,0 0-1 0 0,1 0 0 0 0,0 6-57 0 0,1-6 59 0 0,0 0-1 0 0,1 0 0 0 0,-1 0 0 0 0,2-1 0 0 0,-1 1 1 0 0,2 1-59 0 0,-1-3 53 0 0,0 0 1 0 0,0-1-1 0 0,1 0 1 0 0,0 1-1 0 0,0-1 1 0 0,0-1-1 0 0,4 5-53 0 0,-3-5 43 0 0,-1-1 1 0 0,1 0-1 0 0,0 0 0 0 0,0-1 0 0 0,5 4-43 0 0,-3-4-157 0 0,-1 0 63 0 0,1 0 54 0 0,-1 0 46 0 0,7 2 102 0 0,24 5 454 0 0,-29-9-471 0 0,0 0-36 0 0,2 0-56 0 0,0 0-101 0 0,-4-1 6 0 0,-1 0-34 0 0,0 0-37 0 0,0-1-41 0 0,3 1-163 0 0,-1-1-98 0 0,0 0-104 0 0,1 0-115 0 0,-1 0-122 0 0,-4 0 357 0 0,1 0-35 0 0,0 1-34 0 0,-1-1-37 0 0,1 0-37 0 0,-1 0-37 0 0,6-2-1725 0 0,4-2-1332 0 0</inkml:trace>
  <inkml:trace contextRef="#ctx0" brushRef="#br1" timeOffset="-207115.575">20192 6607 12152 0 0,'0'0'273'0'0,"0"0"40"0"0,0 0 22 0 0,0 0-140 0 0,0 0-94 0 0,-1 8 202 0 0,1-3-110 0 0,-1 5 473 0 0,2 0-35 0 0,1 1-43 0 0,1-1-48 0 0,0 2 40 0 0,-1-1-92 0 0,0 1-107 0 0,0 0-67 0 0,1 0-52 0 0,0 0-40 0 0,3 9 142 0 0,7 30 271 0 0,-3-18-268 0 0,-5-17-229 0 0,0 0-44 0 0,7 13 82 0 0,-9-24-89 0 0,-1 0 53 0 0,-1-4-64 0 0,-1-1-11 0 0,0 0 7 0 0,0 0 34 0 0,1-1 12 0 0,8-14 88 0 0,-1 0-75 0 0,0-2-57 0 0,0 0-40 0 0,12-27-15 0 0,-10 27-5 0 0,-1 0-36 0 0,3-3-98 0 0,1 1 0 0 0,12-15 120 0 0,-13 24-36 0 0,0 8 33 0 0,-11 2 7 0 0,1 1 0 0 0,-1-1 0 0 0,0 1 1 0 0,0-1-1 0 0,1 1 0 0 0,-1 0 0 0 0,0 0 0 0 0,0 0 0 0 0,0-1 0 0 0,0 1 0 0 0,0 0 0 0 0,0 0 0 0 0,0 0 0 0 0,0 1 0 0 0,0-1 0 0 0,0 0-4 0 0,2 4 25 0 0,0 0 0 0 0,-1 0 0 0 0,1 0-1 0 0,-1 0 1 0 0,0 0 0 0 0,0 0 0 0 0,-1 1-1 0 0,1 2-24 0 0,1 48 367 0 0,-2-25-211 0 0,1 0-33 0 0,5-1-37 0 0,7-3-39 0 0,-12-24-28 0 0,0-1-34 0 0,2 1-58 0 0,-1-1-39 0 0,-2-1-168 0 0,-1-1-441 0 0,0 0 96 0 0,0 0 81 0 0,1 0 67 0 0,-1 0 60 0 0,0 0 36 0 0,2 0-774 0 0,-1 0 617 0 0,0 0-93 0 0,0 0 272 0 0,-1 0-36 0 0,2-1-886 0 0,-1 1-35 0 0,5-1-2753 0 0</inkml:trace>
  <inkml:trace contextRef="#ctx0" brushRef="#br1" timeOffset="-206917.633">20692 6719 14976 0 0,'0'0'340'0'0,"0"0"50"0"0,1 1 24 0 0,8 4-453 0 0,-1-1 69 0 0,1 0 63 0 0,1-1 55 0 0,2 0 94 0 0,0 0 59 0 0,7 0 238 0 0,0-1 70 0 0,20-1 670 0 0,-13-1-504 0 0,-16-1-497 0 0,0 1-35 0 0,0-1-42 0 0,0 0-49 0 0,-4 1-374 0 0,1-1 107 0 0,-1 1 93 0 0,0-1 78 0 0,0 0 58 0 0,1 0 45 0 0,13-4 495 0 0,-12 3-400 0 0,1 0-70 0 0,-5 0-134 0 0,0 1-35 0 0,1-1-49 0 0,0 0-67 0 0,0 0-74 0 0,0 0-84 0 0,0-1-121 0 0,0 1-117 0 0,-3 1 201 0 0,1-1-34 0 0,-1 1-34 0 0,0-1-36 0 0,1 1-38 0 0,-1 0-39 0 0,0-1-40 0 0,1 1-42 0 0,-1-1-42 0 0,0 0-45 0 0,0 1-46 0 0,1-1-47 0 0,-1 0-1713 0 0,2-1-1385 0 0</inkml:trace>
  <inkml:trace contextRef="#ctx0" brushRef="#br1" timeOffset="-209238.688">17742 7002 10832 0 0,'0'0'317'0'0,"0"0"-158"0"0,0 0-39 0 0,1-2 21 0 0,0 0-98 0 0,2-4-94 0 0,-2 3 82 0 0,2-3 64 0 0,1-1 78 0 0,0 0 68 0 0,1 1 58 0 0,1-2 122 0 0,1 1 52 0 0,13-14 1090 0 0,-9 9-639 0 0,2 1-182 0 0,-4 4-282 0 0,0 1-112 0 0,0 1-43 0 0,-1 1-91 0 0,-1 0-43 0 0,0 0-48 0 0,0 1-54 0 0,7-2 81 0 0,1 1 53 0 0,-10 3-95 0 0,0 0-1 0 0,1 0 1 0 0,-1 1 0 0 0,0 0 0 0 0,1 0 0 0 0,-1 0-1 0 0,2 1-107 0 0,14 4 354 0 0,-2 5-93 0 0,-7-1-167 0 0,-2 3-84 0 0,7 12 183 0 0,0 0 35 0 0,9 13 210 0 0,-12-24 23 0 0,2-9-75 0 0,0-6-70 0 0,2-5-65 0 0,-1-3-59 0 0,0-3-54 0 0,-1 0-48 0 0,-2 0-44 0 0,-4 3-38 0 0,0 2-115 0 0,-1 0 65 0 0,7-5 74 0 0,12-6 126 0 0,-16 11-117 0 0,0 0-55 0 0,0 0-81 0 0,-1 1-81 0 0,0 0-106 0 0,-5 4 95 0 0,-1-1-33 0 0,1 1-37 0 0,0-1-38 0 0,3-1-286 0 0,1-1-125 0 0,-6 3 304 0 0,1 0-36 0 0,0 0-36 0 0,-1 0-38 0 0,-2 2 177 0 0,-1 0-37 0 0,2 0-472 0 0,-1 0 137 0 0,0 0-52 0 0,2-1-871 0 0,1 0-668 0 0,3 1-1282 0 0</inkml:trace>
  <inkml:trace contextRef="#ctx0" brushRef="#br1" timeOffset="-208815.94">17872 7242 12176 0 0,'0'0'273'0'0,"0"0"-58"0"0,-1 0-80 0 0,1-1-52 0 0,-2-1-13 0 0,2 1-2 0 0,-1 0 68 0 0,1 1 108 0 0,-3-5-243 0 0,2 0 66 0 0,0 0 57 0 0,2 0 52 0 0,0-1 90 0 0,0 1 51 0 0,1 0 110 0 0,2-2 267 0 0,0 0 84 0 0,1-1-77 0 0,0 0-71 0 0,1-1-68 0 0,0 1-62 0 0,0 0-57 0 0,0 0-54 0 0,1 0-48 0 0,5-4 117 0 0,0 2-92 0 0,4-1-20 0 0,-13 10-280 0 0,1-1 1 0 0,-1 1-1 0 0,1-1 0 0 0,-1 1 0 0 0,1 0 0 0 0,0 0-66 0 0,4 0 208 0 0,-1 1-61 0 0,0 1-52 0 0,-1 1-46 0 0,1 1-40 0 0,0 1-43 0 0,14 9-190 0 0,-7-3 94 0 0,-4-4 130 0 0,-2-2 27 0 0,-1 1 79 0 0,12 6 303 0 0,-8-7-459 0 0,0-2 40 0 0,12 0 95 0 0,1-4 114 0 0,0-2 81 0 0,-5-2 190 0 0,0 0 1 0 0,8-5-471 0 0,0-1 347 0 0,-13 6-201 0 0,-1 0-44 0 0,13-7-74 0 0,-19 10-34 0 0,0-1 0 0 0,0 1 0 0 0,1 0 0 0 0,-1 0 0 0 0,7-1 6 0 0,-13 4-152 0 0,1 0 36 0 0,0 0-32 0 0,1 0 83 0 0,3 0-6 0 0,-5 0 15 0 0,1 0-40 0 0,0 0-92 0 0,0 0-101 0 0,0 0 31 0 0,-1 0-62 0 0,1 1-69 0 0,-1-1-74 0 0,0 0-83 0 0,1 0-89 0 0,-1 0-96 0 0,0 0-103 0 0,0 0-765 0 0</inkml:trace>
  <inkml:trace contextRef="#ctx0" brushRef="#br1" timeOffset="-211089.985">16769 6957 14424 0 0,'0'0'330'0'0,"0"0"45"0"0,0 0 18 0 0,1 0-221 0 0,-1 0-43 0 0,1 1 25 0 0,1-1-105 0 0,4 3-100 0 0,-4-2 84 0 0,12 6 240 0 0,-2 3 113 0 0,1 4 184 0 0,3 12 391 0 0,-3 3-33 0 0,-6-9-416 0 0,-2-4-196 0 0,-3-9-206 0 0,1 1-37 0 0,0 1-40 0 0,10 36 167 0 0,2 7 4 0 0,-3-17-146 0 0,-1-8-90 0 0,2-1-97 0 0,-12-25 211 0 0,0 1-35 0 0,0 0-46 0 0,1 0-117 0 0,-1 1-103 0 0,0-1-92 0 0,1 0-79 0 0,-1 1-67 0 0,1-1-54 0 0,-1 1-208 0 0,2 1-433 0 0,-3-3-46 0 0</inkml:trace>
  <inkml:trace contextRef="#ctx0" brushRef="#br1" timeOffset="-209782.423">17120 6636 7920 0 0,'0'0'215'0'0,"-1"-1"-80"0"0,0 0-62 0 0,-4-3 26 0 0,4 2-28 0 0,-4-4 73 0 0,1 2-93 0 0,-1-4 7 0 0,4 6-10 0 0,0 0 35 0 0,0 0 52 0 0,1 0 64 0 0,-1 0 76 0 0,1 0 90 0 0,0 0 103 0 0,0-1 116 0 0,0 2-244 0 0,0 0 33 0 0,0-1 37 0 0,0 1 36 0 0,0 0-234 0 0,0 0 484 0 0,0 1-28 0 0,0 0-118 0 0,0 0-50 0 0,0 0-175 0 0,0 0-67 0 0,1 0-58 0 0,1 0-50 0 0,1 0 25 0 0,-1 1-99 0 0,5 0 31 0 0,-6-1-46 0 0,0 0 34 0 0,10 7 258 0 0,-1 1-43 0 0,-1 1-39 0 0,0 1-37 0 0,8 12 135 0 0,-2 0-109 0 0,-1-1-87 0 0,35 50 348 0 0,18 40 94 0 0,-51-82-536 0 0,2 2 89 0 0,-2 0 1 0 0,2 7-169 0 0,-13-25 115 0 0,-1 0 0 0 0,3 14-115 0 0,-5-16 97 0 0,0 1 0 0 0,-1 0-1 0 0,0 10-96 0 0,-1-5 137 0 0,-1 0 1 0 0,-3 14-138 0 0,0-13 65 0 0,0 0 0 0 0,-1 0 1 0 0,-1 0-1 0 0,-3 3-65 0 0,6-13-15 0 0,-2 0 34 0 0,-19 28 198 0 0,16-26-213 0 0,0 0-81 0 0,2-2-45 0 0,0-1-70 0 0,0 0-80 0 0,1 1-91 0 0,4-7 354 0 0,0 0-37 0 0,0 0-38 0 0,0 0-43 0 0,1-1-43 0 0,-1 1-48 0 0,0 0-49 0 0,0 0-54 0 0,0 0-54 0 0,0 0-58 0 0,0-1-61 0 0,0 1-63 0 0,0 0-66 0 0,0-1-69 0 0,-1 1-71 0 0,1 0-75 0 0,-2 1-1559 0 0,-3 1-1353 0 0,6-3 3724 0 0</inkml:trace>
  <inkml:trace contextRef="#ctx0" brushRef="#br1" timeOffset="-212106.638">15384 6915 13104 0 0,'0'0'297'0'0,"0"0"39"0"0,0 0 19 0 0,0-1-145 0 0,-1 1-99 0 0,-2-2-60 0 0,0 2 63 0 0,1 1 86 0 0,1 3 181 0 0,1 4 276 0 0,1-6-484 0 0,-1 0-46 0 0,0-1-70 0 0,0 0-38 0 0,2 16 562 0 0,1 1-103 0 0,0-5-227 0 0,-1-1-99 0 0,3 12 127 0 0,4-3-96 0 0,-6-15-143 0 0,0-1-1 0 0,-1 1 0 0 0,0 0 1 0 0,0-1-1 0 0,-1 1 0 0 0,0 0 0 0 0,1 4-39 0 0,-2-6 23 0 0,1-1 0 0 0,0 1-1 0 0,0 0 1 0 0,1 0-1 0 0,-1 0 1 0 0,1 0 0 0 0,1 2-23 0 0,8 22 137 0 0,-9-18-93 0 0,7 22 106 0 0,2-11-88 0 0,-9-19-55 0 0,-1 1-1 0 0,1-1 0 0 0,-1 0 0 0 0,0 1 0 0 0,0-1 0 0 0,0 1 1 0 0,0 0-1 0 0,0-1 0 0 0,0 1 0 0 0,-1-1 0 0 0,1 1 0 0 0,-1 0 0 0 0,0 1-6 0 0,1 0 18 0 0,0 0 0 0 0,0-1-1 0 0,0 1 1 0 0,0-1 0 0 0,1 1-1 0 0,0-1 1 0 0,-1 1 0 0 0,1-1-1 0 0,0 0 1 0 0,1 0 0 0 0,0 1-18 0 0,9 16 109 0 0,-2-2 39 0 0,-2-8-3 0 0,0-3 40 0 0,1-2 84 0 0,-11-7-98 0 0,0-1-42 0 0,1-6 28 0 0,1 0-98 0 0,1-4-24 0 0,0 4 19 0 0,-1 6-39 0 0,0 0 0 0 0,-1 0 0 0 0,1 0 0 0 0,-1 0 0 0 0,0 0 0 0 0,0 0 0 0 0,-1-2-15 0 0,1 2 17 0 0,0 0 0 0 0,0 0 0 0 0,0 0 0 0 0,0-1 0 0 0,1 1 0 0 0,-1 0 0 0 0,1-3-17 0 0,0-2 36 0 0,0-22 64 0 0,2 1-41 0 0,-1 22-47 0 0,1 1 0 0 0,-1 0-1 0 0,1 0 1 0 0,0 0 0 0 0,0 0-1 0 0,1 0 1 0 0,0 0-1 0 0,1-2-11 0 0,5-8 0 0 0,-7 12 0 0 0,0 1 0 0 0,0-1 0 0 0,0 1 0 0 0,0-1 0 0 0,0 1 0 0 0,1 0 0 0 0,-1 0 0 0 0,1 0 0 0 0,0 0 0 0 0,0 0 0 0 0,0 0 0 0 0,0 1 0 0 0,1-1 0 0 0,-3 3-1 0 0,16-8 5 0 0,8 1 69 0 0,-23 7-66 0 0,1-1 0 0 0,-1 1 1 0 0,0 0-1 0 0,0 0 0 0 0,0 0 0 0 0,1 1 1 0 0,-1-1-1 0 0,0 1 0 0 0,0-1 0 0 0,0 1 1 0 0,0 0-1 0 0,0-1 0 0 0,0 1 0 0 0,0 0 1 0 0,0 0-1 0 0,0 1 0 0 0,0-1 0 0 0,0 0 1 0 0,1 2-8 0 0,-1-1-1 0 0,3 1 9 0 0,-1 1-1 0 0,1 0 1 0 0,-1 0-1 0 0,0 1 1 0 0,0 0-1 0 0,0-1 1 0 0,-1 1-1 0 0,1 0 1 0 0,-1 1-1 0 0,2 3-7 0 0,2 9 24 0 0,7 13 58 0 0,-5 2 36 0 0,-8-28-96 0 0,1 7 39 0 0,0-1-1 0 0,1 1 1 0 0,1-1-1 0 0,1 3-60 0 0,-5-12 16 0 0,1 1-1 0 0,0-1 0 0 0,-1 0 0 0 0,0 1 1 0 0,1-1-1 0 0,-1 1 0 0 0,0-1 0 0 0,0 1 1 0 0,-1 2-16 0 0,1-2 13 0 0,0 0 1 0 0,0 0-1 0 0,0 0 1 0 0,0 0-1 0 0,0 0 1 0 0,1 0-1 0 0,0 2-13 0 0,0-1-135 0 0,0-1 103 0 0,-1 0 66 0 0,0 1 40 0 0,0 6 267 0 0,-1-6-239 0 0,1 1-85 0 0,-1-3-56 0 0,0 0-37 0 0,1 0-29 0 0,-1-1-38 0 0,1 1-43 0 0,-1 0-46 0 0,0-1-50 0 0,0 1-53 0 0,1-1-58 0 0,-1 1-62 0 0,1-2 455 0 0,0-1-234 0 0,1 0 44 0 0,-1 1-6 0 0,0-1-48 0 0,1 1-4 0 0,-1-1-47 0 0,0 0-55 0 0,1 1-61 0 0,-1-1-66 0 0,0 0-61 0 0,1 1-54 0 0,-1-1-48 0 0,0 0-182 0 0,1 0-46 0 0,-1 0-219 0 0,1-1-595 0 0</inkml:trace>
  <inkml:trace contextRef="#ctx0" brushRef="#br1" timeOffset="-211754.584">15829 6794 15648 0 0,'0'-2'-11'0'0,"0"1"38"0"0,0-2 115 0 0,-1 0 31 0 0,1-4 291 0 0,0 3-242 0 0,1 2-140 0 0,0 0-94 0 0,3-4-12 0 0,0-1 58 0 0,3-3 115 0 0,2 1 86 0 0,-4 5-221 0 0,0 1 35 0 0,0-1 45 0 0,1 0 36 0 0,6-4 214 0 0,-1 0 73 0 0,18-7 639 0 0,-20 11-765 0 0,1 1-40 0 0,4-2 134 0 0,2 2-53 0 0,0-1-49 0 0,0 2-51 0 0,0 2-48 0 0,0 2-48 0 0,-1 2-47 0 0,-1 4-47 0 0,-13-7-35 0 0,0-1 0 0 0,0 2 0 0 0,1-1 1 0 0,-1 0-1 0 0,0 0 0 0 0,0 0 0 0 0,0 0 0 0 0,0 1 0 0 0,-1-1 1 0 0,1 0-1 0 0,0 1 0 0 0,0 0-7 0 0,0 0 16 0 0,-1 0 0 0 0,1 0 1 0 0,-1 0-1 0 0,0 0 0 0 0,1 0 1 0 0,-1 0-1 0 0,0 0 0 0 0,0-1 0 0 0,-1 1 1 0 0,1 0-1 0 0,0 0 0 0 0,0 0 1 0 0,-1 0-1 0 0,0 1-16 0 0,0 1 39 0 0,-1 0 1 0 0,1-1-1 0 0,-1 1 1 0 0,0 0 0 0 0,0-1-1 0 0,-3 4-39 0 0,-8 8 102 0 0,0-5-41 0 0,-10 12 62 0 0,19-18-47 0 0,-9 8-18 0 0,9-10 1 0 0,1-1 52 0 0,7 1-8 0 0,1 2-76 0 0,7 3-17 0 0,-3-6-109 0 0,0-1 76 0 0,7 0 109 0 0,20-2 294 0 0,-25 1-336 0 0,0 0-87 0 0,-3 0-59 0 0,0 0-72 0 0,0 0-84 0 0,0 1-94 0 0,0-1-106 0 0,0 1-118 0 0,-4 0 241 0 0,0-1-34 0 0,0 1-35 0 0,0 0-37 0 0,8 0-1119 0 0</inkml:trace>
  <inkml:trace contextRef="#ctx0" brushRef="#br1" timeOffset="-211421.494">16189 7128 14392 0 0,'0'0'422'0'0,"0"0"-152"0"0,0 0-125 0 0,0 0-53 0 0,1-1-3 0 0,4-2-26 0 0,-1 1 35 0 0,6-3 188 0 0,-2 3-4 0 0,0-1 46 0 0,9-2 419 0 0,8 1 369 0 0,-14 2-666 0 0,0 0-2 0 0,1 0-79 0 0,-5 1-183 0 0,0 0-52 0 0,0 0-59 0 0,0 0-68 0 0,1 0-72 0 0,0 0 56 0 0,1 0 48 0 0,-1 0 39 0 0,8-1 160 0 0,22 1 449 0 0,-26 1-528 0 0,0 0-63 0 0,-1 0-87 0 0,1 0-111 0 0,-6 0 2 0 0,0 0-37 0 0,0 1-40 0 0,0-1-43 0 0,1 0-105 0 0,0 0-72 0 0,0 0-76 0 0,1 0-82 0 0,-1 1-86 0 0,0-1-92 0 0,0 0-97 0 0,0 0-102 0 0,-6 0 500 0 0,0 0-48 0 0,0 0-43 0 0,0 0-38 0 0,0 0-154 0 0,0 0-37 0 0,2 0-1634 0 0</inkml:trace>
  <inkml:trace contextRef="#ctx0" brushRef="#br1" timeOffset="-210381.276">15196 6791 8696 0 0,'0'0'197'0'0,"0"0"24"0"0,0 0 18 0 0,0 0 28 0 0,0 0 85 0 0,0 0 37 0 0,0 0 10 0 0,0 0-150 0 0,0 0-53 0 0,0 0 107 0 0,-1 1-65 0 0,1-1-56 0 0,0 0-49 0 0,0 0-29 0 0,-1 1-38 0 0,-2 1 100 0 0,1-1-9 0 0,-2 1 394 0 0,1 1-66 0 0,-1 0-59 0 0,1 1-55 0 0,-1 2 96 0 0,0 1-91 0 0,0 0-73 0 0,0 0-54 0 0,-12 19 527 0 0,-5 0-228 0 0,-9 12 147 0 0,19-20-369 0 0,-1 0-42 0 0,-1-3-64 0 0,-9 11 108 0 0,12-4-64 0 0,3-1-60 0 0,-10 39 301 0 0,15-53-435 0 0,1 1 0 0 0,0 0-1 0 0,1 0 1 0 0,0 0-1 0 0,0-1 1 0 0,1 9-70 0 0,2 5 126 0 0,4 23 125 0 0,4-15-165 0 0,4 8-28 0 0,-12-29-38 0 0,0 0 0 0 0,0 0 1 0 0,1 0-1 0 0,0 0 0 0 0,1 0 1 0 0,1 0-21 0 0,4 6 28 0 0,1 1-4 0 0,0 0 0 0 0,1-1 0 0 0,1-1 0 0 0,0 0 0 0 0,7 5-24 0 0,-9-10-30 0 0,7 5 31 0 0,2 2-6 0 0,-6-5-48 0 0,-2-2-47 0 0,0 0-69 0 0,-2-1-37 0 0,0-2-69 0 0,0 1-81 0 0,1-1-89 0 0,-8-3 132 0 0,1-1-48 0 0,-1 0-43 0 0,0 1-40 0 0,2 0-287 0 0,0 0-65 0 0,0 0-51 0 0,1 0-38 0 0,1 1-333 0 0,0-1-33 0 0,15 6-2618 0 0</inkml:trace>
  <inkml:trace contextRef="#ctx0" brushRef="#br1" timeOffset="-171148.313">7900 10393 12872 0 0,'0'0'289'0'0,"0"0"40"0"0,0 0 23 0 0,0 0-144 0 0,0 0-100 0 0,0 0-341 0 0,0 0 77 0 0,0 0 71 0 0,0 0 66 0 0,-1 0 61 0 0,1 0 55 0 0,0 0 49 0 0,-1-1 45 0 0,1 1 291 0 0,-1 0 108 0 0,-2-2 1597 0 0,2 2-1760 0 0,1 0-46 0 0,-1-1-55 0 0,1 1-76 0 0,0 0-93 0 0,0-1-107 0 0,-1-1 450 0 0,1-1-101 0 0,0 0-86 0 0,0 0-75 0 0,2-1-32 0 0,-1-1-65 0 0,4-6 108 0 0,-2 6-88 0 0,-3 2-40 0 0,1 1 39 0 0,4-11 59 0 0,0-1-44 0 0,0 1-38 0 0,-1-1-34 0 0,4-7 5 0 0,0 0-50 0 0,11-43 6 0 0,-5 6-65 0 0,-7 33 90 0 0,-6 25-51 0 0,0 2 25 0 0,1 10 102 0 0,0 7 12 0 0,-2-9-132 0 0,-4 21 2 0 0,-3 37 213 0 0,6-39-183 0 0,0-1 45 0 0,-1-1 38 0 0,-1 27 214 0 0,3-20-109 0 0,2 0-1 0 0,7 32-264 0 0,0-23 227 0 0,4-1 57 0 0,-9-30-140 0 0,7 16 192 0 0,-11-27-258 0 0,0-1 55 0 0,0 0 24 0 0,0 0 3 0 0,0 1 61 0 0,0-1-96 0 0,0 1-130 0 0,0 0-86 0 0,0-1-105 0 0,0 1-62 0 0,-1-1-102 0 0,1 0-114 0 0,0 0 190 0 0,0 0-33 0 0,0 0-291 0 0,-1 0-105 0 0,1 0-113 0 0,0 0-121 0 0,0-1 427 0 0,0 1-34 0 0,-1 0-34 0 0,1-1-34 0 0,0 1-37 0 0,0 0-36 0 0,0-1-38 0 0,-1 1-39 0 0,1-1-571 0 0,0 0-33 0 0,-2-4-2868 0 0</inkml:trace>
  <inkml:trace contextRef="#ctx0" brushRef="#br1" timeOffset="-170591.968">8423 10329 12840 0 0,'0'0'374'0'0,"0"0"-132"0"0,0 0-110 0 0,0 0 68 0 0,0 0 105 0 0,1 1-110 0 0,0 0-67 0 0,2 3 57 0 0,-1-3-72 0 0,-1 0 17 0 0,0 0 52 0 0,-1 0 64 0 0,1 0 76 0 0,9 4 552 0 0,1-1-95 0 0,0-1-90 0 0,1-1-84 0 0,1 0-78 0 0,0 0-73 0 0,-1-1-68 0 0,1-1-62 0 0,2 1 5 0 0,31 0 231 0 0,-23-3-332 0 0,1 0-46 0 0,9 0-14 0 0,47-5 38 0 0,-27-1-144 0 0,-9-1-121 0 0,-23 3-23 0 0,0-1-43 0 0,-21 7 125 0 0,5-2 39 0 0,0 1-33 0 0,-1-1-36 0 0,1 1-39 0 0,-1-1-41 0 0,0 0-45 0 0,1 0-48 0 0,-1 0-49 0 0,0 0-53 0 0,0 0-56 0 0,0 0-58 0 0,0-1-62 0 0,1 1-63 0 0,-1-1-67 0 0,0 0-69 0 0,0-1-73 0 0,5-4-892 0 0</inkml:trace>
  <inkml:trace contextRef="#ctx0" brushRef="#br1" timeOffset="-170292.746">8708 10126 13248 0 0,'-1'-1'290'0'0,"0"1"-99"0"0,-2 0-70 0 0,-4-1 83 0 0,3 1-2 0 0,-2 1-49 0 0,0 0-37 0 0,-1 3 4 0 0,2 2-42 0 0,-3 8 48 0 0,4-3 18 0 0,0-2 72 0 0,2-4-63 0 0,0-1 37 0 0,-1 1 77 0 0,1 1 1 0 0,-1-1 0 0 0,1 1 0 0 0,0 3-268 0 0,-5 27 1171 0 0,6-8 1249 0 0,0 15-2420 0 0,1-31 405 0 0,0 27 423 0 0,1-13-332 0 0,1-4-145 0 0,1 0-76 0 0,2 20 58 0 0,0-9-144 0 0,-1-1-65 0 0,3-1-73 0 0,1 1-78 0 0,-6-27 84 0 0,-1 1-59 0 0,2 1-99 0 0,-1 1-111 0 0,1 0-109 0 0,0-1-104 0 0,0 0-103 0 0,1 0-99 0 0,1-1-95 0 0,0 0-94 0 0,7 3-463 0 0</inkml:trace>
  <inkml:trace contextRef="#ctx0" brushRef="#br1" timeOffset="-172187.78">6795 10398 12416 0 0,'0'0'365'0'0,"0"0"-131"0"0,0 0-107 0 0,0-1-31 0 0,0 1-49 0 0,6-4-44 0 0,5-1 201 0 0,1 2 119 0 0,1 0 110 0 0,-1 1 101 0 0,-2 0-49 0 0,0 0 53 0 0,-1 0 49 0 0,1-1 44 0 0,1-1 0 0 0,0 0-82 0 0,0 1-78 0 0,0 1-69 0 0,0-1-66 0 0,1 1-58 0 0,-1 0-54 0 0,0-1-46 0 0,1 1-42 0 0,-1 0-34 0 0,11-3 17 0 0,-14 4-177 0 0,0-1 52 0 0,27-2 210 0 0,-24 4-225 0 0,-6-1-31 0 0,0 1-35 0 0,3 0-109 0 0,0 0-100 0 0,-1 0-116 0 0,-3 0 158 0 0,0 0-36 0 0,-4 0 290 0 0,1 0-304 0 0,0 0-46 0 0,0 0-43 0 0,0 0-38 0 0,0 0-279 0 0,1 0-64 0 0,-1 0-50 0 0,0 0-37 0 0,3 1-1540 0 0,1 1-1364 0 0</inkml:trace>
  <inkml:trace contextRef="#ctx0" brushRef="#br1" timeOffset="-171880.221">6726 10526 14112 0 0,'0'0'322'0'0,"0"0"45"0"0,0 0 17 0 0,0 0-161 0 0,0 0-107 0 0,0 0-33 0 0,2 1-48 0 0,9 1 219 0 0,1-1 39 0 0,11 2 382 0 0,58 0 1834 0 0,-64-3-2023 0 0,1-1-56 0 0,0 1-66 0 0,-1-1-93 0 0,1 0-111 0 0,-10 0-127 0 0,1 0-35 0 0,16-1 147 0 0,-1 0-43 0 0,16-2-20 0 0,0 1-87 0 0,-30 3-51 0 0,-2-1-14 0 0,-2 0-19 0 0,0 1-34 0 0,-1-1-13 0 0,0 1-33 0 0,0-1-39 0 0,1 1-42 0 0,1-1-213 0 0,1 0-120 0 0,-5 0 243 0 0,1 1-36 0 0,-1 0-37 0 0,1-1-39 0 0,-2 1-9 0 0,-1 0-60 0 0,1 0-53 0 0,0-1-47 0 0,0 1-177 0 0,0 0-46 0 0,0-1-213 0 0,1 1-578 0 0</inkml:trace>
  <inkml:trace contextRef="#ctx0" brushRef="#br1" timeOffset="-161463.698">5696 10371 13536 0 0,'-2'-3'56'0'0,"1"1"71"0"0,0-1 52 0 0,0 1 90 0 0,0 0 109 0 0,0 2-143 0 0,-1-1 35 0 0,1 1-18 0 0,1 0 62 0 0,0 0 7 0 0,2 0-8 0 0,1 0-37 0 0,1 2 176 0 0,-1 0-119 0 0,0 2-100 0 0,-1-1-107 0 0,-1 0-42 0 0,1 2-28 0 0,0 2-25 0 0,1 1-12 0 0,-1-2 27 0 0,0-2 36 0 0,1 0 57 0 0,0 0-98 0 0,7 10 147 0 0,-8-12-142 0 0,-1 1 0 0 0,1 0 0 0 0,-1 0 1 0 0,0-1-1 0 0,0 1 0 0 0,0 0 0 0 0,0 3-46 0 0,4 6 138 0 0,5 3-3 0 0,-8-12-105 0 0,0 1-1 0 0,0-1 0 0 0,0 0 0 0 0,0 1 0 0 0,0-1 0 0 0,-1 1-29 0 0,11 27 249 0 0,-2-4 47 0 0,-1 0 47 0 0,-6-13-188 0 0,-1-2-105 0 0,0-1-36 0 0,2 11-17 0 0,-3-14 7 0 0,-1-1 48 0 0,0 6 148 0 0,0-12-175 0 0,0 0 0 0 0,1 0 0 0 0,-1 0 1 0 0,1 0-1 0 0,-1 0 0 0 0,1 0 0 0 0,0 0 0 0 0,-1 0 0 0 0,1 0 0 0 0,0 0 1 0 0,0 0-1 0 0,0 0-25 0 0,-1-1 64 0 0,3 3 158 0 0,0 0-98 0 0,0 0-66 0 0,5 2 3 0 0,-3-2 55 0 0,-1-3 28 0 0,-1 1 77 0 0,9-4 52 0 0,-5-4-111 0 0,-4-1-89 0 0,-1-5-22 0 0,1-5-4 0 0,6-6 35 0 0,0-13-4 0 0,-3 17-24 0 0,2 0-40 0 0,-5 14-12 0 0,0 0-1 0 0,-1 0 1 0 0,0-1 0 0 0,0 1 0 0 0,0-6-2 0 0,1-16 46 0 0,-3 19-45 0 0,0 1 0 0 0,1 0 1 0 0,1-1-1 0 0,-1 1 0 0 0,1 0 0 0 0,2-4-1 0 0,-2 7 0 0 0,-1-1 0 0 0,1 0 0 0 0,-1 1 0 0 0,0-5 0 0 0,-1 6 0 0 0,1 0 0 0 0,0-1 0 0 0,-1 1 0 0 0,1 0 0 0 0,1 0 0 0 0,-1 0 0 0 0,1 1 0 0 0,-1-1 0 0 0,1 0 0 0 0,9-17 51 0 0,-7 12-11 0 0,1 0 1 0 0,0 0-1 0 0,4-4-40 0 0,-8 11 9 0 0,0 1-1 0 0,0-1 1 0 0,0 1 0 0 0,0 0 0 0 0,1-1 0 0 0,-1 1 0 0 0,0 0-1 0 0,1 0 1 0 0,0 0 0 0 0,-1 0 0 0 0,1 0 0 0 0,-1 0 0 0 0,1 0-1 0 0,0 0 1 0 0,0 1 0 0 0,-1-1 0 0 0,1 1 0 0 0,0-1-1 0 0,0 1 1 0 0,1 0-9 0 0,18 3 87 0 0,-18-1-76 0 0,0-1-1 0 0,0 1 0 0 0,0-1 1 0 0,0 1-1 0 0,0 0 1 0 0,0 0-1 0 0,0 0 0 0 0,0 1-10 0 0,1 1 15 0 0,0 0 0 0 0,-1 0 0 0 0,1 1-1 0 0,-1 0 1 0 0,0-1 0 0 0,0 1 0 0 0,0 0-1 0 0,1 4-14 0 0,8 11 15 0 0,-10-17-5 0 0,1 0-1 0 0,-1 1 1 0 0,0-1-1 0 0,0 1 1 0 0,-1-1-1 0 0,2 4-9 0 0,7 25 27 0 0,0-14 18 0 0,-2 0-43 0 0,-2 1 40 0 0,-2 0 40 0 0,-1 1 39 0 0,-1-12-52 0 0,-2-4-31 0 0,0 0 1 0 0,0 0-1 0 0,0 0 0 0 0,0 0 0 0 0,-1 3-38 0 0,-1 11 52 0 0,4-2-55 0 0,8 2 2 0 0,0-1 39 0 0,-4 1 63 0 0,-6-15-93 0 0,1 0 0 0 0,-1-1 0 0 0,1 1 1 0 0,0-1-1 0 0,0 1 0 0 0,1-1 0 0 0,-1 1 0 0 0,0-1 1 0 0,1 0-1 0 0,-1 0 0 0 0,1 0 0 0 0,0 1-8 0 0,0-1 6 0 0,0 0-1 0 0,-1 0 1 0 0,1 0-1 0 0,-1 1 1 0 0,1-1-1 0 0,-1 1 0 0 0,0-1 1 0 0,0 1-1 0 0,0-1 1 0 0,0 1-1 0 0,0 2-5 0 0,-1-4 3 0 0,0 1-1 0 0,1-1 1 0 0,-1 1 0 0 0,1-1-1 0 0,0 1 1 0 0,-1-1-1 0 0,1 1 1 0 0,0-1-1 0 0,0 0 1 0 0,0 1 0 0 0,0-1-1 0 0,0 0 1 0 0,0 0-1 0 0,1 1-2 0 0,-1-1 4 0 0,0 0 0 0 0,0 0 0 0 0,0 0 0 0 0,0 0-1 0 0,0 0 1 0 0,0 1 0 0 0,0-1 0 0 0,-1 0 0 0 0,1 1-1 0 0,0-1 1 0 0,-1 0 0 0 0,1 1 0 0 0,-1-1 0 0 0,0 1 0 0 0,1 0-4 0 0,3 10 57 0 0,6 4-48 0 0,-9-12 20 0 0,-2-1-97 0 0,1-3 63 0 0,0 0 0 0 0,0 0 0 0 0,0 1 0 0 0,0-1 0 0 0,0 0 0 0 0,-1 0 0 0 0,1 0 0 0 0,0 0 0 0 0,0 1 0 0 0,0-1 0 0 0,0 0 0 0 0,0 0 0 0 0,0 0 0 0 0,0 0 0 0 0,0 1 0 0 0,0-1 0 0 0,0 0 0 0 0,0 0 0 0 0,0 0 0 0 0,0 0 0 0 0,0 1 0 0 0,0-1 0 0 0,0 0 0 0 0,0 0 0 0 0,0 0 0 0 0,1 0 0 0 0,-1 1 0 0 0,0-1 0 0 0,0 0 0 0 0,0 0 0 0 0,0 0 0 0 0,0 0 0 0 0,0 0 0 0 0,0 1 0 0 0,0-1 0 0 0,1 0 0 0 0,-1 0 0 0 0,0 0 0 0 0,0 0 0 0 0,0 0 0 0 0,0 0 0 0 0,1 0 0 0 0,-1 0 0 0 0,0 0 0 0 0,0 0 0 0 0,0 0 0 0 0,0 1 0 0 0,1-1 0 0 0,-1 0 0 0 0,0 0 0 0 0,0 0 5 0 0,1 0-130 0 0,0 1 42 0 0,1 1-65 0 0,-1-2 70 0 0,-1 1-54 0 0,0-1 2 0 0,1 0-46 0 0,-1 0-11 0 0,0 0-43 0 0,1 0-47 0 0,-1 0-53 0 0,1 0 12 0 0,-1-1-43 0 0,1 1-45 0 0,-1 0-50 0 0,1-1-51 0 0,0 1-55 0 0,0 0-57 0 0,-1-1-61 0 0,2 0-230 0 0,-1 1-98 0 0,1-1-342 0 0,-1 0-37 0 0,5-2-2906 0 0</inkml:trace>
  <inkml:trace contextRef="#ctx0" brushRef="#br1" timeOffset="-134713.537">22877 7512 14600 0 0,'0'0'232'0'0,"0"0"-46"0"0,0 0-41 0 0,-1 1-35 0 0,0 0 22 0 0,-3 4 31 0 0,2-4-31 0 0,-9 10 170 0 0,8-6-197 0 0,0 0 0 0 0,1 0 0 0 0,-1 0 1 0 0,1 0-1 0 0,-1 3-105 0 0,-1 3 215 0 0,1 0 71 0 0,0-3-16 0 0,1-1 62 0 0,-6 19 452 0 0,1 1-112 0 0,1 0-102 0 0,2 0-91 0 0,0 5-10 0 0,2 1-98 0 0,2-8-146 0 0,0 0-38 0 0,3 24 107 0 0,3-11-59 0 0,5 16 36 0 0,-3-20-126 0 0,-4-18-134 0 0,0 1-15 0 0,-3-5-47 0 0,-1-11-231 0 0,0 0 99 0 0,0-1 84 0 0,0 1 72 0 0,0 0 55 0 0,0 0 44 0 0,0 3 440 0 0,0-3-429 0 0,0 0-100 0 0,0 0-56 0 0,0-1-57 0 0,0 1-65 0 0,0 0-72 0 0,0-1-109 0 0,0 1-102 0 0,0 0-112 0 0,0-1-122 0 0,0 1 307 0 0,0-1-33 0 0,0 0-36 0 0,0 1-37 0 0,0-1-37 0 0,0 1-39 0 0,0-1-41 0 0,0 0-40 0 0,0 0-599 0 0,0 0-32 0 0,0 0-2719 0 0</inkml:trace>
  <inkml:trace contextRef="#ctx0" brushRef="#br1" timeOffset="-134431.158">22995 7776 15056 0 0,'0'0'340'0'0,"0"0"50"0"0,0 0 25 0 0,0 0-252 0 0,0 0-39 0 0,0 0 25 0 0,1 1-99 0 0,2 2-81 0 0,-1-2 72 0 0,5 4-59 0 0,0-1 52 0 0,0-1 46 0 0,0 0 42 0 0,7 3 223 0 0,1-3 100 0 0,28 3 974 0 0,-24-4-904 0 0,-10-2-312 0 0,1 1-51 0 0,-1 0-59 0 0,1 0-70 0 0,21 1 139 0 0,2-1-60 0 0,0-3-56 0 0,-1 0-49 0 0,-3 0-39 0 0,-26 2-169 0 0,0 0 70 0 0,-1 0 61 0 0,1 0 51 0 0,2-1 76 0 0,7 0 221 0 0,-8 0-257 0 0,0 1-84 0 0,-2 0-21 0 0,0-1-46 0 0,1 1-52 0 0,-1 0-57 0 0,0-1-89 0 0,0 1-80 0 0,1-1-88 0 0,-1 1-96 0 0,0-1-101 0 0,1 1-111 0 0,-1-1-117 0 0,0 1-125 0 0,3-2-1309 0 0,2-1-1338 0 0,-7 3 3695 0 0</inkml:trace>
  <inkml:trace contextRef="#ctx0" brushRef="#br1" timeOffset="-134204.096">23196 7597 13272 0 0,'0'0'298'0'0,"0"0"46"0"0,0 0 23 0 0,0 0-154 0 0,0 0-102 0 0,0 1-28 0 0,1 0-42 0 0,4 9-42 0 0,-4-4 450 0 0,1 1 0 0 0,-2-1 1 0 0,1 1-1 0 0,-1 4-449 0 0,-1 14 1131 0 0,-2-3-289 0 0,2-11-470 0 0,-1-1-38 0 0,0 2-31 0 0,1-2-54 0 0,-1 1-62 0 0,1-1-65 0 0,-1 11-12 0 0,0 0-42 0 0,-4 32 38 0 0,6-45-191 0 0,-1 1 50 0 0,1 0 42 0 0,0-1 33 0 0,1 43 446 0 0,0-39-432 0 0,1 0-82 0 0,0 0-111 0 0,0-6 20 0 0,-1 1-39 0 0,1 1-118 0 0,1 0-82 0 0,0 0-91 0 0,0 0-98 0 0,-3-8 239 0 0,0 0-45 0 0,0 1-40 0 0,0-1-37 0 0,1 0-277 0 0,-1 0-60 0 0,0 0-48 0 0,0 0-36 0 0,0 0-1518 0 0,0 0-1340 0 0</inkml:trace>
  <inkml:trace contextRef="#ctx0" brushRef="#br1" timeOffset="-133966.538">23694 7384 15120 0 0,'0'0'340'0'0,"0"0"50"0"0,0 0 25 0 0,0 0-174 0 0,0 0-115 0 0,1 1-29 0 0,-1 0-50 0 0,6 11-48 0 0,-1 0 477 0 0,-1 1-48 0 0,-1 1-45 0 0,-1 0-44 0 0,-1 0-40 0 0,0 1-38 0 0,-1 0-38 0 0,1-1-34 0 0,-1 10 52 0 0,1-2-80 0 0,0-12-173 0 0,0-1 35 0 0,3 36 226 0 0,-2-31-240 0 0,-1 0-90 0 0,0-7-3 0 0,0 0-34 0 0,-1-1-39 0 0,1 1-42 0 0,0 0-47 0 0,-1 0-51 0 0,1 0-54 0 0,0 0-59 0 0,-1-5 112 0 0,0 0-43 0 0,0-1-39 0 0,0 1-36 0 0,0 1-266 0 0,0-1-59 0 0,0 1-46 0 0,0-1-35 0 0,0 5-1467 0 0,0 1-1296 0 0</inkml:trace>
  <inkml:trace contextRef="#ctx0" brushRef="#br1" timeOffset="-133726.323">23539 7880 13104 0 0,'0'0'252'0'0,"0"0"-105"0"0,1 0-67 0 0,2-1-1 0 0,-1 0-4 0 0,12-1 235 0 0,0 0-79 0 0,1-1-69 0 0,-1 0-59 0 0,2 0-44 0 0,0 0-49 0 0,38-5-129 0 0,-30 6 95 0 0,-10 2 44 0 0,0-1 37 0 0,9 1-18 0 0,-14-1-13 0 0,1 1-1 0 0,-1 0 1 0 0,7 1-26 0 0,4 2-70 0 0</inkml:trace>
  <inkml:trace contextRef="#ctx0" brushRef="#br1" timeOffset="-133444.791">23467 8076 14600 0 0,'-2'-4'426'0'0,"1"1"-73"0"0,1-1-67 0 0,0 1-59 0 0,1-1-24 0 0,1 1-62 0 0,2-2-21 0 0,1 0-72 0 0,8-3 2 0 0,-9 6-1 0 0,1 1 36 0 0,-2-1 23 0 0,1 2 41 0 0,-1-1 49 0 0,0 0 56 0 0,11 0 141 0 0,11-1 270 0 0,0 1-48 0 0,-1 5-52 0 0,0 5-58 0 0,-12 0-283 0 0,-5 3-43 0 0,-6-9-153 0 0,-1 0 1 0 0,1 0 0 0 0,0 0 0 0 0,-1 0 0 0 0,0 0-1 0 0,0 0 1 0 0,0-1 0 0 0,0 1 0 0 0,0 1-29 0 0,-6 22 140 0 0,5-22-112 0 0,-1 1-1 0 0,0-1 1 0 0,0 0-1 0 0,0 0 1 0 0,-1 1-1 0 0,-1 1-27 0 0,-18 24 240 0 0,1 1 0 0 0,-5 14-240 0 0,22-33 192 0 0,6-4-38 0 0,-2-7-140 0 0,1 0 0 0 0,0-1-1 0 0,-1 1 1 0 0,1 0 0 0 0,0 0-1 0 0,0-1 1 0 0,0 1 0 0 0,-1-1 0 0 0,1 1-1 0 0,0 0 1 0 0,0-1 0 0 0,0 0-1 0 0,0 1 1 0 0,0-1 0 0 0,0 0 0 0 0,1 1-14 0 0,3 0 45 0 0,1 0 1 0 0,-1-1 0 0 0,1 1 0 0 0,-1-1 0 0 0,1 0-1 0 0,2-1-45 0 0,14-2 34 0 0,33-7 194 0 0,-38 5-225 0 0,0 0-78 0 0,-8 2-10 0 0,0 0-38 0 0,0-1-41 0 0,0 1-46 0 0,-1-1-52 0 0,1 0-54 0 0,-1 0-61 0 0,-1-1-65 0 0,15-9-650 0 0,2-4-11 0 0</inkml:trace>
  <inkml:trace contextRef="#ctx0" brushRef="#br1" timeOffset="-135628.441">21617 8003 11952 0 0,'-1'0'328'0'0,"1"-2"-97"0"0,-1-1-80 0 0,-1-6 157 0 0,2 6-133 0 0,-1-3-295 0 0,1-1 98 0 0,0 1 88 0 0,1 0 79 0 0,1-1 120 0 0,0-1 82 0 0,2-2 294 0 0,2 0 92 0 0,8-9 787 0 0,-10 13-1059 0 0,2 0-50 0 0,-2 1-120 0 0,0 0-55 0 0,1 1-67 0 0,-1-1-75 0 0,-1 2-79 0 0,0 0 68 0 0,0 0 0 0 0,0 0 0 0 0,1 1 0 0 0,-1-1 1 0 0,1 1-1 0 0,3-2-83 0 0,25-8 437 0 0,2 6-77 0 0,1 3-92 0 0,-8 1-126 0 0,-18 1-109 0 0,0 1 0 0 0,-1 0 0 0 0,7 1-33 0 0,6 2 49 0 0,0 1 1 0 0,-1 1-1 0 0,10 4-49 0 0,-11-4 41 0 0,3 3-42 0 0,9 1 37 0 0,-11-5 89 0 0,-1-2-51 0 0,0-2 37 0 0,-13-1-55 0 0,0 0-1 0 0,0 0 1 0 0,0-1 0 0 0,0 0-1 0 0,0 0 1 0 0,-1 0 0 0 0,1 0-1 0 0,1-2-55 0 0,13-9 145 0 0,-9 4-97 0 0,0 0-37 0 0,-1-2-46 0 0,0 0-53 0 0,0-1-63 0 0,-1 0-70 0 0,0 0-78 0 0,-1-1-86 0 0,-6 11 347 0 0,0-1-114 0 0,0 0-110 0 0,0 1-108 0 0,0-1-106 0 0,0 1-104 0 0,0 0-101 0 0,0-1-100 0 0,-1 2 189 0 0,0-1-45 0 0,1 0-45 0 0,-1 1-43 0 0,3-5-1667 0 0,1-2-1350 0 0</inkml:trace>
  <inkml:trace contextRef="#ctx0" brushRef="#br1" timeOffset="-135115.795">21733 8099 10136 0 0,'0'0'230'0'0,"0"0"30"0"0,9-7 218 0 0,-7 5-414 0 0,0 0-40 0 0,3-2 15 0 0,1-1 74 0 0,-1 0 66 0 0,1 1 57 0 0,3-4 270 0 0,0 0 102 0 0,23-15 1639 0 0,-25 18-1800 0 0,0 0-41 0 0,1 0-47 0 0,-1 1-69 0 0,1 0-84 0 0,0-1-97 0 0,13-6 535 0 0,17-9 454 0 0,-24 15-694 0 0,0 1 40 0 0,2 0-104 0 0,-3 1-106 0 0,1 0-41 0 0,13 0 104 0 0,-24 3-264 0 0,1 0 0 0 0,-1 0 0 0 0,1 0 0 0 0,0 1 1 0 0,-1-1-1 0 0,1 1 0 0 0,-1 0 0 0 0,0 1 0 0 0,1-1 1 0 0,-1 0-1 0 0,0 1 0 0 0,0 0 0 0 0,1-1 0 0 0,1 3-33 0 0,6 5 36 0 0,14 9-3 0 0,-14-10-34 0 0,1 0 0 0 0,0-1-1 0 0,0-1 1 0 0,5 2 1 0 0,-10-5-210 0 0,-1-1 76 0 0,1 0 67 0 0,-1 0 58 0 0,0-1 43 0 0,0 0 35 0 0,5 1 101 0 0,12-1 309 0 0,-15-1-364 0 0,-1 0-39 0 0,-2-1-52 0 0,1 1-34 0 0,-1-1-40 0 0,0 0-45 0 0,1 0-51 0 0,-1 0-56 0 0,1 0-62 0 0,-1 0-68 0 0,0 0-72 0 0,1 0-79 0 0,-1-1-84 0 0,1 1-89 0 0,-1-1-96 0 0,1 0-100 0 0,-1 1-106 0 0,1-1-112 0 0,-2 1-155 0 0,0-1-34 0 0,8-1-2634 0 0</inkml:trace>
  <inkml:trace contextRef="#ctx0" brushRef="#br1" timeOffset="-140242.971">19796 8070 12600 0 0,'-1'-5'309'0'0,"1"-1"-103"0"0,0 1-94 0 0,1 1-43 0 0,2-12 33 0 0,-1 9-31 0 0,1 1 75 0 0,-2 2-33 0 0,0 1 34 0 0,1-1 55 0 0,-1 1 51 0 0,0 0 57 0 0,0-1 64 0 0,1 0 1377 0 0,-1 2-647 0 0,-1 1-259 0 0,1 1-93 0 0,-1 0-340 0 0,1 0-52 0 0,-1 0-58 0 0,1 1-63 0 0,-1 0-70 0 0,1 0-76 0 0,-1 0-80 0 0,1 0-88 0 0,0 0-77 0 0,-1 0-85 0 0,3 3 296 0 0,-1 0-1 0 0,-1 1 1 0 0,1-1-1 0 0,-1 0 1 0 0,2 4-59 0 0,1 25 202 0 0,-4-10 86 0 0,-3 21-288 0 0,2-28 76 0 0,-3 36 263 0 0,2-19-192 0 0,-1-1-43 0 0,2 1-46 0 0,-1-1-42 0 0,2 1-44 0 0,1-1-41 0 0,1 1-43 0 0,2-1-41 0 0,-4-30-56 0 0,0 0 53 0 0,1 0 45 0 0,-1-1 38 0 0,1 4 13 0 0,2 5 97 0 0,-2-7-108 0 0,-1 0-60 0 0,1 0-88 0 0,0-1-109 0 0,0 0 117 0 0,-1-1-35 0 0,1 1-171 0 0,-1-1-84 0 0,1 1-90 0 0,0 0-99 0 0,-1-1-105 0 0,1 1-114 0 0,0 0-120 0 0,-1-2 467 0 0,0 1-33 0 0,1 0-1747 0 0,-1-1-1312 0 0</inkml:trace>
  <inkml:trace contextRef="#ctx0" brushRef="#br1" timeOffset="-139291.911">20865 8003 12096 0 0,'0'-2'72'0'0,"1"0"52"0"0,0-1 74 0 0,1-1 149 0 0,1-2 54 0 0,-1 2-209 0 0,-1 0-114 0 0,-1 0-100 0 0,0 4 137 0 0,0-1 136 0 0,0 1 235 0 0,0 0 24 0 0,-6 1 133 0 0,-1 0-86 0 0,1 1-81 0 0,0 0-74 0 0,0 1-66 0 0,0 1-60 0 0,0 0-52 0 0,0 0-46 0 0,0 2-14 0 0,-1 0-44 0 0,-20 21 226 0 0,25-24-295 0 0,-21 24 36 0 0,1 4 39 0 0,5 2 44 0 0,15-27-115 0 0,0-1 0 0 0,0 1 0 0 0,1 0-1 0 0,-2 4-54 0 0,3 4 79 0 0,3-2 38 0 0,4-1 61 0 0,8 2 136 0 0,-12-12-256 0 0,1 1 0 0 0,-1-1 0 0 0,0 0 0 0 0,0 0 0 0 0,1 0 1 0 0,-1 0-1 0 0,1-1 0 0 0,-1 0 0 0 0,1 1-58 0 0,19-3 249 0 0,0-4-97 0 0,-1 0-68 0 0,49-19 14 0 0,-70 25-168 0 0,-1 0 2 0 0,-6 10-74 0 0,-10 3 81 0 0,2-1 6 0 0,-14 19-32 0 0,-6 7 74 0 0,18-17 58 0 0,1 1 42 0 0,12-17-128 0 0,-3 5 58 0 0,-1 1 98 0 0,2 0 79 0 0,2 1 64 0 0,2 0 110 0 0,1-10-331 0 0,1-1 0 0 0,-1 0-1 0 0,0 0 1 0 0,1 0 0 0 0,-1 0-1 0 0,1 0 1 0 0,0 1-1 0 0,-1-1 1 0 0,1 0 0 0 0,0 0-1 0 0,0-1 1 0 0,-1 1 0 0 0,1 0-1 0 0,0 0 1 0 0,0 0-1 0 0,0 0 1 0 0,0-1 0 0 0,0 1-1 0 0,0 0 1 0 0,0-1 0 0 0,0 1-1 0 0,1-1 1 0 0,-1 1-1 0 0,0-1 1 0 0,0 0 0 0 0,1 1-37 0 0,14 2 264 0 0,3-4-39 0 0,0-1-41 0 0,0-1-40 0 0,1-1-31 0 0,-9 3-356 0 0,0-1 115 0 0,0 0 98 0 0,1 1 83 0 0,-1-1 64 0 0,0 0 49 0 0,41-6 808 0 0,-37 5-764 0 0,-7 2-147 0 0,0-1-36 0 0,2 1-47 0 0,-1-1-68 0 0,1 0-76 0 0,-1 0-85 0 0,1 0-124 0 0,0 0-120 0 0,-5 1 198 0 0,0 0-35 0 0,0 0-35 0 0,0 0-38 0 0,0 0-38 0 0,0 0-40 0 0,0-1-42 0 0,0 1-43 0 0,0 0-44 0 0,0 0-46 0 0,0 0-47 0 0,0-1-48 0 0,-1 1-664 0 0,0 1-38 0 0,1-2-331 0 0,1 1-933 0 0,-6 1 2709 0 0</inkml:trace>
  <inkml:trace contextRef="#ctx0" brushRef="#br1" timeOffset="-139978.043">20046 8239 15408 0 0,'0'0'348'0'0,"0"0"49"0"0,0 0-189 0 0,0 0-51 0 0,0 0-43 0 0,0 0-35 0 0,0 0 1 0 0,2 0 5 0 0,-1 0-4 0 0,0 0 61 0 0,21 4 395 0 0,-1-1-34 0 0,1 0-35 0 0,0-1-36 0 0,0 0-38 0 0,0 0-40 0 0,0-1-41 0 0,0-1-43 0 0,1 1-44 0 0,-1-2-46 0 0,0 0-47 0 0,1 0-48 0 0,-1-1-52 0 0,0 0-51 0 0,0-1-54 0 0,0-1-55 0 0,-17 3-21 0 0,1 0 75 0 0,-1 0 50 0 0,6-1 25 0 0,-4 0-62 0 0,-3 1-34 0 0,0 0-60 0 0,1 0-95 0 0,-1 0-103 0 0,0 0-122 0 0,-2 1 187 0 0,0-1-38 0 0,1 1-26 0 0,-1-1-37 0 0,0 1-41 0 0,0-1-42 0 0,-2 1 35 0 0,0 0-58 0 0,1 0-52 0 0,-1 0-45 0 0,0 0-170 0 0,0 0-44 0 0,0 0-205 0 0,0 0-553 0 0</inkml:trace>
  <inkml:trace contextRef="#ctx0" brushRef="#br1" timeOffset="-139764.889">20265 8142 12152 0 0,'-1'-1'-68'0'0,"0"1"60"0"0,1-1 50 0 0,-1 0 42 0 0,0-1 166 0 0,-1-2 255 0 0,1 3-313 0 0,0 0-45 0 0,0 0-74 0 0,1 0 50 0 0,0 1-41 0 0,0 0 98 0 0,0 0 195 0 0,0 0 349 0 0,0 0 39 0 0,0 0-27 0 0,0 0-403 0 0,0 0-64 0 0,0 1-56 0 0,0 0-49 0 0,1 0 42 0 0,0 1-102 0 0,0 3 86 0 0,-1-3-100 0 0,0 0 35 0 0,1 11 452 0 0,0 1-85 0 0,1 0-77 0 0,1 0-69 0 0,0 1-60 0 0,1-1-52 0 0,0 0-44 0 0,0 1-36 0 0,1 3 5 0 0,2 8 32 0 0,-6-19-417 0 0,1-1 86 0 0,-1 1 76 0 0,1 0 64 0 0,-1 2 71 0 0,1-1 60 0 0,-1 2 78 0 0,2 5 146 0 0,-1 0-52 0 0,0-6-174 0 0,-1 0-92 0 0,1-1-82 0 0,-1-2-67 0 0,1 1-79 0 0,-1 0-89 0 0,1 0-98 0 0,-1-2-20 0 0,0 1-81 0 0,1-1-86 0 0,-1 1-93 0 0,1-1-99 0 0,0 1-103 0 0,-1-1-111 0 0,1 0-114 0 0,-1-1-1294 0 0,1-1-95 0 0,-1 0 827 0 0</inkml:trace>
  <inkml:trace contextRef="#ctx0" brushRef="#br1" timeOffset="-136816.024">19442 8385 10336 0 0,'0'0'233'0'0,"0"0"39"0"0,0 0 15 0 0,0 0-125 0 0,-1 0-84 0 0,-3 0 38 0 0,3 0-6 0 0,1 0 124 0 0,0 0 195 0 0,0 0 10 0 0,0 0-18 0 0,0 0-77 0 0,0 0-31 0 0,0 0-7 0 0,-1 0-134 0 0,1 1-32 0 0,0 0 56 0 0,0 1-88 0 0,-1 5 46 0 0,1-5-44 0 0,1 3 187 0 0,0 0-38 0 0,1 5 153 0 0,0-1-116 0 0,0 1-91 0 0,2 2-27 0 0,0 8 33 0 0,-2-11-94 0 0,2 10 47 0 0,2-1-89 0 0,4 12 1 0 0,19 94 48 0 0,-19-92-29 0 0,1 0 1 0 0,12 24-96 0 0,-10-34 22 0 0,-9-17 24 0 0,-1 1 48 0 0,-3-5-6 0 0,0-1 0 0 0,0 0 14 0 0,0 0 56 0 0,0 0 30 0 0,1-1 35 0 0,2 0-111 0 0,3-3 89 0 0,-5 3-102 0 0,0-1 40 0 0,4-8 412 0 0,-2-1-109 0 0,0 1-94 0 0,0 0-78 0 0,-1 1-82 0 0,0-1-39 0 0,2-37 352 0 0,-2 4-208 0 0,1-5-60 0 0,-1-1-82 0 0,2-10-43 0 0,2-30-17 0 0,4-60 23 0 0,3-35 27 0 0,3 62-89 0 0,-11 85-4 0 0,8-30 144 0 0,-9 47-134 0 0,10-29 4 0 0,-4 29 3 0 0,-10 19-62 0 0,1 0 1 0 0,-1 0-1 0 0,1 1 1 0 0,-1-1 0 0 0,1 0-1 0 0,0 0 1 0 0,-1 0-1 0 0,1 1 1 0 0,0-1-1 0 0,0 0 1 0 0,-1 1-1 0 0,1-1 1 0 0,0 1-1 0 0,0-1 1 0 0,0 1-1 0 0,0-1 1 0 0,0 1-4 0 0,6-4 13 0 0,-6 3-13 0 0,-1 0 0 0 0,1 0 0 0 0,0 1 0 0 0,0-1 1 0 0,0 0-1 0 0,0 0 0 0 0,0 1 0 0 0,0-1 0 0 0,0 1 0 0 0,0-1 0 0 0,0 1 0 0 0,0-1 0 0 0,0 1 0 0 0,1 0 0 0 0,-1 0 0 0 0,0-1 0 0 0,0 1 0 0 0,0 0 0 0 0,1 0 0 0 0,5 0-11 0 0,26-8-39 0 0,18 2 45 0 0,2 1 6 0 0,80-16-3 0 0,98-17-4 0 0,-39-2 17 0 0,-117 26 43 0 0,99-15-55 0 0,-153 25 1 0 0,-13 2 0 0 0,0 1 0 0 0,-1 0 0 0 0,1 0 0 0 0,0 1 0 0 0,0-1 0 0 0,0 2 0 0 0,0-1 0 0 0,1 1 0 0 0,9 3 101 0 0,-5-1-69 0 0,-7-2-51 0 0,-1-1-33 0 0,13 1-136 0 0,-9 0 56 0 0,0 0-36 0 0,0 0-42 0 0,0 0-50 0 0,0-1-54 0 0,0 0-62 0 0,1 1-489 0 0,-6-1 533 0 0,-1 1-46 0 0,1-1-179 0 0,-2 0 235 0 0,0 0-34 0 0,1 0-36 0 0,-1 1-42 0 0,0-1-44 0 0,0 0-47 0 0,-1 0 62 0 0,0 0-54 0 0,0 0-48 0 0,1 0-42 0 0,-1 0-169 0 0,0 0-41 0 0,1 0-204 0 0,1 0-555 0 0</inkml:trace>
  <inkml:trace contextRef="#ctx0" brushRef="#br1" timeOffset="-136098.335">20701 7574 7256 0 0,'0'0'165'0'0,"0"0"22"0"0,1-1 7 0 0,33-16 1402 0 0,-11 9-562 0 0,-3 4-204 0 0,-1 0-38 0 0,6 1 132 0 0,-1 2-90 0 0,1 0-108 0 0,-13 1-408 0 0,0 0-34 0 0,3 0 18 0 0,0 0-58 0 0,0 0-61 0 0,0-1-67 0 0,26 1 321 0 0,0 1-64 0 0,-15 0-182 0 0,0-1-42 0 0,-15 0-80 0 0,19 0 50 0 0,-28 0-259 0 0,-2 0-28 0 0,0 0-56 0 0,0 0 114 0 0,0 0 88 0 0,1 0 47 0 0,1 1 182 0 0,-1-1-158 0 0,1 1-90 0 0,-2-1-28 0 0,1 0-41 0 0,-1 0-27 0 0,0 0-41 0 0,1 0-45 0 0,-1 0-50 0 0,0 0-53 0 0,0 0-58 0 0,0 0-62 0 0,0 0-66 0 0,0 0-833 0 0</inkml:trace>
  <inkml:trace contextRef="#ctx0" brushRef="#br1" timeOffset="-132802.277">24236 7357 5984 0 0,'0'0'133'0'0,"0"0"23"0"0,0 0 11 0 0,0 0-49 0 0,0 0 12 0 0,0 1 178 0 0,0-1-64 0 0,0 0-53 0 0,0 1-45 0 0,0 0 46 0 0,0 2 15 0 0,0-2-94 0 0,0 0 52 0 0,0 1 77 0 0,0-2-50 0 0,-1 1 41 0 0,1-1 47 0 0,0 0 53 0 0,-5 5 341 0 0,0-1-60 0 0,-1 0-58 0 0,1 0-52 0 0,0 0-49 0 0,-1 0-44 0 0,1 0-41 0 0,-1 0-37 0 0,-4 3 189 0 0,-1 0-83 0 0,2-1-82 0 0,-19 11 535 0 0,16-10-481 0 0,-1 2 87 0 0,-10 10 314 0 0,20-17-648 0 0,0 1 0 0 0,0 1 0 0 0,1-1 0 0 0,-1 0 0 0 0,-1 3-164 0 0,0 9 512 0 0,4-11-227 0 0,1-1-38 0 0,3 4 145 0 0,1-2-115 0 0,2-1-90 0 0,2 0-46 0 0,12 2 69 0 0,-16-4-120 0 0,24 3 113 0 0,1-2-44 0 0,63 0 223 0 0,-47-2-229 0 0,-24 0-144 0 0,1-1-84 0 0,-23 0 74 0 0,0 0 0 0 0,0 0 0 0 0,1 0 0 0 0,-1 0-1 0 0,0 0 1 0 0,0 0 0 0 0,0 0 0 0 0,0 0 0 0 0,1 0 0 0 0,-1 0 0 0 0,0 0 0 0 0,0 0-1 0 0,0 0 1 0 0,1 0 0 0 0,-1 0 0 0 0,0 0 0 0 0,0 0 0 0 0,0 0 0 0 0,0 0 0 0 0,1 0 0 0 0,-1 0-1 0 0,0 0 1 0 0,0 0 0 0 0,0 0 0 0 0,0 0 0 0 0,1 0 0 0 0,-1 0 0 0 0,0 0 0 0 0,0 1 0 0 0,0-1-1 0 0,0 0 1 0 0,0 0 0 0 0,1 0 0 0 0,-1 0 0 0 0,0 0 0 0 0,0 1 0 0 0,0-1 0 0 0,0 0-1 0 0,0 0 1 0 0,0 0 0 0 0,0 0 0 0 0,0 1 0 0 0,0-1 0 0 0,0 0 0 0 0,0 0 0 0 0,0 0 0 0 0,1 0-1 0 0,-1 1 1 0 0,0-1 0 0 0,0 0 0 0 0,-1 0 0 0 0,1 0 0 0 0,0 1 0 0 0,0-1 0 0 0,0 0-1 0 0,0 0 1 0 0,0 0 0 0 0,0 0 0 0 0,0 1 0 0 0,0-1 0 0 0,0 0 0 0 0,0 0 0 0 0,0 0 0 0 0,0 0-1 0 0,-1 1 2 0 0,-5 5-16 0 0,6-6 16 0 0,-22 17-64 0 0,-1-2 97 0 0,-10 8 73 0 0,12-5-75 0 0,3-1 23 0 0,0 0-33 0 0,-29 27-9 0 0,18-13 68 0 0,7-3 98 0 0,13-13-34 0 0,0 1 43 0 0,7-14-156 0 0,1 0 0 0 0,0 1 1 0 0,0-1-1 0 0,1 1 0 0 0,-1-1 0 0 0,0 1 0 0 0,1-1 0 0 0,-1 1 0 0 0,1-1-31 0 0,0 0 29 0 0,0-1-1 0 0,0 0 0 0 0,0 1 1 0 0,0-1-1 0 0,1 0 1 0 0,-1 1-1 0 0,0-1 1 0 0,1 0-1 0 0,-1 0 1 0 0,1 1-1 0 0,-1-1 1 0 0,1 0-1 0 0,0 1-28 0 0,0-1 40 0 0,0 1 0 0 0,0-1 1 0 0,0 0-1 0 0,0 0 0 0 0,0 0 0 0 0,0 0 1 0 0,1 0-1 0 0,-1 0 0 0 0,0 0 0 0 0,1-1 0 0 0,0 1-40 0 0,1 1 71 0 0,0-1 0 0 0,-1 0 1 0 0,1-1-1 0 0,0 1 0 0 0,0-1 0 0 0,0 1 0 0 0,1-1-71 0 0,7 1 247 0 0,0-1-53 0 0,1 0-48 0 0,-1 0-41 0 0,6-1-14 0 0,-1 0-49 0 0,36-5-32 0 0,-30 3 47 0 0,-12 2-4 0 0,20-3 6 0 0,0-2-49 0 0</inkml:trace>
  <inkml:trace contextRef="#ctx0" brushRef="#br1" timeOffset="-128474.524">9597 9719 10680 0 0,'0'0'241'0'0,"0"-1"-67"0"0,0-8 418 0 0,0 6-470 0 0,0 1-75 0 0,0-5 1 0 0,0 1 90 0 0,0 0 81 0 0,0-1 70 0 0,0 2 1 0 0,0 0 37 0 0,1-5 416 0 0,1-24 1995 0 0,-2 27-2196 0 0,1 0-51 0 0,0 0-58 0 0,0-1-87 0 0,0 1-102 0 0,0-1-121 0 0,0 4 187 0 0,0-2-39 0 0,0-25 858 0 0,-1 21-623 0 0,0 5-202 0 0,0 2 43 0 0,0 0 51 0 0,0 2 58 0 0,0 1 64 0 0,0 1 73 0 0,0 12-603 0 0,-1 1 41 0 0,0 2 48 0 0,-2 9 89 0 0,2-14-82 0 0,-20 165 661 0 0,10-101-390 0 0,7-48-203 0 0,1 1-38 0 0,-2 13 36 0 0,4-29-100 0 0,4 14 130 0 0,0-10-158 0 0,-2-10-50 0 0,-1-4-113 0 0,0-2 1 0 0,0 0 46 0 0,0 0 17 0 0,0 1 83 0 0,1 0 98 0 0,0 0-86 0 0,-1-1-48 0 0,0 1-65 0 0,1 0-87 0 0,-1-1-109 0 0,0 1 97 0 0,0-1-34 0 0,0 0-38 0 0,1 1-40 0 0,-2-2 47 0 0,2 2 113 0 0,-1-1 82 0 0,0 2 119 0 0,0-1-87 0 0,0 0-106 0 0,1-1 14 0 0,-1 0-45 0 0,0 1-25 0 0,0-1-44 0 0,0 0-50 0 0,0 1-52 0 0,0-1-58 0 0,0 0-63 0 0,0 0-65 0 0,0 0-72 0 0,0 0 61 0 0,0 0-65 0 0,0 0-58 0 0,0 0-51 0 0,0 0-199 0 0,0 0-49 0 0,0 0-241 0 0,0 0-652 0 0</inkml:trace>
  <inkml:trace contextRef="#ctx0" brushRef="#br1" timeOffset="-128194.185">9236 10160 12696 0 0,'0'0'289'0'0,"0"0"-203"0"0,0 1 34 0 0,-6 3 577 0 0,5-3-553 0 0,0 1-88 0 0,-2 2-14 0 0,2-3 28 0 0,1-1 79 0 0,0 0 134 0 0,0 0 6 0 0,0 0-104 0 0,0 0-35 0 0,0 1 62 0 0,1 0-72 0 0,1 1 77 0 0,-1-1-77 0 0,3 2 334 0 0,0-1-42 0 0,-1-1-38 0 0,2 1-38 0 0,3 0 255 0 0,2-1-119 0 0,-3 0-172 0 0,1-1-53 0 0,4 0 54 0 0,-1 0-67 0 0,1 0 13 0 0,78-2 671 0 0,-30-2-401 0 0,-23 2-280 0 0,1 1-82 0 0,-1-1-101 0 0,1 2-121 0 0,-18 0-35 0 0,10-1 92 0 0,0 1-15 0 0,-10 0-104 0 0,-3 0-94 0 0,-8 0 51 0 0,-1 0-39 0 0,6 1-224 0 0,-7-1 157 0 0,-1 0-37 0 0,1 1-40 0 0,0-1-42 0 0,-1 1-44 0 0,1 0-47 0 0,5-1-823 0 0</inkml:trace>
  <inkml:trace contextRef="#ctx0" brushRef="#br1" timeOffset="-127753.176">9312 10462 12776 0 0,'0'0'178'0'0,"0"0"-38"0"0,0 0 46 0 0,-1 0-99 0 0,-1-2-13 0 0,1 1 9 0 0,-4-1 117 0 0,4 1-81 0 0,1 1 120 0 0,1 0 212 0 0,2-2-100 0 0,0-1-31 0 0,3-1 26 0 0,-1 0 64 0 0,3-1 80 0 0,1 2-51 0 0,0 1-47 0 0,1 1-43 0 0,0 0-41 0 0,0 2-36 0 0,10 1 178 0 0,-4 2-166 0 0,0 1-51 0 0,2 2 1 0 0,6 5 73 0 0,-18-8-227 0 0,1 0 1 0 0,-1 0-1 0 0,0 0 0 0 0,-1 1 0 0 0,5 4-80 0 0,-6-5 47 0 0,-1 0 1 0 0,0 1-1 0 0,0-1 0 0 0,0 0 0 0 0,0 1 0 0 0,0 0 0 0 0,1 3-47 0 0,-3-4 26 0 0,0 0 0 0 0,0 0 0 0 0,0 0 0 0 0,0 0 0 0 0,0 0 0 0 0,-1 0 0 0 0,0 0 0 0 0,0 0 0 0 0,0 0 0 0 0,0 0-26 0 0,-1 1 19 0 0,1 0 0 0 0,-1-1 1 0 0,-1 0-1 0 0,1 1 0 0 0,-1-1 1 0 0,0 0-1 0 0,1 1 0 0 0,-2-1 1 0 0,1 0-1 0 0,-1 0-19 0 0,-29 37 184 0 0,-6-2-55 0 0,-46 30 23 0 0,37-32-96 0 0,46-36-55 0 0,-1 1 1 0 0,0 0 0 0 0,-1 0-1 0 0,1 0 1 0 0,1 0 0 0 0,-1 1-1 0 0,0-1 1 0 0,1 0 0 0 0,-1 1-1 0 0,-1 2-1 0 0,3-4 76 0 0,0-1 0 0 0,3 4 59 0 0,12-1 86 0 0,-2-2 86 0 0,0-3-75 0 0,6-3 6 0 0,0 0-88 0 0,11-4 39 0 0,19-1 34 0 0,0 2-84 0 0,10-1-54 0 0,29-2-60 0 0,-79 10-82 0 0,1-1 46 0 0,17-2 82 0 0,-17 2-72 0 0,0 1-49 0 0,0-1-70 0 0,0 1-95 0 0,-4 0 9 0 0,1 0-57 0 0,0 0-65 0 0,0 1-72 0 0,-5 0 53 0 0,0-1-55 0 0,0 1-50 0 0,1 0-45 0 0,0-1-323 0 0,1 1-74 0 0,-1-1-59 0 0,0 1-43 0 0,2-1-375 0 0,-1 0-37 0 0,9-3-2951 0 0</inkml:trace>
  <inkml:trace contextRef="#ctx0" brushRef="#br1" timeOffset="-117241.838">21313 1519 6192 0 0,'0'0'133'0'0,"0"0"23"0"0,0 0 13 0 0,0 0 30 0 0,0 0 74 0 0,0 0 30 0 0,0 0 8 0 0,0 0 7 0 0,0 0 30 0 0,0 0 18 0 0,1 0-8 0 0,0-1-100 0 0,1 1-70 0 0,2-3 170 0 0,-1 2-66 0 0,-2 1-47 0 0,0-1 77 0 0,5-1-116 0 0,1 0-19 0 0,-3 0 0 0 0,-2 1 32 0 0,1 0-83 0 0,2 0-49 0 0,3 0-18 0 0,-6 1 19 0 0,0-1-20 0 0,5-1 171 0 0,1 0-34 0 0,14-3 295 0 0,-8 4-206 0 0,-5 2-68 0 0,-2 1-7 0 0,0 0 38 0 0,0 4 93 0 0,-6-6-318 0 0,-1 0 0 0 0,0 1 0 0 0,1-1 0 0 0,-1 1 0 0 0,0-1 0 0 0,0 1 0 0 0,1-1 0 0 0,-1 1-1 0 0,0 0 1 0 0,0-1 0 0 0,0 1 0 0 0,0-1 0 0 0,0 1 0 0 0,0-1 0 0 0,0 1 0 0 0,0-1 0 0 0,0 1 0 0 0,0 0-32 0 0,-5 11 572 0 0,-2-3-226 0 0,-3 2 13 0 0,4-6-223 0 0,0 0-33 0 0,1-1-41 0 0,0 0-44 0 0,1-1-50 0 0,0 0-54 0 0,-22 11 153 0 0,-2 2-47 0 0,7-4 36 0 0,4-3-40 0 0,7-1 30 0 0,11-6-44 0 0,5-1 15 0 0,5-2 48 0 0,50-16 438 0 0,-31 8-266 0 0,1 1-65 0 0,-10 3-113 0 0,1 2-59 0 0,-4 1-12 0 0,24-3 75 0 0,-30 3-103 0 0,1 0-66 0 0,2-1-114 0 0,-8 2 61 0 0,0 0-38 0 0,0 0-41 0 0,0 0-45 0 0,0-1-49 0 0,0 1-51 0 0,-4 0 9 0 0,0 1-55 0 0,0-1-48 0 0,-1 1-42 0 0,2-1-153 0 0,-1 1-43 0 0,2-1-185 0 0,1 0-501 0 0,-5 0 1196 0 0</inkml:trace>
  <inkml:trace contextRef="#ctx0" brushRef="#br1" timeOffset="-126752.527">10759 9723 10272 0 0,'0'0'298'0'0,"-2"2"-81"0"0,-1 1-104 0 0,1-1-52 0 0,0 0-38 0 0,-3 5-1 0 0,4-6 47 0 0,-1 0 37 0 0,1 0 113 0 0,1-1 5 0 0,0 0 133 0 0,0 0-94 0 0,0 0-84 0 0,0 0-74 0 0,0 0-66 0 0,0 0-39 0 0,-1 0-95 0 0,1 1-81 0 0,-2 0-306 0 0,2-1 381 0 0,0 0 49 0 0,-1 0 68 0 0,1 1 85 0 0,0-1 104 0 0,-1 0 121 0 0,1 0 81 0 0,0 0 122 0 0,0 0-215 0 0,0 0 35 0 0,-1 0 37 0 0,1 1 38 0 0,0-1 40 0 0,0 0 42 0 0,0 0 42 0 0,0-1 44 0 0,0 1 46 0 0,0 0 48 0 0,0 0 48 0 0,0 0 51 0 0,5-6-304 0 0,0-1-35 0 0,4-7 353 0 0,-2 0-117 0 0,0 0-108 0 0,-1-1-95 0 0,-1-1-87 0 0,-1 0-74 0 0,-1-1-65 0 0,2-17 154 0 0,-2-1-49 0 0,-1 1-55 0 0,1-1-64 0 0,-1-4-58 0 0,3-43 131 0 0,-2 22-111 0 0,1 0-66 0 0,-3 34-84 0 0,2-19 131 0 0,2 23-106 0 0,5 4-49 0 0,-5 16-27 0 0,-3 2-9 0 0,0 1 0 0 0,0-1 0 0 0,-1 1 0 0 0,1 0 0 0 0,-1 0 0 0 0,1 0-1 0 0,-1-1 1 0 0,1 1 0 0 0,-1 1 0 0 0,1-1 0 0 0,-1 0 0 0 0,0 0 0 0 0,1 1 9 0 0,16 21-138 0 0,-9-12 94 0 0,-2 0 20 0 0,0 1-1 0 0,0-1 1 0 0,-1 1 0 0 0,0 0-1 0 0,0 4 25 0 0,5 9-18 0 0,9 25-29 0 0,5 26-139 0 0,6 16-58 0 0,-22-70 177 0 0,9 16 67 0 0,-13-28 0 0 0,-4-7 0 0 0,0 0 1 0 0,0-1-1 0 0,1 1 1 0 0,-1 0-1 0 0,1 0 1 0 0,-1-1-1 0 0,1 1 1 0 0,0-1-1 0 0,0 1 1 0 0,0-1-1 0 0,0 0 1 0 0,1 0 0 0 0,-1 0-1 0 0,0 0 1 0 0,1 0-1 0 0,0-1 1 0 0,-1 1-1 0 0,1-1 1 0 0,0 1-1 0 0,0-1 1 0 0,2 1-1 0 0,-3-2 5 0 0,-1 0 0 0 0,1 0 0 0 0,-1 0 1 0 0,1 0-1 0 0,-1 0 0 0 0,1 0 0 0 0,-1 0 0 0 0,1 0 1 0 0,-1-1-1 0 0,0 1 0 0 0,1 0 0 0 0,-1-1 0 0 0,2 0-5 0 0,-1 0 13 0 0,0-1 0 0 0,0 1-1 0 0,0 0 1 0 0,-1-1 0 0 0,1 1-1 0 0,0-1 1 0 0,-1 0-1 0 0,1 0 1 0 0,-1 1 0 0 0,1-1-1 0 0,-1 0 1 0 0,0 0 0 0 0,0-1-13 0 0,2-3 42 0 0,0 0 0 0 0,-1 0 0 0 0,0 0 1 0 0,0-4-43 0 0,2-10 76 0 0,2-27 148 0 0,-2-1 0 0 0,-3 1 0 0 0,-2-32-224 0 0,-4-11 239 0 0,3 43-131 0 0,0 0-39 0 0,1 26-57 0 0,0-36 255 0 0,2 32-229 0 0,-1 13-71 0 0,0 1-43 0 0,0-1-53 0 0,0 0-59 0 0,1 13-158 0 0,0 0 76 0 0,0 0-4 0 0,1 0-65 0 0,-1 0-4 0 0,0 1-67 0 0,1-1-76 0 0,-1 0-88 0 0,0 0 91 0 0,0 0-57 0 0,0-1-61 0 0,0 1-65 0 0,-1-1-68 0 0,1 1-74 0 0,-1-1-76 0 0,0 0-81 0 0,2 2-552 0 0,-1-1-41 0 0,0 0-350 0 0,1 1-996 0 0</inkml:trace>
  <inkml:trace contextRef="#ctx0" brushRef="#br1" timeOffset="-126235.843">11814 8839 18055 0 0,'-2'-2'29'0'0,"1"-1"43"0"0,-1-3 176 0 0,0 0 84 0 0,-5-7 533 0 0,4 9-611 0 0,0 1-96 0 0,0 1-66 0 0,-1 0-80 0 0,0 0-98 0 0,-24-3 98 0 0,1 5 57 0 0,1 6 70 0 0,-2 4 81 0 0,8-1-58 0 0,1 1-45 0 0,-20 15 16 0 0,15-7-100 0 0,10-5-29 0 0,1-1 1 0 0,0 2-1 0 0,-6 8-4 0 0,-2 7 30 0 0,5-1 41 0 0,2 0 60 0 0,10-10-79 0 0,4 0 83 0 0,5-1 72 0 0,5-4 63 0 0,2-7 73 0 0,0-5-95 0 0,0-6-78 0 0,0-2-60 0 0,1-6-31 0 0,-9 10-58 0 0,-1-1-1 0 0,0 0 1 0 0,0-1-1 0 0,0 1 1 0 0,-1 0-1 0 0,1-2-20 0 0,33-75 177 0 0,-28 68-147 0 0,-2 6 8 0 0,0-5 48 0 0,-5 16-24 0 0,2 7-56 0 0,0-2-8 0 0,-1 4 9 0 0,0 0-1 0 0,-2 0 0 0 0,1 3-6 0 0,-3 21 135 0 0,-2 11-135 0 0,-2 17 110 0 0,2 5 28 0 0,-1 35 89 0 0,5-82-126 0 0,1 0 1 0 0,2 1-102 0 0,1 11 108 0 0,8 44 150 0 0,-10-67-206 0 0,1 0 0 0 0,1 0 1 0 0,0 0-1 0 0,0 0 0 0 0,2 0-52 0 0,-6-11-255 0 0,0 0 102 0 0,1-1 86 0 0,-1 1 73 0 0,0 0 70 0 0,0 0 56 0 0,1 3 445 0 0,-1-2-380 0 0,1-1-127 0 0,-1 0-50 0 0,0 0-44 0 0,0-1-40 0 0,0 1-46 0 0,0-1-50 0 0,0 1-55 0 0,0-1-61 0 0,0 1-65 0 0,0-1-71 0 0,0 0 30 0 0,0 1-51 0 0,0-1-54 0 0,0 0-55 0 0,0 0-58 0 0,0 0-61 0 0,0 0-63 0 0,0 0-67 0 0,0 0 283 0 0,0-1-63 0 0,0 1-57 0 0,0-1-48 0 0,0 0-191 0 0,0 0-48 0 0,0 0-230 0 0,0 0-624 0 0</inkml:trace>
  <inkml:trace contextRef="#ctx0" brushRef="#br1" timeOffset="-125837.723">11904 8684 16559 0 0,'0'-5'35'0'0,"1"0"86"0"0,-1 0 70 0 0,1-1 54 0 0,0-13 821 0 0,2 9-923 0 0,-3 9-137 0 0,0 1 1 0 0,1-1 0 0 0,-1 0 0 0 0,1 1 0 0 0,-1-1 0 0 0,1 0 0 0 0,-1 1-1 0 0,1-1 1 0 0,-1 1 0 0 0,1-1 0 0 0,0 1 0 0 0,-1-1 0 0 0,1 1-1 0 0,0-1 1 0 0,0 1-7 0 0,1-2 108 0 0,10-5 456 0 0,0 6-42 0 0,2 4-49 0 0,0 4-54 0 0,-1 1-63 0 0,0 2-68 0 0,-3-1-75 0 0,-1 0-83 0 0,5 10 101 0 0,-6 1-64 0 0,-6 4-29 0 0,-2-20-121 0 0,-1 1 1 0 0,0-1-1 0 0,0 0 0 0 0,-1 1 1 0 0,1-1-1 0 0,-1 0 0 0 0,0 1-17 0 0,-2 3 34 0 0,-1 0-1 0 0,0 0 0 0 0,-1 0 0 0 0,1 0 0 0 0,-8 5-33 0 0,-2 3 96 0 0,0-2 41 0 0,-23 19 255 0 0,37-32-328 0 0,1-1 27 0 0,0 0 110 0 0,0 0 45 0 0,0 0-74 0 0,1 0-37 0 0,1-1 41 0 0,2 1-96 0 0,5-1-28 0 0,-8 1 17 0 0,14-3 146 0 0,-1-1-63 0 0,7-1-15 0 0,0-1-76 0 0,26-7-5 0 0,-26 9 17 0 0,19-3 53 0 0,-14 3-93 0 0,-4 2-74 0 0,2 2-90 0 0,-16 0 182 0 0,3 0-100 0 0,0 0-125 0 0,-6 0 37 0 0,1 0-34 0 0,-1 1-35 0 0,1-1-35 0 0,-1 0-38 0 0,1 1-36 0 0,-1 0-39 0 0,1 0-39 0 0,-1 0-40 0 0,0 0-41 0 0,1 1-41 0 0,-1 0-43 0 0,10 3-881 0 0</inkml:trace>
  <inkml:trace contextRef="#ctx0" brushRef="#br1" timeOffset="-124633.506">10288 10099 6792 0 0,'0'0'149'0'0,"0"0"23"0"0,-13 0 151 0 0,8 0-263 0 0,3 0-33 0 0,0 0 49 0 0,0 0 46 0 0,1 0 38 0 0,-1 0 78 0 0,-1-1 39 0 0,1 1 96 0 0,-2 0 234 0 0,-1-1 352 0 0,1 1-408 0 0,1 0-198 0 0,1 0-224 0 0,1 0-39 0 0,0 0 620 0 0,1 0-6 0 0,0 0-291 0 0,0 0-165 0 0,0 0-36 0 0,0 0 59 0 0,0 0 134 0 0,0 0-18 0 0,0 0-11 0 0,0 0-35 0 0,0 0-18 0 0,0 0-173 0 0,1 0-33 0 0,-1-1 37 0 0,0 1-75 0 0,4-2-11 0 0,-2 2 6 0 0,10-4 438 0 0,-3 2-205 0 0,-1 0-84 0 0,0 1-40 0 0,0-1-53 0 0,-1 1-51 0 0,0-1-60 0 0,0 0-67 0 0,34-5 49 0 0,-23 4 19 0 0,1 0 37 0 0,23-5 22 0 0,23 1 93 0 0,7 0 27 0 0,132-18 524 0 0,-69 13-331 0 0,-8 1-134 0 0,-64 5-179 0 0,1-2-40 0 0,42-3 34 0 0,53-4-11 0 0,-34 4 3 0 0,-41 3 10 0 0,25-1-77 0 0,1 3 86 0 0,-39 2 38 0 0,0 0 68 0 0,11-2-42 0 0,-1 2-40 0 0,42-1-3 0 0,0 1-47 0 0,170-7 43 0 0,-185 7-101 0 0,37-2 0 0 0,-31-3-12 0 0,56-5 50 0 0,49-4 0 0 0,5 3-4 0 0,-75 6 3 0 0,-49 2-44 0 0,63-4 6 0 0,-1 1 6 0 0,-55-1 45 0 0,-25 1-40 0 0,-40 7-13 0 0,-1-3-1 0 0,1-1 1 0 0,19-7 3 0 0,-55 12-73 0 0,0 0 33 0 0,12-3 46 0 0,0 0 27 0 0,-6 1-88 0 0,-2 1-86 0 0,-5 2 28 0 0,0-1-34 0 0,4-1-184 0 0,-5 2 119 0 0,0-1-32 0 0,0 0-36 0 0,0 1-38 0 0,0-1-40 0 0,0 0-43 0 0,-2 2-57 0 0,0-1-69 0 0,-1 0-60 0 0,1 1-53 0 0,-1-1-187 0 0,1 0-52 0 0,0 0-227 0 0,2-1-609 0 0</inkml:trace>
  <inkml:trace contextRef="#ctx0" brushRef="#br1" timeOffset="-123525.872">10363 10361 9616 0 0,'0'0'281'0'0,"3"-3"-79"0"0,2-1-98 0 0,-1 2-48 0 0,-1 0-35 0 0,-2 1 26 0 0,0 1 88 0 0,1-1 78 0 0,-1 1 70 0 0,1-1 134 0 0,1 0 70 0 0,-1 0 166 0 0,2-1 410 0 0,-1 0 417 0 0,-2 2-1024 0 0,0-1-34 0 0,-1 0 42 0 0,0 1-86 0 0,-1 0-105 0 0,0 0-182 0 0,0 0-34 0 0,-3 0 411 0 0,0 1-86 0 0,0 1-76 0 0,-1 0-66 0 0,0 0-24 0 0,0 2-61 0 0,-2 0-26 0 0,-1 2 15 0 0,2-3-17 0 0,3 0-10 0 0,-6 2 95 0 0,0 1-45 0 0,-9 7 55 0 0,2 0-107 0 0,-21 19 36 0 0,26-23-67 0 0,0 1 49 0 0,-1 8-26 0 0,6-8-40 0 0,6-9-62 0 0,0-1 1 0 0,0 0-1 0 0,0 1 1 0 0,0-1-1 0 0,0 1 1 0 0,0-1 0 0 0,0 1-1 0 0,0-1 1 0 0,0 0-1 0 0,0 1 1 0 0,0-1-1 0 0,0 1 1 0 0,0-1-1 0 0,0 0 1 0 0,0 1-1 0 0,1-1 1 0 0,-1 1 0 0 0,0-1-1 0 0,0 0 1 0 0,0 1-1 0 0,1-1 1 0 0,-1 0-1 0 0,0 1 1 0 0,0-1-1 0 0,1 0 1 0 0,-1 0-1 0 0,0 1 1 0 0,1-1-1 0 0,-1 0 1 0 0,1 0 0 0 0,-1 1-1 0 0,1-1-5 0 0,7 6 92 0 0,-4-5-71 0 0,19 5 98 0 0,3-5-56 0 0,27-7-10 0 0,-32 3-24 0 0,-13 2-48 0 0,13-1 17 0 0,26-3 76 0 0,-29 4-85 0 0,0 0-58 0 0,1 1-84 0 0,-18-1 153 0 0,-1 1-1 0 0,0 0 0 0 0,0 0 0 0 0,0 0 0 0 0,1 0 0 0 0,-1 0 1 0 0,0 0-1 0 0,0 0 0 0 0,1 0 0 0 0,-1 0 0 0 0,0 0 1 0 0,0 0-1 0 0,0 0 0 0 0,1 1 0 0 0,-1-1 0 0 0,0 0 0 0 0,0 0 1 0 0,0 0-1 0 0,1 0 0 0 0,-1 0 0 0 0,0 0 0 0 0,0 0 1 0 0,0 1-1 0 0,0-1 0 0 0,1 0 0 0 0,-1 0 0 0 0,0 0 0 0 0,0 0 1 0 0,0 1-1 0 0,0-1 0 0 0,0 0 0 0 0,0 0 0 0 0,1 0 1 0 0,-1 0-1 0 0,0 1 0 0 0,0-1 0 0 0,0 0 0 0 0,0 0 0 0 0,0 1 1 0 0,0-1-1 0 0,0 0 0 0 0,0 0 0 0 0,0 0 0 0 0,0 1 1 0 0,0-1-1 0 0,0 0 0 0 0,0 0 0 0 0,0 1 0 0 0,0-1 0 0 0,0 0 1 0 0,0 0-1 0 0,0 0 0 0 0,-1 1 0 0 0,1-1 0 0 0,0 0 1 0 0,0 0-1 0 0,0 0 0 0 0,0 0 0 0 0,0 1 1 0 0,-8 9-31 0 0,8-9 34 0 0,-9 9 1 0 0,-1 0 38 0 0,-5 5 74 0 0,-1-1 42 0 0,-22 19 234 0 0,28-23-260 0 0,1 0-39 0 0,-4 3-20 0 0,0 1-42 0 0,5-6-34 0 0,0 1-1 0 0,1 0 1 0 0,0 1-1 0 0,0-1 1 0 0,1 2-1 0 0,-1 0 4 0 0,7-10 19 0 0,-1 1-1 0 0,1-1 0 0 0,-1 0 1 0 0,1 0-1 0 0,0 0 1 0 0,0 0-1 0 0,-1 0 0 0 0,1 1 1 0 0,0-1-1 0 0,0 0 0 0 0,0 0 1 0 0,0 0-1 0 0,0 1 1 0 0,0-1-19 0 0,1 0 11 0 0,-1 0 0 0 0,0-1 0 0 0,0 1 0 0 0,1 0 0 0 0,-1 0 0 0 0,1-1 0 0 0,-1 1 0 0 0,0 0 0 0 0,1-1 0 0 0,-1 1 0 0 0,1 0 0 0 0,0-1 0 0 0,-1 1 0 0 0,1-1 0 0 0,0 1-11 0 0,1 0 25 0 0,0 1-1 0 0,0-1 0 0 0,1 0 1 0 0,-1 0-1 0 0,0 0 0 0 0,1 0 1 0 0,-1-1-1 0 0,3 1-24 0 0,-3 0 25 0 0,20 1 107 0 0,2-4-89 0 0,1-2-112 0 0,-13 1-14 0 0,0 0-36 0 0,7-1-172 0 0,-13 3-50 0 0,6-2-216 0 0,-7 2 286 0 0,1-1-96 0 0,0 0-105 0 0,-1 1-26 0 0,-1-1-117 0 0,-1 1 258 0 0,-1 0-38 0 0,0 0-39 0 0,1 0-41 0 0,-2 0-4 0 0,1 0-55 0 0,-1 0-49 0 0,1 1-43 0 0,0-1-174 0 0,0 0-43 0 0,0 0-209 0 0,1-1-572 0 0</inkml:trace>
  <inkml:trace contextRef="#ctx0" brushRef="#br1" timeOffset="-123234.894">10615 10675 13104 0 0,'0'0'270'0'0,"-1"1"-69"0"0,1 0-57 0 0,-1 0-48 0 0,-1 1-7 0 0,-2 3-33 0 0,2-4-8 0 0,-2 4-77 0 0,1-1 46 0 0,-1 1 42 0 0,0-1 40 0 0,-3 6 203 0 0,0 0 116 0 0,1-2-27 0 0,1 1 42 0 0,-15 33 1747 0 0,14-27-1506 0 0,4-7-372 0 0,-1 0-52 0 0,2 0-63 0 0,-1 0-72 0 0,1 5 111 0 0,3-1 87 0 0,3-2 140 0 0,-4-8-378 0 0,0-1-1 0 0,0 0 1 0 0,0 0-1 0 0,0 0 1 0 0,0 0-1 0 0,0 0 1 0 0,1 0-1 0 0,-1 0 1 0 0,0-1-1 0 0,1 1-74 0 0,14 3 691 0 0,-3-5-337 0 0,-3-2-160 0 0,-4 1-141 0 0,-1-1-33 0 0,14-12 165 0 0,-2-3-52 0 0,-13 12-102 0 0,0 0 0 0 0,0 0 1 0 0,-1 0-1 0 0,0-1 0 0 0,2-4-31 0 0,-2 2 23 0 0,0 1-1 0 0,-1-1 1 0 0,0 0 0 0 0,-1 0-1 0 0,0 0 1 0 0,0-1-1 0 0,-1 1 1 0 0,0 0 0 0 0,-1-6-23 0 0,1 12 5 0 0,0 1 0 0 0,-1 0-1 0 0,1 0 1 0 0,-1 0 0 0 0,1 0 0 0 0,-1 0 0 0 0,0 0 0 0 0,0 0 0 0 0,0 0 0 0 0,0 0 0 0 0,0 0 0 0 0,-1 0 0 0 0,1 0-5 0 0,-6-4-16 0 0,-1 1-36 0 0,-2 1-79 0 0,-2 3-92 0 0,-1 1-112 0 0,7 1 120 0 0,0 0-36 0 0,3-1 84 0 0,-3 1-156 0 0,3 0 12 0 0,2 0 136 0 0,-1-1-36 0 0,1 1-42 0 0,0-1-46 0 0,0 1 9 0 0,0 0-40 0 0,-1-1-44 0 0,1 1-47 0 0,0 0-50 0 0,0 0-54 0 0,0 0-57 0 0,0 0-61 0 0,-4 4-988 0 0</inkml:trace>
  <inkml:trace contextRef="#ctx0" brushRef="#br1" timeOffset="-122646.33">10804 10398 14336 0 0,'0'0'421'0'0,"0"0"-155"0"0,0 0-123 0 0,1 0 54 0 0,2 0-34 0 0,5 3 87 0 0,6 11 463 0 0,-5 4-39 0 0,-3 2-37 0 0,-2 0-37 0 0,5 17 411 0 0,-3-11-593 0 0,-5 1-40 0 0,3-6-92 0 0,-3-19-257 0 0,0 1 1 0 0,0 0-1 0 0,-1-1 0 0 0,1 1 0 0 0,-1-1 1 0 0,0 1-1 0 0,0 0 0 0 0,0 0-29 0 0,-1 14 160 0 0,0-6-4 0 0,0 0 58 0 0,-1 0 71 0 0,-2-2 83 0 0,4-8-368 0 0,0-1 0 0 0,0 0 0 0 0,0 1 0 0 0,0-1 0 0 0,0 1 0 0 0,0-1 0 0 0,0 0 0 0 0,-1 1 0 0 0,1-1 0 0 0,0 0 1 0 0,0 1-1 0 0,-1-1 0 0 0,1 0 0 0 0,0 1 0 0 0,0-1 0 0 0,-1 0 0 0 0,1 0 0 0 0,0 1 0 0 0,-1-1 0 0 0,1 0 0 0 0,0 0 0 0 0,-1 0 0 0 0,1 1 0 0 0,0-1 0 0 0,-1 0 0 0 0,1 0 0 0 0,-1 0 0 0 0,1 0 0 0 0,0 0 0 0 0,-1 0 0 0 0,1 0 0 0 0,-1 0 1 0 0,1 0-1 0 0,0 0 0 0 0,-1 0 0 0 0,0 0 45 0 0,0 0 63 0 0,1 0 10 0 0,0-2-4 0 0,1-14 35 0 0,1 0-39 0 0,0 5-70 0 0,2 1-37 0 0,2-18 47 0 0,-5 22-45 0 0,0 1-1 0 0,1-1 0 0 0,-1 1 1 0 0,1 0-1 0 0,1-2-4 0 0,-2 3 1 0 0,34-66-14 0 0,-29 59-17 0 0,2 0 0 0 0,7-10 30 0 0,-14 19-1 0 0,0 2 1 0 0,-1 0-1 0 0,0-1 1 0 0,1 1-1 0 0,-1-1 0 0 0,0 1 1 0 0,1-1-1 0 0,-1 1 1 0 0,1 0-1 0 0,-1-1 0 0 0,0 1 1 0 0,1 0-1 0 0,-1 0 1 0 0,1-1-1 0 0,-1 1 0 0 0,1 0 1 0 0,-1 0-1 0 0,1 0 1 0 0,-1 0-1 0 0,1-1 0 0 0,0 1 1 0 0,-1 0-1 0 0,1 0 1 0 0,-1 0-1 0 0,1 0 0 0 0,-1 0 1 0 0,10 0-86 0 0,-1 3 35 0 0,-7-2 47 0 0,-1 0 0 0 0,1 1 0 0 0,-1-1 0 0 0,1 0 1 0 0,0 1-1 0 0,-1-1 0 0 0,0 1 0 0 0,1 1 4 0 0,1 1 2 0 0,0 1-1 0 0,0 0 1 0 0,-1 0 0 0 0,0 0-1 0 0,2 4-1 0 0,3 16 0 0 0,-1 1 0 0 0,-1 0 0 0 0,0 8 0 0 0,0-1 0 0 0,-4-29 1 0 0,0 1 1 0 0,0 10 82 0 0,-1-14 8 0 0,0-1 39 0 0,0 0-2 0 0,-1-1-8 0 0,1-1-45 0 0,-3-12 64 0 0,4 1-133 0 0,0 0-1 0 0,0 0 1 0 0,2-2-7 0 0,-1 1-8 0 0,2 1 1 0 0,-1 0 0 0 0,2 0-1 0 0,0 1 1 0 0,0-1-1 0 0,1 1 1 0 0,0 0-1 0 0,7-7 8 0 0,-9 12 0 0 0,2 1 0 0 0,-1 0 0 0 0,1 0 0 0 0,5-4 0 0 0,-10 8 0 0 0,0 1 0 0 0,0 0 0 0 0,1 0 0 0 0,-1 0 0 0 0,1 0 0 0 0,-1 0 0 0 0,1 0 0 0 0,-1 1 0 0 0,1-1 0 0 0,0 0 0 0 0,-1 1 0 0 0,1-1 0 0 0,0 1 0 0 0,0 0 0 0 0,-1-1 0 0 0,1 1 0 0 0,0 0 0 0 0,0 0 0 0 0,-1 0 0 0 0,1 0 0 0 0,0 1 0 0 0,0-1 0 0 0,-1 0 0 0 0,1 1 0 0 0,0 0 0 0 0,2 1 6 0 0,0 0 0 0 0,0 0 0 0 0,0 1-1 0 0,0 0 1 0 0,-1 0 0 0 0,1 0 0 0 0,-1 0-1 0 0,0 1 1 0 0,0-1 0 0 0,3 4-6 0 0,3 5 6 0 0,4 5-41 0 0,5 10-107 0 0,8 12-106 0 0,-21-31 285 0 0,0 0-63 0 0,-1 0-87 0 0,-1 0-115 0 0,0-2-6 0 0,-1-1-74 0 0,1 0-81 0 0,-1 1-90 0 0,2-1-98 0 0,-1-1-107 0 0,1 1-115 0 0,1-1-122 0 0,4 1-669 0 0</inkml:trace>
  <inkml:trace contextRef="#ctx0" brushRef="#br1" timeOffset="-122346.159">11714 10091 16527 0 0,'0'0'374'0'0,"0"0"-132"0"0,-1 0-43 0 0,1-1-39 0 0,0 1-32 0 0,-1-1 5 0 0,0 0-40 0 0,-3-3 109 0 0,2 4-75 0 0,0 0-114 0 0,0 0 0 0 0,0 0 0 0 0,0 0 0 0 0,1 0 0 0 0,-1 0 0 0 0,0 1 0 0 0,0-1 1 0 0,0 1-1 0 0,0-1 0 0 0,1 1 0 0 0,-1 0 0 0 0,0 0 0 0 0,0 0 0 0 0,1 0 0 0 0,-1 0 0 0 0,1 0 0 0 0,-1 0 0 0 0,1 0 1 0 0,-1 1-1 0 0,1-1-13 0 0,-6 6 120 0 0,0 1 1 0 0,1 0 0 0 0,-3 3-121 0 0,2-2 142 0 0,-12 18 302 0 0,1 1-64 0 0,2 1-54 0 0,1 0-46 0 0,-6 20 94 0 0,-6 25 86 0 0,16-43 88 0 0,-5 30-548 0 0,12-42 198 0 0,1 1-1 0 0,0 4-197 0 0,2-10 70 0 0,1 0 1 0 0,1 0-1 0 0,0 0 0 0 0,0 0 0 0 0,4 10-70 0 0,-3-16 30 0 0,0 1 0 0 0,1-1 0 0 0,0 0 0 0 0,3 4-30 0 0,-4-7 9 0 0,1-1 1 0 0,0 1-1 0 0,0-1 1 0 0,1 1-1 0 0,-1-1 1 0 0,1 0-1 0 0,1 1-9 0 0,-2-2-186 0 0,0-1 62 0 0,0 0 54 0 0,0 0 47 0 0,1 0 40 0 0,-1 0 36 0 0,9 3 221 0 0,-7-3-181 0 0,2-1-66 0 0,-4 0-57 0 0,0-1-33 0 0,-1 0-38 0 0,1 1-43 0 0,0-1-48 0 0,0 0-52 0 0,0 0-58 0 0,0 0-61 0 0,0 0-68 0 0,0 0-71 0 0,0 0-77 0 0,0 0-82 0 0,0 0-86 0 0,1 0-91 0 0,-1 0-97 0 0,0 0-100 0 0,0 0-256 0 0,1-1-33 0 0,7 1-2770 0 0</inkml:trace>
  <inkml:trace contextRef="#ctx0" brushRef="#br1" timeOffset="-121881.164">11837 10344 16439 0 0,'0'0'374'0'0,"0"2"54"0"0,-4 23 58 0 0,3-7-106 0 0,0 1 0 0 0,1-1-1 0 0,2 3-379 0 0,1 12 545 0 0,2-5 52 0 0,-3-13-244 0 0,1-2 45 0 0,-1-5-246 0 0,0 1 34 0 0,2 1 72 0 0,2 2 170 0 0,-5-11-197 0 0,-1 0-220 0 0,0-1-1 0 0,1 0 1 0 0,-1 1 0 0 0,0-1-1 0 0,0 1 1 0 0,0-1 0 0 0,0 0-1 0 0,0 1 1 0 0,1-1 0 0 0,-1 0 0 0 0,0 1-1 0 0,0-1 1 0 0,1 0 0 0 0,-1 1-1 0 0,0-1 1 0 0,1 0 0 0 0,-1 1-1 0 0,0-1 1 0 0,1 0 0 0 0,-1 0-1 0 0,0 1-10 0 0,10 1 158 0 0,1-2-55 0 0,-3-1-43 0 0,0-2-16 0 0,-1 0-38 0 0,7-8-95 0 0,-2-3-111 0 0,-1-1-81 0 0,-8 11 137 0 0,0-1 0 0 0,0 1 0 0 0,1-1 0 0 0,0 1 0 0 0,0 0 0 0 0,0 0 0 0 0,4-3 144 0 0,-7 7-148 0 0,1 1 58 0 0,6 2 62 0 0,-2-1-7 0 0,-3 0 32 0 0,0-1-1 0 0,-1 1 1 0 0,1 0-1 0 0,-1 0 1 0 0,1 0-1 0 0,-1 1 1 0 0,0-1-1 0 0,1 1 4 0 0,9 13 41 0 0,2 1 92 0 0,-6-9-22 0 0,0-2 37 0 0,0-1 39 0 0,2-2 46 0 0,2-3 48 0 0,0-3 53 0 0,-8 2-302 0 0,0-1 0 0 0,0 0 0 0 0,0 0-1 0 0,0 0 1 0 0,-1 0 0 0 0,1-1 0 0 0,-1 1 0 0 0,0-1 0 0 0,0 0-1 0 0,0 0 1 0 0,0 0 0 0 0,0-1 0 0 0,-1 1 0 0 0,1 0 0 0 0,-1-1 0 0 0,0 0-1 0 0,0 0 1 0 0,0 0 0 0 0,-1 1 0 0 0,0-1 0 0 0,1-1 0 0 0,-1 1 0 0 0,0-2-32 0 0,4-21 151 0 0,-2-1-37 0 0,-2 1-48 0 0,-1 2-60 0 0,0 13-28 0 0,-1-7-30 0 0,1 0 36 0 0,-3-39 81 0 0,2 52-107 0 0,-5-14 40 0 0,3 13-72 0 0,-1 1-94 0 0,2 3 39 0 0,0 1-36 0 0,-1 0-40 0 0,0 0-44 0 0,2 2 115 0 0,-1 0-61 0 0,0 1-55 0 0,0 0-48 0 0,0 0-42 0 0,0 1-37 0 0,-2 2-457 0 0,-5 8-1695 0 0,8-10 2026 0 0,0 0 38 0 0,-2 8-1327 0 0</inkml:trace>
  <inkml:trace contextRef="#ctx0" brushRef="#br1" timeOffset="-121539.789">12264 10681 17447 0 0,'2'1'527'0'0,"-1"0"-98"0"0,0 1-88 0 0,0 1-80 0 0,0 0-69 0 0,-1 0-61 0 0,1 0-52 0 0,-1 1-44 0 0,1 2-53 0 0,-1 9-152 0 0,0-11 184 0 0,0-1 77 0 0,0 6-64 0 0,-1 0 49 0 0,-1 5 110 0 0,0-1 57 0 0,-3 14 284 0 0,4-9-250 0 0,0-3-33 0 0,0-2-39 0 0,2-1-47 0 0,1-8-72 0 0,-1-2 35 0 0,4 0 334 0 0,-2-3-249 0 0,0-2-65 0 0,-1 0-104 0 0,0 0-58 0 0,8-16 281 0 0,-2-1-73 0 0,-1-2-64 0 0,-1 1-58 0 0,-4 10-52 0 0,3-9-5 0 0,-1 0-1 0 0,0-9-7 0 0,-3 17 33 0 0,0 0 0 0 0,-1 0 0 0 0,0 0 0 0 0,-2-9-33 0 0,2 19 9 0 0,-1 1 0 0 0,1-1 0 0 0,0 1 0 0 0,-1-1 1 0 0,1 0-1 0 0,-1 1 0 0 0,1-1 0 0 0,-1 1 0 0 0,0 0 0 0 0,1-1 0 0 0,-1 1 0 0 0,0-1 0 0 0,0 1 1 0 0,0 0-1 0 0,0 0 0 0 0,0-1 0 0 0,-1 1 0 0 0,1 0 0 0 0,0 0 0 0 0,0 0 0 0 0,-1 0 1 0 0,1 1-11 0 0,-1-1 12 0 0,0 0-1 0 0,-1 1 0 0 0,1-1 1 0 0,0 1-1 0 0,0-1 0 0 0,0 1 1 0 0,-1 0-1 0 0,1 0 0 0 0,0 0 1 0 0,0 0-1 0 0,-1 1 0 0 0,1-1 1 0 0,0 0-1 0 0,-1 1-10 0 0,-4 1 11 0 0,-1 1 0 0 0,1-1 0 0 0,0 2 0 0 0,-1 0-11 0 0,-9 4-29 0 0,4 0-41 0 0,12-8 68 0 0,-3 3-271 0 0,0 0 93 0 0,-1 0 80 0 0,1 0 67 0 0,0 0 52 0 0,0 0 39 0 0,-8 9 247 0 0,7-7-199 0 0,0 0-64 0 0,0 1-104 0 0,3-3-39 0 0,-1 0-58 0 0,0 1-65 0 0,1-1-73 0 0,-1 1-112 0 0,1 0-101 0 0,-1 0-112 0 0,1 0-122 0 0,1-2 324 0 0,-1 0-34 0 0,1 0-36 0 0,0 0-35 0 0,0 0-38 0 0,0 0-39 0 0,0 0-40 0 0,0 0-40 0 0,-1 0-630 0 0,1 1-35 0 0,-5 5-2818 0 0</inkml:trace>
  <inkml:trace contextRef="#ctx0" brushRef="#br1" timeOffset="-120897.349">12219 10654 9384 0 0,'0'0'208'0'0,"0"0"33"0"0,0 0 16 0 0,0 0-79 0 0,0 0-6 0 0,0 0 67 0 0,0 0 210 0 0,0 0-177 0 0,0 0-36 0 0,0 0 134 0 0,-1-1-118 0 0,1 1-95 0 0,-1-1-78 0 0,1 1-53 0 0,-2-3-77 0 0,1 2 86 0 0,0 1 22 0 0,1-1 36 0 0,-1 1 44 0 0,1-1 49 0 0,-1 1 63 0 0,1-1 68 0 0,-1 1 74 0 0,1 0 83 0 0,0-1 89 0 0,-1 1 97 0 0,1 0 106 0 0,-1 0 111 0 0,-4 0-284 0 0,-1 2-74 0 0,1 0-70 0 0,-1 2-64 0 0,1 0-57 0 0,0 0-53 0 0,0 2-46 0 0,0-1-40 0 0,-2 5 42 0 0,0 1-66 0 0,-10 20 167 0 0,12-22-208 0 0,1-1 42 0 0,-4 5-99 0 0,3-7-41 0 0,2 0 0 0 0,-1 0 0 0 0,0 1 0 0 0,1 0 0 0 0,0-1 0 0 0,1 1 0 0 0,0 0 0 0 0,0 0 0 0 0,0 1 0 0 0,1-1-26 0 0,1-6 53 0 0,0-1 19 0 0,0 1 37 0 0,2 0-38 0 0,8 5 93 0 0,-7-6-126 0 0,-1 1-1 0 0,1-1 0 0 0,0 1 0 0 0,-1-1 1 0 0,1 0-1 0 0,0 0 0 0 0,-1 0 0 0 0,2-1-37 0 0,5 0 116 0 0,1-1-1 0 0,-1 0 0 0 0,4-2-115 0 0,-1 0 34 0 0,45-17 94 0 0,-47 17-118 0 0,-1-1 0 0 0,0 0 0 0 0,-1 0 0 0 0,1-1 0 0 0,0 0-10 0 0,-2 0 13 0 0,-1 1 0 0 0,1-1 0 0 0,-1 0 0 0 0,-1 0 0 0 0,1-1 0 0 0,-1 1 0 0 0,0-1 0 0 0,-1 0 0 0 0,1-1 0 0 0,-2 1-1 0 0,1-1 1 0 0,-1 0 0 0 0,2-5-13 0 0,-4 4-38 0 0,0 0-75 0 0,-2-1-70 0 0,-1 1-68 0 0,-1 1-63 0 0,0-1-61 0 0,-2 1-56 0 0,0-1-53 0 0,0 2-50 0 0,-2-1-45 0 0,1 2-43 0 0,-2-1-39 0 0,-7-4-763 0 0,-1 2-113 0 0,14 8 250 0 0,-1 0-35 0 0,-4-3-2762 0 0</inkml:trace>
  <inkml:trace contextRef="#ctx0" brushRef="#br1" timeOffset="-120524.934">12396 10166 14336 0 0,'5'-12'635'0'0,"-3"6"-345"0"0,0 1-44 0 0,0 1-44 0 0,1-1-49 0 0,0 1-50 0 0,1 0-55 0 0,0 0-55 0 0,2 0-59 0 0,3-2 149 0 0,0 0 69 0 0,0 1 58 0 0,1 1 51 0 0,9-3 357 0 0,-9 4-71 0 0,0 0-1 0 0,1 1 0 0 0,6 0-546 0 0,-2 1 451 0 0,0 1-70 0 0,-4 0-107 0 0,2 3-80 0 0,-1 1-61 0 0,0 2-42 0 0,-10-5-79 0 0,-1 0-1 0 0,1 0 0 0 0,-1 0 0 0 0,1 0 0 0 0,-1 0 1 0 0,1 0-1 0 0,-1 1 0 0 0,0-1 0 0 0,0 1 1 0 0,0-1-1 0 0,1 1 0 0 0,-2-1 0 0 0,1 1 0 0 0,0-1 1 0 0,0 1-1 0 0,0 0 0 0 0,-1 0-11 0 0,0 13 128 0 0,-1-11-97 0 0,0 0 0 0 0,-1 1 0 0 0,0-1 0 0 0,0 0 0 0 0,0 0 0 0 0,0 0 0 0 0,0 0 0 0 0,-1 0 0 0 0,-2 2-31 0 0,-30 29 317 0 0,5-5-12 0 0,14-13-117 0 0,-2 4 132 0 0,9-10-101 0 0,1 1 53 0 0,8-6 22 0 0,6-2-79 0 0,3-2-70 0 0,-2 0-61 0 0,-4-2-61 0 0,18 2 58 0 0,-9-2 13 0 0,0-1-1 0 0,0 0 0 0 0,0-1-93 0 0,7-1 80 0 0,0 1-49 0 0,-10 1-78 0 0,1 1-88 0 0,-1-1-74 0 0,1 1-62 0 0,-1-1-42 0 0,0 0-35 0 0,22-2-890 0 0,-18 2 733 0 0,0-1 56 0 0,0 1 99 0 0,5-2-1025 0 0</inkml:trace>
  <inkml:trace contextRef="#ctx0" brushRef="#br1" timeOffset="-120226.339">12733 10420 17407 0 0,'-8'-3'514'0'0,"7"2"-188"0"0,1 1-150 0 0,0 0-48 0 0,1 1-76 0 0,7 1 10 0 0,0 0 39 0 0,0 0 37 0 0,1-2 33 0 0,4 1 140 0 0,0-1 54 0 0,15-1 482 0 0,4 0 284 0 0,-19 1-847 0 0,0 0 34 0 0,29 0 803 0 0,-24-1-677 0 0,0 1-62 0 0,1 0-107 0 0,-4 0-154 0 0,1-1-120 0 0,-9 1-53 0 0,1 0-36 0 0,0 0-42 0 0,-1 0-42 0 0,1 0-46 0 0,0 0-48 0 0,-1 0-50 0 0,1 0-54 0 0,0 0-55 0 0,-1 0-59 0 0,1 0-61 0 0,0 0-63 0 0,-7 0 80 0 0,1 0-74 0 0,-1 0-67 0 0,1 0-58 0 0,0 0-210 0 0,-1 0-57 0 0,1 0-255 0 0,1 0-686 0 0</inkml:trace>
  <inkml:trace contextRef="#ctx0" brushRef="#br1" timeOffset="-119163.984">13417 10144 7920 0 0,'0'0'174'0'0,"0"0"29"0"0,0 0 13 0 0,-1 0-50 0 0,-4 0-109 0 0,2 0-32 0 0,1 0 64 0 0,-3 1 661 0 0,0-1 56 0 0,4 0-361 0 0,-1 0-1 0 0,0 0 0 0 0,1 1 0 0 0,-1-1 1 0 0,1 0-1 0 0,-1 1 0 0 0,1-1 1 0 0,-1 1-1 0 0,-1 0-444 0 0,1 1 671 0 0,0 0-39 0 0,0 0-47 0 0,1 0-57 0 0,-1 1-69 0 0,1 1-77 0 0,-1-1-87 0 0,1 1-97 0 0,-2 5 306 0 0,1 1-59 0 0,1 0-56 0 0,-1 0-50 0 0,2 0-47 0 0,-1 0-42 0 0,1 1-37 0 0,0 0-34 0 0,2 8 75 0 0,0 1-69 0 0,0-7-38 0 0,1 0 1 0 0,1-1 0 0 0,3 10-148 0 0,3 1 271 0 0,2-5-80 0 0,-9-14-121 0 0,0 0-1 0 0,1 0 1 0 0,-1-1-1 0 0,1 1 1 0 0,3 1-70 0 0,-5-3 29 0 0,0-1 0 0 0,0 1 0 0 0,0-1 0 0 0,0 0 0 0 0,0 0 0 0 0,1 0 0 0 0,-1 0 0 0 0,0 0 0 0 0,1-1 1 0 0,-1 1-1 0 0,0-1 0 0 0,1 1 0 0 0,-1-1 0 0 0,1 0 0 0 0,-1 0 0 0 0,1 0 0 0 0,-1 0 0 0 0,1 0 0 0 0,-1-1 1 0 0,1 1-1 0 0,-1-1-29 0 0,27-12 82 0 0,-23 10-39 0 0,-1-1-1 0 0,0 0 1 0 0,1-1-1 0 0,-1 1 1 0 0,3-5-43 0 0,20-28 194 0 0,-12 10-145 0 0,-11 18-47 0 0,-3 4-5 0 0,1-1 1 0 0,0 2-1 0 0,0-1 1 0 0,1 0-1 0 0,-1 1 1 0 0,2-1 2 0 0,-3 3-65 0 0,-1 1-13 0 0,0 5-5 0 0,4 2 43 0 0,0 1-9 0 0,4 16-42 0 0,-4-8 63 0 0,2 0 35 0 0,-3-7-7 0 0,1 0 0 0 0,-1 0 0 0 0,1 0 0 0 0,1-1 0 0 0,0 0 0 0 0,0 0 0 0 0,0 0 0 0 0,6 4 0 0 0,1-1-29 0 0,1-1 74 0 0,0-3 61 0 0,0-2 53 0 0,-12-4-112 0 0,1 0 1 0 0,-1 0-1 0 0,1 0 1 0 0,-1 0-1 0 0,1 0 1 0 0,-1 0-1 0 0,3-1-47 0 0,-2 0 50 0 0,-1 0-1 0 0,1 0 1 0 0,0 0 0 0 0,-1 0-1 0 0,0 0 1 0 0,1-1-1 0 0,-1 1 1 0 0,0-1 0 0 0,1 0-1 0 0,-1 1 1 0 0,0-1-1 0 0,1-2-49 0 0,8-11 269 0 0,-3-3-61 0 0,-3-1-52 0 0,-3-2-46 0 0,-1-13-10 0 0,-5-16-65 0 0,2 26-41 0 0,1 19-257 0 0,1 0 102 0 0,-1 0 87 0 0,1-1 73 0 0,-1 1 56 0 0,1 0 43 0 0,-3-12 345 0 0,2 10-280 0 0,0 0-71 0 0,0 3-86 0 0,1 1-33 0 0,-1-2-57 0 0,0 1-62 0 0,0 0-72 0 0,0-1-81 0 0,0 1-119 0 0,-1-1-113 0 0,1 1-122 0 0,0 1 277 0 0,1 1-34 0 0,-1 0-36 0 0,0 0-38 0 0,0-1-38 0 0,1 1-40 0 0,-1 0-41 0 0,0 0-42 0 0,0-1-44 0 0,0 1-45 0 0,0-2-733 0 0,-1 0-41 0 0,0 0-340 0 0,-1-3-967 0 0</inkml:trace>
  <inkml:trace contextRef="#ctx0" brushRef="#br1" timeOffset="-108478.92">13949 10029 10568 0 0,'0'0'233'0'0,"0"0"39"0"0,0 0 17 0 0,0 0-27 0 0,0 0-85 0 0,0 0-32 0 0,0 0 155 0 0,0 0 280 0 0,0 0 27 0 0,0 0-3 0 0,0 0-43 0 0,0 0-17 0 0,0 0-6 0 0,0 0-44 0 0,0 0-347 0 0,0 0 26 0 0,1 0 60 0 0,0 0-86 0 0,0 0-65 0 0,5 0 48 0 0,-3 0-38 0 0,25 3 632 0 0,-10 4-329 0 0,-5 1-181 0 0,-7-2-159 0 0,0 0-43 0 0,-5-5-8 0 0,-1 0-1 0 0,1 0 0 0 0,-1 0 1 0 0,1 1-1 0 0,-1-1 1 0 0,1 0-1 0 0,-1 0 1 0 0,0 1-1 0 0,1-1 0 0 0,-1 0 1 0 0,0 0-1 0 0,0 1 1 0 0,0-1-1 0 0,0 0 1 0 0,0 0-1 0 0,0 1 0 0 0,-1-1 1 0 0,1 1-4 0 0,-8 24 42 0 0,4-17-15 0 0,-4 11 56 0 0,2-9-62 0 0,-1 0 1 0 0,0 0-1 0 0,-7 8-21 0 0,-4 1 79 0 0,2 0 96 0 0,16-19-206 0 0,-1 0 50 0 0,0 0 43 0 0,1 0 38 0 0,0 0 62 0 0,0 0 35 0 0,1 1 504 0 0,0-1-290 0 0,1-1-178 0 0,-1 0-79 0 0,0 1-48 0 0,1-1-61 0 0,-1 0-47 0 0,0 0-53 0 0,1 0-58 0 0,13-1 457 0 0,0-1-66 0 0,0-1-62 0 0,0-1-56 0 0,0 0-51 0 0,1-1-47 0 0,-1 0-42 0 0,-1 0-37 0 0,16-6-117 0 0,-28 10-94 0 0,1 1 73 0 0,-1-1 62 0 0,0 0 51 0 0,3 0 74 0 0,6-3 253 0 0,-8 3-249 0 0,0 0-72 0 0,1 0-102 0 0,-3 1 21 0 0,1-1-37 0 0,0 0-40 0 0,0 1-43 0 0,-1-1-48 0 0,1 1-51 0 0,0-1-97 0 0,0 1-71 0 0,0-1-76 0 0,-1 1-80 0 0,1-1-86 0 0,0 0-90 0 0,0 1-95 0 0,0-1-100 0 0,1 0-1447 0 0,3-2-1399 0 0,-6 3 3870 0 0</inkml:trace>
  <inkml:trace contextRef="#ctx0" brushRef="#br1" timeOffset="-108270.089">14249 10147 10680 0 0,'-2'0'51'0'0,"1"0"55"0"0,0 0 75 0 0,-2 0 318 0 0,0 0-254 0 0,1 1-153 0 0,-1 0-101 0 0,0 0 34 0 0,1-1 30 0 0,2 0-55 0 0,-1 0 113 0 0,1 0 134 0 0,0 0 238 0 0,0 0 25 0 0,0 0 23 0 0,0 0 90 0 0,0 0 38 0 0,0 0 10 0 0,0 0-38 0 0,0 0-427 0 0,0 0 58 0 0,0 0 135 0 0,0 0-176 0 0,1 0-41 0 0,1 0 80 0 0,1 0-111 0 0,5 0 99 0 0,-7 0-82 0 0,5 0 193 0 0,0-1-44 0 0,-1 1-42 0 0,1-1-39 0 0,6-1 134 0 0,-1-1-118 0 0,1 1-94 0 0,0 0-67 0 0,30-5 259 0 0,1 2-116 0 0,-1 0-107 0 0,1 1-100 0 0,0 0-89 0 0,0 2-82 0 0,0 1-73 0 0,0 0-65 0 0,-39 1 178 0 0,-3 0 33 0 0,0 0-46 0 0,0 0-26 0 0,1 0-52 0 0,-1 0-61 0 0,0 1-70 0 0,-1-1-7 0 0,1 0-60 0 0,0 0-67 0 0,0 0-71 0 0,0 0-77 0 0,-1 0-82 0 0,1 1-88 0 0,0-1-94 0 0,-1 0-344 0 0,1 0-33 0 0,-1 0-2616 0 0</inkml:trace>
  <inkml:trace contextRef="#ctx0" brushRef="#br1" timeOffset="-108269.089">14400 9998 13328 0 0,'1'-3'577'0'0,"0"2"-63"0"0,0 1-58 0 0,1 1-52 0 0,0 1-45 0 0,-1 1-38 0 0,3 5 227 0 0,-1-1-152 0 0,3 11 470 0 0,-4-11-249 0 0,1 5-108 0 0,0 1-90 0 0,0-1-81 0 0,-2 0-75 0 0,1 1-65 0 0,-1-1-57 0 0,1 1-50 0 0,-1-1-42 0 0,1 15-47 0 0,5 17-124 0 0,-3-25 98 0 0,2 0 60 0 0,1-1 91 0 0,-3-10-77 0 0,0-2-39 0 0,1 0-57 0 0,0 0-73 0 0,-1-3-10 0 0,0 0-44 0 0,0-1-50 0 0,0 1-54 0 0,0-1 0 0 0,-1-1-44 0 0,1 1-47 0 0,1-1-50 0 0,-1 0-52 0 0,0 0-57 0 0,1-1-57 0 0,-1 1-62 0 0,10-1-858 0 0</inkml:trace>
  <inkml:trace contextRef="#ctx0" brushRef="#br1" timeOffset="-108268.089">14889 9992 16040 0 0,'-1'-3'-45'0'0,"1"0"100"0"0,-1 0 81 0 0,0 0 63 0 0,0-1 137 0 0,0 0 514 0 0,2 5-607 0 0,-1 1-75 0 0,0 2-100 0 0,1-1-80 0 0,-1 0-35 0 0,3 12 430 0 0,-2-3 10 0 0,2 18 589 0 0,-2-20-711 0 0,0-1-34 0 0,0-2-77 0 0,-1 1-37 0 0,1-1-45 0 0,0 1-51 0 0,6 54 629 0 0,0-21-282 0 0,-1-16-189 0 0,2-1-50 0 0,1 1-58 0 0,2-2-70 0 0,-9-18-75 0 0,1-1 51 0 0,14 15 169 0 0,-11-14-190 0 0,-3-2-23 0 0,0-1-35 0 0,1 0-60 0 0,-1 0-58 0 0,1 0-67 0 0,0-1-74 0 0,0 0-81 0 0,0 0-91 0 0,1 0-97 0 0,-1-1-105 0 0,2 0-533 0 0</inkml:trace>
  <inkml:trace contextRef="#ctx0" brushRef="#br1" timeOffset="-108267.089">14898 9818 16559 0 0,'-3'-2'47'0'0,"-3"-5"80"0"0,1 3-10 0 0,2-1 15 0 0,0 1 46 0 0,0 0 12 0 0,1 0 45 0 0,0-1 52 0 0,1 0 58 0 0,0 4-248 0 0,0-2-47 0 0,-5-6-41 0 0,3 6 6 0 0,2 2 30 0 0,2 2 78 0 0,1 3 98 0 0,0-1-178 0 0,-1-1-61 0 0,0-1-37 0 0,1 2-99 0 0,0-1-108 0 0,-2-1 84 0 0,1 1-35 0 0,0-1-36 0 0,0 0-40 0 0,0 0-41 0 0,0 1-45 0 0,-1-1-47 0 0,1 0-49 0 0,0 0-52 0 0,0 0-55 0 0,0 0-56 0 0,0 0-59 0 0,3 3-1547 0 0,2 1-1272 0 0</inkml:trace>
  <inkml:trace contextRef="#ctx0" brushRef="#br1" timeOffset="-108266.089">15198 9936 12784 0 0,'0'0'289'0'0,"0"0"40"0"0,0 0 22 0 0,0 0-213 0 0,0 0-33 0 0,0 0 21 0 0,0 0-84 0 0,2 2-69 0 0,0-1 62 0 0,21 16 342 0 0,-1 2 108 0 0,1 5 200 0 0,9 17 450 0 0,-5 3-17 0 0,-10-14-464 0 0,-4-4-206 0 0,-6-14-267 0 0,-1 1-33 0 0,3 3 53 0 0,-7-12-141 0 0,1 0 0 0 0,-1 1 0 0 0,0-1 0 0 0,0 1 0 0 0,-1-1-1 0 0,1 1 1 0 0,-1 2-60 0 0,12 36 254 0 0,-3-13-145 0 0,-9-25-97 0 0,0 0 0 0 0,0 0 0 0 0,0 1 0 0 0,-1 4-12 0 0,1-4 16 0 0,-1 0 0 0 0,1 0-1 0 0,0 0 1 0 0,1 0 0 0 0,1 6-16 0 0,-1-7 12 0 0,0 0 1 0 0,-1 0-1 0 0,0 0 0 0 0,0 0 1 0 0,0 1-1 0 0,-1-1 0 0 0,0 0 0 0 0,0 3-12 0 0,-1-1 16 0 0,1-5-10 0 0,0-1 0 0 0,0 1 1 0 0,0 0-1 0 0,0 0 0 0 0,0 0 0 0 0,-1-1 0 0 0,1 1 0 0 0,-1 0 0 0 0,1 0 0 0 0,-1-1 0 0 0,0 1 0 0 0,0 0 0 0 0,0-1 0 0 0,0 1 0 0 0,0-1 0 0 0,0 1 0 0 0,0-1 0 0 0,0 0 0 0 0,-1 1 0 0 0,1-1 0 0 0,0 0-6 0 0,-2 1 10 0 0,1 1-1 0 0,-1-1 1 0 0,0 0 0 0 0,0 0-1 0 0,0 0 1 0 0,0 0 0 0 0,0-1-1 0 0,0 1 1 0 0,0-1 0 0 0,0 0-1 0 0,0 0 1 0 0,-1 0-1 0 0,1 0 1 0 0,-1-1 0 0 0,1 1-1 0 0,0-1 1 0 0,-1 0 0 0 0,1 0-1 0 0,-1 0 1 0 0,1 0 0 0 0,-2-1-10 0 0,-17-4-26 0 0,5-4 78 0 0,2-7 90 0 0,12 12-89 0 0,1 0 0 0 0,0 0-1 0 0,0 0 1 0 0,0 0-1 0 0,0 0 1 0 0,0-3-53 0 0,-5-28 352 0 0,5 10-146 0 0,1 5-76 0 0,1 2-55 0 0,0 10-65 0 0,1-11 58 0 0,1 0 0 0 0,1 0 1 0 0,1-5-69 0 0,4-25 116 0 0,0 6 13 0 0,12-21 153 0 0,-6 18-78 0 0,-4 16-109 0 0,19-36 49 0 0,-16 37-56 0 0,-1 0 52 0 0,-7 18-76 0 0,1 2 1 0 0,-1-1 0 0 0,2 0 0 0 0,-1 1 0 0 0,1 1-1 0 0,2-2-64 0 0,7-11 85 0 0,0-1-64 0 0,8-15-21 0 0,27-32 0 0 0,-19 22-10 0 0,-17 24-60 0 0,-7 12-4 0 0,0 0-33 0 0,-2 3-30 0 0,0 1 0 0 0,-1-2 0 0 0,2-3 137 0 0,20-47-744 0 0,-26 57 657 0 0,-1 0 37 0 0,0-4-1 0 0,0 3 1 0 0,0 1-23 0 0,0 0-44 0 0,0 0-56 0 0,0 0-69 0 0,0 0-81 0 0,0 1-91 0 0,1 0-105 0 0,0 0-115 0 0,-1 0 298 0 0,0 1-47 0 0,0 0-42 0 0,0 0-38 0 0,0 0-294 0 0,0 0-63 0 0,0 0-50 0 0,0 0-36 0 0,0-1-383 0 0,-1 1-33 0 0,0-2-2525 0 0</inkml:trace>
  <inkml:trace contextRef="#ctx0" brushRef="#br1" timeOffset="-108265.089">15706 9912 11576 0 0,'0'0'264'0'0,"0"0"34"0"0,0 0 20 0 0,0 0-41 0 0,0 1-209 0 0,0-1-40 0 0,-2 1-5 0 0,1-1 23 0 0,0 1 139 0 0,1 0-34 0 0,-2 3 70 0 0,1 0-87 0 0,-1 4 97 0 0,1-4-26 0 0,-4 22 661 0 0,0-7-277 0 0,1 0-54 0 0,-2 0-58 0 0,0 0-60 0 0,4-11-245 0 0,0-1 0 0 0,1 1 0 0 0,0-1 0 0 0,0 1 0 0 0,1 0-1 0 0,0 1-171 0 0,-1 9 249 0 0,0-1-85 0 0,-1-7-42 0 0,1 1 0 0 0,1-1 0 0 0,0 10-122 0 0,2-3 79 0 0,1 0-56 0 0,0 4 30 0 0,0-1-18 0 0,1-7 35 0 0,0-3 34 0 0,0 0 44 0 0,0 1 60 0 0,-1 1 72 0 0,-2-10-230 0 0,0 0 0 0 0,0 0-1 0 0,0 0 1 0 0,0 0 0 0 0,1-1-1 0 0,-1 1 1 0 0,0 0 0 0 0,1-1-1 0 0,0 1-49 0 0,4 4 248 0 0,-4-6-173 0 0,1 0-34 0 0,4-4-12 0 0,-5 3-5 0 0,4-2 20 0 0,-1 0-1 0 0,0-1 1 0 0,0 1-1 0 0,0-1 0 0 0,0 0 1 0 0,0 0-1 0 0,-1-1 1 0 0,0 1-1 0 0,3-4-43 0 0,3-5 76 0 0,-4 6-45 0 0,6-8-34 0 0,3-8-61 0 0,1-2-15 0 0,-5 11 63 0 0,12-24 16 0 0,-15 32-10 0 0,1-2 35 0 0,-4 1-36 0 0,-2 0-42 0 0,-1-3-59 0 0,-3 11 56 0 0,0 0 40 0 0,-2 0 13 0 0,3 1-59 0 0,1 0 55 0 0,0-1 1 0 0,-1 1 0 0 0,1 0-1 0 0,0 0 1 0 0,-1-1 0 0 0,1 1-1 0 0,-1 0 1 0 0,0 0 0 0 0,0 0 0 0 0,1 0-1 0 0,-1 0 1 0 0,0-1 0 0 0,0 1-1 0 0,-1 2 7 0 0,1-2-1 0 0,0 1-1 0 0,0-1 0 0 0,0 1 0 0 0,0-1 1 0 0,0 1-1 0 0,1-1 0 0 0,-1 1 0 0 0,1-1 1 0 0,0 1 1 0 0,7 14-48 0 0,5 6 44 0 0,-6-11 2 0 0,-3-7 5 0 0,1 1-1 0 0,0-1 0 0 0,0 0 0 0 0,0-1 0 0 0,1 1 0 0 0,-1-1 1 0 0,2 1-3 0 0,4 3 38 0 0,-6-5 0 0 0,-1 0 1 0 0,1 0 0 0 0,0 0 0 0 0,1-1-1 0 0,-1 1 1 0 0,0-1 0 0 0,3 0-39 0 0,-1 0 35 0 0,1 0-1 0 0,0-1 1 0 0,0 0 0 0 0,0 0 0 0 0,0-1 0 0 0,0 0 0 0 0,-1 0 0 0 0,1-1 0 0 0,3 0-35 0 0,21-9 177 0 0,-28 9-100 0 0,0-1-1 0 0,0-1 0 0 0,-1 1 1 0 0,1 0-1 0 0,-1-1 0 0 0,2-1-76 0 0,-2 1 63 0 0,0 0-1 0 0,-1 0 0 0 0,1 0 1 0 0,0-1-1 0 0,-1 1 1 0 0,0-1-63 0 0,10-23 300 0 0,-6-4-66 0 0,-5-1-57 0 0,-3 0-49 0 0,-6-28 16 0 0,2 32-143 0 0,-1 0-1 0 0,-1 0 0 0 0,-2 1 1 0 0,-5-11-1 0 0,1 7-45 0 0,-1 1-48 0 0,6 15 14 0 0,-2 1-61 0 0,1 2-38 0 0,1-2-41 0 0,7 10 92 0 0,0 1 6 0 0,0 1-16 0 0,0 0-41 0 0,0 0-10 0 0,0 0-40 0 0,1 1-45 0 0,-1-1-52 0 0,0 1 12 0 0,1 0-42 0 0,0-1-45 0 0,-1 1-48 0 0,1 0-52 0 0,-1 0-53 0 0,1 0-57 0 0,0 0-60 0 0,0 1 200 0 0,1 0-51 0 0,0 0-47 0 0,0 0-40 0 0,0 0-167 0 0,0 0-40 0 0,0 0-201 0 0,0 0-552 0 0</inkml:trace>
  <inkml:trace contextRef="#ctx0" brushRef="#br1" timeOffset="-108264.089">16529 9333 9072 0 0,'0'0'266'0'0,"0"0"1"0"0,-2 0-174 0 0,-5 2-79 0 0,-3 1 37 0 0,0-1 95 0 0,0 0 81 0 0,0 1 69 0 0,-2-1 133 0 0,0 0 59 0 0,-23 6 1118 0 0,16-5-818 0 0,9-1-447 0 0,1 0-50 0 0,-4 1 0 0 0,7-2-194 0 0,0 1-36 0 0,-11 1 438 0 0,-1 1-105 0 0,-38 6 652 0 0,44-8-779 0 0,0 0 46 0 0,-7 1 123 0 0,1 0-34 0 0,-19 4 304 0 0,12-2-295 0 0,0 0-48 0 0,-1-1-44 0 0,1 0-39 0 0,-25 2 184 0 0,-1-2-99 0 0,-53 6 233 0 0,50-5-350 0 0,-2 3 35 0 0,34-4-82 0 0,0-1 1 0 0,-17-1-202 0 0,-172 1 901 0 0,122 1-552 0 0,31-3-98 0 0,2 0-17 0 0,19 3-159 0 0,-12 1 52 0 0,31-4-67 0 0,-1 1 1 0 0,-12 4-61 0 0,-169 35 242 0 0,138-29-201 0 0,-125 13 47 0 0,68-10-73 0 0,86-11 9 0 0,19-3-48 0 0,4 0-51 0 0,0 0-68 0 0,-1 1-120 0 0,5-2 82 0 0,1 1-37 0 0,-1-1-40 0 0,0 1-44 0 0,1-1-47 0 0,-1 1-50 0 0,1-1-18 0 0,0 1-48 0 0,-1-1-51 0 0,1 0-53 0 0,0 1-57 0 0,0-1-59 0 0,-1 1-61 0 0,1-1-64 0 0,-7 2-677 0 0,1-1-43 0 0,-3 0-346 0 0,-8 1-985 0 0,22-2 2860 0 0</inkml:trace>
  <inkml:trace contextRef="#ctx0" brushRef="#br1" timeOffset="-83175.492">2656 12974 9760 0 0,'0'0'222'0'0,"0"0"30"0"0,-3-5 206 0 0,3 3-397 0 0,-1 1-38 0 0,2-4 9 0 0,0 2 56 0 0,0 0 72 0 0,2-1 144 0 0,1 0 137 0 0,-1-3 183 0 0,0 0-38 0 0,1 0-36 0 0,-1 0-37 0 0,1 1-35 0 0,-1-1-34 0 0,1 0-34 0 0,0 1-34 0 0,1-3 67 0 0,0 0-55 0 0,-1 0-51 0 0,1 0-52 0 0,0 0-50 0 0,-1 0-47 0 0,0-1-47 0 0,-1 0-45 0 0,3-6 157 0 0,-1 1-47 0 0,2-4-3 0 0,4-9 48 0 0,2-7 51 0 0,-4 12-50 0 0,-4 14-26 0 0,-1 2-39 0 0,-3 3 15 0 0,-1 3 12 0 0,0 1 2 0 0,0 0 0 0 0,0 0-78 0 0,0 0-69 0 0,0 1-48 0 0,1 3-48 0 0,-1-1 42 0 0,5 51 6 0 0,-4 3-110 0 0,-3 14 89 0 0,-1-26 47 0 0,3-24-17 0 0,1 11 88 0 0,1 5 27 0 0,-1-15-69 0 0,3 10-17 0 0,-1 0 59 0 0,-2-11 63 0 0,2 4 165 0 0,3-2-76 0 0,-2-8-155 0 0,-1-1-48 0 0,-3-13-234 0 0,0 0 32 0 0,1 1-45 0 0,-1-1 105 0 0,1 0 87 0 0,-1 0 67 0 0,0 0 49 0 0,2 1 435 0 0,-1-2-359 0 0,-1 0-87 0 0,1 0-108 0 0,-1 0-41 0 0,0 0-29 0 0,1 0-33 0 0,-1 0-37 0 0,0 0-40 0 0,0 1-43 0 0,0-1-47 0 0,1 0-50 0 0,-1 0-53 0 0,0 0-55 0 0,0 0-60 0 0,0 1-62 0 0,0-1-66 0 0,0 0-68 0 0,0 1-73 0 0,0-1-74 0 0,0 1-78 0 0,0-1-426 0 0,0 0-36 0 0,0 0-2858 0 0</inkml:trace>
  <inkml:trace contextRef="#ctx0" brushRef="#br1" timeOffset="-82432.962">2902 13545 9384 0 0,'0'0'208'0'0,"0"0"33"0"0,0 0 16 0 0,0 0 42 0 0,0 0 125 0 0,0 0 51 0 0,0 0 6 0 0,0 0-157 0 0,-1 0-54 0 0,0 0-49 0 0,0 0-39 0 0,-2-1 88 0 0,-5 0 206 0 0,6 1-289 0 0,0 0 58 0 0,-4 0 112 0 0,0 0-54 0 0,0-1-49 0 0,0 0-40 0 0,-2 1 4 0 0,0-1-37 0 0,-16 1 265 0 0,-50 6 696 0 0,42-5-679 0 0,-1 1-52 0 0,-1 0-106 0 0,18-1-204 0 0,-1 1-41 0 0,1 0-46 0 0,-1 0-49 0 0,-54 6 412 0 0,34-4-123 0 0,1 1 88 0 0,13-1-131 0 0,0-1-34 0 0,-22 2 94 0 0,-11 0-61 0 0,-27 1-26 0 0,21-2-61 0 0,20-1-10 0 0,8 1 19 0 0,0-1 47 0 0,-6 2 5 0 0,-71 8 501 0 0,64-8-452 0 0,4-1-125 0 0,22-2-104 0 0,0 0-39 0 0,-63 6 85 0 0,-41 6 102 0 0,-4 0 24 0 0,43-6-90 0 0,-141 17 376 0 0,-2 0 44 0 0,167-20-376 0 0,0-2 61 0 0,-34 3 136 0 0,33-1-142 0 0,32-2-161 0 0,-1 0 34 0 0,-116 3 375 0 0,120-5-376 0 0,20-1-29 0 0,-27 2 58 0 0,-48 0 41 0 0,58-1-62 0 0,0-1 32 0 0,-11 1 123 0 0,19-1-65 0 0,-1 0 35 0 0,5 0-82 0 0,0 1-41 0 0,-1 0-31 0 0,7-1-27 0 0,0 0 0 0 0,1 0-1 0 0,-1 0 1 0 0,0-1 0 0 0,0 0-1 0 0,1-1 1 0 0,-7-1-9 0 0,13 3-6 0 0,0 0 0 0 0,0 0 0 0 0,0 0-1 0 0,0 0 1 0 0,0 0 0 0 0,0 0 0 0 0,0 0 0 0 0,-1 0-1 0 0,1 0 1 0 0,0 0 0 0 0,0-1 0 0 0,0 1-1 0 0,0 0 1 0 0,0 0 0 0 0,0 0 0 0 0,0 0 0 0 0,0 0-1 0 0,-1 0 1 0 0,1 0 0 0 0,0 0 0 0 0,0 0 0 0 0,0-1-1 0 0,0 1 1 0 0,0 0 0 0 0,0 0 0 0 0,0 0 0 0 0,0 0-1 0 0,0 0 1 0 0,0 0 0 0 0,0-1 0 0 0,0 1-1 0 0,0 0 1 0 0,0 0 0 0 0,0 0 0 0 0,0 0 0 0 0,0 0-1 0 0,0 0 1 0 0,0-1 0 0 0,0 1 0 0 0,0 0 0 0 0,0 0-1 0 0,0 0 1 0 0,0 0 0 0 0,0 0 0 0 0,0 0 0 0 0,0 0-1 0 0,0-1 1 0 0,1 1 0 0 0,-1 0 0 0 0,0 0-1 0 0,0 0 1 0 0,0 0 0 0 0,0 0 0 0 0,0 0 0 0 0,0 0 6 0 0,4-4-254 0 0,-1 2 88 0 0,0 0-33 0 0,1 0-38 0 0,0 0-43 0 0,-1 0-48 0 0,1 0-54 0 0,-1 0-59 0 0,0 0-64 0 0,0 1-69 0 0,-1 0-75 0 0,0 1 93 0 0,-1-1-77 0 0,1 0-67 0 0,0 1-60 0 0,0-1-217 0 0,0 0-59 0 0,0 0-264 0 0,2 0-713 0 0,-4 1 2001 0 0</inkml:trace>
  <inkml:trace contextRef="#ctx0" brushRef="#br1" timeOffset="-84210.69">1878 12768 6192 0 0,'0'0'113'0'0,"0"0"-46"0"0,9 0 42 0 0,-6 0 129 0 0,0-1-69 0 0,0 1-62 0 0,0-1-51 0 0,1 0-47 0 0,0 0-49 0 0,7-1-223 0 0,-4 0 120 0 0,-2 1 117 0 0,-1 0 72 0 0,0 0 81 0 0,-1 0 52 0 0,1 1 78 0 0,-1-1 87 0 0,0 1 98 0 0,0 0 7 0 0,0 0 81 0 0,0-1 86 0 0,0 1 92 0 0,0 0 98 0 0,-1 0 103 0 0,1 1 109 0 0,0-1 115 0 0,-4 1-639 0 0,0 3-42 0 0,0 2-52 0 0,0-1-62 0 0,0 0-60 0 0,0-2-91 0 0,-4 7 201 0 0,-3 0-46 0 0,0-1-46 0 0,-2 0-45 0 0,-1 0-43 0 0,1-1-43 0 0,0 0-41 0 0,0-2-40 0 0,-19 15 141 0 0,-1-1-88 0 0,3-2-64 0 0,-38 23 39 0 0,42-27 7 0 0,-13 12-119 0 0,12-7 126 0 0,10-4-15 0 0,-2 13 162 0 0,18-24-123 0 0,4 5-27 0 0,-4-8-60 0 0,3 6 99 0 0,1-2-42 0 0,2 0-15 0 0,5 3 7 0 0,5 2 57 0 0,-7-2-37 0 0,1 0 41 0 0,22 15 483 0 0,-13-9-265 0 0,-8-5-172 0 0,-2-1-78 0 0,1-1-51 0 0,2 4-11 0 0,24 17 227 0 0,-22-15-200 0 0,-2-1-56 0 0,0 0-61 0 0,14 6 83 0 0,-18-12-92 0 0,-4-4-56 0 0,-5-1 22 0 0,0-1-17 0 0,-1 1-205 0 0,0-1 64 0 0,1 1 55 0 0,1 0-207 0 0,0-1 181 0 0,-1 1-133 0 0,0-1 108 0 0,0 0-43 0 0,0 0-87 0 0,0 0-70 0 0,-1 0-80 0 0,1 0-89 0 0,0 0-99 0 0,-1 0-109 0 0,1 0-117 0 0,-1 0 404 0 0,0 0-33 0 0,0 0-740 0 0,1 0-34 0 0,-1 0-2727 0 0</inkml:trace>
  <inkml:trace contextRef="#ctx0" brushRef="#br1" timeOffset="-83775.404">2286 12803 13224 0 0,'0'0'389'0'0,"0"0"-141"0"0,0 0-113 0 0,0 0 44 0 0,0-1-96 0 0,1 1-70 0 0,-1-1-38 0 0,2-1-166 0 0,-1 1 140 0 0,0 0 73 0 0,-1 1 111 0 0,1-1-28 0 0,-1 1 34 0 0,0 0 37 0 0,0 0 40 0 0,0 0 43 0 0,0 0 47 0 0,0 0 51 0 0,0 0 53 0 0,-5 7 153 0 0,0-1-116 0 0,-1 1-100 0 0,-1-1-88 0 0,-1 1-42 0 0,-2-1-82 0 0,-1 2-46 0 0,-6 2-21 0 0,2-1 31 0 0,-98 57-83 0 0,91-52-20 0 0,1 1 33 0 0,-38 34 157 0 0,57-48-173 0 0,1 0-1 0 0,0 1 1 0 0,0-1-1 0 0,-1 1 1 0 0,1-1 0 0 0,0 1-1 0 0,0-1 1 0 0,1 1-1 0 0,-2 1-12 0 0,2-2 22 0 0,-1 1-1 0 0,1-1 0 0 0,0 1 0 0 0,-1-1 0 0 0,1 1 0 0 0,0 0 1 0 0,0-1-1 0 0,0 1 0 0 0,0 1-21 0 0,5 14 250 0 0,5 0 40 0 0,-5-10-115 0 0,1 0-1 0 0,0-1 1 0 0,0 0 0 0 0,1 0-1 0 0,3 2-174 0 0,5 3 328 0 0,27 12 313 0 0,-13-11-269 0 0,-4-3-140 0 0,0-3-102 0 0,-15-3-224 0 0,0-1 93 0 0,2 1 91 0 0,17 3 241 0 0,-19-4-267 0 0,1 0-81 0 0,-6-1-36 0 0,1 0-36 0 0,0 0-57 0 0,0 0-56 0 0,0-1-62 0 0,0 1-69 0 0,1-1-76 0 0,-1 1-80 0 0,0-1-89 0 0,0 0-93 0 0,-5 0 344 0 0,-1 0-43 0 0,0 0-40 0 0,0 0-37 0 0,1 0-281 0 0,-1 0-60 0 0,0 0-48 0 0,0 0-33 0 0,0 0-1548 0 0,0 0-1360 0 0</inkml:trace>
  <inkml:trace contextRef="#ctx0" brushRef="#br1" timeOffset="-86674.473">325 13089 10656 0 0,'-1'-2'99'0'0,"-1"-1"56"0"0,-6-12 520 0 0,4 9-420 0 0,2 0-90 0 0,1 3-135 0 0,1 1-44 0 0,0 1 234 0 0,0 1 31 0 0,0 0-117 0 0,0-1-92 0 0,0 1-47 0 0,0-2-154 0 0,0 1 123 0 0,0 0 82 0 0,0 1 23 0 0,0-1 39 0 0,0 1 25 0 0,0 0 39 0 0,0-1 43 0 0,0 1 48 0 0,0 0 51 0 0,0 0 56 0 0,0 0 59 0 0,-1 1 64 0 0,-1 3-267 0 0,0 1-36 0 0,-1 7 95 0 0,2 0-102 0 0,1 1-73 0 0,4 23 54 0 0,-2-23-41 0 0,6 38 202 0 0,2 32 113 0 0,-8-47-227 0 0,-1-16-76 0 0,-1 1 60 0 0,-1-9-21 0 0,1 0 1 0 0,0-1 0 0 0,1 1-1 0 0,2 4-174 0 0,-1-8 408 0 0,0-9-73 0 0,-1-4-79 0 0,1-4-82 0 0,-1 2-100 0 0,0 2-54 0 0,6-23 200 0 0,-1-1-94 0 0,-1-5-65 0 0,2-18-70 0 0,1-9 12 0 0,-7 59-2 0 0,2-22-13 0 0,5-13-47 0 0,4 2 16 0 0,0 16 60 0 0,-11 17-17 0 0,8-5 0 0 0,-4 5 0 0 0,1 5 0 0 0,13 14-4 0 0,-5 5 49 0 0,8 29 151 0 0,-5-11 23 0 0,-7-21-95 0 0,0-1 35 0 0,-2-6 49 0 0,0 0 0 0 0,0-1 0 0 0,8 8-208 0 0,5 2 239 0 0,-13-14-30 0 0,0 1-77 0 0,-1 0-65 0 0,0 0-54 0 0,0 1-48 0 0,5 4-77 0 0,-10-11 86 0 0,0 0 36 0 0,5 3 120 0 0,-4-3-108 0 0,0 0-74 0 0,-2-1-13 0 0,1 0-33 0 0,-1 0-56 0 0,1 0-52 0 0,0 0-59 0 0,0-1-66 0 0,-1 1-72 0 0,1 0-79 0 0,0-1-85 0 0,0 1-91 0 0,-2-1 340 0 0,1 0-42 0 0,-1 0-40 0 0,0 0-34 0 0,0 0-276 0 0,0 0-59 0 0,0 0-45 0 0,0 0-34 0 0,0 0-1511 0 0,0 0-1327 0 0</inkml:trace>
  <inkml:trace contextRef="#ctx0" brushRef="#br1" timeOffset="-85375.698">835 13156 4520 0 0,'0'0'99'0'0,"0"0"11"0"0,0 0 12 0 0,0 0 47 0 0,0 0-56 0 0,0 0 98 0 0,0 0 182 0 0,0 0 14 0 0,0 0-21 0 0,0 0-88 0 0,0 0-40 0 0,0 0-8 0 0,0 0 15 0 0,0 0 72 0 0,0 0 30 0 0,0 0 8 0 0,0 0 13 0 0,0 0 49 0 0,0 0 19 0 0,0 0-145 0 0,0 0-54 0 0,0-1-48 0 0,0 1-41 0 0,-1 0 10 0 0,1-1-47 0 0,-3 0 178 0 0,2 0-118 0 0,1 0 55 0 0,-1 0 109 0 0,1 1-127 0 0,-1 0 39 0 0,1-1 43 0 0,0 1 46 0 0,0 0 51 0 0,0 0 55 0 0,0 0 57 0 0,0-1 63 0 0,0 1 66 0 0,0 0 69 0 0,0 0 75 0 0,1 0 77 0 0,7 2-690 0 0,3 0 92 0 0,15 2 432 0 0,-16-4-482 0 0,0 0-34 0 0,1-1-71 0 0,17-1 129 0 0,-3 0-59 0 0,1-2-40 0 0,2 2 71 0 0,5-1-81 0 0,-16 0-109 0 0,0-2-39 0 0,-16 4-261 0 0,1 1 104 0 0,0-1 79 0 0,0 0 106 0 0,0 1 89 0 0,2-2 239 0 0,-2 1-272 0 0,-1 1-62 0 0,1 0-53 0 0,-1-1-65 0 0,0 1-76 0 0,1-1-125 0 0,-2 1 109 0 0,1 0-35 0 0,0 0-34 0 0,0 0-39 0 0,-1-1-39 0 0,1 1-41 0 0,0 0-45 0 0,0 0-45 0 0,0 0-48 0 0,0 0-50 0 0,-1-1-52 0 0,1 1-54 0 0,0 0-57 0 0,0 0-57 0 0,1 0-1534 0 0,2-1-1313 0 0</inkml:trace>
  <inkml:trace contextRef="#ctx0" brushRef="#br1" timeOffset="-84992.05">1314 12897 8808 0 0,'0'0'257'0'0,"0"0"-2"0"0,0 0-79 0 0,0 0-33 0 0,0 0 152 0 0,0 0 279 0 0,0 0 30 0 0,0 0 0 0 0,0 0-16 0 0,0 0-4 0 0,0 0 0 0 0,0 0-11 0 0,0 0-44 0 0,0 0-17 0 0,0 0-6 0 0,0 0-234 0 0,0 0-55 0 0,0 1-47 0 0,1-1-41 0 0,-1 2 26 0 0,3 3 35 0 0,-2-3-37 0 0,2 11 417 0 0,-1 0-80 0 0,1 0-70 0 0,-1 0-60 0 0,0 2 8 0 0,-1 1-53 0 0,4 31 486 0 0,-5-46-788 0 0,3 26 377 0 0,6 19 133 0 0,-4-28-266 0 0,-4-13-185 0 0,1 4 130 0 0,0-1-54 0 0,0-1-48 0 0,1 1-39 0 0,0 1-24 0 0,7 18-42 0 0,-4-14 32 0 0,1 0 51 0 0,0 2 75 0 0,-7-15-281 0 0,0 1 49 0 0,0-1 43 0 0,1 1 34 0 0,-1-1 62 0 0,1 1 170 0 0,-1-1-198 0 0,0 1-89 0 0,0-1-15 0 0,1 0-35 0 0,-1 0-41 0 0,0 0-43 0 0,0 1-141 0 0,0-1-97 0 0,0 0-107 0 0,0 1-118 0 0,0-1-636 0 0</inkml:trace>
  <inkml:trace contextRef="#ctx0" brushRef="#br1" timeOffset="-74675.629">4596 13359 13016 0 0,'0'-1'-51'0'0,"0"1"40"0"0,0-1 56 0 0,0-1 56 0 0,0 0 79 0 0,-2-1 162 0 0,-6-1 240 0 0,4 4-434 0 0,-2-1-43 0 0,5 1-9 0 0,1 0 35 0 0,0 1-55 0 0,-3 1 44 0 0,-2 4 335 0 0,2 2-103 0 0,2 1-89 0 0,1 1-71 0 0,2 6 11 0 0,2 5-5 0 0,5 14 108 0 0,3 19 53 0 0,0 0 5 0 0,-3-18-49 0 0,-3 16 93 0 0,5-4-59 0 0,-7-23-216 0 0,-1 0-34 0 0,-1-8-53 0 0,-1-9-24 0 0,0 3 38 0 0,4 4 31 0 0,-4-13-13 0 0,-1 1-12 0 0,0-2 4 0 0,0-1 20 0 0,0 0 6 0 0,0-21 183 0 0,2 0-105 0 0,0-4-70 0 0,3-12-79 0 0,1-7-31 0 0,-5 37 6 0 0,3-32 0 0 0,3-1 0 0 0,4-16 0 0 0,-7 43 1 0 0,1 0-1 0 0,0 0 1 0 0,6-10-1 0 0,3 0-75 0 0,-13 21 83 0 0,0 1 0 0 0,0 0-1 0 0,-1 0 1 0 0,1 0 0 0 0,0 0 0 0 0,0 0 0 0 0,0 0-1 0 0,1 0 1 0 0,-1 0 0 0 0,0 0 0 0 0,0 0 0 0 0,0 1-1 0 0,1-1 1 0 0,-1 0 0 0 0,0 1 0 0 0,1-1 0 0 0,-1 1-1 0 0,1 0 1 0 0,-1-1 0 0 0,1 1-8 0 0,-1 0 13 0 0,1 0 1 0 0,-1 1-1 0 0,0-1 1 0 0,1 0-1 0 0,-1 1 1 0 0,0-1-1 0 0,1 1 0 0 0,-1-1 1 0 0,0 1-1 0 0,1-1 1 0 0,-1 1-1 0 0,0 0 0 0 0,0 0 1 0 0,0 0-1 0 0,0 0 1 0 0,0 0-1 0 0,0 0-13 0 0,4 4 58 0 0,-1-1 0 0 0,-1 1-1 0 0,1 0 1 0 0,-1 1 0 0 0,1 0-58 0 0,7 16 157 0 0,-5-11-86 0 0,-1 0 53 0 0,0 0 0 0 0,-1 0 0 0 0,0 0 0 0 0,1 12-124 0 0,-2-12 98 0 0,0 0 1 0 0,0 0-1 0 0,1 0 1 0 0,0 0-1 0 0,5 6-98 0 0,0-1 115 0 0,-2-3 108 0 0,1-1 0 0 0,7 11-223 0 0,-12-20 49 0 0,1 1 1 0 0,-1-1 0 0 0,0 1-1 0 0,1-1 1 0 0,4 2-50 0 0,11 5 111 0 0,-16-10-322 0 0,0 1 73 0 0,0 0 63 0 0,0-1 52 0 0,2 1 92 0 0,5-1 279 0 0,-8-1-305 0 0,0 1-79 0 0,-1-1-36 0 0,0 1-44 0 0,1 0-51 0 0,-1-1-57 0 0,0 1-85 0 0,0-1-80 0 0,0 1-87 0 0,-1-1-94 0 0,1 1-102 0 0,0-1-109 0 0,0 1-117 0 0,-1-1-124 0 0,1 1 213 0 0,-1 0-70 0 0,1-1-399 0 0,0 0-33 0 0,3-1-2740 0 0</inkml:trace>
  <inkml:trace contextRef="#ctx0" brushRef="#br1" timeOffset="-74408.2">5145 12996 17423 0 0,'0'0'396'0'0,"0"0"52"0"0,0 0 30 0 0,0 0-201 0 0,0 0-133 0 0,0 0-38 0 0,0 1-53 0 0,-1 6-37 0 0,-11 30 240 0 0,8-25-131 0 0,0 0 42 0 0,0 0 52 0 0,0 0 64 0 0,-1 0-11 0 0,-2 6 112 0 0,0 1-67 0 0,-2 3 4 0 0,-6 11 105 0 0,7-16-356 0 0,-10 21 294 0 0,13-26-305 0 0,0 0-71 0 0,2-5-36 0 0,1 0-35 0 0,-1 0-39 0 0,1-1-45 0 0,-1 1-49 0 0,1 0-53 0 0,-1 0-58 0 0,1 0-63 0 0,-2 6-493 0 0</inkml:trace>
  <inkml:trace contextRef="#ctx0" brushRef="#br1" timeOffset="-72558.702">5422 13321 12528 0 0,'3'1'1'0'0,"-1"-1"87"0"0,-1 1 75 0 0,-1-1 61 0 0,-1 0 233 0 0,-3 0 350 0 0,0 0-298 0 0,4 0-29 0 0,0 0-289 0 0,0 0-37 0 0,-1 0 61 0 0,0 0-82 0 0,0-1-71 0 0,-1 1-11 0 0,2-1 41 0 0,0 1 7 0 0,0 0 42 0 0,0 0 49 0 0,1 0 58 0 0,8 0 269 0 0,-1-2-49 0 0,1 1-47 0 0,0-2-44 0 0,0 0-42 0 0,0 0-39 0 0,0 0-36 0 0,0-1-35 0 0,2 0 10 0 0,0 0-43 0 0,1 0-38 0 0,-1 1-33 0 0,30-8 316 0 0,0 0-60 0 0,-13 3-174 0 0,0 0-49 0 0,3 0-53 0 0,-18 4-155 0 0,1 1 59 0 0,34-3 167 0 0,-26 4-150 0 0,-9 2-58 0 0,-1-1-52 0 0,2 1-76 0 0,0 0-88 0 0,-1 0-102 0 0,0-1-116 0 0,-9 2 277 0 0,5-1-270 0 0,-6 0 240 0 0,0 1-20 0 0,0-1-60 0 0,1 1-127 0 0,-2 0 170 0 0,-1-1-33 0 0,1 0-37 0 0,0 1-40 0 0,0-1-44 0 0,0 1-46 0 0,-1-1-1461 0 0</inkml:trace>
  <inkml:trace contextRef="#ctx0" brushRef="#br1" timeOffset="-72280.172">5476 13422 15320 0 0,'0'0'348'0'0,"0"0"49"0"0,0 0 20 0 0,0 0-173 0 0,0 0-116 0 0,0 0-36 0 0,2 0-53 0 0,7-2 19 0 0,0 1 55 0 0,0-1 49 0 0,0 1 43 0 0,10-2 315 0 0,1 0 106 0 0,22-3 840 0 0,-24 4-981 0 0,0 0-70 0 0,1 0-57 0 0,0 0-45 0 0,35-3 431 0 0,5-1-340 0 0,0 1-84 0 0,1 1-108 0 0,-30 2-155 0 0,0 0-36 0 0,22-1-80 0 0,-48 3-77 0 0,-1 0 39 0 0,4 0-1 0 0,0-1 85 0 0,9 0 56 0 0,-11 1-74 0 0,0 0-50 0 0,2-1-111 0 0,-4 1 50 0 0,0 0-36 0 0,0 0-41 0 0,0 0-43 0 0,1-1-47 0 0,-1 1-51 0 0,0 0-55 0 0,0 0-59 0 0,0 0-62 0 0,0 0-67 0 0,0-1-69 0 0,0 1-74 0 0,1 0-78 0 0,-1 0-80 0 0,2-1-434 0 0,1 1-35 0 0,12-2-2872 0 0</inkml:trace>
  <inkml:trace contextRef="#ctx0" brushRef="#br1" timeOffset="-70262.214">6530 12830 16423 0 0,'0'0'230'0'0,"0"0"-50"0"0,0 0-43 0 0,0 0-37 0 0,0-1 11 0 0,0-1-17 0 0,0 0 10 0 0,0 0 17 0 0,0 0-72 0 0,0-4 16 0 0,0 5 11 0 0,0 1 87 0 0,0 0 145 0 0,1 0-113 0 0,-1 1-34 0 0,1 1 67 0 0,1 0-85 0 0,-1 0-103 0 0,1-1-34 0 0,1 3-20 0 0,-1-2 76 0 0,4 11 87 0 0,-2 1 57 0 0,-2-2 119 0 0,0 0 1 0 0,-1 1-1 0 0,0 5-325 0 0,0-3 224 0 0,-1-1-28 0 0,1 0-58 0 0,2 33 314 0 0,-2 0-109 0 0,0 10-42 0 0,0 29 3 0 0,6 58-12 0 0,-7-138-403 0 0,0 0 96 0 0,1 0 64 0 0,3 7 140 0 0,0-6-150 0 0,-2-2-88 0 0,0-1-76 0 0,1 0-116 0 0,-1-2 73 0 0,-1 0-35 0 0,1 0-40 0 0,-1 0-41 0 0,1-1-44 0 0,0 1-47 0 0,-1-1 152 0 0,-1 0 38 0 0,1-1-7 0 0,-1 1-50 0 0,0-1-5 0 0,1 0-49 0 0,-1 1-57 0 0,0-1-62 0 0,0 0 415 0 0,0 0-483 0 0,0 1-63 0 0,0-1-56 0 0,0 0-49 0 0,0 0-185 0 0,1 0-49 0 0,-1 0-223 0 0,0 0-606 0 0</inkml:trace>
  <inkml:trace contextRef="#ctx0" brushRef="#br1" timeOffset="-69982.054">6893 13169 15344 0 0,'1'0'209'0'0,"-1"0"-38"0"0,2 0 78 0 0,0 0-103 0 0,6 0 92 0 0,-5 0-88 0 0,13 0-66 0 0,1-1 55 0 0,-1 1 48 0 0,1-1 41 0 0,2-1 89 0 0,0 1 37 0 0,39-5 805 0 0,-29 4-603 0 0,0-1-69 0 0,-10 1-221 0 0,1 1-62 0 0,-4 0-88 0 0,0 0-59 0 0,1 1-65 0 0,-1 0-72 0 0,-9 0-22 0 0,0 0 76 0 0,0-1 50 0 0,11-1 138 0 0,-10 1-125 0 0,-3 1-45 0 0,1-1-34 0 0,-1 0-44 0 0,0 0-51 0 0,-2 0 4 0 0,1 0-34 0 0,-1 1-36 0 0,1-1-40 0 0,-1 0-42 0 0,1 0-45 0 0,-1 0-48 0 0,1 0-52 0 0,-2 1 154 0 0,0-1 63 0 0,-1 1 3 0 0,0 0-39 0 0,0-1 4 0 0,-1 1-39 0 0,1-1-46 0 0,0 1-51 0 0,0-1-55 0 0,-1 1-50 0 0,1-1-47 0 0,0 1-39 0 0,-1-1-158 0 0,1 1-40 0 0,0-1-192 0 0,0 0-523 0 0</inkml:trace>
  <inkml:trace contextRef="#ctx0" brushRef="#br1" timeOffset="-69767.005">7143 12964 15760 0 0,'0'0'464'0'0,"0"0"-169"0"0,-1 0-135 0 0,-3 2 2 0 0,2 0-34 0 0,0 2 52 0 0,2-2-153 0 0,0-1-1 0 0,0 0 0 0 0,0 0 1 0 0,0 0-1 0 0,0 0 1 0 0,0 0-1 0 0,0 0 1 0 0,1 0-1 0 0,-1 0 1 0 0,1 1-1 0 0,-1-1 0 0 0,1 0-26 0 0,-1 0 61 0 0,10 21 636 0 0,16 44 1365 0 0,-18-43-1422 0 0,-2-1-55 0 0,-1-2-198 0 0,0-1-48 0 0,1 6 33 0 0,0 0-80 0 0,-1 1-79 0 0,-1 1-80 0 0,4 27 29 0 0,-2-17-139 0 0,-2-16-82 0 0,-1 0-75 0 0,-3-21-65 0 0,0 0 38 0 0,0 1-60 0 0,1 0 119 0 0,-1 0 101 0 0,0-1 69 0 0,0 1 50 0 0,2 2 678 0 0,-2-2-630 0 0,1 0-89 0 0,-1 0-82 0 0,0-1-36 0 0,0 1-39 0 0,1-1-43 0 0,-1 1-117 0 0,0 0-94 0 0,0-1-106 0 0,0 1-115 0 0,1 0-3 0 0,-1-1-92 0 0,0 1-99 0 0,0-1-105 0 0,0 1-109 0 0,0-1-117 0 0,0 1-122 0 0,0-1-127 0 0,0 0-1132 0 0,0 0-1375 0 0</inkml:trace>
  <inkml:trace contextRef="#ctx0" brushRef="#br1" timeOffset="-69060.706">7921 12430 12152 0 0,'0'0'278'0'0,"0"2"-94"0"0,0 1-55 0 0,0 5 82 0 0,0-5-92 0 0,0 6 27 0 0,0 0-42 0 0,0 5 1 0 0,2 20 55 0 0,-2-24-63 0 0,1 1 54 0 0,0-2 45 0 0,1 1 69 0 0,-1 0 82 0 0,1-1 97 0 0,0 3-99 0 0,2 5 216 0 0,5 22 818 0 0,-5-26-920 0 0,2 2-18 0 0,2-1-75 0 0,-8-13-375 0 0,1 0 36 0 0,0 1 119 0 0,0 0 47 0 0,2 3 475 0 0,-2-3-417 0 0,1-1-95 0 0,-1 0-93 0 0,0-1 200 0 0,-1 0-21 0 0,1-2 6 0 0,0 0-84 0 0,0-1-49 0 0,2-1-36 0 0,0 1-17 0 0,-2 1 16 0 0,1-6 178 0 0,0-2-41 0 0,-2-11 111 0 0,-2-1-115 0 0,-1 2-82 0 0,1 8-76 0 0,-8-68 181 0 0,1-51-234 0 0,7 40 46 0 0,2 61 23 0 0,-1 11 24 0 0,0-8 88 0 0,0-22 140 0 0,1 17-183 0 0,1 18 172 0 0,1 8-209 0 0,-1 2-78 0 0,1 1-59 0 0,1 4-42 0 0,3 4 79 0 0,3 5 63 0 0,9 17-292 0 0,-1 1 94 0 0,-3-1 66 0 0,15 36-26 0 0,-12-28-3 0 0,-1-1-93 0 0,12 22 122 0 0,12 23 32 0 0,-24-47 96 0 0,-7-14 72 0 0,0-1-1 0 0,7 11-131 0 0,3-6 57 0 0,-19-21-45 0 0,1-1-1 0 0,-1 0 0 0 0,1 0 0 0 0,-1 1 1 0 0,1-1-1 0 0,-1 0 0 0 0,1 0 0 0 0,0 1 1 0 0,-1-1-1 0 0,1 0 0 0 0,-1 0 1 0 0,1 0-1 0 0,0 0 0 0 0,-1 0 0 0 0,1 0 1 0 0,-1 0-1 0 0,1 0 0 0 0,0 0 0 0 0,-1 0 1 0 0,1 0-1 0 0,-1-1 0 0 0,1 1 1 0 0,0 0-1 0 0,-1 0 0 0 0,1-1 0 0 0,-1 1 1 0 0,1 0-1 0 0,-1-1 0 0 0,1 1 0 0 0,-1 0 1 0 0,1-1-1 0 0,-1 1 0 0 0,0-1 1 0 0,1 1-1 0 0,-1 0 0 0 0,1-1 0 0 0,-1 1 1 0 0,0-1-1 0 0,1 0 0 0 0,-1 1 0 0 0,0-1-11 0 0,2-1 50 0 0,0 0 0 0 0,-1-1 0 0 0,1 1 0 0 0,-1-1 0 0 0,0 0 0 0 0,1 1 0 0 0,-1-3-50 0 0,5-27 78 0 0,-3 0 63 0 0,0-5 68 0 0,-3-50 334 0 0,-1 56-381 0 0,0-5-26 0 0,1 0-85 0 0,0 16-29 0 0,0 0 34 0 0,6-75 346 0 0,-3 62-346 0 0,-2 27-86 0 0,0 0-55 0 0,1-2-71 0 0,2-5-153 0 0,4-5-242 0 0,-4 13 399 0 0,-1 2 35 0 0,2 2-704 0 0,6 3-401 0 0,-6-1 661 0 0,-2-1 153 0 0,0 1-38 0 0,0-1-48 0 0,-1 0-56 0 0,0 0 194 0 0,0 0 88 0 0,-1 0 11 0 0,0 0-42 0 0,1 0 10 0 0,-1 0-42 0 0,0 0-48 0 0,0 1-54 0 0,0-1-56 0 0,0 0-54 0 0,0 0-48 0 0,0 0-41 0 0,0 0-174 0 0,0 1-41 0 0,0-1-210 0 0,1 0-574 0 0,-2 0 1598 0 0</inkml:trace>
  <inkml:trace contextRef="#ctx0" brushRef="#br1" timeOffset="-68375.83">8795 11909 13448 0 0,'7'-5'376'0'0,"-1"0"-80"0"0,0-2 32 0 0,-2-2-91 0 0,0-10 190 0 0,-4 11-240 0 0,0 0 51 0 0,0 4 358 0 0,-1 1-71 0 0,0 1-68 0 0,-1 0-60 0 0,-1 1-56 0 0,0 0-49 0 0,0 0-44 0 0,0 1-38 0 0,-3 1 61 0 0,1 0-59 0 0,-10 4 298 0 0,11-4-283 0 0,-23 9-26 0 0,0 2-64 0 0,11-3-68 0 0,-1 0-1 0 0,1 1 0 0 0,0 1 1 0 0,1 0-69 0 0,-15 16 167 0 0,12-11-100 0 0,9-8-32 0 0,0 1-1 0 0,0 1 1 0 0,0-1-1 0 0,2 1 1 0 0,-8 11-35 0 0,8-9 33 0 0,2-4-11 0 0,-1 1 1 0 0,2 0-1 0 0,-1 1 0 0 0,1 0-22 0 0,0 15 132 0 0,5-13-17 0 0,3 2 41 0 0,-4-14-65 0 0,1 3 50 0 0,1-1-34 0 0,6 0 33 0 0,5-1 72 0 0,7-4-36 0 0,-4-6-90 0 0,-10 5-78 0 0,0-1 0 0 0,-1-1 1 0 0,5-5-9 0 0,3-2-2 0 0,-7 6 26 0 0,0-1 0 0 0,0 0 0 0 0,-1 0 0 0 0,1-1-24 0 0,9-14 80 0 0,6-5 3 0 0,-11 12-8 0 0,2 1 97 0 0,-3 6 42 0 0,-1 7-100 0 0,-1 6-74 0 0,-2 4-48 0 0,5 19-53 0 0,-9-19 75 0 0,0-1 39 0 0,1 28-77 0 0,-3-1 0 0 0,0 1-1 0 0,-3 2 25 0 0,0 13 9 0 0,3-27-13 0 0,-3 46 24 0 0,2-23 89 0 0,2-8 88 0 0,1-18-52 0 0,0-1 36 0 0,1 9-45 0 0,2-1-1 0 0,3 11-135 0 0,3 1 49 0 0,-9-34-59 0 0,1 0-1 0 0,0 0 1 0 0,1-1 0 0 0,-1 1-1 0 0,2 1 11 0 0,5 11 2 0 0,-6-13 194 0 0,-1-5-31 0 0,-1-3-75 0 0,-1 2-89 0 0,1 0-35 0 0,-2-4 59 0 0,1-1-1 0 0,-1 1 1 0 0,0-1-1 0 0,0 1 1 0 0,0-1-1 0 0,-1 1 1 0 0,0 0-1 0 0,-1 0 1 0 0,1 0-1 0 0,-3-4-24 0 0,-3-4 19 0 0,-2-2-35 0 0,1 0 12 0 0,0 0 0 0 0,-3-11 4 0 0,4 6-51 0 0,2 0-66 0 0,6 17 115 0 0,-1 1 0 0 0,1 0 1 0 0,0-1-1 0 0,0 1 0 0 0,0 0 0 0 0,0-1 0 0 0,0 1 0 0 0,1 0 0 0 0,0-1 0 0 0,0 1 1 0 0,0 0-1 0 0,0 0 0 0 0,0 0 0 0 0,0 0 0 0 0,1 0 0 0 0,0 0 0 0 0,-1 0 2 0 0,3-2-3 0 0,-1 0-1 0 0,1 1 1 0 0,0 0-1 0 0,0-1 0 0 0,0 1 1 0 0,1 1-1 0 0,-1-1 1 0 0,1 1-1 0 0,1-1 4 0 0,0 0-2 0 0,-3 2-4 0 0,0 0 0 0 0,0 0 1 0 0,-1 1-1 0 0,1-1 0 0 0,1 1 0 0 0,-1 0 0 0 0,0 0 0 0 0,0 0 0 0 0,0 0 0 0 0,1 0 1 0 0,1 0 5 0 0,5 0 4 0 0,-3 0-56 0 0,0 0-65 0 0,1 1-79 0 0,-1 2-98 0 0,-5-2 318 0 0,-1 0-72 0 0,0 0-72 0 0,0 1-77 0 0,1-1-78 0 0,-1 0-82 0 0,0 0-83 0 0,1 0-87 0 0,-2 0 90 0 0,1 1-48 0 0,0-1-48 0 0,0 0-50 0 0,0 0-51 0 0,0 0-52 0 0,0 0-52 0 0,0 0-54 0 0,1 1-609 0 0,0-1-38 0 0,3 2-3011 0 0</inkml:trace>
  <inkml:trace contextRef="#ctx0" brushRef="#br1" timeOffset="-67976.861">8903 11556 17135 0 0,'0'0'388'0'0,"0"0"52"0"0,0 0 30 0 0,0 0-197 0 0,0 0-132 0 0,1 0-35 0 0,-1 0-53 0 0,3-1-40 0 0,0 0 22 0 0,-1 0 83 0 0,1 0 0 0 0,-1 1 0 0 0,1-1-1 0 0,0 1 1 0 0,-1 0 0 0 0,1-1 0 0 0,0 1 0 0 0,0 1-118 0 0,11 0 422 0 0,0 2-43 0 0,1 1-50 0 0,-2 1-56 0 0,0-1-66 0 0,-2 1-71 0 0,4 1 44 0 0,-1 2-37 0 0,13 11 44 0 0,-24-16-176 0 0,0 0 1 0 0,0 0 0 0 0,-1 0 0 0 0,1 0-1 0 0,-1 1 1 0 0,0-1 0 0 0,0 1-12 0 0,-1-2 1 0 0,1 1 0 0 0,-1 0 0 0 0,0 0 0 0 0,-1 0 0 0 0,1 0-1 0 0,0 0 1 0 0,-1 0 0 0 0,0 0 0 0 0,1 2-1 0 0,-1 1 0 0 0,-1-1 0 0 0,1 1 0 0 0,-1-1 0 0 0,0 0 0 0 0,0 1 0 0 0,0-1 0 0 0,-1 0 0 0 0,0 0 0 0 0,0 0 0 0 0,0 0 0 0 0,-1 0 0 0 0,1-1 0 0 0,-1 1 0 0 0,-3 3 0 0 0,-11 12 20 0 0,-25 23-55 0 0,27-29 72 0 0,-2 2 78 0 0,1 0 108 0 0,15-15-119 0 0,1-1 6 0 0,0 0 22 0 0,0 0 10 0 0,0 0 2 0 0,0 0 3 0 0,2-3 78 0 0,2 0-73 0 0,3 0-41 0 0,4-1-28 0 0,-8 3-43 0 0,66-30 120 0 0,-24 13-142 0 0,-32 14-76 0 0,1-1-92 0 0,-7 2-85 0 0,-1 2-59 0 0,14-1-725 0 0,-4 0 103 0 0</inkml:trace>
  <inkml:trace contextRef="#ctx0" brushRef="#br1" timeOffset="-66359.122">7879 12950 10680 0 0,'0'0'241'0'0,"0"0"38"0"0,0 0 11 0 0,0 0-28 0 0,0 0-92 0 0,0 0-36 0 0,0 0 143 0 0,0 0 258 0 0,1 0-58 0 0,1 0-87 0 0,9 0 673 0 0,-9 0-800 0 0,0 0 37 0 0,14 0 506 0 0,0 0-89 0 0,0 0-83 0 0,-1 0-78 0 0,1-1-73 0 0,0 1-68 0 0,0-1-61 0 0,0 1-58 0 0,-2-1-66 0 0,1 0-41 0 0,14-1 85 0 0,-4 1-132 0 0,0-1-58 0 0,56-6 36 0 0,-47 3-16 0 0,-16 3-12 0 0,-1 0 37 0 0,1-1 45 0 0,0 0 51 0 0,14-2 24 0 0,1 0-61 0 0,0 1-48 0 0,-1-1-35 0 0,70-9 126 0 0,-58 7-107 0 0,157-24 874 0 0,-114 21-627 0 0,-14 4-160 0 0,-37 5-152 0 0,1 0-37 0 0,-1 1-42 0 0,1 1-47 0 0,-1 1-53 0 0,0 1-55 0 0,-26-1 35 0 0,-3-1-27 0 0,-1 1-63 0 0,-3-2 74 0 0,0 1-34 0 0,2 1-210 0 0,0-1-120 0 0,-3 0 209 0 0,0 0-37 0 0,0 0-39 0 0,0 0-42 0 0,6 3-1091 0 0</inkml:trace>
  <inkml:trace contextRef="#ctx0" brushRef="#br1" timeOffset="-65877.662">7795 13323 16208 0 0,'0'0'365'0'0,"0"0"56"0"0,0 0 26 0 0,0 0-188 0 0,0 0-124 0 0,0 0-32 0 0,0 0-53 0 0,6-4-47 0 0,4-3-82 0 0,1 2 72 0 0,1-1 63 0 0,0 2 57 0 0,2-1 86 0 0,1 1 57 0 0,4 0 106 0 0,9 0 249 0 0,0 3 11 0 0,-9 1-240 0 0,-3 1-103 0 0,-1 1-50 0 0,-2 0-85 0 0,0 0-52 0 0,-1 1-60 0 0,0 0-67 0 0,7 5 311 0 0,-3 3-61 0 0,-2 2-56 0 0,-4 3-49 0 0,-4 1-44 0 0,-4 2-39 0 0,-2-15-31 0 0,-1-1 0 0 0,1 1 0 0 0,-1 0 0 0 0,1 0 0 0 0,-1-1 0 0 0,-1 1 0 0 0,1-1-1 0 0,0 1 1 0 0,-2 2 4 0 0,-24 37-3 0 0,6-16 29 0 0,4-4 34 0 0,1 0 48 0 0,14-20-69 0 0,1-1 1 0 0,-1 1-1 0 0,1-1 1 0 0,0 1-1 0 0,0 0 1 0 0,0-1-1 0 0,0 1 0 0 0,0 0-39 0 0,1 2 107 0 0,-1 1 34 0 0,1-6-7 0 0,7 6 133 0 0,1-2-38 0 0,9 0 127 0 0,2-3-116 0 0,-1-2-90 0 0,0 1-65 0 0,24-2 44 0 0,22-4-43 0 0,-25 2-16 0 0,-13 2 14 0 0,20-3-63 0 0,-36 3-58 0 0,0 1-40 0 0,-1-1-38 0 0,0 1-53 0 0,0 0-61 0 0,0 0-70 0 0,-6 0 323 0 0,-1 1-115 0 0,1-1-101 0 0,-1 0-88 0 0,2-1-230 0 0,0 1-106 0 0,7-6-1659 0 0,-9 6 1823 0 0,0-1 42 0 0,5-3-1204 0 0</inkml:trace>
  <inkml:trace contextRef="#ctx0" brushRef="#br1" timeOffset="-64237.151">8569 13190 10512 0 0,'0'0'233'0'0,"0"0"39"0"0,0 0 16 0 0,0 0-32 0 0,0 0-192 0 0,1 0-36 0 0,7-4 350 0 0,-4 0 62 0 0,-1 0 61 0 0,-2 0 62 0 0,0 2-113 0 0,-1 1 375 0 0,0 1-55 0 0,0 0-30 0 0,0 0-245 0 0,0 0-108 0 0,-1 0-97 0 0,1-1-82 0 0,-1 1-77 0 0,1 0-47 0 0,-1-1-22 0 0,-3 0-29 0 0,3 0 24 0 0,0 1 55 0 0,-5-1 185 0 0,-1 1-46 0 0,0 1-39 0 0,0 0-37 0 0,-6 2 83 0 0,-1 2-96 0 0,1 2-67 0 0,-17 9 63 0 0,21-10-71 0 0,-2 0 78 0 0,-2 2-52 0 0,6-5-42 0 0,1 1 0 0 0,0-1 0 0 0,-1 2 0 0 0,1-1 0 0 0,1 1 0 0 0,-1-1-1 0 0,1 2 1 0 0,-2 0-71 0 0,7-5 75 0 0,2 2-21 0 0,2 0-33 0 0,12 4-32 0 0,-15-7 16 0 0,21 6 78 0 0,1-3-41 0 0,-13-2-38 0 0,1 1 0 0 0,-1 0 0 0 0,4 2-4 0 0,-11-3 0 0 0,0 0 0 0 0,0 0 0 0 0,0 1 0 0 0,-1-1 0 0 0,1 1 0 0 0,0-1 0 0 0,-1 1 0 0 0,1 0 0 0 0,-1 0 0 0 0,0 0 0 0 0,1 1-1 0 0,-1-1 1 0 0,0 1 0 0 0,0 3-20 0 0,-2 2 44 0 0,-7 10 118 0 0,-12 14 247 0 0,11-21-210 0 0,-7 11 141 0 0,5-7 24 0 0,1 0 0 0 0,-5 10-344 0 0,12-20 44 0 0,0 1 37 0 0,-1 19 447 0 0,3-24-415 0 0,4 0 13 0 0,-1 0-39 0 0,2 2 8 0 0,6 3-18 0 0,-5-6-14 0 0,20-1 177 0 0,1-2-97 0 0,5-3-60 0 0,16-5-43 0 0,-24 5-12 0 0,-13 3-37 0 0,0-1 0 0 0,0-1 0 0 0,-1 0 0 0 0,0 0 0 0 0,0-1 0 0 0,8-5 9 0 0,-16 10 3 0 0,5-7-23 0 0,-8 7-137 0 0,-3 1 84 0 0,-4 1 21 0 0,7-1 31 0 0,-6 3 17 0 0,0 0-1 0 0,0 1 1 0 0,0 0-1 0 0,0 0 1 0 0,0 1-1 0 0,1-1 1 0 0,-2 3 4 0 0,0 1 1 0 0,-1 0 0 0 0,1 1 0 0 0,0 0 0 0 0,1 0 0 0 0,0 1 0 0 0,0 0 0 0 0,0 3-1 0 0,5-10 0 0 0,-9 17-36 0 0,9-14 11 0 0,-1 0 1 0 0,1-1-1 0 0,0 1 1 0 0,0 0-1 0 0,0 1 1 0 0,1-1-1 0 0,0 1 25 0 0,0 5-110 0 0,0 0 34 0 0,2 12-3 0 0,-1-22 77 0 0,1 0 1 0 0,-1 0-1 0 0,1 0 1 0 0,-1 0-1 0 0,1 0 0 0 0,-1-1 1 0 0,1 1-1 0 0,0 0 1 0 0,0-1-1 0 0,0 1 0 0 0,0 0 1 0 0,0-1-1 0 0,1 1 0 0 0,-1-1 1 0 0,0 0-1 0 0,1 1 1 0 0,-1-1-1 0 0,1 0 0 0 0,-1 0 1 0 0,1 0-1 0 0,0 0 0 0 0,-1 0 1 0 0,1 0-1 0 0,1 0 2 0 0,13 4-21 0 0,0-1-36 0 0,-7-3-42 0 0,1 1 0 0 0,0-2-1 0 0,8 1 100 0 0,29-5-297 0 0,-30 1 239 0 0,-1 0 37 0 0,-12 3 24 0 0,-1-1 0 0 0,0 0 0 0 0,0 0 0 0 0,1 0 1 0 0,-1 0-1 0 0,0 0 0 0 0,0-1 0 0 0,0 0 0 0 0,0 1 0 0 0,0-1 0 0 0,0 0 0 0 0,-1 0 0 0 0,1-1 0 0 0,-1 1 0 0 0,1 0 0 0 0,-1-1 0 0 0,0 0 0 0 0,0 1 0 0 0,0-1 0 0 0,0 0 0 0 0,1-2-3 0 0,3-6 22 0 0,-5 9-12 0 0,1 0-1 0 0,-1 0 1 0 0,0-1 0 0 0,0 1-1 0 0,0 0 1 0 0,0 0 0 0 0,0-1-1 0 0,-1 1 1 0 0,1 0 0 0 0,-1-1-1 0 0,1-1-9 0 0,1-9 23 0 0,-1 11-19 0 0,-1 0 0 0 0,0 0 0 0 0,1 0 0 0 0,-1 0 1 0 0,0 0-1 0 0,0 0 0 0 0,0 0 0 0 0,0 0 0 0 0,0 0 0 0 0,0 0-4 0 0,-2-9 24 0 0,2 1 35 0 0,-3-13 111 0 0,-1 13-121 0 0,1 7 2 0 0,-6-10 102 0 0,-1 1-56 0 0,-3 4-47 0 0,-4 5-36 0 0,7 3-85 0 0,1 0 51 0 0,-22 2 100 0 0,18-1-79 0 0,-1 0-89 0 0,7 0-5 0 0,1 0-40 0 0,-2 0-71 0 0,1-1-65 0 0,-1 1-74 0 0,0 0-83 0 0,1 0-90 0 0,-1 1-100 0 0,1-1-107 0 0,-1 0-116 0 0,-3 1-456 0 0</inkml:trace>
  <inkml:trace contextRef="#ctx0" brushRef="#br1" timeOffset="-63556.716">8944 13110 13312 0 0,'0'0'390'0'0,"0"0"-138"0"0,0 0-116 0 0,0 0 62 0 0,0 0-95 0 0,0 0 98 0 0,1 0-23 0 0,-1 0-43 0 0,0 0 28 0 0,1 0-103 0 0,2 0-49 0 0,-2 0 70 0 0,-1 0 49 0 0,1 0 78 0 0,0 1 94 0 0,0-1 112 0 0,8 7 131 0 0,-1 0-59 0 0,0 1-54 0 0,-1 1-49 0 0,0 0-44 0 0,0 1-39 0 0,5 11 202 0 0,0 5 4 0 0,-2-1-71 0 0,-2 1-69 0 0,-2 1-63 0 0,-5-18-226 0 0,1 0 38 0 0,-1 1 46 0 0,4 28 579 0 0,-5-27-589 0 0,1-1-52 0 0,-1-9-34 0 0,0-1 13 0 0,-1 0 73 0 0,0-1-62 0 0,0 0-47 0 0,-6-4 36 0 0,4-4 73 0 0,2-3-41 0 0,1-1-43 0 0,1 1-45 0 0,0 7-31 0 0,0-8-98 0 0,1 0 0 0 0,0 1-1 0 0,1-1 1 0 0,1 1 0 0 0,3-8 107 0 0,6-6-134 0 0,2 3 55 0 0,-4 14 15 0 0,-10 9 10 0 0,1 0 1 0 0,1 1 52 0 0,0 0 1 0 0,0 0-1 0 0,0 0 1 0 0,0 1-1 0 0,0-1 0 0 0,-1 1 1 0 0,1-1-1 0 0,-1 1 0 0 0,1 0 1 0 0,-1 0-1 0 0,0 0 1 0 0,1 1-1 0 0,-1-1 0 0 0,0 0 1 0 0,-1 1-1 0 0,1-1 1 0 0,0 1-1 0 0,-1 0 0 0 0,2 2 1 0 0,3 9 1 0 0,0 1 0 0 0,0 0-1 0 0,1 8 0 0 0,-1-4-1 0 0,-3-7 17 0 0,0 6-43 0 0,-1-6 28 0 0,0-1 52 0 0,0-4 26 0 0,0-1 47 0 0,-1-5-35 0 0,-1-1-22 0 0,0 0-5 0 0,0 0 0 0 0,0 0 6 0 0,1-1 72 0 0,1-2-53 0 0,-1-2-32 0 0,1-3-21 0 0,-2 4 2 0 0,13-32-36 0 0,-4 8 103 0 0,8-17-105 0 0,-8 27-9 0 0,0 2-33 0 0,3 0-44 0 0,0 2-52 0 0,-9 11 105 0 0,-1 1 0 0 0,1 0 0 0 0,0-1 0 0 0,0 1 0 0 0,0 0 0 0 0,0 1 0 0 0,0-1 0 0 0,0 0 0 0 0,3 0 33 0 0,-5 1-13 0 0,1 1-1 0 0,-1 0 1 0 0,1 0 0 0 0,-1-1 0 0 0,1 1-1 0 0,-1 0 1 0 0,1 0 0 0 0,0 0-1 0 0,-1 0 1 0 0,1 1 13 0 0,0-1-7 0 0,-1 1 0 0 0,1-1-1 0 0,-1 1 1 0 0,1-1 0 0 0,-1 1 0 0 0,1 0 0 0 0,-1 0 0 0 0,1-1-1 0 0,-1 1 1 0 0,0 0 0 0 0,1 1 7 0 0,3 3-1 0 0,1 1-1 0 0,-1 0 1 0 0,0 0-1 0 0,-1 0 1 0 0,1 1-1 0 0,-1 0 1 0 0,0-1-1 0 0,2 9 2 0 0,5 12 2 0 0,5 22-2 0 0,-7-20-1 0 0,-7-24-58 0 0,-1 0 40 0 0,1 0 35 0 0,0 4 52 0 0,0 0 3 0 0,-1-4-63 0 0,1 0-44 0 0,-1 0-54 0 0,1-1-35 0 0,-1-1-55 0 0,1 1-61 0 0,1 0-70 0 0,0 2-735 0 0,-3-5-66 0 0</inkml:trace>
  <inkml:trace contextRef="#ctx0" brushRef="#br1" timeOffset="-61640.057">10446 11900 9872 0 0,'0'0'222'0'0,"0"0"-9"0"0,0 0-89 0 0,0-1-59 0 0,0-3-4 0 0,1 2 0 0 0,3-25 119 0 0,-2 16-44 0 0,-1 5-16 0 0,-1 0 44 0 0,1 0 53 0 0,-1 0 61 0 0,0 1 7 0 0,1 0 54 0 0,-1-1 60 0 0,0 1 65 0 0,0 0 70 0 0,0 0 75 0 0,0 0 80 0 0,0-1 87 0 0,0 5 9 0 0,0 1-458 0 0,0 0-87 0 0,0 0-73 0 0,0-1-63 0 0,0 1-50 0 0,0-1-37 0 0,0-1-86 0 0,0 1 115 0 0,0 1 91 0 0,0-1-23 0 0,0 1 38 0 0,0 0 40 0 0,0 0 45 0 0,-1 0 49 0 0,1 0 55 0 0,0 0 58 0 0,0 0 63 0 0,-6 9-246 0 0,-1 1-81 0 0,0 4-47 0 0,-7 19 49 0 0,11-23-46 0 0,-6 23 173 0 0,3 1-53 0 0,-1 3-33 0 0,4-19-39 0 0,1 0-1 0 0,0 8-138 0 0,0-3 107 0 0,2-19-79 0 0,-1 0-1 0 0,2 0 1 0 0,-1 0-1 0 0,0 0 0 0 0,1 0 1 0 0,0 2-28 0 0,2 2 40 0 0,0 1 0 0 0,0 0 0 0 0,3 4-40 0 0,4 12 77 0 0,-9-23-63 0 0,0-1 0 0 0,0 1 0 0 0,0 0 0 0 0,0 0 0 0 0,0-1 0 0 0,0 1 0 0 0,0-1 0 0 0,1 1 0 0 0,-1-1 0 0 0,0 0 0 0 0,1 1 1 0 0,-1-1-1 0 0,2 1-14 0 0,1 0 20 0 0,-1 0 0 0 0,0-1 0 0 0,1 1 1 0 0,-1-1-1 0 0,1 0 0 0 0,-1 0 1 0 0,2 0-21 0 0,2 0 34 0 0,0 0 0 0 0,-1 0 0 0 0,1-1 0 0 0,0 0 0 0 0,0 0 0 0 0,-1 0 1 0 0,7-2-35 0 0,-8 1 24 0 0,-1-1 0 0 0,0 1 0 0 0,1 0 0 0 0,-1-1 0 0 0,3-2-24 0 0,17-13 57 0 0,-3-5-49 0 0,-3-2-33 0 0,8-8-37 0 0,-21 29-215 0 0,-2 1 99 0 0,0 3 81 0 0,0 2 59 0 0,1 12 81 0 0,-4-13-85 0 0,8 32 7 0 0,2 12-16 0 0,0-17 58 0 0,-1-12 29 0 0,1-1 34 0 0,3-2 40 0 0,3-2 48 0 0,-13-10-149 0 0,0-1 1 0 0,0 1 0 0 0,0-1-1 0 0,0 1 1 0 0,1-1 0 0 0,-1 0 0 0 0,1 0-10 0 0,-1-1 26 0 0,1 1 0 0 0,-1-1 1 0 0,1 0-1 0 0,-1 1 0 0 0,0-2 1 0 0,4 1-27 0 0,-2-1 51 0 0,0 0 0 0 0,0-1 0 0 0,0 1 0 0 0,0-1 0 0 0,0 0 0 0 0,-1 0 0 0 0,1-1 0 0 0,0 1 0 0 0,1-3-51 0 0,2 0 112 0 0,0-1-1 0 0,-1 0 0 0 0,3-4-111 0 0,9-11 170 0 0,-6 4-83 0 0,-2 0-69 0 0,-2 0 18 0 0,-2 0 33 0 0,-2 3 40 0 0,-1-1 1 0 0,0 1-1 0 0,-1-1 0 0 0,1-11-109 0 0,-1-4 58 0 0,-3 12-75 0 0,0 1 0 0 0,-2 0-1 0 0,1-1 1 0 0,-5-12 17 0 0,1 10 56 0 0,-2 0-56 0 0,-7-8-81 0 0,-5 3-67 0 0,15 22-101 0 0,1 1 59 0 0,-1 0 23 0 0,0 3-10 0 0,0 3 16 0 0,1 0 24 0 0,2-1-15 0 0,-1 1-50 0 0,1 2-140 0 0,0-4 125 0 0,1 1-34 0 0,-1 0-38 0 0,1 0-41 0 0,-1 0-45 0 0,1 0-48 0 0,0-1-51 0 0,-1 1-55 0 0,1-1-58 0 0,0 1-62 0 0,0-1-63 0 0,0 0-69 0 0,0-1-72 0 0,0 1-73 0 0,1 4-1547 0 0,1 3-1390 0 0</inkml:trace>
  <inkml:trace contextRef="#ctx0" brushRef="#br1" timeOffset="-61273.738">11131 12210 14600 0 0,'0'0'330'0'0,"0"0"45"0"0,0 0-189 0 0,0 0-40 0 0,0 1 44 0 0,0 0-104 0 0,-2 3-23 0 0,1-2 18 0 0,-4 5 20 0 0,-4 3-46 0 0,3-3 22 0 0,3-4-2 0 0,0 1 37 0 0,0 1 106 0 0,0 0 97 0 0,-1 3-29 0 0,1-1 85 0 0,-5 18 1041 0 0,7-20-1142 0 0,0 1-37 0 0,1 0-42 0 0,0-1-61 0 0,0 1-72 0 0,2 0-84 0 0,1 4 14 0 0,2-2 43 0 0,4 0 47 0 0,8-1 90 0 0,-14-6-137 0 0,0-1 0 0 0,0 1 0 0 0,0-1 0 0 0,0 0-1 0 0,0 0 1 0 0,0 0 0 0 0,0 0 0 0 0,0 0 0 0 0,1-1-31 0 0,6-2 54 0 0,-2-1-35 0 0,-4 1 8 0 0,0 1-6 0 0,0 0 1 0 0,0-1-1 0 0,0 1 0 0 0,0-1 0 0 0,0 0 0 0 0,-1-1 0 0 0,0 1 0 0 0,0-1 1 0 0,0 1-1 0 0,2-3-21 0 0,1-8 79 0 0,-5 10-46 0 0,1 0 0 0 0,-1 0 0 0 0,-1 0 0 0 0,1 0 0 0 0,-1 0 0 0 0,1-3-33 0 0,-1 2 37 0 0,-1 0-1 0 0,1-1 1 0 0,-1 1 0 0 0,-1-5-37 0 0,0 2 33 0 0,-1 0 1 0 0,0 0-1 0 0,0 0 1 0 0,-1 0 0 0 0,0 1-1 0 0,-3-5-33 0 0,5 9 1 0 0,-1 0 0 0 0,1 0 0 0 0,-1 0 0 0 0,0 0 0 0 0,0 0-1 0 0,0 1 1 0 0,-1-1 0 0 0,1 1 0 0 0,-1 0 0 0 0,1 0 0 0 0,-1 0 0 0 0,0 1-1 0 0,-3-2 0 0 0,-29-7-21 0 0,13 5-70 0 0,17 4 48 0 0,1 1 26 0 0,-1-1-93 0 0,1 1-69 0 0,-1 1-50 0 0,1-1-100 0 0,4 0 121 0 0,1 0 96 0 0,0 0-36 0 0,0 0-42 0 0,0 0-38 0 0,0 0-170 0 0,0 0-44 0 0,0 0-184 0 0,0 0-358 0 0,0 0-697 0 0,0 0-13 0 0</inkml:trace>
  <inkml:trace contextRef="#ctx0" brushRef="#br1" timeOffset="-60456.631">11090 11543 11144 0 0,'0'0'248'0'0,"0"0"29"0"0,1-2-94 0 0,0 1-74 0 0,1-4 74 0 0,0 3-74 0 0,3-6 31 0 0,1 1 60 0 0,0 1 51 0 0,1 1 45 0 0,1 1 108 0 0,0 0 42 0 0,-5 3-202 0 0,0 0 1 0 0,1 0-1 0 0,-1 0 1 0 0,1 1-1 0 0,-1-1 1 0 0,2 1-245 0 0,11 0 870 0 0,-6 2-338 0 0,-1 0-137 0 0,0 0-56 0 0,-2 0-108 0 0,0 0-56 0 0,0 1-61 0 0,0-1-69 0 0,1 2-2 0 0,0 0 46 0 0,3 7 198 0 0,-5 1 55 0 0,-5-10-288 0 0,-1 0 0 0 0,1 0 0 0 0,-1 0 0 0 0,0 0 0 0 0,0 0 0 0 0,0-1 0 0 0,0 1 0 0 0,0 0 0 0 0,0 0 0 0 0,0 0 0 0 0,0 0 0 0 0,-1 0 0 0 0,1-1 0 0 0,-1 1 0 0 0,0 0 0 0 0,0 1-54 0 0,-7 12 219 0 0,3-7-97 0 0,0-2 0 0 0,0 1 0 0 0,0 0-1 0 0,-5 3-121 0 0,-6 4 240 0 0,2-3 33 0 0,-1-1 86 0 0,8-6-161 0 0,6-3 2 0 0,1-1-64 0 0,0 0 40 0 0,1 2 801 0 0,-1-2-732 0 0,1 0-172 0 0,-1 0-51 0 0,1 0-61 0 0,0-1-71 0 0,29-7 413 0 0,-14 4-192 0 0,1 1-36 0 0,-2 1-45 0 0,0-1-45 0 0,-9 1-250 0 0,0 1 93 0 0,0 0 80 0 0,1 0 70 0 0,2-1 86 0 0,-1 1 83 0 0,22-2 532 0 0,-24 3-566 0 0,1 0-34 0 0,-2 0-48 0 0,0 0-39 0 0,1 0-47 0 0,-1 1-52 0 0,0-1-60 0 0,1 1-66 0 0,-1 0-71 0 0,0 0-80 0 0,0 0-86 0 0,0 0-91 0 0,1 0-100 0 0,-1 1-104 0 0,0 0-112 0 0,0 0-119 0 0,0 0-124 0 0,-3-1 511 0 0,1 0-34 0 0,-1 0-710 0 0,0 0-37 0 0,6 2-2908 0 0</inkml:trace>
  <inkml:trace contextRef="#ctx0" brushRef="#br1" timeOffset="-60163.593">11429 11898 13360 0 0,'0'0'298'0'0,"0"0"46"0"0,1 1 24 0 0,5 2-460 0 0,0 0 96 0 0,0-1 88 0 0,1-1 80 0 0,0 1 70 0 0,1-2 62 0 0,0 1 54 0 0,0-1 44 0 0,5 0 314 0 0,23-2 1480 0 0,-21 0-1309 0 0,-5 1-316 0 0,-1 1-87 0 0,4-1-306 0 0,0 0 69 0 0,29-2 739 0 0,-24 2-639 0 0,-9 1-222 0 0,0 0-47 0 0,1-1-58 0 0,-1 1-66 0 0,1 0-93 0 0,0 0-107 0 0,1-1-119 0 0,-6 1 134 0 0,0 0-34 0 0,0 0-37 0 0,0 0-37 0 0,0 0-39 0 0,0 0-42 0 0,0 0-42 0 0,1 0-44 0 0,-1 0-46 0 0,0 0-47 0 0,5 0-926 0 0</inkml:trace>
  <inkml:trace contextRef="#ctx0" brushRef="#br1" timeOffset="-59775.883">11990 11689 15288 0 0,'0'0'348'0'0,"0"1"-41"0"0,0-1-75 0 0,-1 1-63 0 0,0 0-49 0 0,0 1-25 0 0,-3 3 63 0 0,3-3-53 0 0,-10 20 49 0 0,5-5 17 0 0,2-2 52 0 0,1-2 102 0 0,3-13-307 0 0,-5 25 736 0 0,1 2-50 0 0,2 1-51 0 0,2 0-56 0 0,4-1-56 0 0,5-3-61 0 0,6-3-61 0 0,-12-18-360 0 0,-1 0-1 0 0,1-1 1 0 0,1 1 0 0 0,-1-1 0 0 0,0 0 0 0 0,1 0-59 0 0,3 2 28 0 0,0-1-1 0 0,0 0 1 0 0,0 0 0 0 0,1-1-1 0 0,-1 0 1 0 0,1 0-1 0 0,4 0-27 0 0,-4-1 21 0 0,-1-1-1 0 0,1 0 1 0 0,0 0-1 0 0,-1 0 1 0 0,1-1-1 0 0,-1-1 1 0 0,3 0-21 0 0,-1 0 13 0 0,-1-1 1 0 0,1 0-1 0 0,-1 0 0 0 0,0-1 1 0 0,0 0-1 0 0,1-2-13 0 0,1 0 1 0 0,-1 0 0 0 0,0-1 0 0 0,-1 0 0 0 0,8-9-1 0 0,-3 1-56 0 0,5-6-14 0 0,3 6-45 0 0,-21 14 115 0 0,0 1-1 0 0,0 0 1 0 0,1 0 0 0 0,-1 0 0 0 0,0 0-1 0 0,0 0 1 0 0,1 0 0 0 0,-1 0 0 0 0,0 0-1 0 0,0 0 1 0 0,1 0 0 0 0,-1 0 0 0 0,0 0-1 0 0,0 0 1 0 0,1 0 0 0 0,-1 0 0 0 0,0 0-1 0 0,0 0 1 0 0,1 0 0 0 0,-1 0 0 0 0,0 0-1 0 0,0 1 1 0 0,0-1 0 0 0,1 0 0 0 0,-1 0-1 0 0,0 0 1 0 0,0 0 0 0 0,0 0 0 0 0,1 1-1 0 0,-1-1 1 0 0,0 0 0 0 0,0 0 0 0 0,0 0-1 0 0,0 1 1 0 0,0-1 0 0 0,1 0 0 0 0,-1 0-1 0 0,0 1 1 0 0,0-1 0 0 0,0 0 0 0 0,0 0-1 0 0,0 0 1 0 0,0 1 0 0 0,0-1 0 0 0,0 0-1 0 0,0 1 1 0 0,2 9 2 0 0,-2-10-3 0 0,1 5 7 0 0,0 1-1 0 0,0-1 0 0 0,1 0 1 0 0,-1 0-1 0 0,3 4-5 0 0,5 8 60 0 0,2-3 34 0 0,3-1 37 0 0,2-4 41 0 0,2-4 41 0 0,2-5 46 0 0,-11-2 18 0 0,0-1-53 0 0,0-1-45 0 0,-2-1-42 0 0,6-9 38 0 0,-3-2-97 0 0,-6 8-65 0 0,-1 1-1 0 0,-1 0 1 0 0,1-1 0 0 0,-1 0 0 0 0,-1 1 0 0 0,1-2-13 0 0,-1-2 55 0 0,0 0 35 0 0,1-32-62 0 0,-1 24-60 0 0,-1-2-98 0 0,-1 11 13 0 0,1 0-44 0 0,0 1-11 0 0,-1 0-38 0 0,0 1-42 0 0,1-1-45 0 0,-1 0-50 0 0,0 1-52 0 0,-1-1-57 0 0,1 0-60 0 0,1 7 156 0 0,0 0-50 0 0,-1 0-46 0 0,1 0-42 0 0,-1-1-318 0 0,1 0-70 0 0,0 0-53 0 0,-1 0-40 0 0,1-1-366 0 0,0 0-35 0 0,0-7-2881 0 0</inkml:trace>
  <inkml:trace contextRef="#ctx0" brushRef="#br1" timeOffset="-59386.738">12471 11330 15464 0 0,'0'-1'329'0'0,"3"-6"590"0"0,-2 3-658 0 0,0 3-159 0 0,-1-1-33 0 0,1 1-39 0 0,-1 0-45 0 0,2-1 31 0 0,-2 1 40 0 0,1-1 96 0 0,0 0 0 0 0,0 1 0 0 0,0-1 0 0 0,0 1 0 0 0,0 0 0 0 0,1-1 0 0 0,-1 1 0 0 0,0 0 0 0 0,1 0 0 0 0,-1 0 0 0 0,0 0 0 0 0,2-1-152 0 0,4-1 571 0 0,1 0-35 0 0,2 1 72 0 0,1 0-88 0 0,-1 1-106 0 0,-5 0-253 0 0,0 1-34 0 0,-1 0-32 0 0,1-1-43 0 0,7 0 108 0 0,0 0-35 0 0,12 1 36 0 0,-2 0-83 0 0,29 4 32 0 0,-41-1-55 0 0,-4 2-33 0 0,-5-4-23 0 0,0 1 1 0 0,-1-1-1 0 0,1 0 1 0 0,0 0-1 0 0,-1 1 1 0 0,1-1-1 0 0,-1 1 1 0 0,1-1-1 0 0,-1 1 1 0 0,0-1-1 0 0,0 1 1 0 0,0-1 0 0 0,1 1 3 0 0,-1 0 0 0 0,0 1-1 0 0,-1 0 1 0 0,1 0 0 0 0,0-1-1 0 0,-1 1 1 0 0,1 0-1 0 0,-1-1 1 0 0,0 1 0 0 0,0 0-1 0 0,0-1 1 0 0,0 1-1 0 0,-1-1 1 0 0,0 2-3 0 0,-24 32 43 0 0,18-26-56 0 0,-3 2 14 0 0,8-8 1 0 0,0 0-1 0 0,0 0 1 0 0,0 0 0 0 0,0 1 0 0 0,0-1-1 0 0,1 1 1 0 0,0-1 0 0 0,-1 4-2 0 0,3-8 10 0 0,0 1 0 0 0,-1-1 0 0 0,1 1 0 0 0,0-1 0 0 0,0 1 0 0 0,0-1 0 0 0,0 1 0 0 0,0-1 0 0 0,0 1 0 0 0,0-1 0 0 0,0 1 0 0 0,0-1 0 0 0,0 1 0 0 0,0-1 0 0 0,0 1 0 0 0,0-1 0 0 0,0 1 0 0 0,0-1 0 0 0,1 1 0 0 0,-1-1 0 0 0,0 1 0 0 0,0-1 0 0 0,0 1 0 0 0,1-1 0 0 0,-1 1 0 0 0,0-1 0 0 0,1 0 0 0 0,-1 1 0 0 0,0-1 0 0 0,1 1 0 0 0,-1-1 0 0 0,1 0 0 0 0,-1 1-10 0 0,14 4 219 0 0,-13-5-199 0 0,5 1 86 0 0,0 0-1 0 0,0 0 1 0 0,0-1-1 0 0,0 0 1 0 0,-1 0-1 0 0,1-1 1 0 0,1 0-106 0 0,15-2 271 0 0,-11 1-156 0 0,0 1-33 0 0,35-6 236 0 0,-15 2-183 0 0,-13 2-104 0 0,-1-1-41 0 0,1 2-48 0 0,0-1-55 0 0,-17 3-47 0 0,1 0 55 0 0,-1 0 46 0 0,0 0 39 0 0,2 0 62 0 0,2-1 177 0 0,-3 1-205 0 0,0 0-63 0 0,0 0-89 0 0,0 0-111 0 0,-1 0 75 0 0,0 0-36 0 0,0 1-39 0 0,0-1-43 0 0,0 0-135 0 0,1 0-77 0 0,-1 0-81 0 0,0 0-87 0 0,0 0-92 0 0,1 0-99 0 0,-1 0-104 0 0,0 0-109 0 0,1 0-388 0 0,0 0-40 0 0,0 0-340 0 0,2 0-965 0 0</inkml:trace>
  <inkml:trace contextRef="#ctx0" brushRef="#br1" timeOffset="-58910.624">10018 12696 11056 0 0,'0'0'248'0'0,"-1"0"34"0"0,-2-2 20 0 0</inkml:trace>
  <inkml:trace contextRef="#ctx0" brushRef="#br1" timeOffset="-58072.239">9844 12691 7312 0 0,'-5'0'208'0'0,"0"0"-49"0"0,0 0-42 0 0,0 1-35 0 0,-6 0 6 0 0,-15 3-41 0 0,16-3 49 0 0,1 1 102 0 0,4-2-49 0 0,1 1 41 0 0,-1 0 45 0 0,1-1 50 0 0,0 1 55 0 0,-1 0 59 0 0,-45 10 2840 0 0,49-11-2726 0 0,1 0-103 0 0,0 1-92 0 0,1 0-81 0 0,0-1-70 0 0,1 1-57 0 0,-1 0-48 0 0,1-1-35 0 0,9 3-42 0 0,-8-2 100 0 0,-1-1-1 0 0,-1 0 38 0 0,22-1 399 0 0,1-1-111 0 0,-1-1-89 0 0,0-1-65 0 0,7-1 411 0 0,18 1-667 0 0,-24 2 210 0 0,1 0-41 0 0,24-3 65 0 0,-9 1-120 0 0,21 0-22 0 0,-11 0-32 0 0,0 0 44 0 0,11-3 63 0 0,29-6 140 0 0,31-3 121 0 0,-40 8-191 0 0,-28 3-37 0 0,0-1-51 0 0,99-8 172 0 0,-104 13-244 0 0,24-2 165 0 0,0 1 24 0 0,-23 1-144 0 0,22-3-59 0 0,36-2 155 0 0,-58 3-129 0 0,0 0-43 0 0,25-2 33 0 0,28-1-54 0 0,-14-2 66 0 0,0-6 105 0 0,-34 6-22 0 0,-1 1 42 0 0,-22 3-92 0 0,25-2 47 0 0,0 0-56 0 0,0 2 1 0 0,1 2-116 0 0,-8 0 10 0 0,31-6-10 0 0,-5 0 0 0 0,98-8 77 0 0,-130 11-79 0 0,110-11 414 0 0,1 7-97 0 0,-92 1-613 0 0,-23 7 386 0 0,19-4-11 0 0,-16 1 36 0 0,15 1-113 0 0,-9 3 111 0 0,66-5 299 0 0,-80 2-338 0 0,1 0-65 0 0,20-3 167 0 0,-1-5-109 0 0,0-2-111 0 0,-1-2-114 0 0,-43 12-29 0 0,-6 2 71 0 0,-2 0 16 0 0,1 0-34 0 0,-1 0-42 0 0,0 0-51 0 0,1 1-56 0 0,-1-1-66 0 0,1 0-73 0 0,0 0-80 0 0,8-1-675 0 0</inkml:trace>
  <inkml:trace contextRef="#ctx0" brushRef="#br1" timeOffset="-56251.705">10020 13230 14152 0 0,'0'0'414'0'0,"0"0"-149"0"0,0 0-122 0 0,0 0-37 0 0,0-1-53 0 0,-2-3-50 0 0,0 2 7 0 0,1 2 28 0 0,1 0-38 0 0,0-1 77 0 0,-1 1 91 0 0,-1-1 113 0 0,0 1-40 0 0,-1 1-37 0 0,1 1-36 0 0,-3 4 75 0 0,0-1-107 0 0,3-1-88 0 0,-5 3 128 0 0,1 1 1 0 0,1 0-1 0 0,-1 0 0 0 0,1 1 0 0 0,0-1 1 0 0,1 1-1 0 0,0 0 0 0 0,1 0 0 0 0,0 1 1 0 0,0 0-177 0 0,0 17 406 0 0,5-1-48 0 0,7-1-64 0 0,8-1-83 0 0,-15-22-182 0 0,0 1 1 0 0,0 0-1 0 0,1-1 1 0 0,-1 1-1 0 0,1-1 1 0 0,0 1-1 0 0,0-1 0 0 0,0 0 1 0 0,0-1-1 0 0,0 1 1 0 0,0 0-1 0 0,0-1 1 0 0,1 1-1 0 0,-1-1 0 0 0,2 0-29 0 0,2 1 62 0 0,-1-1 1 0 0,0 0-1 0 0,1-1 0 0 0,1 1-62 0 0,26-4 187 0 0,-1-7-83 0 0,-2-4-103 0 0,-16 5-46 0 0,-1-1-34 0 0,1-1-36 0 0,-2-1-39 0 0,0 1-42 0 0,0-2-44 0 0,-1 1-47 0 0,-1-1-50 0 0,2-3-18 0 0,1 0 93 0 0,-2-1 86 0 0,-1 0 81 0 0,-10 15 304 0 0,-1 1-42 0 0,0 1-37 0 0,0 0-34 0 0,-1 0 16 0 0,-1 2-81 0 0,-5 4-64 0 0,5-3 105 0 0,-1 5 15 0 0,0-1-1 0 0,0 1 0 0 0,1 0 1 0 0,0 0-1 0 0,0 0 1 0 0,1 0-1 0 0,-1 4-86 0 0,2-7 56 0 0,0 1 1 0 0,0 0-1 0 0,1 0 0 0 0,0 5-56 0 0,4 6 62 0 0,2-2-48 0 0,7 3 88 0 0,1-8 102 0 0,4-5 134 0 0,-16-5-264 0 0,0 0 1 0 0,0 0-1 0 0,0-1 1 0 0,1 1-1 0 0,-1-1 1 0 0,0 0-1 0 0,0 0 0 0 0,2-1-74 0 0,1 0 139 0 0,-1-1 0 0 0,1 0 0 0 0,-1 0-1 0 0,2-2-138 0 0,11-10 266 0 0,-4 3-150 0 0,-8 5-103 0 0,0 1-36 0 0,1-3 59 0 0,0-1 0 0 0,0 0 0 0 0,-1 0-1 0 0,0 0 1 0 0,0-1 0 0 0,2-7-36 0 0,3-14 233 0 0,5-23-233 0 0,-14 50 0 0 0,-2 0 1 0 0,1 0-1 0 0,0 0 0 0 0,-1 0 0 0 0,0 0 0 0 0,-1-3 0 0 0,1 0-36 0 0,-1 1-43 0 0,1 0-23 0 0,-1 2-40 0 0,1-1-48 0 0,0 0-55 0 0,0 5-180 0 0,-5 2-590 0 0,2 1 304 0 0,0 0 65 0 0,1 0-71 0 0,0 0 49 0 0,0 0-78 0 0,0 0-90 0 0,0 0-104 0 0,0 0-128 0 0,2-1 485 0 0,-1 0-35 0 0,-2 2-1571 0 0,0 2-1223 0 0</inkml:trace>
  <inkml:trace contextRef="#ctx0" brushRef="#br1" timeOffset="-55933.96">10465 13556 11952 0 0,'0'1'227'0'0,"0"-1"-94"0"0,0 1-60 0 0,0 3 1 0 0,0-2-5 0 0,-2 4 174 0 0,1-1-58 0 0,0 1-52 0 0,0-1-42 0 0,0 6-5 0 0,0 15-49 0 0,1-18 19 0 0,0 0 62 0 0,1-4-10 0 0,0 1 35 0 0,-1 0 39 0 0,1-1 44 0 0,-1-3-193 0 0,0 1 29 0 0,1 0 36 0 0,-1 0 36 0 0,0 0 38 0 0,1 0 39 0 0,-1-1 42 0 0,1 0 43 0 0,0 0 45 0 0,-1-1 97 0 0,2 0-5 0 0,7 2-48 0 0,0-2-51 0 0,0 0-46 0 0,-1-2-42 0 0,0-1-37 0 0,0-1-34 0 0,7-6 93 0 0,0-6-53 0 0,-12 12-174 0 0,0 0 0 0 0,0-1 1 0 0,-1 1-1 0 0,0 0 0 0 0,0-1 0 0 0,0 1 1 0 0,-1-1-1 0 0,1 0 0 0 0,0-2-41 0 0,3-28 86 0 0,-4-1 76 0 0,-1 30-94 0 0,-1 0 0 0 0,0-1 0 0 0,0 1 0 0 0,-1-3-68 0 0,-5-8 188 0 0,-2 2 40 0 0,2 6-20 0 0,-2-4 97 0 0,-1 4-47 0 0,1 4-122 0 0,-4 1-38 0 0,-1 2-57 0 0,9 2-13 0 0,1 0 0 0 0,0 1 0 0 0,-1-1 0 0 0,1 1 0 0 0,0 0 1 0 0,0 0-1 0 0,-2 0-28 0 0,-6 4-6 0 0,2 1-96 0 0,5-2 4 0 0,1 0-37 0 0,1 1-42 0 0,0 0-45 0 0,2-4 214 0 0,0 0-77 0 0,0 1-88 0 0,0-1-101 0 0,0 0-70 0 0,1 0-100 0 0,-1 1-110 0 0,0-1-118 0 0,1-1 288 0 0,0 1-32 0 0,-1-1-35 0 0,1 1-35 0 0,0-1-37 0 0,0 1-37 0 0,0-1-38 0 0,0 0-41 0 0,1 2-1701 0 0,2 0-1318 0 0</inkml:trace>
  <inkml:trace contextRef="#ctx0" brushRef="#br1" timeOffset="-55550.676">10555 12958 13272 0 0,'3'-23'520'0'0,"6"3"67"0"0,8 0 182 0 0,-13 17-593 0 0,-1 0 0 0 0,1 0 0 0 0,0 1 0 0 0,0-1 0 0 0,0 1 0 0 0,0 0 0 0 0,3-1-176 0 0,-2 2 177 0 0,0-1 1 0 0,0 1 0 0 0,-1 0-1 0 0,1 1 1 0 0,0-1 0 0 0,0 1 0 0 0,1 0-178 0 0,21 3 791 0 0,-7 6-178 0 0,-2 5-58 0 0,-16-12-474 0 0,0 0 0 0 0,0 0-1 0 0,0 1 1 0 0,0-1 0 0 0,-1 1-1 0 0,1-1 1 0 0,-1 1 0 0 0,0 0-1 0 0,1 1-80 0 0,-1-1 71 0 0,0 0-1 0 0,-1 0 1 0 0,1-1-1 0 0,-1 1 0 0 0,0 0 1 0 0,1 0-1 0 0,-1 0 1 0 0,-1 0-1 0 0,1 0-70 0 0,-3 11 269 0 0,-2 0-39 0 0,-1 1-44 0 0,-2-1-49 0 0,-12 16 143 0 0,13-21-163 0 0,0 0 34 0 0,4-5-73 0 0,3-3 29 0 0,0-1 10 0 0,0 1-65 0 0,1 4 381 0 0,2-5-287 0 0,2-1-105 0 0,12-3 162 0 0,0-4-36 0 0,9-3 27 0 0,-20 9-444 0 0,0 1 104 0 0,-2-1 99 0 0,0 1 34 0 0,4-1 73 0 0,1-1 105 0 0,12-3 336 0 0,-13 4-378 0 0,-3 1-79 0 0,1 0-58 0 0,0-1-72 0 0,0 1-86 0 0,-3 0 35 0 0,1 1-33 0 0,-1-1-35 0 0,0 1-38 0 0,0-1-39 0 0,1 1-42 0 0,-1-1-45 0 0,0 1-46 0 0,0 0-49 0 0,1-1-51 0 0,-1 1-54 0 0,0 0-55 0 0,0 0-59 0 0,1-1-60 0 0,-1 1-62 0 0,0 0-66 0 0,0 0-500 0 0,0 0-37 0 0,6 0-2946 0 0</inkml:trace>
  <inkml:trace contextRef="#ctx0" brushRef="#br1" timeOffset="-55257.283">10784 13270 15288 0 0,'0'0'348'0'0,"0"0"49"0"0,0 0 20 0 0,0 0-251 0 0,0 0-41 0 0,0 0 26 0 0,1 0-100 0 0,4-2-82 0 0,-2 2 72 0 0,0-1-31 0 0,1 0-1 0 0,9-3 92 0 0,-2 2 442 0 0,0-1-45 0 0,0 1-42 0 0,0 0-40 0 0,0 0-38 0 0,0 0-36 0 0,11-2 243 0 0,-9 2-291 0 0,0 0-38 0 0,13-2 158 0 0,6 1-54 0 0,-13 1-195 0 0,9 0 41 0 0,-26 2-345 0 0,0-1 37 0 0,2 1-11 0 0,0-1 91 0 0,7 0 122 0 0,-7 0-106 0 0,-1 1-39 0 0,-1-1-39 0 0,1 1-50 0 0,-1-1-56 0 0,0 1-67 0 0,1 0-74 0 0,-1-1-83 0 0,1 1-91 0 0,-2 0 113 0 0,1 0-48 0 0,-1 0-49 0 0,1-1-52 0 0,0 1-55 0 0,-1 0-57 0 0,1 0-60 0 0,-1 0-62 0 0,1 0-477 0 0,1 0-34 0 0,2 0-2689 0 0</inkml:trace>
  <inkml:trace contextRef="#ctx0" brushRef="#br1" timeOffset="-54884.529">11236 13030 15056 0 0,'0'0'340'0'0,"0"0"50"0"0,0 0 25 0 0,0 0-174 0 0,0 0-115 0 0,0 0-32 0 0,0 1-47 0 0,-2 6-45 0 0,-1 7 180 0 0,-1 0 92 0 0,1 0 76 0 0,0 0 58 0 0,-1 3 161 0 0,-6 23 831 0 0,7-26-936 0 0,1-2-115 0 0,0 1-45 0 0,1-1-57 0 0,-1 0-68 0 0,2 16 214 0 0,2-10-208 0 0,5 7 49 0 0,-6-23-213 0 0,0 0 1 0 0,0 0 0 0 0,0 0-1 0 0,0 0 1 0 0,0-1 0 0 0,0 1-1 0 0,1 0 1 0 0,-1-1 0 0 0,1 1-1 0 0,-1-1 1 0 0,1 0-1 0 0,0 1 1 0 0,-1-1 0 0 0,1 0-1 0 0,0 0 1 0 0,0 0 0 0 0,1 0-22 0 0,-1 0 25 0 0,0 0 0 0 0,1-1 0 0 0,-1 1 1 0 0,0-1-1 0 0,0 0 0 0 0,1 0 0 0 0,-1 0 0 0 0,0 0 1 0 0,1 0-1 0 0,-1-1 0 0 0,0 1 0 0 0,1-1-25 0 0,25-7 233 0 0,-2-5-117 0 0,-1-2-96 0 0,-1-2-75 0 0,3-6-79 0 0,32-33-272 0 0,-50 47 355 0 0,-7 8-2 0 0,1-1 29 0 0,-2 20-30 0 0,-1-6 78 0 0,-3 4 64 0 0,1-1-5 0 0,2-4-62 0 0,-2 2-21 0 0,2-12 0 0 0,0 1 0 0 0,0-1 0 0 0,-1 1 0 0 0,1-1 0 0 0,0 1 0 0 0,0-1 0 0 0,0 1 0 0 0,1-1 0 0 0,-1 1 0 0 0,0-1 0 0 0,1 1 0 0 0,-1-1 0 0 0,1 2 0 0 0,0-2 3 0 0,1 3-1 0 0,-2 3 69 0 0,0-6 17 0 0,2-1 9 0 0,-1 2-97 0 0,-1 0 5 0 0,1-1 54 0 0,0-1 49 0 0,1 0 71 0 0,7 0 52 0 0,-1-2-44 0 0,-1-2-39 0 0,0 0-35 0 0,6-7 25 0 0,-1-4-88 0 0,-6 5-61 0 0,0 0 0 0 0,0-1 0 0 0,1-4 11 0 0,1-4 46 0 0,-6 13-10 0 0,12-33-30 0 0,-8 20-50 0 0,-2 10-18 0 0,-1-1-36 0 0,5-17-203 0 0,-6 18 148 0 0,0 0-68 0 0,-1 1-33 0 0,0 0-77 0 0,0 0-94 0 0,0 0-106 0 0,-1 4 191 0 0,1 0-39 0 0,1-10-840 0 0</inkml:trace>
  <inkml:trace contextRef="#ctx0" brushRef="#br1" timeOffset="-54516.883">11606 12801 16184 0 0,'3'-4'430'0'0,"1"0"-72"0"0,-1 1-66 0 0,2 0-59 0 0,0 0-20 0 0,1 0-62 0 0,3-1-13 0 0,1 1-68 0 0,10-2 35 0 0,-13 4-35 0 0,-1 0 38 0 0,0 0 21 0 0,-1 0 42 0 0,0 1 50 0 0,0-1 57 0 0,1 0 156 0 0,13 0 381 0 0,-1 2-121 0 0,-1 1-120 0 0,0 1-117 0 0,-11-1-323 0 0,1 5-86 0 0,-4-5-22 0 0,-3-1-26 0 0,1-1 0 0 0,-1 0 0 0 0,0 0 0 0 0,1 1 1 0 0,-1-1-1 0 0,0 0 0 0 0,1 1 0 0 0,-1-1 1 0 0,0 0-1 0 0,1 1 0 0 0,-1-1 0 0 0,0 0 0 0 0,0 1 1 0 0,0-1-1 0 0,1 1 0 0 0,-1-1 0 0 0,0 1 0 0 0,0-1 1 0 0,0 0-1 0 0,0 1 0 0 0,0-1 0 0 0,0 1 0 0 0,1-1 1 0 0,-1 1-1 0 0,0-1 0 0 0,0 1 0 0 0,-1-1 1 0 0,1 1-1 0 0,0-1 0 0 0,0 0 0 0 0,0 1 0 0 0,0-1 1 0 0,0 1-1 0 0,0-1 0 0 0,-1 1 0 0 0,1-1 0 0 0,0 0 1 0 0,0 1-1 0 0,-1-1 0 0 0,1 1 0 0 0,0-1 1 0 0,0 0-1 0 0,-1 1 0 0 0,1-1 0 0 0,0 0 0 0 0,-1 0 0 0 0,0 2 1 0 0,-10 14 23 0 0,-14 6 64 0 0,-4-6 1 0 0,10-7-66 0 0,17-8-24 0 0,1-1 2 0 0,1 0-1 0 0,-1 0 1 0 0,1 0 0 0 0,-1 1-1 0 0,1-1 1 0 0,-1 0 0 0 0,1 1-1 0 0,-1-1 1 0 0,1 0-1 0 0,-1 1 1 0 0,1-1 0 0 0,-1 0-1 0 0,1 1 1 0 0,0-1-1 0 0,-1 1 1 0 0,1-1 0 0 0,0 1-1 0 0,-1-1 1 0 0,1 1-1 0 0,0-1 53 0 0,0 0 25 0 0,6 2 141 0 0,0 0-120 0 0,0 0-35 0 0,5 3 60 0 0,1-3-129 0 0,0 0 59 0 0,4 0 90 0 0,23 2 265 0 0,-25-3-320 0 0,0 0-78 0 0,0 1-107 0 0,-7-2-2 0 0,0 2-36 0 0,-5-2 123 0 0,0 0-35 0 0,0 0-101 0 0,-1 0-80 0 0,0 0 69 0 0,0 0-33 0 0,1 0-211 0 0,-1 0-117 0 0,0 0 211 0 0,0 0-34 0 0,0 0-37 0 0,0 0-39 0 0,0 0-320 0 0,1 0-105 0 0,-1 0-115 0 0,1 0-119 0 0,0 0-314 0 0,0 0-38 0 0,1 0-323 0 0,1 0-917 0 0</inkml:trace>
  <inkml:trace contextRef="#ctx0" brushRef="#br1" timeOffset="-53821.845">9912 12918 10104 0 0,'1'0'-32'0'0,"0"-1"-6"0"0,1 1 34 0 0,0-2 85 0 0,0 1 97 0 0,0-1 74 0 0,-2 2-211 0 0,1 0 1 0 0,-1-1-1 0 0,0 1 0 0 0,0 0 0 0 0,0-1 1 0 0,0 1-1 0 0,0 0 0 0 0,1 0 1 0 0,-1-1-1 0 0,0 1 0 0 0,0 0 0 0 0,0-1 1 0 0,0 1-1 0 0,0 0 0 0 0,0-1 1 0 0,0 1-1 0 0,0 0 0 0 0,0-1 0 0 0,0 1 1 0 0,-1 0-1 0 0,1-1 0 0 0,0 1 1 0 0,0 0-1 0 0,0-1 0 0 0,0 1 0 0 0,0 0 1 0 0,-1-1-1 0 0,1 1 0 0 0,0 0 1 0 0,0-1-42 0 0,-1 1 670 0 0,1 0 24 0 0,0 0 6 0 0,0 0 17 0 0,0 0 10 0 0,0 0 1 0 0,0 0-34 0 0,0 0-437 0 0,0 0-57 0 0,-1 0-50 0 0,0 0-42 0 0,-1 1-28 0 0,1-1-33 0 0,-4 2 43 0 0,4-2 26 0 0,-15 6 777 0 0,1 2-71 0 0,1 2-84 0 0,2 1-97 0 0,1 1-108 0 0,0 1-120 0 0,7-7-256 0 0,-1 1-34 0 0,0 0-37 0 0,1 1-37 0 0,-7 14 68 0 0,1 1 1 0 0,1 1 0 0 0,1 0 0 0 0,1 0 0 0 0,1 1-1 0 0,0 3-117 0 0,-5 49 310 0 0,5 0-56 0 0,6-67-226 0 0,-1 10 65 0 0,1-1 0 0 0,2 11-93 0 0,1-3 139 0 0,4 16-139 0 0,3 0 86 0 0,2-1-1 0 0,6 9-85 0 0,-15-41 15 0 0,1 0 0 0 0,1 0 0 0 0,0 0 0 0 0,1-1 0 0 0,0 0 0 0 0,0 0 0 0 0,0 0 0 0 0,2-1 0 0 0,-1 0 0 0 0,1 0 0 0 0,0-1 0 0 0,0 0 1 0 0,1 0-1 0 0,0-1 0 0 0,0 0 0 0 0,3 1-15 0 0,25 9 9 0 0,4-4-40 0 0,-32-10-158 0 0,-1-1 83 0 0,1 1 55 0 0,11 1 5 0 0,-8-1-38 0 0,-6-1-4 0 0,0 0-43 0 0,0 0-53 0 0,1-1-63 0 0,0 1-111 0 0,0 0-101 0 0,-1-1-115 0 0,-2 0 240 0 0,-1 0-34 0 0,1 1-34 0 0,-1-1-38 0 0,1 0-38 0 0,-1 0-40 0 0,1 0-42 0 0,-1 0-43 0 0,1 0-45 0 0,-1 0-47 0 0,5 0-684 0 0,0 0-38 0 0,15 0-2962 0 0</inkml:trace>
  <inkml:trace contextRef="#ctx0" brushRef="#br1" timeOffset="-53201.127">12039 12707 10336 0 0,'0'0'233'0'0,"0"0"39"0"0,0 0 15 0 0,0 0-89 0 0,1-2-105 0 0,0 1-71 0 0,3-4-46 0 0,-3 4 45 0 0,1 0 34 0 0,5-3 737 0 0,1 2-50 0 0,-1 1-48 0 0,1 2-49 0 0,-1 1-46 0 0,1 1-44 0 0,-1 1-44 0 0,0 1-43 0 0,-1 0-40 0 0,1 1-39 0 0,-1 1-39 0 0,0-1-37 0 0,0 1-35 0 0,0 0-34 0 0,4 5 146 0 0,-5-4-194 0 0,10 12 271 0 0,-2 2-39 0 0,-2 0-35 0 0,-1 2-34 0 0,7 25 271 0 0,-2-1-100 0 0,-12-38-429 0 0,1 8 106 0 0,0 0 0 0 0,1 9-207 0 0,-3-5 325 0 0,0 21-325 0 0,-5 7 243 0 0,-6 1-61 0 0,-6-2-49 0 0,-4-1-34 0 0,7-22-49 0 0,-2-1 0 0 0,-1-1-1 0 0,0 0 1 0 0,-2-1 0 0 0,-1 0 0 0 0,-4 2-50 0 0,14-16-34 0 0,-1 2 55 0 0,-14 15 84 0 0,15-18-107 0 0,-1 0-46 0 0,-2 1-98 0 0,6-5 27 0 0,-1 0-35 0 0,0-1-39 0 0,-1 0-42 0 0,1-1-48 0 0,0-1-50 0 0,3 0 18 0 0,-3-1-372 0 0,4-1 333 0 0,-1 0-69 0 0,2 1 160 0 0,0-1-44 0 0,0 1-90 0 0,0-1-67 0 0,0 0-76 0 0,0 0-82 0 0,0 1-92 0 0,0-1-98 0 0,0 0-106 0 0,0 0-114 0 0,-2-2-1407 0 0,0-2-1359 0 0</inkml:trace>
  <inkml:trace contextRef="#ctx0" brushRef="#br1" timeOffset="-52806.003">12339 12627 12672 0 0,'0'0'185'0'0,"0"0"-34"0"0,1-1 64 0 0,0 0-94 0 0,4-4 57 0 0,-3 3-60 0 0,2-2 24 0 0,0 1-35 0 0,4-4 23 0 0,24-8 21 0 0,-25 13-68 0 0,1-1 54 0 0,0 0 78 0 0,0 0 92 0 0,14-2 474 0 0,-18 4-553 0 0,1 1-1 0 0,0 0 1 0 0,0 0 0 0 0,0 0 0 0 0,0 1 0 0 0,2 0-228 0 0,8 3 560 0 0,-1 2-39 0 0,-1 1-73 0 0,-10-4-220 0 0,-2 3-101 0 0,-2 9 38 0 0,1-14-123 0 0,-6 22 300 0 0,-7 0-63 0 0,-3-2-51 0 0,-1-2-43 0 0,7-8-91 0 0,-4 3 33 0 0,2-3-8 0 0,-1 0 0 0 0,-6 2-119 0 0,0 0 139 0 0,18-12-52 0 0,1-1 44 0 0,0 0 11 0 0,0 0 2 0 0,0 0 12 0 0,2 0 50 0 0,9-1 90 0 0,2-1-67 0 0,6-3 15 0 0,1-1-78 0 0,3-1-7 0 0,-3 2-136 0 0,26-6 121 0 0,-30 7-131 0 0,2 1-64 0 0,-1-1-91 0 0,-7 3 13 0 0,0-1-41 0 0,0 0-47 0 0,0 1-51 0 0,0-1-56 0 0,0 1-60 0 0,0-1-65 0 0,0 1-70 0 0,11 0-416 0 0</inkml:trace>
  <inkml:trace contextRef="#ctx0" brushRef="#br1" timeOffset="-51084.67">12750 13072 10824 0 0,'-2'0'69'0'0,"-1"-1"83"0"0,0 0 51 0 0,-3-1 330 0 0,1 0-276 0 0,2 1-177 0 0,0-1-47 0 0,0 1-58 0 0,-1-1-68 0 0,3 1 182 0 0,1 1 161 0 0,-1 0-86 0 0,0 0-61 0 0,-1-1 66 0 0,0 1-8 0 0,1 0-31 0 0,0 0 45 0 0,0 0 54 0 0,0-1 66 0 0,1 1-40 0 0,0 0 43 0 0,-1 0 45 0 0,1 0 49 0 0,0 0 52 0 0,0 0 57 0 0,0 0 59 0 0,0 0 64 0 0,14 0 3 0 0,0 0-71 0 0,1-1-65 0 0,-1 1-63 0 0,0-1-57 0 0,0 1-53 0 0,1-1-49 0 0,-1 0-45 0 0,3 0-7 0 0,1 0-51 0 0,-1-1-44 0 0,1 1-35 0 0,13-2 4 0 0,41-6 6 0 0,-66 8-253 0 0,1 0 84 0 0,2 0 76 0 0,-1-1 57 0 0,10 0 136 0 0,-7 0-147 0 0,-6 1-71 0 0,0 0-35 0 0,-1 0-42 0 0,1 0-49 0 0,0-1-82 0 0,0 1-77 0 0,1-1-87 0 0,-1 1-96 0 0,-1-1-105 0 0,1 0-114 0 0,0 0-123 0 0,-3 1 366 0 0,0 0-34 0 0,-1 1 61 0 0,-1-1-52 0 0,0 1-46 0 0,1 0-40 0 0,-1-1-160 0 0,0 1-41 0 0,1 0-194 0 0,-1-1-531 0 0,0 1 1377 0 0</inkml:trace>
  <inkml:trace contextRef="#ctx0" brushRef="#br1" timeOffset="-50792.332">12849 12910 14152 0 0,'0'0'414'0'0,"0"0"-149"0"0,0 0-122 0 0,0 0-52 0 0,0 0 2 0 0,0 0 121 0 0,0 0 39 0 0,0 1-33 0 0,0-1-93 0 0,1 1-60 0 0,1 3 2 0 0,-1-2 0 0 0,7 11 641 0 0,-2 1-58 0 0,0 1-60 0 0,-2 1-62 0 0,-1-1-62 0 0,0 1-63 0 0,0 0-66 0 0,-1 0-66 0 0,1 6-10 0 0,1-1-127 0 0,2 16 61 0 0,-3-14-113 0 0,1 0-38 0 0,2-1-49 0 0,2-1-59 0 0,-7-20-160 0 0,-1 1 68 0 0,1-1 59 0 0,0 1 49 0 0,1 1 57 0 0,1 2 126 0 0,-1-3-103 0 0,0 0-53 0 0,0-1-83 0 0,-1 1-9 0 0,0-1-45 0 0,0 0-50 0 0,0 0-58 0 0,0 0-88 0 0,0 0-79 0 0,0 0-86 0 0,1-1-94 0 0,-1 1-100 0 0,0 0-109 0 0,0 0-114 0 0,0-1-123 0 0,3 2-1322 0 0,1-1-1344 0 0,-5-1 3716 0 0</inkml:trace>
  <inkml:trace contextRef="#ctx0" brushRef="#br1" timeOffset="-50389.786">13189 12717 15232 0 0,'0'0'348'0'0,"0"0"49"0"0,0 0-201 0 0,0 0-43 0 0,0 0 46 0 0,1-1-110 0 0,2-1-27 0 0,0 1 21 0 0,7-3-134 0 0,0 2 65 0 0,0 1 60 0 0,1 0 53 0 0,1 3 85 0 0,0 0 55 0 0,2 3 108 0 0,8 5 257 0 0,11 13 442 0 0,-23-14-757 0 0,0 0-39 0 0,-2-1-86 0 0,-1 0-42 0 0,0-1-50 0 0,-1 1-55 0 0,12 14 137 0 0,-1 1-43 0 0,-10-13-80 0 0,-1 1 0 0 0,0 0 0 0 0,3 8-59 0 0,2 7 9 0 0,8 20 43 0 0,-2 0 33 0 0,-13-33-50 0 0,0 1-1 0 0,-1 0 0 0 0,-1 0 1 0 0,0 0-1 0 0,-1 0 0 0 0,-1 0-34 0 0,0-4-34 0 0,0-1 64 0 0,0 1 49 0 0,0-7-35 0 0,0 0 0 0 0,0 0 0 0 0,-1 0 0 0 0,1 0 0 0 0,-1-1 0 0 0,0 1 1 0 0,1 0-1 0 0,-1 0 0 0 0,-1 0 0 0 0,1-1 0 0 0,0 1 0 0 0,-1 0 0 0 0,-1 1-44 0 0,3-3 7 0 0,-1 0 0 0 0,1-1-1 0 0,-1 1 1 0 0,0 0-1 0 0,0 0 1 0 0,1-1 0 0 0,-1 1-1 0 0,0 0 1 0 0,0-1-1 0 0,0 1 1 0 0,0-1 0 0 0,0 1-1 0 0,0-1 1 0 0,0 1 0 0 0,0-1-1 0 0,0 0 1 0 0,0 0-1 0 0,0 1 1 0 0,0-1 0 0 0,0 0-1 0 0,0 0 1 0 0,0 0-1 0 0,0 0 1 0 0,0 0 0 0 0,0 0-1 0 0,0 0 1 0 0,-1-1-7 0 0,-12-6 98 0 0,6 1-76 0 0,3 3-41 0 0,-10-13 36 0 0,4-4 34 0 0,-4-26 114 0 0,14 42-146 0 0,-2-6-52 0 0,1-1 51 0 0,0 0 44 0 0,1 0 36 0 0,-1-12 174 0 0,4-30 500 0 0,0 36-576 0 0,1 1-53 0 0,1-2-69 0 0,-1 9-86 0 0,0 0-38 0 0,2-6 77 0 0,1 0-1 0 0,1 0 1 0 0,0 1-1 0 0,1 0 1 0 0,10-13-27 0 0,24-27 60 0 0,-12 20-81 0 0,-26 30 18 0 0,-1 1-34 0 0,0 0-31 0 0,-1 0-44 0 0,1 1-23 0 0,-1 0-44 0 0,0 0-51 0 0,1 0-57 0 0,-1 0 0 0 0,0 0-46 0 0,0 1-52 0 0,0-1-53 0 0,0 0-58 0 0,0 1-62 0 0,0-1-64 0 0,0 1-69 0 0,-2 1 186 0 0,1-1-61 0 0,0 0-54 0 0,0 1-49 0 0,-1-1-187 0 0,1 1-49 0 0,0-1-228 0 0,1 0-622 0 0,-2 1 1566 0 0</inkml:trace>
  <inkml:trace contextRef="#ctx0" brushRef="#br1" timeOffset="-49994.919">13643 12472 10968 0 0,'-1'-3'341'0'0,"1"0"-65"0"0,0 0-60 0 0,2 0-52 0 0,-1 1-46 0 0,2-1-39 0 0,3-1-14 0 0,14-6-138 0 0,-15 8 87 0 0,-1 1 35 0 0,0-1 70 0 0,0 1 83 0 0,11-5 234 0 0,1 0 84 0 0,4-1 187 0 0,11-1 451 0 0,-1 5 12 0 0,-10 4-442 0 0,-4 3-182 0 0,0 2-78 0 0,-15-6-362 0 0,-1 8 94 0 0,1-2-42 0 0,0 2 24 0 0,-1-6-161 0 0,0-1 0 0 0,-1 1 0 0 0,1-1 0 0 0,0 1 0 0 0,-1-1 0 0 0,1 0 0 0 0,-1 1 0 0 0,1-1 0 0 0,-1 0 0 0 0,1 1 0 0 0,-1-1 0 0 0,0 0-1 0 0,0 0 1 0 0,0 0 0 0 0,0 1-21 0 0,-14 16 236 0 0,-12 5 176 0 0,22-19-311 0 0,-1 1-39 0 0,-12 9 33 0 0,12-8-23 0 0,6-5 50 0 0,0-1 9 0 0,0 0-10 0 0,0 0 1 0 0,0 0 4 0 0,0 0 2 0 0,0 0 0 0 0,0 0 20 0 0,0 1 20 0 0,1-1-37 0 0,4 1 45 0 0,9-3 70 0 0,-13 2-187 0 0,8-1 101 0 0,0 0-43 0 0,3-1-16 0 0,-1 1-48 0 0,27-6-17 0 0,-22 3 9 0 0,-12 4-319 0 0,0-1 114 0 0,0 0 99 0 0,-1 0 80 0 0,1 1 62 0 0,0-1 44 0 0,8 0 399 0 0,-7 1-346 0 0,0 0-91 0 0,-2 0-95 0 0,-1 0-41 0 0,1 0-50 0 0,0 0-56 0 0,-1 0-62 0 0,1 0-68 0 0,0 0-75 0 0,-1 0-81 0 0,1 0-87 0 0,0 0-93 0 0,-2 0 221 0 0,1 0-35 0 0,-1 0-35 0 0,1 0-36 0 0,-1 0-37 0 0,1 0-39 0 0,-1 0-40 0 0,1 0-41 0 0,0 0-663 0 0,0 0-38 0 0,3 0-2856 0 0</inkml:trace>
  <inkml:trace contextRef="#ctx0" brushRef="#br1" timeOffset="-49511.523">13777 12774 15136 0 0,'0'0'441'0'0,"0"0"-156"0"0,0 0-130 0 0,0 0-40 0 0,0 0-59 0 0,-3 3-52 0 0,2-3 17 0 0,1 1 1 0 0,-1-1-1 0 0,0 1 1 0 0,0 0 0 0 0,1 0-1 0 0,-1-1 1 0 0,0 1 0 0 0,1 0-1 0 0,-1 0 1 0 0,1 0-1 0 0,-1 0 1 0 0,1 0 0 0 0,0-1-1 0 0,-1 1 1 0 0,1 0 0 0 0,0 0-1 0 0,0 0 1 0 0,-1 1-22 0 0,-1 3 172 0 0,1-2-122 0 0,-1 0 37 0 0,-2 4 180 0 0,2-2 35 0 0,-1 1 49 0 0,-5 14 914 0 0,5-11-784 0 0,1-5-275 0 0,1 0-37 0 0,-1 0-42 0 0,1 0-50 0 0,-1 3 168 0 0,0 1-40 0 0,-2 8 103 0 0,1 1-109 0 0,2 0-80 0 0,0-11-87 0 0,1 0 0 0 0,1 1 0 0 0,-1-1 0 0 0,1 0 0 0 0,0 0 0 0 0,1 3-32 0 0,6 9 144 0 0,-8-17-128 0 0,0-1-1 0 0,1 1 0 0 0,-1 0 1 0 0,1 0-1 0 0,0 0 1 0 0,-1-1-1 0 0,1 1 0 0 0,0 0 1 0 0,-1-1-1 0 0,1 1 0 0 0,0 0 1 0 0,0-1-1 0 0,0 1 1 0 0,0-1-1 0 0,-1 0 0 0 0,1 1 1 0 0,0-1-1 0 0,0 0 0 0 0,0 1 1 0 0,0-1-1 0 0,0 0 1 0 0,0 0-1 0 0,0 0 0 0 0,0 0-15 0 0,1 0 36 0 0,0 0 0 0 0,0 0 0 0 0,0 0 0 0 0,0-1-1 0 0,0 0 1 0 0,0 1 0 0 0,0-1 0 0 0,0 0 0 0 0,0 0-1 0 0,0 0 1 0 0,1 0-36 0 0,9-7 165 0 0,-1-2-44 0 0,-1 1-61 0 0,-3 1-77 0 0,1-3 72 0 0,0 1-37 0 0,10-11-72 0 0,1 1-100 0 0,0 2-71 0 0,-10 11 150 0 0,2-1 50 0 0,-7 5-33 0 0,1 2-10 0 0,-1 4-51 0 0,0 3 67 0 0,0 7 5 0 0,-4-11 19 0 0,7 19 37 0 0,-4-12-20 0 0,1 0-1 0 0,-1-1 1 0 0,1 0-1 0 0,5 8 12 0 0,-7-13 5 0 0,1 0-1 0 0,-1 0 1 0 0,1 0-1 0 0,-1 0 1 0 0,1 0 0 0 0,0-1-1 0 0,0 1 1 0 0,2 0-5 0 0,11 4 78 0 0,3-4 59 0 0,11-6 237 0 0,-4-7-33 0 0,-3-4-34 0 0,-3-5-37 0 0,-3-4-36 0 0,-5-2-39 0 0,-5-2-39 0 0,-4-1-41 0 0,-4-7-439 0 0,0 24 184 0 0,0 0-33 0 0,0 2-6 0 0,0 0-36 0 0,-1-1-44 0 0,0 1-50 0 0,1 5 267 0 0,1 1-67 0 0,-1-1-61 0 0,1 0-53 0 0,-1-1-206 0 0,0-1-85 0 0,-1-1-182 0 0,-1-2-423 0 0,-4-2-459 0 0</inkml:trace>
  <inkml:trace contextRef="#ctx0" brushRef="#br1" timeOffset="-49177.602">14234 12512 14600 0 0,'0'0'330'0'0,"0"0"-156"0"0,1 0-42 0 0,-1 0 32 0 0,1-1-97 0 0,1 0-14 0 0,-1 1 0 0 0,0 0 45 0 0,0-1 101 0 0,-1 1 116 0 0,3-1-399 0 0,1 1 52 0 0,-1-1 47 0 0,1 1 44 0 0,2 0 99 0 0,0 1 71 0 0,1 0 57 0 0,-1 1 40 0 0,-3-1-124 0 0,0 0 0 0 0,0 0 0 0 0,-1 0 0 0 0,1 1 0 0 0,-1-1-1 0 0,1 1 1 0 0,1 1-202 0 0,1 2 395 0 0,-1 1-98 0 0,0 4 2 0 0,-1-1-47 0 0,-2 0-42 0 0,-2 0-39 0 0,-3 8 74 0 0,-3-1-100 0 0,-4-2-69 0 0,-18 16 37 0 0,18-20-37 0 0,4-4 4 0 0,4-1-27 0 0,3-4 13 0 0,13-2 245 0 0,1 1-61 0 0,-1-1-55 0 0,1 0-48 0 0,-1-1-42 0 0,1 1-35 0 0,13-2-10 0 0,48-5-66 0 0,-59 7 49 0 0,0 1 39 0 0,-11 0-362 0 0,1 0 118 0 0,-1 0 100 0 0,0 1 82 0 0,1-1 65 0 0,-1 1 47 0 0,12 1 433 0 0,-10 0-359 0 0,1-1-83 0 0,-5 0-110 0 0,1-1-40 0 0,1 1-64 0 0,-1 0-75 0 0,0 0-84 0 0,1 0-94 0 0,-1 0-59 0 0,0 0-94 0 0,0-1-100 0 0,0 1-109 0 0,0 0-115 0 0,0 0-124 0 0,-2-1 425 0 0,0 0-35 0 0,0 1-33 0 0,0-1-36 0 0,0 0-680 0 0,-1 1-35 0 0,5 1-2806 0 0</inkml:trace>
  <inkml:trace contextRef="#ctx0" brushRef="#br1" timeOffset="-48262.867">14294 12197 7976 0 0,'0'0'174'0'0,"0"0"29"0"0,0 0 14 0 0,0-1-26 0 0,0-1-123 0 0,0 1-9 0 0,0 0 84 0 0,0 1 163 0 0,0 0 271 0 0,0 0 21 0 0,0 0-13 0 0,0 0-60 0 0,0 0-21 0 0,0 0-6 0 0,0 0-275 0 0,-2 1 76 0 0,-6 1 883 0 0,3-1-741 0 0,3-1-268 0 0,1 1-46 0 0,-1-1-56 0 0,1 0-67 0 0,-14 4 687 0 0,0-1-97 0 0,-1-1-87 0 0,1 0-78 0 0,-5-1-3 0 0,1 0-80 0 0,-4-1-13 0 0,-12 0 60 0 0,16 0-191 0 0,-14 6 84 0 0,20-5-2 0 0,0 2-92 0 0,0 1-73 0 0,0 1-58 0 0,-4 1-38 0 0,-10 1-38 0 0,12-5 8 0 0,-7 1-68 0 0,-2 0 23 0 0,8-1 113 0 0,2-1 90 0 0,7-1-32 0 0,-1 0 34 0 0,3 1-88 0 0,0-1 0 0 0,-1 1 0 0 0,1 0 0 0 0,0 0 1 0 0,-5 2-66 0 0,-17 4 244 0 0,15-4-135 0 0,0 0-46 0 0,-1 2-36 0 0,-1-3-34 0 0,-2 1 150 0 0,0 0-1 0 0,-13 6-142 0 0,16-5 23 0 0,1-1-43 0 0,2 0 85 0 0,0-1 52 0 0,-10 4 203 0 0,11-4-210 0 0,-1 0-47 0 0,-1 1-90 0 0,-31 7 174 0 0,-28 7-13 0 0,54-14-129 0 0,-1-1-1 0 0,1-1 1 0 0,-6 0-5 0 0,3 1 61 0 0,-9 3-42 0 0,17-3-21 0 0,1 0-1 0 0,0-1 1 0 0,-8 1 2 0 0,7-2-6 0 0,-6 2 38 0 0,-12 1 6 0 0,-5 1 15 0 0,-2 0 41 0 0,22-3-48 0 0,-13-1-39 0 0,-6 4-7 0 0,2 0 64 0 0,31-4-119 0 0,-2 1-110 0 0,1-1-110 0 0,0 1-108 0 0,0-1-45 0 0,-1 1-83 0 0,1-1-84 0 0,-1 1-82 0 0,1-1-83 0 0,0 0-81 0 0,0 0-83 0 0,0 0-80 0 0,1 0-328 0 0,0 0-38 0 0,0 0-2869 0 0</inkml:trace>
  <inkml:trace contextRef="#ctx0" brushRef="#br1" timeOffset="-38846.186">15474 12256 16783 0 0,'-25'-4'382'0'0,"24"3"107"0"0,1 0-81 0 0,1 0-192 0 0,-1 0-48 0 0,-2 1-54 0 0,-1 0-59 0 0,-2 1-39 0 0,-19 23-16 0 0,20-21-28 0 0,1 1 64 0 0,-1 2 111 0 0,0 1 72 0 0,-3 5 197 0 0,1-5-206 0 0,-20 23 603 0 0,15-18-501 0 0,1 0-51 0 0,3-4-130 0 0,0-1-44 0 0,-10 14 138 0 0,2-2-20 0 0,13-17-233 0 0,0 0 65 0 0,-5 6 231 0 0,4-4-192 0 0,1-2-100 0 0,0 0-57 0 0,1-1-11 0 0,0 0-36 0 0,0 0-38 0 0,-1 0-43 0 0,1 0-1 0 0,0 0-33 0 0,0 0-38 0 0,0-1-38 0 0,0 1-42 0 0,0 0-42 0 0,-1-1-46 0 0,1 1-48 0 0,1-1 162 0 0,0 0-40 0 0,-1 0-477 0 0,1 0 135 0 0,0 0-53 0 0,0 0-886 0 0,0 0-681 0 0,0 0-1304 0 0</inkml:trace>
  <inkml:trace contextRef="#ctx0" brushRef="#br1" timeOffset="-38575.946">15198 11991 18975 0 0,'-2'-6'95'0'0,"-1"-1"91"0"0,-1-1 122 0 0,-3-3 238 0 0,1 0-58 0 0,3 4-235 0 0,0 0-115 0 0,0 1-89 0 0,1 1-3 0 0,0 0-38 0 0,-9-9-76 0 0,6 9 76 0 0,0 0 60 0 0,1 0 87 0 0,-1-1 113 0 0,3 3-84 0 0,0-1 39 0 0,-8-7 429 0 0,7 7-414 0 0,0 1 64 0 0,0-1 88 0 0,1 0 113 0 0,2 4-293 0 0,-1 0-101 0 0,4 1 21 0 0,0 1-118 0 0,1 0-105 0 0,0 1-95 0 0,1 0-84 0 0,-1 1-71 0 0,1 0-62 0 0,-2-1-48 0 0,9 8-526 0 0</inkml:trace>
  <inkml:trace contextRef="#ctx0" brushRef="#br1" timeOffset="-40398.027">16474 11773 10208 0 0,'0'0'298'0'0,"0"0"-66"0"0,0-1-112 0 0,1 0-79 0 0,1-3-65 0 0,-1 2 57 0 0,0 1-71 0 0,-1 0 35 0 0,2-1 97 0 0,-1 1 117 0 0,0-1 102 0 0,-1 1 134 0 0,1 0 84 0 0,0 0 184 0 0,-1 0 438 0 0,1 1-18 0 0,-1 1-454 0 0,0-1-192 0 0,0 1-95 0 0,0-1-191 0 0,0 1-62 0 0,0 0-69 0 0,0-1-75 0 0,0 1-83 0 0,0 0-89 0 0,0 0-97 0 0,0 0-104 0 0,1 13 821 0 0,0 0-46 0 0,-2 14 286 0 0,1-3-179 0 0,3 11 196 0 0,0-18-333 0 0,-1 1-48 0 0,-1 0-42 0 0,1 1-39 0 0,-1 19 142 0 0,-1-2-102 0 0,0-37-280 0 0,0 36 245 0 0,1 0-92 0 0,1 7-50 0 0,4 21-7 0 0,-1-40-25 0 0,-3-13-83 0 0,0-6-35 0 0,0 1-41 0 0,0-1-49 0 0,0-1-59 0 0,-2-2-216 0 0,0-2 221 0 0,0 0 86 0 0,0 0-36 0 0,0 0-9 0 0,0 0-36 0 0,0 0-41 0 0,0 0-46 0 0,0 0-50 0 0,0 0-46 0 0,0 0-43 0 0,0 0-39 0 0,0 0-290 0 0,0 0-63 0 0,0 0-51 0 0,0 0-37 0 0,0 0-1593 0 0,0 0-1404 0 0</inkml:trace>
  <inkml:trace contextRef="#ctx0" brushRef="#br1" timeOffset="-39837.724">16676 11832 10656 0 0,'6'-6'274'0'0,"0"1"-67"0"0,1-1-37 0 0,0 0-66 0 0,5-4-36 0 0,17-11-59 0 0,-19 15 59 0 0,0 1 77 0 0,7-3 373 0 0,1-1 75 0 0,-5 4-89 0 0,-3 1 28 0 0,-5 3-217 0 0,0-1 37 0 0,4 0 329 0 0,-4 1-291 0 0,-1 0 35 0 0,1 1 38 0 0,0-1 39 0 0,-1 1 44 0 0,1 0 43 0 0,-7 0-355 0 0,0 2-58 0 0,-5 3 55 0 0,1-1-24 0 0,-7 3-13 0 0,-5 7-56 0 0,2-2-19 0 0,5-5 37 0 0,-7 4-4 0 0,0 0-37 0 0,-2 5-14 0 0,-10 7 6 0 0,-13 11 47 0 0,6-2-47 0 0,15-7 17 0 0,5-2 29 0 0,3-1 59 0 0,8-7-119 0 0,4-11-45 0 0,1 0-1 0 0,0 0 1 0 0,0 0 0 0 0,1 0 0 0 0,-1 0-1 0 0,1 1 1 0 0,0 0-48 0 0,0-4 71 0 0,0 0 15 0 0,4 5-56 0 0,-3-4 25 0 0,1-1 63 0 0,1 1-50 0 0,5 8 21 0 0,-5-5-25 0 0,0-1 45 0 0,0 1 70 0 0,0-2-50 0 0,7 3-24 0 0,1 0 37 0 0,6 5 189 0 0,4-6-39 0 0,1-3-37 0 0,0-3-37 0 0,4 1-12 0 0,-2 2-44 0 0,15 2-62 0 0,-14-2-77 0 0,1 3-82 0 0,-15-1-154 0 0,-7-2 60 0 0,-1-1 20 0 0,-1 0-46 0 0,1 0-56 0 0,-1 0-66 0 0,0 0 58 0 0,-1-1-36 0 0,1 1-39 0 0,-1 0-43 0 0,1 0-46 0 0,0-1-47 0 0,-1 1-52 0 0,1 0-53 0 0,-2-1 229 0 0,1 0 79 0 0,-1 0 9 0 0,0 0-41 0 0,0 0 9 0 0,0 0-43 0 0,0 0-46 0 0,0 0-54 0 0,0 0-57 0 0,0 0-54 0 0,0 0-47 0 0,0 0-41 0 0,0 0-170 0 0,0 0-41 0 0,0 0-204 0 0,0 0-561 0 0</inkml:trace>
  <inkml:trace contextRef="#ctx0" brushRef="#br1" timeOffset="-36839.955">17784 11594 12528 0 0,'0'0'281'0'0,"0"0"40"0"0,0 0-159 0 0,0 0-36 0 0,-1 0 38 0 0,1 0-90 0 0,-3 0-22 0 0,2 0 17 0 0,-1 1 3 0 0,0 0-40 0 0,2-1-29 0 0,-5 3 33 0 0,5-2 90 0 0,-1 0-111 0 0,1 0 75 0 0,0 0 137 0 0,0 0 91 0 0,1 0 51 0 0,0 0 555 0 0,0 0-439 0 0,0 0-296 0 0,0-1-54 0 0,0 0-64 0 0,0 1-77 0 0,1-1-45 0 0,-1 1-42 0 0,0-1 43 0 0,-1 0 48 0 0,1 1 43 0 0,0-1 35 0 0,1 1 147 0 0,3 0 409 0 0,-3-1-487 0 0,-1 0-58 0 0,0 0 201 0 0,-1 0-18 0 0,0 0-80 0 0,0 0-35 0 0,0 0-368 0 0,0 0 73 0 0,0 0 65 0 0,0 0 58 0 0,1 0 96 0 0,-1 0 103 0 0,2 1 683 0 0,-1-1-711 0 0,-1 0-39 0 0,1 0-52 0 0,0 0-66 0 0,-1 1-82 0 0,1-1-94 0 0,-1 0-72 0 0,1 0-95 0 0,-1 0-105 0 0,0 0-115 0 0,1 0-124 0 0,-1 0 296 0 0,0 0-36 0 0,0 0-35 0 0,1 0-37 0 0,-1 0-38 0 0,0 0-40 0 0,2-1-1817 0 0,1 0-1359 0 0</inkml:trace>
  <inkml:trace contextRef="#ctx0" brushRef="#br1" timeOffset="-36370.048">17159 11874 10880 0 0,'0'0'248'0'0,"0"0"34"0"0,0 0 20 0 0,0 0-38 0 0,0-1-306 0 0,1 1 35 0 0,0-2 49 0 0,0 1 62 0 0,0 0 6 0 0,0 0 37 0 0,1-1 43 0 0,-1 1 45 0 0,0 0-2 0 0,-1 0 38 0 0,1 0 38 0 0,0 1 42 0 0,0-1 44 0 0,0 1 45 0 0,-1-1 50 0 0,1 1 50 0 0,5-1 218 0 0,-1-1-66 0 0,1 1-63 0 0,0 0-59 0 0,0 0-56 0 0,0 0-54 0 0,1 0-49 0 0,-1 0-47 0 0,0 0-43 0 0,0 1-40 0 0,0-1-37 0 0,1 0-33 0 0,5 0 123 0 0,1-1-96 0 0,4 1-25 0 0,22-4 152 0 0,-26 3-171 0 0,40-5 167 0 0,1 2-112 0 0,-3 1-128 0 0,-45 3-298 0 0,0 1 70 0 0,0-1 59 0 0,0 1 51 0 0,1 0 48 0 0,0-1 39 0 0,14 1 312 0 0,-11 0-260 0 0,1 0-67 0 0,-3 0-124 0 0,-4 0-19 0 0,1 0-33 0 0,-1 0-38 0 0,0 0-40 0 0,0 0-45 0 0,0 0-46 0 0,1 0-62 0 0,-1 0-56 0 0,1 0-62 0 0,-1 0-65 0 0,0 0-69 0 0,1 0-71 0 0,-1 0-77 0 0,0 0-80 0 0,-4 0 493 0 0,0 0-41 0 0,0 0-37 0 0,0 0-32 0 0,0 0-271 0 0,0 1-54 0 0,0 0-873 0 0,0 1-677 0 0,0 2-1293 0 0</inkml:trace>
  <inkml:trace contextRef="#ctx0" brushRef="#br1" timeOffset="-36083.636">17277 11999 7136 0 0,'0'0'177'0'0,"-1"1"-75"0"0,1 0-54 0 0,-2 3-11 0 0,1-2 5 0 0,-2 3 0 0 0,-9 4-53 0 0,6-6 42 0 0,2-1 85 0 0,3-1 105 0 0,1-1 256 0 0,0 0 438 0 0,0 0-466 0 0,0 0-98 0 0,-1 0-85 0 0,1 0-74 0 0,0 1-66 0 0,0-1-42 0 0,-1 0-9 0 0,-2 2 32 0 0,2-1-21 0 0,0-1 57 0 0,-1 1 846 0 0,1 0-90 0 0,0 0-87 0 0,0 0-83 0 0,1 0-77 0 0,0 0-72 0 0,0 0-70 0 0,0 0-63 0 0,1 0-59 0 0,0 0-55 0 0,0 1-50 0 0,0-1-45 0 0,1 0-42 0 0,-1 0-36 0 0,3 0 69 0 0,1 1-73 0 0,7 2 53 0 0,-8-4-101 0 0,-1 1 59 0 0,-1-1 0 0 0,1 0 49 0 0,-1-1 57 0 0,0 1 64 0 0,14-3-1 0 0,0 0 0 0 0,0 1 0 0 0,4 1-336 0 0,1-1 952 0 0,20-3-952 0 0,-5-3 158 0 0,0 2-59 0 0,9-2-36 0 0,21-1-36 0 0,-57 7-104 0 0,5 1 54 0 0,6-2 10 0 0,-13 2-30 0 0,-1 0-36 0 0,0 1-23 0 0,-1-1-38 0 0,1 0-47 0 0,-1 0-50 0 0,0 0-4 0 0,-1 0-45 0 0,1 0-46 0 0,-1 0-51 0 0,1 0-54 0 0,-1 0-58 0 0,1 0-61 0 0,0-1-65 0 0,-4 2 140 0 0,0 0-61 0 0,1-1-56 0 0,-1 1-47 0 0,1 0-183 0 0,-1-1-47 0 0,2 1-222 0 0,0 0-598 0 0</inkml:trace>
  <inkml:trace contextRef="#ctx0" brushRef="#br1" timeOffset="-32638.927">19343 10510 12240 0 0,'0'0'357'0'0,"0"0"-199"0"0,0 0-38 0 0,0-1 26 0 0,0 1-97 0 0,0-2-78 0 0,0 0 69 0 0,0-2-4 0 0,1 0 124 0 0,2 0-39 0 0,11-3 117 0 0,-8 4-100 0 0,16-7 184 0 0,-11 6-110 0 0,-5 2-17 0 0,1 0 63 0 0,8-2 200 0 0,1 1-92 0 0,5 2-19 0 0,9 0 53 0 0,-29 1-382 0 0,16 0 336 0 0,0 1 0 0 0,15 2-354 0 0,-6 4 345 0 0,-25-7-330 0 0,0 1-1 0 0,-1-1 1 0 0,1 0-1 0 0,-1 0 1 0 0,1 1-1 0 0,0-1 1 0 0,-1 0-1 0 0,1 0 1 0 0,-1 1-1 0 0,1-1 1 0 0,-1 1-1 0 0,1-1 1 0 0,-1 1-1 0 0,1-1 1 0 0,-1 1-1 0 0,0-1 1 0 0,1 1-1 0 0,-1-1 1 0 0,0 1-1 0 0,1-1 1 0 0,-1 1-1 0 0,0-1 1 0 0,0 1-1 0 0,1 0 1 0 0,-1-1-1 0 0,0 1 1 0 0,0 0-1 0 0,0-1 1 0 0,0 1-15 0 0,0 1 27 0 0,0 0 0 0 0,-1-1 0 0 0,1 1 0 0 0,-1-1 0 0 0,1 1 0 0 0,-1-1 0 0 0,1 1 0 0 0,-1-1 0 0 0,0 1 1 0 0,0-1-1 0 0,0 1 0 0 0,0-1-27 0 0,-4 5 100 0 0,0 0 0 0 0,0-1 0 0 0,0 0 0 0 0,-1 0 0 0 0,-1 1-100 0 0,-17 11 325 0 0,-1-1-96 0 0,-2 2 260 0 0,-10 9-489 0 0,17-10 233 0 0,3 2 89 0 0,11-13-153 0 0,0 0-5 0 0,4-2-14 0 0,1-3 25 0 0,1-1 7 0 0,0 0 2 0 0,0 0 10 0 0,1 0 3 0 0,-1 1-82 0 0,1-1-54 0 0,2 3-4 0 0,-1-2-1 0 0,11 3 337 0 0,3-3-72 0 0,1-2-67 0 0,0-1-65 0 0,0 0-47 0 0,-9 1-406 0 0,0 1 109 0 0,-1-1 94 0 0,1 0 80 0 0,0 0 62 0 0,0 0 46 0 0,28-3 675 0 0,-25 2-635 0 0,0 1-111 0 0,-5 0-91 0 0,1 0-63 0 0,-1 0-71 0 0,1 0-81 0 0,0 0-115 0 0,0-1-113 0 0,0 1-124 0 0,-4 1 252 0 0,1-1-36 0 0,-1 0-35 0 0,1 1-39 0 0,-1-1-38 0 0,1 1-40 0 0,-1-1-42 0 0,1 0-43 0 0,-1 1-44 0 0,0-1-46 0 0,2 0-673 0 0,-1 1-39 0 0,1-1-322 0 0,3 0-916 0 0</inkml:trace>
  <inkml:trace contextRef="#ctx0" brushRef="#br1" timeOffset="-35355.193">18400 11527 16527 0 0,'0'0'374'0'0,"0"0"54"0"0,0 0 22 0 0,0 0-184 0 0,0 0-126 0 0,0 0-51 0 0,0 0 2 0 0,0 0 117 0 0,0 0-2 0 0,0-1-46 0 0,0-2 34 0 0,0-5 173 0 0,0 5-200 0 0,0 1 61 0 0,0-1 153 0 0,1-1-42 0 0,-1 0-38 0 0,1 1-35 0 0,1-4 169 0 0,1 1-108 0 0,0-3-36 0 0,0 0-95 0 0,0-3 0 0 0,0 1-77 0 0,-1 1-34 0 0,4-24 86 0 0,0-30-72 0 0,0-34-63 0 0,-2 38 21 0 0,-2 30 6 0 0,0 0 33 0 0,0 3 285 0 0,-1 9-148 0 0,1 0-38 0 0,0 0-53 0 0,1 0-65 0 0,3-2 8 0 0,-5 18-42 0 0,0 2-48 0 0,0 0 1 0 0,0 0 0 0 0,0-1-1 0 0,0 1 1 0 0,-1 0 0 0 0,1 0-1 0 0,0 0 1 0 0,0 0 0 0 0,0 0-1 0 0,0 0 1 0 0,0 0 0 0 0,0 0-1 0 0,0 0 1 0 0,0 1 0 0 0,0-1-1 0 0,-1 0 1 0 0,1 1 4 0 0,2 0-1 0 0,-1 0 1 0 0,0 0-1 0 0,0 1 1 0 0,0-1 0 0 0,0 1-1 0 0,0 0 1 0 0,2 1 0 0 0,-1 1-11 0 0,1 0-17 0 0,0 0 0 0 0,-1 0 0 0 0,0 0 1 0 0,0 0-1 0 0,0 1 0 0 0,-1 0 1 0 0,1-1-1 0 0,-1 1 0 0 0,0 2 28 0 0,14 23-124 0 0,6 12 2 0 0,-10-17 118 0 0,2 0 56 0 0,18 24-49 0 0,-17-24-58 0 0,10 10 55 0 0,-18-26 4 0 0,0 0 1 0 0,1-1-1 0 0,2 2-4 0 0,9 4 124 0 0,2-4-63 0 0,-16-8-60 0 0,-1 0 0 0 0,1-1 1 0 0,-1 0-1 0 0,1 0 0 0 0,-1 0 0 0 0,1 0 0 0 0,0-1 0 0 0,-1 0 0 0 0,1 0 1 0 0,0 0-1 0 0,-1 0 0 0 0,1-1 0 0 0,0 0 0 0 0,-1 0-1 0 0,12-7-16 0 0,-3-5 61 0 0,-3-3 48 0 0,-2-3 33 0 0,-4 4 20 0 0,-1 0 0 0 0,0 0 0 0 0,-1 0 0 0 0,0-2-146 0 0,-1 3-54 0 0,0-1 47 0 0,1 0 41 0 0,-1 1 34 0 0,1-15 138 0 0,2-39 397 0 0,-2 47-459 0 0,-1 0-51 0 0,0-4-75 0 0,0 13-56 0 0,0 0-37 0 0,0-20-6 0 0,0-1 96 0 0,0-6 89 0 0,-1-19 125 0 0,-1 51-199 0 0,-1 0 47 0 0,2 5-32 0 0,0 0-56 0 0,0 1-50 0 0,0 0-44 0 0,1 0-68 0 0,-1 0-41 0 0,0-1-557 0 0,0 2 314 0 0,0 1 196 0 0,0-1 89 0 0,-1 1 52 0 0,1 0 70 0 0,-1 0 50 0 0,0-1 60 0 0,1 1 64 0 0,-12 15-1603 0 0,9-11 896 0 0,2-2 246 0 0,-1 0-38 0 0,1-1 29 0 0,0 1-35 0 0,0-1-38 0 0,1 1-43 0 0,-1 0-44 0 0,0 0-50 0 0,1-1-52 0 0,-1 1-57 0 0,0 8-1377 0 0</inkml:trace>
  <inkml:trace contextRef="#ctx0" brushRef="#br1" timeOffset="-34637.832">19307 10876 11024 0 0,'0'0'248'0'0,"0"0"-79"0"0,0-1-33 0 0,1-1 53 0 0,0 0-80 0 0,2-5 54 0 0,-2 6-85 0 0,-1 0 35 0 0,5-4-134 0 0,-2-2 48 0 0,0 0 54 0 0,0 0 59 0 0,-1 1 10 0 0,0 1 40 0 0,0 0 43 0 0,1 1 44 0 0,-2 3-63 0 0,-1 1 182 0 0,-1-6 376 0 0,1 1-68 0 0,-2 1-67 0 0,1 0-62 0 0,-1 0-61 0 0,-1 1-56 0 0,0 0-55 0 0,0 1-51 0 0,-1 0-48 0 0,0 0-45 0 0,0 1-42 0 0,0 0-39 0 0,-1 1-37 0 0,0 0-33 0 0,-6 2 20 0 0,-16 4 351 0 0,-1 2-116 0 0,8 1-153 0 0,1 0-42 0 0,13-5-106 0 0,0 0 0 0 0,0 1 0 0 0,0-1 0 0 0,-4 6-62 0 0,-19 18 110 0 0,4-5 0 0 0,2 1 0 0 0,-9 13-110 0 0,16-14 90 0 0,2 2 35 0 0,4 1 44 0 0,3 1 54 0 0,7-25-214 0 0,-1 0 0 0 0,1 0-1 0 0,0-1 1 0 0,0 1-1 0 0,0 0 1 0 0,0 0 0 0 0,0 0-1 0 0,0 0 1 0 0,1 0-1 0 0,-1-1 1 0 0,0 1 0 0 0,1 0-1 0 0,0 0 1 0 0,-1-1-1 0 0,1 1 1 0 0,0 0 0 0 0,0-1-1 0 0,0 1 1 0 0,0-1-1 0 0,0 1 1 0 0,1 0-9 0 0,0 0 15 0 0,0-1 0 0 0,0 1 0 0 0,0-1 0 0 0,0 0-1 0 0,1 1 1 0 0,-1-1 0 0 0,0 0 0 0 0,1 0 0 0 0,-1-1 0 0 0,1 1 0 0 0,-1 0 0 0 0,1-1-1 0 0,-1 0 1 0 0,1 1-15 0 0,5-1 45 0 0,-1 0-1 0 0,0 0 0 0 0,1 0 0 0 0,-1-1 1 0 0,0 0-1 0 0,1 0 0 0 0,-1-1 1 0 0,0 0-1 0 0,0-1 0 0 0,3-1-44 0 0,-3 1 11 0 0,-1-1 1 0 0,0 0-1 0 0,0 0 0 0 0,0-1 0 0 0,0 1 0 0 0,-1-1 0 0 0,0-1 0 0 0,0 1 0 0 0,1-3-11 0 0,5-6 26 0 0,0-1-1 0 0,-2-1 0 0 0,2-3-25 0 0,-6 8 24 0 0,2-7 72 0 0,2-5 61 0 0,-1 9-102 0 0,-7 14 20 0 0,-1 0 70 0 0,0 0 15 0 0,0 0 0 0 0,0 0-58 0 0,0 0-51 0 0,-4 8-44 0 0,0 4-7 0 0,-1 0 0 0 0,2 1 0 0 0,-1-1 0 0 0,2 1 0 0 0,-1 6 0 0 0,-3 12 0 0 0,-8 32 6 0 0,3 0-1 0 0,3 2 0 0 0,0 50-5 0 0,8-105-6 0 0,0-1 0 0 0,1 1-1 0 0,0-1 1 0 0,1 1 0 0 0,0-1-1 0 0,0 0 1 0 0,1 1 0 0 0,1-1 0 0 0,-1 0-1 0 0,1-1 1 0 0,4 7 6 0 0,-7-14 12 0 0,0 0-1 0 0,0 0 1 0 0,0 1-1 0 0,0-1 1 0 0,0-1 0 0 0,0 1-1 0 0,0 0 1 0 0,0 0-1 0 0,0 0 1 0 0,1 0-12 0 0,-1 0 15 0 0,0-1 0 0 0,0 1-1 0 0,1-1 1 0 0,-1 0 0 0 0,0 0 0 0 0,0 1 0 0 0,0-1-1 0 0,0 0 1 0 0,0 0 0 0 0,0 0 0 0 0,0 0 0 0 0,1 0-1 0 0,-1 0 1 0 0,0 0 0 0 0,0-1 0 0 0,0 1 0 0 0,1 0-15 0 0,-1-1 12 0 0,-1 1 0 0 0,1 0 1 0 0,0-1-1 0 0,0 1 0 0 0,-1-1 1 0 0,1 1-1 0 0,0-1 0 0 0,0 1 1 0 0,-1-1-1 0 0,1 0 0 0 0,-1 1 1 0 0,1-1-1 0 0,-1 0 0 0 0,1 1 1 0 0,-1-1-1 0 0,1 0 1 0 0,-1 0-1 0 0,1 1 0 0 0,-1-1 1 0 0,0 0-1 0 0,1 0-12 0 0,-1-1 11 0 0,0 1 0 0 0,0 0 0 0 0,0-1-1 0 0,0 1 1 0 0,0 0 0 0 0,0 0 0 0 0,0-1 0 0 0,0 1 0 0 0,0 0 0 0 0,-1-1-1 0 0,1 1 1 0 0,-1 0-11 0 0,-5-15 144 0 0,-1 1-74 0 0,-4-2-54 0 0,-6-8-65 0 0,2 5 13 0 0,7 6 45 0 0,1 3 33 0 0,1-1 42 0 0,-7-22-20 0 0,10 26-64 0 0,1 0 0 0 0,0 0-1 0 0,0-6 1 0 0,2 9-14 0 0,0 0-1 0 0,0 1 0 0 0,0-1 1 0 0,0 1-1 0 0,1-1 0 0 0,0 1 0 0 0,0-2 15 0 0,6-11-100 0 0,5 2-40 0 0,-7 11 94 0 0,2 0-89 0 0,-1 0-37 0 0,9-3-301 0 0,-7 2 203 0 0,-3 3-1 0 0,-1 0-38 0 0,3 0-192 0 0,-2 1-24 0 0,-3 0 217 0 0,1 1-34 0 0,1-1-313 0 0,1 0-119 0 0,-3 1 337 0 0,0-1-34 0 0,0 1-38 0 0,0 0-39 0 0,-1 0 62 0 0,0-1-54 0 0,0 1-49 0 0,1 0-43 0 0,-1 0-174 0 0,1-1-44 0 0,-1 1-211 0 0,2-1-579 0 0,-3 1 1495 0 0</inkml:trace>
  <inkml:trace contextRef="#ctx0" brushRef="#br1" timeOffset="-31807.586">18226 11738 7792 0 0,'0'0'230'0'0,"0"0"62"0"0,0 0 152 0 0,0 0-175 0 0,0 0-73 0 0,0 0-64 0 0,1 0-52 0 0,-1 0-36 0 0,3-1-118 0 0,-2 0 118 0 0,1 1 83 0 0,-2 0-21 0 0,1-1 33 0 0,-1 1 37 0 0,0 0 40 0 0,1 0 45 0 0,-1 0 48 0 0,1-1 52 0 0,-1 1 56 0 0,2-1-225 0 0,0 1 39 0 0,4-2 328 0 0,0 1 73 0 0,11-1 908 0 0,-12 2-1117 0 0,0 0-52 0 0,0-1-65 0 0,0 1-89 0 0,0 0-107 0 0,-3 0-101 0 0,0 0-34 0 0,11 0 580 0 0,1 0-75 0 0,-1 0-70 0 0,1-1-67 0 0,-1 0-63 0 0,1 0-58 0 0,-1 0-55 0 0,1 0-49 0 0,20-1 518 0 0,-7 0-137 0 0,-9 1-209 0 0,-3-2-95 0 0,0 1-58 0 0,80-15 599 0 0,-31 8-285 0 0,-10 3-122 0 0,0 1-57 0 0,1-1-68 0 0,1 0-96 0 0,122-9 379 0 0,43-6 110 0 0,-185 15-381 0 0,0 2-65 0 0,0-1-57 0 0,0 1-46 0 0,29-4-44 0 0,86-9-108 0 0,-127 15 111 0 0,3-1 28 0 0,20-2 64 0 0,-1-1 36 0 0,21 1-72 0 0,58 3-63 0 0,-100 2 1 0 0,16 0-25 0 0,-20 1-43 0 0,7 0-74 0 0,-27-1-43 0 0,0 0 39 0 0,2 0-39 0 0,-2 0 130 0 0,1 0 34 0 0,1 0 40 0 0,-1 1 37 0 0,3-1 59 0 0,-2 0-66 0 0,0 1-52 0 0,-1-1-58 0 0,0 0-47 0 0,1 0-63 0 0,-1 0-73 0 0,0 0-83 0 0,0 0-17 0 0,-1-1-71 0 0,1 1-76 0 0,0 0-84 0 0,0 0-88 0 0,-1-1-95 0 0,1 1-100 0 0,-1-1-107 0 0,5 0-722 0 0</inkml:trace>
  <inkml:trace contextRef="#ctx0" brushRef="#br1" timeOffset="-30100.215">18220 12122 10568 0 0,'-2'-2'380'0'0,"0"-3"-29"0"0,-4-7 385 0 0,4 7-421 0 0,2 0 69 0 0,0 1 94 0 0,1 1-195 0 0,0 1 32 0 0,4-3 524 0 0,-1 0-113 0 0,2 1-104 0 0,0 0-95 0 0,0 1-86 0 0,1 0-79 0 0,0 1-68 0 0,0-1-61 0 0,5 0 36 0 0,1 1-96 0 0,24-3 120 0 0,-26 4-139 0 0,0-1 94 0 0,3 1-54 0 0,-1-1-1 0 0,1 2 0 0 0,0 0 0 0 0,-1 0-193 0 0,22 6 327 0 0,-20 0-209 0 0,0 1-42 0 0,-15-7-76 0 0,1 1 1 0 0,0-1-1 0 0,-1 0 0 0 0,1 1 1 0 0,0-1-1 0 0,-1 0 0 0 0,1 1 1 0 0,-1-1-1 0 0,1 1 1 0 0,-1-1-1 0 0,1 1 0 0 0,-1-1 1 0 0,1 1-1 0 0,-1-1 1 0 0,0 1-1 0 0,1 0 0 0 0,-1-1 1 0 0,0 1-1 0 0,1-1 1 0 0,-1 1-1 0 0,0 0 0 0 0,0 0 1 0 0,1-1-1 0 0,-1 1 1 0 0,0 0-1 0 0,0 1 0 0 0,1 1 3 0 0,0-1-1 0 0,0 1 0 0 0,-1 0 0 0 0,1-1 1 0 0,-1 1-1 0 0,1 0 0 0 0,-1-1 0 0 0,0 1 1 0 0,0 0-1 0 0,0-1 0 0 0,0 1-2 0 0,-1 1 20 0 0,0 0 0 0 0,0 0 0 0 0,0 0-1 0 0,-1 0 1 0 0,1 0 0 0 0,-1 0 0 0 0,0-1 0 0 0,0 1 0 0 0,0-1 0 0 0,-3 3-20 0 0,-1 2 54 0 0,0-1 0 0 0,-1 0 0 0 0,0 0 0 0 0,-2 1-54 0 0,-15 11 56 0 0,0-3-5 0 0,-34 20 220 0 0,39-24-207 0 0,0 0-50 0 0,17-11 31 0 0,-2 3-93 0 0,-1 0 4 0 0,2-1 120 0 0,0-2 103 0 0,2-1-38 0 0,0 0 40 0 0,3 1 31 0 0,0 1-101 0 0,5 3-13 0 0,-5-4-33 0 0,7 1-19 0 0,0 0 36 0 0,9-1 173 0 0,37-3 785 0 0,-43 1-855 0 0,0 0-37 0 0,0 1-51 0 0,0-1-62 0 0,28 0-68 0 0,55-8-147 0 0,-66 5 151 0 0,-25 4-226 0 0,-1 0 94 0 0,1-1 82 0 0,0 1 68 0 0,0-1 51 0 0,-1 0 39 0 0,9-1 286 0 0,-7 1-239 0 0,0 0-69 0 0,0 0-110 0 0,-2 1-47 0 0,0-1-61 0 0,0 0-68 0 0,0 0-76 0 0,0 0-117 0 0,0 1-107 0 0,1-1-116 0 0,-3 0 275 0 0,1 1-32 0 0,0-1-35 0 0,-1 1-35 0 0,1-1-37 0 0,0 1-37 0 0,-1-1-40 0 0,1 1-40 0 0,0-1-41 0 0,-1 1-43 0 0,2-1-634 0 0,-1 0-36 0 0,6-2-2885 0 0</inkml:trace>
  <inkml:trace contextRef="#ctx0" brushRef="#br1" timeOffset="-29617.113">19157 11824 15896 0 0,'0'0'362'0'0,"0"0"47"0"0,0 0 29 0 0,0 0-184 0 0,0 0-122 0 0,0 0 46 0 0,0 0 63 0 0,0 0 58 0 0,-2 1 11 0 0,-18 10 300 0 0,-2 0-87 0 0,5-2-181 0 0,-1 0-63 0 0,2 1-68 0 0,0 1-72 0 0,9-5-62 0 0,-15 13 153 0 0,8-6-112 0 0,4-1-56 0 0,0 1-45 0 0,7-7-6 0 0,3 1 81 0 0,8 3-51 0 0,-7-10-23 0 0,8 7 263 0 0,2-3-73 0 0,0-1-64 0 0,2-2-53 0 0,8-2-32 0 0,10-3-93 0 0,-8 1-22 0 0,-1 2-40 0 0,7-1-40 0 0,-3-3 143 0 0,-23 5 283 0 0,-4 2-96 0 0,-4 2-71 0 0,-2 1-50 0 0,-13 9 39 0 0,10-8 34 0 0,0 1-59 0 0,-9 5 52 0 0,-9 9 27 0 0,16-10-106 0 0,2-2-26 0 0,1-1 0 0 0,0 2 0 0 0,0-1 0 0 0,1 1 0 0 0,-1 2-34 0 0,-3 8 78 0 0,10-17-44 0 0,0 1 0 0 0,1-1 0 0 0,-1 1 0 0 0,1 0 0 0 0,0 0 0 0 0,-1 3-34 0 0,2-6 14 0 0,0 1-1 0 0,-1-1 1 0 0,1 1 0 0 0,0 0 0 0 0,0-1 0 0 0,1 1-1 0 0,-1-1 1 0 0,0 1 0 0 0,1-1 0 0 0,-1 1 0 0 0,0-1-1 0 0,1 1 1 0 0,0-1 0 0 0,-1 1 0 0 0,1-1 0 0 0,0 1-14 0 0,1 0 13 0 0,-1 0 1 0 0,1 0-1 0 0,-1 0 0 0 0,1-1 1 0 0,0 1-1 0 0,0-1 1 0 0,0 1-1 0 0,2 0-13 0 0,8 5 27 0 0,-6-5 24 0 0,0 0 0 0 0,0 0-1 0 0,0-1 1 0 0,4 1-51 0 0,1 0 12 0 0,0-1-63 0 0,-2-1-54 0 0,1 0-73 0 0,-1 0-83 0 0,0 0-98 0 0,0 0-110 0 0,0-1-123 0 0,-5 1 246 0 0,0 0-36 0 0,0 0-36 0 0,0-1-40 0 0,-3 1 333 0 0,1 0-241 0 0,0 0-44 0 0,0 0-41 0 0,0 0-37 0 0,0 0-295 0 0,1 0-60 0 0,0 0-46 0 0,-1-1-34 0 0,6 0-1653 0 0,3 0-1440 0 0</inkml:trace>
  <inkml:trace contextRef="#ctx0" brushRef="#br1" timeOffset="-29310.342">19265 12256 14032 0 0,'0'0'408'0'0,"-1"0"-145"0"0,0 0-120 0 0,-12 7-201 0 0,2 0 119 0 0,0 2 103 0 0,1 0 90 0 0,-1 3 147 0 0,1 1 81 0 0,-1 4 167 0 0,-3 10 375 0 0,10-11-341 0 0,6-4-71 0 0,6-3-62 0 0,3-2-55 0 0,3-2-51 0 0,1-3-42 0 0,10-2 300 0 0,-13-1-466 0 0,1-2-74 0 0,-1 1-58 0 0,1-2-43 0 0,-8 2-44 0 0,0 1 0 0 0,0-1-1 0 0,0-1 1 0 0,0 1 0 0 0,3-3-17 0 0,3-5 60 0 0,0-3-15 0 0,0-7-33 0 0,-11 18-11 0 0,1-1-1 0 0,-1 1 0 0 0,0-1 1 0 0,0 1-1 0 0,0-1 1 0 0,0 1-1 0 0,0-1 1 0 0,0 1-1 0 0,-1 0 1 0 0,1-1-1 0 0,-1 1 1 0 0,0-1-1 0 0,0 1 1 0 0,0 0-1 0 0,0-1 0 0 0,-1 0 5 0 0,1-1 0 0 0,-1 1 0 0 0,0-1 1 0 0,-1 1-1 0 0,1 0 0 0 0,-1 0 0 0 0,1 0 0 0 0,-1 0 1 0 0,0 0-1 0 0,0 1 0 0 0,-1-2-5 0 0,-14-7-8 0 0,1 3-48 0 0,0 2-66 0 0,0 0-84 0 0,0 1-104 0 0,6 2 51 0 0,1 0-53 0 0,10 3 104 0 0,-1 0 50 0 0,1 0 46 0 0,-1 0 41 0 0,0 0 30 0 0,-1-1 98 0 0,-3 1 287 0 0,4-1-307 0 0,0 1-36 0 0,-1 0-55 0 0,1 0-71 0 0,0-1-85 0 0,0 1-100 0 0,0 0-35 0 0,0-1-87 0 0,0 1-95 0 0,1 0-104 0 0,-1 0-111 0 0,1-1-121 0 0,0 1 384 0 0,0 0-33 0 0,0 0-34 0 0,0 0-35 0 0,0 0-1017 0 0</inkml:trace>
  <inkml:trace contextRef="#ctx0" brushRef="#br1" timeOffset="-28683.434">19565 11904 14280 0 0,'0'0'322'0'0,"0"0"45"0"0,0 0 21 0 0,0 0-156 0 0,0 0-109 0 0,1 0-30 0 0,0 1-49 0 0,4 7-51 0 0,-3-6 26 0 0,1 2-35 0 0,0 2 89 0 0,-1 2 106 0 0,0 4 212 0 0,2 5 314 0 0,0-5-262 0 0,-1 1-53 0 0,0-1-46 0 0,-2 1-38 0 0,4 18 333 0 0,0 7-42 0 0,-3-25-402 0 0,0 0-39 0 0,-2-11-242 0 0,0 2 87 0 0,0 0 72 0 0,0 0 57 0 0,0 1 95 0 0,0 4 392 0 0,1-8-423 0 0,0-2-42 0 0,0-2-60 0 0,1-1-79 0 0,3-9 22 0 0,0 1-34 0 0,5-13-79 0 0,0 3-58 0 0,15-29-253 0 0,-21 43 256 0 0,1 0-1 0 0,0 1 0 0 0,6-7 134 0 0,11-8-209 0 0,-3 6 93 0 0,2 5 70 0 0,-20 11 46 0 0,1 0 0 0 0,-1 0 0 0 0,0 0 0 0 0,0 0 0 0 0,0 0 0 0 0,0 1 0 0 0,1-1 0 0 0,-1 0 0 0 0,0 0 0 0 0,0 1 0 0 0,0-1 0 0 0,0 1 0 0 0,0-1 0 0 0,0 1 0 0 0,0-1 0 0 0,0 1 0 0 0,1 0 0 0 0,1 2 1 0 0,0 0-1 0 0,0 1 0 0 0,-1-1 1 0 0,0 1-1 0 0,1-1 1 0 0,-1 1-1 0 0,0 0 0 0 0,-1-1 1 0 0,1 1-1 0 0,-1 0 0 0 0,1 0 1 0 0,-1 4-1 0 0,5 23 66 0 0,-4-16 7 0 0,-1-1 37 0 0,0-6-20 0 0,0 7 28 0 0,2 15 155 0 0,-1 1 68 0 0,-3-11-54 0 0,-2-1 62 0 0,2-15 21 0 0,0-1-71 0 0,0-2-64 0 0,0-2-57 0 0,0 0-49 0 0,0-1-43 0 0,-1-4-15 0 0,-1-15-155 0 0,3 18 96 0 0,-1 0 36 0 0,2-25-126 0 0,1 1-97 0 0,2 0-59 0 0,-1 12 25 0 0,1 0 0 0 0,0 0 1 0 0,2-1 208 0 0,9-19-311 0 0,-12 31 234 0 0,-1 0 0 0 0,1 0-1 0 0,0 0 1 0 0,0 0-1 0 0,2-1 78 0 0,-4 4-22 0 0,0 0-1 0 0,0 0 1 0 0,0 0 0 0 0,0 0-1 0 0,0 0 1 0 0,0 0-1 0 0,0 1 1 0 0,0-1-1 0 0,0 0 1 0 0,0 1-1 0 0,1-1 1 0 0,-1 1-1 0 0,0-1 1 0 0,0 1-1 0 0,1 0 1 0 0,-1-1 0 0 0,0 1-1 0 0,0 0 1 0 0,1 0-1 0 0,-1 0 1 0 0,1 0 22 0 0,3 2 128 0 0,-1 2-40 0 0,13 17 144 0 0,-16-19-204 0 0,5 8 137 0 0,0 1-38 0 0,4 12 34 0 0,-3 1 51 0 0,5 22-212 0 0,-7-26 121 0 0,0 0 83 0 0,0 5 19 0 0,-4-19-144 0 0,0 1-1 0 0,1-1 1 0 0,0 0 0 0 0,0 0-1 0 0,1 2-78 0 0,3 8 147 0 0,4 5-30 0 0,-4-11-108 0 0,1 0-36 0 0,-3-6-233 0 0,-2-2 27 0 0,0-1-24 0 0,-1 1-76 0 0,1-1-14 0 0,-1 0-75 0 0,1 0-85 0 0,-1 0-94 0 0,0-1 90 0 0,0 0-73 0 0,0 1-66 0 0,0-1-57 0 0,0 0-205 0 0,0 1-57 0 0,0-1-248 0 0,1 0-670 0 0</inkml:trace>
  <inkml:trace contextRef="#ctx0" brushRef="#br1" timeOffset="-26114.736">20457 11522 5640 0 0,'0'0'165'0'0,"0"0"-44"0"0,0 0-6 0 0,0 0 42 0 0,0 0 134 0 0,0 0 246 0 0,0 0 21 0 0,0 0-13 0 0,0 0-62 0 0,0 0-31 0 0,0 0-4 0 0,0 0-27 0 0,0 0-112 0 0,0 0-47 0 0,0 0-8 0 0,0 0-18 0 0,0 0-56 0 0,0 0-20 0 0,0 0-6 0 0,0 0 7 0 0,0 0 53 0 0,0 5 590 0 0,1-3-535 0 0,0-1-194 0 0,-1 0-36 0 0,1 0-44 0 0,0-1-48 0 0,1 2 300 0 0,0-1-49 0 0,0 0-46 0 0,1 0-38 0 0,0 0-20 0 0,0 0-37 0 0,6 0-7 0 0,-3 0-4 0 0,-3 0 60 0 0,3 1 71 0 0,-1-1-63 0 0,1-1-38 0 0,3 0-23 0 0,0 1 37 0 0,1 0-41 0 0,0 0 37 0 0,10 1 170 0 0,29 0 469 0 0,-35-2-559 0 0,0-1-66 0 0,19 1 71 0 0,-13 1-75 0 0,-6-2 2 0 0,46 1 256 0 0,-6-2-118 0 0,0 1-54 0 0,12 0 4 0 0,-8-2 59 0 0,-1 1 38 0 0,86-4 467 0 0,-48 4-307 0 0,-17 2-174 0 0,-38 0-184 0 0,-1 2-40 0 0,243-2-47 0 0,-221-2 47 0 0,-1-2 50 0 0,-35 3 74 0 0,0-1-46 0 0,6 1-25 0 0,15-1-14 0 0,41-2 60 0 0,-57 3-43 0 0,-1-1 50 0 0,94-1-133 0 0,-6 0-20 0 0,-75 2 2 0 0,13 3 0 0 0,-17-1 0 0 0,32-3 0 0 0,27-1 0 0 0,-54 3 0 0 0,34-5 0 0 0,112-10 3 0 0,-121 11 58 0 0,48-7-56 0 0,-40 1 54 0 0,-53 7-69 0 0,11-1 38 0 0,20-2 18 0 0,7-1 214 0 0,43 3-260 0 0,-69 4 23 0 0,1 0-42 0 0,19-5 19 0 0,-16 4 0 0 0,17-4 0 0 0,-6 0 0 0 0,-22 2 0 0 0,-1 0 105 0 0,0 0 80 0 0,0 0 58 0 0,-4 0-14 0 0,-1 1 64 0 0,0 1-94 0 0,1 0-75 0 0,-1 1-57 0 0,10 0 24 0 0,30-5-91 0 0,19 0 0 0 0,-64 2-122 0 0,23-1 63 0 0,-30 3 21 0 0,-1 0-34 0 0,1 0-46 0 0,-1 0-57 0 0,-2 0 20 0 0,-1 0-33 0 0,0 0-38 0 0,0 0-41 0 0,0 1 10 0 0,-1-1-33 0 0,0 0-34 0 0,0 0-38 0 0,0 0-39 0 0,0 0-41 0 0,1 0-42 0 0,-1 0-46 0 0,7-1-1047 0 0</inkml:trace>
  <inkml:trace contextRef="#ctx0" brushRef="#br1" timeOffset="-25280.557">21877 10729 12032 0 0,'-4'-5'262'0'0,"-1"0"-65"0"0,-1 0-57 0 0,1 1-45 0 0,-5-3-5 0 0,-8-4-23 0 0,10 7-13 0 0,0-1 62 0 0,-1 0 86 0 0,1 0 116 0 0,4 2-107 0 0,0 0 41 0 0,2 1 534 0 0,0 1-80 0 0,1 0-78 0 0,0 0-74 0 0,1 0-68 0 0,-1 0-66 0 0,1 0-60 0 0,0 0-58 0 0,1 0-52 0 0,-1 1-50 0 0,1-1-44 0 0,0 0-41 0 0,1 0 9 0 0,1 1-114 0 0,1-1-101 0 0,6 1-264 0 0,-7 0 285 0 0,0 0 50 0 0,-1 0 48 0 0,0 1 44 0 0,-1-1 49 0 0,1 0 58 0 0,7 2-175 0 0,0 0 43 0 0,11 1 141 0 0,16 3 283 0 0,-24-3-347 0 0,-1 0-48 0 0,19 7-39 0 0,22 8-29 0 0,-36-12 24 0 0,1-1 33 0 0,37 19 184 0 0,-2 4-71 0 0,-33-18-135 0 0,36 23 71 0 0,-29-16-88 0 0,-2 2 0 0 0,0 0 0 0 0,18 22-26 0 0,-34-33 3 0 0,0 2-1 0 0,-1-1 1 0 0,0 1-3 0 0,18 30 56 0 0,-21-32-37 0 0,-1 0 0 0 0,0 1 0 0 0,0-1 0 0 0,0 4-19 0 0,-1-6-1 0 0,-2-4 13 0 0,1 0-1 0 0,-1 0 1 0 0,0 1 0 0 0,0-1-1 0 0,1 0 1 0 0,-2 1-1 0 0,1-1 1 0 0,0 0 0 0 0,0 0-1 0 0,-1 1 1 0 0,1-1 0 0 0,-1 0-1 0 0,0 1-11 0 0,-3 7 83 0 0,-2 1 40 0 0,5-10-104 0 0,0 0-1 0 0,0 1 1 0 0,0-1 0 0 0,-1 0-1 0 0,1 0 1 0 0,-1 0-1 0 0,1 0 1 0 0,-1 0-1 0 0,1 0 1 0 0,-1 0-1 0 0,0 0 1 0 0,1-1 0 0 0,-1 1-1 0 0,0 0 1 0 0,0-1-1 0 0,1 0 1 0 0,-1 1-1 0 0,0-1 1 0 0,0 0-1 0 0,-1 0-18 0 0,-20 0 143 0 0,3-1-57 0 0,16 0-78 0 0,-3 0 19 0 0,0 0 0 0 0,0 0-1 0 0,0-1 1 0 0,0 0 0 0 0,0 0-1 0 0,0-1 1 0 0,1 0 0 0 0,-1 0 0 0 0,1-1-1 0 0,0 0 1 0 0,0 0 0 0 0,0 0-1 0 0,0 0 1 0 0,1-1 0 0 0,-4-4-27 0 0,5 5 30 0 0,1-1 0 0 0,-1 1 0 0 0,1-1 0 0 0,0 0 0 0 0,0 0 0 0 0,1 0 0 0 0,-1-1 0 0 0,1 1 0 0 0,0-1-30 0 0,1 1 37 0 0,-1-1 0 0 0,1 1 0 0 0,1 0-1 0 0,-1-1 1 0 0,1 1 0 0 0,0-1 0 0 0,0 1 0 0 0,0-1 0 0 0,1 1 0 0 0,0-2-37 0 0,3-13 170 0 0,1-1-37 0 0,7-18 43 0 0,-6 22-133 0 0,1 1-1 0 0,0 0 0 0 0,1 0 1 0 0,1 1-1 0 0,1 0 1 0 0,1 0-43 0 0,7-10 82 0 0,0 1 30 0 0,0 0 0 0 0,5-1-112 0 0,5-5 117 0 0,0-1 6 0 0,6-10-123 0 0,-24 28 1 0 0,-1 1 0 0 0,-1-1-1 0 0,0-1 0 0 0,-6 10-2 0 0,0 0 0 0 0,0 0 1 0 0,-1 0-1 0 0,1 0 0 0 0,-1 0 0 0 0,0 0 0 0 0,0 0 0 0 0,-1-1 0 0 0,1 1 0 0 0,-1 0 0 0 0,0-1 0 0 0,0 1 1 0 0,0-3 1 0 0,-1 3-127 0 0,1-3 58 0 0,-1 0 19 0 0,1 3-44 0 0,-1 1-61 0 0,-1 0-96 0 0,1 0-51 0 0,-1 0-101 0 0,-1 1-116 0 0,2 1 212 0 0,-1-1-35 0 0,2 2-8 0 0,0 0-52 0 0,0 0-47 0 0,0 0-43 0 0,0 0-316 0 0,0 0-71 0 0,0 0-56 0 0,0 0-40 0 0,0 0-367 0 0,0 0-36 0 0,0 0-2882 0 0</inkml:trace>
  <inkml:trace contextRef="#ctx0" brushRef="#br1" timeOffset="-23398.09">22749 10697 12608 0 0,'0'0'289'0'0,"0"0"-64"0"0,0 0-83 0 0,0-1-31 0 0,0-2-55 0 0,0 2 7 0 0,0 0 75 0 0,0 1 110 0 0,0-4 226 0 0,-1 2-39 0 0,1-1-39 0 0,-1 1-37 0 0,1 0-34 0 0,-1 1-33 0 0,-1 0 202 0 0,0 0-109 0 0,-1 2-94 0 0,0 1-79 0 0,0 0-63 0 0,-1 3-1 0 0,-6 8 64 0 0,8-10-81 0 0,1-1 77 0 0,-3 14 35 0 0,4-10-135 0 0,-1 1 0 0 0,1 0 1 0 0,0-1-1 0 0,1 1 0 0 0,-1-1 0 0 0,1 1 1 0 0,1 2-109 0 0,5 10 295 0 0,-1-12-222 0 0,-6-7-61 0 0,1 1 0 0 0,0 0 0 0 0,-1-1 0 0 0,1 1 0 0 0,-1 0 0 0 0,1-1 0 0 0,-1 1 0 0 0,0 0 0 0 0,1 0 0 0 0,-1-1 0 0 0,0 1-1 0 0,1 0 1 0 0,-1 0 0 0 0,0 0-12 0 0,4 2 133 0 0,8 5-25 0 0,-7-6-45 0 0,-4 0-47 0 0,0-1 0 0 0,1-1 0 0 0,-1 1 0 0 0,1 0-1 0 0,-1 0 1 0 0,1-1 0 0 0,-1 1 0 0 0,1 0 0 0 0,0-1-1 0 0,-1 0 1 0 0,1 1 0 0 0,0-1 0 0 0,-1 0 0 0 0,1 0-1 0 0,0 0 1 0 0,0 0-16 0 0,30-3 197 0 0,-22 2-151 0 0,5-1 67 0 0,-2 3-81 0 0,11-1-33 0 0,-15 4 54 0 0,4 14-38 0 0,-3 5 11 0 0,-6-10 45 0 0,-2-8-12 0 0,3 7-60 0 0,0 0 46 0 0,4 5 92 0 0,2-3 53 0 0,-9-11-150 0 0,0-1 1 0 0,0 0 0 0 0,1 0 0 0 0,-1 0 0 0 0,1 0-1 0 0,-1 0 1 0 0,1-1 0 0 0,0 1 0 0 0,0-1 0 0 0,0 1-41 0 0,0-1 27 0 0,0 0 0 0 0,0 0 0 0 0,0-1 0 0 0,0 1 0 0 0,1-1 0 0 0,-1 0 0 0 0,1 0-27 0 0,2 0 41 0 0,0 0-1 0 0,0-1 1 0 0,0 0-1 0 0,0 0 0 0 0,0-1 1 0 0,3 0-41 0 0,-2-1 35 0 0,0 0 0 0 0,-1 0 0 0 0,1 0 1 0 0,-1-1-1 0 0,3-1-35 0 0,-3 0 23 0 0,0 0 0 0 0,-1 1 0 0 0,1-2 0 0 0,-1 1 0 0 0,1-2-23 0 0,-2 2 11 0 0,0 0-1 0 0,-1 0 0 0 0,1 0 1 0 0,-1-1-1 0 0,0 1 0 0 0,-1-2-10 0 0,8-12 13 0 0,-8 15-13 0 0,0 1 0 0 0,0 0 0 0 0,-1-1 0 0 0,1 1 0 0 0,-1-1 0 0 0,0 1-1 0 0,0-1 1 0 0,0 1 0 0 0,0-3 0 0 0,2-19 0 0 0,1-12 0 0 0,-6 17 0 0 0,0-1 0 0 0,-1 0 0 0 0,-1-1 0 0 0,2 8 0 0 0,-5-5 2 0 0,5 17 3 0 0,1 0 1 0 0,0-1-1 0 0,0 1 0 0 0,0 0 1 0 0,1-1-1 0 0,-1 1 1 0 0,1-1-1 0 0,-1 1 1 0 0,1-1-6 0 0,0 2-1 0 0,0-5-88 0 0,-2 4 77 0 0,1 0 1 0 0,0 1-1 0 0,-1-1 1 0 0,1 1-1 0 0,-1-1 1 0 0,1 1-1 0 0,-1 0 1 0 0,0-1-1 0 0,1 1 1 0 0,-1 0 11 0 0,1 1-69 0 0,1 0-76 0 0,0 0-111 0 0,0 0 0 0 0,0 0-37 0 0,0 0-155 0 0,0 0-61 0 0,0 0 283 0 0,0 0 111 0 0,0 0-34 0 0,0 0-7 0 0,0 0-34 0 0,0 0-40 0 0,0 0-43 0 0,0 0-47 0 0,0 0-46 0 0,0 0-40 0 0,0 0-38 0 0,0 0-282 0 0,0 0-62 0 0,0 0-49 0 0,0 0-34 0 0,-1 1-539 0 0,0 0-42 0 0,0 1-1914 0 0</inkml:trace>
  <inkml:trace contextRef="#ctx0" brushRef="#br1" timeOffset="-21227.809">20590 12082 12440 0 0,'0'0'281'0'0,"0"0"40"0"0,0 0-159 0 0,0 0-36 0 0,-1 0 38 0 0,1-1-90 0 0,-1-1-23 0 0,0 0 18 0 0,0-2 26 0 0,-4 2-66 0 0,4 2 40 0 0,0 0 23 0 0,0 0 53 0 0,1 0 203 0 0,0 0 18 0 0,0 0-18 0 0,-1 1-102 0 0,0 0-93 0 0,-2 1-59 0 0,-3 4 32 0 0,5-4-37 0 0,-5 8 299 0 0,1-1-39 0 0,-3 11 243 0 0,5-8-292 0 0,0 1-36 0 0,0 5 84 0 0,1 1-40 0 0,-5 26 384 0 0,6-42-662 0 0,1 1 0 0 0,-1-1 0 0 0,1 0 0 0 0,0 1 0 0 0,0-1 0 0 0,0 1 0 0 0,0-1 0 0 0,1 0 0 0 0,-1 1 0 0 0,1-1 0 0 0,0 0 0 0 0,0 1 0 0 0,0-1 0 0 0,0 0 0 0 0,1 0 1 0 0,-1 0-1 0 0,1 0 0 0 0,0 0 0 0 0,0 0 0 0 0,0 0 0 0 0,0-1 0 0 0,0 1 0 0 0,1-1 0 0 0,-1 1 0 0 0,1-1 0 0 0,0 0 0 0 0,0 0-30 0 0,0 0 28 0 0,0 0-1 0 0,1-1 0 0 0,-1 1 1 0 0,0-1-1 0 0,1 0 1 0 0,-1 0-1 0 0,1 0 1 0 0,-1-1-1 0 0,1 1 1 0 0,-1-1-1 0 0,1 0 1 0 0,-1 0-1 0 0,1 0 1 0 0,-1 0-1 0 0,1 0 1 0 0,0-1-1 0 0,0 0-27 0 0,28-9 135 0 0,-4-4-60 0 0,-19 8-62 0 0,0-1 1 0 0,-1 0-1 0 0,0 0 1 0 0,0 0-1 0 0,-1-1 1 0 0,0 0-1 0 0,6-8-13 0 0,8-8 6 0 0,-11 15-17 0 0,-1-2-44 0 0,-1 6-80 0 0,-4 9 100 0 0,-1 12 67 0 0,-3-14-39 0 0,2 7 49 0 0,-2-5-7 0 0,1 0-1 0 0,-1 0 1 0 0,1 0-1 0 0,0 0 0 0 0,1 0 1 0 0,-1-1-1 0 0,1 1 1 0 0,0 0-1 0 0,1 1-34 0 0,0 0 35 0 0,0 0 0 0 0,1 0 0 0 0,0 0 0 0 0,4 4-35 0 0,-7-8 9 0 0,1 0 1 0 0,-1 0-1 0 0,1 0 0 0 0,0 0 0 0 0,-1 0 0 0 0,1 0 0 0 0,0 0 0 0 0,0 0 0 0 0,0-1 0 0 0,-1 1 0 0 0,1-1 0 0 0,0 1 0 0 0,0-1 0 0 0,0 0 0 0 0,0 0 0 0 0,1 0-9 0 0,27-2 301 0 0,-1-4-96 0 0,-23 4-168 0 0,1-1 0 0 0,-1 1 0 0 0,1-1 1 0 0,-1-1-1 0 0,0 1 0 0 0,0-1 0 0 0,-1 0 0 0 0,1 0 1 0 0,-1-1-1 0 0,0 0 0 0 0,4-3-37 0 0,16-23 225 0 0,-6-2-71 0 0,-10 9-110 0 0,-3-3-62 0 0,-3 7 2 0 0,2-30 47 0 0,-4 32-56 0 0,-1-1-59 0 0,-1 1-79 0 0,2-6-110 0 0,-1 17 140 0 0,1-1-74 0 0,-2 1-103 0 0,1 3 106 0 0,-1 0-38 0 0,0 2-259 0 0,0 1 41 0 0,1 1 35 0 0,-1-1 35 0 0,-1 2-300 0 0,1 0 104 0 0,0 1 176 0 0,0 0 40 0 0,-3 5-607 0 0,2-3 179 0 0,-3 5-304 0 0</inkml:trace>
  <inkml:trace contextRef="#ctx0" brushRef="#br1" timeOffset="-20875.522">20953 12390 13312 0 0,'0'0'390'0'0,"0"0"-216"0"0,0 0-43 0 0,-1 0 28 0 0,1 1-105 0 0,-3 1-86 0 0,0-1 76 0 0,-1 3-87 0 0,-1 0 36 0 0,-2 4 89 0 0,2-1 51 0 0,0 1 48 0 0,-3 8 287 0 0,1-4-50 0 0,5-6-104 0 0,0 0-70 0 0,0 0-61 0 0,2-1-49 0 0,1 5 20 0 0,0-9-140 0 0,-1 1 1 0 0,1-1-1 0 0,0 1 0 0 0,0-1 0 0 0,-1 0 0 0 0,1 1 0 0 0,0-1 1 0 0,0 0-1 0 0,0 0 0 0 0,0 0 0 0 0,1 0 0 0 0,-1 0 1 0 0,1 1-15 0 0,4 2 118 0 0,1 0 77 0 0,-6-4-83 0 0,2 0 0 0 0,5-2-41 0 0,2 1 14 0 0,-1 0 0 0 0,1-1-1 0 0,-1-1 1 0 0,9-2-85 0 0,5-8 182 0 0,-9 4-128 0 0,-7 5-9 0 0,-2 0 1 0 0,1 0-1 0 0,0-1 0 0 0,3-3-45 0 0,-8 6 13 0 0,1 0 1 0 0,-1 0 0 0 0,1 0-1 0 0,-1 0 1 0 0,0 0-1 0 0,0 0 1 0 0,0 0-1 0 0,0 0 1 0 0,0 0-1 0 0,-1 0 1 0 0,1-1-1 0 0,-1 1 1 0 0,1 0-1 0 0,-1 0 1 0 0,0-1-1 0 0,0-1-13 0 0,0-6-4 0 0,-2 1 60 0 0,-2-2 68 0 0,-6-2 127 0 0,-4 3 5 0 0,1 6-125 0 0,1 2-67 0 0,-2 1-57 0 0,-22 4-51 0 0,22 0-57 0 0,6 0-7 0 0,0-1-50 0 0,0 1-59 0 0,1 1-69 0 0,6-4 55 0 0,1 0 67 0 0,-1 0 60 0 0,1 0 50 0 0,-1 1 49 0 0,0-1 60 0 0,-1 0 261 0 0,1 0-258 0 0,0 0-109 0 0,1 0-18 0 0,-1 0-35 0 0,1 0-39 0 0,0 0-42 0 0,-1 0-48 0 0,1 0-51 0 0,0 0-55 0 0,-1 0-60 0 0,1 1-63 0 0,-1-1-68 0 0,1 0-72 0 0,0 0-75 0 0,-1 0-81 0 0,1 0-84 0 0,0 0-1245 0 0,0 0-1176 0 0</inkml:trace>
  <inkml:trace contextRef="#ctx0" brushRef="#br1" timeOffset="-20560.179">21184 12189 13672 0 0,'0'-2'108'0'0,"-1"-3"107"0"0,2-2 176 0 0,1 1-43 0 0,2 5-213 0 0,-4 1 125 0 0,1 0-9 0 0,1-1-96 0 0,7 0 128 0 0,-8 1-184 0 0,1 0 42 0 0,3-1 160 0 0,0 1-59 0 0,9 0 436 0 0,-10 1-345 0 0,2-1-54 0 0,0-1-1 0 0,4 0 69 0 0,6-1 240 0 0,15 2-118 0 0,0 0-110 0 0,0 0-104 0 0,1-1-101 0 0,-2 1-97 0 0,1-1-91 0 0,-1 1-86 0 0,0 0-82 0 0,-29 0-60 0 0,0 0 88 0 0,0 0 77 0 0,0 0 63 0 0,0 0 52 0 0,-1 0 38 0 0,4 0 378 0 0,-3-1-361 0 0,0 1-87 0 0,-1 0-49 0 0,1 0-49 0 0,0 0-57 0 0,-1 0-63 0 0,1-1-95 0 0,0 1-90 0 0,-1 0-98 0 0,1 0-107 0 0,0-1-115 0 0,0 1-123 0 0,-1 0 380 0 0,1 0-34 0 0,-1 0-35 0 0,0-1-37 0 0,1 1-1144 0 0,1-1-59 0 0,0 1-662 0 0</inkml:trace>
  <inkml:trace contextRef="#ctx0" brushRef="#br1" timeOffset="-20081.052">21617 11968 11912 0 0,'0'0'349'0'0,"0"0"-124"0"0,0 0-103 0 0,0 1 120 0 0,-1 8 186 0 0,1-5-168 0 0,-4 19 1063 0 0,2-13-785 0 0,1-1-113 0 0,0 0-48 0 0,-1 0-59 0 0,0-1-74 0 0,-2 9 203 0 0,1 0-104 0 0,0-4-140 0 0,1 0-39 0 0,0 13 85 0 0,2-16-110 0 0,0 1-1 0 0,0-1 0 0 0,3 10-138 0 0,0-3 187 0 0,2 0 57 0 0,-4-15-196 0 0,0 0-1 0 0,-1 0 0 0 0,1 0 0 0 0,0-1 0 0 0,0 1 0 0 0,1 0 0 0 0,-1-1 0 0 0,0 1 1 0 0,1 0-49 0 0,-1-1 33 0 0,0 0-1 0 0,0 0 0 0 0,0 0 0 0 0,0-1 1 0 0,1 1-1 0 0,-1 0 0 0 0,0-1 0 0 0,0 1 0 0 0,1-1 1 0 0,-1 1-1 0 0,1-1-31 0 0,16 1 270 0 0,1-6-64 0 0,0-5-58 0 0,-1-2-49 0 0,-3 0-41 0 0,-3 0-33 0 0,33-28-15 0 0,-33 31-31 0 0,7-1-77 0 0,-3 3 45 0 0,-16 7 50 0 0,0 0 0 0 0,0 0 0 0 0,1 0 0 0 0,-1 0 0 0 0,0 0 0 0 0,0 0 0 0 0,0 0 0 0 0,0 0 0 0 0,1 0 0 0 0,-1 0 0 0 0,0 0 0 0 0,0 0 0 0 0,0 0 0 0 0,0 0-1 0 0,1 0 1 0 0,-1 0 0 0 0,0 1 0 0 0,0-1 0 0 0,0 0 0 0 0,0 0 0 0 0,0 0 0 0 0,0 0 0 0 0,1 0 0 0 0,-1 0 0 0 0,0 1 0 0 0,0-1 0 0 0,0 0 0 0 0,0 0 0 0 0,0 0 0 0 0,0 0 0 0 0,0 1-1 0 0,0-1 1 0 0,0 0 0 0 0,0 0 0 0 0,0 0 0 0 0,0 0 0 0 0,0 1 0 0 0,0-1 3 0 0,2 7-16 0 0,-1 20 65 0 0,0 0 24 0 0,4-1 55 0 0,-4-24-110 0 0,0-1 0 0 0,0 1 0 0 0,-1-1-1 0 0,1 1 1 0 0,0-1 0 0 0,0 0 0 0 0,0 1 0 0 0,0-1 0 0 0,1 0 0 0 0,-1 1-1 0 0,0-1 1 0 0,2 1-18 0 0,8 3 149 0 0,5-3 33 0 0,-3-4 142 0 0,0-1-70 0 0,0-3-57 0 0,0-2-45 0 0,-7 3-67 0 0,1 0-1 0 0,-1 0 1 0 0,0 0-1 0 0,0-1 0 0 0,4-5-84 0 0,-5 4 42 0 0,0 0-1 0 0,0-1 1 0 0,-1 1-1 0 0,1-3-41 0 0,12-34 80 0 0,-10 20-23 0 0,-2 0 0 0 0,2-18-57 0 0,-6 33-118 0 0,0-1 93 0 0,0 0 62 0 0,-2-16 126 0 0,-1 10-128 0 0,1 7-80 0 0,-2 0-70 0 0,0 1-87 0 0,-1 0-104 0 0,-1 1-122 0 0,2 4 163 0 0,0 0-37 0 0,-1 1-39 0 0,1 0-41 0 0,-1 0-43 0 0,0 0-46 0 0,-10-1-915 0 0</inkml:trace>
  <inkml:trace contextRef="#ctx0" brushRef="#br1" timeOffset="-18250.327">21067 11701 7920 0 0,'0'-3'212'0'0,"1"1"-33"0"0,1-3 101 0 0,7-7 325 0 0,-6 9-402 0 0,-1 0 59 0 0,0 0 80 0 0,0 0 103 0 0,2-6 384 0 0,2 2-110 0 0,0 1-94 0 0,2 2-79 0 0,-2 0-156 0 0,1 2-33 0 0,13-5 594 0 0,1 0-2 0 0,-13 4-840 0 0,0 2 35 0 0,-6 1-102 0 0,-1 0 0 0 0,1 0 0 0 0,-1 0 0 0 0,1 0-1 0 0,-1 1 1 0 0,1-1 0 0 0,-1 0 0 0 0,1 1 0 0 0,-1-1 0 0 0,1 1 0 0 0,-1-1-1 0 0,0 1 1 0 0,1 0-42 0 0,6 8 328 0 0,-5-1-144 0 0,-2-1-65 0 0,-2 2-42 0 0,0-4-5 0 0,-1 0 0 0 0,1 1-1 0 0,-1-1 1 0 0,0 0-1 0 0,-2 2-71 0 0,-17 22 275 0 0,11-18-168 0 0,0-1 1 0 0,-1-1 0 0 0,0 0-1 0 0,0 0-107 0 0,2-3 84 0 0,-8 6 156 0 0,13-8-118 0 0,-1-1 1 0 0,1 1-1 0 0,-1 0 0 0 0,1 1 0 0 0,0-1 0 0 0,-2 4-122 0 0,5-7 112 0 0,1-1 0 0 0,1 0-84 0 0,-1 1 1 0 0,1-1-1 0 0,-1 0 0 0 0,1 0 0 0 0,-1 0 0 0 0,1 1 0 0 0,-1-1 0 0 0,1 0 0 0 0,-1 0 0 0 0,1 0 0 0 0,-1 0 0 0 0,1 0 0 0 0,-1 0 0 0 0,1 0 0 0 0,-1 0 1 0 0,1 0-1 0 0,-1 0 0 0 0,1 0 0 0 0,-1 0 0 0 0,1-1-28 0 0,3 1 125 0 0,0-1-85 0 0,-4 1-64 0 0,31-3 256 0 0,-1-2-84 0 0,0 0-114 0 0,-14 3-69 0 0,-1-1-39 0 0,-2 0-26 0 0,0 1-34 0 0,0 0-38 0 0,0-1-40 0 0,-3 2-413 0 0,-4-1 93 0 0,1 0-34 0 0,8-1-744 0 0,-4 1 489 0 0,9-1-618 0 0</inkml:trace>
  <inkml:trace contextRef="#ctx0" brushRef="#br1" timeOffset="-17578.809">22058 11640 7248 0 0,'0'0'209'0'0,"0"-1"-52"0"0,1 1-76 0 0,0 0-53 0 0,3-2-25 0 0,-1 1 52 0 0,5-3 377 0 0,-1 0 88 0 0,0 1-3 0 0,8-3 756 0 0,-5 4-425 0 0,-4 1-479 0 0,0 1-52 0 0,2 0 2 0 0,-4 1-211 0 0,0 0-40 0 0,1-1 96 0 0,1 0-19 0 0,-3 0-10 0 0,-1 0-29 0 0,0 0 36 0 0,2 0 119 0 0,-1 1 98 0 0,15 4 735 0 0,-5 1-447 0 0,-6-1-309 0 0,-3 1-70 0 0,-2 0-87 0 0,-4 1-100 0 0,-1-3 139 0 0,2 0-68 0 0,-4 6 190 0 0,4-10-306 0 0,-2 4 194 0 0,-1 0-38 0 0,-3 4 100 0 0,-3 1-56 0 0,-4 0 32 0 0,13-9-166 0 0,1 0 2 0 0,0 0-5 0 0,0 0 24 0 0,0 1-64 0 0,-1 0-64 0 0,-1 3-144 0 0,1-2 168 0 0,0-1 76 0 0,1 0 75 0 0,0 0 100 0 0,0-1 118 0 0,0 1-145 0 0,0-1 37 0 0,12 3 16 0 0,0-2-64 0 0,0-1-54 0 0,-1-2-47 0 0,7-3 2 0 0,9-5-47 0 0,9-2-8 0 0,-28 10-165 0 0,1-1 66 0 0,19-5 144 0 0,-15 3-111 0 0,-6 3-54 0 0,0-1-51 0 0,-1 1-32 0 0,0-1-52 0 0,-1 1-58 0 0,1-1-66 0 0,0 0-73 0 0,-1 1-79 0 0,0-1-88 0 0,1 0-95 0 0,6-6-749 0 0,1 1-13 0 0</inkml:trace>
  <inkml:trace contextRef="#ctx0" brushRef="#br1" timeOffset="-16929.597">20386 11871 11144 0 0,'0'0'248'0'0,"0"0"34"0"0,0 0 22 0 0,0 0-29 0 0,0 0-172 0 0,0 0-52 0 0,0 0-51 0 0,0-3-124 0 0,0 3 136 0 0,0-1 61 0 0,0 1 59 0 0,-1-1 80 0 0,1 1 95 0 0,-1 1 110 0 0,-5 1 280 0 0,-1 0-81 0 0,1-1-187 0 0,1 1-59 0 0,-1 0-63 0 0,2 2-66 0 0,1-2-136 0 0,-6 7 375 0 0,-1 0-50 0 0,1 0-45 0 0,-1 0-38 0 0,0 2 28 0 0,0 1-36 0 0,3-3-35 0 0,0 0 0 0 0,1 1 0 0 0,-1 3-304 0 0,-1 2 276 0 0,1 1-38 0 0,-4 16 137 0 0,0 9-60 0 0,-2 20 10 0 0,13-59-316 0 0,-5 25 137 0 0,3 1-43 0 0,1-14-59 0 0,1 0 1 0 0,1 0-1 0 0,0 1 0 0 0,3 12-44 0 0,-2-16 39 0 0,1-1 1 0 0,0 0-1 0 0,4 7-39 0 0,8 12 131 0 0,2-7 27 0 0,3-1 60 0 0,3-4-379 0 0,-11-9 77 0 0,0-1 0 0 0,0-1 0 0 0,12 5 84 0 0,-4-4-109 0 0,0 0-46 0 0,-2-2-21 0 0,-1-1-52 0 0,0-1-62 0 0,1 1-72 0 0,-1-2-82 0 0,1 1-92 0 0,-1-1-101 0 0,0 0-110 0 0,22 1-719 0 0</inkml:trace>
  <inkml:trace contextRef="#ctx0" brushRef="#br1" timeOffset="-16177.741">22241 11917 6104 0 0,'0'0'133'0'0,"0"0"23"0"0,0 0 12 0 0,0 0-41 0 0,0 0 25 0 0,0 0 88 0 0,0 0 236 0 0,0 0 21 0 0,1 0-104 0 0,-1 0-90 0 0,1-1-76 0 0,-1 1-74 0 0,1-1-44 0 0,0 0 4 0 0,3-1 71 0 0,-3 2-75 0 0,0-1 58 0 0,-1 1-22 0 0,1-1 37 0 0,0 1 40 0 0,-1 0 46 0 0,1-1 51 0 0,-1 1 55 0 0,0 0 61 0 0,1 0 65 0 0,4-3 513 0 0,1 0-125 0 0,1 2-114 0 0,0-1-105 0 0,0 2-97 0 0,0 0-85 0 0,0 0-76 0 0,1 1-67 0 0,3 2 93 0 0,0 2-106 0 0,-9-4-268 0 0,1 0-1 0 0,-1 1 1 0 0,0-1 0 0 0,0 1 0 0 0,0-1 0 0 0,0 1-1 0 0,-1 0 1 0 0,1 0 0 0 0,0 0 0 0 0,-1 0 0 0 0,1 0-1 0 0,0 2-62 0 0,6 9 332 0 0,1 2 35 0 0,-8-12-330 0 0,0-1 0 0 0,-1 0 1 0 0,1 0-1 0 0,-1 0 0 0 0,0 0 0 0 0,1 1 0 0 0,-1-1 0 0 0,0 1-37 0 0,-3 39 342 0 0,-5-2-88 0 0,5-31-170 0 0,1 0 0 0 0,1 0 0 0 0,-1 5-84 0 0,-4 22 196 0 0,1-18-71 0 0,-1 1-1 0 0,-1-2 1 0 0,-1 1-1 0 0,-1-1 1 0 0,0-1-1 0 0,-9 13-124 0 0,6-11 82 0 0,6-8-23 0 0,-1 1 0 0 0,0-1 0 0 0,-4 2-59 0 0,-10 12 38 0 0,-14 15 109 0 0,34-38-284 0 0,1-1-70 0 0,0 0-17 0 0,0 0 73 0 0,0 0 11 0 0,0 0-50 0 0,0 0-164 0 0,0 0-299 0 0,0 0 207 0 0,0-1 37 0 0,0 1-307 0 0,1-1 119 0 0,-1 1 96 0 0,0-1 114 0 0,0 1 45 0 0,1-1-661 0 0,0 0 529 0 0,-1 0-77 0 0,0 1 231 0 0,0 0-36 0 0,2-3-2002 0 0,2-1-1324 0 0</inkml:trace>
  <inkml:trace contextRef="#ctx0" brushRef="#br1" timeOffset="-15775.624">22539 11805 13536 0 0,'0'-1'374'0'0,"0"-2"-110"0"0,1 0-79 0 0,0-5 160 0 0,0 6-212 0 0,-1 2 34 0 0,7-4 90 0 0,-1 1 54 0 0,13-1 830 0 0,-11 4-723 0 0,-3 0-249 0 0,-1 1-40 0 0,1 0-48 0 0,-1 0-56 0 0,-2-1 117 0 0,4 4 40 0 0,0 4-75 0 0,-2 0-66 0 0,-3-3-57 0 0,0-3 31 0 0,-1 0 0 0 0,0 0 0 0 0,0 0-1 0 0,0 0 1 0 0,0 0 0 0 0,0 0 0 0 0,0 0-1 0 0,-1 1-14 0 0,-6 16 226 0 0,-4-2 111 0 0,-2-1 115 0 0,4-5-60 0 0,1 0 59 0 0,6-9-423 0 0,1 1 47 0 0,-1-1 43 0 0,1 0 35 0 0,0 2 324 0 0,1 2 378 0 0,1-4-364 0 0,1 0-210 0 0,-1-1-90 0 0,2 0-51 0 0,-1 0-70 0 0,0 0-48 0 0,1 0-55 0 0,0 0-60 0 0,-1 0 152 0 0,0-1 0 0 0,0 0 0 0 0,0 1 0 0 0,0-1 0 0 0,0 0 1 0 0,0 0-1 0 0,0 0 0 0 0,2-1-59 0 0,16-3 409 0 0,2-1 1 0 0,-18 4-675 0 0,-1 1 111 0 0,1 0 93 0 0,-1-1 78 0 0,1 1 60 0 0,-1-1 45 0 0,8-1 405 0 0,-6 1-334 0 0,0 0-78 0 0,-3 0-101 0 0,1 1-38 0 0,-1-1-34 0 0,0 1-39 0 0,0-1-43 0 0,0 1-47 0 0,0-1-52 0 0,1 1-55 0 0,-1-1-59 0 0,0 1-65 0 0,0 0-67 0 0,0-1-71 0 0,0 1-77 0 0,0-1-79 0 0,1 1-85 0 0,-1 0-87 0 0,0-1-93 0 0,0 1-97 0 0,-1 0-307 0 0,1 0-37 0 0,2 0-2970 0 0</inkml:trace>
  <inkml:trace contextRef="#ctx0" brushRef="#br1" timeOffset="-14124.766">22613 12149 11256 0 0,'0'0'256'0'0,"0"0"34"0"0,0 0-48 0 0,1-1-65 0 0,0 0-55 0 0,-1-1-45 0 0,2-1-19 0 0,1-3-40 0 0,-3 5-2 0 0,0 1 0 0 0,1 0 0 0 0,-1-1 1 0 0,0 1-1 0 0,0 0 0 0 0,0-1 1 0 0,0 1-1 0 0,0 0 0 0 0,1-1 0 0 0,-1 1 1 0 0,0 0-1 0 0,0-1 0 0 0,1 1 0 0 0,-1 0 1 0 0,0 0-1 0 0,0-1 0 0 0,1 1 1 0 0,-1 0-1 0 0,0 0 0 0 0,1 0 0 0 0,-1-1 1 0 0,0 1-1 0 0,1 0 0 0 0,-1 0 0 0 0,0 0 1 0 0,1 0-1 0 0,-1 0-16 0 0,4-1 258 0 0,-3 1 57 0 0,8-5 517 0 0,2 0 125 0 0,-1 0-82 0 0,2 2-91 0 0,0 2-101 0 0,13-1 6 0 0,-8-2-280 0 0,3 1-46 0 0,-11 1-230 0 0,0 2-40 0 0,18-2 208 0 0,0 0-87 0 0,-2 1-76 0 0,1-1-51 0 0,9 1-22 0 0,47 1 31 0 0,-78 0-315 0 0,0 0 83 0 0,0 0 70 0 0,0 1 59 0 0,0-1 45 0 0,-1 0 35 0 0,14 1 390 0 0,-12-1-395 0 0,0 0-91 0 0,-2 1-48 0 0,0-1-50 0 0,0 0-58 0 0,0 0-64 0 0,0 0-97 0 0,0 1-90 0 0,1-1-99 0 0,-1 0-106 0 0,0 0-116 0 0,0 1-124 0 0,-1-1 389 0 0,0 0-34 0 0,-1 0-36 0 0,1 0-36 0 0,3 1-1768 0 0,2-1-1338 0 0</inkml:trace>
  <inkml:trace contextRef="#ctx0" brushRef="#br1" timeOffset="-13852.062">22755 12045 12960 0 0,'0'0'297'0'0,"0"0"39"0"0,0 0 16 0 0,0 0-148 0 0,0 0-97 0 0,1 0-26 0 0,0 1-41 0 0,9 9-41 0 0,4 4 57 0 0,-4-2 66 0 0,-4-5 26 0 0,-2 1 76 0 0,0-1 91 0 0,-2 1 109 0 0,0 1-101 0 0,1-1-84 0 0,4 2-1 0 0,0-1-99 0 0,9 13 92 0 0,-14-17-244 0 0,2 0 39 0 0,8 13 168 0 0,-6-10-144 0 0,-2-4-51 0 0,0 0-35 0 0,0 1-48 0 0,0-1-57 0 0,0 0-67 0 0,-1 0-76 0 0,-2-3 222 0 0,0 0-187 0 0,0 0-42 0 0,-1 0-38 0 0,1-1-34 0 0,1 1-239 0 0,-1 1-57 0 0,0-1-45 0 0,1 0-33 0 0,2 2-1325 0 0,1 2-1178 0 0</inkml:trace>
  <inkml:trace contextRef="#ctx0" brushRef="#br1" timeOffset="-13478.071">23211 11802 15056 0 0,'0'0'340'0'0,"0"0"50"0"0,0 0 25 0 0,1 0-174 0 0,0 1-115 0 0,7 7-38 0 0,0-1-42 0 0,20 22 26 0 0,-19-20 1 0 0,-1 1 63 0 0,9 17 129 0 0,-10-16-147 0 0,0 0 38 0 0,13 25 377 0 0,-4 4-74 0 0,-4 1-94 0 0,-2 0-113 0 0,-9-37-233 0 0,4 21 66 0 0,-2 1 50 0 0,-1 51 377 0 0,-2-58-403 0 0,-1-12-132 0 0,0 0 36 0 0,0 0 38 0 0,-4 2 69 0 0,5-8-112 0 0,0-1 0 0 0,-1 1 0 0 0,1-1-1 0 0,-1 1 1 0 0,1-1 0 0 0,0 0 0 0 0,-1 1 0 0 0,1-1 0 0 0,-1 0-1 0 0,1 0 1 0 0,-1 1 0 0 0,1-1 0 0 0,-1 0 0 0 0,1 0 0 0 0,-1 0-1 0 0,1 1 1 0 0,-1-1 0 0 0,1 0 0 0 0,-1 0 0 0 0,1 0 0 0 0,-1 0 0 0 0,0 0-1 0 0,1 0 1 0 0,-1 0 0 0 0,0 0-8 0 0,-11-7 34 0 0,0-4 92 0 0,0-11-5 0 0,3 7-31 0 0,6 11-60 0 0,1 0-1 0 0,-1-1 1 0 0,1 1-1 0 0,1-1 0 0 0,-1-1-29 0 0,-6-25 62 0 0,6 12-58 0 0,1 0-1 0 0,1-7-3 0 0,-1 9 15 0 0,3-35 180 0 0,2 31-181 0 0,1 0-14 0 0,-5 17 0 0 0,1 0 0 0 0,0 1 0 0 0,0-1 0 0 0,0 0 0 0 0,0 0 0 0 0,1 1 0 0 0,-1-1 0 0 0,1 1 0 0 0,0-1 0 0 0,0 1 0 0 0,0 0 0 0 0,1 0 0 0 0,0-2 0 0 0,1 2-226 0 0,0-1 90 0 0,-1 1 77 0 0,1 0 64 0 0,0 0 50 0 0,-1 1 37 0 0,15-9 473 0 0,-13 9-473 0 0,1-1-100 0 0,-3 2-60 0 0,1-1-54 0 0,-1 1-64 0 0,1 0-70 0 0,-1-1-106 0 0,1 1-98 0 0,0 0-108 0 0,0 0-117 0 0,0 0-126 0 0,-2 0 355 0 0,0 0-35 0 0,1 1-36 0 0,-1-1-38 0 0,0 1-38 0 0,0-1-39 0 0,1 0-577 0 0,0 0-33 0 0,6-2-2622 0 0</inkml:trace>
  <inkml:trace contextRef="#ctx0" brushRef="#br1" timeOffset="-13072.359">23574 11588 12032 0 0,'0'0'356'0'0,"0"0"-130"0"0,0 0-104 0 0,0 0-45 0 0,0 0-35 0 0,0-5-25 0 0,0 2-7 0 0,0 1 28 0 0,1-1 152 0 0,2 0 54 0 0,11-6 685 0 0,-11 8-594 0 0,8-3 269 0 0,-1 2-160 0 0,-2-1-72 0 0,3 1 8 0 0,7 1 129 0 0,-17 1-481 0 0,13 0 208 0 0,-2 1-89 0 0,0 0-67 0 0,-8-1-61 0 0,0 1-1 0 0,0 0 1 0 0,0 0 0 0 0,0 1-1 0 0,0-1 1 0 0,3 2-19 0 0,6 6 83 0 0,-12-9-70 0 0,-1 0 0 0 0,1 1 0 0 0,-1-1 1 0 0,1 1-1 0 0,-1-1 0 0 0,1 1 0 0 0,-1-1 0 0 0,1 1 1 0 0,-1 0-1 0 0,0-1 0 0 0,1 1 0 0 0,-1-1 1 0 0,0 1-1 0 0,1 0 0 0 0,-1-1 0 0 0,0 1 0 0 0,0 0 1 0 0,0-1-1 0 0,0 1 0 0 0,1 0 0 0 0,-1-1 0 0 0,0 1 1 0 0,0 1-14 0 0,-1-1 30 0 0,1 1 0 0 0,0-1 0 0 0,-1 1 1 0 0,1 0-1 0 0,-1-1 0 0 0,0 1 0 0 0,0-1 1 0 0,1 1-1 0 0,-1-1 0 0 0,-1 1-30 0 0,-3 5 150 0 0,0-1 0 0 0,0 0 0 0 0,-1-1 0 0 0,-1 2-150 0 0,5-6 42 0 0,-21 17 450 0 0,-2-2-103 0 0,11-8-229 0 0,1 1-45 0 0,0 1-51 0 0,0 1-55 0 0,11-8 31 0 0,2-2-10 0 0,-1 2 41 0 0,0 2-9 0 0,1-4-58 0 0,1-1 0 0 0,-1 1 1 0 0,1-1-1 0 0,-1 1 0 0 0,1-1 0 0 0,-1 1 0 0 0,1-1 1 0 0,-1 1-1 0 0,1-1 0 0 0,-1 0 0 0 0,1 1 0 0 0,0-1 1 0 0,-1 0-1 0 0,1 0 0 0 0,0 1-4 0 0,0-1 30 0 0,16 6 107 0 0,3-4-83 0 0,20-5-41 0 0,-36 3-9 0 0,3-1-77 0 0,0 1 45 0 0,16-2 67 0 0,-13 1-50 0 0,-4 0-29 0 0,0 1-34 0 0,1-1-54 0 0,-1 1-60 0 0,1-1-71 0 0,-1 1-80 0 0,0 0-49 0 0,-1-1-83 0 0,1 1-92 0 0,0-1-99 0 0,9-1-835 0 0</inkml:trace>
  <inkml:trace contextRef="#ctx0" brushRef="#br1" timeOffset="-12650.731">23643 11904 10968 0 0,'0'0'171'0'0,"0"0"-34"0"0,0 1 54 0 0,-1 0-89 0 0,-2 3 30 0 0,1-3-32 0 0,-2 5 110 0 0,0-1-93 0 0,0 1-63 0 0,-3 7-22 0 0,5-8 19 0 0,1 0 26 0 0,0-1 44 0 0,0 1 55 0 0,1-1 65 0 0,0 4 171 0 0,-2 5 300 0 0,-1 6 351 0 0,3-13-743 0 0,1-1-34 0 0,1 2 7 0 0,2-1-90 0 0,2-1-111 0 0,-2-3-93 0 0,0 0-36 0 0,10 2 217 0 0,-1-4-84 0 0,-2-2-75 0 0,0-3-63 0 0,-1-1-53 0 0,0-2-44 0 0,8-11-228 0 0,0 2-38 0 0,-10 8 233 0 0,-2 3 45 0 0,-6 7 104 0 0,-2 5 39 0 0,2 1 60 0 0,0 1 50 0 0,7 17 405 0 0,-5-19-388 0 0,0 0-29 0 0,10 26 614 0 0,-10-30-661 0 0,-1 1 1 0 0,1-1 0 0 0,-1 0-1 0 0,1 0 1 0 0,0 0 0 0 0,0 0-1 0 0,0 0 1 0 0,0 0 0 0 0,0-1-1 0 0,0 1 1 0 0,1-1-1 0 0,-1 1-67 0 0,3 0 234 0 0,0 1-1 0 0,0-1 0 0 0,0 0 0 0 0,0 0 0 0 0,1-1 0 0 0,-1 0 0 0 0,5 1-233 0 0,6-1 490 0 0,0-3-58 0 0,-3-1-129 0 0,-1-2-62 0 0,0-3-72 0 0,-1-1-84 0 0,-7 4-30 0 0,1 1 0 0 0,-1-1-1 0 0,0 0 1 0 0,-1-1-1 0 0,1 1 1 0 0,-1-1-1 0 0,0 1 1 0 0,2-6-55 0 0,2-16 267 0 0,-6 21-403 0 0,0 1 53 0 0,0-1 47 0 0,-1 1 38 0 0,2-6 88 0 0,1-14 279 0 0,-3 18-292 0 0,1-1-53 0 0,0-1-92 0 0,-1 4-15 0 0,0 1-39 0 0,1-4-179 0 0,-1 5 100 0 0,0-1-37 0 0,0 0-39 0 0,0 0-43 0 0,0 0-44 0 0,1 1-48 0 0,-1-1-48 0 0,0 0-53 0 0,0 0-54 0 0,0 0-57 0 0,0 0-59 0 0,0 1-62 0 0,0-1-65 0 0,0 0-66 0 0,0-1-1541 0 0,0-1-1368 0 0</inkml:trace>
  <inkml:trace contextRef="#ctx0" brushRef="#br1" timeOffset="-12310.114">24064 11626 13680 0 0,'0'0'306'0'0,"1"0"46"0"0,5-2-60 0 0,0 0-74 0 0,-1 0-65 0 0,1 0-53 0 0,5 0-14 0 0,8-2-78 0 0,-11 3 20 0 0,0 0 59 0 0,1 0 89 0 0,-4 0-18 0 0,0 1 49 0 0,0-1 55 0 0,0 1 61 0 0,4 0 328 0 0,1 0-85 0 0,1 1-74 0 0,-1 1-65 0 0,0 1-55 0 0,-3 3-43 0 0,-6-6-301 0 0,0 1 0 0 0,-1 0 1 0 0,1 0-1 0 0,-1-1 0 0 0,0 1 1 0 0,1 0-1 0 0,-1 0 0 0 0,1 0 1 0 0,-1-1-1 0 0,0 1 0 0 0,0 0 1 0 0,1 0-1 0 0,-1 0 0 0 0,0 0 1 0 0,0 0-1 0 0,0-1 0 0 0,0 1 1 0 0,0 0-1 0 0,0 0 0 0 0,0 0-28 0 0,-2 12 220 0 0,-1-2-97 0 0,0-2-68 0 0,1-6-44 0 0,0 0 1 0 0,0 0-1 0 0,0 0 1 0 0,0 0 0 0 0,0-1-1 0 0,-1 2-11 0 0,-15 13 174 0 0,-18 14-174 0 0,22-20 87 0 0,0 1 41 0 0,14-12-125 0 0,0 1-1 0 0,0-1 1 0 0,-1 0-1 0 0,1 0 1 0 0,0 0-1 0 0,0 0 1 0 0,0 0-1 0 0,0 0 1 0 0,0 0-1 0 0,0 0 1 0 0,0 0-1 0 0,0 1 1 0 0,0-1-1 0 0,0 0 1 0 0,0 0-1 0 0,0 0 1 0 0,-1 0-1 0 0,1 0 1 0 0,0 0-1 0 0,0 1 1 0 0,0-1-1 0 0,0 0 1 0 0,0 0-1 0 0,0 0 1 0 0,0 0-1 0 0,0 0 1 0 0,0 0-1 0 0,0 1 1 0 0,0-1-1 0 0,0 0 1 0 0,1 0-1 0 0,-1 0 1 0 0,0 0-1 0 0,0 0 1 0 0,0 0-1 0 0,0 0 1 0 0,0 1-1 0 0,0-1 0 0 0,0 0 1 0 0,0 0-1 0 0,0 0 1 0 0,0 0-1 0 0,0 0 1 0 0,0 0-1 0 0,1 0 1 0 0,-1 0-1 0 0,0 0 1 0 0,0 0-1 0 0,0 1 1 0 0,0-1-1 0 0,0 0 1 0 0,0 0-3 0 0,12 3 48 0 0,16-1 4 0 0,-4-3-3 0 0,0-1 82 0 0,54-2 518 0 0,-45 3-442 0 0,-16 0-156 0 0,0 0-50 0 0,0 1-62 0 0,0-1-70 0 0,16-1-27 0 0</inkml:trace>
  <inkml:trace contextRef="#ctx0" brushRef="#br0" timeOffset="-3581.056">14072 11125 5728 0 0,'7'-3'89'0'0,"14"-4"344"0"0,-15 5-376 0 0,2 0-36 0 0,-4 0 21 0 0,0-1 65 0 0,5-1 232 0 0,-8 4-83 0 0,-1 0 5 0 0,0 0 22 0 0,0-1-303 0 0,0-1 46 0 0,0 0 40 0 0,0 1 38 0 0,0-1 89 0 0,0 0 52 0 0,1 0 46 0 0,-2 0 38 0 0,1-1 391 0 0,-1-2 535 0 0,0 3-741 0 0,0 0-38 0 0,-1 0-68 0 0,0 0-87 0 0,1 1-204 0 0,0 0-33 0 0,-1 0-35 0 0,1 0-39 0 0,-1 0-42 0 0,0 0-44 0 0,-7-3 364 0 0,0 0-42 0 0,-1 1-40 0 0,-1 1-36 0 0,-10-1 78 0 0,-1 1-98 0 0,-4 2-58 0 0,-36 4 31 0 0,46-3-46 0 0,-20 2 81 0 0,-2 1 36 0 0,-73 12 508 0 0,-1 3-299 0 0,39-5-178 0 0,7-1-89 0 0,0-1-82 0 0,-4 0-96 0 0,-96 12-188 0 0,115-19 210 0 0,0 0 64 0 0,8-1-48 0 0,-20 4 131 0 0,0 0 10 0 0,21-4-117 0 0,-265 34-20 0 0,189-23 7 0 0,-162 1-102 0 0,97-16 89 0 0,-91-8 132 0 0,196 6-78 0 0,-32-5-47 0 0,69 3 24 0 0,0 2 39 0 0,-2-1 1 0 0,-111-3 57 0 0,57 4-108 0 0,1-3 78 0 0,-97-1 135 0 0,121 6-115 0 0,-2 0-35 0 0,-24 0-61 0 0,-90 5-16 0 0,58-1 0 0 0,-34-2-42 0 0,-2-1 7 0 0,55 3 100 0 0,-1 1-99 0 0,56-3 55 0 0,0-1 37 0 0,1 1 43 0 0,0 0 53 0 0,-1 0 59 0 0,1 0 69 0 0,-71 4-218 0 0,-166 12 178 0 0,202-12-222 0 0,0 2-61 0 0,-13 1-53 0 0,-3 0 48 0 0,0 0 43 0 0,-107 6 98 0 0,134-10-9 0 0,0 1-51 0 0,-17 1-39 0 0,-47 4-48 0 0,16 0 21 0 0,42-5 49 0 0,-57 5-25 0 0,-56 4 47 0 0,0-2 61 0 0,-34 0-39 0 0,-1-1-45 0 0,-357 20-22 0 0,306-15 5 0 0,-167 12 0 0 0,243-17 0 0 0,82-6 0 0 0,-233 20-1 0 0,206-10 66 0 0,79-10 92 0 0,42-4-117 0 0,0 1-45 0 0,-17 0-54 0 0,33-2 36 0 0,0 0 0 0 0,0 0 0 0 0,0 2-1 0 0,-10 2 24 0 0,-61 13-10 0 0,75-15-24 0 0,10-3 32 0 0,-1 0-1 0 0,0 1 1 0 0,0 0-1 0 0,0 0 1 0 0,1 0-1 0 0,-1 0 1 0 0,0 0-1 0 0,0 1 3 0 0,-2 0 0 0 0,1 1 0 0 0,-1-1 0 0 0,-1 0 0 0 0,1-1 0 0 0,-5 2 0 0 0,4-2 0 0 0,1 1 0 0 0,0-1 0 0 0,-1 1 0 0 0,1 0 0 0 0,0 1 0 0 0,0-1 0 0 0,-4 2 0 0 0,4-1 0 0 0,-1-1 0 0 0,0 1 0 0 0,1 0 0 0 0,-5 4 0 0 0,-11 11 0 0 0,18-16-1 0 0,1-1 0 0 0,0 1 0 0 0,-1 0 0 0 0,1 0 0 0 0,0 0-1 0 0,0 0 1 0 0,0 1 0 0 0,1-1 0 0 0,-2 2 1 0 0,-10 37-49 0 0,10-23 47 0 0,0-1 0 0 0,0 16 2 0 0,3 36-2 0 0,1-25-42 0 0,0-20-7 0 0,4 77 10 0 0,-1-13 10 0 0,-2-29 39 0 0,-1-13 19 0 0,3 23 56 0 0,-2-25-46 0 0,0 0-48 0 0,4 21 11 0 0,6 28 0 0 0,1 8 0 0 0,11 75 0 0 0,9 53 0 0 0,2-9 0 0 0,-30-185 6 0 0,22 152-16 0 0,-5-63 81 0 0,-8-27 3 0 0,-6-41-71 0 0,5 50 2 0 0,0-2 54 0 0,-1 28 1 0 0,-6-56 8 0 0,-5-72-68 0 0,2 27 0 0 0,1 1 0 0 0,4 11 0 0 0,-5-34 0 0 0,-1 1 0 0 0,1-1 0 0 0,1-1 0 0 0,0 1 0 0 0,0 0 0 0 0,0-1 0 0 0,1 0 0 0 0,0 0 0 0 0,1-1 0 0 0,1 2 0 0 0,-5-6 0 0 0,1-1 0 0 0,0 1 0 0 0,0-1 0 0 0,0 1 0 0 0,0-1 0 0 0,0 0 0 0 0,1 0 0 0 0,-1 0 0 0 0,1-1 0 0 0,-1 1 0 0 0,1-1 0 0 0,-1 0 0 0 0,1 0 0 0 0,3 1 0 0 0,5-1 0 0 0,-1 0 0 0 0,1-1 0 0 0,-1 0 0 0 0,4-1 0 0 0,15 0 0 0 0,-3 0 0 0 0,26-5 0 0 0,10-1 0 0 0,160-15 0 0 0,-77 5 0 0 0,104-10-48 0 0,18-1-2 0 0,-87 16 60 0 0,9 3-27 0 0,0 1-49 0 0,354-16-177 0 0,-362 18 210 0 0,-1 2 56 0 0,-53 0-142 0 0,170-11-267 0 0,-243 12 339 0 0,1 0 0 0 0,0 0 62 0 0,113-4 209 0 0,-146 6-212 0 0,61-3-25 0 0,150-5-213 0 0,-134 4 183 0 0,-11 0 105 0 0,-44 3 18 0 0,-1-1 40 0 0,120-4-100 0 0,5-1-45 0 0,-89 3-157 0 0,-13 1 113 0 0,0 0 59 0 0,44-3 89 0 0,72-5 146 0 0,-105 7-153 0 0,1 0-49 0 0,1-1-76 0 0,35-2 60 0 0,56-3-53 0 0,-14 2 20 0 0,-53 2 56 0 0,-17 0 42 0 0,0 0 58 0 0,69-7-84 0 0,98-6-100 0 0,-145 13 57 0 0,-27 1 34 0 0,0 0 44 0 0,32-1-26 0 0,0 1-42 0 0,117-8-17 0 0,-108 5 7 0 0,86-6-6 0 0,-70 5 57 0 0,125-11-43 0 0,118-7-1 0 0,-246 18 48 0 0,-20 0-63 0 0,1 6 5 0 0,113-4 1 0 0,-1 1 62 0 0,91-2-63 0 0,-54-9 0 0 0,-227 14 0 0 0,56-6 0 0 0,12-6 0 0 0,-82 12 28 0 0,-10 2 14 0 0,-1-1 1 0 0,1 0-1 0 0,-1-1 1 0 0,11-5-43 0 0,5-3 54 0 0,-19 8-49 0 0,0 0 0 0 0,-1 0 0 0 0,1-2 0 0 0,0 0-5 0 0,8-6 27 0 0,-12 7 18 0 0,1-1 1 0 0,-1 1-1 0 0,0-1 0 0 0,2-3-45 0 0,-2 1 120 0 0,0 0 0 0 0,0 0 0 0 0,4-9-120 0 0,-1-3 219 0 0,-5 7-19 0 0,0 1-42 0 0,4-12 55 0 0,0-5-82 0 0,2-16-30 0 0,1-41-12 0 0,-4 1 66 0 0,-2 19 23 0 0,2 1 66 0 0,9-102 488 0 0,-4 43-88 0 0,-2 11-63 0 0,-3-1-76 0 0,-3 0-84 0 0,-3 1-96 0 0,6-94 186 0 0,20-103 189 0 0,-16 200-439 0 0,-5 43-84 0 0,1-7-22 0 0,-2 0-40 0 0,-4-1-41 0 0,-7 2-43 0 0,4 62-204 0 0,0-1 105 0 0,0 4 72 0 0,0-1 34 0 0,-5-31 292 0 0,4 28-293 0 0,-1 1-86 0 0,1 1-81 0 0,-2 0-100 0 0,1 1-119 0 0,1 4 124 0 0,0 1-37 0 0,-1-1-39 0 0,1 1-40 0 0,0-1-45 0 0,-1 1-45 0 0,0 0-49 0 0,0-1-50 0 0,0 1-53 0 0,-1 0-56 0 0,4 3 84 0 0,-1 0-74 0 0,0 0-65 0 0,0 0-56 0 0,0 0-215 0 0,0 0-56 0 0,-1 0-259 0 0,1-1-701 0 0,1 2 1969 0 0</inkml:trace>
  <inkml:trace contextRef="#ctx0" brushRef="#br0" timeOffset="-845.488">16115 11070 14272 0 0,'1'-4'88'0'0,"1"1"91"0"0,-1 1 118 0 0,2 2 222 0 0,-1 2-47 0 0,-1 1-258 0 0,0 0-135 0 0,0-2-82 0 0,0 1-34 0 0,0 0-35 0 0,0 0-40 0 0,11 31 109 0 0,-1 1 112 0 0,-3 0 88 0 0,-1 2 66 0 0,12 107 995 0 0,-14-97-940 0 0,2 46 13 0 0,-4 7-331 0 0,-1-31 118 0 0,-3 49 111 0 0,-1-37-50 0 0,-5 213 527 0 0,1-50-197 0 0,6-122-308 0 0,5 1-50 0 0,-1-71-89 0 0,-1-6-19 0 0,-1-16 16 0 0,4 55 73 0 0,23 112 106 0 0,-25-174-203 0 0,3 19 55 0 0,13 55 56 0 0,-12-65-76 0 0,-3-8 20 0 0,1-1 1 0 0,4 7-91 0 0,-6-19 26 0 0,0-1 1 0 0,1 0-1 0 0,0 0 1 0 0,0-1-1 0 0,1 0 1 0 0,0 0-1 0 0,2 2-26 0 0,-7-9 0 0 0,0 0 0 0 0,0 0 0 0 0,0 0 0 0 0,1 0 0 0 0,-1 0 0 0 0,0 0 0 0 0,0-1 0 0 0,0 1 0 0 0,1-1 0 0 0,-1 1 0 0 0,0-1 0 0 0,1 1 0 0 0,-1-1 0 0 0,0 0 0 0 0,1 1 0 0 0,-1-1 0 0 0,0 0 0 0 0,1 0 0 0 0,-1 0 0 0 0,1 0 0 0 0,-2 0 0 0 0,10 0 12 0 0,8-1 48 0 0,6-3-62 0 0,-7 1 15 0 0,17-2 148 0 0,1-1-61 0 0,-1 1-50 0 0,1-1-34 0 0,78-7-53 0 0,-64 10 56 0 0,81-2-133 0 0,173-1-253 0 0,-210 6 303 0 0,0 2 57 0 0,427 0 7 0 0,-319-3-22 0 0,-70 1-213 0 0,-64-1 161 0 0,-1 0 34 0 0,0 0 38 0 0,0-1 41 0 0,0 1 44 0 0,0-1 48 0 0,249-6-95 0 0,0-1-86 0 0,-157 4-18 0 0,0-1-35 0 0,0 1-39 0 0,0-2-43 0 0,-50 3 131 0 0,312-16 44 0 0,-271 11 10 0 0,132-11 0 0 0,338-56 0 0 0,-270 30 0 0 0,-239 36 0 0 0,14 5 0 0 0,4 0 0 0 0,230 5-2 0 0,-256 3 36 0 0,0-2 52 0 0,80 5 4 0 0,2 1 18 0 0,-36-5-54 0 0,92-1-32 0 0,-112-8 44 0 0,-62 3-68 0 0,-12 1 2 0 0,4 1 3 0 0,-19-1 48 0 0,-16 1-12 0 0,12-1-52 0 0,-13-1 51 0 0,-4-2 77 0 0,-10 2-17 0 0,-1 0 34 0 0,-5 3 21 0 0,-2 1-38 0 0,2-3-252 0 0,2 0 68 0 0,-1-1 66 0 0,5-11 241 0 0,-6 10-213 0 0,-1 2-34 0 0,3-15 42 0 0,0 0-70 0 0,12-42-251 0 0,-9 34 243 0 0,-3 13 76 0 0,0 0 48 0 0,0 0 57 0 0,1 1 67 0 0,8-32-137 0 0,-2-1 98 0 0,13-92 528 0 0,-18 98-540 0 0,1 0-66 0 0,-1 10-41 0 0,0 0 45 0 0,19-55 296 0 0,-12 39-211 0 0,-7 22-122 0 0,0 0-34 0 0,2-3-65 0 0,10-36-218 0 0,-7 28 190 0 0,-4 9 85 0 0,19-65-23 0 0,-20 60 61 0 0,-1-1 63 0 0,7-23 72 0 0,-7 37-129 0 0,-2 0 0 0 0,1-5-55 0 0,1-17 53 0 0,5-19-32 0 0,-1-3-7 0 0,2-29 191 0 0,-2 5-17 0 0,1 29-104 0 0,-3 18 6 0 0,-2-1 0 0 0,-2-5-90 0 0,-3 41 1 0 0,3-28 56 0 0,0-1-47 0 0,4-50-11 0 0,-5 55 49 0 0,-2-1 52 0 0,2-52-29 0 0,-1 40-57 0 0,0 0-45 0 0,-1 20 141 0 0,0 0-52 0 0,1-41-22 0 0,0 31 13 0 0,-1 15 10 0 0,1 0 33 0 0,-1-6 94 0 0,0 0 90 0 0,0 1-342 0 0,-2-11-92 0 0,1-1 13 0 0,1 11 108 0 0,-1 0 83 0 0,-1-11 131 0 0,0 0 10 0 0,1 11-129 0 0,0 6-123 0 0,-3-7-148 0 0,2 12 135 0 0,0-1 68 0 0,1 4 59 0 0,1 0 58 0 0,-1-9-28 0 0,0 0 1 0 0,-3-8-80 0 0,1-3 67 0 0,1 0-39 0 0,-3-1-24 0 0,4 24-8 0 0,0 0 1 0 0,0-1 0 0 0,0 1-1 0 0,0-1 1 0 0,1-1 3 0 0,-1-2-64 0 0,-4-11-223 0 0,3 12 209 0 0,1 1 64 0 0,-1 4-28 0 0,-1-1 84 0 0,-8-6 261 0 0,9 9-262 0 0,-6-5-261 0 0,0 3 71 0 0,-2 2 60 0 0,1 0 47 0 0,-7 4 42 0 0,-9 4 61 0 0,12-4-51 0 0,0 0-58 0 0,-28 6-118 0 0,1 2 91 0 0,-4 1 47 0 0,-22 2 28 0 0,17-8-64 0 0,-86 5 58 0 0,-82 4 22 0 0,-91-16-16 0 0,45-6 0 0 0,48-1 0 0 0,121 6-22 0 0,-48-3-59 0 0,-27 0 3 0 0,-282-5 67 0 0,299 5 11 0 0,-235-3-10 0 0,289 7-18 0 0,-193 3-62 0 0,63-1 122 0 0,-6 1 0 0 0,44 2-32 0 0,-72 3 0 0 0,-257 19-64 0 0,409-21 70 0 0,-193 18 42 0 0,4 5-31 0 0,117-13 51 0 0,41-4-13 0 0,0 0-59 0 0,-52 3-58 0 0,-436 37 126 0 0,50 6-64 0 0,429-42 0 0 0,-29 4 0 0 0,-5 9 0 0 0,139-20 0 0 0,-129 28 0 0 0,20-1 0 0 0,-40 10 0 0 0,156-34 0 0 0,-5 4 0 0 0,19-7 0 0 0,14-6-17 0 0,1 1-1 0 0,0-1 0 0 0,0 2 0 0 0,0-1 1 0 0,1 1-1 0 0,0 1 0 0 0,-4 2 18 0 0,12-7-4 0 0,-1 0 1 0 0,0 0-1 0 0,1 1 0 0 0,-1-1 0 0 0,0 0 1 0 0,1 1-1 0 0,0-1 0 0 0,-1 0 0 0 0,1 1 1 0 0,0-1-1 0 0,-1 1 0 0 0,1-1 0 0 0,0 1 1 0 0,0-1-1 0 0,0 0 0 0 0,1 1 0 0 0,-1 1 4 0 0,5 27-109 0 0,8 3-40 0 0,14 13 69 0 0,-9-19 24 0 0,-8-7-18 0 0,-2-8 31 0 0,-1 0 0 0 0,1 0 0 0 0,1 0 43 0 0,1 1-78 0 0,-1 0 0 0 0,3 6 78 0 0,-7-9-192 0 0,0-1 68 0 0,3 7 24 0 0,4 10 41 0 0,-7-15 0 0 0,1 0-63 0 0,-1 0-91 0 0,-1-1-75 0 0,1 0-115 0 0,-3-5 152 0 0,0 0-36 0 0,1 0-39 0 0,-1 0-42 0 0,1 0-43 0 0,-1 0-46 0 0,0 0-50 0 0,1 0-51 0 0,-1 0-54 0 0,1 0-57 0 0,-1 0-58 0 0,1 0-63 0 0,2 5-588 0 0,0 0-37 0 0,11 20-2959 0 0</inkml:trace>
  <inkml:trace contextRef="#ctx0" brushRef="#br0" timeOffset="5397.142">14379 14581 16615 0 0,'-1'-1'-38'0'0,"1"-1"58"0"0,-1 1 53 0 0,1 0 43 0 0,-1-2 220 0 0,-1-2 641 0 0,1 5-687 0 0,0 0-91 0 0,1 1-147 0 0,0 0-37 0 0,0 0-43 0 0,0 1-48 0 0,4 30 541 0 0,1-5-99 0 0,-2 14 122 0 0,4-1-95 0 0,0 1-79 0 0,2-1-61 0 0,-2-3-57 0 0,3 5-61 0 0,10 19 5 0 0,-9-27-21 0 0,-1 0 0 0 0,0 9-119 0 0,-10-42 2 0 0,0 0-1 0 0,0-1 0 0 0,0 1 1 0 0,0 0-1 0 0,0 0 1 0 0,0-1-1 0 0,0 1 0 0 0,0 0 1 0 0,0-1-1 0 0,0 1 0 0 0,0 0 1 0 0,0 0-1 0 0,0-1 1 0 0,0 1-1 0 0,-1 0 0 0 0,1-1 1 0 0,0 1-1 0 0,-1 0 0 0 0,1 0-1 0 0,-1-1-3 0 0,1 0-1 0 0,-1 1 1 0 0,1-1 0 0 0,0 0-1 0 0,-1 0 1 0 0,1 1-1 0 0,-1-1 1 0 0,1 0-1 0 0,-1 0 1 0 0,1 0 0 0 0,-1 0-1 0 0,1 1 1 0 0,-1-1-1 0 0,1 0 1 0 0,-1 0-1 0 0,1 0 1 0 0,-1 0 0 0 0,1 0-1 0 0,-1 0 1 0 0,1 0 3 0 0,-12-4-158 0 0,5 1-86 0 0,-8-8-167 0 0,1-4 42 0 0,3-2 47 0 0,1-2 47 0 0,1 0 52 0 0,2-1 54 0 0,2 0 56 0 0,2 3 59 0 0,1 2 18 0 0,0 0 49 0 0,2-1 45 0 0,0 1 43 0 0,2 0 37 0 0,1 1 35 0 0,8-13 260 0 0,-10 25-407 0 0,0 1 0 0 0,0-1-1 0 0,0 1 1 0 0,1 0-1 0 0,-1-1 1 0 0,0 1-1 0 0,1 0 1 0 0,-1 0 0 0 0,1 0-1 0 0,-1 0 1 0 0,1 0-1 0 0,-1 0 1 0 0,1 1-26 0 0,2-2 39 0 0,-1 1 0 0 0,1 0 0 0 0,0 0 0 0 0,0 0 0 0 0,0 0 0 0 0,0 0-39 0 0,26 0 159 0 0,-4 4-53 0 0,8 1 8 0 0,0 2-43 0 0,38 4 36 0 0,-23-6 17 0 0,-27-3-75 0 0,0 1 35 0 0,0-2 0 0 0,0 0-1 0 0,0-2 1 0 0,8-1-84 0 0,21-9 81 0 0,-43 9-87 0 0,0 0 1 0 0,-1 0-1 0 0,1-1 1 0 0,7-4 5 0 0,-4-3-119 0 0,-2-4-45 0 0,-3 3-5 0 0,-6 11 149 0 0,1-1 0 0 0,-1 1 1 0 0,0 0-1 0 0,0-1 0 0 0,0 1 0 0 0,0 0 0 0 0,0-1 1 0 0,-1 1-1 0 0,1 0 0 0 0,0-1 0 0 0,0 1 0 0 0,-1 0 1 0 0,1-1-1 0 0,-1 1 0 0 0,1 0 0 0 0,-1 0 0 0 0,0 0 1 0 0,1 0-1 0 0,-1-1 0 0 0,0 1 20 0 0,-9-14-126 0 0,0 4 89 0 0,-12-7-66 0 0,-1 6 97 0 0,-2 5 82 0 0,-1 5 65 0 0,-5 5 93 0 0,25-1-171 0 0,0 0-1 0 0,0 0 0 0 0,0 0 0 0 0,1 1 0 0 0,-1 0 0 0 0,1 0 0 0 0,-1 0 1 0 0,1 1-1 0 0,0-1 0 0 0,0 1 0 0 0,1 1 0 0 0,-1-1 0 0 0,0 2-62 0 0,1-1 61 0 0,0 0 1 0 0,0 0-1 0 0,1 0 0 0 0,0 1 0 0 0,-1 2-61 0 0,-4 11 83 0 0,1 2-35 0 0,4-10-40 0 0,1 0 0 0 0,1 0 0 0 0,-1 1 0 0 0,1 10-8 0 0,5 18 22 0 0,2-14 29 0 0,2-5 28 0 0,3-2 45 0 0,-8-14-67 0 0,0-1 1 0 0,0 1-1 0 0,1-1 1 0 0,-1 0-1 0 0,5 3-57 0 0,-2-3 71 0 0,-1 1 1 0 0,2-1-1 0 0,-1-1 0 0 0,0 1 0 0 0,1-1 0 0 0,-1 0 1 0 0,1-1-1 0 0,0 1 0 0 0,0-1 0 0 0,0-1 1 0 0,0 1-72 0 0,25 2 238 0 0,0-3-61 0 0,-1-3-87 0 0,-1-2-111 0 0,3-4 18 0 0,-19 3-33 0 0,-4 2-44 0 0,-1-1-63 0 0,2-1-113 0 0,-6 3 82 0 0,-1-1-35 0 0,1 0-36 0 0,0 0-42 0 0,-1 0-43 0 0,1 0-46 0 0,-4 2 15 0 0,1 0-53 0 0,0-1-47 0 0,-1 1-45 0 0,2-2-323 0 0,-1 1-72 0 0,0 0-57 0 0,0 0-41 0 0,0-2-375 0 0,0 1-37 0 0,4-6-2949 0 0</inkml:trace>
  <inkml:trace contextRef="#ctx0" brushRef="#br0" timeOffset="5703.741">15099 14336 17247 0 0,'0'-1'232'0'0,"0"1"-43"0"0,-1-1 87 0 0,0-1-111 0 0,-4-3 116 0 0,2 3-104 0 0,-3 0 79 0 0,0 1-83 0 0,-1 0-74 0 0,1 1-67 0 0,-3 2-16 0 0,8-1-13 0 0,-1 1 0 0 0,1-1 0 0 0,0 0 0 0 0,0 0 0 0 0,0 1 0 0 0,0-1 0 0 0,0 1 0 0 0,0-1 0 0 0,1 1 0 0 0,-1 0 0 0 0,0-1 0 0 0,1 1 0 0 0,-1-1 0 0 0,1 1 0 0 0,0 0 0 0 0,-1 0 0 0 0,1-1 0 0 0,0 1 0 0 0,0 0 0 0 0,0-1 0 0 0,0 2-3 0 0,4 19 90 0 0,2-1 66 0 0,0 2 121 0 0,10 31 285 0 0,-6-31-291 0 0,-7-13-126 0 0,0-1 1 0 0,0 0-1 0 0,-1 1 0 0 0,-1 0-145 0 0,9 31 474 0 0,0-12-68 0 0,-2 1 0 0 0,0 9-406 0 0,-2-6 203 0 0,-1 1-80 0 0,7 46 59 0 0,-3-28-136 0 0,-5-30-42 0 0,10 25 61 0 0,-10-33-86 0 0,0 0-43 0 0,-3-11-44 0 0,0-1 33 0 0,1 3 5 0 0,1 1 75 0 0,5 6 81 0 0,-5-8-91 0 0,0-1-39 0 0,0 1-77 0 0,1 0-95 0 0,0-1-118 0 0,-1-2 116 0 0,-1 1-38 0 0,0-1-41 0 0,0 0-43 0 0,0 0-46 0 0,1 0-49 0 0,-1-1-52 0 0,0 1-55 0 0,1-1-57 0 0,-1 0-60 0 0,-1 0 178 0 0,0 0-58 0 0,0 0-52 0 0,0 0-44 0 0,1 0-178 0 0,-1 0-44 0 0,1 0-214 0 0,1 0-584 0 0</inkml:trace>
  <inkml:trace contextRef="#ctx0" brushRef="#br0" timeOffset="6037.628">15529 14605 17967 0 0,'0'0'407'0'0,"0"0"-191"0"0,-1 0-52 0 0,1 0-44 0 0,0 0-36 0 0,-1-1 1 0 0,-1 0-18 0 0,1 1-3 0 0,0 0 56 0 0,0 1 122 0 0,1-1-70 0 0,-1 0 39 0 0,-6 7-225 0 0,0 1 71 0 0,1 3 78 0 0,-4 6 141 0 0,0 2 13 0 0,2-7-164 0 0,-5 6 110 0 0,-12 29 406 0 0,19-36-495 0 0,0 0-51 0 0,-6 9-22 0 0,-8 14-97 0 0,13-19 38 0 0,-8 25 35 0 0,1-2 54 0 0,12-25-78 0 0,1-1 56 0 0,2-9-56 0 0,-1-1 0 0 0,0 1-1 0 0,0-1 1 0 0,-1 1 0 0 0,1-1-1 0 0,-1 1 1 0 0,1-1 0 0 0,-1 1-1 0 0,0 0-24 0 0,1-2 9 0 0,0-1-1 0 0,-1 1 0 0 0,1 0 0 0 0,0 0 1 0 0,0-1-1 0 0,0 1 0 0 0,0 0 0 0 0,-1 0 1 0 0,1-1-1 0 0,0 1 0 0 0,1 0 0 0 0,-1 0 1 0 0,0 0-1 0 0,0-1 0 0 0,0 1 0 0 0,0 0 1 0 0,1 0-1 0 0,-1-1 0 0 0,0 1 0 0 0,1 0 1 0 0,-1 0-1 0 0,0-1 0 0 0,1 1 0 0 0,-1 0 1 0 0,1-1-1 0 0,-1 1 0 0 0,1-1 0 0 0,-1 1 1 0 0,1-1-1 0 0,0 1 0 0 0,-1-1 0 0 0,2 1-8 0 0,-1 0 88 0 0,-1-1 4 0 0,1 1 69 0 0,3 0-79 0 0,8-1 9 0 0,-12 0-77 0 0,13-1 184 0 0,-1-3-52 0 0,-1-2-44 0 0,-2-1-34 0 0,5-8-11 0 0,3-11-18 0 0,-5 8 13 0 0,-8 13-51 0 0,-1-1 0 0 0,1 0 0 0 0,-1 1 0 0 0,0-1 1 0 0,-1-1-1 0 0,1 1 0 0 0,-1 0 0 0 0,-1-1 0 0 0,1 0-1 0 0,9-31-2 0 0,-2 7 20 0 0,-5 9 40 0 0,-2 2-23 0 0,-1 17-27 0 0,0-1 0 0 0,-1 1-1 0 0,1-1 1 0 0,-1 0 0 0 0,0 1-1 0 0,0-1 1 0 0,0 0 0 0 0,0 1-1 0 0,-1-1 1 0 0,1 0 0 0 0,-1 1-1 0 0,0-1 1 0 0,0 1 0 0 0,0-1-1 0 0,-2-2-7 0 0,3 6 1 0 0,0 0-1 0 0,0-1 1 0 0,0 1-1 0 0,0 0 1 0 0,0-1-1 0 0,-1 1 1 0 0,1 0-1 0 0,0 0 1 0 0,0-1-1 0 0,0 1 1 0 0,0 0-1 0 0,-1 0 1 0 0,1-1-1 0 0,0 1 1 0 0,0 0-1 0 0,-1 0 1 0 0,1 0-1 0 0,0-1 1 0 0,0 1-1 0 0,-1 0 1 0 0,1 0-1 0 0,0 0 1 0 0,-1 0-1 0 0,1 0 1 0 0,0-1-1 0 0,-1 1 1 0 0,1 0-1 0 0,0 0 1 0 0,0 0-1 0 0,-1 0 1 0 0,1 0-1 0 0,0 0 1 0 0,-1 0-1 0 0,1 0 1 0 0,0 0-1 0 0,-1 0 1 0 0,1 0-1 0 0,0 0 1 0 0,-1 1-1 0 0,1-1 1 0 0,0 0-1 0 0,-1 0 1 0 0,1 0-1 0 0,-1 0 106 0 0,1 0 0 0 0,0 0-47 0 0,4 6 4 0 0,-1 10-41 0 0,-2-13-21 0 0,-1 0 0 0 0,1 0 1 0 0,-1 0-1 0 0,1 0 0 0 0,0 0 1 0 0,0 0-1 0 0,0-1 0 0 0,1 3-1 0 0,2 1 38 0 0,-1 1-1 0 0,0-1 1 0 0,0 1 0 0 0,-1 0-1 0 0,1 3-37 0 0,4 4 54 0 0,7 6-43 0 0,0 0-12 0 0,-12-17 4 0 0,26 40-10 0 0,-11-24 22 0 0,2-4 49 0 0,-16-14-65 0 0,-1 0 0 0 0,0 0 0 0 0,1 0 0 0 0,-1 0 0 0 0,1 0-1 0 0,-1 0 1 0 0,1 0 0 0 0,-1-1 0 0 0,1 1 0 0 0,0-1 1 0 0,4-1-58 0 0,-4 1-22 0 0,2-1-48 0 0,0 1-245 0 0,3-2-346 0 0,-6 1 447 0 0,0 0-64 0 0,1-1-141 0 0,-2 1 188 0 0,0 0-39 0 0,0 0-43 0 0,1 0-47 0 0,-1-1-51 0 0,0 1-55 0 0,0 0-5 0 0,0 0-67 0 0,0 1-58 0 0,-1-1-52 0 0,1 0-198 0 0,1 0-52 0 0,-1 0-240 0 0,1-1-652 0 0</inkml:trace>
  <inkml:trace contextRef="#ctx0" brushRef="#br0" timeOffset="6316.977">15819 14333 17423 0 0,'2'0'-99'0'0,"0"-1"51"0"0,0 1 45 0 0,-1-1 40 0 0,0 1 55 0 0,0 0 42 0 0,0-1 71 0 0,0 1 160 0 0,-2 0 272 0 0,0 0-291 0 0,-1 2-164 0 0,1-1-142 0 0,-1-1-40 0 0,2 1 1 0 0,0-1 0 0 0,-1 1-1 0 0,1-1 1 0 0,0 1 0 0 0,0-1 0 0 0,-1 1-1 0 0,1-1 1 0 0,0 1 0 0 0,0-1-1 0 0,0 1 1 0 0,0-1 0 0 0,0 1-1 0 0,0-1 1 0 0,0 1 0 0 0,0-1-1 0 0,0 1 1 0 0,0-1 0 0 0,0 1-1 0 0,0 0 1 0 0,0-1 0 0 0,0 1-1 0 0,0-1 1 0 0,0 1-1 0 0,1 7 34 0 0,-3 9 264 0 0,4-2-34 0 0,1 7 55 0 0,-3-16-105 0 0,1 1 0 0 0,0 0 0 0 0,0-1 1 0 0,0 1-1 0 0,1-1 0 0 0,1 4-214 0 0,9 22 773 0 0,-2-8-267 0 0,-2 1-114 0 0,-2-3-8 0 0,0-3-84 0 0,2 0-95 0 0,2 0-102 0 0,-7-13-77 0 0,-1 0 0 0 0,0 0 0 0 0,0 1 0 0 0,0-1-1 0 0,-1 0 1 0 0,0 1 0 0 0,0 3-26 0 0,4 21 82 0 0,2-5-23 0 0,-3-12-12 0 0,0 1 0 0 0,-1 0 0 0 0,-1-1 1 0 0,1 13-48 0 0,-3-18 3 0 0,1 1 1 0 0,0-1-1 0 0,0 0 1 0 0,1 0-1 0 0,0 1 1 0 0,4 7-4 0 0,-4-8-45 0 0,0 5 74 0 0,-1-7-47 0 0,-1-3-25 0 0,1 0-34 0 0,-1 0-44 0 0,1 0-52 0 0,0 0-60 0 0,0 0-69 0 0,0 0-77 0 0,1 0-86 0 0,-2-3 99 0 0,0 0-57 0 0,1 0-50 0 0,-1 0-48 0 0,1 1-335 0 0,-1-1-77 0 0,0 0-61 0 0,0 0-44 0 0,0 1-389 0 0,1 0-39 0 0,-1 0-332 0 0,0 1-940 0 0,0-3 2732 0 0</inkml:trace>
  <inkml:trace contextRef="#ctx0" brushRef="#br0" timeOffset="6553.67">15870 14666 14368 0 0,'-4'-2'37'0'0,"2"0"58"0"0,-1 0 78 0 0,3 0 158 0 0,2 0 19 0 0,1 1-144 0 0,0 0-71 0 0,0 0-46 0 0,2-1-63 0 0,3 0 9 0 0,-1 0-1 0 0,0 1 1 0 0,0 0 0 0 0,1 0-1 0 0,-1 0 1 0 0,8 1-35 0 0,10 2 168 0 0,-3 2 87 0 0,-12-1-74 0 0,0 0 44 0 0,0 0 47 0 0,0 1 54 0 0,0 0 59 0 0,-1 0 64 0 0,3 2 270 0 0,-1 1-58 0 0,0 1-55 0 0,-1 0-51 0 0,-2 1-48 0 0,1 0-45 0 0,-2 0-43 0 0,0 1-37 0 0,6 11 276 0 0,-2 1-116 0 0,-1 2-91 0 0,-1 1-66 0 0,-2-1-101 0 0,4 6 51 0 0,-7-20-183 0 0,0-1 37 0 0,-3-8 0 0 0,-1 0-118 0 0,2 4 262 0 0,-1-2-271 0 0,1-1-55 0 0,-1 0-91 0 0,0 0-2 0 0,0-1-36 0 0,-1 0-38 0 0,1-1-43 0 0,0 1-45 0 0,0-1-50 0 0,0 0-266 0 0,0-1 85 0 0,-1 0 74 0 0,1 1 64 0 0,0-2-2 0 0,-1 1 56 0 0,2-3-442 0 0,-2 3 475 0 0,1 0-38 0 0,2-6-1494 0 0</inkml:trace>
  <inkml:trace contextRef="#ctx0" brushRef="#br0" timeOffset="6858.846">16277 14445 16727 0 0,'0'0'382'0'0,"0"0"54"0"0,0 0 21 0 0,0 0-190 0 0,0 0-127 0 0,0 0-41 0 0,1 1-72 0 0,2 0 39 0 0,0 0-89 0 0,0 0-66 0 0,-1 0-75 0 0,0 0-40 0 0,0 0-70 0 0,0 0-79 0 0,0 0-87 0 0,-1 0 121 0 0,0-1-40 0 0,1 1-39 0 0,-1-1-43 0 0,0 1-44 0 0,0 0-47 0 0,0-1-48 0 0,1 1-50 0 0,3 1-1598 0 0,2 1-1270 0 0</inkml:trace>
  <inkml:trace contextRef="#ctx0" brushRef="#br0" timeOffset="7264.809">16648 14590 16783 0 0,'-8'2'374'0'0,"0"1"-56"0"0,-1-1-53 0 0,1 1-46 0 0,-4 3 32 0 0,-1-1-79 0 0,1 1-62 0 0,0 0-48 0 0,-35 22 39 0 0,32-18 0 0 0,0-1 97 0 0,3-1 51 0 0,0-1 102 0 0,-10 8 225 0 0,-12 14 392 0 0,17-9-401 0 0,8-6-223 0 0,3-1-88 0 0,2 0-36 0 0,3-11-198 0 0,1-1-12 0 0,0 0 0 0 0,0 1 1 0 0,-1-1-1 0 0,1 0 0 0 0,0 1 0 0 0,0-1 0 0 0,0 0 0 0 0,0 1 0 0 0,0-1 0 0 0,1 0 0 0 0,-1 1 0 0 0,1 0-10 0 0,5 7 99 0 0,-4-8-80 0 0,-1 0-1 0 0,1 0 1 0 0,-1 0 0 0 0,1-1-1 0 0,-1 1 1 0 0,1 0-1 0 0,0-1 1 0 0,-1 1-1 0 0,1-1 1 0 0,0 0-1 0 0,0 0 1 0 0,-1 1-1 0 0,1-1 1 0 0,0 0 0 0 0,0-1-1 0 0,-1 1 1 0 0,1 0-1 0 0,0 0 1 0 0,0-1-1 0 0,-1 1 1 0 0,1-1-19 0 0,18-6 148 0 0,-2-1-46 0 0,4-5-2 0 0,-1-4-108 0 0,3-5-110 0 0,10-15-183 0 0,0 1-28 0 0,-2 5 139 0 0,3 2 52 0 0,-29 24 113 0 0,1 1 0 0 0,-1 0 1 0 0,1 0-1 0 0,0 0 0 0 0,0 1 0 0 0,1 0 1 0 0,-1 0-1 0 0,1 1 0 0 0,-1 0 0 0 0,3 0 25 0 0,-7 2 9 0 0,0-1 0 0 0,0 1 0 0 0,0 0 0 0 0,-1 0-1 0 0,1 1 1 0 0,0-1 0 0 0,0 1 0 0 0,0-1 0 0 0,-1 1-1 0 0,1 0 1 0 0,0 0 0 0 0,1 1-9 0 0,-1 0 19 0 0,1 0 1 0 0,0 0-1 0 0,-1 1 0 0 0,1-1 0 0 0,-1 1 1 0 0,0 0-1 0 0,0 0 0 0 0,0 0-19 0 0,21 30 212 0 0,-5 2 67 0 0,-10-17-94 0 0,2 3 26 0 0,0 2-67 0 0,-2-3 170 0 0,11 17-314 0 0,-8-20 162 0 0,2-1 66 0 0,-13-15-159 0 0,-1-1-5 0 0,0 1 0 0 0,3-2-9 0 0,1-5-76 0 0,0-7-111 0 0,3-38-553 0 0,-4 21 220 0 0,-2 20 256 0 0,1 0 42 0 0,2-9-64 0 0,0 1 101 0 0,9-22-49 0 0,-8 27 95 0 0,0 1-40 0 0,2-2-100 0 0,0 0-108 0 0,-5 12 359 0 0,-1 0 0 0 0,0 0 0 0 0,1 0 0 0 0,-1 1 0 0 0,1-1 0 0 0,-1 0 0 0 0,3-1-27 0 0,-3 2 18 0 0,0 1 1 0 0,0-1 0 0 0,-1 1-1 0 0,1-1 1 0 0,0 1-1 0 0,0-1 1 0 0,0 1-1 0 0,1-1 1 0 0,-1 1-1 0 0,0 0 1 0 0,0 0-1 0 0,1 0-18 0 0,-1 0 32 0 0,1 0-1 0 0,0 0 0 0 0,0 0 1 0 0,-1 1-1 0 0,1-1 0 0 0,0 1 1 0 0,-1-1-1 0 0,1 1 0 0 0,-1 0 1 0 0,1-1-1 0 0,-1 1 0 0 0,1 0 1 0 0,-1 0-1 0 0,1 0 0 0 0,-1 0 1 0 0,1 2-32 0 0,3 2 118 0 0,0 0 0 0 0,0 1 0 0 0,0 0 0 0 0,-1 0 0 0 0,0 1-118 0 0,9 14 313 0 0,-2 0-34 0 0,0 1-44 0 0,9 21 130 0 0,-3-9-143 0 0,8 17 61 0 0,-21-44-343 0 0,0 1 66 0 0,1 2 71 0 0,9 12 188 0 0,-9-16-224 0 0,0 0-45 0 0,-1-2-46 0 0,1-1-51 0 0,1 0-61 0 0,-1-1-70 0 0,2-1-78 0 0,-1-1-87 0 0,1-1-97 0 0,1-1-106 0 0,-6 2 232 0 0,-1 0-54 0 0,0-1-49 0 0,1 1-46 0 0,0-1-331 0 0,0 0-74 0 0,0 0-59 0 0,0 0-42 0 0,1 0-385 0 0,1-1-37 0 0,5-2-3024 0 0</inkml:trace>
  <inkml:trace contextRef="#ctx0" brushRef="#br0" timeOffset="7510.412">17555 14389 18399 0 0,'0'0'422'0'0,"0"0"-3"0"0,-1 0-87 0 0,-1 0-77 0 0,0 0-66 0 0,0 1-33 0 0,-1-1-58 0 0,-4 2 31 0 0,1 2-171 0 0,1 1 91 0 0,1-1 37 0 0,1 2 34 0 0,-2 5 193 0 0,-3 14 391 0 0,7-17-511 0 0,-1-1-50 0 0,1-1-111 0 0,1 1 0 0 0,-1 0 0 0 0,1 0 0 0 0,1 0 0 0 0,-1 2-32 0 0,1-1 66 0 0,1 0 1 0 0,0-1-1 0 0,0 1 1 0 0,1 3-67 0 0,12 20 265 0 0,-8-19-42 0 0,0-1 0 0 0,9 11-223 0 0,-2-6 269 0 0,0-1-1 0 0,3 2-268 0 0,16 12 313 0 0,-5-8-105 0 0,-2-1-67 0 0,-10-9-92 0 0,-4-2 41 0 0,-1-1 50 0 0,0 1 54 0 0,0 2 61 0 0,-10-9-261 0 0,1-1 36 0 0,1 1 117 0 0,0 1 141 0 0,-1 0 233 0 0,-3-1-281 0 0,-1-1-50 0 0,-1 0-104 0 0,0 1-44 0 0,-22 5 335 0 0,-1-2-80 0 0,0-1-69 0 0,-1-2-58 0 0,-16-1 7 0 0,-22-1-46 0 0,14-1-55 0 0,42 1-83 0 0,-27 0 73 0 0,27 0-97 0 0,1-1-44 0 0,0 1-56 0 0,-1 0-68 0 0,1 0-81 0 0,0 0-93 0 0,-1 0-105 0 0,1 0-119 0 0,2 1 128 0 0,1-1-62 0 0,-1 0-66 0 0,0 0-68 0 0,1 0-73 0 0,-1 0-76 0 0,0 1-80 0 0,0-1-83 0 0,-5 0-690 0 0,-1 1-47 0 0,-2 0-389 0 0,-8 1-1102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6:29:15.7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5104 94 15408 0 0,'0'0'160'0'0,"0"0"-37"0"0,0 0 32 0 0,1 0-87 0 0,2-1-7 0 0,-2 0-12 0 0,0 1 40 0 0,0-1 90 0 0,0 1 100 0 0,0-1-185 0 0,-1 1-41 0 0,4-1 103 0 0,7-3 51 0 0,-2 2-56 0 0,0 2 113 0 0,1 4 156 0 0,3 6 302 0 0,-6-3-371 0 0,-2 0-39 0 0,-1-2-138 0 0,-1-1-35 0 0,-1 1-54 0 0,1-1-35 0 0,-1-1-36 0 0,-1 1-43 0 0,12 27 353 0 0,-3 0-58 0 0,-1 1-50 0 0,-2 0-41 0 0,1 20 41 0 0,2 27 27 0 0,-1-13-34 0 0,-5-30-66 0 0,3 19 138 0 0,-2-15-100 0 0,-2-13-104 0 0,0-5-54 0 0,0 0-48 0 0,-2-18 25 0 0,1 12-3 0 0,0-1 1 0 0,1 1-1 0 0,1 0 0 0 0,1-1 1 0 0,0 0-1 0 0,2 2 3 0 0,-7-16-102 0 0,1 1 47 0 0,0 0 41 0 0,-1 1 55 0 0,2 3 103 0 0,-1-4-149 0 0,0-1-59 0 0,-1 0-15 0 0,1-1-35 0 0,0 0-39 0 0,-1 0-46 0 0,1 0-48 0 0,0 0-54 0 0,0-1-59 0 0,0 0-64 0 0,0-1 249 0 0,0 1 22 0 0,-1 0-14 0 0,1 0-48 0 0,0 0-11 0 0,-1 0-49 0 0,0 0-57 0 0,1 0-63 0 0,-1-1-68 0 0,0 1-64 0 0,1 0-56 0 0,-1 0-50 0 0,0-1-181 0 0,0 1-48 0 0,0-1-221 0 0,0-1-593 0 0</inkml:trace>
  <inkml:trace contextRef="#ctx0" brushRef="#br0" timeOffset="427.116">4909 104 13536 0 0,'1'-1'260'0'0,"-1"1"-107"0"0,1-1-71 0 0,2-2 3 0 0,-1 1-7 0 0,3-3 207 0 0,0 0-67 0 0,1 0-59 0 0,1 1-49 0 0,2-2-26 0 0,1 1-59 0 0,24-9-82 0 0,-20 8 108 0 0,-4 3 60 0 0,-1-1 85 0 0,24-7 319 0 0,1 3-116 0 0,1 1-93 0 0,1 3-71 0 0,108-4 454 0 0,-95 7-368 0 0,-7 0 206 0 0,7 3-527 0 0,42 7 415 0 0,-57-3-261 0 0,-19-2 16 0 0,0 0 0 0 0,6 3-170 0 0,-11-3 84 0 0,0 1 1 0 0,-1 0 0 0 0,0 0-1 0 0,1 1-84 0 0,16 15 152 0 0,-24-19-137 0 0,0 1-1 0 0,0-1 0 0 0,0 0 0 0 0,0 0 0 0 0,-1 1 1 0 0,1-1-1 0 0,-1 1 0 0 0,1 0 0 0 0,-1-1 1 0 0,0 1-1 0 0,0 0 0 0 0,0 0 0 0 0,0 0 0 0 0,-1 0 1 0 0,1 0-1 0 0,-1 1-14 0 0,0-1 18 0 0,-1 1 0 0 0,1-1 0 0 0,-1 1 1 0 0,0-1-1 0 0,0 1 0 0 0,0-1 0 0 0,0 1 0 0 0,-1-1 1 0 0,1 0-1 0 0,-1 0 0 0 0,0 0 0 0 0,0 0 0 0 0,-2 3-18 0 0,-6 7 58 0 0,-1 0-1 0 0,-1 0 0 0 0,0-1 0 0 0,-1 0-57 0 0,-6 3 94 0 0,0 0 0 0 0,-12 6-94 0 0,-45 23 125 0 0,-1-6-83 0 0,53-26-50 0 0,12-6 8 0 0,1-1 0 0 0,-1-1 0 0 0,-1 0 0 0 0,1 0 0 0 0,0-1 0 0 0,-1 0 0 0 0,0-1 0 0 0,-11 0 0 0 0,2 2-14 0 0,39-3-56 0 0,9 4 65 0 0,-1 1 6 0 0,33 6 67 0 0,-18-1 45 0 0,0 1 0 0 0,17 9-113 0 0,-17-3 40 0 0,-2 1-34 0 0,-30-14 103 0 0,0 0 0 0 0,0 1 0 0 0,-1-1 1 0 0,1 2-1 0 0,3 4-109 0 0,17 22 291 0 0,-8-2-151 0 0,-12-15-119 0 0,-1 0-39 0 0,-6-11-23 0 0,1-1 35 0 0,4 12 88 0 0,-4-10-76 0 0,0 2-89 0 0,-1-3-20 0 0,0-1-51 0 0,0 1-62 0 0,0-1-70 0 0,2 8-740 0 0,2-3 100 0 0,1-4-97 0 0</inkml:trace>
  <inkml:trace contextRef="#ctx0" brushRef="#br0" timeOffset="834.507">5853 655 11488 0 0,'0'0'264'0'0,"0"0"34"0"0,2 0 20 0 0,5 0-365 0 0,1-1 75 0 0,0 1 67 0 0,0 0 58 0 0,1 0 97 0 0,0-1 58 0 0,2 0 122 0 0,6-1 285 0 0,0-1 14 0 0,-6 0-275 0 0,-2 0-115 0 0,0-1-50 0 0,-1 1-97 0 0,-1 0-53 0 0,1-1-60 0 0,-1-1-69 0 0,1 0 96 0 0,0-1-1 0 0,0 0 0 0 0,5-6-105 0 0,10-15 171 0 0,-5-4-35 0 0,-16 27-118 0 0,-1 0 0 0 0,1 0 0 0 0,-1-1 0 0 0,0 1 0 0 0,0-1 0 0 0,0 1 0 0 0,-1 0 0 0 0,1-1 0 0 0,-1 1 0 0 0,0-1 0 0 0,-1 1 0 0 0,1-1 1 0 0,-1 1-1 0 0,0-1-18 0 0,0 0 21 0 0,0 1 1 0 0,-1 0 0 0 0,0 0 0 0 0,0 0 0 0 0,0 0-1 0 0,0 0 1 0 0,-1 1 0 0 0,1-1 0 0 0,-1 1 0 0 0,-1-2-22 0 0,-5-4 206 0 0,-1 2-115 0 0,-1 2-97 0 0,-7 2-141 0 0,-1 4-25 0 0,7 2 119 0 0,1 1 87 0 0,0 1 99 0 0,0 2 14 0 0,1 3-68 0 0,-15 25-27 0 0,17-22-12 0 0,-10 21 70 0 0,6 4 97 0 0,6 1 92 0 0,7-1 89 0 0,4-20-163 0 0,-3-15-167 0 0,0 1-1 0 0,0-1 1 0 0,1 0-1 0 0,-1 0 1 0 0,1 0 0 0 0,-1-1-1 0 0,1 1 1 0 0,0-1-1 0 0,0 1 1 0 0,0-1-1 0 0,1 0-57 0 0,11 6 200 0 0,0-1-44 0 0,1-2-65 0 0,-3-2-83 0 0,-2-1-54 0 0,1-1 46 0 0,29-2 140 0 0,-24-1-106 0 0,1-2-76 0 0,-9 2-21 0 0,-1-1-36 0 0,4-1-114 0 0,-1 0-100 0 0,-1-2-114 0 0,-5 3 165 0 0,0 0-35 0 0,-3 2-87 0 0,0-1-272 0 0,1 1-115 0 0,-2-1 130 0 0,1 1-44 0 0,2-2-782 0 0,0-3-905 0 0,3-3-1346 0 0</inkml:trace>
  <inkml:trace contextRef="#ctx0" brushRef="#br0" timeOffset="1134.882">6199 53 13328 0 0,'0'0'298'0'0,"0"0"46"0"0,0 0-170 0 0,0 0-38 0 0,0 0 41 0 0,0 1-97 0 0,2 2-24 0 0,-1-1 19 0 0,4 5-103 0 0,-1 0 38 0 0,3 8 106 0 0,1 3 155 0 0,-3-7-58 0 0,2 6 147 0 0,5 16 334 0 0,-2-13-324 0 0,3 9 215 0 0,-3 0-51 0 0,-1 2-52 0 0,-2 0-54 0 0,-2 0-56 0 0,0 0-60 0 0,-1 0-61 0 0,0 0-63 0 0,-4-25-160 0 0,3 28 155 0 0,-1 0-35 0 0,-2 36 52 0 0,0-48-162 0 0,1-3 5 0 0,0 0 1 0 0,1-1-1 0 0,2 8-43 0 0,5 6 81 0 0,5-2-60 0 0,-9-22-42 0 0,0-1-40 0 0,-4-6-137 0 0,1 0 42 0 0,1 1-53 0 0,0 0 95 0 0,5-1-58 0 0,-6 0 78 0 0,0-1-50 0 0,1 0-70 0 0,-1-1-88 0 0,0 1-103 0 0,-1 0 157 0 0,0 0-32 0 0,1 0-166 0 0,-1 0-64 0 0,1-1-59 0 0,-1 1-50 0 0,1 0-181 0 0,0-1-50 0 0,0 1-219 0 0,1-1-588 0 0,-3 1 1644 0 0</inkml:trace>
  <inkml:trace contextRef="#ctx0" brushRef="#br0" timeOffset="1463.954">6710 302 14096 0 0,'-3'0'27'0'0,"-2"0"63"0"0,0 0 35 0 0,4 0-101 0 0,1 1 0 0 0,-1-1 0 0 0,0 0 0 0 0,1 0 0 0 0,-1 1-1 0 0,0-1 1 0 0,1 0 0 0 0,-1 1 0 0 0,1-1 0 0 0,-1 1 0 0 0,1-1 0 0 0,-1 0 0 0 0,1 1 0 0 0,-1-1 0 0 0,1 1 0 0 0,-1 0 0 0 0,1-1-1 0 0,-1 1 1 0 0,1-1 0 0 0,0 1 0 0 0,-1 0 0 0 0,1-1 0 0 0,0 1 0 0 0,0 0 0 0 0,-1-1 0 0 0,1 1 0 0 0,0 0 0 0 0,0-1 0 0 0,0 1 0 0 0,0 1-24 0 0,-2 4-35 0 0,-1 1 35 0 0,-5 7 88 0 0,-3 3 139 0 0,-9 6 262 0 0,10-11-178 0 0,-6 11 155 0 0,-18 35 734 0 0,17-26-588 0 0,-1 4-285 0 0,6 1-114 0 0,2 1-104 0 0,2 1-98 0 0,8-39-11 0 0,0 16 37 0 0,1-15-28 0 0,-1 0 0 0 0,0 0 0 0 0,0 0 0 0 0,1-1-1 0 0,-1 1 1 0 0,1 0 0 0 0,-1 0 0 0 0,1-1 0 0 0,-1 1 0 0 0,1 0 0 0 0,0 0 0 0 0,-1-1 0 0 0,1 1-9 0 0,0 0 14 0 0,0-1 1 0 0,0 1 0 0 0,0-1-1 0 0,0 1 1 0 0,-1-1 0 0 0,1 0-1 0 0,0 1 1 0 0,0-1 0 0 0,0 0-1 0 0,0 0 1 0 0,0 0 0 0 0,0 0-1 0 0,0 0-14 0 0,16-3 262 0 0,0-5-59 0 0,-1-2-41 0 0,15-13 57 0 0,0-9-98 0 0,-23 22-115 0 0,0 0 0 0 0,-1-1 0 0 0,0 0-1 0 0,1-4-5 0 0,4-8-21 0 0,8-17-67 0 0,-5 10-99 0 0,-8 16 78 0 0,0-1-58 0 0,-5 11 81 0 0,1 4 35 0 0,0 9 27 0 0,-1 14 53 0 0,-3-16 19 0 0,0 0 0 0 0,1 0 0 0 0,0 1 0 0 0,0-1 0 0 0,2 6-48 0 0,-2-7 40 0 0,0 1-1 0 0,0-1 0 0 0,0 0 0 0 0,-1 1 0 0 0,-1 1-39 0 0,0 11 70 0 0,1 2-34 0 0,2-10-6 0 0,1 0 1 0 0,0 0-1 0 0,0 0 1 0 0,3 4-31 0 0,16 43 37 0 0,-18-51-39 0 0,3 5-56 0 0,1-3 76 0 0,6-1 96 0 0,-11-7-84 0 0,0-1 1 0 0,1 1 0 0 0,-1 0-1 0 0,0-1 1 0 0,1 0-1 0 0,-1 1 1 0 0,1-1-1 0 0,-1 0 1 0 0,1 0-1 0 0,-1 0 1 0 0,1-1-1 0 0,1 1-30 0 0,5-3 50 0 0,0 0-41 0 0,0-1-53 0 0,0-1-67 0 0,-1 0-77 0 0,-1-1-90 0 0,0 0-102 0 0,-1-1-114 0 0,-5 6 116 0 0,0-1 58 0 0,0 1-34 0 0,2-2-442 0 0,-2 1 132 0 0,1 0-47 0 0,1-3-812 0 0,0 2 312 0 0,-1-1-32 0 0,6-7-2603 0 0</inkml:trace>
  <inkml:trace contextRef="#ctx0" brushRef="#br0" timeOffset="1763.503">6959 215 12784 0 0,'0'2'289'0'0,"0"6"-32"0"0,1-1-42 0 0,0 1-37 0 0,0-1-35 0 0,3 9 55 0 0,0 0-95 0 0,1 1-67 0 0,0 9-55 0 0,-2-7 185 0 0,1 1 82 0 0,3 9 240 0 0,0 0 91 0 0,8 33 713 0 0,-11-41-916 0 0,-1 0-62 0 0,0-1 65 0 0,1 0-77 0 0,4 36 417 0 0,-6-40-492 0 0,0 1-78 0 0,-1 11-1 0 0,-2-3-19 0 0,-3-10-14 0 0,4-15-208 0 0,-1 1 34 0 0,1 0 22 0 0,-1 0 78 0 0,-2 2 213 0 0,2-2-194 0 0,0 0-70 0 0,0-1-53 0 0,0 1-65 0 0,0-1-78 0 0,1 1 5 0 0,-1-1-52 0 0,1 0-54 0 0,0 0-61 0 0,-1 0-63 0 0,1 0-70 0 0,0 0-73 0 0,0 0-79 0 0,-1-1 225 0 0,1 1-54 0 0,-1-1-49 0 0,1 0-43 0 0,-1 0-161 0 0,0 0-43 0 0,0-1-195 0 0,0 0-532 0 0</inkml:trace>
  <inkml:trace contextRef="#ctx0" brushRef="#br0" timeOffset="2018.471">7059 488 12176 0 0,'2'0'273'0'0,"27"-9"214"0"0,6-1 18 0 0,-11 4-129 0 0,-4 2-5 0 0,1 1 78 0 0,-8 2-119 0 0,0 1 45 0 0,0 0 51 0 0,0 2 56 0 0,-1 0 62 0 0,1 2 68 0 0,-1 0 72 0 0,0 2 80 0 0,2 5-267 0 0,-4 5-48 0 0,-2 2-43 0 0,-4 2-37 0 0,-2-10-154 0 0,-2-1 0 0 0,1 1 0 0 0,-1 3-215 0 0,-5 26 554 0 0,3-33-503 0 0,-13 18 183 0 0,11-17-195 0 0,3-4 4 0 0,1 3-21 0 0,0-4 14 0 0,0-2-93 0 0,0 0-62 0 0,0 0-10 0 0,0 0 35 0 0,0 0-8 0 0,0 0-52 0 0,0 0-147 0 0,0 0-264 0 0,0 0 427 0 0,0 0 8 0 0,0 0-20 0 0,0 0-52 0 0,0 0-15 0 0,0 0-53 0 0,0 0-60 0 0,0 0-68 0 0,0 0-72 0 0,0 0-68 0 0,0 0-60 0 0,0 0-52 0 0,0 0-190 0 0,0 0-51 0 0,0 0-229 0 0,0 0-616 0 0</inkml:trace>
  <inkml:trace contextRef="#ctx0" brushRef="#br0" timeOffset="2212.964">7347 210 13200 0 0,'-3'0'-35'0'0,"0"0"46"0"0,-1 0 114 0 0,4 0-101 0 0,0 0 0 0 0,0 0 0 0 0,0 0 0 0 0,0 0 0 0 0,0 0 0 0 0,0 0 0 0 0,0 0-1 0 0,0 0 1 0 0,0 0 0 0 0,0 0 0 0 0,0 0 0 0 0,0 0 0 0 0,0 0 0 0 0,0 0 0 0 0,0 0 0 0 0,-1 1 0 0 0,1-1 0 0 0,0 0-1 0 0,0 0 1 0 0,0 0 0 0 0,0 0 0 0 0,0 0 0 0 0,0 0 0 0 0,0 0 0 0 0,0 0 0 0 0,0 0 0 0 0,0 0 0 0 0,0 0 0 0 0,0 0-24 0 0,3 2 127 0 0,-2-1-109 0 0,1 1-38 0 0,4 4-83 0 0,-1 4 63 0 0,-3-6 3 0 0,0 0-38 0 0,1 0-55 0 0,0 0-71 0 0,6 7-208 0 0,-2 4-20 0 0</inkml:trace>
  <inkml:trace contextRef="#ctx0" brushRef="#br0" timeOffset="2679.798">7628 366 10568 0 0,'2'10'170'0'0,"-4"-3"64"0"0,-12 5 284 0 0,8-8-384 0 0,-16 12-119 0 0,7-5 63 0 0,3-1 55 0 0,-1 0 79 0 0,3-1 38 0 0,0 0 78 0 0,0 0 87 0 0,0 0 99 0 0,-1 1-28 0 0,0 1-55 0 0,-10 14 314 0 0,18-21-640 0 0,0 0 0 0 0,1-1 1 0 0,0 1-1 0 0,0 0 0 0 0,0 0 0 0 0,0 1 1 0 0,1-1-1 0 0,-1 0 0 0 0,1 0 1 0 0,0 1-1 0 0,0-1 0 0 0,1 1 0 0 0,0 0-105 0 0,0-5 22 0 0,0 1-1 0 0,0 0 0 0 0,0-1 0 0 0,1 1 0 0 0,-1-1 0 0 0,0 1 0 0 0,1-1 0 0 0,-1 1 0 0 0,0 0 1 0 0,1-1-1 0 0,-1 1 0 0 0,1-1 0 0 0,-1 0 0 0 0,1 1 0 0 0,-1-1 0 0 0,1 1 0 0 0,-1-1 0 0 0,1 0 0 0 0,-1 1 1 0 0,1-1-1 0 0,0 0 0 0 0,-1 1 0 0 0,1-1 0 0 0,-1 0 0 0 0,1 0 0 0 0,0 0 0 0 0,-1 0 0 0 0,1 0 1 0 0,0 0-1 0 0,0 0-21 0 0,11 2 233 0 0,-6-2-160 0 0,-1 0-38 0 0,-4 0-34 0 0,8-1 117 0 0,0 0-75 0 0,0-2-58 0 0,18-9-179 0 0,-16 6 146 0 0,-2 0 75 0 0,0 0 100 0 0,3-3 105 0 0,-2 0-43 0 0,0-2-40 0 0,-1 1-34 0 0,8-13 28 0 0,-1-1-84 0 0,-6 8-51 0 0,0 1-1 0 0,11-12-7 0 0,-16 21 0 0 0,-1 1 0 0 0,0-1 0 0 0,0 0 0 0 0,0-1 0 0 0,4-7 0 0 0,-6 12 0 0 0,0 0 0 0 0,0 0 0 0 0,0 0 0 0 0,1 1 0 0 0,-1-1 0 0 0,0 0 0 0 0,1 1 0 0 0,-1-1 0 0 0,1 1 0 0 0,-1 0 0 0 0,1 0 0 0 0,1 0 0 0 0,12-5-28 0 0,-6 3-24 0 0,-8 2 45 0 0,0 0 0 0 0,1 1 0 0 0,-1-1 0 0 0,0 1 0 0 0,1-1 0 0 0,-1 1 0 0 0,1 0 0 0 0,-1 0 0 0 0,0 0 0 0 0,1 0 0 0 0,-1 1 0 0 0,1-1 7 0 0,25 11-15 0 0,-19-7 18 0 0,-6-2-3 0 0,-1-1-1 0 0,1 1 1 0 0,-1 0-1 0 0,0 1 0 0 0,1-1 1 0 0,-1 0-1 0 0,0 1 0 0 0,0-1 1 0 0,-1 1-1 0 0,1 0 0 0 0,1 2 1 0 0,7 16 19 0 0,-2-2 77 0 0,-4-3 3 0 0,3 5 278 0 0,2 19-377 0 0,-1-7 189 0 0,0 2 30 0 0,-6-12-41 0 0,-2-21-100 0 0,0-2 2 0 0,0 0 0 0 0,0 0 3 0 0,0 0 12 0 0,0 0 7 0 0,4-3 25 0 0,-2-1-37 0 0,1-3-17 0 0,-1-4-7 0 0,2-6 34 0 0,13-20-27 0 0,1 2-127 0 0,-8 17-23 0 0,0 1-34 0 0,1 0-34 0 0,1 1-37 0 0,-7 9 72 0 0,5-6-52 0 0,1 0 58 0 0,10-13 19 0 0,-15 20 79 0 0,0 0 0 0 0,0 1 1 0 0,0-1-1 0 0,1 1 0 0 0,-1 1 0 0 0,8-4 6 0 0,-13 7-13 0 0,5-3-120 0 0,1 1 0 0 0,0 0 0 0 0,0 0 0 0 0,0 0 1 0 0,5 0 132 0 0,-1 2-128 0 0,0 2 43 0 0,0 3 58 0 0,2 2 72 0 0,7 9-10 0 0,-2 4 59 0 0,-3 2 51 0 0,-1 2 44 0 0,5 15 182 0 0,4 21 281 0 0,-16-39-410 0 0,1 4 74 0 0,8 20 215 0 0,-15-42-491 0 0,0 1 0 0 0,1-1 0 0 0,-1 1 0 0 0,1-1 0 0 0,0 1 0 0 0,-1-1 0 0 0,1 0 0 0 0,0 0 0 0 0,0 0 0 0 0,1 0 0 0 0,-1 0 0 0 0,0 0 0 0 0,2 0-40 0 0,1 1 71 0 0,20 8 257 0 0,-5-10-190 0 0,-5-2-130 0 0,0-1 40 0 0,35-9 225 0 0,-30 5-184 0 0,5-4-77 0 0,-5 2-122 0 0,-10 3 2 0 0,-1 0-41 0 0,1 0-46 0 0,-1 0-50 0 0,0-1-56 0 0,0 0-58 0 0,17-10-484 0 0</inkml:trace>
  <inkml:trace contextRef="#ctx0" brushRef="#br0" timeOffset="-5186.797">145 247 8496 0 0,'-6'0'92'0'0,"1"-1"72"0"0,1-1 69 0 0,1-1 66 0 0,0 0 64 0 0,1 0 62 0 0,0-1 60 0 0,0-1 57 0 0,-1 1 136 0 0,0-2 66 0 0,3 5-84 0 0,0 1-251 0 0,0 0-41 0 0,0 0 128 0 0,0 0 279 0 0,-1 0-846 0 0,1 0 90 0 0,0-1 80 0 0,0 0 71 0 0,-1 1 114 0 0,1-1 71 0 0,0-1 143 0 0,0 1 334 0 0,0-1 331 0 0,0 2-813 0 0,0 0-35 0 0,0 0 16 0 0,1 1-89 0 0,-1 0-106 0 0,0 0-114 0 0,0 0-34 0 0,16 72 51 0 0,27 99-47 0 0,-27-108 35 0 0,0 0 48 0 0,-7-23 38 0 0,-1 0-52 0 0,0 8-38 0 0,2 26-32 0 0,-2-15 13 0 0,0 12-74 0 0,-3-1 41 0 0,0 6 46 0 0,-4-62-1 0 0,-1 19 91 0 0,0-22-98 0 0,0 0-42 0 0,0 0-61 0 0,0-11-35 0 0,0-1-35 0 0,0 0 46 0 0,0 0-106 0 0,0 0-73 0 0,0-1 94 0 0,0-1 64 0 0,-1-3-117 0 0,1 2 23 0 0,0 2 22 0 0,0 1-75 0 0,0-2-127 0 0,-1 0-75 0 0,1 0-66 0 0,-1-1-57 0 0,1-1-529 0 0,-1 0-94 0 0,0-4-1036 0 0,-1-5-1282 0 0</inkml:trace>
  <inkml:trace contextRef="#ctx0" brushRef="#br0" timeOffset="-4499.098">8 392 10120 0 0,'-2'-4'244'0'0,"1"0"-65"0"0,0 0-54 0 0,0 0-46 0 0,-1-3-17 0 0,1-5-56 0 0,1 7 28 0 0,1-1 59 0 0,0 0 85 0 0,3-5 219 0 0,10-3 88 0 0,16-4 274 0 0,-25 16-600 0 0,9-5 208 0 0,0 0-109 0 0,1 2-92 0 0,0 0-75 0 0,3 1-54 0 0,35-7-107 0 0,-31 8 85 0 0,-14 2 9 0 0,10-2-4 0 0,0 2 1 0 0,18 0-21 0 0,-19 1 30 0 0,0 2 0 0 0,-1 0 1 0 0,8 2-31 0 0,-11-1 39 0 0,0 1 1 0 0,0 0 0 0 0,0 1 0 0 0,4 2-40 0 0,-7-2 49 0 0,0 1 0 0 0,-1-1 0 0 0,1 1 0 0 0,-2 1 0 0 0,6 5-49 0 0,-3-3 66 0 0,-1 2 1 0 0,-1-1 0 0 0,5 8-67 0 0,-6-8 86 0 0,-1 1 0 0 0,-1 0 0 0 0,6 12-86 0 0,-8-13 86 0 0,0 1 0 0 0,0-1 0 0 0,-1 1 0 0 0,1 8-86 0 0,-1 13 215 0 0,-4 1 32 0 0,-7 16 113 0 0,-5-2-58 0 0,-5-1-52 0 0,-3-2-44 0 0,6-19-56 0 0,-1 0 0 0 0,-7 7-150 0 0,1-3 197 0 0,-19 17-197 0 0,11-17 74 0 0,-3-1-34 0 0,-70 46-28 0 0,57-41-10 0 0,17-14 13 0 0,-6 0 79 0 0,29-17-52 0 0,-1 1 1 0 0,1-1-1 0 0,-1 0 0 0 0,-3 0-42 0 0,7-1 27 0 0,0-1-1 0 0,0 0 1 0 0,0 0 0 0 0,0 0-1 0 0,0 0 1 0 0,0 0 0 0 0,0 0-1 0 0,0-1 1 0 0,-2 0-27 0 0,4 1 4 0 0,0-1 0 0 0,0 1 0 0 0,0 0-1 0 0,0-1 1 0 0,0 1 0 0 0,0-1 0 0 0,0 1 0 0 0,0-1 0 0 0,1 1 0 0 0,-1-1 0 0 0,0 0 0 0 0,0 1 0 0 0,1-1 0 0 0,-1 0 0 0 0,0 0 0 0 0,1 1-1 0 0,-1-1 1 0 0,1 0 0 0 0,-1 0 0 0 0,1 0 0 0 0,-1 0 0 0 0,1 0-4 0 0,0-1-2 0 0,-1 1 1 0 0,1-1-1 0 0,0 1 1 0 0,0-1-1 0 0,0 0 1 0 0,0 1-1 0 0,0-1 1 0 0,0 1-1 0 0,1-1 1 0 0,-1 0-1 0 0,0 1 0 0 0,1-1 1 0 0,0 1 1 0 0,1-5-26 0 0,0 1 1 0 0,1 0-1 0 0,0 0 0 0 0,0 0 1 0 0,0 1-1 0 0,1-1 0 0 0,0 0 26 0 0,15-14 111 0 0,2 3-103 0 0,-3 5-63 0 0,1 3-41 0 0,-11 5 24 0 0,0 0 1 0 0,1 1 0 0 0,-1 0 0 0 0,1 1 0 0 0,-1-1 0 0 0,8 1 71 0 0,14 2-147 0 0,0 5 78 0 0,-14-2 79 0 0,-1 2 35 0 0,105 44-55 0 0,-97-41-3 0 0,-1-4-76 0 0,1-3-71 0 0,-1-3-63 0 0,0-2-56 0 0,-1-3-49 0 0,0-2-40 0 0,0-2-35 0 0,15-14-438 0 0,-22 13 326 0 0,-1 0 0 0 0,0-2 0 0 0,-1 1 0 0 0,9-13 515 0 0,0-4-673 0 0,-11 13 320 0 0,0 0 55 0 0,-1 0 49 0 0,0-1 43 0 0,1-3 5 0 0,0 0 41 0 0,15-42-181 0 0,-22 53 305 0 0,-1 1 62 0 0,0 2 32 0 0,0 0 32 0 0,0 0 33 0 0,1-1 34 0 0,-2 6-30 0 0,-1 1-37 0 0,0-2 2 0 0,1-1-95 0 0,-1-1-93 0 0,0 1 66 0 0,1 1 53 0 0,-1 0 37 0 0,0 1 46 0 0,0-1 23 0 0,1 1 43 0 0,-1 0 48 0 0,0 0 54 0 0,1 0-1 0 0,-1 0 43 0 0,0 0 46 0 0,1 1 50 0 0,-1-1 53 0 0,1 0 55 0 0,-1 1 59 0 0,1 0 61 0 0,-1 0-353 0 0,0 0-57 0 0,1 1-49 0 0,0 0-42 0 0,0 1 31 0 0,0 1-88 0 0,0 2 48 0 0,0-4 24 0 0,0 9 142 0 0,-1-1-43 0 0,3 18 333 0 0,1-12-273 0 0,-2 1-34 0 0,-1 15 202 0 0,3 18 156 0 0,1-14-180 0 0,-2 1-45 0 0,0 8 30 0 0,5 8 63 0 0,-1-19-225 0 0,-7-32-264 0 0,1 1 6 0 0,1 2 22 0 0,2 4 38 0 0,-4-6 4 0 0,0-2 8 0 0,0 0-24 0 0,0 0-120 0 0,0 0-213 0 0,0 0 91 0 0,1 0 79 0 0,-1 0 66 0 0,0-1 53 0 0,0 1 40 0 0,2-1 421 0 0,-1 1-400 0 0,-1-1-89 0 0,0 1-56 0 0,1 0-51 0 0,-1-1-59 0 0,0 1-65 0 0,1-1-98 0 0,-1 1-92 0 0,0 0-102 0 0,1-1-111 0 0,-1 1-119 0 0,0-1 330 0 0,0 1-33 0 0,0 0-34 0 0,0 0-36 0 0,1 0-36 0 0,-1-1-38 0 0,0-1-1004 0 0,1 0-53 0 0,1-5-1745 0 0</inkml:trace>
  <inkml:trace contextRef="#ctx0" brushRef="#br0" timeOffset="-4236.511">920 603 12896 0 0,'-2'-2'-70'0'0,"0"1"93"0"0,2 1 46 0 0,-1-1 35 0 0,1 0 179 0 0,-2-5 402 0 0,0 3-502 0 0,-1-1-56 0 0,1 2-100 0 0,1 1 34 0 0,1 1-61 0 0,0 0 63 0 0,0-1 0 0 0,-1 1 0 0 0,1 0 1 0 0,0 0-1 0 0,-1-1 0 0 0,1 1 0 0 0,0 0 0 0 0,0-1 1 0 0,-1 1-1 0 0,1 0 0 0 0,0-1 0 0 0,0 1 1 0 0,0 0-1 0 0,-1-1 0 0 0,1 1 0 0 0,0-1 1 0 0,0 1-1 0 0,0 0 0 0 0,0-1 0 0 0,0 1 1 0 0,0-1-1 0 0,0 1-63 0 0,2-2 619 0 0,0 2-349 0 0,0 0-35 0 0,1 1-39 0 0,-1-1-46 0 0,1 1-52 0 0,0 0-57 0 0,-1-1-64 0 0,1 1-68 0 0,-1 0-76 0 0,-1 0-81 0 0,1 0 150 0 0,-1-1-34 0 0,0 1-27 0 0,0-1-69 0 0,1 1-85 0 0,-1 0-102 0 0,0-1 37 0 0,0 1-57 0 0,0-1-51 0 0,0 1-45 0 0,0-1-156 0 0,1 1-44 0 0,-1 0-188 0 0,2 0-508 0 0</inkml:trace>
  <inkml:trace contextRef="#ctx0" brushRef="#br0" timeOffset="-4005.364">1315 591 13472 0 0,'-5'2'52'0'0,"-5"1"78"0"0,0 2 60 0 0,0 1 85 0 0,2 4 110 0 0,1-3-159 0 0,0 0-90 0 0,-1 0-68 0 0,-1-1-47 0 0,-17 16-24 0 0,22-19-1 0 0,1 1 33 0 0,-5 3 118 0 0,0 0 69 0 0,1 1 60 0 0,-2 1 110 0 0,-3 6 239 0 0,4 1-40 0 0,6-4-270 0 0,3-3-123 0 0,2 1-86 0 0,6 3 34 0 0,3-2-39 0 0,2-3-44 0 0,0-1-45 0 0,-6-4-28 0 0,6 4 16 0 0,1-1-1 0 0,0 0 1 0 0,13 3 0 0 0,-8-4 56 0 0,2 5 105 0 0,-13-4-93 0 0,-1 0 44 0 0,-2 2 40 0 0,-2-1 34 0 0,-4-5-151 0 0,0-1 0 0 0,0 0 0 0 0,1 0 0 0 0,-1 0 0 0 0,0 0 0 0 0,0 1 0 0 0,0-1-1 0 0,0 0 1 0 0,0 0 0 0 0,0 0 0 0 0,-1 0 0 0 0,1 1 0 0 0,-1 0-35 0 0,1-1 53 0 0,-1 1-1 0 0,0 0 1 0 0,0 0-1 0 0,0-1 1 0 0,0 1-1 0 0,0 0 1 0 0,0-1 0 0 0,-1 1-1 0 0,1-1 1 0 0,-1 1-53 0 0,-9 7 244 0 0,-1-1-47 0 0,-15 8 85 0 0,6-4-128 0 0,-9 4 34 0 0,0 0-101 0 0,-11 7-98 0 0,1 1-108 0 0,29-17-99 0 0,-1 0 97 0 0,0-1 66 0 0,-17 8-4 0 0,11-7-62 0 0,7-3-27 0 0,-1-1-81 0 0,3 0-37 0 0,0 0-79 0 0,-1-1-92 0 0,1 0-102 0 0,0 0-112 0 0,-1 0-125 0 0,6-2 338 0 0,-1 1-35 0 0,1 0-36 0 0,-1-1-39 0 0,4 1 137 0 0,-1-1-47 0 0,0 0-41 0 0,1 0-37 0 0,-1 0-147 0 0,0 0-35 0 0,-3 0-1563 0 0</inkml:trace>
  <inkml:trace contextRef="#ctx0" brushRef="#br0" timeOffset="-3519.902">865 436 8208 0 0,'-1'-1'83'0'0,"0"-2"83"0"0,-1 1 38 0 0,0-2 298 0 0,0 0 73 0 0,0-4 844 0 0,3 6-1027 0 0,-1-1-47 0 0,1 0-58 0 0,0 0-83 0 0,1-1-98 0 0,0 0-117 0 0,5-7 145 0 0,1 1-62 0 0,-3 5-62 0 0,0 0-1 0 0,0 0 0 0 0,0 1 0 0 0,1-1 1 0 0,0 1-10 0 0,10-5 57 0 0,-7 4 22 0 0,1 1 49 0 0,-3 2-42 0 0,-4 1-30 0 0,0-1 1 0 0,0 1-1 0 0,0 0 0 0 0,1 1 0 0 0,-1-1 1 0 0,0 0-1 0 0,4 1-56 0 0,3 1 169 0 0,2 4 57 0 0,-11-5-175 0 0,1 1 64 0 0,6 3 50 0 0,-6-2-83 0 0,1-1 42 0 0,-1 1 79 0 0,0 0 91 0 0,-1 0 110 0 0,-1-1-154 0 0,0-1 36 0 0,0 1 28 0 0,-1 1-68 0 0,0-1-57 0 0,0 0-46 0 0,-2 2 29 0 0,-4 2 114 0 0,5-4-123 0 0,-7 5 255 0 0,-2-1-77 0 0,0 0-69 0 0,-1-2-65 0 0,1-1-59 0 0,-1-1-52 0 0,0-3-47 0 0,1-2-41 0 0,-1-1 43 0 0,9 4 4 0 0,-1-1 1 0 0,0 0-1 0 0,1 0 0 0 0,0 0 1 0 0,-1 0-1 0 0,-1-1-55 0 0,0-3 42 0 0,2 0-49 0 0,1-1-63 0 0,1-3-79 0 0,1 8-12 0 0,0 1 85 0 0,1-1 56 0 0,2-1 32 0 0,-1 1-79 0 0,-1 1-40 0 0,0 1-71 0 0,1-1-110 0 0,0 0-120 0 0,-1 1 152 0 0,0 0-38 0 0,0-1-40 0 0,-1 1-43 0 0,1 0-34 0 0,0 0-60 0 0,-1 0-52 0 0,1-1-48 0 0,0 1-165 0 0,1 0-45 0 0,-1-1-202 0 0,1 1-540 0 0</inkml:trace>
  <inkml:trace contextRef="#ctx0" brushRef="#br0" timeOffset="-3033.029">1524 577 10944 0 0,'0'0'248'0'0,"0"0"34"0"0,0 0 20 0 0,0 0-38 0 0,0 0-151 0 0,0 0-36 0 0,0 0 90 0 0,0 0 182 0 0,1 1 331 0 0,5 2-209 0 0,-1 1-43 0 0,0 0-41 0 0,0 1-37 0 0,5 6 247 0 0,-2 2-118 0 0,-1-3-166 0 0,-2 1-50 0 0,1 2 3 0 0,1 5 72 0 0,7 28 210 0 0,-3 0-90 0 0,-2 1-83 0 0,-1 0-77 0 0,-6-37-250 0 0,10 79 392 0 0,-11-50-294 0 0,0-14 106 0 0,4 17-252 0 0,0 25 212 0 0,-4-21-58 0 0,1 1-40 0 0,1 66 73 0 0,-4-89-122 0 0,-1-1 1 0 0,-1 0-1 0 0,-4 18-65 0 0,5-33 7 0 0,-2 16 82 0 0,4-6-92 0 0,0-17-262 0 0,-1-1 86 0 0,1 0 79 0 0,0 1 66 0 0,0 0 78 0 0,-1 0 81 0 0,0 2 494 0 0,0-2-435 0 0,1-1-150 0 0,-1 1-36 0 0,1-1-42 0 0,0 1-48 0 0,-1-1-54 0 0,1 0-60 0 0,-1 1-66 0 0,1-1-73 0 0,0 0-78 0 0,-1 0-85 0 0,1 0-90 0 0,0 0-97 0 0,0 0-104 0 0,-1-1-108 0 0,1 1-116 0 0,0-1-120 0 0,-1-1-1218 0 0,-1-4-1334 0 0</inkml:trace>
  <inkml:trace contextRef="#ctx0" brushRef="#br0" timeOffset="-2759.822">1528 737 10880 0 0,'0'0'210'0'0,"0"0"-87"0"0,0-1-56 0 0,0-2 0 0 0,0 0-4 0 0,1-9 202 0 0,3 0-54 0 0,-2 7-128 0 0,1 0-1 0 0,-1 0 0 0 0,1 1 0 0 0,0-1 0 0 0,0 1 0 0 0,3-3-82 0 0,9-8 277 0 0,1 1 99 0 0,-5 5-40 0 0,-1 1 89 0 0,10-4 71 0 0,3 2-89 0 0,6 0-5 0 0,14 1 108 0 0,-2 7-82 0 0,2 7-54 0 0,-1 8-49 0 0,-35-10-254 0 0,1 0 0 0 0,-1 1-1 0 0,0 0 1 0 0,0 1-71 0 0,-4-3 20 0 0,0 0 0 0 0,0 0-1 0 0,-1 0 1 0 0,0 1 0 0 0,1-1 0 0 0,0 3-20 0 0,-1-3 24 0 0,0 1 1 0 0,-1-1 0 0 0,1 1-1 0 0,-1 0 1 0 0,0-1 0 0 0,0 1-1 0 0,0 0-24 0 0,0 0 29 0 0,-1 0 0 0 0,1 0 0 0 0,-1 0 0 0 0,0 0 0 0 0,0 0 0 0 0,0 0 0 0 0,0 0 0 0 0,0 0 0 0 0,0 0 0 0 0,-1-1 0 0 0,0 1 0 0 0,0 0 0 0 0,1 0 0 0 0,-1 0 0 0 0,-1-1 0 0 0,1 1 0 0 0,0 0 0 0 0,-1-1 0 0 0,1 1 0 0 0,-1-1 0 0 0,0 0-1 0 0,0 1 1 0 0,-2 1-29 0 0,-9 9 152 0 0,-22 21 150 0 0,18-17-198 0 0,-1-1-35 0 0,-1-1-37 0 0,0 0-40 0 0,-2-1-42 0 0,0-2-44 0 0,16-9-158 0 0,0 0 108 0 0,0 0 75 0 0,-5 3 78 0 0,3-2 2 0 0,2-1-44 0 0,1-1-37 0 0,0 1-53 0 0,0-1-29 0 0,1-1-54 0 0,0 1-61 0 0,-1 0-68 0 0,1 0-2 0 0,0-1-57 0 0,1 0-62 0 0,-1 1-66 0 0,0-1-69 0 0,0 0-75 0 0,0 0-79 0 0,1 0-83 0 0,-5 1-1235 0 0,-1 0-1161 0 0,8-2 3207 0 0</inkml:trace>
  <inkml:trace contextRef="#ctx0" brushRef="#br0" timeOffset="-2067.096">1988 846 8568 0 0,'2'1'249'0'0,"13"3"-155"0"0,-1-2 50 0 0,0-3 67 0 0,0-2 84 0 0,0-1 102 0 0,-1-2 119 0 0,-6 3-209 0 0,-1-1 37 0 0,1 0 39 0 0,-1 0 39 0 0,11-8 373 0 0,-1 1-86 0 0,-1-1-84 0 0,0-1-82 0 0,-1 0-82 0 0,-1-1-80 0 0,-1-2-78 0 0,-2-1-78 0 0,0 2-66 0 0,4-10 100 0 0,-5 7-139 0 0,2-14-13 0 0,-10 25-63 0 0,1 1 0 0 0,-1 0 0 0 0,0 0 0 0 0,0-5-44 0 0,-1 9 21 0 0,0-1 1 0 0,0 1 0 0 0,0 0-1 0 0,-1-1 1 0 0,1 1-1 0 0,-1-1 1 0 0,1 1-1 0 0,-1 0 1 0 0,0-1 0 0 0,0 1-1 0 0,0 0 1 0 0,0-1-22 0 0,0 1 22 0 0,-1 1 0 0 0,1-1 0 0 0,0 1 1 0 0,-1-1-1 0 0,1 1 0 0 0,-1 0 0 0 0,1-1 1 0 0,-1 1-1 0 0,1 0 0 0 0,-1 0 0 0 0,0 0 1 0 0,0 0-1 0 0,0 1 0 0 0,1-1 0 0 0,-1 0 0 0 0,-2 0-22 0 0,3 1 8 0 0,-1 0 0 0 0,1 0 0 0 0,-1 0 0 0 0,1 1 0 0 0,0-1 0 0 0,-1 0 0 0 0,1 0 0 0 0,-1 1 0 0 0,1-1-1 0 0,0 1 1 0 0,-1-1 0 0 0,1 1 0 0 0,0 0 0 0 0,-1-1 0 0 0,1 1-8 0 0,-23 15 54 0 0,13-9-67 0 0,-6 6 178 0 0,2 2-77 0 0,-6 15-60 0 0,16-22-45 0 0,2-1 1 0 0,-1 1-1 0 0,1 0 1 0 0,0 1-1 0 0,-1 7 17 0 0,0 10-5 0 0,4 0 63 0 0,3-1 94 0 0,1-7-244 0 0,-1-3 35 0 0,1 0 40 0 0,2 0 50 0 0,2 0 57 0 0,11 8 22 0 0,-16-20-77 0 0,1 0 1 0 0,-1 0-1 0 0,0 0 0 0 0,1-1 0 0 0,0 0 0 0 0,0 0 0 0 0,0 0 0 0 0,-1 0 0 0 0,2 0-35 0 0,-2-1 26 0 0,-1-1-1 0 0,1 1 1 0 0,0 0-1 0 0,0-1 0 0 0,0 0 1 0 0,-1 0-1 0 0,1 0 1 0 0,0 0-1 0 0,0 0 0 0 0,0 0 1 0 0,0-1-1 0 0,-1 1 1 0 0,4-2-26 0 0,-3 1 17 0 0,0 0 0 0 0,0-1 0 0 0,0 1 1 0 0,0-1-1 0 0,0 0 0 0 0,0 0 0 0 0,0 0 0 0 0,1-1-17 0 0,3-4 65 0 0,0 1-1 0 0,-1-1 0 0 0,4-6-64 0 0,2-4 50 0 0,-2-2-37 0 0,-1-1-43 0 0,-2 0-48 0 0,0-2-51 0 0,-2 0-59 0 0,3-8-134 0 0,1 5-19 0 0,-2 8-86 0 0,1 1 0 0 0,5-8 427 0 0,-3 8-231 0 0,0 1 36 0 0,1 2-12 0 0,2 0 99 0 0,-11 11 97 0 0,0 1-1 0 0,0-1 1 0 0,0 0 0 0 0,0 1 0 0 0,1-1 0 0 0,-1 1 0 0 0,0 0 0 0 0,1 0 0 0 0,-1 0 0 0 0,1 0 0 0 0,1 0 11 0 0,12 1-108 0 0,-3 6 90 0 0,-9-3 14 0 0,1 0 0 0 0,0 0 0 0 0,0 1 0 0 0,0 0 1 0 0,-1 0-1 0 0,1 0 4 0 0,17 24 37 0 0,-4 3 60 0 0,-2 1 63 0 0,-1-1 60 0 0,-9-18-133 0 0,1 1 43 0 0,0 1 41 0 0,-1 0 41 0 0,0-1 41 0 0,-2 1 40 0 0,-1-1 39 0 0,-2-1 38 0 0,-1-12-417 0 0,0 0 40 0 0,1 0 97 0 0,0 0 20 0 0,-1 0 34 0 0,1 1 124 0 0,0-1 40 0 0,1 0 582 0 0,-2-3-536 0 0,-1 1-225 0 0,0-1-42 0 0,-3-6 419 0 0,0 0-95 0 0,0-1-86 0 0,1-1-76 0 0,0 1-67 0 0,1-1-57 0 0,0-1-50 0 0,0 1-38 0 0,0-8-38 0 0,-1-22-83 0 0,3 29 101 0 0,0 0 47 0 0,0-7-62 0 0,1-1 1 0 0,2-6-3 0 0,6-17-69 0 0,1 8-73 0 0,3 2-108 0 0,-9 23 44 0 0,7-11-128 0 0,-8 15 196 0 0,2-1-50 0 0,-2 2-21 0 0,1 0-59 0 0,0 1-70 0 0,1 0-81 0 0,0 0-92 0 0,0 0-103 0 0,1 1-114 0 0,0 0-125 0 0,5-1-756 0 0</inkml:trace>
  <inkml:trace contextRef="#ctx0" brushRef="#br0" timeOffset="-1717.65">3052 382 11976 0 0,'0'0'227'0'0,"-1"0"-94"0"0,1 1-60 0 0,-3 1 1 0 0,1-1-5 0 0,-8 3 262 0 0,-1-1-116 0 0,0 0-92 0 0,-1 0-67 0 0,-23 6-45 0 0,20-4 38 0 0,2-1 89 0 0,1 0 114 0 0,6-1-77 0 0,0-1 37 0 0,0 1 40 0 0,0 0 43 0 0,2-1 143 0 0,1 0-85 0 0,0 0-76 0 0,1-1-68 0 0,-1 1-32 0 0,0 0-69 0 0,0 1-43 0 0,-1 0-47 0 0,-1 1 6 0 0,1-1 93 0 0,3-2-102 0 0,0-1-1 0 0,0 1 1 0 0,0 0-1 0 0,0 0 1 0 0,0 0-1 0 0,0 0 0 0 0,0 0 1 0 0,0 0-1 0 0,0 0 1 0 0,1 0-1 0 0,-1 0 0 0 0,0 0 1 0 0,1 1-1 0 0,-1-1 1 0 0,1 0-1 0 0,-1 0 1 0 0,1 1-1 0 0,0-1 0 0 0,-1 1-14 0 0,1 1 30 0 0,0 0 0 0 0,1 0 0 0 0,-1-1 0 0 0,1 1 0 0 0,-1 0 0 0 0,1 0 0 0 0,0 1-30 0 0,2 8 38 0 0,-1 1-56 0 0,-3-8 18 0 0,1-4 0 0 0,0-1 0 0 0,0 1 0 0 0,0 0 0 0 0,0-1 0 0 0,0 1 0 0 0,0 0 0 0 0,0-1 0 0 0,0 1 0 0 0,0 0 0 0 0,0-1 0 0 0,1 1 0 0 0,-1-1 0 0 0,0 1 0 0 0,0 0 0 0 0,1-1 0 0 0,-1 1 0 0 0,0-1 0 0 0,1 1 0 0 0,-1 0 0 0 0,1-1 0 0 0,-1 1 0 0 0,0-1 0 0 0,1 1 0 0 0,-1-1 0 0 0,1 0 0 0 0,0 1 0 0 0,-1-1 0 0 0,1 1 0 0 0,17 11 0 0 0,-13-10-10 0 0,0 1-1 0 0,-1 1 0 0 0,1-1 1 0 0,-1 1-1 0 0,0-1 0 0 0,1 2 11 0 0,7 3-25 0 0,18 8-81 0 0,7 2 13 0 0,21 4 69 0 0,-48-19 56 0 0,4 3-82 0 0,-8-3 57 0 0,-2-1 42 0 0,1 0 58 0 0,1 1 75 0 0,-1-1 93 0 0,5 3 200 0 0,-6 0-98 0 0,-4-1-124 0 0,-6 2 80 0 0,-5 4 11 0 0,-3 2 60 0 0,2-6-222 0 0,-24 9 205 0 0,-2-2-96 0 0,0-1-93 0 0,-1-1-89 0 0,0 0-83 0 0,0-2-81 0 0,0 0-76 0 0,1 0-71 0 0,8-2 1 0 0,26-6 4 0 0,0 0 110 0 0,0-1 74 0 0,-5 2 57 0 0,6-2-60 0 0,1 0-37 0 0,-2 0-75 0 0,1 1-91 0 0,0-1-50 0 0,1 0-90 0 0,-1 0-103 0 0,0 0-116 0 0,2 0 242 0 0,-1-1-34 0 0,1 1-36 0 0,0 0-36 0 0,-1 0-38 0 0,1 0-40 0 0,-1 0-41 0 0,1 0-44 0 0,-5-1-1739 0 0,-3-2-1326 0 0</inkml:trace>
  <inkml:trace contextRef="#ctx0" brushRef="#br0" timeOffset="-1388.306">3263 561 15464 0 0,'-1'0'657'0'0,"0"0"-86"0"0,1 1-77 0 0,-1 0-68 0 0,1 1-59 0 0,1-1-49 0 0,-1 4 207 0 0,2 6 296 0 0,-2-5-437 0 0,3 6 293 0 0,0-2-152 0 0,-3-4-207 0 0,-1 2-84 0 0,1-1-49 0 0,6 10 79 0 0,3 4 1 0 0,-2-2-98 0 0,-6-17-151 0 0,0 1 0 0 0,1-1 1 0 0,-1 0-1 0 0,1 0 1 0 0,0 0-1 0 0,0 0 1 0 0,1 1-17 0 0,17 19 54 0 0,-15-17-20 0 0,-1 1-1 0 0,1-1 1 0 0,1 0 0 0 0,-1 0-1 0 0,6 3-33 0 0,-8-6 14 0 0,-2-2-7 0 0,0 1-1 0 0,-1-1 1 0 0,1 1 0 0 0,0-1-1 0 0,0 1 1 0 0,-1-1 0 0 0,1 1-1 0 0,0-1 1 0 0,0 1 0 0 0,-1 0-1 0 0,1-1 1 0 0,-1 1-1 0 0,1 0 1 0 0,-1 0 0 0 0,1-1-1 0 0,-1 1 1 0 0,1 0 0 0 0,-1 0-1 0 0,0 0 1 0 0,1-1 0 0 0,-1 1-1 0 0,0 0-6 0 0,6 9 66 0 0,8 1-50 0 0,10 9-4 0 0,-19-16 71 0 0,-1 0-42 0 0,-2-1-40 0 0,-2 0-49 0 0,-4-1-56 0 0,7-2-125 0 0,5 1-27 0 0,-4 0 90 0 0,-2-1-61 0 0,-3-1-99 0 0,-1 0 114 0 0,-2-1-39 0 0,4 2 76 0 0,0 0 59 0 0,0 0 47 0 0,-1 0 43 0 0,-1-1 93 0 0,2 0-115 0 0,-1 1-97 0 0,1-1 9 0 0,0 1-47 0 0,0 0-55 0 0,0-1-59 0 0,0 1-68 0 0,0-1-72 0 0,0 1-80 0 0,1-1-86 0 0,-1 0-21 0 0,1 0-96 0 0,0 0-82 0 0,-1 0-67 0 0,2-1-571 0 0,0-2-848 0 0</inkml:trace>
  <inkml:trace contextRef="#ctx0" brushRef="#br0" timeOffset="-1069.922">3320 420 13552 0 0,'-1'0'78'0'0,"-1"-1"-39"0"0,-5-2-15 0 0,5 2 16 0 0,0 0 39 0 0,2 0 61 0 0,0 0 79 0 0,1 0 98 0 0,-4-1-260 0 0,2 1 10 0 0,1 1 78 0 0,0 0 131 0 0,0 0 11 0 0,0 0-5 0 0,0 0-22 0 0,0 0-253 0 0,1 0 148 0 0,0 0-33 0 0,-1 0-36 0 0,1 0-36 0 0,0 0-38 0 0,1 0-40 0 0,-1 1-41 0 0,2-1-43 0 0,12 5-205 0 0</inkml:trace>
  <inkml:trace contextRef="#ctx0" brushRef="#br0" timeOffset="-634.89">3645 468 12720 0 0,'0'0'177'0'0,"0"0"-37"0"0,-1 1 44 0 0,1 0-98 0 0,-3 2-13 0 0,2-1 8 0 0,-3 4 3 0 0,0-1-35 0 0,-10 6-31 0 0,3-2-23 0 0,4-2 55 0 0,1 3 137 0 0,-10 6 325 0 0,5-7-268 0 0,6-5-123 0 0,-8 7 242 0 0,4-3-41 0 0,4 0 23 0 0,0 0 90 0 0,-3 9 307 0 0,2-8-336 0 0,1-1-156 0 0,-1 0-103 0 0,3-6-124 0 0,3-1-15 0 0,0-1 0 0 0,-1 1 0 0 0,1-1 0 0 0,-1 0 1 0 0,1 1-1 0 0,0-1 0 0 0,0 1 0 0 0,-1-1 0 0 0,1 0 0 0 0,0 1 0 0 0,-1-1 0 0 0,1 1 0 0 0,0-1 0 0 0,0 1 0 0 0,0 0 0 0 0,0-1 0 0 0,0 1 0 0 0,-1-1 1 0 0,1 1-1 0 0,0-1 0 0 0,0 1 0 0 0,0-1 0 0 0,0 1 0 0 0,1-1 0 0 0,-1 1 0 0 0,0-1 0 0 0,0 1 0 0 0,0-1 0 0 0,0 1 0 0 0,0-1 0 0 0,1 1 1 0 0,-1-1-1 0 0,0 1 0 0 0,0-1 0 0 0,1 1 0 0 0,-1-1 0 0 0,0 1 0 0 0,1-1 0 0 0,0 1-8 0 0,-1-1 9 0 0,1 1 1 0 0,-1-1-1 0 0,0 1 0 0 0,1 0 0 0 0,-1-1 1 0 0,1 1-1 0 0,-1 0 0 0 0,0-1 0 0 0,1 1 1 0 0,-1 0-1 0 0,0-1 0 0 0,0 1 0 0 0,0 0 1 0 0,1 0-1 0 0,-1-1 0 0 0,0 1 0 0 0,0 0 1 0 0,0 0-1 0 0,0-1 0 0 0,0 1 0 0 0,-1 0-9 0 0,-1 7-61 0 0,0 3-143 0 0,2-10 188 0 0,0-1-1 0 0,0 1 1 0 0,1 0-1 0 0,-1-1 1 0 0,0 1-1 0 0,0 0 1 0 0,1-1 0 0 0,-1 1-1 0 0,0 0 1 0 0,1-1-1 0 0,-1 1 1 0 0,1-1-1 0 0,-1 1 1 0 0,1-1-1 0 0,-1 1 1 0 0,1-1 0 0 0,-1 1-1 0 0,1-1 17 0 0,12 8 13 0 0,2-1 100 0 0,3-2 117 0 0,12-3 210 0 0,0-4-27 0 0,-11-2-231 0 0,-3-2-127 0 0,-2 0-117 0 0,-5 1 95 0 0,-5 3-20 0 0,-1 0 1 0 0,1 0-1 0 0,0-1 1 0 0,-1 1-1 0 0,1-1 0 0 0,-1 1 1 0 0,0-1-1 0 0,2-2-13 0 0,20-22 70 0 0,-19 21-39 0 0,0-1 0 0 0,0 0 1 0 0,0 0-1 0 0,-1 0 1 0 0,3-6-32 0 0,2-3 27 0 0,7-7 72 0 0,-7 10-58 0 0,-1 0-38 0 0,-5 9-4 0 0,-1-1 0 0 0,1 1 0 0 0,0 0 0 0 0,0 0-1 0 0,1 1 1 0 0,-1-1 0 0 0,1 1 0 0 0,0 0 0 0 0,0 0-1 0 0,2-1 2 0 0,8-4-61 0 0,-10 8 59 0 0,-2 1-9 0 0,-1-1 4 0 0,0 0-1 0 0,0 0 1 0 0,0 0 0 0 0,-1 0 0 0 0,1 0-1 0 0,0 0 1 0 0,0 1 0 0 0,-1-1 0 0 0,1 1 0 0 0,0-1-1 0 0,0 1 1 0 0,-1 0 0 0 0,1-1 0 0 0,-1 1-1 0 0,1 0 1 0 0,-1 0 0 0 0,1 0 0 0 0,-1 0 0 0 0,1 1 7 0 0,7 14-17 0 0,-8-11 18 0 0,0 0-1 0 0,0 0 1 0 0,0 0-1 0 0,0 0 1 0 0,-1 3-1 0 0,2 11-14 0 0,3 0-48 0 0,-3-15 48 0 0,0 1 1 0 0,-1 0-1 0 0,1-1 1 0 0,-1 1-1 0 0,0 0 0 0 0,0 2 14 0 0,-1 10-2 0 0,0-10 19 0 0,0-1 0 0 0,0 0 0 0 0,1 1 0 0 0,0-1 0 0 0,0 1 0 0 0,0-1-1 0 0,3 4-16 0 0,-2-3 6 0 0,-1 0 0 0 0,1 0 0 0 0,-1 0-1 0 0,0 6-5 0 0,-1-12 1 0 0,0 0-1 0 0,1 0 1 0 0,-1 0-1 0 0,0-1 1 0 0,0 1-1 0 0,0 0 1 0 0,1 0-1 0 0,-1-1 0 0 0,0 1 1 0 0,1 0-1 0 0,-1-1 1 0 0,1 1-1 0 0,-1 0 1 0 0,1-1-1 0 0,-1 1 1 0 0,1-1-1 0 0,0 1 1 0 0,-1 0-1 0 0,1-1 1 0 0,0 1-2 0 0,-1-1 3 0 0,0 0-1 0 0,1 0 1 0 0,-1 0-1 0 0,0 0 1 0 0,1 1-1 0 0,-1-1 0 0 0,0 0 1 0 0,0 0-1 0 0,1 0 1 0 0,-1 1-1 0 0,0-1 1 0 0,0 0-1 0 0,1 0 0 0 0,-1 1 1 0 0,0-1-1 0 0,0 0 1 0 0,0 1-1 0 0,0-1 0 0 0,1 0 1 0 0,-1 0-1 0 0,0 1 1 0 0,0-1-1 0 0,0 0 1 0 0,0 1-1 0 0,0-1 0 0 0,0 0 1 0 0,0 1-1 0 0,0-1 1 0 0,0 0-1 0 0,0 1 0 0 0,0-1 1 0 0,0 1-1 0 0,0-1 1 0 0,0 0-1 0 0,0 1 1 0 0,0-1-1 0 0,-1 0 0 0 0,1 0 1 0 0,0 1-1 0 0,0-1 1 0 0,0 0-1 0 0,0 1 0 0 0,-1-1 1 0 0,1 0-1 0 0,0 0 1 0 0,0 1-1 0 0,-1-1 1 0 0,1 0-1 0 0,0 0 0 0 0,0 1-1 0 0,-2 0 91 0 0,2-1 62 0 0,-5-2 132 0 0,-1-1-97 0 0,-2-4-35 0 0,-1-5-4 0 0,7 8-56 0 0,-4-17 158 0 0,1 8-150 0 0,1 4-79 0 0,3 7-19 0 0,1 0 0 0 0,0 0 0 0 0,-1 0 1 0 0,1 0-1 0 0,0 0 0 0 0,0 1 0 0 0,0-1 1 0 0,0 0-1 0 0,0 0 0 0 0,0 0 0 0 0,1 0 0 0 0,-1 0 1 0 0,0 0-1 0 0,1 0 0 0 0,0 1 0 0 0,-1-1 1 0 0,1 0-1 0 0,0 0 0 0 0,1 0-3 0 0,5-21 13 0 0,-4 8-11 0 0,0 0 0 0 0,1 0 0 0 0,1-2-2 0 0,-3 11 6 0 0,1 0 1 0 0,0 0-1 0 0,0 0 0 0 0,0 0 1 0 0,3-3-7 0 0,8-8-37 0 0,0-1-40 0 0,12-15-127 0 0,-21 27 152 0 0,0 0 0 0 0,1 0 0 0 0,-1 1 0 0 0,2-1 52 0 0,1 0-33 0 0,0 0 0 0 0,0 1 0 0 0,0 0 0 0 0,1 0 1 0 0,5-2 32 0 0,-6 4-24 0 0,0 0 0 0 0,1 0 1 0 0,-1 1-1 0 0,1 0 1 0 0,-1 1-1 0 0,4-1 24 0 0,-6 2-34 0 0,1 0 0 0 0,-1 0 0 0 0,1 0 0 0 0,0 1 0 0 0,1 0 34 0 0,7 2-219 0 0,1 2 81 0 0,0 0 72 0 0,-1 1 61 0 0,4 2 67 0 0,-1 0 57 0 0,4 3 74 0 0,9 6 138 0 0,-21-12-234 0 0,9 5 70 0 0,0 2 1 0 0,7 6-168 0 0,13 13 282 0 0,-10-1 35 0 0,-3 3 106 0 0,-13-16-221 0 0,4 6 77 0 0,-11-15-231 0 0,-2 1-40 0 0,-1-5-23 0 0,0 2 80 0 0,2 1 15 0 0,-4-5-94 0 0,0 1-37 0 0,0-1-27 0 0,-1 0-38 0 0,1 1-43 0 0,-1-1-49 0 0,0-1 63 0 0,0-1-34 0 0,0 0-140 0 0,0 0-39 0 0,0 0-951 0 0,0 0-61 0 0</inkml:trace>
  <inkml:trace contextRef="#ctx0" brushRef="#br0" timeOffset="6904.972">361 1496 7200 0 0,'0'-1'134'0'0,"1"1"-41"0"0,1 0-27 0 0,7-4 99 0 0,-7 3-67 0 0,0 1 56 0 0,18-9-139 0 0,-13 6 42 0 0,1-1 62 0 0,-2 0 43 0 0,-1 0 70 0 0,0 0 83 0 0,-1-1 95 0 0,1-1-15 0 0,0-1-43 0 0,1 1-39 0 0,1-1-34 0 0,9-8 289 0 0,11-3 146 0 0,-25 16-652 0 0,1 1-1 0 0,-1 0 1 0 0,1 1 0 0 0,0-1-1 0 0,-1 0 1 0 0,1 1 0 0 0,0-1-1 0 0,-1 1 1 0 0,3 0-62 0 0,0 0 90 0 0,-1 1 0 0 0,1-1 1 0 0,-1 1-1 0 0,0 0 0 0 0,4 1-90 0 0,7 3 178 0 0,0 2-35 0 0,-1 0-38 0 0,-1 0-43 0 0,-5-2-45 0 0,6 3 43 0 0,-9-5-58 0 0,1 0 0 0 0,0 0-1 0 0,-1 0 1 0 0,4 1-2 0 0,7-1 50 0 0,13 1-38 0 0,14 0-11 0 0,-15-2 50 0 0,-9-2-12 0 0,20 0 97 0 0,-1-4 51 0 0,-34 3-160 0 0,1 0 1 0 0,-1 0-1 0 0,0-1 1 0 0,0 1-1 0 0,0-1 1 0 0,0 0-1 0 0,0 0 0 0 0,-1 0 1 0 0,1 0-1 0 0,0-1 1 0 0,-1 0-1 0 0,0 1 0 0 0,1-1 1 0 0,-1 0-1 0 0,2-4-27 0 0,11-8 105 0 0,11-2 5 0 0,-4 4 33 0 0,-2 1 26 0 0,1 2-41 0 0,-2 5 21 0 0,-1 0-1 0 0,14-1-148 0 0,-27 4 2 0 0,-1 1-1 0 0,1 0 1 0 0,-1 0-1 0 0,1 1 0 0 0,-1 0 1 0 0,1 0-1 0 0,-1 0 1 0 0,1 0-1 0 0,3 2-1 0 0,9 0 1 0 0,54 5-15 0 0,-58-4-23 0 0,-1 0 0 0 0,9 4 37 0 0,-13-4 0 0 0,1-1 0 0 0,-1 1 0 0 0,-1 1 0 0 0,1-1 0 0 0,0 2 0 0 0,-1-1 0 0 0,0 1 0 0 0,5 4 0 0 0,-2-1 0 0 0,0-1 0 0 0,1 0 0 0 0,0 0 0 0 0,0-2 0 0 0,11 5 0 0 0,-7-5 0 0 0,0 0 0 0 0,1-1 0 0 0,0-1 0 0 0,0 0 0 0 0,0-2 0 0 0,0 0 0 0 0,0 0 0 0 0,-7-3-2 0 0,-16 0 29 0 0,5 2 1 0 0,30-6-1 0 0,13-2 10 0 0,-38 6-35 0 0,0 0 0 0 0,1 1 0 0 0,-2-1 0 0 0,1-1 1 0 0,3-1-3 0 0,15-10 46 0 0,9-3 98 0 0,-9 9-70 0 0,41-18 127 0 0,-3 2-46 0 0,-16 8-55 0 0,-9 3 2 0 0,12-2-102 0 0,-37 12 1 0 0,0 1-1 0 0,0 0 0 0 0,1 1 0 0 0,-1 0 0 0 0,0 0 0 0 0,1 1 1 0 0,-1 1-1 0 0,0 0 0 0 0,1 1 0 0 0,-1 0 0 0 0,4 3 0 0 0,20 3 0 0 0,58 11-67 0 0,-65-12 64 0 0,-1 2 1 0 0,10 4 2 0 0,-21-7 0 0 0,0-1 0 0 0,1 0 0 0 0,0-2 0 0 0,0 1 0 0 0,16 0 0 0 0,12-3 0 0 0,-14-4 0 0 0,-12 0 0 0 0,6 0 0 0 0,1-1 0 0 0,-1-1 0 0 0,15-6 0 0 0,7-3 11 0 0,7-3 60 0 0,-17 6-25 0 0,2 2-35 0 0,-4 0-14 0 0,23-8 3 0 0,-38 9 0 0 0,-9 3 0 0 0,1 1 0 0 0,0 1 0 0 0,1-1 0 0 0,-1 2 0 0 0,1 0 0 0 0,5-1 0 0 0,-1 3 0 0 0,-1 0 0 0 0,0 1 0 0 0,1 0 0 0 0,-1 1 0 0 0,0 1 1 0 0,1 1-1 0 0,29 9-61 0 0,66 17-15 0 0,-87-24 76 0 0,0-1 0 0 0,0-2 0 0 0,19 2 0 0 0,-11-2 0 0 0,5-1 0 0 0,0-1 0 0 0,-1-1 0 0 0,21-4 0 0 0,-25 2 0 0 0,-17 0-1 0 0,0-1 1 0 0,0 0 0 0 0,11-4 0 0 0,16-4 11 0 0,-10 2 42 0 0,15-11-54 0 0,-13 4 3 0 0,-9 6-2 0 0,0 2 0 0 0,0 1 0 0 0,1 0 0 0 0,-1 2 0 0 0,15 0 0 0 0,-20 3 0 0 0,0 1 0 0 0,0 1 0 0 0,0 1 0 0 0,15 2 0 0 0,25 10-69 0 0,-33-7 74 0 0,-19-3-5 0 0,0 0 1 0 0,0 1 0 0 0,5 2-1 0 0,14 7-13 0 0,-9-7-30 0 0,25 2 11 0 0,1-2 0 0 0,-1-2 0 0 0,1-2 0 0 0,37-3 32 0 0,-58-1-3 0 0,0-2 0 0 0,0 0-1 0 0,22-7 4 0 0,-30 6 0 0 0,-5 2 0 0 0,0 0 0 0 0,0-1 0 0 0,-1 0 0 0 0,0-1 0 0 0,7-4 0 0 0,-3 0 0 0 0,-3 2 0 0 0,1 1 0 0 0,0 1 0 0 0,0 0 0 0 0,0 0 0 0 0,0 1 0 0 0,11-2 0 0 0,-12 3-1 0 0,-1 1 0 0 0,1 0 0 0 0,0 0 0 0 0,0 1 0 0 0,0 1 1 0 0,0 0-1 0 0,0 0 0 0 0,0 1 0 0 0,-1 0 0 0 0,1 0 0 0 0,0 1 1 0 0,0 1-1 0 0,5 2 1 0 0,0 0-30 0 0,0-1 1 0 0,13 3 29 0 0,15 3-15 0 0,-14 2-28 0 0,61 23 43 0 0,-81-31 0 0 0,-1 0 0 0 0,1-1 0 0 0,0 0 0 0 0,0-1 0 0 0,1 0 0 0 0,-1 0 0 0 0,0-1 0 0 0,1 0 0 0 0,-1 0 0 0 0,1-1 0 0 0,4-1 0 0 0,-13 1 0 0 0,0 0 0 0 0,0 0 0 0 0,0 0 0 0 0,1 0 0 0 0,-1 0 0 0 0,0 0 0 0 0,0 0 0 0 0,0-1 0 0 0,0 1 0 0 0,0 0 0 0 0,0-1 0 0 0,0 1 0 0 0,0-1 0 0 0,0 1 0 0 0,0-1 0 0 0,0 0 0 0 0,0 0 0 0 0,3-1 0 0 0,11-4 4 0 0,30-11-11 0 0,-16 1 63 0 0,-11 6-49 0 0,0 1 0 0 0,12-4-7 0 0,1 0 50 0 0,-11 4-48 0 0,0 2 1 0 0,1 1 0 0 0,0 1-1 0 0,15-3-2 0 0,26-5 1 0 0,-51 10-2 0 0,1 1 1 0 0,-1 0-1 0 0,0 1 1 0 0,0 0-1 0 0,1 1 1 0 0,-1 0-1 0 0,1 1 1 0 0,9 2 0 0 0,-6 0-20 0 0,-1 0 0 0 0,1 2 0 0 0,12 5 20 0 0,25 9 0 0 0,-41-15 0 0 0,1 1 0 0 0,0-2 0 0 0,0 0 0 0 0,0 0 0 0 0,0-1 0 0 0,18 4 0 0 0,-18-3 0 0 0,2 0 0 0 0,-1-1 0 0 0,0-1 0 0 0,0 0 0 0 0,0-1 0 0 0,1 0 0 0 0,-1-1 0 0 0,0-1 0 0 0,0 0 0 0 0,0 0 0 0 0,1-2 0 0 0,21-5-4 0 0,-1-1 99 0 0,70-22 429 0 0,-41 14-260 0 0,-35 11-209 0 0,-2 0-62 0 0,-11 3 7 0 0,0 1 0 0 0,0 0 0 0 0,1 1 0 0 0,-1 1 0 0 0,3-1 0 0 0,-8 1 0 0 0,0 1 0 0 0,1 1 0 0 0,-1 0 0 0 0,0 0 0 0 0,10 3 0 0 0,-12-2 0 0 0,0 0 0 0 0,0 1 0 0 0,-1 1 0 0 0,3 0 0 0 0,12 6 0 0 0,6 1 0 0 0,-14-5 0 0 0,0-1 0 0 0,0 0 0 0 0,0-1 0 0 0,1 0 0 0 0,-1-1 0 0 0,1-1 0 0 0,12 1 0 0 0,5-6-6 0 0,-22 1 20 0 0,1 0 0 0 0,0-1 0 0 0,0 0 0 0 0,-1-1 0 0 0,4-2-14 0 0,-1 1 12 0 0,7-4 29 0 0,0-4 34 0 0,2-2-2 0 0,-5 3-7 0 0,-6 2 42 0 0,-8 7-81 0 0,0 0 0 0 0,0 0 0 0 0,0 1 0 0 0,1-1 0 0 0,-1 1 0 0 0,3-2-27 0 0,27-10 71 0 0,-19 10-69 0 0,-1 0 1 0 0,1 1 0 0 0,12-1-3 0 0,-17 4-1 0 0,-1 0 0 0 0,0 0 0 0 0,1 1 0 0 0,-1 0 0 0 0,0 0 0 0 0,1 1 0 0 0,-1 0-1 0 0,7 3 2 0 0,9 4-29 0 0,0 1 0 0 0,3 4 29 0 0,-20-11-5 0 0,37 22-56 0 0,-31-17 61 0 0,0 0-1 0 0,1-1 1 0 0,-1-1-1 0 0,1 0 1 0 0,1-1-1 0 0,2 0 1 0 0,13 1 5 0 0,-1-5 47 0 0,0-4 42 0 0,2-4 35 0 0,-9 0-25 0 0,-1-2 38 0 0,11-7 129 0 0,-1-2 47 0 0,25-12 279 0 0,-16 12-313 0 0,1 2-101 0 0,1 3-79 0 0,1 2-57 0 0,-20 6-41 0 0,0 2-1 0 0,0 0 1 0 0,0 1-1 0 0,8 2-5 0 0,21 4 48 0 0,-23 2 1 0 0,-1 0 0 0 0,16 7-49 0 0,30 8 30 0 0,-61-18-93 0 0,1 0 34 0 0,14 3 46 0 0,41 8 144 0 0,-48-10-164 0 0,1-1-60 0 0,1 0-105 0 0,-11-2 36 0 0,0 0-36 0 0,0 0-39 0 0,-1 0-45 0 0,1-1-47 0 0,0 0-51 0 0,17 0-518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6:26:01.904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14854-10302 8840 0 0,'21'-16'197'0'0,"-17"8"-37"0"0,-8-3 179 0 0,1 5-185 0 0,3 0-92 0 0,0-2-42 0 0,-1 2 41 0 0,-2 2 42 0 0,-3 1 43 0 0,5 2 86 0 0,1 1-86 0 0,1-1-56 0 0,-1-1-48 0 0,1 0-1 0 0,-1 1 55 0 0,0 1 61 0 0,0-1 95 0 0,-1 1-362 0 0,1 0 36 0 0,-1 0 26 0 0,1 0 117 0 0,-1 1 97 0 0,0-1 71 0 0,0 0 54 0 0,-3 0 808 0 0,3 1-676 0 0,0-1-244 0 0,0 0-34 0 0,1 0-41 0 0,-1 1-47 0 0,1-1 363 0 0,0 0-225 0 0,0 0-42 0 0,0 1 46 0 0,0-1-109 0 0,0 4-16 0 0,0-1 21 0 0,0 21 433 0 0,0-9-284 0 0,1-1-70 0 0,2-5-112 0 0,-2-5-48 0 0,0 0-1 0 0,1 1 1 0 0,-2-1-1 0 0,1 1 1 0 0,0-1-1 0 0,-1 1 1 0 0,0-1-1 0 0,0 3-13 0 0,-1 14 62 0 0,3 9 108 0 0,-1 7 65 0 0,-2-12-118 0 0,0-14-26 0 0,0 0-1 0 0,1 0 1 0 0,1 1 0 0 0,0-1-1 0 0,1 7-90 0 0,-2 1 128 0 0,-3 1 52 0 0,1-15-91 0 0,1 1 1 0 0,0 0-1 0 0,1-1 1 0 0,-1 6-90 0 0,6 25 386 0 0,-4-27-219 0 0,1 1 0 0 0,-1 0 0 0 0,-1 0 0 0 0,0 9-167 0 0,-1-11 131 0 0,1 1-1 0 0,0-1 0 0 0,0 1 0 0 0,1-1-130 0 0,2 11 165 0 0,-3-16-131 0 0,1 1 1 0 0,-1-1 0 0 0,0 1 0 0 0,0-1 0 0 0,-1 1-1 0 0,1-1 1 0 0,-1 1 0 0 0,0-1 0 0 0,0 3-35 0 0,0-2 32 0 0,0 0 0 0 0,0 0 0 0 0,0 0 0 0 0,1 0 0 0 0,0 0 0 0 0,0 1 0 0 0,0-1-32 0 0,0-1 12 0 0,0 0 1 0 0,1 1-1 0 0,-2-1 0 0 0,1 0 1 0 0,0 0-1 0 0,-1 1 0 0 0,1-1 1 0 0,-1 0-1 0 0,0 0 0 0 0,0 1-12 0 0,-9 13 125 0 0,9-15-57 0 0,-4 2-68 0 0,4-3-50 0 0,1-1-32 0 0,0 0-56 0 0,0 0-137 0 0,3 0-76 0 0,-1-1-46 0 0,1 0-56 0 0,-1 0-66 0 0,0 0-75 0 0,1-1-84 0 0,-1 0-95 0 0,0 1-104 0 0,-1-1 111 0 0,1 1-75 0 0,3-3-1431 0 0,4-2-1280 0 0</inkml:trace>
  <inkml:trace contextRef="#ctx0" brushRef="#br0" timeOffset="246.783">15152-10029 11600 0 0,'9'-3'97'0'0,"-1"1"60"0"0,19 6 459 0 0,-11-1-331 0 0,-8-2-200 0 0,0-2-53 0 0,4 0 12 0 0,0 1 77 0 0,-1 0 59 0 0,1 0 41 0 0,27-1 548 0 0,-27 0-564 0 0,1-1-61 0 0,23-2 657 0 0,-3 0-33 0 0,-12 0-362 0 0,3 0-116 0 0,-1 2-54 0 0,-13 1-116 0 0,1 0-1 0 0,-1 0 0 0 0,0-1 0 0 0,1 0-119 0 0,-8 1-162 0 0,0 0 77 0 0,1 0 67 0 0,0 0 55 0 0,3-1 152 0 0,5 0 257 0 0,-7 1-281 0 0,1 0-57 0 0,-1 1-92 0 0,-2-1-63 0 0,0 1-51 0 0,0-1-56 0 0,1 1-65 0 0,-1 0-93 0 0,0 0-88 0 0,0-1-98 0 0,1 1-105 0 0,-1 0-113 0 0,0 0-121 0 0,-1 0 370 0 0,-1 0-33 0 0,1 0-35 0 0,-1 0-35 0 0,0 0-1488 0 0,-1 0-1166 0 0</inkml:trace>
  <inkml:trace contextRef="#ctx0" brushRef="#br0" timeOffset="485.489">15411-10186 11224 0 0,'0'0'330'0'0,"0"0"-7"0"0,0 0-183 0 0,1 2-11 0 0,2 6-28 0 0,-1 1 63 0 0,0 1 96 0 0,0 7 211 0 0,0 3 144 0 0,1-7-262 0 0,0 4 116 0 0,0 6 98 0 0,2 9 124 0 0,-1-3-178 0 0,-1 1-87 0 0,-2 0-79 0 0,0 0-70 0 0,0 13 14 0 0,3 0-105 0 0,-4-35-229 0 0,1-1 57 0 0,-1 18 171 0 0,0-14-165 0 0,0-3-64 0 0,-1 0-59 0 0,1 1-73 0 0,0 1-87 0 0,0-11-125 0 0,1 1 103 0 0,-1-1 107 0 0,1 0 42 0 0,2-1-204 0 0,-2 2 153 0 0,0-1-91 0 0,-1 1 93 0 0,1 0-38 0 0,-1 0 124 0 0,1-1-290 0 0,0 1-52 0 0,0 0-47 0 0,0-1-40 0 0,0 1-153 0 0,1 0-40 0 0,-1-1-183 0 0,2 1-496 0 0</inkml:trace>
  <inkml:trace contextRef="#ctx0" brushRef="#br0" timeOffset="-4218.685">13197-10061 6848 0 0,'0'0'157'0'0,"0"0"23"0"0,0 0 11 0 0,0 0 11 0 0,0 0 48 0 0,0 0 26 0 0,0 0 4 0 0,0 0 33 0 0,0 0 139 0 0,0 0-241 0 0,0 0-35 0 0,0 0 85 0 0,0 0-108 0 0,0-1-89 0 0,0 1-67 0 0,0 0-42 0 0,0-2-233 0 0,0 1 183 0 0,0 1 77 0 0,0-1 65 0 0,0 1 50 0 0,0 0 56 0 0,0 0 64 0 0,0 0 73 0 0,0-1 81 0 0,0 1-75 0 0,0 0 41 0 0,0 0 45 0 0,0 0 46 0 0,0 1 49 0 0,1-1 52 0 0,-1 0 52 0 0,0 0 57 0 0,1 2-609 0 0,1 1 1 0 0,-1-1-1 0 0,0 0 0 0 0,0 1 0 0 0,0-1 1 0 0,0 1-1 0 0,0-1 0 0 0,0 3-29 0 0,0 3 99 0 0,0-1-1 0 0,-1 1 1 0 0,0 0-1 0 0,0 1-98 0 0,1 29 322 0 0,2 5 37 0 0,-1-7-54 0 0,-1-19-176 0 0,0 8 11 0 0,1 12 32 0 0,1-13-15 0 0,-3-7-36 0 0,-1-7 1 0 0,1-8-36 0 0,0-2 2 0 0,1 0-309 0 0,-1 0 94 0 0,1 0 85 0 0,-1 1 74 0 0,0-1 66 0 0,0 1 55 0 0,1-1 47 0 0,-1 1 37 0 0,1 1 1332 0 0,-1-2-1243 0 0,1-1-80 0 0,0 0-107 0 0,-1 1-118 0 0,1-1-37 0 0,5-7 219 0 0,1-2 53 0 0,-6 0-139 0 0,0-3 4 0 0,-1 1-38 0 0,5-24 53 0 0,-3 20-72 0 0,2-30 24 0 0,3-18-23 0 0,-4 48-32 0 0,1-1-1 0 0,3-8-32 0 0,8-15-9 0 0,2-2 9 0 0,-10 26 4 0 0,-3 3-4 0 0,-4 11 0 0 0,0 0 0 0 0,1 0 0 0 0,-1 1 0 0 0,1-1 0 0 0,0 0 0 0 0,-1 0 0 0 0,1 1 0 0 0,0-1 0 0 0,0 1 0 0 0,0-1 0 0 0,1-2 0 0 0,1-1-8 0 0,11-9-76 0 0,-12 11 65 0 0,-1 2 16 0 0,0 0 0 0 0,0 1 0 0 0,1-1 0 0 0,-1 0 0 0 0,0 0 0 0 0,0 1 1 0 0,1-1-1 0 0,-1 0 0 0 0,0 1 0 0 0,0-1 0 0 0,1 1 0 0 0,-1 0 0 0 0,1 0 0 0 0,0-1 3 0 0,8-2 0 0 0,-3 0 0 0 0,-1 1 0 0 0,1 1 0 0 0,0-1 0 0 0,0 1 0 0 0,0 0 0 0 0,0 1 0 0 0,21-6 0 0 0,5 6 14 0 0,-28 0-2 0 0,1 1 0 0 0,-1 0 0 0 0,1 0 0 0 0,-1 1 0 0 0,1-1 0 0 0,-1 1-1 0 0,0 1 1 0 0,0-1 0 0 0,0 1 0 0 0,0-1 0 0 0,0 2 0 0 0,2 1-12 0 0,12 16-21 0 0,-13-13 44 0 0,-1 0 1 0 0,0 0-1 0 0,0 0 0 0 0,-1 1 0 0 0,0-1 0 0 0,0 3-23 0 0,5 18 70 0 0,0-2-22 0 0,-2 1-41 0 0,-3 5 128 0 0,-2 0 0 0 0,-1 19-135 0 0,-5 15 146 0 0,2-52-114 0 0,1-3 26 0 0,0 2 42 0 0,1-13-158 0 0,0-1-10 0 0,0 0 17 0 0,0 0-23 0 0,0 0-51 0 0,0 0-133 0 0,0 0-235 0 0,0 0 272 0 0,0 0 107 0 0,0 0-34 0 0,0 0-7 0 0,0 0-34 0 0,0 0-40 0 0,0 0-44 0 0,0 0-48 0 0,0 0-45 0 0,0 0-41 0 0,0 0-37 0 0,0 0-284 0 0,0 0-62 0 0,0 0-49 0 0,0 0-34 0 0,0 0-1560 0 0,0 0-1371 0 0</inkml:trace>
  <inkml:trace contextRef="#ctx0" brushRef="#br0" timeOffset="-3888.958">13877-10493 9328 0 0,'-30'-6'208'0'0,"27"4"-72"0"0,5-6 164 0 0,3 1-41 0 0,-3 5-194 0 0,2-2-33 0 0,0 2 68 0 0,0 1 69 0 0,-1 1 74 0 0,-1 0 335 0 0,-2 0 20 0 0,0-1-302 0 0,1 1-63 0 0,0 0-55 0 0,0 0-46 0 0,1-1-30 0 0,-1 1-35 0 0,6-1 106 0 0,-6 1-13 0 0,0-1 519 0 0,0 1-72 0 0,0 0-68 0 0,0-1-64 0 0,-1 1-62 0 0,0 0-57 0 0,1 0-53 0 0,-1 0-51 0 0,-1 0-46 0 0,1 0-42 0 0,0 0-40 0 0,-1 0-34 0 0,0 1-3 0 0,-1 0-97 0 0,0-1-84 0 0,-3 3-223 0 0,3-1 252 0 0,1-1 62 0 0,0 0 61 0 0,1 0 77 0 0,-1 0 91 0 0,3 4-113 0 0,-1-4-106 0 0,-1-1 0 0 0,0 0 0 0 0,0 1 0 0 0,0-1 0 0 0,1 0 0 0 0,-1 1 0 0 0,0-1 0 0 0,0 0-1 0 0,0 1 1 0 0,0-1 0 0 0,0 0 0 0 0,0 1 0 0 0,0-1 0 0 0,0 1 0 0 0,0-1 0 0 0,0 0 0 0 0,0 1 0 0 0,0-1 0 0 0,0 1 0 0 0,0-1 0 0 0,0 0 0 0 0,0 1 0 0 0,0-1 0 0 0,0 0 0 0 0,0 1 0 0 0,-1-1 0 0 0,1 0 0 0 0,0 1 0 0 0,0-1-7 0 0,-5 6 66 0 0,4-4-51 0 0,0-1 1 0 0,0 0 0 0 0,0 0 0 0 0,0 0 0 0 0,0 1-1 0 0,1-1 1 0 0,-1 0 0 0 0,0 1 0 0 0,1-1 0 0 0,-1 1 0 0 0,1-1-1 0 0,-1 1 1 0 0,1-1 0 0 0,0 1 0 0 0,0-1 0 0 0,0 1-1 0 0,0 0-15 0 0,-2 14 137 0 0,-2-1-38 0 0,3-12-80 0 0,0 1 0 0 0,0 0 0 0 0,1-1 0 0 0,-1 1 0 0 0,1 0 0 0 0,-1-1 0 0 0,1 1 0 0 0,1 0-19 0 0,-1-2 1 0 0,1 0 0 0 0,-1 0-1 0 0,0 0 1 0 0,1 0-1 0 0,-1 1 1 0 0,0-1-1 0 0,0 0 1 0 0,0 0 0 0 0,-1 0-1 0 0,1 1 1 0 0,0-1-1 0 0,-1 0 1 0 0,0 0-1 0 0,1 0 1 0 0,-1 0 0 0 0,0 0-1 0 0,0 0 1 0 0,0 0-1 0 0,0 0 1 0 0,-1 0-1 0 0,1-1 0 0 0,-1 3 47 0 0,0-1-40 0 0,1 0-38 0 0,-1 1-33 0 0,0 1-88 0 0,0 0-54 0 0,-1 7-323 0 0,-3 6-445 0 0,4-13 677 0 0,0 1 39 0 0,-6 12-652 0 0</inkml:trace>
  <inkml:trace contextRef="#ctx0" brushRef="#br0" timeOffset="-3392.001">13982-10006 7848 0 0,'3'-1'62'0'0,"7"0"-37"0"0,-6 1 41 0 0,-2 1 85 0 0,-2-1-30 0 0,0 0 35 0 0,-1 1-17 0 0,0-1 158 0 0,1 0 263 0 0,0 0 15 0 0,2 0-451 0 0,0-1 62 0 0,1 1 54 0 0,0-1 46 0 0,0 1 77 0 0,1-1 35 0 0,8-3 1000 0 0,-6 2-825 0 0,0 0 24 0 0,-2 1-233 0 0,0-1-108 0 0,-3 2-176 0 0,1-1-36 0 0,-1 1-40 0 0,0-1-41 0 0,8-2 318 0 0,-1 0-43 0 0,3 1 2 0 0,4-1 62 0 0,11-2 179 0 0,27-7-79 0 0,-15 7-198 0 0,-8 2-98 0 0,0 1-77 0 0,-24 1-211 0 0,-1 1 56 0 0,0 0 50 0 0,0 0 46 0 0,3 0 63 0 0,0-1 81 0 0,19 1 470 0 0,-16 0-412 0 0,-5 0-140 0 0,-1 1-54 0 0,1-1-62 0 0,0 0-73 0 0,0 0-78 0 0,0 0-90 0 0,-1 0-99 0 0,1 0-111 0 0,0 0-119 0 0,-3 0 279 0 0,0 0-34 0 0,0 0-35 0 0,0 0-35 0 0,0 0-38 0 0,1 0-38 0 0,2 0-1532 0 0,5 0-1187 0 0</inkml:trace>
  <inkml:trace contextRef="#ctx0" brushRef="#br0" timeOffset="-3139.603">14014-9828 10512 0 0,'0'0'233'0'0,"0"0"39"0"0,0 0 16 0 0,2 0-32 0 0,7-2-84 0 0,-2 1-33 0 0,6 3 186 0 0,-7-1-72 0 0,2-1 286 0 0,-1 1-101 0 0,0 1-80 0 0,0-1-58 0 0,11 2 503 0 0,-16-3-283 0 0,-1 0-292 0 0,-1 0-49 0 0,1 1-44 0 0,1-1-37 0 0,1 1 21 0 0,5 0-21 0 0,-7-1 11 0 0,28 2 603 0 0,-15-1-402 0 0,1-1-35 0 0,1 1-36 0 0,-1-1-40 0 0,0 0-43 0 0,0 0-45 0 0,2-1-45 0 0,-1 1-58 0 0,-12 0-229 0 0,0 0 87 0 0,0 0 73 0 0,-1 0 64 0 0,2 0 59 0 0,-1 0 47 0 0,10-1 376 0 0,-8 0-320 0 0,-3 1-107 0 0,1-1-42 0 0,-1 1-45 0 0,0-1-47 0 0,1 1-55 0 0,-1 0-62 0 0,0-1-89 0 0,1 0-87 0 0,0 1-96 0 0,-1-1-102 0 0,1 1-112 0 0,0-1-121 0 0,-2 1 352 0 0,0-1-32 0 0,0 1-35 0 0,0 0-35 0 0,6-2-1686 0 0,7 0-1268 0 0</inkml:trace>
  <inkml:trace contextRef="#ctx0" brushRef="#br0" timeOffset="11296.191">18915-10942 5696 0 0,'0'0'166'0'0,"0"-1"-24"0"0,1-3-90 0 0,0 0-29 0 0,0 1 42 0 0,0 0 39 0 0,0 0 36 0 0,-1 0 67 0 0,1 0 38 0 0,0-1 178 0 0,-1 0 45 0 0,2-4 690 0 0,-1 3-469 0 0,0 3-448 0 0,0 0-36 0 0,0 0-44 0 0,0 0-49 0 0,0 1-176 0 0,-1-1 99 0 0,1 1 87 0 0,-1 0 77 0 0,0 0 125 0 0,0 0 76 0 0,0-1 153 0 0,0 1 360 0 0,-1 0-147 0 0,1 1-287 0 0,-1 0-115 0 0,1 1-43 0 0,-1 0 2 0 0,1 0-106 0 0,-1 0-155 0 0,1 0-35 0 0,0 0-37 0 0,0 0-40 0 0,-3 17 287 0 0,0 1-49 0 0,-3 22 149 0 0,2-16-148 0 0,3 2-61 0 0,-4 22 35 0 0,0-23-103 0 0,4-14-55 0 0,0 1-1 0 0,1-1 1 0 0,0 13-5 0 0,4 3 118 0 0,-1-9 40 0 0,-2-16 186 0 0,1-1-52 0 0,0 0-49 0 0,0 0-44 0 0,2-1 26 0 0,0 0-73 0 0,1-2-59 0 0,0 0-44 0 0,15-7 10 0 0,-15 5 24 0 0,0 0 91 0 0,21-20-99 0 0,7-19 145 0 0,-15 18-143 0 0,-9 13-74 0 0,1 1-32 0 0,-8 8-28 0 0,-1 2 40 0 0,2-1 10 0 0,4-3-52 0 0,0 4-66 0 0,1 6 54 0 0,3 8-35 0 0,-11-13 94 0 0,11 17-103 0 0,14 24-48 0 0,-22-38 160 0 0,0 1 1 0 0,1-1 0 0 0,-1 0-1 0 0,1 0 1 0 0,-1-1 0 0 0,1 1-1 0 0,1-1 1 0 0,-1 0 0 0 0,3 2 2 0 0,-4-3 2 0 0,0-1 0 0 0,1 1 0 0 0,-1-1 0 0 0,0 0 0 0 0,1 0 1 0 0,2 1-3 0 0,-3-2 7 0 0,0 0 1 0 0,0 1-1 0 0,0-1 1 0 0,0 0-1 0 0,0-1 1 0 0,0 1 0 0 0,-1 0-1 0 0,1-1 1 0 0,0 0-8 0 0,5 0 43 0 0,-1-2 0 0 0,0 1 1 0 0,0-1-1 0 0,0 0 0 0 0,0 0 1 0 0,0-1-1 0 0,0 0 0 0 0,-1-1 1 0 0,0 1-1 0 0,1-2-43 0 0,-3 3 29 0 0,0-1 1 0 0,-1 0-1 0 0,0 0 1 0 0,0 0-1 0 0,0 0 1 0 0,-1 0-1 0 0,1-1 1 0 0,1-3-30 0 0,-2 2 19 0 0,0 0 1 0 0,0 0-1 0 0,-1 0 1 0 0,1 0-1 0 0,-2-1-19 0 0,3-11 87 0 0,-1 14-66 0 0,-2-1 0 0 0,1 1-1 0 0,0-1 1 0 0,-1 0 0 0 0,0 0-1 0 0,0 1 1 0 0,0-1-1 0 0,-1 0 1 0 0,0 0 0 0 0,0-1-21 0 0,-4-16 11 0 0,3 14-11 0 0,0 0 0 0 0,0 0 0 0 0,-1 0-1 0 0,-1-4 1 0 0,-8-8 0 0 0,-1 4-156 0 0,10 14 84 0 0,2 1-28 0 0,1 1-100 0 0,0 0-178 0 0,0 0-20 0 0,0 0 145 0 0,0 0 45 0 0,0 0-52 0 0,0 0-200 0 0,0 0-377 0 0,0 0-24 0 0</inkml:trace>
  <inkml:trace contextRef="#ctx0" brushRef="#br0" timeOffset="11662.204">19549-10726 11912 0 0,'0'0'349'0'0,"0"0"-124"0"0,0 0-103 0 0,0 0-33 0 0,0 0-45 0 0,-4 6-41 0 0,-1 2 31 0 0,-2 0 46 0 0,-4 5 120 0 0,-1 9 208 0 0,9-16-213 0 0,-5 6 100 0 0,3-6-60 0 0,3-3-57 0 0,1 0 57 0 0,-1-1-41 0 0,2 1 34 0 0,-1 0 38 0 0,0 0 42 0 0,1 0-71 0 0,0 0-37 0 0,0 3 104 0 0,1-2-149 0 0,1-1-51 0 0,2 3-9 0 0,11 0-59 0 0,-9-5 21 0 0,0-1 62 0 0,28-2 161 0 0,-24 0-99 0 0,1-1 0 0 0,0 0 0 0 0,10-4-181 0 0,0-3 207 0 0,1-1-47 0 0,-2-2-74 0 0,-13 8-30 0 0,-1-1-38 0 0,13-16-45 0 0,-13 11 63 0 0,0 0 89 0 0,-4 5-16 0 0,-1 0 38 0 0,0-6 75 0 0,-6 3-86 0 0,-4 2-63 0 0,-4 3-40 0 0,-19 1 20 0 0,23 3-3 0 0,1 1 37 0 0,1-1-186 0 0,0 1 41 0 0,-15 4-33 0 0,13-3 4 0 0,-1 1-95 0 0,5-2 42 0 0,0 0-41 0 0,1 0-1 0 0,0 1-33 0 0,0-1-38 0 0,0 0-40 0 0,0 0-42 0 0,0 0-47 0 0,0 0-50 0 0,0 0-51 0 0,-11 1-1069 0 0</inkml:trace>
  <inkml:trace contextRef="#ctx0" brushRef="#br0" timeOffset="12112.364">19607-11191 10912 0 0,'1'-2'14'0'0,"-1"-1"40"0"0,1-3 143 0 0,1-7 445 0 0,-1 8-413 0 0,1 2-143 0 0,-1 0-41 0 0,0 0-49 0 0,1 0-59 0 0,0-1-9 0 0,0-1 112 0 0,0 0 100 0 0,0 0 88 0 0,-1 1 42 0 0,0 0 54 0 0,1 0 45 0 0,0 0 37 0 0,2-2 297 0 0,0 1-102 0 0,1 1-94 0 0,0 1-85 0 0,0 0-77 0 0,0 1-69 0 0,0 0-61 0 0,1 2-54 0 0,1-1-25 0 0,0 1-50 0 0,3 1-23 0 0,14 4 24 0 0,-13-3 30 0 0,-5-1-18 0 0,-1 0 33 0 0,-2-1-87 0 0,3 1 27 0 0,5 10-45 0 0,-4 9-27 0 0,-7-16 0 0 0,0-1 0 0 0,0 1 0 0 0,-1 0 0 0 0,1-1 0 0 0,-1 1 0 0 0,0-1 0 0 0,0 1 0 0 0,0-1 0 0 0,0 0 0 0 0,0 1 0 0 0,-1-1 0 0 0,0 0 0 0 0,1 0 0 0 0,-1 0 0 0 0,0 0 0 0 0,-1 0 0 0 0,0 1 0 0 0,-8 8 0 0 0,0 0 0 0 0,-1-1 0 0 0,-4 2 0 0 0,10-7 0 0 0,-23 15 16 0 0,1-3 115 0 0,-18 6-131 0 0,27-14 16 0 0,12-5 17 0 0,-5 1-11 0 0,-4-1 52 0 0,14-5 25 0 0,2 0 26 0 0,0 0-10 0 0,0 0-10 0 0,10 0 77 0 0,-1 0-51 0 0,1-1-42 0 0,-1 0-33 0 0,48-6 34 0 0,-51 6-56 0 0,-1 0-212 0 0,0 1 81 0 0,-1-1 45 0 0,5 0 56 0 0,0 0 100 0 0,11-2 266 0 0,-13 2-290 0 0,-1 0-44 0 0,1 1-76 0 0,1-1-116 0 0,-2 0-83 0 0,1 1-116 0 0,-4 0 128 0 0,0-1-36 0 0,0 1-36 0 0,0 0-41 0 0,0 0-41 0 0,0 0-43 0 0,0 0-46 0 0,1 0-48 0 0,-1 0-50 0 0,0-1-52 0 0,0 1-53 0 0,0 0-57 0 0,4 0-1485 0 0,4 0-1251 0 0</inkml:trace>
  <inkml:trace contextRef="#ctx0" brushRef="#br0" timeOffset="12346.628">19945-10935 11856 0 0,'0'0'256'0'0,"0"-1"-56"0"0,0 1-51 0 0,0-1-42 0 0,0 1-18 0 0,0-2-53 0 0,1-1-50 0 0,-1 2 63 0 0,0 0-55 0 0,1 1 58 0 0,1 0 48 0 0,-1-1 40 0 0,3 0 189 0 0,5-2 573 0 0,-7 2-667 0 0,1 1-41 0 0,-2-1-58 0 0,0 1-73 0 0,8-3 553 0 0,1 0-105 0 0,-1 1-94 0 0,1 0-83 0 0,1 0-29 0 0,1 1-85 0 0,2-1-42 0 0,7 1-21 0 0,2-1-15 0 0,13 0-96 0 0,-10 2-2 0 0,-8-2-48 0 0,-1 0 22 0 0,0 1-47 0 0,1 1-64 0 0,-1 0-80 0 0,1 0-102 0 0,-14 1 313 0 0,-1-1-107 0 0,1 0-95 0 0,1 0-79 0 0,0 1-159 0 0,0-1-77 0 0,11 0-1151 0 0,-1-2 132 0 0</inkml:trace>
  <inkml:trace contextRef="#ctx0" brushRef="#br0" timeOffset="12895.128">20589-11239 8448 0 0,'-1'0'828'0'0,"1"1"-57"0"0,-1-1-56 0 0,0 0-55 0 0,0 0-51 0 0,0 1-50 0 0,1-1-47 0 0,-1 1-47 0 0,0-1-44 0 0,1 1-43 0 0,-1-1-39 0 0,1 1-38 0 0,-1 0-37 0 0,1 0-33 0 0,-1 0 134 0 0,0 1-155 0 0,1-1-64 0 0,-1 1-57 0 0,1 0-48 0 0,-1 0-44 0 0,1 0-44 0 0,-1 4-222 0 0,1-3 167 0 0,-1 0 44 0 0,1-1 58 0 0,0-1 40 0 0,-1 1 30 0 0,1-1 37 0 0,0 0 44 0 0,-1 0 46 0 0,-5 20 67 0 0,2 0-93 0 0,1 1-70 0 0,0 0-50 0 0,-6 38 11 0 0,7-51-62 0 0,1 0 0 0 0,1-1 0 0 0,0 1 0 0 0,0 0 0 0 0,0 0 0 0 0,1 0 0 0 0,2 6 0 0 0,-3-13 3 0 0,0 0 0 0 0,1 0 0 0 0,-1 0-1 0 0,1-1 1 0 0,0 1 0 0 0,0 0-1 0 0,0 0 1 0 0,1 1-3 0 0,10 8 127 0 0,1-6 27 0 0,9-3 127 0 0,7-7 65 0 0,-11-1-157 0 0,-4 0-81 0 0,-3 0-63 0 0,15-15 91 0 0,-13 9-80 0 0,-2-1 0 0 0,1 0 0 0 0,3-8-56 0 0,-6 10-8 0 0,2-4 49 0 0,0 1-15 0 0,-2 1-41 0 0,-8 12-78 0 0,-1 1 8 0 0,2 4-30 0 0,2 12 68 0 0,0 7-63 0 0,1 0 44 0 0,-5-21 62 0 0,0 1 1 0 0,1-1-1 0 0,0 0 0 0 0,-1 0 0 0 0,1 0 0 0 0,0 0 0 0 0,0 0 0 0 0,0 0 0 0 0,0 0 0 0 0,0-1 0 0 0,0 1 0 0 0,0 0 0 0 0,1 0 0 0 0,0 0 4 0 0,15 10 10 0 0,-4-7 36 0 0,0-2 45 0 0,0-2 54 0 0,-1-2 65 0 0,-5-1 7 0 0,0 0-1 0 0,1 0 1 0 0,-1-1-1 0 0,0 0 0 0 0,4-2-216 0 0,3-3 294 0 0,0 0-93 0 0,-11 5-135 0 0,1 0 0 0 0,-1 0 0 0 0,0 0 0 0 0,0 0 0 0 0,-1-1 0 0 0,1 1 0 0 0,0-1-66 0 0,9-15 201 0 0,-2-5-44 0 0,-8 17-101 0 0,-1 1 0 0 0,0 0 0 0 0,0-1 1 0 0,0 1-1 0 0,-1-1-56 0 0,-2-32 273 0 0,-1 12-131 0 0,-1-7-43 0 0,3 31-324 0 0,1-1 64 0 0,-1 1 54 0 0,0-1 46 0 0,0 0 38 0 0,0 0 36 0 0,-8-14 188 0 0,6 12-223 0 0,-1 1-111 0 0,3 2 14 0 0,-1 0-41 0 0,0 0-46 0 0,0 1-52 0 0,0-1-55 0 0,0 1-60 0 0,1-1-66 0 0,-1 1-69 0 0,0-1-76 0 0,0 1-79 0 0,0 0-84 0 0,0-1-89 0 0,1 1-95 0 0,-1 0-98 0 0,-1-2-1350 0 0,-1-1-1340 0 0</inkml:trace>
  <inkml:trace contextRef="#ctx0" brushRef="#br0" timeOffset="13210.087">21066-11491 11888 0 0,'6'-8'547'0'0,"5"1"-92"0"0,-5 5-277 0 0,1-1-43 0 0,-1 1-49 0 0,0 0-55 0 0,-2 0-47 0 0,0 1-38 0 0,4-1 315 0 0,2 0 66 0 0,0 1 53 0 0,1 0 38 0 0,-9 1-291 0 0,1 1-1 0 0,-1-1 0 0 0,1 0 0 0 0,-1 1 0 0 0,0-1 1 0 0,1 1-1 0 0,-1-1 0 0 0,1 1 0 0 0,-1 0 1 0 0,0 0-1 0 0,0 0 0 0 0,1 1 0 0 0,-1-1 0 0 0,1 2-125 0 0,3 2 255 0 0,-1 0-66 0 0,-1 0-54 0 0,0 1-41 0 0,-4-5-87 0 0,1 0 1 0 0,-1 0-1 0 0,1 0 1 0 0,-1 0 0 0 0,0 0-1 0 0,1 0 1 0 0,-1 0 0 0 0,0 0-1 0 0,0 0 1 0 0,0 1-1 0 0,0-1 1 0 0,0 0 0 0 0,0 0-1 0 0,0 0 1 0 0,0 0-1 0 0,0 0 1 0 0,-1 0 0 0 0,1 0-1 0 0,0 0 1 0 0,-1 0 0 0 0,1 0-1 0 0,-1 0 1 0 0,1 0-1 0 0,-1 1-8 0 0,-18 24 314 0 0,-5-3-56 0 0,-1-3-56 0 0,-2-2-56 0 0,7-3-71 0 0,0 0-35 0 0,19-14 13 0 0,1-1 11 0 0,0 0 10 0 0,0 0 38 0 0,0 0 14 0 0,11 1 215 0 0,-1 0 17 0 0,-2-3-153 0 0,6-2 13 0 0,0 1-92 0 0,19-5 66 0 0,-24 5-258 0 0,0 2 80 0 0,24 0 215 0 0,-26 1-213 0 0,0 0-36 0 0,1 1-64 0 0,1 0-81 0 0,-1 0-101 0 0,0 1-117 0 0,-4-2 141 0 0,0 1-35 0 0,0 0-38 0 0,0 0-41 0 0,0-1-43 0 0,0 1-44 0 0,-1 0-48 0 0,1 0-49 0 0,-2-1 109 0 0,-1 1-56 0 0,0-1-47 0 0,1 0-43 0 0,0 1-163 0 0,-1-1-41 0 0,2 1-198 0 0,0 0-534 0 0,-3-1 1496 0 0</inkml:trace>
  <inkml:trace contextRef="#ctx0" brushRef="#br0" timeOffset="14667.209">18527-10173 4984 0 0,'0'0'143'0'0,"-6"0"-20"0"0,-2 0-77 0 0,5 0 2 0 0,0 0 89 0 0,1 0 78 0 0,0-1 70 0 0,-1 1 132 0 0,1-1 66 0 0,0 0 159 0 0,-1 0 385 0 0,1 0-114 0 0,0 1-348 0 0,1-1-141 0 0,-1 1-55 0 0,1 0-113 0 0,-1 0-55 0 0,1 0-63 0 0,-1 0-69 0 0,8-1 327 0 0,0-1-99 0 0,0 0-81 0 0,0 0-63 0 0,2-1-19 0 0,11-1 113 0 0,15-4 134 0 0,-7 1-130 0 0,19-3 106 0 0,3 0-59 0 0,-1 4-105 0 0,-8 2-62 0 0,20-4 182 0 0,1 0 9 0 0,-21 5-192 0 0,28-1 17 0 0,1-2-37 0 0,134-21 123 0 0,-183 24-148 0 0,-1 2 0 0 0,11 0-85 0 0,13-1 148 0 0,-10 0-68 0 0,18 1-106 0 0,2-1-45 0 0,-18 0 80 0 0,99-11-9 0 0,-94 8-1 0 0,6-2 1 0 0,-7 0 11 0 0,9 1-11 0 0,40-1 71 0 0,28-2-14 0 0,-67 3-2 0 0,-20 3 8 0 0,27-1-63 0 0,-9-1 0 0 0,-7 0 0 0 0,109-4 0 0 0,-107 4-1 0 0,21 0 12 0 0,-31 4 33 0 0,14-4-30 0 0,-19 2-18 0 0,19 0 4 0 0,55-2 0 0 0,-53 1-1 0 0,3-3 2 0 0,-37 5-1 0 0,0 0 0 0 0,1 0 0 0 0,-1 2 0 0 0,3 0 0 0 0,26 0 0 0 0,0-1 0 0 0,15-4 0 0 0,-8 1 0 0 0,22 4 117 0 0,-63 0-114 0 0,-1 0 0 0 0,1 1 0 0 0,-1 0-1 0 0,3 0-2 0 0,-3 1 0 0 0,0-1 0 0 0,0-1 0 0 0,0 1 0 0 0,0-1-1 0 0,2-1 2 0 0,117-8-2 0 0,-97 6 2 0 0,24-4-1 0 0,34-7 0 0 0,-27 5-1 0 0,-44 8-5 0 0,9 0 39 0 0,6 1 26 0 0,97-11 245 0 0,-66 6-214 0 0,14 2-69 0 0,-20 1 69 0 0,-29 0-1 0 0,0-1 39 0 0,11-2 351 0 0,16 1-479 0 0,-5 0 240 0 0,-18 2-110 0 0,1 0-11 0 0,-11-1-103 0 0,29-3 55 0 0,28 1-15 0 0,-1 1 28 0 0,-31 1-2 0 0,25 2 121 0 0,-60 1-165 0 0,34-1 38 0 0,-20 0 19 0 0,0 1 0 0 0,19 3-95 0 0,-15 4 0 0 0,-18-5-9 0 0,-11-1-54 0 0,-1 0-19 0 0,0-1-170 0 0,0 0-6 0 0,0 0-38 0 0,0 0-800 0 0,0 0-63 0 0</inkml:trace>
  <inkml:trace contextRef="#ctx0" brushRef="#br0" timeOffset="7039.956">15998-9548 11056 0 0,'0'0'248'0'0,"0"0"34"0"0,0-1-26 0 0,0 1-109 0 0,0-1-81 0 0,-2-2-18 0 0,1 1 14 0 0,1 2-56 0 0,0-1-1 0 0,0 1 1 0 0,0-1-1 0 0,-1 1 1 0 0,1-1 0 0 0,0 1-1 0 0,0-1 1 0 0,0 1 0 0 0,0-1-1 0 0,0 0 1 0 0,0 1-1 0 0,0-1 1 0 0,0 1 0 0 0,0-1-1 0 0,1 1 1 0 0,-1-1-1 0 0,0 1 1 0 0,0-1 0 0 0,0 1-1 0 0,1-1 1 0 0,-1 1 0 0 0,0-1-1 0 0,1 1 1 0 0,-1-1-1 0 0,0 1 1 0 0,1-1-6 0 0,7-7 121 0 0,-2 4-48 0 0,1 0 73 0 0,-1-1 50 0 0,0 1 44 0 0,0-1 41 0 0,-5 4 53 0 0,0 0-25 0 0,0 1-107 0 0,2 0-65 0 0,2-2-59 0 0,-1 2-17 0 0,-3-1 51 0 0,10-2 258 0 0,6-3 69 0 0,-1 1-73 0 0,0 1-66 0 0,0 0-62 0 0,1 1-54 0 0,0 2-50 0 0,-1 1-44 0 0,1 1-37 0 0,5 1 35 0 0,10 3 78 0 0,1 7-100 0 0,-23-8-66 0 0,-2 5 11 0 0,-8-7-3 0 0,1-1 1 0 0,0 1-1 0 0,-1 0 0 0 0,1-1 0 0 0,-1 1 1 0 0,1-1-1 0 0,-1 1 0 0 0,0 0 0 0 0,0-1 0 0 0,0 1 1 0 0,0 0-1 0 0,0-1 0 0 0,0 1 0 0 0,0 0 1 0 0,-1-1-1 0 0,1 1 0 0 0,-1 0-8 0 0,0 1 29 0 0,0 1 0 0 0,-1-1 1 0 0,1 0-1 0 0,-1 0 0 0 0,0 1 0 0 0,0-1 0 0 0,0-1 1 0 0,-1 2-30 0 0,-3 2 101 0 0,0 1 1 0 0,-1-1 0 0 0,-5 5-102 0 0,-8 3 164 0 0,-69 37-132 0 0,58-33-78 0 0,0-1-74 0 0,29-15 117 0 0,-20 12 0 0 0,6-1 93 0 0,8-4 35 0 0,3 0 71 0 0,3 0 87 0 0,5 1 101 0 0,5-3 31 0 0,6-4-91 0 0,2-2-72 0 0,-2-1-53 0 0,-7-1-78 0 0,30 6 442 0 0,-20-2-329 0 0,2-1-72 0 0,8-1-15 0 0,1 3-59 0 0,-11-1-50 0 0,0-2-1 0 0,5 0-37 0 0,1-1 61 0 0,29-4-62 0 0,-47 3 11 0 0,0-1-62 0 0,2-1-73 0 0,4-2-133 0 0,-2 0-9 0 0,-3 2 126 0 0,0 1-40 0 0,-1-2-103 0 0,-2 1 16 0 0,0 0-39 0 0,4-3-390 0 0,6-7-853 0 0,1 4-65 0 0</inkml:trace>
  <inkml:trace contextRef="#ctx0" brushRef="#br0" timeOffset="7576.467">16755-9799 11968 0 0,'3'-7'349'0'0,"-3"5"-124"0"0,0 2-102 0 0,0 0-33 0 0,1-1-52 0 0,1 1-26 0 0,1-2-15 0 0,1-9 66 0 0,-3 9 190 0 0,0 0-74 0 0,1 1-34 0 0,2-2 5 0 0,-1 1 23 0 0,-2 1 14 0 0,1-1 641 0 0,-1 0-86 0 0,0 1-80 0 0,-1 0-79 0 0,0 1-72 0 0,0-1-69 0 0,0 1-65 0 0,-1 0-60 0 0,0 1-57 0 0,0-1-53 0 0,0 1-47 0 0,-1 0-44 0 0,1 0-40 0 0,-1 0-35 0 0,-2 2-50 0 0,-2 1-141 0 0,-8 6-392 0 0,9-7 432 0 0,3-1 97 0 0,0 0 42 0 0,0-1 48 0 0,0 0 56 0 0,1 0 84 0 0,-71 59 2 0 0,47-37-93 0 0,1-1 48 0 0,8-6-91 0 0,5-1-50 0 0,1-1-47 0 0,6-4 25 0 0,3 2 45 0 0,4-9-57 0 0,-2-2 10 0 0,10 13 21 0 0,-10-14-22 0 0,1 1 1 0 0,-1 0-1 0 0,0 0 1 0 0,1 0-1 0 0,-1-1 0 0 0,1 1 1 0 0,-1-1-1 0 0,1 1 0 0 0,-1-1 1 0 0,1 0-1 0 0,0 1 0 0 0,-1-1 1 0 0,1 0-9 0 0,4 0 38 0 0,0-1 0 0 0,1 0 1 0 0,-1 0-1 0 0,0 0 0 0 0,5-2-38 0 0,9-2 22 0 0,10-2 54 0 0,0-1-1 0 0,7-4-75 0 0,27-9 38 0 0,-60 20-37 0 0,14-1 9 0 0,-11 5 77 0 0,-6 2-59 0 0,-5 3-17 0 0,4-8-8 0 0,-5 7 26 0 0,0-1 0 0 0,0 1-1 0 0,0-1 1 0 0,-1-1 0 0 0,0 1 0 0 0,-2 0-29 0 0,-13 15 61 0 0,-18 22 23 0 0,11-8-22 0 0,-1 4-62 0 0,6-6 51 0 0,18-25-59 0 0,-2 0 63 0 0,-11 17 259 0 0,14-12-197 0 0,4-6-99 0 0,1 0-37 0 0,5 7 51 0 0,-3-8-59 0 0,1-2-37 0 0,0 0-44 0 0,2 0-49 0 0,0-1-57 0 0,2 0-64 0 0,-4-2 30 0 0,0 0 69 0 0,1 0 35 0 0,5 1-129 0 0,-6-2 140 0 0,-1 0 0 0 0,0 0-35 0 0,-1 0-45 0 0,1 0-50 0 0,0-1-101 0 0,1 1-83 0 0,-1-1-97 0 0,0 1-106 0 0,0-1-118 0 0,-1 1 337 0 0,-1 0-34 0 0,1-1-35 0 0,0 1-36 0 0,-1-1-37 0 0,1 1-40 0 0,3-1-1533 0 0,1-1-1201 0 0,-6 2 3342 0 0</inkml:trace>
  <inkml:trace contextRef="#ctx0" brushRef="#br0" timeOffset="7852.041">16870-9427 11056 0 0,'0'0'248'0'0,"0"0"34"0"0,0 0 22 0 0,0 0-89 0 0,0 0-103 0 0,0 1-75 0 0,0 2-60 0 0,-1 0 53 0 0,-1 0-100 0 0,1 1 33 0 0,-3 4 54 0 0,1-1 109 0 0,0 1 92 0 0,-2 2 170 0 0,1 0 92 0 0,-10 23 1308 0 0,12-26-1439 0 0,-1 1-38 0 0,1-1-44 0 0,0 0-64 0 0,0 1-76 0 0,0-1-89 0 0,1 11 250 0 0,6-5-42 0 0,-4-12-219 0 0,0 1 0 0 0,0-1 0 0 0,0 0 0 0 0,0 0-1 0 0,0 0 1 0 0,1 1 0 0 0,-1-1 0 0 0,1-1 0 0 0,-1 1 0 0 0,1 0 0 0 0,-1 0 0 0 0,1 0-1 0 0,-1-1 1 0 0,1 1 0 0 0,-1-1-27 0 0,4 2 59 0 0,0-2-1 0 0,-1 1 1 0 0,1 0-1 0 0,0-1 0 0 0,0 0 1 0 0,-1 0-1 0 0,1 0 1 0 0,0-1-1 0 0,-1 0 1 0 0,1 0-1 0 0,0 0 1 0 0,0 0-59 0 0,19-8 305 0 0,-1-2-43 0 0,-11 4-115 0 0,0 0 0 0 0,0-1 0 0 0,-1 0 0 0 0,0-1 0 0 0,1-1-147 0 0,13-16 344 0 0,-24 24-321 0 0,1 1-1 0 0,-1-1 0 0 0,0 0 0 0 0,0 0 0 0 0,0 1 0 0 0,0-1 0 0 0,0 0 1 0 0,-1 0-1 0 0,1 0 0 0 0,-1 0 0 0 0,1 0 0 0 0,-1 0 0 0 0,1 0 1 0 0,-1 0-1 0 0,0 0 0 0 0,0-1-22 0 0,0 1 16 0 0,-1 1 0 0 0,1-1 0 0 0,0 0 0 0 0,-1 1 0 0 0,1-1 0 0 0,-1 1 0 0 0,1-1 0 0 0,-1 1 0 0 0,0-1-1 0 0,0 1 1 0 0,0-2-16 0 0,-13-9 52 0 0,5 8-72 0 0,-1 1-36 0 0,3 2-60 0 0,-8-1-65 0 0,5 1-17 0 0,5 1 69 0 0,1 0-36 0 0,0 0-43 0 0,-1 1-51 0 0,3-1 90 0 0,0 0 46 0 0,-4 0-159 0 0,5 0 168 0 0,-1 0-37 0 0,0 0-53 0 0,0 0-66 0 0,1 0 46 0 0,0 0-40 0 0,0 0-45 0 0,0 1-49 0 0,0-1-60 0 0,0 0-56 0 0,0 0-51 0 0,1 1-44 0 0,-1-1-162 0 0,0 1-45 0 0,0-1-198 0 0,-1 1-535 0 0,2-1 1440 0 0</inkml:trace>
  <inkml:trace contextRef="#ctx0" brushRef="#br0" timeOffset="8473.202">17165-9680 9640 0 0,'0'0'282'0'0,"3"1"-77"0"0,2 1-99 0 0,-2 0-48 0 0,1 0-37 0 0,3 3 2 0 0,-1 0 42 0 0,6 7 166 0 0,-6-6-13 0 0,-1 0 0 0 0,0 1 0 0 0,0 0 0 0 0,-1 0 0 0 0,2 3-218 0 0,-1 0 178 0 0,0 1-60 0 0,-1 2 336 0 0,0 1 37 0 0,-3-5 25 0 0,0 0 0 0 0,0 0 0 0 0,-1 9-516 0 0,-2 5 727 0 0,-1 0-97 0 0,0-9-288 0 0,-1 0-80 0 0,2-8-169 0 0,0-1 34 0 0,-12 15 606 0 0,9-14-575 0 0,0-1-86 0 0,3-5 31 0 0,-1-1-43 0 0,-6-3 14 0 0,7 3-35 0 0,1 1-18 0 0,0-1-1 0 0,1 1 0 0 0,-1-1 1 0 0,0 1-1 0 0,0-1 1 0 0,0 0-1 0 0,0 1 1 0 0,0-1-1 0 0,1 0 0 0 0,-1 0 1 0 0,0 1-1 0 0,1-1 1 0 0,-1 0-1 0 0,0-1-20 0 0,-6-16 184 0 0,5-3-87 0 0,3 3-75 0 0,4-7-101 0 0,5 0-59 0 0,-6 16 61 0 0,1 1-1 0 0,0-1 1 0 0,0 1 0 0 0,1 0-1 0 0,0 1 1 0 0,1 0 0 0 0,0 0 0 0 0,1-1 77 0 0,23-15-222 0 0,-12 12 136 0 0,2 4 48 0 0,-19 6 34 0 0,0 1 0 0 0,0-1-1 0 0,0 1 1 0 0,0-1 0 0 0,1 1 0 0 0,-1 0 0 0 0,0 0-1 0 0,0 0 1 0 0,0 0 0 0 0,0 1 0 0 0,0-1-1 0 0,1 1 1 0 0,-1-1 0 0 0,0 1 0 0 0,0-1 0 0 0,0 1-1 0 0,0 0 1 0 0,0 0 0 0 0,1 1 4 0 0,0 0-5 0 0,0 1 1 0 0,-1-1-1 0 0,1 1 0 0 0,-1-1 1 0 0,1 1-1 0 0,-1 0 1 0 0,0 0-1 0 0,0 0 0 0 0,0 0 1 0 0,0 0-1 0 0,0 2 5 0 0,7 18 14 0 0,-3 1 42 0 0,-3-1 54 0 0,-2-3 64 0 0,-4 11 120 0 0,0-5 26 0 0,2-23-283 0 0,0 0 46 0 0,-2 2 133 0 0,-6 0 387 0 0,6-6-468 0 0,1 0-57 0 0,1 1-49 0 0,1-1 0 0 0,-1 0 0 0 0,0 0 0 0 0,1 1 0 0 0,-1-1 0 0 0,1 0 1 0 0,-1 0-1 0 0,1 0 0 0 0,-1 0 0 0 0,1 0 0 0 0,0 1 0 0 0,0-1 0 0 0,-1-1-29 0 0,0-14 262 0 0,2-2-97 0 0,2 3-79 0 0,11-27-41 0 0,-3 18-69 0 0,9-9-54 0 0,-6 14-71 0 0,13-15 149 0 0,3 1-37 0 0,-23 26 17 0 0,0 1 0 0 0,0 0 0 0 0,1 0 0 0 0,-1 1 0 0 0,1 0 20 0 0,-6 3-6 0 0,0 1 1 0 0,1-1-1 0 0,-1 1 1 0 0,0 0-1 0 0,1 0 1 0 0,-1 0-1 0 0,1 0 1 0 0,-1 1-1 0 0,1-1 1 0 0,-1 1-1 0 0,1-1 1 0 0,-1 1-1 0 0,1 0 1 0 0,-1 0-1 0 0,1 0 1 0 0,0 0-1 0 0,-1 0 1 0 0,1 1-1 0 0,2 0 6 0 0,-3 0-1 0 0,1 1-1 0 0,0 0 1 0 0,-1 0 0 0 0,1 0 0 0 0,-1 0-1 0 0,0 1 1 0 0,0-1 0 0 0,0 1-1 0 0,2 2 2 0 0,15 25 2 0 0,-17-26-3 0 0,1 3 2 0 0,0 0-1 0 0,0 0 0 0 0,-1 0 0 0 0,0 0 0 0 0,-1 0 0 0 0,0 1 0 0 0,0-1 0 0 0,0 1 0 0 0,-1 3 0 0 0,2 18 53 0 0,0-6-6 0 0,-2-18-27 0 0,0-1 0 0 0,0 1 0 0 0,0 0 0 0 0,1-1 0 0 0,0 1-1 0 0,0-1 1 0 0,0 0 0 0 0,1 3-20 0 0,0-2 13 0 0,1 1-71 0 0,0-2-71 0 0,2-2-60 0 0,4-1-52 0 0,2-1-15 0 0</inkml:trace>
  <inkml:trace contextRef="#ctx0" brushRef="#br0" timeOffset="1154.826">16167-10391 9416 0 0,'0'0'208'0'0,"0"0"33"0"0,1 2 16 0 0,0 2-144 0 0,1 0-33 0 0,0 6 1 0 0,0 24-90 0 0,-2-27 48 0 0,0 0 44 0 0,0-4-12 0 0,0-1-208 0 0,1 0 107 0 0,-1 0 93 0 0,1 0 79 0 0,-1 0 52 0 0,1 0 46 0 0,1 1 240 0 0,1 2 750 0 0,-2-3-898 0 0,0-1-54 0 0,-1 0-42 0 0,1 0 502 0 0,-1-1 29 0 0,0 0-403 0 0,0 0-79 0 0,0 0-70 0 0,0 0-59 0 0,1 0-55 0 0,-1 0-34 0 0,1 0-8 0 0,1 0 22 0 0,0-1-15 0 0,-1 1 46 0 0,6-4 433 0 0,-2-2-56 0 0,0 0-51 0 0,-2-1-47 0 0,0-1-45 0 0,-1 0-42 0 0,0-1-37 0 0,-1 0-35 0 0,1-3 33 0 0,1 1-50 0 0,-2 3-132 0 0,0 0-1 0 0,0 1 0 0 0,0-9-82 0 0,0-12 124 0 0,-1 7-65 0 0,1 1-41 0 0,0-34 97 0 0,-1 34-95 0 0,1 1 0 0 0,1-8-20 0 0,20-156 129 0 0,-7 73 187 0 0,-4 76-316 0 0,-8 28 0 0 0,-1 2-10 0 0,2 5-44 0 0,7 8 54 0 0,7 15 3 0 0,3 15-121 0 0,-6 4-25 0 0,-6-13 100 0 0,-3-10 64 0 0,12 43-10 0 0,6 15-69 0 0,-14-45-14 0 0,3-1-1 0 0,9 18 73 0 0,-17-39 0 0 0,7 10 0 0 0,-12-20 3 0 0,0-1-1 0 0,0 1 1 0 0,1-1-1 0 0,-1 1 1 0 0,0-1-1 0 0,1 1 1 0 0,-1-1-1 0 0,0 0 0 0 0,1 1 1 0 0,-1-1-1 0 0,0 1 1 0 0,1-1-1 0 0,-1 0 1 0 0,1 0-1 0 0,-1 1 1 0 0,1-1-1 0 0,-1 0 0 0 0,1 1 1 0 0,-1-1-1 0 0,0 0 1 0 0,1 0-1 0 0,0 0 1 0 0,-1 0-1 0 0,1 0 1 0 0,-1 0-1 0 0,1 0 1 0 0,-1 0-1 0 0,1 0 0 0 0,-1 0 1 0 0,1 0-1 0 0,-1 0 1 0 0,1 0-1 0 0,-1 0 1 0 0,1 0-1 0 0,-1 0 1 0 0,1 0-1 0 0,-1-1 1 0 0,1 1-3 0 0,7-13 132 0 0,-7 12-116 0 0,0-4 27 0 0,0 1 1 0 0,0-1 0 0 0,0 1 0 0 0,0-1 0 0 0,0 0-1 0 0,-1 1 1 0 0,0-1 0 0 0,0-2-44 0 0,-4-40 386 0 0,2 36-260 0 0,-3-47 338 0 0,2-2-98 0 0,3 30-226 0 0,0 0-34 0 0,0 1-36 0 0,1 0-40 0 0,1 2 42 0 0,2 1-1 0 0,0 0 1 0 0,7-22-72 0 0,1 7 31 0 0,1 0-47 0 0,-12 39-167 0 0,0 0 60 0 0,0 0 51 0 0,0-1 45 0 0,1 1 38 0 0,-1 0 34 0 0,5-5 195 0 0,-3 4-163 0 0,0 0-66 0 0,0 1-94 0 0,0 0-103 0 0,-1 1 46 0 0,-1 0-35 0 0,1 0-37 0 0,-1 0-42 0 0,2 0-184 0 0,-1 0-98 0 0,0 0-107 0 0,1 0-114 0 0,-1 1-124 0 0,-1-1 391 0 0,1 1-34 0 0,-1 0-34 0 0,0-1-37 0 0,0 1-37 0 0,0 0-39 0 0,1 0-601 0 0,0 0-33 0 0,2-1-2727 0 0</inkml:trace>
  <inkml:trace contextRef="#ctx0" brushRef="#br0" timeOffset="3707.477">17011-10849 8840 0 0,'0'0'167'0'0,"0"0"-70"0"0,1-1-44 0 0,3-2-1 0 0,-2 1-3 0 0,10-5 232 0 0,0 0-113 0 0,0 1-92 0 0,1-1-71 0 0,1-1-61 0 0,19-10-154 0 0,-14 5 165 0 0,-12 8 36 0 0,0 0 43 0 0,-1 0 39 0 0,1 1 39 0 0,4-3 138 0 0,-1 0 78 0 0,0-1 68 0 0,-1 0 55 0 0,0-2 276 0 0,-8 9-605 0 0,0 0 1 0 0,0-1-1 0 0,0 1 0 0 0,-1 0 0 0 0,1-1 1 0 0,-1 1-1 0 0,1-1 0 0 0,-1 1 0 0 0,0 0 1 0 0,1-2-123 0 0,-2-5 589 0 0,-3 0-64 0 0,0 3-229 0 0,-2 1-56 0 0,3 2-62 0 0,-1 1-38 0 0,-5-2 47 0 0,1 2-91 0 0,-10-1 45 0 0,2 3-9 0 0,-9 5-62 0 0,4-1-18 0 0,4-1 23 0 0,1 0 1 0 0,-15 7-76 0 0,-9 5 154 0 0,18-5 7 0 0,1 1-1 0 0,0 1 1 0 0,1 0-1 0 0,-11 11-160 0 0,-23 26 352 0 0,45-41-278 0 0,-1 1 0 0 0,2 0-1 0 0,0 0 1 0 0,-2 4-74 0 0,0 0 49 0 0,8-12-45 0 0,-2 4-4 0 0,0 7 67 0 0,4-12-52 0 0,-1 1 1 0 0,1-1-1 0 0,0 0 0 0 0,0 0 0 0 0,1 1 1 0 0,-1-1-1 0 0,0 0 0 0 0,0 1 0 0 0,1-1 1 0 0,-1 0-1 0 0,0 0 0 0 0,1 0 0 0 0,-1 1 0 0 0,1-1 1 0 0,0 0-1 0 0,-1 0 0 0 0,1 0 0 0 0,0 0 1 0 0,0 0-1 0 0,0 0 0 0 0,0 0 0 0 0,0 0 1 0 0,0 0-1 0 0,0-1 0 0 0,0 1 0 0 0,0 0 1 0 0,0-1-1 0 0,0 1 0 0 0,0-1 0 0 0,0 1 1 0 0,0-1-1 0 0,1 1-15 0 0,21 6 208 0 0,-13-6-144 0 0,0-1-39 0 0,3-1 50 0 0,0-1-1 0 0,0-1 1 0 0,1 0-75 0 0,-7 0 28 0 0,1 1 0 0 0,-1-1 1 0 0,0 0-1 0 0,0-1 0 0 0,0 0 0 0 0,-1 0 0 0 0,1 0 1 0 0,-1-1-1 0 0,2-1-28 0 0,14-11 90 0 0,0 0-1 0 0,-10 4-98 0 0,5-8 25 0 0,-2 2 46 0 0,4-5 82 0 0,-10 15 24 0 0,-2 7-69 0 0,-3 6-53 0 0,-2 4-37 0 0,-2 23-55 0 0,0-20 58 0 0,-1-9-2 0 0,-16 125-10 0 0,11-73-8 0 0,-7 29 55 0 0,0 1-22 0 0,6-32-20 0 0,0 3 10 0 0,2-19 26 0 0,2-5 25 0 0,1-1 39 0 0,0 12 26 0 0,3-21-20 0 0,3-1 35 0 0,-2-12-122 0 0,4-1 202 0 0,6-3-55 0 0,0-7-16 0 0,-5 0 43 0 0,10-11 188 0 0,-3-2-92 0 0,-3-2-78 0 0,-2-1-66 0 0,-8 13-119 0 0,1 0-1 0 0,-1 1 0 0 0,0-1 1 0 0,0 0-1 0 0,0-2-30 0 0,-1 2 11 0 0,0 1 0 0 0,0 0 0 0 0,-1-1-1 0 0,1 1 1 0 0,-1 0 0 0 0,0-1 0 0 0,-1 1 0 0 0,1 0 0 0 0,-1 0 0 0 0,0 0 0 0 0,-1 0-1 0 0,1 0 1 0 0,-1 1 0 0 0,0-1 0 0 0,-2-2-11 0 0,-6-5 50 0 0,9 10-50 0 0,0 1 1 0 0,0 0-1 0 0,0-1 0 0 0,0 1 1 0 0,0 0-1 0 0,-1 0 1 0 0,1 0-1 0 0,-1 0 0 0 0,-10-3-47 0 0,11 3 33 0 0,0 0 0 0 0,0 0-1 0 0,-1 1 1 0 0,1-1 0 0 0,0 1-1 0 0,-1-1 1 0 0,1 1 0 0 0,0 0-1 0 0,-2 0 15 0 0,3 0-2 0 0,-1 0 1 0 0,0-1-56 0 0,2 1 57 0 0,-1 0 0 0 0,1 0 0 0 0,0-1-1 0 0,0 1 1 0 0,-1 0 0 0 0,1 0-1 0 0,0-1 1 0 0,0 1 0 0 0,0 0 0 0 0,0-1-1 0 0,-1 1 1 0 0,1 0 0 0 0,0-1 0 0 0,0 1-1 0 0,0 0 1 0 0,0 0 0 0 0,0-1 0 0 0,0 1-1 0 0,0 0 1 0 0,0-1 0 0 0,0 1-1 0 0,0 0 1 0 0,0-1 0 0 0,0 1 0 0 0,0 0-1 0 0,0-1 1 0 0,0 1 0 0 0,0 0 0 0 0,0-1-1 0 0,0 1 1 0 0,1 0 0 0 0,-1-1 0 0 0,0 1-1 0 0,0 0 1 0 0,0 0 0 0 0,0-1-1 0 0,1 1 1 0 0,-1 0 0 0 0,0 0 0 0 0,0-1-1 0 0,1 1 1 0 0,-1 0 0 0 0,0 0 0 0 0,0 0-1 0 0,5-7 4 0 0,-1 1 0 0 0,1 0 0 0 0,0 0 0 0 0,0 0 0 0 0,0 1 0 0 0,1 0 0 0 0,0 0 0 0 0,0 0 0 0 0,3-1-3 0 0,14-8 34 0 0,0 0-1 0 0,3 2-33 0 0,14-9 98 0 0,-34 17-300 0 0,1 1 75 0 0,-1 0 67 0 0,1 0 56 0 0,1-1 54 0 0,-1 1 42 0 0,19-6 334 0 0,-15 5-274 0 0,-5 2-94 0 0,1 0-35 0 0,-1 0-37 0 0,-1 0-38 0 0,1 0-41 0 0,0 1-48 0 0,-1-1-52 0 0,1 0-58 0 0,-1 0-62 0 0,1 0-69 0 0,-1-1-74 0 0,1 1-77 0 0,-1 0-85 0 0,1 0-89 0 0,-1-1-94 0 0,0 1-99 0 0,1-1-105 0 0,-1 0-110 0 0,-2 1-129 0 0,0 1-34 0 0,6-5-2673 0 0</inkml:trace>
  <inkml:trace contextRef="#ctx0" brushRef="#br0" timeOffset="4056.448">17241-11129 11600 0 0,'0'-1'263'0'0,"1"0"-90"0"0,0-2-51 0 0,3-4 82 0 0,-2 5-85 0 0,3-6-104 0 0,1 2 42 0 0,1-1 38 0 0,0 1 35 0 0,8-4 222 0 0,2 1 103 0 0,-3 4-36 0 0,1 0 36 0 0,28-6 990 0 0,-35 10-1235 0 0,-1 1 38 0 0,-5 0-153 0 0,0 0 0 0 0,0 1 0 0 0,0-1 0 0 0,0 1 0 0 0,0-1 0 0 0,0 1 0 0 0,0 0 0 0 0,-1-1 0 0 0,1 1 0 0 0,0 0 0 0 0,0 0 0 0 0,-1 0 0 0 0,1 1-1 0 0,0-1-94 0 0,5 7 399 0 0,-5-3-243 0 0,0 0-37 0 0,-1 1-43 0 0,-1 0-51 0 0,0 0-56 0 0,-1 0-63 0 0,-5 13 145 0 0,-7 12 133 0 0,6-19-129 0 0,1-2 21 0 0,1-1 0 0 0,0 1 0 0 0,0 0 0 0 0,-1 6-76 0 0,5-16 78 0 0,1 1 88 0 0,0-1 142 0 0,0 0 4 0 0,2 0-12 0 0,10 0 8 0 0,-9 1-219 0 0,1-1 0 0 0,-1 0 0 0 0,1 0-1 0 0,-1 0 1 0 0,1 0 0 0 0,0-1 0 0 0,0 0-89 0 0,8-2 91 0 0,0 0 63 0 0,23-8 470 0 0,-24 7-447 0 0,0 1-40 0 0,0-1-58 0 0,0 1-75 0 0,-3 1-53 0 0,-1 0-47 0 0,1 0-53 0 0,-1 0-58 0 0,-1 1-13 0 0,0 0-47 0 0,1 0-51 0 0,-1-1-53 0 0,0 1-56 0 0,0 1-59 0 0,1-1-63 0 0,-1 0-66 0 0,-4 1 140 0 0,-1 0-64 0 0,1 0-57 0 0,-1 0-49 0 0,1 0-185 0 0,0 0-50 0 0,0 0-222 0 0,1 0-606 0 0,-3 0 1694 0 0</inkml:trace>
  <inkml:trace contextRef="#ctx0" brushRef="#br0" timeOffset="4971.819">16006-9997 7400 0 0,'0'0'165'0'0,"0"0"22"0"0,0 0 10 0 0,0 0-57 0 0,0 0-15 0 0,0 0 41 0 0,0 0 135 0 0,0 0-53 0 0,0 0-56 0 0,1 0-50 0 0,-1 0-40 0 0,1 0 6 0 0,2-2-22 0 0,-3 2-21 0 0,1 0 57 0 0,0-1 126 0 0,-1 1-72 0 0,0-1 42 0 0,4-4 335 0 0,1 1-67 0 0,2-1 37 0 0,4-1 217 0 0,-3 1-180 0 0,-5 3-256 0 0,1 1-45 0 0,0-1-38 0 0,1 1-35 0 0,0 0-2 0 0,0 0-32 0 0,10 0 187 0 0,-3 0-46 0 0,-5-1-17 0 0,-2 1-15 0 0,-1 1-84 0 0,2 1-49 0 0,1 0-41 0 0,1 0-23 0 0,-4-1 27 0 0,8-1 144 0 0,0 1-49 0 0,6 0 22 0 0,-1 1-59 0 0,14-1 70 0 0,-15 1-170 0 0,8 2 68 0 0,17 0 63 0 0,-25-3-25 0 0,24 0 174 0 0,0-2-77 0 0,-27 1-171 0 0,5 2-25 0 0,0-1-11 0 0,-5 0 16 0 0,77-5 179 0 0,27 5-240 0 0,-51 0 21 0 0,-14 3 12 0 0,-32-1-1 0 0,0-1 0 0 0,0-2-1 0 0,9 0-31 0 0,13-2 27 0 0,-3 0 18 0 0,-13-1-53 0 0,-15 2 29 0 0,1 1-1 0 0,-1 0 1 0 0,5 1-21 0 0,21-2 2 0 0,55-1-2 0 0,-59 2-2 0 0,20 1 2 0 0,20 0 7 0 0,-24-6 42 0 0,-32 3-47 0 0,0 1-1 0 0,0 0 1 0 0,1 1 0 0 0,-1 1 0 0 0,0 1-1 0 0,17 3-1 0 0,-28-4 0 0 0,0 0 0 0 0,0 0 0 0 0,0 0 0 0 0,6-2 0 0 0,12 0 0 0 0,11 1 62 0 0,16-4-62 0 0,1 0 41 0 0,-17 4 38 0 0,-21 0-75 0 0,0 0-1 0 0,0-1 1 0 0,3-2-4 0 0,32-3-1 0 0,-26 5 1 0 0,0-1 0 0 0,-1 0 0 0 0,4-3 0 0 0,25-3 0 0 0,55-8 0 0 0,-91 12 0 0 0,-15 4 1 0 0,0 1-1 0 0,0 0 0 0 0,1 0 0 0 0,-1 0 0 0 0,0 0 0 0 0,0 0 0 0 0,0 0 0 0 0,1 0 0 0 0,-1-1 0 0 0,0 1 0 0 0,0 0 1 0 0,0 0-1 0 0,1 0 0 0 0,-1 0 0 0 0,0 0 0 0 0,0 0 0 0 0,1 0 0 0 0,-1 0 0 0 0,0 0 0 0 0,0 0 0 0 0,0 0 0 0 0,1 0 1 0 0,-1 0-1 0 0,0 0 0 0 0,0 0 0 0 0,1 0 0 0 0,-1 1 0 0 0,0-1 0 0 0,0 0 0 0 0,0 0 0 0 0,1 0 0 0 0,-1 0 1 0 0,0 0-1 0 0,0 0 0 0 0,0 1 0 0 0,1-1-2 0 0,-1 0 0 0 0,0 1 0 0 0,1-1 0 0 0,-1 0 1 0 0,1 1-1 0 0,-1-1 0 0 0,0 0 0 0 0,1 0 0 0 0,-1 0 0 0 0,1 1 1 0 0,-1-1-1 0 0,1 0 0 0 0,-1 0 0 0 0,0 0 0 0 0,1 0 1 0 0,-1 0-1 0 0,1 0 0 0 0,-1 0 0 0 0,1 0 0 0 0,-1 0 0 0 0,1 0 1 0 0,-1 0-1 0 0,1 0 2 0 0,-1 0-228 0 0,1 0 71 0 0,-1 0 62 0 0,1 0 56 0 0,0 0 75 0 0,-1 0 97 0 0,2 0 518 0 0,-1 0-552 0 0,-1 0-44 0 0,0 0-55 0 0,1 0-72 0 0,-1 0-85 0 0,0 0-97 0 0,0 0-68 0 0,0 0-97 0 0,0 0-110 0 0,1 0-116 0 0,-1 0 275 0 0,0 0-34 0 0,0 0-33 0 0,0 0-36 0 0,0 0-36 0 0,0 0-38 0 0,0 0-40 0 0,0 0-39 0 0,0 0-1627 0 0,0 0-1279 0 0</inkml:trace>
  <inkml:trace contextRef="#ctx0" brushRef="#br0" timeOffset="16762.184">18599-9596 10880 0 0,'0'0'248'0'0,"0"-2"120"0"0,2-1-78 0 0,0-2-94 0 0,0 1-109 0 0,0 0-171 0 0,-1-1 71 0 0,0 1 67 0 0,0-1 63 0 0,0-1 119 0 0,0 1 88 0 0,1-1 83 0 0,1 1 75 0 0,-3 4 74 0 0,0 1 52 0 0,0 0 28 0 0,0 0 4 0 0,0 0-43 0 0,0 0-411 0 0,0 0 45 0 0,0 0 105 0 0,0 0-15 0 0,0 3-111 0 0,1 0-82 0 0,0 1-59 0 0,1 2-73 0 0,0 1-45 0 0,0-2 79 0 0,5 44-29 0 0,2 14 0 0 0,-1-21 51 0 0,-6-34-44 0 0,0 1 0 0 0,1-1 0 0 0,-1 1 0 0 0,2-1 0 0 0,2 6-8 0 0,3-2 39 0 0,1-3 32 0 0,3-4 44 0 0,2-5 54 0 0,-10 0-105 0 0,-1-1-1 0 0,0 0 0 0 0,0 0 0 0 0,1-1 0 0 0,-1 1 0 0 0,2-2-63 0 0,22-15 289 0 0,-3-6-73 0 0,-2-1-58 0 0,15-16 24 0 0,-10 14-10 0 0,-2 0-97 0 0,-22 24-80 0 0,0 0 1 0 0,0 0-1 0 0,0 1 0 0 0,0-1 1 0 0,0 1-1 0 0,3-1 5 0 0,-5 2-21 0 0,0 0-1 0 0,-1 1 1 0 0,1-1-1 0 0,0 1 1 0 0,0-1 0 0 0,0 1-1 0 0,0 0 1 0 0,0 0-1 0 0,0 0 1 0 0,0 0-1 0 0,-1 0 1 0 0,1 0 0 0 0,0 1 21 0 0,0-1-19 0 0,0 1 1 0 0,-1-1 0 0 0,1 1-1 0 0,0 0 1 0 0,-1 0 0 0 0,1 0 0 0 0,-1 0-1 0 0,1 0 1 0 0,-1 0 0 0 0,1 0-1 0 0,0 1 19 0 0,13 18-135 0 0,-3 3 53 0 0,0-2 40 0 0,9 8-22 0 0,-11-19 64 0 0,-5-10 0 0 0,-3 0 0 0 0,13 3-21 0 0,-2-6 81 0 0,-11 2-26 0 0,1 0 1 0 0,-1-1-1 0 0,0 1 0 0 0,1-1 0 0 0,-1 0 1 0 0,0 1-1 0 0,0-1 0 0 0,0 0 1 0 0,0 0-1 0 0,0-2-34 0 0,1 2 34 0 0,-1-1 22 0 0,0 0 0 0 0,0 0-1 0 0,0 0 1 0 0,0 0-1 0 0,-1 0 1 0 0,1-1-1 0 0,0-1-55 0 0,4-24 323 0 0,-5-2-73 0 0,-3 2-82 0 0,1 23-146 0 0,-5-39 55 0 0,-1 0-74 0 0,5 26-3 0 0,-1 5-78 0 0,3 8-23 0 0,-1 0-58 0 0,1 4-47 0 0,0 2-177 0 0,0 0 98 0 0,0 0 88 0 0,0 0 78 0 0,0 0 71 0 0,-1 0 41 0 0,1-1 92 0 0,0 1 86 0 0,-1-1 301 0 0,1 0-375 0 0,0 1-53 0 0,0 0-70 0 0,-1-1-91 0 0,1 1-109 0 0,0 0 67 0 0,0-1-34 0 0,0 1-243 0 0,0 0 171 0 0,0 0-34 0 0,0 0-35 0 0,0 0-38 0 0,-1-1-37 0 0,1 1-41 0 0,0 0-41 0 0,0 0-44 0 0,0 0-45 0 0,0 0-46 0 0,0 0-48 0 0,0 0-50 0 0,0 0-52 0 0,0 0-52 0 0,0 0-1149 0 0,0 0-1091 0 0</inkml:trace>
  <inkml:trace contextRef="#ctx0" brushRef="#br0" timeOffset="17082.144">19185-9414 13248 0 0,'0'0'298'0'0,"0"0"46"0"0,0 2 22 0 0,0 4-178 0 0,0 1-57 0 0,0 0-47 0 0,-1 0-39 0 0,1 2-28 0 0,-3 16-53 0 0,2-14 47 0 0,0 1 77 0 0,-1 19 111 0 0,2-10-32 0 0,0-4 30 0 0,2 0 77 0 0,-1-14 70 0 0,0-1-47 0 0,1 0-43 0 0,0-1-38 0 0,3-2 117 0 0,1-1-102 0 0,0-1-74 0 0,5-6 135 0 0,-9 8-158 0 0,-2 0-91 0 0,4-2 81 0 0,17-16 549 0 0,-14 11-412 0 0,1-2-39 0 0,-2-1-110 0 0,-2 1-54 0 0,0 0 0 0 0,0 0-1 0 0,-1 0 1 0 0,0 0 0 0 0,-1 0 0 0 0,0-1-1 0 0,-1 1 1 0 0,0-3-58 0 0,-1 8 25 0 0,0 0 0 0 0,0-1-1 0 0,-1 1 1 0 0,0 0 0 0 0,0-1-1 0 0,0 1 1 0 0,0 0 0 0 0,-1 0 0 0 0,0 0-1 0 0,0 0 1 0 0,0 0 0 0 0,-1 0-1 0 0,0 1 1 0 0,0-1 0 0 0,0 1-1 0 0,-3-4-24 0 0,1 3-126 0 0,0 0 72 0 0,-13-10 75 0 0,9 10-68 0 0,4 4-30 0 0,0-1-49 0 0,-2 2-139 0 0,3 0 85 0 0,1 1-38 0 0,2-1-188 0 0,-1 1-91 0 0,1 0-48 0 0,-3 1-787 0 0,3-1 599 0 0,0 0 393 0 0,0-1 66 0 0,1 0-135 0 0,-1 1-48 0 0,1-1-41 0 0,0 0-37 0 0,-1 0-149 0 0,1 1-35 0 0,-1 0-1567 0 0</inkml:trace>
  <inkml:trace contextRef="#ctx0" brushRef="#br0" timeOffset="17481.264">19369-9856 11256 0 0,'0'0'256'0'0,"1"-1"-87"0"0,0-1-50 0 0,1-3 80 0 0,-1 4-85 0 0,1-3 81 0 0,0 1-82 0 0,1-1-58 0 0,2-2-63 0 0,1-2 3 0 0,-2 3 97 0 0,-1 1 94 0 0,-2 2-43 0 0,0-1 38 0 0,4-3 572 0 0,-3 5-510 0 0,0-1-1 0 0,0 1 0 0 0,0 0 1 0 0,0 0-1 0 0,0 0 1 0 0,0 0-1 0 0,0 1 0 0 0,1-1-242 0 0,5-1 613 0 0,-4 1-346 0 0,0 0-34 0 0,0 1-40 0 0,-1-1-44 0 0,0 1-51 0 0,0 0-57 0 0,-1 0 157 0 0,6 6 100 0 0,1-2-106 0 0,-8-4-174 0 0,1 1-1 0 0,-1-1 1 0 0,0 1 0 0 0,1-1 0 0 0,-1 1 0 0 0,1 0-1 0 0,-1 0 1 0 0,0 0 0 0 0,0 0 0 0 0,1 0 0 0 0,-1 0 0 0 0,0 0-1 0 0,0 0 1 0 0,0 0 0 0 0,0 0 0 0 0,0 1 0 0 0,0-1-1 0 0,0 0-17 0 0,6 24 192 0 0,-6-24-182 0 0,-1 0 0 0 0,0 1-1 0 0,0-1 1 0 0,0 0 0 0 0,0 0 0 0 0,0 0-1 0 0,0 1 1 0 0,0-1 0 0 0,0 0 0 0 0,0 0-1 0 0,-1 1 1 0 0,1-1 0 0 0,0 0 0 0 0,-1 0-1 0 0,1 0 1 0 0,-1 0 0 0 0,0 2-10 0 0,0-2 68 0 0,0 0-41 0 0,-1 11-65 0 0,1-8 118 0 0,1-2 10 0 0,0 0 42 0 0,1-1 50 0 0,-1 0 57 0 0,1 0 65 0 0,-1-1 70 0 0,19-2 31 0 0,1-3-90 0 0,-1-3-79 0 0,0-2-66 0 0,11-8-11 0 0,-9 3-107 0 0,-1 0-36 0 0,-15 11-15 0 0,12-6-91 0 0,-10 7-1 0 0,-1 0-71 0 0,0-1-96 0 0,-3 3 85 0 0,1-1-33 0 0,-1 1-36 0 0,0-1-40 0 0,0 0-43 0 0,0 0-45 0 0,1 0 18 0 0,-1 0 36 0 0,-2 1 51 0 0,1 0-62 0 0,0 0-76 0 0,-1 0-89 0 0,1 0 36 0 0,-1 0-56 0 0,0 0-51 0 0,0 1-44 0 0,1-1-170 0 0,-1 0-44 0 0,0 0-207 0 0,2 0-559 0 0</inkml:trace>
  <inkml:trace contextRef="#ctx0" brushRef="#br0" timeOffset="17990.808">19557-9568 9848 0 0,'0'0'222'0'0,"0"0"30"0"0,0 0 19 0 0,0-1-114 0 0,-1 1-82 0 0,-2-2 53 0 0,3 2 4 0 0,0 0 151 0 0,0 0 246 0 0,0 0 14 0 0,0 0 1 0 0,0 0 0 0 0,0 0 0 0 0,0 0 0 0 0,0 0-26 0 0,0 0-104 0 0,0 0-44 0 0,0 0-8 0 0,0 0-29 0 0,0 0-112 0 0,0 0-49 0 0,-1 0 429 0 0,1 0-71 0 0,0 0-66 0 0,0 0-62 0 0,0 0-59 0 0,1-1-54 0 0,-1 1-49 0 0,1 0-48 0 0,0 0-16 0 0,0-1-54 0 0,0 1-48 0 0,1 0-40 0 0,0-1-36 0 0,0 1-37 0 0,4-2-176 0 0,-2 1 105 0 0,-1 1 120 0 0,-1-1 76 0 0,0 1 92 0 0,58-12 37 0 0,-33 8-169 0 0,-9 1-57 0 0,79-10-10 0 0,-87 11-121 0 0,12-4 32 0 0,-16 4 44 0 0,-1 1-47 0 0,1-1-66 0 0,0 1-81 0 0,-2 0 33 0 0,0 1-50 0 0,0-1-53 0 0,0 1-59 0 0,-3 0 88 0 0,0 0-44 0 0,0 0-41 0 0,-1 0-37 0 0,2 0-272 0 0,-1 0-62 0 0,1 0-48 0 0,-1 0-35 0 0,2-1-1500 0 0,1 0-1327 0 0,-4 1 3661 0 0</inkml:trace>
  <inkml:trace contextRef="#ctx0" brushRef="#br0" timeOffset="19952.398">20108-9812 9184 0 0,'0'0'208'0'0,"0"0"33"0"0,0 0 14 0 0,2-1-91 0 0,-1 0-24 0 0,0 0 57 0 0,-1 1-32 0 0,2-1 80 0 0,-1 0-109 0 0,-1-1-46 0 0,2-1 85 0 0,-1 1-51 0 0,-1 0 100 0 0,0 2-60 0 0,0-1 44 0 0,0 0 441 0 0,0 1-303 0 0,0 0-52 0 0,0 0-48 0 0,1 0-46 0 0,-1 0-41 0 0,0 0-37 0 0,0-1 24 0 0,0 1-109 0 0,1-1-36 0 0,-1 1-59 0 0,1-2-159 0 0,0 2 186 0 0,-1-1 41 0 0,0 0 46 0 0,1 1 56 0 0,-1-1 64 0 0,0 1 77 0 0,1-1 94 0 0,-1 1 100 0 0,0-1 111 0 0,1 1 123 0 0,-1 0-291 0 0,0 0 34 0 0,0-1 37 0 0,0 1 37 0 0,0 0 39 0 0,0 0 40 0 0,1 0 41 0 0,-1 0 44 0 0,2-5-640 0 0,-1 4 37 0 0,-1 1 12 0 0,0 0 14 0 0,0 0-14 0 0,0 0-2 0 0,0 0 23 0 0,0 0 109 0 0,0 0-75 0 0,-1 0-34 0 0,1-1 10 0 0,-1 1-75 0 0,0-1-27 0 0,1-1 55 0 0,-1 1 24 0 0,1 0 50 0 0,0-1 61 0 0,0-1 73 0 0,0 2-210 0 0,0 1 11 0 0,0 0 6 0 0,0 0 20 0 0,0 0 8 0 0,0 0 6 0 0,0 0 6 0 0,0 0 2 0 0,0 0-2 0 0,0 0-13 0 0,0 0-9 0 0,0 0-39 0 0,0 0-125 0 0,0 0-14 0 0,0 0 40 0 0,0 0 126 0 0,0 0 15 0 0,0 0-12 0 0,0-1-23 0 0,-2-1-68 0 0,1 1-96 0 0,0 1 9 0 0,-1 0 64 0 0,-1 0 81 0 0,-8 0 209 0 0,7 0-239 0 0,0 0-73 0 0,4 0 196 0 0,0 0 22 0 0,0 0-1 0 0,0 0-75 0 0,0 0-63 0 0,0 0-44 0 0,0 0-57 0 0,0 0-53 0 0,-3-1-18 0 0,1-1 139 0 0,1 2 47 0 0,0-1 42 0 0,0 1 49 0 0,0-1 58 0 0,0 1-183 0 0,0 0-1 0 0,0-1 1 0 0,0 1 0 0 0,1 0-1 0 0,-1 0 1 0 0,0-1 0 0 0,0 1-1 0 0,0 0 1 0 0,0 0 0 0 0,0 0-1 0 0,0 0 1 0 0,0 0 0 0 0,0 1-1 0 0,0-1 1 0 0,0 0 0 0 0,0 0-1 0 0,0 1 1 0 0,1-1 0 0 0,-1 0-1 0 0,0 1 1 0 0,0-1 0 0 0,0 1-1 0 0,0-1 1 0 0,1 1 0 0 0,-1-1-1 0 0,0 1 1 0 0,1 0 0 0 0,-1-1-1 0 0,0 1 1 0 0,1 0 0 0 0,-1-1-1 0 0,1 1-1 0 0,-1 0 0 0 0,-2 1 0 0 0,-1 0 0 0 0,-6 10 0 0 0,-3 4 0 0 0,-39 55 0 0 0,39-43 0 0 0,5-9 0 0 0,6-16 5 0 0,1 0 0 0 0,0 0-1 0 0,1 0 1 0 0,-1 0-1 0 0,0 0 1 0 0,1 0 0 0 0,0 0-1 0 0,0 0 1 0 0,0 1 0 0 0,0-1-1 0 0,0 0 1 0 0,1 0-1 0 0,-1 0 1 0 0,1 0 0 0 0,0 0-1 0 0,0 3-4 0 0,4 20 54 0 0,-3-18 3 0 0,2-4-40 0 0,1 2-36 0 0,1 4-36 0 0,-2-7-8 0 0,5-1 61 0 0,-7-1-7 0 0,10 3-43 0 0,-1-1 45 0 0,1 1 39 0 0,-6-3 9 0 0,-1 1 1 0 0,1-1 0 0 0,0-1-1 0 0,0 1 1 0 0,1-1-42 0 0,21-1-11 0 0,-21 1-9 0 0,0-1 0 0 0,-1 1 0 0 0,1-2 0 0 0,5-1 20 0 0,-9 2-8 0 0,0 0 0 0 0,0 0 0 0 0,0 0 0 0 0,-1-1 0 0 0,1 1 0 0 0,-1-1 0 0 0,1 1 0 0 0,-1-1 0 0 0,1 0 0 0 0,-1 0 0 0 0,1-1 8 0 0,-1 0-3 0 0,0 1-1 0 0,0-1 1 0 0,-1 0-1 0 0,1 1 1 0 0,-1-1 0 0 0,1 0-1 0 0,0-3 4 0 0,5-12-14 0 0,8-27-112 0 0,-15 42 69 0 0,3-6-46 0 0,-2 7 13 0 0,1 0-64 0 0,-1 2 90 0 0,-1 0-5 0 0,0 0-22 0 0,0 0-5 0 0,0 0 0 0 0,0 0 0 0 0,0 0 0 0 0,0 0 0 0 0,0 0 0 0 0,3 1-6 0 0,8 7 42 0 0,-1 7-5 0 0,3-1 35 0 0,-10-11 30 0 0,0 0 0 0 0,1 0 0 0 0,-1 0 0 0 0,1-1 0 0 0,0 1 0 0 0,0-1 0 0 0,0 0 0 0 0,0 0 1 0 0,0 0-1 0 0,0-1 0 0 0,1 1 0 0 0,-1-1 0 0 0,0 0 0 0 0,1 0 0 0 0,-1-1 0 0 0,1 1 0 0 0,2-1 0 0 0,6 0-4 0 0,-1-1 0 0 0,1 0-1 0 0,5-2 5 0 0,18-8 54 0 0,-15 1 23 0 0,-2-3 44 0 0,-2-3 50 0 0,-3-3 61 0 0,-8 9-63 0 0,-1 0 0 0 0,0 0 1 0 0,3-10-170 0 0,-3-7 212 0 0,-4 23-178 0 0,-1-1 1 0 0,-1 1-1 0 0,1 0 0 0 0,-1-1 1 0 0,0-2-35 0 0,-10-64 101 0 0,7 39-136 0 0,1 17-25 0 0,0-1-36 0 0,3 14-31 0 0,0-1 53 0 0,1-5-32 0 0,0 4 5 0 0,-1 1-67 0 0,1 0-110 0 0,-1 2 88 0 0,0-1-39 0 0,1 1-43 0 0,-1-1-48 0 0,0 2-4 0 0,0 0 36 0 0,0 0-190 0 0,0-1 113 0 0,1 1 90 0 0,0-1 34 0 0,1 0-227 0 0,-2 1 209 0 0,1 0 85 0 0,-1 0-41 0 0,0-1-49 0 0,0 1-57 0 0,0 0-175 0 0,1-1-60 0 0,-1 1-53 0 0,0-1-47 0 0,0 0-184 0 0,0 1-45 0 0,0-1-222 0 0,0-1-602 0 0</inkml:trace>
  <inkml:trace contextRef="#ctx0" brushRef="#br0" timeOffset="20378.938">20623-10167 13760 0 0,'-9'-8'314'0'0,"7"6"46"0"0,2 2-180 0 0,0 0-40 0 0,0 0 42 0 0,0 0-101 0 0,-3-1-26 0 0,1 0 21 0 0,-6 1 125 0 0,8 0 91 0 0,0-1-76 0 0,-1 1-64 0 0,1-1-52 0 0,0 1-27 0 0,-1-4-1 0 0,0 3 6 0 0,1 0 72 0 0,-1 0 109 0 0,1 0 53 0 0,0 1 110 0 0,0 0-164 0 0,0-1 34 0 0,0 1 36 0 0,0 0 38 0 0,12-8-1 0 0,1 2-108 0 0,1 2-86 0 0,0 2-63 0 0,-11 2-97 0 0,-1 1 0 0 0,1-1 0 0 0,-1 0 0 0 0,1 1 0 0 0,0-1 0 0 0,-1 1 0 0 0,0 0 0 0 0,1 0 0 0 0,-1 0 0 0 0,1 0 0 0 0,-1 0 0 0 0,0 0 0 0 0,0 1 0 0 0,0-1 0 0 0,0 1 0 0 0,0-1 0 0 0,0 1 0 0 0,0 0 0 0 0,0 0 0 0 0,0 0 0 0 0,-1 0 0 0 0,1 1-11 0 0,0 0 17 0 0,1 1 0 0 0,-1 0 0 0 0,0 0 0 0 0,-1 0 0 0 0,1 1 0 0 0,-1-1 0 0 0,1 3-17 0 0,-1-4 3 0 0,-1 0 0 0 0,0 0 0 0 0,1 0 0 0 0,-1 0 0 0 0,0 0 1 0 0,0 0-1 0 0,-1 0 0 0 0,1 0 0 0 0,-1 0 0 0 0,1 0 0 0 0,-2 2-3 0 0,-1 4 37 0 0,-2 17-114 0 0,3-14 110 0 0,2-3 106 0 0,-1-4-16 0 0,1-1 44 0 0,0-2 41 0 0,0-2 42 0 0,2 0 6 0 0,9 4 69 0 0,1-3-46 0 0,1-1-40 0 0,-1-1-39 0 0,14-5 97 0 0,1-1-116 0 0,-7 1-106 0 0,-1 2-44 0 0,-11 2-273 0 0,0 0 96 0 0,1 0 85 0 0,-1-1 69 0 0,0 0 54 0 0,0 1 41 0 0,30-13 541 0 0,-26 10-527 0 0,-1 0-103 0 0,-4 2-70 0 0,0 0-58 0 0,0 0-67 0 0,0 0-73 0 0,0-1-123 0 0,1 1-111 0 0,-1 0-122 0 0,-3 1 256 0 0,0 0-35 0 0,-1 1-36 0 0,1-1-36 0 0,0 1-40 0 0,-1-1-39 0 0,1 0-42 0 0,0 1-42 0 0,-1-1-44 0 0,1 1-45 0 0,1-1-605 0 0,-1 0-36 0 0,9-3-2834 0 0</inkml:trace>
  <inkml:trace contextRef="#ctx0" brushRef="#br0" timeOffset="21052.012">18736-9942 10912 0 0,'0'0'248'0'0,"0"0"34"0"0,0 0 20 0 0,-2-2-38 0 0,0-1-199 0 0,-1-1-37 0 0,-4-5 464 0 0,1 3-66 0 0,0 2-58 0 0,1 2-49 0 0,-4 3 113 0 0,-3 4 106 0 0,3-1-152 0 0,0 1-35 0 0,1 2-55 0 0,-1 1-46 0 0,1 1-39 0 0,-6 6 128 0 0,1-2-70 0 0,-1 0-44 0 0,-24 28 308 0 0,13-13-160 0 0,7-10-57 0 0,0 3 124 0 0,2 1-54 0 0,2 2-53 0 0,3 0-50 0 0,1 2-48 0 0,1 0-47 0 0,1 1-44 0 0,0-1-43 0 0,4-9-30 0 0,-1 11 84 0 0,-2 10 59 0 0,3-22-115 0 0,2 0 50 0 0,-3 32 449 0 0,4-39-484 0 0,0 12 46 0 0,0 0-65 0 0,3 14-42 0 0,0-14-61 0 0,2 0 0 0 0,4 18 8 0 0,-1-16 64 0 0,1 0 79 0 0,8 11-183 0 0,3-4 95 0 0,-12-21-2 0 0,1 0 1 0 0,0-1-1 0 0,1 0 1 0 0,-1-1-1 0 0,1 0 1 0 0,1 0-1 0 0,-1 0 1 0 0,9 2-54 0 0,3 2 61 0 0,2-2-36 0 0,5 1-61 0 0,0-3-88 0 0,1 0-109 0 0,-14-5 69 0 0,0 0-34 0 0,0 0-37 0 0,0-1-41 0 0,0 1-41 0 0,-1-1-45 0 0,1-1-47 0 0,0 1-50 0 0,-1-1-52 0 0,0 0-55 0 0,25 0-964 0 0</inkml:trace>
  <inkml:trace contextRef="#ctx0" brushRef="#br0" timeOffset="21729.701">20762-9824 6896 0 0,'0'0'200'0'0,"0"0"-45"0"0,0 0 10 0 0,0 0 74 0 0,0 0 220 0 0,1-1 331 0 0,-1 0-223 0 0,1-1-49 0 0,0 0 54 0 0,-1 0-44 0 0,1 1 55 0 0,0-1 63 0 0,-1 0 71 0 0,1 1-61 0 0,0-1 60 0 0,-1 1 63 0 0,1 0 68 0 0,-1 0 72 0 0,1 1 77 0 0,-1-1 81 0 0,1 1 87 0 0,0 0-1161 0 0,1 1 0 0 0,0-1 0 0 0,-1 1 0 0 0,1 0 0 0 0,0-1 0 0 0,-1 1 0 0 0,1 0 0 0 0,-1 0 0 0 0,1 0 0 0 0,-1 0 0 0 0,0 0 0 0 0,1 0 0 0 0,-1 1 0 0 0,0-1 0 0 0,0 0 0 0 0,0 1 0 0 0,1 0-3 0 0,20 29 137 0 0,-18-25-96 0 0,0 1 7 0 0,0 1 1 0 0,0-1-1 0 0,-1 1 0 0 0,2 6-48 0 0,3 15 64 0 0,-3 16-11 0 0,-4-29-28 0 0,-2 0 1 0 0,0 0 0 0 0,-2 12-26 0 0,-8 18 125 0 0,-7 6 149 0 0,-19 37-274 0 0,10-31 55 0 0,11-18 28 0 0,-2 5 3 0 0,1-18-67 0 0,14-23 2 0 0,-1 2-34 0 0,1-1-35 0 0,-1 1-36 0 0,1 0-37 0 0,0 0-38 0 0,0 0-38 0 0,1-1-42 0 0,2-4 53 0 0,0-1 20 0 0,0 0-53 0 0,0 0-182 0 0,0 0-335 0 0,0 0 562 0 0,0 0 24 0 0,0 0-12 0 0,0 0-45 0 0,0 0-8 0 0,0 0-47 0 0,0 0-52 0 0,0 0-59 0 0,0 0-63 0 0,0 0-60 0 0,0 0-52 0 0,0 0-46 0 0,0 0-170 0 0,0 0-45 0 0,0 0-207 0 0,0 0-555 0 0</inkml:trace>
  <inkml:trace contextRef="#ctx0" brushRef="#br0" timeOffset="22186.371">21022-9962 9520 0 0,'0'0'276'0'0,"0"0"2"0"0,0 0-111 0 0,0 0-48 0 0,0 0 123 0 0,0 0 221 0 0,0 0 17 0 0,0 0 12 0 0,0 0 24 0 0,0 0-268 0 0,0 0-55 0 0,0 0-46 0 0,1-1-41 0 0,0 1 24 0 0,3-1-20 0 0,-2 0 11 0 0,0 0-137 0 0,0 1 40 0 0,2-1 126 0 0,-1 0 60 0 0,1 0 55 0 0,6 0 746 0 0,-6 1-634 0 0,-1 1-225 0 0,-1-1-36 0 0,0 0-44 0 0,1 1-51 0 0,2 1 223 0 0,2 0-36 0 0,5 3 112 0 0,1 1-104 0 0,-1 1-79 0 0,-10-6-124 0 0,-1 0 0 0 0,1 1 0 0 0,0-1 0 0 0,-1 0 0 0 0,1 1 0 0 0,-1-1 0 0 0,0 1 0 0 0,1 0 0 0 0,-1 0 0 0 0,0-1 0 0 0,0 1 0 0 0,0 0 0 0 0,0 0 0 0 0,0 0 0 0 0,-1 0 0 0 0,1 0 0 0 0,-1 0 0 0 0,1 2-13 0 0,-1 7 82 0 0,-1-7-42 0 0,0 1-1 0 0,0-1 0 0 0,0 0 0 0 0,-1 0 1 0 0,1 0-1 0 0,-1 0 0 0 0,0 0 0 0 0,-1 1-39 0 0,-1 1 53 0 0,0 0 0 0 0,-1 0-1 0 0,1-1 1 0 0,-6 5-53 0 0,-17 13 117 0 0,-17 7 15 0 0,24-16-68 0 0,2 1-53 0 0,11-8 6 0 0,0-1 43 0 0,6-6 6 0 0,1 0 29 0 0,0 0 62 0 0,0 0 31 0 0,0 0-27 0 0,1 0-69 0 0,0 0-45 0 0,3 0-9 0 0,-2 0 4 0 0,10 0 157 0 0,1-1-35 0 0,12-1 72 0 0,6-3-82 0 0,-7 1-105 0 0,-1 0-33 0 0,11-2-14 0 0,-15 3 28 0 0,-13 3-58 0 0,0-1-34 0 0,4 0-121 0 0,-5 0 44 0 0,0 1-37 0 0,0-1-41 0 0,1 0-46 0 0,-1 0-49 0 0,0 1-54 0 0,13-3-574 0 0</inkml:trace>
  <inkml:trace contextRef="#ctx0" brushRef="#br0" timeOffset="24184.997">21277-9651 8840 0 0,'0'0'197'0'0,"0"0"-45"0"0,0 0-56 0 0,-1-1-22 0 0,-2-1-36 0 0,2 2 7 0 0,0-1 51 0 0,0 1 75 0 0,0-1-710 0 0,-1 0 109 0 0,1 0 105 0 0,-1 0 99 0 0,1 0 93 0 0,-1 1 89 0 0,0-1 83 0 0,1 0 78 0 0,-1 0 119 0 0,0 1 95 0 0,0-1 86 0 0,0 0 77 0 0,0 1 188 0 0,0-1 81 0 0,-1 0 501 0 0,0 0 95 0 0,0 1 972 0 0,2-1-835 0 0,0 2-348 0 0,1-1-621 0 0,1 0-39 0 0,-1 0 59 0 0,1 0-80 0 0,0 1-89 0 0,1-1-100 0 0,0 1-110 0 0,0-1-122 0 0,-1 1-71 0 0,1-1-34 0 0,-1 1-36 0 0,1-1-36 0 0,2 1 192 0 0,0 0 1 0 0,0-1-1 0 0,0 1 0 0 0,0-1 1 0 0,3 0-62 0 0,22-3 195 0 0,-13 1-136 0 0,0 1-40 0 0,7 0 6 0 0,-1-2 0 0 0,0 0 0 0 0,0-2 0 0 0,9-2-25 0 0,27-7 87 0 0,-45 12-85 0 0,1-1 1 0 0,-1-1 0 0 0,0 0-1 0 0,2-1-2 0 0,-2 0-91 0 0,18-1-28 0 0,-19 5 31 0 0,-5 0-5 0 0,1 0-36 0 0,0-1-43 0 0,-1 1-52 0 0,1-1-57 0 0,-1 0-67 0 0,0 0-72 0 0,0-1-81 0 0,0 0-171 0 0,0 1-69 0 0,0-1-69 0 0,0 1-70 0 0,5-1-718 0 0</inkml:trace>
  <inkml:trace contextRef="#ctx0" brushRef="#br0" timeOffset="24569.099">21592-9860 6744 0 0,'0'0'198'0'0,"-1"0"-11"0"0,-3-3-216 0 0,0 2 73 0 0,1 0 81 0 0,-3-1 144 0 0,2 2 13 0 0,1-2-150 0 0,2 2 36 0 0,1 0-26 0 0,-2 0 206 0 0,1 0-62 0 0,-1 0-53 0 0,0 0-46 0 0,1 0-14 0 0,-1 1-41 0 0,-3 0 140 0 0,2-1-72 0 0,0 1 1 0 0,1-1 30 0 0,0 0 75 0 0,0 1 19 0 0,0-1 72 0 0,0 0 81 0 0,0 0 92 0 0,1 0-299 0 0,0 0-43 0 0,0 1-37 0 0,0 0-33 0 0,0 0-9 0 0,0 1-35 0 0,-1 1 3 0 0,0-1-41 0 0,-1 3 22 0 0,1-3-5 0 0,1-1 31 0 0,0-1 64 0 0,-1 1 22 0 0,1 0-92 0 0,0 1-63 0 0,-2 3 13 0 0,1 0 61 0 0,1-3-2 0 0,0 0 56 0 0,1 0 69 0 0,-1-1 79 0 0,-1 8-116 0 0,1 0 84 0 0,-1 22 903 0 0,2-17-760 0 0,1-5-231 0 0,-1 0-92 0 0,-1 1 33 0 0,0-9-130 0 0,1 1 1 0 0,0-1-1 0 0,0 0 0 0 0,-1 1 0 0 0,1-1 1 0 0,0 1-1 0 0,0-1 0 0 0,1 0 1 0 0,-1 1-1 0 0,0-1 0 0 0,0 0-22 0 0,5 19 208 0 0,-1 11 248 0 0,-1-9-122 0 0,0-7-150 0 0,0-2-73 0 0,1-1-52 0 0,1 2 24 0 0,-2 1-36 0 0,4 32-32 0 0,-2-12-15 0 0,-3-24-6 0 0,-2-4 34 0 0,-1 31 50 0 0,1-36-222 0 0,0-2-45 0 0,0 1 287 0 0,0 0-104 0 0,0 0-88 0 0,0 0-74 0 0,0 0-52 0 0,0 0-41 0 0,2 0-704 0 0,-1-1 587 0 0,1 0 74 0 0,-1-1 196 0 0,0 1 35 0 0,7-6-663 0 0</inkml:trace>
  <inkml:trace contextRef="#ctx0" brushRef="#br0" timeOffset="25071.718">21796-10026 12992 0 0,'1'0'285'0'0,"-1"-1"-75"0"0,1 0-64 0 0,-1 0-51 0 0,2-2-16 0 0,0-1-46 0 0,-1 2 8 0 0,5-6 19 0 0,1 2 90 0 0,1 2 56 0 0,10 1 341 0 0,-10 3-286 0 0,-2 2 80 0 0,0 0-71 0 0,0 1-60 0 0,0 0-52 0 0,0 2-25 0 0,0 0-47 0 0,11 12 46 0 0,-8-7-18 0 0,-4-5-37 0 0,0 1 0 0 0,-1 0 0 0 0,0 0 0 0 0,0 1 0 0 0,3 6-77 0 0,8 19 195 0 0,-12-25-167 0 0,8 20 59 0 0,-1-1 0 0 0,-2 2 0 0 0,3 12-87 0 0,4 36 177 0 0,-6-26-14 0 0,-1-2 46 0 0,-4-18-95 0 0,-1 1-37 0 0,-1-1-39 0 0,-2 1-39 0 0,0-26 22 0 0,-1 8 9 0 0,-1 9 63 0 0,1-17-57 0 0,-4 5 180 0 0,5-9-145 0 0,-2 1-2 0 0,-7 7 18 0 0,8-9-71 0 0,0 1 1 0 0,0-1-1 0 0,-1 0 0 0 0,1 1 0 0 0,0-1 1 0 0,0 0-1 0 0,0 0 0 0 0,0 0 0 0 0,-1 0 0 0 0,1 0 1 0 0,0 0-1 0 0,0 0 0 0 0,0 0 0 0 0,0 0 1 0 0,-1-1-1 0 0,1 1 0 0 0,0 0 0 0 0,0-1 1 0 0,0 1-17 0 0,-2-1 29 0 0,1-1 0 0 0,0 1 1 0 0,0-1-1 0 0,0 1 0 0 0,0-1 1 0 0,0 1-1 0 0,1-1 1 0 0,-1 0-1 0 0,0-1-29 0 0,-14-20 217 0 0,7 1-50 0 0,6 13-81 0 0,0 0 1 0 0,0-1-1 0 0,1 0 0 0 0,0-6-86 0 0,1 4 117 0 0,1 0 0 0 0,0-1 0 0 0,1 1 0 0 0,0 0 0 0 0,3-10-117 0 0,-3 16 37 0 0,10-44 268 0 0,-1 17-145 0 0,-2 8-45 0 0,3-8 15 0 0,2 9-103 0 0,16-28 27 0 0,-23 39-38 0 0,1 0 1 0 0,0 0-1 0 0,1 0 1 0 0,1 1-1 0 0,4-5-16 0 0,9-9 68 0 0,8-16 145 0 0,-15 21-146 0 0,0 0-81 0 0,-4 7-60 0 0,1 0-66 0 0,-11 12-34 0 0,1 1 41 0 0,0-1 38 0 0,-1 0 35 0 0,1-1 26 0 0,0 1 37 0 0,2-1 53 0 0,-1-1 43 0 0,2-2 105 0 0,-1 1-97 0 0,-1 2-66 0 0,0-1-68 0 0,0 1-62 0 0,-1 0-73 0 0,1 1-86 0 0,0-1-99 0 0,-1 0-25 0 0,0 1-84 0 0,0 0-91 0 0,1-1-97 0 0,-1 1-106 0 0,0 0-112 0 0,1 0-119 0 0,-1 0-126 0 0,1-1-145 0 0,-1 1-34 0 0,7-3-2693 0 0</inkml:trace>
  <inkml:trace contextRef="#ctx0" brushRef="#br0" timeOffset="25432.882">22337-10320 10776 0 0,'7'-14'401'0'0,"-5"11"-327"0"0,1 1 0 0 0,-1-1 0 0 0,1 1 0 0 0,0 0 0 0 0,-1 0 0 0 0,1 0 0 0 0,0 0 0 0 0,0 1 0 0 0,0-1 0 0 0,1 0-74 0 0,10-3 326 0 0,1 1 97 0 0,-8 2-162 0 0,0 0 39 0 0,-1 0 45 0 0,0 1 49 0 0,-2 0-123 0 0,10-1 482 0 0,-9 2-383 0 0,0 0-1 0 0,0 1 0 0 0,1-1 1 0 0,-1 1-1 0 0,0 0 1 0 0,2 1-370 0 0,8 3 919 0 0,-15-5-910 0 0,1 0 1 0 0,-1 1-1 0 0,1-1 0 0 0,-1 0 0 0 0,1 1 0 0 0,-1-1 1 0 0,1 0-1 0 0,-1 1 0 0 0,0-1 0 0 0,1 1 1 0 0,-1-1-1 0 0,1 1 0 0 0,-1-1 0 0 0,0 1 0 0 0,0-1 1 0 0,1 1-1 0 0,-1-1 0 0 0,0 1 0 0 0,0-1 1 0 0,1 1-1 0 0,-1 0-9 0 0,0 14 103 0 0,-9 16-26 0 0,7-28-63 0 0,-9 20 38 0 0,-11 6-48 0 0,6-8 47 0 0,10-15-50 0 0,0 1 1 0 0,0-1-1 0 0,-1 0 1 0 0,-6 5-2 0 0,-12 10 58 0 0,24-20-67 0 0,-1 2 11 0 0,-1-1 59 0 0,2 0 68 0 0,0 1 127 0 0,3-1-5 0 0,2-2-129 0 0,0 1-71 0 0,2-1-61 0 0,17-2 346 0 0,0-3-94 0 0,0-2-79 0 0,0 0-65 0 0,12-4-41 0 0,-16 5-64 0 0,25-5 76 0 0,-28 8-96 0 0,1-1-78 0 0,0 1-110 0 0,-7 1 36 0 0,-1 1-48 0 0,1-1-55 0 0,-1 1-60 0 0,1-1-65 0 0,-1 1-70 0 0,1-1-77 0 0,0 1-81 0 0,11-1-563 0 0</inkml:trace>
  <inkml:trace contextRef="#ctx0" brushRef="#br0" timeOffset="25954.202">22419-9796 7672 0 0,'0'0'224'0'0,"0"2"-12"0"0,0 2-382 0 0,0 1 69 0 0,0-1 63 0 0,0 1 61 0 0,0-1 53 0 0,-1 1 51 0 0,1 0 45 0 0,0-1 39 0 0,-1 5 303 0 0,0 1 100 0 0,-3 20 1653 0 0,3-24-1812 0 0,0 1-38 0 0,0-1-44 0 0,0 1-65 0 0,-1-1-79 0 0,1 1-92 0 0,0 13 448 0 0,-1 3 57 0 0,2-18-314 0 0,7 11 382 0 0,-2-9-209 0 0,1-4-371 0 0,0 0 39 0 0,3 1 176 0 0,-7-4-248 0 0,1 1-1 0 0,-1-1 1 0 0,0 0 0 0 0,0 0 0 0 0,0 0 0 0 0,1 0 0 0 0,-1 0 0 0 0,0 0-1 0 0,2-1-96 0 0,5-1 219 0 0,0-1-51 0 0,12-8 178 0 0,-1-3-73 0 0,-1-1-62 0 0,-1-2-50 0 0,8-13 24 0 0,7-17 16 0 0,-12 23-73 0 0,4 3-112 0 0,-18 18-16 0 0,-4 1-14 0 0,1 1-52 0 0,3 5 20 0 0,0 2 1 0 0,-4-2-18 0 0,3 6 40 0 0,0 1 1 0 0,0 0-1 0 0,0 1 23 0 0,-2-2-4 0 0,1 0-1 0 0,0-1 1 0 0,1 1-1 0 0,5 5 5 0 0,-5-7-1 0 0,0-2-1 0 0,0 1 1 0 0,1 0-1 0 0,4 3 2 0 0,10 1 20 0 0,7-5 73 0 0,-8-5 237 0 0,-2-4 51 0 0,-14 2-275 0 0,0 0 1 0 0,0-1-1 0 0,-1 1 0 0 0,1-1 1 0 0,0 1-1 0 0,-1-1 1 0 0,0 0-1 0 0,1-1 1 0 0,-1 1-1 0 0,0 0 1 0 0,0-1-1 0 0,0 0 0 0 0,2-2-106 0 0,8-17 549 0 0,-7 6-266 0 0,-3-2-45 0 0,-2 3-34 0 0,-1-1-1 0 0,-1-9-203 0 0,-3-14 182 0 0,-2 7-123 0 0,-2 0-114 0 0,0 6-97 0 0,-2 1-111 0 0,5 13 84 0 0,0 0-33 0 0,0 0-36 0 0,-1 0-38 0 0,4 8 67 0 0,-3-3-43 0 0,4 4 119 0 0,-1 0-59 0 0,0 0-85 0 0,1 1 82 0 0,-1 1-39 0 0,1-1-44 0 0,0 1-47 0 0,0-1-53 0 0,0 1-57 0 0,0-1-63 0 0,0 1-65 0 0,0-1-55 0 0,0 1-71 0 0,0 0-77 0 0,0-1-80 0 0,-2-1-1676 0 0,-1-2-1425 0 0</inkml:trace>
  <inkml:trace contextRef="#ctx0" brushRef="#br0" timeOffset="26833.844">22996-10183 8840 0 0,'0'0'197'0'0,"0"0"24"0"0,0 0 19 0 0,0-1-40 0 0,0 1-85 0 0,0-2-58 0 0,1-2 13 0 0,0 1 39 0 0,-1 2 18 0 0,1-1 67 0 0,-1 1 104 0 0,0 0 115 0 0,1 0-158 0 0,-1 1 36 0 0,0-1 38 0 0,0 1 41 0 0,2-2 142 0 0,0 1-56 0 0,-1-2-52 0 0,1 1-45 0 0,2-2 200 0 0,-1 0-108 0 0,2-1-7 0 0,4-1 142 0 0,0 1-260 0 0,11-4 541 0 0,-13 7-643 0 0,0 2-51 0 0,2-1 102 0 0,-4 0-141 0 0,2 2-79 0 0,4 2 139 0 0,0 2-49 0 0,-1 0-51 0 0,-2 1-55 0 0,-6-4-32 0 0,-1-1-1 0 0,1 0 1 0 0,-1 1-1 0 0,0-1 0 0 0,0 1 1 0 0,0-1-1 0 0,0 1 1 0 0,0-1-1 0 0,0 1 0 0 0,0 0 1 0 0,0-1-1 0 0,-1 1 1 0 0,1 0-1 0 0,-1 0 0 0 0,1-1 1 0 0,-1 1-1 0 0,0 0 1 0 0,1 0-1 0 0,-1 0 0 0 0,0 0 1 0 0,0 0-1 0 0,-1-1 0 0 0,1 1 1 0 0,0 0-1 0 0,-1 0 1 0 0,1 0-1 0 0,-1 0-6 0 0,0 2 17 0 0,-1 0 0 0 0,0-1 0 0 0,0 1 0 0 0,0-1-1 0 0,0 1 1 0 0,-1-1 0 0 0,1 0 0 0 0,-1 0 0 0 0,0 0 0 0 0,0 0-17 0 0,-19 16 101 0 0,-35 21 8 0 0,52-36-130 0 0,2-2 91 0 0,1 0 69 0 0,3-1 49 0 0,6-1 420 0 0,-2-1-395 0 0,-1 1-108 0 0,0-1-55 0 0,0 1-68 0 0,0 0-81 0 0,35-1 299 0 0,-13-2-103 0 0,-4 1-54 0 0,-1-1-47 0 0,-3 0-43 0 0,0-1-46 0 0,0 1-54 0 0,-1-1-59 0 0,-13 3 142 0 0,-1 0-9 0 0,-1 1-22 0 0,0-1-43 0 0,0 1-18 0 0,0-1-42 0 0,-1 1-50 0 0,1-1-55 0 0,0 1 16 0 0,0-1-165 0 0,0 0-70 0 0,1 1-62 0 0,-1-1-54 0 0,1 0-189 0 0,-1 1-53 0 0,2-1-228 0 0,1-1-612 0 0</inkml:trace>
  <inkml:trace contextRef="#ctx0" brushRef="#br0" timeOffset="33619.953">13531-7248 11912 0 0,'-17'0'349'0'0,"13"0"-124"0"0,4 0-103 0 0,0 0-35 0 0,-1 1-52 0 0,-14 13 6 0 0,6-7 40 0 0,3-1 64 0 0,3 3 114 0 0,7 3 10 0 0,-3-11-245 0 0,0 0 0 0 0,-1 0 1 0 0,1 0-1 0 0,0 1 0 0 0,-1-1 1 0 0,0 0-1 0 0,1 0 0 0 0,-1 0 1 0 0,0 0-1 0 0,1 1 0 0 0,-1-1 1 0 0,0 0-1 0 0,0 1-24 0 0,-2 8 148 0 0,1-8-119 0 0,1 0 0 0 0,-1-1 0 0 0,1 1 0 0 0,0 0 0 0 0,0 0 0 0 0,-1-1-1 0 0,1 1 1 0 0,0 0 0 0 0,1 0 0 0 0,-1-1 0 0 0,0 1 0 0 0,1 1-29 0 0,4 10 169 0 0,1 5 42 0 0,-5-6 13 0 0,-2-4 28 0 0,-1 0 69 0 0,-1 3 205 0 0,3 8 368 0 0,6 1 7 0 0,-2-7-364 0 0,1 0-92 0 0,-3-7-264 0 0,0 0-34 0 0,0 1-37 0 0,-1 0-40 0 0,0 0-45 0 0,-1 0-49 0 0,2 22-38 0 0,5 16-143 0 0,-3-27 148 0 0,1 1 57 0 0,2 1 88 0 0,1 6 57 0 0,-1 14 125 0 0,-5-24-87 0 0,1 0 0 0 0,3 8-183 0 0,-2-9 122 0 0,-1-1 0 0 0,-1 1 0 0 0,0 5-122 0 0,1 8 130 0 0,-1-5-62 0 0,1 0-49 0 0,0 24 3 0 0,-5-28 20 0 0,2-16-35 0 0,-1 1 0 0 0,1-1 0 0 0,0 0 1 0 0,1 0-1 0 0,-1 1 0 0 0,0-1 1 0 0,1 0-1 0 0,0 0 0 0 0,0 2-7 0 0,0-2 12 0 0,0 0-1 0 0,0 0 1 0 0,-1 0-1 0 0,0 0 1 0 0,1 1-1 0 0,-1-1 1 0 0,0 0-1 0 0,-1 3-11 0 0,1-1-7 0 0,1 9 92 0 0,0-9-77 0 0,1 0-53 0 0,0 0-75 0 0,-2-5-58 0 0,-1 1 80 0 0,1-1 53 0 0,-3 2 24 0 0,3-2-22 0 0,-1 1-22 0 0,1-1-39 0 0,0 0-48 0 0,0-1-55 0 0,1 1 197 0 0,1-2-386 0 0,2 0-107 0 0,0-2-196 0 0,0-3-432 0 0,-6-3-476 0 0</inkml:trace>
  <inkml:trace contextRef="#ctx0" brushRef="#br0" timeOffset="34138.918">14125-7251 9760 0 0,'0'0'222'0'0,"0"0"-44"0"0,-1 0-69 0 0,0 1-43 0 0,-1-1-38 0 0,1 1 9 0 0,0-1 43 0 0,1 1 47 0 0,1-1 74 0 0,0 0-293 0 0,0 1 66 0 0,0-1 69 0 0,0 0 61 0 0,0 0 49 0 0,-1 1 103 0 0,2 1 596 0 0,-2-1-523 0 0,-1 0-103 0 0,1 1-97 0 0,-1-1 459 0 0,1-1 27 0 0,-1 1 8 0 0,-1 1-433 0 0,1-1-33 0 0,-3 1 77 0 0,-8 5 257 0 0,10-6-342 0 0,-1 0 48 0 0,1 0-81 0 0,1-1 317 0 0,-1 2-35 0 0,-15 12 10 0 0,6-1-56 0 0,3-5-222 0 0,-5-1-7 0 0,-4 4 6 0 0,14-9-114 0 0,0 0 0 0 0,0 0-1 0 0,-1-1 1 0 0,1 1-1 0 0,0 0 1 0 0,-1-1 0 0 0,1 0-1 0 0,-1 0 1 0 0,1 0 0 0 0,-1 0-15 0 0,-17 5 83 0 0,-9 5 54 0 0,1-2-51 0 0,12-5-27 0 0,1 2-1 0 0,-14 5-58 0 0,-10 6 71 0 0,1-1 64 0 0,1 7 51 0 0,28-17-139 0 0,1 2 0 0 0,-1-1 0 0 0,-6 9-47 0 0,12-11 44 0 0,-1 0-1 0 0,1 1 0 0 0,0 0 0 0 0,-2 5-43 0 0,-7 6 99 0 0,11-15-84 0 0,0 0 0 0 0,0 1 0 0 0,1-1 0 0 0,-1 1 1 0 0,0-1-1 0 0,1 1 0 0 0,0 0 0 0 0,0-1 0 0 0,0 1 1 0 0,0 0-1 0 0,0 0-15 0 0,-1 7 44 0 0,1-5-9 0 0,0 1-1 0 0,0 0 1 0 0,-1-1 0 0 0,1 1-1 0 0,-1-1 1 0 0,-1 0-1 0 0,0 1-34 0 0,2-3 12 0 0,0-1-1 0 0,0 0 0 0 0,1 1 0 0 0,-1-1 0 0 0,0 1 0 0 0,1-1 1 0 0,-1 1-1 0 0,1 2-11 0 0,0 2 1 0 0,0 1 1 0 0,1 0-1 0 0,0-1 1 0 0,0 1-2 0 0,3 24 0 0 0,-4-30 0 0 0,0 0 0 0 0,1 0 0 0 0,-1 0 0 0 0,1 0 0 0 0,-1 0 0 0 0,1 0 0 0 0,0-1-1 0 0,0 1 1 0 0,-1 0 0 0 0,1 0 0 0 0,1-1 0 0 0,-1 1 0 0 0,0-1 0 0 0,1 2 0 0 0,0-1 2 0 0,-1 0 1 0 0,1 1-1 0 0,0-1 1 0 0,-1 1-1 0 0,0 0 1 0 0,1 0-1 0 0,-1 0-2 0 0,1 4 49 0 0,1-1-1 0 0,0 0 0 0 0,0 0 0 0 0,0-1 0 0 0,1 1 0 0 0,0-1 0 0 0,0 1 0 0 0,0-1 0 0 0,1 0 1 0 0,3 2-49 0 0,16 14 304 0 0,-21-19-257 0 0,0 0 0 0 0,-1-1 0 0 0,1 0 0 0 0,0 1 0 0 0,0-1 0 0 0,-1 0 0 0 0,1-1 0 0 0,0 1 0 0 0,0 0 0 0 0,0-1 0 0 0,0 0 0 0 0,0 1 0 0 0,0-1 0 0 0,2-1-47 0 0,20-1 287 0 0,-1-3-39 0 0,-6 2-67 0 0,-6 1-49 0 0,0-1-49 0 0,2-1-28 0 0,7-2-19 0 0,8-2 45 0 0,-24 7-200 0 0,0-1 46 0 0,0 1 38 0 0,1 0 34 0 0,4-1 68 0 0,21-3 304 0 0,-17 3-281 0 0,-4 1-108 0 0,0 1-103 0 0,-5 0 14 0 0,0 0-36 0 0,0 0-39 0 0,0 0-43 0 0,0 1-46 0 0,0-1-50 0 0,0 0-52 0 0,0 1-56 0 0,-1 0-60 0 0,1 0-63 0 0,-1 0-66 0 0,1 0-70 0 0,-4-1 204 0 0,-1 0-60 0 0,1 1-54 0 0,0-1-47 0 0,0 0-183 0 0,0 1-46 0 0,0-1-221 0 0,1 1-597 0 0,-2-1 1671 0 0</inkml:trace>
  <inkml:trace contextRef="#ctx0" brushRef="#br0" timeOffset="34687.438">14503-7098 8960 0 0,'0'0'264'0'0,"0"0"-8"0"0,0 0-191 0 0,-2 0-37 0 0,0 0-152 0 0,0 0 52 0 0,-1 0 48 0 0,0 0 47 0 0,1 0 45 0 0,-1 0 43 0 0,0 0 41 0 0,0 0 39 0 0,-1 0 36 0 0,1 0 35 0 0,-3 0 357 0 0,1 0 114 0 0,0 0 97 0 0,4 0-31 0 0,1 0 1 0 0,0 0 0 0 0,0 0-27 0 0,0 0-112 0 0,0 0-49 0 0,0 0-393 0 0,0 0-40 0 0,1 1 78 0 0,-1-1-126 0 0,0 1-56 0 0,2 2 16 0 0,-1-2-3 0 0,-1-1-5 0 0,1 1 36 0 0,-1-1 41 0 0,1 0 50 0 0,11 3 183 0 0,0-1-51 0 0,0 0-48 0 0,0 0-43 0 0,7 0 55 0 0,-1 0-72 0 0,1 0-56 0 0,0 0-41 0 0,36 3 165 0 0,-25-4-167 0 0,17-5-41 0 0,6 1 9 0 0,9-3-56 0 0,-46 4-81 0 0,-2 1-56 0 0,-8 0 20 0 0,5 0 9 0 0,-7 0 7 0 0,-1 1-45 0 0,0-1-82 0 0,0 1-96 0 0,1-1-118 0 0,-2 1 146 0 0,0-1-37 0 0,1 1-305 0 0,-1 0 246 0 0,-1-1-36 0 0,7 1-1157 0 0</inkml:trace>
  <inkml:trace contextRef="#ctx0" brushRef="#br0" timeOffset="34905.258">14446-6886 12304 0 0,'0'0'362'0'0,"0"0"-134"0"0,0 0-105 0 0,0 0-33 0 0,-1 1-52 0 0,-7 5-24 0 0,0 0-10 0 0,4-2 51 0 0,4-3 41 0 0,-1-1 110 0 0,-1 1 157 0 0,1 0-36 0 0,2 1-38 0 0,0 1-41 0 0,1-1-41 0 0,-1 0-44 0 0,1-1-44 0 0,-2 0-46 0 0,4 1 610 0 0,0 0-101 0 0,0-1-92 0 0,0 0-83 0 0,0 0-76 0 0,1-1-65 0 0,-1 0-59 0 0,1 0-48 0 0,0-1-22 0 0,1 0-44 0 0,12-2 86 0 0,-11 1-70 0 0,0 0 72 0 0,-1 1 111 0 0,22-5 24 0 0,-1 1-82 0 0,1-1-70 0 0,-1 1-57 0 0,23-4-15 0 0,32-3-43 0 0,-48 7 3 0 0,-12 2-72 0 0,-1 1-17 0 0,-7 0-89 0 0,-2 0-86 0 0,-6 2 58 0 0,-1-1-36 0 0,5-1-220 0 0,-5 2 158 0 0,0-1-36 0 0,-1 0-37 0 0,1 1-40 0 0,0-1-42 0 0,0 0-44 0 0,-3 1 10 0 0,0-1-59 0 0,0 1-52 0 0,0 0-47 0 0,0-1-172 0 0,0 1-45 0 0,1 0-207 0 0,1-1-561 0 0,-4 1 1572 0 0</inkml:trace>
  <inkml:trace contextRef="#ctx0" brushRef="#br0" timeOffset="37870.642">15655-7325 9728 0 0,'0'0'222'0'0,"0"0"30"0"0,0 0 18 0 0,0 0-77 0 0,0 1-105 0 0,-1 0-71 0 0,-1 4-61 0 0,0-2 100 0 0,2-2 35 0 0,-1 0 59 0 0,1 1 72 0 0,0-2 85 0 0,0 1 354 0 0,0-1-34 0 0,0 1 531 0 0,0 0-125 0 0,1-1-117 0 0,0 0-112 0 0,0 0-105 0 0,-1-1-98 0 0,1 0-92 0 0,1 0-84 0 0,-1 0-79 0 0,0 0-72 0 0,0 0-64 0 0,1-1-60 0 0,-1 0-51 0 0,0 0-46 0 0,1 0-38 0 0,0 0-39 0 0,-1 0-33 0 0,6-10-342 0 0,-5 8 343 0 0,0 1 88 0 0,-1 0 60 0 0,-1 1 72 0 0,1 0 83 0 0,-1 0 93 0 0,4-29 5 0 0,2-38 246 0 0,-5 37-304 0 0,1-15-36 0 0,4-29-251 0 0,11-46 144 0 0,-16 118-142 0 0,15-75 170 0 0,-11 61-98 0 0,-4 13-73 0 0,1-1 0 0 0,0 1 0 0 0,0 0 0 0 0,1-1 0 0 0,0 1 0 0 0,3-4-1 0 0,-6 8 0 0 0,1 1 0 0 0,0 0 0 0 0,-1-1 0 0 0,1 1 0 0 0,0-1 0 0 0,0 1 0 0 0,-1 0 0 0 0,1 0 0 0 0,0 0 0 0 0,0-1 0 0 0,-1 1 0 0 0,1 0 0 0 0,0 0 0 0 0,0 0 0 0 0,0 0 0 0 0,-1 0 0 0 0,1 0 0 0 0,0 0 0 0 0,0 1 0 0 0,0-1 0 0 0,-1 0 0 0 0,1 0 0 0 0,0 1 0 0 0,0-1 0 0 0,-1 0 0 0 0,1 1 0 0 0,0-1 0 0 0,0 0 0 0 0,-1 1 0 0 0,1-1 0 0 0,0 1 0 0 0,-1 0 0 0 0,17 15 15 0 0,-4 4-52 0 0,7 25-105 0 0,-14-32 101 0 0,6 18 78 0 0,0-1-62 0 0,-1 1-51 0 0,0 0-34 0 0,24 65-307 0 0,-22-65 308 0 0,1 1 41 0 0,-10-22 66 0 0,1 1 0 0 0,1-1 1 0 0,0 0-1 0 0,0 0 0 0 0,1-1 0 0 0,1 1 2 0 0,2-3 0 0 0,-8-6 6 0 0,-1 0-1 0 0,1 0 0 0 0,0-1 0 0 0,0 1 0 0 0,0 0 0 0 0,0-1 1 0 0,0 0-1 0 0,0 1 0 0 0,0-1 0 0 0,0 0 0 0 0,0 0 0 0 0,0 0 1 0 0,1 0-6 0 0,-2-1 10 0 0,1 1 0 0 0,-1 0 0 0 0,1-1 1 0 0,-1 1-1 0 0,0-1 0 0 0,0 0 1 0 0,1 1-1 0 0,-1-1 0 0 0,0 0 1 0 0,0 0-1 0 0,0 0 0 0 0,0 0 0 0 0,0 0 1 0 0,1-1-11 0 0,1-2 60 0 0,0 0 0 0 0,-1-1 0 0 0,1 0 0 0 0,-1 1-1 0 0,0-1 1 0 0,0 0 0 0 0,1-5-60 0 0,0 0 129 0 0,0 1-25 0 0,-1 0-1 0 0,0 0 1 0 0,0 0-1 0 0,-1 0 0 0 0,0-7-103 0 0,0-15 215 0 0,-2-1-43 0 0,0-3-34 0 0,1 15-121 0 0,-2-8-59 0 0,1-1-2 0 0,0 9 58 0 0,-2-37 136 0 0,0-14-61 0 0,3 62-85 0 0,1 0 0 0 0,0 0-1 0 0,0-1 1 0 0,1 1 0 0 0,0 0-1 0 0,1-2-3 0 0,3-12 1 0 0,-5 14-51 0 0,-1 8-30 0 0,0 1-87 0 0,0 0-129 0 0,0 0 0 0 0,0 0 80 0 0,0 0 105 0 0,0 0-35 0 0,0 0-40 0 0,0 0-35 0 0,0 0-163 0 0,0 0-42 0 0,1 0-1116 0 0,6 0-66 0 0</inkml:trace>
  <inkml:trace contextRef="#ctx0" brushRef="#br0" timeOffset="38605.228">16567-8025 11600 0 0,'0'-3'-23'0'0,"0"1"43"0"0,0-1 119 0 0,0-1 90 0 0,-2-4 409 0 0,1 6-480 0 0,0 0-46 0 0,-1-1-60 0 0,0 1-116 0 0,-3-4 40 0 0,-1 1 56 0 0,-1 1 48 0 0,1 1 41 0 0,-7-2 204 0 0,8 4-172 0 0,1 0 1 0 0,0 0-1 0 0,-1 1 1 0 0,1 0-1 0 0,0 0 1 0 0,-4 0-154 0 0,-3 2 242 0 0,0 0-56 0 0,-14 5 252 0 0,0 4-102 0 0,7-2-140 0 0,0 2-38 0 0,-15 15 75 0 0,21-15-144 0 0,0 1 1 0 0,1 0-1 0 0,0 1 1 0 0,0 1-90 0 0,-4 9 158 0 0,2-1 52 0 0,5 1-20 0 0,7-18-133 0 0,0 0 0 0 0,1 0 1 0 0,-1 0-1 0 0,1 1 0 0 0,0-1 0 0 0,1 0 0 0 0,-1 0 0 0 0,1 1 0 0 0,0-1 1 0 0,1 1-58 0 0,4 11 124 0 0,4-3-60 0 0,-8-12-54 0 0,0 0 0 0 0,1 0 0 0 0,0 0 0 0 0,-1 0 0 0 0,1 0 1 0 0,0 0-1 0 0,0-1 0 0 0,0 0 0 0 0,0 1 0 0 0,0-1 0 0 0,0 0 0 0 0,0-1 0 0 0,0 1 1 0 0,1 0-1 0 0,-1-1 0 0 0,0 0 0 0 0,0 0 0 0 0,1 0 0 0 0,-1 0 0 0 0,0 0 0 0 0,1-1 1 0 0,0 0-11 0 0,3 0 25 0 0,-1 0 0 0 0,1-1 0 0 0,-1 0 0 0 0,0 0 1 0 0,0 0-1 0 0,0-1 0 0 0,0 0 0 0 0,0 0 0 0 0,0-1 0 0 0,2-2-25 0 0,6-7 142 0 0,-2 0-47 0 0,0-5-27 0 0,3-10-23 0 0,3-22 29 0 0,-14 33-10 0 0,1-1 38 0 0,-4 17-23 0 0,1 3-48 0 0,3 12-69 0 0,0 8-69 0 0,-4-11 75 0 0,-6 128-31 0 0,-1-80 131 0 0,1-9-38 0 0,-3 84-138 0 0,7-75 113 0 0,1-5 96 0 0,0-25-2 0 0,0-1 40 0 0,0-26-159 0 0,0-2 45 0 0,0 0 56 0 0,-4-1 163 0 0,0-2-74 0 0,1 0-56 0 0,0-1-42 0 0,-3-9 50 0 0,4 8-44 0 0,-3-24 182 0 0,4 14-139 0 0,1 0 1 0 0,1 1-1 0 0,0-1 1 0 0,1-4-122 0 0,3-6 246 0 0,1 5-103 0 0,1-1-41 0 0,-1 10-61 0 0,0 0 1 0 0,0 0-1 0 0,1 1 0 0 0,0-1 0 0 0,0 2 0 0 0,1-1 1 0 0,1 0-42 0 0,-5 6 74 0 0,0 1 0 0 0,1-1 0 0 0,-1 1 0 0 0,1-1 0 0 0,2 0-74 0 0,16-7 190 0 0,-4 2-112 0 0,0 2-106 0 0,-13 5-55 0 0,0 0 40 0 0,21-4-3 0 0,-19 4-46 0 0,0 1-101 0 0,-2 0-26 0 0,0 0-84 0 0,1 1-97 0 0,-1-1-110 0 0,-1 0 28 0 0,0 1-81 0 0,5-1-727 0 0</inkml:trace>
  <inkml:trace contextRef="#ctx0" brushRef="#br0" timeOffset="41354.651">15630-7111 4112 0 0,'0'0'91'0'0,"0"0"11"0"0,0 0 12 0 0,-6 5 214 0 0,4-4-219 0 0,1-1 39 0 0,-1 0 362 0 0,2 0-165 0 0,0 1-84 0 0,-2-1 11 0 0,0 1-97 0 0,-3 1 141 0 0,3-1-155 0 0,0 0 65 0 0,1-1 29 0 0,-1 1 74 0 0,1-1 86 0 0,0 0 100 0 0,-2 0-434 0 0,1 1 57 0 0,-1-1 51 0 0,1 1 43 0 0,-2 0 94 0 0,1 0 42 0 0,-6 4 874 0 0,4-3-546 0 0,2-1-264 0 0,0 1-105 0 0,0-1-41 0 0,1-1-85 0 0,0 1-39 0 0,0-1-45 0 0,0 0-50 0 0,1 0 293 0 0,1 0-14 0 0,0 0-56 0 0,0 0-30 0 0,0 0-4 0 0,0 0-11 0 0,0 0-46 0 0,1 4 114 0 0,2 0-105 0 0,1-1-79 0 0,1 0-57 0 0,10 3 33 0 0,-11-4-9 0 0,8-1 27 0 0,0 0 0 0 0,0 0 0 0 0,-1-1 0 0 0,1-1 0 0 0,0 0 0 0 0,0 0-123 0 0,48-3 305 0 0,-18 2-148 0 0,-4 0-71 0 0,2-1 3 0 0,0 0 45 0 0,145-18 704 0 0,-144 16-687 0 0,-1 1-41 0 0,2-2 24 0 0,74-5 214 0 0,-68 8-176 0 0,0 0-43 0 0,46-6 20 0 0,2-1-109 0 0,98-6 215 0 0,-156 13-109 0 0,1-2-38 0 0,12 0-32 0 0,0 2-89 0 0,-29 2 23 0 0,-7-1-52 0 0,2 0-87 0 0,-9 1 23 0 0,0 1-35 0 0,-6 0 41 0 0,-2 0-10 0 0,0 0-56 0 0,0 0-158 0 0,0 0-284 0 0,0 0 347 0 0,0 0-14 0 0,0 0-66 0 0,0 0 121 0 0,0 0-40 0 0,0 0-41 0 0,0 0-41 0 0,0 0-35 0 0,0 0-34 0 0,0 0-259 0 0,0 0-54 0 0,0 0-843 0 0,0 0-655 0 0,0 0-1250 0 0</inkml:trace>
  <inkml:trace contextRef="#ctx0" brushRef="#br0" timeOffset="46638.915">15623-6551 10392 0 0,'0'0'233'0'0,"0"0"39"0"0,0 0 15 0 0,0 0-37 0 0,1 0-163 0 0,2-3-72 0 0,-3-2 18 0 0,1 1 592 0 0,0-1-70 0 0,0 2-66 0 0,1-1-59 0 0,0 1-56 0 0,0 0-51 0 0,1 0-45 0 0,0 0-41 0 0,3-1 71 0 0,0 0-71 0 0,1 0-18 0 0,4-2 48 0 0,-3 2-49 0 0,-3 2-37 0 0,9-6 53 0 0,2 2-34 0 0,18-6 123 0 0,-12 6-83 0 0,0 1 1 0 0,1 2 0 0 0,15-2-241 0 0,-37 5 9 0 0,13-1 234 0 0,0 1 0 0 0,10 0-243 0 0,-19 1 59 0 0,-1-1 0 0 0,1 1 0 0 0,-1 0 0 0 0,1 1 0 0 0,2 0-59 0 0,10 8 164 0 0,-2 2-41 0 0,-14-10-118 0 0,0-1 0 0 0,1 1 0 0 0,-1-1 0 0 0,0 1 0 0 0,0 0 0 0 0,0-1 0 0 0,0 1 0 0 0,0 0 0 0 0,-1 0 0 0 0,1 0 0 0 0,0-1 0 0 0,0 3-5 0 0,0 11 52 0 0,-2-10-38 0 0,1 1 0 0 0,-1-1 0 0 0,0 1 0 0 0,-1-1 0 0 0,1 0 0 0 0,-1 0 0 0 0,0 1 0 0 0,-1-1 0 0 0,1 0 1 0 0,-1-1-1 0 0,-1 2-14 0 0,-1 3 17 0 0,-1-1 0 0 0,-1 0 0 0 0,1 0 0 0 0,-1 0 0 0 0,-4 2-17 0 0,-15 12 43 0 0,-2-1 0 0 0,0-1 0 0 0,0-2 0 0 0,-2-1 0 0 0,0-1-1 0 0,-2-1-42 0 0,13-6 57 0 0,3 0 13 0 0,5-5 31 0 0,10-3-29 0 0,1-1 18 0 0,0 0 71 0 0,0 0 30 0 0,0 0 7 0 0,0 0 10 0 0,0 0 34 0 0,0 0 12 0 0,1 1-7 0 0,1 1-79 0 0,2 1-63 0 0,0-1-46 0 0,10 3 41 0 0,20 3 44 0 0,-1-2-44 0 0,12 2-55 0 0,-30-4-68 0 0,20 3 65 0 0,-23-5-56 0 0,-1 0-36 0 0,4 0-109 0 0,-7-1 30 0 0,0 0-39 0 0,-5-1 5 0 0,5 1-41 0 0,-5-1 59 0 0,-2 0 26 0 0,1 0-36 0 0,-1 0-44 0 0,1 0-49 0 0,0 0-94 0 0,-1 0-78 0 0,1-1-86 0 0,0 1-96 0 0,-1 0-105 0 0,1 0-113 0 0,0 0-122 0 0,-2 0 422 0 0,1 0-33 0 0,3-1-1953 0 0,3 0-1417 0 0,-7 1 3915 0 0</inkml:trace>
  <inkml:trace contextRef="#ctx0" brushRef="#br0" timeOffset="47110.115">16481-6934 15256 0 0,'0'0'448'0'0,"0"0"-162"0"0,0 0-131 0 0,0 0-59 0 0,0 0-24 0 0,-1 0 27 0 0,-5 5-54 0 0,-52 32 412 0 0,27-17-255 0 0,0 0-42 0 0,-1 0-53 0 0,1-1-61 0 0,23-14 0 0 0,0 0 1 0 0,1 1 0 0 0,-7 6-47 0 0,3-2 118 0 0,0 0 85 0 0,9-7-142 0 0,-1 1 74 0 0,3-3-119 0 0,0-1-1 0 0,1 0 0 0 0,-1 1 1 0 0,0-1-1 0 0,0 1 1 0 0,0-1-1 0 0,0 0 0 0 0,0 1 1 0 0,0-1-1 0 0,0 1 0 0 0,1-1 1 0 0,-1 0-1 0 0,0 1 1 0 0,0-1-1 0 0,1 0 0 0 0,-1 1 1 0 0,0-1-1 0 0,0 0 1 0 0,1 1-1 0 0,-1-1 0 0 0,0 0 1 0 0,1 0-1 0 0,-1 1 1 0 0,1-1-16 0 0,6 4 191 0 0,-3-2-155 0 0,-2-2-56 0 0,20 5 189 0 0,1-3-42 0 0,21 0 32 0 0,-25-1-114 0 0,0 0-1 0 0,1 1 0 0 0,2 1-44 0 0,-9 0 115 0 0,-2 2-53 0 0,-5 0-9 0 0,-4 0 45 0 0,-1-4-50 0 0,0 0-31 0 0,-1 0 0 0 0,1 0-1 0 0,-1 1 1 0 0,1-1 0 0 0,-1 0 0 0 0,0 0-1 0 0,0 0 1 0 0,0 0 0 0 0,0 0-1 0 0,0 1 1 0 0,0-1 0 0 0,0 0-1 0 0,0 0 1 0 0,0 1-17 0 0,-8 18 136 0 0,3-12-90 0 0,-1 0 0 0 0,1-1 0 0 0,-5 4-46 0 0,6-6 27 0 0,-49 50 160 0 0,22-23-85 0 0,11-10-5 0 0,4-3 15 0 0,2 0 35 0 0,3 3 93 0 0,11-20-160 0 0,8 12 81 0 0,1-3-55 0 0,3-1-54 0 0,2-1-51 0 0,-11-8-172 0 0,0 0 59 0 0,0 1 51 0 0,-1-1 43 0 0,4 1 73 0 0,8 3 227 0 0,-10-4-246 0 0,0 0-64 0 0,0 0-90 0 0,1 0-115 0 0,-3-1 65 0 0,0 1-37 0 0,0-1-42 0 0,0 1-43 0 0,1-1-116 0 0,-1 1-72 0 0,1-1-76 0 0,-1 1-82 0 0,1 0-87 0 0,-1-1-92 0 0,0 1-96 0 0,1-1-103 0 0,1 2-1438 0 0,3 0-1387 0 0,-7-2 3834 0 0</inkml:trace>
  <inkml:trace contextRef="#ctx0" brushRef="#br0" timeOffset="47373.289">16455-6326 10880 0 0,'0'0'210'0'0,"0"0"-87"0"0,-1 1-56 0 0,-1 2 0 0 0,1-2-4 0 0,-2 3 154 0 0,0 1-51 0 0,-1-1-45 0 0,1 1-38 0 0,-2 5-6 0 0,-8 19-72 0 0,9-17 74 0 0,2-6 92 0 0,-1 2 83 0 0,0 0 40 0 0,-6 18 783 0 0,6-15-649 0 0,0 1-69 0 0,2-6-221 0 0,0-1-35 0 0,0 8 312 0 0,3-3-42 0 0,0 5 97 0 0,-2-15-437 0 0,0 1 0 0 0,0 0 1 0 0,0-1-1 0 0,0 1 0 0 0,0 0 1 0 0,0-1-1 0 0,0 1 1 0 0,1 0-1 0 0,-1-1 0 0 0,0 1 1 0 0,0 0-1 0 0,0-1 0 0 0,1 1 1 0 0,-1-1-1 0 0,0 1 1 0 0,1 0-1 0 0,-1-1 0 0 0,1 1 1 0 0,-1-1-1 0 0,1 1 1 0 0,-1-1-1 0 0,1 0 0 0 0,-1 1 1 0 0,1-1-1 0 0,-1 1 0 0 0,1-1-33 0 0,0 0 67 0 0,1 1 0 0 0,-1-1 0 0 0,1 1 0 0 0,-1-1 0 0 0,0 0 0 0 0,1 0-1 0 0,-1 0 1 0 0,1 0 0 0 0,-1 0 0 0 0,1 0 0 0 0,-1 0 0 0 0,1 0-67 0 0,9-3 359 0 0,0 0-37 0 0,-1-1-44 0 0,-2 1-51 0 0,-7 3-180 0 0,8-5 210 0 0,0-1-48 0 0,2-3 173 0 0,0 0 0 0 0,7-10-382 0 0,-13 14 47 0 0,-1-1 0 0 0,0 1 1 0 0,0 0-1 0 0,-1-1 0 0 0,0 0 1 0 0,1-2-48 0 0,0 0 43 0 0,-1 0 1 0 0,0 0 0 0 0,-1-1 0 0 0,2-6-44 0 0,-3 5 15 0 0,0 1 1 0 0,0 0-1 0 0,-1 0 0 0 0,0-5-15 0 0,-1 6-12 0 0,0 1 1 0 0,0-1-1 0 0,-1 1 0 0 0,0-1 0 0 0,-1-2 12 0 0,-6-4-268 0 0,5 9 104 0 0,-1 2-97 0 0,2 1 33 0 0,0 1-60 0 0,0-1-69 0 0,-1 2-78 0 0,1-1-86 0 0,0 1-96 0 0,0 1-103 0 0,0 0-113 0 0,2-1 400 0 0,0 0-53 0 0,1 1-46 0 0,-1-1-41 0 0,0 0-160 0 0,0 1-40 0 0,0-1-194 0 0,0 1-526 0 0,1-1 1493 0 0</inkml:trace>
  <inkml:trace contextRef="#ctx0" brushRef="#br0" timeOffset="50013.797">16740-6685 9760 0 0,'0'0'222'0'0,"0"0"30"0"0,0 0 18 0 0,0-1-117 0 0,1 1-80 0 0,1-2 95 0 0,-1 0-52 0 0,1 1-46 0 0,-1 0-39 0 0,1 0-34 0 0,-1-1-36 0 0,3-1-161 0 0,-2 2 127 0 0,-1 0 57 0 0,0 0 53 0 0,-1 1 47 0 0,1-1 30 0 0,-1 1 46 0 0,1-1 50 0 0,-1 1 57 0 0,0-1 2 0 0,1 1 46 0 0,-1-1 48 0 0,0 1 53 0 0,0-1 55 0 0,0 0 59 0 0,0 1 61 0 0,0-1 64 0 0,0 1-463 0 0,1 1-38 0 0,1 1 62 0 0,1 0-82 0 0,2 3-66 0 0,-2-3-15 0 0,-2-1 30 0 0,8 12 200 0 0,-3 0-74 0 0,-2 10-2 0 0,-3-1-82 0 0,1 0-36 0 0,0 8 20 0 0,-1 0-71 0 0,2 20-21 0 0,1-16 41 0 0,1-1 6 0 0,-3-11 9 0 0,0-4 15 0 0,1-1 36 0 0,0 1 42 0 0,0-1 52 0 0,-3-16-333 0 0,0 0 54 0 0,0 0 48 0 0,0 0 45 0 0,0 1 56 0 0,0-1 46 0 0,0 2 136 0 0,0-1 54 0 0,0 0 292 0 0,0-2-245 0 0,0 0-182 0 0,0-1-47 0 0,1-1-60 0 0,-1 0-72 0 0,4-15 364 0 0,1-2-94 0 0,-1 2-82 0 0,0 0-58 0 0,5-27-100 0 0,17-59-140 0 0,-19 84 41 0 0,0-1 0 0 0,1 1 0 0 0,7-12 59 0 0,3 5-61 0 0,4 3-33 0 0,-15 18-9 0 0,-2 2 44 0 0,-4 3 56 0 0,-1 0-1 0 0,1 0 1 0 0,-1 0 0 0 0,1 0 0 0 0,-1 0 0 0 0,1 0-1 0 0,0 0 1 0 0,-1 0 0 0 0,1 0 0 0 0,-1 0 0 0 0,1 0-1 0 0,-1 0 1 0 0,1 0 0 0 0,-1 0 0 0 0,1 1 0 0 0,-1-1-1 0 0,1 0 4 0 0,0 1-23 0 0,5 2-89 0 0,3 6 62 0 0,-8-8 31 0 0,2 3 18 0 0,0-1 1 0 0,0 1-1 0 0,-1 0 0 0 0,0 0 1 0 0,2 3 0 0 0,7 23-39 0 0,-6-12-31 0 0,-2 1 1 0 0,1 6 69 0 0,-2 10 139 0 0,-2-24-96 0 0,-1 0 1 0 0,0 0-1 0 0,-2 8-43 0 0,2-6 85 0 0,0-8-26 0 0,0 0 34 0 0,-3 3 115 0 0,4-7-76 0 0,0-1-17 0 0,-2 2 39 0 0,-2-3-36 0 0,-1-1-35 0 0,2-1-34 0 0,3 3-36 0 0,-14-20 293 0 0,5-2-78 0 0,6-2-69 0 0,2-1-56 0 0,7-15-30 0 0,8-17-88 0 0,-12 50 9 0 0,0-2 8 0 0,2 0 0 0 0,-1 0 0 0 0,1 1 0 0 0,3-5-2 0 0,12-16-65 0 0,1 8-79 0 0,-9 12 30 0 0,1 1-32 0 0,-12 8 142 0 0,1 0 0 0 0,-1 0 0 0 0,1 0 0 0 0,-1 0 0 0 0,1 0 0 0 0,-1 0 0 0 0,1 0 0 0 0,-1 0 0 0 0,0 0 0 0 0,1 1 0 0 0,-1-1 0 0 0,1 0 0 0 0,-1 0 0 0 0,1 0 0 0 0,-1 1 0 0 0,1-1 0 0 0,-1 0 0 0 0,0 0 0 0 0,1 1 0 0 0,-1-1 0 0 0,1 0 0 0 0,-1 1 0 0 0,0-1 0 0 0,1 0 0 0 0,-1 1 0 0 0,0-1 0 0 0,1 1 4 0 0,8 11-39 0 0,-8-11 31 0 0,10 18-62 0 0,1 14-188 0 0,-7-13 99 0 0,-3-6 82 0 0,0-2 43 0 0,0-1 36 0 0,-1-1 38 0 0,1-1 40 0 0,1 12 3 0 0,1 11 152 0 0,0-1 4 0 0,-1-11-137 0 0,0-3-85 0 0,1 0-85 0 0,5 9-130 0 0,0-10 155 0 0,2-4 113 0 0,-5-7 15 0 0,1 0 37 0 0,-7-4-70 0 0,1-1-71 0 0,0 1-68 0 0,0-1-63 0 0,0 1-128 0 0,0 0-90 0 0,1-1-80 0 0,-1 1-71 0 0,1 0-187 0 0,-1 0-76 0 0,2 0-501 0 0,-1 0-86 0 0,0 0 60 0 0,0 0-39 0 0,4 1-2826 0 0,-6-2 4171 0 0</inkml:trace>
  <inkml:trace contextRef="#ctx0" brushRef="#br0" timeOffset="50624.238">17251-7223 5008 0 0,'0'0'108'0'0,"0"0"17"0"0,0 0-9 0 0,1 0-49 0 0,5-3 11 0 0,-4 2-204 0 0,0 0 32 0 0,3-1 3 0 0,0 0 117 0 0,0 0 103 0 0,0 0 92 0 0,0 0 79 0 0,0 0 67 0 0,0 0 54 0 0,3-1 343 0 0,10-4 1148 0 0,-13 5-1368 0 0,-1 0-53 0 0,-2 1-287 0 0,0 0 54 0 0,4-2 669 0 0,-3 0-368 0 0,0 2-278 0 0,-1 0-133 0 0,0 0-103 0 0,-1 0 36 0 0,3-1 195 0 0,6-1 292 0 0,-5 2-161 0 0,-4 1 13 0 0,-1 0-18 0 0,0 0-8 0 0,0 0-2 0 0,0 0-6 0 0,0 0-22 0 0,0 0-11 0 0,0 0-1 0 0,0 0-4 0 0,0 0-17 0 0,0 1-150 0 0,0-1-35 0 0,-2 1 62 0 0,-2 0-66 0 0,-2-1-26 0 0,3 1 34 0 0,-23 5 295 0 0,-1 0-118 0 0,-6 1-58 0 0,0 0-107 0 0,3-1-77 0 0,-40 6 48 0 0,33-6-82 0 0,6-1-49 0 0,-24 1-2 0 0,48-6-35 0 0,-12 2 113 0 0,13-1-123 0 0,1 0-83 0 0,0-1-72 0 0,0 1-104 0 0,2-1 108 0 0,0 1-33 0 0,1-1-35 0 0,-1 0-38 0 0,1 1-40 0 0,-1-1-41 0 0,1 0-46 0 0,-1 0-46 0 0,0 1-50 0 0,1-1-51 0 0,-1 0-54 0 0,1 0-56 0 0,-4 0-520 0 0,0 1-33 0 0,-11-1-2596 0 0</inkml:trace>
  <inkml:trace contextRef="#ctx0" brushRef="#br0" timeOffset="53181.552">18306-8328 11808 0 0,'0'0'266'0'0,"0"0"45"0"0,0-1-109 0 0,-1-1-42 0 0,-1-2-13 0 0,1 2-53 0 0,-3-1-135 0 0,0 1 56 0 0,2-1 50 0 0,-1 0 41 0 0,2 0 66 0 0,-1 0 35 0 0,1-4 497 0 0,1 6-286 0 0,-1 0 18 0 0,2-2 642 0 0,1 2-732 0 0,-1-1 13 0 0,0 2-220 0 0,0-1-33 0 0,0 0-38 0 0,-1 1-43 0 0,1-1-46 0 0,-1 1-52 0 0,8-3 435 0 0,1 2-94 0 0,1 0-79 0 0,0 2-67 0 0,7 1-29 0 0,8 3-77 0 0,-4-1 24 0 0,-5-1-8 0 0,0 0 0 0 0,-1 1 0 0 0,1 1-32 0 0,45 18 35 0 0,-26-10-31 0 0,31 15 93 0 0,-1 3 1 0 0,20 16-98 0 0,25 18 163 0 0,-39-15-25 0 0,-22-8-67 0 0,-37-30-72 0 0,0 1 1 0 0,0 0 0 0 0,-2 1 0 0 0,1 0 0 0 0,-2 0 0 0 0,0 1-1 0 0,5 14 1 0 0,-3 4 66 0 0,-10-29-41 0 0,0 1 1 0 0,0-1-1 0 0,-1 1 1 0 0,0-1-1 0 0,0 1 1 0 0,0-1-1 0 0,0 1 1 0 0,-1-1-1 0 0,1 1 0 0 0,-2 1-25 0 0,1-4 11 0 0,1 0-1 0 0,-1-1 1 0 0,0 1 0 0 0,0 0-1 0 0,0 0 1 0 0,0-1-1 0 0,0 1 1 0 0,-1 1-11 0 0,-2 0 37 0 0,1 0 0 0 0,0 0 0 0 0,-1-1-1 0 0,1 1 1 0 0,-1-1 0 0 0,-2 2-37 0 0,-25 10 253 0 0,12-9-114 0 0,-25 4-186 0 0,26-6 72 0 0,-1-1 0 0 0,-14-1-25 0 0,22-1 19 0 0,0-1 0 0 0,0 0 0 0 0,0 0 1 0 0,1-1-1 0 0,-6-2-19 0 0,9 1 7 0 0,0 1 0 0 0,1-1 0 0 0,-1 0 0 0 0,1 0 0 0 0,-3-2-7 0 0,5 2 26 0 0,0 0 0 0 0,0 0 0 0 0,1 0-1 0 0,-1 0 1 0 0,1-1 0 0 0,-1 1-1 0 0,1-1 1 0 0,0 0 0 0 0,0 0 0 0 0,1 0-1 0 0,-1-1 1 0 0,1 1 0 0 0,-2-4-26 0 0,2 1 43 0 0,0 0 1 0 0,0 0 0 0 0,1 0-1 0 0,0 0 1 0 0,0 0-1 0 0,1 0 1 0 0,0 0-1 0 0,0 0 1 0 0,0 0-44 0 0,4-17 178 0 0,0 0 0 0 0,2 0 0 0 0,0 1 1 0 0,2 0-1 0 0,1-3-178 0 0,0 7 188 0 0,1-1-65 0 0,4-4-41 0 0,10-11-41 0 0,3 2-22 0 0,-8 11 22 0 0,-4 6 34 0 0,1 1 50 0 0,67-65 179 0 0,-56 53-203 0 0,-16 16-39 0 0,-1 1 1 0 0,0-1-1 0 0,5-7-62 0 0,4-7 67 0 0,-11 15-36 0 0,-1 1-1 0 0,0-1 0 0 0,0 0 1 0 0,-1-1-1 0 0,3-7-30 0 0,0-3 18 0 0,12-34 53 0 0,-12 17-64 0 0,-9 25 38 0 0,-2-6-61 0 0,0-4-40 0 0,2 12-18 0 0,0-12-122 0 0,4 4-95 0 0,-4 19 36 0 0,0-1 50 0 0,0 1 46 0 0,0 0 42 0 0,0 0 38 0 0,0-1 36 0 0,-1 1 48 0 0,1-1 54 0 0,0 1 33 0 0,0-1 116 0 0,-2-2 352 0 0,2 2-424 0 0,0 0-41 0 0,-1 1-55 0 0,1-1-54 0 0,0 0-63 0 0,-1 1-72 0 0,1-1 8 0 0,0 1-38 0 0,0-1-40 0 0,0 1-43 0 0,0 0-46 0 0,-1-1-49 0 0,1 1-51 0 0,0 0-53 0 0,0 0-58 0 0,0-1-58 0 0,0 1-63 0 0,0 0-64 0 0,0 0-68 0 0,0 0-70 0 0,0 0-73 0 0,0 0-75 0 0,0 0-1446 0 0,0 0-1369 0 0</inkml:trace>
  <inkml:trace contextRef="#ctx0" brushRef="#br0" timeOffset="58619.439">19351-8244 11720 0 0,'0'0'264'0'0,"0"0"34"0"0,0 0 22 0 0,0 0-130 0 0,0 0-92 0 0,0 0 59 0 0,0-1-88 0 0,0 1-64 0 0,-1-1-36 0 0,1-3-166 0 0,-1 2 143 0 0,1 0 67 0 0,-1 0 104 0 0,1 0 106 0 0,-1 2-62 0 0,1-1 37 0 0,0 0 41 0 0,0 1 44 0 0,0-1 47 0 0,-1 1 51 0 0,1-1 232 0 0,-1 2-119 0 0,1 1-107 0 0,-1 0-94 0 0,1 2-82 0 0,0 0-70 0 0,0 0-56 0 0,1 2-43 0 0,0 14-64 0 0,0-12 53 0 0,-1-3 56 0 0,1-2 78 0 0,1 39 202 0 0,-3-35-298 0 0,1 0 0 0 0,1 0 0 0 0,-1 0 0 0 0,1 0 0 0 0,0 0 0 0 0,0-1 0 0 0,1 1 0 0 0,0 0 0 0 0,0 0-1 0 0,4 5-68 0 0,0-2 88 0 0,16 19 376 0 0,-12-19-344 0 0,-4-7 29 0 0,5-1-68 0 0,-8-2-39 0 0,-2 0-27 0 0,0 0 0 0 0,1 0 0 0 0,-1 0 0 0 0,0 0 0 0 0,1 0 0 0 0,-1 0 1 0 0,0 0-1 0 0,0-1 0 0 0,1 1 0 0 0,-1 0 0 0 0,0-1-15 0 0,22-11 358 0 0,-10 3-138 0 0,-5 5-183 0 0,-1-1 0 0 0,0 0 0 0 0,0-1 0 0 0,0 1 0 0 0,5-7-37 0 0,27-34 84 0 0,-28 31-66 0 0,1 1 0 0 0,1 0 0 0 0,8-6-18 0 0,-19 17 10 0 0,6-1 15 0 0,2 1-17 0 0,-2 0-51 0 0,2 3 43 0 0,-1 7 41 0 0,-1 6-66 0 0,1 12-82 0 0,-7-15 126 0 0,0 0 0 0 0,1 0 0 0 0,0 0 0 0 0,0-1 0 0 0,1 1 0 0 0,2 2-19 0 0,7 11-11 0 0,1-2-52 0 0,-2-10 41 0 0,3-5 49 0 0,1-6 47 0 0,1-5 44 0 0,-1-2 42 0 0,0-3 40 0 0,-3-1 36 0 0,-2 0 35 0 0,10-15 79 0 0,-2-3-42 0 0,-3-2-46 0 0,-8-2-55 0 0,-1-1-76 0 0,0-4-9 0 0,-6 12-102 0 0,-2-42 37 0 0,0 39-44 0 0,-1 1 0 0 0,-5-16-13 0 0,5 32-86 0 0,0-1 64 0 0,-1-2 52 0 0,-4-22 101 0 0,3 25-119 0 0,-1-1-53 0 0,0 0-77 0 0,-1 4-54 0 0,0 1-81 0 0,-2 0-94 0 0,0 2-106 0 0,-1 1-119 0 0,3 3 237 0 0,1 1-34 0 0,-1-1-37 0 0,0 2-37 0 0,-1 0-40 0 0,1 0-41 0 0,-16 2-1189 0 0,-2 1-13 0 0</inkml:trace>
  <inkml:trace contextRef="#ctx0" brushRef="#br0" timeOffset="59972.088">17629-7399 7224 0 0,'0'0'165'0'0,"0"0"22"0"0,0 0 7 0 0,0 0-57 0 0,0 0-2 0 0,0 0 57 0 0,0 0 170 0 0,0 0 310 0 0,0 0 28 0 0,0 0 10 0 0,0 0 30 0 0,0 0 18 0 0,0 0 2 0 0,0 0-320 0 0,0 0-191 0 0,0 0-60 0 0,2 0 15 0 0,9 0 143 0 0,3-1-12 0 0,-1 2-35 0 0,-6-1-88 0 0,-1 0 1 0 0,1 0 0 0 0,0-1 0 0 0,-1 0 0 0 0,7-1-213 0 0,13-3 511 0 0,3 3-12 0 0,-7 0-210 0 0,-1 0-53 0 0,11 0 45 0 0,0 1-58 0 0,-6 0-112 0 0,13 0-87 0 0,0-1-32 0 0,-12 2 63 0 0,29-3 24 0 0,0-3-35 0 0,22-2-2 0 0,-12 1 128 0 0,0-4-40 0 0,0 1-46 0 0,-37 5-35 0 0,35-3-34 0 0,-15 2 41 0 0,0 1-41 0 0,-16 3 31 0 0,5-2 2 0 0,2-1 54 0 0,-19 4 5 0 0,-1-1 1 0 0,16-3-108 0 0,8-1 139 0 0,-13 4-77 0 0,3 2-91 0 0,1-1 60 0 0,14-1 79 0 0,65-5 215 0 0,-66 3-265 0 0,0 1-107 0 0,-16 1 50 0 0,-2-1-24 0 0,-9 2-71 0 0,-7 1-32 0 0,-1-1 44 0 0,15-1 25 0 0,5-2 120 0 0,17-4 134 0 0,-23 3-127 0 0,-1 2-71 0 0,45-7-1 0 0,156-26 0 0 0,-183 29 0 0 0,28 0 0 0 0,14-3 0 0 0,32 1 0 0 0,-62 2 145 0 0,0 0-55 0 0,5 0-47 0 0,1-1-57 0 0,-29 3 22 0 0,0 2-41 0 0,1-1-39 0 0,-1 0-35 0 0,5-1 235 0 0,14 2-128 0 0,2 0 64 0 0,-18-2-68 0 0,8 0 69 0 0,13 1-65 0 0,30-3 63 0 0,1 0-67 0 0,-28 2 28 0 0,-21 1 47 0 0,0-1 65 0 0,10 1-136 0 0,40 2 44 0 0,26-3-32 0 0,-89 4 34 0 0,-1-1-35 0 0,40-2-15 0 0,-42 2 36 0 0,0-2 38 0 0,-14 3-91 0 0,1 0 37 0 0,11-2 105 0 0,-1 1 80 0 0,28-2 371 0 0,-33 4-423 0 0,-1-1-37 0 0,-3 0-61 0 0,0 0-33 0 0,-1 1-40 0 0,0-1-43 0 0,6 0-55 0 0,0 0 64 0 0,-1 1 49 0 0,1-1 38 0 0,51-2 221 0 0,-45 1-240 0 0,-1-1-98 0 0,-3 1 9 0 0,0 1 41 0 0,18-1 64 0 0,19-2 161 0 0,23-2-177 0 0,-13 1-182 0 0,-32 3 148 0 0,-17 1 62 0 0,0-1 48 0 0,5 1-20 0 0,12 1-107 0 0,-5 0-23 0 0,-10-1 63 0 0,49 0 6 0 0,-48 1-42 0 0,3 0-51 0 0,-21 0-72 0 0,0 0 56 0 0,-1 0 47 0 0,1 0 39 0 0,0-1 56 0 0,1 0 131 0 0,-2 1-175 0 0,1-1-74 0 0,-1 1-100 0 0,0 0 44 0 0,1 0-34 0 0,-1-1-116 0 0,1 1-74 0 0,0 0-82 0 0,0 0-90 0 0,-1 0 215 0 0,0 0-49 0 0,0 0-42 0 0,0 0-41 0 0,0 0-287 0 0,0 0-65 0 0,0 0-52 0 0,0 0-36 0 0,0 0-335 0 0,0 0-33 0 0,0 0-2624 0 0</inkml:trace>
  <inkml:trace contextRef="#ctx0" brushRef="#br0" timeOffset="63686.724">18076-6729 9224 0 0,'0'-1'235'0'0,"0"0"-108"0"0,0 0-72 0 0,0-2 9 0 0,0 2-10 0 0,0 0 40 0 0,0 0-191 0 0,0-1 34 0 0,0-1 33 0 0,0-1 109 0 0,0 1 87 0 0,0 0 42 0 0,0-1 39 0 0,0-6 652 0 0,0 6-565 0 0,0 3 102 0 0,0 1 4 0 0,0 0 8 0 0,0 0 34 0 0,0 0 20 0 0,0 0 2 0 0,0 0-38 0 0,0 0-325 0 0,0 0 28 0 0,-1 2 69 0 0,-1 6-44 0 0,-1 0-33 0 0,-2 9 84 0 0,-9 28 213 0 0,3-7-61 0 0,4 3-95 0 0,3-17-178 0 0,3-16-82 0 0,-4 19 48 0 0,4-21-73 0 0,1 0 0 0 0,-1 1-1 0 0,1-1 1 0 0,0 0 0 0 0,0 0 0 0 0,1 0 0 0 0,0 0-1 0 0,0 0 1 0 0,1 3-17 0 0,3 11 65 0 0,-3-7-6 0 0,1-6 22 0 0,-3-5 7 0 0,0-2-78 0 0,0 1 0 0 0,0-1-1 0 0,1 1 1 0 0,-1-1 0 0 0,0 1-1 0 0,0-1 1 0 0,0 1-1 0 0,1-1 1 0 0,-1 1 0 0 0,0-1-1 0 0,0 1 1 0 0,1-1 0 0 0,-1 1-1 0 0,1-1 1 0 0,-1 1 0 0 0,0-1-1 0 0,1 0 1 0 0,-1 1-1 0 0,1-1 1 0 0,-1 0 0 0 0,1 1-1 0 0,-1-1-9 0 0,14 3 134 0 0,-11-4-98 0 0,1 1 0 0 0,-1-1-1 0 0,1 1 1 0 0,-1-1 0 0 0,0 0-1 0 0,3-1-35 0 0,9-6 143 0 0,-1-1-35 0 0,12-13 26 0 0,19-28-38 0 0,-26 27-51 0 0,-13 16-47 0 0,10-12 37 0 0,1 1 0 0 0,6-4-35 0 0,5 1 6 0 0,-26 19-6 0 0,1 0-1 0 0,0 1 1 0 0,-1-1-1 0 0,1 1 1 0 0,0 0-1 0 0,0 0 1 0 0,0 0-1 0 0,0 0 1 0 0,1 0 0 0 0,12 3-39 0 0,4 9-51 0 0,-9-2 71 0 0,0 1 0 0 0,-1 0 0 0 0,0 1-1 0 0,5 8 20 0 0,21 21 2 0 0,-28-31 41 0 0,1-2 161 0 0,-5-7 37 0 0,-1-1-135 0 0,-1 0-86 0 0,1 0-58 0 0,8-3 337 0 0,-1-2-46 0 0,-2-1-40 0 0,-1-1-39 0 0,3-11 77 0 0,-4-3-108 0 0,-4 3-87 0 0,-1-1-37 0 0,-6-32-35 0 0,0 32 32 0 0,-2 0-73 0 0,-1 0-77 0 0,3 0-79 0 0,-2 1-270 0 0,4 14 281 0 0,1 0-82 0 0,1 1-108 0 0,0 1 146 0 0,1 1-37 0 0,0 1-496 0 0,0 1 462 0 0,0 0 17 0 0,0 0-49 0 0,0 0 131 0 0,0 0-35 0 0,0 0-37 0 0,0 0-36 0 0,0 0-418 0 0,0 0 116 0 0,0 0-49 0 0,0 0-778 0 0,0 0-602 0 0,0 0-1151 0 0</inkml:trace>
  <inkml:trace contextRef="#ctx0" brushRef="#br0" timeOffset="64019.538">18587-6490 13248 0 0,'0'0'298'0'0,"0"0"-135"0"0,0 0-35 0 0,-1 1 40 0 0,1 0-80 0 0,-4 2-7 0 0,3-1 1 0 0,-1 1 71 0 0,-1 0-37 0 0,-2 3 24 0 0,1 0-95 0 0,-7 10-76 0 0,7-9 70 0 0,-1 1 103 0 0,-2 10 106 0 0,2-7-46 0 0,3-5-55 0 0,-1-1 41 0 0,0 3 108 0 0,2-3 24 0 0,2 6 489 0 0,0-8-594 0 0,0 1-36 0 0,1 0-29 0 0,-1 1-93 0 0,1-3 152 0 0,0 0-57 0 0,1-1-47 0 0,1 0-35 0 0,11-1 68 0 0,-10-1-36 0 0,18-2 141 0 0,0-6-36 0 0,-1-3-38 0 0,-1-2-36 0 0,-10 7-77 0 0,6-5 20 0 0,-1-4 52 0 0,-6 6 51 0 0,0-1 0 0 0,-1-1 1 0 0,4-7-180 0 0,0-7 27 0 0,-10 19-27 0 0,-1-1 0 0 0,0 0 0 0 0,0 0 0 0 0,0 0 0 0 0,-1 0-1 0 0,0 0 1 0 0,-1-3 0 0 0,0 3-195 0 0,-2 1 77 0 0,0 1 66 0 0,-1 1 52 0 0,-4-3 93 0 0,-8-1 158 0 0,7 6-172 0 0,-1 1-55 0 0,3 1-53 0 0,1 1-33 0 0,0-1-40 0 0,0 1-44 0 0,-1 0-49 0 0,1 0-55 0 0,-2 0-178 0 0,0 0-118 0 0,4 0 225 0 0,0 0-34 0 0,-1 0-37 0 0,1 1-36 0 0,-2-1-341 0 0,1 0-106 0 0,-1 0-112 0 0,1 0-119 0 0,-1 0-1097 0 0,-4 0-1244 0 0</inkml:trace>
  <inkml:trace contextRef="#ctx0" brushRef="#br0" timeOffset="64422.95">18652-7133 12032 0 0,'0'0'69'0'0,"-1"0"-35"0"0,-2-1 8 0 0,1 0 46 0 0,1 0 82 0 0,0 0-39 0 0,1 0 39 0 0,-1-2-29 0 0,2-1 76 0 0,2 0 111 0 0,3-1 224 0 0,2 1-44 0 0,-4 3-256 0 0,-1-1-127 0 0,-1 2-102 0 0,17-5 719 0 0,0 3-96 0 0,1 1-90 0 0,-1 3-86 0 0,0 2-82 0 0,0 1-75 0 0,-1 2-73 0 0,0 1-66 0 0,-6 3-48 0 0,-6 2-41 0 0,-6-10-76 0 0,0 0 0 0 0,0 0 0 0 0,0 0 0 0 0,0 0 0 0 0,0 0 0 0 0,0 0 0 0 0,-1 0 0 0 0,1 0 0 0 0,-1 0 0 0 0,0-1-9 0 0,-2 7 22 0 0,0-1-1 0 0,-1-1 1 0 0,-4 8-22 0 0,-4 6 86 0 0,5-11 2 0 0,0 0-1 0 0,-1 0 0 0 0,-1 0-87 0 0,1-2 27 0 0,1-3-36 0 0,4-4-29 0 0,1 0 78 0 0,1-1 65 0 0,0 0 54 0 0,1-1 175 0 0,1-2 248 0 0,1 0-186 0 0,-1 1-180 0 0,1 0-82 0 0,-1 0-52 0 0,0 1-63 0 0,0 0-51 0 0,0 0-57 0 0,0 0-64 0 0,17-15 222 0 0,14-1-43 0 0,-9 5-28 0 0,-20 10-220 0 0,0 1 84 0 0,-1-1 72 0 0,2 1 60 0 0,-1-1 47 0 0,0 1 35 0 0,13-5 408 0 0,-11 5-411 0 0,0-1-93 0 0,-2 1-49 0 0,0 1-52 0 0,0-1-59 0 0,1 0-65 0 0,-1 1-98 0 0,0-1-92 0 0,0 0-101 0 0,0 1-109 0 0,1-1-117 0 0,-1 1-126 0 0,-2 0 394 0 0,1-1-35 0 0,-1 1-36 0 0,1 0-36 0 0,0 0-621 0 0,1 0-33 0 0,6 0-2628 0 0</inkml:trace>
  <inkml:trace contextRef="#ctx0" brushRef="#br0" timeOffset="64637.064">18861-6752 11600 0 0,'0'0'264'0'0,"0"0"-12"0"0,1 0-106 0 0,0-1-69 0 0,2-1-7 0 0,0 1 2 0 0,10-4 105 0 0,3 0-23 0 0,1-4-94 0 0,-12 6-32 0 0,0 0 50 0 0,1 1 44 0 0,0-1 34 0 0,2 0 88 0 0,16-4 536 0 0,-14 5-473 0 0,-2-1-82 0 0,0 1-70 0 0,-3 1-105 0 0,9-1 354 0 0,0 0-112 0 0,0 1-109 0 0,-1 1-105 0 0,0 0-105 0 0,0 2-101 0 0,-1 1-98 0 0,0 1-97 0 0,-4-1-59 0 0</inkml:trace>
  <inkml:trace contextRef="#ctx0" brushRef="#br0" timeOffset="65156.898">19326-6989 11672 0 0,'0'0'341'0'0,"0"0"-121"0"0,0 0-100 0 0,0 0-4 0 0,0 1-53 0 0,0 3-16 0 0,0-3 10 0 0,-1 0 19 0 0,1 0 44 0 0,-5 17 272 0 0,1-4-74 0 0,-2 1 85 0 0,-5 6 160 0 0,4-3 157 0 0,1 0 0 0 0,0 4-720 0 0,2-4 385 0 0,0-1-65 0 0,0 2-102 0 0,0 1-60 0 0,1 2-45 0 0,1 0-34 0 0,1-16-60 0 0,1 0-1 0 0,0 0 1 0 0,0 0-1 0 0,1-1 0 0 0,0 1 1 0 0,0 0-1 0 0,0 0 1 0 0,1-1-1 0 0,0 1 1 0 0,0 0-1 0 0,0-1 0 0 0,0 0 1 0 0,2 1-19 0 0,-3-4 24 0 0,0-1 1 0 0,0 0-1 0 0,0-1 1 0 0,1 1-1 0 0,-1 0 1 0 0,0 0-1 0 0,1 0 1 0 0,-1-1-1 0 0,0 1 1 0 0,1-1-1 0 0,-1 1 1 0 0,1-1-1 0 0,-1 1 1 0 0,1-1-1 0 0,-1 0 1 0 0,1 0-1 0 0,-1 0 1 0 0,1 0-1 0 0,-1 0 1 0 0,1 0-1 0 0,-1 0 1 0 0,1 0-1 0 0,-1-1 1 0 0,2 0-25 0 0,19-4 255 0 0,-13 2-166 0 0,-1-1-37 0 0,21-11 158 0 0,-3-5-90 0 0,3-8-60 0 0,-20 17-56 0 0,-1 0 0 0 0,0 0 0 0 0,1-4-4 0 0,12-18 0 0 0,13-13 0 0 0,-21 29 0 0 0,-8 7-4 0 0,-4 8 5 0 0,0 0-1 0 0,0 0 1 0 0,0 0 0 0 0,0 0-1 0 0,0 0 1 0 0,1 0-1 0 0,-1 0 1 0 0,1 0-1 0 0,-1 2-6 0 0,-1-1 0 0 0,1 1 1 0 0,0-1-1 0 0,-1 1 0 0 0,1-1 0 0 0,0 1 0 0 0,-1 0 1 0 0,1-1-1 0 0,0 1 0 0 0,0 0 0 0 0,0 0 1 0 0,-1 0-1 0 0,1 0 0 0 0,0-1 0 0 0,0 1 0 0 0,0 0 6 0 0,-3 4-57 0 0,-1 9 29 0 0,2-7-20 0 0,-5 10-1 0 0,-3 8 20 0 0,8-21 29 0 0,0 0 0 0 0,1-1 0 0 0,0 1 0 0 0,-1 0 0 0 0,1-1 0 0 0,0 1 0 0 0,0 0 0 0 0,0 0 0 0 0,1-1 0 0 0,-1 1-1 0 0,1 0 1 0 0,-1-1 0 0 0,2 2 0 0 0,9 32 0 0 0,-11-34 1 0 0,0-1 0 0 0,0 1 0 0 0,1-1 0 0 0,-1 0 0 0 0,1 1 0 0 0,-1-1 0 0 0,1 1 0 0 0,0-1 0 0 0,0 0 0 0 0,-1 1 0 0 0,1-1 0 0 0,0 0 0 0 0,0 0 0 0 0,0 0-1 0 0,9 13 80 0 0,-8-13 70 0 0,1 0-61 0 0,8-2 27 0 0,-6 1-8 0 0,-4 0-10 0 0,0 0 41 0 0,2 0 169 0 0,1-1-200 0 0,0 0 0 0 0,1 0 0 0 0,-1-1 1 0 0,0 1-1 0 0,0-1 0 0 0,0 0 0 0 0,0 0 1 0 0,0-1-1 0 0,-1 1 0 0 0,1-1 0 0 0,-1 0 1 0 0,1 0-109 0 0,7-8 278 0 0,-1 0-43 0 0,0-2-55 0 0,-2 1-68 0 0,3-15 110 0 0,-6 8-100 0 0,1-3-66 0 0,-3 9-16 0 0,-1 1-1 0 0,0-1 1 0 0,0-9-40 0 0,1-4 11 0 0,-3 19-90 0 0,1 0 38 0 0,0-26 10 0 0,-1 24-50 0 0,-2-1-94 0 0,2 4 24 0 0,-2 1-47 0 0,1 0-51 0 0,0-1-59 0 0,-1 1-64 0 0,0 0-70 0 0,0 0-76 0 0,0-1-82 0 0,-3-4-675 0 0,4 1-5 0 0</inkml:trace>
  <inkml:trace contextRef="#ctx0" brushRef="#br0" timeOffset="65586.201">19822-7332 11312 0 0,'0'0'332'0'0,"0"-1"-4"0"0,1-4 610 0 0,0 1-102 0 0,2 0-97 0 0,0 2-92 0 0,1 1-85 0 0,0 1-80 0 0,1 0-74 0 0,0 1-69 0 0,1 0-63 0 0,-1 1-58 0 0,0 0-51 0 0,0 1-47 0 0,-1-1-40 0 0,0 0-35 0 0,2 3-36 0 0,-5-4 12 0 0,0 0 0 0 0,0 0 0 0 0,0 0 0 0 0,0 0 0 0 0,0 0 0 0 0,0 1 0 0 0,-1-1 1 0 0,1 0-1 0 0,0 1 0 0 0,-1-1 0 0 0,1 1 0 0 0,0-1-21 0 0,-1 2 27 0 0,1 0 1 0 0,-1 0 0 0 0,0 0-1 0 0,0 0 1 0 0,0 0 0 0 0,0 0-1 0 0,0 0 1 0 0,0 0 0 0 0,-1 0-1 0 0,0 0-27 0 0,-10 29 247 0 0,2-14-48 0 0,4-10-120 0 0,-1-1 0 0 0,0 0-1 0 0,0-1 1 0 0,0 1 0 0 0,-2 0-79 0 0,-16 18 327 0 0,23-24 63 0 0,1-1-48 0 0,0 0-45 0 0,1 0-42 0 0,0 0-39 0 0,0 0-35 0 0,2-2 86 0 0,1 1-129 0 0,-1-1-53 0 0,2-1-34 0 0,2 0-32 0 0,1-2 12 0 0,-4 3 61 0 0,35-13 22 0 0,3 3-57 0 0,-5 2-55 0 0,-31 8-53 0 0,9-1 79 0 0,-10 2-69 0 0,-1 1-64 0 0,0 0-21 0 0,-1-1-52 0 0,-1 1-62 0 0,1 0-68 0 0,-1 0-715 0 0,-2 0 534 0 0,0 0 41 0 0,0 0 40 0 0,0 1 37 0 0,0-1-273 0 0,0 0 114 0 0,0 1 99 0 0,0-1 68 0 0,0 1 9 0 0,0 1-410 0 0,0-1 457 0 0,0 0 44 0 0,0 0-35 0 0,0-1-41 0 0,0 1-49 0 0,0 2-1914 0 0,0 1-1282 0 0</inkml:trace>
  <inkml:trace contextRef="#ctx0" brushRef="#br0" timeOffset="66170.161">17903-6982 11256 0 0,'0'0'256'0'0,"0"0"34"0"0,0 0 21 0 0,-2-1-35 0 0,-6-2-205 0 0,1 2-36 0 0,6 1-33 0 0,0-1 0 0 0,-1 1-1 0 0,1 0 1 0 0,0 0 0 0 0,0 0 0 0 0,-1 0 0 0 0,1 0 0 0 0,0 1 0 0 0,0-1 0 0 0,0 0 0 0 0,-1 0 0 0 0,1 1-2 0 0,0-1 15 0 0,-6 3 105 0 0,-1 0 96 0 0,-1 0 54 0 0,0 2 105 0 0,-3 6 236 0 0,0 2-51 0 0,1 0-51 0 0,2 1-49 0 0,0 0-44 0 0,0 1-40 0 0,2-1-36 0 0,-6 16 250 0 0,5-5-188 0 0,0 0-43 0 0,1 6 622 0 0,-1 18-981 0 0,4-15 285 0 0,2-1-34 0 0,0 35 173 0 0,5-7-109 0 0,2 2 331 0 0,7 15-646 0 0,-8-54 109 0 0,2 0-1 0 0,1 0-108 0 0,0-3 52 0 0,0 0 0 0 0,2-1 0 0 0,0 0-1 0 0,3 1-51 0 0,-4-7 68 0 0,2 0 1 0 0,6 8-69 0 0,-6-11 66 0 0,-1-1 0 0 0,1 0 0 0 0,1-1 0 0 0,-1 0 0 0 0,11 6-66 0 0,14 5 109 0 0,5-4-59 0 0,2-6-92 0 0,-12-6-101 0 0,-16-3 14 0 0,1 0-51 0 0,5 0-159 0 0,-10-1 119 0 0,1 0-37 0 0,5 0-264 0 0,-7 0 213 0 0,-1-1-34 0 0,1 1-35 0 0,-1 0-38 0 0,1-1-40 0 0,-1 1-41 0 0,-3-1 22 0 0,0 1-59 0 0,-1-1-52 0 0,1 1-47 0 0,1 0-177 0 0,0-1-45 0 0,2 1-215 0 0,3-1-584 0 0</inkml:trace>
  <inkml:trace contextRef="#ctx0" brushRef="#br0" timeOffset="66724.12">20046-6998 10968 0 0,'-2'-1'293'0'0,"-9"-7"279"0"0,10 6-422 0 0,0 2 32 0 0,1-2-122 0 0,0 2 20 0 0,0 0 96 0 0,0 0 167 0 0,0 0 10 0 0,0 0-10 0 0,0 0-66 0 0,5 5 311 0 0,0 0-56 0 0,-1 1-52 0 0,1 0-50 0 0,0 0-45 0 0,-1 0-43 0 0,0 1-40 0 0,1 0-35 0 0,0 1 11 0 0,-1 1-42 0 0,6 8 138 0 0,-3-1-121 0 0,10 20 230 0 0,-12-23-272 0 0,15 30 598 0 0,-13-29-577 0 0,-1 1-33 0 0,2 17 125 0 0,3 7 17 0 0,-7-24-142 0 0,-3-9-95 0 0,0 0-1 0 0,-1 0 1 0 0,0 0 0 0 0,0 0 0 0 0,-1 1-104 0 0,-3 20 304 0 0,2-15-206 0 0,-1 0-52 0 0,0-3-45 0 0,0-1 0 0 0,0 1 0 0 0,0-1 0 0 0,-2 1-1 0 0,-1 2 26 0 0,-1 0 0 0 0,0 0 0 0 0,0-1 1 0 0,-6 5-27 0 0,-4 3 133 0 0,-16 13-133 0 0,-2 0 55 0 0,4-5-59 0 0,-2 0-174 0 0,18-16 56 0 0,6-5 8 0 0,1 0-45 0 0,0-1-57 0 0,-1 1-67 0 0,6-4 260 0 0,1 0-52 0 0,-1 0-50 0 0,0-1-46 0 0,0 0-44 0 0,1 0-39 0 0,-1 0-37 0 0,1 0-33 0 0,-1-1-105 0 0,0 0-39 0 0,-1-2-559 0 0,0-1 25 0 0,-1-9-1430 0 0,5-2 674 0 0</inkml:trace>
  <inkml:trace contextRef="#ctx0" brushRef="#br0" timeOffset="67092.891">20244-7246 14336 0 0,'0'0'157'0'0,"0"0"-34"0"0,0 0 41 0 0,0-1-75 0 0,0-2 0 0 0,0 1-6 0 0,2-3 177 0 0,1 0-43 0 0,2-1-41 0 0,0-1-43 0 0,0 1-43 0 0,0 1-43 0 0,-1 1-42 0 0,-1 1-44 0 0,10-7 159 0 0,-2 4-3 0 0,-2 1 16 0 0,0 1 45 0 0,-1 1 10 0 0,-1 0 44 0 0,0 2 47 0 0,-1 1 55 0 0,-4 0 42 0 0,-1-1-114 0 0,2 1-100 0 0,2 1-63 0 0,5-1 27 0 0,-8 0-39 0 0,2 1 149 0 0,0 1-39 0 0,2 3 97 0 0,-2 2-106 0 0,-1 0-76 0 0,-3-5-90 0 0,1 1 1 0 0,-1-1-1 0 0,0 0 0 0 0,0 1 1 0 0,0-1-1 0 0,0 0 0 0 0,0 1 0 0 0,-1 1-22 0 0,-1 5 141 0 0,-10 17-135 0 0,-1-2 62 0 0,-2-2 73 0 0,-1-1 85 0 0,14-19-188 0 0,-12 16 89 0 0,9-9-36 0 0,3-4 32 0 0,1 0 71 0 0,1-2 22 0 0,0 2 231 0 0,1-4-178 0 0,1-1-131 0 0,0 1-35 0 0,1-2-43 0 0,1 1-53 0 0,21-6 143 0 0,11-8 210 0 0,-17 6-176 0 0,-6 4-90 0 0,9-2-26 0 0,-11 3-127 0 0,-1 1-107 0 0,0-1-89 0 0,1 0-71 0 0,4-2-266 0 0,22-3-930 0 0,-25 7 1104 0 0,0 0 62 0 0,0 1-1310 0 0</inkml:trace>
  <inkml:trace contextRef="#ctx0" brushRef="#br0" timeOffset="67341.531">20430-6822 12784 0 0,'1'-1'281'0'0,"1"0"-97"0"0,0 0-67 0 0,5-2 77 0 0,-4 2-1 0 0,3-1-15 0 0,-1 0-53 0 0,2-1-22 0 0,0 1-61 0 0,16-6-57 0 0,-13 5 74 0 0,-4 1 16 0 0,-1 1 42 0 0,1-1 49 0 0,-1 1 57 0 0,8-2 202 0 0,6-3 299 0 0,1 0-11 0 0,-7 3-300 0 0,-3 1-137 0 0,1 0-84 0 0,6 0 231 0 0,0 0-46 0 0,-1-1-44 0 0,1 1-43 0 0,0-1-20 0 0,1 1-44 0 0,0 0-40 0 0,-1 0-36 0 0,19-1 51 0 0,0 1-112 0 0,-16 2-84 0 0,-1-1 21 0 0,-7 2-43 0 0,-2 0-42 0 0,-1 2-59 0 0,-8-3-329 0 0,0 0 93 0 0,0 0 80 0 0,0 0 68 0 0,0-1 42 0 0,-1 1 53 0 0,2-1-92 0 0,-1 0 86 0 0,-1 1 9 0 0,0 0-41 0 0,1-1-1126 0 0</inkml:trace>
  <inkml:trace contextRef="#ctx0" brushRef="#br0" timeOffset="67576.069">20633-7075 11808 0 0,'0'0'266'0'0,"0"0"44"0"0,0 0-159 0 0,0 0-33 0 0,0 1 36 0 0,0 0-85 0 0,-1 3-22 0 0,1-1 18 0 0,-3 4 0 0 0,1 13-11 0 0,2-14-7 0 0,0 0 40 0 0,0 1 46 0 0,0-1 60 0 0,0 0 74 0 0,-1 1 87 0 0,1 0-55 0 0,1 0-33 0 0,1 8 182 0 0,1-3-138 0 0,-2 0-36 0 0,-1 20 313 0 0,0-1-51 0 0,1-10-220 0 0,0-1-43 0 0,-1 6-4 0 0,1 0-94 0 0,-1 0-111 0 0,1-13-78 0 0,-1 0-34 0 0,0-1 11 0 0,1-10 44 0 0,-1 1 1 0 0,1-1 0 0 0,0 1-1 0 0,-1-1 1 0 0,1 1 0 0 0,0-1 0 0 0,1 1-1 0 0,-1-1 1 0 0,1 1-8 0 0,4 5-30 0 0,1 0-98 0 0,-3-4 14 0 0,0-1-41 0 0,2 4-190 0 0,-5-7 242 0 0,-1 1 2 0 0,0-1-19 0 0,0 0-43 0 0,0 0-14 0 0,0 0-45 0 0,0 0-50 0 0,0 0-57 0 0,0 0-62 0 0,0 0-55 0 0,0 0-52 0 0,0 0-43 0 0,0 0-159 0 0,0 0-43 0 0,0 0-191 0 0,0 0-513 0 0</inkml:trace>
  <inkml:trace contextRef="#ctx0" brushRef="#br0" timeOffset="68459.668">21054-7210 12728 0 0,'-1'0'-50'0'0,"0"-1"35"0"0,-2-1 76 0 0,1 1 66 0 0,1-1 49 0 0,-3-4 532 0 0,3 2-452 0 0,0 0-96 0 0,1 2-135 0 0,0-1-44 0 0,0 3 210 0 0,1-1 84 0 0,1 0-110 0 0,1-1-79 0 0,4 0 53 0 0,-6 1-42 0 0,7-1 483 0 0,1 2-82 0 0,1 2-74 0 0,-1 2-70 0 0,1 0-64 0 0,0 2-59 0 0,0-1-52 0 0,-1 1-48 0 0,3 1-10 0 0,16 11 103 0 0,0 1-53 0 0,17 16 33 0 0,-25-17-80 0 0,0 1 0 0 0,-2 1 0 0 0,15 19-124 0 0,-9-5 173 0 0,-2 1 66 0 0,0 7 96 0 0,-4 0-90 0 0,-14-32-191 0 0,-1 0-1 0 0,-1 1 1 0 0,1 3-54 0 0,-2-6 21 0 0,0 0-1 0 0,0 0 1 0 0,-1 0 0 0 0,-1 6-21 0 0,-4 21 269 0 0,0-22-102 0 0,4-10-114 0 0,0-1-1 0 0,0 0 1 0 0,0 1 0 0 0,-1-1 0 0 0,1 0 0 0 0,-1 0-1 0 0,1 0 1 0 0,-1 0 0 0 0,0 0 0 0 0,1 0 0 0 0,-1 0 0 0 0,-1-1-53 0 0,-6 5 261 0 0,-3-3 58 0 0,-4-1-77 0 0,-1-3-80 0 0,-1-2-60 0 0,0-2-46 0 0,12 3-46 0 0,1 0-1 0 0,0 0 1 0 0,-1-1 0 0 0,1 1-1 0 0,0-1 1 0 0,1 0 0 0 0,-4-3-10 0 0,-4-8 56 0 0,8 9-37 0 0,2-1 1 0 0,-1 0-1 0 0,1 1 0 0 0,0-1 1 0 0,0-1-20 0 0,-7-16 77 0 0,7 17-41 0 0,0 0 1 0 0,0 0-1 0 0,0 0 0 0 0,1 0 0 0 0,0 0 0 0 0,0-1 0 0 0,1 1 1 0 0,-1 0-1 0 0,1-1-36 0 0,2-15 143 0 0,2-1 51 0 0,1 3-126 0 0,0 0 37 0 0,13-42 327 0 0,-4 26-176 0 0,-3 13-123 0 0,-1 5-60 0 0,2 0-47 0 0,5-5-42 0 0,42-57-150 0 0,-31 48 132 0 0,20-15 34 0 0,-45 43-50 0 0,0 2-88 0 0,-1 0-14 0 0,1 0-33 0 0,2-2-255 0 0,4-2-415 0 0,-5 3 525 0 0,-3 2 183 0 0,0 0-46 0 0,0 0-63 0 0,0 0-79 0 0,0 0 58 0 0,0 0-46 0 0,0 1-54 0 0,-1-1-57 0 0,1 1 26 0 0,0 0-48 0 0,-1-1-48 0 0,1 1-51 0 0,-1-1-56 0 0,1 1-57 0 0,0 0-61 0 0,-1 0-62 0 0,1-1-1741 0 0,-1 1-1409 0 0</inkml:trace>
  <inkml:trace contextRef="#ctx0" brushRef="#br0" timeOffset="68826.608">21522-7588 9584 0 0,'0'0'216'0'0,"0"0"32"0"0,0 0 12 0 0,0 0-106 0 0,1 0-79 0 0,20-6-74 0 0,0-1 84 0 0,-5 1 24 0 0,0 1 37 0 0,16-3 245 0 0,-21 6-122 0 0,1 1 38 0 0,11-3 404 0 0,-1 0 103 0 0,-2 0 72 0 0,-16 3-526 0 0,0 1-57 0 0,0 0-50 0 0,0 0-40 0 0,1 0 64 0 0,7 3 281 0 0,-9-2-323 0 0,1 0 77 0 0,0 0 85 0 0,-3-1-256 0 0,0 1 404 0 0,0 0-106 0 0,0-1-96 0 0,1 1-84 0 0,-1 0-44 0 0,0 0-89 0 0,0 1-64 0 0,1 0-87 0 0,0 0-61 0 0,-1-1 96 0 0,-1-1 43 0 0,3 2-308 0 0,-2 0 55 0 0,0 1 50 0 0,-1-1 44 0 0,0 2 38 0 0,0-1 34 0 0,-2 3 43 0 0,1 2 120 0 0,0 4 54 0 0,0-2-60 0 0,-2 0-46 0 0,-1 0-34 0 0,-3 8 30 0 0,2-3-28 0 0,2-6-46 0 0,-3 7 53 0 0,1-1-40 0 0,4-14 47 0 0,2 0 39 0 0,-2 2-70 0 0,1 0-22 0 0,0-2 33 0 0,0 0 33 0 0,2 0 53 0 0,22 5 485 0 0,-7-4-274 0 0,-3-2-139 0 0,1-2-106 0 0,22-5 190 0 0,0 2-76 0 0,0 0-93 0 0,-1 2-110 0 0,-29 2-116 0 0,-1 0 86 0 0,6-1 25 0 0,-8 1-26 0 0,0 0-33 0 0,-1 0-28 0 0,0 0-41 0 0,0 1-49 0 0,0-1-56 0 0,1 0-63 0 0,-1 1-72 0 0,1-1-79 0 0,-1 1-86 0 0,-2-1 71 0 0,0 1-70 0 0,1 0-61 0 0,-1 0-54 0 0,0 0-191 0 0,0 0-52 0 0,1 0-231 0 0,0 0-618 0 0,-2 0 1742 0 0</inkml:trace>
  <inkml:trace contextRef="#ctx0" brushRef="#br0" timeOffset="69279.106">21705-7121 12000 0 0,'0'1'261'0'0,"0"-1"-67"0"0,0 1-59 0 0,0 1-47 0 0,-1 1-13 0 0,0 2-41 0 0,1-3 4 0 0,-1 11-56 0 0,0-1 72 0 0,0-1 45 0 0,0-1 51 0 0,0 1 52 0 0,-2-1 54 0 0,0 0-13 0 0,0 1 1 0 0,1-1 0 0 0,0 4-244 0 0,1-5 200 0 0,1-1 49 0 0,0-7 35 0 0,0-1-134 0 0,0 0-41 0 0,0 1 12 0 0,1 0-93 0 0,0 1-64 0 0,-1-1 61 0 0,1-1 44 0 0,0 1 63 0 0,-1 0 81 0 0,1-1 97 0 0,0 1 112 0 0,12 5-29 0 0,2-6-104 0 0,5-6-81 0 0,7-7-60 0 0,-17 7-142 0 0,15-8 35 0 0,-19 12-24 0 0,0 0-1 0 0,-1 0 0 0 0,1 1 0 0 0,0-1 0 0 0,1 1-16 0 0,19-1 9 0 0,-12 5-52 0 0,-12-2 34 0 0,7 4-2 0 0,-8-4 15 0 0,12 9 81 0 0,-1-1 51 0 0,-1 1 49 0 0,1 1 45 0 0,-2-3-20 0 0,-5-4-132 0 0,1-1 0 0 0,0 0 0 0 0,0-1 0 0 0,3 2-78 0 0,1-1 144 0 0,-1 0 66 0 0,10-1 268 0 0,0-4-77 0 0,0-3-61 0 0,-1-4-49 0 0,-13 5-202 0 0,1 0-1 0 0,-1 0 1 0 0,0 0 0 0 0,0 0-1 0 0,-1-1 1 0 0,1 0-1 0 0,-1 0 1 0 0,0 0-1 0 0,0 0 1 0 0,0-1-1 0 0,-1 0-88 0 0,3-8 183 0 0,0-9 28 0 0,-4 12-113 0 0,2-13 58 0 0,-5-1-40 0 0,-2 0-44 0 0,-2 1-46 0 0,4 17-28 0 0,-1-5-110 0 0,0 2 109 0 0,-1 0 70 0 0,-3-13 160 0 0,4 17-190 0 0,-1-1-38 0 0,0 0-68 0 0,0-1-94 0 0,1 4 29 0 0,0 0-36 0 0,0 0-40 0 0,0 0-43 0 0,-1 0-47 0 0,1 0-50 0 0,-1 0-53 0 0,1 0-57 0 0,1 3-48 0 0,0-1-205 0 0,0 1-114 0 0,1 0 145 0 0,-1 1-43 0 0,0-2-821 0 0,0 2 282 0 0,-1-1-33 0 0,-1-1-2711 0 0</inkml:trace>
  <inkml:trace contextRef="#ctx0" brushRef="#br0" timeOffset="69740.376">22343-7501 6720 0 0,'4'-1'83'0'0,"-1"0"-46"0"0,-1 0 39 0 0,2 1 53 0 0,1 0 87 0 0,-5 0-12 0 0,0 0 236 0 0,0 0 401 0 0,0 0-350 0 0,1 0-114 0 0,0 0-98 0 0,-1-1-79 0 0,1 1-66 0 0,0-1-44 0 0,3 0 89 0 0,-2 0-56 0 0,0 0 98 0 0,-1 0-61 0 0,0 1 42 0 0,-1 0 100 0 0,1-1 77 0 0,0 1 87 0 0,-1 0 97 0 0,2-1-440 0 0,0 0 40 0 0,3-1 267 0 0,1 1 221 0 0,4-1 469 0 0,-1 1-123 0 0,-3 0-422 0 0,-2-1-191 0 0,0 1-116 0 0,-1 0 23 0 0,-1 0-35 0 0,4 1 164 0 0,2 0-37 0 0,4 1 51 0 0,-3-1 4 0 0,-6 0-351 0 0,8 0 158 0 0,-2 1-112 0 0,-6 0-102 0 0,-1-1-1 0 0,0 1 0 0 0,1 0 0 0 0,-1-1 1 0 0,0 1-1 0 0,1 0 0 0 0,-1 1 1 0 0,1 0-31 0 0,5 3 103 0 0,-1 2 35 0 0,-5-5-125 0 0,0 0 0 0 0,0 0-1 0 0,0 1 1 0 0,0-1 0 0 0,0 1 0 0 0,-1-1 0 0 0,1 1-1 0 0,-1 0 1 0 0,0 1-13 0 0,0-2 9 0 0,0 1 1 0 0,-1 0-1 0 0,1 0 0 0 0,-1 0 0 0 0,0-1 0 0 0,0 1 0 0 0,0 0 1 0 0,0 0-1 0 0,-1 0 0 0 0,1 0 0 0 0,-1-1 0 0 0,0 1 1 0 0,0 0-1 0 0,0-1 0 0 0,0 1 0 0 0,0 0 0 0 0,0-1 1 0 0,-1 1-1 0 0,1-1 0 0 0,-1 0 0 0 0,0 1-9 0 0,-13 16 92 0 0,-4-2 37 0 0,0-2 51 0 0,1-3 68 0 0,15-10-204 0 0,2-1-14 0 0,-2 2 33 0 0,-5 3 94 0 0,-5 3-117 0 0,11-8 26 0 0,2-1 14 0 0,0 0 0 0 0,3 2 18 0 0,1 0-34 0 0,-1-1-37 0 0,0 0 1 0 0,0-1-1 0 0,0 0 0 0 0,0 0 0 0 0,0 0 1 0 0,2 0-28 0 0,13-2 44 0 0,1 0 40 0 0,68-11 474 0 0,-61 9-453 0 0,1-1-89 0 0,-12 3-59 0 0,0-1-44 0 0,0 0-50 0 0,0 1-56 0 0,-1-1-62 0 0,1 0-68 0 0,0 0-72 0 0,-1 0-81 0 0,-10 2-30 0 0,0 1-81 0 0,0-1-71 0 0,0 0-64 0 0,0 0-214 0 0,1 0-62 0 0,1-1-261 0 0,2 0-699 0 0,-7 2 1863 0 0</inkml:trace>
  <inkml:trace contextRef="#ctx0" brushRef="#br0" timeOffset="70909.921">22415-7043 8840 0 0,'0'0'197'0'0,"0"0"24"0"0,0 0 19 0 0,2-1-29 0 0,6-4-114 0 0,-7 4-8 0 0,0 1 98 0 0,-1 0 155 0 0,0-1-407 0 0,0 0 58 0 0,0 0 56 0 0,0 0 51 0 0,1 0 49 0 0,-1 1 44 0 0,1-1 42 0 0,-1 0 38 0 0,1 0 100 0 0,0 0 44 0 0,1-1 524 0 0,0-1 322 0 0,2 0 735 0 0,-1 1-1027 0 0,-1 1-66 0 0,-1 0-355 0 0,1 0-54 0 0,-1 1-131 0 0,0-1-52 0 0,1 1-56 0 0,-1-1-63 0 0,0 1-85 0 0,-1 0-50 0 0,1-1-56 0 0,0 1-57 0 0,0 0-61 0 0,0 0-65 0 0,-1 0-69 0 0,1 0-71 0 0,-1 0 498 0 0,1 0-9 0 0,1 1-53 0 0,0 1-29 0 0,3 1-21 0 0,0-1 46 0 0,4 5 275 0 0,-1 2-89 0 0,0 1-73 0 0,-1 1-57 0 0,1 2-20 0 0,5 17 120 0 0,-4-2-144 0 0,-1-3 169 0 0,-2 1 0 0 0,-1 3-293 0 0,0 6 186 0 0,-2 5-119 0 0,1 2 101 0 0,0 9 103 0 0,-3-27-128 0 0,1 45 353 0 0,-2-40-309 0 0,-2-3-70 0 0,1-1-68 0 0,-6 31 144 0 0,-3-14 21 0 0,-3-1 36 0 0,9-29-144 0 0,-1-1 0 0 0,-1 0 0 0 0,0 0 0 0 0,0-1 0 0 0,-8 10-106 0 0,8-13 62 0 0,-1 0 0 0 0,1 0 0 0 0,-1-1-1 0 0,0 1 1 0 0,-1-1-62 0 0,-29 19 203 0 0,0-2-58 0 0,-2-3-73 0 0,-2-3-84 0 0,35-15 88 0 0,1 0-78 0 0,0 0-76 0 0,-1 0-75 0 0,1 0-72 0 0,-1 0-72 0 0,1 0-70 0 0,-1 0-67 0 0,1 0-67 0 0,0-1-65 0 0,-1 1-62 0 0,1 0-63 0 0,-1-1-59 0 0,1 1-58 0 0,0 0-57 0 0,-1-1-55 0 0,-3 2-641 0 0,-1 0-45 0 0,-1 0-365 0 0,-6 1-1033 0 0</inkml:trace>
  <inkml:trace contextRef="#ctx0" brushRef="#br1" timeOffset="89351.935">23306-9261 12320 0 0,'0'0'281'0'0,"-1"-1"29"0"0,0 0-107 0 0,0-1-82 0 0,-3-4 81 0 0,4 4-78 0 0,2-1 17 0 0,3-1 189 0 0,0 0-43 0 0,0 2-44 0 0,0 1-42 0 0,1 0-44 0 0,0 0-44 0 0,0 2-43 0 0,0 0-44 0 0,0 0-44 0 0,0 0-44 0 0,-1 1-44 0 0,1 1-45 0 0,-1-1-44 0 0,1 0-45 0 0,-1 1-45 0 0,-1-1-45 0 0,-2-1 1 0 0,-1 0-52 0 0,1 0-46 0 0,-1-1-40 0 0,1 1-140 0 0,0 0-39 0 0,0 0-167 0 0,1 0-451 0 0</inkml:trace>
  <inkml:trace contextRef="#ctx0" brushRef="#br1" timeOffset="91559.219">13510-5494 14864 0 0,'3'-1'106'0'0,"1"-1"-68"0"0,2 0 0 0 0,-5 1 16 0 0,2 1 37 0 0,-2 0 19 0 0,2-1 39 0 0,-1 1 44 0 0,0 0 50 0 0,-1 0-243 0 0,0 0 1 0 0,-1 0-1 0 0,1 0 0 0 0,-1 0 0 0 0,1 0 0 0 0,-1 0 0 0 0,1 0 1 0 0,-1 0-1 0 0,1 0 0 0 0,-1 0 0 0 0,1 0 0 0 0,0 0 0 0 0,-1 1 1 0 0,1-1-1 0 0,-1 0 0 0 0,1 0 0 0 0,-1 1 0 0 0,0-1 0 0 0,1 0 1 0 0,-1 1-1 0 0,1-1 0 0 0,-1 0 0 0 0,1 1 0 0 0,-1-1 0 0 0,3 3-24 0 0,0-2-69 0 0,0 0 71 0 0,6 3 17 0 0,-6-2-48 0 0,0 0-56 0 0,-1 0-39 0 0,0 0-64 0 0,0 0-74 0 0,-1 1-86 0 0,-1-2 137 0 0,0 0-35 0 0,1 1-365 0 0,0-1 88 0 0,-1 1-47 0 0,3 1-699 0 0,0 0-438 0 0,5 3-981 0 0,-8-6 2427 0 0</inkml:trace>
  <inkml:trace contextRef="#ctx0" brushRef="#br1" timeOffset="136266.722">22477-11619 5152 0 0,'1'-1'116'0'0,"7"-2"101"0"0,1 0-93 0 0,-1 0-64 0 0,12-5 3 0 0,-7 3 42 0 0,-7 3 2 0 0,0-1 49 0 0,0 1 62 0 0,0-1 72 0 0,29-6 731 0 0,-20 6-598 0 0,-1-1-59 0 0,-5 2-104 0 0,1 1 58 0 0,6-1 360 0 0,-15 1-429 0 0,-1 1-94 0 0,0 0-379 0 0,1 0 107 0 0,0-1 96 0 0,0 1 86 0 0,1 0 112 0 0,-1-1 90 0 0,1 1-19 0 0,-1 0 34 0 0,2 0 350 0 0,1-1 608 0 0,-3 1-863 0 0,0 0-43 0 0,-2-1 2 0 0,1 1-210 0 0,-1 0-33 0 0,0 0-37 0 0,0 0-40 0 0,-1 0-43 0 0,0 0-48 0 0,-33 1 387 0 0,-1 1-35 0 0,10 1 185 0 0,-20 4-462 0 0,31-4 173 0 0,-9-2 214 0 0,10-1-166 0 0,4 1-112 0 0,2 0-53 0 0,0 0-42 0 0,-24 5 37 0 0,-1-2 58 0 0,-1-2 48 0 0,1 0 39 0 0,-21-2 173 0 0,-27-1 240 0 0,-1 0-37 0 0,51 1-610 0 0,1 0 41 0 0,-22 0 70 0 0,-68 0 185 0 0,84 0-224 0 0,-1 0-52 0 0,-2-1 23 0 0,-30 2 108 0 0,28-1-103 0 0,3 1-5 0 0,13 2 44 0 0,-26 4 25 0 0,26-5-74 0 0,-50 1 82 0 0,2 0-36 0 0,10 0-18 0 0,19-2 12 0 0,14 3-44 0 0,-17 1 120 0 0,-26-1-116 0 0,30-2 66 0 0,-36 4-55 0 0,-78 2-12 0 0,112-6 52 0 0,1 2-36 0 0,-5 0-17 0 0,12-1 17 0 0,-34 1 41 0 0,23-2-63 0 0,-126 2 7 0 0,139-5 0 0 0,15 0 6 0 0,1 1-1 0 0,-2 1-5 0 0,-9 1 46 0 0,-16-2-36 0 0,-10 1-13 0 0,-44-1 3 0 0,59-1 0 0 0,0 1 0 0 0,-16 4 0 0 0,-79 7 0 0 0,-12 1 0 0 0,78-7 0 0 0,42-3 0 0 0,-1 0 0 0 0,-10 4 0 0 0,-75 15 93 0 0,-59 4-64 0 0,132-21 269 0 0,1-2-73 0 0,0-1-65 0 0,0 0-52 0 0,-22 0-21 0 0,0 3-63 0 0,23-2 53 0 0,11-1-86 0 0,-24 5 9 0 0,29-3-49 0 0,-12-4 36 0 0,-8 2 15 0 0,12 0 157 0 0,-31-1-159 0 0,31-3 99 0 0,1-1 51 0 0,-8-2 53 0 0,-17 0 14 0 0,18 2-89 0 0,9 2 45 0 0,1 1-60 0 0,0 1-51 0 0,-1 0-45 0 0,2 0-34 0 0,3-1 17 0 0,-16 1 11 0 0,2 0 67 0 0,-1 0 44 0 0,6 3-80 0 0,8-2 43 0 0,0 2 72 0 0,4-1-29 0 0,0-2-79 0 0,8 0-49 0 0,0 1 0 0 0,1 0 0 0 0,-7 2 0 0 0,-26 2 130 0 0,26-3-88 0 0,0 0-54 0 0,-29 5 70 0 0,0-1-47 0 0,-31 4-29 0 0,37-4-46 0 0,1 0 52 0 0,-109 13 145 0 0,112-15-121 0 0,-65 5-16 0 0,-34 4 34 0 0,-1 0 80 0 0,40-6-110 0 0,42-5 0 0 0,-60 3 29 0 0,16-2 16 0 0,33 2-44 0 0,-184 7 105 0 0,11-1-95 0 0,120-5 27 0 0,-9-5-38 0 0,-109 5 37 0 0,120 1 38 0 0,-10 2-33 0 0,-38-2-48 0 0,39-2 32 0 0,42 2 88 0 0,-113 12-104 0 0,151-15 12 0 0,-6-1-22 0 0,-28 3 32 0 0,-120 6-21 0 0,27-2-12 0 0,17-4 1 0 0,83-4 0 0 0,-48 7 0 0 0,1 3 0 0 0,-112-2 0 0 0,149-9 0 0 0,-76-2 0 0 0,113-1 0 0 0,-38-2 0 0 0,27-3 0 0 0,28 3 7 0 0,-3 3-45 0 0,11 2-25 0 0,2 3-39 0 0,10-1 49 0 0,3 1-56 0 0,-6 11-343 0 0,9-10 329 0 0,-1-1 51 0 0,3-1 71 0 0,0-1-1 0 0,0 1 1 0 0,0-1-1 0 0,0 1 1 0 0,0-1-1 0 0,1 1 1 0 0,-1-1 0 0 0,1 1-1 0 0,-1 0 1 0 0,1-1-1 0 0,0 1 1 0 0,0 0 0 0 0,0 0 1 0 0,-1 15-1 0 0,-1-3 15 0 0,1 0-46 0 0,2 30-212 0 0,0-11 80 0 0,-1-1 138 0 0,1 55-55 0 0,2-29 86 0 0,1 14-7 0 0,-3 131-110 0 0,-5-117 90 0 0,3-50 28 0 0,3 19-40 0 0,0 9-2 0 0,0 113 36 0 0,11 27 0 0 0,4 20 0 0 0,-11-150 0 0 0,7 19 0 0 0,-9-67 27 0 0,0 3 15 0 0,1-10-47 0 0,19 77 61 0 0,0 2-37 0 0,-20-79 16 0 0,5 17-12 0 0,-2-5-28 0 0,1 22 5 0 0,0 14 0 0 0,-3-45-1 0 0,-2-14 25 0 0,0 4 59 0 0,0 0 91 0 0,-2-6-73 0 0,0 0-39 0 0,1 6-34 0 0,0 4-121 0 0,-1 9-175 0 0,4 44 246 0 0,1-26 22 0 0,-2-21-1 0 0,-1-12 56 0 0,-2-10-48 0 0,-1 1 0 0 0,1 0 0 0 0,0-1 0 0 0,0 1 0 0 0,0-1 0 0 0,0 0 0 0 0,0 1 0 0 0,0-1 0 0 0,0 0 0 0 0,0 1 0 0 0,1-1 0 0 0,0 1-7 0 0,8 2 47 0 0,-10-3-44 0 0,1-1 4 0 0,0 1-1 0 0,0-1 0 0 0,0 0 1 0 0,0 1-1 0 0,0-1 1 0 0,0 0-1 0 0,0 0 0 0 0,0 1 1 0 0,0-1-1 0 0,0 0 1 0 0,0 0-1 0 0,0 0 0 0 0,0 0 1 0 0,0 0-1 0 0,0-1 0 0 0,0 1 1 0 0,0 0-1 0 0,1 0-6 0 0,1-1 33 0 0,15-1 106 0 0,0-2-86 0 0,7-1-53 0 0,-14 2 0 0 0,27-5 0 0 0,-1 1 0 0 0,37-2 0 0 0,-58 7 0 0 0,41-6 0 0 0,0-3 0 0 0,30-10 0 0 0,-84 20 0 0 0,108-21 0 0 0,-65 12 87 0 0,1 3 0 0 0,45-2-87 0 0,-11 4 39 0 0,-4 1-60 0 0,31 1-159 0 0,-45 3 135 0 0,3-4 54 0 0,38-5-15 0 0,-47 4 33 0 0,-29 3 22 0 0,0-1 33 0 0,29-3-24 0 0,28-4-110 0 0,-6 1-31 0 0,-26 3 68 0 0,-10 2 58 0 0,0 0 70 0 0,65-6-113 0 0,-42 3 2 0 0,-19 2 38 0 0,0 2 36 0 0,105-4-80 0 0,-77 8-67 0 0,-24 0 51 0 0,13 0 50 0 0,1-1 85 0 0,-27-1-8 0 0,0 0-47 0 0,10-1-32 0 0,23 3-31 0 0,2-2-74 0 0,-24 0 74 0 0,102-3 3 0 0,-102 3 0 0 0,4 0 3 0 0,-18 2 48 0 0,53 3-13 0 0,-1-2 107 0 0,33-7-145 0 0,-47-2 19 0 0,12-2-19 0 0,-30 3-1 0 0,14 1 1 0 0,-10 1 12 0 0,87-6 41 0 0,-87 6-53 0 0,35-2 0 0 0,145-3 0 0 0,-149 2 0 0 0,-19 1 0 0 0,-24 4 0 0 0,30-6 0 0 0,-12 1 0 0 0,229-13 64 0 0,-102 2-64 0 0,-152 13 0 0 0,17 1 0 0 0,0 1 0 0 0,-30 1 0 0 0,25 2 0 0 0,-20 0 0 0 0,-1-1 0 0 0,30-5 0 0 0,-15 1 0 0 0,63-6 0 0 0,98-7 0 0 0,-136 16 0 0 0,20-2 0 0 0,-62 2 0 0 0,-7 1 0 0 0,21-5 0 0 0,-23 3 0 0 0,0 1 0 0 0,6 0 0 0 0,16-1 0 0 0,47-6 0 0 0,67 2 0 0 0,-40 3 0 0 0,96-15 0 0 0,-159 15 0 0 0,31-1 0 0 0,29 1 0 0 0,-74 1 0 0 0,57-3 0 0 0,-61 4-57 0 0,31-5 57 0 0,-42 4-7 0 0,53-4 7 0 0,44 4 0 0 0,-15 0 0 0 0,93-12 0 0 0,-74 7 0 0 0,12 1-49 0 0,-76 5 34 0 0,-19 1 15 0 0,-11 1 0 0 0,14-3 0 0 0,130-8 0 0 0,-166 10 0 0 0,36 0-10 0 0,36-2-33 0 0,-27 0 41 0 0,28 4-44 0 0,-16 1 19 0 0,297-5-37 0 0,-308 4 66 0 0,96-4-16 0 0,-130 2-36 0 0,1 2 0 0 0,1 0 50 0 0,-7 0-37 0 0,1 0-1 0 0,-1-1 1 0 0,1-1 0 0 0,9-2 37 0 0,16-3-3 0 0,0 0-36 0 0,29-3-82 0 0,-2-2 73 0 0,-1-1 20 0 0,-43 11-22 0 0,-19 1 48 0 0,0 0-1 0 0,0-1 1 0 0,0 0-1 0 0,3 0 3 0 0,13-4 0 0 0,23-1 0 0 0,7-2 0 0 0,-36 5 0 0 0,0 2 0 0 0,15-1 0 0 0,25-2 0 0 0,-23-1 0 0 0,-8 1 0 0 0,0 0 0 0 0,24 1 0 0 0,25-2 0 0 0,-40 1 15 0 0,-14 1 91 0 0,-4-2-38 0 0,5-1-34 0 0,10 0-41 0 0,-19 3 8 0 0,-9 0-3 0 0,2-3 14 0 0,-4 6-7 0 0,-1 0 0 0 0,1-1-1 0 0,-1 1 1 0 0,1 0 0 0 0,-1-1 0 0 0,0 1 0 0 0,1-1-1 0 0,-1 1 1 0 0,0-1 0 0 0,1 1 0 0 0,-1-1 0 0 0,0 0-1 0 0,0 1 1 0 0,1-1 0 0 0,-1 1 0 0 0,0-1-1 0 0,0 1 1 0 0,0-1 0 0 0,0 0 0 0 0,0 1 0 0 0,0-1-1 0 0,0 1 1 0 0,0-1-5 0 0,0-2 1 0 0,1 1 0 0 0,-1 0 0 0 0,0 0 0 0 0,1 0 0 0 0,-1 0 0 0 0,1 0-1 0 0,0 0 1 0 0,1-2-1 0 0,-1 1 6 0 0,-1-1 1 0 0,1 1-1 0 0,0-1 0 0 0,-1 0 0 0 0,0 1 0 0 0,0-1 0 0 0,0 0 1 0 0,0 1-1 0 0,0-1 0 0 0,-1 0 0 0 0,1 1 0 0 0,-1-1 1 0 0,-1 0-7 0 0,-1-25 47 0 0,1 1 116 0 0,-2-17-163 0 0,1 10 118 0 0,1-1 88 0 0,0-14 388 0 0,-4-22-594 0 0,0 19 202 0 0,2 21-125 0 0,-1-7 17 0 0,-6-19-5 0 0,-5-32 32 0 0,8 21-121 0 0,1-69 0 0 0,9 51 22 0 0,0 41 7 0 0,-2 0 0 0 0,-4-28-29 0 0,-6-29 0 0 0,-16-40 0 0 0,15 75 0 0 0,8 50-14 0 0,-4-14-52 0 0,2 10 62 0 0,4-11 41 0 0,-1-3-6 0 0,-4-41-119 0 0,4 59 88 0 0,0 1 0 0 0,2-1 0 0 0,2-16 0 0 0,-1-7 0 0 0,-2 2-17 0 0,0 13-9 0 0,2 1 0 0 0,0-1-1 0 0,2-6 27 0 0,2-14-27 0 0,-2-1-1 0 0,-3-28 28 0 0,0 40-17 0 0,-2 16-92 0 0,-2 1 108 0 0,1 5 52 0 0,1-8 72 0 0,2 20-123 0 0,0-1 0 0 0,-1 1 0 0 0,1-1 0 0 0,0 1 0 0 0,-1-1 0 0 0,1 1 0 0 0,-1-1 0 0 0,1 1 0 0 0,-1-1 0 0 0,0 1 0 0 0,0-1 0 0 0,0 1 0 0 0,1 0 0 0 0,-1 0 0 0 0,1 0 0 0 0,-1-1 0 0 0,1 1 0 0 0,-1 0 0 0 0,1 0 0 0 0,0 0 0 0 0,0 0 0 0 0,-1-1 0 0 0,1 1 0 0 0,-1-7 29 0 0,-2-1-38 0 0,-1-2-40 0 0,-5-4-70 0 0,1 1-9 0 0,1 1 318 0 0,-1 4-104 0 0,0 2-69 0 0,-4 0-68 0 0,2 5-354 0 0,-3 3 119 0 0,2 1 117 0 0,1 1 119 0 0,-36 7 34 0 0,7-2-40 0 0,-13 5-26 0 0,-1-1 61 0 0,-147 24 159 0 0,150-28-128 0 0,-27 4-82 0 0,38-7-18 0 0,1 1-45 0 0,-19 2-158 0 0,29-4 98 0 0,0 0-36 0 0,0 0-39 0 0,0 1-41 0 0,0-1-44 0 0,0 0-47 0 0,-71 12-737 0 0</inkml:trace>
  <inkml:trace contextRef="#ctx0" brushRef="#br1" timeOffset="141293.528">22332-8756 5984 0 0,'0'0'133'0'0,"0"0"23"0"0,0 0 11 0 0,0 0 35 0 0,0 0 146 0 0,0 0-234 0 0,1 0 53 0 0,-1 0 46 0 0,1 0 39 0 0,1 0 323 0 0,4 0 912 0 0,-4 0-1074 0 0,-1 0-56 0 0,1 0-34 0 0,-2 0-213 0 0,0 0-39 0 0,1 0 479 0 0,-1 0-113 0 0,-1 1-100 0 0,0 0-88 0 0,-1 0-75 0 0,-1 0-65 0 0,0 0-51 0 0,0 0-39 0 0,-15 5-93 0 0,12-5 143 0 0,3-1 12 0 0,1 1 38 0 0,-70 11 481 0 0,22-5-114 0 0,-7 0-5 0 0,-1-1-66 0 0,-4-3-56 0 0,0 2-59 0 0,-106 4 361 0 0,60-1-159 0 0,-5 0-29 0 0,12-3-187 0 0,-1 1 56 0 0,-169 6 608 0 0,173-9-641 0 0,0 4-41 0 0,40-4-133 0 0,-70 9 145 0 0,1 5-113 0 0,-11 0-96 0 0,0-5-93 0 0,-47 1 22 0 0,-130 3 0 0 0,85-10-5 0 0,115-2 19 0 0,-1-2 57 0 0,46-1 1 0 0,-35 2-63 0 0,6 0-10 0 0,-44 5 1 0 0,-37 0 0 0 0,64-7-1 0 0,-156 11-73 0 0,133-5 72 0 0,-1-2 79 0 0,-157 17-77 0 0,228-15 0 0 0,-331 39-1 0 0,229-21 66 0 0,-2-4-61 0 0,19-4 75 0 0,-22 6 64 0 0,-88 5-29 0 0,254-27-110 0 0,-103 11 54 0 0,-33 4-44 0 0,0 3-22 0 0,72-8 42 0 0,36-6 23 0 0,0-1 39 0 0,-152 18-83 0 0,27 2-97 0 0,94-12 95 0 0,31-4 38 0 0,-38 1 3 0 0,15-2-40 0 0,-55 9-55 0 0,21-4 14 0 0,30-1 37 0 0,-78 9-8 0 0,73-10 8 0 0,-69 12 54 0 0,46-3-68 0 0,36-8 6 0 0,-6 2 54 0 0,35-7-49 0 0,-1-2 0 0 0,-14 0-5 0 0,-9 2 0 0 0,15-2 0 0 0,-11-1 0 0 0,21-2 0 0 0,1 1 0 0 0,0 2 0 0 0,-7 1 0 0 0,6 0-1 0 0,0-1 0 0 0,-6-1 1 0 0,-11 2-51 0 0,13-2 42 0 0,-82 9 7 0 0,62-9-49 0 0,-33 1-79 0 0,12 3 114 0 0,-5 3-41 0 0,62-8 38 0 0,-33 5-102 0 0,14-1 91 0 0,-17 1 30 0 0,-32 9 0 0 0,10 0 0 0 0,-2 0 0 0 0,54-12-62 0 0,-3 2-17 0 0,21-6 70 0 0,-1 1 3 0 0,-8 3-43 0 0,4 2 102 0 0,1 10-93 0 0,4 1-21 0 0,2-7 74 0 0,-1 37-13 0 0,-7 40 0 0 0,3-41 0 0 0,1 42 0 0 0,1 5 34 0 0,-5 1 48 0 0,8-82-67 0 0,-8 63 66 0 0,2-26 56 0 0,3 1 0 0 0,2 1-137 0 0,0-24 134 0 0,-4 28-134 0 0,3-33 49 0 0,1 1 1 0 0,1 0-1 0 0,1 9-49 0 0,1-13 36 0 0,-1 1 43 0 0,2 40 300 0 0,-2-22-141 0 0,1-12-136 0 0,0-5-73 0 0,0-1-68 0 0,4 76 39 0 0,-2-31 0 0 0,2 0 0 0 0,4 6 0 0 0,-6-53 0 0 0,0 0 0 0 0,-1 17 0 0 0,0-9-18 0 0,3 1 57 0 0,2 0 90 0 0,1-1 1 0 0,2 0-130 0 0,-9-23 0 0 0,0 0 0 0 0,0 0 0 0 0,-1 0 0 0 0,1 0 0 0 0,-1 0 0 0 0,0 3 0 0 0,0-4 0 0 0,0-1 0 0 0,0 1 0 0 0,0 0 0 0 0,0 0 0 0 0,1 0 0 0 0,-1-1 0 0 0,0 1 0 0 0,1 0 0 0 0,-1-1 0 0 0,1 1 0 0 0,0 1 0 0 0,2 5 0 0 0,2 7 7 0 0,4 8 88 0 0,-5-13-65 0 0,-1 0-34 0 0,26 89 4 0 0,-7-45-3 0 0,-2-5-74 0 0,-7-22 75 0 0,-6-12 14 0 0,0 0 45 0 0,0 3-172 0 0,1-1 56 0 0,0-2 41 0 0,30 42 27 0 0,-27-40-63 0 0,0-1-62 0 0,-6-9 51 0 0,1-1 37 0 0,-4-5 28 0 0,-1 0-1 0 0,1 0 1 0 0,-1 1-1 0 0,0-1 0 0 0,0 0 1 0 0,0 1-1 0 0,0-1 1 0 0,0 1-1 0 0,1 0 1 0 0,10 18 50 0 0,-2-4-107 0 0,-6-7-25 0 0,-1 1-46 0 0,-2-2 100 0 0,5 16-87 0 0,2-2-46 0 0,-2-15 104 0 0,2 0 39 0 0,-7-6 22 0 0,-1-1-4 0 0,1 1 0 0 0,-1 0 0 0 0,1-1 0 0 0,0 1 0 0 0,-1-1 0 0 0,1 0 0 0 0,-1 1 0 0 0,1-1 0 0 0,0 1 0 0 0,-1-1 0 0 0,1 0 0 0 0,0 1 0 0 0,-1-1 0 0 0,1 0 0 0 0,0 0 0 0 0,-1 0 0 0 0,1 1 0 0 0,0-1 0 0 0,0 0 0 0 0,0 0 0 0 0,2 0 0 0 0,-2 1 0 0 0,1-1 0 0 0,-1 1 0 0 0,1 0 0 0 0,-1-1 0 0 0,1 0 0 0 0,-1 1 0 0 0,1-1 0 0 0,-1 0 0 0 0,1 0 0 0 0,-1 1 0 0 0,1-1 0 0 0,0 0 0 0 0,0-1 0 0 0,15 0 0 0 0,36-2 0 0 0,-50 4 0 0 0,-2-1 0 0 0,0 1 0 0 0,1-1 0 0 0,-1 0 0 0 0,0 0 0 0 0,0 0 0 0 0,0 0 0 0 0,0 0 0 0 0,1 0 0 0 0,-1 0 0 0 0,0 0 0 0 0,0 0 0 0 0,0-1 0 0 0,0 1 0 0 0,0 0 0 0 0,0-1 0 0 0,1 0 0 0 0,26-4-25 0 0,1 1 0 0 0,13 1 25 0 0,12-2-12 0 0,-19 0 50 0 0,-17 2-14 0 0,0 1-55 0 0,35-1-215 0 0,-32 2 161 0 0,0 0 48 0 0,-7 0 53 0 0,1-1 43 0 0,21-2 43 0 0,1 1-77 0 0,76-6-116 0 0,49-5 91 0 0,50-3 0 0 0,-85 10 0 0 0,20 0 11 0 0,-60 2 45 0 0,47-1-62 0 0,-114 5 9 0 0,185-12-3 0 0,-56 3 0 0 0,-38 4 0 0 0,-100 5 0 0 0,54-4 0 0 0,22-7 0 0 0,-30 3 0 0 0,79-4 69 0 0,-107 11-74 0 0,221-25 5 0 0,-134 13 0 0 0,-44 7-25 0 0,0 1 43 0 0,15-1 48 0 0,43-1 82 0 0,69-6 62 0 0,-132 9-178 0 0,-1-2-33 0 0,59-3 48 0 0,-49 5 45 0 0,0-3 67 0 0,15 1 67 0 0,5-1-23 0 0,-35 2 9 0 0,4 3-212 0 0,50-4 133 0 0,32-7-13 0 0,-31 4-56 0 0,-52 3-66 0 0,193-15 79 0 0,-81 3-24 0 0,-132 14-29 0 0,84-8 173 0 0,-73 9-138 0 0,14-2 13 0 0,-27 1 80 0 0,15 3-152 0 0,33-1 112 0 0,-30-3-10 0 0,-23 3-23 0 0,20 1-79 0 0,17 0 78 0 0,160-9-45 0 0,-198 10 1 0 0,188 3-24 0 0,-70 1 1 0 0,-28-8 42 0 0,-64 6-23 0 0,31-2 74 0 0,-10 1-35 0 0,179-7 91 0 0,-104 7-27 0 0,-102 1-91 0 0,27 0 80 0 0,22 0 39 0 0,-35 2-118 0 0,97-2 55 0 0,-88-1-68 0 0,140-4 30 0 0,-146 4 23 0 0,95-5-74 0 0,-154 4-10 0 0,147-7 29 0 0,-108 6 25 0 0,0 2 35 0 0,-19-1 4 0 0,-1 0-82 0 0,5-1-64 0 0,49-4-147 0 0,-55 3 170 0 0,4 0 66 0 0,1 1 108 0 0,9-1-65 0 0,-12 2-58 0 0,0-2-37 0 0,41-3-175 0 0,-43 5 138 0 0,9-1 65 0 0,1-1-78 0 0,1 1 42 0 0,29 0 47 0 0,96-1 111 0 0,-116 3-138 0 0,-1 0-53 0 0,-28-2 129 0 0,12-3-82 0 0,-1 0-42 0 0,-12 3 46 0 0,-17 3 8 0 0,0-1-1 0 0,-1-1 0 0 0,1 1 0 0 0,0-1 1 0 0,-1 0-1 0 0,1 0 0 0 0,0 0 0 0 0,16-4 14 0 0,-17 4-16 0 0,-1-1 37 0 0,6-3 150 0 0,-4 1-137 0 0,3 0-42 0 0,-6 2-6 0 0,-1 0-1 0 0,1 1 1 0 0,0-1-1 0 0,-1 0 1 0 0,1 0 0 0 0,-1 0-1 0 0,0 0 1 0 0,0 0-1 0 0,0 0 1 0 0,0-1-1 0 0,0 1 1 0 0,0 0-1 0 0,0 0 1 0 0,-1-1-1 0 0,1 0 1 0 0,3-24 20 0 0,-2 11 49 0 0,-1 10-7 0 0,4-37 199 0 0,9-55 492 0 0,-9 63-551 0 0,1-11 28 0 0,-4 0-89 0 0,5-36 43 0 0,-4 47-46 0 0,-5-20 188 0 0,1 11-101 0 0,0-17-225 0 0,-4-8-66 0 0,-3-4 66 0 0,1 23 14 0 0,-5-77-14 0 0,8 91 40 0 0,1 0 0 0 0,2 0 0 0 0,2 0 0 0 0,1 1 0 0 0,6-37-40 0 0,11-73 51 0 0,-13 86-38 0 0,-3 23 4 0 0,6-34 30 0 0,9-64-47 0 0,-11 66 0 0 0,4-62 0 0 0,-7 53 0 0 0,-3 47 0 0 0,1 1 0 0 0,2-2 0 0 0,0-13 0 0 0,-1 0 0 0 0,-2-27 0 0 0,-2 54 0 0 0,1-14-56 0 0,-3 2 38 0 0,-5-27 18 0 0,1 21-51 0 0,3 8 40 0 0,1 3 0 0 0,-1 8-31 0 0,-4-9 4 0 0,1-1 1 0 0,0-3 37 0 0,1 9-17 0 0,4 16 0 0 0,-1-1 0 0 0,1 1-1 0 0,-1-1 1 0 0,-3-3 17 0 0,-5-3-54 0 0,1 0 0 0 0,-7-4 54 0 0,16 14-1 0 0,-57-40-279 0 0,38 22 202 0 0,2-8-158 0 0,10 14 132 0 0,-3-1 61 0 0,2 3 97 0 0,6 6 1 0 0,-1 0 0 0 0,2 0 0 0 0,-1 0 1 0 0,0 0-1 0 0,1-2-55 0 0,-2-4 38 0 0,-1-4-72 0 0,0 1-62 0 0,4 9-21 0 0,-1 0 59 0 0,-1-2 58 0 0,0 0 70 0 0,-4-11 173 0 0,6 11-218 0 0,1 1-66 0 0,-4-39 41 0 0,4 44 10 0 0,-1-39 188 0 0,-2-2-114 0 0,-1 21-92 0 0,-2 1-40 0 0,-2 2-42 0 0,-3 1-45 0 0,-5 0-47 0 0,10 13 130 0 0,0 1 0 0 0,1 0 0 0 0,-1-1-1 0 0,-1 2 1 0 0,1-1 0 0 0,0 1 0 0 0,-4-1 52 0 0,-11-2-169 0 0,1 1-48 0 0,-1 1-68 0 0,2 1-86 0 0,15 2 271 0 0,-5-1-116 0 0,0 0 41 0 0,-34-4-460 0 0,30 4 373 0 0,0 0-95 0 0,3 0 25 0 0,0 0-80 0 0,0 1-92 0 0,0-1-106 0 0,2 0 33 0 0,0 1-76 0 0,0-1-70 0 0,-1 1-59 0 0,-1-1-224 0 0,0 1-60 0 0,-2-1-270 0 0,-7 0-731 0 0</inkml:trace>
  <inkml:trace contextRef="#ctx0" brushRef="#br1" timeOffset="143303.337">22501-8881 4112 0 0,'0'0'91'0'0,"0"0"11"0"0,0 0 12 0 0,0 0 2 0 0,0 0-36 0 0,0 0 24 0 0,0 0-16 0 0,0 0 89 0 0,0 0 160 0 0,0 0 14 0 0,0 0 43 0 0,0 0-183 0 0,0 0 152 0 0,0 0 287 0 0,0 0 20 0 0,0 0-280 0 0,0 0-167 0 0,0 0-50 0 0,0 0 21 0 0,0 0-25 0 0,0-1-61 0 0,0 1-23 0 0,-2-1-12 0 0,1 1 15 0 0,0 0 74 0 0,-11 9-119 0 0,8-6-44 0 0,0 0 0 0 0,1 0 1 0 0,-1 0-1 0 0,1 0 0 0 0,-1 1 1 0 0,-1 3 0 0 0,0-1 0 0 0,1-1 0 0 0,0 0 0 0 0,1 0 0 0 0,0 1 0 0 0,-3 5 0 0 0,3-4-16 0 0,1-2 0 0 0,-5 6-42 0 0,1-2 52 0 0,4-7 31 0 0,0-1 43 0 0,-1 0 55 0 0,-1 0 105 0 0,-2 0 52 0 0,2 1-166 0 0,3-1 78 0 0,0-2 26 0 0,-1 1-76 0 0,-8-1 126 0 0,7 1-150 0 0,0 0 56 0 0,1 0 78 0 0,1-1 99 0 0,0 1 254 0 0,1-1-111 0 0,1-1-99 0 0,1 1-88 0 0,1-1-77 0 0,0 1-65 0 0,1-1-53 0 0,0 0-43 0 0,2 0-22 0 0,8-3 0 0 0,-9 3 0 0 0,-1 1 50 0 0,-1 0 67 0 0,40-7 338 0 0,-19 4-257 0 0,-1-1-43 0 0,11-2-67 0 0,1 1-36 0 0,7 1-18 0 0,22-1-8 0 0,-19 2-36 0 0,9 3 16 0 0,-19 3-65 0 0,-32-2 9 0 0,19 2-77 0 0</inkml:trace>
  <inkml:trace contextRef="#ctx0" brushRef="#br0" timeOffset="153047.783">16780-8036 6048 0 0,'0'0'133'0'0,"0"0"23"0"0,0 0 11 0 0,0 0-56 0 0,0 0-8 0 0,0 0 41 0 0,0 0 124 0 0,0 0 234 0 0,0 0-64 0 0,1-1-91 0 0,2-5 550 0 0,-3 5-678 0 0,1 0 35 0 0,0-1 51 0 0,0 1 59 0 0,-1 1 71 0 0,1-1 82 0 0,2-1-133 0 0,1 0-39 0 0,0 0-36 0 0,0 0-35 0 0,3-1 181 0 0,2-1-111 0 0,1 0-51 0 0,-1 1-101 0 0,3-1-53 0 0,5-1-2 0 0,-9 4 7 0 0,0-1-60 0 0,-2 2-46 0 0,23-1 23 0 0,-25 1-34 0 0,3 0 17 0 0,10 0 92 0 0,2 6 22 0 0,-18-5-49 0 0,0-1-83 0 0,-1 0-1 0 0,1 0 1 0 0,0 0 0 0 0,-1 0 0 0 0,1 0 0 0 0,-1 1-1 0 0,1-1 1 0 0,-1 0 0 0 0,1 0 0 0 0,-1 1 0 0 0,1-1-1 0 0,-1 0 1 0 0,1 1 0 0 0,-1-1 0 0 0,1 1 0 0 0,-1-1-1 0 0,0 0 1 0 0,1 1 0 0 0,-1-1 0 0 0,0 1 0 0 0,1-1-1 0 0,-1 1 1 0 0,0-1 0 0 0,1 1 0 0 0,-1 0-1 0 0,0-1 1 0 0,0 1 0 0 0,0-1 0 0 0,0 1 0 0 0,0 0-26 0 0,1 4 153 0 0,-1 0-46 0 0,-1 0-59 0 0,-1 0-75 0 0,-7 9 143 0 0,-3 0-33 0 0,-17 11 5 0 0,4-8-43 0 0,-15 8-45 0 0,6-5 65 0 0,24-11 35 0 0,8-5-79 0 0,2-1 4 0 0,-6 3 55 0 0,5-5 0 0 0,1-1 57 0 0,-1 0-104 0 0,-2 2-171 0 0,2-1 131 0 0,1 0 43 0 0,-1-1 58 0 0,1 1 76 0 0,0-1-8 0 0,1 0 45 0 0,-1 1 50 0 0,1-1 54 0 0,3 1-219 0 0,1 0-1 0 0,0-1 1 0 0,-1 1 0 0 0,1-1 0 0 0,0 0-1 0 0,1 0-91 0 0,33-6 421 0 0,0-5-129 0 0,-3-1-129 0 0,-29 10-203 0 0,0-1 48 0 0,16-3 143 0 0,-13 4-141 0 0,-5 0-44 0 0,1 1-40 0 0,-1 0-47 0 0,1-1-54 0 0,-1 1-64 0 0,1-1-70 0 0,-1 1-80 0 0,1-1-87 0 0,-4 1 47 0 0,0 0-68 0 0,0 1-59 0 0,0-1-52 0 0,0 0-180 0 0,1 0-51 0 0,0 0-218 0 0,1 0-584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6:41:55.5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0 5344 0 0,'0'0'157'0'0,"2"1"-26"0"0,3 4-83 0 0,-5-5-48 0 0,11 9 63 0 0,0 0 104 0 0,2 2 134 0 0,5 7 264 0 0,-3 2 5 0 0,-6-5-260 0 0,-4-2-133 0 0,0 0-101 0 0,-2 3 106 0 0,-1 0 1 0 0,1 12-183 0 0,-2-3 184 0 0,-3 3 87 0 0,-2 1 105 0 0,0-6-48 0 0,-1 0-79 0 0,-1 1-68 0 0,0-1-53 0 0,-2 5-27 0 0,-19 49 69 0 0,15-45-56 0 0,-11 18-47 0 0,10-23-63 0 0,2 0-1 0 0,-3 12-3 0 0,11-24-5 0 0,3-8-75 0 0,-1-4-26 0 0,1 1-58 0 0,0-1-73 0 0,0 0-83 0 0,0-2-16 0 0,0-1-84 0 0,0 0-331 0 0,0 0-98 0 0,0 0-357 0 0,0 0-682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6:41:56.8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79 7248 0 0,'0'0'209'0'0,"0"0"-52"0"0,0 0-78 0 0,0-1-56 0 0,2-1-53 0 0,-1 0 48 0 0,6-8 83 0 0,0 2 93 0 0,4-8 407 0 0,-8 9-425 0 0,-2 5-11 0 0,0 1-43 0 0,1-1 0 0 0,0 1-50 0 0,1-1 18 0 0,-1-1 11 0 0,-2 1-31 0 0,1 0 37 0 0,2-3 344 0 0,-2 4-291 0 0,0 0-98 0 0,0 0-32 0 0,0 0 435 0 0,-1 1-174 0 0,0 0-75 0 0,0-1-66 0 0,1 1-55 0 0,-1-1-29 0 0,0-2-123 0 0,1 2 77 0 0,-1 0 78 0 0,0 1-8 0 0,0-1 33 0 0,1 1 37 0 0,-1 0 42 0 0,0 0 140 0 0,0 0 93 0 0,0 0 104 0 0,1 0 114 0 0,6 25-471 0 0,-4 3-50 0 0,-2 2-47 0 0,-2 0-41 0 0,1 0-39 0 0,0 25 252 0 0,0-19-140 0 0,0-6-102 0 0,0-1-108 0 0,0-23 42 0 0,0-1 44 0 0,1 6 96 0 0,1-1 95 0 0,5 15 366 0 0,-4-18-414 0 0,0 0-43 0 0,1 1-62 0 0,0-1-112 0 0,1-1 59 0 0,6 13 60 0 0,-7-11-63 0 0,-2-2-36 0 0,0 0-52 0 0,0-1-62 0 0,-2 1-77 0 0,0 3 22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09:41:49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80 186 11016 0 0,'125'-96'1976'0'0,"-51"55"2133"0"0,-66 39-3693 0 0,1-1 0 0 0,-1 1 1 0 0,1 0-1 0 0,-1 1 0 0 0,1 0 0 0 0,0 0 1 0 0,0 1-1 0 0,0 0 0 0 0,0 0 0 0 0,3 2-416 0 0,-8-1 103 0 0,1 0 0 0 0,-1 1-1 0 0,0 0 1 0 0,0 0-1 0 0,0 0 1 0 0,0 1 0 0 0,-1-1-1 0 0,1 1 1 0 0,-1 0-1 0 0,1 0 1 0 0,-1 0 0 0 0,0 0-1 0 0,0 0 1 0 0,0 1 0 0 0,-1 0-1 0 0,1-1 1 0 0,-1 1-1 0 0,0 0 1 0 0,0 0 0 0 0,0 0-1 0 0,-1 0 1 0 0,1 1-1 0 0,-1-1 1 0 0,0 0 0 0 0,0 1-103 0 0,-1-1 37 0 0,0-1 0 0 0,0 0 0 0 0,-1 0 0 0 0,1 0 0 0 0,-1 0 0 0 0,0 0 0 0 0,0 0 0 0 0,0 0 0 0 0,0 0 0 0 0,-1 0 0 0 0,1 0 1 0 0,-1 0-1 0 0,1-1 0 0 0,-1 1 0 0 0,0 0 0 0 0,-2 1-37 0 0,1 1 64 0 0,-48 57 361 0 0,-7-13-162 0 0,-23 32 42 0 0,72-70-289 0 0,0-1 0 0 0,0 1 0 0 0,1 1 0 0 0,0-1 0 0 0,1 1 0 0 0,0 1 0 0 0,1-1 0 0 0,-4 14-16 0 0,6-11 0 0 0,2-11 0 0 0,0 1 0 0 0,1-1 0 0 0,-1 1 0 0 0,1 0 0 0 0,1-1 0 0 0,-1 1 0 0 0,0 0 0 0 0,1 0 0 0 0,0-1 0 0 0,0 1 0 0 0,1 0 0 0 0,0 0 0 0 0,-1 0 0 0 0,1-1 0 0 0,1 1 0 0 0,-1-1 0 0 0,1 1 0 0 0,0-1 0 0 0,0 1 0 0 0,0-1 0 0 0,1 1 0 0 0,-1-1 15 0 0,0-1 0 0 0,0 1 0 0 0,1-1-1 0 0,-1 0 1 0 0,1 0 0 0 0,0 0 0 0 0,-1 0 0 0 0,2 0-1 0 0,-1-1 1 0 0,0 1 0 0 0,0-1 0 0 0,1 0 0 0 0,-1 0-1 0 0,1 0 1 0 0,0-1 0 0 0,-1 1 0 0 0,1-1 0 0 0,0 0-1 0 0,0 0 1 0 0,0 0 0 0 0,0 0 0 0 0,0-1 0 0 0,0 0-1 0 0,0 1 1 0 0,0-2 0 0 0,0 1 0 0 0,0 0 0 0 0,0-1-1 0 0,0 0 1 0 0,0 0 0 0 0,0 0 0 0 0,0 0 0 0 0,0 0-1 0 0,-1-1 1 0 0,1 0 0 0 0,0 0 0 0 0,-1 0 0 0 0,1 0-1 0 0,-1 0 1 0 0,1-1-15 0 0,-2 0 16 0 0,1 0 0 0 0,0 0 1 0 0,-1 0-1 0 0,1 0 0 0 0,-1-1 0 0 0,0 1 0 0 0,0 0 0 0 0,0-1 0 0 0,0 0 0 0 0,-1 1 1 0 0,1-1-1 0 0,-1 0 0 0 0,0 0 0 0 0,0 0 0 0 0,-1 0 0 0 0,1 0 0 0 0,-1 1 0 0 0,0-1 1 0 0,0 0-1 0 0,0 0 0 0 0,0 0 0 0 0,-1 0 0 0 0,0 0 0 0 0,0 0 0 0 0,0 0 0 0 0,-1-3-16 0 0,-49-92 433 0 0,-3 23-413 0 0,-65-94 118 0 0,48 60-44 0 0,33 44-230 0 0,35 56-880 0 0,5 10 542 0 0,-2 0-550 0 0,11 3-2831 0 0,-3 0-3831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6:41:56.0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300 0 6992 0 0,'0'0'157'0'0,"0"0"23"0"0,0 0 12 0 0,-1 1-11 0 0,-12 12-1 0 0,0 3-83 0 0,-10 11-15 0 0,-4-3-45 0 0,-1-1 1 0 0,-18 10-38 0 0,10-8 61 0 0,12-7 84 0 0,1 0 1 0 0,-12 14-146 0 0,31-28 0 0 0,0 0 36 0 0,-3 5 126 0 0,0 1 157 0 0,0 6 313 0 0,6 1 35 0 0,2-6-285 0 0,3-1-144 0 0,2-1-104 0 0,6 4 98 0 0,1-2-35 0 0,18 10 124 0 0,-3-3-67 0 0,9 5-14 0 0,0 0 66 0 0,-27-17-196 0 0,0 0-35 0 0,10 6-8 0 0,19 12-63 0 0,-24-15-2 0 0,0 0-9 0 0,5 6-52 0 0,-19-14-80 0 0,-1-1-60 0 0,0 0-275 0 0,0 0-34 0 0,0 0-4 0 0</inkml:trace>
  <inkml:trace contextRef="#ctx0" brushRef="#br0" timeOffset="395.378">665 16 8928 0 0,'0'0'224'0'0,"0"-1"-95"0"0,0 1-69 0 0,2-3-10 0 0,-1 1 7 0 0,2-2 64 0 0,-3 4 34 0 0,0 0 34 0 0,0 0 10 0 0,0 0-22 0 0,-1 2-102 0 0,-2 6-58 0 0,-1 2-8 0 0,-15 15 121 0 0,-5-3-61 0 0,-31 18-2 0 0,43-32-46 0 0,-45 26-9 0 0,37-23-18 0 0,0 1 0 0 0,-16 14 6 0 0,24-18-59 0 0,-1 0 114 0 0,3-2 80 0 0,0 1 87 0 0,1 0 91 0 0,1 2 98 0 0,7-8-387 0 0,0 0-1 0 0,0 1 1 0 0,0-1-1 0 0,0 0 1 0 0,0 1-1 0 0,0-1 1 0 0,0 1-1 0 0,1-1 1 0 0,-1 1-1 0 0,1-1 1 0 0,-1 1-1 0 0,1 0 1 0 0,-1-1-1 0 0,1 1-23 0 0,0 1 30 0 0,1-1 0 0 0,-1 0 0 0 0,1 1 0 0 0,0-1 0 0 0,-1 0 0 0 0,1 0 0 0 0,0 1 0 0 0,0-1 0 0 0,0 0 0 0 0,1 0 0 0 0,-1 0 1 0 0,0 0-1 0 0,1 0 0 0 0,0 0-30 0 0,11 14 57 0 0,11 8 139 0 0,-12-16-145 0 0,27 14 10 0 0,-23-12-1 0 0,0-1 48 0 0,1-1 69 0 0,0 0 87 0 0,3-1-99 0 0,-1 1 25 0 0,-4-4-140 0 0,0 0-100 0 0,3 0-114 0 0,-17-4 90 0 0,-1 0 22 0 0,0 0 39 0 0,3 1 124 0 0,-2-1-145 0 0,0 0-94 0 0,-1 0-39 0 0,1 1-79 0 0,-1-1-91 0 0,0 0-104 0 0,0 0 138 0 0,0 0-44 0 0,0 0-41 0 0,0 0-34 0 0,0 0-124 0 0,0 0-34 0 0,0 0-1282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6:41:54.1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455 200 4400 0 0,'-1'35'355'0'0,"0"-1"-35"0"0,-2 1-37 0 0,-1 0-42 0 0,0-1-46 0 0,-1 0-50 0 0,0 0-54 0 0,0 0-57 0 0,0-7 20 0 0,-1 1 16 0 0,5-8-50 0 0,0-2 12 0 0,1-12 4 0 0,-2 1 0 0 0,1-1 0 0 0,0 0 0 0 0,-3 6-36 0 0,4-11 98 0 0,-1 0-34 0 0,1 1-18 0 0,0 1-73 0 0,-1 4-122 0 0,0-3 112 0 0,1-1 88 0 0,0-1 53 0 0,-1-1 73 0 0,1-1-23 0 0,0 1 36 0 0,0-1 41 0 0,0 0 44 0 0,0-1 46 0 0,0 0 51 0 0,0 0 53 0 0,0 0 57 0 0,0-7-33 0 0,0 1-110 0 0,1-1-92 0 0,0 0-76 0 0,-1 1-67 0 0,1 0-35 0 0,3-15 74 0 0,-1 13-44 0 0,2-27 19 0 0,0 2-82 0 0,1 2-36 0 0,1-23 0 0 0,-3 23 0 0 0,5-20 0 0 0,-4 16 0 0 0,-4 26 0 0 0,1-1 0 0 0,0 1 0 0 0,0 0 0 0 0,4-8 0 0 0,1-8 11 0 0,-5 18 3 0 0,0 0 0 0 0,1 0 1 0 0,0 0-1 0 0,0 0 0 0 0,2-2-14 0 0,-2 6 88 0 0,-2 4-86 0 0,0 0 0 0 0,-1-1 0 0 0,1 1 0 0 0,0 0 0 0 0,0 0-1 0 0,0 0 1 0 0,-1 0 0 0 0,1 0 0 0 0,0 0 0 0 0,0 0 0 0 0,-1 0 0 0 0,1 0-1 0 0,0 1 1 0 0,0-1 0 0 0,-1 0 0 0 0,1 0 0 0 0,0 1 0 0 0,0-1 0 0 0,-1 0-1 0 0,1 1 1 0 0,0-1 0 0 0,-1 0 0 0 0,1 1 0 0 0,-1-1 0 0 0,1 1 0 0 0,0 0-1 0 0,-1-1-1 0 0,19 19 19 0 0,-15-14-18 0 0,8 10 13 0 0,-1 0 0 0 0,0 1 0 0 0,-1 0 0 0 0,8 18-14 0 0,-14-26 13 0 0,22 36 407 0 0,-17-29-233 0 0,0 0 33 0 0,-3-3-92 0 0,-1-1-1 0 0,-1 1 1 0 0,2 2-128 0 0,-2-1 33 0 0,1 9 29 0 0,-5-21-58 0 0,0 0 0 0 0,0-1 0 0 0,0 1 1 0 0,0 0-1 0 0,1-1 0 0 0,-1 1 0 0 0,0-1 1 0 0,0 1-1 0 0,0 0 0 0 0,1-1 1 0 0,-1 1-1 0 0,0-1 0 0 0,1 1 0 0 0,-1-1 1 0 0,1 1-1 0 0,-1-1 0 0 0,0 1 0 0 0,1-1-4 0 0,0 1-164 0 0,-1 0 64 0 0,0 0 58 0 0,1-1 47 0 0,-1 1 52 0 0,0 0 40 0 0,-1 0 288 0 0,1 0-220 0 0,0-1-131 0 0,0 1-47 0 0,0-1-95 0 0,0 1 8 0 0,0-1-34 0 0,0 1-86 0 0,1 0-65 0 0,-1-1-71 0 0,1 1-76 0 0,0 0-83 0 0,0 0-88 0 0,0 1-94 0 0,0-1-101 0 0,-1-1-681 0 0,0 0-836 0 0</inkml:trace>
  <inkml:trace contextRef="#ctx0" brushRef="#br0" timeOffset="301.265">761 368 4464 0 0,'0'0'99'0'0,"2"-1"11"0"0,4-1 10 0 0,0-1-47 0 0,1-2-31 0 0,5-2-32 0 0,3-2 12 0 0,-5 4 65 0 0,-1 1 66 0 0,-1 1 100 0 0,11-2 308 0 0,25-5 607 0 0,-28 6-683 0 0,1 1 139 0 0,-9 1-258 0 0,1 0 45 0 0,2 1-79 0 0,0 0-110 0 0,3 1-65 0 0,6 1-46 0 0,-4 0-41 0 0,-6-1 10 0 0,19 4 40 0 0,-11 2-108 0 0,-12-5-67 0 0,4 0-161 0 0,-4 0 28 0 0,1-1-81 0 0</inkml:trace>
  <inkml:trace contextRef="#ctx0" brushRef="#br0" timeOffset="585.315">1295 15 8320 0 0,'0'0'190'0'0,"0"0"28"0"0,0 0 7 0 0,0 0-108 0 0,0 1-45 0 0,0 0-26 0 0,2 3-42 0 0,-1-3 40 0 0,-1 0 52 0 0,5 14-1 0 0,2 21 201 0 0,-4-18-235 0 0,-1-7-46 0 0,-1-9-6 0 0,-1 0-1 0 0,1 0 0 0 0,-1 0 1 0 0,0 0-1 0 0,0 0 0 0 0,0 0 1 0 0,0 0-1 0 0,0 0 0 0 0,0 1-8 0 0,-1 1 17 0 0,1 1 0 0 0,0-1 0 0 0,0 0-1 0 0,1 0 1 0 0,0 5-17 0 0,1 12 44 0 0,1 113 199 0 0,0-116-238 0 0,1-7-91 0 0,-1-5-33 0 0,-3-5-22 0 0</inkml:trace>
  <inkml:trace contextRef="#ctx0" brushRef="#br0" timeOffset="1034.608">182 2 7040 0 0,'-8'0'220'0'0,"1"-1"-87"0"0,-13 0 102 0 0,12 3-46 0 0,3 0-28 0 0,1 0 53 0 0,-1 1 65 0 0,0 1 74 0 0,-11 12 86 0 0,1 1-68 0 0,2 1-64 0 0,1 2-55 0 0,2 0-51 0 0,1 1-45 0 0,-6 24 51 0 0,6-8-118 0 0,1 4 30 0 0,0 23-119 0 0,5-21 93 0 0,1-12 27 0 0,3 28-120 0 0,6 3 115 0 0,-4-48-61 0 0,0-1-1 0 0,1 1 1 0 0,1 0-1 0 0,2 3-53 0 0,-3-8 54 0 0,1 0 0 0 0,0 0 0 0 0,0 0 1 0 0,1-1-1 0 0,0 0 0 0 0,3 3-54 0 0,29 27-81 0 0,-25-26 13 0 0,1-1-40 0 0,-2-2-21 0 0,0-1-41 0 0,1 0-50 0 0,0-1-55 0 0,12 7-194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9-04T06:29:09.84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09-04T06:31:21.753"/>
    </inkml:context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3938 3811,'0'0</inkml:trace>
  <inkml:trace contextRef="#ctx1" brushRef="#br1">162 830 8232 0 0,'0'0'182'0'0,"0"0"29"0"0,0 0 14 0 0,0 0 37 0 0,0 0 102 0 0,0 0-183 0 0,0 0-42 0 0,0 0 35 0 0,0 1-99 0 0,1 1-48 0 0,0 0 46 0 0,-1-1 42 0 0,1 0 70 0 0,-1 0 85 0 0,1 0 101 0 0,13 32 428 0 0,-4 2-65 0 0,-2 1-63 0 0,-3 1-61 0 0,-3 1-62 0 0,-2 0-58 0 0,-1-1-59 0 0,-2 1-56 0 0,1 18 105 0 0,3-17-190 0 0,-1 4-14 0 0,1-28-202 0 0,-1 11 5 0 0,-1-21 0 0 0,1-1-56 0 0,2 7-64 0 0,-1-6 72 0 0,-1 1 83 0 0,1-2-15 0 0,-1 0 34 0 0,0 0 39 0 0,0 0 42 0 0,0-3-43 0 0,8-11 29 0 0,-6 7-56 0 0,3-6 122 0 0,-1-1-35 0 0,-1-2-34 0 0,0 1-34 0 0,1-4 24 0 0,2-10 151 0 0,-1-1-108 0 0,-2 0-89 0 0,1-1-66 0 0,4-32-39 0 0,-1 24 17 0 0,-4 20-51 0 0,1 1 0 0 0,0 1-1 0 0,2-1 1 0 0,3-8-2 0 0,7-4 57 0 0,-15 23-58 0 0,1-1 12 0 0,2-3 46 0 0,-3 6 20 0 0,1 5-9 0 0,4 3-49 0 0,4 5-26 0 0,-1 16 10 0 0,-5-20-18 0 0,-1 1 0 0 0,-1 0 0 0 0,1 0 0 0 0,-1 0 0 0 0,-1 1 15 0 0,14 74-64 0 0,-10-54 64 0 0,1 0 0 0 0,2 0 0 0 0,-5-21 0 0 0,-3-7 0 0 0,0-1 0 0 0,0 1 0 0 0,0-1 0 0 0,1 1 0 0 0,-1-1 0 0 0,1 1 0 0 0,-1-1 0 0 0,1 0 0 0 0,-1 1 0 0 0,1-1 0 0 0,0 0 0 0 0,0 1 0 0 0,0-1 0 0 0,0 1 0 0 0,2 1 0 0 0,9 17-13 0 0,-11-18 16 0 0,1 0 0 0 0,0 0 0 0 0,-1-1 0 0 0,1 1 0 0 0,0 0 0 0 0,0-1 0 0 0,0 0 0 0 0,1 1 0 0 0,-1-1 0 0 0,1 1-3 0 0,0-1 3 0 0,0-1 0 0 0,0 1 0 0 0,-1 0 0 0 0,1-1 0 0 0,0 0 0 0 0,0 1 0 0 0,0-1 0 0 0,0 0 0 0 0,0-1 0 0 0,-1 1 0 0 0,1 0 0 0 0,0-1 0 0 0,0 0-1 0 0,0 1 1 0 0,-1-1 0 0 0,3-1-3 0 0,1-1-2 0 0,1 0 0 0 0,0 0-1 0 0,-1 0 1 0 0,2-2 2 0 0,21-19 89 0 0,-12 6 63 0 0,-1 0 0 0 0,2-4-152 0 0,-8 9 60 0 0,-3 4-56 0 0,-1 0 0 0 0,0-1 1 0 0,1-4-5 0 0,7-11-1 0 0,-4 8 1 0 0,-1-1 0 0 0,-1 0-1 0 0,-1 0 1 0 0,4-14 0 0 0,2-16 68 0 0,-13 45-55 0 0,0-1 0 0 0,0 0 0 0 0,0 1 1 0 0,-1-1-1 0 0,0 0 0 0 0,0 1 0 0 0,0-1 0 0 0,0 0 0 0 0,0 1 1 0 0,-1 0-1 0 0,1-1 0 0 0,-1 1 0 0 0,-1-1-13 0 0,3 3 2 0 0,0 0-2 0 0,0 1 0 0 0,-1-1 0 0 0,1 1 0 0 0,0-1 0 0 0,0 1 0 0 0,0 0 0 0 0,-1-1 0 0 0,1 1 0 0 0,0-1 0 0 0,0 1 0 0 0,-1-1 0 0 0,1 1 0 0 0,0 0 0 0 0,-1-1 0 0 0,1 1 0 0 0,0 0 0 0 0,-1 0 0 0 0,1-1 0 0 0,-1 1 0 0 0,1 0 0 0 0,-1 0 0 0 0,1-1 0 0 0,0 1 0 0 0,-1 0 0 0 0,1 0 0 0 0,-1 0 0 0 0,1 0 0 0 0,-1 0 0 0 0,1 0 0 0 0,-1 0 0 0 0,1 0 0 0 0,-1 0 0 0 0,1 0 0 0 0,-1 0 0 0 0,1 0 0 0 0,-1 0 0 0 0,-1 0 0 0 0,1-1 0 0 0,0 1 0 0 0,0 0 0 0 0,-1 0 0 0 0,1 0 0 0 0,0 0 0 0 0,-1 0 0 0 0,1 0 0 0 0,0 0 0 0 0,-1 0 0 0 0,1 1 0 0 0,0-1 0 0 0,-1 0 0 0 0,1 1 0 0 0,0-1 0 0 0,0 1 0 0 0,-1 0 0 0 0,-5 2 0 0 0,4-2-6 0 0,-1 0-1 0 0,1 0 1 0 0,0 1-1 0 0,0-1 0 0 0,-1 1 1 0 0,1 0-1 0 0,-2 1 7 0 0,1 1-19 0 0,0-1-1 0 0,0 1 0 0 0,0 0 1 0 0,0 1-1 0 0,1-1 0 0 0,-1 0 1 0 0,0 3 19 0 0,-3 4-62 0 0,2 0 0 0 0,-5 11 62 0 0,-2 7-21 0 0,7-15 55 0 0,0 1 0 0 0,-1 9-34 0 0,2 1-57 0 0,0 0 46 0 0,3-20 11 0 0,0 0 0 0 0,0 0 0 0 0,0 0 0 0 0,1 1 0 0 0,0-1 0 0 0,0 0 0 0 0,0 0 0 0 0,1 0 0 0 0,0 0 0 0 0,1 5 0 0 0,2 5 0 0 0,-4-13 0 0 0,1 1 0 0 0,-1 0 0 0 0,1 0 0 0 0,0-1 0 0 0,0 1 0 0 0,0 0 0 0 0,1-1 0 0 0,-1 1 0 0 0,0-1 0 0 0,1 0 0 0 0,0 1 0 0 0,-1-1 0 0 0,1 0 0 0 0,0 0 0 0 0,0 0 0 0 0,2 1 0 0 0,-1-1 0 0 0,0 0 0 0 0,1 0 0 0 0,-1 0 0 0 0,1-1 0 0 0,-1 1 0 0 0,1-1 0 0 0,0 0 0 0 0,-1 0 0 0 0,1 0 0 0 0,0 0 0 0 0,0-1 0 0 0,-1 0 0 0 0,1 1 0 0 0,0-1 0 0 0,0-1 0 0 0,0 1 0 0 0,0-1 0 0 0,-1 1 0 0 0,4-2 0 0 0,22-5-6 0 0,0-2-66 0 0,5-6-81 0 0,15-12-162 0 0,-11 3-237 0 0,2-4 552 0 0,-15 10-137 0 0,-1 0 47 0 0,-15 11 70 0 0,11-9-527 0 0,0-1 0 0 0,7-10 547 0 0,-7 6-321 0 0,-1-1 51 0 0,-4 2 97 0 0,0 1 59 0 0,-2-1 69 0 0,1-1 79 0 0,-13 19-33 0 0,9-14 5 0 0,0-1 1 0 0,4-11-7 0 0,-12 23 70 0 0,-4 1 86 0 0,-8 4 278 0 0,2 3-145 0 0,3-1-166 0 0,1 0-88 0 0,3-1-80 0 0,-22 16 265 0 0,2 2-50 0 0,-6 14 15 0 0,2 1-57 0 0,3-3-32 0 0,18-26-81 0 0,1-1 0 0 0,0 1 0 0 0,0 0 0 0 0,0 0 0 0 0,1 0-1 0 0,0 1 1 0 0,0-1 0 0 0,0 0 0 0 0,1 1 0 0 0,0 0 0 0 0,0-1 0 0 0,0 1 0 0 0,1 0-15 0 0,0 0 9 0 0,0 0 0 0 0,0 0 1 0 0,1 0-1 0 0,0 0 0 0 0,1 4-9 0 0,-2-8 10 0 0,1-1 0 0 0,-1 0 0 0 0,1 1 0 0 0,-1-1 0 0 0,1 0 0 0 0,-1 0-1 0 0,1 1 1 0 0,0-1 0 0 0,0 0 0 0 0,0 0 0 0 0,0 0 0 0 0,0 0 0 0 0,0 0-10 0 0,0 0 13 0 0,0 0 0 0 0,0 0 1 0 0,0-1-1 0 0,0 1 0 0 0,0-1 1 0 0,1 1-1 0 0,-1-1 0 0 0,0 1 1 0 0,0-1-1 0 0,1 0 0 0 0,-1 1 0 0 0,0-1 1 0 0,1 0-1 0 0,-1 0 0 0 0,0 0 1 0 0,1 0-1 0 0,-1 0 0 0 0,1 0-13 0 0,1-1 26 0 0,-1 1 1 0 0,1-1-1 0 0,0 0 0 0 0,-1 0 0 0 0,1 0 0 0 0,-1 0 0 0 0,1 0 1 0 0,-1-1-1 0 0,1 0-26 0 0,11-10 121 0 0,5-16 29 0 0,-14 18-112 0 0,0 0 0 0 0,-1-1-1 0 0,-1 1 1 0 0,0-1 0 0 0,0 0-1 0 0,-1 1 1 0 0,1-10-38 0 0,-1-21 157 0 0,-2 36-119 0 0,0 4-35 0 0,0-1 0 0 0,0 1 0 0 0,0-1 0 0 0,0 1 0 0 0,0-1 0 0 0,0 1 0 0 0,-1-1 0 0 0,1 1 0 0 0,0 0 0 0 0,-1-1 0 0 0,1 1 0 0 0,-1-1 0 0 0,0 1 0 0 0,1 0 0 0 0,-2-2-3 0 0,2 8 69 0 0,-4 6-77 0 0,3-9 13 0 0,0 4-4 0 0,0-1-1 0 0,0 1 0 0 0,1 0 0 0 0,-1 3 0 0 0,-1 11-14 0 0,2-13 1 0 0,0-1 0 0 0,0 1 0 0 0,0-1 0 0 0,0 0 1 0 0,1 1-1 0 0,0-1 0 0 0,2 5 13 0 0,0 0-16 0 0,1 0-1 0 0,0 0 1 0 0,5 8 16 0 0,-8-15 0 0 0,1-1 0 0 0,1 0 0 0 0,-1 1-1 0 0,0-1 1 0 0,1 0 0 0 0,-1 0-1 0 0,1-1 1 0 0,0 1 0 0 0,0 0 0 0 0,0-1-1 0 0,0 0 1 0 0,0 0 0 0 0,1 0 0 0 0,2 1-1 0 0,-3-1 5 0 0,1-1 0 0 0,-1 0 0 0 0,0 0 0 0 0,1 0 0 0 0,-1 0 0 0 0,1-1 0 0 0,-1 0-1 0 0,1 1 1 0 0,2-1-4 0 0,-2-1 9 0 0,-1 1 0 0 0,1-1 1 0 0,-1 1-1 0 0,0-1 0 0 0,0 0 0 0 0,1 0 0 0 0,-1 0 0 0 0,2-2-9 0 0,-2 2 16 0 0,0-1 0 0 0,0 0 0 0 0,0 0 0 0 0,0-1 0 0 0,0 1 0 0 0,0-1 0 0 0,-1 1 0 0 0,2-3-16 0 0,7-9 48 0 0,0 0-1 0 0,-2-1 0 0 0,2-3-47 0 0,10-26-2 0 0,-6 6-103 0 0,-8 19 7 0 0,-1-1-35 0 0,1 0-131 0 0,1-1-1 0 0,1 1 265 0 0,11-26-419 0 0,-20 44 386 0 0,0 1 28 0 0,0 0 0 0 0,1 1 1 0 0,-1-1-1 0 0,0 1 0 0 0,0-1 0 0 0,1 0 1 0 0,-1 1-1 0 0,0-1 0 0 0,1 1 0 0 0,-1-1 1 0 0,1 1-1 0 0,-1-1 0 0 0,1 1 0 0 0,-1 0 1 0 0,1-1-1 0 0,-1 1 0 0 0,1-1 0 0 0,-1 1 1 0 0,1 0-1 0 0,-1-1 0 0 0,1 1 5 0 0,5-2-149 0 0,-2 6 48 0 0,1 10-9 0 0,-5-12 90 0 0,4 13-80 0 0,-1 1 1 0 0,-1-1-1 0 0,0 0 0 0 0,-1 6 100 0 0,3 5-111 0 0,-3-18 66 0 0,0-1 0 0 0,0 1 0 0 0,0 0 0 0 0,-1 0 0 0 0,-1 1 45 0 0,1 21-171 0 0,5 0 71 0 0,-1-6 74 0 0,-3-1 46 0 0,0-17-7 0 0,-1 0 70 0 0,7 9 349 0 0,-7-14-225 0 0,0-1-11 0 0,-1-1-74 0 0,0 1-45 0 0,-2-3 43 0 0,2 2-37 0 0,0 0 14 0 0,1 0 40 0 0,-1 1 47 0 0,1-1 56 0 0,-2-3 28 0 0,-1 0-43 0 0,-2-5 121 0 0,1 2-136 0 0,-6-15 226 0 0,9 11-211 0 0,0-4 10 0 0,0-1-34 0 0,0 9-118 0 0,0 1 0 0 0,1-1-1 0 0,0 0 1 0 0,0 0 0 0 0,1 0 0 0 0,-1 0 0 0 0,2 0 0 0 0,0-2-83 0 0,0 2 40 0 0,3-12 138 0 0,1 1 1 0 0,2-4-179 0 0,2 4 75 0 0,2 0-47 0 0,-4 7 2 0 0,1 0 0 0 0,0 1-1 0 0,0 0 1 0 0,1 1 0 0 0,1 0 0 0 0,0 1 0 0 0,6-4-30 0 0,8-1 28 0 0,3 5-36 0 0,0 6-51 0 0,2 7-64 0 0,-22-3 68 0 0,0 0-77 0 0,1 1-81 0 0,-1 0-87 0 0,1-1-92 0 0,-1 1-96 0 0,1 0-102 0 0,-1 0-107 0 0,7 3-642 0 0</inkml:trace>
  <inkml:trace contextRef="#ctx1" brushRef="#br1" timeOffset="10177.757">2220 747 9760 0 0,'0'0'222'0'0,"0"0"30"0"0,0 0 18 0 0,0 0-143 0 0,0 0-32 0 0,0 0 12 0 0,-1 0-74 0 0,-1 1-28 0 0,1 0 31 0 0,0-1 40 0 0,1 1 57 0 0,-1-1 69 0 0,0 1 86 0 0,1-1 98 0 0,-4 12 188 0 0,0 1-77 0 0,1 1-106 0 0,2-7-244 0 0,-1 0-39 0 0,1 1-33 0 0,-1 1-64 0 0,0-1-67 0 0,0-1-75 0 0,0 7 95 0 0,0 0 74 0 0,1 3 74 0 0,2 8 112 0 0,-1-2-58 0 0,1-19-124 0 0,-1 0 1 0 0,0 0 0 0 0,1 1 0 0 0,0-1 0 0 0,0 0 0 0 0,0 0 0 0 0,1 0 0 0 0,-1 0 0 0 0,1 0-43 0 0,2 4 122 0 0,0 0 39 0 0,6 5 61 0 0,-8-11-179 0 0,-1-1 0 0 0,0 1 0 0 0,1-1-1 0 0,-1 0 1 0 0,1 0 0 0 0,-1 1 0 0 0,1-1 0 0 0,-1 0 0 0 0,1 0 0 0 0,0-1 0 0 0,0 1-1 0 0,-1 0 1 0 0,1-1 0 0 0,2 1-43 0 0,6 0 181 0 0,1-4-50 0 0,0-2-69 0 0,1-3-87 0 0,-7 4 71 0 0,1-2 0 0 0,-1 1 1 0 0,0-1-1 0 0,0 1 0 0 0,0-1 1 0 0,-1 0-1 0 0,2-5-46 0 0,8-19 218 0 0,-10 15-62 0 0,-2 1 41 0 0,-2 13-71 0 0,0-1 54 0 0,0 1-140 0 0,0 0 1 0 0,0-1 0 0 0,1 1-1 0 0,-1-1 1 0 0,1 1 0 0 0,-1 0-1 0 0,1 0 1 0 0,-1-1 0 0 0,1 1-1 0 0,0-1-40 0 0,0 0 187 0 0,-1 2-83 0 0,1 1-15 0 0,2 4-85 0 0,15 21-93 0 0,1-1 82 0 0,-7-4 2 0 0,-8-15 15 0 0,1 0 0 0 0,0 0-1 0 0,0 0 1 0 0,0-1 0 0 0,1 1-1 0 0,0-1 1 0 0,1 0-10 0 0,17 9 1 0 0,-10-6 6 0 0,-3 3 40 0 0,-10-9-46 0 0,1-1 1 0 0,-1 0 0 0 0,0 1 0 0 0,1-1-1 0 0,-1 0 1 0 0,1 0 0 0 0,-1 0-1 0 0,1 0 1 0 0,-1 0 0 0 0,1 0-1 0 0,0 0 1 0 0,-1-1 0 0 0,1 1 0 0 0,1 0-2 0 0,1-1 15 0 0,-1 1 0 0 0,1 0 1 0 0,0-1-1 0 0,0 0 0 0 0,0 0 1 0 0,-1 0-1 0 0,2 0-15 0 0,28-7 218 0 0,-18 1-58 0 0,-3 0 37 0 0,17-13 319 0 0,-22 13-333 0 0,-1 0 0 0 0,1 0 0 0 0,-1-1 0 0 0,-1 0 0 0 0,1 0 0 0 0,-1-1 0 0 0,3-6-183 0 0,4-12 414 0 0,-2-3-34 0 0,-3-1-92 0 0,-3 0-5 0 0,-1 1-54 0 0,-3 0-51 0 0,-1 1-49 0 0,-1-1-46 0 0,-1 1-45 0 0,-2-1-41 0 0,-2 1-39 0 0,5 19 12 0 0,-1-6-42 0 0,-2 7-72 0 0,2 2-3 0 0,1-1-23 0 0,-3-3-91 0 0,4 9 47 0 0,0 0-39 0 0,0 1 52 0 0,0 0-34 0 0,0 0-249 0 0,0 0 190 0 0,1 0-39 0 0,-1 1-320 0 0,0-1 276 0 0,1 1-36 0 0,-1-1-40 0 0,1 1-40 0 0,0-1-44 0 0,-1 1-45 0 0,1-1 0 0 0,0 0-44 0 0,-1 1-44 0 0,1-1-46 0 0,-1 1-1553 0 0,1-1-1279 0 0</inkml:trace>
  <inkml:trace contextRef="#ctx1" brushRef="#br1" timeOffset="10595.871">2995 1096 8744 0 0,'0'0'257'0'0,"1"-1"-2"0"0,1-1-266 0 0,-1 1 59 0 0,0 1 53 0 0,0-1 51 0 0,1 0 45 0 0,-2 1 41 0 0,1-1 38 0 0,0 1 34 0 0,0 0 245 0 0,0 0 59 0 0,0 0 176 0 0,0 1 446 0 0,0 0 203 0 0,-1 1-583 0 0,0-1-249 0 0,0-1-349 0 0,0 1-36 0 0,0 0 61 0 0,0-1-188 0 0,0 0-33 0 0,0 1-35 0 0,0-1-38 0 0,0 1-40 0 0,0-1-41 0 0,0 0-63 0 0,0 0-57 0 0,0 1-62 0 0,0-1-63 0 0,0 2 419 0 0,0 5 173 0 0,-1 0-54 0 0,1 1-47 0 0,0 0-39 0 0,-2 7 17 0 0,2-11-106 0 0,-1 0 0 0 0,0 0 1 0 0,0 0-1 0 0,0 0 0 0 0,-1 0 0 0 0,-1 2-26 0 0,2-4 9 0 0,1 0 0 0 0,-1 0 0 0 0,0-1-1 0 0,0 1 1 0 0,1 0 0 0 0,0 0 0 0 0,-1 0-1 0 0,1 0 1 0 0,0 0 0 0 0,0 0-1 0 0,0 0 1 0 0,0 0 0 0 0,0 0 0 0 0,0 0-1 0 0,0 0 1 0 0,1-1 0 0 0,-1 1 0 0 0,1 0-1 0 0,0 0 1 0 0,-1 0 0 0 0,1 0-1 0 0,1 1-8 0 0,-2-3 0 0 0,3 11 73 0 0,-2-6-66 0 0,1 4-7 0 0,6 4 3 0 0,-9-13 48 0 0,7-1-36 0 0,5-1-2 0 0,-4-1 38 0 0,-1-1 46 0 0,-2-2 71 0 0,2-3 63 0 0,1 2-34 0 0,9-6 123 0 0,-13 10-251 0 0,1 1 0 0 0,-1-1 0 0 0,1 0-1 0 0,-1 0 1 0 0,0-1 0 0 0,0 1 0 0 0,0-2-69 0 0,4-10 236 0 0,-6 12-200 0 0,0 1 0 0 0,-1 0 0 0 0,2 0 0 0 0,-1 0 0 0 0,0 0 0 0 0,0 0 0 0 0,1 0 0 0 0,-1 0 0 0 0,2-1-36 0 0,7-10 200 0 0,-7 3-36 0 0,-3-7 89 0 0,-2 2-41 0 0,-3 0-38 0 0,-3 0-36 0 0,-11-11 43 0 0,-2 5-107 0 0,9 7-74 0 0,11 12 0 0 0,0 1 0 0 0,0-1 0 0 0,0 1 0 0 0,0 0 0 0 0,0-1 0 0 0,0 1 0 0 0,0 0 0 0 0,-1 0 0 0 0,1 0 0 0 0,0 0 0 0 0,-1 0 0 0 0,1 0 0 0 0,-1 0 0 0 0,-1 0 0 0 0,-11-4-2 0 0,-2 1-107 0 0,8 3 9 0 0,-1 1-36 0 0,1 1-38 0 0,0 1-41 0 0,3-1 49 0 0,-3 1-43 0 0,-3 1-78 0 0,4 0 59 0 0,1 0-14 0 0,0 2-68 0 0,4-3 94 0 0,-1 1-42 0 0,-1 1-187 0 0,0 0-77 0 0,-1 1-69 0 0,0-1-60 0 0,-11 5-879 0 0</inkml:trace>
  <inkml:trace contextRef="#ctx1" brushRef="#br1" timeOffset="14748.574">3852 1012 11000 0 0,'0'0'248'0'0,"0"0"34"0"0,0 0 21 0 0,2 0-34 0 0,1 0-202 0 0,2 0-39 0 0,-4 0-22 0 0,-1 0 0 0 0,0 0 1 0 0,1 0-1 0 0,-1 0 0 0 0,1 0 0 0 0,-1 0 0 0 0,1 0 0 0 0,-1 0 1 0 0,0 0-1 0 0,1 0 0 0 0,-1 0 0 0 0,1 0 0 0 0,-1 1 1 0 0,0-1-1 0 0,1 0 0 0 0,-1 0 0 0 0,0 0 0 0 0,1 1 1 0 0,-1-1-1 0 0,0 0 0 0 0,1 0 0 0 0,-1 1 0 0 0,0-1 1 0 0,1 0-1 0 0,-1 1 0 0 0,0-1 0 0 0,0 0 0 0 0,1 1 1 0 0,-1-1-1 0 0,0 1 0 0 0,0-1 0 0 0,0 0 0 0 0,0 1 0 0 0,0-1 1 0 0,1 1-1 0 0,-1-1 0 0 0,0 0 0 0 0,0 1 0 0 0,0 0-6 0 0,-1 4 166 0 0,1-4-41 0 0,0 6 197 0 0,-2 0-58 0 0,-1 6 142 0 0,-3 9 145 0 0,5-15-370 0 0,-2-1-46 0 0,-2 2 2 0 0,-1 0-51 0 0,-5 8 53 0 0,-3 20 121 0 0,12-28-193 0 0,-1-1-1 0 0,0 1 1 0 0,0-1 0 0 0,0 0 0 0 0,-5 6-67 0 0,4-7 52 0 0,0 0 0 0 0,1 0 1 0 0,0 1-1 0 0,0-1 1 0 0,-2 8-53 0 0,-1 8 14 0 0,2-9-57 0 0,2-10 37 0 0,1 0 0 0 0,-1-1 0 0 0,0 1 0 0 0,0-1 0 0 0,-1 1 0 0 0,1-1 0 0 0,-1 1 6 0 0,-8 8-68 0 0,2 4-97 0 0,4-5-228 0 0,-6 9-811 0 0,6-13 724 0 0,-2-1 113 0 0,-1 0 83 0 0,-11 5-746 0 0</inkml:trace>
  <inkml:trace contextRef="#ctx1" brushRef="#br1" timeOffset="15060.719">3679 622 15776 0 0,'21'-6'362'0'0,"-22"5"23"0"0,-3-2-36 0 0,-3-2 24 0 0,1 1-174 0 0,3 2-147 0 0,1 1-37 0 0,-8-3 14 0 0,-3 2 77 0 0,5 1 32 0 0,0 1 71 0 0,6 0 53 0 0,-1 1 41 0 0,-1-1-142 0 0,1 1-80 0 0,0 0-71 0 0,0-1-71 0 0,1 0-73 0 0,0 1-87 0 0,1-1-98 0 0,1 0-149 0 0</inkml:trace>
  <inkml:trace contextRef="#ctx1" brushRef="#br1" timeOffset="15436.597">4770 469 11056 0 0,'0'0'248'0'0,"0"0"34"0"0,0 0-26 0 0,0 0-109 0 0,-1-1-81 0 0,-2-1-18 0 0,1 1 14 0 0,-1-3 53 0 0,2 2-41 0 0,1 2 87 0 0,0-1 173 0 0,0 1 315 0 0,0 0 30 0 0,0 0-328 0 0,-1 1-73 0 0,1-1-66 0 0,0 1-54 0 0,-2 0 22 0 0,1 1-108 0 0,-1 2 31 0 0,1-3-37 0 0,1 0 39 0 0,-4 7 313 0 0,1 2-108 0 0,1 0-89 0 0,1 1-71 0 0,1 7-11 0 0,1 8-15 0 0,0-13-26 0 0,-1-2 67 0 0,0 13 58 0 0,1-2 94 0 0,-2 0-1 0 0,-2 13-316 0 0,2-12 161 0 0,3 11 1 0 0,0 3-13 0 0,-2-9-70 0 0,2 14-19 0 0,0 32 23 0 0,0-1-67 0 0,0-40-63 0 0,-1-15-15 0 0,1-1-35 0 0,0 1-40 0 0,0-2-48 0 0,-2-15 130 0 0,1 3-108 0 0,0 6-91 0 0,0-7 139 0 0,-1 0-50 0 0,0-1-97 0 0,0 1-109 0 0,0-1 137 0 0,1-1-36 0 0,-1 0-40 0 0,0 0-42 0 0,0 0-46 0 0,0-1-56 0 0,0 0-50 0 0,0 1-43 0 0,0-1-160 0 0,0 0-42 0 0,0 0-192 0 0,0 0-517 0 0</inkml:trace>
  <inkml:trace contextRef="#ctx1" brushRef="#br1" timeOffset="16030.314">5207 545 11056 0 0,'0'0'196'0'0,"0"-1"-52"0"0,0 1-45 0 0,0 0-38 0 0,1-2-21 0 0,2-1-64 0 0,-3 2 69 0 0,1 0 61 0 0,0 1 88 0 0,-1-1 108 0 0,0 1-103 0 0,0 0 36 0 0,0 0 38 0 0,0 1 41 0 0,0 5 74 0 0,-1 1-54 0 0,0 0-47 0 0,-1 0-45 0 0,-1 4 49 0 0,-1 0-72 0 0,0 1-56 0 0,-1-1-41 0 0,-6 18 144 0 0,9-23-200 0 0,-8 23 311 0 0,-1 15 242 0 0,9-34-420 0 0,0 0 1 0 0,1 1-1 0 0,0 3-199 0 0,3 16 339 0 0,3-6 34 0 0,4-2-105 0 0,-3-12-180 0 0,2-1-32 0 0,1-2-37 0 0,2-3-39 0 0,-6-2 51 0 0,1 0-1 0 0,-1-1 0 0 0,1 0 1 0 0,-1 0-1 0 0,1 0 0 0 0,0-1 0 0 0,0 0 1 0 0,-1 0-1 0 0,1-1 0 0 0,0 1 1 0 0,-1-1-1 0 0,1 0 0 0 0,-1-1 0 0 0,6-1-30 0 0,-8 1 22 0 0,-1 0-1 0 0,1 0 0 0 0,-1 0 0 0 0,1-1 0 0 0,-1 1 0 0 0,0-1 1 0 0,0 1-1 0 0,0-1 0 0 0,1-1-21 0 0,6-9 65 0 0,2 1-62 0 0,-2 0 108 0 0,0-1 67 0 0,10-18 315 0 0,-14 21-370 0 0,0 0-35 0 0,0-2-46 0 0,0 0-88 0 0,-3 8 10 0 0,0 0 36 0 0,0 1 38 0 0,1 0 59 0 0,2 4 40 0 0,-4 1-134 0 0,1 0-38 0 0,1 5-65 0 0,-1 3 71 0 0,-2-3 26 0 0,8 16-13 0 0,-8-21 7 0 0,1 0-1 0 0,0 0 1 0 0,0 0-1 0 0,0 0 1 0 0,0 0-1 0 0,0-1 0 0 0,1 1 1 0 0,0 1 9 0 0,7 3-84 0 0,-8-5 82 0 0,0 0-1 0 0,1 0 0 0 0,-1 0 0 0 0,0 0 0 0 0,1 0 0 0 0,-1-1 1 0 0,1 1-1 0 0,-1-1 0 0 0,1 1 0 0 0,-1-1 0 0 0,1 1 1 0 0,0-1-1 0 0,-1 0 0 0 0,1 0 0 0 0,0 0 0 0 0,-1 0 0 0 0,1 0 1 0 0,0 0 2 0 0,3-1-19 0 0,0 1 19 0 0,-1-1 0 0 0,1 1 1 0 0,0-1-1 0 0,-1 0 0 0 0,1-1 0 0 0,-1 1 0 0 0,0-1 1 0 0,1 0-1 0 0,-1 0 0 0 0,0 0 0 0 0,0-1 0 0 0,0 0 1 0 0,-1 1-1 0 0,1-1 0 0 0,2-3 0 0 0,11-14 59 0 0,-6-1 60 0 0,-10 18-105 0 0,8-20 179 0 0,0-11 174 0 0,-8 28-295 0 0,0 0 0 0 0,-1 1 0 0 0,0-1 0 0 0,0 0 0 0 0,0 0 1 0 0,0 0-1 0 0,-1 0 0 0 0,0 1 0 0 0,-1-2-72 0 0,-2-9 173 0 0,-1-1-44 0 0,-7-14 24 0 0,-1 1-94 0 0,5 16-38 0 0,0 0-1 0 0,-1 0 1 0 0,-7-9-21 0 0,1 6 72 0 0,-2 1 57 0 0,16 14-254 0 0,0 1 36 0 0,-2-1 3 0 0,0 0 92 0 0,-5-3 117 0 0,5 4-147 0 0,1 0-51 0 0,0 1-66 0 0,0-1-82 0 0,0 0-95 0 0,0 1 24 0 0,0 0-61 0 0,1-1-68 0 0,-1 1-71 0 0,1 0-79 0 0,-1 0-83 0 0,0 0-88 0 0,1 0-94 0 0,1 0-480 0 0</inkml:trace>
  <inkml:trace contextRef="#ctx1" brushRef="#br1" timeOffset="18130.238">7641 1 5488 0 0,'0'0'158'0'0,"0"0"-29"0"0,0 0 17 0 0,0 0 76 0 0,0 0 212 0 0,0 0 383 0 0,0 0 30 0 0,0 0-10 0 0,0 0-70 0 0,0 0-30 0 0,0 0-7 0 0,0 0-305 0 0,0 0-174 0 0,0 0-45 0 0,0 0 45 0 0,0 0 109 0 0,0 0-21 0 0,0 0-17 0 0,0 0-54 0 0,0 0-20 0 0,0 0-6 0 0,0 0 12 0 0,0 0 64 0 0,0 0 30 0 0,0 0 4 0 0,0 0 0 0 0,0 0 1 0 0,0 0 5 0 0,0 0 2 0 0,0 0-6 0 0,0 0-30 0 0,0 0-18 0 0,0 0-2 0 0,0 0-8 0 0,0 0-34 0 0,0 0-20 0 0,0 0-2 0 0,0 0-13 0 0,0 0-55 0 0,0 0-20 0 0,0 0-7 0 0,0 0-13 0 0,0 0-49 0 0,0 0-12 0 0,0 0 14 0 0,0 0-16 0 0,0 0 65 0 0,0 0-75 0 0,1 0-79 0 0,0 0-140 0 0,0 0 119 0 0,0 0 60 0 0,0 0 91 0 0,0 0 90 0 0,0 0 120 0 0,-1 0-109 0 0,0 0 38 0 0,1 0 41 0 0,-1 0 43 0 0,9 2-163 0 0,-2 4-57 0 0,4 13-7 0 0,-8-8-81 0 0,0 0 0 0 0,-1 0 1 0 0,0 3-26 0 0,-1-10 23 0 0,10 123 41 0 0,-7-88-64 0 0,0 32 0 0 0,-1-2 0 0 0,6 18 41 0 0,-2-10 100 0 0,-2 28-141 0 0,-3-40 72 0 0,0 11-12 0 0,-5-25 34 0 0,2-42-103 0 0,-1 5 54 0 0,1-1-40 0 0,0-4-78 0 0,0-2-63 0 0,0 0-89 0 0,0-1-45 0 0,-1 0-87 0 0,0-1-97 0 0,0 1-109 0 0,2-5-725 0 0,0-1 990 0 0,0 0 68 0 0,0 0 4 0 0,0 0-42 0 0,0 0 3 0 0,0 0-42 0 0,0 0-50 0 0,0 0-55 0 0,0 0-59 0 0,0 0-55 0 0,0 0-50 0 0,0 0-43 0 0,0 0-171 0 0,0 0-44 0 0,0 0-206 0 0,0 0-567 0 0</inkml:trace>
  <inkml:trace contextRef="#ctx1" brushRef="#br1" timeOffset="18838.218">8354 237 9328 0 0,'2'0'208'0'0,"5"-1"11"0"0,2-3 59 0 0,-3 1-120 0 0,-2 1-76 0 0,-1 3-55 0 0,1 0-32 0 0,3-5 99 0 0,-4 3 756 0 0,-1 0-95 0 0,0 0-90 0 0,0 1-84 0 0,-1 1-79 0 0,0 0-74 0 0,-1 0-68 0 0,1 0-63 0 0,-2 1-56 0 0,1 0-53 0 0,-1 0-45 0 0,1 1-42 0 0,-3 1 2 0 0,0 1-98 0 0,-9 7 224 0 0,-2 1-62 0 0,-4 3 15 0 0,2-1-65 0 0,0-1 0 0 0,-4 1-117 0 0,2-2 40 0 0,-1 1-33 0 0,5-4 25 0 0,-1 1 58 0 0,-27 22 339 0 0,35-27-357 0 0,-10 8 142 0 0,12-9-172 0 0,1 0-37 0 0,0 0 6 0 0,4-2 32 0 0,7 10 3 0 0,7 4 4 0 0,-2-5 54 0 0,-5-1-43 0 0,1-1 49 0 0,20 18 368 0 0,-10-10-181 0 0,-11-10-86 0 0,-2-1-58 0 0,2 2-4 0 0,-6-6-109 0 0,1-1 0 0 0,-1 1 0 0 0,0 0-1 0 0,0 0 1 0 0,0 0 0 0 0,0 0 0 0 0,-1 0-40 0 0,2 2 138 0 0,3-3-87 0 0,-1 0-8 0 0,-2 3 87 0 0,-2-2-106 0 0,1 7 71 0 0,12 13 100 0 0,-4-12-136 0 0,-3-3 9 0 0,-5-6-68 0 0,0-1-1 0 0,0 1 1 0 0,0-1 0 0 0,0 0 0 0 0,0 1 0 0 0,1-1-1 0 0,-1 0 1 0 0,1 0 0 0 0,-1 0 0 0 0,0 0 0 0 0,1 0-1 0 0,0 0 1 0 0,11 6-45 0 0,-1-4-83 0 0,-3 0-18 0 0,-1 0-39 0 0,-7-2-31 0 0,-1-2-60 0 0,2 0 80 0 0,1 1-4 0 0,3-2 10 0 0,-3 2 79 0 0,0 0-67 0 0,0 0-99 0 0,-2-1 8 0 0,0 1-75 0 0,0 0 54 0 0,0 0-40 0 0,0 0-38 0 0,0 0-34 0 0,1-1-255 0 0,-1 1-56 0 0,2-1-832 0 0,1 0-649 0 0,0-2-1239 0 0,-4 3 3431 0 0</inkml:trace>
  <inkml:trace contextRef="#ctx1" brushRef="#br1" timeOffset="19316.636">8783 319 10336 0 0,'0'-1'212'0'0,"1"1"-79"0"0,1-1-54 0 0,3 0 45 0 0,-1 0 15 0 0,-2 0 2 0 0,-1 1 63 0 0,3-1-161 0 0,10-2-35 0 0,-10 2 41 0 0,-3 0 35 0 0,-1 1 93 0 0,0 0 142 0 0,0 0 1 0 0,5 2 75 0 0,-1 0-48 0 0,-2 1-46 0 0,-2 0-40 0 0,-3 4 156 0 0,-3 0-111 0 0,-5 1-35 0 0,-7 2 90 0 0,13-7-182 0 0,-20 4 109 0 0,0 2-102 0 0,-10 3-43 0 0,-21 11-24 0 0,31-13-41 0 0,9-4 1 0 0,-2 0 45 0 0,2-1 25 0 0,1 0 49 0 0,1 1 58 0 0,1 1 68 0 0,5-2-16 0 0,4-2 131 0 0,5-2-282 0 0,4 2-84 0 0,-3-2-1 0 0,2 1 18 0 0,2 4-64 0 0,-2-2-10 0 0,2-1-6 0 0,0 0-8 0 0,11 14 78 0 0,7 7 51 0 0,-14-14-102 0 0,-4-3 71 0 0,-1 4-44 0 0,1 1-14 0 0,-3-7-31 0 0,28 38 168 0 0,-15-27-188 0 0,13 7 63 0 0,-7-4-59 0 0,-12-9-13 0 0,-7-8-90 0 0,-2 0 18 0 0,1 0 37 0 0,7 3-9 0 0,-6-3-5 0 0,4 3-89 0 0,1 0-65 0 0,0-1-64 0 0,-1-1-60 0 0,-5-2 105 0 0,-2-1-14 0 0,1 0-62 0 0,-1 0 112 0 0,0 0-36 0 0,0 0-40 0 0,0 1-37 0 0,0-1-415 0 0,0 0 110 0 0,0 0-51 0 0,2 1-782 0 0,1 0-609 0 0,5 3-1161 0 0</inkml:trace>
  <inkml:trace contextRef="#ctx1" brushRef="#br1" timeOffset="16405.223">5980 651 8264 0 0,'0'0'182'0'0,"0"0"-4"0"0,1 0-75 0 0,0 0-49 0 0,3 0-3 0 0,-2 0-1 0 0,3 0 123 0 0,0 0-101 0 0,0 0-67 0 0,8-1-67 0 0,-6 0 108 0 0,-3 1 38 0 0,0-1 58 0 0,0 0 70 0 0,-1 1 82 0 0,8-3 752 0 0,-6 2-571 0 0,0 0-36 0 0,2-1 54 0 0,-1 0-64 0 0,0 1-70 0 0,1 0-75 0 0,5-1 197 0 0,18-1 709 0 0,-11 1-523 0 0,-9 0-349 0 0,0 1-55 0 0,0 0-67 0 0,0 0-78 0 0,6 0 266 0 0,0 0-54 0 0,0 0-62 0 0,1 0-66 0 0,-1 1-74 0 0,0-1-80 0 0,0 1-87 0 0,-1 0-93 0 0,-14 0-16 0 0,6 0-53 0 0,2-3-3 0 0,0 1 11 0 0,-4 1-5 0 0,-3 1 109 0 0,1 0-44 0 0,6-1-62 0 0,-6 1 108 0 0,-1-1-41 0 0,1 1-79 0 0,0-1-88 0 0,0 1-109 0 0,-2-1 154 0 0,1 1-35 0 0,-1 0-89 0 0,0-1-53 0 0,0 1-46 0 0,1 0-40 0 0,-1-1-148 0 0,0 1-41 0 0,1 0-178 0 0,0-1-484 0 0</inkml:trace>
  <inkml:trace contextRef="#ctx1" brushRef="#br1" timeOffset="16973.111">6712 347 10080 0 0,'0'0'230'0'0,"0"0"30"0"0,0 0 18 0 0,0 0-120 0 0,-1 1-83 0 0,-5 6 296 0 0,-1-3 57 0 0,2-3-130 0 0,2 2 17 0 0,1 0-40 0 0,-3 3 172 0 0,2-1-189 0 0,1 1-54 0 0,-3 6 89 0 0,-3 7 107 0 0,5-14-329 0 0,1 1-1 0 0,-1-1 1 0 0,1 1-1 0 0,0 0 0 0 0,0 3-70 0 0,0-3 86 0 0,1 1-1 0 0,0 0 0 0 0,1-1 0 0 0,-1 1 0 0 0,1 0 1 0 0,1 0-1 0 0,-1-1 0 0 0,1 2-85 0 0,0-4 64 0 0,0 1-1 0 0,0 0 1 0 0,1-1-1 0 0,-1 1 1 0 0,1-1 0 0 0,0 1-1 0 0,0-1 1 0 0,1 0-1 0 0,-1 1 1 0 0,1-1 0 0 0,1 0-64 0 0,-2-1 42 0 0,1 0 1 0 0,0 0 0 0 0,0-1-1 0 0,0 1 1 0 0,0-1 0 0 0,0 0-1 0 0,0 0 1 0 0,0 0 0 0 0,3 0-43 0 0,-3 0 37 0 0,1-1 1 0 0,-1 0 0 0 0,1 0 0 0 0,0 0 0 0 0,-1-1 0 0 0,1 1 0 0 0,0-1 0 0 0,-1 0-1 0 0,1 0 1 0 0,0 0 0 0 0,0-1 0 0 0,-1 1 0 0 0,1-1 0 0 0,-1 0 0 0 0,1 0 0 0 0,0 0-1 0 0,-1 0 1 0 0,2-2-38 0 0,2 0 97 0 0,0 0-1 0 0,-1-1 1 0 0,6-4-97 0 0,16-16 212 0 0,-23 18-139 0 0,0 0-1 0 0,0 0 0 0 0,-1 0 0 0 0,4-6-72 0 0,0-2 79 0 0,-1 2-8 0 0,-3 4 30 0 0,-1 2 41 0 0,-1-1 72 0 0,1 6-94 0 0,4 9-96 0 0,-1-1-24 0 0,-4-4 0 0 0,1 1 0 0 0,-1-1 0 0 0,0 1 0 0 0,0 0 0 0 0,0 0 0 0 0,1 2 0 0 0,6 11 0 0 0,-5-14 0 0 0,0-1 0 0 0,5 7 0 0 0,12 6 0 0 0,-18-14 0 0 0,-1 0-2 0 0,0-1-1 0 0,-1 1 1 0 0,1-1-1 0 0,0 1 1 0 0,0-1-1 0 0,-1 0 0 0 0,1 1 1 0 0,0-1-1 0 0,0 0 3 0 0,19-3 83 0 0,0-4 94 0 0,-5-2 82 0 0,-2 0-54 0 0,-11 7-150 0 0,-1 0 0 0 0,1 0 0 0 0,0 0-1 0 0,-1 0 1 0 0,1-1 0 0 0,-1 1 0 0 0,1-1 0 0 0,-1 0 0 0 0,0 1 0 0 0,0-1-1 0 0,0-1-54 0 0,10-20 396 0 0,-4-2-45 0 0,-4-1-47 0 0,-2-1-50 0 0,-3 0-53 0 0,-2 0-55 0 0,-1 1-57 0 0,-1 1-62 0 0,-14-35-41 0 0,17 57-92 0 0,-7-10-32 0 0,4 9 26 0 0,2 2 1 0 0,1 1-40 0 0,-1 0-49 0 0,0 0-56 0 0,0 2-64 0 0,1 0-71 0 0,0 1-79 0 0,0 1-87 0 0,1-2-60 0 0,1 0 75 0 0,0 1 68 0 0,0-1 60 0 0,0 0-16 0 0,0 0 60 0 0,0 1-13 0 0,0-1-117 0 0,0 1-108 0 0,0-1 142 0 0,0 0 0 0 0,0 1-97 0 0,-2 1-1648 0 0,0 2-1238 0 0</inkml:trace>
  <inkml:trace contextRef="#ctx1" brushRef="#br1" timeOffset="17336.974">7183 408 7520 0 0,'-21'5'217'0'0,"19"-4"-158"0"0,2-1 39 0 0,4 3-26 0 0,4 6-46 0 0,-5-4 19 0 0,0 0 82 0 0,-1 1 71 0 0,0-1 57 0 0,0 4 310 0 0,-1 13 927 0 0,0-16-1130 0 0,-1 0-55 0 0,1 1-76 0 0,0-1-93 0 0,0 0 139 0 0,1 1-54 0 0,0-1-48 0 0,0 1-41 0 0,5 6 57 0 0,-4-9-150 0 0,-1 0 0 0 0,1 0 0 0 0,0 0 1 0 0,1 0-1 0 0,-1-1 0 0 0,1 1-41 0 0,6 4 167 0 0,-9-7-86 0 0,1 0 0 0 0,-1 0 0 0 0,1-1 0 0 0,0 1 0 0 0,0 0 0 0 0,-1 0 0 0 0,1-1-1 0 0,0 1 1 0 0,0-1 0 0 0,0 0 0 0 0,1 1-81 0 0,-1-1 136 0 0,1 0 0 0 0,0-1 0 0 0,0 1 0 0 0,-1 0-1 0 0,1-1 1 0 0,0 0 0 0 0,-1 1 0 0 0,1-1 0 0 0,0 0 0 0 0,-1 0 0 0 0,2-1-136 0 0,1-1 302 0 0,0 0 1 0 0,0 0-1 0 0,-1-1 0 0 0,0 1 1 0 0,3-3-303 0 0,8-11 920 0 0,-6 2-190 0 0,-6 1-106 0 0,-3 6-362 0 0,0 1-38 0 0,-2-1-44 0 0,0 0-48 0 0,-1-7 83 0 0,0 3-73 0 0,3 10-127 0 0,-1 0 1 0 0,0 1-1 0 0,1-1 1 0 0,-1 1 0 0 0,0-1-1 0 0,0 0 1 0 0,0 1-1 0 0,0 0 1 0 0,0-1-1 0 0,0 0-15 0 0,-22-20 135 0 0,7 9-88 0 0,4 8-50 0 0,0 1-34 0 0,-1 4-38 0 0,0 3-48 0 0,9-2-131 0 0,0 0 99 0 0,1 0 82 0 0,-1 0 60 0 0,-10 3 188 0 0,10-3-163 0 0,1 0-32 0 0,0 0-54 0 0,0 1-70 0 0,-1-1-83 0 0,1 0-99 0 0,0 0-31 0 0,0 0-89 0 0,1 0-95 0 0,-1 1-106 0 0,1-1-113 0 0,-1 0-122 0 0,2 0 393 0 0,0 0-35 0 0,0-1-34 0 0,-1 1-36 0 0,-2 2-1698 0 0,-2 1-1294 0 0</inkml:trace>
  <inkml:trace contextRef="#ctx1" brushRef="#br1" timeOffset="-103379.274">537 2977 8952 0 0,'0'0'200'0'0,"0"0"33"0"0,0 0 15 0 0,0 0-233 0 0,0 0 52 0 0,0 1 45 0 0,0-1 36 0 0,-1 2 219 0 0,1 0 585 0 0,1-1-722 0 0,-1-1-65 0 0,2 1 136 0 0,1-2-44 0 0,-1-1-39 0 0,1 0-35 0 0,2-3 100 0 0,-1 0-77 0 0,-1 2-55 0 0,6-7 232 0 0,-1-1-70 0 0,0 0-52 0 0,1 1-50 0 0,1-1 48 0 0,2-6 195 0 0,-1 1-71 0 0,-1 3-144 0 0,-1 0-43 0 0,8-15 91 0 0,-2 5-117 0 0,-5 8-1 0 0,0 0 0 0 0,8-7-169 0 0,-5 7 7 0 0,0-2 54 0 0,0-1 99 0 0,-5 9-33 0 0,-1 0 37 0 0,1 1 42 0 0,1 1 45 0 0,0 0 50 0 0,1 1 54 0 0,-4 4-80 0 0,1 2-81 0 0,0 2-67 0 0,-1 2-52 0 0,1 1-34 0 0,8 11-23 0 0,-9-9 24 0 0,2 3 10 0 0,0 1-1 0 0,7 10-51 0 0,10 15 76 0 0,21 15-66 0 0,-41-45-119 0 0,1-1 89 0 0,-3-3 50 0 0,0 0-1 0 0,0 0 0 0 0,0-1 1 0 0,0 1-1 0 0,0-1 1 0 0,3 1-30 0 0,6 1-5 0 0,-5-2-73 0 0,0-1-80 0 0,-1-1-96 0 0,1 0-116 0 0,-4 0 136 0 0,0 0-35 0 0,0-1-38 0 0,0 1-40 0 0,0-1-43 0 0,0 0-44 0 0,0 0-47 0 0,-1-1-49 0 0,-1 3 130 0 0,-1-1-54 0 0,1 0-48 0 0,-1 1-41 0 0,1-1-156 0 0,-1 0-41 0 0,1 0-188 0 0,0 0-508 0 0</inkml:trace>
  <inkml:trace contextRef="#ctx1" brushRef="#br1" timeOffset="-102459.835">745 2760 7400 0 0,'0'0'165'0'0,"0"0"22"0"0,-2-4 163 0 0,1 2-284 0 0,0 1-20 0 0,1 1 87 0 0,0-1 78 0 0,-1 1 68 0 0,1-1 131 0 0,0 1 69 0 0,0-1 163 0 0,0 1 400 0 0,0-1 11 0 0,1 1-392 0 0,-1 0-158 0 0,1 0-62 0 0,0 0-132 0 0,-1 0-64 0 0,1 0-72 0 0,0 0-82 0 0,-1 0 375 0 0,0 0-263 0 0,0 0-53 0 0,1 0-45 0 0,-1 0-37 0 0,0 1-11 0 0,1 0-47 0 0,0 0 18 0 0,-1-1 47 0 0,0 1 69 0 0,0 3-59 0 0,1 0 44 0 0,0 5 217 0 0,0 8 376 0 0,-1-12-523 0 0,0 1-51 0 0,-2 12-12 0 0,2 9-61 0 0,0-8-16 0 0,0-7 23 0 0,-1 8 46 0 0,1-1-38 0 0,1 22 8 0 0,0 10-38 0 0,2-20-15 0 0,-2-23-6 0 0,0 1 0 0 0,0-1 0 0 0,-1 5-39 0 0,-2 46 170 0 0,1-11-69 0 0,-2-16-4 0 0,1 13-9 0 0,-1 4 48 0 0,-2 6-36 0 0,3 1 77 0 0,-1 4 74 0 0,2-44-179 0 0,0 0-41 0 0,0 34-72 0 0,0-21 11 0 0,0-10 45 0 0,1-3 33 0 0,-1 0 44 0 0,-3 23 107 0 0,1-11-132 0 0,1 2-72 0 0,2 5 4 0 0,-1 3 17 0 0,2-13 60 0 0,-2 178 212 0 0,0-183-249 0 0,2 10-23 0 0,-1-2 2 0 0,0-9 22 0 0,-1-1-22 0 0,2 10 51 0 0,-1 0 0 0 0,0-10-53 0 0,-1 15 89 0 0,1-20-70 0 0,0 0 0 0 0,-1 0 0 0 0,0 0-1 0 0,-3 6-34 0 0,0 5 52 0 0,0-1-1 0 0,1 8-51 0 0,-2 14 83 0 0,3-29-72 0 0,1 0 42 0 0,-1 17 143 0 0,0 3 82 0 0,2-23-178 0 0,0 1-52 0 0,0-6-44 0 0,1 0 0 0 0,-2-1 0 0 0,0 5-4 0 0,-1 16 10 0 0,0 0-42 0 0,2-7-135 0 0,-4 15 167 0 0,-1-2 22 0 0,-5 31 111 0 0,8-25-44 0 0,4 19-27 0 0,-1-6-3 0 0,0-27-59 0 0,-1 22 11 0 0,-2-23 37 0 0,1 12-43 0 0,0-2 3 0 0,0-12 38 0 0,-1 45 16 0 0,1-2 25 0 0,-1-21-14 0 0,0-8 31 0 0,-3 14-104 0 0,1-4 156 0 0,1 0 0 0 0,2 5-156 0 0,2-19 47 0 0,-1 19 188 0 0,-3 6-235 0 0,1-18 117 0 0,3 16-117 0 0,0-11 29 0 0,-1-21-29 0 0,1-9 0 0 0,-1-1 0 0 0,-1 3 0 0 0,0-6-32 0 0,1 1-56 0 0,0 11-209 0 0,0 21-410 0 0,-2-30 513 0 0,-1 0 59 0 0,3-14-146 0 0,0 0 84 0 0,0 1 75 0 0,0-1 66 0 0,0 0 53 0 0,0 0 35 0 0,0 0 111 0 0,-1 2 588 0 0,1-2-623 0 0,0 0-52 0 0,0 1-67 0 0,-1-1-85 0 0,1 0-101 0 0,0 0-117 0 0,0 1-79 0 0,0-1-117 0 0,0 0 207 0 0,0 0-34 0 0,0 0-35 0 0,0 0-36 0 0,-1 0-39 0 0,1 0-39 0 0,0 0-41 0 0,0 0-42 0 0,0 0-44 0 0,0 0-45 0 0,0 0-47 0 0,0 0-48 0 0,-1-1-1715 0 0,0 0-1394 0 0</inkml:trace>
  <inkml:trace contextRef="#ctx1" brushRef="#br1" timeOffset="-98206.217">581 6107 5384 0 0,'0'0'116'0'0,"0"0"17"0"0,0 0 12 0 0,0 0-3 0 0,0 0-62 0 0,0 0-202 0 0,0 0 91 0 0,1 0 79 0 0,0 0 63 0 0,0-1 47 0 0,0 1 36 0 0,3 0 530 0 0,-2-1-452 0 0,-1 1-69 0 0,0 0-142 0 0,0 0-34 0 0,3-2 174 0 0,1 0 52 0 0,0 1 46 0 0,-1 0 39 0 0,6-1 520 0 0,16 0 1306 0 0,-16 2-1482 0 0,3 1-177 0 0,1 0-53 0 0,1 0-48 0 0,-1 1-46 0 0,8 1 107 0 0,1-1-83 0 0,7 1 50 0 0,-12-1-178 0 0,-6-1-119 0 0,-1-1-57 0 0,-1 0-43 0 0,72-1 135 0 0,-49-1-38 0 0,16-4-132 0 0,28-4 130 0 0,-26 5-11 0 0,-20 2-24 0 0,12 1 117 0 0,0 2 0 0 0,8 2-212 0 0,-13 0 145 0 0,0-1 46 0 0,-4-1 104 0 0,0 0-110 0 0,12 0-65 0 0,-8 0-98 0 0,52-1-29 0 0,-62 0 43 0 0,0 0 41 0 0,21 0 47 0 0,0 0-77 0 0,76-2-45 0 0,188-13-2 0 0,-212 10 0 0 0,24-1 9 0 0,-42 0 46 0 0,58-5 3 0 0,-35 3-52 0 0,-32 6-6 0 0,-10 1 0 0 0,55-1 0 0 0,-44 2 0 0 0,63 2-1 0 0,-49 0 16 0 0,153-1 639 0 0,-138 0-428 0 0,-46 0-139 0 0,-1 0-36 0 0,1 0-45 0 0,1 0-52 0 0,139-7 46 0 0,-98 2 0 0 0,-48 2-1 0 0,-2 0 9 0 0,-18 2 39 0 0,96-1-40 0 0,-52 0 9 0 0,-24 2 35 0 0,-9 0-57 0 0,42 0 34 0 0,-1 1 68 0 0,0-1-85 0 0,-28-1-12 0 0,-12 0 1 0 0,-7 0 0 0 0,7 2 0 0 0,131 4 0 0 0,5-9 0 0 0,-64 1 0 0 0,19-5 0 0 0,-38 2 0 0 0,-46 3 0 0 0,20 0 0 0 0,112-3-8 0 0,-73 1 33 0 0,-35 4 54 0 0,-20 0 145 0 0,-27 0-156 0 0,2 0-72 0 0,41 0 14 0 0,0-2-35 0 0,0 0-55 0 0,1 2-73 0 0,27-3 153 0 0,-60 2 0 0 0,177-13 0 0 0,-125 7-6 0 0,-32 3 25 0 0,-20 1 52 0 0,-7 1 56 0 0,0 1-61 0 0,0 1-49 0 0,1 0-36 0 0,29-2-192 0 0,14-3 211 0 0,18-2 0 0 0,-88 8 0 0 0,56-1-3 0 0,-18 1 13 0 0,-16-2 37 0 0,-23 1-38 0 0,-3 1-10 0 0,19 0 57 0 0,48 0-75 0 0,-43 0 46 0 0,6 0 49 0 0,-16 0-130 0 0,-1-1 50 0 0,31 1 69 0 0,-19 1-82 0 0,-9 0 174 0 0,16-2-157 0 0,3 0 75 0 0,-29 1-80 0 0,0 1 0 0 0,1 0-1 0 0,2 1 6 0 0,-6-1 28 0 0,0-1-42 0 0,5 1-109 0 0,0-1-65 0 0,15-1-321 0 0,-13 1 324 0 0,-6-1 143 0 0,-1 1 43 0 0,-1 0 58 0 0,1 0-45 0 0,0 0-43 0 0,0 1-38 0 0,1-1-64 0 0,1 0-48 0 0,-1 0-42 0 0,1 0-35 0 0,8 0-466 0 0,4-3-489 0 0,-18 2 547 0 0,0 1 319 0 0,-1 0 83 0 0,1 0 70 0 0,0 0 58 0 0,1 0 0 0 0,3 0-4 0 0,-4 0 61 0 0,-1 0-45 0 0,2 0-137 0 0,1-1-43 0 0,0 1-38 0 0,-1-1-36 0 0,3-1-463 0 0,-2 0-91 0 0,-2 0-132 0 0</inkml:trace>
  <inkml:trace contextRef="#ctx1" brushRef="#br1" timeOffset="-97728.9">8030 5622 8496 0 0,'0'1'162'0'0,"0"-1"-67"0"0,-1 0-44 0 0,-2 1 1 0 0,2 0-4 0 0,-4 1 196 0 0,0 0-100 0 0,-2 0-70 0 0,-2 0-77 0 0,-2 1-6 0 0,5 0 90 0 0,0-1 86 0 0,4-1-38 0 0,-1 0 36 0 0,1 0 390 0 0,0 1-111 0 0,0 0-99 0 0,0-1-82 0 0,0 2-37 0 0,0 0-73 0 0,-2 5 124 0 0,2-6-140 0 0,1 1 77 0 0,1-3-63 0 0,0 2-35 0 0,0 0 35 0 0,1 1-85 0 0,2 3-4 0 0,-2-4 18 0 0,4 9 155 0 0,1-1-93 0 0,1 0-59 0 0,12 11 18 0 0,-10-14-22 0 0,-2-1-19 0 0,4 4-47 0 0,1-2-66 0 0,12 4 22 0 0,1-1 98 0 0,5-1 103 0 0,-17-6-3 0 0,0-1 1 0 0,8 0-168 0 0,-7 0 128 0 0,0 0 57 0 0,-1 0 55 0 0,0 0 52 0 0,-2 0-1 0 0,0 0 35 0 0,13 2 426 0 0,-17-3-638 0 0,0 1 37 0 0,0 0 40 0 0,0 0 43 0 0,0 1 90 0 0,0-1 64 0 0,-4-1-139 0 0,-1 0-45 0 0,5 8 335 0 0,-5-5-282 0 0,-1-3-71 0 0,-1-1 33 0 0,-6 11 342 0 0,-1-1-98 0 0,-3-1-82 0 0,-1 0-66 0 0,-9 3 92 0 0,-11 5 104 0 0,18-11-279 0 0,-15 8 138 0 0,0-1-75 0 0,-16 5 41 0 0,0 0-84 0 0,8-4-71 0 0,-2-1-199 0 0,22-9-65 0 0,7-3-21 0 0,0 0-57 0 0,0 0-68 0 0,-1 0-80 0 0,3-1-18 0 0,-1-1-70 0 0,0 1-78 0 0,0-1-83 0 0,0 0-92 0 0,1 0-97 0 0,-1 0-105 0 0,0-1-111 0 0,-6 1-699 0 0</inkml:trace>
  <inkml:trace contextRef="#ctx1" brushRef="#br1" timeOffset="-96243.005">942 2294 9648 0 0,'0'-4'240'0'0,"-1"-1"-45"0"0,1 1-40 0 0,-1 0-36 0 0,1-2-15 0 0,-1 1-33 0 0,-3-10 34 0 0,2 5-38 0 0,1 4 14 0 0,0 0 24 0 0,0 1 44 0 0,0 0 17 0 0,1 0 45 0 0,0 0 49 0 0,0 1 56 0 0,0-7 62 0 0,1 1 102 0 0,0-1 59 0 0,4-12 804 0 0,0 9-591 0 0,-4 13-476 0 0,-1 1 4 0 0,0 0 0 0 0,0 0-23 0 0,0 0-95 0 0,1 6 42 0 0,3 4-52 0 0,-1 0-30 0 0,0 4 78 0 0,-1 1-1 0 0,-1 0 1 0 0,-1 2-200 0 0,2 26 439 0 0,1-15-180 0 0,-2 0-39 0 0,2 9 12 0 0,1 1-81 0 0,7 31-48 0 0,-3-18-59 0 0,1-1-45 0 0,-7-41-30 0 0,3 12 34 0 0,-3-12-42 0 0,1 0-62 0 0,-1-1-92 0 0,-2-4 54 0 0,1 0-33 0 0,-1-2 21 0 0,1-1 36 0 0,-1 1-28 0 0,1 0 84 0 0,0 3 29 0 0,0-4-4 0 0,-1 1-36 0 0,1-1-51 0 0,-1 1-65 0 0,1-1-80 0 0,0 0-94 0 0,-1 0 38 0 0,1 0-61 0 0,-1 0-65 0 0,1 0-71 0 0,0 0-76 0 0,-1 0-82 0 0,1 0-86 0 0,0 0-92 0 0,0 2-1247 0 0,2 0-1182 0 0,-3-3 3280 0 0</inkml:trace>
  <inkml:trace contextRef="#ctx1" brushRef="#br1" timeOffset="-95771.854">1082 2078 10680 0 0,'0'0'75'0'0,"1"1"44"0"0,4 4 638 0 0,-3-3-595 0 0,-2 0-99 0 0,0 0-21 0 0,1 0 74 0 0,0 1 99 0 0,2 2 202 0 0,0 1 112 0 0,-1-2-232 0 0,-1 0-125 0 0,-1-1-96 0 0,0-1 406 0 0,-1 0-73 0 0,0 0-66 0 0,-1 0-58 0 0,0-1-51 0 0,-1 1-43 0 0,-2 1 92 0 0,-3 2 119 0 0,-1 5 66 0 0,-1 0-94 0 0,0-1-96 0 0,1 0-50 0 0,-18 23 306 0 0,15-13-304 0 0,5-7 65 0 0,1 0 1 0 0,-5 14-296 0 0,6-11 152 0 0,1 1-34 0 0,1 0-55 0 0,2 1 38 0 0,3 15 180 0 0,-2-30-253 0 0,1 1-1 0 0,0-1 1 0 0,0 0-1 0 0,0 0 1 0 0,0 0 0 0 0,0 1-1 0 0,0-1 1 0 0,1 0-1 0 0,-1 0 1 0 0,1-1-1 0 0,-1 1 1 0 0,1 0-1 0 0,0 0 1 0 0,2 1-28 0 0,3 3 127 0 0,2 0 1 0 0,-1 0-1 0 0,1-1-127 0 0,16 9 227 0 0,2-2-69 0 0,9 5-51 0 0,-34-16-109 0 0,20 10 5 0 0,27 16 94 0 0,-19-9-111 0 0,-10-5-94 0 0,-10-6 11 0 0,0 0-35 0 0,-8-5 28 0 0,0-1 36 0 0,6 5-106 0 0,-5-4 55 0 0,-1-1-87 0 0,0 0-12 0 0,0 0-74 0 0,0 0-83 0 0,-1 0-97 0 0,1 0 13 0 0,-1 0-68 0 0,0 0-62 0 0,1-1-54 0 0,-1 1-188 0 0,1 0-53 0 0,0 0-228 0 0,1 0-613 0 0</inkml:trace>
  <inkml:trace contextRef="#ctx1" brushRef="#br1" timeOffset="-91169.988">8753 5757 9136 0 0,'-2'-4'246'0'0,"1"1"-75"0"0,-1-1-58 0 0,1 0-40 0 0,-4-8 96 0 0,3 8-66 0 0,0 0 57 0 0,0 2 31 0 0,0-1 65 0 0,0 1 77 0 0,0 0 88 0 0,1 2 40 0 0,0-1-98 0 0,1 1-109 0 0,-1-1-122 0 0,1 1-40 0 0,-2-2 11 0 0,0-1 15 0 0,1 2-38 0 0,0 0 47 0 0,0 1 26 0 0,0-1 52 0 0,0 1 62 0 0,0 0 70 0 0,1 0-53 0 0,0 1-32 0 0,1 0 159 0 0,-1 1-109 0 0,1 1-91 0 0,-1 1-63 0 0,1 1-71 0 0,0 12-32 0 0,-2-10 22 0 0,0-4 27 0 0,0 1 56 0 0,-1-1-86 0 0,1 1 1 0 0,0-1-1 0 0,0 1 1 0 0,0 0-1 0 0,1 0 0 0 0,-1 1-64 0 0,-3 18 218 0 0,3-18-179 0 0,0 0 1 0 0,0 1 0 0 0,1-1-1 0 0,0 0 1 0 0,0 0 0 0 0,0 2-40 0 0,0 4 31 0 0,0-8-20 0 0,0-1-1 0 0,1 1 1 0 0,-1 0-1 0 0,1-1 1 0 0,-1 1-1 0 0,1-1 1 0 0,0 1-1 0 0,0-1 1 0 0,1 3-11 0 0,0-2 3 0 0,1 1 1 0 0,-1-1 0 0 0,1 1 0 0 0,0-1-1 0 0,-1 0 1 0 0,2 0 0 0 0,-1 0-1 0 0,0 0 1 0 0,0-1-4 0 0,-1 0 15 0 0,1 0 0 0 0,-1-1-1 0 0,0 1 1 0 0,0-1 0 0 0,0 0 0 0 0,1 0 0 0 0,-1 1-1 0 0,1-1 1 0 0,-1-1 0 0 0,1 1 0 0 0,-1 0-1 0 0,1-1 1 0 0,2 1-15 0 0,-1-1 22 0 0,0 0-1 0 0,0 0 1 0 0,0 0 0 0 0,0 0-1 0 0,0-1 1 0 0,0 0-1 0 0,0 0 1 0 0,-1 0 0 0 0,1 0-1 0 0,0 0 1 0 0,-1-1-1 0 0,1 1 1 0 0,-1-1-1 0 0,1 0 1 0 0,-1 0 0 0 0,3-3-22 0 0,-3 3 16 0 0,0 0 1 0 0,-1 0-1 0 0,1-1 0 0 0,-1 1 1 0 0,1-1-1 0 0,-1 0 1 0 0,0 1-1 0 0,0-1 0 0 0,-1 0 1 0 0,1 0-1 0 0,0 0 1 0 0,-1 0-1 0 0,0 0 0 0 0,0 0 1 0 0,0-1-1 0 0,0 1 1 0 0,0 0-1 0 0,-1-1 0 0 0,1 0-16 0 0,-1-1 28 0 0,0 1-11 0 0,0 0 1 0 0,0 1-1 0 0,-1-1 0 0 0,1 0 1 0 0,-1 0-1 0 0,0 0-17 0 0,1 2 23 0 0,-1-2-40 0 0,1 0 0 0 0,0 2 47 0 0,-2 1 100 0 0,1 1-13 0 0,0 1 44 0 0,0 1-88 0 0,1 0-37 0 0,3 5-34 0 0,-3-6 4 0 0,17 52-6 0 0,-15-47 2 0 0,0-1-1 0 0,1 0 0 0 0,0 1 0 0 0,0-1 0 0 0,0-1 0 0 0,4 4-1 0 0,-5-5-3 0 0,0 0 1 0 0,1-1-1 0 0,0 0 0 0 0,-1 1 0 0 0,1-1 1 0 0,0 0-1 0 0,1 0 3 0 0,-2-1-10 0 0,1 0 0 0 0,-1 0 0 0 0,1 0-1 0 0,-1 0 1 0 0,1 0 0 0 0,1 0 10 0 0,9 1-15 0 0,2 2 46 0 0,-11-4 12 0 0,0 0-1 0 0,0-1 1 0 0,0 1-1 0 0,0-1 1 0 0,1 1-43 0 0,2-2 111 0 0,-1 0 1 0 0,1 0-1 0 0,-1-1 0 0 0,5-2-111 0 0,24-15 491 0 0,-14 6-197 0 0,-10 4-190 0 0,-1 0 104 0 0,2-4 133 0 0,2-10 242 0 0,-9 11-309 0 0,-2 0-43 0 0,-2 5-112 0 0,0-1-37 0 0,-2 2-46 0 0,0 0-34 0 0,-1 0-39 0 0,-1 0-41 0 0,-5-10 69 0 0,5 8 42 0 0,-1 1 0 0 0,0 0-1 0 0,-3-3-32 0 0,-13-18 201 0 0,2 4-57 0 0,7 7-138 0 0,-21-23-314 0 0,28 36 177 0 0,0 0 46 0 0,-16-16-124 0 0,13 16 58 0 0,4 2 35 0 0,-1 0-34 0 0,1-1-39 0 0,0 1-44 0 0,0 0-49 0 0,0-1-55 0 0,-6-7-848 0 0,-4 1-50 0 0</inkml:trace>
  <inkml:trace contextRef="#ctx1" brushRef="#br1" timeOffset="-84526.213">1960 5703 3824 0 0,'0'0'83'0'0,"0"0"11"0"0,0 0 12 0 0,-2 0-9 0 0,1 1-84 0 0,0 0-12 0 0,1-1 0 0 0,-1 0 1 0 0,1 0-1 0 0,-1 1 1 0 0,0-1-1 0 0,1 0 0 0 0,-1 0 1 0 0,1 0-1 0 0,-1 0 0 0 0,0 0 1 0 0,1 0-1 0 0,-1 0 0 0 0,0 0 1 0 0,1 0-1 0 0,-1 0 1 0 0,1 0-2 0 0,-1 0 72 0 0,1 0 9 0 0,0 0-1 0 0,0 0 23 0 0,0 0 94 0 0,0 0 40 0 0,0 0-51 0 0,0 0-43 0 0,-1 0-38 0 0,1 0-34 0 0,0 0-16 0 0,-1 0-63 0 0,-2-1-199 0 0,2 1 161 0 0,0 0 61 0 0,0 0 35 0 0,1 0 43 0 0,-1-1 51 0 0,1 1 34 0 0,-1 0 51 0 0,1 0 58 0 0,-1 0 62 0 0,1 0 68 0 0,0 0 74 0 0,0 0 78 0 0,0 0 85 0 0,0 2-510 0 0,1 0 34 0 0,4 3 483 0 0,-2-3-418 0 0,0 0-55 0 0,-1-1-148 0 0,-1 0-46 0 0,0-1 134 0 0,-1 0 6 0 0,2 0-48 0 0,7 0 86 0 0,-6 0-36 0 0,5 0 208 0 0,1-1-35 0 0,0 0-35 0 0,0 0-34 0 0,-1-1-34 0 0,1 1-32 0 0,9-3 75 0 0,-2 0-125 0 0,10-2 61 0 0,-11 2-37 0 0,0-1 0 0 0,11-5-148 0 0,-5 0 169 0 0,-8 4 4 0 0,1-1-57 0 0,11-5-17 0 0,12-8-97 0 0,-30 16-3 0 0,1 0 1 0 0,0 1-1 0 0,2-1 1 0 0,18-9 15 0 0,12-6 46 0 0,-3 5 208 0 0,25-5-269 0 0,-15 4 57 0 0,-12 3-57 0 0,14-9 0 0 0,5-2 0 0 0,-8 1 0 0 0,48-24 53 0 0,-48 23-32 0 0,-20 12 32 0 0,12-9-55 0 0,-18 9 5 0 0,36-25-3 0 0,-35 21 1 0 0,-1 0 74 0 0,10-9 129 0 0,-14 12-94 0 0,0-2 41 0 0,-1 2 33 0 0,1-1 44 0 0,1 1 20 0 0,0-1-91 0 0,0 0-75 0 0,1 0-54 0 0,44-34-100 0 0,-35 28 108 0 0,18-16 58 0 0,-18 11 187 0 0,8-11-281 0 0,22-29 297 0 0,-21 21-172 0 0,-15 14 44 0 0,7-13-169 0 0,-13 18 81 0 0,3 1-34 0 0,-14 18-30 0 0,1 0-1 0 0,-1 0 0 0 0,-1-1 0 0 0,1 0 0 0 0,-1 0 0 0 0,1-2-16 0 0,0-4 43 0 0,-3 8-35 0 0,0 1-1 0 0,0-1 1 0 0,1 1-1 0 0,0-1 0 0 0,0 0-7 0 0,4-5 37 0 0,-4 7-23 0 0,0-1 0 0 0,0 1 0 0 0,-1-1 0 0 0,1 1 0 0 0,-1-1 0 0 0,0 0 0 0 0,0 0-1 0 0,1 0-13 0 0,0-8 48 0 0,-2 8-27 0 0,1-1-1 0 0,0 0 1 0 0,0 0 0 0 0,0 1 0 0 0,1-1-1 0 0,-1 1-20 0 0,21-43 227 0 0,-13 25-32 0 0,1 1-1 0 0,11-16-194 0 0,-16 26 99 0 0,1 1 0 0 0,2-10-99 0 0,7-12 120 0 0,-9 17-102 0 0,-1-6 65 0 0,0 2-15 0 0,-1 5-53 0 0,1 1 38 0 0,0 0 1 0 0,0-3-54 0 0,2-12 39 0 0,2 3-35 0 0,0 1 46 0 0,-4 6-25 0 0,2-1 0 0 0,-1 1-1 0 0,9-13-24 0 0,-6 4 35 0 0,-8 20-25 0 0,1 1-1 0 0,0 0 0 0 0,0-1 0 0 0,1 1-9 0 0,3-6 22 0 0,-1 0-1 0 0,0 0 0 0 0,1-7-21 0 0,-2 7 29 0 0,0 1 1 0 0,6-9-30 0 0,-5 10 33 0 0,-1-1 1 0 0,1 1-1 0 0,0-7-33 0 0,-2 7 38 0 0,1 0 1 0 0,0 1-1 0 0,0-1 0 0 0,5-6-38 0 0,-5 7 25 0 0,-1 0 0 0 0,0 0 0 0 0,2-4-25 0 0,7-19 25 0 0,4-9 61 0 0,-12 29-49 0 0,1-1 0 0 0,0 1-1 0 0,1 0-36 0 0,1-1 73 0 0,-3 6-5 0 0,0 0 0 0 0,-1-1 0 0 0,0 1-1 0 0,1-3-67 0 0,1-3 80 0 0,2 1-46 0 0,-5 8-33 0 0,0-1 0 0 0,0 0 0 0 0,0 1 0 0 0,0-1 0 0 0,-1 0 0 0 0,0 0-1 0 0,12-44 0 0 0,-10 37 0 0 0,0 0 0 0 0,1-10 0 0 0,-3 11 0 0 0,1 0 0 0 0,1 0 0 0 0,2-5 0 0 0,5-12 0 0 0,7-18 0 0 0,-11 31 0 0 0,-1-1 0 0 0,2-9 0 0 0,0 1 0 0 0,3 0 37 0 0,-8 20-31 0 0,-1-1 0 0 0,1 1 0 0 0,-1-1 0 0 0,1 0 0 0 0,-1 1 0 0 0,0-1 0 0 0,0-3-6 0 0,0 1 23 0 0,1-1 1 0 0,0 1-1 0 0,0-1 1 0 0,0 1-1 0 0,1 0 1 0 0,3-5-24 0 0,5-12 12 0 0,-9 16-12 0 0,1 1 0 0 0,0 0 0 0 0,0 0 0 0 0,1 1 0 0 0,3-6 0 0 0,-2 5 0 0 0,-1-1 0 0 0,0 1 0 0 0,0-2 0 0 0,9-16 0 0 0,-10 20 0 0 0,-1-1 0 0 0,1 1 0 0 0,-1-1 0 0 0,0-1 0 0 0,0 1 0 0 0,0 1 0 0 0,0-1 0 0 0,1 0 0 0 0,0-1 0 0 0,1 0 0 0 0,-1 0 0 0 0,0 0 0 0 0,0 0 0 0 0,-1-1 0 0 0,1 0 0 0 0,-1 0 0 0 0,0-2 0 0 0,1 1 0 0 0,4-7 0 0 0,-4 6 0 0 0,1 1 0 0 0,1-7 0 0 0,5-14 0 0 0,5-7 0 0 0,-5 11 0 0 0,6-8 0 0 0,-7 14 1 0 0,-6 13 1 0 0,-1 0 0 0 0,2 0 0 0 0,-1 1 0 0 0,0-1 0 0 0,5-4-2 0 0,9-11 50 0 0,-8 7-48 0 0,0-1-1 0 0,4-11-1 0 0,-9 10 0 0 0,-3 14 0 0 0,-1 1 0 0 0,0-1 0 0 0,1 0 0 0 0,-1 0 0 0 0,1 0 0 0 0,0 0 0 0 0,-1 0 0 0 0,2-1 0 0 0,6-7 0 0 0,1 0 0 0 0,0 0 0 0 0,0 1 0 0 0,1 0 0 0 0,7-5 0 0 0,8-8 0 0 0,-19 18 0 0 0,-1 0 0 0 0,0 1 0 0 0,5-3 0 0 0,9-6 0 0 0,-16 10 0 0 0,0 0 0 0 0,0 0 0 0 0,0 0 0 0 0,1 0 0 0 0,-1 1 0 0 0,0-1 0 0 0,1 1 0 0 0,0 0 0 0 0,-1 0 0 0 0,1 0 0 0 0,-1 1 0 0 0,0 0 0 0 0,0-1 0 0 0,0 0 0 0 0,0 1 0 0 0,3-2 0 0 0,-3 1 0 0 0,0 0 0 0 0,0 0 0 0 0,0 1 0 0 0,1-1 0 0 0,2 1 0 0 0,0-1 0 0 0,1 2 0 0 0,-1-1 0 0 0,0 0 0 0 0,0 1 0 0 0,0 1 0 0 0,0-1 0 0 0,1 1 0 0 0,15 5 0 0 0,22 3 0 0 0,-23-5 0 0 0,0 0 0 0 0,1 2 0 0 0,1-1 0 0 0,-8-1 0 0 0,0 0 0 0 0,0 1 0 0 0,0 1 0 0 0,-1 0 0 0 0,5 4 0 0 0,-9-5 0 0 0,-1 1 0 0 0,0 1 0 0 0,-1-1 0 0 0,0 1 0 0 0,0 1 0 0 0,-1-1 0 0 0,0 1 0 0 0,0 1 0 0 0,4 8 0 0 0,-2-3 0 0 0,-5-10 0 0 0,0 1 0 0 0,-1 0 0 0 0,1 3 0 0 0,4 8 3 0 0,1 0-1 0 0,0-1 0 0 0,4 4-2 0 0,0 0 47 0 0,8 13 5 0 0,-7-10 37 0 0,0 0 48 0 0,11 13 154 0 0,-15-21-60 0 0,8 12-231 0 0,-10-12-75 0 0,1 0 95 0 0,1 4 96 0 0,3 9 164 0 0,-1 0 9 0 0,-5-8-158 0 0,-2-3-94 0 0,-1 0-89 0 0,0-4 59 0 0,2 1 51 0 0,2 12 93 0 0,-2-3-24 0 0,1 0-64 0 0,0-2-63 0 0,-2 0-58 0 0,5 11 44 0 0,3 0 59 0 0,-1-4 56 0 0,-3-7 33 0 0,1-1-1 0 0,6 7-133 0 0,-3-3 80 0 0,-1-1-39 0 0,2 5 21 0 0,3 5-12 0 0,-9-11 29 0 0,1 3-5 0 0,-2-3 89 0 0,5 21-163 0 0,-5-14 126 0 0,2 0-41 0 0,-3-10-45 0 0,7 17 94 0 0,9 17-134 0 0,-1-4 47 0 0,-4 3 1 0 0,-9-27-32 0 0,-1-3-4 0 0,5 17 115 0 0,-11-34-106 0 0,1 0 1 0 0,0 0-1 0 0,0 0 0 0 0,1 0-21 0 0,5 17 96 0 0,9 23-119 0 0,-4-10-10 0 0,-7-21 45 0 0,1 0 0 0 0,5 9-12 0 0,7 14 30 0 0,-10-18 13 0 0,-6-12-14 0 0,1 0 0 0 0,-1 0 1 0 0,-1 0-1 0 0,1 0 0 0 0,-1 1 0 0 0,0-1 1 0 0,-1 1-30 0 0,1 4 18 0 0,0 0 0 0 0,1 0 1 0 0,1 2-19 0 0,4 18 19 0 0,-6-21-11 0 0,2 1 0 0 0,1 3-8 0 0,-2-6 12 0 0,0 0 1 0 0,0 0 0 0 0,0 9-13 0 0,-1-9 34 0 0,0 0 1 0 0,0 0 0 0 0,4 7-35 0 0,2 8 34 0 0,-5-14-10 0 0,0-1-1 0 0,1 0 1 0 0,1 0-1 0 0,-1 0 1 0 0,6 8-24 0 0,7 14 72 0 0,-4-5-51 0 0,-11-21 18 0 0,1 4-24 0 0,0 2-16 0 0,4 12 1 0 0,0-2 0 0 0,26 44 64 0 0,-31-61-64 0 0,1 1 0 0 0,0 0 0 0 0,0-1 0 0 0,0 0 0 0 0,7 10 0 0 0,8 11 0 0 0,-12-17 0 0 0,0-1 0 0 0,-1 1 0 0 0,0 1 0 0 0,3 2 20 0 0,13 13 87 0 0,-18-21-96 0 0,8 8 25 0 0,-1 0 1 0 0,-1 1 0 0 0,4 6-37 0 0,14 20 64 0 0,-21-31-64 0 0,0-1 0 0 0,1 1 0 0 0,0-1 0 0 0,0 0 0 0 0,8 5 0 0 0,-7-3 0 0 0,-7-6 0 0 0,1 0 0 0 0,0 0 0 0 0,0 0 0 0 0,0 0 0 0 0,0 0 0 0 0,2 1 0 0 0,20 16 64 0 0,-7-7-64 0 0,-14-10 0 0 0,0-1 0 0 0,0 1 0 0 0,-1 0 0 0 0,1 0 0 0 0,-1 0 0 0 0,1 0 0 0 0,1 3 0 0 0,24 25 0 0 0,9 9 64 0 0,-33-33-74 0 0,8 7-53 0 0,-4-5 76 0 0,0 0 23 0 0,-2-3-36 0 0,0 0 0 0 0,-1 0 0 0 0,0 0 0 0 0,0 0 0 0 0,3 5 0 0 0,-6-4 0 0 0,-2-5-1 0 0,0-1-1 0 0,0 1 1 0 0,1 0-1 0 0,-1-1 1 0 0,0 1-1 0 0,0 0 1 0 0,0-1-1 0 0,1 1 0 0 0,-1 0 1 0 0,1-1-1 0 0,-1 1 1 0 0,0 0-1 0 0,1-1 1 0 0,-1 1-1 0 0,1-1 1 0 0,-1 1-1 0 0,1-1 1 0 0,-1 1-1 0 0,1-1 1 0 0,0 1-1 0 0,-1-1 1 0 0,1 0-1 0 0,0 1 0 0 0,-1-1 1 0 0,1 0-1 0 0,0 1 2 0 0,2 0-13 0 0,26 21 13 0 0,-16-10 37 0 0,3-1 61 0 0,1 2-28 0 0,-5-5-112 0 0,-2-5-65 0 0,-1 1 0 0 0,9 1 107 0 0,-7-2-24 0 0,5 2 24 0 0,18-1 0 0 0,-21-3-2 0 0,0 0 0 0 0,0-1-1 0 0,3-1 3 0 0,25 1 45 0 0,-32 0 171 0 0,-1-1-37 0 0,0 1-37 0 0,-1 0-33 0 0,9-2 18 0 0,-1 1-105 0 0,-3 0-65 0 0,0 0-44 0 0,2 0-60 0 0,9 1-129 0 0,-12 0 129 0 0,1-1 68 0 0,24-3 1 0 0,-26 2 31 0 0,1 1-40 0 0,0 0-58 0 0,0 0-73 0 0,3 0-40 0 0,-4-1 12 0 0,-1 1-40 0 0,-1 0-98 0 0,-1 0-30 0 0,-1 0-99 0 0,0 0-114 0 0,-4 1 266 0 0,1-1-33 0 0,-3 1 33 0 0,1 0-49 0 0,0 0-43 0 0,-1 0-40 0 0,1 0-312 0 0,-1-1-65 0 0,1 1-52 0 0,0 0-37 0 0,0 0-12 0 0,4-1-1333 0 0,2-1-1255 0 0</inkml:trace>
  <inkml:trace contextRef="#ctx1" brushRef="#br1" timeOffset="-83707.932">4614 3118 10656 0 0,'0'0'241'0'0,"0"0"28"0"0,-4-4 335 0 0,2 3-301 0 0,-2 3-56 0 0,0 4-92 0 0,2 0-80 0 0,0 4-10 0 0,-1 1 0 0 0,1-3-37 0 0,1 0-76 0 0,1 1-108 0 0,0-5 29 0 0,0 1-38 0 0,0 0-93 0 0,0 0-68 0 0,0 6-206 0 0</inkml:trace>
  <inkml:trace contextRef="#ctx1" brushRef="#br1" timeOffset="-83403.857">4574 3833 10016 0 0,'0'0'230'0'0,"0"0"30"0"0,0 0-27 0 0,0 1-101 0 0,0-1-73 0 0,0 2-23 0 0,0-1 15 0 0,-2 3 14 0 0,1-3 23 0 0,1-1-40 0 0,1 1 45 0 0,4 5 539 0 0,-4-4-541 0 0,0-1-45 0 0,-1 0-58 0 0,1-1-72 0 0,2 3 32 0 0,1 0-93 0 0,-1 0-102 0 0,-3-2-61 0 0</inkml:trace>
  <inkml:trace contextRef="#ctx1" brushRef="#br1" timeOffset="-83228.993">4568 4315 6968 0 0,'-1'4'47'0'0,"1"7"65"0"0,0-7-40 0 0,1 0 34 0 0,0 1 40 0 0,0 0-43 0 0,-2 6 5 0 0,0-9-102 0 0,1 0 0 0 0,0 1 0 0 0,0-1 0 0 0,0 0 0 0 0,0 0 0 0 0,0 1 0 0 0,0-1 0 0 0,1 0 0 0 0,-1 0 0 0 0,1 1 0 0 0,0 0-6 0 0,4 8 358 0 0,1 3 145 0 0,-4-9-381 0 0,1-1-45 0 0,-2-2-87 0 0,0 2 136 0 0,-1-2-113 0 0,1-1-54 0 0,-1 1-55 0 0,0-1-70 0 0,1 1-84 0 0,-1-2 57 0 0,0 1-32 0 0,1 1-311 0 0,0-1-221 0 0,1 2-504 0 0</inkml:trace>
  <inkml:trace contextRef="#ctx1" brushRef="#br1" timeOffset="-82985.724">4536 4892 2960 0 0,'-5'6'48'0'0,"4"-4"-29"0"0,1-1 0 0 0,-1 1 0 0 0,1-1 1 0 0,0 1-1 0 0,0 0 0 0 0,-1-1 0 0 0,1 1 0 0 0,0-1 0 0 0,0 1 0 0 0,0 0-19 0 0,0 13 73 0 0,-3-6-73 0 0</inkml:trace>
  <inkml:trace contextRef="#ctx1" brushRef="#br1" timeOffset="-82984.724">4479 5233 7776 0 0,'-2'8'92'0'0,"1"-4"10"0"0,2 0 23 0 0,0 1 46 0 0,0-2-69 0 0,-1-3-91 0 0,0 1 0 0 0,0 0 1 0 0,0 0-1 0 0,0 0 0 0 0,0 0 1 0 0,0 0-1 0 0,0 0 0 0 0,0 0 1 0 0,0 0-1 0 0,0 0 0 0 0,-1 0 0 0 0,1 0 1 0 0,0 0-12 0 0,-2 6 52 0 0,5 2-35 0 0,-1-6 8 0 0,-1 0 46 0 0,1 3 181 0 0,0-1 64 0 0,0 9 522 0 0,-2-11-625 0 0,0 1-33 0 0,1 0-46 0 0,0 0-58 0 0,1 7 330 0 0,-1-3-138 0 0,0-4-179 0 0,0 1-44 0 0,0-3-152 0 0,0 0 44 0 0,0 3 43 0 0,0 0 119 0 0,-1 8 290 0 0,0-8-313 0 0,0-2-78 0 0,0 1-70 0 0,0 0-86 0 0,0-1-104 0 0,0-1 60 0 0,0 0-41 0 0,0 0-46 0 0,-1 0-49 0 0,1 0-50 0 0,0 0-54 0 0,0 0-58 0 0,0 0-61 0 0,0 3-844 0 0,0 2-804 0 0</inkml:trace>
  <inkml:trace contextRef="#ctx1" brushRef="#br1" timeOffset="-82723.031">4388 5634 5904 0 0,'11'9'200'0'0,"1"3"-74"0"0,-11-11-118 0 0,0 0 0 0 0,0 0 1 0 0,0 0-1 0 0,0 1 0 0 0,0-1 0 0 0,0 0 1 0 0,0 1-1 0 0,-1-1 0 0 0,1 0 0 0 0,-1 1 1 0 0,1-1-1 0 0,-1 1 0 0 0,1-1 0 0 0,-1 1 1 0 0,0-1-1 0 0,0 1 0 0 0,0-1 0 0 0,0 2-8 0 0,-1 4 406 0 0,1-5-308 0 0,0-1-1 0 0,0 0 0 0 0,-1 0 0 0 0,2 0 0 0 0,-1 1 1 0 0,0-1-1 0 0,0 0 0 0 0,0 0 0 0 0,1 0 1 0 0,-1 1-98 0 0,3 5 468 0 0,-2-2-127 0 0,0-1-57 0 0,0 6 162 0 0,-1 2 41 0 0,3-4-110 0 0,5 11 240 0 0,1 12 252 0 0,-5-17-473 0 0,-1 3 151 0 0,-3-17-536 0 0,3 10 243 0 0,1-1-97 0 0,-3-7-134 0 0,0 0 0 0 0,0 1 0 0 0,-1-1 0 0 0,1 0-1 0 0,0 1 1 0 0,-1-1 0 0 0,1 1 0 0 0,-1-1 0 0 0,0 1-1 0 0,0-1 1 0 0,0 1-23 0 0,-1 4-3 0 0,-1 9 149 0 0,2-9-162 0 0,0-3-49 0 0,0 0-53 0 0,0 1-65 0 0,0-1-75 0 0,0-1-161 0 0,0 0-118 0 0,0-1 69 0 0,0 1-45 0 0,-1 1-611 0 0,-1 2-487 0 0,-3 2-926 0 0,5-8 2525 0 0</inkml:trace>
  <inkml:trace contextRef="#ctx1" brushRef="#br1" timeOffset="-49529.707">4712 2783 4808 0 0,'0'0'101'0'0,"0"0"36"0"0,1-1-51 0 0,0 0-33 0 0,-1 1 42 0 0,0-2-23 0 0,0 2 6 0 0,0 0 89 0 0,0 0 149 0 0,0 0 11 0 0,0 0-35 0 0,0 0-220 0 0,0 0-4 0 0,0 0 4 0 0,0 0-70 0 0,0-1 1 0 0,-1 1-1 0 0,1 0 1 0 0,0 0-1 0 0,0 0 0 0 0,0 0 1 0 0,0 0-1 0 0,0 0 1 0 0,0 0-1 0 0,0 0 1 0 0,0 0-1 0 0,0 0 0 0 0,0 0 1 0 0,-1 0-1 0 0,1 0 1 0 0,0 0-1 0 0,0 0 0 0 0,0 0 1 0 0,0 0-1 0 0,0 0 1 0 0,0 0-1 0 0,0 0 1 0 0,0 0-1 0 0,0 0 0 0 0,-1 0 1 0 0,1 0-1 0 0,0 0 1 0 0,0 0-1 0 0,0 0 1 0 0,0 0-1 0 0,0 0 0 0 0,0 0 1 0 0,0 0-1 0 0,0 0 1 0 0,0 0-1 0 0,0 1 1 0 0,-1-1-1 0 0,1 0 0 0 0,0 0 1 0 0,0 0-1 0 0,0 0 1 0 0,0 0-1 0 0,0 0 1 0 0,0 0-1 0 0,0 0 0 0 0,0 0 1 0 0,0 0-3 0 0,-5 4 42 0 0,5-4-44 0 0,-9 8 110 0 0,0-2-54 0 0,5-4-16 0 0,0 0 40 0 0,0 1 28 0 0,-2 1 20 0 0,5-1 2 0 0,1-3-96 0 0,-2 1 81 0 0,-4 2-69 0 0,2-2-13 0 0,1-2 20 0 0,1-1 21 0 0,0 0 35 0 0,2 0-98 0 0,0 1-1 0 0,0 0 0 0 0,1 0 0 0 0,-1-1 0 0 0,0 1 1 0 0,0 0-1 0 0,1 0 0 0 0,-1-1 0 0 0,1 1 0 0 0,-1 0 1 0 0,1 0-1 0 0,0 0 0 0 0,0-1-8 0 0,0 0-9 0 0,5-9 82 0 0,-5 4-88 0 0,-1 6-151 0 0,0 1-34 0 0,0 0 113 0 0,0 0-13 0 0,0 0-31 0 0,0 0-59 0 0,0 0-70 0 0,0 0-62 0 0,0 0-252 0 0,0 0-73 0 0,0 0-273 0 0,0 0-521 0 0</inkml:trace>
  <inkml:trace contextRef="#ctx1" brushRef="#br1" timeOffset="-49261.202">4668 2806 4232 0 0,'0'0'91'0'0,"0"0"11"0"0,0-9 99 0 0,0 5-163 0 0,-1-2 27 0 0,-1-3 192 0 0,0 1 19 0 0,2 1-170 0 0,0 6-187 0 0,0 1 45 0 0,0-1 41 0 0,-1 0 37 0 0,1-1 87 0 0,-1 1 60 0 0,-2-2 543 0 0,1 3-394 0 0,1 0-206 0 0,-1 1-34 0 0,1 0-37 0 0,-2 1-97 0 0,3-2-97 0 0,0 0-29 0 0,0 0-4 0 0</inkml:trace>
  <inkml:trace contextRef="#ctx1" brushRef="#br2" timeOffset="-40326.392">5501 4193 3744 0 0,'0'0'83'0'0,"1"0"-26"0"0,5-2 133 0 0,-1 1-136 0 0,-2 0-33 0 0,-1 1 40 0 0,4-2 158 0 0,-1 1 73 0 0,9-4 691 0 0,-8 2-618 0 0,-2 2-162 0 0,0-1-93 0 0,-3 2 197 0 0,-1 0 21 0 0,0 0 7 0 0,0 0-42 0 0,0 0-157 0 0,0 0 5 0 0,0 0-7 0 0,0 0-6 0 0,-10-2 285 0 0,0 0-66 0 0,-1 1-60 0 0,0 1-54 0 0,0 0-46 0 0,0 0-40 0 0,-12 1 54 0 0,-11 0-26 0 0,-24-1 68 0 0,-1 1 45 0 0,0 1 47 0 0,1 0 49 0 0,17 1-71 0 0,-19 0 156 0 0,-9-3-139 0 0,-22-1 63 0 0,0 5-58 0 0,-9 3-7 0 0,32-3-36 0 0,-2-3-65 0 0,-3 0-94 0 0,37 1-119 0 0,0 1-40 0 0,-12 1 67 0 0,-22 3-6 0 0,41-3 124 0 0,-8-1-159 0 0,-29-1 65 0 0,-9 1-69 0 0,-23 2 4 0 0,36-2 0 0 0,-19 1 0 0 0,8 0 0 0 0,62-3-6 0 0,-1-2 33 0 0,9 0-6 0 0,-1 1-1 0 0,1 0 0 0 0,0 0 1 0 0,-1 0-1 0 0,1 0 1 0 0,-3 1-21 0 0,4 0 17 0 0,1-1-14 0 0,0 0 1 0 0,0 0 0 0 0,0 0 0 0 0,0 0 0 0 0,0 0 0 0 0,0 0 0 0 0,0 0 0 0 0,0 0 0 0 0,0 0 0 0 0,0 0 0 0 0,1-1 0 0 0,-1 1 0 0 0,0 0 0 0 0,0-1 0 0 0,0 1 0 0 0,0-1-4 0 0,-2 1 18 0 0,2 0 70 0 0,2-1-80 0 0,-1 0 0 0 0,1 1-1 0 0,0-1 1 0 0,-1 1-1 0 0,1-1 1 0 0,-1 1 0 0 0,1-1-1 0 0,0 1 1 0 0,-1-1 0 0 0,1 1-1 0 0,0-1 1 0 0,0 1 0 0 0,-1 0-1 0 0,1 0 1 0 0,0-1 0 0 0,0 1-1 0 0,0 0 1 0 0,-1 0 0 0 0,1 0-1 0 0,1-1-7 0 0,0 1 5 0 0,15-8-5 0 0,-2 0 0 0 0,-4 3-21 0 0,1 1-35 0 0,7-4-95 0 0,27-11-276 0 0,-33 12 333 0 0,1 1 43 0 0,6-2-93 0 0,12 0 85 0 0,-6 2 39 0 0,-9 0-32 0 0,-1 1-5 0 0,9-3-115 0 0,-3 2 25 0 0,-6 1 110 0 0,-3 2-4 0 0,8 0 10 0 0,-18 2 7 0 0,-2 1-67 0 0,-6 2-6 0 0,-3 2 63 0 0,-6 3 32 0 0,0 0-1 0 0,0-1 1 0 0,-1-1-1 0 0,-4 1 3 0 0,-2 0 0 0 0,-22 9-144 0 0,14-5 81 0 0,5-2 46 0 0,0 1 42 0 0,4-2 35 0 0,1 1 41 0 0,-1-1 47 0 0,1 1 54 0 0,-30 19 150 0 0,48-26-328 0 0,0-1 1 0 0,0 1 0 0 0,-1 0-1 0 0,1 0 1 0 0,0 0 0 0 0,0 0-1 0 0,0 0 1 0 0,0 0 0 0 0,-1 1-25 0 0,-4 4 106 0 0,1-2-27 0 0,4 1-71 0 0,2 5 3 0 0,-1-9-5 0 0,0 0 0 0 0,0 0 0 0 0,0-1-1 0 0,0 1 1 0 0,0 0 0 0 0,1 0 0 0 0,-1 0 0 0 0,0 0-1 0 0,0-1 1 0 0,0 1 0 0 0,1 0 0 0 0,-1 0-1 0 0,0-1 1 0 0,1 1 0 0 0,-1 0 0 0 0,1-1 0 0 0,-1 1-1 0 0,1 0 1 0 0,-1-1 0 0 0,1 1 0 0 0,0 0-1 0 0,0-1-5 0 0,0 2 17 0 0,5 6 65 0 0,-6-6-66 0 0,1-1 0 0 0,0 0 1 0 0,-1 0-1 0 0,1 1 0 0 0,0-1 1 0 0,0 0-1 0 0,0 0 0 0 0,0 0 1 0 0,0 0-1 0 0,1 0 1 0 0,-1 0-17 0 0,11 6 99 0 0,0 0-40 0 0,1-1-23 0 0,0 0 1 0 0,3 0-37 0 0,3 0 57 0 0,0-1 72 0 0,2-2 110 0 0,-10-1-145 0 0,0-1-34 0 0,39 5 42 0 0,-37-5-54 0 0,40 6 58 0 0,-48-7-235 0 0,-1 1 42 0 0,5-1 19 0 0,3 1 129 0 0,5 1 183 0 0,-5-1-66 0 0,-4-1-100 0 0,-1 1-59 0 0,0-1-54 0 0,-1 1-45 0 0,-1-1-56 0 0,1 1-62 0 0,0-1-70 0 0,-2 0-15 0 0,1 0-58 0 0,0 1-63 0 0,-1-1-67 0 0,1 0-72 0 0,0 0-77 0 0,-1 0-80 0 0,1 0-85 0 0,4 0-1088 0 0,4 0-1064 0 0</inkml:trace>
  <inkml:trace contextRef="#ctx1" brushRef="#br2" timeOffset="-39772.83">5232 4063 7656 0 0,'0'0'153'0'0,"0"0"-49"0"0,-1-2-6 0 0,-3-1 41 0 0,3 2-40 0 0,0 0 62 0 0,0 1-136 0 0,-1 0-14 0 0,-1-4 41 0 0,2 4 30 0 0,1 0 92 0 0,0 0 144 0 0,0 0 2 0 0,0 0-148 0 0,0 0-37 0 0,0 0 35 0 0,0 0-106 0 0,-1-1-74 0 0,0 1-135 0 0,0 0 119 0 0,1-1 86 0 0,0 1 20 0 0,-1 0 42 0 0,1 0 16 0 0,0 0 37 0 0,0 0 41 0 0,0 0 44 0 0,0 0 48 0 0,0 0 52 0 0,0 0 55 0 0,1 0 59 0 0,8-3-83 0 0,1 1-102 0 0,2 2-85 0 0,-1 0-67 0 0,3 0-36 0 0,17 5 39 0 0,-15-2 18 0 0,1 0-88 0 0,1 0-68 0 0,32 7-165 0 0,-29-4 138 0 0,-4-1 119 0 0,2-1 1 0 0,-1-1-1 0 0,0-1 0 0 0,6 0-94 0 0,9 0 67 0 0,-1-2-70 0 0,-16 1-61 0 0,3 1 50 0 0,-17-2 15 0 0,1 1-1 0 0,0 0 1 0 0,0-1-1 0 0,0 1 0 0 0,-1 0 1 0 0,1 0-1 0 0,0 1 1 0 0,-1-1-1 0 0,1 0 1 0 0,0 1-1 0 0,-3-1 0 0 0,1 0 0 0 0,0 0 0 0 0,0 0 0 0 0,-1 0 0 0 0,1 1 0 0 0,0-1 0 0 0,-1 0 0 0 0,1 0 0 0 0,-1 0 0 0 0,0 1 0 0 0,1-1 0 0 0,-1 0 0 0 0,0 0 0 0 0,0 1 0 0 0,0-1 0 0 0,0 0 0 0 0,0 1 0 0 0,0-1 0 0 0,0 0 0 0 0,0 1 0 0 0,-1-1 0 0 0,1 0 0 0 0,-1 1 0 0 0,-5 20 18 0 0,3-16 0 0 0,0-1 1 0 0,0 0-1 0 0,0 1 0 0 0,-3 2-18 0 0,-6 5 59 0 0,0 0 0 0 0,-5 4-59 0 0,7-8 7 0 0,-16 13 31 0 0,12-12 115 0 0,-16 9-153 0 0,-17 5 180 0 0,16-9-95 0 0,7-3-61 0 0,-22 7-27 0 0,11-5-83 0 0,18-6-5 0 0,1 1-41 0 0,6-3 54 0 0,0-1-93 0 0,0 0-76 0 0,0 0-57 0 0,-17 9-696 0 0,13-5 400 0 0</inkml:trace>
  <inkml:trace contextRef="#ctx1" brushRef="#br2" timeOffset="-38627.265">4557 4518 6992 0 0,'0'0'157'0'0,"0"0"-34"0"0,0 0-45 0 0,-1 0-18 0 0,-2 0 6 0 0,2 0 9 0 0,1-1 60 0 0,-1 0-111 0 0,0-1-14 0 0,-4-3 59 0 0,4 4 43 0 0,1 1 128 0 0,1-2 435 0 0,1 1-257 0 0,0-1-102 0 0,0 1-37 0 0,-1 0-81 0 0,1-1-36 0 0,-1 1-40 0 0,1 1-45 0 0,-1-1-49 0 0,9-5 301 0 0,2 2-80 0 0,0 3-64 0 0,0 0-49 0 0,0 2-11 0 0,0 1 1 0 0,0 0-1 0 0,2 1-125 0 0,-5-1 101 0 0,11 4 58 0 0,8 7-56 0 0,-15-7-75 0 0,2 2 12 0 0,27 18-2 0 0,-26-14 2 0 0,-6-4-42 0 0,-2-1 1 0 0,1 1 0 0 0,-1 0 0 0 0,-1 1-1 0 0,1 0 1 0 0,-2 0 1 0 0,21 32 22 0 0,-12-12 48 0 0,-11-22-20 0 0,-1 1 0 0 0,0 0 1 0 0,0 2-51 0 0,3 13 13 0 0,-6-17-1 0 0,-4 9-39 0 0,0-7 67 0 0,1-2 83 0 0,-7-2 453 0 0,6-3-455 0 0,2-1-102 0 0,1 1 21 0 0,0-1 1 0 0,-1 0 0 0 0,1 1 0 0 0,-1-1 0 0 0,1 0 0 0 0,-1 0-1 0 0,0 0 1 0 0,0 0-41 0 0,-1 0 61 0 0,0-1-1 0 0,1 1 1 0 0,-1-1 0 0 0,0 0-1 0 0,1 0 1 0 0,-1 0-61 0 0,-8-3 160 0 0,9 3-132 0 0,0 0-1 0 0,0 0 0 0 0,0 0 1 0 0,0 0-1 0 0,0 0 1 0 0,0-1-1 0 0,1 1 0 0 0,-1-1 1 0 0,0 1-1 0 0,1-1 1 0 0,-1 0-1 0 0,1 1 1 0 0,0-1-1 0 0,-1-1-27 0 0,-7-14 236 0 0,6 1 98 0 0,4 7-109 0 0,-1 0-42 0 0,2 0-39 0 0,-1 1-35 0 0,3-5-4 0 0,0 0-59 0 0,1 0-47 0 0,0 1-35 0 0,5-8-222 0 0,7-9 258 0 0,-8 14-35 0 0,1 0 72 0 0,-9 14-30 0 0,10-17 66 0 0,9-7-73 0 0,-1 2 214 0 0,16-14-214 0 0,26-18 242 0 0,-20 20-121 0 0,-32 27-100 0 0,-7 7-218 0 0,-1 0 71 0 0,0-1 60 0 0,1 1 52 0 0,0-1 97 0 0,5-3 314 0 0,-5 3-327 0 0,-1 1-72 0 0,1 0-43 0 0,-1 0-41 0 0,0 0-46 0 0,0 0-52 0 0,0 0-77 0 0,0 0-72 0 0,0 0-81 0 0,1 0-86 0 0,-1 0-94 0 0,0 0-101 0 0,0 0-108 0 0,0 0-114 0 0,1 0-1007 0 0,0-1-1094 0 0</inkml:trace>
  <inkml:trace contextRef="#ctx1" brushRef="#br1" timeOffset="-75944.57">9012 10029 12840 0 0,'-3'-1'84'0'0,"-1"0"50"0"0,-2 1 71 0 0,-3 3 146 0 0,1 0-19 0 0,3-1-159 0 0,1 0-79 0 0,1 0-59 0 0,-5 4-4 0 0,2 1 57 0 0,-1 5 123 0 0,3 1 62 0 0,1 16 306 0 0,3-20-418 0 0,1 1-35 0 0,-1-2-52 0 0,0 0-44 0 0,0-4-19 0 0,1 0 0 0 0,0 0 0 0 0,0 0 0 0 0,0-1-1 0 0,0 1 1 0 0,0 0 0 0 0,1 0-11 0 0,5 17 115 0 0,-6-16-82 0 0,1-1 0 0 0,-1 1 1 0 0,1-1-1 0 0,0 1 1 0 0,0-1-1 0 0,1 0-33 0 0,10 15 167 0 0,0-5 24 0 0,2-2 68 0 0,-11-9-167 0 0,-1-1 0 0 0,1 1-1 0 0,0-1 1 0 0,0 0 0 0 0,0-1 0 0 0,0 1 0 0 0,0-1 0 0 0,0 1-1 0 0,3-1-91 0 0,-5 0 56 0 0,0-1 0 0 0,1 0-1 0 0,-1 0 1 0 0,0 0 0 0 0,1 0-1 0 0,-1 0 1 0 0,1 0 0 0 0,-1-1-1 0 0,2 0-55 0 0,-1 0 43 0 0,-1 1-1 0 0,0-1 0 0 0,0 0 1 0 0,0 0-1 0 0,0-1 0 0 0,0 1 1 0 0,0 0-43 0 0,8-7 133 0 0,-1 1-44 0 0,-2 1-35 0 0,-1 0 0 0 0,1 0 0 0 0,1-4-54 0 0,2-3 104 0 0,11-14-81 0 0,-15 20 18 0 0,-6 6-41 0 0,1 0 2 0 0,0 0 0 0 0,0 0 0 0 0,0 0-1 0 0,0 0 1 0 0,0 0 0 0 0,0 0-1 0 0,0 1 1 0 0,0-1 0 0 0,0 0-1 0 0,1 0-1 0 0,-1 1-1 0 0,0-1-1 0 0,0 1 0 0 0,0 0 0 0 0,0 0 0 0 0,0 0 0 0 0,0 0 0 0 0,-1-1 0 0 0,1 1 0 0 0,0 0 0 0 0,0 1 0 0 0,0-1 0 0 0,0 0 0 0 0,0 0 0 0 0,0 0 2 0 0,1 1-13 0 0,-1-1-1 0 0,0 1 0 0 0,0-1 0 0 0,0 1 1 0 0,0-1-1 0 0,0 1 0 0 0,0 0 0 0 0,0-1 1 0 0,-1 1-1 0 0,2 1 14 0 0,12 16-86 0 0,-8-9 31 0 0,-1-2 62 0 0,0 1 0 0 0,0 0 0 0 0,-1 1-7 0 0,10 15 39 0 0,-3-9-49 0 0,16 12 2 0 0,-8-14 32 0 0,-6-7 55 0 0,-5-5 9 0 0,-1-2 65 0 0,2-1 95 0 0,5-5 198 0 0,-2-3 8 0 0,-4 3-192 0 0,-3 2-92 0 0,0-1-62 0 0,6-8 257 0 0,-1-1-52 0 0,-1 0-46 0 0,-1-2-43 0 0,1-8 42 0 0,-2-1-69 0 0,-4-1-57 0 0,-4 1-40 0 0,-2 4 7 0 0,-3 1-60 0 0,-1 2-44 0 0,-1 1 0 0 0,-3-6-3 0 0,9 20-207 0 0,-1 0 69 0 0,1 0 58 0 0,0 0 50 0 0,-1-1 45 0 0,0 1 39 0 0,-7-9 238 0 0,5 9-192 0 0,-1-2-68 0 0,3 4-62 0 0,0 0-36 0 0,0 0-41 0 0,0 0-45 0 0,0 0-51 0 0,0 0-57 0 0,-1 1-60 0 0,1-1-68 0 0,-1 1-71 0 0,1 0-77 0 0,-1 0-82 0 0,0 0-89 0 0,0 0-91 0 0,0 1-99 0 0,0-1-103 0 0,0 1-108 0 0,1 0-152 0 0,0 0-34 0 0,-7-1-2700 0 0</inkml:trace>
  <inkml:trace contextRef="#ctx1" brushRef="#br1" timeOffset="-79099.353">586 6868 8032 0 0,'0'0'182'0'0,"0"0"29"0"0,0-7 167 0 0,0 3-309 0 0,0 2-51 0 0,0 2 39 0 0,0-3 39 0 0,0-5 39 0 0,0 7 558 0 0,0 0-63 0 0,0-1-61 0 0,0 1-56 0 0,0 0-56 0 0,1 0-50 0 0,-1-1-49 0 0,0 1-45 0 0,1 0 7 0 0,-1-1-56 0 0,1 1-50 0 0,-1-1-46 0 0,1 1-18 0 0,0-1-49 0 0,0-1-21 0 0,1 1-59 0 0,0-4-34 0 0,0 2 73 0 0,-1 1 103 0 0,0 2-27 0 0,-1-1 44 0 0,4-10 52 0 0,1 1-75 0 0,2-10 69 0 0,2-3 91 0 0,-1 4-78 0 0,-4 6-188 0 0,-1 6-51 0 0,-1 0 0 0 0,1 1 0 0 0,0-1 0 0 0,1 0 0 0 0,3-6 0 0 0,-5 11-1 0 0,-2 3 1 0 0,1-1-1 0 0,-1 1 0 0 0,0-1 0 0 0,1 1 1 0 0,-1 0-1 0 0,0-1 0 0 0,0 1 1 0 0,1-1-1 0 0,-1 1 0 0 0,0-1 0 0 0,0 1 1 0 0,0-1-1 0 0,0 1 0 0 0,0-1 0 0 0,1 1 1 0 0,-1-1-1 0 0,0 1 0 0 0,0-1 1 0 0,0 1-1 0 0,-1-1 1 0 0,4 1-114 0 0,6 3 56 0 0,-7-3 25 0 0,5 3-58 0 0,0 2 62 0 0,0 3 55 0 0,2 5 91 0 0,2 2 48 0 0,-6-8-163 0 0,1 1 1 0 0,-1 0-1 0 0,0 0 1 0 0,-1 0-1 0 0,0 1 1 0 0,2 4-3 0 0,4 17 81 0 0,-8-26-63 0 0,3 2 98 0 0,-1 0-4 0 0,-2-2-87 0 0,-2-2-53 0 0,0-2-111 0 0,0 0-29 0 0,0 0 0 0 0,0 0 53 0 0,0 0-1 0 0,0 0-53 0 0,0 0-154 0 0,0 0-278 0 0,0 0-27 0 0,-2-2-4 0 0</inkml:trace>
  <inkml:trace contextRef="#ctx1" brushRef="#br1" timeOffset="-78399.386">645 6745 6504 0 0,'0'0'141'0'0,"0"0"-28"0"0,0 1-42 0 0,0-1-28 0 0,-2 2 30 0 0,1-2-2 0 0,1 0 57 0 0,-4 0-38 0 0,4 0 6 0 0,0 0 107 0 0,0 0 177 0 0,0 0 11 0 0,0 0-3 0 0,0 0-18 0 0,0 0-8 0 0,0 0-2 0 0,0 0-28 0 0,0 0-118 0 0,-2 1 7 0 0,2 4 168 0 0,0 1-26 0 0,1-2-187 0 0,0-3-109 0 0,-1 1-45 0 0,2 9 448 0 0,0 1-76 0 0,1 0-72 0 0,0-1-66 0 0,0 0-75 0 0,0 0-47 0 0,0 0-43 0 0,-1-1-39 0 0,5 26 159 0 0,-4-19-79 0 0,0-1-1 0 0,0 6-131 0 0,1 12 124 0 0,-1-2 12 0 0,-2-10 18 0 0,1 50 386 0 0,2 0-90 0 0,-2-42-286 0 0,-2 15 73 0 0,0-25-80 0 0,1-1 0 0 0,1 5-157 0 0,5 67 556 0 0,-5-65-415 0 0,-1 1-38 0 0,8 92 289 0 0,-4-45-94 0 0,1 52 160 0 0,-4-42-237 0 0,-1-36-148 0 0,1 1-53 0 0,0 21 52 0 0,7 125 244 0 0,4-22 20 0 0,-2-23 33 0 0,-3-30-7 0 0,-4-38-68 0 0,-2-27-100 0 0,0-19-94 0 0,6 96 197 0 0,-3-68-146 0 0,0 33-22 0 0,1 27 5 0 0,-2-67-41 0 0,1 27-71 0 0,2 27-25 0 0,-5-74 38 0 0,1 1 35 0 0,0-8 22 0 0,0 1 38 0 0,0 0 43 0 0,0 0 49 0 0,-1-14-136 0 0,-1 0-34 0 0,1 3-22 0 0,0 11-31 0 0,2 27-16 0 0,3 90-94 0 0,-7-126 197 0 0,0 0 0 0 0,-3 2-86 0 0,1 16 101 0 0,-12 237 587 0 0,14-247-624 0 0,-2 14-44 0 0,-1-14 63 0 0,2 0 0 0 0,2 4-83 0 0,-1-7 22 0 0,0-21-72 0 0,2 6-155 0 0,2-4-42 0 0,0-6 124 0 0,-3-2-187 0 0,1 0 35 0 0,0-2-193 0 0,4-7-693 0 0,-5 8 867 0 0,7-12-949 0 0</inkml:trace>
  <inkml:trace contextRef="#ctx1" brushRef="#br1" timeOffset="-76847.172">815 10638 9704 0 0,'0'0'216'0'0,"0"0"32"0"0,0 0 13 0 0,0 0 12 0 0,0 0-33 0 0,0 0-14 0 0,0 0-2 0 0,0 0-16 0 0,0 0-67 0 0,0 0-28 0 0,0 0 13 0 0,1 1-52 0 0,2 1 16 0 0,-1-1-46 0 0,-1 0 97 0 0,0-1-25 0 0,0 0 39 0 0,12 3 330 0 0,1-3-36 0 0,1-1-53 0 0,-1 0-69 0 0,-1 0-88 0 0,15-1-105 0 0,36 3 323 0 0,-39 0-330 0 0,-1-1-77 0 0,26-1-26 0 0,0 0 41 0 0,185-12 430 0 0,-158 8-401 0 0,-26 1 69 0 0,1 0-78 0 0,119-8-19 0 0,-43 6-2 0 0,6 1-28 0 0,-3 1 0 0 0,-45 3-45 0 0,84 0 69 0 0,0-1 55 0 0,170-1 214 0 0,-273 3-232 0 0,111-1 129 0 0,-58 0-138 0 0,82 1 26 0 0,-73 2-111 0 0,-75-2 6 0 0,321-5 110 0 0,-301 2-127 0 0,139-6 41 0 0,-1-2 70 0 0,-86 7-103 0 0,-33 1 0 0 0,228-8 0 0 0,-280 9-25 0 0,0 0 40 0 0,150-2 263 0 0,-116 2-240 0 0,-38 1-70 0 0,1 1-44 0 0,3-2-27 0 0,1 1 52 0 0,41 0 65 0 0,57-3 154 0 0,-80 3-126 0 0,7-2-72 0 0,-34 2-29 0 0,0-1-37 0 0,107-5 76 0 0,387-11 93 0 0,-334 14-73 0 0,-100 1 0 0 0,-14 1 62 0 0,40-4-79 0 0,-4 0-30 0 0,-39 3 49 0 0,105-5-2 0 0,-115 7-16 0 0,120-1 208 0 0,-106 2-184 0 0,-33 2-8 0 0,-18-1 0 0 0,6-1 0 0 0,59 2 0 0 0,-24 0 0 0 0,-48-2-14 0 0,-1 0 37 0 0,48 3 158 0 0,-38-2-129 0 0,-7 0-176 0 0,14-1 43 0 0,-12 0-29 0 0,-25 0-43 0 0,-1 0-75 0 0,1 0 117 0 0,-1 0 88 0 0,0 0 47 0 0,3 0 189 0 0,-2 0-158 0 0,0 0-88 0 0,-1 0-32 0 0,0 0-39 0 0,1 0-28 0 0,-1 0-40 0 0,0 0-45 0 0,1-1-49 0 0,-1 1-53 0 0,0 0-57 0 0,0 0-62 0 0,0 0-65 0 0,0 0 242 0 0,0-1-34 0 0,0 1-384 0 0,0-1 103 0 0,0 0-46 0 0,0 0-721 0 0,-1-2-555 0 0,-1-1-1066 0 0,2 4 2956 0 0</inkml:trace>
  <inkml:trace contextRef="#ctx1" brushRef="#br1" timeOffset="-76569.994">8092 10320 8120 0 0,'0'0'182'0'0,"0"0"-4"0"0,-1-1-75 0 0,1 1-49 0 0,-3-2-5 0 0,2 1 1 0 0,0-1 59 0 0,0 2-36 0 0,-5-8-31 0 0,4 5-14 0 0,2 1 53 0 0,0 0 45 0 0,2 0 37 0 0,2-1 159 0 0,4 0 239 0 0,5 1 112 0 0,-5 1-307 0 0,-2 1-155 0 0,-3 0-147 0 0,-1 0-34 0 0,24 4 159 0 0,1 3 105 0 0,-1 3 88 0 0,-1 2 72 0 0,-18-7-246 0 0,0-1 0 0 0,-1 1 0 0 0,1 0 0 0 0,1 3-208 0 0,-4-4 136 0 0,0 0 0 0 0,0 0 0 0 0,0 1 0 0 0,-1 0 0 0 0,0-1 0 0 0,0 1 0 0 0,0 0 0 0 0,-1 0 0 0 0,0 1 0 0 0,1 0-136 0 0,3 19 473 0 0,-4-1-55 0 0,-5 0-58 0 0,-5 0-62 0 0,-5 16 2 0 0,8-25-227 0 0,0 0-47 0 0,0 0-60 0 0,-2-1-75 0 0,5-10-56 0 0,0 0-67 0 0,-1 0-72 0 0,1 1-59 0 0,0-1-50 0 0,0 1-45 0 0,-1 6-740 0 0</inkml:trace>
  <inkml:trace contextRef="#ctx1" brushRef="#br1" timeOffset="-69699.367">1077 6531 5328 0 0,'0'0'116'0'0,"0"0"-3"0"0,0 0-48 0 0,-3-2 35 0 0,-3-4-41 0 0,2 0 116 0 0,1-1 153 0 0,1-3 316 0 0,-2-5 292 0 0,3 10-681 0 0,0 0 104 0 0,0-3 179 0 0,1-3 410 0 0,0-1 167 0 0,-1 4-414 0 0,0 3-185 0 0,-1 0-92 0 0,1 4-42 0 0,1 1-4 0 0,0 0-264 0 0,0-1 68 0 0,0 1 97 0 0,0-1 200 0 0,0 1-25 0 0,0 0-218 0 0,0 2-107 0 0,0 0-82 0 0,1 17 4 0 0,0-8 46 0 0,0 0-1 0 0,1 0 1 0 0,1 0 0 0 0,0 0-97 0 0,5 10 90 0 0,8 16 161 0 0,-2-5-86 0 0,-13-29-141 0 0,0 0 0 0 0,0 0 0 0 0,0 0 0 0 0,0 1 0 0 0,0-1 0 0 0,0 1-24 0 0,-2 4 104 0 0,2-4 17 0 0,4 3-60 0 0,-4-5-21 0 0,1 2 129 0 0,1-1 50 0 0,-1 0 76 0 0,2 0 98 0 0,-4-2-350 0 0,-2 1-1 0 0,1-2 117 0 0,1 0 25 0 0,0 0-7 0 0,0-1-27 0 0,-1-1-65 0 0,0 0-48 0 0,-1-6-15 0 0,2 7 12 0 0,-3-15 67 0 0,0-1-34 0 0,2 0-20 0 0,0 0 0 0 0,1-1 1 0 0,1-7-48 0 0,0 10 10 0 0,-1 9-10 0 0,0 0 0 0 0,1 0 0 0 0,0-1 0 0 0,1-2 0 0 0,1-11 1 0 0,-2 8-75 0 0,2 7 59 0 0,-3 4 10 0 0,1 0 0 0 0,0 0 1 0 0,-1-1-1 0 0,1 1 0 0 0,0 0 0 0 0,0 0 0 0 0,0 0 0 0 0,0 1 0 0 0,0-1 0 0 0,0 0 0 0 0,0 0 0 0 0,0 0 0 0 0,1 0 5 0 0,0 0-10 0 0,-1 0-8 0 0,2-1-17 0 0,2 2 37 0 0,5 0-5 0 0,-7 0 1 0 0,0 1 0 0 0,0-1 0 0 0,-1 1-1 0 0,1 0 1 0 0,0 0 0 0 0,-1 0 0 0 0,1 0-1 0 0,-1 0 1 0 0,1 0 0 0 0,-1 1-1 0 0,0-1 1 0 0,1 1 0 0 0,-1 0 0 0 0,0 0-1 0 0,0-1 1 0 0,0 1 0 0 0,0 0-1 0 0,-1 1 1 0 0,1-1 2 0 0,3 4-10 0 0,-1 0-1 0 0,0 0 1 0 0,3 6 10 0 0,1 7 10 0 0,-2-2-10 0 0,-1 2-1 0 0,0 0 1 0 0,-1 0 12 0 0,7 16-12 0 0,-8-23 53 0 0,-1-4-46 0 0,-1 0-32 0 0,1-1-38 0 0,0 1-47 0 0,2-1-55 0 0,-4-6 151 0 0,0 0-69 0 0,1-1-58 0 0,0 1-48 0 0,0 0-290 0 0,2 0-838 0 0,-1-1 961 0 0,-1 0 66 0 0,0 0 159 0 0,0 0 39 0 0,0 0 42 0 0,0-1 50 0 0,4-1-829 0 0</inkml:trace>
  <inkml:trace contextRef="#ctx1" brushRef="#br1" timeOffset="-69429.819">1333 6271 11976 0 0,'0'0'266'0'0,"0"0"44"0"0,0 0 15 0 0,0 0-129 0 0,0 0-93 0 0,1 0-30 0 0,-1 0-36 0 0,1 5-35 0 0,3 12 74 0 0,0 3 53 0 0,-3 0 43 0 0,0-1 24 0 0,-1 0-65 0 0,1 1-51 0 0,-1 0-53 0 0,-2 19-92 0 0,1-35 13 0 0,1-1-72 0 0,-1-1-79 0 0,1-1 57 0 0,0 0-35 0 0,-1 1-102 0 0,1-1-27 0 0,0 0-50 0 0,0 1-44 0 0,-1-1-39 0 0,1 0-131 0 0,0 1-39 0 0,-1 0-160 0 0,0 1-427 0 0</inkml:trace>
  <inkml:trace contextRef="#ctx1" brushRef="#br1" timeOffset="-67291.036">783 8261 7112 0 0,'0'0'157'0'0,"0"0"23"0"0,0 0 13 0 0,0 0-76 0 0,0 0-38 0 0,1 0-11 0 0,4 1-141 0 0,-4 0 110 0 0,1-1 57 0 0,-1 0 75 0 0,0 0 94 0 0,-1 0 110 0 0,1 0-140 0 0,-1 0 35 0 0,6-1-87 0 0,1 0-76 0 0,2 2-69 0 0,0-1-65 0 0,-2 1-53 0 0,0-1-49 0 0,-5 0 115 0 0,1 0-73 0 0,-1 0-84 0 0,0 0-93 0 0,1 0-102 0 0,-1 0-113 0 0,1 0-122 0 0,-2 0 252 0 0,0 0-34 0 0,3 0-725 0 0,2 0-630 0 0</inkml:trace>
  <inkml:trace contextRef="#ctx1" brushRef="#br1" timeOffset="-67075.662">1031 8265 7776 0 0,'5'0'85'0'0,"4"1"134"0"0,7 1 174 0 0,-11-2-312 0 0,0-1-51 0 0,-2 1-12 0 0,1-1 33 0 0,3 1 136 0 0,1-1 150 0 0,4 1 290 0 0,0 0-43 0 0,-3 0-276 0 0,-3-1-139 0 0,1 0-106 0 0,21-1 42 0 0,-16 1-93 0 0,-4 1-56 0 0,1 0-60 0 0,-1 0-77 0 0,0-1-93 0 0,-5 1-72 0 0,0-1-98 0 0,-1 1 58 0 0,0 0-37 0 0,2 0-502 0 0,1 0-397 0 0,3 0-754 0 0</inkml:trace>
  <inkml:trace contextRef="#ctx1" brushRef="#br1" timeOffset="-66858.785">1633 8230 8432 0 0,'9'-1'329'0'0,"0"0"-112"0"0,2-1-65 0 0,5-1-37 0 0,0 0 30 0 0,-10 2-56 0 0,0 0 33 0 0,3-1 175 0 0,-4 1-95 0 0,0 1 42 0 0,11-3 49 0 0,0 1-101 0 0,2-1-73 0 0,1 1-77 0 0,-1 0-98 0 0,19 0 56 0 0,-30 2-126 0 0,0-1-34 0 0,13 0-387 0 0,-6-2 30 0 0</inkml:trace>
  <inkml:trace contextRef="#ctx1" brushRef="#br1" timeOffset="-66560.172">2345 8183 6072 0 0,'1'0'133'0'0,"14"2"-60"0"0,30 0 235 0 0,-25-2-213 0 0,-7 0-72 0 0,20 0 12 0 0,2-1 154 0 0,7-3-189 0 0,-22 2 104 0 0</inkml:trace>
  <inkml:trace contextRef="#ctx1" brushRef="#br1" timeOffset="-66559.172">3181 8178 9072 0 0,'2'-1'200'0'0,"19"-2"140"0"0,0 0-97 0 0,0 0-67 0 0,28-3 173 0 0,-33 5-214 0 0,-1 0 32 0 0,3 1 92 0 0,0 0 81 0 0,-5-1-236 0 0,-9 1-120 0 0,0-1-56 0 0,-1 1-38 0 0,0-1-58 0 0,0 1-67 0 0,1 0-76 0 0,-1 0-86 0 0,0 0-95 0 0,0 0-105 0 0,1 0-116 0 0,3 1-666 0 0,4 1-788 0 0</inkml:trace>
  <inkml:trace contextRef="#ctx1" brushRef="#br1" timeOffset="-66219.763">4900 8184 6896 0 0,'15'-1'-98'0'0,"-1"0"77"0"0,0 0 68 0 0,1 0 55 0 0,2 0 80 0 0,1 0 47 0 0,34-3 550 0 0,-37 3-577 0 0,0 0-33 0 0,0 0-47 0 0,1 0-57 0 0,-6 0-61 0 0,0 0-35 0 0,0 1-39 0 0,0-1-42 0 0,-1 0-17 0 0,-1 1-33 0 0,1-1-37 0 0,-1 0-39 0 0,0 1-40 0 0,1-1-43 0 0,-1 0-45 0 0,1 1-46 0 0,2-1-652 0 0,7 0-608 0 0</inkml:trace>
  <inkml:trace contextRef="#ctx1" brushRef="#br1" timeOffset="-66002.941">6139 8079 9072 0 0,'8'-1'212'0'0,"0"0"-40"0"0,9-1 68 0 0,3 0-85 0 0,10 0-60 0 0,-5 0 4 0 0,-8 1 47 0 0,-3-1 57 0 0,0 1 99 0 0,21-3 323 0 0,-23 3-479 0 0,0 0-86 0 0,-3 0-97 0 0,1 0-101 0 0,0 1-119 0 0,-5 0 78 0 0,-1-1-36 0 0,-2 1-36 0 0,0 0-41 0 0,2 0-397 0 0,1 0-280 0 0,2 0-643 0 0</inkml:trace>
  <inkml:trace contextRef="#ctx1" brushRef="#br1" timeOffset="-65690.552">7383 7904 6992 0 0,'40'-2'400'0'0,"-13"0"-182"0"0,-10 1-119 0 0,0 0-38 0 0,0 0-48 0 0,0 1-56 0 0,1 0 97 0 0,10-2 97 0 0,1 1-6 0 0,-9 1-107 0 0,3 0-98 0 0,1 0-109 0 0,0-1-92 0 0,-1 1-73 0 0,6-1-140 0 0,51-2-1030 0 0,-46 1 901 0 0,-26 1-197 0 0,4 0-443 0 0</inkml:trace>
  <inkml:trace contextRef="#ctx1" brushRef="#br1" timeOffset="-65433.994">8313 7864 8840 0 0,'7'-1'255'0'0,"-1"0"-45"0"0,8-1 100 0 0,-2 1-115 0 0,18-1 200 0 0,-21 2-216 0 0,1-1 57 0 0,-1 1 75 0 0,0-1 94 0 0,38-2-177 0 0,-17 2-116 0 0,1-2-68 0 0,-22 2-64 0 0,0 0-38 0 0,1 0-36 0 0,-1 1-34 0 0,10-2-222 0 0,0 2-110 0 0,-3-1-16 0 0,0 0-59 0 0,9-1-356 0 0,-1-1-72 0 0,-20 3-339 0 0,3-2-733 0 0</inkml:trace>
  <inkml:trace contextRef="#ctx1" brushRef="#br1" timeOffset="-63906.225">0 8040 6248 0 0,'0'0'133'0'0,"0"0"23"0"0,0 0 15 0 0,1 1-15 0 0,0 0-152 0 0,1 1 46 0 0,-1 0 42 0 0,0 0 35 0 0,2 0 109 0 0,-1 1 47 0 0,4 6 773 0 0,-3-5-644 0 0,-2-2-206 0 0,0 0-40 0 0,-1-1 195 0 0,1 1 6 0 0,-1-1-359 0 0,0 0 97 0 0,1 0 84 0 0,0-1 71 0 0,-1 1 126 0 0,1 0 63 0 0,2-1 1046 0 0,-1 0-800 0 0,-1 0-393 0 0,0 0-43 0 0,1-1 3 0 0,-1 1-114 0 0,0-1-128 0 0,0 1-108 0 0,0-1-121 0 0,0 1 56 0 0,0 0-35 0 0,7-6 360 0 0,0-2-38 0 0,6-10 44 0 0,-5 1-102 0 0,2-7-27 0 0,-10 22-46 0 0,28-74-3 0 0,-27 73 7 0 0,11-24 67 0 0,-12 25-69 0 0,0 0 0 0 0,0 1 0 0 0,0-1 0 0 0,1 1-1 0 0,-1-1 1 0 0,0 1 0 0 0,1-1 0 0 0,-1 1-1 0 0,1 0 1 0 0,-1 0 0 0 0,1-1 0 0 0,0 1 0 0 0,0 0-5 0 0,-1 1 80 0 0,-1 0 10 0 0,1 0-31 0 0,0 1-59 0 0,-1-1 1 0 0,1 0 0 0 0,0 1-1 0 0,0 0 1 0 0,-1-1-1 0 0,1 1 1 0 0,0-1-1 0 0,-1 1 1 0 0,1 0-1 0 0,0-1 1 0 0,-1 1 0 0 0,1 0-1 0 0,-1 0 1 0 0,0-1-1 0 0,1 1 1 0 0,-1 0-1 0 0,0 0 1 0 0,1 0 0 0 0,-1 0-1 0 0,0 0 1 0 0,0-1-1 0 0,0 1 1 0 0,1 0-1 0 0,-1 0 1 0 0,0 0-1 0 0,0 2 10 0 0,3 8 39 0 0,-1-3-18 0 0,0 0 0 0 0,0 1 1 0 0,-1-1-1 0 0,-1 0 0 0 0,1 1-31 0 0,-1 7 142 0 0,0 0-33 0 0,-1 3-13 0 0,1 10 5 0 0,-1 20 65 0 0,1-17 27 0 0,1-20-160 0 0,4 12 110 0 0,-1-12-99 0 0,4 32 182 0 0,-4-30-150 0 0,-1-2-34 0 0,0-2-37 0 0,2-2 71 0 0,-2 1-19 0 0,-3-9-55 0 0,1 5 58 0 0,3 0 75 0 0,5 2-18 0 0,-1-1 120 0 0,-2-4-142 0 0,-5-2-27 0 0,-1 0-38 0 0,0 0-46 0 0,0 0-46 0 0,0 0-96 0 0,0 0-168 0 0,-1-5-457 0 0,0 5 676 0 0,1-1 0 0 0,0 1 1 0 0,0-1-1 0 0,-1 1 0 0 0,1-1 1 0 0,0 1-1 0 0,-1 0 0 0 0,1-1 1 0 0,-1 1-1 0 0,1-1 1 0 0,-1 1-1 0 0,1 0 0 0 0,0 0 1 0 0,-1-1-1 0 0,1 1 0 0 0,-1 0 1 0 0,1 0-1 0 0,-1-1 107 0 0,-4 0-665 0 0,1 1 37 0 0,-1-1 54 0 0,0 1 70 0 0,2 0 217 0 0,0 0 43 0 0,0-1 46 0 0,1 1 53 0 0,-4 0-5 0 0,-13 2-280 0 0,13-1 345 0 0,3 0 53 0 0,-1 0 54 0 0,1-1 39 0 0,-4 2 180 0 0,-8-1 491 0 0,9-2-559 0 0,5 0 206 0 0,0 1 145 0 0,1 0-52 0 0,-1 0-52 0 0,2 0-48 0 0,-1-1-46 0 0,0 1-43 0 0,1 0-39 0 0,0-1-39 0 0,2 0 104 0 0,0 0-119 0 0,1 0-96 0 0,1-1-76 0 0,0 1-65 0 0,9-3-157 0 0,-10 3 165 0 0,0 0 35 0 0,1 0 80 0 0,-3 0 10 0 0,0 1 37 0 0,19-4-22 0 0,16-2 24 0 0,-25 4-28 0 0,1 1 60 0 0,-2 0-52 0 0,0 0-55 0 0,17-2-21 0 0,-16 3 16 0 0,6-1 9 0 0,-18 1-45 0 0,-10 3 56 0 0,-6 2-21 0 0,-1 0 1 0 0,0-1-1 0 0,0-1 0 0 0,-1-1-44 0 0,-39 4 33 0 0,21-4-16 0 0,4 0-2 0 0,12 0 45 0 0,3 1 45 0 0,1 0 66 0 0,5-1-68 0 0,0 0 105 0 0,9-2-130 0 0,2-1-19 0 0,4 0-30 0 0,4-1-39 0 0,81-17 107 0 0,-50 12-23 0 0,35-8-62 0 0,-46 10 30 0 0,0-1 34 0 0,0 1 40 0 0,-1 1 50 0 0,-23 3-232 0 0,-1 1 36 0 0,12-1 35 0 0,-10 1-82 0 0,0-1-108 0 0,-2 1 39 0 0,0 0-43 0 0,-1 0-48 0 0,1-1-53 0 0,-2 1 24 0 0,0 0-41 0 0,0 0-38 0 0,0 0-34 0 0,1 0-246 0 0,0 0-57 0 0,1 0-803 0 0,0 1-634 0 0,2 1-1203 0 0</inkml:trace>
  <inkml:trace contextRef="#ctx1" brushRef="#br1" timeOffset="-62588.377">4328 8012 5552 0 0,'0'0'124'0'0,"0"0"17"0"0,0 0 11 0 0,-1 0-20 0 0,-2 1-65 0 0,2 0 135 0 0,1-1 52 0 0,0 0 2 0 0,0 0-91 0 0,0 0-20 0 0,0 0 47 0 0,0 0 158 0 0,-1 0 501 0 0,0 0-123 0 0,0 1-115 0 0,0-1-104 0 0,0 0-189 0 0,0 0-48 0 0,0 0-43 0 0,0 0-40 0 0,-1 0 88 0 0,0 0-104 0 0,0 0-69 0 0,-2 1 66 0 0,2-1-68 0 0,1 0 70 0 0,0 1 89 0 0,-7 1 83 0 0,0-1-83 0 0,0 1-69 0 0,0-1-52 0 0,-1 0-29 0 0,-13 3 93 0 0,-9 4-110 0 0,-1-2-38 0 0,-7 2-35 0 0,2 2-45 0 0,31-8-39 0 0,-5 0 39 0 0,7-1-26 0 0,1 0-54 0 0,-1-1-98 0 0,1 1-117 0 0,1-1 108 0 0,0 1-40 0 0,0-1-42 0 0,0 0-46 0 0,0 0-99 0 0,0 1-66 0 0,0-1-70 0 0,0 0-77 0 0,-2 1-1033 0 0,-1 0-958 0 0</inkml:trace>
  <inkml:trace contextRef="#ctx1" brushRef="#br1" timeOffset="-62052.833">5474 8076 8232 0 0,'0'0'182'0'0,"1"0"-4"0"0,-1 0-75 0 0,0-1-49 0 0,2-1-3 0 0,-1 1-1 0 0,4-2 17 0 0,0 0-1 0 0,0 0 0 0 0,0 1 1 0 0,0-1-1 0 0,1 1 0 0 0,3-1-66 0 0,11-2 201 0 0,-7 1-25 0 0,0 0 37 0 0,18-6 160 0 0,-1 3-97 0 0,1 1-81 0 0,1 3-69 0 0,-10 2-60 0 0,-1-3-52 0 0</inkml:trace>
  <inkml:trace contextRef="#ctx1" brushRef="#br1" timeOffset="-54296.377">2105 8120 5384 0 0,'0'0'98'0'0,"0"0"-40"0"0,-6 0 35 0 0,-1-1 49 0 0,1 0-49 0 0,-3 0-24 0 0,-18-2-74 0 0,14 3 69 0 0,9-1-112 0 0,0 1 66 0 0,0 0 41 0 0,0 0 41 0 0,0-1 43 0 0,0 1 45 0 0,0 1 46 0 0,1-1 49 0 0,0 1 49 0 0,0 0 53 0 0,3-1 77 0 0,0 0-28 0 0,-1 1-234 0 0,1-1-57 0 0,0 0-48 0 0,-1 1-38 0 0,1-1-27 0 0,-2 1-30 0 0,1-1 26 0 0,0 1 79 0 0,0-1-9 0 0,1 0 36 0 0,0 0 43 0 0,-1 0 48 0 0,1 0 54 0 0,0 0 59 0 0,3 3-242 0 0,-1 0 50 0 0,1 2 158 0 0,7 7 487 0 0,-6-9-598 0 0,0 0-56 0 0,-4-3 45 0 0,1 0-75 0 0,1 1-48 0 0,2 2-23 0 0,-3-3-2 0 0,27 9 539 0 0,1-3-101 0 0,-18-5-272 0 0,0 0 1 0 0,0-1-1 0 0,0 0 1 0 0,1-1-1 0 0,-1 0 1 0 0,8-2-199 0 0,-10 1 96 0 0,2-3-4 0 0,2 0-3 0 0,-3 1 28 0 0,1 0 0 0 0,-1-1-1 0 0,0 0 1 0 0,2-3-117 0 0,16-7 224 0 0,-8 6-114 0 0,17-10 20 0 0,29-19 66 0 0,2-2-38 0 0,-56 32-108 0 0,-2 0 0 0 0,8-6-50 0 0,7-7 29 0 0,5-3 213 0 0,21-21-242 0 0,-31 26 57 0 0,-1 1 13 0 0,-1 0 0 0 0,0-1-1 0 0,9-15-69 0 0,-14 18-11 0 0,7-7 39 0 0,-8 9 19 0 0,8-12-47 0 0,19-23 79 0 0,-25 32-63 0 0,-1 0 1 0 0,0-1-1 0 0,3-8-16 0 0,-1-1 0 0 0,10-12 56 0 0,-22 34-48 0 0,30-44 41 0 0,18-29-34 0 0,4-11-11 0 0,-41 67 44 0 0,0 0 55 0 0,0 0 71 0 0,-1-1 89 0 0,3-1-236 0 0,-10 17-28 0 0,-1 0 0 0 0,-1-1 0 0 0,3-6 1 0 0,5-5 3 0 0,-9 16-10 0 0,-1 0 0 0 0,0-1 0 0 0,0 1 0 0 0,2-4 7 0 0,3-6-166 0 0,1 0 36 0 0,2 1 49 0 0,1 0 60 0 0,-4 4 53 0 0,1-1 47 0 0,-1 0 51 0 0,-1 0 58 0 0,-2 2-241 0 0,5-2-142 0 0,-2 1 42 0 0,-2 2 132 0 0,4-7 21 0 0,0 1 0 0 0,2 0 0 0 0,0 0 0 0 0,-5 5 0 0 0,-1 0 0 0 0,0 0 0 0 0,1-2 0 0 0,10-14 0 0 0,-11 16 0 0 0,0 0 0 0 0,0-1-1 0 0,0-3 1 0 0,5-6 19 0 0,-7 11 105 0 0,1-1-35 0 0,2-3-4 0 0,1-1-79 0 0,1-2-74 0 0,7-4-122 0 0,-8 8 152 0 0,3-1 119 0 0,9-6 175 0 0,-9 11-173 0 0,-8 4-82 0 0,1 0 0 0 0,-1 0 0 0 0,0 0 1 0 0,1 0-1 0 0,-1 1 0 0 0,0-1 0 0 0,1 1 0 0 0,-1 0 0 0 0,1-1-1 0 0,-2 2 0 0 0,0-1 0 0 0,0 0 0 0 0,0 0 0 0 0,0 0 0 0 0,0 0 0 0 0,0-1 0 0 0,0 1 0 0 0,0 0 0 0 0,0 0 0 0 0,-1 0 0 0 0,1-1 0 0 0,0 1 0 0 0,1-1 0 0 0,-1 1 0 0 0,0-1 0 0 0,1 1 0 0 0,-1-1 0 0 0,1 1 0 0 0,-1 0 0 0 0,0-1 0 0 0,1 1 0 0 0,-1 0 0 0 0,1 0 0 0 0,-1 0 0 0 0,1 0 0 0 0,0 1 0 0 0,61-1 0 0 0,-40 2 15 0 0,-12-2 61 0 0,1 2-1 0 0,-1 0 55 0 0,9 3 59 0 0,-8 1 14 0 0,0-1-111 0 0,-10-4-71 0 0,1 0 0 0 0,-1 0 0 0 0,0 0 0 0 0,0 0 0 0 0,0 0 0 0 0,0 1 0 0 0,0-1 0 0 0,0 1-1 0 0,0-1-20 0 0,18 15 165 0 0,-16-14-139 0 0,-1 0 0 0 0,0 1 0 0 0,0-1 0 0 0,0 1 0 0 0,0 0 0 0 0,0-1 0 0 0,1 4-26 0 0,1-1 44 0 0,-1 1 1 0 0,1-1-1 0 0,0 0 0 0 0,0-1 1 0 0,1 2-45 0 0,0-2 71 0 0,-1 1 0 0 0,0 0 1 0 0,0 0-1 0 0,3 5-71 0 0,-7-9 18 0 0,1 1 1 0 0,-1 0 0 0 0,1-1-1 0 0,0 0 1 0 0,-1 1-1 0 0,1-1 1 0 0,1 1-19 0 0,8 7 51 0 0,-2-3 0 0 0,-8-6-47 0 0,-1 1 1 0 0,1-1 0 0 0,0 1-1 0 0,0-1 1 0 0,0 1 0 0 0,0 0-1 0 0,-1-1 1 0 0,1 1 0 0 0,0 0-1 0 0,-1 0 1 0 0,1-1 0 0 0,-1 1-5 0 0,2 2 18 0 0,0 0 0 0 0,0 0 0 0 0,0-1 1 0 0,0 1-1 0 0,0 0 0 0 0,1-1 0 0 0,-1 0 1 0 0,2 1-19 0 0,8 5 24 0 0,5 5 36 0 0,1-1 44 0 0,-16-10-78 0 0,1 0 0 0 0,-1 0-1 0 0,1 0 1 0 0,-1 0 0 0 0,0 0-1 0 0,1 2-25 0 0,7 9 69 0 0,1 0-72 0 0,-5-3-1 0 0,-3 1 39 0 0,-3-9-21 0 0,1 0 1 0 0,-1-1-1 0 0,1 1 0 0 0,0 0 1 0 0,-1 0-1 0 0,1 0 1 0 0,0-1-1 0 0,0 1 0 0 0,0 0-14 0 0,2 2 30 0 0,0 0 0 0 0,-1 0 1 0 0,0 1-1 0 0,0-1 0 0 0,1 2-30 0 0,-2-1 25 0 0,1-1-1 0 0,1 1 1 0 0,-1-1 0 0 0,1 0 0 0 0,0 2-25 0 0,4 2 35 0 0,8 11 75 0 0,-4-9-68 0 0,-10-9-35 0 0,0 0 1 0 0,0 1 0 0 0,-1-1-1 0 0,1 0 1 0 0,0 0-1 0 0,0 0 1 0 0,-1 0 0 0 0,1 1-1 0 0,0-1 1 0 0,-1 2-8 0 0,6 7 57 0 0,-1-4-33 0 0,5 8 55 0 0,-6-1 18 0 0,-3-11-84 0 0,-1 0 0 0 0,1 0 0 0 0,0-1 0 0 0,-1 1 0 0 0,1 0 0 0 0,0-1 1 0 0,1 2-14 0 0,-1-1 14 0 0,0-1 0 0 0,0 1 0 0 0,0-1 0 0 0,0 1 0 0 0,0-1 0 0 0,-1 1 0 0 0,1 0 1 0 0,-1 0-1 0 0,1 1-14 0 0,1 7 47 0 0,0-1-1 0 0,1 0 1 0 0,0 1 0 0 0,0-1 0 0 0,1 0-47 0 0,-1-1 35 0 0,24 59 176 0 0,-23-56-201 0 0,3 9 50 0 0,-1 2 4 0 0,0-2 7 0 0,-3-5-54 0 0,-1-5 46 0 0,0 0 0 0 0,3 7-63 0 0,4 17 132 0 0,-4-21-68 0 0,-5-12-56 0 0,1 1-1 0 0,0-1 1 0 0,-1 0 0 0 0,1 0-1 0 0,-1 1 1 0 0,0-1 0 0 0,1 0 0 0 0,-1 1-1 0 0,0-1 1 0 0,0 0-8 0 0,1 6 19 0 0,0 0-1 0 0,0 0 1 0 0,0 0-1 0 0,1-1 1 0 0,0 1-1 0 0,1 0-18 0 0,0 2 27 0 0,-1-1 0 0 0,2 8-27 0 0,-3-11 7 0 0,0 0 0 0 0,0-1 0 0 0,1 1-1 0 0,0 0 1 0 0,1 0-7 0 0,-1 0 8 0 0,-1-1-1 0 0,1 0 1 0 0,-1 1-1 0 0,2 3-7 0 0,-3-5 6 0 0,1 0-1 0 0,0 0 1 0 0,0-1-1 0 0,0 1 1 0 0,1 0-1 0 0,1 2-5 0 0,-2-3 5 0 0,1 1 1 0 0,-1 0-1 0 0,0 0 0 0 0,0 0 0 0 0,0 0 0 0 0,1 1-5 0 0,-2-2 0 0 0,1 0 0 0 0,0 0 0 0 0,0 1 0 0 0,0-1 0 0 0,0 0 0 0 0,0 0 0 0 0,1 1 0 0 0,-1-1 0 0 0,1 0 0 0 0,-1 0 0 0 0,0 1 0 0 0,0-1 0 0 0,0 0 0 0 0,0 3 0 0 0,0-4 3 0 0,-1 1-1 0 0,1-1 1 0 0,0 1-1 0 0,0-1 1 0 0,-1 0-1 0 0,1 1 1 0 0,0-1-1 0 0,1 1-2 0 0,4 10 34 0 0,-2-3-23 0 0,-3-8-11 0 0,0 1 0 0 0,0 0 0 0 0,0-1 0 0 0,0 1 0 0 0,-1 0 0 0 0,1 0 0 0 0,-1 0-1 0 0,1 0 1 0 0,-1-1 0 0 0,0 2 0 0 0,1-1 0 0 0,-1 0 0 0 0,1 0 0 0 0,0 0 0 0 0,0 0 0 0 0,0 0 0 0 0,0-1 0 0 0,0 1 0 0 0,5 12 0 0 0,-5-13 4 0 0,-1 0-1 0 0,1 0 1 0 0,-1 0-1 0 0,1 0 1 0 0,0 0-1 0 0,-1 0 1 0 0,1-1-1 0 0,0 1 1 0 0,0 0-1 0 0,-1 0 1 0 0,1 0-1 0 0,0-1 1 0 0,0 1-1 0 0,0 0 1 0 0,0-1-1 0 0,1 1-3 0 0,-1-1 1 0 0,0 1-1 0 0,0 0 1 0 0,0-1-1 0 0,0 1 1 0 0,0 0-1 0 0,-1-1 1 0 0,1 1-1 0 0,0 0 1 0 0,0 0-1 0 0,0 0 1 0 0,-1 0-1 0 0,1 0 1 0 0,-1-1-1 0 0,1 1 1 0 0,0 0-1 0 0,-1 1 0 0 0,1-1 0 0 0,-1 1 0 0 0,1-1 0 0 0,-1 0 0 0 0,1 0 0 0 0,0 0 0 0 0,-1 0 0 0 0,1 0 0 0 0,0 0 0 0 0,0 0-1 0 0,0-1 1 0 0,0 1 0 0 0,0 0 0 0 0,0 0 2 0 0,0 0-1 0 0,1 0 1 0 0,-1 1-1 0 0,0-1 1 0 0,0 0-1 0 0,0 0 0 0 0,0 1 1 0 0,0 0-2 0 0,0 0 5 0 0,1 1 0 0 0,-1-1 0 0 0,1 1-1 0 0,0-1 1 0 0,-1 0 0 0 0,2 0-5 0 0,-2 0 2 0 0,1 0 1 0 0,-1-1-1 0 0,1 1 0 0 0,-1 0 0 0 0,0 0 0 0 0,0 0 1 0 0,0 0-1 0 0,0 0 0 0 0,0 0 0 0 0,0 0 0 0 0,0 2-2 0 0,-1-3 0 0 0,1 0 0 0 0,-1 0 0 0 0,0 0 0 0 0,1-1 0 0 0,-1 1 0 0 0,1 0 0 0 0,-1 0 0 0 0,1 0 0 0 0,0 0 0 0 0,-1-1 0 0 0,1 1 0 0 0,0 0 0 0 0,0 0 0 0 0,0-1 0 0 0,0 1 0 0 0,-1 0 0 0 0,1-1 0 0 0,-1 1 0 0 0,1 0 0 0 0,0-1 0 0 0,-1 1 0 0 0,0 0 0 0 0,1-1 0 0 0,-1 1 0 0 0,1 0 0 0 0,-1 0 0 0 0,1 2 0 0 0,-1-2 0 0 0,0 1 0 0 0,1-1 0 0 0,-1 1 0 0 0,1-1 0 0 0,-1 0 0 0 0,1 1 0 0 0,-1-1 0 0 0,1 1 0 0 0,0-1 0 0 0,0 0 0 0 0,0 0 0 0 0,0 1 0 0 0,8 11 0 0 0,-8-10 0 0 0,0-1 0 0 0,1 0 0 0 0,-1 0 0 0 0,1 0 0 0 0,-1 0 0 0 0,1 0 0 0 0,0-1 0 0 0,2 3 0 0 0,2 1-34 0 0,-5-5 21 0 0,0 1 0 0 0,0 0 0 0 0,0 0 0 0 0,-1 0 0 0 0,1 0 0 0 0,0 0 0 0 0,0 0 0 0 0,-1 0 0 0 0,1 0 0 0 0,-1 0 0 0 0,1 0 0 0 0,-1 1 0 0 0,1-1 0 0 0,-1 0 13 0 0,4 7-85 0 0,1-2 95 0 0,1 0 71 0 0,-2 2 48 0 0,-1-1-42 0 0,6 4-74 0 0,-2-1 38 0 0,-3-5-48 0 0,-1-1 0 0 0,2 1 0 0 0,-1 0 0 0 0,5 3-3 0 0,6 6-2 0 0,-4 3 2 0 0,-9-14 0 0 0,-1-1 0 0 0,1 1 0 0 0,-1-1 0 0 0,1 1 0 0 0,0-1 0 0 0,0 0 0 0 0,0 0 0 0 0,1 1 0 0 0,4 3 0 0 0,-1-1 0 0 0,1 1 0 0 0,-1 0 0 0 0,0 0 0 0 0,-1 1 0 0 0,0 0 0 0 0,0 0 0 0 0,1 3 0 0 0,0-1 0 0 0,1 1 0 0 0,5 5 0 0 0,6 9 0 0 0,-8-9 0 0 0,-1 1 0 0 0,2 4 0 0 0,-3-5 21 0 0,-4-9 25 0 0,-1 0 0 0 0,0 0 0 0 0,1 4-46 0 0,-1-2 211 0 0,1 1-84 0 0,1-1-73 0 0,0 0-64 0 0,1 2-89 0 0,0 1-77 0 0,19 32 158 0 0,-20-35 33 0 0,1 1 0 0 0,1-1 0 0 0,-1 0 0 0 0,1 0 0 0 0,8 6-15 0 0,-2-3 23 0 0,-9-8-17 0 0,0 0 0 0 0,0 1 0 0 0,-1 0 0 0 0,1 0 0 0 0,1 3-6 0 0,1 0 17 0 0,4 3 52 0 0,-7-7-38 0 0,1 1 0 0 0,-1-1 0 0 0,0 1-1 0 0,0-1 1 0 0,1 3-31 0 0,0 2 29 0 0,1 0-33 0 0,25 26-158 0 0,-19-21 187 0 0,0-1-25 0 0,-4-5 0 0 0,-1 0 0 0 0,0 1 0 0 0,2 4 0 0 0,14 14 0 0 0,-18-20 2 0 0,0-1 0 0 0,1 1 1 0 0,0-1-1 0 0,1 2-2 0 0,2 1 45 0 0,1 1-83 0 0,0 2 66 0 0,19 19 191 0 0,-15-19-198 0 0,-4-5-127 0 0,3 3 80 0 0,26 16 26 0 0,-11-7 0 0 0,-6-6 55 0 0,12 4 114 0 0,-11-5-113 0 0,4 3-78 0 0,7 6-140 0 0,2 3 162 0 0,-7-4-32 0 0,-15-9 32 0 0,0 0 0 0 0,-1 1 0 0 0,0 0 0 0 0,0 1 0 0 0,1 4 0 0 0,-8-11 0 0 0,2 4 4 0 0,0-1-1 0 0,0 0 1 0 0,8 6-4 0 0,-13-12 17 0 0,0 0 0 0 0,0 1-1 0 0,0-1 1 0 0,0 0 0 0 0,0 1 0 0 0,0 1-17 0 0,-1-2 1 0 0,1 0 1 0 0,-1 1 0 0 0,1-1 0 0 0,0 0 0 0 0,-1 0 0 0 0,1 0 0 0 0,0 0-1 0 0,0 0 1 0 0,1 0-2 0 0,14 11 0 0 0,-15-10 0 0 0,1-1 0 0 0,0 1 0 0 0,0-1 0 0 0,0 0 0 0 0,1 1 0 0 0,1-1 15 0 0,1 1 0 0 0,-1-1-1 0 0,1 0 1 0 0,0-1-1 0 0,0 1 1 0 0,-1-1 0 0 0,1 0-1 0 0,0-1 1 0 0,0 1 0 0 0,0-1-1 0 0,2 0-14 0 0,0-1 28 0 0,1 1-1 0 0,-1-2 1 0 0,1 1-1 0 0,0-1-27 0 0,20-7 113 0 0,-9 1-116 0 0,1 1 70 0 0,9-6-67 0 0,-16 7 1 0 0,0-1 4 0 0,-1 0 0 0 0,13-8-5 0 0,0-1 58 0 0,-17 11-38 0 0,0 0 0 0 0,-1-1-1 0 0,7-5-19 0 0,-5 3 13 0 0,0 0 0 0 0,7-3-13 0 0,-8 6 8 0 0,-1-1 0 0 0,-1 1-1 0 0,1-1 1 0 0,-1-1-1 0 0,1 0-7 0 0,10-11 29 0 0,19-15-29 0 0,-6 6 25 0 0,-5 1-52 0 0,-2-1 0 0 0,5-8 27 0 0,25-27 11 0 0,-44 50 30 0 0,1 0-49 0 0,4-8-121 0 0,-1 0 1 0 0,0-2 128 0 0,9-16-126 0 0,-4 5-132 0 0,7-7 258 0 0,36-49-239 0 0,-54 77 194 0 0,5-5 60 0 0,1-4 33 0 0,-4 8-62 0 0,-5 5 14 0 0,-5 7 0 0 0,1 0 0 0 0,0 0 0 0 0,-1-1 0 0 0,1 1 0 0 0,0 0 0 0 0,0 0 0 0 0,0 0 0 0 0,0 0 0 0 0,0 0 0 0 0,1 0 0 0 0,27-25 1 0 0,-16 14-36 0 0,-5 6-282 0 0,0-1 71 0 0,1 1 64 0 0,0 1 56 0 0,2-2 39 0 0,0 1 59 0 0,3-1 53 0 0,6-3 89 0 0,3-2 41 0 0,17-12-172 0 0,-4 2-16 0 0,6-3-21 0 0,-2 1-25 0 0,-11 10 70 0 0,-12 4 27 0 0,-14 8-19 0 0,0 0 1 0 0,0 0-1 0 0,0 1 1 0 0,0-1-1 0 0,1 1 1 0 0,-1 0-1 0 0,1-1 1 0 0,44-16 0 0 0,9 0 0 0 0,-29 10-136 0 0,17-7 136 0 0,-33 10-67 0 0,0 0 20 0 0,0 1 0 0 0,0 1 0 0 0,4-1 47 0 0,-4 2 0 0 0,-8 2 0 0 0,-1-1 0 0 0,0 1 0 0 0,0-1 0 0 0,0 0 0 0 0,0 0 0 0 0,0 0 0 0 0,0 0 0 0 0,0-1 0 0 0,1 0 0 0 0,2 1 0 0 0,-1 0 0 0 0,2-2 0 0 0,15-3 0 0 0,-3 0 0 0 0,3-2 0 0 0,-20 7 0 0 0,0 0 0 0 0,0 0 0 0 0,0-1 0 0 0,0 1 0 0 0,0 0 0 0 0,0 1 0 0 0,0-1 0 0 0,1 0 0 0 0,1 0 0 0 0,8-3 0 0 0,-6 1 0 0 0,1 0 0 0 0,-1 0 0 0 0,0 1 0 0 0,1 0 0 0 0,0 1 0 0 0,-1-1 0 0 0,4 1 0 0 0,8-3 0 0 0,-11 2-30 0 0,2 0-12 0 0,3-1 50 0 0,38-1-8 0 0,-44 4 0 0 0,-4 0 0 0 0,-1 0 0 0 0,1 0 0 0 0,-1 0 0 0 0,1 0 0 0 0,0 0 0 0 0,-1-1 0 0 0,1 1 0 0 0,-1-1 0 0 0,2 0 0 0 0,7-1 0 0 0,0 1 0 0 0,0-1 0 0 0,7 1 0 0 0,8-1 0 0 0,-3 0 0 0 0,-16 2 0 0 0,0 0 0 0 0,0-1 0 0 0,0 1 0 0 0,0-2 0 0 0,0 1 0 0 0,1-1 0 0 0,-3 1 0 0 0,0 0 0 0 0,-1 1 0 0 0,1-1 0 0 0,0 1 0 0 0,0 0 0 0 0,2 0 0 0 0,-2 0 0 0 0,0 0 0 0 0,0 0 0 0 0,0 0 0 0 0,0-1 0 0 0,0 0 0 0 0,0 1 0 0 0,0-2 0 0 0,-2 2 0 0 0,1-1 1 0 0,-1 1-1 0 0,1-1 0 0 0,-1 1 0 0 0,1 0 0 0 0,1 0 0 0 0,12-2-11 0 0,-12 1-114 0 0,5-1-28 0 0,-7 1 74 0 0,1 1-46 0 0,0 0-90 0 0,0 0-103 0 0,-2 0 113 0 0,0 0-35 0 0,1 0-38 0 0,-1 0-40 0 0,-1 0-19 0 0,0 0-50 0 0,1 0-46 0 0,-1 0-41 0 0,0 0-305 0 0,0-1-68 0 0,1 1-54 0 0,-1 0-40 0 0,1-1-353 0 0,-1 1-34 0 0,3-3-2780 0 0</inkml:trace>
  <inkml:trace contextRef="#ctx1" brushRef="#br1" timeOffset="-53504.54">6926 7933 6048 0 0,'2'0'-29'0'0,"0"-1"43"0"0,0 0 108 0 0,7-3 329 0 0,-5 4-358 0 0,1 0-80 0 0,-1-1 208 0 0,-1 1-61 0 0,1-1-24 0 0,1-1 18 0 0,0 0 11 0 0,-2 1-1 0 0,0 1 25 0 0,-1 0 62 0 0,0 0 58 0 0,0 0-48 0 0,-1 0-43 0 0,1-1-38 0 0,1 1 85 0 0,0-1-94 0 0,3 0 76 0 0,-3 1-114 0 0,-2 0 80 0 0,-1 0-18 0 0,1 0 733 0 0,0 1-106 0 0,-1-1-101 0 0,0 1-93 0 0,-1-1-87 0 0,1 1-81 0 0,-1-1-75 0 0,0 1-67 0 0,0-1-108 0 0,0 1-36 0 0,-2 0 79 0 0,1 0-133 0 0,0-1-47 0 0,-2 2-24 0 0,0-1-54 0 0,2 0 53 0 0,-15 3 80 0 0,5-2-125 0 0,-3 0-42 0 0,12 0 12 0 0,0 0-1 0 0,-15 4-90 0 0,10-4 31 0 0,-1 0-107 0 0,4-1 41 0 0,1 0-47 0 0,-1 0-59 0 0,1 0-62 0 0,-1 0-72 0 0,1 0-78 0 0,2 0-39 0 0,0-1-115 0 0,1 1 94 0 0,0-1-42 0 0,-2 2-666 0 0,0 0-499 0 0,-1 2-975 0 0,3-4 2668 0 0</inkml:trace>
  <inkml:trace contextRef="#ctx1" brushRef="#br1" timeOffset="-53237.697">6800 7977 9272 0 0,'-1'0'215'0'0,"1"-1"-73"0"0,-1 0-41 0 0,-2-2 58 0 0,2 1-72 0 0,1 1-184 0 0,-1 0 45 0 0,0-1 43 0 0,0 1 38 0 0,0-1 37 0 0,-1 1 34 0 0,0-2 188 0 0,-1 0 90 0 0,0 1 73 0 0,0-1 18 0 0,-5-2 930 0 0,4 4-830 0 0,1 0-237 0 0,0 0-33 0 0,0 1-42 0 0,1 0-50 0 0,-3 0 103 0 0,1-1-47 0 0,0 0-42 0 0,-1 0-39 0 0,-3 0 74 0 0,0 0-113 0 0,0 2-87 0 0,-1 3-61 0 0,1 3-75 0 0</inkml:trace>
  <inkml:trace contextRef="#ctx1" brushRef="#br1" timeOffset="-52059.849">4758 8094 7056 0 0,'0'0'157'0'0,"0"0"23"0"0,0 0 12 0 0,0 0 0 0 0,0 0-25 0 0,1 0-9 0 0,1-2-131 0 0,1 1 37 0 0,3-1 159 0 0,-1 0 44 0 0,0 0 53 0 0,13-4 858 0 0,-10 5-728 0 0,-4 0-258 0 0,0 0-36 0 0,-1 1-41 0 0,1 0-49 0 0,2 0 317 0 0,0 0-70 0 0,0 0-63 0 0,1 0-56 0 0,-1 0-50 0 0,0-1-41 0 0,6 1 1 0 0,-3 0-87 0 0,14-1-37 0 0,-9 1 92 0 0,-11 0-151 0 0,1 0 45 0 0,6-1 52 0 0,-5 0-41 0 0,-3 1-25 0 0,1-1-35 0 0,-1 1-52 0 0,1-1-58 0 0,0 1-68 0 0,0-1-79 0 0,-2 1 62 0 0,1 0-43 0 0,-1 0-38 0 0,1 0-34 0 0,-1-1-116 0 0,1 1-33 0 0,3-1-1201 0 0,-5 1 1730 0 0</inkml:trace>
  <inkml:trace contextRef="#ctx1" brushRef="#br1" timeOffset="-51742.698">5224 8028 7512 0 0,'0'0'166'0'0,"0"0"29"0"0,0 0 13 0 0,0 0-69 0 0,0 0-15 0 0,0 0 40 0 0,0 0 137 0 0,0 0 252 0 0,2 0 21 0 0,1 0 4 0 0,0 0-44 0 0,0 0-44 0 0,1 0-42 0 0,-1 0-38 0 0,0 1-38 0 0,1-1-35 0 0,-1 0-33 0 0,3 0 114 0 0,-1 0-71 0 0,1 0-61 0 0,-1 1-55 0 0,2-1-15 0 0,0 0-52 0 0,1-1-17 0 0,3 0 19 0 0,10 0 67 0 0,-1 1-75 0 0,-7 1-26 0 0,0-2 1 0 0,7 0-133 0 0,4-2 82 0 0,0 1-91 0 0,36-6-139 0 0,-40 5 152 0 0,0-2 72 0 0,-15 4-229 0 0,-1 0 64 0 0,0 0 42 0 0,4-1 52 0 0,0 0 93 0 0,11-2 245 0 0,-13 2-270 0 0,0 1-41 0 0,0 0-61 0 0,0 0-76 0 0,1 0-95 0 0,-1 0-110 0 0,-2 0 11 0 0,0 0-71 0 0,1 1-78 0 0,-1-1-82 0 0,0 1-91 0 0,1-1-94 0 0,-1 1-103 0 0,0-1-107 0 0,2 1-908 0 0,2 0-1039 0 0</inkml:trace>
  <inkml:trace contextRef="#ctx1" brushRef="#br2" timeOffset="-35397.216">3689 6916 4800 0 0,'-6'0'69'0'0,"-2"-1"-34"0"0,2 0 74 0 0,0-1 90 0 0,3 1-49 0 0,1 0 40 0 0,1 0 292 0 0,1 1 20 0 0,-7 1 686 0 0,7 0-678 0 0,0 0-301 0 0,1-1-39 0 0,-1 1-63 0 0,0-1-38 0 0,0 0-44 0 0,0 1-47 0 0,-3 1 101 0 0,-2 3-95 0 0,1-1-30 0 0,1-2 74 0 0,2-2 73 0 0,1 0-1 0 0,-2 1-25 0 0,-6 3-60 0 0,4-1-15 0 0,6-1-16 0 0,-1-2-62 0 0,-1 0 30 0 0,0 0-38 0 0,0 0-44 0 0,0 0-75 0 0,0 0-87 0 0,0 0-78 0 0,0 0-298 0 0,1 1-91 0 0,2 1-614 0 0,1 0-34 0 0</inkml:trace>
  <inkml:trace contextRef="#ctx1" brushRef="#br2" timeOffset="-35084.728">3584 6937 5848 0 0,'0'0'143'0'0,"-1"0"-59"0"0,1 0-45 0 0,-5 0 28 0 0,-2 0-2 0 0,4 1-36 0 0,1 0-4 0 0,1-1 48 0 0,1 1 30 0 0,0 2-23 0 0,0-1 1 0 0,1 0-1 0 0,-1 1 0 0 0,1-1 1 0 0,-1 0-1 0 0,1 0 1 0 0,0 1-81 0 0,5 10 469 0 0,-6-11-393 0 0,1-1 0 0 0,-1 1 0 0 0,0 0 0 0 0,1-1 0 0 0,-1 1 0 0 0,0 0 0 0 0,0 0 1 0 0,0-1-1 0 0,-1 1 0 0 0,1 0 0 0 0,0 1-76 0 0,-1 5 272 0 0,1 0-35 0 0,-2 13 249 0 0,0 1-92 0 0,4-7-195 0 0,-2-8-99 0 0,1 0-1 0 0,-1 1 1 0 0,0-1 0 0 0,-1 0 0 0 0,0 2-100 0 0,-5 18 262 0 0,3-20-180 0 0,1 1 0 0 0,1-1 0 0 0,0 1 0 0 0,0 0 0 0 0,0 0-82 0 0,-1 32 357 0 0,-4-1-100 0 0,3-24-119 0 0,0 1 0 0 0,2 3-138 0 0,-1 15 153 0 0,0-1-58 0 0,-1 0-77 0 0,-1-5 42 0 0,1 0 0 0 0,2 10-60 0 0,0-7 60 0 0,-2 2-60 0 0,0-2 19 0 0,2 0-38 0 0,1-22-29 0 0,-1 12 37 0 0,0-15-29 0 0,0 0-47 0 0,0 1-82 0 0,0 0-99 0 0,1-4 91 0 0,-1 1-34 0 0,1-1-35 0 0,-1 0-39 0 0,1 2-117 0 0,-1-1-65 0 0,0 0-71 0 0,1 0-76 0 0,-2 7-870 0 0,-1 6-845 0 0</inkml:trace>
  <inkml:trace contextRef="#ctx1" brushRef="#br2" timeOffset="-33441.828">5653 7415 4832 0 0,'3'-2'94'0'0,"2"-1"9"0"0,-2 0-2 0 0,0-2 36 0 0,-1-1 73 0 0,0 2 23 0 0,0 0 94 0 0,6-9 984 0 0,-6 10-1060 0 0,-1 0-35 0 0,1 1-52 0 0,-1-1-57 0 0,0 3 151 0 0,-1 0-49 0 0,0-1-91 0 0,0 0-66 0 0,2-1-16 0 0,-2 1 18 0 0,0 0 19 0 0,1 0 42 0 0,-1 0 51 0 0,0 1 61 0 0,2-4-155 0 0,0-7 163 0 0,-1 4-168 0 0,2-30 69 0 0,-1 24-136 0 0,1 0 0 0 0,6-19 0 0 0,-9 31 0 0 0,3-7-2 0 0,-4 2 14 0 0,1 5-104 0 0,0 0 52 0 0,0 0 46 0 0,1 0 40 0 0,0-3 171 0 0,0-1 249 0 0,-1 3-247 0 0,-1 0-58 0 0,1 2-102 0 0,-2-1-53 0 0,2 1 48 0 0,0 0 14 0 0,0 0-19 0 0,0 0-132 0 0,0 0-23 0 0,0-4 28 0 0,0-4 52 0 0,7-30 26 0 0,-3 23-55 0 0,10-28-351 0 0,-10 34 345 0 0,0 0 33 0 0,-4 9 28 0 0,0-1-1 0 0,0 0 1 0 0,1 1-1 0 0,-1-1 0 0 0,0 1 1 0 0,0-1-1 0 0,0 0 1 0 0,1 1-1 0 0,-1-1 0 0 0,0 0 1 0 0,0 1-1 0 0,0-1 0 0 0,0 0 1 0 0,0 1-1 0 0,-1-1 1 0 0,1 0-1 0 0,0 1 0 0 0,0-1 1 0 0,0 1-1 0 0,-1-2 1 0 0,1 0 2 0 0,-3-12-2 0 0,3 12 10 0 0,-1 6 101 0 0,-3 1-7 0 0,0 1-10 0 0,2-2 3 0 0,0 5 65 0 0,-1-1 64 0 0,-2 9 250 0 0,3-5-250 0 0,1 6-57 0 0,-1-1-36 0 0,0 6-7 0 0,-1 11 20 0 0,-2 32 75 0 0,0-17 134 0 0,3 8-355 0 0,1-39 82 0 0,0 0 52 0 0,-4 36 385 0 0,3-27-318 0 0,0-13-146 0 0,1-1-41 0 0,-2 23 59 0 0,-6 18 168 0 0,2-12-26 0 0,3-13-103 0 0,-1 14 45 0 0,-5 47 40 0 0,3-38-32 0 0,1-11-58 0 0,1-12-47 0 0,0 8 24 0 0,3 1-6 0 0,0-5 377 0 0,3 31-455 0 0,0-27 36 0 0,0-1-50 0 0,-6 85-172 0 0,2-70 148 0 0,1-15 63 0 0,-4 32 87 0 0,2-12-70 0 0,0 28-27 0 0,4-51 92 0 0,-1 4 2 0 0,2-14-113 0 0,-1 16-113 0 0,-2-2 39 0 0,-1 22-3 0 0,3-55-77 0 0,0-1 57 0 0,0 1 48 0 0,0 0 38 0 0,-1 2 47 0 0,0 8 125 0 0,0-9-138 0 0,1 1-56 0 0,-1-1-85 0 0,0 0-62 0 0,1-1-89 0 0,-1 1-103 0 0,1 0-119 0 0,0-3 199 0 0,0 0-35 0 0,-1 0-36 0 0,1 0-39 0 0,0 1-40 0 0,0-1-42 0 0,0 0-44 0 0,-1 0-45 0 0,1 5-1229 0 0,0 2-1023 0 0,0-9 2828 0 0</inkml:trace>
  <inkml:trace contextRef="#ctx1" brushRef="#br2" timeOffset="-31911.049">5440 7297 5552 0 0,'0'0'124'0'0,"0"0"17"0"0,0 0 11 0 0,-1 0-42 0 0,1 0-59 0 0,-5 2-44 0 0,3-2 53 0 0,-3 1 606 0 0,-1-1-93 0 0,1 1-82 0 0,0 1-72 0 0,0-1-45 0 0,-1 0-58 0 0,0 0-47 0 0,0-1-34 0 0,-9 1 65 0 0,1-1-94 0 0,3 1-102 0 0,0 1-33 0 0,-11 0-1 0 0,-12 2-22 0 0,12-2 39 0 0,-9 1-70 0 0,-6 2-17 0 0,8-1-3 0 0,-14 0 3 0 0,-5-1 0 0 0,-47 1 0 0 0,-206 10 0 0 0,225-8 0 0 0,-52-1 0 0 0,77-1 19 0 0,-106 6 131 0 0,125-8 27 0 0,-16 4 38 0 0,-7 0 58 0 0,5-2 82 0 0,16 0-178 0 0,11-1-124 0 0,0 0-88 0 0,2-1 42 0 0,0 1-54 0 0,-48 4-271 0 0,55-6 462 0 0,1 0-72 0 0,0 0-55 0 0,0 1-38 0 0,-25 1-116 0 0,21-1 123 0 0,-1-2 90 0 0,8 1 13 0 0,0-1 40 0 0,5 1-116 0 0,3-1-12 0 0,0 0-1 0 0,-1 0 1 0 0,1 0-1 0 0,0 0 1 0 0,0 0-1 0 0,0 0 1 0 0,-1 0 0 0 0,1 0-1 0 0,0-1 1 0 0,-1 0-1 0 0,-27-1 0 0 0,11 0 0 0 0,12 0-14 0 0,6 2-50 0 0,1 0-2 0 0,0 0 27 0 0,1 0 98 0 0,3-2 20 0 0,1 0-77 0 0,1-2-79 0 0,3-1-140 0 0,7-5-171 0 0,-11 8 309 0 0,0-1 51 0 0,13-4-197 0 0,0 1 45 0 0,-2 1 63 0 0,0-1 38 0 0,-1-1 40 0 0,0-1 44 0 0,13-4-76 0 0,-14 6 100 0 0,-7 2 26 0 0,0 1 37 0 0,-2 0 79 0 0,1 2-33 0 0,-1 0-9 0 0,-1-1 25 0 0,-3 1 5 0 0,-1 2 43 0 0,-1-1-49 0 0,0 1-42 0 0,0 1-36 0 0,-2 1-10 0 0,-8 6-103 0 0,6-7 81 0 0,-2 2-44 0 0,-11 5 12 0 0,6-2 32 0 0,-13 4-39 0 0,-17 0 49 0 0,16-4-6 0 0,15-4-3 0 0,0-1-1 0 0,-8 1-43 0 0,11-2 9 0 0,1 0 1 0 0,-1 1-1 0 0,1 0 0 0 0,-1 0 0 0 0,1 0 1 0 0,-1 1-10 0 0,-11 4 172 0 0,9-5-47 0 0,1 2 97 0 0,3-1 4 0 0,0 1 82 0 0,3-2-50 0 0,-2 1 141 0 0,5-3-390 0 0,-1 1-1 0 0,1-1 0 0 0,0 0 1 0 0,0 0-1 0 0,0 0 0 0 0,0 1 1 0 0,0-1-1 0 0,0 0 1 0 0,0 0-1 0 0,0 0 0 0 0,0 1 1 0 0,0-1-1 0 0,1 0 0 0 0,-1 0 1 0 0,0 0-1 0 0,0 1 0 0 0,0-1 1 0 0,0 0-1 0 0,0 0 0 0 0,0 0 1 0 0,0 0-1 0 0,0 1 0 0 0,1-1 1 0 0,-1 0-1 0 0,0 0 0 0 0,0 0 1 0 0,0 0-1 0 0,0 0 0 0 0,0 0 1 0 0,1 1-1 0 0,-1-1 0 0 0,0 0 1 0 0,0 0-1 0 0,0 0 1 0 0,1 0-1 0 0,-1 0 0 0 0,0 0 1 0 0,0 0-9 0 0,17 8 185 0 0,-5-3-48 0 0,-3 0-3 0 0,1 0-4 0 0,1-2-45 0 0,25 3 26 0 0,-19-4-56 0 0,13 2-100 0 0,-3-1 71 0 0,34 2 93 0 0,-23-2-127 0 0,-22-3-42 0 0,1 1-40 0 0,-1 0-47 0 0,0 0-54 0 0,-11-1 117 0 0,-2 0-2 0 0,-1 0-18 0 0,0 0-38 0 0,1 0-14 0 0,-1 0-38 0 0,0 0-44 0 0,0 0-49 0 0,0 0-52 0 0,0 0-50 0 0,0 0-43 0 0,1 0-39 0 0,-1 0-134 0 0,1 0-38 0 0,6 0-1398 0 0</inkml:trace>
  <inkml:trace contextRef="#ctx1" brushRef="#br2" timeOffset="-31310.02">5189 7229 6536 0 0,'0'0'190'0'0,"0"0"60"0"0,0 0 140 0 0,0 0 61 0 0,0 0 12 0 0,0 0-176 0 0,1 0-103 0 0,-1 1-93 0 0,1-1-41 0 0,1 0-3 0 0,-1-1 8 0 0,0 1 81 0 0,-1 0-24 0 0,1 0 36 0 0,6-1 214 0 0,13 0 559 0 0,-7 1-425 0 0,-6 0-279 0 0,0 0-63 0 0,0-1-81 0 0,0 1-94 0 0,18-1 528 0 0,0 1 1 0 0,1 1-1 0 0,7 2-507 0 0,7 1 502 0 0,-11-2-145 0 0,0 3-61 0 0,5 1 2 0 0,17 6 99 0 0,-32-8-249 0 0,-12-2-68 0 0,-1 1 1 0 0,0-1 0 0 0,1 1-1 0 0,-1 0 1 0 0,1 1-81 0 0,-1-1 75 0 0,-5-1 18 0 0,1 0-35 0 0,2 5 13 0 0,-3-5-27 0 0,0 1 94 0 0,0 1-51 0 0,-2 6 55 0 0,1-10-108 0 0,-1 3 32 0 0,0 0 0 0 0,0-1 0 0 0,0 1 0 0 0,0-1 1 0 0,0 1-1 0 0,-1-1 0 0 0,1 0 0 0 0,-1 1 0 0 0,1-1 0 0 0,-2 1-66 0 0,-11 12 378 0 0,4-7-185 0 0,5-3-117 0 0,-17 11 199 0 0,9-10-187 0 0,1 0-38 0 0,-6 3-53 0 0,7-3-61 0 0,-18 9 35 0 0,19-10-34 0 0,-1 0-88 0 0,5-3 32 0 0,1 1-36 0 0,-2-1-64 0 0,1 1-55 0 0,0-1-62 0 0,-1 0-67 0 0,1 1-75 0 0,0-1-81 0 0,-1-1-86 0 0,1 1-93 0 0,-8 1-556 0 0</inkml:trace>
  <inkml:trace contextRef="#ctx1" brushRef="#br2" timeOffset="-30709.542">4552 6903 9360 0 0,'7'-6'208'0'0,"-6"5"33"0"0,-1 1-26 0 0,0-1-92 0 0,0 1-69 0 0,0-3-19 0 0,0 2 13 0 0,-2-3 16 0 0,2 1 75 0 0,2 1-80 0 0,4 0 11 0 0,6 1 209 0 0,-1 2 54 0 0,-5 0-84 0 0,-1 0 0 0 0,1 0 0 0 0,-1 1 0 0 0,1-1 1 0 0,0 2-250 0 0,7 2 501 0 0,0 1-111 0 0,-6-4-236 0 0,0 1-35 0 0,5 1 174 0 0,-1 1-79 0 0,1 2-61 0 0,0-1-43 0 0,11 6 58 0 0,-9-4 12 0 0,0 0 1 0 0,4 4-181 0 0,10 9 647 0 0,7 8-647 0 0,-26-22 137 0 0,-2 1-41 0 0,8 7 0 0 0,-10-8-95 0 0,0 0 0 0 0,0 1 0 0 0,0-1 0 0 0,-1 1 0 0 0,0 0 1 0 0,0 1-2 0 0,-3-7-1 0 0,-1 0 1 0 0,1 1 0 0 0,0-1 0 0 0,-1 1-1 0 0,0-1 1 0 0,0 1 0 0 0,0-1 0 0 0,0 1-1 0 0,0-1 1 0 0,0 1 0 0 0,0-1 0 0 0,-1 1-1 0 0,0-1 1 0 0,1 1 0 0 0,-1-1 0 0 0,0 0-1 0 0,0 1 1 0 0,0-1 0 0 0,-1 0 0 0 0,1 0-1 0 0,0 1 1 0 0,-1-1 0 0 0,0 0 0 0 0,0 1 2 0 0,-1 0 1 0 0,0 0-1 0 0,0 0 0 0 0,0-1 1 0 0,-1 1-1 0 0,1-1 1 0 0,-4 2-3 0 0,3-2 10 0 0,1 0 1 0 0,-1 0 0 0 0,1-1 0 0 0,-1 0 0 0 0,0 0-11 0 0,-10 1 120 0 0,1-2-54 0 0,11-1-61 0 0,-1 1-1 0 0,1-1 1 0 0,0 0 0 0 0,-1 0-1 0 0,1 0 1 0 0,0 0 0 0 0,0 0-1 0 0,0 0 1 0 0,0 0-1 0 0,0-1 1 0 0,0 1 0 0 0,0-1-1 0 0,0 1 1 0 0,0-1-1 0 0,0-1-4 0 0,-7-11 75 0 0,7 4 13 0 0,1-1 47 0 0,1-6 156 0 0,2-1-42 0 0,5-17 144 0 0,4 1-112 0 0,4 0-78 0 0,2 0 252 0 0,15-22-455 0 0,-9 20 283 0 0,-19 31-349 0 0,-1 0 37 0 0,4-5 60 0 0,18-21 361 0 0,-19 25-359 0 0,-1-1-55 0 0,0 2-42 0 0,-1 0-52 0 0,0 0-58 0 0,1 0-67 0 0,-1 0-73 0 0,0 0-83 0 0,0 0-90 0 0,0-1-96 0 0,-3 6 175 0 0,-1-1-61 0 0,1 0-54 0 0,-1 1-48 0 0,1-1-167 0 0,0 0-48 0 0,0 0-202 0 0,0 0-545 0 0</inkml:trace>
  <inkml:trace contextRef="#ctx1" brushRef="#br1" timeOffset="3860.431">4476 8000 5280 0 0,'-11'3'162'0'0,"0"3"102"0"0,2 2 91 0 0,9-8-333 0 0,-1 1 0 0 0,1-1-1 0 0,0 1 1 0 0,0-1 0 0 0,0 1-1 0 0,0-1 1 0 0,-1 1 0 0 0,1-1 0 0 0,0 1-1 0 0,0-1 1 0 0,0 0 0 0 0,0 1 0 0 0,0-1-1 0 0,0 1 1 0 0,0-1 0 0 0,0 1 0 0 0,0-1-1 0 0,1 1 1 0 0,-1-1 0 0 0,0 1-22 0 0,0-1 6 0 0,0 0-1 0 0,0 0 1 0 0,0 0 0 0 0,0 0 0 0 0,0 0 0 0 0,0 0 0 0 0,0 0-1 0 0,0 0 1 0 0,0 1 0 0 0,0-1 0 0 0,0 0 0 0 0,0 0 0 0 0,0 0-1 0 0,0 0 1 0 0,0 0 0 0 0,0 0 0 0 0,0 0 0 0 0,0 0 0 0 0,0 0-1 0 0,0 0 1 0 0,0 0 0 0 0,0 0 0 0 0,0 0 0 0 0,0 0 0 0 0,0 1-1 0 0,0-1 1 0 0,0 0 0 0 0,0 0 0 0 0,0 0 0 0 0,0 0 0 0 0,0 0-1 0 0,0 0 1 0 0,0 0 0 0 0,0 0 0 0 0,-1 0 0 0 0,1 0 0 0 0,0 0-1 0 0,0 0 1 0 0,0 0 0 0 0,0 0 0 0 0,0 0 0 0 0,0 0 0 0 0,0 0-1 0 0,0 0 1 0 0,0 0 0 0 0,0 0 0 0 0,0 0 0 0 0,0 0-6 0 0,-1 1 16 0 0,0-1 0 0 0,0 1 0 0 0,1-1 0 0 0,-1 1 0 0 0,0-1 0 0 0,1 1 0 0 0,-1 0 1 0 0,1-1-1 0 0,-1 1 0 0 0,1 0 0 0 0,-1 0 0 0 0,1-1 0 0 0,-1 1 0 0 0,1 0 0 0 0,0 0 0 0 0,0-1 0 0 0,-1 1 0 0 0,1 0 1 0 0,0 0-1 0 0,0 0 0 0 0,0 0-16 0 0,0 2 45 0 0,0 0 1 0 0,0-1-1 0 0,0 1 0 0 0,1 0 1 0 0,0 0-1 0 0,-1-1 1 0 0,1 1-46 0 0,0 6 129 0 0,0-1-37 0 0,4-1-43 0 0,1-2-97 0 0,2 2-8 0 0,-4-2-69 0 0,-2 0-88 0 0,-1-1 57 0 0,-1-1-39 0 0,0-1-54 0 0,0 0-58 0 0,1 1-240 0 0,0 0-68 0 0,2 0-259 0 0,1 2-491 0 0</inkml:trace>
  <inkml:trace contextRef="#ctx1" brushRef="#br1" timeOffset="4156.426">4331 8835 6104 0 0,'0'2'133'0'0,"1"7"111"0"0,2 1-80 0 0,0 3-65 0 0,-3 0-107 0 0,-1 6 31 0 0,6-7 96 0 0,1 7 94 0 0,-1-5-56 0 0,-1-5-117 0 0,-3-8-38 0 0,0 0 0 0 0,-1 1 0 0 0,1-1 0 0 0,0 0 1 0 0,-1 1-1 0 0,0-1 0 0 0,1 0 0 0 0,-1 1 0 0 0,0-1 1 0 0,0 1-1 0 0,0-1 0 0 0,0 1 0 0 0,0-1 0 0 0,0 0 0 0 0,0 1 1 0 0,0-1-1 0 0,0 1 0 0 0,-1-1-2 0 0,1 1 1 0 0,-1 0 0 0 0,1-1 0 0 0,0 1 1 0 0,0 0-1 0 0,0-1 0 0 0,0 1 0 0 0,0 0 0 0 0,0-1 1 0 0,1 1-1 0 0,-1 0 0 0 0,0-1 0 0 0,1 1-1 0 0,6 8-53 0 0</inkml:trace>
  <inkml:trace contextRef="#ctx1" brushRef="#br1" timeOffset="4461.419">4471 9467 11376 0 0,'0'1'256'0'0,"1"9"159"0"0,1-3-90 0 0,0-3-208 0 0,0-1-36 0 0,0 0-41 0 0,2 1-45 0 0,-4-3 5 0 0,1 0 1 0 0,-1 0 0 0 0,1 0-1 0 0,0 0 1 0 0,-1 0-1 0 0,1 0 1 0 0,-1 0-1 0 0,0 0 1 0 0,1 0-1 0 0,-1 0 1 0 0,0 0 0 0 0,0 0-1 0 0,0 0 1 0 0,0 0-1 0 0,0 1 1 0 0,0-1-1 0 0,0 1 0 0 0,2 13 22 0 0,1-7 50 0 0,4 15 152 0 0,-7-6-15 0 0,-1-6 7 0 0,1-8-143 0 0,1-1 1 0 0,-1 1-1 0 0,0-1 0 0 0,1 1 1 0 0,0-1-1 0 0,0 1 0 0 0,0-1 1 0 0,0 2-74 0 0,2 2 162 0 0,-2 0-42 0 0,-1 7 20 0 0,0-10-133 0 0,0-1 1 0 0,0 1-1 0 0,0-1 1 0 0,0 0-1 0 0,0 1 1 0 0,1-1-1 0 0,-1 0 1 0 0,1 1-1 0 0,0-1 1 0 0,0 0-1 0 0,0 0 1 0 0,0 1-8 0 0,0-1-46 0 0,1 1 36 0 0,4 8 121 0 0,-4-6-146 0 0,-1-2-47 0 0,-1 0-60 0 0,1 0-73 0 0,-1 1-86 0 0,0-3 86 0 0,0 0-35 0 0,0 2-340 0 0,0-2 79 0 0,1 1-47 0 0,0 2-660 0 0,1 0-515 0 0,1 3-986 0 0,-3-7 2705 0 0</inkml:trace>
  <inkml:trace contextRef="#ctx1" brushRef="#br1" timeOffset="4462.419">4479 10163 11720 0 0,'-13'4'264'0'0,"10"-3"34"0"0,3-1 22 0 0,0 1-113 0 0,-1 1-89 0 0,0-1-63 0 0,-2 2-66 0 0,1-1-1 0 0,2-2 42 0 0,-1 2-29 0 0,-1 0-1 0 0,1 1 1 0 0,1-1-1 0 0,-1 0 1 0 0,0 0 0 0 0,0 0-1 0 0,1 1 1 0 0,0-1-1 0 0,-1 0 1 0 0,1 1 0 0 0,0-1-1 0 0,0 1 0 0 0,-2 18 57 0 0,0-10-34 0 0,3-6 40 0 0,2 0 37 0 0,0 0 55 0 0,-2-3-117 0 0,1 4 162 0 0,-3-1 55 0 0,1-4-215 0 0,0 0-1 0 0,-1 0 1 0 0,1-1-1 0 0,0 1 1 0 0,0 0-1 0 0,0 0 0 0 0,0 0 1 0 0,0-1-1 0 0,1 1 1 0 0,-1 0-1 0 0,0 0 1 0 0,0-1-1 0 0,0 1 1 0 0,1 0-40 0 0,0 2 2 0 0,2 0 120 0 0,0 2 55 0 0,-2-3-162 0 0,0 0-43 0 0,0 0-35 0 0,-1 0-44 0 0,0 0-50 0 0,0 0-58 0 0,0-1 3 0 0,0 0-37 0 0,0 0-348 0 0,0 1 75 0 0,0-1-52 0 0,0 2-682 0 0,2 1-545 0 0,0 1-1030 0 0</inkml:trace>
  <inkml:trace contextRef="#ctx1" brushRef="#br1" timeOffset="5145.61">4334 10756 10512 0 0,'0'-3'-4'0'0,"1"0"74"0"0,0 1 70 0 0,-1-1 53 0 0,0-1 86 0 0,1-8 184 0 0,0 9-439 0 0,-1 1 27 0 0,0 2-51 0 0,1 0 104 0 0,-1-1 122 0 0,0 1 213 0 0,0 0 17 0 0,0 0 31 0 0,0 0 101 0 0,0 0 41 0 0,0 0 10 0 0,0 0-26 0 0,0 0-110 0 0,0 0-45 0 0,-1 1-201 0 0,1-1-51 0 0,-1 1-45 0 0,1 0-38 0 0,-1 0-3 0 0,1 1-45 0 0,0 3 59 0 0,0-4-22 0 0,-3 12 263 0 0,-3-1-65 0 0,0 0-84 0 0,3 0-68 0 0,-1 9 76 0 0,-1-8-118 0 0,4-11-100 0 0,1 0 0 0 0,-1 0 0 0 0,1 0 0 0 0,0 0 0 0 0,-1 0 0 0 0,1 0 0 0 0,0 0 0 0 0,0 0 0 0 0,0 0 0 0 0,0 0 0 0 0,1-1 0 0 0,-1 3-16 0 0,2 11 104 0 0,0 4 13 0 0,-1-17-108 0 0,-1-1 0 0 0,1 1 0 0 0,-1 0 0 0 0,1 0 0 0 0,0-1 0 0 0,0 1 0 0 0,0 0 0 0 0,0-1 1 0 0,0 1-1 0 0,1-1 0 0 0,-1 1 0 0 0,1 0-9 0 0,0-1 9 0 0,0 0 0 0 0,-1 1 0 0 0,1-1 1 0 0,0 0-1 0 0,0 0 0 0 0,0 0 0 0 0,0-1 1 0 0,0 1-1 0 0,0 0 0 0 0,1-1-9 0 0,2 1 26 0 0,0 0-1 0 0,-1-1 1 0 0,1 1-1 0 0,0-1 1 0 0,0-1 0 0 0,1 1-26 0 0,-2 0 12 0 0,0-1 0 0 0,-1 1 0 0 0,1 0 1 0 0,-1-1-1 0 0,1 0 0 0 0,-1 0 0 0 0,1 0 0 0 0,-1 0 1 0 0,1-1-1 0 0,-1 1 0 0 0,0-1 0 0 0,2-1-12 0 0,18-10 0 0 0,-18 11 0 0 0,-1 0 0 0 0,1-1 0 0 0,-1 0 0 0 0,1 0 0 0 0,0-1 0 0 0,15-10 0 0 0,-16 12 0 0 0,0-1 0 0 0,0 1 0 0 0,0-1 0 0 0,-1 0 0 0 0,1 0 0 0 0,-1-1 0 0 0,0 1 0 0 0,-2 1 0 0 0,1 1 0 0 0,-1-1-1 0 0,1 1 1 0 0,0-1 0 0 0,-1 1-1 0 0,3-2 1 0 0,-1 2 49 0 0,0 0 52 0 0,-2 4-29 0 0,3 8 16 0 0,-4-8-45 0 0,4 15 110 0 0,2-1-66 0 0,-5-15-79 0 0,0 0-1 0 0,0 0 0 0 0,0 0 1 0 0,1 0-1 0 0,-1 0 0 0 0,0 0 1 0 0,1-1-1 0 0,-1 1 0 0 0,1-1 1 0 0,0 1-1 0 0,-1-1 1 0 0,1 1-1 0 0,0-1 0 0 0,0 0 1 0 0,1 0-8 0 0,0 1 8 0 0,1 0 0 0 0,0-1 0 0 0,0 0 0 0 0,0 0 0 0 0,0 0 0 0 0,2 0-8 0 0,-2-1 20 0 0,0 1-1 0 0,0-1 1 0 0,0 0-1 0 0,0 0 1 0 0,0-1-1 0 0,2 0-19 0 0,-3 0 17 0 0,0 1-1 0 0,0-1 1 0 0,0 0 0 0 0,0 0-1 0 0,0 0 1 0 0,0-1 0 0 0,-1 1 0 0 0,1-1-1 0 0,-1 1 1 0 0,1-1 0 0 0,-1 0-1 0 0,1 0 1 0 0,-1 0 0 0 0,0 0 0 0 0,0-1-1 0 0,0 1 1 0 0,0 0 0 0 0,-1-1-1 0 0,1 0-16 0 0,1-2 37 0 0,-1-1 0 0 0,1 0 0 0 0,-1 0 0 0 0,0 0 0 0 0,-1 0 0 0 0,1 0 0 0 0,-1 0 0 0 0,0 0 0 0 0,-1-2-37 0 0,0-1 36 0 0,0 0 0 0 0,0 1 0 0 0,-1-1 0 0 0,-1-1-36 0 0,-5-17 23 0 0,-3 0-72 0 0,-3 3-89 0 0,-3 2-107 0 0,16 22 88 0 0,-1-1 43 0 0,1 0-8 0 0,-1 0 116 0 0,0-1 135 0 0,1 1-61 0 0,-1 0-57 0 0,1 1-35 0 0,0-1-39 0 0,0 1-26 0 0,-1-1-38 0 0,1 1-42 0 0,0 0-49 0 0,-1-1-3 0 0,1 1-40 0 0,0 0-42 0 0,-1-1-45 0 0,1 1-48 0 0,0 0-51 0 0,-1 0-53 0 0,1-1-57 0 0,0 1-1004 0 0</inkml:trace>
  <inkml:trace contextRef="#ctx1" brushRef="#br1" timeOffset="5460.14">4897 10823 13824 0 0,'-4'1'324'0'0,"-1"1"-73"0"0,1 0-65 0 0,0 0-55 0 0,-2 2-24 0 0,1 0-67 0 0,-12 10-82 0 0,11-8 93 0 0,2-2 29 0 0,1-1 48 0 0,0 1-91 0 0,-1 0 54 0 0,1 1 47 0 0,0 0 44 0 0,0 1 40 0 0,0-1 34 0 0,-2 5 342 0 0,4-8-441 0 0,-5 13 549 0 0,5-1-114 0 0,1-7-347 0 0,1 0-41 0 0,1 0-42 0 0,1 0-49 0 0,-1-5-17 0 0,1 0-42 0 0,7 1 10 0 0,-8-2-30 0 0,1-1 5 0 0,-1 1-1 0 0,1-1 0 0 0,0 1 0 0 0,-1-1 0 0 0,1 0 0 0 0,0 0 0 0 0,0 0-38 0 0,1 0 76 0 0,0-1-1 0 0,0 0 0 0 0,0 0 0 0 0,0 0 1 0 0,0 0-1 0 0,0 0 0 0 0,1-1-75 0 0,14-8 309 0 0,-8 2-135 0 0,-3 1-60 0 0,-1 0-38 0 0,-5 4 14 0 0,0 1-1 0 0,0-1 0 0 0,0 0 1 0 0,0 0-1 0 0,0 0 1 0 0,-1-1-1 0 0,1 1 1 0 0,-1 0-1 0 0,0-1 1 0 0,0 1-1 0 0,0-1 1 0 0,0-1-90 0 0,-2-6 213 0 0,-3 1-57 0 0,-5 1-75 0 0,-4 2-92 0 0,10 6-104 0 0,1 0 65 0 0,-8-1 66 0 0,6 2-70 0 0,1-1-35 0 0,1 1-59 0 0,-1 0-92 0 0,0 0-99 0 0,0 0-118 0 0,1 0 180 0 0,1 0-35 0 0,0 0-170 0 0,-1 0-74 0 0,1 0-66 0 0,0 0-59 0 0,-1 0-200 0 0,0 0-58 0 0,0 0-243 0 0,-1 0-653 0 0</inkml:trace>
  <inkml:trace contextRef="#ctx1" brushRef="#br1" timeOffset="7199.78">4163 6084 11952 0 0,'-9'-6'266'0'0,"9"6"-52"0"0,0-1-57 0 0,1 0-44 0 0,-1-1-32 0 0,3-3 128 0 0,-3 3-56 0 0,-1-2-127 0 0,1 1 53 0 0,0-1 71 0 0,2 1 140 0 0,1 3 121 0 0,-2 2-257 0 0,-1 2-65 0 0,-4 11 405 0 0,2-8-201 0 0,0 1 56 0 0,0-1-153 0 0,-1 1 53 0 0,-2 6 135 0 0,5-2-69 0 0,1-3-100 0 0,-1 2-49 0 0,0-8-118 0 0,0 1 1 0 0,0 0-1 0 0,0-1 0 0 0,0 1 0 0 0,1 0 0 0 0,0-1 0 0 0,0 1 0 0 0,0-1 0 0 0,0 1 0 0 0,1 0-48 0 0,8 14 136 0 0,4 7 17 0 0,-3-11-113 0 0,1-2 42 0 0,0 0 0 0 0,-1-5-58 0 0,-9-6-7 0 0,0-1-1 0 0,-1 1 1 0 0,1-1-1 0 0,-1 1 0 0 0,1-1 1 0 0,0 0-1 0 0,-1 0 0 0 0,1 0 1 0 0,0 1-1 0 0,-1-1 0 0 0,1-1 1 0 0,0 1-1 0 0,-1 0 1 0 0,1 0-1 0 0,0-1 0 0 0,-1 1 1 0 0,1-1-1 0 0,0 1 0 0 0,-1-1 1 0 0,1 1-1 0 0,-1-1 1 0 0,1 0-1 0 0,-1 0 0 0 0,1 0-16 0 0,16-13 142 0 0,-1-3-54 0 0,-5 4-63 0 0,0 3-45 0 0,14-8 20 0 0,-26 18-4 0 0,1 0-1 0 0,-1 0 0 0 0,0 0 0 0 0,0 0 0 0 0,0 0 1 0 0,1 0-1 0 0,-1 0 0 0 0,0 0 0 0 0,0-1 0 0 0,0 1 1 0 0,1 0-1 0 0,-1 0 0 0 0,0 0 0 0 0,0 0 0 0 0,1 0 1 0 0,-1 0-1 0 0,0 0 0 0 0,0 0 0 0 0,0 0 0 0 0,1 1 0 0 0,-1-1 1 0 0,0 0-1 0 0,0 0 0 0 0,1 0 0 0 0,-1 0 0 0 0,0 0 1 0 0,0 0-1 0 0,0 0 0 0 0,1 0 0 0 0,-1 0 0 0 0,0 1 5 0 0,0 5-66 0 0,-8 9 40 0 0,8-15 19 0 0,-1 2 7 0 0,1-1 0 0 0,0 0 0 0 0,-1 0 0 0 0,1 0 0 0 0,0 0 0 0 0,0 0 0 0 0,0 0 0 0 0,0 1 0 0 0,0-1 0 0 0,0 0 0 0 0,0 0 0 0 0,0 0 0 0 0,1 0 0 0 0,-1 0 0 0 0,1 1 0 0 0,0 11 0 0 0,-1-9 0 0 0,0 0 0 0 0,-1 1 0 0 0,2-1 0 0 0,-1 0 0 0 0,0 0 0 0 0,1 0 0 0 0,0 0 0 0 0,0 0 0 0 0,0 0 0 0 0,1 0 0 0 0,-1 0 0 0 0,1 0 0 0 0,0 0 0 0 0,0-1 0 0 0,1 2 0 0 0,0-1 2 0 0,-1 0-1 0 0,0 0 0 0 0,1 0 0 0 0,0-1 0 0 0,0 1 0 0 0,0-1 0 0 0,0 0 0 0 0,1 0 0 0 0,-1 0 0 0 0,3 1-1 0 0,3 3 29 0 0,4 0 47 0 0,-12-6-65 0 0,0-1-1 0 0,0 1 1 0 0,0-1-1 0 0,0 0 1 0 0,0 0 0 0 0,0 1-1 0 0,0-1 1 0 0,0 0-1 0 0,0 0 1 0 0,0 0 0 0 0,0 0-1 0 0,1 0-10 0 0,0-1 35 0 0,0 1 0 0 0,1 0 0 0 0,-1-1 0 0 0,0 1 0 0 0,0-1 0 0 0,0 0 0 0 0,1 0 0 0 0,1 0-35 0 0,1-4 127 0 0,1-1 41 0 0,2-3 10 0 0,-7 8-135 0 0,1-1-1 0 0,-1 0 1 0 0,1 1-1 0 0,-1-1 0 0 0,0 0 1 0 0,1 0-1 0 0,-1 0 0 0 0,0 0 1 0 0,0 0-1 0 0,-1 0 1 0 0,1 0-1 0 0,0 0 0 0 0,-1-1 1 0 0,1 0-43 0 0,0-1 75 0 0,0-1 1 0 0,0 1 0 0 0,0 0 0 0 0,3-5-76 0 0,0-3 94 0 0,0-1-57 0 0,-3 7-37 0 0,0 0 0 0 0,0-1 0 0 0,-1 1 0 0 0,0 0 0 0 0,0-1 0 0 0,0 1 0 0 0,-1-1 0 0 0,0 1 0 0 0,-1 0 0 0 0,0-4 0 0 0,-1 4-1 0 0,2 4-1 0 0,0 1-1 0 0,0-1 1 0 0,1 1-1 0 0,-1-1 1 0 0,0 0 0 0 0,1 0-1 0 0,0 1 1 0 0,-1-1-1 0 0,1 0 1 0 0,0 0-1 0 0,0-1 3 0 0,0 1-15 0 0,0 1-4 0 0,1 0-1 0 0,-1-1 0 0 0,0 1 0 0 0,0 0 1 0 0,0-1-1 0 0,0 1 0 0 0,0-1 1 0 0,0 1-1 0 0,0 0 0 0 0,0-1 0 0 0,0 1 1 0 0,-1 0-1 0 0,1-1 0 0 0,-1 1 1 0 0,1 0-1 0 0,-1 0 0 0 0,1-1 0 0 0,-1 1 1 0 0,0 0-1 0 0,0 0 0 0 0,0 0 1 0 0,1 0-1 0 0,-1 0 0 0 0,0 0 0 0 0,-1-1 20 0 0,-2-2-38 0 0,1-1-82 0 0,-2 0-107 0 0,1 0-78 0 0,-3 0-141 0 0,-6 0-323 0 0,11 4 568 0 0,-1 1-39 0 0,0-1-37 0 0,0 0-36 0 0,-3 0-408 0 0,1 0-116 0 0,3 2-646 0 0,-2 3-11 0 0</inkml:trace>
  <inkml:trace contextRef="#ctx1" brushRef="#br1" timeOffset="7517.986">4641 6294 13760 0 0,'0'0'314'0'0,"0"0"-143"0"0,0 0-38 0 0,0 0 43 0 0,0 1-84 0 0,-2 1-8 0 0,1 0 2 0 0,-2 2 91 0 0,-1 0-46 0 0,-4 5 24 0 0,-9 10-39 0 0,11-9-14 0 0,5-5-8 0 0,0 0 41 0 0,1-4-63 0 0,0-1 23 0 0,0 0-64 0 0,1 1 1 0 0,-1-1-1 0 0,0 0 1 0 0,1 1-1 0 0,-1-1 1 0 0,0 0-1 0 0,1 0 1 0 0,-1 1-1 0 0,1-1 1 0 0,-1 0-1 0 0,0 0 0 0 0,1 0 1 0 0,-1 1-1 0 0,1-1 1 0 0,-1 0-1 0 0,1 0 1 0 0,-1 0-1 0 0,1 0 1 0 0,-1 0-1 0 0,1 0 1 0 0,-1 0-1 0 0,0 0 1 0 0,1 0-1 0 0,-1 0 0 0 0,1 0 1 0 0,-1 0-1 0 0,1 0-31 0 0,6-2 295 0 0,-2 2-147 0 0,5-2 204 0 0,0-2-58 0 0,1-1-54 0 0,-1 0-47 0 0,0-1-43 0 0,0-1-36 0 0,8-6 27 0 0,-10 7-107 0 0,-3 3 8 0 0,-3 2-34 0 0,-1 0 0 0 0,1 0 0 0 0,-1-1 0 0 0,1 1-1 0 0,-1 0 1 0 0,1 0 0 0 0,-1-1 0 0 0,0 1 0 0 0,0 0 0 0 0,0-1 0 0 0,0 0 0 0 0,0 1-1 0 0,1-2-7 0 0,0-2 9 0 0,-2 4-2 0 0,1 0-1 0 0,-1 0 0 0 0,1-1 0 0 0,-1 1 0 0 0,1 0 1 0 0,-1 0-1 0 0,0-1 0 0 0,0 1 0 0 0,0 0 1 0 0,0-1-7 0 0,0 1-1 0 0,0 1 0 0 0,0 0 0 0 0,0 0 0 0 0,0-1 1 0 0,0 1-1 0 0,0 0 0 0 0,0 0 0 0 0,-1-1 1 0 0,1 1-1 0 0,0 0 0 0 0,0 0 0 0 0,0-1 1 0 0,0 1-1 0 0,-1 0 0 0 0,1 0 0 0 0,0 0 0 0 0,0-1 1 0 0,-1 1-1 0 0,1 0 0 0 0,0 0 1 0 0,-11-2-94 0 0,-12 5-251 0 0,18-2 234 0 0,0 1-38 0 0,-1-1-74 0 0,1 1-77 0 0,-1 0-90 0 0,1 0-106 0 0,2-1 137 0 0,-1 0-47 0 0,3-1 6 0 0,-1 1-56 0 0,0 0-51 0 0,0-1-44 0 0,0 1-159 0 0,0 0-44 0 0,-1 0-193 0 0,-1 0-522 0 0,4-1 1433 0 0</inkml:trace>
  <inkml:trace contextRef="#ctx1" brushRef="#br1" timeOffset="20068.377">9334 308 8144 0 0,'0'0'234'0'0,"0"0"6"0"0,0 0-131 0 0,0 0-36 0 0,-1 0 227 0 0,1 0-51 0 0,0 1-46 0 0,-1-1-38 0 0,0 1 63 0 0,-5 3 174 0 0,4-3-165 0 0,-8 4 610 0 0,1 0-116 0 0,0 2-106 0 0,0 0-96 0 0,1 1-86 0 0,1 1-76 0 0,-1-1-65 0 0,1 2-57 0 0,-1 1-10 0 0,1 1-48 0 0,-13 27 297 0 0,14-23-229 0 0,1-3-120 0 0,-2 24 128 0 0,5-22-120 0 0,2-13-112 0 0,0 1-1 0 0,0-1 1 0 0,1 1-1 0 0,-1-1 0 0 0,1 0 1 0 0,0 1-1 0 0,-1-1 0 0 0,1 0 1 0 0,0 0-1 0 0,1 2-30 0 0,3 9 151 0 0,2-3 12 0 0,-5-9-140 0 0,-1 0-1 0 0,1 1 0 0 0,0-1 1 0 0,0 0-1 0 0,0 0 1 0 0,0 0-1 0 0,0 0 0 0 0,1-1-22 0 0,17 5 170 0 0,-10-3-25 0 0,-5-2-87 0 0,-1 1-1 0 0,0-1 0 0 0,1 0 0 0 0,-1-1 1 0 0,1 1-1 0 0,-1-1 0 0 0,0 0 1 0 0,2 0-58 0 0,0-2 77 0 0,0 1 1 0 0,1-1 0 0 0,-1 1-1 0 0,0-2 1 0 0,0 1-78 0 0,29-22 287 0 0,-19 11-191 0 0,-1 0-37 0 0,-5 5-42 0 0,0-1 24 0 0,3-5 135 0 0,-1 1 18 0 0,-3 5-103 0 0,-3 4-20 0 0,25-21 408 0 0,-11 17-234 0 0,-6 6-172 0 0,-8 5-15 0 0,1 5-59 0 0,-5-5 4 0 0,13 11-3 0 0,-12-9 0 0 0,-2 1 0 0 0,8 8 0 0 0,-2 0 0 0 0,6-1 0 0 0,-9-8 7 0 0,0-1 1 0 0,0 0-1 0 0,1 0 0 0 0,-1-1 0 0 0,1 1 0 0 0,2 0-7 0 0,-3-1 17 0 0,-1-1 1 0 0,1 0-1 0 0,0 0 1 0 0,0-1 0 0 0,-1 1-1 0 0,1-1 1 0 0,0 1-1 0 0,0-1 1 0 0,-1 0-1 0 0,1-1 1 0 0,0 1-1 0 0,0-1 1 0 0,3 0-18 0 0,-6 0 19 0 0,1 1 0 0 0,-1-1 0 0 0,1 1 1 0 0,-1-1-1 0 0,1 0 0 0 0,-1 0 0 0 0,0 0 0 0 0,1 0 0 0 0,0-1-19 0 0,11-12 215 0 0,-2 2 19 0 0,-9 10-183 0 0,0 0 1 0 0,0 0-1 0 0,0 0 0 0 0,0 0 0 0 0,-1 0 0 0 0,1-1 0 0 0,-1 1 0 0 0,1-1 0 0 0,-1-1-51 0 0,1 0 110 0 0,-1-1 0 0 0,0 1 0 0 0,0-1 0 0 0,0 0 0 0 0,-1 0 0 0 0,0 0 0 0 0,0 0-110 0 0,3-25 478 0 0,-1 20-311 0 0,-2 0-40 0 0,-2-4 6 0 0,0-1-43 0 0,-3-19 97 0 0,5 22-141 0 0,-1 0-1 0 0,-1 0 0 0 0,0 0 1 0 0,-2-7-46 0 0,-8-25 22 0 0,4 17-72 0 0,3 15-81 0 0,3 9 116 0 0,0-1 0 0 0,0 0 1 0 0,-1 1-1 0 0,0-1 0 0 0,-2-1 15 0 0,-3-3-82 0 0,0 1-97 0 0,4 3 41 0 0,0 1-41 0 0,0 0-45 0 0,0-1-51 0 0,-6-2-278 0 0,-1 1 45 0 0,0 1 37 0 0,-1 1 34 0 0,-16-2-578 0 0</inkml:trace>
  <inkml:trace contextRef="#ctx1" brushRef="#br1" timeOffset="24370.077">9570 686 6792 0 0,'9'0'149'0'0,"-7"0"23"0"0,-2 0 13 0 0,0 0-58 0 0,0 0-12 0 0,0 0-146 0 0,0 0 49 0 0,0-1 43 0 0,0 1 38 0 0,1-1 140 0 0,-1 0 69 0 0,0-3 885 0 0,0 3-743 0 0,0 0-268 0 0,0 1-43 0 0,0 0-52 0 0,-1 0-62 0 0,-8 7 207 0 0,3 10 179 0 0,4-10-238 0 0,-2 0-35 0 0,2 0-27 0 0,5 0 11 0 0,0-1 9 0 0,-5 0 1 0 0,-1 1-1 0 0,-6 10 105 0 0,8-16-227 0 0,1 0 0 0 0,0-1 1 0 0,-1 1-1 0 0,1 0 0 0 0,0 0 1 0 0,0 0-1 0 0,0-1 1 0 0,0 1-1 0 0,-1 0 0 0 0,1 0 1 0 0,0 0-1 0 0,0-1 1 0 0,0 1-1 0 0,1 0 0 0 0,-1 0 1 0 0,0 0-1 0 0,0-1 1 0 0,0 2-10 0 0,1-1 73 0 0,0 1 63 0 0,2-1-46 0 0,11 2 79 0 0,-9-3-53 0 0,3 0 121 0 0,0-1-45 0 0,0 0-42 0 0,0-1-37 0 0,2-1-20 0 0,0 0-39 0 0,5-3-28 0 0,0-2-44 0 0,13-9-38 0 0,-12 3 88 0 0,-3 2 90 0 0,-7 6-15 0 0,-1-1 35 0 0,1-2 67 0 0,-1 1 44 0 0,-3-2 93 0 0,-2-5 218 0 0,-5 2-7 0 0,-1 3-222 0 0,0 3-95 0 0,-1-1-48 0 0,6 7-176 0 0,-11-11 199 0 0,4 6-99 0 0,0 3-67 0 0,-2 0-64 0 0,4 2-155 0 0,1 0 67 0 0,-1 1 57 0 0,1-1 48 0 0,-5 0 101 0 0,-8 1 182 0 0,11 0-186 0 0,0 1-52 0 0,-1-1-80 0 0,4 1-36 0 0,-1 0-44 0 0,1-1-50 0 0,-1 1-55 0 0,1 0-84 0 0,-1 0-77 0 0,0 0-85 0 0,1 0-91 0 0,-1 1-98 0 0,0-1-106 0 0,1 0-113 0 0,-1 1-119 0 0,-1 0-969 0 0,-2 2-1111 0 0,8-4 3025 0 0</inkml:trace>
  <inkml:trace contextRef="#ctx1" brushRef="#br1" timeOffset="-59927.831">6999 3378 13416 0 0,'0'-15'384'0'0,"-1"-3"-37"0"0,-2-1-44 0 0,-2 0-53 0 0,-2 4-61 0 0,-4 3-68 0 0,-4 7-76 0 0,13 4-50 0 0,0 1 0 0 0,0 0 0 0 0,0 0 0 0 0,0 1 0 0 0,0-1 0 0 0,0 0 0 0 0,0 1 1 0 0,-1 0 4 0 0,-21 8 155 0 0,1 2-95 0 0,3 1-65 0 0,13-6-17 0 0,0-1 0 0 0,1 1-1 0 0,-1 0 1 0 0,1 0 0 0 0,1 0-1 0 0,-4 6 23 0 0,-6 12-20 0 0,-8 18 181 0 0,2-5 45 0 0,4 5 99 0 0,11-23-196 0 0,2 1-37 0 0,2-7-38 0 0,0 0-1 0 0,1 0 0 0 0,1 0 0 0 0,0 2-33 0 0,3 14 90 0 0,0-12-5 0 0,1 0 34 0 0,5 9-37 0 0,-6-17-62 0 0,0-1-1 0 0,1 0 1 0 0,3 4-20 0 0,-5-8 6 0 0,0 0 0 0 0,1-1 1 0 0,-1 1-1 0 0,1-1 0 0 0,0 0 1 0 0,0 0-1 0 0,0 0 0 0 0,1 0 1 0 0,-1-1-1 0 0,1 1 0 0 0,-1-1 1 0 0,1 0-1 0 0,0 0 0 0 0,0 0 0 0 0,0 0-6 0 0,-2-1 6 0 0,-1-1 0 0 0,1 0-1 0 0,0 1 1 0 0,-1-1-1 0 0,1 0 1 0 0,-1 1-1 0 0,1-1 1 0 0,0 0 0 0 0,-1 0-1 0 0,1-1 1 0 0,-1 1-1 0 0,1 0 1 0 0,0 0-1 0 0,-1-1 1 0 0,1 1 0 0 0,-1-1-1 0 0,1 1 1 0 0,0-2-6 0 0,1 1 16 0 0,-1-1 1 0 0,1 1 0 0 0,-1-1-1 0 0,0 0 1 0 0,0 0 0 0 0,1 0-1 0 0,-1-1 1 0 0,-1 1 0 0 0,1 0-1 0 0,0-1-16 0 0,2-4 54 0 0,0 1 0 0 0,-1-1 0 0 0,1 0 0 0 0,0-5-54 0 0,4-12 113 0 0,-3 0 25 0 0,0-1 0 0 0,-1 0-1 0 0,-2-5-137 0 0,1-42 326 0 0,-4 34-110 0 0,0 4 389 0 0,-5-21-605 0 0,6 29 296 0 0,0 18-160 0 0,0 7-56 0 0,5 4-13 0 0,2 8-47 0 0,-1 7-27 0 0,1 4 7 0 0,1 0 0 0 0,1-1 0 0 0,1 0 0 0 0,1 0 0 0 0,1-1 0 0 0,1-1 0 0 0,0 0 0 0 0,1 0 0 0 0,15 13 0 0 0,-28-30 0 0 0,2 2 0 0 0,10 1 0 0 0,-12-5-4 0 0,-1 0-1 0 0,1 0 0 0 0,0 0 0 0 0,-1 0 0 0 0,1 0 0 0 0,0 0 1 0 0,-1 0-1 0 0,1 0 0 0 0,0 0 0 0 0,-1 0 0 0 0,1 0 0 0 0,-1 0 0 0 0,1 0 1 0 0,0 0-1 0 0,-1-1 0 0 0,1 1 0 0 0,0 0 0 0 0,-1-1 0 0 0,1 1 1 0 0,-1 0-1 0 0,1-1 0 0 0,-1 1 0 0 0,1 0 0 0 0,-1-1 0 0 0,1 1 1 0 0,-1-1-1 0 0,1 1 0 0 0,-1-1 0 0 0,0 1 0 0 0,1-1 0 0 0,-1 0 1 0 0,0 1-1 0 0,1-1 0 0 0,-1 1 0 0 0,0-1 5 0 0,1-2-29 0 0,2-1-240 0 0,0-1 111 0 0,-1 0 77 0 0,4-7-17 0 0,-4 5-41 0 0,-1 2-21 0 0,1 1-85 0 0,-2 0-37 0 0,1 0-85 0 0,0 0-96 0 0,0 0-108 0 0,-1 0-120 0 0,0 2 296 0 0,1 0-33 0 0,-1 0-37 0 0,0 0-38 0 0,0 0-38 0 0,0 0-40 0 0,1-6-1553 0 0,-1-6-1200 0 0</inkml:trace>
  <inkml:trace contextRef="#ctx1" brushRef="#br1" timeOffset="-59493.359">7054 2946 11616 0 0,'0'0'161'0'0,"0"0"-33"0"0,0-1 39 0 0,0 1-89 0 0,0-1-12 0 0,0-1 8 0 0,0-3 129 0 0,0 5-58 0 0,0-1 150 0 0,0 1 272 0 0,0 0 29 0 0,0 1-249 0 0,1 0-152 0 0,7 10 40 0 0,-1 1-33 0 0,7 12 111 0 0,-2 2-102 0 0,-1 0-79 0 0,1 7-47 0 0,14 43 4 0 0,-16-42-2 0 0,4 14 119 0 0,3 29-206 0 0,5 18 140 0 0,-17-65-31 0 0,-3-9 20 0 0,1-11-22 0 0,1-1 43 0 0,-3-8 10 0 0,-1-1 6 0 0,0 0 4 0 0,0 0-24 0 0,0-2-62 0 0,1-7 36 0 0,0-1 37 0 0,1-1-34 0 0,2-12 43 0 0,-1 3-81 0 0,1-27 36 0 0,-2 31-118 0 0,1 0-1 0 0,0 1 0 0 0,2-1 0 0 0,-1 1 1 0 0,7-14-3 0 0,0-1 0 0 0,-7 20 3 0 0,0 0 0 0 0,0 0 0 0 0,6-8-3 0 0,6-3-15 0 0,-14 19 1 0 0,0 0 1 0 0,0 0 0 0 0,0 1 0 0 0,1-1 0 0 0,-1 0 0 0 0,1 1 0 0 0,0-1 13 0 0,5 2-54 0 0,-7 1 49 0 0,1 0 0 0 0,-1 0 0 0 0,1 0 0 0 0,-1 0 0 0 0,1 0 0 0 0,-1 0-1 0 0,0 0 1 0 0,1 1 0 0 0,-1-1 0 0 0,0 1 0 0 0,0-1 0 0 0,0 1 0 0 0,0-1 0 0 0,0 1-1 0 0,-1-1 1 0 0,1 1 0 0 0,0 0 0 0 0,-1 0 0 0 0,1-1 0 0 0,-1 1 0 0 0,1 0-1 0 0,-1 0 1 0 0,0 0 0 0 0,0 1 5 0 0,0 21-14 0 0,-4 0 89 0 0,3-18-33 0 0,-5 24 99 0 0,-2-1-45 0 0,-3 2-7 0 0,-1-1 1 0 0,-1 1-90 0 0,-6 7 108 0 0,12-24-58 0 0,0 0-1 0 0,-2-1 0 0 0,-2 4-49 0 0,-8 4 12 0 0,13-18-78 0 0,-1-6-113 0 0,1-6-144 0 0,5 5 92 0 0,0 0 63 0 0,0 0 31 0 0,1-7-126 0 0,0 7 136 0 0,1-2-156 0 0,-1 3 86 0 0,1-1-48 0 0,-1 0-201 0 0,1 2 175 0 0,-1 0-36 0 0,1 0-38 0 0,-1-1-42 0 0,1 1-43 0 0,-1 0-46 0 0,1 0 3 0 0,-1 1-42 0 0,0-1-44 0 0,1 0-46 0 0,0-5-1386 0 0,2-5-1120 0 0,-3 12 3111 0 0</inkml:trace>
  <inkml:trace contextRef="#ctx1" brushRef="#br1" timeOffset="-59187.885">7407 2968 13184 0 0,'0'0'93'0'0,"0"-1"54"0"0,4-3 784 0 0,-3 3-731 0 0,0 0-144 0 0,-1 1-35 0 0,2-1-6 0 0,0 0 40 0 0,-2 1-55 0 0,0 0 115 0 0,0 0 136 0 0,0 0 235 0 0,0 0 24 0 0,0 0-213 0 0,0 0-126 0 0,0 2 170 0 0,0 3-111 0 0,-1 3-67 0 0,-1 1-65 0 0,2-8-85 0 0,0 2 1 0 0,-2 5 49 0 0,1 1 0 0 0,1-1 0 0 0,-1 0 0 0 0,1 1 0 0 0,1-1 0 0 0,0 2-63 0 0,0-7 15 0 0,-1-1-1 0 0,1 1 1 0 0,0-1 0 0 0,0 0-1 0 0,0 0 1 0 0,0 1 0 0 0,0-1 0 0 0,0 0-1 0 0,1 0 1 0 0,0 0-15 0 0,9 8 38 0 0,4-2-33 0 0,2-3-5 0 0,0-2 0 0 0,0 1 0 0 0,1-2 0 0 0,-1 0 0 0 0,1-2 0 0 0,-1 1 0 0 0,4-2 0 0 0,8 1 0 0 0,26 3 0 0 0,-21-2 0 0 0,-11-2 11 0 0,-23 4 42 0 0,-3 7 0 0 0,0 1 46 0 0,1-5-11 0 0,-1 0 0 0 0,0-1 1 0 0,1 1-1 0 0,-2-1 0 0 0,0 1-88 0 0,-6 7 138 0 0,-15 11 30 0 0,1-1-63 0 0,-2-1-55 0 0,-1-2-48 0 0,2 0-11 0 0,11-8-57 0 0,0-1-60 0 0,0-3-70 0 0,0-2-83 0 0,14-6 16 0 0,-1 0 59 0 0,1 0 53 0 0,-1 0 48 0 0,1 1 42 0 0,-1-1 35 0 0,0 0 59 0 0,-3 2 288 0 0,2-1-260 0 0,1-1-92 0 0,0 0-63 0 0,0 0-76 0 0,0 0-90 0 0,1 1-35 0 0,-1-1-79 0 0,1-1-87 0 0,-1 1-96 0 0,1 0-103 0 0,0 0-110 0 0,0 0-119 0 0,0-1-126 0 0,0-1-1075 0 0,0-1-1182 0 0</inkml:trace>
  <inkml:trace contextRef="#ctx1" brushRef="#br1" timeOffset="-58593.252">7795 2767 13256 0 0,'0'0'389'0'0,"0"0"-141"0"0,0 0-113 0 0,0 0-37 0 0,1 2-56 0 0,0 2-1 0 0,0 0-1 0 0,-1 0 1 0 0,1 0 0 0 0,-1 1 0 0 0,0-1 0 0 0,0 0 0 0 0,0 0 0 0 0,-1 1 0 0 0,1-1 0 0 0,-1 0 0 0 0,-1 4-41 0 0,-1 6 83 0 0,2-1-43 0 0,-5 27 24 0 0,3-30-35 0 0,1 1 0 0 0,1-1 1 0 0,0 8-30 0 0,-1 13 23 0 0,1-25-18 0 0,1 0 0 0 0,-1 0-1 0 0,1 0 1 0 0,1 1 0 0 0,-1-1-1 0 0,1 0 1 0 0,0 0 0 0 0,0 0-1 0 0,1 0 1 0 0,-1 0 0 0 0,2 2-5 0 0,3 2 28 0 0,5 3 88 0 0,-10-13-109 0 0,0 1 1 0 0,-1-1 0 0 0,1 1-1 0 0,0-1 1 0 0,0 0 0 0 0,0 1-1 0 0,0-1 1 0 0,0 0 0 0 0,0 0 0 0 0,0 0-1 0 0,0 1 1 0 0,0-1 0 0 0,0 0-1 0 0,1 0 1 0 0,-1-1 0 0 0,0 1 0 0 0,0 0-1 0 0,0 0 1 0 0,0 0 0 0 0,0-1-1 0 0,0 1 1 0 0,-1-1 0 0 0,1 1-1 0 0,0 0 1 0 0,0-1 0 0 0,0 0 0 0 0,0 1-8 0 0,6-5 93 0 0,0 0 1 0 0,0 0-1 0 0,0-1 1 0 0,1-1-94 0 0,25-29 288 0 0,-28 30-271 0 0,0 0-1 0 0,0 0 1 0 0,-1-1 0 0 0,0 0-1 0 0,0 0 1 0 0,-1 0 0 0 0,0 0-1 0 0,0 0 1 0 0,0-1-1 0 0,-1 0-16 0 0,-1 4 11 0 0,0-1-1 0 0,-1 0 1 0 0,1 0 0 0 0,-1 0-1 0 0,0 0 1 0 0,0 0-1 0 0,-1 0 1 0 0,1 0-1 0 0,-1 1 1 0 0,0-1-1 0 0,-1 0 1 0 0,1 0-1 0 0,-1 1 1 0 0,0-1-1 0 0,0 1 1 0 0,-2-4-11 0 0,-19-25 68 0 0,-5 3-61 0 0,-6 5-19 0 0,30 21-36 0 0,4-1 25 0 0,1 2-7 0 0,0 0 0 0 0,0 0 0 0 0,1 0 1 0 0,-1-1-1 0 0,1 1 0 0 0,1-1 30 0 0,13-14-101 0 0,-6 11 72 0 0,-1 1 1 0 0,1-1-1 0 0,3 0 29 0 0,24-17-97 0 0,-20 13-57 0 0,2 4 48 0 0,0 1 43 0 0,1 1 38 0 0,4-1 39 0 0,-18 4-16 0 0,0 1 0 0 0,1 0 1 0 0,0 0-1 0 0,-1 1 1 0 0,1 0-1 0 0,-1 0 0 0 0,1 0 1 0 0,-1 1-1 0 0,4 0 2 0 0,-2 1 10 0 0,0 0 0 0 0,0 0 0 0 0,-1 1 0 0 0,6 3-10 0 0,-4-2 28 0 0,-1 0 1 0 0,0 1-1 0 0,0 1 1 0 0,0-1-1 0 0,1 2-28 0 0,12 14 122 0 0,-3 2 42 0 0,-15-18-141 0 0,0 1 1 0 0,0-1-1 0 0,-1 1 1 0 0,1 0-1 0 0,-1 0 1 0 0,0-1-1 0 0,0 5-23 0 0,1 7 20 0 0,0 0-33 0 0,-2-8 26 0 0,-2-3 62 0 0,-4 0 140 0 0,-1-5-41 0 0,5-1-154 0 0,0 0 0 0 0,-1 0 1 0 0,1 0-1 0 0,0-1 1 0 0,0 1-1 0 0,0 0 1 0 0,0-1-1 0 0,0 1 0 0 0,0-1 1 0 0,0 1-1 0 0,0-1 1 0 0,0 0-21 0 0,-10-7 119 0 0,0-5-19 0 0,8 7-80 0 0,1 0 1 0 0,-1 0 0 0 0,1 0-1 0 0,0-1 1 0 0,0 0-21 0 0,-2-9-5 0 0,0 1-49 0 0,0 0-1 0 0,2 0 1 0 0,-1-6 54 0 0,1 5 9 0 0,-1 0 61 0 0,0-12 4 0 0,5 0-97 0 0,-1 15-36 0 0,1-1-37 0 0,1 0-41 0 0,0 0-45 0 0,0-1-73 0 0,0 0-64 0 0,-2 8 90 0 0,1 1 0 0 0,0 0 0 0 0,0 1 0 0 0,2-4 229 0 0,-2 4-156 0 0,3-12-394 0 0</inkml:trace>
  <inkml:trace contextRef="#ctx1" brushRef="#br1" timeOffset="-58197.895">8339 2226 10624 0 0,'-2'1'345'0'0,"1"0"-66"0"0,0 1-61 0 0,0 1-52 0 0,1 0-46 0 0,1 0-40 0 0,1 4-7 0 0,9 13-76 0 0,-9-15 46 0 0,1-2 43 0 0,-1 1 66 0 0,0-1 75 0 0,15 26 436 0 0,1 1-115 0 0,3 4-47 0 0,-1 0-105 0 0,3 8-28 0 0,-13-21-160 0 0,-1 0 0 0 0,-1 1-208 0 0,8 17 317 0 0,2-1-97 0 0,7 6-49 0 0,14 20-22 0 0,-6-12-40 0 0,-13-17-3 0 0,6 5 70 0 0,-6-10 2 0 0,-3 2 67 0 0,-12-21-211 0 0,-5-10-26 0 0,1 0-1 0 0,0 0 0 0 0,0 0 1 0 0,-1 0-1 0 0,1 0 0 0 0,-1 1 1 0 0,1-1-1 0 0,-1 0 0 0 0,0 0 0 0 0,1 0 1 0 0,-1 1-1 0 0,0-1 0 0 0,0 0 1 0 0,0 1-1 0 0,0-1 0 0 0,0 0 1 0 0,0 1-1 0 0,0-1 0 0 0,-1 0-7 0 0,0 3 62 0 0,-1-2-35 0 0,-4 1-66 0 0,-2-3-102 0 0,-1-2-77 0 0,-25-15-905 0 0,29 14 926 0 0,-19-14-712 0 0,-10-14-534 0 0,5-5 39 0 0,12 12 563 0 0,-2-1 9 0 0</inkml:trace>
  <inkml:trace contextRef="#ctx1" brushRef="#br1" timeOffset="-57938.395">8379 2469 9760 0 0,'-1'-10'89'0'0,"-1"-1"52"0"0,-3-27 457 0 0,4 25-463 0 0,-1 1-82 0 0,2 2-31 0 0,2 0 39 0 0,6-10 144 0 0,-3 12-33 0 0,2-1 0 0 0,-1 0-1 0 0,2 1-171 0 0,3-6 165 0 0,0 2 92 0 0,1 2-35 0 0,4 0 7 0 0,11-1 67 0 0,-17 8-138 0 0,0 0 1 0 0,0 1 0 0 0,8-1-159 0 0,12 2 392 0 0,-25 1-322 0 0,1 0 1 0 0,-1 1-1 0 0,1 0 1 0 0,-1 0-1 0 0,4 1-70 0 0,-4-1 45 0 0,0 1 0 0 0,-1 0 0 0 0,1 0 1 0 0,0 1-1 0 0,-1-1 0 0 0,0 1 0 0 0,1 0 0 0 0,-1 0 0 0 0,1 2-45 0 0,-2-2 37 0 0,0 0-1 0 0,0 0 1 0 0,0 0-1 0 0,-1 1 1 0 0,1 0-1 0 0,-1-1 1 0 0,0 1-1 0 0,0 0 1 0 0,0 0 0 0 0,-1 0-1 0 0,1 1-36 0 0,-1-1 49 0 0,0 0 1 0 0,0 0-1 0 0,0 1 0 0 0,-1-1 0 0 0,0 1 1 0 0,0-1-1 0 0,0 3-49 0 0,-1 0 86 0 0,0-1-1 0 0,0 1 1 0 0,0 0 0 0 0,-1-1 0 0 0,-1 3-86 0 0,-1 0 105 0 0,0 0 1 0 0,0-1-1 0 0,-3 4-105 0 0,-17 24 228 0 0,-4-2-67 0 0,19-22-115 0 0,0-1-17 0 0,0-1 1 0 0,-1-1-1 0 0,-1 1-29 0 0,-9 6-50 0 0,9-9-42 0 0,-1 0-63 0 0,1-1-74 0 0,-1-2-89 0 0,8-3 124 0 0,0-1-57 0 0,-1 0-83 0 0,1-1-108 0 0,-4-5-250 0 0</inkml:trace>
  <inkml:trace contextRef="#ctx1" brushRef="#br1" timeOffset="-57699.853">8673 1880 12640 0 0,'0'0'289'0'0,"0"0"40"0"0,1 1 21 0 0,16 30-108 0 0,-2 2-92 0 0,-1 1-70 0 0,-2 2-49 0 0,17 66-20 0 0,-18-59 45 0 0,-2-7-11 0 0,5 20-33 0 0,5 23-15 0 0,-14-56-15 0 0,4 12-82 0 0,-4-18 7 0 0,1-1-38 0 0,-5-14-2 0 0,-1-2-24 0 0,0 0 58 0 0,0 0 24 0 0,0 0-36 0 0,0 0-15 0 0,0 0-38 0 0,0 0-41 0 0,0 0-47 0 0,0 0-51 0 0,0 0-47 0 0,0 0-42 0 0,0 0-36 0 0,0 0-128 0 0,0 0-35 0 0,0 0-1309 0 0</inkml:trace>
  <inkml:trace contextRef="#ctx1" brushRef="#br1" timeOffset="-57511.928">8865 2057 11856 0 0,'0'0'348'0'0,"0"0"-127"0"0,0 0-101 0 0,0 0-34 0 0,2 0-51 0 0,7 5-69 0 0,-1 0 55 0 0,1 0 49 0 0,0 0 41 0 0,10 6 248 0 0,26 19 673 0 0,-29-19-748 0 0,-10-7-209 0 0,16 10 323 0 0,-8-6-128 0 0,1 2 86 0 0,-1-1-137 0 0,2-1-79 0 0,5 2-53 0 0,10 1-53 0 0,-30-10-35 0 0,0-1 1 0 0,0 1 0 0 0,0-1 0 0 0,0 1 0 0 0,0-1 0 0 0,0 0 0 0 0,1 0 0 0 0,-1 1 0 0 0,0-1 0 0 0,0 0-1 0 0,0 0 1 0 0,0 0 0 0 0,1 0 0 0 0,-1-1 0 0 0,0 1 0 0 0,0 0 0 0 0,0 0 0 0 0,0-1 0 0 0,0 1 0 0 0,1-1 0 0 0,3 0-21 0 0,-4 0-85 0 0,1 1 61 0 0,0-1 43 0 0,1-1 59 0 0,-3 1-64 0 0,2 0-84 0 0,-2 0-4 0 0,1 0-44 0 0,-1 1-73 0 0,1-1-70 0 0,-1 0-80 0 0,0 0-89 0 0,1-1-98 0 0,-1 1-107 0 0,1 0-116 0 0,-1 0-127 0 0,1-2-1015 0 0,1-1-1090 0 0</inkml:trace>
  <inkml:trace contextRef="#ctx1" brushRef="#br1" timeOffset="-57327.139">9017 1793 13584 0 0,'0'0'398'0'0,"0"0"-142"0"0,0 0-117 0 0,0 1-32 0 0,1 0-55 0 0,5 8-52 0 0,-3-6-56 0 0,1 1 51 0 0,6 9 105 0 0,-6-7-115 0 0,-2-3-32 0 0,0 0-34 0 0,0 0-42 0 0,0 0-48 0 0,0 0-1 0 0,-1-1-37 0 0,1 0-40 0 0,-1 0-43 0 0,0-1-26 0 0,0 0-50 0 0,-1 0-44 0 0,1 0-38 0 0,0 0-134 0 0,0 1-37 0 0,0-1-162 0 0,0 1-433 0 0</inkml:trace>
  <inkml:trace contextRef="#ctx1" brushRef="#br1" timeOffset="-56909.46">9344 1752 10960 0 0,'0'1'322'0'0,"-24"51"154"0"0,15-34-280 0 0,1 0 39 0 0,0-3 9 0 0,1 1 47 0 0,-1-1 54 0 0,1 0 62 0 0,4-8-266 0 0,1 1 0 0 0,-1-1 1 0 0,1 1-1 0 0,1-1 0 0 0,-1 2-141 0 0,0 6 170 0 0,2 0-82 0 0,0-14-19 0 0,0-1 22 0 0,0 0 5 0 0,0 0 0 0 0,0 0 20 0 0,0 0 84 0 0,0 0 37 0 0,0 0 10 0 0,0 0-11 0 0,1 0-80 0 0,0-2-70 0 0,0 0-45 0 0,2-2-25 0 0,-2 2 33 0 0,6-10 114 0 0,0-1-61 0 0,1-4-41 0 0,2-8-45 0 0,3-4-18 0 0,-4 10 45 0 0,2-5-43 0 0,-7 14 18 0 0,1 1 0 0 0,0-1 0 0 0,1-1-18 0 0,2-1 1 0 0,2-3 7 0 0,1 0-1 0 0,10-10-7 0 0,4 3-12 0 0,-21 20 5 0 0,-1 0 1 0 0,0 0-1 0 0,1 0 0 0 0,-1 1 1 0 0,1 0-1 0 0,-1-1 0 0 0,3 1 7 0 0,-4 1-1 0 0,2-2-15 0 0,1 1 0 0 0,0 1 0 0 0,0-1 0 0 0,0 1 0 0 0,4 0 16 0 0,-6 0-6 0 0,-1 1 1 0 0,1-1 0 0 0,-1 1 0 0 0,1 0 0 0 0,-1 0-1 0 0,1 0 1 0 0,-1 0 0 0 0,0 0 0 0 0,0 1 0 0 0,1-1-1 0 0,1 2 7 0 0,6 7-1 0 0,1-1 0 0 0,-1 2 0 0 0,0 0 0 0 0,-1 0 0 0 0,0 0 0 0 0,3 7 0 0 0,10 14 12 0 0,-16-25 23 0 0,16 29 22 0 0,-15-26 34 0 0,-6-9-73 0 0,-1 0-1 0 0,1 1 0 0 0,-1-1 0 0 0,0 0 0 0 0,1 0 1 0 0,-1 1-1 0 0,0-1 0 0 0,0 0 0 0 0,0 0 0 0 0,1 1 1 0 0,-1-1-1 0 0,-1 0 0 0 0,1 0 0 0 0,0 1 0 0 0,0-1 0 0 0,0 0 1 0 0,-1 0-1 0 0,1 1-17 0 0,-1 0 144 0 0,1-2 14 0 0,-1 0 15 0 0,0 1-107 0 0,-1 0-35 0 0,-3 1 7 0 0,2 0 48 0 0,1-2 76 0 0,1 0-37 0 0,1-1 34 0 0,-7-11 83 0 0,0-2-87 0 0,6 13-142 0 0,1-1 1 0 0,-1 0 0 0 0,1 0-1 0 0,-1 1 1 0 0,1-1 0 0 0,0 0-1 0 0,-1 0 1 0 0,1 0-1 0 0,0 0 1 0 0,0 0 0 0 0,0 1-1 0 0,1-2-13 0 0,0-23 53 0 0,-1 21-50 0 0,-1 1 0 0 0,2-1 0 0 0,-1 1 0 0 0,0-1 0 0 0,1 1 0 0 0,0-1 0 0 0,0 1 0 0 0,0 0 0 0 0,1-2-3 0 0,15-35 0 0 0,-10 23 0 0 0,0 1 0 0 0,9-16 0 0 0,-10 23 0 0 0,0 1 0 0 0,1 0-1 0 0,0 0 1 0 0,0 0-1 0 0,1 1 1 0 0,0 0-1 0 0,3-1 1 0 0,-5 4-17 0 0,0 1 0 0 0,0 0 0 0 0,1 0-1 0 0,1 0 18 0 0,-5 2-5 0 0,0 1-1 0 0,-1 0 0 0 0,1 1 0 0 0,0-1 1 0 0,0 0-1 0 0,0 1 0 0 0,-1-1 1 0 0,1 1-1 0 0,0 0 0 0 0,0 0 0 0 0,2 0 6 0 0,0 1-1 0 0,-1 0 0 0 0,0 0 0 0 0,1 1 0 0 0,-1-1 0 0 0,0 1 0 0 0,0 0 0 0 0,0 0 0 0 0,0 0 0 0 0,0 0-1 0 0,0 1 1 0 0,0 1 1 0 0,4 2-1 0 0,0 1-1 0 0,-1 0 0 0 0,0 0 0 0 0,5 7 2 0 0,7 14-54 0 0,-16-23-87 0 0,-1-1 46 0 0,1 0 39 0 0,-1 0 35 0 0,2 4 51 0 0,5 14 241 0 0,-5-12-226 0 0,-2-4-84 0 0,-1 1-75 0 0,1-1-92 0 0,0 1-108 0 0,-1-3 12 0 0,0 1-69 0 0,-1 0-79 0 0,1 0-82 0 0,0 0-91 0 0,0 0-96 0 0,0 0-102 0 0,-1 0-110 0 0,2 7-1259 0 0,0 7-1247 0 0,-2-19 3430 0 0</inkml:trace>
  <inkml:trace contextRef="#ctx1" brushRef="#br1" timeOffset="-56344.247">7546 4118 11864 0 0,'0'-4'15'0'0,"0"-1"78"0"0,0-2 154 0 0,1-11 459 0 0,0 14-556 0 0,1-1-76 0 0,-1 3-89 0 0,2-4 78 0 0,1-1 85 0 0,-1 3 93 0 0,2 1 39 0 0,-3 0-62 0 0,0 0-5 0 0,-1 1 35 0 0,0 0 239 0 0,1 3-34 0 0,7 3 104 0 0,1 0-115 0 0,-1 2-97 0 0,0 0-81 0 0,-1 0-81 0 0,0 0-38 0 0,-2 0-13 0 0,0 1 1 0 0,0 0 0 0 0,0 0-1 0 0,1 2-132 0 0,6 11 254 0 0,1-1-44 0 0,0 1-40 0 0,0 0-34 0 0,2 3-12 0 0,1 0-37 0 0,2 6-19 0 0,11 13-12 0 0,28 40 42 0 0,-54-77-95 0 0,34 48 97 0 0,-24-35-106 0 0,-1-2-58 0 0,4 2-47 0 0,-4-5 26 0 0,-12-11 37 0 0,0-2-16 0 0,-1 0-39 0 0,0 0-106 0 0,-4-29-2135 0 0,1 18 1275 0 0,1 5 430 0 0,-1 0-44 0 0,1 0-52 0 0,-1 0-62 0 0,2 4 434 0 0,0 0-33 0 0,-1-2-484 0 0,0-1-293 0 0,-1-2-715 0 0</inkml:trace>
  <inkml:trace contextRef="#ctx1" brushRef="#br1" timeOffset="-55610.297">7767 4059 10824 0 0,'-6'-7'126'0'0,"2"2"31"0"0,-7-13 382 0 0,6 8-339 0 0,2-1-77 0 0,0-1-76 0 0,2 7 6 0 0,1 1 90 0 0,1 0 117 0 0,0-3 222 0 0,1 0 21 0 0,-2 3-256 0 0,0 2 58 0 0,1 1-66 0 0,0-1-60 0 0,1 0-49 0 0,0 0-32 0 0,0 0-40 0 0,10-5 67 0 0,-9 5 21 0 0,10-3 107 0 0,3 2-45 0 0,1 3-44 0 0,1 1-39 0 0,1 3-38 0 0,-2-1-34 0 0,14 6-39 0 0,-12-2 76 0 0,0 0 74 0 0,-8-2 20 0 0,-1 0 1 0 0,1 0-1 0 0,-1 1 1 0 0,3 3-185 0 0,9 9 255 0 0,-20-17-235 0 0,-1 1 0 0 0,0-1 0 0 0,0 0 0 0 0,0 1 0 0 0,0-1 0 0 0,0 1 0 0 0,0 0 0 0 0,0-1 0 0 0,0 1 0 0 0,0 1-20 0 0,-1 0 26 0 0,1 0-1 0 0,0 0 1 0 0,-1 0 0 0 0,0 0-1 0 0,1 0 1 0 0,-1 0 0 0 0,0 0 0 0 0,-1 0-1 0 0,1 0 1 0 0,-1 0-26 0 0,1 1 35 0 0,-1 0 1 0 0,0-1-1 0 0,0 1 0 0 0,-1 0 0 0 0,1 0 1 0 0,-1-1-1 0 0,0 1 0 0 0,0 0 1 0 0,0-1-1 0 0,0 0 0 0 0,-1 0 0 0 0,0 1-35 0 0,-24 23 193 0 0,-1-4-85 0 0,-3-5-67 0 0,-3-3-48 0 0,27-13 18 0 0,0-1-45 0 0,1-2-40 0 0,0 0-35 0 0,-4-5-203 0 0,2-2-93 0 0,2-2-43 0 0,5 6 265 0 0,-1 1 0 0 0,1-1-1 0 0,0 1 1 0 0,0-1 0 0 0,1 0-1 0 0,-1-1 184 0 0,0-5-358 0 0,3-21-823 0 0,9-20-884 0 0,-5 30 1211 0 0,3-4-80 0 0,-4 13 517 0 0,1 0 41 0 0,-1 0 48 0 0,1 0 55 0 0,-1 1 61 0 0,1 0 68 0 0,-1 3 20 0 0,0 0 96 0 0,0 0 88 0 0,1 1 80 0 0,0 0 71 0 0,0 0 64 0 0,0 0 53 0 0,0 1 48 0 0,5-6 399 0 0,-6 8-163 0 0,2 1-93 0 0,0 1-83 0 0,1 1-71 0 0,0 1-61 0 0,0 0-49 0 0,5 2 149 0 0,5 4 51 0 0,0 0-57 0 0,0 1-49 0 0,-2 2-42 0 0,9 8 121 0 0,-21-13-350 0 0,-1-1 1 0 0,1 1 0 0 0,0 0 0 0 0,-1 0 0 0 0,0 1 0 0 0,0-1 0 0 0,1 3-79 0 0,-1-1 29 0 0,0-1-11 0 0,-1 0 1 0 0,1 1 0 0 0,-1-1 0 0 0,2 6-19 0 0,-2 4 103 0 0,-2-13-6 0 0,-1-1 43 0 0,1 2-91 0 0,1 1 3 0 0,-1-2 4 0 0,0-1 34 0 0,-1 0 17 0 0,0-1 34 0 0,0 1 39 0 0,-1-1 44 0 0,-8-2 144 0 0,2-4-79 0 0,2-2-66 0 0,1-2-57 0 0,-1-9 8 0 0,0-9-37 0 0,4 17-86 0 0,-1-12 54 0 0,2-2-52 0 0,3 1-46 0 0,2-2-38 0 0,5-3-50 0 0,2 0-37 0 0,-7 20 59 0 0,1 1 1 0 0,0 0-1 0 0,0 0 1 0 0,0 0-1 0 0,1 0 1 0 0,0 1-1 0 0,1 0 0 0 0,0 0 59 0 0,3 1-96 0 0,-10 5 82 0 0,1 1 1 0 0,0 0 0 0 0,0 0-1 0 0,0 0 1 0 0,-1-1-1 0 0,1 1 1 0 0,0 0 0 0 0,0 0-1 0 0,0 0 1 0 0,-1 1 0 0 0,1-1-1 0 0,0 0 1 0 0,0 0-1 0 0,0 0 1 0 0,-1 0 0 0 0,1 1 13 0 0,12 8-185 0 0,-6 1 139 0 0,8 16 45 0 0,12 42 170 0 0,-19-46-188 0 0,-4-11 19 0 0,1-1 0 0 0,-1 0 0 0 0,4 4 0 0 0,-6-11 0 0 0,0 0 0 0 0,0 0 0 0 0,0 0 0 0 0,0-1 0 0 0,0 1 0 0 0,1-1 0 0 0,0 1 0 0 0,-1-1 0 0 0,1 0 0 0 0,0 0 0 0 0,0 0 0 0 0,1 0 0 0 0,-2-1 8 0 0,0 0-1 0 0,0 0 0 0 0,0-1 1 0 0,0 1-1 0 0,0-1 1 0 0,0 0-1 0 0,0 1 0 0 0,0-1 1 0 0,0 0-1 0 0,-1 0 0 0 0,1 0 1 0 0,0 0-1 0 0,0-1 0 0 0,0 1-7 0 0,1-1 17 0 0,-1 0 0 0 0,1 0 0 0 0,-1 0 0 0 0,1 0 0 0 0,-1 0 0 0 0,0-1 0 0 0,0 1 0 0 0,0-1 0 0 0,0 1 0 0 0,0-1 0 0 0,0 0 0 0 0,0 0 0 0 0,0 0 0 0 0,-1 0 0 0 0,1-1-17 0 0,1 0 31 0 0,0-2 0 0 0,-1 1 0 0 0,0 0 0 0 0,0 0 0 0 0,0-1 1 0 0,0 1-1 0 0,-1-1 0 0 0,1-2-31 0 0,-1 4 15 0 0,-1 0 1 0 0,1-1-1 0 0,-1 1 0 0 0,0-1 1 0 0,0 1-1 0 0,-1-3-15 0 0,0-2 26 0 0,-1 1 0 0 0,0-1 0 0 0,0 1-1 0 0,-1 0 1 0 0,0 0 0 0 0,0 0 0 0 0,-4-5-26 0 0,-16-22 123 0 0,7 12-7 0 0,13 18-93 0 0,-3-3-81 0 0,0 0 52 0 0,3 5 32 0 0,-1-1-1 0 0,1 1 1 0 0,0-1-1 0 0,-1 1 1 0 0,-2-1-26 0 0,-5-2 14 0 0,4 3-47 0 0,0 1-43 0 0,0-1-66 0 0,-1 1-74 0 0,0 1-87 0 0,0 0-100 0 0,7 0 195 0 0,1 0 32 0 0,0 0-48 0 0,0 0-177 0 0,0 0-326 0 0,0 0 558 0 0,0 0 28 0 0,0 0-7 0 0,0 0-39 0 0,0 0-4 0 0,0 0-40 0 0,0 0-44 0 0,0 0-49 0 0,0 0-55 0 0,0 0-49 0 0,0 0-45 0 0,0 0-38 0 0,0 0-146 0 0,0 0-39 0 0,0 0-175 0 0,0 0-478 0 0</inkml:trace>
  <inkml:trace contextRef="#ctx1" brushRef="#br1" timeOffset="-55266.383">8502 3170 9152 0 0,'-8'2'283'0'0,"1"1"-70"0"0,-1 0-61 0 0,1 0-48 0 0,-6 4-4 0 0,-8 5-26 0 0,13-6-16 0 0,0-1 26 0 0,1-1 47 0 0,0 1 58 0 0,0-1 72 0 0,2-1-246 0 0,1-1 56 0 0,0 1 51 0 0,0 0 46 0 0,-2 2 159 0 0,1 0 76 0 0,0 0 59 0 0,1 1 42 0 0,-3 11 993 0 0,6-9-884 0 0,2 2-1 0 0,1-5-346 0 0,0 0-33 0 0,6 13 222 0 0,2-2-76 0 0,2 0-69 0 0,0 0-61 0 0,1-2-57 0 0,1 1-50 0 0,0-1-44 0 0,0 0-37 0 0,9 8-24 0 0,9 13-79 0 0,-3-1 48 0 0,14 16-40 0 0,8 10-12 0 0,-16-19 48 0 0,8 10 20 0 0,7 10 20 0 0,-42-51-28 0 0,20 25 51 0 0,-13-11 19 0 0,-14-14-36 0 0,-2-8-65 0 0,0 1-37 0 0,-1-2-30 0 0,-1 1-42 0 0,0-1-51 0 0,0 1-58 0 0,-7 0-179 0 0</inkml:trace>
  <inkml:trace contextRef="#ctx1" brushRef="#br1" timeOffset="-54948.973">8437 3679 11920 0 0,'0'0'227'0'0,"0"-1"-94"0"0,1 1-60 0 0,0-4 1 0 0,0 2-5 0 0,2-5 142 0 0,1 1-40 0 0,4-6 67 0 0,1 1-109 0 0,19-16 43 0 0,-15 16-49 0 0,-2 1 80 0 0,-5 6-54 0 0,0-1 39 0 0,6-6 57 0 0,1 0 0 0 0,9-4-245 0 0,12-6 276 0 0,-5 5-127 0 0,1 1-108 0 0,-9 3-97 0 0,1 1-87 0 0,0-2-100 0 0,-1 1-111 0 0,-7 3 66 0 0</inkml:trace>
  <inkml:trace contextRef="#ctx1" brushRef="#br1" timeOffset="-54647.782">8800 3349 13016 0 0,'0'0'297'0'0,"0"0"39"0"0,0 0 17 0 0,0 0-145 0 0,0 0-100 0 0,0 0-30 0 0,1 2-46 0 0,0 3-127 0 0,0-1 52 0 0,0 0 47 0 0,0 1 43 0 0,0-1 44 0 0,1 1 37 0 0,0 4 223 0 0,1 0 62 0 0,9 14 906 0 0,-3-13-807 0 0,-5-5-336 0 0,0 0 45 0 0,12 11 564 0 0,-11-11-592 0 0,0 0-82 0 0,9 10 238 0 0,-5-5-182 0 0,2-1-55 0 0,-9-7-102 0 0,3 1-5 0 0,1 4 68 0 0,-4-4-16 0 0,-1-3-41 0 0,10 4-59 0 0,-10-3-35 0 0,-1-1-38 0 0,0 0-176 0 0,0 0 212 0 0,0 0-9 0 0,0 0-25 0 0,0 0-50 0 0,0 0-19 0 0,0 0-51 0 0,0 0-57 0 0,0 0-64 0 0,0 0-69 0 0,0 0-64 0 0,0 0-58 0 0,0 0-50 0 0,0 0-175 0 0,0 0-49 0 0,0 0-212 0 0,0 0-570 0 0</inkml:trace>
  <inkml:trace contextRef="#ctx1" brushRef="#br1" timeOffset="-54646.782">8711 3112 16599 0 0,'0'0'490'0'0,"0"0"-178"0"0,0 0-143 0 0,0 0-38 0 0,1-1-66 0 0,2 0-44 0 0,-1 1 29 0 0,-1 0 28 0 0,-1 0 50 0 0,3 1-137 0 0,-3 0-200 0 0,0-1 56 0 0,1 0 51 0 0,-1 1 44 0 0,1-1 40 0 0,-1 1 45 0 0,1 0 52 0 0,0 0 95 0 0,1 0 48 0 0,-2 0-111 0 0,1 0-65 0 0,0 0-61 0 0,0-1-56 0 0,-1 1-63 0 0,1-1-74 0 0,0 1-83 0 0,-1-1-21 0 0,0 0-71 0 0,1 0-75 0 0,-1 1-81 0 0,1-1-88 0 0,-1 0-92 0 0,0 0-98 0 0,1 0-104 0 0,-1 0-1202 0 0,0 0-1204 0 0</inkml:trace>
  <inkml:trace contextRef="#ctx1" brushRef="#br1" timeOffset="-54125.622">8922 2866 14976 0 0,'0'0'340'0'0,"0"0"50"0"0,0 0 24 0 0,0 0-177 0 0,1 1-115 0 0,2 8-28 0 0,1-1-50 0 0,5 22-53 0 0,-6-17 33 0 0,2 3 55 0 0,1 0 1 0 0,3 5-80 0 0,6 16 70 0 0,-6-13-18 0 0,1 0 1 0 0,2 0 0 0 0,7 11-53 0 0,-6-14 83 0 0,2 0 49 0 0,1 4 102 0 0,-11-17-129 0 0,0-1 1 0 0,0 1-1 0 0,0-1 1 0 0,3 2-106 0 0,19 22 473 0 0,-1-1-16 0 0,-6-13-111 0 0,-11-12-238 0 0,1-2-46 0 0,-1-2-42 0 0,0-2-37 0 0,8-7-113 0 0,-3-6-98 0 0,-2-3-51 0 0,-7 10 101 0 0,-2-1 1 0 0,1 1 0 0 0,-1-1-1 0 0,2-5 178 0 0,-2 0-217 0 0,-3 13 215 0 0,2-10-148 0 0,1 0 34 0 0,10-34-272 0 0,-8 19 247 0 0,1 0 64 0 0,-4 16 24 0 0,-2 5 52 0 0,2 0 15 0 0,-2 3 50 0 0,15 7 97 0 0,13 2-21 0 0,-17-6-45 0 0,9-1 132 0 0,-16-2-162 0 0,0 1 0 0 0,0-1 0 0 0,0 1-1 0 0,0-1 1 0 0,0-1 0 0 0,-1 1 0 0 0,1 0 0 0 0,0-1 0 0 0,0 0 0 0 0,1 0-65 0 0,-4 0 33 0 0,1 1 1 0 0,-1-1 0 0 0,0 1-1 0 0,0-1 1 0 0,1 0 0 0 0,-1 1-1 0 0,0-1 1 0 0,0 0 0 0 0,0 0-34 0 0,6-16 205 0 0,-4-11-3 0 0,-3 0-73 0 0,0 22-108 0 0,-1 0 0 0 0,0 0 1 0 0,0 0-1 0 0,-1 0 1 0 0,0 0-1 0 0,0 0 1 0 0,-1 1-1 0 0,0-1 1 0 0,0 1-1 0 0,-4-6-21 0 0,5 8 7 0 0,-1 0 1 0 0,1 1-1 0 0,-1-1 0 0 0,0 1 0 0 0,0 0 1 0 0,0 0-1 0 0,0 0 0 0 0,0 0 1 0 0,-1 0-8 0 0,3 2 2 0 0,-1 1 1 0 0,0-1 0 0 0,1 0-1 0 0,-1 1 1 0 0,0-1 0 0 0,1 1 0 0 0,-1-1-1 0 0,0 1 1 0 0,0 0 0 0 0,1 0-1 0 0,-1 0 1 0 0,0 0 0 0 0,0 0 0 0 0,1 0-1 0 0,-1 1 1 0 0,0-1 0 0 0,0 0-1 0 0,1 1 1 0 0,-1 0 0 0 0,1-1 0 0 0,-1 1-1 0 0,0 0 1 0 0,1 0 0 0 0,-1-1-1 0 0,1 1-2 0 0,-2 1 21 0 0,1 0 0 0 0,-1 0-1 0 0,1 0 1 0 0,0 0 0 0 0,-1 0-1 0 0,1 0 1 0 0,0 0-1 0 0,0 1-20 0 0,-14 24 104 0 0,6 3-59 0 0,3-1-55 0 0,6-21 21 0 0,0 0-1 0 0,1 1 1 0 0,0-1-1 0 0,0 5-10 0 0,1-4 38 0 0,1 1-1 0 0,-1-1 0 0 0,1 0 1 0 0,2 3-38 0 0,5 11 128 0 0,3-2 43 0 0,3-3 49 0 0,3-3 53 0 0,-14-13-191 0 0,-1 0 0 0 0,1 0 0 0 0,-1-1-1 0 0,1 1 1 0 0,4 0-82 0 0,-1 0 132 0 0,0-1 0 0 0,0 0 1 0 0,1-1-1 0 0,-1 0 0 0 0,0 0 0 0 0,0 0 0 0 0,1-1 0 0 0,3-1-132 0 0,15-3 357 0 0,-1-3-39 0 0,-2-1-57 0 0,-3 0-73 0 0,12-6-44 0 0,-2-1-47 0 0,9-4-29 0 0,20-8-35 0 0,-50 24-93 0 0,0 0 53 0 0,22-11 143 0 0,-18 9-111 0 0,-5 2-49 0 0,0 0-42 0 0,-2 0-27 0 0,0 1-42 0 0,1 0-47 0 0,-1-1-54 0 0,1 1-59 0 0,-1 0-64 0 0,0-1-71 0 0,0 1-77 0 0,-3 2-10 0 0,-1-1-80 0 0,0 1-71 0 0,1 0-62 0 0,-1-1-215 0 0,1 1-62 0 0,0-1-260 0 0,2-1-700 0 0</inkml:trace>
  <inkml:trace contextRef="#ctx1" brushRef="#br1" timeOffset="-52190.754">7216 8854 13360 0 0,'0'-5'241'0'0,"-1"0"-34"0"0,-1-5 118 0 0,-2 0-96 0 0,0 0-68 0 0,-14-15 155 0 0,10 15-134 0 0,3 3 7 0 0,-1 0 67 0 0,1 0 86 0 0,0-1 103 0 0,5 7-1 0 0,0 1 10 0 0,0 0-15 0 0,0 0-72 0 0,0 0-30 0 0,0 5-52 0 0,0 0-74 0 0,0 0-63 0 0,0-1-54 0 0,1 5-30 0 0,3 14-188 0 0,-2-18 133 0 0,-1 0 41 0 0,1 0-54 0 0,16 57 22 0 0,-1-10 190 0 0,18 37-208 0 0,-23-62 30 0 0,2 0 0 0 0,1 0 0 0 0,6 6-30 0 0,13 10-8 0 0,-28-38 13 0 0,1 0 35 0 0,4 0 126 0 0,-9-4-9 0 0,-2-1 3 0 0,-1-1-26 0 0,-22-11-26 0 0,1-1-47 0 0,-20-10-49 0 0,33 18-39 0 0,-1 0 0 0 0,0 1 1 0 0,0 1-1 0 0,0-1 1 0 0,-9 0 26 0 0,10 2-21 0 0,-2 1 0 0 0,1 0 0 0 0,0 0 0 0 0,0 1-1 0 0,-2 0 22 0 0,7 1-4 0 0,1-1 0 0 0,-1 1-1 0 0,1 0 1 0 0,0 0 0 0 0,-1 1-1 0 0,1-1 1 0 0,0 1 0 0 0,-1 0-1 0 0,1 0 1 0 0,0 0 0 0 0,1 1-1 0 0,-3 1 5 0 0,2-1-10 0 0,1 0-1 0 0,-1 0 0 0 0,1 1 0 0 0,0 0 1 0 0,-2 2 10 0 0,2-3-4 0 0,1 1 1 0 0,0 0 0 0 0,0 0-1 0 0,0 0 1 0 0,-1 3 3 0 0,-3 23 22 0 0,7 2 40 0 0,-1-28-53 0 0,1 0 0 0 0,-1-1 0 0 0,1 1 0 0 0,0 0 0 0 0,1 0 1 0 0,-1-1-1 0 0,0 1 0 0 0,1-1 0 0 0,0 1 0 0 0,0-1 0 0 0,0 0 0 0 0,0 0 1 0 0,1 0-1 0 0,-1 0 0 0 0,1 0 0 0 0,0 0 0 0 0,0 0 0 0 0,0-1 0 0 0,0 0 0 0 0,0 0 1 0 0,0 1-1 0 0,1-2 0 0 0,-1 1 0 0 0,1 0 0 0 0,-1-1 0 0 0,3 1-9 0 0,1 0 22 0 0,-1 0-1 0 0,0-1 0 0 0,1 0 1 0 0,-1 0-1 0 0,1 0 1 0 0,-1-1-1 0 0,2 0-21 0 0,-1 0 40 0 0,1-1 0 0 0,-1 0 0 0 0,0 0 0 0 0,-1-1-1 0 0,1 0 1 0 0,3-1-40 0 0,3-2 82 0 0,-1-1-1 0 0,0 0 1 0 0,2-2-82 0 0,34-25 176 0 0,-4-5-52 0 0,-4-2-39 0 0,-35 35-243 0 0,0-1 50 0 0,0 1 42 0 0,-1-1 35 0 0,5-5 41 0 0,9-15 103 0 0,-13 17-138 0 0,-1 0-62 0 0,-1 4-4 0 0,-1 0-34 0 0,0 0-39 0 0,0-1-42 0 0,0 1-48 0 0,0-1-51 0 0,0 1-56 0 0,-1-1-60 0 0,0 0-65 0 0,1 1-69 0 0,-2-1-73 0 0,1 0-77 0 0,0 0-83 0 0,-1 0-86 0 0,1 0-90 0 0,-1 0-96 0 0,0-2-1101 0 0,0-4-1208 0 0</inkml:trace>
  <inkml:trace contextRef="#ctx1" brushRef="#br1" timeOffset="-51937.742">7436 8874 9408 0 0,'0'0'273'0'0,"0"0"-5"0"0,0 0-157 0 0,0 0 35 0 0,0 0 125 0 0,0 0 0 0 0,0 0 35 0 0,0 0 821 0 0,0 0 52 0 0,0 0-484 0 0,0 0-276 0 0,0 0-58 0 0,0 0 100 0 0,0 0 225 0 0,1 2-22 0 0,4 5-132 0 0,1 1-37 0 0,-1-1-36 0 0,0 0-34 0 0,7 8 323 0 0,-1-1-126 0 0,1 1-118 0 0,1-2-110 0 0,0 1-101 0 0,1-1-93 0 0,-4-3-46 0 0,-2 0-40 0 0,4 5-16 0 0,7 3-47 0 0,-18-18-353 0 0,-1 1 81 0 0,0-1 75 0 0,0 0 64 0 0,1 0 57 0 0,-1 1 34 0 0,1-1 92 0 0,-1 0 72 0 0,2 1 291 0 0,-2 0-362 0 0,1-1-44 0 0,-1 0-58 0 0,0 0-76 0 0,1 0-91 0 0,-1 1-105 0 0,0-1-73 0 0,0 0-107 0 0,1 0-119 0 0,-1 0 239 0 0,0 0-35 0 0,0 0-34 0 0,0 0-36 0 0,0 0-38 0 0,0 0-39 0 0,0 0-40 0 0,0 0-41 0 0,0 0-44 0 0,0 0-44 0 0,0 0-557 0 0,0 0-33 0 0,0 0-2664 0 0</inkml:trace>
  <inkml:trace contextRef="#ctx1" brushRef="#br1" timeOffset="-51611.561">7518 8647 11968 0 0,'0'0'349'0'0,"0"0"-124"0"0,0 0-102 0 0,0 0 3 0 0,1-1-54 0 0,5-4 37 0 0,2 0 116 0 0,0 2-59 0 0,1 0-54 0 0,0 1-48 0 0,0 1-42 0 0,1 0-37 0 0,9 0-102 0 0,-2 0-52 0 0,-10 0 56 0 0,0 0 1 0 0,-1 0-1 0 0,1 0 0 0 0,4-2 113 0 0,5-2-428 0 0,19-7-739 0 0,-22 4 703 0 0,-5 3 283 0 0,3-2-144 0 0,11-7-347 0 0,-15 9 494 0 0,0 0 46 0 0,-2 0 68 0 0,0 0 50 0 0,1 0 58 0 0,-2-1 66 0 0,-2 3-193 0 0,0 1 73 0 0,0 0 67 0 0,-1 1 61 0 0,0 0 58 0 0,0 0 51 0 0,-1 0 45 0 0,0 1 42 0 0,1-1 258 0 0,-2 2 69 0 0,0 0 189 0 0,-1 2 457 0 0,1-1-535 0 0,-1 0-50 0 0,0 0-275 0 0,1 0-42 0 0,0 0-102 0 0,-1-1-41 0 0,1 1-43 0 0,0-1-50 0 0,0 1-66 0 0,0-1-40 0 0,0 0-42 0 0,0 0-47 0 0,0 0-47 0 0,0 0-52 0 0,0 0-53 0 0,0 0-58 0 0,-9 12 593 0 0,1 1-51 0 0,1 0-50 0 0,0 0-51 0 0,-1 1-42 0 0,0 4 26 0 0,4 1-41 0 0,4-2-42 0 0,3 1-41 0 0,4-2-39 0 0,4-1-40 0 0,3-2-38 0 0,5-2-39 0 0,0-3 112 0 0,-14-8 0 0 0,0 1 1 0 0,0 0 0 0 0,0 0 0 0 0,0 0-1 0 0,0 0 1 0 0,-1 0 0 0 0,1 1 0 0 0,-1 0-1 0 0,1 0-1 0 0,-4-2 91 0 0,5 0 143 0 0,-4 0-194 0 0,-1-1 1 0 0,1 1-1 0 0,-1 0 0 0 0,0-1 0 0 0,1 1 0 0 0,-1-1 0 0 0,0 1 0 0 0,1 0 1 0 0,-1-1-1 0 0,0 1 0 0 0,0 0 0 0 0,0 0 0 0 0,0-1 0 0 0,1 1 0 0 0,-1 0 0 0 0,0-1 1 0 0,0 1-41 0 0,0 5 213 0 0,-1-1-54 0 0,0 0-78 0 0,0-2-103 0 0,-3 6 185 0 0,-10 12 293 0 0,9-15-364 0 0,-1 0-53 0 0,2-1-61 0 0,-1-1-58 0 0,0 1-69 0 0,-1-1-79 0 0,1 1-90 0 0,0-1-99 0 0,0 0-109 0 0,1 0-119 0 0,0-1 43 0 0,0-1-86 0 0,-2 5-833 0 0</inkml:trace>
  <inkml:trace contextRef="#ctx1" brushRef="#br1" timeOffset="-51327.41">7878 8480 13760 0 0,'0'0'314'0'0,"0"0"-68"0"0,0 0-90 0 0,0-1-79 0 0,1 0-33 0 0,0-1 16 0 0,0 1 10 0 0,0 0 80 0 0,-1 1-32 0 0,1-1 35 0 0,15-2 2 0 0,-3 4 58 0 0,-10-1-159 0 0,-1 1 0 0 0,0-1 0 0 0,0 1 0 0 0,0 0 0 0 0,0 0 0 0 0,0 0 0 0 0,0 0 0 0 0,0 0 0 0 0,0 1 0 0 0,0-1-54 0 0,1 3 142 0 0,1-1-1 0 0,-1 0 0 0 0,0 1 0 0 0,0 0 0 0 0,0 0 1 0 0,1 1-142 0 0,3 7 332 0 0,0-1-57 0 0,5 8 99 0 0,-2 1-72 0 0,0 1-62 0 0,-1 0-50 0 0,2 5-9 0 0,1-1-40 0 0,11 21 27 0 0,-2-1-63 0 0,9 18-36 0 0,19 28-55 0 0,-28-58-6 0 0,-8-15 39 0 0,1 0-1 0 0,1-1 0 0 0,1 0-46 0 0,-14-15 10 0 0,-2-1-9 0 0,0 0 0 0 0,1-1 0 0 0,-1 1 0 0 0,1-1 1 0 0,-1 0-1 0 0,1 1 0 0 0,-1-1 0 0 0,1 1 0 0 0,-1-1 0 0 0,1 0 0 0 0,0 1 0 0 0,-1-1 0 0 0,1 0 0 0 0,-1 0 1 0 0,1 1-1 0 0,0-1 0 0 0,-1 0 0 0 0,1 0 0 0 0,0 0 0 0 0,0 0-1 0 0,-1 0-243 0 0,0 0 71 0 0,1 1 63 0 0,-1-1 55 0 0,1 0 66 0 0,-1 0 99 0 0,2 0 496 0 0,-2 0-512 0 0,1 0-39 0 0,-1 0-53 0 0,1 0-68 0 0,-1 0-80 0 0,0 0-94 0 0,1 0-65 0 0,-1 0-95 0 0,0 0-103 0 0,0 0-114 0 0,1-1-123 0 0,-1 1 321 0 0,0 0-35 0 0,0 0-35 0 0,0 0-37 0 0,0 0-37 0 0,0 0-39 0 0,1-1-1528 0 0,1-1-84 0 0,-1 0 647 0 0</inkml:trace>
  <inkml:trace contextRef="#ctx1" brushRef="#br1" timeOffset="-50593.132">8015 8503 12152 0 0,'0'0'356'0'0,"0"0"-130"0"0,1-1-103 0 0,4-4-47 0 0,1 1-34 0 0,10-10 11 0 0,-8 8 1 0 0,3 1 83 0 0,-6 3-24 0 0,2 0 36 0 0,12-2 283 0 0,2 0 92 0 0,1 2 76 0 0,0 2 58 0 0,5 1 186 0 0,-20 0-552 0 0,0 0 0 0 0,-1 0 0 0 0,1 1 0 0 0,0 0 0 0 0,-1 0 0 0 0,0 1 0 0 0,5 1-292 0 0,-1 3 502 0 0,-2 1-68 0 0,-4 1-65 0 0,-2 0-64 0 0,-3 0-62 0 0,-2 1-61 0 0,-1 1-59 0 0,-1-1-57 0 0,-10 14 96 0 0,-1-3-68 0 0,-2-2-61 0 0,-1-2-57 0 0,-1 0-48 0 0,-1-2-44 0 0,-23 14-220 0 0,12-8 29 0 0,1 1-32 0 0,28-20 260 0 0,-15 10-250 0 0,11-10 125 0 0,6-2 105 0 0,1 0 3 0 0,0 0-6 0 0,1-1-10 0 0,0-1 48 0 0,5-3 10 0 0,-4 4 10 0 0,18-19-179 0 0,0 1 57 0 0,6-3 21 0 0,14-9-10 0 0,5-5-25 0 0,-16 11 1 0 0,13-15-230 0 0,-2 0 43 0 0,-14 11 158 0 0,-2 1 38 0 0,-4 3 62 0 0,-1-1 35 0 0,-1 0 38 0 0,-1-1 44 0 0,6-8-43 0 0,-5 8 16 0 0,-6 9 34 0 0,-4 3 25 0 0,-1-1 35 0 0,-2 4-24 0 0,5-15 40 0 0,-8 17-34 0 0,-1 0 33 0 0,-1 8 1 0 0,-2 2 50 0 0,0-1-69 0 0,-5-1 17 0 0,-14 9 60 0 0,2 5-62 0 0,3 3-47 0 0,1 3-34 0 0,8-8-15 0 0,1 1-1 0 0,0 0 0 0 0,0 0 1 0 0,0 3 8 0 0,-3 11 17 0 0,8-19 5 0 0,-1 1-1 0 0,1-1 0 0 0,0 1 1 0 0,0 3-22 0 0,-1 11 106 0 0,2-8-14 0 0,6 16 221 0 0,-5-24-262 0 0,4 1 79 0 0,6 1-72 0 0,-9-6-27 0 0,0 0-9 0 0,-1-1 0 0 0,0 1 0 0 0,1 0 1 0 0,-1-1-1 0 0,1 1 0 0 0,-1-1 0 0 0,1 0 0 0 0,-1 1 0 0 0,1-1 0 0 0,-1 0 0 0 0,1 0 0 0 0,0 0 0 0 0,-1 0 1 0 0,1 0-1 0 0,-1 0 0 0 0,1 0 0 0 0,-1-1 0 0 0,1 1 0 0 0,0-1-22 0 0,2 0 37 0 0,-1-1-1 0 0,0 1 1 0 0,0-1-1 0 0,0 0 0 0 0,0 0 1 0 0,0 0-1 0 0,-1 0 1 0 0,1 0-1 0 0,0-1-36 0 0,10-11 118 0 0,-2-2-38 0 0,-1 2-43 0 0,-4 1-47 0 0,2-2 49 0 0,28-53-14 0 0,-31 62-26 0 0,-1-1 0 0 0,1 2 0 0 0,0-1 0 0 0,0 0 0 0 0,1 1 0 0 0,-1 0 0 0 0,1 0 0 0 0,0 1 0 0 0,1 0 0 0 0,-1 0 0 0 0,1 0 0 0 0,6-2 1 0 0,1 2-48 0 0,-10 4 42 0 0,-1 0-1 0 0,1 1 0 0 0,0-1 0 0 0,-1 0 0 0 0,1 1 1 0 0,-1 0-1 0 0,1 0 0 0 0,-1 0 0 0 0,1 1 0 0 0,-1-1 1 0 0,0 1-1 0 0,0-1 0 0 0,3 3 7 0 0,18 7-4 0 0,-15-6 31 0 0,-4-1-37 0 0,-1-1 0 0 0,0 0 0 0 0,0 1 0 0 0,-1 0 1 0 0,2 2 9 0 0,5 5 15 0 0,-4-4 31 0 0,0 0 39 0 0,0-1 49 0 0,0 0 58 0 0,-5-5-26 0 0,-1-1 10 0 0,0 0 34 0 0,0 0 12 0 0,0 0 2 0 0,0 0-2 0 0,0 0-12 0 0,0 0-2 0 0,0 0-34 0 0,0-1-74 0 0,-1 0-56 0 0,-1-2-11 0 0,1 1 11 0 0,-4-2-182 0 0,2-1 57 0 0,-1-1 48 0 0,1 1 40 0 0,-3-6 95 0 0,-5-16 276 0 0,9 19-312 0 0,0-1-63 0 0,1 4-39 0 0,0 0-35 0 0,0-1-40 0 0,1 1-43 0 0,-1 0-49 0 0,1-1-53 0 0,-1 1-58 0 0,1 0-63 0 0,0-1-67 0 0,0 1-72 0 0,0 0-77 0 0,0-1-81 0 0,0 1-86 0 0,1 0-91 0 0,-1 0-96 0 0,1-1-99 0 0,0-1-1393 0 0,1-4-1379 0 0</inkml:trace>
  <inkml:trace contextRef="#ctx1" brushRef="#br1" timeOffset="-50291.095">8994 7622 14712 0 0,'0'0'332'0'0,"0"0"-151"0"0,0 0-39 0 0,0 1 45 0 0,0 0-89 0 0,-2 2-8 0 0,1-2 1 0 0,-7 7 148 0 0,2 1-79 0 0,-1 6-34 0 0,1 1-94 0 0,1 19-52 0 0,4-23 43 0 0,1-1 39 0 0,1 8-76 0 0,0 2 44 0 0,0-11 16 0 0,1-1 0 0 0,-1 1 0 0 0,2 0 0 0 0,-1-1 0 0 0,2 3-46 0 0,-1-7 2 0 0,-1 0-1 0 0,1 0 1 0 0,0 0 0 0 0,0 0 0 0 0,1-1-1 0 0,0 1 1 0 0,-1-1 0 0 0,1 0 0 0 0,2 1-2 0 0,12 11-38 0 0,-10-9 4 0 0,19 10 20 0 0,10 7 108 0 0,-30-18-28 0 0,-6-5-39 0 0,0 0-1 0 0,0 0 0 0 0,0 0 0 0 0,0 0 0 0 0,0 1 1 0 0,0-1-1 0 0,-1 0 0 0 0,1 0 0 0 0,0 1 0 0 0,-1-1 1 0 0,1 0-1 0 0,-1 1 0 0 0,1-1 0 0 0,-1 1 0 0 0,0-1 1 0 0,1 1-1 0 0,-1-1 0 0 0,0 1 0 0 0,0-1 0 0 0,0 1 1 0 0,0-1-1 0 0,-1 1 0 0 0,1-1 0 0 0,0 0 0 0 0,0 1 1 0 0,-1-1-1 0 0,1 1 0 0 0,-1-1 0 0 0,0 2-26 0 0,-12 16 337 0 0,-4 0-69 0 0,4-5-115 0 0,8-9-94 0 0,1 0 1 0 0,-1-1-1 0 0,-1 1 0 0 0,-5 3-59 0 0,-3 2 19 0 0,5-5-67 0 0,1 0-56 0 0,3-1-25 0 0,0 0 34 0 0,-20 11-199 0 0,16-11 144 0 0,1 0-83 0 0,4-2 57 0 0,-1 0-40 0 0,1 0-47 0 0,-1 0-50 0 0,0-1-56 0 0,1 1-61 0 0,-1-1-67 0 0,1 0-73 0 0,3-1 192 0 0,0 1-50 0 0,0-1-46 0 0,0 0-39 0 0,0 0-146 0 0,0 0-40 0 0,0 0-177 0 0,0 0-479 0 0</inkml:trace>
  <inkml:trace contextRef="#ctx1" brushRef="#br1" timeOffset="-50015.592">9135 7706 12152 0 0,'0'0'356'0'0,"0"0"-130"0"0,0 0-103 0 0,0 0 64 0 0,0 0-81 0 0,3 1 104 0 0,24 6 462 0 0,-17-5-414 0 0,-2-1 44 0 0,-5 0-82 0 0,-1 0-48 0 0,-1 0-43 0 0,1 0-35 0 0,1 2 24 0 0,1 1-58 0 0,-3-2-13 0 0,0-1 49 0 0,7 8 225 0 0,0 0 61 0 0,16 23 1023 0 0,-15-17-864 0 0,-5-8-309 0 0,0 1-41 0 0,0 0-47 0 0,0 0-57 0 0,-2-3 0 0 0,1 0 41 0 0,8 8 373 0 0,-5-6-217 0 0,-3-2-158 0 0,1-1-84 0 0,1-2-68 0 0,-4-2 16 0 0,1 1-57 0 0,0 0-52 0 0,0-1-48 0 0,0 1-39 0 0,0-1-261 0 0,6-3-1073 0 0,-4 0 953 0 0,0-3-665 0 0,4-1-10 0 0</inkml:trace>
  <inkml:trace contextRef="#ctx1" brushRef="#br1" timeOffset="-49446.063">9286 7437 12784 0 0,'0'0'289'0'0,"0"0"46"0"0,-1-1-62 0 0,1-1-57 0 0,0 1-52 0 0,0-1-45 0 0,1 0-38 0 0,0 0-14 0 0,-1 1-61 0 0,1 1 0 0 0,-1 0 0 0 0,1-1 0 0 0,-1 1 1 0 0,1 0-1 0 0,-1-1 0 0 0,1 1 0 0 0,-1 0 0 0 0,1 0 0 0 0,-1 0 1 0 0,1-1-1 0 0,-1 1 0 0 0,1 0 0 0 0,-1 0 0 0 0,1 0 1 0 0,0 0-1 0 0,-1 0 0 0 0,1 0 0 0 0,-1 0 0 0 0,1 0 1 0 0,0 0-7 0 0,9 3 31 0 0,-7-1-38 0 0,14 5 62 0 0,-2-1-56 0 0,0-1-53 0 0,-10-3-50 0 0,0 0-50 0 0,5 2-261 0 0,9 3-470 0 0,-12-6 652 0 0,1-1 71 0 0,-6 0 123 0 0,6-1-38 0 0,3 6 118 0 0,-8-3 60 0 0,0 1 44 0 0,-3-3-145 0 0,1 1 344 0 0,0 0 28 0 0,2 10 72 0 0,-2-8-281 0 0,-1 0-1 0 0,0 0 0 0 0,0 0 1 0 0,0 0-1 0 0,-1 0 1 0 0,1 0-1 0 0,-1 2-162 0 0,-2 5 358 0 0,0 0-51 0 0,-1-1-109 0 0,0 4 62 0 0,3 1 71 0 0,2 30 815 0 0,-1-32-829 0 0,1 0-56 0 0,-1-8-203 0 0,2-2 51 0 0,-2-2-88 0 0,1 0 1 0 0,-1 0-1 0 0,1 1 1 0 0,-1-1 0 0 0,0 0-1 0 0,1 0 1 0 0,-1 0 0 0 0,1 0-1 0 0,-1 0 1 0 0,0 0-1 0 0,1 0 1 0 0,-1 0 0 0 0,1 0-1 0 0,-1 0 1 0 0,0-1 0 0 0,1 1-1 0 0,-1 0 1 0 0,1 0-1 0 0,-1 0 1 0 0,0 0 0 0 0,1-1-1 0 0,-1 1-21 0 0,6-4 264 0 0,-2 0-154 0 0,-2 1-81 0 0,-1 0-74 0 0,3-16 159 0 0,-1 0-64 0 0,11-47-58 0 0,-5 39 66 0 0,-1 12-45 0 0,5 0-67 0 0,5-2-67 0 0,-15 14 88 0 0,1 1 1 0 0,-1 0 0 0 0,0 0 0 0 0,1 0 0 0 0,0 0 0 0 0,-1 0 0 0 0,3 0 32 0 0,4 1 0 0 0,2 4 43 0 0,-5 0-54 0 0,1 1 0 0 0,-1 0 1 0 0,0 0-1 0 0,0 1 0 0 0,-1 0 1 0 0,1 0-1 0 0,0 2 11 0 0,15 16 5 0 0,-10-11-3 0 0,-9-9-2 0 0,0 0 0 0 0,0 0-1 0 0,-1 0 1 0 0,1 0-1 0 0,-1 0 1 0 0,2 2 0 0 0,-2 0 8 0 0,0-1-1 0 0,0 0 1 0 0,-1 0-1 0 0,1 1 1 0 0,-1 1-8 0 0,0-3 248 0 0,-1-1-33 0 0,-1 2 123 0 0,-1-3-105 0 0,-1-1-86 0 0,0-1-79 0 0,0 0-32 0 0,-4-7-28 0 0,5 1 14 0 0,0 1 0 0 0,0-1-1 0 0,0 0 1 0 0,1 0 0 0 0,0 0-22 0 0,-1-36 8 0 0,7-1-6 0 0,0 5-18 0 0,-4 29-24 0 0,1 0 1 0 0,0-1-1 0 0,1 1 1 0 0,0 0-1 0 0,1 0 0 0 0,3-6 40 0 0,7-16-77 0 0,-7 17 62 0 0,4-6 4 0 0,-7 16 17 0 0,0-1 0 0 0,1 1 0 0 0,0 0 0 0 0,2-2-6 0 0,-3 3-7 0 0,0 0-1 0 0,0 1 1 0 0,1 0-1 0 0,0 0 1 0 0,4-2 7 0 0,14-2-122 0 0,-20 6-66 0 0,0 1 34 0 0,2 1-60 0 0,0 0 108 0 0,0 0 87 0 0,1 2 80 0 0,9 8 311 0 0,-10-5-265 0 0,-2-3-96 0 0,0 1-41 0 0,0-1-51 0 0,0 1-59 0 0,-1 0-68 0 0,1 0-76 0 0,-1-1-86 0 0,0 1-93 0 0,0-2 97 0 0,-1 1-48 0 0,1-1-51 0 0,-1 1-54 0 0,0-1-56 0 0,0 0-58 0 0,1 0-61 0 0,-1 1-65 0 0,3 3-1547 0 0,2 5-1313 0 0,-6-11 3614 0 0</inkml:trace>
  <inkml:trace contextRef="#ctx1" brushRef="#br1" timeOffset="-49011.403">8135 9348 14480 0 0,'-2'-3'444'0'0,"1"1"-80"0"0,1-1-74 0 0,1 1-65 0 0,0-1-32 0 0,1 1-71 0 0,2-2-44 0 0,0 1-87 0 0,7-1-94 0 0,-7 4 91 0 0,0-1 34 0 0,-1 1 30 0 0,-1 0 39 0 0,1 0 48 0 0,-1 0 54 0 0,2 1-9 0 0,-1 0-1 0 0,1 0 1 0 0,-1 0 0 0 0,0 0-1 0 0,1 1 1 0 0,-1-1 0 0 0,3 3-184 0 0,11 10 796 0 0,-7-5-352 0 0,0 2-57 0 0,-2 0-70 0 0,1-1-84 0 0,-3-2-122 0 0,1 1 94 0 0,-1 0-44 0 0,5 11 68 0 0,8 9 24 0 0,5 7-48 0 0,-10-14-97 0 0,1-1-1 0 0,2 0 1 0 0,10 10-108 0 0,-26-30-185 0 0,0 0 44 0 0,0 1 39 0 0,1-1 37 0 0,0 2 32 0 0,1-1 105 0 0,0 2 97 0 0,5 5 498 0 0,-4-5-439 0 0,0-1-129 0 0,-2-1-101 0 0,0 0-42 0 0,-1-1-29 0 0,1 0-36 0 0,0 0-40 0 0,-1 0-42 0 0,1 0-47 0 0,-1 0-49 0 0,1 0-52 0 0,0 0-56 0 0,-1 0-59 0 0,1 0-62 0 0,0-1-66 0 0,-1 1-69 0 0,1-1-71 0 0,0 0-76 0 0,-1 0-78 0 0,1 1-82 0 0,-2-1-270 0 0,0 0-34 0 0,0 0-2636 0 0</inkml:trace>
  <inkml:trace contextRef="#ctx1" brushRef="#br1" timeOffset="-48746.12">8264 9219 11488 0 0,'0'0'264'0'0,"0"0"-45"0"0,0-1-52 0 0,1 1-43 0 0,0-1-35 0 0,7-7 205 0 0,1-1-327 0 0,1 2 111 0 0,1 0 103 0 0,0 2 97 0 0,0 1 90 0 0,2 1 82 0 0,-1 1 77 0 0,2 1 69 0 0,1 1-94 0 0,0 1 56 0 0,-8 0-259 0 0,-1 0 0 0 0,0 0 1 0 0,0 0-1 0 0,0 1 0 0 0,-1 0 0 0 0,3 1-299 0 0,10 8 829 0 0,-11-4-464 0 0,-1 2-46 0 0,-1 5 19 0 0,-3 4-119 0 0,-4 1 35 0 0,-3 1-42 0 0,-3-1-48 0 0,-2 0-51 0 0,-2 0-57 0 0,0-2-61 0 0,0 0-65 0 0,0-1-70 0 0,5-6 12 0 0,5-8 57 0 0,-6 9-179 0 0,-14 15-212 0 0,15-19 260 0 0,0 1-69 0 0,0-3-24 0 0,0 0-78 0 0,1 0-91 0 0,-1-1-105 0 0,-1-1-119 0 0,5-2 296 0 0,-1 0-35 0 0,0 0-37 0 0,1 0-37 0 0,-1-1-40 0 0,0 1-42 0 0,-1-1-855 0 0</inkml:trace>
  <inkml:trace contextRef="#ctx1" brushRef="#br1" timeOffset="-48241.935">8469 9059 11672 0 0,'1'0'341'0'0,"1"1"-224"0"0,0-1-51 0 0,1 0 12 0 0,1-1 33 0 0,3-1 58 0 0,-5 2 38 0 0,-1 0-43 0 0,2 0 58 0 0,0 2-89 0 0,2 0-46 0 0,-4-1-28 0 0,0 0 52 0 0,5 2 270 0 0,0 0-35 0 0,5 3 247 0 0,-2 1-112 0 0,-1 1-95 0 0,-1-1-102 0 0,-1 1-45 0 0,11 22 404 0 0,-11-16-343 0 0,-1 1 5 0 0,0-1-69 0 0,0 6 15 0 0,5 26 246 0 0,-9-38-394 0 0,0-4-78 0 0,-1 0 63 0 0,-1 0 83 0 0,-2 0 170 0 0,3-3-321 0 0,0-1 0 0 0,-1 0 0 0 0,1 0 0 0 0,0 0 0 0 0,0 0 0 0 0,-1 0 0 0 0,1 0 0 0 0,0 0 0 0 0,0 1 0 0 0,-1-1 0 0 0,1 0 0 0 0,0 0 0 0 0,0 0 0 0 0,-1 0 0 0 0,1 0 0 0 0,0 0 0 0 0,0 0 0 0 0,-1 0 0 0 0,1 0 0 0 0,0 0 0 0 0,0 0 0 0 0,-1-1 0 0 0,1 1 0 0 0,0 0 0 0 0,0 0 0 0 0,-1 0 0 0 0,1 0 0 0 0,0 0 0 0 0,0 0 0 0 0,-1-1-20 0 0,-2-1 158 0 0,0-3-44 0 0,-4-7 95 0 0,1-1-52 0 0,2-1-45 0 0,0-1-37 0 0,0-9-14 0 0,1-11-49 0 0,2 26-14 0 0,0-10-8 0 0,3 0-55 0 0,0-9-101 0 0,1-9-69 0 0,5 2-61 0 0,0 12 48 0 0,1 0-51 0 0,0 5 4 0 0,1 1-47 0 0,0 0-53 0 0,1 2-58 0 0,-2 4 32 0 0,-7 10 351 0 0,-1 1 1 0 0,0-1-1 0 0,1 0 0 0 0,-1 0 1 0 0,0 0-1 0 0,1 1 1 0 0,-1-1-1 0 0,1 1 0 0 0,-1-1 1 0 0,1 1-1 0 0,-1 0 0 0 0,1-1 1 0 0,0 1-1 0 0,-1 0 1 0 0,1 0-1 0 0,-1 0 0 0 0,1 0 1 0 0,-1 0-1 0 0,2 1 70 0 0,9 4-522 0 0,-3 3 133 0 0,-1 3 110 0 0,-2 2 40 0 0,-1 1 75 0 0,-1 0 68 0 0,0 0 60 0 0,-1 4 64 0 0,0 0 64 0 0,1 8 141 0 0,-1 1 74 0 0,0 1 43 0 0,-2-22-246 0 0,0 0 1 0 0,1 0-1 0 0,0 0 1 0 0,-1-1-1 0 0,2 1 1 0 0,-1-1-1 0 0,1 1 1 0 0,0-1-1 0 0,0 0 1 0 0,2 3-105 0 0,-3-6 45 0 0,-1 0 0 0 0,1 0 1 0 0,-1-1-1 0 0,1 1 0 0 0,0-1 0 0 0,0 1 1 0 0,-1-1-1 0 0,1 0 0 0 0,0 0 0 0 0,0 0 0 0 0,0 0 1 0 0,1 0-1 0 0,-1 0-45 0 0,0 0 39 0 0,0-1 0 0 0,0 0 0 0 0,0 0 0 0 0,0 0 0 0 0,-1 0 0 0 0,1 0 0 0 0,0 0 0 0 0,0 0 0 0 0,0 0 0 0 0,0-1 0 0 0,0 1 0 0 0,-1-1 0 0 0,1 0 0 0 0,0 1 0 0 0,0-1-1 0 0,-1 0 1 0 0,2-1-39 0 0,16-9 278 0 0,-2-2-72 0 0,-1-2-59 0 0,-1-1-43 0 0,-11 11-85 0 0,-1 1 0 0 0,0 0 0 0 0,0-1-1 0 0,0 0 1 0 0,-1 0 0 0 0,0 0 0 0 0,0 0 0 0 0,0 0 0 0 0,0 0 0 0 0,-1 0 0 0 0,0-1-1 0 0,0 1 1 0 0,0 0 0 0 0,-1-5-19 0 0,0 4 22 0 0,0-1 0 0 0,0 1 0 0 0,-1 0 0 0 0,0 0 0 0 0,-1 0 0 0 0,1 0 0 0 0,-1 0 0 0 0,0 1 0 0 0,-1-1 0 0 0,1 0 0 0 0,-1 1 0 0 0,0 0 0 0 0,-1-1-22 0 0,2 2 13 0 0,-1 1 0 0 0,0 0 0 0 0,0 0 0 0 0,0 0 0 0 0,0 0-1 0 0,-1 0 1 0 0,1 1 0 0 0,-3-2-13 0 0,2 2 6 0 0,0 0 0 0 0,0 0 0 0 0,0 1-1 0 0,-1-1 1 0 0,1 1 0 0 0,0 0 0 0 0,-1 0 0 0 0,1 0-1 0 0,-1 1-5 0 0,-8-1 22 0 0,0 2-95 0 0,-2 2-100 0 0,-8 4-163 0 0,18-5 193 0 0,-6 2-121 0 0,7-3 143 0 0,1 0-41 0 0,-1 0-57 0 0,1 1-72 0 0,0-1 48 0 0,1 0-43 0 0,0 1-48 0 0,-1-1-53 0 0,3 0 111 0 0,-1-1-37 0 0,0 1-411 0 0,0-1 108 0 0,0 1-50 0 0,-1 0-774 0 0,-2 0-602 0 0,0 0-1150 0 0</inkml:trace>
  <inkml:trace contextRef="#ctx1" brushRef="#br1" timeOffset="-47866.391">8984 8483 10880 0 0,'-1'0'210'0'0,"1"0"-87"0"0,-1 0-56 0 0,-2-2 0 0 0,1 1-4 0 0,-4-4 223 0 0,0-1-82 0 0,0 1-80 0 0,1 1-47 0 0,-7-1-29 0 0,11 5 65 0 0,1 0 134 0 0,0 0 8 0 0,-1-1-49 0 0,0 1-42 0 0,-1-1-35 0 0,-1 0 48 0 0,-6-1 102 0 0,8 1-156 0 0,0 1 51 0 0,-10 2 519 0 0,3 2-75 0 0,2 2-78 0 0,2 1-80 0 0,2 2-80 0 0,0 0-82 0 0,1 1-84 0 0,0-1-84 0 0,1-2-88 0 0,-1 0-58 0 0,1-1 33 0 0,0 1 0 0 0,0-1-1 0 0,0 0 1 0 0,1 1 0 0 0,0-1-1 0 0,0 2-16 0 0,12 38 136 0 0,-11-39-109 0 0,10 28 108 0 0,1-1 0 0 0,2 0 0 0 0,8 10-135 0 0,10 18 237 0 0,-13-26-38 0 0,-4-9-51 0 0,1-1 49 0 0,14 23 250 0 0,-18-28-116 0 0,1-1-1 0 0,9 10-330 0 0,13 19 385 0 0,18 21-159 0 0,-53-70-327 0 0,-1 0 65 0 0,0 1 56 0 0,1 0 85 0 0,1 0 20 0 0,-1 0-109 0 0,0-1-82 0 0,-1 1-99 0 0,1 0-67 0 0,-1-1-100 0 0,0 0-117 0 0,0 1 177 0 0,0-1-35 0 0,0 0-671 0 0</inkml:trace>
  <inkml:trace contextRef="#ctx1" brushRef="#br1" timeOffset="-47647.754">8973 8906 12000 0 0,'0'0'166'0'0,"0"0"-35"0"0,0 0 42 0 0,1-1-92 0 0,1-2-12 0 0,-1 0 8 0 0,4-7 29 0 0,13-11-26 0 0,-13 16-28 0 0,0-1 41 0 0,0 0 55 0 0,0-1 69 0 0,-1 1-251 0 0,1 0 63 0 0,-1 0 53 0 0,1 1 43 0 0,4-4 179 0 0,15-10 532 0 0,-15 13-595 0 0,0 0-80 0 0,1 0-113 0 0,-6 4-76 0 0,1-1-40 0 0,2-1-91 0 0,-1 1-87 0 0,1-1-97 0 0,-1 1-106 0 0,1 0-103 0 0,-1-1-121 0 0,-2 2 289 0 0,-1 1-34 0 0,0-1-33 0 0,1 0-37 0 0,1-1-1333 0 0,4-3-1043 0 0,-9 6 2855 0 0</inkml:trace>
  <inkml:trace contextRef="#ctx1" brushRef="#br1" timeOffset="-47463.527">9279 8590 12896 0 0,'0'0'120'0'0,"-1"0"-95"0"0,0 0-121 0 0,0 0 122 0 0,1 2 90 0 0,-1-1-15 0 0,1 0 35 0 0,0 0 38 0 0,0 0 45 0 0,0 1 46 0 0,0 0 53 0 0,0 6-344 0 0,2 0 70 0 0,0-1 64 0 0,0 1 60 0 0,1 0 54 0 0,0 0 50 0 0,0-1 44 0 0,1 1 40 0 0,0 1 101 0 0,0 0 38 0 0,2 8 584 0 0,-4-10-690 0 0,1-1-42 0 0,3 5 244 0 0,0 0-127 0 0,-1 6 155 0 0,-3-10-393 0 0,-1-6-206 0 0,-1-1 1 0 0,0 1-1 0 0,0 0 0 0 0,1-1 1 0 0,-1 1-1 0 0,0 0 1 0 0,1-1-1 0 0,-1 1 1 0 0,0-1-1 0 0,1 1 0 0 0,-1-1 1 0 0,1 1-1 0 0,-1-1 1 0 0,1 1-1 0 0,-1-1 1 0 0,1 1-1 0 0,0-1 1 0 0,-1 0-1 0 0,1 1 0 0 0,-1-1 1 0 0,1 0-1 0 0,0 1 1 0 0,0-1-21 0 0,-1 0-128 0 0,0 0-83 0 0,0-1-267 0 0,0 1 44 0 0,0 0 41 0 0,0-1 35 0 0,1 1-31 0 0,-1 0 36 0 0,0-1-33 0 0,0 1-147 0 0,1-1-241 0 0,-1 0 202 0 0,0 0 24 0 0,0 1-94 0 0,1-2-572 0 0,-1 0-34 0 0,0-4-2612 0 0</inkml:trace>
  <inkml:trace contextRef="#ctx1" brushRef="#br1" timeOffset="-47178.169">9207 8381 13016 0 0,'0'0'297'0'0,"-2"-1"340"0"0,1 0-396 0 0,-1 0-54 0 0,1 1-137 0 0,0-1-38 0 0,-3 0 5 0 0,2 0 44 0 0,1 0 67 0 0,0 1 150 0 0,1 0 258 0 0,0 0 28 0 0,0 0-22 0 0,0 0-106 0 0,0 0-48 0 0,0 0-327 0 0,0 0 38 0 0,-1 0 318 0 0,1 0-283 0 0,0 0-89 0 0,-1 0-48 0 0,1 0-59 0 0,-1 0-71 0 0,1 0-83 0 0,-1 0-93 0 0,1 0-105 0 0,-1 0-117 0 0,1 0 132 0 0,1 0-61 0 0,-1 0-55 0 0,1 0-48 0 0,-1 0-166 0 0,1 0-47 0 0,0 0-200 0 0,0 0-540 0 0</inkml:trace>
  <inkml:trace contextRef="#ctx1" brushRef="#br1" timeOffset="-46836.111">9355 8093 13128 0 0,'0'0'297'0'0,"0"0"39"0"0,0 0 20 0 0,0 0-142 0 0,0 0-101 0 0,0 0-45 0 0,-1 2-24 0 0,-1 4-95 0 0,0 1 49 0 0,1 0 44 0 0,0 0 39 0 0,1 7 188 0 0,2 1 116 0 0,2 3 185 0 0,10 25 943 0 0,-9-30-1052 0 0,-1 0-52 0 0,7 17 360 0 0,-4-10-323 0 0,-1-1-61 0 0,3 9-116 0 0,1 0-64 0 0,25 55 250 0 0,-20-50-241 0 0,0 1 75 0 0,-9-19-135 0 0,14 22 264 0 0,-12-24-304 0 0,0 1-44 0 0,0-1-76 0 0,5 4 12 0 0,5 0 87 0 0,1-5 65 0 0,-16-11-133 0 0,-1 0-1 0 0,0 0 1 0 0,0-1 0 0 0,0 1 0 0 0,0-1 0 0 0,1 1 0 0 0,-1-1 0 0 0,1 0-25 0 0,7-3 136 0 0,12-10 3 0 0,-21 12-126 0 0,6-4 57 0 0,-1 0 0 0 0,1-1 0 0 0,-1 0 0 0 0,3-4-70 0 0,-3 3 45 0 0,0 0 1 0 0,-1-1-1 0 0,-1 1 0 0 0,1-2-45 0 0,0-1 31 0 0,0 0 0 0 0,-1 0 0 0 0,0-2-31 0 0,7-34 13 0 0,-6-1-70 0 0,-4-1-61 0 0,-3 2-51 0 0,-2 1-42 0 0,4 39 159 0 0,0-1 0 0 0,-1 1 0 0 0,0-1 0 0 0,-1 1 0 0 0,0-1 0 0 0,0 1 0 0 0,0 0 0 0 0,0 0 0 0 0,-1 0 0 0 0,0 0 0 0 0,-1 0 0 0 0,1 1 52 0 0,-6-3-36 0 0,1 3-37 0 0,-3 2 4 0 0,4 5 72 0 0,5-1-8 0 0,-2 1 6 0 0,-1 0-1 0 0,1 0 1 0 0,0 0-1 0 0,0 0 0 0 0,0 0 1 0 0,0 1-1 0 0,0 0 1 0 0,1 0-1 0 0,-1 0 1 0 0,0 1-1 0 0,-9 16 49 0 0,5-2-39 0 0,6-15-10 0 0,0 1 0 0 0,1 0 0 0 0,-1-1 0 0 0,1 1 0 0 0,0 0 0 0 0,0 0 0 0 0,0 0 0 0 0,0 0 0 0 0,1 0 0 0 0,-1 4 0 0 0,1-2 30 0 0,0 0-1 0 0,1 0 0 0 0,0 0 1 0 0,1 5-30 0 0,6 8 123 0 0,-1-8-13 0 0,3-2 33 0 0,2-1 39 0 0,2-1 46 0 0,-7-4-125 0 0,0-1 1 0 0,-1 0-1 0 0,1-1 0 0 0,0 1 0 0 0,0-1 0 0 0,0-1 0 0 0,0 1 0 0 0,0-1 1 0 0,0-1-104 0 0,27-3 414 0 0,0-6-36 0 0,-1-5-43 0 0,-1-1-46 0 0,-1-3-48 0 0,-1 0-55 0 0,-13 8-102 0 0,2-1-32 0 0,62-36 266 0 0,-60 36-290 0 0,1-1-61 0 0,3 0-98 0 0,-13 6 19 0 0,0 0-33 0 0,0 1-39 0 0,0-1-41 0 0,0 0-45 0 0,0 1-48 0 0,18-13-995 0 0,3 0-58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6:49:22.3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293 145 6072 0 0,'0'-2'133'0'0,"3"-8"-43"0"0,-1-7 109 0 0,0 0-31 0 0,1 6-126 0 0,-2 7 23 0 0,0 0 116 0 0,-1 0 17 0 0,0 1 43 0 0,0-5 334 0 0,1-5 521 0 0,-1 8-666 0 0,2 1-33 0 0,-2 2-243 0 0,1 1-37 0 0,0 0 746 0 0,-1 1-20 0 0,0 0-401 0 0,0 0-120 0 0,0 0-104 0 0,0-1-85 0 0,0 1-70 0 0,0 0-49 0 0,0-2-120 0 0,0 1 91 0 0,0 1 84 0 0,0-1 13 0 0,0 1 38 0 0,0 0 50 0 0,0 0 52 0 0,0 0 60 0 0,0 0 65 0 0,0 0 72 0 0,0 0 79 0 0,0 0 84 0 0,-1 0 90 0 0,0 9-375 0 0,0 5 9 0 0,-1 2-16 0 0,0-4-28 0 0,-4 25 345 0 0,3-11-243 0 0,1-3-117 0 0,-1-2-83 0 0,-1 2 41 0 0,1 1-36 0 0,-2 22 87 0 0,-5 41 114 0 0,6-49-213 0 0,1 1-40 0 0,-4 37 15 0 0,8-65-122 0 0,-1 3 6 0 0,-5 2 24 0 0,5-16-295 0 0,0 1 74 0 0,0-1 66 0 0,0 1 59 0 0,-1-1 72 0 0,1 1 109 0 0,0-1 66 0 0,0 1 335 0 0,0-1-393 0 0,0 0-35 0 0,0 1-47 0 0,0-1-62 0 0,0 0-76 0 0,0 0-88 0 0,0 0-120 0 0,0 0 100 0 0,0 0-35 0 0,0 0-35 0 0,1 1-38 0 0,-1-1-40 0 0,0 0-42 0 0,0 0-44 0 0,0 0-45 0 0,0 0-48 0 0,0 0-50 0 0,0 1-51 0 0,0-1-54 0 0,0 0-55 0 0,0 0-57 0 0,0 0-1531 0 0,0 0-1313 0 0</inkml:trace>
  <inkml:trace contextRef="#ctx0" brushRef="#br0" timeOffset="265.534">37 586 11672 0 0,'0'0'341'0'0,"0"0"-121"0"0,0 0-100 0 0,0 0-31 0 0,0 1-45 0 0,4 1-17 0 0,16-1 240 0 0,-6-1-60 0 0,-1-1 6 0 0,-1-1 53 0 0,-4 2-48 0 0,0-1 36 0 0,49-6 1076 0 0,-25 2-653 0 0,-15 3-380 0 0,-2 1-37 0 0,57-6 482 0 0,-24 1-297 0 0,-8 2-120 0 0,0-1-56 0 0,-1 2-68 0 0,0 2-80 0 0,-37 1-349 0 0,1 0 89 0 0,-1 0 77 0 0,0 0 62 0 0,0 0 49 0 0,0-1 36 0 0,4 0 288 0 0,-4 1-244 0 0,1-1-67 0 0,-1 1-106 0 0,0 0-48 0 0,-1-1-58 0 0,1 1-65 0 0,-1 0-74 0 0,1-1-37 0 0,-1 1-70 0 0,0 0-76 0 0,1-1-80 0 0,-1 1-87 0 0,1 0-92 0 0,-1-1-96 0 0,1 1-104 0 0,0-1-1278 0 0,2 0-1256 0 0</inkml:trace>
  <inkml:trace contextRef="#ctx0" brushRef="#br0" timeOffset="550.099">1 33 12696 0 0,'0'0'289'0'0,"0"0"-133"0"0,0 0-34 0 0,0-1 39 0 0,0 0-77 0 0,0-2-7 0 0,1 1 2 0 0,2-2 125 0 0,2 1-69 0 0,0 0-57 0 0,2 2-44 0 0,21-2-74 0 0,-21 2 55 0 0,-2 1 49 0 0,3-1-92 0 0,1 0 66 0 0,-1 0 60 0 0,0 1 50 0 0,1 0 83 0 0,1 0 44 0 0,19 1 669 0 0,-18 0-590 0 0,0-1-46 0 0,-3 0-140 0 0,0 0-39 0 0,8 0 258 0 0,0 1-71 0 0,0 0-64 0 0,1 0-56 0 0,0 1-42 0 0,1-1-46 0 0,8 0-14 0 0,0-2-57 0 0,23-1 17 0 0,-9 0 8 0 0,-14 1-56 0 0,-5-1-45 0 0,0 1-56 0 0,-14 0 38 0 0,0 1-96 0 0,-1-1-90 0 0,0 0-87 0 0,-1 1-4 0 0,0-1-53 0 0,1 1-51 0 0,-1-1-49 0 0,10-1-819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6:42:00.7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918 1597 6736 0 0,'0'0'149'0'0,"0"0"-32"0"0,0 0-42 0 0,0-1-17 0 0,0-3 5 0 0,0 3 9 0 0,0 0 58 0 0,-3-3-98 0 0,-1-2 265 0 0,-1-4 322 0 0,5 8-356 0 0,-1 0-3 0 0,1-1 51 0 0,0 1 63 0 0,0 0 75 0 0,0 0-174 0 0,0 2 109 0 0,0-1-118 0 0,0 1-101 0 0,0 0-82 0 0,-1-1-65 0 0,1 1-45 0 0,-1 0-169 0 0,1 0 165 0 0,-1-1 103 0 0,1 1 18 0 0,0 0 44 0 0,0 1 55 0 0,0-1 59 0 0,0 0 66 0 0,0 0 72 0 0,0 0 79 0 0,0 0 85 0 0,0 0 92 0 0,0 0 99 0 0,3 11-641 0 0,1-1 0 0 0,-2 1 0 0 0,0 0 0 0 0,0 2-100 0 0,2 4 161 0 0,-1 0 41 0 0,2 4-2 0 0,-1 1-111 0 0,0 3-91 0 0,2 14-119 0 0,-2-8 19 0 0,-1-10 77 0 0,0-4 54 0 0,0 0 59 0 0,4 4-40 0 0,0 6 30 0 0,0-2 102 0 0,-2-6-41 0 0,0-5-28 0 0,-3-10-42 0 0,0 1 61 0 0,-1-1 88 0 0,-1 0 116 0 0,-1-24-200 0 0,-3-10-64 0 0,-2-11 4 0 0,4 10-43 0 0,2-1 0 0 0,1-4-31 0 0,0 21 16 0 0,1 0-1 0 0,0 1 0 0 0,1-1 0 0 0,1 1 0 0 0,3-9-15 0 0,-3 12 20 0 0,1-5-35 0 0,2-6-12 0 0,-2 8 53 0 0,1 3 51 0 0,0 1 69 0 0,0 3-2 0 0,1 3-47 0 0,-6 4-90 0 0,0 0 0 0 0,0-1 0 0 0,0 1 0 0 0,0 0 0 0 0,0 0 0 0 0,0 0 0 0 0,0 0 0 0 0,0 0 0 0 0,0 0 0 0 0,0 0 0 0 0,0 0 1 0 0,0 1-8 0 0,3 0-7 0 0,0 0 0 0 0,0 1 0 0 0,-1 0 0 0 0,1 0 1 0 0,-1 0-1 0 0,3 2 7 0 0,3 2-5 0 0,0-1 37 0 0,-4-3 4 0 0,0 1-1 0 0,-1 0 0 0 0,1 1 1 0 0,-1-1-1 0 0,1 1 0 0 0,-1 0 1 0 0,0 0-1 0 0,1 2-35 0 0,2 3 24 0 0,-1 0-38 0 0,8 13 11 0 0,-4-1 60 0 0,-4-4-7 0 0,2 3 89 0 0,-2 1-43 0 0,-4 0-45 0 0,-4 1-46 0 0,1-19 8 0 0,1 0 0 0 0,0 0 0 0 0,0 0-1 0 0,0 0 1 0 0,1 1 0 0 0,-1 1-13 0 0,1-3 15 0 0,-1 1 0 0 0,1-1 1 0 0,-1 1-1 0 0,0 0 0 0 0,0-1 0 0 0,0 1 1 0 0,-1 0-1 0 0,1-1 0 0 0,-1 1 0 0 0,0 1-15 0 0,0 1-146 0 0,0-1 65 0 0,0 0 58 0 0,1 1 47 0 0,0 3 109 0 0,4 11 339 0 0,-1-13-351 0 0,1-1-77 0 0,0-1-109 0 0,-1-2-18 0 0,0 0-40 0 0,1-1-109 0 0,0 0-87 0 0,1 0-97 0 0,0-2-106 0 0,7-1-606 0 0</inkml:trace>
  <inkml:trace contextRef="#ctx0" brushRef="#br0" timeOffset="669.495">1632 973 10048 0 0,'0'0'230'0'0,"0"0"30"0"0,0 0 18 0 0,-1 0-120 0 0,1 0-83 0 0,-8-3 25 0 0,-3 7 132 0 0,1 3 10 0 0,6-3-125 0 0,2-3-81 0 0,-4 5-59 0 0,-1 1 66 0 0,1 0 57 0 0,0 0 46 0 0,-6 8 239 0 0,-13 22 656 0 0,19-25-790 0 0,-1 0-79 0 0,4-5-118 0 0,0 1-43 0 0,0-1-48 0 0,0 1-54 0 0,0 0-74 0 0,0 0-75 0 0,1 0-83 0 0,0 0-89 0 0,0 0-96 0 0,1 0-104 0 0,0-1-109 0 0,0 1-118 0 0,0-1-832 0 0,0 2-949 0 0,1-9 2607 0 0</inkml:trace>
  <inkml:trace contextRef="#ctx0" brushRef="#br0" timeOffset="3039.316">1707 1543 5296 0 0,'0'0'116'0'0,"0"0"17"0"0,0 0 12 0 0,0 0-39 0 0,0 0-1 0 0,0 0 46 0 0,0 0 135 0 0,0 0 249 0 0,0 0 17 0 0,0 0-9 0 0,0 0-66 0 0,0 0-28 0 0,0 0-7 0 0,0 0-8 0 0,0 0-22 0 0,0 0-10 0 0,1 0-84 0 0,0-1-101 0 0,0 1-95 0 0,1 0-40 0 0,4-3 70 0 0,-4 2-55 0 0,0 0 78 0 0,-1 1-46 0 0,-1-1 35 0 0,13-10 335 0 0,-5 5-85 0 0,0 0-1 0 0,0 0 0 0 0,5-2-413 0 0,-1 3 343 0 0,-1 1-41 0 0,-7 3-76 0 0,0 0-65 0 0,1-2-14 0 0,-1 0-72 0 0,1 0-1 0 0,0 1 17 0 0,5-1 201 0 0,1 0-62 0 0,1 1-93 0 0,2 2-71 0 0,6 1-51 0 0,-16-1-3 0 0,-3 1-15 0 0,5 0 20 0 0,9 3 56 0 0,1 0 14 0 0,0 2 48 0 0,1 1 146 0 0,-1 1 1 0 0,1 1-1 0 0,1 2-281 0 0,-13-8 178 0 0,1 1-59 0 0,9 9 115 0 0,-12-8-77 0 0,-2-4-49 0 0,2 0-36 0 0,1 1-20 0 0,2 0-16 0 0,-1-1 0 0 0,-2 1-27 0 0,0-1 0 0 0,0 0 0 0 0,0 0 0 0 0,0 0-1 0 0,0-1 1 0 0,1 1 0 0 0,2 0-9 0 0,-3-1 17 0 0,-1 0 0 0 0,1-1 0 0 0,-1 1 0 0 0,1 0 0 0 0,-1-1 0 0 0,1 0 0 0 0,-1 1 0 0 0,2-1-17 0 0,1-2 52 0 0,1 0 0 0 0,-1 0 0 0 0,0 0 0 0 0,0-1 0 0 0,0 0 0 0 0,2-2-52 0 0,15-11 90 0 0,-11 9-129 0 0,5-5 93 0 0,0 1-6 0 0,-6 5-85 0 0,-1 1-66 0 0,1 1-92 0 0,-9 5 58 0 0,0-1 69 0 0,1 0 49 0 0,2 0 47 0 0,-2 0-47 0 0,-1 1-24 0 0,1-1-33 0 0,-1 1-40 0 0,0-1-48 0 0,1 1-170 0 0,-1 0 118 0 0,0 0-37 0 0,0 0-40 0 0,0-1-42 0 0,0 1-46 0 0,-1 0-47 0 0,7 0-925 0 0</inkml:trace>
  <inkml:trace contextRef="#ctx0" brushRef="#br0" timeOffset="3451.751">1703 1755 6072 0 0,'0'0'133'0'0,"0"0"23"0"0,-2 0-52 0 0,-1 2-20 0 0,-6-1 41 0 0,6 0 980 0 0,1-1-113 0 0,0 0-107 0 0,1 0-101 0 0,0 0-95 0 0,0 0-89 0 0,0 0-86 0 0,1 0-78 0 0,0 0-72 0 0,0 0-69 0 0,1 0-61 0 0,-1 0-57 0 0,1 0-50 0 0,0 1-46 0 0,0-1-39 0 0,0 0-34 0 0,2 0-92 0 0,5 1-313 0 0,-6-1 326 0 0,0 0 70 0 0,-1 0 57 0 0,0 0 59 0 0,-1 0 69 0 0,1 0 79 0 0,9 0 55 0 0,4-1 78 0 0,-1 0-36 0 0,-5 0-74 0 0,0 1 94 0 0,0-1-90 0 0,2-1-35 0 0,5-2 6 0 0,2 0 5 0 0,-6 2-27 0 0,0 1 75 0 0,0 0-52 0 0,0 1-49 0 0,0 0-44 0 0,1 0-38 0 0,-1 0-34 0 0,11 1 12 0 0,-3 0-82 0 0,32-1-70 0 0,-29-2 54 0 0,-2-1 58 0 0,-1-2 80 0 0,-9 3-403 0 0,-1-1 106 0 0,0 1 91 0 0,1-1 76 0 0,-2 1 48 0 0,1 0 38 0 0,30-8 522 0 0,-30 8-535 0 0,-1-1-41 0 0,1 1-51 0 0,-1 0-64 0 0,1 0-75 0 0,0 0-87 0 0,-1 0-98 0 0,1-1-109 0 0,-4 2 78 0 0,1-1-58 0 0,0 1-60 0 0,-1-1-64 0 0,1 1-68 0 0,0-1-70 0 0,0 0-75 0 0,-1 1-77 0 0,2-1-1400 0 0,1-2-1266 0 0</inkml:trace>
  <inkml:trace contextRef="#ctx0" brushRef="#br0" timeOffset="5440.174">2953 1319 6768 0 0,'0'0'149'0'0,"0"-1"23"0"0,0-11 145 0 0,0-4-259 0 0,0 10-27 0 0,0-1 56 0 0,-1 1 47 0 0,1 0 36 0 0,-1-28 939 0 0,2 27-918 0 0,0 0-49 0 0,-1 5 51 0 0,0 0 44 0 0,0-3 344 0 0,0 0 190 0 0,-1-8 1163 0 0,1 8-1317 0 0,-1 1-100 0 0,1 2-308 0 0,0 0-39 0 0,0 0-44 0 0,0 0-50 0 0,-1 1-53 0 0,1-1-59 0 0,0 1 350 0 0,0 1 35 0 0,0 0 10 0 0,0 0-27 0 0,0 0-118 0 0,0 0-49 0 0,0 0-6 0 0,0 0-19 0 0,0 0-56 0 0,0 0-13 0 0,0 1 16 0 0,1 7-48 0 0,0 1 254 0 0,0 0-63 0 0,0 1-54 0 0,-1-1-48 0 0,-1 2-29 0 0,1 0-46 0 0,-1 2-35 0 0,-1 7-40 0 0,0 0 4 0 0,1-6 46 0 0,1-3 37 0 0,-1 0 53 0 0,1 14 19 0 0,-1-13-66 0 0,1-1-1 0 0,0 0 0 0 0,1 1-70 0 0,0 3 91 0 0,-1 0-1 0 0,-1 0 1 0 0,0 5-91 0 0,-2 24 208 0 0,3-27-99 0 0,0 0 69 0 0,-1 20 266 0 0,2-13-225 0 0,-1-14-174 0 0,1 0-37 0 0,0-1-44 0 0,1 0-51 0 0,-1 1 106 0 0,-1-1 48 0 0,0-7-36 0 0,0 1 0 0 0,0-1 0 0 0,0 0 0 0 0,0 1 0 0 0,1-1 0 0 0,-1 1 0 0 0,1-1 0 0 0,0 2-31 0 0,0-3-257 0 0,-1 0 100 0 0,1 0 87 0 0,-1 1 73 0 0,0-1 72 0 0,0 0 57 0 0,1 4 466 0 0,-1-3-378 0 0,0-1-132 0 0,0 0-44 0 0,0 0-48 0 0,0 0-37 0 0,0 0-43 0 0,0 0-46 0 0,0 0-53 0 0,0 1-56 0 0,0-1-63 0 0,0 0-65 0 0,0 0-17 0 0,0 0-60 0 0,0 0-61 0 0,0 1-66 0 0,0-1-70 0 0,0 0-72 0 0,0 1-75 0 0,0-1-80 0 0,0-1-344 0 0,0 0-34 0 0,0 0-2609 0 0</inkml:trace>
  <inkml:trace contextRef="#ctx0" brushRef="#br0" timeOffset="6492.739">3443 1492 6304 0 0,'9'0'35'0'0,"-4"-1"75"0"0,-3 0 92 0 0,-3 1 107 0 0,1 0-509 0 0,-1 0 71 0 0,1-1 67 0 0,-1 1 61 0 0,0 0 55 0 0,0 0 50 0 0,-1 0 45 0 0,1-1 40 0 0,-1 1 155 0 0,0 0 58 0 0,-6-2 1735 0 0,8 2-1798 0 0,0 0-40 0 0,0 1-48 0 0,0-1-59 0 0,1 0-70 0 0,1 1-80 0 0,0 0-89 0 0,1-1-101 0 0,2 2 374 0 0,1-1-36 0 0,4 2 97 0 0,2-2-65 0 0,6 0-15 0 0,-4 0-43 0 0,-5 0-3 0 0,-1 0 28 0 0,1 1 66 0 0,14 2 70 0 0,32 4 554 0 0,-43-7-669 0 0,0-1 0 0 0,-1 0 0 0 0,1-1 0 0 0,11-3-210 0 0,-4 2 204 0 0,-1 0-46 0 0,0 1 6 0 0,-1 0-37 0 0,18-3 38 0 0,70-10 67 0 0,-56 10-133 0 0,-12 2-24 0 0,-11-2 20 0 0,24-3 120 0 0,-12 3-98 0 0,-13-1-126 0 0,5-1 8 0 0,-8 4 1 0 0,-19 1 151 0 0,-2 1-54 0 0,1 0-56 0 0,-1-1-56 0 0,-1 1-56 0 0,0 0-58 0 0,0 0-57 0 0,-1 0-60 0 0,0 0-58 0 0,0 0-61 0 0,-1 1-60 0 0,1-1-61 0 0,-1 0-62 0 0,0 0-63 0 0,0 0-64 0 0,0 0-63 0 0,-1 1-206 0 0,-4-1-928 0 0,-6 2-1057 0 0</inkml:trace>
  <inkml:trace contextRef="#ctx0" brushRef="#br0" timeOffset="6843.151">3732 1317 9816 0 0,'0'0'222'0'0,"0"0"30"0"0,0 0 19 0 0,0 0 10 0 0,0 0 14 0 0,1 1 8 0 0,2 4 371 0 0,-1 0-57 0 0,1 1-65 0 0,-1 0-73 0 0,1-1-132 0 0,-1 1-64 0 0,0-1-66 0 0,1-1-72 0 0,-2-2-83 0 0,-1 0-1 0 0,1-1 1 0 0,0 1-1 0 0,-1 0 1 0 0,1-1 0 0 0,-1 1-1 0 0,0 0 1 0 0,0 0-1 0 0,0 0 1 0 0,1-1-62 0 0,-1 8 236 0 0,3-1-77 0 0,1 0-13 0 0,-3-6-110 0 0,1 0 0 0 0,-1 0 0 0 0,-1 0 0 0 0,1 0 0 0 0,0 0 0 0 0,0 0 0 0 0,-1 0 0 0 0,1 1 0 0 0,-1-1 0 0 0,0 0 0 0 0,1 0 0 0 0,-1 0 0 0 0,0 1 0 0 0,0 1-36 0 0,-2 16 231 0 0,2 10 13 0 0,1-7-71 0 0,-5 0 1 0 0,3-20-150 0 0,0 0 0 0 0,0 0 1 0 0,0 0-1 0 0,1 0 0 0 0,0 0 1 0 0,-1 0-1 0 0,1 0 0 0 0,0 0 0 0 0,1 2-24 0 0,2 21 171 0 0,-3 15 162 0 0,1-23-175 0 0,2-1-70 0 0,0 1-53 0 0,-3-1-44 0 0,0-16 9 0 0,0 1 0 0 0,0-1 0 0 0,0 0 0 0 0,0 0 0 0 0,0 1 0 0 0,0-1 0 0 0,0 0 0 0 0,1 0 0 0 0,-1 0 0 0 0,1 1 0 0 0,-1-1 0 0 0,1 0 0 0 0,-1 0 0 0 0,1 0 0 0 0,0 0 0 0 0,-1 0 0 0 0,1 0 0 0 0,-1-1 0 0 0,0 1 0 0 0,1 0 0 0 0,-1-1 0 0 0,0 1 0 0 0,1 0 0 0 0,-1 0 0 0 0,0 0 0 0 0,0-1 0 0 0,1 1 0 0 0,-1 0 0 0 0,0 0 0 0 0,0 0 0 0 0,0 0 0 0 0,0-1 0 0 0,0 1 0 0 0,0 0 0 0 0,-1 0 0 0 0,1 0 0 0 0,0-1 0 0 0,0 1 0 0 0,0 0 0 0 0,-1 0 0 0 0,1 0 1 0 0,-1-1-1 0 0,1 1 0 0 0,0-1 0 0 0,0 1 0 0 0,-1-1 0 0 0,1 1 1 0 0,0-1-1 0 0,0 1 0 0 0,0 0 0 0 0,0-1 0 0 0,0 1 1 0 0,0-1-1 0 0,0 1 0 0 0,0-1 0 0 0,0 1 0 0 0,0 0 0 0 0,0-1 1 0 0,0 1-1 0 0,0-1 0 0 0,0 1 0 0 0,0-1 0 0 0,1 1 0 0 0,-1-1 1 0 0,0 1-1 0 0,0-1 0 0 0,1 1 0 0 0,-1-1 0 0 0,0 1 0 0 0,1-1 0 0 0,0 3-44 0 0,0-1-55 0 0,-1-1-127 0 0,0-1-268 0 0,2 0-478 0 0,10 4-53 0 0</inkml:trace>
  <inkml:trace contextRef="#ctx0" brushRef="#br0" timeOffset="63525.182">3050 2823 12840 0 0,'0'0'289'0'0,"0"0"40"0"0,0 0 23 0 0,0 0-144 0 0,0 0-100 0 0,0 0 60 0 0,0 0-63 0 0,0 2 106 0 0,0 16 476 0 0,0 0-110 0 0,0 0-98 0 0,-1 0-83 0 0,1 3-26 0 0,0 0-68 0 0,-1 3-21 0 0,2 32 310 0 0,0-36-349 0 0,0 15-153 0 0,0 0 59 0 0,0 3 67 0 0,0-1 46 0 0,2 9 98 0 0,6 21 233 0 0,-9-66-784 0 0,0 0 75 0 0,1 1 69 0 0,-1-1 60 0 0,1 0 73 0 0,-1 1 64 0 0,1 0 168 0 0,0 0 74 0 0,1-1 305 0 0,-1-1-283 0 0,-1-1-207 0 0,0 0-58 0 0,0-1-71 0 0,-1-1-87 0 0,-6-44 126 0 0,-4-68 291 0 0,8 74-339 0 0,3 33-66 0 0,-2-40-44 0 0,0-25-131 0 0,-1-23-78 0 0,-1 33 181 0 0,3 51 70 0 0,1 0 0 0 0,-1 0 0 0 0,2 1 0 0 0,0-1 0 0 0,2-9 0 0 0,-2 15-10 0 0,-1 5-44 0 0,0 1-10 0 0,0 0 0 0 0,2 14 1 0 0,6 11 64 0 0,-2-9-3 0 0,-2-5 49 0 0,-1 1-35 0 0,3 11-71 0 0,0 4-121 0 0,2 15-197 0 0,-2-12 127 0 0,-2-10 130 0 0,0-4 65 0 0,0 1 53 0 0,7 33 4 0 0,-2-10-6 0 0,8 18 4 0 0,-13-45 5 0 0,1 0 0 0 0,0-1-1 0 0,1 0 1 0 0,1 0 0 0 0,0 0 0 0 0,5 5-5 0 0,-8-13 8 0 0,0 1 85 0 0,1-1 53 0 0,8 4 263 0 0,-6-4-222 0 0,-2-3-137 0 0,-1 0-66 0 0,10-3 31 0 0,-3-4 49 0 0,-8 3-27 0 0,-1 2-19 0 0,-1 0 0 0 0,1 0 0 0 0,-1 0 1 0 0,1-1-1 0 0,-1 1 0 0 0,1 0 0 0 0,-1-1 0 0 0,0 0 0 0 0,0 1 0 0 0,0-1 0 0 0,0 1 0 0 0,0-1 0 0 0,0 0 0 0 0,0 0 0 0 0,0 0 0 0 0,-1 0 0 0 0,1 1 0 0 0,-1-1 0 0 0,1 0 0 0 0,-1 0 0 0 0,0 0-18 0 0,6-17 155 0 0,-2 11-90 0 0,-3 6-51 0 0,0 0 0 0 0,0 1 0 0 0,-1-1 0 0 0,1 0 0 0 0,0 1 0 0 0,-1-1 0 0 0,1 0 0 0 0,-1 0 0 0 0,1 0 1 0 0,-1 0-1 0 0,0 1 0 0 0,0-1 0 0 0,0 0-14 0 0,-2-11 25 0 0,2 9-16 0 0,-1 1 0 0 0,1 0 0 0 0,-1-1 1 0 0,1 1-1 0 0,0-1 0 0 0,0 1 0 0 0,1-1-9 0 0,0-6 6 0 0,3-20 67 0 0,-3 15 16 0 0,-1 0 48 0 0,-2-8 11 0 0,1-28 327 0 0,1 36-379 0 0,1-1-59 0 0,0 4-37 0 0,-1 0 0 0 0,-1 1 0 0 0,-1-5 0 0 0,1 6 0 0 0,0 0 0 0 0,1 0 0 0 0,0 0 0 0 0,1-8 0 0 0,1 3 0 0 0,-2-1 0 0 0,0 1 0 0 0,-1-4 0 0 0,0-15 0 0 0,-1 17-12 0 0,-4 3-41 0 0,5 10 28 0 0,0 1-95 0 0,0 0 73 0 0,2-2 56 0 0,-1 4-41 0 0,0 0-51 0 0,0 0-69 0 0,-1 0-89 0 0,1 0 22 0 0,-1 0-54 0 0,0 0-60 0 0,-1-1-64 0 0,3 3 354 0 0,1 1-255 0 0,0 0 48 0 0,0 0 42 0 0,0 0 35 0 0,2 2-121 0 0,4 6-238 0 0,-5-7 262 0 0,-1 0-8 0 0,0 0-82 0 0,0 0-102 0 0,0 1-120 0 0,-2-3 267 0 0,1 0-42 0 0,0 0-38 0 0,-1 0-34 0 0,2 0-272 0 0,0 1-56 0 0,2 0-879 0 0,2 2-683 0 0,5 2-1304 0 0,-11-6 3620 0 0</inkml:trace>
  <inkml:trace contextRef="#ctx0" brushRef="#br0" timeOffset="64192.757">3662 2670 10568 0 0,'20'-6'233'0'0,"-16"4"7"0"0,-1-1-40 0 0,0-1-38 0 0,-1 0-32 0 0,1-2-13 0 0,-2-1-35 0 0,0-2-9 0 0,-3 2-41 0 0,0 3 830 0 0,-1 1-112 0 0,-1 1-101 0 0,0 0-93 0 0,0 1-83 0 0,0 0-74 0 0,-1 1-66 0 0,0 0-55 0 0,-1 1-5 0 0,0 0-51 0 0,-18 8 605 0 0,-1 6-540 0 0,1 3-54 0 0,1 3-56 0 0,3 1-62 0 0,17-19-99 0 0,1 0 0 0 0,0 0-1 0 0,1 0 1 0 0,-1 1 0 0 0,0-1-1 0 0,1 1 1 0 0,0-1 0 0 0,-1 2-16 0 0,1-1 9 0 0,-1 0 1 0 0,1 0 0 0 0,-1 0 0 0 0,0 0 0 0 0,-2 2-10 0 0,-4 6 34 0 0,1-4-13 0 0,2 0 0 0 0,-1 1-1 0 0,1 0 1 0 0,0 0-1 0 0,0 3-20 0 0,-7 14 10 0 0,2-10 47 0 0,8-14-46 0 0,0 2-11 0 0,4 9 66 0 0,-2-12-59 0 0,0 0 0 0 0,1 0 0 0 0,-1-1 0 0 0,0 1 0 0 0,0 0 0 0 0,1 0 0 0 0,-1 0 0 0 0,0-1-1 0 0,1 1 1 0 0,-1 0 0 0 0,1-1 0 0 0,-1 1 0 0 0,1 0 0 0 0,-1-1 0 0 0,1 1 0 0 0,0-1 0 0 0,-1 1 0 0 0,1-1-1 0 0,0 1 1 0 0,-1-1 0 0 0,1 1 0 0 0,0-1 0 0 0,0 0 0 0 0,-1 1 0 0 0,1-1 0 0 0,0 0 0 0 0,0 0-1 0 0,0 0 1 0 0,-1 0 0 0 0,1 1 0 0 0,0-1 0 0 0,0 0-7 0 0,14-1 132 0 0,-7-1-83 0 0,-7 2-45 0 0,9-2 9 0 0,-8 2-7 0 0,-1 0 1 0 0,1 0-1 0 0,0-1 1 0 0,-1 1-1 0 0,1 0 1 0 0,0-1-1 0 0,-1 1 1 0 0,1-1-1 0 0,-1 0 0 0 0,1 1 1 0 0,-1-1-1 0 0,1 0 1 0 0,-1 0-1 0 0,0 0 1 0 0,1 0-1 0 0,-1 0 0 0 0,1-1-6 0 0,9-9 138 0 0,4-5 120 0 0,-13 15-221 0 0,-1-1 1 0 0,0 0-1 0 0,0 0 0 0 0,0 0 0 0 0,0 0 0 0 0,0 0 1 0 0,-1 0-1 0 0,1 0 0 0 0,0-1-37 0 0,2-8 30 0 0,7-10-31 0 0,-6 14 1 0 0,-5-1 0 0 0,8 4-16 0 0,-5 3-72 0 0,-2 1-50 0 0,5 6-70 0 0,0-1 105 0 0,-2 0 74 0 0,0 11 74 0 0,-4-7-68 0 0,1-5 23 0 0,0-1 0 0 0,0 1 0 0 0,0-1 0 0 0,0 0 0 0 0,1 1 0 0 0,0-1 0 0 0,0 3 0 0 0,0-3 0 0 0,0 1 0 0 0,0-1 0 0 0,-1 1 0 0 0,0 0 0 0 0,1-1 0 0 0,-1 1 0 0 0,-1 0 0 0 0,0 14-6 0 0,-4 33 68 0 0,3 1 117 0 0,2-36-96 0 0,-1 0-1 0 0,-1-1 1 0 0,-1 2-83 0 0,-1 3 47 0 0,0 1-38 0 0,3-17-12 0 0,-1 7 3 0 0,1-1 0 0 0,0 1 0 0 0,1 0 0 0 0,1 2 0 0 0,-1-1 0 0 0,0-1 0 0 0,-1 1 0 0 0,-1 1 0 0 0,-1 6 0 0 0,1-9 0 0 0,0 1 0 0 0,1-1 0 0 0,0 0 0 0 0,1 1 0 0 0,0 2 0 0 0,0 26 1 0 0,1 7 2 0 0,0-41 16 0 0,0-1 0 0 0,0 1 0 0 0,1-1 0 0 0,-1 1 0 0 0,2 2-19 0 0,1 6 78 0 0,-4-10-63 0 0,1-1-1 0 0,-1 1 1 0 0,1-1-1 0 0,0 0 1 0 0,0 1-1 0 0,0-1 1 0 0,0 0-1 0 0,0 1-14 0 0,1-1 2 0 0,-1-1-1 0 0,0 1 0 0 0,1-1 1 0 0,-1 1-1 0 0,1-1 1 0 0,0 1-1 0 0,-1-1 0 0 0,2 1-1 0 0,5 2 17 0 0,0-1-49 0 0,6-1-89 0 0,-1-1-55 0 0,15-3-212 0 0,-10 0 212 0 0,-18 1 174 0 0,8 0-200 0 0,0-2 43 0 0,7-3-65 0 0,4-2 3 0 0,-17 8 205 0 0,0-1 0 0 0,-1 0 0 0 0,1 0 0 0 0,0 0-1 0 0,-1 0 1 0 0,1 0 0 0 0,-1 0 0 0 0,0 0-1 0 0,1 0 1 0 0,0-1 16 0 0,9-7-34 0 0,-4 3 34 0 0,0-9 0 0 0,-6 15 1 0 0,-1-1-1 0 0,0 1 0 0 0,0 0 1 0 0,1 0-1 0 0,-1 0 0 0 0,0-1 1 0 0,0 1-1 0 0,1 0 0 0 0,-1 0 0 0 0,0 0 1 0 0,0-1-1 0 0,0 1 0 0 0,1 0 1 0 0,-1-1-1 0 0,0 1 0 0 0,0 0 1 0 0,0 0-1 0 0,0-1 0 0 0,0 1 1 0 0,0 0-1 0 0,0-1 0 0 0,0 1 0 0 0,0 0 1 0 0,1-1-1 0 0,-1 1 0 0 0,-1 0 1 0 0,1-1-1 0 0,0 1 0 0 0,0 0 1 0 0,0-1-1 0 0,0 1 0 0 0,0 0 0 0 0,0-1 1 0 0,0 1-1 0 0,0 0 0 0 0,0 0 1 0 0,-1-1-1 0 0,1 1 0 0 0,0 0 1 0 0,0-1-1 0 0,0 1 0 0 0,-1 0 1 0 0,1 0-1 0 0,0 0 0 0 0,0-1 0 0 0,-1 1 1 0 0,1 0-1 0 0,0 0 0 0 0,-4-12 158 0 0,4 11-139 0 0,0-1 0 0 0,0 1-1 0 0,-1 0 1 0 0,1 0 0 0 0,0 0 0 0 0,-1 0 0 0 0,1 0-1 0 0,-1 0 1 0 0,1 0 0 0 0,-1 0 0 0 0,1 0 0 0 0,-1 0-1 0 0,0 0 1 0 0,0 0 0 0 0,0 0-19 0 0,-4-3 51 0 0,-4-5 22 0 0,5-1 12 0 0,1 0 11 0 0,-1 2 41 0 0,-1 1 33 0 0,-4-7 152 0 0,5 5-140 0 0,0-3-66 0 0,-5-3-22 0 0,0-1 13 0 0,5 5 32 0 0,3 10-113 0 0,0 0 0 0 0,1-1 0 0 0,-1 1 0 0 0,0 0 0 0 0,0 0 0 0 0,0 0 0 0 0,0-1 0 0 0,0 1 0 0 0,0 0 0 0 0,-1 0-26 0 0,1 0 24 0 0,0 0 0 0 0,0 0 0 0 0,0 0 0 0 0,0 0 0 0 0,0 0 0 0 0,0 0 1 0 0,0 0-1 0 0,1 0 0 0 0,-1 0 0 0 0,0 0 0 0 0,1-1 0 0 0,-1 1 0 0 0,0-1-24 0 0,1 2 16 0 0,0-1-1 0 0,0 0 1 0 0,-1 0-1 0 0,1 0 1 0 0,0 0-1 0 0,-1 0 1 0 0,1 1-1 0 0,-1-1 1 0 0,1 0-1 0 0,-1 0 1 0 0,1 1-1 0 0,-1-1 1 0 0,0 0-16 0 0,-5-3 61 0 0,0 1-38 0 0,5 3 43 0 0,1-1 1 0 0,0-1-54 0 0,4-2-84 0 0,10-6-347 0 0,-13 10 379 0 0,4-3-92 0 0,1 2-86 0 0,1 0-76 0 0,-1 0-66 0 0,0 1-11 0 0,-1-1-38 0 0,5-2-491 0 0,-6-4-320 0 0</inkml:trace>
  <inkml:trace contextRef="#ctx0" brushRef="#br0" timeOffset="64558.026">3734 2411 12360 0 0,'0'0'364'0'0,"1"-1"-133"0"0,0 0-106 0 0,1 1-82 0 0,2-1 14 0 0,3-12-13 0 0,-5 8-25 0 0,1 1 116 0 0,0-1 99 0 0,0 1 81 0 0,1 0 57 0 0,-1 1 44 0 0,11-8 1056 0 0,-8 6-890 0 0,0 2-86 0 0,-3 1-299 0 0,-1 0-44 0 0,-1 2 198 0 0,-1 0-147 0 0,0 0-38 0 0,0 0 33 0 0,1 0 32 0 0,1 0-97 0 0,2 0-61 0 0,1 0-44 0 0,-3 0 3 0 0,-2 0 21 0 0,5 2 96 0 0,-3 1-78 0 0,10 10-32 0 0,-9-10-39 0 0,-1-1 0 0 0,0 0 1 0 0,0 0-1 0 0,0 1 0 0 0,0-1 1 0 0,-1 1-1 0 0,1 0 0 0 0,-1-1 1 0 0,1 1-1 0 0,-1 0 0 0 0,0 0 0 0 0,0 0 1 0 0,0 0-1 0 0,-1 0 0 0 0,1 0 1 0 0,-1 0-1 0 0,1 0 0 0 0,-1 0 0 0 0,0 1 0 0 0,0 14 14 0 0,0-10 3 0 0,0 0 0 0 0,0 0 0 0 0,-2 8-17 0 0,2-12 0 0 0,-1 0 0 0 0,-1 0 0 0 0,1 0 0 0 0,-1 0-1 0 0,-1 3 1 0 0,-13 33 43 0 0,13-31-35 0 0,0 0 0 0 0,-1 0 0 0 0,0-1 0 0 0,-4 7-8 0 0,0 3 47 0 0,8-17-46 0 0,-1 1-1 0 0,1 0 1 0 0,-1 0-1 0 0,0 0 1 0 0,0-1-1 0 0,0 1 1 0 0,0 0-1 0 0,0-1 1 0 0,0 1-1 0 0,0-1 1 0 0,0 1-1 0 0,-1-1 0 0 0,-6 4 19 0 0,6-4 73 0 0,2-1 13 0 0,2 0-1 0 0,20-4 14 0 0,12-9-57 0 0,-7 2-18 0 0,-13 6-44 0 0,5-3 41 0 0,1-1-9 0 0,-7 5-57 0 0,-1 1-45 0 0,-1 3-58 0 0,-9 0 33 0 0,-2 0 26 0 0,0 0-34 0 0,0 0-38 0 0,0 0-34 0 0,1 0-140 0 0,0 0-40 0 0,10 4-952 0 0,5 1-61 0 0</inkml:trace>
  <inkml:trace contextRef="#ctx0" brushRef="#br0" timeOffset="62574.829">1884 3429 13472 0 0,'0'0'306'0'0,"0"0"46"0"0,0 0 22 0 0,0 0-160 0 0,0 0-103 0 0,1 0-32 0 0,0 1-47 0 0,5 5-15 0 0,0 1 58 0 0,3 2 106 0 0,0 1 75 0 0,3 0 120 0 0,8 4 258 0 0,-6-6-253 0 0,-2 1-87 0 0,5 3-1 0 0,9 1 75 0 0,-20-11-524 0 0,1 0 81 0 0,-1 0 70 0 0,0 0 60 0 0,0 0 43 0 0,0 0 35 0 0,22 5 616 0 0,-19-6-591 0 0,-1 1-89 0 0,-3-1-83 0 0,1 0-50 0 0,-1 0-57 0 0,0-1-63 0 0,0 1-91 0 0,1 0-89 0 0,0-1-97 0 0,-1 1-105 0 0,1-1-114 0 0,-1 0-122 0 0,-2 0 353 0 0,0 0-34 0 0,0 0-34 0 0,0 0-36 0 0,1 0-1674 0 0,3 0-1270 0 0</inkml:trace>
  <inkml:trace contextRef="#ctx0" brushRef="#br0" timeOffset="62771.244">1876 3650 15320 0 0,'0'0'348'0'0,"0"0"49"0"0,0 0 20 0 0,0 0-173 0 0,0 0-116 0 0,1 0-36 0 0,0 0-53 0 0,33 10 527 0 0,-1-3-62 0 0,0-3-77 0 0,0-2-96 0 0,-1-1-112 0 0,-16-1-156 0 0,1 0-36 0 0,-1-1-36 0 0,0 0-39 0 0,0 0-41 0 0,0 0-43 0 0,7 0-140 0 0,1 0-103 0 0,-22 1 92 0 0,1-1-46 0 0,0 1-42 0 0,0 0-38 0 0,2 0-266 0 0,-1-1-64 0 0,0 1-50 0 0,1 0-35 0 0,6-2-1461 0 0,6 1-1300 0 0,-17 1 3541 0 0</inkml:trace>
  <inkml:trace contextRef="#ctx0" brushRef="#br0" timeOffset="61957.821">1222 3182 13104 0 0,'0'-7'297'0'0,"0"5"39"0"0,0 2 19 0 0,0 0-145 0 0,0 0-99 0 0,0 0-32 0 0,-2 1-47 0 0,-10 11-67 0 0,4 4 84 0 0,1 3 94 0 0,2 0 105 0 0,2-6-3 0 0,-1-1 62 0 0,-1 4 21 0 0,1 1-47 0 0,-1 18 181 0 0,2-19-271 0 0,1 8 63 0 0,2-1-38 0 0,2 25 127 0 0,0-24-151 0 0,-1-1 1 0 0,-2 4-193 0 0,-3 46 223 0 0,0 13 50 0 0,-1-30-129 0 0,4-47-119 0 0,-2 32 68 0 0,4-16 2 0 0,0-20-62 0 0,1-1-35 0 0,-1-2-35 0 0,1 0-32 0 0,3 0-166 0 0,1-2-122 0 0,0-2-115 0 0,0-2-108 0 0,-1 0-99 0 0,-1 0-93 0 0,-3 3 377 0 0,1 0-55 0 0,-1 0-49 0 0,0-1-43 0 0,0 1-156 0 0,0 0-43 0 0,1-1-189 0 0,0-1-511 0 0</inkml:trace>
  <inkml:trace contextRef="#ctx0" brushRef="#br0" timeOffset="62296.875">1538 3205 12496 0 0,'0'0'281'0'0,"0"0"40"0"0,0 0 22 0 0,0 0-143 0 0,0 0-96 0 0,0 0 20 0 0,-1 1-24 0 0,-4 3-63 0 0,1 0 36 0 0,-6 5 158 0 0,-1 0 111 0 0,-16 13 565 0 0,17-15-633 0 0,0 1-61 0 0,4-5-147 0 0,1 1-33 0 0,-19 10 209 0 0,1 1-54 0 0,-4 3-18 0 0,-13 10 10 0 0,-12 8 17 0 0,29-20 9 0 0,2 2 37 0 0,10-9-83 0 0,1 1 0 0 0,1 0 1 0 0,0 1-1 0 0,1-1 0 0 0,-2 5-160 0 0,5-8 119 0 0,0 1 0 0 0,1 0 0 0 0,-2 6-119 0 0,4-7 66 0 0,0-1 0 0 0,0 1 0 0 0,0 0 0 0 0,0 6-66 0 0,2 15 101 0 0,4 1-77 0 0,7-1 78 0 0,-10-26-94 0 0,1 1 1 0 0,-1-1-1 0 0,1 0 1 0 0,0 1-1 0 0,0-1 1 0 0,0 0-1 0 0,1 0 0 0 0,0 0-8 0 0,-2-1 2 0 0,24 19 100 0 0,-13-12-24 0 0,-1 0 0 0 0,1-1 0 0 0,0 0 0 0 0,5 1-78 0 0,18 8 135 0 0,8 4-22 0 0,-25-13-55 0 0,0 0 0 0 0,12 2-58 0 0,5 0 18 0 0,-20-6-34 0 0,1 0-60 0 0,1-1-92 0 0,-14-1 24 0 0,1-1-40 0 0,3 2-283 0 0,-1-1-21 0 0,3 1-308 0 0,5-2-431 0 0</inkml:trace>
  <inkml:trace contextRef="#ctx0" brushRef="#br0" timeOffset="112778.758">2788 3857 6328 0 0,'0'0'184'0'0,"-6"-2"-26"0"0,-2-1-100 0 0,6 3-17 0 0,0 0 76 0 0,0-1 67 0 0,0 1 61 0 0,1 0 115 0 0,-1-1 59 0 0,1 1 142 0 0,1-1 346 0 0,0-1 6 0 0,1 2-344 0 0,0-1-139 0 0,1 1-57 0 0,-1 0-114 0 0,1-1-59 0 0,1 1-65 0 0,-1 0-74 0 0,24-1 474 0 0,-1-1-85 0 0,14-3 102 0 0,0-1-98 0 0,47-6 493 0 0,-45 8-545 0 0,1-1-52 0 0,46-5 342 0 0,-50 8-369 0 0,-11-1-107 0 0,1 0-57 0 0,28-3 58 0 0,22-2 106 0 0,-49 5-23 0 0,30-1-300 0 0,-3 1 175 0 0,-3 0-55 0 0,2 1 2 0 0,0-4 50 0 0,-11 2 208 0 0,21 0-380 0 0,-49 3 59 0 0,8-3 80 0 0,2 0 9 0 0,-8 3-84 0 0,34 0-50 0 0,-2 0 25 0 0,2 2 54 0 0,-28 1 8 0 0,25 3 130 0 0,-32-3-259 0 0,-9-1 32 0 0,-2 0 49 0 0,12-1 49 0 0,24 5-78 0 0,-40-4 29 0 0,-1-1 1 0 0,3 0-32 0 0,-3 0 37 0 0,-1 0 6 0 0,0 0-1 0 0,0 0 0 0 0,3 0 1 0 0,-3-1-32 0 0,3 1-7 0 0,1 0 15 0 0,1 1 34 0 0,-5-1-275 0 0,0 0 41 0 0,0 0 38 0 0,-1 0 35 0 0,1 0 8 0 0,0-1 102 0 0,0 1 107 0 0,-1 0 472 0 0,1-1-409 0 0,0 1-146 0 0,0 0-50 0 0,0 0-60 0 0,0 0-71 0 0,-1 0-81 0 0,1-1-93 0 0,0 1-101 0 0,0 0-113 0 0,0 0 106 0 0,0 0-58 0 0,0 0-61 0 0,0 0-63 0 0,-1 0-68 0 0,1 0-70 0 0,0 0-74 0 0,0 0-75 0 0,0 0-327 0 0,0 0-32 0 0,0 0-2603 0 0</inkml:trace>
  <inkml:trace contextRef="#ctx0" brushRef="#br0" timeOffset="9544.695">4707 1326 9072 0 0,'0'0'200'0'0,"0"0"33"0"0,0 0 15 0 0,0 0 33 0 0,0 0 113 0 0,0 0-168 0 0,1 0-45 0 0,0-1 69 0 0,1 0-104 0 0,3-2 98 0 0,-4 2-122 0 0,0 0 57 0 0,3 0 265 0 0,-1 0-47 0 0,1-1-45 0 0,-1 1-43 0 0,1 0-40 0 0,0 0-36 0 0,4 0 134 0 0,-2 0-179 0 0,-1 0-48 0 0,7 0 28 0 0,-2 0-110 0 0,12 0 5 0 0,-14 1-10 0 0,0 0 51 0 0,-1 0 71 0 0,61-2 333 0 0,34-7 130 0 0,31-1 178 0 0,-96 8-439 0 0,0 0-118 0 0,7-1-67 0 0,23-3-59 0 0,22-1-11 0 0,-59 5-41 0 0,0 0 42 0 0,42-1 112 0 0,0 2-79 0 0,1 0-60 0 0,-2 0-41 0 0,98-5-55 0 0,-29-1 0 0 0,-106 6-12 0 0,16-4 42 0 0,-17 2 16 0 0,17 0-46 0 0,-29 1-59 0 0,-12 1-11 0 0,-3 0-19 0 0,0 0-46 0 0,0 0-56 0 0,0 1-67 0 0,-5-1-239 0 0,0 1 106 0 0,0 0 90 0 0,0 0 78 0 0,0-1 37 0 0,0 1 66 0 0,1-1-85 0 0,-1 0 66 0 0,-1 1 33 0 0,1 0-34 0 0,3-3-1221 0 0</inkml:trace>
  <inkml:trace contextRef="#ctx0" brushRef="#br0" timeOffset="8058.94">4923 957 5208 0 0,'0'0'116'0'0,"0"0"17"0"0,0 0 11 0 0,0 2-19 0 0,0 4-111 0 0,0 0 37 0 0,0-1 43 0 0,0-1 52 0 0,0 0 59 0 0,0-1 67 0 0,0 1 74 0 0,0-1 81 0 0,0-1-93 0 0,0 0 42 0 0,0 0 44 0 0,0 0 46 0 0,0 0 48 0 0,0 1 52 0 0,0-1 52 0 0,0 1 55 0 0,0-1-672 0 0,1 1 95 0 0,0-1 86 0 0,0 0 77 0 0,1 1 68 0 0,0-1 61 0 0,0 1 51 0 0,0-1 43 0 0,1 2 372 0 0,1 1 516 0 0,-4-4-1174 0 0,0-1 18 0 0,0 0 2 0 0,0 0-9 0 0,0 0-32 0 0,0 0-14 0 0,0 0-1 0 0,0 0-6 0 0,0 0-30 0 0,0 0-18 0 0,1-2-5 0 0,-1-1-37 0 0,2-2-10 0 0,2-4-37 0 0,-4 6 15 0 0,4-66 191 0 0,-1 12-103 0 0,1 1-99 0 0,0-18-21 0 0,-2 43 16 0 0,0 1 43 0 0,-2 17-23 0 0,3-8 67 0 0,0 1 0 0 0,-3 7-68 0 0,0 12-36 0 0,1 1-1 0 0,-1 0 1 0 0,0 0-1 0 0,0 0 1 0 0,0 0-1 0 0,1 0 1 0 0,-1-1-1 0 0,0 1 1 0 0,0 0-1 0 0,0 0 1 0 0,1 0-1 0 0,-1 0 1 0 0,0 0-1 0 0,0 0 1 0 0,1 0-1 0 0,-1 0 1 0 0,0 0-1 0 0,0 0 0 0 0,0 0 1 0 0,1 0-1 0 0,-1 0 1 0 0,0 0-1 0 0,0 0 1 0 0,1 0-1 0 0,-1 0 1 0 0,0 0-1 0 0,0 0 1 0 0,1 0-1 0 0,-1 0 1 0 0,0 0-1 0 0,0 0 1 0 0,0 1-1 0 0,1-1 1 0 0,-1 0-1 0 0,0 0 1 0 0,0 0-1 0 0,0 0 0 0 0,1 1 1 0 0,-1-1-1 0 0,0 0 1 0 0,0 0-1 0 0,0 0 2 0 0,9 6-24 0 0,-3 1-31 0 0,0 1 33 0 0,4 6 19 0 0,-3-6 3 0 0,-1 0 0 0 0,-1 1 0 0 0,1-1 0 0 0,-2 1 0 0 0,1 0 0 0 0,0 2 0 0 0,3 6 0 0 0,9 19 1 0 0,-6-12-15 0 0,1-1-39 0 0,12 18-8 0 0,-4-7 44 0 0,5 4 17 0 0,-15-23 0 0 0,1-1 0 0 0,1-1 0 0 0,0 0 0 0 0,5 2 0 0 0,-1-5 11 0 0,-15-10-5 0 0,-1 0 0 0 0,1 0 0 0 0,-1 1 0 0 0,1-1 0 0 0,-1 0 0 0 0,1 0 0 0 0,-1 0 0 0 0,1 1 0 0 0,-1-1 0 0 0,1 0 0 0 0,-1 0 0 0 0,1 0 0 0 0,-1 0 0 0 0,1 0 0 0 0,-1 0 0 0 0,1 0 0 0 0,-1 0 0 0 0,1 0 0 0 0,-1-1-6 0 0,1 1 14 0 0,0 0 1 0 0,-1-1-1 0 0,1 1 1 0 0,0-1-1 0 0,-1 1 1 0 0,1-1-1 0 0,-1 1 0 0 0,1-1 1 0 0,0 1-1 0 0,-1-1 1 0 0,0 0-1 0 0,1 1 1 0 0,-1-1-1 0 0,1 0 1 0 0,-1 1-1 0 0,0-1 1 0 0,1 0-1 0 0,-1 0-14 0 0,5-16 237 0 0,-4 8-165 0 0,-1 7-72 0 0,2-29 363 0 0,-3-1-116 0 0,-3-6-67 0 0,-5-19-56 0 0,3 23-80 0 0,0-5 44 0 0,-4-70 16 0 0,9 62-21 0 0,1 47-268 0 0,0 0 57 0 0,0-1 51 0 0,0 1 44 0 0,0-1 40 0 0,0 1 39 0 0,0-1 95 0 0,1-1 277 0 0,-1 1-327 0 0,1 1-43 0 0,-1-1-55 0 0,0 1-57 0 0,0-1-70 0 0,1 1-80 0 0,-1-1-54 0 0,0 1-79 0 0,0 0-89 0 0,1 0-95 0 0,-1-1-104 0 0,0 1-111 0 0,1 0-119 0 0,-1 0-126 0 0,0 0 598 0 0,1 0-50 0 0,-1 0-45 0 0,1 0-40 0 0,-1 0-150 0 0,1 0-40 0 0,0 0-180 0 0,0 0-492 0 0</inkml:trace>
  <inkml:trace contextRef="#ctx0" brushRef="#br0" timeOffset="8618.937">5568 461 9520 0 0,'0'-5'-25'0'0,"0"0"111"0"0,-1 1 39 0 0,1 0 39 0 0,-2-2 248 0 0,-4-1 227 0 0,3 5-389 0 0,-2 1-17 0 0,0 1-69 0 0,-13 4 297 0 0,0 4-42 0 0,0 2-40 0 0,2 2-38 0 0,0 2-35 0 0,2 1-33 0 0,-11 14 182 0 0,17-17-312 0 0,-11 25 150 0 0,12-22-131 0 0,6-11-118 0 0,0 0 1 0 0,0 0 0 0 0,0 0 0 0 0,0 0-1 0 0,1 0 1 0 0,-1 0 0 0 0,1 0-1 0 0,0 0 1 0 0,1 0 0 0 0,-1 0 0 0 0,0 0-1 0 0,1 0 1 0 0,0 0 0 0 0,0 0 0 0 0,0 0-1 0 0,1 1-44 0 0,-1-3 25 0 0,0 0-1 0 0,0-1 0 0 0,1 1 0 0 0,-1 0 1 0 0,0 0-1 0 0,1-1 0 0 0,-1 1 0 0 0,1-1 1 0 0,-1 1-1 0 0,1-1 0 0 0,-1 0 0 0 0,1 1 0 0 0,2 0-24 0 0,-2-1 19 0 0,0 0 0 0 0,1 0-1 0 0,-1-1 1 0 0,1 1-1 0 0,-1 0 1 0 0,1-1-1 0 0,-1 0 1 0 0,1 0-1 0 0,-1 1 1 0 0,1-1-1 0 0,-1-1 1 0 0,1 1 0 0 0,1 0-19 0 0,17-6 155 0 0,-1-3-54 0 0,-2-2-42 0 0,-13 7-45 0 0,0-1 0 0 0,-1 1-1 0 0,1-1 1 0 0,-1 0 0 0 0,0 0 0 0 0,0-1-1 0 0,0 1 1 0 0,-1-1 0 0 0,0 1-1 0 0,0-1 1 0 0,1-5-14 0 0,7-18 57 0 0,-1 2-40 0 0,-4 10 26 0 0,-3 8-35 0 0,9-8 72 0 0,-11 17 6 0 0,-1 0 31 0 0,0 0-17 0 0,0 0-11 0 0,0 0-5 0 0,-1 11 48 0 0,0 0-76 0 0,-1 5-20 0 0,3-4 27 0 0,-1-5-27 0 0,0 0 0 0 0,0 0 0 0 0,0 1 1 0 0,-1 1-37 0 0,-1 26 116 0 0,6 32 14 0 0,-3 33-14 0 0,-2-52-51 0 0,2-2 100 0 0,0-24-96 0 0,-1 1-38 0 0,6 20 45 0 0,-3-26-26 0 0,-3-13-39 0 0,0-4-17 0 0,3 7 24 0 0,3 10 87 0 0,-6-16-303 0 0,0-1 52 0 0,0 0 48 0 0,0 0 43 0 0,0 0 37 0 0,0 0 34 0 0,0 1 97 0 0,0-1 73 0 0,1 1 332 0 0,-1-1-390 0 0,0 1-37 0 0,0-1-50 0 0,0 0-81 0 0,0 1-100 0 0,0-1-117 0 0,0 0-60 0 0,0 0-105 0 0,0 0-116 0 0,0 0 223 0 0,0 0-33 0 0,0 0-35 0 0,1 1-34 0 0,-1-1-38 0 0,0 0-38 0 0,0-1-39 0 0,0 1-41 0 0,0 0-42 0 0,0 0-43 0 0,2-2-1469 0 0,1-3-1202 0 0</inkml:trace>
  <inkml:trace contextRef="#ctx0" brushRef="#br0" timeOffset="8976.694">5744 331 12264 0 0,'0'0'273'0'0,"0"0"40"0"0,1-2 23 0 0,11-5 69 0 0,0 4 60 0 0,-7 2-295 0 0,-1 1 1 0 0,0 0-1 0 0,0 0 0 0 0,1 0 1 0 0,-1 0-1 0 0,0 1 0 0 0,0 0 1 0 0,0 0-1 0 0,2 1-170 0 0,16 6 704 0 0,-12-3-401 0 0,-1 1-45 0 0,3 2-1 0 0,-8-4-172 0 0,1 1-34 0 0,0 0 43 0 0,0-1-35 0 0,6 6 31 0 0,2 5 6 0 0,-8-6-35 0 0,-4-6-59 0 0,0 0 0 0 0,0 0 0 0 0,0 1 0 0 0,-1-1 0 0 0,0 0 0 0 0,1 1 0 0 0,-1-1 0 0 0,0 1-2 0 0,-2 6 66 0 0,2-7-56 0 0,0 0 1 0 0,-1-1-1 0 0,0 1 1 0 0,0 0-1 0 0,1-1 1 0 0,-2 1-1 0 0,1-1 1 0 0,0 1-1 0 0,0-1 1 0 0,-1 1-1 0 0,1-1 1 0 0,-1 0-1 0 0,0 0 0 0 0,0 0 1 0 0,0 0-1 0 0,0 0 1 0 0,0 0-1 0 0,0-1 1 0 0,0 1-1 0 0,-1-1 1 0 0,1 1-11 0 0,-15 11 30 0 0,13-10 4 0 0,0 2-13 0 0,4-4 34 0 0,0-1 15 0 0,0 0 2 0 0,1-4 55 0 0,9-8-38 0 0,1 3 18 0 0,2 1-44 0 0,31-10-14 0 0,-11 5 2 0 0,-23 8-113 0 0,0 1 52 0 0,24-9 133 0 0,-20 9-106 0 0,-5 1-46 0 0,0 1-43 0 0,-1 0-27 0 0,-1 0-43 0 0,1 1-47 0 0,0 0-54 0 0,-1 0-60 0 0,1 0-65 0 0,0 0-71 0 0,0 0-77 0 0,-6 1 111 0 0,0 0-60 0 0,0 0-53 0 0,0 0-46 0 0,0 0-164 0 0,1 0-46 0 0,0 0-200 0 0,1 0-535 0 0</inkml:trace>
  <inkml:trace contextRef="#ctx0" brushRef="#br0" timeOffset="10727.758">5539 1579 13016 0 0,'0'0'297'0'0,"2"-1"39"0"0,0-1-430 0 0,0 1 68 0 0,0 0 61 0 0,0-1 55 0 0,1 0 80 0 0,-1 0 56 0 0,1 0 104 0 0,0-1 241 0 0,0 1 259 0 0,-4 2-334 0 0,-1 1-239 0 0,0 1-55 0 0,-2 0-70 0 0,-1 2-83 0 0,-46 33 86 0 0,7-5-9 0 0,-9 10-126 0 0,16-7 109 0 0,24-19-98 0 0,8-9 32 0 0,5-1-33 0 0,0-5-6 0 0,1 0-1 0 0,0 1 0 0 0,-1-1 0 0 0,1 0 1 0 0,0 0-1 0 0,0 0 0 0 0,0 0 0 0 0,0-1 0 0 0,0 1 1 0 0,0 0-1 0 0,0 0-3 0 0,2 0 22 0 0,-1 1 0 0 0,1-1 0 0 0,-1 0 0 0 0,1 0 0 0 0,0 0 0 0 0,0-1 0 0 0,-1 1 1 0 0,2 0-23 0 0,25 1 209 0 0,-11-2-115 0 0,-8 0-74 0 0,12 1-20 0 0,-1 1 0 0 0,8 2 0 0 0,-26-4 0 0 0,5 4 100 0 0,-7-4-86 0 0,-1 0 1 0 0,1 1 0 0 0,-1-1-1 0 0,0 1 1 0 0,1 0 0 0 0,-1-1-1 0 0,0 1 1 0 0,0-1 0 0 0,1 1-1 0 0,-1-1 1 0 0,0 1 0 0 0,0 0-1 0 0,0-1 1 0 0,0 1 0 0 0,0-1-1 0 0,0 2-14 0 0,-1 7 189 0 0,0-5-173 0 0,1-4-27 0 0,-7 17 166 0 0,-8 8 23 0 0,10-16-111 0 0,-19 27 189 0 0,16-25-155 0 0,1 0 1 0 0,0 1-1 0 0,-1 2-101 0 0,0 2 6 0 0,2 0-1 0 0,0 0 0 0 0,-3 11-5 0 0,9-19 0 0 0,0-6-9 0 0,1-1 0 0 0,-1 1 0 0 0,1-1 0 0 0,-1 0 0 0 0,1 1 0 0 0,0-1 0 0 0,-1 1 0 0 0,1-1 0 0 0,0 0 0 0 0,0 0 0 0 0,0 0 0 0 0,0 1 0 0 0,0-1-1 0 0,0 0 1 0 0,1 0 0 0 0,-1 0 0 0 0,0-1 0 0 0,0 1 0 0 0,1 0 0 0 0,0 0 9 0 0,8 2-101 0 0,2-1-46 0 0,3-3-125 0 0,-7 0 92 0 0,-1 0-36 0 0,1-1-38 0 0,-1 0-43 0 0,1 1-46 0 0,-1-1-49 0 0,0 0-120 0 0,-1 0-75 0 0,-4 2 308 0 0,-1 0-34 0 0,2-1-407 0 0,-1 0 110 0 0,0 1-47 0 0,2-2-760 0 0,1 0-589 0 0,1-1-1125 0 0</inkml:trace>
  <inkml:trace contextRef="#ctx0" brushRef="#br0" timeOffset="11007.828">5640 2011 12528 0 0,'0'0'281'0'0,"0"0"-129"0"0,0 0-33 0 0,0 1 38 0 0,-1-1-74 0 0,-1 3-7 0 0,1-1 1 0 0,-8 9 148 0 0,-2 8 174 0 0,8-13-192 0 0,2-1 10 0 0,-1-1 66 0 0,-1 1 83 0 0,0 0 97 0 0,-2 5 175 0 0,1 2-102 0 0,1-1-93 0 0,0 1-87 0 0,2-4-162 0 0,-1-1-33 0 0,2 3 22 0 0,5-2-56 0 0,10 5 88 0 0,-11-10-134 0 0,9 3 42 0 0,4-6-48 0 0,12-5 47 0 0,2-8 22 0 0,1-3-64 0 0,2-9-43 0 0,-26 19-38 0 0,-1 0 0 0 0,-1-1 0 0 0,1 0 0 0 0,-1-1 0 0 0,2-3 1 0 0,0-1-19 0 0,-6 8 24 0 0,-1 1 0 0 0,1-1 1 0 0,-1 0-1 0 0,0 0 0 0 0,0 0 0 0 0,0 0 0 0 0,0-3-5 0 0,-1-5-15 0 0,-4 2-43 0 0,-3 1-59 0 0,-6 3-78 0 0,10 5 6 0 0,-1 0 38 0 0,-8-1-249 0 0,7 1 183 0 0,-1 1-92 0 0,4 0 108 0 0,-1 0-37 0 0,0 0-79 0 0,0 0-59 0 0,1 0-69 0 0,-1 1-75 0 0,0-1-82 0 0,0 0-90 0 0,0 1-96 0 0,1-1-105 0 0,-4 1-1200 0 0,-3 1-1179 0 0</inkml:trace>
  <inkml:trace contextRef="#ctx0" brushRef="#br0" timeOffset="12043.657">5906 1595 8320 0 0,'0'0'190'0'0,"0"0"28"0"0,0 0 7 0 0,0 0-12 0 0,0 0-70 0 0,0 0-30 0 0,0 0-7 0 0,0 0-33 0 0,0 0 7 0 0,0 0 42 0 0,0 0 116 0 0,0 0 211 0 0,0 0 21 0 0,0 0-29 0 0,0 0-129 0 0,0 0-59 0 0,0 0-11 0 0,0 0-21 0 0,0 0-80 0 0,0 0-39 0 0,0 0-6 0 0,0 0 12 0 0,0 0 50 0 0,0 0 24 0 0,0 0 2 0 0,0 0 2 0 0,0 0 13 0 0,0 0 8 0 0,0 0-69 0 0,0 0-49 0 0,1 2-19 0 0,2 2-5 0 0,-3-3 9 0 0,1 0 63 0 0,4 16 358 0 0,-3 1-84 0 0,-1 1-69 0 0,-2 1-52 0 0,1-7-60 0 0,0-1-1 0 0,0 0 0 0 0,2 7-229 0 0,0 18 401 0 0,0 3-42 0 0,1 5 73 0 0,-3-43-360 0 0,0-2 0 0 0,0 0 0 0 0,0 0 0 0 0,0 0 0 0 0,0 0 0 0 0,0 0 0 0 0,0 0 0 0 0,0 0 10 0 0,0 0 36 0 0,0 0 12 0 0,0 0 4 0 0,0 0 1 0 0,0 0-27 0 0,0-1-46 0 0,0-5 25 0 0,2-27 88 0 0,1 0-90 0 0,3 3-63 0 0,-2 16-32 0 0,0 0 0 0 0,0 1 0 0 0,2-1-1 0 0,-1 1 1 0 0,3-1 10 0 0,12-18 13 0 0,-18 29-24 0 0,0 0 0 0 0,1 1 0 0 0,-1-1 0 0 0,1 1-1 0 0,-1-1 1 0 0,1 1 0 0 0,0 0 0 0 0,0 0 0 0 0,3-1 11 0 0,-5 2-5 0 0,1 1 1 0 0,-1-1 0 0 0,1 0 0 0 0,-1 1-1 0 0,1 0 1 0 0,-1-1 0 0 0,1 1 0 0 0,-1 0-1 0 0,1 0 1 0 0,0 0 0 0 0,-1 0 0 0 0,1 0-1 0 0,-1 0 5 0 0,1 0-7 0 0,-1 1-1 0 0,0-1 1 0 0,1 1-1 0 0,-1-1 1 0 0,0 1 0 0 0,0-1-1 0 0,1 1 1 0 0,-1 0-1 0 0,0-1 1 0 0,1 2 7 0 0,6 4-38 0 0,17 16-85 0 0,-12-2 70 0 0,-5-6 53 0 0,-5-9 0 0 0,-1 1 0 0 0,1-1 0 0 0,-1 0 0 0 0,0 1 0 0 0,0 0 0 0 0,0-1 0 0 0,0 7 0 0 0,7 17 73 0 0,-7-24-49 0 0,0 0 0 0 0,-1 0 1 0 0,0 0-1 0 0,0 0 0 0 0,0 0 1 0 0,0 0-1 0 0,-1 1-24 0 0,1-4 54 0 0,0 2-52 0 0,0 0-2 0 0,-1 0 82 0 0,-1 1 81 0 0,1-1-38 0 0,-1-1 33 0 0,0-1-99 0 0,1-2 31 0 0,-7-8 90 0 0,2 0-57 0 0,1-1-44 0 0,2 0-33 0 0,1 4-32 0 0,1-1 0 0 0,0 1 0 0 0,0-1 0 0 0,0 0 0 0 0,0 1 0 0 0,1-1-14 0 0,2-9 0 0 0,1 1 0 0 0,0-1 0 0 0,1 1 0 0 0,0 0 0 0 0,1 1 0 0 0,6-10 0 0 0,10-10-57 0 0,-11 21 9 0 0,-3 1-16 0 0,0 3 16 0 0,-5 6 40 0 0,-1 0 0 0 0,1 0 0 0 0,0 0 0 0 0,0 0 0 0 0,0 0 0 0 0,0 1-1 0 0,0-1 1 0 0,1 1 0 0 0,-1 0 0 0 0,0 0 0 0 0,1 0 0 0 0,-1 0 0 0 0,1 1 8 0 0,8 1-75 0 0,-3 2 34 0 0,-7-2 39 0 0,0 0 0 0 0,0 0 0 0 0,0 0 0 0 0,0 1-1 0 0,0-1 1 0 0,0 1 0 0 0,0 0 0 0 0,0 0 2 0 0,4 3-13 0 0,7 7-41 0 0,-1 2 41 0 0,7 18 76 0 0,-14-20 9 0 0,0 0 0 0 0,-1 0 0 0 0,-1 0 0 0 0,2 11-72 0 0,-2 11 107 0 0,-1-2-74 0 0,-1-2 39 0 0,-1-10-41 0 0,3 1-54 0 0,-2-20-120 0 0,-1 0 100 0 0,1 0 66 0 0,-1 2 110 0 0,1-1-128 0 0,-1-1-76 0 0,0 0-77 0 0,0 0-119 0 0,0 0 85 0 0,0 0-37 0 0,0-1-40 0 0,0 1-41 0 0,0 0-46 0 0,0-1-49 0 0,0 0-58 0 0,0 0-69 0 0,0 0-60 0 0,0 0-54 0 0,0 0-185 0 0,0 0-54 0 0,0 0-225 0 0,0 0-606 0 0</inkml:trace>
  <inkml:trace contextRef="#ctx0" brushRef="#br0" timeOffset="23696.49">8161 221 7512 0 0,'1'-1'166'0'0,"0"0"-122"0"0,13-15 441 0 0,-9 8-364 0 0,2-3-52 0 0,-3 3 1735 0 0,-4 6-941 0 0,0 1-38 0 0,-1 1-45 0 0,-1 1-55 0 0,0 0-64 0 0,0 1-72 0 0,-1 0-81 0 0,0 0-89 0 0,0 1-99 0 0,1-1-107 0 0,-1 0-116 0 0,1 0-124 0 0,1-1-37 0 0,0 0-33 0 0,1-1-36 0 0,-1 1-37 0 0,-12 13 463 0 0,0 0-1 0 0,-3 7-292 0 0,-20 33 508 0 0,5 3-75 0 0,2 1-71 0 0,13-27-193 0 0,-5 18 122 0 0,-5 31 292 0 0,16-45-362 0 0,6-18-66 0 0,1 0 0 0 0,1 0 0 0 0,0 3-155 0 0,3-3 151 0 0,2 1-44 0 0,-1-10-70 0 0,0 0-1 0 0,1-1 1 0 0,0 1-1 0 0,1 0 1 0 0,-1-1 0 0 0,4 4-37 0 0,8 9 125 0 0,-12-17-298 0 0,1 1 64 0 0,-1-1 55 0 0,1 0 47 0 0,0 0 44 0 0,0-1 37 0 0,18 8 408 0 0,-14-8-408 0 0,-2-1-107 0 0,1-1-107 0 0,-4 0 23 0 0,0 0-35 0 0,0 0-39 0 0,1 0-42 0 0,0 0-178 0 0,1-1-100 0 0,0 0-109 0 0,-1 0-118 0 0,-1 0 322 0 0,-1 1-33 0 0,0-1-34 0 0,1 0-35 0 0,-1 0-36 0 0,1 0-38 0 0,-1 0-38 0 0,0 0-39 0 0,3-1-1488 0 0,1-2-1211 0 0</inkml:trace>
  <inkml:trace contextRef="#ctx0" brushRef="#br0" timeOffset="24167.157">8338 401 10240 0 0,'-2'-2'521'0'0,"1"2"-84"0"0,-1 1-78 0 0,0 1-68 0 0,1 1-60 0 0,-1 0-52 0 0,0 1-43 0 0,0 0-35 0 0,0 4 14 0 0,-3 9 85 0 0,4-13-99 0 0,0-1 45 0 0,-1 5 70 0 0,-2 11 234 0 0,0 0-61 0 0,0 1-55 0 0,2 0-46 0 0,2 0-41 0 0,1-1-33 0 0,0-14-163 0 0,0-1 0 0 0,0 0 0 0 0,1 1 0 0 0,-1-1 0 0 0,1 0 0 0 0,0 1 0 0 0,1 0-51 0 0,3 4 59 0 0,1-1 42 0 0,-5-6-62 0 0,0 0 1 0 0,0 0 0 0 0,0 0-1 0 0,1-1 1 0 0,-1 1 0 0 0,0-1-1 0 0,1 0 1 0 0,-1 1 0 0 0,1-1-1 0 0,-1 0 1 0 0,1-1 0 0 0,0 1-1 0 0,-1 0 1 0 0,1-1 0 0 0,0 1-1 0 0,0-1-39 0 0,12-1 115 0 0,0-4-104 0 0,3-3 89 0 0,-3 0-56 0 0,-7 3-52 0 0,-1 0 1 0 0,0-1-1 0 0,0 1 0 0 0,6-8 8 0 0,2-2-231 0 0,-1 0-43 0 0,4-6-160 0 0,1 2-92 0 0,-10 13 284 0 0,-5 3 144 0 0,-3 2-2 0 0,-1 1 4 0 0,0 0 0 0 0,0 1 3 0 0,5 4 74 0 0,-3-1-6 0 0,0 0 0 0 0,0 0 1 0 0,-1 0-1 0 0,1 0 0 0 0,-1 0 1 0 0,0 0-1 0 0,1 4 25 0 0,3 12-31 0 0,4-2 97 0 0,-6-13-16 0 0,12 16 137 0 0,-9-15-45 0 0,2 0 101 0 0,-7-5 2 0 0,0-1 36 0 0,2 0-108 0 0,0 0-83 0 0,6-1 19 0 0,-7 1-27 0 0,10-3 194 0 0,-2-2-44 0 0,-1-2-41 0 0,-1 0-37 0 0,4-12 59 0 0,-3-3-102 0 0,-4-7-71 0 0,-3 9-46 0 0,0-1 0 0 0,-2-2 6 0 0,0 15-117 0 0,-1 1 54 0 0,-1-17 19 0 0,1 13-6 0 0,-1 1-93 0 0,1 5 22 0 0,0 0-43 0 0,0-3-154 0 0,-1 1-118 0 0,1 3 169 0 0,0 0-36 0 0,1 1-39 0 0,-1-1-41 0 0,1 3 25 0 0,0 0-51 0 0,-1 0-46 0 0,1 0-39 0 0,0 0-144 0 0,0 0-39 0 0,0-1-173 0 0,0 0-467 0 0</inkml:trace>
  <inkml:trace contextRef="#ctx0" brushRef="#br0" timeOffset="24516.687">8870 522 11856 0 0,'-1'1'348'0'0,"-4"4"-176"0"0,0 0-43 0 0,-4 6 23 0 0,1-1-100 0 0,-10 16-42 0 0,12-16 22 0 0,1 0 49 0 0,1 0 69 0 0,1 1 90 0 0,1-4-20 0 0,1 0 56 0 0,0 1 62 0 0,1-1 67 0 0,1-5-281 0 0,2 0-48 0 0,14 4 71 0 0,-13-5-78 0 0,1 0 1 0 0,-1-1 0 0 0,0 0 0 0 0,1 1-1 0 0,-1-2 1 0 0,0 1 0 0 0,0 0 0 0 0,1-1 0 0 0,-1 0-1 0 0,0 0 1 0 0,0 0 0 0 0,3-2-70 0 0,8-3 156 0 0,0 0-55 0 0,-2-1-72 0 0,-2-1-88 0 0,-2 2 59 0 0,0 0 0 0 0,-1-1 0 0 0,0-1 0 0 0,5-4 0 0 0,-10 8 0 0 0,1 0 0 0 0,-1 0 0 0 0,0-1 0 0 0,-1 1 0 0 0,1 0 0 0 0,-1-1 0 0 0,0 0 0 0 0,0 1 0 0 0,0-1 0 0 0,0-5 0 0 0,-2 9 10 0 0,1 0 0 0 0,-1 0 0 0 0,0 0 0 0 0,0 0 0 0 0,0 0 0 0 0,0-1 0 0 0,0 1 0 0 0,-1 0 0 0 0,1 0 1 0 0,0 0-1 0 0,0 0 0 0 0,-1 0 0 0 0,1 0 0 0 0,-1 0 0 0 0,1 0 0 0 0,-1 0 0 0 0,1 0 0 0 0,-1 0 0 0 0,0-1-10 0 0,-11-8 80 0 0,3 5-67 0 0,-1 1-37 0 0,1 2-45 0 0,0 1-53 0 0,5 1-79 0 0,-1 0 60 0 0,1 1 51 0 0,0-1 43 0 0,-5 2 44 0 0,-11 2 130 0 0,14-2-147 0 0,-1 0-69 0 0,4-1-7 0 0,-1 1-38 0 0,0-1-43 0 0,1 0-48 0 0,-1 1-76 0 0,0-1-67 0 0,0 0-73 0 0,1 1-80 0 0,-1-1-86 0 0,0 1-93 0 0,1-1-97 0 0,-1 1-105 0 0,1-1-815 0 0,-2 1-966 0 0</inkml:trace>
  <inkml:trace contextRef="#ctx0" brushRef="#br0" timeOffset="24786.234">9180 394 10968 0 0,'0'0'248'0'0,"0"0"34"0"0,0 0 21 0 0,0 0-34 0 0,0 0-149 0 0,0 0 20 0 0,0 0 27 0 0,0 0 8 0 0,0 0-53 0 0,0 0 10 0 0,0 0 67 0 0,2-1 188 0 0,2 0-166 0 0,1-1 67 0 0,-1 1 23 0 0,-2 0-142 0 0,1 1-1 0 0,-1-1 1 0 0,0 1 0 0 0,0 0-1 0 0,0 0 1 0 0,0 0-1 0 0,1 0 1 0 0,-1 0-169 0 0,6 1 221 0 0,0-1-86 0 0,1-1-56 0 0,5-1-55 0 0,-2 0-11 0 0,-4 1 34 0 0,51-3 134 0 0,-15 2-100 0 0,0-2-87 0 0,-40 3-197 0 0,1 1 84 0 0,1-1 70 0 0,1 0 107 0 0,-1 0 66 0 0,9-1 224 0 0,-10 2-277 0 0,0-1-39 0 0,1 1-64 0 0,-1-1-95 0 0,0 1-68 0 0,0 0-95 0 0,-1-1-107 0 0,1 1-120 0 0,-3 0 210 0 0,0 0-34 0 0,1 0-37 0 0,-1 0-38 0 0,0 0-39 0 0,0 0-41 0 0,1-1-43 0 0,-1 1-44 0 0,4 0-1369 0 0,3 0-1109 0 0</inkml:trace>
  <inkml:trace contextRef="#ctx0" brushRef="#br0" timeOffset="25313.587">9821 171 11024 0 0,'0'0'248'0'0,"0"0"34"0"0,0 0 22 0 0,-1 1-130 0 0,-2 3-41 0 0,1-2-78 0 0,0 1-35 0 0,-2 2 3 0 0,0 0 40 0 0,-1 3 92 0 0,-1 0 47 0 0,-6 9 260 0 0,3-5-231 0 0,-2 5 228 0 0,-4 12 108 0 0,3-5-97 0 0,0 2-67 0 0,2 2-98 0 0,1 8-36 0 0,7-24-174 0 0,0 1 1 0 0,1 0 0 0 0,1 2-96 0 0,0-12 12 0 0,0 0 1 0 0,0 1-1 0 0,1-1 1 0 0,-1 0 0 0 0,1 0-1 0 0,0 0 1 0 0,0 0 0 0 0,0 0-1 0 0,0 0 1 0 0,0 0 0 0 0,2 2-13 0 0,3 3 80 0 0,1-3 51 0 0,2-1 67 0 0,2-3 81 0 0,-3-1-60 0 0,0-1-34 0 0,7-3 95 0 0,-1-2-103 0 0,0-2-84 0 0,6-7-66 0 0,8-11-111 0 0,-7 5 71 0 0,-6 9 100 0 0,2-5-26 0 0,-15 14-61 0 0,0 1 1 0 0,0-1-1 0 0,1 1 1 0 0,-1-1-1 0 0,1 1 1 0 0,0 0-1 0 0,-1 0 1 0 0,1 0-1 0 0,2-1 0 0 0,3-1-2 0 0,10-3 5 0 0,-7 8-36 0 0,-8 1-257 0 0,0 0 67 0 0,0 1 61 0 0,-1 1 54 0 0,0-1 48 0 0,0 2 43 0 0,2 4 81 0 0,-3-4 12 0 0,10 20-124 0 0,-9-20 18 0 0,1 0 1 0 0,0 0 0 0 0,0-1 0 0 0,0 1-1 0 0,1-1 1 0 0,0 0 29 0 0,4 6-30 0 0,1 2 52 0 0,-9-11-2 0 0,0 0 0 0 0,1-1 0 0 0,-1 1 0 0 0,1-1 0 0 0,0 1 0 0 0,-1-1 0 0 0,1 1 0 0 0,-1-1 0 0 0,1 1 0 0 0,0-1 0 0 0,-1 0 0 0 0,1 1 0 0 0,0-1 0 0 0,-1 0 0 0 0,1 1 0 0 0,0-1 0 0 0,-1 0 0 0 0,1 0 0 0 0,0 0 0 0 0,0 0 0 0 0,-1 0 0 0 0,1 0-20 0 0,2 0 52 0 0,-1 0 1 0 0,1 0 0 0 0,-1 0 0 0 0,0-1-1 0 0,1 1 1 0 0,-1-1 0 0 0,2 0-53 0 0,7-4 129 0 0,0 0-54 0 0,-2-1-64 0 0,-2 1-77 0 0,22-19 314 0 0,-14 7-135 0 0,-5 0-67 0 0,-3-5-59 0 0,-5 11 14 0 0,0 0-1 0 0,0 1 0 0 0,-1-1 0 0 0,-1 0 0 0 0,0 0 0 0 0,0 0 0 0 0,-1 0 0 0 0,0 0 0 0 0,-2-2 0 0 0,-9-33-45 0 0,10 40-87 0 0,0 0 34 0 0,-5-13-168 0 0,4 13 133 0 0,0 0-66 0 0,-1 1-35 0 0,1 0-78 0 0,-1-1-93 0 0,-1 1-107 0 0,2 1-56 0 0,-1-1-35 0 0,-2-3-684 0 0,5 7 25 0 0</inkml:trace>
  <inkml:trace contextRef="#ctx0" brushRef="#br0" timeOffset="25622.609">10324 1 9488 0 0,'0'0'276'0'0,"0"0"2"0"0,1 0-207 0 0,0 1-43 0 0,2 0-152 0 0,-1 1 121 0 0,1-1 60 0 0,-1 0 41 0 0,3 2 194 0 0,-2-1-51 0 0,9 7 817 0 0,-9-6-827 0 0,-1-1-54 0 0,4 4 106 0 0,-1-1 36 0 0,11 12 793 0 0,-11-10-782 0 0,0 0-53 0 0,-1 1-53 0 0,-1-4-62 0 0,0 1-1 0 0,-1-1 1 0 0,0 1-1 0 0,0-1 1 0 0,0 1-1 0 0,1 4-161 0 0,0 3 232 0 0,1 0-34 0 0,5 11 125 0 0,6 17 144 0 0,-10-18-248 0 0,-4-15-129 0 0,1 0-1 0 0,0 0 1 0 0,0-1-1 0 0,2 5-89 0 0,-2-7 52 0 0,-1 1 0 0 0,1-1 0 0 0,-1 1-1 0 0,0-1 1 0 0,0 1 0 0 0,-1-1 0 0 0,1 1-1 0 0,-1 0 1 0 0,0-1 0 0 0,-1 1 0 0 0,1 2-52 0 0,-5 23 215 0 0,-2-2-82 0 0,6-24-124 0 0,-2 6-177 0 0,0 1 71 0 0,-1-1 61 0 0,-1 0 54 0 0,-2 3 79 0 0,-1 1 64 0 0,-22 26 515 0 0,15-24-462 0 0,2-3-140 0 0,6-7-87 0 0,0 0-41 0 0,0 0-45 0 0,0 0-50 0 0,0 0-56 0 0,0-1-60 0 0,-1 0-66 0 0,1 1-70 0 0,0-1-75 0 0,-1 0-81 0 0,1 0-85 0 0,-1-1-91 0 0,1 1-96 0 0,0-1-100 0 0,-7 4-1354 0 0,-6 4-1304 0 0</inkml:trace>
  <inkml:trace contextRef="#ctx0" brushRef="#br0" timeOffset="21092.302">6968 1162 4032 0 0,'0'0'91'0'0,"0"0"11"0"0,0 0 9 0 0,0 0-7 0 0,0 0-32 0 0,0 0-35 0 0,0 0 45 0 0,-1 0 41 0 0,0-1 34 0 0,-1 1 174 0 0,0-1 63 0 0,-6-3 1051 0 0,5 3-894 0 0,2 1-317 0 0,0-1-42 0 0,0 1-51 0 0,0-1-60 0 0,1 1 109 0 0,0 0 28 0 0,-2 0 6 0 0,0 0-89 0 0,0-1-54 0 0,-1 1-31 0 0,0-1 42 0 0,2 1 61 0 0,-1-1 66 0 0,0 1 107 0 0,2 0-222 0 0,0 0-10 0 0,0 0-4 0 0,0 0-6 0 0,0 0-11 0 0,0 0 12 0 0,0 0-15 0 0,0 0-6 0 0,0 0 0 0 0,0 0 0 0 0,-2 1 1 0 0,-3 1 4 0 0,4-2-3 0 0,0 0-13 0 0,-2 2-32 0 0,3-1 33 0 0,-1 0-1 0 0,-1 3-14 0 0,1-3 107 0 0,0 1-36 0 0,-4 2 17 0 0,-3 1-101 0 0,-3 2-133 0 0,8-5 30 0 0,-14 7 55 0 0,1-3 23 0 0,13-4-1 0 0,-18 2 0 0 0,15-3-51 0 0,1 0 82 0 0,-12 1 277 0 0,13-2-286 0 0,1 1-46 0 0,1-1-86 0 0,2 0 27 0 0,0 0 124 0 0,0 0 58 0 0,0 0 12 0 0,0 0-35 0 0,0 0-142 0 0,0 0-23 0 0,-3 2 40 0 0,2-2 125 0 0,1 0 14 0 0,3 3-8 0 0,8-2-79 0 0,-6-1 29 0 0,-1 1 61 0 0,9 2-16 0 0,-5-1-32 0 0,1-1 0 0 0,-1 0 0 0 0,1 0-1 0 0,-1-1 1 0 0,3 0-45 0 0,4-1 114 0 0,1-1 55 0 0,-4 1-7 0 0,0 0 0 0 0,1 1 1 0 0,5 1-163 0 0,-5-1 163 0 0,0 0 0 0 0,-1 0 0 0 0,10-2-163 0 0,18-4 322 0 0,0 1-64 0 0,0 1-54 0 0,0 0-45 0 0,9 2-18 0 0,-1 0-37 0 0,98 0 129 0 0,-45-2-222 0 0,47-2-11 0 0,-26 0 0 0 0,246 8 64 0 0,-305-3-64 0 0,60 2 0 0 0,-44 1 134 0 0,1-3-69 0 0,-5 0-72 0 0,45-1 7 0 0,9-2 0 0 0,-103 3 8 0 0,0 1 73 0 0,49 0 320 0 0,-43 1-262 0 0,-8 0-92 0 0,-1 1-62 0 0,-4-1 30 0 0,1-2-36 0 0,2 0-42 0 0,0 2-40 0 0,-5 0 48 0 0,1-1 58 0 0,3-1 54 0 0,11-1 73 0 0,6-1-30 0 0,-14 2-136 0 0,80-2 49 0 0,-73 2 113 0 0,-1-1-63 0 0,28-1 12 0 0,4-1 44 0 0,-41 1-35 0 0,17 4 64 0 0,-11 1-104 0 0,92 2-45 0 0,-81-5 22 0 0,20-3 92 0 0,1 0 20 0 0,-20 3-80 0 0,-13 0-10 0 0,2 0 41 0 0,-10 3-59 0 0,-14-2-25 0 0,1 0 0 0 0,0 0 0 0 0,0 0 0 0 0,-1 0 0 0 0,4-1 0 0 0,22-1 0 0 0,-7 3 0 0 0,-1 0 0 0 0,12-2 0 0 0,11-1 0 0 0,75 0 0 0 0,-80-3 0 0 0,-14 1 0 0 0,24-1 0 0 0,19-1 0 0 0,10 3 0 0 0,-54 2 0 0 0,1 1 12 0 0,-8 1 30 0 0,-13-1-35 0 0,0 0-5 0 0,18-2 14 0 0,53 0 218 0 0,-40 2 101 0 0,14-3-335 0 0,60-5 288 0 0,-86 5-119 0 0,0 2-107 0 0,-7 0-80 0 0,0 0 0 0 0,1-2-1 0 0,10-2 19 0 0,-24 3 0 0 0,20 1 0 0 0,-14 1 12 0 0,13 0 40 0 0,9 0-52 0 0,-29 0-179 0 0,-1 0 72 0 0,1 0 62 0 0,0 0 51 0 0,3 0 113 0 0,4 0 197 0 0,-6 0-207 0 0,1 0-56 0 0,-1 0-87 0 0,-1 0-40 0 0,-1 0-48 0 0,1 0-53 0 0,0 0-61 0 0,0 0-90 0 0,-1 0-84 0 0,1 0-92 0 0,0 0-98 0 0,0 0-107 0 0,-1 0-114 0 0,1 0-122 0 0,-2 0 424 0 0,1 0-34 0 0,2 0-1540 0 0,2 0-1183 0 0</inkml:trace>
  <inkml:trace contextRef="#ctx0" brushRef="#br0" timeOffset="51371.568">7783 1624 9488 0 0,'-3'-20'363'0'0,"2"5"-122"0"0,-1 6-133 0 0,0 2-72 0 0,0 1-66 0 0,1 4 254 0 0,0 1-46 0 0,1 0-40 0 0,0 0-35 0 0,-1 0-18 0 0,1-1-33 0 0,0-2 0 0 0,-1 1 18 0 0,1 2 80 0 0,-1-1 81 0 0,1 2-68 0 0,0-1 35 0 0,-1 1 224 0 0,0 0-165 0 0,1-1 35 0 0,-1 1 36 0 0,0 0 38 0 0,0 0 41 0 0,0 0 43 0 0,0 0-24 0 0,1 1-8 0 0,-4 6-115 0 0,1 0-110 0 0,-2 2-52 0 0,4-6-112 0 0,0 0-1 0 0,0 0 0 0 0,0 0 1 0 0,0 0-1 0 0,0 1 1 0 0,0 1-29 0 0,-7 45 337 0 0,2-9-70 0 0,3-14-136 0 0,-1 24 86 0 0,4-35-134 0 0,0 0-1 0 0,1 0 0 0 0,2 13-82 0 0,0-8 71 0 0,1 7-4 0 0,3-9 14 0 0,-3-13-16 0 0,0 1 1 0 0,0-1-1 0 0,1 0 0 0 0,2 2-65 0 0,-6-7 66 0 0,1 0 27 0 0,5 0-44 0 0,-4-1-28 0 0,1 0-1 0 0,-1-1 0 0 0,0 1 1 0 0,0-1-1 0 0,0 0 0 0 0,0 0 1 0 0,0 0-1 0 0,0 0 0 0 0,0-1 1 0 0,0 1-1 0 0,0-1 0 0 0,0 0 1 0 0,-1 0-1 0 0,3-2-20 0 0,5-4 79 0 0,-1-1 0 0 0,-1-1 0 0 0,3-3-79 0 0,3-3 70 0 0,3-10 27 0 0,-4-3-62 0 0,-7 14-39 0 0,8-23 2 0 0,-6 12 58 0 0,-5 13-38 0 0,-2 6-30 0 0,1-4-57 0 0,-7 46-65 0 0,5 1 66 0 0,4 0 63 0 0,3 0 59 0 0,-6-33-47 0 0,0 1 1 0 0,0-1-1 0 0,1 0 0 0 0,-1 0 1 0 0,1 1-1 0 0,1 1-7 0 0,16 19 104 0 0,-5-12 15 0 0,0-3 51 0 0,0-8 260 0 0,-4-4-177 0 0,0-2-37 0 0,7-9 197 0 0,-8 5-80 0 0,5-8-20 0 0,-2-1-62 0 0,-1-2-52 0 0,-2-1-46 0 0,3-14 17 0 0,4-18-24 0 0,-11 38-114 0 0,4-22 90 0 0,0-2-100 0 0,-8 30-63 0 0,1-6 32 0 0,1-7-14 0 0,0 8-75 0 0,1 4-79 0 0,-2 6 47 0 0,0-1-34 0 0,-1 5-242 0 0,-1 0 217 0 0,0 0 84 0 0,0 0-34 0 0,0 0-11 0 0,0 0-36 0 0,0 0-40 0 0,0 0-47 0 0,0 0-49 0 0,0 0-47 0 0,0 0-43 0 0,0 0-39 0 0,0 0-289 0 0,0 0-64 0 0,0 0-51 0 0,0 0-37 0 0,0 0-1593 0 0,0 0-1404 0 0</inkml:trace>
  <inkml:trace contextRef="#ctx0" brushRef="#br0" timeOffset="51707.966">8302 1886 12720 0 0,'-14'10'493'0'0,"8"0"-224"0"0,3-4-149 0 0,1 1-52 0 0,-1 1-62 0 0,1 0-74 0 0,-6 23 278 0 0,0-3 74 0 0,4-13-86 0 0,1-1 47 0 0,1 1 56 0 0,2-1 62 0 0,1 1 72 0 0,1-1 79 0 0,0-8-399 0 0,0 3 167 0 0,2-2 69 0 0,3-3 54 0 0,5-4 35 0 0,-1-3-170 0 0,0-2-40 0 0,8-7 124 0 0,-1-5-116 0 0,-2-3-83 0 0,-9 9-94 0 0,0 0 0 0 0,-1-1 1 0 0,0 1-1 0 0,1-6-61 0 0,2-9 143 0 0,-1-3-147 0 0,-3-2 76 0 0,-7 2 105 0 0,-2 15-39 0 0,-3 0 39 0 0,-4 2-99 0 0,-4 6-82 0 0,-1 3-66 0 0,-2 4-47 0 0,8 1-26 0 0,0 1-1 0 0,0-1 0 0 0,-9 5 144 0 0,2-1-161 0 0,12-4-30 0 0,1 0 54 0 0,-1 0 46 0 0,0 1 40 0 0,-3 1 37 0 0,-16 9 201 0 0,14-7-184 0 0,4-2-78 0 0,0 1-85 0 0,0-1-103 0 0,4-2 86 0 0,-1 1-34 0 0,-1 0-153 0 0,0 1-81 0 0,0-1-88 0 0,0 1-95 0 0,1 0-103 0 0,-1-1-110 0 0,1 1-118 0 0,-1 0-124 0 0,1 0-1013 0 0,-2 2-1181 0 0</inkml:trace>
  <inkml:trace contextRef="#ctx0" brushRef="#br0" timeOffset="53307.559">8463 1597 8952 0 0,'0'0'200'0'0,"0"0"33"0"0,0 0 15 0 0,0 0 23 0 0,0 0 70 0 0,0 0 38 0 0,0 0 5 0 0,0 0 36 0 0,0 0 150 0 0,0 0 66 0 0,1 0 18 0 0,16 0 185 0 0,0 0-112 0 0,0-1-99 0 0,1 0-85 0 0,8 0 120 0 0,0 0-112 0 0,-3 1-116 0 0,29 2 522 0 0,-41 0-800 0 0,-1-1-61 0 0,24 2 67 0 0,-13 1-101 0 0,-2-1-60 0 0,-12-3-140 0 0,1 0 107 0 0,0 1 83 0 0,11 0 181 0 0,-12 0-195 0 0,-1-1-58 0 0,1 1-68 0 0,-1-1-86 0 0,0 1-103 0 0,-1-1-121 0 0,-2 0 149 0 0,0 0-38 0 0,0 0-38 0 0,0 0-41 0 0,0 0-44 0 0,0 0-45 0 0,-2 0 43 0 0,-1 0-56 0 0,1 0-51 0 0,0 0-45 0 0,0 0-162 0 0,0 0-43 0 0,0 0-197 0 0,0 0-530 0 0</inkml:trace>
  <inkml:trace contextRef="#ctx0" brushRef="#br0" timeOffset="53827.108">8960 1486 10568 0 0,'0'0'233'0'0,"0"0"39"0"0,0 0 17 0 0,0 0-27 0 0,0 0-161 0 0,2 8-30 0 0,-2-4 26 0 0,1-2-13 0 0,-1-1 34 0 0,0 0 41 0 0,0 0 45 0 0,1 17 663 0 0,0 3 127 0 0,-2-6-225 0 0,0-6-474 0 0,0-1-34 0 0,1 10 173 0 0,1 0-101 0 0,2-1-78 0 0,1 5-23 0 0,9 26 210 0 0,-8-26-181 0 0,-2-16-122 0 0,1 0-45 0 0,3 2-17 0 0,2-1-52 0 0,11 5-22 0 0,-8-6 57 0 0,7-1 85 0 0,1-4-47 0 0,-15-2-82 0 0,0 1 0 0 0,0-1 0 0 0,0-1 1 0 0,0 1-1 0 0,-1-1 0 0 0,5-2-16 0 0,2-1 19 0 0,0-1 1 0 0,-1-1 0 0 0,0 0-1 0 0,0-1 1 0 0,5-5-20 0 0,-3 0 23 0 0,9-21 97 0 0,-8 11-85 0 0,-4 7-161 0 0,-1-10 8 0 0,-3 10 56 0 0,-4 11 6 0 0,-1 4-22 0 0,-3 6-58 0 0,-6 3 56 0 0,2-2 24 0 0,5-3 48 0 0,0 0 0 0 0,0 0 0 0 0,0 0 0 0 0,1 0 0 0 0,-1 0 0 0 0,1 1 0 0 0,0-1 8 0 0,-10 41 64 0 0,6-20-18 0 0,4-21-41 0 0,1 1 1 0 0,-1-1 0 0 0,1 1 0 0 0,0-1-1 0 0,0 1 1 0 0,0 0 0 0 0,0-1-1 0 0,1 1-5 0 0,0 0 19 0 0,-1 0 0 0 0,1 0-1 0 0,1 0 1 0 0,-1-1 0 0 0,1 1-1 0 0,-1 0 1 0 0,1-1-1 0 0,0 1 1 0 0,0-1 0 0 0,1 1-1 0 0,-1-1-18 0 0,5 3 24 0 0,2-2 45 0 0,10-2 174 0 0,-15-3-158 0 0,1 1-1 0 0,-1-1 0 0 0,0 0 1 0 0,0 0-1 0 0,1-1 0 0 0,-1 1 1 0 0,0-1-1 0 0,0 0-84 0 0,6-3 232 0 0,-1 0-31 0 0,1 0-35 0 0,8-5 80 0 0,0-1-96 0 0,-1-1-68 0 0,-9 7-64 0 0,-1-2 1 0 0,1 1-1 0 0,-1-1 1 0 0,-1 0-1 0 0,1-1-18 0 0,8-14 84 0 0,7-10-10 0 0,0-1-33 0 0,-18 26-42 0 0,0-1 0 0 0,0 0 0 0 0,1-5 1 0 0,-2 4-13 0 0,5-12-103 0 0,-2-2-124 0 0,-3 1-126 0 0,-5 0-129 0 0,1 16 190 0 0,-1 1-93 0 0,1-1-72 0 0,0 0-62 0 0,-1-1-167 0 0,-2-4-420 0 0,-2-2-183 0 0</inkml:trace>
  <inkml:trace contextRef="#ctx0" brushRef="#br0" timeOffset="54342.485">7476 1460 7584 0 0,'0'0'222'0'0,"0"-1"-15"0"0,0-2-134 0 0,0 2-13 0 0,0 0 88 0 0,0 1 168 0 0,0-4 336 0 0,-2 2 99 0 0,-8 0 1710 0 0,7 2-1882 0 0,0 0-48 0 0,0 1-62 0 0,0 0-80 0 0,2 0-182 0 0,-1 0-47 0 0,1 0-52 0 0,0-1-57 0 0,-4 5 328 0 0,0 1-56 0 0,1 0-48 0 0,1 0-43 0 0,0 1 0 0 0,1 1-42 0 0,-3 17 248 0 0,2-11-197 0 0,1-4-48 0 0,-3 15 216 0 0,2 15 65 0 0,1-23-261 0 0,1-4-54 0 0,1 1-34 0 0,-1 12 52 0 0,-1 21 50 0 0,1-15 12 0 0,1 0 0 0 0,3 23-239 0 0,5 5 180 0 0,3-2-54 0 0,-6-37-94 0 0,1-1-1 0 0,1 0 0 0 0,0 0 0 0 0,2-1 0 0 0,4 7-31 0 0,-6-14 12 0 0,0-1 0 0 0,1 0 0 0 0,8 9-12 0 0,-7-11-9 0 0,0 0 0 0 0,0-1 0 0 0,0 0 0 0 0,7 4 9 0 0,-9-8-139 0 0,0 1 67 0 0,0-1 46 0 0,9 6 22 0 0,-5-5-47 0 0,-6-2-14 0 0,0-1-36 0 0,0 1-44 0 0,1-1-53 0 0,0 1-93 0 0,0-1-85 0 0,0 0-97 0 0,0 0-107 0 0,1 0-117 0 0,-4-1 300 0 0,0 0-33 0 0,0 0-35 0 0,1 0-36 0 0,-1-1-39 0 0,0 1-38 0 0,13 2-1778 0 0,7 1-1338 0 0</inkml:trace>
  <inkml:trace contextRef="#ctx0" brushRef="#br0" timeOffset="54942.517">9583 1403 6208 0 0,'-1'1'61'0'0,"0"-1"-35"0"0,1-3 90 0 0,0 0-5 0 0,-1 0 45 0 0,2 2-280 0 0,-1 0 63 0 0,0 0 59 0 0,0 0 54 0 0,0 0 50 0 0,1 0 46 0 0,-1 0 42 0 0,1 0 36 0 0,0-1 309 0 0,0 0 93 0 0,5-4 1666 0 0,-5 5-1829 0 0,1 0-35 0 0,-1 1-38 0 0,1-1-60 0 0,-1 1-71 0 0,1 0-83 0 0,-2 0 520 0 0,1 0-128 0 0,1 1-86 0 0,0 0-80 0 0,1 0-71 0 0,2 2 51 0 0,0 1-116 0 0,-2-2-89 0 0,0 0-63 0 0,6 6 278 0 0,10 15 600 0 0,-13-14-671 0 0,-2-1-88 0 0,0 0-41 0 0,0 0-52 0 0,-1 0-63 0 0,6 19 345 0 0,-1 0 1 0 0,-2 0-1 0 0,3 24-424 0 0,-5-22 247 0 0,-1 0-34 0 0,-1-2-3 0 0,-1 1-1 0 0,-1 0 1 0 0,-3 8-210 0 0,1 33 324 0 0,-1-17-83 0 0,-4 0-60 0 0,-3-1-60 0 0,-1-1-58 0 0,8-35-55 0 0,-10 25 30 0 0,-14 15 165 0 0,4-9-38 0 0,11-13-133 0 0,11-31-121 0 0,0 0 57 0 0,-4 5 95 0 0,2-4-75 0 0,2-1-46 0 0,-1-1-59 0 0,1 1-72 0 0,0 0-89 0 0,0 0-103 0 0,0-1-117 0 0,1 0 200 0 0,-1 0-36 0 0,1 0-36 0 0,0 0-39 0 0,0-1 77 0 0,0 0-44 0 0,0 0-38 0 0,0 0-37 0 0,0 0-283 0 0,1 0-60 0 0,-1 0-46 0 0,0 0-34 0 0,0 0 870 0 0,2-1-2425 0 0,2 0-1364 0 0</inkml:trace>
  <inkml:trace contextRef="#ctx0" brushRef="#br0" timeOffset="55306.626">9853 1495 11312 0 0,'1'-2'256'0'0,"1"-3"25"0"0,1 0-62 0 0,0 0-53 0 0,1 1-45 0 0,0-2-27 0 0,1 1-41 0 0,12-9-12 0 0,-7 7 10 0 0,-2 2 42 0 0,-2 1 39 0 0,1 1 66 0 0,-2 0 25 0 0,1 0 62 0 0,-1 0 70 0 0,0 0 77 0 0,5-2 188 0 0,8-4 624 0 0,-8 8-757 0 0,-4 1-86 0 0,1 1-79 0 0,-1 0-66 0 0,0 0-56 0 0,4 2 58 0 0,-8-2-220 0 0,0 0 0 0 0,0 0 1 0 0,-1 0-1 0 0,1 0 0 0 0,0 0 0 0 0,-1 0 0 0 0,1 0 0 0 0,-1 1 0 0 0,0-1 0 0 0,1 1 0 0 0,-1 0-38 0 0,1 1 104 0 0,-2 1-47 0 0,-4 9-6 0 0,3-10-23 0 0,-11 29 101 0 0,9-28-115 0 0,1 1 0 0 0,-1-1 0 0 0,0 1 0 0 0,0-1 0 0 0,0 0 0 0 0,-1 0-1 0 0,0-1 1 0 0,-2 3-14 0 0,-19 19 98 0 0,18-17-65 0 0,0-1-1 0 0,-1 0 0 0 0,0-1 0 0 0,-6 4-32 0 0,-10 10 68 0 0,13-10 42 0 0,6-5 5 0 0,-1-1 53 0 0,6-4-16 0 0,0 0-8 0 0,0 0-33 0 0,0 0-14 0 0,9 1 116 0 0,-5-1-130 0 0,7-3 53 0 0,3-3 40 0 0,8 0-30 0 0,-3 2-60 0 0,-14 2-288 0 0,1 0 86 0 0,0 0 76 0 0,0 1 62 0 0,-1-1 49 0 0,1 1 35 0 0,20-5 521 0 0,-18 5-513 0 0,0-1-98 0 0,-4 2-66 0 0,1-1-55 0 0,0 0-60 0 0,0 1-69 0 0,0-1-101 0 0,0 1-95 0 0,1 0-106 0 0,-1-1-112 0 0,0 1-124 0 0,-2 0 338 0 0,0 0-35 0 0,-1 0-34 0 0,1 0-37 0 0,0 0-37 0 0,0 0-38 0 0,3 0-640 0 0,0 0-34 0 0,13 0-2703 0 0</inkml:trace>
  <inkml:trace contextRef="#ctx0" brushRef="#br0" timeOffset="56577.64">9990 1861 7456 0 0,'-2'-2'79'0'0,"0"0"-92"0"0,0 0-30 0 0,1 1 74 0 0,-1 0 44 0 0,0 0 29 0 0,-1 0 47 0 0,0-1 54 0 0,-1 1 60 0 0,3 1-137 0 0,1 0 146 0 0,0 0 240 0 0,0 0 20 0 0,0 0 35 0 0,-1-1-142 0 0,0 1 64 0 0,-2-1 1124 0 0,3 1-919 0 0,0 0-396 0 0,0 0-43 0 0,1 0 3 0 0,-1 0-115 0 0,1 0-120 0 0,0 0-55 0 0,0 0-57 0 0,0-1-64 0 0,3 1 401 0 0,1-1-60 0 0,-1 1-19 0 0,3-1 25 0 0,2 1 38 0 0,-4-1-10 0 0,1 1 36 0 0,0-1 90 0 0,5-1-94 0 0,1 1-39 0 0,15 0 125 0 0,7-1 0 0 0,21 0-28 0 0,-19 0-159 0 0,-1-1-82 0 0,-11 0-47 0 0,11-1 75 0 0,16-1 58 0 0,-17-1-131 0 0,-30 5-198 0 0,0 0 55 0 0,0 0 48 0 0,0 1 41 0 0,1-1 37 0 0,0 0 33 0 0,9-1 162 0 0,-7 1-145 0 0,0 0-78 0 0,-2 1-59 0 0,0-1-64 0 0,-2 0-34 0 0,1 1-60 0 0,0-1-67 0 0,0 0-73 0 0,-1 0 1 0 0,0 1-60 0 0,0-1-63 0 0,1 0-68 0 0,-1 0-72 0 0,0 0-75 0 0,0 0-79 0 0,0 0-84 0 0,0 0-1128 0 0,2-2-1128 0 0</inkml:trace>
  <inkml:trace contextRef="#ctx0" brushRef="#br0" timeOffset="56874.054">10238 1707 10080 0 0,'0'0'230'0'0,"0"0"30"0"0,0 0 18 0 0,0 0-107 0 0,1 1-76 0 0,0 0-52 0 0,2 4-3 0 0,-2-2 46 0 0,0-2 3 0 0,-1 0 44 0 0,1 0 52 0 0,-1 0 62 0 0,0 2-69 0 0,1-1 1 0 0,0 1-1 0 0,-1-1 0 0 0,1 1 1 0 0,0-1-1 0 0,0 0 1 0 0,2 2-179 0 0,3 12 902 0 0,-3-5-402 0 0,0-1-58 0 0,0 0-53 0 0,0 1-50 0 0,1 5 105 0 0,1 1-101 0 0,-1-1-88 0 0,0 1-71 0 0,0-2-68 0 0,-1-1-35 0 0,2 11 156 0 0,0 21-237 0 0,4 29 87 0 0,1-25-57 0 0,-10-48-227 0 0,1 0 72 0 0,-1 0 63 0 0,1 1 52 0 0,0 2 102 0 0,3 6 311 0 0,-3-7-342 0 0,1-1-80 0 0,-1-1-41 0 0,0 0-45 0 0,-1 0-50 0 0,1 0-56 0 0,0 0-84 0 0,0 0-80 0 0,1 0-85 0 0,-1 0-94 0 0,0 0-102 0 0,0 0-108 0 0,0-1-115 0 0,0 1-124 0 0,2 0-1036 0 0,1 1-1155 0 0</inkml:trace>
  <inkml:trace contextRef="#ctx0" brushRef="#br0" timeOffset="57457.36">10837 1460 6792 0 0,'0'-1'172'0'0,"0"-1"104"0"0,0 0-100 0 0,0 0-88 0 0,0 1-39 0 0,0-4-4 0 0,1 3 6 0 0,-1 0 75 0 0,1 2-22 0 0,-1-1 34 0 0,0-1 422 0 0,2 1 16 0 0,-1 0-544 0 0,-1 0 43 0 0,1 0 40 0 0,0 0 35 0 0,2-2 242 0 0,-1 0 95 0 0,0 0 63 0 0,4-4 802 0 0,-4 5-965 0 0,0 0-34 0 0,0-1-13 0 0,-1 1-72 0 0,1 1-86 0 0,0-1-104 0 0,-1 1 600 0 0,1 1-151 0 0,1 0-70 0 0,0 0-65 0 0,0-1-60 0 0,0 1-63 0 0,0 0-47 0 0,1 0-43 0 0,-1 0-37 0 0,1 0-16 0 0,0 0-40 0 0,3 0-16 0 0,-1 1-47 0 0,6 2-15 0 0,-6 0 54 0 0,-1 0 76 0 0,-3-1-28 0 0,0 1 34 0 0,4 4 8 0 0,1-1-37 0 0,-5-4-85 0 0,-1 0 0 0 0,1 0-1 0 0,0 0 1 0 0,0 0 0 0 0,-1 0-1 0 0,1 0 1 0 0,-1 0-1 0 0,1 1-29 0 0,6 14 201 0 0,2-1-68 0 0,1 0-51 0 0,0 0-35 0 0,1 2 8 0 0,0 1-1 0 0,0 2-54 0 0,6 11 60 0 0,-7-12 4 0 0,8 18-64 0 0,-11-19 0 0 0,2-1 0 0 0,5 8 0 0 0,-4-9 0 0 0,-1 1 0 0 0,1 5 0 0 0,-1 0 1 0 0,-4-11 3 0 0,0 1 0 0 0,-1 0-1 0 0,2 9-3 0 0,-7-21 59 0 0,0-1 6 0 0,0 0 18 0 0,0 0 15 0 0,0 1-32 0 0,-1 0-15 0 0,1 0-36 0 0,0 3-6 0 0,-1-3 52 0 0,0 0 67 0 0,0-1 100 0 0,-2-1-216 0 0,0 0 0 0 0,1-1 0 0 0,-1 1 1 0 0,1-1-1 0 0,0 1 0 0 0,-1-1 0 0 0,1 0 0 0 0,0 0 0 0 0,0 0 0 0 0,0-1 0 0 0,0 1 0 0 0,0 0 1 0 0,1-1-1 0 0,-1 1 0 0 0,1-1 0 0 0,0 1 0 0 0,-1-3-12 0 0,-10-23 61 0 0,3 2-75 0 0,3 3 13 0 0,4 15 14 0 0,0 0 0 0 0,1 0 0 0 0,0 0 0 0 0,1-1 0 0 0,0 0-13 0 0,-3-16 2 0 0,2 21 5 0 0,0 1-1 0 0,1-1 0 0 0,0 1 1 0 0,-1-1-1 0 0,1 1 1 0 0,1-1-1 0 0,-1 1 1 0 0,1-2-7 0 0,5-24 79 0 0,0-1 35 0 0,3-5 318 0 0,8-19-432 0 0,0 11 199 0 0,4 2-63 0 0,-4 15-98 0 0,1 2-56 0 0,8-6-118 0 0,7-10 71 0 0,20-17 64 0 0,-51 55-177 0 0,0 0 57 0 0,0 0 51 0 0,-1 0 44 0 0,2-1 50 0 0,-1 0 53 0 0,5-6 299 0 0,-4 5-276 0 0,-2 2-91 0 0,1 0-48 0 0,0 0-60 0 0,0-1-70 0 0,-1 1-80 0 0,1 0-91 0 0,0 0-102 0 0,0 0-111 0 0,-1 0 116 0 0,0 1-56 0 0,1-1-62 0 0,-1 1-63 0 0,0 0-67 0 0,1-1-69 0 0,-1 1-74 0 0,1 0-76 0 0,0-2-1469 0 0,2-1-1338 0 0,-4 4 3706 0 0</inkml:trace>
  <inkml:trace contextRef="#ctx0" brushRef="#br0" timeOffset="57893.437">11535 1326 7848 0 0,'-1'1'232'0'0,"-12"12"-202"0"0,0 1 96 0 0,1 1 82 0 0,2 2 73 0 0,-7 10 286 0 0,6-6-72 0 0,1 1 38 0 0,-8 11 377 0 0,0 1 140 0 0,1 1-79 0 0,0 0-87 0 0,1 0-97 0 0,1 0-105 0 0,0 1-116 0 0,1 0-125 0 0,7-18-269 0 0,0 0-36 0 0,-17 53 484 0 0,10-23-271 0 0,6-7-130 0 0,3 1-89 0 0,0-19-115 0 0,0-4-37 0 0,5-4-79 0 0,1-11 43 0 0,0 2-71 0 0,0 1-47 0 0,1-1-52 0 0,0 0-55 0 0,1 0-37 0 0</inkml:trace>
  <inkml:trace contextRef="#ctx0" brushRef="#br0" timeOffset="58279.259">11434 1774 11720 0 0,'-1'-3'362'0'0,"0"0"-73"0"0,1 0-63 0 0,0-1-55 0 0,1 0-28 0 0,1 0-52 0 0,1 0-30 0 0,2-3-18 0 0,2 0 20 0 0,-3 3 32 0 0,0 1 38 0 0,0-1 65 0 0,-1 2 27 0 0,0 0 64 0 0,0 0 72 0 0,-1 0 80 0 0,-1 1-304 0 0,7-4 451 0 0,1 1-68 0 0,0 1-64 0 0,1 0-59 0 0,-1 2-55 0 0,1 1-51 0 0,-1 1-46 0 0,1 0-42 0 0,3 5 47 0 0,0 1-78 0 0,-1 7-43 0 0,-11-12-117 0 0,1 1-1 0 0,-1-1 0 0 0,0 1 1 0 0,0-1-1 0 0,0 1 0 0 0,0 0 1 0 0,0 0-1 0 0,-1 0 0 0 0,1 0-11 0 0,0 3 38 0 0,-1 1 0 0 0,1 0-1 0 0,-1 0 1 0 0,-1 3-38 0 0,-8 45 83 0 0,3-25-31 0 0,2-13 9 0 0,-2 8-20 0 0,-1 1-3 0 0,4-9 17 0 0,1-3 27 0 0,1 1 43 0 0,1-10-32 0 0,0-4-75 0 0,0 0-1 0 0,0 0 1 0 0,0 0 0 0 0,0 0-1 0 0,0 0 1 0 0,0 0 0 0 0,0 0-1 0 0,0 0 1 0 0,0 0 0 0 0,1-1-1 0 0,-1 1 1 0 0,0 0 0 0 0,1 0-1 0 0,-1 0 1 0 0,1 0 0 0 0,-1 0-1 0 0,1 0 1 0 0,-1 0 0 0 0,1-1-1 0 0,-1 1 1 0 0,1 0 0 0 0,0-1-1 0 0,-1 1 1 0 0,1 0 0 0 0,0-1-1 0 0,0 1-17 0 0,12 2 27 0 0,12-5 74 0 0,-3-2-2 0 0,0-3-33 0 0,42-18 25 0 0,-42 16-65 0 0,2-3-186 0 0,-7 3-14 0 0,-11 5 59 0 0,1-1-34 0 0,-1 0-40 0 0,0 0-47 0 0,-1 1-2 0 0,0-1-41 0 0,-1 1-44 0 0,1-1-49 0 0,-1 0-52 0 0,0 0-57 0 0,-1-1-58 0 0,1 1-65 0 0,3-9-642 0 0</inkml:trace>
  <inkml:trace contextRef="#ctx0" brushRef="#br0" timeOffset="58747.293">10837 1303 9936 0 0,'0'0'248'0'0,"0"0"-103"0"0,-1 0-77 0 0,-1 0-9 0 0,0 1 5 0 0,-3 0-104 0 0,1-1 34 0 0,-4 2 82 0 0,0 0 101 0 0,1 0 83 0 0,-2 0 132 0 0,-15 10 890 0 0,14-5-787 0 0,-4 3 449 0 0,6-2-349 0 0,1-2-136 0 0,0 0-46 0 0,3 0-112 0 0,-1 0-47 0 0,1 1-53 0 0,0 0-61 0 0,-4 11 282 0 0,2 1-78 0 0,1 1-68 0 0,2 0-60 0 0,0 13 34 0 0,1 16-22 0 0,0 2-46 0 0,1-22-33 0 0,3 15 120 0 0,0 8 55 0 0,0-20 249 0 0,4 30-573 0 0,0-15 290 0 0,2 5-134 0 0,5-1-59 0 0,9 10-43 0 0,-7-26-52 0 0,10 16-2 0 0,-17-37 17 0 0,0 0 1 0 0,1-1-1 0 0,1 0 0 0 0,0 0 0 0 0,0-1 0 0 0,1-1 0 0 0,7 6-17 0 0,-8-9 2 0 0,1 1-1 0 0,0-2 1 0 0,1 0 0 0 0,0 0-1 0 0,10 4-1 0 0,-5-4 15 0 0,0-1 0 0 0,9 2-15 0 0,1-2-21 0 0,-12-3-29 0 0,0 0-40 0 0,0-1-49 0 0,0 0-58 0 0,-2-1-18 0 0,-1 0-52 0 0,1 0-57 0 0,0 0-63 0 0,-1 0-68 0 0,1-1-74 0 0,0 0-78 0 0,-1 0-84 0 0,-8 0 255 0 0,0 0-54 0 0,0 0-49 0 0,0 0-42 0 0,1 0-165 0 0,0 0-41 0 0,1 0-199 0 0,2 0-538 0 0</inkml:trace>
  <inkml:trace contextRef="#ctx0" brushRef="#br0" timeOffset="59137.528">11899 1338 11672 0 0,'0'0'341'0'0,"0"0"-121"0"0,0 0-100 0 0,0 0 52 0 0,0 0-79 0 0,0 0 89 0 0,0 0 162 0 0,0 0-178 0 0,0 0-36 0 0,0 0 41 0 0,1 1-82 0 0,3 1-4 0 0,-2-1 3 0 0,14 13 725 0 0,-1 1-104 0 0,-1 1-93 0 0,0 1-82 0 0,-2 1-72 0 0,0 1-61 0 0,-1 0-50 0 0,0 0-40 0 0,21 33 458 0 0,3 3-16 0 0,-6 2-111 0 0,-16-28-368 0 0,-1 0-35 0 0,-2 2-37 0 0,-1 1-40 0 0,7 36 130 0 0,-4 0-98 0 0,-6 0-81 0 0,-5-47-88 0 0,-2 0-1 0 0,-1 6-24 0 0,-1 5 49 0 0,-2 1-1 0 0,-4 8-48 0 0,6-27 15 0 0,-1-1-1 0 0,-1 0 1 0 0,-5 9-15 0 0,6-14-2 0 0,0 0 1 0 0,-1 0-1 0 0,-4 4 2 0 0,3-4-106 0 0,-11 7-15 0 0,11-10 29 0 0,-1-2-65 0 0,0 1-122 0 0,4-3 89 0 0,-1 1-39 0 0,1-1-42 0 0,-1 0-47 0 0,0 0-50 0 0,1-1-54 0 0,-5 0-1054 0 0,4-6-54 0 0</inkml:trace>
  <inkml:trace contextRef="#ctx0" brushRef="#br0" timeOffset="59495.539">12100 1224 12440 0 0,'3'-6'390'0'0,"1"0"-93"0"0,0 1-79 0 0,0 0-66 0 0,1 0-54 0 0,-1 1-39 0 0,20-15 72 0 0,-16 14-11 0 0,0 1 101 0 0,-4 1-26 0 0,1 1 56 0 0,0 0 64 0 0,0 0 71 0 0,2 0 155 0 0,9 1 653 0 0,-12 1-843 0 0,-3 0-48 0 0,-1 0-128 0 0,1 0-37 0 0,0 1 22 0 0,7 7 120 0 0,-3 1-72 0 0,-1 1-60 0 0,-1 0-45 0 0,-2 0-29 0 0,0 0 1 0 0,-1 0-1 0 0,-1 6-74 0 0,1 2 134 0 0,-1-1 22 0 0,-4 8 189 0 0,0-2 34 0 0,4-7-155 0 0,1-14-112 0 0,0-2 0 0 0,0 0 2 0 0,0 0 4 0 0,0 0 2 0 0,0 0 0 0 0,9 7 171 0 0,2-3-44 0 0,1-3-40 0 0,1-2-38 0 0,14-4 68 0 0,-2-2-115 0 0,-9 2-93 0 0,-8 3-90 0 0,0-1 51 0 0,19-7 128 0 0,-15 5-94 0 0,-5 2-43 0 0,0 0-38 0 0,-1 1-25 0 0,0-1-37 0 0,0 0-43 0 0,-1 0-47 0 0,1 1-54 0 0,0-1-58 0 0,-1 0-64 0 0,1 0-69 0 0,-5 2 122 0 0,1 0-49 0 0,-1 0-44 0 0,1 0-40 0 0,0-1-570 0 0,1 0-109 0 0,0 0-81 0 0,0 0-43 0 0,0 0-35 0 0,6-3-2724 0 0</inkml:trace>
  <inkml:trace contextRef="#ctx0" brushRef="#br0" timeOffset="59958.21">12061 945 8840 0 0,'0'0'197'0'0,"0"0"24"0"0,0 0 19 0 0,0 0 48 0 0,0 0 148 0 0,0 0 63 0 0,0 0-232 0 0,-1 0-50 0 0,1 0-43 0 0,-1-1-37 0 0,-2 0 56 0 0,-3-2 136 0 0,4 3-183 0 0,0-1 58 0 0,-5 0 399 0 0,-1 1-70 0 0,1 1-64 0 0,-1 0-57 0 0,-2 0 53 0 0,-1-1-71 0 0,-1 1-5 0 0,0 1-105 0 0,0 0-82 0 0,1 0-64 0 0,-32 5 145 0 0,-39-1 438 0 0,28 0-283 0 0,10 0-117 0 0,-1 0-52 0 0,8-1-92 0 0,0 1-51 0 0,0 0-58 0 0,0 1-63 0 0,-88 9 108 0 0,65-10-96 0 0,39-3-65 0 0,-1-1 37 0 0,-80 7 113 0 0,70-6-142 0 0,1 0-93 0 0,4-1-81 0 0,0 0-117 0 0,13-1 116 0 0,1 0-38 0 0,0 0-39 0 0,0 0-43 0 0,6 0-78 0 0,0 0-63 0 0,1-1-57 0 0,-1 1-49 0 0,-1 0-172 0 0,0-1-49 0 0,-1 1-208 0 0,-5 1-558 0 0</inkml:trace>
  <inkml:trace contextRef="#ctx0" brushRef="#br0" timeOffset="104284.826">5009 1998 10656 0 0,'0'0'241'0'0,"0"0"38"0"0,0 0 10 0 0,0 0-33 0 0,0 0-192 0 0,1 0-36 0 0,1-2 3 0 0,-1 1 70 0 0,-1 1 27 0 0,0 0-78 0 0,1 0 47 0 0,-1-1 39 0 0,0 0 33 0 0,0-1 235 0 0,-2-4 666 0 0,1 4-778 0 0,0 0-47 0 0,0 1-40 0 0,1 0-147 0 0,-1 1-33 0 0,-3-2 204 0 0,0 0-36 0 0,-6 0 94 0 0,-1 0-107 0 0,0 2-82 0 0,-36 2 36 0 0,41-2-77 0 0,-46 7 70 0 0,-1 3-66 0 0,11-2-51 0 0,-19 1-10 0 0,52-8 0 0 0,4 0 0 0 0,-1-1 0 0 0,1 0 0 0 0,-1 0 0 0 0,1 0 0 0 0,-6-1 0 0 0,7 0-9 0 0,-13-1 46 0 0,2-2 68 0 0,7 2-61 0 0,3 0 44 0 0,3 0 33 0 0,8-10 180 0 0,17-17-110 0 0,-11 15-113 0 0,0 1 0 0 0,4-2-78 0 0,-12 10 22 0 0,1 0-1 0 0,-1 0 0 0 0,0 0 1 0 0,3-5-22 0 0,9-11 31 0 0,40-47 233 0 0,25-41-264 0 0,-55 72-1 0 0,-12 19 12 0 0,-2 0 48 0 0,-4 5 21 0 0,0 0 43 0 0,0 5 19 0 0,-5 6-68 0 0,0 0 56 0 0,-3 1 28 0 0,0 1 2 0 0,0 0-10 0 0,0 0-44 0 0,0 0-11 0 0,0 0-6 0 0,1 1-15 0 0,4 11-15 0 0,-6 1-30 0 0,0-7-13 0 0,-3 90 534 0 0,-1-20-204 0 0,3-52-260 0 0,-1 17 95 0 0,3 58 307 0 0,0-63-357 0 0,1-5-17 0 0,2 0-1 0 0,2 0 0 0 0,2 6-113 0 0,1 12 68 0 0,-7-47-36 0 0,-1 1-35 0 0,0 2-96 0 0,0-1-44 0 0,0 0-48 0 0,0 3-295 0 0,0 3-237 0 0,0 3-200 0 0</inkml:trace>
  <inkml:trace contextRef="#ctx0" brushRef="#br0" timeOffset="120860.705">6540 1640 6048 0 0,'0'0'133'0'0,"0"0"23"0"0,0 0 11 0 0,3-4-41 0 0,1-2-84 0 0,-3 2-29 0 0,-1 3 34 0 0,0 1-47 0 0,0-1 97 0 0,0 1 112 0 0,0 0 186 0 0,0 0 12 0 0,0 0-5 0 0,0 0-22 0 0,0 0-10 0 0,0 0-2 0 0,0 0-8 0 0,0 0-32 0 0,0 0-10 0 0,0 0-4 0 0,0 0-17 0 0,0 0-62 0 0,-1 6 43 0 0,-2 0-87 0 0,0 0-68 0 0,-1 0-46 0 0,-4 11 64 0 0,2 5 28 0 0,-1-1 82 0 0,0 3 312 0 0,1 0 0 0 0,-1 7-563 0 0,6-18 211 0 0,2 16 168 0 0,1-18-196 0 0,1 0 91 0 0,0 2 113 0 0,-3-13-358 0 0,0 1 0 0 0,1 0-1 0 0,-1 0 1 0 0,1-1 0 0 0,-1 1 0 0 0,1 0-1 0 0,-1-1 1 0 0,1 1 0 0 0,0-1 0 0 0,-1 1-1 0 0,1 0 1 0 0,0-1 0 0 0,0 0-1 0 0,0 1-28 0 0,1 0 77 0 0,0 1 0 0 0,1-1 0 0 0,-1 0 0 0 0,1 0 0 0 0,-1 0 1 0 0,1 0-1 0 0,1 0-77 0 0,12-1 267 0 0,1-5-32 0 0,-1-3-34 0 0,0-2-33 0 0,-1-3-34 0 0,-1-1-33 0 0,-2 1-35 0 0,-1 0-33 0 0,24-45 116 0 0,-31 52-115 0 0,7-15-29 0 0,-10 20-80 0 0,-1 2-20 0 0,1 20-13 0 0,0-15 96 0 0,-1 1 0 0 0,0-1 0 0 0,0 0 0 0 0,0 1 0 0 0,-1 3 12 0 0,0-8 0 0 0,1 0 0 0 0,0 0 0 0 0,0 0 0 0 0,0 0 0 0 0,0 0 0 0 0,0 0 0 0 0,0-1 0 0 0,0 1 0 0 0,1 1 0 0 0,2 25 0 0 0,-3-25-2 0 0,1 0 58 0 0,2 2 292 0 0,-1-3-246 0 0,0-1-88 0 0,-1 0-50 0 0,1 0 170 0 0,-2-2 38 0 0,3 0-54 0 0,1-1-29 0 0,2 0-8 0 0,-2 1 27 0 0,7-6 148 0 0,-1 0-40 0 0,7-11 116 0 0,-5-4-115 0 0,-3-2-87 0 0,-1-7-54 0 0,0-41 12 0 0,-8 62-59 0 0,1-1-29 0 0,-2 0 0 0 0,1 0 0 0 0,-3-7 0 0 0,0-22 0 0 0,3 26-14 0 0,0 4-40 0 0,0 2-34 0 0,0 0-49 0 0,0 1-22 0 0,0 1-47 0 0,0-1-53 0 0,0 1-60 0 0,0 6 151 0 0,0 0-33 0 0,0-1-149 0 0,0 1-40 0 0,0 0-1022 0 0,0 0-54 0 0</inkml:trace>
  <inkml:trace contextRef="#ctx0" brushRef="#br0" timeOffset="121198.415">6742 2065 10832 0 0,'0'0'317'0'0,"-1"0"2"0"0,-3 6-204 0 0,1 1-40 0 0,2-3-11 0 0,0-1 18 0 0,-2 0-25 0 0,0 2 81 0 0,1 0 69 0 0,0-1 60 0 0,0 1 27 0 0,1 0 36 0 0,-1 4 280 0 0,2 10 891 0 0,1-14-1077 0 0,1 0-40 0 0,-1-4-274 0 0,-1-1-12 0 0,0 0 2 0 0,0 0-8 0 0,2 0-36 0 0,8 0 16 0 0,-9 0-57 0 0,2 0 31 0 0,1-1-1 0 0,0 0 0 0 0,0 1 0 0 0,-1-2 0 0 0,1 1 0 0 0,0 0 0 0 0,-1-1 0 0 0,0 1 0 0 0,1-1 1 0 0,-1 0-1 0 0,0 0 0 0 0,0 0 0 0 0,0-1 0 0 0,0 1 0 0 0,0-1 0 0 0,0 0 0 0 0,0-1-45 0 0,21-26 358 0 0,-7 0-99 0 0,-16 25-256 0 0,1 1 0 0 0,0-1 0 0 0,-1 1 0 0 0,0-1 0 0 0,0 0 0 0 0,-1-1-3 0 0,1 3 12 0 0,-1-1 0 0 0,0 1-1 0 0,0-1 1 0 0,0 0-1 0 0,0 1 1 0 0,0-1-1 0 0,-1 1 1 0 0,0-1 0 0 0,0 1-1 0 0,0 0 1 0 0,0-1-1 0 0,0 1 1 0 0,-1 0-1 0 0,1-1-11 0 0,-7-6 81 0 0,1 7-61 0 0,4 3-7 0 0,-18-6-4 0 0,7 5-30 0 0,4 1-31 0 0,-1 2-45 0 0,-2 1-106 0 0,0 3-112 0 0,7-3 107 0 0,0 1-36 0 0,-1 1-40 0 0,0-1-44 0 0,-7 7-222 0 0</inkml:trace>
  <inkml:trace contextRef="#ctx0" brushRef="#br0" timeOffset="116294.715">2784 4248 4928 0 0,'-17'4'159'0'0,"-28"13"72"0"0,26-9-82 0 0,5-2 33 0 0,0 0 90 0 0,0-1 115 0 0,7-2-144 0 0,0-1 39 0 0,-2 1-37 0 0,0-1 71 0 0,1 0 61 0 0,-1 0 51 0 0,-7 0 441 0 0,-22 0 1357 0 0,28-2-1630 0 0,1-1-77 0 0,0-2 1 0 0,-8-7 620 0 0,10 5-697 0 0,6 4-378 0 0,0 0 1 0 0,0 0-1 0 0,1 0 1 0 0,-1 1-1 0 0,0-1 1 0 0,1 0-1 0 0,-1 0 1 0 0,0 0-1 0 0,1 0 1 0 0,-1 0-1 0 0,1 0 1 0 0,-1-1-66 0 0,0-6 309 0 0,2 0-61 0 0,0 3-181 0 0,0 0-48 0 0,6-12 156 0 0,2 1-44 0 0,14-15 24 0 0,1 5-103 0 0,-16 19-49 0 0,0 1 0 0 0,0 0 0 0 0,1 0 0 0 0,-1 1 0 0 0,1 0-1 0 0,9-4-2 0 0,13-5 1 0 0,-25 10-1 0 0,0 1 0 0 0,0 0 0 0 0,1 0 0 0 0,-1 1 0 0 0,1-1 0 0 0,-1 2 0 0 0,1-1 0 0 0,0 1 0 0 0,-1 0 0 0 0,1 0 0 0 0,0 0 0 0 0,7 1-1 0 0,-7 1 1 0 0,1 0 0 0 0,0 1 0 0 0,-1-1 0 0 0,1 1 0 0 0,-1 1-1 0 0,1 0 1 0 0,-1 0 0 0 0,2 1 0 0 0,-7-3 1 0 0,0 1-1 0 0,1-1 1 0 0,-1 1 0 0 0,0 0-1 0 0,-1 0 1 0 0,1 0 0 0 0,0 0-1 0 0,0 0 1 0 0,-1 0 0 0 0,1 0-1 0 0,-1 0 1 0 0,0 1 0 0 0,1-1-1 0 0,-1 0 1 0 0,0 1 0 0 0,-1-1-1 0 0,1 1 1 0 0,0-1 0 0 0,-1 1-1 0 0,1 0 1 0 0,-1-1 0 0 0,0 1 0 0 0,0-1-1 0 0,0 1 1 0 0,0 0 0 0 0,-1 0-1 0 0,1 7 37 0 0,-2-1 1 0 0,0 0 0 0 0,-1 4-38 0 0,-2 2 73 0 0,0 0 1 0 0,-1-1-1 0 0,-2 3-73 0 0,-23 41 179 0 0,9-23-137 0 0,-24 32 49 0 0,26-39 5 0 0,1 0 1 0 0,2 1-1 0 0,-3 9-96 0 0,4-4 128 0 0,-18 46 231 0 0,23-51-261 0 0,9-21-62 0 0,0 1-1 0 0,0 0 0 0 0,1-1 0 0 0,0 1 0 0 0,0 0 0 0 0,1 0 0 0 0,0 4-35 0 0,0-11 10 0 0,0 0 4 0 0,0 0 0 0 0,1-1 0 0 0,-1 1-1 0 0,0-1 1 0 0,1 1 0 0 0,-1-1-1 0 0,1 1 1 0 0,0-1 0 0 0,-1 1 0 0 0,2 0-14 0 0,2 8 86 0 0,0-6 17 0 0,3-3-49 0 0,6-1 14 0 0,-12 0-43 0 0,2 0 0 0 0,-1 0 1 0 0,1 0 0 0 0,-1-1-1 0 0,0 1 1 0 0,1-1 0 0 0,-1 1-1 0 0,0-1 1 0 0,1 0-1 0 0,0-1-25 0 0,20-14 282 0 0,-13 6 19 0 0,0 0 1 0 0,8-12-302 0 0,-12 15 103 0 0,3-5 17 0 0,0-1 0 0 0,-1 0 0 0 0,0 0 0 0 0,0-4-120 0 0,0 0 127 0 0,0-1 0 0 0,-2 0-1 0 0,1-4-126 0 0,-5 14 29 0 0,-1 0 0 0 0,0-1 0 0 0,0 1 0 0 0,0 0 0 0 0,-1-1 0 0 0,-1 1 0 0 0,1-1 0 0 0,-2 1 0 0 0,1 0 0 0 0,-2-7-29 0 0,-12-32 102 0 0,-4 2-36 0 0,18 43-64 0 0,-22-47-163 0 0,11 28-4 0 0,5 10 4 0 0,0 1-64 0 0,0 0-80 0 0,-1 1-91 0 0,8 9 185 0 0,-1-1 69 0 0,1 1 61 0 0,0 0 52 0 0,0 0 49 0 0,0-1 47 0 0,-1 0 254 0 0,1 1-194 0 0,0 0-74 0 0,0-1-82 0 0,0 1-65 0 0,-1 0-44 0 0,1-1-62 0 0,0 1-69 0 0,0 0-78 0 0,-1 0-5 0 0,1-1-64 0 0,0 1-67 0 0,0 0-72 0 0,-1-1-75 0 0,1 1-81 0 0,0 0-84 0 0,-1-1-89 0 0,-1 0-1382 0 0,-1-2-1536 0 0</inkml:trace>
  <inkml:trace contextRef="#ctx0" brushRef="#br0" timeOffset="116745.77">3181 4024 12896 0 0,'0'-1'277'0'0,"-1"0"-103"0"0,1-1-72 0 0,-2-3 50 0 0,1 3 15 0 0,0 1 6 0 0,1 0 78 0 0,-4 0-179 0 0,-2 4-36 0 0,-2 7-24 0 0,8-9-12 0 0,-9 11 8 0 0,1-1 1 0 0,-5 12-9 0 0,-10 15 57 0 0,3-10 288 0 0,2 2 0 0 0,-12 23-345 0 0,9-2 206 0 0,20-49-196 0 0,1-1-1 0 0,-1 0 1 0 0,1 0-1 0 0,-1 0 1 0 0,1 0-1 0 0,0 1 1 0 0,-1-1-1 0 0,1 0 1 0 0,0 1-1 0 0,0-1 1 0 0,0 0-1 0 0,0 0 1 0 0,0 1-1 0 0,1-1 1 0 0,-1 0-1 0 0,0 0 1 0 0,0 1-1 0 0,1-1 1 0 0,-1 0 0 0 0,1 0-1 0 0,-1 0 1 0 0,1 0-1 0 0,-1 0 1 0 0,2 1-10 0 0,-1-1 15 0 0,0 0 0 0 0,0 0 0 0 0,1 0 0 0 0,-1 0 1 0 0,1 0-1 0 0,-1-1 0 0 0,1 1 0 0 0,-1 0 1 0 0,1-1-1 0 0,-1 0 0 0 0,1 1 0 0 0,0-1 0 0 0,-1 0 1 0 0,1 0-1 0 0,0 1 0 0 0,0-1-15 0 0,5 0 48 0 0,-1-1 1 0 0,1 1-1 0 0,-1-1 0 0 0,4-1-48 0 0,6-2 57 0 0,-3 0-37 0 0,14-9 80 0 0,-7 3-38 0 0,-7 5-48 0 0,2-1-16 0 0,-2 0 15 0 0,3 3 40 0 0,-16 2-53 0 0,0 1 1 0 0,0 0 0 0 0,0 0 0 0 0,1 0 0 0 0,-1 0 0 0 0,0 0 0 0 0,0 0 0 0 0,0 0 0 0 0,1 0 0 0 0,-1 0 0 0 0,0 0 0 0 0,0 0 0 0 0,0 0 0 0 0,1 0 0 0 0,-1 0 0 0 0,0 0 0 0 0,0 0 0 0 0,0 0 0 0 0,1 0 0 0 0,-1 0 0 0 0,0 1-1 0 0,0-1 1 0 0,0 0 0 0 0,0 0 0 0 0,1 0 0 0 0,-1 0 0 0 0,0 0 0 0 0,0 0 0 0 0,0 0 0 0 0,0 1 0 0 0,1-1 0 0 0,-1 0 0 0 0,0 0 0 0 0,0 0 0 0 0,0 0 0 0 0,0 1 0 0 0,0-1 0 0 0,0 0 0 0 0,0 0 0 0 0,0 0 0 0 0,0 1-1 0 0,0-1 1 0 0,0 0 0 0 0,0 0 0 0 0,1 0-1 0 0,-2 5 38 0 0,-4 18 262 0 0,-1 0 1 0 0,-3 7-301 0 0,-3 9 229 0 0,-3 0-66 0 0,7-18-99 0 0,2-1-50 0 0,-9 28 15 0 0,1-1 17 0 0,8-13-46 0 0,5-29-79 0 0,1 0 42 0 0,-1 7 62 0 0,2-1 77 0 0,4 15 207 0 0,-2-18-243 0 0,1 0-59 0 0,2-2-80 0 0,0-1-102 0 0,-1-2-10 0 0,1-1-61 0 0,0 0-68 0 0,1-2-75 0 0,-6 0 124 0 0,0 0-41 0 0,0 0-37 0 0,0 0-32 0 0,1 0-244 0 0,0 0-54 0 0,1 0-793 0 0,3 1-621 0 0,2 1-1184 0 0</inkml:trace>
  <inkml:trace contextRef="#ctx0" brushRef="#br0" timeOffset="117026.977">3318 4681 10000 0 0,'0'0'292'0'0,"0"1"0"0"0,1 5-217 0 0,0 0-40 0 0,-2 14-41 0 0,1-10 27 0 0,0 0 76 0 0,0-4 32 0 0,2 0 68 0 0,0 9 420 0 0,-2 0-95 0 0,0-4-152 0 0,1 1-33 0 0,-1-8-201 0 0,1-2-65 0 0,-1 0 0 0 0,1-1 0 0 0,-1 1 0 0 0,0 0 0 0 0,0 0 0 0 0,0 0 0 0 0,0-1 0 0 0,0 1 1 0 0,0 0-1 0 0,0 0 0 0 0,-1 1-71 0 0,0-2 261 0 0,3 0-70 0 0,-1-1-85 0 0,0 1-60 0 0,0 1-66 0 0,0 0 5 0 0,0-1 40 0 0,-1 0 34 0 0,1 0 46 0 0,0-1 27 0 0,1 0 46 0 0,-1 0 54 0 0,1 0 60 0 0,3 0-165 0 0,1-1 0 0 0,-1-1 1 0 0,0 1-1 0 0,0-1 1 0 0,1 1-1 0 0,0-2-127 0 0,3-2 124 0 0,-1-1-36 0 0,2-3 20 0 0,13-12 183 0 0,-10 5-21 0 0,-4 2 28 0 0,-3-3 86 0 0,-4 9-210 0 0,1 0-36 0 0,4-6 54 0 0,-5 11-151 0 0,0-1 0 0 0,0 1 0 0 0,-1-1 0 0 0,1 0 1 0 0,-1 0-1 0 0,1-2-41 0 0,-2-9 137 0 0,-1-7 2 0 0,1 6-86 0 0,-3-8-25 0 0,2 21-25 0 0,0 0 0 0 0,0 1 0 0 0,0-1 0 0 0,0 0 1 0 0,0 1-1 0 0,-1-1 0 0 0,1 1-3 0 0,-10-10 42 0 0,10 11-37 0 0,0 0-1 0 0,0 0 1 0 0,0 0-1 0 0,1 0 1 0 0,-1 0-1 0 0,0 0 1 0 0,1 0-1 0 0,-1-1 1 0 0,0 1-1 0 0,1 0 1 0 0,-1-1-5 0 0,1 1 3 0 0,0 0 1 0 0,-1 0-1 0 0,1 0 1 0 0,-1 1-1 0 0,1-1 0 0 0,-1 0 1 0 0,1 0-1 0 0,-1 0 1 0 0,1 1-1 0 0,-1-1 1 0 0,0 0-1 0 0,1 1 1 0 0,-1-1-1 0 0,0 1 1 0 0,1-1-1 0 0,-1 0 0 0 0,-1 1-3 0 0,-16-8 16 0 0,5 5-62 0 0,3 3-80 0 0,5 0 21 0 0,-1 0-34 0 0,-3 1-181 0 0,5 0 113 0 0,0 0-35 0 0,-1 0-37 0 0,1 0-39 0 0,-1 0-44 0 0,1 1-44 0 0,2-1-4 0 0,0-1-61 0 0,1 1-52 0 0,-1 0-47 0 0,0-1-166 0 0,0 1-47 0 0,0 0-200 0 0,-1 1-542 0 0</inkml:trace>
  <inkml:trace contextRef="#ctx0" brushRef="#br0" timeOffset="125980.654">3673 4338 9184 0 0,'6'-3'12'0'0,"-2"1"121"0"0,-3 0 95 0 0,-12-7 384 0 0,10 9-585 0 0,1-1 0 0 0,0 1 0 0 0,0 0 1 0 0,-1 0-1 0 0,1-1 0 0 0,0 1 0 0 0,-1 0 0 0 0,1 0 0 0 0,0 0 1 0 0,-1 0-1 0 0,1-1 0 0 0,0 1 0 0 0,-1 0 0 0 0,1 0 0 0 0,0 0 0 0 0,-1 0 1 0 0,1 0-1 0 0,-1 0 0 0 0,1 0 0 0 0,0 0 0 0 0,-1 0 0 0 0,1 0 1 0 0,0 0-1 0 0,-1 0 0 0 0,1 0 0 0 0,0 0 0 0 0,-1 1 0 0 0,1-1 0 0 0,0 0 1 0 0,-1 0-1 0 0,1 0 0 0 0,0 0 0 0 0,-1 1 0 0 0,1-1 0 0 0,0 0 1 0 0,-1 0-1 0 0,1 1 0 0 0,0-1 0 0 0,0 0 0 0 0,-1 0 0 0 0,1 1 0 0 0,0-1 1 0 0,0 0-1 0 0,0 1 0 0 0,0-1 0 0 0,-1 0 0 0 0,1 1 0 0 0,0-1 0 0 0,0 0 1 0 0,0 1-28 0 0,-1 4 317 0 0,0 2 29 0 0,2 0-80 0 0,0 0-105 0 0,0-4-128 0 0,0-1-35 0 0,1 9 385 0 0,-2 1-69 0 0,2 7 125 0 0,2-4-253 0 0,-2-10-117 0 0,-1 0-1 0 0,0 1 0 0 0,-1-1 0 0 0,1 1 1 0 0,-1 3-69 0 0,3 11 221 0 0,-2-17-174 0 0,-1 0-1 0 0,1 0 1 0 0,-1 0-1 0 0,1 0 1 0 0,-1 0-1 0 0,0-1 1 0 0,0 1-1 0 0,-1 0 1 0 0,1 0-1 0 0,-1 2-46 0 0,0-2 66 0 0,1 0 0 0 0,-1 1-1 0 0,1-1 1 0 0,-1 0 0 0 0,1 0 0 0 0,0 1-1 0 0,0-1 1 0 0,1 0 0 0 0,-1 0 0 0 0,1 3-66 0 0,-1-1 137 0 0,-2 7-42 0 0,0 4-34 0 0,3-9 30 0 0,-1-5 5 0 0,0-2 0 0 0,0 0-4 0 0,0 0-16 0 0,0 0-4 0 0,0 0-1 0 0,0 0 16 0 0,0 0 62 0 0,0 0 31 0 0,1-2 4 0 0,9-13 88 0 0,-3-4-82 0 0,-3-2-77 0 0,-2 2-72 0 0,-2 14-40 0 0,1-1-1 0 0,0 1 1 0 0,0 0-1 0 0,0 0 1 0 0,1 0-1 0 0,0 0 1 0 0,1-3-1 0 0,6-18 63 0 0,-7 18-42 0 0,0 1 0 0 0,1-1 0 0 0,0 1 0 0 0,1-2-21 0 0,4-6 7 0 0,2-2-60 0 0,1 1-92 0 0,-8 13 125 0 0,0 0-1 0 0,0 0 0 0 0,0 0 0 0 0,0 0 0 0 0,1 1 0 0 0,-1-1 0 0 0,1 1 0 0 0,2-1 21 0 0,-3 1-6 0 0,-1 1 0 0 0,1 0 0 0 0,0 0 0 0 0,-1 0 1 0 0,1 0-1 0 0,0 0 0 0 0,0 0 0 0 0,-1 1 0 0 0,1-1 0 0 0,0 1 0 0 0,0 0 0 0 0,0 0 0 0 0,0 0 6 0 0,17 9-92 0 0,-3 3 36 0 0,-11-3-8 0 0,-7 4 46 0 0,1-12 18 0 0,-1 0 0 0 0,1 0 1 0 0,0 1-1 0 0,0-1 0 0 0,0 0 0 0 0,0 0 0 0 0,0 0 1 0 0,0 1-1 0 0,0-1 0 0 0,0 0 0 0 0,0 0 0 0 0,1 0 0 0 0,-1 1 0 0 0,9 15 0 0 0,-7-15 0 0 0,0 1 0 0 0,0 0 0 0 0,0 0 0 0 0,-1 1 0 0 0,1-1 0 0 0,-1 1 0 0 0,1 0 2 0 0,-1 1 0 0 0,1-1 0 0 0,1 0 0 0 0,-1 1 0 0 0,1-1-1 0 0,-1 0 1 0 0,3 2-2 0 0,0 1 53 0 0,1 1 48 0 0,-3 0-15 0 0,-2 5 116 0 0,-1 0-42 0 0,3-6-143 0 0,-2-6-12 0 0,1 3-9 0 0,-6 3 69 0 0,3-6 4 0 0,-2-1 34 0 0,-5 0-75 0 0,7 0-14 0 0,-5 0-2 0 0,6 0-12 0 0,-1 1 1 0 0,1-1-1 0 0,-1 0 0 0 0,1 0 0 0 0,-1 0 0 0 0,1 0 0 0 0,-1 0 0 0 0,1 0 0 0 0,-1 0 0 0 0,0 0 1 0 0,1 0-1 0 0,-1 0 0 0 0,1 0 0 0 0,-1 0 0 0 0,1-1 0 0 0,-1 1 0 0 0,1 0 0 0 0,-1 0 0 0 0,1 0 1 0 0,-1-1-1 0 0,1 1 0 0 0,-1 0 0 0 0,1-1 0 0 0,0 1 0 0 0,-1 0 0 0 0,1-1 0 0 0,-1 1 1 0 0,1 0-1 0 0,0-1 0 0 0,-1 1 0 0 0,1-1 0 0 0,0 1 0 0 0,0-1 0 0 0,-1 1 0 0 0,1-1 0 0 0,0 1 0 0 0,-1-2 6 0 0,1 0 0 0 0,-1 1-1 0 0,0-1 1 0 0,0 0-1 0 0,0 1 1 0 0,0-1-1 0 0,0 1 1 0 0,0 0 0 0 0,-1-2-6 0 0,1 2 6 0 0,0 0 0 0 0,0 0 0 0 0,0-1 0 0 0,0 1 0 0 0,0 0 0 0 0,1 0 0 0 0,-1-1 0 0 0,0 1 0 0 0,1 0 0 0 0,-1-1 0 0 0,1 1 0 0 0,-1-1 0 0 0,1 1 0 0 0,0-1 0 0 0,0 1 0 0 0,-1-2-6 0 0,3-13 38 0 0,-1 13-31 0 0,-1 1-1 0 0,1-1 1 0 0,-1 1-1 0 0,0 0 0 0 0,0-1 1 0 0,0 1-1 0 0,0-1 1 0 0,0 1-1 0 0,-1-2-6 0 0,-1-18 44 0 0,2 19-43 0 0,0-1 0 0 0,1 1 1 0 0,0 0-1 0 0,0-1 0 0 0,0 1 0 0 0,0 0 0 0 0,1 0 0 0 0,0-2-1 0 0,-1 2 1 0 0,0 1-1 0 0,0 0 0 0 0,-1 0 0 0 0,1 0 0 0 0,-1-1 0 0 0,1 1 0 0 0,-1 0 0 0 0,0-1 0 0 0,0 1 1 0 0,0-1-1 0 0,0 1-2 0 0,0 0 1 0 0,0 0 0 0 0,0-1-1 0 0,0 1 1 0 0,1 0 0 0 0,-1 0-1 0 0,0 0 1 0 0,1 0 0 0 0,0 0-1 0 0,0 0 1 0 0,0 0 1 0 0,7-12-46 0 0,4-8 21 0 0,-9 4-31 0 0,-3 16 55 0 0,0 1 1 0 0,1-1-1 0 0,-1 1 0 0 0,1-1 0 0 0,-1 1 0 0 0,1-1 0 0 0,0 1 0 0 0,-1 0 0 0 0,1-1 0 0 0,0 1 0 0 0,0 0 0 0 0,0-1 1 0 0,4 0-54 0 0,-5 2 45 0 0,7 2-56 0 0,-6-2 64 0 0,0 1 1 0 0,1 0-1 0 0,-1-1 0 0 0,0 1 1 0 0,0 0-1 0 0,1 0 1 0 0,-1 0-1 0 0,0 0 0 0 0,0 0 1 0 0,0 0-1 0 0,0 0 1 0 0,0 0-1 0 0,0 0 0 0 0,0 1 1 0 0,18 27 18 0 0,-5-12 73 0 0,-13-15-73 0 0,0-1-6 0 0,0 1 1 0 0,0-1-1 0 0,-1 0 0 0 0,1 1 0 0 0,0-1 1 0 0,-1 1-1 0 0,1-1 0 0 0,-1 1 0 0 0,0-1 1 0 0,1 1-1 0 0,-1 0 0 0 0,0-1 0 0 0,0 1 1 0 0,0-1-1 0 0,0 1 0 0 0,0 0-12 0 0,0 1 19 0 0,0-1-1 0 0,0 0 1 0 0,0 1 0 0 0,0-1-1 0 0,1 0 1 0 0,-1 0 0 0 0,1 1-1 0 0,0 1-18 0 0,6 10 84 0 0,-6-11-66 0 0,1-1 0 0 0,-1 0 0 0 0,0 1 0 0 0,0-1 0 0 0,0 1 0 0 0,0 0 0 0 0,-1-1 0 0 0,1 1 0 0 0,-1 0 0 0 0,1-1 0 0 0,-1 1 0 0 0,0 0 0 0 0,0 0 0 0 0,0 0-18 0 0,0 15 100 0 0,6 8-12 0 0,-4-22-69 0 0,-1 1 0 0 0,1 0 0 0 0,-1 0 0 0 0,-1 0 0 0 0,1 0 0 0 0,-1 0-1 0 0,0 4-18 0 0,0-7 7 0 0,-1 1 0 0 0,1-1-1 0 0,0 1 1 0 0,0-1-1 0 0,0 1 1 0 0,1 0-1 0 0,-1-1 1 0 0,0 1 0 0 0,1-1-1 0 0,0 1 1 0 0,-1-1-1 0 0,1 1 1 0 0,0-1 0 0 0,0 0-1 0 0,1 2-6 0 0,-1-4 2 0 0,-1 1 0 0 0,0 0-1 0 0,1-1 1 0 0,-1 1 0 0 0,0-1 0 0 0,0 1 0 0 0,0-1 0 0 0,0 1-1 0 0,1 0 1 0 0,-1-1 0 0 0,0 1 0 0 0,0 0 0 0 0,0-1-1 0 0,0 1 1 0 0,0-1 0 0 0,0 1 0 0 0,-1 0 0 0 0,1-1-1 0 0,0 1 1 0 0,0 0 0 0 0,0-1 0 0 0,0 1 0 0 0,-1-1-1 0 0,1 1 1 0 0,0-1 0 0 0,-1 1 0 0 0,1-1 0 0 0,0 1-1 0 0,-1-1 1 0 0,1 1-2 0 0,-1 0-1 0 0,1-1-1 0 0,0 0-1 0 0,-1 0 1 0 0,1 1-1 0 0,0-1 1 0 0,0 0-1 0 0,0 0 1 0 0,-1 1-1 0 0,1-1 1 0 0,0 0-1 0 0,0 1 1 0 0,0-1-1 0 0,0 0 1 0 0,0 1-1 0 0,-1-1 1 0 0,1 0-1 0 0,0 1 1 0 0,0-1-1 0 0,0 0 1 0 0,0 1-1 0 0,0-1 1 0 0,0 0-1 0 0,0 1 1 0 0,0-1-1 0 0,0 0 1 0 0,0 1-1 0 0,1-1 1 0 0,-1 0-1 0 0,0 0 1 0 0,0 1-1 0 0,0-1 1 0 0,0 0-1 0 0,0 1 1 0 0,1-1-1 0 0,-1 0 1 0 0,0 0-1 0 0,0 1 1 0 0,0-1-1 0 0,1 0 1 0 0,-1 0-1 0 0,0 1 0 0 0,0-1 1 0 0,1 0-1 0 0,-1 0 1 0 0,0 0-1 0 0,0 1 1 0 0,1-1-1 0 0,-1 0 1 0 0,0 0-1 0 0,1 0 1 0 0,-1 0-1 0 0,0 0 3 0 0,1 0 85 0 0,-1 1 81 0 0,1 0-69 0 0,0-1-66 0 0,-1 1-64 0 0,1-1-59 0 0,0 0-57 0 0,-1 1-53 0 0,1-1-50 0 0,0 0-113 0 0,-1 1-62 0 0,1-1-57 0 0,0 0-51 0 0,0 0-351 0 0,1-1-84 0 0,-1 0-66 0 0,1 0-47 0 0,1-1-1134 0 0,1-2-1254 0 0</inkml:trace>
  <inkml:trace contextRef="#ctx0" brushRef="#br0" timeOffset="126467.231">4247 4162 12240 0 0,'-7'0'121'0'0,"7"0"-104"0"0,-1 0-1 0 0,1 0 1 0 0,0 1 0 0 0,-1-1-1 0 0,1 0 1 0 0,0 0-1 0 0,-1 0 1 0 0,1 0 0 0 0,0 0-1 0 0,-1 1 1 0 0,1-1-1 0 0,0 0 1 0 0,-1 0-1 0 0,1 0 1 0 0,0 1 0 0 0,0-1-1 0 0,-1 0 1 0 0,1 0-1 0 0,0 1 1 0 0,0-1 0 0 0,-1 0-1 0 0,1 1 1 0 0,0-1-1 0 0,0 0 1 0 0,0 1 0 0 0,0-1-1 0 0,-1 1-16 0 0,0 4 166 0 0,0 0-78 0 0,-1 1-55 0 0,-2 5-5 0 0,1-1 45 0 0,-6 24 296 0 0,7-19-247 0 0,-1-1 51 0 0,-1 0 74 0 0,3-8-83 0 0,-1-1-1 0 0,1 1 1 0 0,0 0-1 0 0,-1 4-163 0 0,-1 29 763 0 0,-2 18 323 0 0,9-21-450 0 0,-1-19-381 0 0,-1 19 186 0 0,-1-29-330 0 0,0-1-45 0 0,9 15 34 0 0,-5-13-14 0 0,-2-3 19 0 0,-3-4-14 0 0,0-1-10 0 0,0 0 7 0 0,1 0 17 0 0,1 0-43 0 0,7-4 35 0 0,11-9 108 0 0,-3-7-80 0 0,-3-2-59 0 0,-1-2-40 0 0,-9 17-24 0 0,4-11-22 0 0,0-2-79 0 0,5-14-128 0 0,-6 21 156 0 0,8-10-113 0 0,-14 20 147 0 0,0 0 0 0 0,1-1 0 0 0,-1 1 0 0 0,0-1-1 0 0,-1 1 1 0 0,1-1 37 0 0,2-5-101 0 0,6-1 21 0 0,-2 1 6 0 0,-5 3-15 0 0,-2 5 23 0 0,1 3-12 0 0,1 3 62 0 0,0-1-1 0 0,0 1 0 0 0,-1-1 0 0 0,1 1 0 0 0,-1 0 0 0 0,0 0 0 0 0,0-1 0 0 0,-1 1 1 0 0,0 0-1 0 0,0 2 17 0 0,0 13-4 0 0,-3-2 54 0 0,2-9 10 0 0,0 0 0 0 0,1 1 1 0 0,0-1-1 0 0,1 0 0 0 0,-1 0 0 0 0,2 1 1 0 0,1 4-61 0 0,2 25 148 0 0,-5-37-137 0 0,1 0 0 0 0,-1 0-1 0 0,1 0 1 0 0,-1 0-1 0 0,1 0 1 0 0,0 0 0 0 0,0-1-1 0 0,0 1 1 0 0,0 0 0 0 0,0 0-1 0 0,1-1 1 0 0,0 2-11 0 0,-1-2 8 0 0,0 0 0 0 0,0 0 0 0 0,0 0 0 0 0,-1 0 0 0 0,1 0 0 0 0,0 0 0 0 0,-1 0 0 0 0,1 0 0 0 0,0 0 0 0 0,-1 0 0 0 0,0 0 0 0 0,1 1 0 0 0,-1-1 0 0 0,0 0 0 0 0,1 0 0 0 0,-1 0 0 0 0,0 1 0 0 0,0-1 0 0 0,0 0 0 0 0,0 0 0 0 0,0 1 0 0 0,0-1 0 0 0,-1 1-8 0 0,1-1 128 0 0,1 0-88 0 0,4 3-110 0 0,-4-4 90 0 0,0 1 39 0 0,0-1 50 0 0,0 1 65 0 0,-1-1 74 0 0,1 0 87 0 0,1-2-246 0 0,8-5 309 0 0,-9 7-369 0 0,0-1 0 0 0,-1 0-1 0 0,1 1 1 0 0,0-1 0 0 0,0 0-1 0 0,-1 0 1 0 0,1 0 0 0 0,-1 1 0 0 0,1-1-1 0 0,-1 0 1 0 0,1 0 0 0 0,-1 0 0 0 0,0 0-1 0 0,1 0 1 0 0,-1 0 0 0 0,0 0 0 0 0,0 0-1 0 0,1 0 1 0 0,-1 0 0 0 0,0 0-1 0 0,0 0 1 0 0,0 0 0 0 0,0 0 0 0 0,-1 0-1 0 0,1 0-28 0 0,0-2 61 0 0,0 0-1 0 0,0 0 0 0 0,1 1 0 0 0,-1-1 0 0 0,1 0 1 0 0,-1 1-1 0 0,1-1 0 0 0,0 0 0 0 0,0 1 1 0 0,1-3-61 0 0,4-14 269 0 0,-2-4-181 0 0,0-11-64 0 0,3-17-32 0 0,-7 43 9 0 0,1 1 0 0 0,-1-1 0 0 0,0 0 0 0 0,-1-2-1 0 0,1-21-34 0 0,5 10-64 0 0,-4 16 64 0 0,0 1-1 0 0,-1-1 1 0 0,1 0-1 0 0,-1 0 0 0 0,0 1 1 0 0,0-1-1 0 0,0 0 1 0 0,0 0-1 0 0,-2-1 35 0 0,1-5-128 0 0,1 0-65 0 0,0 0-86 0 0,2 1-106 0 0,-2 10 179 0 0,0-1 32 0 0,0 1-86 0 0,0-1 103 0 0,0 1 82 0 0,-1-1 77 0 0,0-1 187 0 0,0 1-196 0 0,1 1-39 0 0,-1-1-38 0 0,1 1-45 0 0,0 0-51 0 0,-1-1-63 0 0,1 1-67 0 0,0 0-75 0 0,0 0-82 0 0,-1 0-88 0 0,1 0-95 0 0,0 0-104 0 0,0 0-109 0 0,0 0 434 0 0,0 0-45 0 0,0 0-42 0 0,0 0-35 0 0,0 0-150 0 0,0 0-36 0 0,0 0-1596 0 0</inkml:trace>
  <inkml:trace contextRef="#ctx0" brushRef="#br0" timeOffset="126739.416">4667 4524 12152 0 0,'0'0'273'0'0,"0"0"47"0"0,0 2-109 0 0,-1 0-44 0 0,0 4-15 0 0,1-3-58 0 0,2 10-39 0 0,2 2 99 0 0,-1-4 14 0 0,0 0 37 0 0,4 10 280 0 0,-1-1 19 0 0,-6-17-382 0 0,2 0 0 0 0,-1 0 0 0 0,0-1 0 0 0,0 1 0 0 0,1 0 0 0 0,-1-1 0 0 0,2 2-122 0 0,5 5 381 0 0,2-3-32 0 0,1-2-35 0 0,-1-4-38 0 0,1-3-40 0 0,0-6-43 0 0,4-8 134 0 0,-1-2-43 0 0,-3 0-39 0 0,-1-2-36 0 0,-8 14-143 0 0,0 1 0 0 0,0-1 0 0 0,0 0 0 0 0,-1 0 0 0 0,0-3-66 0 0,0 4 40 0 0,-1 0-1 0 0,0 0 1 0 0,0 0-1 0 0,-1 0 1 0 0,0 0-1 0 0,-1-4-39 0 0,0 1 41 0 0,-8-22 111 0 0,-3 12-105 0 0,6 12 3 0 0,-10-10 37 0 0,15 16-86 0 0,0-1 0 0 0,0 1-1 0 0,-1 0 1 0 0,1 0 0 0 0,0 0 0 0 0,0 0 0 0 0,-1 0 0 0 0,1 0-1 0 0,-1 1 0 0 0,-17-4-79 0 0,-11 3 55 0 0,18 2-15 0 0,-2 3-82 0 0,8-1 17 0 0,0 0-36 0 0,0 1-42 0 0,0 0-46 0 0,0 1-54 0 0,0 1-57 0 0,-7 5-550 0 0,-1-3 93 0 0,3-1 236 0 0,-10 8-592 0 0</inkml:trace>
  <inkml:trace contextRef="#ctx0" brushRef="#br0" timeOffset="130558.465">5921 3019 8952 0 0,'0'-5'88'0'0,"1"-2"20"0"0,-2 2 39 0 0,-2 1 69 0 0,1 2-66 0 0,0-1 34 0 0,-1 1-185 0 0,0 0 38 0 0,1 0 54 0 0,-4-1 255 0 0,3 3-232 0 0,1 0 92 0 0,2 2 105 0 0,-2-1-94 0 0,0 2-46 0 0,-3 0-12 0 0,2 0-21 0 0,1-2 4 0 0,-4 7 305 0 0,-9 14 680 0 0,10-13-774 0 0,1-1-47 0 0,0 0-104 0 0,3-6-171 0 0,-4 8 239 0 0,1-1-1 0 0,0 1 0 0 0,0 0 1 0 0,0 3-270 0 0,2-4 189 0 0,0 0 1 0 0,1 0-1 0 0,0 0 1 0 0,0 0-1 0 0,1 0 1 0 0,0 0-1 0 0,1 0 0 0 0,0 5-189 0 0,1-6 85 0 0,0-1-1 0 0,1 1 0 0 0,0-1 0 0 0,0 1-84 0 0,9 13 144 0 0,-11-20-136 0 0,0 0-1 0 0,0 0 0 0 0,0 0 1 0 0,0 0-1 0 0,0 0 1 0 0,0 0-1 0 0,0 0 0 0 0,1-1 1 0 0,-1 1-1 0 0,0 0 0 0 0,0-1 1 0 0,1 1-8 0 0,10 3 35 0 0,-1-2 44 0 0,-8-2-43 0 0,0 0 0 0 0,0 0 1 0 0,0 1-1 0 0,0-2 0 0 0,0 1 0 0 0,0 0 1 0 0,0-1-1 0 0,-1 1 0 0 0,1-1 1 0 0,0 0-1 0 0,0 0 0 0 0,0 0 0 0 0,-1 0 1 0 0,1 0-1 0 0,0-1-36 0 0,6-4 57 0 0,-1-1-34 0 0,20-22 179 0 0,-5-2-62 0 0,-3-4-49 0 0,-4 0-36 0 0,-15 33-49 0 0,0 0-1 0 0,0 0 1 0 0,0 1-1 0 0,0-1 0 0 0,0 0 1 0 0,0 1-1 0 0,1-1 1 0 0,1-1-6 0 0,6-7 32 0 0,-3-1-46 0 0,-6 11 12 0 0,0 0 1 0 0,0 0-1 0 0,0 0 1 0 0,0 0-1 0 0,0-1 1 0 0,1 1-1 0 0,-1 0 0 0 0,0 0 1 0 0,0 0-1 0 0,0 0 1 0 0,0 0-1 0 0,0 0 1 0 0,0 0-1 0 0,0 0 1 0 0,0-1-1 0 0,1 1 1 0 0,-1 0-1 0 0,0 0 1 0 0,0 0-1 0 0,0 0 0 0 0,0 0 1 0 0,0 0-1 0 0,1 0 1 0 0,-1 0-1 0 0,0 0 1 0 0,0 0-1 0 0,0 0 1 0 0,0 0-1 0 0,0 0 1 0 0,1 0-1 0 0,-1 0 1 0 0,0 0-1 0 0,0 0 1 0 0,0 0-1 0 0,0 0 0 0 0,0 0 1 0 0,0 0-1 0 0,1 0 1 0 0,-1 0-1 0 0,0 0 2 0 0,6 6-37 0 0,2 5 6 0 0,-6-5 4 0 0,1 0 0 0 0,-1 0 0 0 0,0 0 0 0 0,-1 1 0 0 0,1 3 27 0 0,4 13-5 0 0,8 40 5 0 0,-6-44 41 0 0,-6-15-40 0 0,1 0-1 0 0,0 0 1 0 0,0 0-1 0 0,0 0 1 0 0,0 0-1 0 0,1 0 1 0 0,2 1-1 0 0,6 4 40 0 0,3-1 64 0 0,1-3 91 0 0,-5-5 72 0 0,7-6 26 0 0,5-10 139 0 0,-4-3-163 0 0,-3 0-40 0 0,-2-2-40 0 0,-2-1-36 0 0,5-25 51 0 0,-5-4-120 0 0,-10 40-145 0 0,0 0 44 0 0,0-4 40 0 0,4-20 85 0 0,-3 22-100 0 0,0 0-46 0 0,-1-1-68 0 0,2-1-113 0 0,-2 8 61 0 0,0 0-37 0 0,-1 0-39 0 0,1 0-44 0 0,1 0-47 0 0,-1 0-49 0 0,-1 4-18 0 0,2-2-360 0 0,-3 4 409 0 0,1 0 12 0 0,0-1-81 0 0,-1 1-97 0 0,1 0-117 0 0,-1 1 197 0 0,0-1-49 0 0,0 1-44 0 0,0 0-39 0 0,1-1-155 0 0,-1 1-38 0 0,0 0-188 0 0,0-1-512 0 0</inkml:trace>
  <inkml:trace contextRef="#ctx0" brushRef="#br0" timeOffset="130889.876">6476 3221 12032 0 0,'0'0'356'0'0,"0"0"-201"0"0,0 0-38 0 0,-1 1 25 0 0,1-1-94 0 0,-2 4-78 0 0,1-1 68 0 0,-1 10-8 0 0,-4 19-27 0 0,2-11 66 0 0,3-10 26 0 0,0 0 57 0 0,0 0 70 0 0,1-1 85 0 0,0-6 283 0 0,1-2-109 0 0,1 0-98 0 0,0-1-86 0 0,0 0-76 0 0,1-1-63 0 0,0 0-51 0 0,0 0-41 0 0,9-4 30 0 0,-7 2-15 0 0,-3 0 38 0 0,0 1 72 0 0,14-15 252 0 0,-1-1-83 0 0,-3-1-74 0 0,0-1-66 0 0,-1-4-32 0 0,-3-2-70 0 0,1-14-44 0 0,-6-2-82 0 0,-3 40 14 0 0,0-1-1 0 0,0 1 0 0 0,-1-1 0 0 0,1 1 1 0 0,0-1-1 0 0,0 1 0 0 0,-1-1 0 0 0,1 1 1 0 0,-1 0-1 0 0,1-1 0 0 0,-1 1 0 0 0,0-1 1 0 0,0 1-1 0 0,0-1-5 0 0,0 1 9 0 0,0 0 0 0 0,0 0 0 0 0,0 0 0 0 0,0 1 0 0 0,0-1 0 0 0,0 0 0 0 0,-1 0 0 0 0,1 1 0 0 0,0-1 0 0 0,0 1 0 0 0,-1-1 1 0 0,1 1-1 0 0,0 0 0 0 0,-1 0 0 0 0,1-1 0 0 0,0 1 0 0 0,-1 0 0 0 0,1 0 0 0 0,0 0 0 0 0,-2 0-9 0 0,-14 3 79 0 0,0 3-36 0 0,-3 4-74 0 0,17-7-140 0 0,-1-1 57 0 0,0 1 49 0 0,1-1 43 0 0,-1 2 38 0 0,0-1 33 0 0,-14 13 302 0 0,12-10-313 0 0,1-1-91 0 0,1 0-94 0 0,-1 0-118 0 0,3-2 82 0 0,0-1-38 0 0,-1 2-165 0 0,0-1-89 0 0,0 1-99 0 0,0 0-107 0 0,1 0-113 0 0,-1-1-123 0 0,2-1 411 0 0,0 0-34 0 0,-1 0-35 0 0,1 0-35 0 0,-1 1-1363 0 0,-2 1-1106 0 0</inkml:trace>
  <inkml:trace contextRef="#ctx0" brushRef="#br0" timeOffset="131191.779">6710 3060 11072 0 0,'0'0'154'0'0,"0"0"-33"0"0,0 0 39 0 0,1 0-85 0 0,3 0-11 0 0,-2 0 7 0 0,42-1 137 0 0,-19 0 3 0 0,-13 1-58 0 0,0 0 41 0 0,0-1 46 0 0,-1 1 56 0 0,1 0 61 0 0,0 1 70 0 0,0 0 78 0 0,1 0 84 0 0,22 1 470 0 0,-17-2-567 0 0,-9 1-285 0 0,-1 0-38 0 0,4 0-15 0 0,-1 1-101 0 0,8 1 95 0 0,27-1 338 0 0,-32-2-372 0 0,-1-1-50 0 0,-3-1-58 0 0,-1 1-42 0 0,1-1-47 0 0,-1 0-56 0 0,-5 1 17 0 0,0 0 36 0 0,9-2-69 0 0,-7 2 58 0 0,0 0-67 0 0,-2 0-3 0 0,0 0-62 0 0,-1 0-17 0 0,0 0-59 0 0,1 0-65 0 0,-1-1-72 0 0,-2 2 63 0 0,1-1-54 0 0,-1 1-49 0 0,0-1-42 0 0,0 0-153 0 0,1 0-43 0 0,-1 0-184 0 0,1 0-497 0 0</inkml:trace>
  <inkml:trace contextRef="#ctx0" brushRef="#br0" timeOffset="131578.973">7297 2791 12608 0 0,'0'0'289'0'0,"0"0"40"0"0,0 0-164 0 0,0 0-37 0 0,0 1 39 0 0,0 0-92 0 0,0 2-25 0 0,-1-2 19 0 0,-2 10-61 0 0,1-2 82 0 0,0 4 163 0 0,1-1 93 0 0,-1 12 430 0 0,-5 19 752 0 0,6-29-1060 0 0,0 0-58 0 0,1-3-128 0 0,1 1-68 0 0,1-1-81 0 0,0 2-92 0 0,2 4 101 0 0,-1-9-66 0 0,-1 0-1 0 0,1 0 1 0 0,3 6-76 0 0,2-2 122 0 0,0-1 60 0 0,3-1 84 0 0,1-3 109 0 0,-1-3-221 0 0,0-3-39 0 0,7-3 3 0 0,-1-4-46 0 0,-11 3-47 0 0,0-1 0 0 0,0 1 0 0 0,0-1 1 0 0,2-2-26 0 0,8-9 110 0 0,-3 1-85 0 0,16-22 101 0 0,-9 10-89 0 0,-5 5-143 0 0,-1 2 23 0 0,6 1 70 0 0,-18 16 11 0 0,3-1-7 0 0,2-2-33 0 0,-2 4 17 0 0,-1 9-51 0 0,-1-2 47 0 0,0 1 0 0 0,-1 0 0 0 0,1-1 0 0 0,-1 2 29 0 0,6 29-67 0 0,-5-22 62 0 0,1 0 0 0 0,0 0-1 0 0,1-1 6 0 0,-4-10 6 0 0,1 0 0 0 0,-1 0 0 0 0,1-1 0 0 0,0 1 1 0 0,1-1-1 0 0,-1 0 0 0 0,1 1 0 0 0,-1-1 0 0 0,1 0 0 0 0,0-1 0 0 0,0 1 0 0 0,0 0 0 0 0,1 0-6 0 0,3-1 143 0 0,5-4 10 0 0,6-7 81 0 0,-15 6-180 0 0,1 0 0 0 0,-1 0 0 0 0,1 0-1 0 0,-1-1 1 0 0,0 1 0 0 0,-1-1 0 0 0,1 0-1 0 0,-1 0 1 0 0,1 0 0 0 0,0-3-54 0 0,0 0 82 0 0,0 0 1 0 0,-1 0 0 0 0,0-1-1 0 0,0 1-82 0 0,0-5 169 0 0,0 0 0 0 0,0-11-169 0 0,-2 0 124 0 0,-1 1-38 0 0,1 12-143 0 0,0 1 33 0 0,0-20 58 0 0,0 6-38 0 0,-1 7-104 0 0,0 3-88 0 0,1 6 53 0 0,-1 1-36 0 0,-1-5-208 0 0,1 5 149 0 0,0 1-34 0 0,-1-1-36 0 0,0 1-36 0 0,0-1-40 0 0,0 1-42 0 0,1 2 185 0 0,1 2 48 0 0,-1 0-2 0 0,1 0-44 0 0,-1 0 0 0 0,1 0-44 0 0,-1 0-50 0 0,1 0-56 0 0,-1 1-58 0 0,1-1-57 0 0,-1 0-49 0 0,1 0-43 0 0,-1 1-169 0 0,0-1-42 0 0,0 0-203 0 0,0-1-552 0 0,1 2 1547 0 0</inkml:trace>
  <inkml:trace contextRef="#ctx0" brushRef="#br0" timeOffset="133096.727">5315 3679 5008 0 0,'-3'1'156'0'0,"-5"2"12"0"0,4-2 2 0 0,2 0-12 0 0,0-1 60 0 0,-1 0 70 0 0,1 1 83 0 0,1-1 173 0 0,1 0-16 0 0,0 0-93 0 0,0 0-41 0 0,0 0-8 0 0,0 0-28 0 0,0 0-106 0 0,0 0-48 0 0,0-1-250 0 0,0 0 41 0 0,-1 1 38 0 0,1-1 34 0 0,-1 1 51 0 0,0-1 34 0 0,1 1 66 0 0,-2 0 154 0 0,2 0 261 0 0,1 1-285 0 0,1 1-153 0 0,0-2-142 0 0,0 1-35 0 0,15 5 585 0 0,1-2-70 0 0,1-3-65 0 0,0-1-60 0 0,1-2-53 0 0,1 0-50 0 0,-1-2-44 0 0,0 1-38 0 0,4-1 6 0 0,-1 1-40 0 0,23-2 226 0 0,0 1-112 0 0,-12 2-137 0 0,1 0-43 0 0,34-1 34 0 0,69-4 46 0 0,-103 4-72 0 0,0-1-36 0 0,-1 1-41 0 0,-1 0-35 0 0,1 1-38 0 0,-1 1-39 0 0,44 0 181 0 0,11 0 49 0 0,-29 3-126 0 0,-16-1 153 0 0,1-1-34 0 0,0-2-44 0 0,0-1-55 0 0,-13 1-56 0 0,0 1-36 0 0,0-1-38 0 0,-1 2-42 0 0,28-2 260 0 0,0-1-66 0 0,60-3-26 0 0,-71 5-96 0 0,0 0 58 0 0,2-1 62 0 0,0 1 65 0 0,-21 0-50 0 0,22-5-101 0 0,-23 3 70 0 0,25 0-70 0 0,32 2 14 0 0,46 1-18 0 0,-44 3 84 0 0,-43-2 32 0 0,2-3-49 0 0,10 1-62 0 0,7 0-1 0 0,56 1 0 0 0,4 4 8 0 0,-70-5-29 0 0,-10 1-39 0 0,-3 2 44 0 0,-21-1 17 0 0,0-1-1 0 0,0-1 0 0 0,0 0 0 0 0,30-5-2 0 0,-10 2 16 0 0,-12 1 38 0 0,-24 2-52 0 0,27-3 0 0 0,1 2 0 0 0,7 0 0 0 0,-14 1 4 0 0,18-3-4 0 0,-8 0 58 0 0,0 2 96 0 0,-14 2-99 0 0,1-1-63 0 0,47-5-161 0 0,-40 1 179 0 0,-2-2-10 0 0,12-2 0 0 0,51-2 0 0 0,-42 7-15 0 0,-1-1 35 0 0,1-1 55 0 0,42 0-75 0 0,-54 5 13 0 0,19-5-42 0 0,-24 2 5 0 0,0 1 0 0 0,2 2 24 0 0,-13 0 0 0 0,0-1 0 0 0,7-1 0 0 0,16-3 0 0 0,-7 4-9 0 0,18-1 56 0 0,2-1-21 0 0,-7-1-25 0 0,-14 2-19 0 0,-8 1 42 0 0,1 1 37 0 0,4 1 51 0 0,-5-2 22 0 0,15-4-6 0 0,5-1 18 0 0,-15 6 21 0 0,-13 0 68 0 0,-1 0-90 0 0,1-1-69 0 0,-1-1-49 0 0,23-1-33 0 0,4-1 6 0 0,-13 1 0 0 0,24 1 0 0 0,-21 1-17 0 0,17-4 139 0 0,10-2 45 0 0,52-6-167 0 0,-80 10 0 0 0,18-1 0 0 0,-22 3-9 0 0,-15 1-40 0 0,1 0-45 0 0,-12 1 21 0 0,-1 0 43 0 0,7-1 89 0 0,-6 1-131 0 0,0-1-17 0 0,-1 1-45 0 0,0 0-55 0 0,1 0-61 0 0,-1 0-70 0 0,1 0-78 0 0,0 0-114 0 0</inkml:trace>
  <inkml:trace contextRef="#ctx0" brushRef="#br0" timeOffset="134979.004">5762 4280 12152 0 0,'0'0'76'0'0,"0"-2"-41"0"0,0-3-14 0 0,-2 2 60 0 0,1 2 12 0 0,0-1 47 0 0,-2 1 55 0 0,1 0 65 0 0,0 0 224 0 0,0 1-74 0 0,0 0-68 0 0,0 1-61 0 0,-1 0 38 0 0,1 1-103 0 0,-1 1-82 0 0,0 0-61 0 0,-5 9 37 0 0,6-8 20 0 0,1-2-19 0 0,0-1 39 0 0,-7 20 194 0 0,2 1-86 0 0,3 2-70 0 0,3 0-59 0 0,0-19-105 0 0,1 0 1 0 0,0 1-1 0 0,0-1 0 0 0,0 0 1 0 0,3 5-25 0 0,-3-6 7 0 0,1-1 0 0 0,-1 1 1 0 0,1-1-1 0 0,0 0 0 0 0,1 0 1 0 0,-1 0-1 0 0,0 0 0 0 0,1 0 1 0 0,0 0-1 0 0,-1-1 0 0 0,1 1 1 0 0,0-1-1 0 0,3 2-7 0 0,19 7 88 0 0,-21-10-64 0 0,0 0 0 0 0,0 0-1 0 0,0-1 1 0 0,1 1 0 0 0,-1-1-1 0 0,0 0 1 0 0,0 0-1 0 0,1-1-23 0 0,1 1 33 0 0,0-2-1 0 0,1 1 1 0 0,-1-1 0 0 0,0 0-1 0 0,1 0-32 0 0,18-10 42 0 0,-6 1 34 0 0,23-19 192 0 0,-28 18-211 0 0,0-1-58 0 0,0 0-91 0 0,-5 6-11 0 0,-1-1-45 0 0,0 1-48 0 0,0 0-54 0 0,-3 3 178 0 0,10-6-59 0 0,-3 5 9 0 0,-12 5 113 0 0,1 0 0 0 0,-1 0 1 0 0,0 0-1 0 0,1 0 0 0 0,-1 1 1 0 0,0-1-1 0 0,0 0 0 0 0,1 0 1 0 0,-1 0-1 0 0,0 1 0 0 0,0-1 1 0 0,0 0-1 0 0,1 0 0 0 0,-1 0 1 0 0,0 1-1 0 0,0-1 0 0 0,0 0 1 0 0,0 1-1 0 0,0-1 0 0 0,1 0 1 0 0,-1 0-1 0 0,0 1 0 0 0,0-1 1 0 0,0 0-1 0 0,0 1 9 0 0,3 8-96 0 0,-3-8 91 0 0,9 22-131 0 0,-4-10 106 0 0,-1 0 37 0 0,-1-2-29 0 0,1 0 0 0 0,0 0 1 0 0,2 3 21 0 0,7 6 1 0 0,-12-18 7 0 0,1 0-1 0 0,0 0 1 0 0,0 0-1 0 0,0-1 1 0 0,0 1-1 0 0,1 0 1 0 0,0 0-8 0 0,-1-1-6 0 0,7 4 9 0 0,-2-1 43 0 0,8 0 150 0 0,-3-4 39 0 0,-10 0-181 0 0,1-1 0 0 0,-1 0 0 0 0,1 1 0 0 0,-1-1 0 0 0,0 0 0 0 0,0-1 0 0 0,0 1 0 0 0,1 0-54 0 0,8-8 344 0 0,-1-1-56 0 0,-1 0-49 0 0,-1-2-45 0 0,-1-1-41 0 0,0 0-35 0 0,2-16 31 0 0,-3 6-92 0 0,4-44-13 0 0,-7 40 1 0 0,-2 16-8 0 0,1-31 26 0 0,-1 18-44 0 0,1 0-50 0 0,0 9-34 0 0,2 1-45 0 0,-4 12-62 0 0,1 0 63 0 0,0 1 37 0 0,-1-1 19 0 0,1 0-3 0 0,-1 1-19 0 0,0 1-23 0 0,1-1-45 0 0,-1 0-15 0 0,0 1-44 0 0,0-1-47 0 0,0 1-54 0 0,0-1 6 0 0,0 1-45 0 0,0-1-48 0 0,0 1-50 0 0,0-1-54 0 0,0 1-57 0 0,0-1-61 0 0,0 1-63 0 0,0-1-1536 0 0,0 1-1254 0 0</inkml:trace>
  <inkml:trace contextRef="#ctx0" brushRef="#br0" timeOffset="135272.74">6385 4399 13912 0 0,'0'0'406'0'0,"0"0"-227"0"0,0 0-43 0 0,0 0 28 0 0,-1 1-109 0 0,0 3-88 0 0,0-2 78 0 0,-1 6-107 0 0,1 0 65 0 0,0-1 54 0 0,0 1 47 0 0,0 7 196 0 0,0 21 555 0 0,1-25-652 0 0,0 0-73 0 0,2 5 83 0 0,-1-14-178 0 0,0-1-1 0 0,-1 1 0 0 0,1-1 1 0 0,0 1-1 0 0,0-1 1 0 0,0 1-1 0 0,0-1 1 0 0,0 0-1 0 0,0 0 1 0 0,0 0-1 0 0,0 1 1 0 0,1-1-35 0 0,-1 0 21 0 0,0 0 0 0 0,0-1 0 0 0,0 1 0 0 0,0-1 0 0 0,0 0 0 0 0,0 1 0 0 0,0-1 0 0 0,0 0 0 0 0,0 1 0 0 0,0-1 0 0 0,0 0-1 0 0,0 0 1 0 0,0 0 0 0 0,0 0 0 0 0,0 0 0 0 0,0 0 0 0 0,0 0 0 0 0,0 0 0 0 0,0-1-21 0 0,0 1 19 0 0,1-1 0 0 0,-1 1-1 0 0,1-1 1 0 0,-1 1 0 0 0,0-1-1 0 0,1 0 1 0 0,-1 0 0 0 0,0 0-1 0 0,0 0 1 0 0,1 0-19 0 0,5-5 158 0 0,-5 5-126 0 0,-1 0 1 0 0,1-1-1 0 0,-1 1 0 0 0,0 0 0 0 0,1-1 0 0 0,-1 1 0 0 0,0-1 1 0 0,0 1-1 0 0,0-1 0 0 0,0 1 0 0 0,0-1-32 0 0,5-11 97 0 0,6-14 86 0 0,-9 6-127 0 0,-3 7-14 0 0,-1 1 1 0 0,0 0-1 0 0,-2-7-42 0 0,0 6 11 0 0,-5-4-50 0 0,-2 3-81 0 0,-4 3-109 0 0,6 7 66 0 0,-2 1-37 0 0,6 3 26 0 0,1 0 61 0 0,-9-1-96 0 0,9 2 132 0 0,-1 0-124 0 0,1 0 48 0 0,1 0-45 0 0,-1 1-174 0 0,1-1 141 0 0,0 1-34 0 0,0-1-36 0 0,0 1-39 0 0,0 0-41 0 0,0-1-43 0 0,1 1 56 0 0,0-1-50 0 0,0 0-45 0 0,1 0-40 0 0,-1 1-144 0 0,0-1-39 0 0,0 0-175 0 0,-1 1-472 0 0,2-1 1326 0 0</inkml:trace>
  <inkml:trace contextRef="#ctx0" brushRef="#br0" timeOffset="135577.717">6687 4181 12384 0 0,'-1'0'114'0'0,"0"0"-98"0"0,0 1-35 0 0,-2 0-32 0 0,2 0 48 0 0,-1-1 48 0 0,1 0 60 0 0,0 1 44 0 0,0-1 66 0 0,0 0 76 0 0,0 0 88 0 0,2 0-224 0 0,0 1-107 0 0,-1 1-64 0 0,1 2-92 0 0,0-2 97 0 0,-1 1 60 0 0,1-1 88 0 0,0-1 115 0 0,-1 1-6 0 0,1-2 71 0 0,0 1 80 0 0,0 0 88 0 0,7 1 211 0 0,0 1-82 0 0,0-2-77 0 0,0 1-71 0 0,0-1-68 0 0,0 0-61 0 0,1-1-57 0 0,-1 0-52 0 0,6 0 42 0 0,0 0-98 0 0,3-1-66 0 0,8-1-79 0 0,13-1-41 0 0,-26 2 57 0 0,0 1 50 0 0,-8 0-281 0 0,-1 0 69 0 0,0 0 59 0 0,0 0 48 0 0,3-1 92 0 0,5 0 166 0 0,-6 0-166 0 0,-1 0-54 0 0,1 1-83 0 0,-2-1-29 0 0,-1 1-45 0 0,1-1-51 0 0,0 1-58 0 0,0-1-94 0 0,0 1-82 0 0,0-1-91 0 0,0 1-97 0 0,0-1-106 0 0,0 1-114 0 0,0 0-120 0 0,-2-1 424 0 0,0 1-33 0 0,5 0-1755 0 0,3 0-1310 0 0</inkml:trace>
  <inkml:trace contextRef="#ctx0" brushRef="#br0" timeOffset="135964.219">7149 3992 12840 0 0,'0'0'289'0'0,"0"0"40"0"0,0 0 23 0 0,0 0-144 0 0,0 0-100 0 0,-1 0-2 0 0,-6 4-90 0 0,0 3 37 0 0,0 0 94 0 0,3 0 15 0 0,0 0 33 0 0,-3 8 269 0 0,-3 18 528 0 0,7-22-711 0 0,1 0-55 0 0,0 0-59 0 0,-2 7 189 0 0,1-1-64 0 0,0 1-55 0 0,2 0-48 0 0,-1 3-15 0 0,1 1-44 0 0,0 41 124 0 0,1-58-234 0 0,0 1-1 0 0,0-1 1 0 0,1 1-1 0 0,0-1 1 0 0,0 1-1 0 0,1-1 1 0 0,-1 0-1 0 0,1 0 0 0 0,2 5-19 0 0,4 0 77 0 0,2-4 33 0 0,3-6 43 0 0,3-5 52 0 0,1-5-54 0 0,-1-2-52 0 0,-1-1-47 0 0,-1 0-41 0 0,13-17-90 0 0,-2-2-101 0 0,-10 13-35 0 0,1 0 0 0 0,1 1-1 0 0,6-5 216 0 0,-14 17-28 0 0,-2 7-20 0 0,1 8 26 0 0,-2 4 94 0 0,0 19 223 0 0,-1-10-62 0 0,-2-8-52 0 0,4 10 75 0 0,1 0-46 0 0,2-2-73 0 0,4-5-100 0 0,-12-16 1 0 0,0 0-1 0 0,0 1 1 0 0,0-1-1 0 0,1 0 0 0 0,-1-1 1 0 0,0 1-1 0 0,0 0 1 0 0,0 0-1 0 0,1-1 1 0 0,-1 0-1 0 0,0 1 1 0 0,1-1-1 0 0,-1 0 1 0 0,0 0-1 0 0,1 0 1 0 0,-1 0-1 0 0,1-1 1 0 0,-1 1-1 0 0,0-1 1 0 0,0 1-1 0 0,1-1 1 0 0,0-1-38 0 0,24-10 379 0 0,-6-3-92 0 0,-15 8-423 0 0,1 1 69 0 0,-1-1 60 0 0,0 0 51 0 0,0-1 53 0 0,0-1 39 0 0,11-20 417 0 0,-11 16-346 0 0,0-3-55 0 0,-3 9-132 0 0,-1-1-38 0 0,0 1-42 0 0,0-1-48 0 0,0 1-54 0 0,0-1-58 0 0,0 0-65 0 0,-1 1-69 0 0,0-1-75 0 0,0 0-81 0 0,0 1-86 0 0,0-1-91 0 0,-1 0-97 0 0,1 1-102 0 0,-1-1-107 0 0,0 1-113 0 0,0 1-159 0 0,0 1-35 0 0,0-11-2717 0 0</inkml:trace>
  <inkml:trace contextRef="#ctx0" brushRef="#br0" timeOffset="136446.33">5647 3964 11600 0 0,'0'0'224'0'0,"-1"-1"-94"0"0,0 1-59 0 0,-3-2 0 0 0,2 1-5 0 0,-1 0 104 0 0,0-1-35 0 0,-4-1 51 0 0,-1 0-65 0 0,-5-2-30 0 0,7 4-23 0 0,-1 0 59 0 0,0 1 87 0 0,-2 0 417 0 0,0 1-50 0 0,1 1-48 0 0,0 0-46 0 0,1 1-44 0 0,0 1-41 0 0,0 0-40 0 0,1 0-38 0 0,-1 1-35 0 0,2 1-33 0 0,-6 6 164 0 0,2 2-106 0 0,0 1-92 0 0,4-3-97 0 0,-1 1-38 0 0,-1 10-4 0 0,-5 30 20 0 0,9-38-37 0 0,2 0 43 0 0,-3 20 32 0 0,2 0-60 0 0,1 13 3 0 0,3 22-84 0 0,3-20 69 0 0,-2-20 13 0 0,2-1 45 0 0,1 5 13 0 0,3 1-65 0 0,0-3-47 0 0,0-7-25 0 0,1 0-1 0 0,1-1 1 0 0,13 22-3 0 0,-15-30 17 0 0,0 1 4 0 0,1-1 1 0 0,1 0 0 0 0,0 0 0 0 0,1-1-1 0 0,2 0-21 0 0,-7-8-161 0 0,1 0 54 0 0,-1-1 49 0 0,1 1 41 0 0,9 6 89 0 0,24 12 295 0 0,-26-18-317 0 0,-3-2-90 0 0,1 0-91 0 0,-1-1-111 0 0,-6-2 73 0 0,0 0-36 0 0,4 1-156 0 0,-1-1-86 0 0,0 0-94 0 0,1 0-101 0 0,0 0-110 0 0,-1 0-116 0 0,1-1-126 0 0,-5 0 448 0 0,0-1-33 0 0,12 2-1721 0 0,7 0-1300 0 0</inkml:trace>
  <inkml:trace contextRef="#ctx0" brushRef="#br0" timeOffset="136998.395">7721 3791 11808 0 0,'0'0'266'0'0,"0"0"44"0"0,0 0 11 0 0,0 0-135 0 0,0 0-89 0 0,1 0-28 0 0,0 0-41 0 0,3 0-133 0 0,1-1 98 0 0,-1 1 87 0 0,1-1 76 0 0,1 0 181 0 0,0 1 100 0 0,1 0 55 0 0,7 2 717 0 0,-10 0-870 0 0,1 0-35 0 0,0 2-5 0 0,0 1-87 0 0,3 5 234 0 0,0 0-37 0 0,0 1-37 0 0,-2 0-34 0 0,7 12 241 0 0,-3 1-116 0 0,-2 0-103 0 0,-1 2-89 0 0,-1 0-74 0 0,-2 0-62 0 0,1 19-8 0 0,-3 6 21 0 0,-3 3-148 0 0,0-23 100 0 0,0-1 68 0 0,1-28-152 0 0,-3 31 77 0 0,-2 0-1 0 0,-1-1 1 0 0,-2 1-1 0 0,-1-1 1 0 0,-5 8-93 0 0,-1 9 164 0 0,3-14 46 0 0,-1 0-67 0 0,0-2-55 0 0,-1 1-44 0 0,-16 39-52 0 0,27-65-10 0 0,0 4 45 0 0,0-2-21 0 0,1-4-46 0 0,0-1-38 0 0,0-1-53 0 0,1-2-151 0 0,1-2-26 0 0,0 0 112 0 0,0 0 36 0 0,1-12-554 0 0,0 1 53 0 0,5-23-1196 0 0,-4 23 1225 0 0,0 0-42 0 0,-1 0-61 0 0,0 1-81 0 0,0-18-1133 0 0,-1-1-16 0 0</inkml:trace>
  <inkml:trace contextRef="#ctx0" brushRef="#br0" timeOffset="137306.832">7956 3852 12496 0 0,'6'-6'377'0'0,"0"0"-74"0"0,0 1-64 0 0,0 0-58 0 0,2-1-26 0 0,0 1-57 0 0,1-2-34 0 0,6-2-28 0 0,-7 5 500 0 0,18-5 853 0 0,-14 8-760 0 0,-1 1-6 0 0,-2 2 84 0 0,-1 2-289 0 0,-2 0-64 0 0,-1 2-59 0 0,-3 0-52 0 0,0 0-46 0 0,-2 1-41 0 0,-4 8 59 0 0,-2 0-93 0 0,-13 16 77 0 0,13-23-80 0 0,-12 15-5 0 0,-9 9 4 0 0,22-26-169 0 0,3-1 56 0 0,3 4 122 0 0,-1-8-111 0 0,0-1 0 0 0,1 1 1 0 0,0-1-1 0 0,-1 1 1 0 0,1-1-1 0 0,-1 1 0 0 0,1-1 1 0 0,-1 1-1 0 0,1-1 1 0 0,0 0-1 0 0,-1 1 0 0 0,1-1 1 0 0,0 0-1 0 0,0 0 1 0 0,-1 1-1 0 0,1-1 0 0 0,0 0-16 0 0,7 1 96 0 0,23-3 227 0 0,-2-3-63 0 0,0-3-57 0 0,1-3-54 0 0,-13 6-111 0 0,0 1-1 0 0,0 1 1 0 0,0 0 0 0 0,2 1-38 0 0,16-3 78 0 0,-31 4-162 0 0,1 1 54 0 0,9-2 92 0 0,-7 2-64 0 0,-1-1-87 0 0,-2 1-4 0 0,-1 0-40 0 0,1 0-140 0 0,1 1-113 0 0,-2-1 145 0 0,-1 0-36 0 0,0 0-36 0 0,1 0-40 0 0,-2 1-127 0 0,0-1-73 0 0,1 0-66 0 0,-1 0-57 0 0,1 0-199 0 0,0 1-56 0 0,0-1-241 0 0,1 1-647 0 0,-3-1 1810 0 0</inkml:trace>
  <inkml:trace contextRef="#ctx0" brushRef="#br0" timeOffset="139175.745">8449 4175 10680 0 0,'0'0'241'0'0,"0"0"-6"0"0,0 0-100 0 0,-1-1-65 0 0,-4 0-6 0 0,3 0 1 0 0,2 1-361 0 0,0 0 95 0 0,0 0 89 0 0,-1 0 79 0 0,0 0 75 0 0,0-1 67 0 0,0 1 59 0 0,0 0 52 0 0,0 0 100 0 0,-1 0 50 0 0,0-1 119 0 0,-1 1 290 0 0,1 0-138 0 0,1 0-242 0 0,1 0-96 0 0,-1 0-35 0 0,1 0 6 0 0,1 0-81 0 0,0 1-98 0 0,0-1-112 0 0,21 7 601 0 0,1-4-107 0 0,5-3-12 0 0,15-2 103 0 0,-22 0-296 0 0,26-1 112 0 0,-1-4-115 0 0,0 0-90 0 0,1-1-66 0 0,94-14 80 0 0,-122 20-207 0 0,25-2 38 0 0,-29 4-47 0 0,-2-1-29 0 0,0 1-39 0 0,0 0-48 0 0,-1-1-58 0 0,-10 1 32 0 0,0 0 45 0 0,2 0-12 0 0,1 0 106 0 0,4 0 101 0 0,-6 0-126 0 0,-1-1-76 0 0,1 1-105 0 0,-2 0 69 0 0,1 0-36 0 0,-1 0-39 0 0,1 0-43 0 0,-1 0-45 0 0,1 0-49 0 0,-1 0-52 0 0,1 0-55 0 0,-1 0-59 0 0,1 0-61 0 0,-1 0-66 0 0,1 0-68 0 0,2 0-1399 0 0,3 0-1203 0 0</inkml:trace>
  <inkml:trace contextRef="#ctx0" brushRef="#br0" timeOffset="139434.388">8849 3905 12544 0 0,'-2'-1'90'0'0,"0"1"-58"0"0,0-1-10 0 0,1 1 22 0 0,0-1 35 0 0,0 0 20 0 0,-1 0 37 0 0,0-1 43 0 0,1 0 49 0 0,0 2-37 0 0,1 0 54 0 0,-3 3 232 0 0,2 4-117 0 0,1 1-86 0 0,0 0-60 0 0,0-4-84 0 0,0 11 410 0 0,0 1-63 0 0,1-1-60 0 0,0 1-55 0 0,-1-1-53 0 0,1 1-46 0 0,0-1-45 0 0,0 1-39 0 0,1 9 35 0 0,-1 0-75 0 0,1 5-50 0 0,-1 15-51 0 0,0 1 75 0 0,6 25-113 0 0,-6-65-86 0 0,0-1 49 0 0,3 15 59 0 0,-2-12-51 0 0,0-3-28 0 0,1 0-41 0 0,-1-1-65 0 0,1 1-70 0 0,1-1-84 0 0,0-1-94 0 0,-3-2 375 0 0,0 0-44 0 0,1 0-44 0 0,-1-1-42 0 0,1 1-41 0 0,-1-1-40 0 0,1 1-38 0 0,-1-1-37 0 0,1 0-35 0 0,-1 0-35 0 0,3 1-488 0 0,-1-1-122 0 0,0 0-111 0 0,3 0-920 0 0,3 0-1144 0 0</inkml:trace>
  <inkml:trace contextRef="#ctx0" brushRef="#br0" timeOffset="139695.101">9396 3723 14048 0 0,'0'0'322'0'0,"0"-2"45"0"0,0 0-294 0 0,-1-5 240 0 0,-1-3-43 0 0,0 0-85 0 0,2 9 89 0 0,-1 1-41 0 0,1-1-37 0 0,-1 2-35 0 0,0 0 72 0 0,-1 0-98 0 0,0 2-64 0 0,-3 5-50 0 0,4-6 16 0 0,1-1 51 0 0,-15 21 205 0 0,-1 1-61 0 0,-7 9 73 0 0,20-27-244 0 0,-1 0 0 0 0,1 1 1 0 0,1-1-1 0 0,-1 1 0 0 0,1 0 1 0 0,-1-1-1 0 0,2 1 0 0 0,-1 0-61 0 0,-8 51 423 0 0,3-15-187 0 0,-2 7 110 0 0,3 1 1 0 0,2-1-1 0 0,1 28-346 0 0,4-50 168 0 0,0-1 0 0 0,1 1 0 0 0,3 7-168 0 0,-2-21 78 0 0,1 1 0 0 0,0 0 0 0 0,0-1-78 0 0,0-3 43 0 0,1 0-1 0 0,0-1 1 0 0,0 0 0 0 0,2 3-43 0 0,-2-5 15 0 0,-1-1 1 0 0,1 1-1 0 0,0-1 1 0 0,0 0-1 0 0,1-1 1 0 0,0 1-1 0 0,0-1 1 0 0,0 0-1 0 0,1-1-15 0 0,25 12 13 0 0,6-6-166 0 0,-24-8 23 0 0,-1 0-101 0 0,-2-2-68 0 0,0 0-119 0 0,-6-1 157 0 0,0 0-37 0 0,1 0-42 0 0,-1 0-43 0 0,14-5-851 0 0</inkml:trace>
  <inkml:trace contextRef="#ctx0" brushRef="#br0" timeOffset="140108.005">9651 3761 14888 0 0,'1'-9'196'0'0,"0"4"-52"0"0,-1 0 48 0 0,0 0 64 0 0,-1 2 78 0 0,0 2-94 0 0,1 1-115 0 0,0 0-30 0 0,0 0-48 0 0,4-4-44 0 0,-1-1 18 0 0,3 1 181 0 0,9 5 26 0 0,-1 3 7 0 0,-8-2-19 0 0,10 6 258 0 0,-1 1-76 0 0,-1 1-66 0 0,-1 2-57 0 0,8 7 72 0 0,8 13 32 0 0,0 0-55 0 0,4 6-26 0 0,-3 5-39 0 0,-2 2-50 0 0,-5 0-63 0 0,-3 9-60 0 0,-11-30-28 0 0,-6-11-33 0 0,0 0 0 0 0,0 1 0 0 0,-2-1 0 0 0,1 0 0 0 0,-2 1 0 0 0,0-1-1 0 0,0 3-24 0 0,-1 3 45 0 0,1-16-37 0 0,0-1 0 0 0,0 1 1 0 0,0 0-1 0 0,-1-1 0 0 0,0 1 0 0 0,1 0 0 0 0,-1-1 0 0 0,0 1 1 0 0,0 0-1 0 0,0-1 0 0 0,-1 1-8 0 0,0-1 20 0 0,1 1-1 0 0,-1-1 0 0 0,0 0 1 0 0,0 0-1 0 0,0 0 1 0 0,0 0-1 0 0,0 0 1 0 0,0 0-1 0 0,-1-1 1 0 0,1 1-1 0 0,0-1 1 0 0,-1 1-1 0 0,0-1 1 0 0,1 0-1 0 0,-2 0-19 0 0,1 0 26 0 0,0 0 0 0 0,-1 0 0 0 0,1 0-1 0 0,-1-1 1 0 0,0 0 0 0 0,1 1 0 0 0,-1-1 0 0 0,1 0-1 0 0,-1-1 1 0 0,1 1 0 0 0,-1-1 0 0 0,0 0-26 0 0,0 0 13 0 0,1 0 1 0 0,0 0-1 0 0,0 0 1 0 0,0 0-1 0 0,1-1 1 0 0,-1 0-1 0 0,0 1 1 0 0,0-1-1 0 0,1 0-13 0 0,-3-2 20 0 0,1 0 0 0 0,0 0-1 0 0,0 0 1 0 0,0 0 0 0 0,1-1-1 0 0,-1 0 1 0 0,1 1 0 0 0,0-1-1 0 0,-1-4-19 0 0,0 1 32 0 0,1-1 0 0 0,1 0 0 0 0,-1 0 0 0 0,1 0-1 0 0,0-5-31 0 0,-1-4 54 0 0,1-1-1 0 0,0 1 0 0 0,1-1 1 0 0,1 0-1 0 0,1 0 0 0 0,2-14-53 0 0,1 1 69 0 0,-4 21-41 0 0,1 1 0 0 0,1 0 1 0 0,0-1-1 0 0,1 1-28 0 0,3-8 11 0 0,0 1 1 0 0,2 0-1 0 0,0 0 1 0 0,1 1-1 0 0,0 0 1 0 0,1 0 0 0 0,1 1-1 0 0,1 0 1 0 0,0 1-1 0 0,1 1 1 0 0,0 0-1 0 0,5-3-11 0 0,2 0-34 0 0,2-2-68 0 0,13-6-124 0 0,-26 19 86 0 0,12-7-121 0 0,-13 7 104 0 0,1 0-76 0 0,-1 0-106 0 0,-4 3 121 0 0,1 0-36 0 0,0-1-150 0 0,1 0-80 0 0,0 0-89 0 0,-1 1-98 0 0,10-5-905 0 0</inkml:trace>
  <inkml:trace contextRef="#ctx0" brushRef="#br0" timeOffset="140381.49">10257 3509 12496 0 0,'-1'0'276'0'0,"1"0"-56"0"0,-1 1-47 0 0,1 1-39 0 0,-2 1 34 0 0,-1 5 110 0 0,1 9-287 0 0,0 0 96 0 0,-1 0 84 0 0,1 1 71 0 0,-1 1 86 0 0,1 0 52 0 0,-7 43 1012 0 0,5-36-828 0 0,1-10-266 0 0,0-1-41 0 0,-1 10 225 0 0,0 1-106 0 0,0 6-31 0 0,-1 13 44 0 0,3-10-118 0 0,0-3-97 0 0,-2 0-52 0 0,-4 12 31 0 0,4 2-81 0 0,1-5-72 0 0,-6 53-3 0 0,5-49 18 0 0,0 1 45 0 0,4-43-125 0 0,-1 1 44 0 0,1 3 54 0 0,-1 8 117 0 0,1-10-159 0 0,0 0-58 0 0,0-1-57 0 0,1 0-75 0 0,-1 0-89 0 0,0 0-100 0 0,0-4 250 0 0,0 0 12 0 0,0 0-18 0 0,1 0-46 0 0,-1 0-13 0 0,0 0-48 0 0,0 1-55 0 0,0-1-60 0 0,0 0-110 0 0,1 1-73 0 0,-1-1-62 0 0,0 1-56 0 0,1 0-67 0 0,-1-1-39 0 0,1 1-193 0 0,-1 1-523 0 0</inkml:trace>
  <inkml:trace contextRef="#ctx0" brushRef="#br0" timeOffset="140724.443">10250 4053 11104 0 0,'0'-5'202'0'0,"1"-1"-36"0"0,1-4 70 0 0,3-2-79 0 0,6-5-58 0 0,2 2 10 0 0,-4 5 69 0 0,-1 3 83 0 0,-4 3-81 0 0,0 1 40 0 0,5-4 115 0 0,-1 0 42 0 0,2-1 101 0 0,0 0 67 0 0,-1-1 73 0 0,-1 0 81 0 0,-1 0-85 0 0,4 1-48 0 0,1 1-44 0 0,1 1-38 0 0,14-4 395 0 0,-3 3-83 0 0,-12 5-574 0 0,14 8 108 0 0,-22-4-247 0 0,-1 2-36 0 0,4 11 6 0 0,-6-13-30 0 0,0 2-16 0 0,0-1 0 0 0,0 1 0 0 0,-1 0-1 0 0,1 0 1 0 0,-1 0 0 0 0,0-1 0 0 0,0 1-1 0 0,0 0 1 0 0,0 0 0 0 0,-1 0 0 0 0,0-1-1 0 0,1 1 1 0 0,-2 2-7 0 0,-3 10 22 0 0,-1 0 0 0 0,-4 8-22 0 0,5-13 8 0 0,-9 18 67 0 0,-1 0 0 0 0,-14 19-75 0 0,-12 19 58 0 0,40-64-133 0 0,-1 0 73 0 0,1 1 75 0 0,-1 2 137 0 0,2-6-197 0 0,0 0-1 0 0,0 0 1 0 0,0 0 0 0 0,0 0 0 0 0,0 1 0 0 0,0-1 0 0 0,0 0-1 0 0,0 0 1 0 0,0 0 0 0 0,0 1 0 0 0,0-1 0 0 0,0 0 0 0 0,0 0-1 0 0,0 0 1 0 0,0 1 0 0 0,0-1 0 0 0,1 0 0 0 0,-1 0 0 0 0,0 0-1 0 0,0 0 1 0 0,0 1 0 0 0,0-1 0 0 0,0 0 0 0 0,0 0 0 0 0,1 0 0 0 0,-1 0-1 0 0,0 0 1 0 0,0 0 0 0 0,0 1 0 0 0,0-1 0 0 0,1 0-13 0 0,1 0 88 0 0,2 0-48 0 0,23-11 193 0 0,0-3-55 0 0,9-4-19 0 0,-22 12-153 0 0,28-14 97 0 0,-25 9-90 0 0,-1 2-51 0 0,-1-1-71 0 0,1-2-119 0 0,-8 6 62 0 0,-1-1-38 0 0,0 1-43 0 0,0 0-47 0 0,0-1-49 0 0,-1 0-54 0 0,8-9-931 0 0,-6 0-58 0 0</inkml:trace>
  <inkml:trace contextRef="#ctx0" brushRef="#br0" timeOffset="141022.247">10736 3499 12896 0 0,'0'0'166'0'0,"-1"0"-34"0"0,0 0 47 0 0,0-1-80 0 0,-2 0 44 0 0,2 1-69 0 0,1 0 38 0 0,-1 0 90 0 0,1 0 95 0 0,3 1-101 0 0,4 16 485 0 0,-4-9-428 0 0,-1-2-83 0 0,4 11 226 0 0,6 16 344 0 0,-5-10-350 0 0,4 16 58 0 0,9 19 108 0 0,5 18 105 0 0,-8-17-145 0 0,-1 2 51 0 0,-10-33-170 0 0,-1 1 1 0 0,-1-1-1 0 0,-1 10-397 0 0,-2 0 466 0 0,1-8-153 0 0,-1 1-44 0 0,-1 7 8 0 0,0 18 85 0 0,-2-24 234 0 0,-5 28-596 0 0,1-30 236 0 0,-1-1 34 0 0,4-19-161 0 0,-1 1-37 0 0,-5 10-21 0 0,0-2-84 0 0,-18 25-143 0 0,17-32 154 0 0,1 0 40 0 0,1-2 6 0 0,-16 10 157 0 0,15-13-176 0 0,-1-1-91 0 0,4-3-5 0 0,1 0-38 0 0,1-1-41 0 0,-10 3-218 0 0,8-3 191 0 0,1-1-31 0 0,-1-1-73 0 0,2 0-19 0 0,-1-1-78 0 0,1 0-90 0 0,0-1-103 0 0,0 0-115 0 0,3 1 306 0 0,-1-1-34 0 0,0 0-35 0 0,1 0-36 0 0,0 0-39 0 0,-1 0-40 0 0,-4-11-1335 0 0</inkml:trace>
  <inkml:trace contextRef="#ctx0" brushRef="#br0" timeOffset="141345.179">11084 3572 13160 0 0,'6'-8'229'0'0,"-3"6"-88"0"0,-1-1 1 0 0,0 1 0 0 0,1 0 0 0 0,0 0-1 0 0,-1 0 1 0 0,3-1-142 0 0,4-2 286 0 0,-4 3-204 0 0,-1 0-38 0 0,1 0-44 0 0,0 0-51 0 0,-1 0 30 0 0,0 1 35 0 0,4 1 104 0 0,0 0 148 0 0,1 5 281 0 0,-2 4 27 0 0,-5-2-261 0 0,-1 0-136 0 0,-1 1-110 0 0,-6 18 419 0 0,-5 0-107 0 0,-4 0-88 0 0,-1-1-69 0 0,-3 5-8 0 0,6-12-75 0 0,10-14-93 0 0,0 0-1 0 0,0 0 0 0 0,1 1 1 0 0,0-1-1 0 0,-1 0 0 0 0,1 1 0 0 0,0 0-45 0 0,-1 5 134 0 0,1-7-43 0 0,0 0 48 0 0,2-2 131 0 0,0-1-49 0 0,-1 1-99 0 0,1 1-66 0 0,0 3-7 0 0,1-4 23 0 0,0 0 50 0 0,-1 0 73 0 0,8 2 72 0 0,1-1-45 0 0,0-1-40 0 0,1-1-33 0 0,7 0 38 0 0,9-3 22 0 0,-6 2-18 0 0,24-5 131 0 0,-16 0-181 0 0,-10 2-104 0 0,0 1-55 0 0,-12 2-28 0 0,-1 0 34 0 0,14-4 68 0 0,-11 2-64 0 0,1 0-70 0 0,-1 0-106 0 0,-3 1-18 0 0,0 1-76 0 0,0-1-86 0 0,0 1-97 0 0,-4 0 103 0 0,0 1-58 0 0,0-1-55 0 0,0 1-47 0 0,0-1-43 0 0,0 1-37 0 0,1-1-684 0 0,-1 1 480 0 0,1-1-477 0 0,-1 0-34 0 0,6-3-2751 0 0</inkml:trace>
  <inkml:trace contextRef="#ctx0" brushRef="#br0" timeOffset="141909.031">11078 3240 6736 0 0,'-3'0'187'0'0,"1"0"118"0"0,1 1 100 0 0,-1 0 82 0 0,1 0 6 0 0,0 1 38 0 0,-1 3 1310 0 0,1-3-1084 0 0,0 0-294 0 0,0 0-42 0 0,0-1-52 0 0,1 1-63 0 0,-1-1-73 0 0,0 1-83 0 0,0-1-95 0 0,-1 0-104 0 0,1 0 589 0 0,1 0-223 0 0,0 0-35 0 0,-3 1 186 0 0,0 0-105 0 0,-1-2-82 0 0,-2 1-17 0 0,-5-1 266 0 0,9 0-271 0 0,-6 0 105 0 0,1-1-44 0 0,-1 1-43 0 0,1 0-37 0 0,-2 0-7 0 0,1 0-42 0 0,-9 0 89 0 0,-4 0-80 0 0,-9 4-28 0 0,6-1 94 0 0,1 0-38 0 0,-8 0-19 0 0,15-1-157 0 0,-1-1-55 0 0,-7 1-78 0 0,-1-1 78 0 0,-6-1 77 0 0,-14-1 125 0 0,-14 0 60 0 0,16 1-108 0 0,1 2 48 0 0,-98 11 580 0 0,80-6-492 0 0,41-4-502 0 0,-1-1 72 0 0,1 1 63 0 0,-1-1 57 0 0,-3 1 58 0 0,0 0 56 0 0,-5 1 75 0 0,-15 2 150 0 0,-7 0 72 0 0,16-1-186 0 0,6-2-102 0 0,0 1-86 0 0,4-1-85 0 0,1 0-89 0 0,-1 0-102 0 0,1 0-117 0 0,3-1-34 0 0,0 1-97 0 0,1-1-105 0 0,-1 0-113 0 0,0 0-120 0 0,10-1 377 0 0,1 0-34 0 0,-1 1-33 0 0,0-1-35 0 0,0 0-36 0 0,0 0-37 0 0,4-1-615 0 0,-1 1-35 0 0,-12 1-2711 0 0,18-2 3945 0 0</inkml:trace>
  <inkml:trace contextRef="#ctx0" brushRef="#br0" timeOffset="-89189.945">7933 5058 17703 0 0,'0'0'522'0'0,"-1"0"-191"0"0,1 0-152 0 0,-1-1-107 0 0,1 1-5 0 0,-2-1-8 0 0,5 3-32 0 0,-1 0-48 0 0,1 2-58 0 0,-1-1-64 0 0,1 1-73 0 0,-1 0-81 0 0,1 0-89 0 0,-1-1-98 0 0,-1-1 127 0 0,0 0-45 0 0,0 0-44 0 0,0 0-49 0 0,0-2 88 0 0,-1 1-54 0 0,1 0-47 0 0,-1 0-41 0 0,1 0-156 0 0,-1-1-40 0 0,1 1-189 0 0,0 1-511 0 0</inkml:trace>
  <inkml:trace contextRef="#ctx0" brushRef="#br0" timeOffset="-57687.341">10741 6015 14976 0 0,'0'0'340'0'0,"0"0"50"0"0,0 0 189 0 0,0 0-106 0 0,0 1-97 0 0,0-1-91 0 0,1 1-84 0 0,-1-1-75 0 0,1 1-69 0 0,0 0-61 0 0,-1-1-46 0 0,1 1-38 0 0,1 1-181 0 0,-1-1-82 0 0,4 2-571 0 0,-4-2 670 0 0,0 0 39 0 0,0-1-145 0 0,0 0-50 0 0,0 1-45 0 0,0-1-39 0 0,0 1-144 0 0,1-1-41 0 0,-1 0-177 0 0,1 1-480 0 0,-1-1 876 0 0</inkml:trace>
  <inkml:trace contextRef="#ctx0" brushRef="#br0" timeOffset="-39339.807">10 5933 8144 0 0,'2'-6'110'0'0,"1"-6"218"0"0,-2 6-229 0 0,1 0-60 0 0,-2 4-22 0 0,1-1 33 0 0,0-1 139 0 0,0 1 106 0 0,1-1 88 0 0,-1 2 23 0 0,0-1 45 0 0,2-3 1878 0 0,-2 6-1725 0 0,-2 0-71 0 0,1 1-185 0 0,-1 0-75 0 0,0 1-89 0 0,-1-1-101 0 0,-11 16 275 0 0,2 2-60 0 0,1 2-50 0 0,0 0-40 0 0,-4 9 63 0 0,1-4-48 0 0,4-10 21 0 0,2 0 0 0 0,-7 17-244 0 0,-36 94 935 0 0,38-90-900 0 0,0-4-33 0 0,-4 16-79 0 0,13-39 76 0 0,2-8 65 0 0,1-2 8 0 0,0 0 24 0 0,0 0 28 0 0,2-4 68 0 0,-2 0-101 0 0,3-7 10 0 0,12-32-40 0 0,-4-4-34 0 0,1-3-29 0 0,2-3-78 0 0,4-27-100 0 0,1-4-32 0 0,-15 68 172 0 0,10-38-224 0 0,5-10 264 0 0,-10 39-99 0 0,-1 1 72 0 0,24-51 142 0 0,-16 43-124 0 0,-6 14-55 0 0,1 0-62 0 0,-11 16 216 0 0,0 2 8 0 0,0 0 0 0 0,0 0-15 0 0,0 0-10 0 0,0 0-1 0 0,7 5 2 0 0,2 11-78 0 0,-7-12 18 0 0,5 10 26 0 0,0 0 0 0 0,-1 0 0 0 0,-1 0-1 0 0,0 1 1 0 0,-1 0 0 0 0,2 12-40 0 0,2 24 196 0 0,-1 20-196 0 0,-1-14 111 0 0,-3-25-71 0 0,0 15 67 0 0,2 25 71 0 0,6 8 63 0 0,0-44-103 0 0,-11-33-72 0 0,2 2-15 0 0,-1-4-115 0 0,-1-1-17 0 0,0 0 23 0 0,0 0-20 0 0,0 0-53 0 0,0 0-137 0 0,0 0-249 0 0,0 0 289 0 0,-1-1-23 0 0,1 1-70 0 0,0 0 111 0 0,0 0-39 0 0,-1-1-41 0 0,1 1-41 0 0,-1-1-434 0 0,0 0 113 0 0,0 0-55 0 0,-1-1-822 0 0,-1 0-643 0 0,-2-1-1224 0 0</inkml:trace>
  <inkml:trace contextRef="#ctx0" brushRef="#br0" timeOffset="-39047.168">-123 6051 11256 0 0,'-3'-1'50'0'0,"1"1"51"0"0,-1-1 39 0 0,-6-2 425 0 0,5-1-352 0 0,0-1-53 0 0,2 2-126 0 0,1 1 55 0 0,1 2-89 0 0,-1-1 182 0 0,1 1 216 0 0,1-1 168 0 0,1-1-74 0 0,0 1-63 0 0,1 0-54 0 0,0 0-8 0 0,0 0-42 0 0,13-4 1027 0 0,-11 4-760 0 0,11-1-282 0 0,1 0-40 0 0,1 1-36 0 0,1 1-35 0 0,19 0 101 0 0,-1 3-116 0 0,36 3-7 0 0,-41-4-125 0 0,4-1-56 0 0,0 0-98 0 0,-35-1-43 0 0,0 0 44 0 0,1 0 7 0 0,0-1 112 0 0,3 1 171 0 0,-3 0-190 0 0,0-1-64 0 0,-1 1-73 0 0,1 0-91 0 0,-1 0-107 0 0,0-1 21 0 0,0 1-71 0 0,0 0-74 0 0,0-1-83 0 0,1 1-88 0 0,-1-1-95 0 0,0 1-100 0 0,0 0-106 0 0,4-2-1347 0 0,2-2-1291 0 0</inkml:trace>
  <inkml:trace contextRef="#ctx0" brushRef="#br0" timeOffset="-38590.86">258 5632 10136 0 0,'0'-1'214'0'0,"1"0"-79"0"0,0-1-56 0 0,2-3 40 0 0,-1 2 12 0 0,-1 1 4 0 0,-1 1 60 0 0,4-5 238 0 0,4 3 296 0 0,-7 3-633 0 0,0 0 1 0 0,0 0-1 0 0,0 1 1 0 0,0-1-1 0 0,0 0 0 0 0,1 1 1 0 0,-1-1-1 0 0,0 1 1 0 0,0-1-1 0 0,0 1 0 0 0,0-1 1 0 0,0 1-1 0 0,0 0-96 0 0,6 6 560 0 0,0 0-100 0 0,-4-3-279 0 0,-1-1-40 0 0,0 0-46 0 0,0 0-49 0 0,0 3 136 0 0,5 12 333 0 0,1 1-118 0 0,-1 0-102 0 0,0-1-81 0 0,-1-1-77 0 0,0 0-38 0 0,10 40 126 0 0,-10-32-92 0 0,3 27 386 0 0,-2 5-519 0 0,-1-13 167 0 0,1 1-93 0 0,-5-20 30 0 0,-2 1 46 0 0,1 19 152 0 0,-1-37-228 0 0,0 0 0 0 0,0 0 0 0 0,0 0 0 0 0,-2 2-74 0 0,1 15 284 0 0,1-22-175 0 0,0 1 205 0 0,0-3 58 0 0,-1-2-200 0 0,1 0-132 0 0,0 0-37 0 0,-1-1-43 0 0,0 0-50 0 0,-1-4 99 0 0,1-1-1 0 0,0 1 0 0 0,0-1 0 0 0,0 0 0 0 0,1 1 0 0 0,0-1 1 0 0,0 1-1 0 0,0-1 0 0 0,2-2-8 0 0,-2 2-10 0 0,5-35-103 0 0,-2 26 32 0 0,1 0 0 0 0,0-1 1 0 0,2 2-1 0 0,5-15 81 0 0,-5 19-50 0 0,0 0 0 0 0,0 0 0 0 0,6-8 50 0 0,-5 9-37 0 0,-7 9 32 0 0,1-1-1 0 0,0 1 0 0 0,0-1 1 0 0,-1 1-1 0 0,1 0 1 0 0,0 0-1 0 0,0-1 0 0 0,1 1 1 0 0,0-1 5 0 0,1 0-5 0 0,0 1 0 0 0,0-1-1 0 0,0 1 1 0 0,0-1 0 0 0,0 1 0 0 0,1 0 0 0 0,-1 0 0 0 0,0 0 5 0 0,0 1-8 0 0,-1-1 0 0 0,1 1 0 0 0,-1 0 0 0 0,1-1 0 0 0,-1 1 0 0 0,1 0 0 0 0,0 1 0 0 0,-1-1 0 0 0,1 0 0 0 0,-1 1 0 0 0,1-1 0 0 0,-1 1 0 0 0,0 0 0 0 0,1 0 0 0 0,1 0 8 0 0,0 2-18 0 0,0-1 0 0 0,-1 1-1 0 0,1-1 1 0 0,0 1 0 0 0,-1 0-1 0 0,0 0 1 0 0,1 1-1 0 0,0 1 19 0 0,4 4-39 0 0,-2 1 0 0 0,1 0 0 0 0,3 8 39 0 0,5 13 10 0 0,-9-15-6 0 0,-2 2 35 0 0,-2 5 98 0 0,-2-21-117 0 0,-1 0 0 0 0,1 0 0 0 0,0 0 0 0 0,-1 0-1 0 0,1-1 1 0 0,-1 1 0 0 0,1 0 0 0 0,-1 0 0 0 0,0 0 0 0 0,0-1-1 0 0,0 1 1 0 0,0 0 0 0 0,0-1 0 0 0,0 1 0 0 0,-1-1-1 0 0,0 2-19 0 0,-15 10 167 0 0,4-6-116 0 0,-18 4 25 0 0,-2-4-87 0 0,17-4-38 0 0,-1-1-34 0 0,0-1-40 0 0,0-1-42 0 0,-6-1-129 0 0,1 0-95 0 0,0-2-105 0 0,0 0-114 0 0,20 2 421 0 0,0 1 40 0 0,-2-1-47 0 0,-1 0 88 0 0,-8-2-13 0 0,9 2 9 0 0,0 0-33 0 0,1 0-70 0 0,0 0-85 0 0,-1-1-101 0 0,2 2 44 0 0,0-1-65 0 0,0 0-71 0 0,-1 0-77 0 0,1 0-82 0 0,0-1-87 0 0,0 1-95 0 0,0 0-99 0 0,-1-1-871 0 0,-1-2-1006 0 0</inkml:trace>
  <inkml:trace contextRef="#ctx0" brushRef="#br0" timeOffset="-38163.167">1079 5682 11544 0 0,'0'0'264'0'0,"0"0"34"0"0,0 0 20 0 0,0 0-41 0 0,0 0-209 0 0,-2 0-40 0 0,-8-2-67 0 0,-1 3 64 0 0,0 0 55 0 0,0 2 43 0 0,-8 3 135 0 0,-9 5 183 0 0,4-1-100 0 0,2-2-113 0 0,-1 2 33 0 0,7-2 35 0 0,0 1 0 0 0,0 0 1 0 0,-6 6-297 0 0,13-8 177 0 0,1-1 1 0 0,0 2 0 0 0,-3 3-178 0 0,-9 14 323 0 0,9-2-88 0 0,4 2-40 0 0,6-23-168 0 0,1 0-1 0 0,0 1 1 0 0,0-1-1 0 0,0 1 0 0 0,0-1 1 0 0,0 1-1 0 0,1 1-26 0 0,6 14 114 0 0,6-4-54 0 0,4-2-36 0 0,-8-8-23 0 0,1 1 1 0 0,-1-2 0 0 0,0 0 0 0 0,3 1-2 0 0,17 3 57 0 0,-26-6-45 0 0,46 9 18 0 0,11 4 24 0 0,-41-9 6 0 0,-1 0 34 0 0,-16-4 86 0 0,-1-1-7 0 0,0 1-75 0 0,1 0-47 0 0,3 1-6 0 0,-3-1 4 0 0,-1 0 19 0 0,0 0 35 0 0,-1-1 44 0 0,0 1 51 0 0,-8 9 177 0 0,-6-1-87 0 0,-1-1-92 0 0,1-1-93 0 0,-11 3 119 0 0,-17 4-222 0 0,20-7 11 0 0,-1 0-80 0 0,10-3-16 0 0,0-1-38 0 0,0 1-45 0 0,0 0-50 0 0,10-3 46 0 0,0 0 88 0 0,1-1 61 0 0,-5 1 45 0 0,3-1-69 0 0,2 0-42 0 0,-1 1-66 0 0,1-1-103 0 0,-1 0-114 0 0,2 0 137 0 0,-1 0-36 0 0,1 0-39 0 0,0 0-42 0 0,-1 0-67 0 0,1 0-53 0 0,0 0-54 0 0,-1 0-58 0 0,3-2-1027 0 0,2-6-54 0 0</inkml:trace>
  <inkml:trace contextRef="#ctx0" brushRef="#br0" timeOffset="-37641.523">1374 5789 11000 0 0,'-1'-1'428'0'0,"-1"-2"-113"0"0,-2 1-96 0 0,1 1-79 0 0,0 1-125 0 0,-1 0 0 0 0,1 1 0 0 0,0-1 0 0 0,0 1 0 0 0,0 0 0 0 0,0 0 0 0 0,-3 1-15 0 0,-13 8 12 0 0,1 1-33 0 0,-3 3-23 0 0,11-8 23 0 0,0 0 35 0 0,-10 6 107 0 0,0 1 110 0 0,1 0 89 0 0,2 0 29 0 0,0 0 44 0 0,-35 32 1018 0 0,33-25-833 0 0,9-9-278 0 0,-7 18 337 0 0,8-12-199 0 0,9-16-301 0 0,0 0-9 0 0,2 1-50 0 0,7 10 64 0 0,7-2 160 0 0,2-6-117 0 0,2-5-97 0 0,0-5-72 0 0,2-5-61 0 0,-17 8 24 0 0,0 0-1 0 0,-1-1 1 0 0,0 1-1 0 0,1-1 1 0 0,-1 0 0 0 0,-1 0-1 0 0,1 0 1 0 0,2-4 21 0 0,5-9-201 0 0,-1 0 34 0 0,11-17-91 0 0,20-34-118 0 0,-39 65 361 0 0,-1 1 0 0 0,1-1 0 0 0,0 1 0 0 0,0 0 0 0 0,0 0 0 0 0,0 0 0 0 0,1 0-1 0 0,1-1 16 0 0,-4 3-4 0 0,1-1 0 0 0,0 1 0 0 0,0-1 0 0 0,-1 1 0 0 0,1 0 0 0 0,0-1 0 0 0,0 1 0 0 0,0 0 0 0 0,0-1 0 0 0,-1 1 0 0 0,1 0 0 0 0,0 0 0 0 0,0 0 0 0 0,0 0 0 0 0,0 0 0 0 0,0 0-1 0 0,0 0 1 0 0,-1 0 0 0 0,1 1 0 0 0,0-1 0 0 0,0 0 0 0 0,0 0 0 0 0,0 1 0 0 0,0-1 0 0 0,-1 0 0 0 0,1 1 0 0 0,0-1 0 0 0,0 1 4 0 0,16 16-110 0 0,-3 4 104 0 0,-4 3 81 0 0,-1 0 60 0 0,9 21 216 0 0,-7-21-95 0 0,-5-8-49 0 0,-3-7-51 0 0,1 0 33 0 0,-4-8 296 0 0,1 0-50 0 0,-1-1-48 0 0,0 1-45 0 0,0-1-43 0 0,0 0-40 0 0,-1 0-37 0 0,1 0-36 0 0,-1-1 91 0 0,0-1-111 0 0,0 0-90 0 0,0 0-71 0 0,-1-1-61 0 0,-2-4-161 0 0,2 4 165 0 0,1 0 116 0 0,1 2 13 0 0,0 0 36 0 0,-4-13-12 0 0,0 1-49 0 0,2 2-50 0 0,0 0 0 0 0,0 0 0 0 0,1 0 0 0 0,1-7-2 0 0,1-23 2 0 0,3 15-80 0 0,1 5-97 0 0,-1 11 37 0 0,0-1-42 0 0,-2 7-66 0 0,0 1 70 0 0,-1-1 59 0 0,1 0 48 0 0,2-3 39 0 0,5-9 111 0 0,-6 12-127 0 0,1-1-81 0 0,-2 2 0 0 0,0 1-44 0 0,0-1-51 0 0,0 0-57 0 0,0 1-89 0 0,1-1-79 0 0,-1 0-87 0 0,1 1-93 0 0,-1-1-101 0 0,1 1-107 0 0,-1 0-116 0 0,1-1-123 0 0,2 0-1173 0 0,3-3-1267 0 0</inkml:trace>
  <inkml:trace contextRef="#ctx0" brushRef="#br0" timeOffset="-37022.504">1720 5634 11912 0 0,'0'0'349'0'0,"0"0"-124"0"0,0 0-103 0 0,1 0 71 0 0,-1 1-107 0 0,0-1-70 0 0,2 1-35 0 0,-2 0 52 0 0,0-1 41 0 0,1 1 57 0 0,-1 0 72 0 0,1-1 85 0 0,-1 1 99 0 0,2 8 227 0 0,1 0-32 0 0,0 0-34 0 0,0 0-33 0 0,2 5 205 0 0,-1 0-79 0 0,0 0-79 0 0,0 0-80 0 0,-1 1-80 0 0,-1-1-80 0 0,0 1-83 0 0,-2 1-81 0 0,1 25 271 0 0,0 1-119 0 0,0-1-100 0 0,-1 0-75 0 0,0-9-25 0 0,2 15 5 0 0,0 0 5 0 0,-2-15-3 0 0,0-17 39 0 0,-1 22 271 0 0,0-24-315 0 0,0 1-51 0 0,0 0-85 0 0,-1-4 24 0 0,0 0 0 0 0,-1 0 0 0 0,0 0 0 0 0,0 0 0 0 0,-1-1 0 0 0,0 2 0 0 0,1-7 29 0 0,1 2-52 0 0,-1 0-15 0 0,0-1 77 0 0,1 0 73 0 0,-2 1 99 0 0,3-6-114 0 0,-4-2 21 0 0,2-6-58 0 0,1-10-31 0 0,1 10-19 0 0,-3-11 58 0 0,-2 0-95 0 0,0 2-50 0 0,0-7-89 0 0,3 7 27 0 0,0 1-38 0 0,-2-9-158 0 0,3 10 40 0 0,0 1 0 0 0,0 0 0 0 0,2-5 295 0 0,0-23-645 0 0,2 9-202 0 0,1 0 1 0 0,2-3 846 0 0,2 1-536 0 0,4-1 104 0 0,-5 19 267 0 0,1 0 42 0 0,1 1 47 0 0,1 0 52 0 0,-6 10 4 0 0,1 1 0 0 0,0 0 0 0 0,1 0 0 0 0,-1 0 0 0 0,4-2 20 0 0,18-13 8 0 0,-2 7 91 0 0,-13 9-8 0 0,0 2 34 0 0,9 2 129 0 0,1 6-42 0 0,0 2-40 0 0,-4 2-37 0 0,1 3 50 0 0,-1 4 51 0 0,-2 3 53 0 0,-2 2 55 0 0,-6 2 56 0 0,-6-1 59 0 0,-1-20-385 0 0,0-1 0 0 0,-1 1 0 0 0,0 0 0 0 0,1-1 0 0 0,-1 1 1 0 0,0-1-1 0 0,-1 2-74 0 0,1-1 83 0 0,-1-1 0 0 0,0 1 0 0 0,1-1-1 0 0,-1 0 1 0 0,0 1 0 0 0,0-1 0 0 0,-2 1-83 0 0,0 0 82 0 0,0 1-1 0 0,-1-1 1 0 0,1 0-1 0 0,-1-1 0 0 0,0 1 1 0 0,1-1-1 0 0,-5 1-81 0 0,-1 0 83 0 0,1 0-40 0 0,-20 5 115 0 0,-12 2 18 0 0,12-7-139 0 0,16-3 27 0 0,0-1-54 0 0,-2-1-52 0 0,1 0-49 0 0,-1 0-46 0 0,1-2-44 0 0,0 1-41 0 0,2-1-39 0 0,2-2-96 0 0,0-1-118 0 0,6 3 190 0 0,0 0-33 0 0,0-1-34 0 0,1-1-36 0 0,0 1-36 0 0,1 0-38 0 0,0-1-39 0 0,0 1-40 0 0,1-1-41 0 0,1 1-43 0 0,1 0-43 0 0,0 0-46 0 0,5-11-916 0 0</inkml:trace>
  <inkml:trace contextRef="#ctx0" brushRef="#br0" timeOffset="-36588.035">2001 5580 11864 0 0,'0'0'266'0'0,"0"0"44"0"0,0 0 12 0 0,1 0-132 0 0,0 1-92 0 0,6 2-98 0 0,0 0 44 0 0,2 6 153 0 0,-2 2 175 0 0,-2 7 285 0 0,-2-8-335 0 0,-1-5-92 0 0,-1 0 0 0 0,0 0 0 0 0,-1 1 0 0 0,1-1 0 0 0,-1 2-230 0 0,0 16 716 0 0,0-1-127 0 0,1-12-345 0 0,0 1-43 0 0,2 8 178 0 0,-2 0-51 0 0,0 1-45 0 0,0-1-37 0 0,1 24 192 0 0,0-30-260 0 0,-1 0 1 0 0,1 0-1 0 0,4 10-178 0 0,-3-12 99 0 0,-1 5-19 0 0,3 9 8 0 0,1-4 36 0 0,-5-20-69 0 0,-1-1-109 0 0,0 0-26 0 0,0-2-110 0 0,-1-1 49 0 0,-1 0 19 0 0,-1-3-3 0 0,-1 1-59 0 0,1-9-252 0 0,1 0 41 0 0,3-16-291 0 0,3-1 114 0 0,1 1 79 0 0,0 5 102 0 0,2 2 40 0 0,3 3 74 0 0,-4 8 164 0 0,0 0 39 0 0,-5 8 47 0 0,1 1 0 0 0,0-1 0 0 0,0 1 0 0 0,0 0 0 0 0,1 0 1 0 0,-1 0-1 0 0,1 0 0 0 0,2-1 27 0 0,3-2-6 0 0,0 1 48 0 0,0 1 64 0 0,-1 3 76 0 0,-5 1 181 0 0,-1 1 21 0 0,4 3-127 0 0,0 0 1 0 0,-1 0 0 0 0,1 1-1 0 0,-1-1 1 0 0,2 4-258 0 0,-2-3 254 0 0,-3-4 130 0 0,1 2 0 0 0,6 11-108 0 0,-1 1 34 0 0,6 17 398 0 0,1 8 258 0 0,4 22 610 0 0,-15-55-1385 0 0,4 20 398 0 0,-7-26-415 0 0,0-1-89 0 0,0 1-35 0 0,0-1-51 0 0,0 2-116 0 0,0-2-98 0 0,0 1-15 0 0,0-2-42 0 0,0 0-94 0 0,0-4-234 0 0,0 5 600 0 0,0-1-353 0 0,0-1-53 0 0,0 1-48 0 0,0 0-44 0 0,0-1-320 0 0,0 0-72 0 0,0 0-57 0 0,0 0-41 0 0,-1 0-359 0 0,1-1-36 0 0,-3-4-2894 0 0,3 7 4211 0 0</inkml:trace>
  <inkml:trace contextRef="#ctx0" brushRef="#br0" timeOffset="-36312.583">2383 5587 9584 0 0,'0'0'216'0'0,"0"0"32"0"0,0 0-29 0 0,1 0-94 0 0,0 1-68 0 0,2 2-19 0 0,-2-1 12 0 0,6 5 8 0 0,0 0-46 0 0,0-1-61 0 0,0-1-72 0 0,1 2-128 0 0,-4-4 74 0 0,0 0-36 0 0,3 4-263 0 0</inkml:trace>
  <inkml:trace contextRef="#ctx0" brushRef="#br0" timeOffset="-35886.554">2624 5670 10512 0 0,'0'0'233'0'0,"0"0"39"0"0,0 0 16 0 0,0 0-32 0 0,-1 0-168 0 0,-5-5-56 0 0,2 4 64 0 0,-7 1 720 0 0,0 1-100 0 0,0 2-95 0 0,-1 2-91 0 0,1 0-86 0 0,-1 1-82 0 0,2 0-77 0 0,0 0-73 0 0,-2 0-39 0 0,-12 9 414 0 0,1 2-77 0 0,2 0-78 0 0,1 3-75 0 0,2 1-77 0 0,2 1-74 0 0,0 1-75 0 0,3 1-75 0 0,8-14 0 0 0,-10 22 195 0 0,11-21-194 0 0,2 1-37 0 0,0-1-19 0 0,1-9 1 0 0,0 0 0 0 0,1 0-1 0 0,0 0 1 0 0,-1 0 0 0 0,1 0-1 0 0,0 0 1 0 0,0 0 0 0 0,0 0 0 0 0,0 0-1 0 0,1 0 1 0 0,-1 0 0 0 0,1 1-2 0 0,0 1 40 0 0,-1-3-2 0 0,1 1 1 0 0,-1 0 0 0 0,1-1 0 0 0,0 1 0 0 0,-1 0 0 0 0,1-1-1 0 0,0 1 1 0 0,0-1 0 0 0,0 1 0 0 0,0-1 0 0 0,1 1-39 0 0,7 1 167 0 0,-2-4-131 0 0,2-1-46 0 0,-5 0 51 0 0,1 0 0 0 0,-1 0 0 0 0,1 0 1 0 0,-1 0-1 0 0,1-1-41 0 0,20-17 120 0 0,-7 1-68 0 0,6-10-17 0 0,-3 4-15 0 0,0-3 33 0 0,-15 20-53 0 0,0 0 0 0 0,0 1 0 0 0,0-1 0 0 0,3 0 0 0 0,5-6-4 0 0,23-18 11 0 0,-33 30-20 0 0,0-1 1 0 0,0 1-1 0 0,0 0 1 0 0,0 0-1 0 0,4-1 13 0 0,-6 3-6 0 0,0-1-1 0 0,0 1 0 0 0,0 0 0 0 0,0 0 0 0 0,0 0 0 0 0,0 0 0 0 0,0 0 1 0 0,0 0-1 0 0,0 1 0 0 0,0-1 0 0 0,0 1 0 0 0,0 0 0 0 0,0-1 1 0 0,-1 1-1 0 0,1 0 0 0 0,0 0 0 0 0,0 0 0 0 0,-1 0 0 0 0,1 0 0 0 0,-1 0 1 0 0,1 1-1 0 0,-1-1 0 0 0,1 0 0 0 0,-1 1 0 0 0,0-1 0 0 0,1 3 7 0 0,15 21-45 0 0,-7 0 32 0 0,-4-2-2 0 0,-1 0 50 0 0,5 23 140 0 0,-5-20-48 0 0,-3-17-60 0 0,-2 12-3 0 0,-1-13 1 0 0,1 1 101 0 0,0-4-36 0 0,0 0 40 0 0,-3 1 239 0 0,-3-7-121 0 0,-1-3-105 0 0,3 0-88 0 0,-2-5 44 0 0,0 0-38 0 0,-2-11 7 0 0,4-5-101 0 0,4 20-22 0 0,0 0 0 0 0,0 0 0 0 0,1 1 0 0 0,0-1 0 0 0,0 0-1 0 0,0 1 1 0 0,1-3 15 0 0,3-7-106 0 0,0 0 0 0 0,1 0-1 0 0,1 1 1 0 0,-1 0-1 0 0,2 0 1 0 0,0 1 0 0 0,1-1-1 0 0,0 2 1 0 0,1-1-1 0 0,0 1 107 0 0,30-25-395 0 0,-9 15 170 0 0,-11 11 121 0 0,1 5 38 0 0,0 6 49 0 0,1 6 56 0 0,3 7-40 0 0,-12-3 31 0 0,-3-1 26 0 0,0 3 37 0 0,20 38 293 0 0,-13-16-46 0 0,-9-18-149 0 0,3 5 189 0 0,-5 3 97 0 0,-3-13-257 0 0,3 4 38 0 0,1 2 34 0 0,-5-3-46 0 0,-2-7-62 0 0,0 0-65 0 0,0 14 90 0 0,0-21-155 0 0,0-1-80 0 0,0 0-50 0 0,0 1-52 0 0,0-1-52 0 0,-1 1-52 0 0,1-1-52 0 0,0 1-53 0 0,-1-1-54 0 0,1 1-53 0 0,-1 0-54 0 0,1-1-54 0 0,0 1-56 0 0,0-1-54 0 0,-1 0-56 0 0,1 1-55 0 0,0-1-57 0 0,0 0-566 0 0,0 0-39 0 0,0 0-325 0 0,0 0-923 0 0</inkml:trace>
  <inkml:trace contextRef="#ctx0" brushRef="#br0" timeOffset="-34845.892">3823 5811 8688 0 0,'0'0'256'0'0,"0"0"-7"0"0,0 0-131 0 0,1 0-53 0 0,5 1-8 0 0,-4-2-5 0 0,-1 1 88 0 0,-1 0-23 0 0,0 0 39 0 0,-1-1 400 0 0,0 1-37 0 0,1 0-36 0 0,0 0-34 0 0,0-1 349 0 0,0 1-121 0 0,0 1-112 0 0,1-1-101 0 0,1 0-91 0 0,-1 1-80 0 0,0-1-104 0 0,1 1-41 0 0,1 0 46 0 0,1 0-95 0 0,4 1 26 0 0,-6-1-51 0 0,0-1 46 0 0,17 0 341 0 0,1 1-63 0 0,0 0-49 0 0,0 0-38 0 0,61 2 816 0 0,-32-4-567 0 0,1-1-110 0 0,-2 0-114 0 0,-1 1-101 0 0,-5-4-50 0 0,-3 0-82 0 0,-14 5-77 0 0,36-3 112 0 0,-41 0-130 0 0,-1 0-12 0 0,-7 0 22 0 0,1 2-1 0 0,-1-1 0 0 0,8 1-17 0 0,-19 1-38 0 0,-1 0-37 0 0,0 0-188 0 0,0 0-33 0 0,0 0 0 0 0,0 0-33 0 0,0 0-140 0 0,-2 2-62 0 0,-1 0 364 0 0,0 1-84 0 0,-1 1-64 0 0,1-1-46 0 0,-9 9-865 0 0,7-9 866 0 0,1 0 64 0 0,-14 4-694 0 0</inkml:trace>
  <inkml:trace contextRef="#ctx0" brushRef="#br0" timeOffset="-33969.709">3856 6067 6648 0 0,'0'0'149'0'0,"0"0"-32"0"0,0 0-42 0 0,-1 1-17 0 0,-1 0 5 0 0,2-1 9 0 0,0 1 58 0 0,4-1-113 0 0,-2 0 36 0 0,2 0 154 0 0,-1 0 117 0 0,-3 0 98 0 0,0 0 43 0 0,0 0 53 0 0,-4 0 1193 0 0,4 0-702 0 0,2 0-400 0 0,1 0-164 0 0,2 0-73 0 0,-1-1-139 0 0,2 1-39 0 0,0-1-38 0 0,-1 0-33 0 0,-3 1 121 0 0,0 0-10 0 0,38-1 813 0 0,-20 0-571 0 0,1 0-34 0 0,-1 0-33 0 0,0 0-35 0 0,1-1-35 0 0,0 1-35 0 0,1-1-20 0 0,0 1-42 0 0,0-1-43 0 0,0 1-44 0 0,53-7 385 0 0,-30 2-245 0 0,-16 4-164 0 0,13-3 118 0 0,-18 2-129 0 0,-9 2-97 0 0,4-1-5 0 0,2 0 37 0 0,31-3 125 0 0,-48 5-126 0 0,-2-1-26 0 0,2-1-11 0 0,7 1 41 0 0,-11 1-237 0 0,0 0 61 0 0,0 0 54 0 0,0 0 46 0 0,0 0 48 0 0,0 0 44 0 0,1 0 282 0 0,0 0-153 0 0,-1 0-116 0 0,1 0-62 0 0,-1 0-56 0 0,1 0-46 0 0,-1 0-56 0 0,0 0-61 0 0,0 0-69 0 0,1 0-14 0 0,-1 0-56 0 0,0 0-62 0 0,0 0-66 0 0,0 0-68 0 0,0 0-74 0 0,0 0-77 0 0,0 0-82 0 0,0 0 328 0 0,0 0-53 0 0,0 0-48 0 0,0 0-42 0 0,0 0-163 0 0,0 0-41 0 0,0 0-196 0 0,0 0-533 0 0</inkml:trace>
  <inkml:trace contextRef="#ctx0" brushRef="#br0" timeOffset="-33052.571">5387 5698 8376 0 0,'0'0'190'0'0,"0"0"9"0"0,-1-2-79 0 0,1-6 60 0 0,1 6-37 0 0,0 0-108 0 0,3-6-29 0 0,-4 4 35 0 0,1 1 32 0 0,-1 0 49 0 0,0 0 60 0 0,0 0 71 0 0,0 3 9 0 0,0 0-109 0 0,0 0 120 0 0,0 0 224 0 0,0 0 14 0 0,0 0 7 0 0,0 0 30 0 0,0 0 18 0 0,0 0 2 0 0,0 0-238 0 0,0 0-140 0 0,1 0 25 0 0,-1 1-55 0 0,-1 1-48 0 0,1 0-38 0 0,-1 2-7 0 0,-1 3 14 0 0,2-6-30 0 0,-2 13 450 0 0,3 0-90 0 0,1 1-74 0 0,1 0-59 0 0,2 2 2 0 0,10 19 288 0 0,-9-22-328 0 0,1 1 56 0 0,-1-5-136 0 0,1 1 60 0 0,6 20 541 0 0,-9-17-476 0 0,-3-11-216 0 0,-1-2-303 0 0,1 1 89 0 0,-1-1 80 0 0,0 0 67 0 0,1 0 96 0 0,-1 1 82 0 0,3 2 627 0 0,-2-3-542 0 0,-1 0-198 0 0,1-1-36 0 0,-1 1-43 0 0,1-1-48 0 0,-1 1-55 0 0,1-1-61 0 0,0 0-68 0 0,0 1-73 0 0,-1-1-80 0 0,1 0-86 0 0,0 0-92 0 0,0 0-99 0 0,0 0-104 0 0,0 0-112 0 0,-1 0-117 0 0,1 0-123 0 0,1-1-1159 0 0,1 0-1296 0 0</inkml:trace>
  <inkml:trace contextRef="#ctx0" brushRef="#br0" timeOffset="-32865.863">5499 5445 12728 0 0,'0'-1'87'0'0,"0"0"52"0"0,0 0 47 0 0,1-1 38 0 0,-1-3 405 0 0,4-4 1043 0 0,-1 8-1156 0 0,-1 2-301 0 0,0-1-35 0 0,0 2-42 0 0,1 0-47 0 0,0 1-55 0 0,1 1-59 0 0,-3-3-56 0 0,0 1 41 0 0,2 0 35 0 0,2 6 68 0 0,-4-6-93 0 0,1 0-53 0 0,-1 1-72 0 0,1-1-90 0 0,-1 0-106 0 0,0-1 129 0 0,0 0-33 0 0,0 0-36 0 0,-1 1-38 0 0,1-1-40 0 0,0 0-41 0 0,0 0-46 0 0,-1-1-45 0 0,1 1-50 0 0,0 0-50 0 0,2 2-1385 0 0,2 0-1130 0 0,-5-3 3076 0 0</inkml:trace>
  <inkml:trace contextRef="#ctx0" brushRef="#br0" timeOffset="-32428.624">5685 5650 11024 0 0,'0'0'248'0'0,"0"2"34"0"0,0 6 13 0 0,0 1-95 0 0,-1 0-78 0 0,1 0-58 0 0,-1 21-22 0 0,1-17 17 0 0,0-5 14 0 0,0-1 41 0 0,1 0 51 0 0,-1 0 59 0 0,1-4-246 0 0,-1 1 62 0 0,0 0 56 0 0,0-1 49 0 0,0 1 43 0 0,0 0 37 0 0,0 3 307 0 0,-1 13 1042 0 0,1-13-980 0 0,1-2-325 0 0,0-1-58 0 0,0-1-71 0 0,0 1-83 0 0,0-2 77 0 0,-1-2-7 0 0,0 0 0 0 0,0 0 21 0 0,-2-2 87 0 0,0-1-84 0 0,2-1-77 0 0,0 0-70 0 0,-1 0-75 0 0,0-3-16 0 0,1-1 0 0 0,-1 0 0 0 0,1 0 0 0 0,0 1 0 0 0,1-3 87 0 0,0 3-65 0 0,0 0-1 0 0,1-1 1 0 0,0 1-1 0 0,0 0 0 0 0,2-4 66 0 0,2-3-89 0 0,-2 3-5 0 0,1 1-1 0 0,0-1 0 0 0,4-5 95 0 0,8-4-100 0 0,7 4 37 0 0,-13 11 38 0 0,-1 2 35 0 0,-9 3 2 0 0,1 0 1 0 0,-1 0-1 0 0,1 0 1 0 0,0 0-1 0 0,-1 0 1 0 0,1 0-1 0 0,-1 0 1 0 0,1 1-1 0 0,1-1-12 0 0,12 9 210 0 0,0 7 67 0 0,-6-3 133 0 0,0 0-1 0 0,6 12-409 0 0,3 13 605 0 0,-5-6-23 0 0,-2 0 100 0 0,-7-18-396 0 0,0-1-1 0 0,-1-5-186 0 0,-1-1-32 0 0,0 2 122 0 0,0 2 18 0 0,2 1-146 0 0,-3-12-132 0 0,-1 1-53 0 0,0-1-197 0 0,1 0 248 0 0,0 0-34 0 0,1-1-198 0 0,-1 1-26 0 0,0 0-51 0 0,1-2-1000 0 0,-1 0 833 0 0,-1 1 87 0 0,1 0 284 0 0,-1 0 43 0 0,0 0 58 0 0,1 0 43 0 0,2-9-1772 0 0</inkml:trace>
  <inkml:trace contextRef="#ctx0" brushRef="#br0" timeOffset="-31453.984">4688 5618 8496 0 0,'0'0'190'0'0,"-1"-1"28"0"0,-1 0-59 0 0,0-1-45 0 0,-3-1 7 0 0,1 0-95 0 0,-6-5-33 0 0,4 3 64 0 0,4 2 29 0 0,-1 0 55 0 0,1 0 67 0 0,0 1 80 0 0,1 0-346 0 0,0 1 97 0 0,0 0 86 0 0,1 0 77 0 0,-1 0 124 0 0,0-1 76 0 0,0 1 153 0 0,-1 0 360 0 0,0 0 2 0 0,1 1-358 0 0,0 1-152 0 0,0-1-74 0 0,1 1-125 0 0,-1 0-75 0 0,1 1-85 0 0,-1-1-96 0 0,1 6 258 0 0,1 1-41 0 0,9 16 239 0 0,-7-17-247 0 0,3 4 39 0 0,0 0-37 0 0,8 10 70 0 0,5 3-84 0 0,12 9-85 0 0,0 1-30 0 0,-6-8 23 0 0,12 10-53 0 0,-6-7 10 0 0,-11-8 39 0 0,-12-13-2 0 0,3 2-74 0 0,3 3-6 0 0,-9-8 57 0 0,-1 0 33 0 0,0-1 22 0 0,-1 1 35 0 0,0-1 39 0 0,0 2 45 0 0,-3-5-182 0 0,0 0 0 0 0,0 1 0 0 0,1-1 0 0 0,-1 0 0 0 0,0 1 0 0 0,0-1 0 0 0,0 0 0 0 0,-1 0-1 0 0,1 1 1 0 0,0-1 0 0 0,0 0 0 0 0,-1 1 0 0 0,1-1 0 0 0,-1 0 0 0 0,1 0 0 0 0,-1 0-1 0 0,1 0 1 0 0,-1 1 0 0 0,0-1 0 0 0,0 0 0 0 0,0 1-20 0 0,-1 1 110 0 0,-9 11 158 0 0,-3-4-78 0 0,-2-2-62 0 0,-2-2-46 0 0,-15 9 17 0 0,8-1 70 0 0,-24 11-169 0 0,23-13 4 0 0,1-1-67 0 0,5-3-46 0 0,0 1-65 0 0,1 0-75 0 0,-1 0-88 0 0,12-5 1 0 0,0-1-80 0 0,-2 1-163 0 0,-6 2-381 0 0,4-1 143 0 0,3-2 302 0 0,-10 4-829 0 0</inkml:trace>
  <inkml:trace contextRef="#ctx0" brushRef="#br0" timeOffset="-30971.976">4089 5606 13016 0 0,'-3'-1'378'0'0,"-1"1"-63"0"0,0-1-58 0 0,1 1-52 0 0,-3 1 15 0 0,0 0-88 0 0,1 1-69 0 0,0 0-50 0 0,-15 10-106 0 0,14-7 150 0 0,4-2 12 0 0,-1-1 35 0 0,-4 6 161 0 0,0-1-40 0 0,-3 0 4 0 0,-4 4 62 0 0,-3 3 33 0 0,5-4-80 0 0,-7 4 0 0 0,-1-2-49 0 0,-7 3 22 0 0,-11 11-49 0 0,8-7 53 0 0,-31 14-221 0 0,20-11 113 0 0,13-4-3 0 0,6-3 25 0 0,1-1 53 0 0,7-3-25 0 0,2 1 43 0 0,1 1 63 0 0,0 0 83 0 0,7-2-57 0 0,7 0-108 0 0,1-2-91 0 0,3 1 0 0 0,-1-1 18 0 0,15 19 165 0 0,-10-16-190 0 0,2 0-37 0 0,1 1 29 0 0,-12-10-63 0 0,1 0 1 0 0,0 0 0 0 0,0 0-1 0 0,0-1 1 0 0,0 0-1 0 0,0 1-18 0 0,1-1 14 0 0,4 3 19 0 0,-1-1 1 0 0,1 1 0 0 0,-1 0-1 0 0,-1 1 1 0 0,4 3-34 0 0,-4-4 24 0 0,0 0-1 0 0,0-1 1 0 0,1 0 0 0 0,0 0 0 0 0,-1 0 0 0 0,6 1-24 0 0,19 12 81 0 0,-17-8-66 0 0,5 5 64 0 0,3 2 0 0 0,-9-8-82 0 0,5 4 51 0 0,-1 0 0 0 0,0 1 0 0 0,0 2-48 0 0,-12-10 5 0 0,-2 0-71 0 0,-3-4 46 0 0,0 0-1 0 0,1 0 1 0 0,-1-1-1 0 0,1 1 1 0 0,-1 0 0 0 0,1 0-1 0 0,0-1 1 0 0,-1 1-1 0 0,1 0 1 0 0,0-1-1 0 0,-1 1 1 0 0,1 0 0 0 0,0-1-1 0 0,0 1 1 0 0,0-1-1 0 0,-1 1 21 0 0,2-1-56 0 0,0 1-9 0 0,-1-1-19 0 0,0 1-39 0 0,0-1-69 0 0,1 1-70 0 0,-1-1-85 0 0,0 1-96 0 0,0-1-16 0 0,1 1-73 0 0,-1-1-62 0 0,0 1-56 0 0,0-1-192 0 0,1 1-55 0 0,-1 0-232 0 0,2 1-623 0 0</inkml:trace>
  <inkml:trace contextRef="#ctx0" brushRef="#br0" timeOffset="-30254.393">6219 5402 9472 0 0,'0'0'216'0'0,"0"0"32"0"0,1-1 9 0 0,0 0-667 0 0,0 0 126 0 0,1 0 117 0 0,-1 0 108 0 0,0 0 99 0 0,0 0 90 0 0,0 0 82 0 0,0 0 72 0 0,0 1 30 0 0,0-1 47 0 0,1-1 471 0 0,-1 1 6 0 0,2 0 1215 0 0,-2 1-1360 0 0,1 0-57 0 0,-1 0-82 0 0,0 1-103 0 0,0 0-219 0 0,-1-1-64 0 0,1 1-70 0 0,0 1-77 0 0,7 12 496 0 0,-2 2-116 0 0,-1 2-93 0 0,0 0-71 0 0,-1 5-18 0 0,2 27 222 0 0,-1 16 103 0 0,1 0-100 0 0,0-1-91 0 0,4 0-83 0 0,3 0-77 0 0,-11-55-197 0 0,2 9 64 0 0,-3-10-86 0 0,-1 3-54 0 0,0-11-104 0 0,0 0 40 0 0,0 0 62 0 0,0 3-4 0 0,0-3 13 0 0,0 0-15 0 0,-1 0-46 0 0,1 0-23 0 0,0 0-47 0 0,-1-1-53 0 0,1 1-62 0 0,-1-1-67 0 0,1 1-73 0 0,-1-1-81 0 0,0 1-88 0 0,1-1-54 0 0,-1 0-116 0 0,0 0-97 0 0,0 1-77 0 0,0-1-215 0 0,0 1-669 0 0</inkml:trace>
  <inkml:trace contextRef="#ctx0" brushRef="#br0" timeOffset="-29383.808">5980 5682 11720 0 0,'0'0'264'0'0,"0"0"-126"0"0,1 0-32 0 0,-1 0 25 0 0,1 0-77 0 0,3 0-10 0 0,-3 0-2 0 0,0 0 37 0 0,0 1 81 0 0,0-1 91 0 0,9 5-263 0 0,3-1 92 0 0,1 0 75 0 0,0-1 54 0 0,8 2 211 0 0,-7-2 185 0 0,0 1-106 0 0,0-2-92 0 0,0 0-78 0 0,7 1 22 0 0,-1-2-92 0 0,4-1 371 0 0,19-1-630 0 0,-29 0 174 0 0,-1-1 42 0 0,15-2 100 0 0,-2-1-92 0 0,-1-2-78 0 0,0-3-64 0 0,13-3 0 0 0,8-5 1 0 0,-39 14-71 0 0,-1 0 0 0 0,1 0 0 0 0,-1-1-1 0 0,7-5-11 0 0,5-4 43 0 0,-8 5 0 0 0,1-1 0 0 0,-1 0 0 0 0,3-3-43 0 0,-10 9 3 0 0,-1-1-1 0 0,0 1 0 0 0,0 0 1 0 0,0-1-1 0 0,-1 0 0 0 0,1 1 0 0 0,-1-1-2 0 0,5-11-2 0 0,-5 13 12 0 0,0 1 0 0 0,-1-1 0 0 0,0-1 1 0 0,0 1-1 0 0,1 0 0 0 0,-2 0 0 0 0,1 0 0 0 0,0-1 0 0 0,-1 1 0 0 0,1 0 0 0 0,-1-1-10 0 0,-5-19 9 0 0,0 15-61 0 0,4 7 52 0 0,1 1 0 0 0,-1 0 0 0 0,0-1 0 0 0,0 1-1 0 0,1 0 1 0 0,-1 0 0 0 0,0 0 0 0 0,0-1 0 0 0,1 1-1 0 0,-1 0 1 0 0,0 0 0 0 0,0 0 0 0 0,0 0-1 0 0,1 0 1 0 0,-1 1 0 0 0,0-1 0 0 0,0 0 0 0 0,0 0-9 0 0,-1-1-4 0 0,-1 1-1 0 0,-11 5-23 0 0,-10 9-17 0 0,5 3 55 0 0,3 4 69 0 0,3 4 81 0 0,12-23-136 0 0,-18 43 311 0 0,15-29-255 0 0,3-1-38 0 0,0 5 15 0 0,-1 1 44 0 0,5-6-59 0 0,0-4 45 0 0,-1 1-36 0 0,-2-7-39 0 0,1 0 0 0 0,0 0 0 0 0,0-1 0 0 0,0 1 0 0 0,0 0 0 0 0,1-1 0 0 0,0 0 0 0 0,0 1 0 0 0,0-1 0 0 0,2 2-3 0 0,-2-3 11 0 0,0-1 0 0 0,1 1 0 0 0,-1-1 0 0 0,1 1 0 0 0,-1-1 0 0 0,1 0 0 0 0,1 0-11 0 0,-1 1 20 0 0,1-1-1 0 0,0 0 1 0 0,-1 0 0 0 0,1 0 0 0 0,0-1-1 0 0,0 1 1 0 0,1-1 0 0 0,-1 0-1 0 0,0 0 1 0 0,0 0 0 0 0,1-1-1 0 0,-1 1 1 0 0,0-1 0 0 0,0 0-1 0 0,1 0 1 0 0,-1-1 0 0 0,0 1-1 0 0,1-1 1 0 0,-1 0 0 0 0,0 0-1 0 0,0-1 1 0 0,0 1 0 0 0,0-1 0 0 0,0 0-1 0 0,0 0 1 0 0,0 0-20 0 0,3-3 30 0 0,-1 1 1 0 0,1-1-1 0 0,-1 0 0 0 0,0-1 1 0 0,0 1-1 0 0,0-2-30 0 0,12-15 47 0 0,-3-1-39 0 0,-9 14-90 0 0,0 1-1 0 0,0 0 0 0 0,4-3 83 0 0,12-17-210 0 0,-10 16 141 0 0,-5 7-34 0 0,-5 6 92 0 0,-1-1 0 0 0,1 0 1 0 0,-1 0-1 0 0,1 1 0 0 0,-1-1 1 0 0,1 1-1 0 0,-1-1 0 0 0,1 1 0 0 0,-1 0 1 0 0,0 0-1 0 0,1-1 0 0 0,-1 1 1 0 0,0 0-1 0 0,0 0 0 0 0,0 0 1 0 0,0 0-1 0 0,0 0 0 0 0,0 1 0 0 0,0-1 1 0 0,0 0-1 0 0,0 0 0 0 0,0 1 1 0 0,-1-1-1 0 0,1 1 11 0 0,3 5-32 0 0,-1 1 1 0 0,0-1-1 0 0,-1 1 0 0 0,0 2 32 0 0,1-1-12 0 0,7 35-42 0 0,-5-15 47 0 0,3 17 77 0 0,-2-23 17 0 0,1-1 43 0 0,-6-20-251 0 0,-1 0 70 0 0,1 0 62 0 0,-1 1 51 0 0,1 0 53 0 0,-1 0 38 0 0,2 3 412 0 0,-1-5-340 0 0,0-2-41 0 0,1-1-66 0 0,0-2-89 0 0,4-17 144 0 0,-1 0-81 0 0,-1-1-73 0 0,0 0-66 0 0,-1 3-42 0 0,1-1-40 0 0,5-18-228 0 0,-6 27 256 0 0,7-19-105 0 0,8-14 5 0 0,-15 37 168 0 0,0 1 0 0 0,1 0 0 0 0,0 1 0 0 0,0-1 0 0 0,4-3 33 0 0,-5 6-28 0 0,0-1-1 0 0,1 1 1 0 0,-1 1-1 0 0,1-1 0 0 0,3-1 29 0 0,1 0-63 0 0,-1 3 45 0 0,7 5 75 0 0,-11-3-20 0 0,0 1 0 0 0,0 0-1 0 0,-1 0 1 0 0,1 1 0 0 0,0-1-1 0 0,0 2-36 0 0,1-1 20 0 0,3 4 54 0 0,0 1 0 0 0,0 0-1 0 0,0 0 1 0 0,-1 0-1 0 0,0 1 1 0 0,-1 0 0 0 0,0 0-1 0 0,0 1 1 0 0,-1-1-1 0 0,2 6-73 0 0,-4-10 58 0 0,0 0 0 0 0,1 1 0 0 0,-1-1-1 0 0,4 4-57 0 0,8 18 137 0 0,-13-25-126 0 0,0 0-1 0 0,0 0 1 0 0,0 0 0 0 0,0 0-1 0 0,1-1 1 0 0,-1 1-1 0 0,1 0 1 0 0,-1-1-1 0 0,1 1 1 0 0,-1-1-1 0 0,2 1-10 0 0,1 2-4 0 0,-3-3 7 0 0,0 0-1 0 0,1 0 1 0 0,-1 1 0 0 0,0-1-1 0 0,1 0 1 0 0,0 0-1 0 0,-1-1 1 0 0,1 1-1 0 0,-1 0 1 0 0,1 0-1 0 0,0-1-2 0 0,6 0-58 0 0,-1 0-73 0 0,4 1-12 0 0,-6-1 17 0 0,-3-1 1 0 0,1 1-55 0 0,-1 0-66 0 0,1-1-78 0 0,-1 1-14 0 0,0-1-69 0 0,0 0-77 0 0,0 1-83 0 0,1-1-89 0 0,-1 0-97 0 0,0 0-103 0 0,1 0-111 0 0,0 0-246 0 0,0 0-33 0 0,8-3-2609 0 0</inkml:trace>
  <inkml:trace contextRef="#ctx0" brushRef="#br0" timeOffset="-29045.926">7458 5423 13704 0 0,'-6'-2'95'0'0,"0"1"102"0"0,-9-3 607 0 0,11 4-629 0 0,1 0-57 0 0,-1 0-37 0 0,1 0-45 0 0,-1 1-52 0 0,-3 1-26 0 0,-2 0 38 0 0,-1 1 57 0 0,1 0 55 0 0,0 1 55 0 0,0 1 53 0 0,2 0 53 0 0,0 2 50 0 0,2 1 50 0 0,2 0-148 0 0,-1-1 37 0 0,-6 12 579 0 0,8-10-515 0 0,1 2-46 0 0,2-5-181 0 0,0 1-38 0 0,1-1 25 0 0,0 0-1 0 0,0 0 1 0 0,1 0-1 0 0,0 0 1 0 0,0-1-1 0 0,0 1 0 0 0,1 0-81 0 0,11 14 246 0 0,4-2-37 0 0,1-1-46 0 0,1-2-54 0 0,1-1-62 0 0,-1-1-71 0 0,-5-4-2 0 0,-1 0 58 0 0,31 19 176 0 0,-28-18-194 0 0,3 1-72 0 0,-20-11 143 0 0,-1 0 12 0 0,0 0 11 0 0,-1 4 72 0 0,-3-1-39 0 0,-2 1-11 0 0,-4 1 18 0 0,6-2-47 0 0,-15 5 104 0 0,-1-3-52 0 0,-2-2-45 0 0,0-2-38 0 0,-11 2-24 0 0,-9 2-55 0 0,1 1-57 0 0,21-3-15 0 0,-1-1-45 0 0,-6 0-131 0 0,13-2 83 0 0,-1 0-33 0 0,6 1-95 0 0,-21-2-286 0 0,24 1 427 0 0,0-1-42 0 0,0 0-9 0 0,1 0-47 0 0,0 0-55 0 0,0-1-62 0 0,1 0-72 0 0,-1 0-77 0 0,1-1-87 0 0,-1 0-95 0 0,5 3 292 0 0,-1-1-56 0 0,0 0-50 0 0,0 1-42 0 0,0-1-162 0 0,0 0-43 0 0,1 0-194 0 0,-2 0-527 0 0</inkml:trace>
  <inkml:trace contextRef="#ctx0" brushRef="#br0" timeOffset="-28713.769">7652 5536 14224 0 0,'3'-1'112'0'0,"0"0"93"0"0,0 1 123 0 0,1 2 236 0 0,-3-1-293 0 0,1 1-34 0 0,0 1-9 0 0,-1 0-144 0 0,0-1-88 0 0,0 0-35 0 0,4 8 896 0 0,-1 1-55 0 0,-1 1-58 0 0,1-1-58 0 0,-1 1-61 0 0,0-1-62 0 0,-1 1-63 0 0,1 0-66 0 0,0 1-16 0 0,0 1-91 0 0,0-1-94 0 0,1 0-97 0 0,2 12 139 0 0,2 4-14 0 0,-7-25-221 0 0,1 0 0 0 0,-1 0 0 0 0,1 0-1 0 0,0 0 1 0 0,3 3-40 0 0,-3-4 72 0 0,0 1-21 0 0,-1-3-123 0 0,-1-1-26 0 0,0 0 26 0 0,0 0-18 0 0,0 0-57 0 0,0 0-149 0 0,0 0-268 0 0,0-1-147 0 0,0 1 90 0 0,0-1 78 0 0,0 0 68 0 0,1 1-20 0 0,-1-1 63 0 0,0 0-30 0 0,1 0-182 0 0,0 0-4 0 0,-1 0 150 0 0,0 0 19 0 0,1 1-77 0 0,0-4-2018 0 0,1-3-1452 0 0,-2 7 3952 0 0</inkml:trace>
  <inkml:trace contextRef="#ctx0" brushRef="#br0" timeOffset="-28388.379">7874 5161 16727 0 0,'0'0'175'0'0,"0"-1"-34"0"0,0 0 57 0 0,1 0-73 0 0,0-4 43 0 0,0 3-58 0 0,0 1 21 0 0,-1 0 55 0 0,1 0 69 0 0,-1 1 80 0 0,5-2 156 0 0,0 2-36 0 0,-1 1-37 0 0,1 1-36 0 0,-1 1-34 0 0,1 1-34 0 0,3 6 214 0 0,-1 1-126 0 0,0 1-122 0 0,-1-1-114 0 0,-2-1-110 0 0,2 3-68 0 0,0 1 44 0 0,2 9 130 0 0,0 0 0 0 0,-2 0-162 0 0,-1 0 19 0 0,-1-1-106 0 0,-2-6-63 0 0,-1 0-87 0 0,0-1-104 0 0,-2 0-117 0 0,1-8 87 0 0,-2 7-300 0 0,1-9 351 0 0,1-1-35 0 0,-1 0-108 0 0,0-2 183 0 0,1 0-37 0 0,0 0-42 0 0,-1 0-43 0 0,1 0-79 0 0,-1 0-59 0 0,1 0-52 0 0,0-1-45 0 0,-1 1-178 0 0,1 0-45 0 0,-1 1-215 0 0,0 0-586 0 0,1-3 1659 0 0</inkml:trace>
  <inkml:trace contextRef="#ctx0" brushRef="#br0" timeOffset="-27849.823">7756 5541 15176 0 0,'0'0'340'0'0,"0"0"50"0"0,0 0 26 0 0,0 0-172 0 0,0 0-116 0 0,0 0 56 0 0,0 0 111 0 0,2 0-98 0 0,0 0-68 0 0,5 0 89 0 0,-3 0-16 0 0,17-2 860 0 0,-10 2-584 0 0,0 0-52 0 0,2 0 2 0 0,1 0-107 0 0,-8-1-207 0 0,1 1-33 0 0,0-1-37 0 0,-1 0-38 0 0,36-8 572 0 0,-22 4-344 0 0,1 0-46 0 0,-1-1-52 0 0,0-1-58 0 0,0 0-65 0 0,0-2-72 0 0,28-10 67 0 0,-23 9-45 0 0,1-1-84 0 0,-9 2-26 0 0,0 0-68 0 0,0 0 39 0 0,1 1 36 0 0,1 1 35 0 0,-1 1 33 0 0,5-2 25 0 0,-20 7-1 0 0,2 1 22 0 0,0 3-78 0 0,-1 3 67 0 0,1 10 47 0 0,-4-12-17 0 0,6 24 16 0 0,-4 2 34 0 0,-3-18 11 0 0,2 0 0 0 0,2 11-54 0 0,-3-20 0 0 0,2-1 8 0 0,1 9 44 0 0,-3-8-42 0 0,-1-1-8 0 0,7 9 85 0 0,-6-11-72 0 0,-1 1 0 0 0,1 0 0 0 0,-1-1-1 0 0,1 1 1 0 0,0 0 0 0 0,-1-1 0 0 0,1 1 0 0 0,0-1 0 0 0,0 1 0 0 0,-1-1-1 0 0,1 1 1 0 0,0-1 0 0 0,0 0 0 0 0,0 0 0 0 0,0 1-15 0 0,12-2 175 0 0,-10-1-121 0 0,0 1 0 0 0,0-1 0 0 0,0 0-1 0 0,0 0 1 0 0,0 0 0 0 0,1 0-54 0 0,-1-1 88 0 0,8-5 22 0 0,-2-2-57 0 0,0-1-54 0 0,0 0 0 0 0,-1 0 0 0 0,5-9 1 0 0,8-24 0 0 0,-7 22 16 0 0,-6 7-66 0 0,1 2-56 0 0,2 2-63 0 0,4 2-68 0 0,-13 9 194 0 0,-1 0 41 0 0,-1 0 0 0 0,1 0 0 0 0,-1 0-1 0 0,1 0 1 0 0,-1 0 0 0 0,1 0 0 0 0,-1 0 0 0 0,1 0 0 0 0,-1 0-1 0 0,1 0 1 0 0,-1 0 0 0 0,1 0 0 0 0,-1 0 0 0 0,1 0 0 0 0,-1 1-1 0 0,0-1 1 0 0,1 0 0 0 0,-1 0 0 0 0,1 1 0 0 0,-1-1 0 0 0,1 0-1 0 0,-1 1 1 0 0,0-1 0 0 0,1 0 0 0 0,-1 1 0 0 0,0-1 0 0 0,1 1 2 0 0,0 0-13 0 0,3 2 6 0 0,-1 0 1 0 0,0 0-1 0 0,0 0 0 0 0,0 1 0 0 0,0-1 0 0 0,0 1 0 0 0,0-1 0 0 0,-1 1 0 0 0,2 3 7 0 0,16 41-29 0 0,-11-24 36 0 0,6 17-7 0 0,-2 0 0 0 0,6 30 0 0 0,-18-67 0 0 0,9 43-13 0 0,3 25 50 0 0,7 36 30 0 0,-11-67-32 0 0,4 18 30 0 0,-3-20 11 0 0,0-7 19 0 0,2-1 39 0 0,-4-3 25 0 0,-8-25-129 0 0,1 1 1 0 0,-1-1-1 0 0,0 0 1 0 0,0 1-1 0 0,0-1 1 0 0,0 0-1 0 0,-1 1-30 0 0,1-2 20 0 0,-1 0 0 0 0,0 0 0 0 0,1 1 0 0 0,-1-1 0 0 0,0 0 0 0 0,0 0 0 0 0,0 0 0 0 0,-1 0 0 0 0,1 0 0 0 0,0 0 0 0 0,-1-1 0 0 0,1 1 0 0 0,-1 0 0 0 0,1-1 0 0 0,-1 1 0 0 0,0-1 0 0 0,0 0 0 0 0,0 1 0 0 0,0-1 0 0 0,0 0 0 0 0,0 0 0 0 0,0 0 0 0 0,0 0-20 0 0,-28 8 201 0 0,16-6-121 0 0,0-2 0 0 0,0 1 0 0 0,-1-2 0 0 0,1 0 0 0 0,-8-1-80 0 0,-15-3 233 0 0,0-3 87 0 0,-1-2-114 0 0,-7-5-74 0 0,31 9-115 0 0,1 0 0 0 0,-1-1 0 0 0,-6-5-17 0 0,4 0 116 0 0,-1-2 37 0 0,11 8-60 0 0,0 0 0 0 0,0-1 0 0 0,0 0 0 0 0,1-1 0 0 0,0 1 0 0 0,-2-4-93 0 0,5 5 52 0 0,-1 1 0 0 0,1 0 0 0 0,0-1-1 0 0,1 0 1 0 0,-1 1 0 0 0,1-1-52 0 0,-2-18 155 0 0,6 3-75 0 0,5 0-57 0 0,-4 11-35 0 0,1 1 1 0 0,1 0-1 0 0,-1 0 1 0 0,1 1-1 0 0,4-4 12 0 0,5-3-51 0 0,1 0-41 0 0,5-2-100 0 0,1 2-114 0 0,-11 7 101 0 0,0 0-38 0 0,1 0-43 0 0,-1 1-46 0 0,24-11-799 0 0,1 4-48 0 0</inkml:trace>
  <inkml:trace contextRef="#ctx0" brushRef="#br0" timeOffset="-27082.805">9444 5459 11488 0 0,'13'-8'264'0'0,"-12"7"-27"0"0,0-1-38 0 0,0-2 100 0 0,-1-1-117 0 0,0 0-92 0 0,-1 0-70 0 0,2 2-47 0 0,-1 0 49 0 0,2-5-62 0 0,-1 3 84 0 0,0 3 19 0 0,0 0 37 0 0,-1 0 44 0 0,1 0 51 0 0,-1 2 176 0 0,0-1-74 0 0,0-1-64 0 0,-1 1-54 0 0,0-1-21 0 0,0 0-45 0 0,-1-4 130 0 0,1 5-129 0 0,1 0 47 0 0,-3-6 452 0 0,0 2-54 0 0,-2 1-51 0 0,0 2-49 0 0,-1 0-48 0 0,0 1-46 0 0,-1 1-44 0 0,0 0-42 0 0,-1 2-40 0 0,1-1-38 0 0,0 1-37 0 0,0 1-34 0 0,-6 1 33 0 0,3 1-115 0 0,-13 9 114 0 0,1 2-36 0 0,13-8-70 0 0,0 0-1 0 0,1 1 1 0 0,-3 4-56 0 0,-1 2 40 0 0,1 1 0 0 0,1 1 0 0 0,0 0-1 0 0,-3 9-39 0 0,10-21 2 0 0,3-4-1 0 0,-1 0 1 0 0,0 0 0 0 0,1 0 0 0 0,-1 0 0 0 0,1 0-1 0 0,-1 0 1 0 0,1 0 0 0 0,0 0 0 0 0,-1 0 0 0 0,1 0-1 0 0,0 0 1 0 0,0 0-2 0 0,1 17 57 0 0,7-1 19 0 0,4-6 71 0 0,-9-9-113 0 0,-1-1 1 0 0,1 0 0 0 0,0 0 0 0 0,0-1 0 0 0,0 1 0 0 0,-1 0 0 0 0,1-1 0 0 0,0 0 0 0 0,0 1-1 0 0,0-1 1 0 0,0-1-35 0 0,25-2 236 0 0,-10-2-149 0 0,-4 1-83 0 0,-2-1-77 0 0,4-3 37 0 0,0-1 70 0 0,26-26 226 0 0,-30 24-210 0 0,-1 2-39 0 0,-2-1 12 0 0,1 1-1 0 0,-2-2 1 0 0,0 1 0 0 0,0-1 0 0 0,2-4-23 0 0,-5 7 22 0 0,6-9 23 0 0,4-7-26 0 0,-15 25 55 0 0,1 2-41 0 0,2 8-23 0 0,-1 12-13 0 0,-4 11 149 0 0,0-9-10 0 0,2-8-76 0 0,1 4-46 0 0,-1-16-4 0 0,0-1 1 0 0,0 1-1 0 0,0 0 0 0 0,1-1 0 0 0,0 1 0 0 0,0 0 0 0 0,0-1-10 0 0,1 3 2 0 0,1 2 24 0 0,3 7 34 0 0,-6-13-32 0 0,0-2-25 0 0,0 0 0 0 0,1-1 0 0 0,-1 1 0 0 0,0-1 0 0 0,0 1-1 0 0,0 0 1 0 0,1-1 0 0 0,-1 1 0 0 0,0 0 0 0 0,1-1 0 0 0,-1 1-1 0 0,0-1 1 0 0,1 1 0 0 0,-1-1 0 0 0,1 1-3 0 0,12 7 89 0 0,-7-6 9 0 0,1-3-111 0 0,0-2-114 0 0,0-1-117 0 0,0-1-119 0 0,-1 0-125 0 0,-1 1-126 0 0,-3 1 259 0 0,0 1-33 0 0,0 0 90 0 0,-1 0 68 0 0,0 1 3 0 0,0-1-43 0 0,0 1 3 0 0,0-1-43 0 0,-1 1-50 0 0,1-1-57 0 0,0 1-60 0 0,0-1-56 0 0,-1 1-50 0 0,1-1-44 0 0,0 0-174 0 0,0 1-44 0 0,0-2-210 0 0,0 0-574 0 0</inkml:trace>
  <inkml:trace contextRef="#ctx0" brushRef="#br0" timeOffset="-26781.017">9754 5097 12096 0 0,'0'0'356'0'0,"0"0"-130"0"0,0 0-104 0 0,1 0-35 0 0,0-1-52 0 0,0-1-22 0 0,1 0-11 0 0,1-1 39 0 0,3 0 39 0 0,-5 2 120 0 0,-1 1 236 0 0,0 0 418 0 0,0 0 39 0 0,0 0-25 0 0,0 0-146 0 0,3 2-70 0 0,0-1-97 0 0,-1 0-184 0 0,0 1-58 0 0,1 0-54 0 0,-1 2-55 0 0,3 4 65 0 0,-2-1-36 0 0,4 8 143 0 0,-1 4-53 0 0,-2 12 1 0 0,-1-6-113 0 0,1-1-51 0 0,-1-4-5 0 0,-1 0 0 0 0,-1 10-155 0 0,-1 6 144 0 0,-6 49 313 0 0,3-59-358 0 0,0 0-52 0 0,1-6-3 0 0,1 1-1 0 0,1 13-43 0 0,2-7 72 0 0,1 0 1 0 0,1 1-1 0 0,3 3-72 0 0,-6-25 18 0 0,4 10 20 0 0,6 2-90 0 0,-8-16-234 0 0,1-1 39 0 0,5-3-153 0 0,-2 0 148 0 0,0-2-64 0 0,-6 3 244 0 0,1 0 1 0 0,-1 0-1 0 0,0 0 1 0 0,0 0-1 0 0,0-1 1 0 0,0 1-1 0 0,0 0 1 0 0,0-1-1 0 0,0 1 1 0 0,0-1 71 0 0,6-16-759 0 0,0-2-61 0 0,-5 16 586 0 0,0 0-34 0 0,2-4-352 0 0,0-3-235 0 0,0-7-538 0 0,-3-6-528 0 0</inkml:trace>
  <inkml:trace contextRef="#ctx0" brushRef="#br0" timeOffset="-26524.984">10050 5090 12608 0 0,'0'0'180'0'0,"0"0"-32"0"0,0-1 61 0 0,-1 0-104 0 0,1 0-46 0 0,-2-2 14 0 0,1 1 8 0 0,1 1 103 0 0,0 0-39 0 0,-1 1 44 0 0,0-3-153 0 0,0 1 57 0 0,0 1 100 0 0,1 1 229 0 0,0 6 232 0 0,0 0-57 0 0,0 0-54 0 0,0 1-51 0 0,-1-1-49 0 0,1 0-46 0 0,0 0-43 0 0,0 0-41 0 0,0 0-37 0 0,-1 0-37 0 0,1 6 146 0 0,-1 0-110 0 0,1 0-89 0 0,-1-2-82 0 0,1 1-35 0 0,-2 21 71 0 0,2-18-45 0 0,-1 1 74 0 0,1-1 109 0 0,1 69 318 0 0,-2-51-305 0 0,1 1-56 0 0,2 0-80 0 0,0 0-104 0 0,-1-14-82 0 0,0 0-51 0 0,0-8 36 0 0,1 0 38 0 0,2 10 76 0 0,2 16 176 0 0,0-6-95 0 0,-5-22-144 0 0,1 0-39 0 0,-1 0-49 0 0,0-1-60 0 0,-1-7-136 0 0,-1-1-282 0 0,1 0 57 0 0,0 1 52 0 0,0-1 45 0 0,-1 0-31 0 0,1 0 43 0 0,0 1-35 0 0,-1-1-170 0 0,0 1-150 0 0,1-1 187 0 0,-1 1 25 0 0,1-1-85 0 0,-1 0-664 0 0,0 0-35 0 0,-3 0-2766 0 0</inkml:trace>
  <inkml:trace contextRef="#ctx0" brushRef="#br0" timeOffset="-26269.647">9647 5343 16208 0 0,'1'-1'481'0'0,"0"0"-82"0"0,1 0-74 0 0,0 0-67 0 0,2 0 17 0 0,0 0-111 0 0,1 0-89 0 0,-1 0-64 0 0,9 0-121 0 0,-8 1 94 0 0,0 0 93 0 0,-3 0 15 0 0,0 0 46 0 0,16-1 115 0 0,0 1 70 0 0,36-3 829 0 0,-27 2-626 0 0,-13 0-308 0 0,-1 1-44 0 0,5-1-28 0 0,-1 1-118 0 0,0 0-24 0 0,-1 0 50 0 0,38 0 271 0 0,-32 0-216 0 0,-8 0-80 0 0,0 0-39 0 0,-3 0-35 0 0,0 0-38 0 0,0 0-45 0 0,1 0-49 0 0,-1 0-56 0 0,1 0-59 0 0,-1 0-67 0 0,0 0-71 0 0,14 0-516 0 0</inkml:trace>
  <inkml:trace contextRef="#ctx0" brushRef="#br0" timeOffset="-25990.765">10291 5429 14048 0 0,'0'0'322'0'0,"0"0"45"0"0,0 1-178 0 0,0-1-46 0 0,0 0 34 0 0,1 1-103 0 0,1 1-3 0 0,-1-2-4 0 0,0 0 53 0 0,2 1-84 0 0,1-1 47 0 0,1 0 62 0 0,0 0 42 0 0,-4 0-99 0 0,1 0 0 0 0,0 0 1 0 0,-1 0-1 0 0,1 0 0 0 0,0-1 0 0 0,-1 1 0 0 0,1 0 1 0 0,-1-1-1 0 0,1 1 0 0 0,-1-1 0 0 0,1 0 0 0 0,0 0-88 0 0,9-6 573 0 0,0 2-121 0 0,1 0-103 0 0,0 0-87 0 0,-1 1-82 0 0,-1 0-44 0 0,-5 2-80 0 0,0-1 0 0 0,0 1 0 0 0,-1-1 0 0 0,0 0 0 0 0,3-2-56 0 0,18-18 157 0 0,-3-3-62 0 0,0-8-37 0 0,-18 25-53 0 0,1 0 1 0 0,-2-1 0 0 0,1 0 0 0 0,-1 0 0 0 0,-1 0-6 0 0,1 0 23 0 0,3-19 47 0 0,-7 16 7 0 0,-6 3 54 0 0,3 7-56 0 0,-1 2-72 0 0,2 1-1 0 0,-17-4-2 0 0,15 6 0 0 0,2 0 0 0 0,-39 17 21 0 0,28-11 17 0 0,1 1 0 0 0,0 0 0 0 0,0 0 0 0 0,1 1 0 0 0,-8 9-38 0 0,11-11 19 0 0,1 1-1 0 0,0-1 1 0 0,1 2 0 0 0,0-1 0 0 0,-2 6-19 0 0,-3 8 62 0 0,3 4 35 0 0,-9 28 106 0 0,4-18 1 0 0,9-18-64 0 0,1 1 36 0 0,4-15-103 0 0,0-1 1 0 0,0 0-1 0 0,1 1 0 0 0,-1-1 0 0 0,1 0 1 0 0,0 1-1 0 0,0-1 0 0 0,1 0 1 0 0,0 2-74 0 0,-1-2 87 0 0,7 7 56 0 0,6-2-76 0 0,14 1-7 0 0,-27-9-53 0 0,4 1 5 0 0,19-1 25 0 0,-19-1-33 0 0,3 0-252 0 0,0 0 98 0 0,0-1 85 0 0,0 1 70 0 0,0-1 54 0 0,0 0 42 0 0,31-6 525 0 0,-27 5-518 0 0,-1-2-108 0 0,-4 2-66 0 0,0 0-60 0 0,0 0-67 0 0,0 0-76 0 0,0-1-113 0 0,0 0-106 0 0,0 0-116 0 0,-3 1 255 0 0,-1 1-33 0 0,0-1-33 0 0,1 0-36 0 0,-1 0-37 0 0,0 1-37 0 0,1-1-39 0 0,-1 0-40 0 0,0 0-42 0 0,0 0-43 0 0,1 0-578 0 0,0-1-34 0 0,7-5-2723 0 0,-11 8 3950 0 0</inkml:trace>
  <inkml:trace contextRef="#ctx0" brushRef="#br0" timeOffset="-25552.262">10698 5193 14168 0 0,'0'0'322'0'0,"0"0"-72"0"0,0 1-91 0 0,0-1-81 0 0,0 2-34 0 0,0 2 16 0 0,0-2 11 0 0,0-1 85 0 0,-1 0-35 0 0,1 0 36 0 0,-5 9-68 0 0,2 2-46 0 0,1 31-44 0 0,2-26 9 0 0,0-2 40 0 0,-1-4-76 0 0,0 0 62 0 0,0 0 55 0 0,0 0 47 0 0,1 3 80 0 0,0 0 48 0 0,1 2 97 0 0,2 8 229 0 0,-1-15-416 0 0,0-1 46 0 0,0 10 319 0 0,4 13 491 0 0,-4-18-614 0 0,-1-12-306 0 0,0 4 230 0 0,0-2-49 0 0,-1-1-47 0 0,1-1-42 0 0,0-1-39 0 0,-1-1-38 0 0,2-3 30 0 0,1-4-109 0 0,3-12 310 0 0,-4 9-249 0 0,-1 5-84 0 0,0 1-37 0 0,0-1-44 0 0,0 1-52 0 0,1-13-280 0 0,2-2 41 0 0,6-19-249 0 0,2 3 138 0 0,-5 20 127 0 0,0 0 1 0 0,1 0-1 0 0,7-11 333 0 0,-12 22-100 0 0,0-1 41 0 0,-3 5 50 0 0,1-1 0 0 0,0 1 0 0 0,-1-1 0 0 0,1 1 0 0 0,0 0 0 0 0,0-1 0 0 0,0 1 0 0 0,0 0 0 0 0,0-1 1 0 0,0 1-1 0 0,0 0 0 0 0,1 0 9 0 0,-2 0 3 0 0,1 1 0 0 0,-1-1 0 0 0,1 1 0 0 0,-1 0 0 0 0,1-1 0 0 0,-1 1 0 0 0,1 0 0 0 0,-1-1 0 0 0,1 1 0 0 0,-1 0 0 0 0,1 0-1 0 0,-1 0 1 0 0,1-1 0 0 0,-1 1 0 0 0,1 0 0 0 0,-1 0 0 0 0,1 0 0 0 0,0 0 0 0 0,-1 0 0 0 0,1 0 0 0 0,-1 0 0 0 0,1 0 0 0 0,-1 0 0 0 0,1 0 0 0 0,0 1 0 0 0,-1-1 0 0 0,1 0 0 0 0,-1 0 0 0 0,1 0 0 0 0,-1 1 0 0 0,1-1 0 0 0,-1 0 0 0 0,1 1 0 0 0,-1-1 0 0 0,1 0 0 0 0,-1 1 0 0 0,0-1 0 0 0,1 1-3 0 0,1 0 25 0 0,7 7 108 0 0,2 10 156 0 0,-3-5-103 0 0,3 7 94 0 0,2 11 85 0 0,6 9 104 0 0,-16-33-352 0 0,0 0 1 0 0,0 0 0 0 0,0 0-1 0 0,-1 1 1 0 0,0 2-118 0 0,5 13 340 0 0,3 0 42 0 0,-1-6-104 0 0,0 0-102 0 0,2-2-64 0 0,-9-13-99 0 0,-1 0 1 0 0,1 0-1 0 0,0 0 1 0 0,0-1-1 0 0,0 1 1 0 0,0-1-1 0 0,0 1 1 0 0,0-1-1 0 0,0 0 1 0 0,0 0-1 0 0,0 0 1 0 0,1 0-1 0 0,-1 0 1 0 0,1 0-14 0 0,-2-1 43 0 0,1 2-146 0 0,5-2 12 0 0,0-1 15 0 0,-5 1-4 0 0,1-1 12 0 0,4-1-144 0 0,-2 1-10 0 0,0-1-71 0 0,-3 1 97 0 0,0 0-39 0 0,-1 0 5 0 0,1 0-34 0 0,0 0-37 0 0,-1 0-39 0 0,1 0-42 0 0,-1-1-46 0 0,1 1-48 0 0,-1-1-50 0 0,0 1 50 0 0,-1 0-61 0 0,1 0-55 0 0,0 0-47 0 0,0 0-181 0 0,0-1-48 0 0,0 1-218 0 0,1-2-594 0 0</inkml:trace>
  <inkml:trace contextRef="#ctx0" brushRef="#br0" timeOffset="-25181.597">11097 5142 14864 0 0,'0'0'433'0'0,"0"0"-152"0"0,0 0-129 0 0,0 0-41 0 0,0 2-66 0 0,-5 26 44 0 0,2 2 114 0 0,2 0 95 0 0,1 1 77 0 0,3 20 335 0 0,3 21 458 0 0,-5-64-1031 0 0,1 6 187 0 0,0 0 1 0 0,2 0-1 0 0,1 6-324 0 0,0-5 222 0 0,1 6 36 0 0,-5-20-166 0 0,-1-1-17 0 0,0 0-10 0 0,0 0-1 0 0,0 0 4 0 0,1-3 49 0 0,6-4-47 0 0,-1 0 3 0 0,3-6-185 0 0,-2-1 0 0 0,0-1 0 0 0,0 1 0 0 0,-1-1-1 0 0,2-12 113 0 0,6-13-265 0 0,4 1-75 0 0,-10 25 113 0 0,10-16-437 0 0,-12 21 505 0 0,1 0 55 0 0,-3 4 73 0 0,-3 4 17 0 0,0-1 0 0 0,0 1 1 0 0,0-1-1 0 0,1 1 0 0 0,-1-1 0 0 0,0 1 0 0 0,1 0 0 0 0,-1 0 1 0 0,1-1-1 0 0,-1 1 0 0 0,1 0 0 0 0,0 0 14 0 0,6 0 37 0 0,-8 1-31 0 0,1 0 0 0 0,-1 0 0 0 0,0 0 0 0 0,1 1 0 0 0,-1-1 0 0 0,1 0 1 0 0,-1 0-1 0 0,0 0 0 0 0,1 1 0 0 0,-1-1 0 0 0,0 0 0 0 0,1 0 0 0 0,-1 1 0 0 0,0-1 0 0 0,0 0 1 0 0,1 1-1 0 0,-1-1 0 0 0,0 0 0 0 0,0 1 0 0 0,1-1-6 0 0,1 8 125 0 0,-1-4-84 0 0,-1-4-41 0 0,9 35 217 0 0,0 0-79 0 0,0 1-97 0 0,0-1-118 0 0,-6-25 76 0 0,1 1-1 0 0,0-2 1 0 0,3 6 1 0 0,-5-12 167 0 0,1 0-64 0 0,-1 0-59 0 0,1-2-54 0 0,0 0-50 0 0,0 0-44 0 0,1-1-40 0 0,-1 0-34 0 0,2-1-167 0 0,1 0-55 0 0,10-6-934 0 0,-9 4 734 0 0,8-3-565 0 0</inkml:trace>
  <inkml:trace contextRef="#ctx0" brushRef="#br0" timeOffset="-24787.293">11779 5056 14896 0 0,'0'0'206'0'0,"-1"0"-44"0"0,1 0-38 0 0,0 0-33 0 0,-1 0 10 0 0,-3 0-14 0 0,1 0 8 0 0,-25 3 10 0 0,0 6 94 0 0,-26 18 356 0 0,28-12-243 0 0,10-7 54 0 0,1 1 0 0 0,-11 9-366 0 0,-8 10 433 0 0,7-3-164 0 0,14-12-179 0 0,1 0-36 0 0,6-7 4 0 0,1 0 0 0 0,1 0 0 0 0,-1 1 0 0 0,1 0-1 0 0,1-1 1 0 0,-4 8-58 0 0,0 4 195 0 0,0 0 98 0 0,4-10-128 0 0,3-7-17 0 0,0 0-36 0 0,1 1 25 0 0,2 1-86 0 0,2 3-90 0 0,-3-5 62 0 0,4 1-30 0 0,1-1 32 0 0,-5-1 0 0 0,1 0-1 0 0,0 0 0 0 0,0-1 1 0 0,0 0-1 0 0,-1 1 1 0 0,1-1-1 0 0,1 0-24 0 0,10-5 83 0 0,-5 1-74 0 0,-3 1-45 0 0,0 1-50 0 0,-5 3 70 0 0,2-3-51 0 0,0 1 0 0 0,0 0 1 0 0,0 0-1 0 0,-1-1 0 0 0,1 0 0 0 0,1-2 67 0 0,11-11-255 0 0,-10 13 212 0 0,52-44-431 0 0,-53 42 450 0 0,1 1-1 0 0,1 0 1 0 0,-1 0 0 0 0,0 0 0 0 0,1 0 0 0 0,0 1 0 0 0,0 0 0 0 0,0 0 0 0 0,0 1-1 0 0,2-1 25 0 0,1 4 0 0 0,-7 0 3 0 0,0 0-1 0 0,-1 0 0 0 0,1 0 0 0 0,0 0 0 0 0,0 1 0 0 0,-1-1 0 0 0,1 1 0 0 0,0-1 0 0 0,-1 1 0 0 0,1 0 1 0 0,-1-1-1 0 0,0 1 0 0 0,0 0 0 0 0,0 0 0 0 0,0 0 0 0 0,0 0 0 0 0,1 1-2 0 0,6 19 87 0 0,-3 1 81 0 0,-1-6 27 0 0,1-3 73 0 0,-2-6-82 0 0,0 0-47 0 0,1-1-40 0 0,0 0-33 0 0,5 6-4 0 0,-6-9-55 0 0,0-1 1 0 0,0 1 0 0 0,0-1-1 0 0,1 0 1 0 0,-1 0-1 0 0,1 0 1 0 0,0-1-8 0 0,7 4 68 0 0,1 0 57 0 0,-8-5-88 0 0,1 0 1 0 0,-1 1-1 0 0,0-1 0 0 0,1-1 0 0 0,-1 1 0 0 0,0-1-37 0 0,2 0 51 0 0,-1 0 1 0 0,1 0-1 0 0,-1-1 1 0 0,0 0-1 0 0,3 0-51 0 0,7-4-37 0 0,-9 3 49 0 0,0-1 1 0 0,0 0-1 0 0,0-1 0 0 0,4-2-12 0 0,-1-2-20 0 0,1 0-48 0 0,-2 1-38 0 0,-1-1-57 0 0,0 1-67 0 0,-1-2-77 0 0,1 1-89 0 0,-2 0-97 0 0,1-1-110 0 0,-2 1-119 0 0,-3 6 280 0 0,0 0-63 0 0,0-1-56 0 0,0 1-48 0 0,1 0-177 0 0,-1-1-48 0 0,1 0-213 0 0,0-2-576 0 0</inkml:trace>
  <inkml:trace contextRef="#ctx0" brushRef="#br0" timeOffset="-24504.327">12087 4780 15136 0 0,'0'0'441'0'0,"0"0"-156"0"0,0 0-130 0 0,0 0-43 0 0,0 2-67 0 0,-4 18 45 0 0,2-1 39 0 0,-1 21 229 0 0,4 8 205 0 0,1-23 428 0 0,5 24-991 0 0,-2-20 574 0 0,2 16 329 0 0,-2-4-121 0 0,0-14-320 0 0,-1-4-133 0 0,2-1-66 0 0,2 14 87 0 0,-2 1-104 0 0,-4-18-168 0 0,-1-1-33 0 0,0 1-35 0 0,-1 0-38 0 0,0-17 104 0 0,0 0-35 0 0,-1 2-58 0 0,1-1-120 0 0,-1-1-107 0 0,0-1-96 0 0,0 0-82 0 0,0-1-70 0 0,0-1-56 0 0,-1 0-465 0 0,-2-4-1493 0 0,3 4 1788 0 0,1 0 61 0 0,-1 1 307 0 0,-2-5-2168 0 0,-1-3-1420 0 0</inkml:trace>
  <inkml:trace contextRef="#ctx0" brushRef="#br0" timeOffset="-24231.266">12125 5040 9760 0 0,'0'0'284'0'0,"0"0"1"0"0,0-1-223 0 0,1 1-24 0 0,3-2-184 0 0,1 1 62 0 0,-1 0 57 0 0,0 1 53 0 0,0-1 50 0 0,1 1 46 0 0,-1-1 41 0 0,1 1 38 0 0,3 1 287 0 0,1 0 99 0 0,1 1 151 0 0,12 5 1087 0 0,-14-3-1215 0 0,-2-1-183 0 0,-1 1-48 0 0,1-1-56 0 0,-1 1-70 0 0,5 3 371 0 0,0 0-66 0 0,2 2 60 0 0,-1 0-73 0 0,0 1-56 0 0,-1 3-42 0 0,3 6 350 0 0,-3-5-278 0 0,-1 0-60 0 0,1 0-61 0 0,-1 1-60 0 0,0 0-62 0 0,-1 0-62 0 0,0 0-62 0 0,-1 1-62 0 0,-4-8-130 0 0,1-1 51 0 0,-1 0 43 0 0,1 0 34 0 0,1 2 66 0 0,13 15 366 0 0,-9-13-328 0 0,1-1-74 0 0,1 2-74 0 0,-11-12-345 0 0,0 0 80 0 0,1 0 73 0 0,-1 1 64 0 0,1-1 56 0 0,-1 0 34 0 0,1 0 85 0 0,3 0 484 0 0,-3 0-492 0 0,0 0-47 0 0,0-1-61 0 0,0 1-79 0 0,-1 0-93 0 0,1 0-108 0 0,0-1-72 0 0,-1 1-110 0 0,1 0-120 0 0,-1 0 255 0 0,0-1-35 0 0,1 1-34 0 0,-1 0-38 0 0,0 0-38 0 0,0 0-39 0 0,1-1-42 0 0,-1 1-41 0 0,0 0-45 0 0,0 0-44 0 0,0-1-596 0 0,1 0-33 0 0,0 0-471 0 0,0-2-948 0 0</inkml:trace>
  <inkml:trace contextRef="#ctx0" brushRef="#br0" timeOffset="-23946.359">12452 4896 17215 0 0,'0'0'396'0'0,"0"0"-90"0"0,0-1-112 0 0,0 1-97 0 0,0-1-43 0 0,0-2 22 0 0,0 2 10 0 0,-1 0 103 0 0,1 1-41 0 0,0-1 42 0 0,-2 0-101 0 0,-2 0-23 0 0,3 2 31 0 0,-1 2-41 0 0,-2 7-2 0 0,3-9-42 0 0,-1 4-48 0 0,1 0 34 0 0,-2 14 74 0 0,3-11-78 0 0,1 1-74 0 0,-1-1-108 0 0,1-2 3 0 0,-1-1-63 0 0,0 0-71 0 0,0-1-79 0 0,0-2 113 0 0,0-1-45 0 0,0 0-40 0 0,0 0-37 0 0,0 1-263 0 0,1 0-61 0 0,-1 0-48 0 0,0 0-34 0 0,1 3-1457 0 0,1 3-1290 0 0</inkml:trace>
  <inkml:trace contextRef="#ctx0" brushRef="#br0" timeOffset="-23660.69">12708 5135 14032 0 0,'0'0'408'0'0,"-1"0"-227"0"0,1 0-43 0 0,0 0 28 0 0,-1 0-110 0 0,-3 0-90 0 0,1 1 79 0 0,-8 1-80 0 0,1 0 55 0 0,-1 2 49 0 0,0 0 44 0 0,0 0 39 0 0,1 1 34 0 0,-12 6 269 0 0,3 2 55 0 0,-23 19 759 0 0,29-20-854 0 0,0 0-145 0 0,5-3-49 0 0,2-2 18 0 0,0 1 71 0 0,2-4-82 0 0,1 0 37 0 0,1-2-87 0 0,2 0-33 0 0,1 1 58 0 0,3 0-89 0 0,2 0-62 0 0,9 0-4 0 0,-10-2-5 0 0,-2-1 38 0 0,3-1-61 0 0,-1 1 0 0 0,0-1-1 0 0,1 0 1 0 0,-1 0-1 0 0,0-1 1 0 0,0 0-1 0 0,3-1-19 0 0,14-7 30 0 0,-2 0-34 0 0,-17 9 1 0 0,34-19 8 0 0,7-4-37 0 0,1 4-34 0 0,-22 11 10 0 0,-7 3 14 0 0,0 0 0 0 0,9-2 42 0 0,-21 7-2 0 0,0 0 0 0 0,0 1 0 0 0,1-1 0 0 0,-1 1 0 0 0,0-1 1 0 0,1 1-1 0 0,-1 1 0 0 0,0-1 0 0 0,0 1 0 0 0,1-1 0 0 0,-1 1 0 0 0,1 1 2 0 0,2 2-80 0 0,-4 0 16 0 0,0 1 32 0 0,2 10 38 0 0,-4-8-12 0 0,3 6 4 0 0,-1 0-1 0 0,-1 1 0 0 0,1 9 3 0 0,-1 4 25 0 0,-2-7 37 0 0,0 0 55 0 0,-2 7 85 0 0,0-4 36 0 0,2-21-148 0 0,-1-1-7 0 0,-2 5-63 0 0,2-3 5 0 0,-1 0 47 0 0,2-2-54 0 0,-1 0 0 0 0,0 0 0 0 0,0 0-1 0 0,1 0 1 0 0,-1 0 0 0 0,0 0 0 0 0,0 0 0 0 0,0 0 0 0 0,0-1 0 0 0,0 1 0 0 0,0 0 0 0 0,0-1 0 0 0,0 1 0 0 0,0-1 0 0 0,0 1 0 0 0,0-1-18 0 0,0 1 8 0 0,0-1 0 0 0,1 0 1 0 0,-1 0-1 0 0,0 0 1 0 0,1 0-1 0 0,-1 0 0 0 0,0-1 1 0 0,1 1-1 0 0,-1 0 0 0 0,1 0 1 0 0,-1 0-1 0 0,0 0 0 0 0,1-1 1 0 0,-1 1-1 0 0,1 0 1 0 0,-1-1-1 0 0,1 1 0 0 0,-1 0 1 0 0,0-1-1 0 0,1 1 0 0 0,0-1 1 0 0,-1 1-1 0 0,1-1 0 0 0,-1 1 1 0 0,1-1-1 0 0,0 1 1 0 0,-1-1-1 0 0,1 1 0 0 0,0-1 1 0 0,-1 0-1 0 0,1 1 0 0 0,0-1-8 0 0,-5-8 114 0 0,0-2-55 0 0,4 9-59 0 0,0 0 0 0 0,1 0 1 0 0,-1 0-1 0 0,1 0 1 0 0,0 0-1 0 0,-1 0 1 0 0,1 0-1 0 0,0-1 0 0 0,3-30-22 0 0,4 1-82 0 0,-4 19 23 0 0,2 1 0 0 0,0 0 1 0 0,0 0-1 0 0,2 0 1 0 0,-1 0-1 0 0,1 1 1 0 0,4-4 80 0 0,20-20-174 0 0,-10 17 137 0 0,1 2 70 0 0,-18 13-43 0 0,1 0 0 0 0,0 1 1 0 0,0-1-1 0 0,0 1 0 0 0,1 0 0 0 0,-1 1 0 0 0,5-2 10 0 0,3 2 5 0 0,-1 3 37 0 0,-1 3 51 0 0,-1 4 64 0 0,2 5-81 0 0,0 1 0 0 0,1 3-76 0 0,-3-1 32 0 0,0 0 0 0 0,-1 0 1 0 0,-1 1-1 0 0,1 4-32 0 0,4 19 95 0 0,-12-38-110 0 0,-1-1-25 0 0,0-1-40 0 0,1 1-53 0 0,-1-1-68 0 0,0 0 22 0 0,0 0-39 0 0,0 0-45 0 0,0 0-49 0 0,0 1-157 0 0,0-1-75 0 0,0 0-69 0 0,0 0-59 0 0,-1 1-202 0 0,1-1-58 0 0,0 1-245 0 0,-1 1-654 0 0,1-3 1737 0 0</inkml:trace>
  <inkml:trace contextRef="#ctx0" brushRef="#br0" timeOffset="-1781.271">3741 6889 10624 0 0,'0'0'241'0'0,"0"0"-15"0"0,0 0-104 0 0,1-1-71 0 0,2-2-12 0 0,-2 2-1 0 0,0 0 32 0 0,0 0 73 0 0,0 1 84 0 0,9-7-212 0 0,-5 4 22 0 0,-1 1 44 0 0,0 1 33 0 0,-1-1 52 0 0,1 1 61 0 0,-1 0 73 0 0,-2 0 212 0 0,6-1 114 0 0,-6 2-548 0 0,0 0 1 0 0,0 0-1 0 0,-1 0 1 0 0,1 0 0 0 0,0 0-1 0 0,-1 1 1 0 0,1-1-1 0 0,0 0 1 0 0,-1 0-1 0 0,1 1 1 0 0,0-1-1 0 0,-1 0 1 0 0,1 1 0 0 0,0-1-1 0 0,-1 0 1 0 0,1 1-1 0 0,-1-1 1 0 0,1 1-1 0 0,-1-1 1 0 0,1 1-79 0 0,2 4 495 0 0,-2 0-147 0 0,0 0-79 0 0,-3 0-98 0 0,0 0-117 0 0,-3 2 167 0 0,-4 3 53 0 0,-3 5 118 0 0,4-2-55 0 0,0-1-117 0 0,-7 2-21 0 0,11-11-144 0 0,0 1 0 0 0,1-1 0 0 0,-1 1 0 0 0,-2 4-55 0 0,-16 21 236 0 0,-2-1-81 0 0,-5 4-42 0 0,-19 13-8 0 0,22-25-103 0 0,-16 8 53 0 0,37-25-48 0 0,-1 0 9 0 0,-1 1-1 0 0,1-2 1 0 0,-1 1-1 0 0,0-1 1 0 0,-5 2-16 0 0,-4 0 84 0 0,1-1 74 0 0,10-2-86 0 0,-13 1 147 0 0,8-1-154 0 0,0-1-33 0 0,0-1-38 0 0,1-1-41 0 0,1-1-44 0 0,2-1-47 0 0,-4-2 52 0 0,-1 2 83 0 0,0 0 63 0 0,10 3-52 0 0,0 1 0 0 0,0-1 1 0 0,0 1-1 0 0,1-1 1 0 0,-1 1-1 0 0,0-1 0 0 0,0 0 1 0 0,1 1-1 0 0,-1-1 0 0 0,0 0 1 0 0,1 0-1 0 0,-1 0 1 0 0,1 1-1 0 0,-1-1 0 0 0,1 0 1 0 0,-1 0-1 0 0,1 0 0 0 0,-1 0 1 0 0,1 0-1 0 0,0 0 0 0 0,0 0 1 0 0,-1 0-1 0 0,1 0 1 0 0,0 0-1 0 0,0 0 0 0 0,0 0 1 0 0,0 0-1 0 0,0 0-8 0 0,0-13-91 0 0,0 9 23 0 0,0 0 1 0 0,0 0-1 0 0,0 0 1 0 0,1 0-1 0 0,0 0 68 0 0,2-5-59 0 0,3 0 68 0 0,-6 9-11 0 0,1 0-1 0 0,0-1 1 0 0,-1 1-1 0 0,1-1 1 0 0,0 1-1 0 0,-1-1 1 0 0,0 1-1 0 0,1-1 0 0 0,-1 0 1 0 0,0 1-1 0 0,0-1 1 0 0,0 0 2 0 0,0 0-2 0 0,0 1-1 0 0,0-1 1 0 0,0 1 0 0 0,1 0 0 0 0,-1-1-1 0 0,0 1 1 0 0,1-1 0 0 0,-1 1 0 0 0,1 0 0 0 0,-1 0-1 0 0,1-1 1 0 0,0 1 0 0 0,-1 0 0 0 0,1 0-1 0 0,0-1 3 0 0,5-5 0 0 0,0 0-3 0 0,-1 1 1 0 0,0-1-1 0 0,-1-1 1 0 0,2-1 2 0 0,-5 4-26 0 0,2 2 11 0 0,9-2-20 0 0,-2 1 4 0 0,-8 3 30 0 0,0 1 1 0 0,0 0-1 0 0,-1-1 1 0 0,1 1-1 0 0,0 0 0 0 0,0 0 1 0 0,-1 0-1 0 0,1 0 1 0 0,0 1-1 0 0,0-1 0 0 0,-1 0 1 0 0,1 1-1 0 0,0-1 1 0 0,-1 1-1 0 0,1 0 0 0 0,0 0 1 0 0,-1-1-1 0 0,1 1 1 0 0,-1 0-1 0 0,1 0 0 0 0,-1 0 1 0 0,0 1-1 0 0,1-1 1 0 0,0 1 0 0 0,5 5 10 0 0,0 1 0 0 0,0 0 1 0 0,5 8-11 0 0,-7-9 26 0 0,11 15-8 0 0,-13-16-3 0 0,1 0 0 0 0,0-1 0 0 0,1 1 0 0 0,-1-1 0 0 0,4 2-15 0 0,16 20 71 0 0,-19-21-57 0 0,0 0 0 0 0,0-1 1 0 0,0 1-1 0 0,1-1-14 0 0,44 37 128 0 0,-33-31-104 0 0,16 0 115 0 0,2-5-28 0 0,-14-3-136 0 0,-18-2 11 0 0,0-1-158 0 0,0 1 50 0 0,11 2-215 0 0,-11-2 200 0 0,1-1-68 0 0,-1 1-93 0 0,1 0-115 0 0,-1-1 60 0 0,0 1-68 0 0,0-1-78 0 0,0 1-83 0 0,-2-1 152 0 0,0 0-55 0 0,1 0-48 0 0,-1 0-44 0 0,1 0-161 0 0,0 0-43 0 0,1 0-197 0 0,0 0-534 0 0</inkml:trace>
  <inkml:trace contextRef="#ctx0" brushRef="#br0" timeOffset="-1086.997">4237 6707 8840 0 0,'-9'-11'197'0'0,"9"9"10"0"0,0 0-99 0 0,5-2-17 0 0,-5 4-36 0 0,1-1-42 0 0,-1 0-1 0 0,0 1 0 0 0,1-1 0 0 0,-1 0 0 0 0,0 0 1 0 0,0 1-1 0 0,0-1 0 0 0,1 0 0 0 0,-1 1 1 0 0,0-1-1 0 0,0 0 0 0 0,0 0 0 0 0,0 1 1 0 0,0-1-1 0 0,-1 0-12 0 0,1-6 52 0 0,3-1-34 0 0,-1 5 10 0 0,0 0 50 0 0,2-1 114 0 0,0 0 62 0 0,6-8 424 0 0,-6 8-487 0 0,-2 0-44 0 0,1 1 124 0 0,-1 1-37 0 0,1 0 10 0 0,2 0 79 0 0,-3 2 205 0 0,-2 0 0 0 0,0 0-294 0 0,0 0-58 0 0,1 0-49 0 0,-1 0-43 0 0,2 0-9 0 0,1-1-97 0 0,-2 2 36 0 0,0-1 80 0 0,0 0 64 0 0,0 0 100 0 0,-1 1-85 0 0,0-1 34 0 0,0 0 35 0 0,0 0 40 0 0,-3 17 176 0 0,2-5-221 0 0,-3 0-55 0 0,-2 2-4 0 0,5-12-137 0 0,0 0 0 0 0,1 1 0 0 0,-1-1 0 0 0,1 1-1 0 0,0-1 1 0 0,0 1 0 0 0,0-1 0 0 0,0 0 0 0 0,0 1 0 0 0,0-1 0 0 0,1 1-1 0 0,0 1-40 0 0,-1 13 193 0 0,-4-1-77 0 0,3-12-96 0 0,0-1 0 0 0,0 0 1 0 0,0 1-1 0 0,1-1 0 0 0,-1 1 0 0 0,1-1 1 0 0,0 1-1 0 0,0-1-20 0 0,6 35 166 0 0,-4-28-113 0 0,0 1 0 0 0,-1 0 0 0 0,0-1-1 0 0,-1 10-52 0 0,-3-1 51 0 0,2-12-28 0 0,0-1 1 0 0,1 0-1 0 0,-1 1 0 0 0,2 3-23 0 0,0 13 108 0 0,-1 0 0 0 0,-1 10-108 0 0,0-23 30 0 0,2 0 0 0 0,-1 0 0 0 0,2 8-30 0 0,0-12 13 0 0,-1 1-1 0 0,-1 0 1 0 0,1 0-1 0 0,-1 0 1 0 0,-1 0-1 0 0,1 0 0 0 0,-1 0 1 0 0,-1 1-13 0 0,1-3 10 0 0,0 0 1 0 0,0 0 0 0 0,0 0-1 0 0,1 0 1 0 0,0 1 0 0 0,0-1-1 0 0,0 0 1 0 0,0 2-11 0 0,1-5 4 0 0,-1-1-1 0 0,-1 0 1 0 0,1 1 0 0 0,0-1 0 0 0,0 0-1 0 0,0 0 1 0 0,-1 1 0 0 0,1-1-1 0 0,-1 0 1 0 0,1 0 0 0 0,-1 1-1 0 0,1-1 1 0 0,-1 0 0 0 0,0 1-4 0 0,1-2 0 0 0,-1 1 0 0 0,1 0 0 0 0,-1-1 0 0 0,1 1 0 0 0,-1 0 0 0 0,1 0 0 0 0,0-1 0 0 0,0 1 0 0 0,-1 0 0 0 0,1 0 0 0 0,0 0 0 0 0,0-1 1 0 0,0 1-1 0 0,0 0 0 0 0,0 0 0 0 0,0 0 0 0 0,0-1 0 0 0,0 1 0 0 0,0 0 0 0 0,0 0 0 0 0,0 0 0 0 0,1-1 0 0 0,-1 1 0 0 0,0 0 0 0 0,0 0 0 0 0,1-1 0 0 0,-1 1 0 0 0,1 0 0 0 0,0 1 145 0 0,-1-1-65 0 0,1 0-57 0 0,0 1-54 0 0,0 0-82 0 0,0 0-72 0 0,0-1-59 0 0,0 1-48 0 0,0 0-106 0 0,3 3-826 0 0,-2-3 730 0 0,-1-2-149 0 0,-1 1-364 0 0,0-1-713 0 0,0 0-8 0 0</inkml:trace>
  <inkml:trace contextRef="#ctx0" brushRef="#br0" timeOffset="-793.567">4450 7146 11720 0 0,'0'0'264'0'0,"0"0"34"0"0,0 0 22 0 0,0 0-130 0 0,1 0-92 0 0,3 0 65 0 0,-3 0-51 0 0,0 0 116 0 0,-1 0 204 0 0,0 0 16 0 0,-2 0-105 0 0,0 1-41 0 0,0 0-37 0 0,0 0-34 0 0,-2 1 145 0 0,0 1-90 0 0,0 0-63 0 0,-6 2 227 0 0,-9 1 82 0 0,-1 1-49 0 0,0-1-57 0 0,0 0-64 0 0,0 0-72 0 0,-1-1-79 0 0,1 1-87 0 0,-1-1-94 0 0,-4 1 55 0 0,-1-3-37 0 0,-27-2-37 0 0,45-2-9 0 0,0-1-75 0 0,0 0-99 0 0,4 1 39 0 0,0 1-37 0 0,5-1-126 0 0,0-1 80 0 0,0 0 66 0 0,2-6-170 0 0,-2 6 152 0 0,-1 1 20 0 0,1-2-159 0 0,0-3-213 0 0,0 4 249 0 0,-1 1 41 0 0,0 0-60 0 0,0-1-72 0 0,0 1-84 0 0,1 0 56 0 0,-1 0-51 0 0,0 0-47 0 0,1 0-40 0 0,-1 0-150 0 0,0 0-41 0 0,1 0-181 0 0,0-2-493 0 0</inkml:trace>
  <inkml:trace contextRef="#ctx0" brushRef="#br0" timeOffset="-501.989">4515 6611 10776 0 0,'-4'-1'20'0'0,"0"0"45"0"0,0-1 78 0 0,-11 0 246 0 0,7 0-297 0 0,-4 0-49 0 0,6 1-26 0 0,-1 1 55 0 0,1-1 48 0 0,-1 1 40 0 0,-5 0 223 0 0,-23 2 928 0 0,21-1-822 0 0,7 0-306 0 0,0 0-44 0 0,0-1-53 0 0,1 1-62 0 0,-15 2 606 0 0,11-1-364 0 0,0 1-38 0 0,-3-1 4 0 0,2 1-76 0 0,-7-1 166 0 0,1 1-45 0 0,0-1-43 0 0,0 0-38 0 0,-17 2 98 0 0,0-1-104 0 0,-20 3-24 0 0,41-5-132 0 0,-1 1 0 0 0,0 1 0 0 0,1 0 0 0 0,-2 1-34 0 0,15-4-245 0 0,0 0 93 0 0,-1 0 82 0 0,1 1 68 0 0,0-1 66 0 0,-1 0 50 0 0,0 2 398 0 0,0-2-340 0 0,1 0-115 0 0,-1 1-46 0 0,1-1-48 0 0,0 1-53 0 0,-1-1-60 0 0,1 0-68 0 0,0 0-99 0 0,0 1-95 0 0,-1-1-105 0 0,1 0-114 0 0,0 1-122 0 0,0-1 327 0 0,0 0-34 0 0,0 0-35 0 0,0 0-37 0 0,0 0-37 0 0,0 0-39 0 0,2 2-1421 0 0,2 2-1147 0 0</inkml:trace>
  <inkml:trace contextRef="#ctx0" brushRef="#br0" timeOffset="84.134">4925 6855 11600 0 0,'0'0'264'0'0,"0"0"-12"0"0,0 0-106 0 0,0 0-69 0 0,-2 0-7 0 0,0-1 2 0 0,-7-2 122 0 0,-1 2-71 0 0,0 1-54 0 0,-18 2 33 0 0,16 0-31 0 0,-1 0 91 0 0,6-2-34 0 0,1 1 39 0 0,-23 3 412 0 0,17 0-278 0 0,1-1-1 0 0,1 1 1 0 0,-1 1-1 0 0,0 0 1 0 0,-1 1-301 0 0,-10 7 506 0 0,1 2-58 0 0,1 0-84 0 0,2 1-110 0 0,13-11-198 0 0,0 0-1 0 0,0 1 0 0 0,0 0 1 0 0,1 0-56 0 0,-1 1 44 0 0,1 0 0 0 0,0 0 0 0 0,0 0 0 0 0,0 1 0 0 0,1-1 1 0 0,1 1-1 0 0,-1 0 0 0 0,1 0 0 0 0,-1 5-44 0 0,3-10 28 0 0,0-1 1 0 0,0 0-1 0 0,0 0 0 0 0,0 1 1 0 0,0-1-1 0 0,1 0 0 0 0,-1 0 1 0 0,1 2-29 0 0,-1-3 18 0 0,1 1 0 0 0,0 0 0 0 0,-1-1 0 0 0,1 1 0 0 0,0 0 0 0 0,0-1 0 0 0,0 1 0 0 0,0-1 0 0 0,1 1-18 0 0,13 9 112 0 0,4-3-37 0 0,-13-7-55 0 0,1 0 0 0 0,0 0 0 0 0,-1 0 0 0 0,1-1 0 0 0,0 0 0 0 0,0 0 0 0 0,5-2-20 0 0,9-2 84 0 0,-8-1-43 0 0,0 0 1 0 0,-1-1-1 0 0,0 0 0 0 0,2-2-41 0 0,-8 5 27 0 0,0-1 0 0 0,0-1 0 0 0,0 1 0 0 0,-1-1 0 0 0,0 0 0 0 0,0 0 0 0 0,0-1 0 0 0,3-4-27 0 0,3-7 101 0 0,-1 0-1 0 0,-1-1 0 0 0,-1 0 0 0 0,5-14-100 0 0,-1-4 91 0 0,-3-2-41 0 0,2-20 129 0 0,3-15 76 0 0,-8 43-259 0 0,0-17-79 0 0,0 2 30 0 0,0 0 278 0 0,-3 15-42 0 0,-1 3 29 0 0,0 1 76 0 0,-1 23-380 0 0,-1 1 75 0 0,0-1 64 0 0,0 1 49 0 0,0-1 82 0 0,1 1 313 0 0,-1 3-341 0 0,1 0-41 0 0,0 2-57 0 0,0 1-74 0 0,1 7 33 0 0,-1-1 0 0 0,0 1 0 0 0,0-1 0 0 0,-1 1 0 0 0,0 0 0 0 0,-1-1 0 0 0,-2 7-11 0 0,1 4-2 0 0,0 12 51 0 0,1-10-40 0 0,-1 0 0 0 0,-2 5-9 0 0,-7 54 194 0 0,7-53-134 0 0,2 1-85 0 0,-2 14-98 0 0,-1-3 65 0 0,3 0 45 0 0,0 9 40 0 0,2 26 66 0 0,0-48-54 0 0,0-21-38 0 0,1 0-1 0 0,-1 0 0 0 0,1-1 0 0 0,2 6 0 0 0,3 2-67 0 0,-3-10 41 0 0,-2-4-3 0 0,-1 1-35 0 0,0-1-181 0 0,0 0-62 0 0,0 0-406 0 0,0 0 95 0 0,1 0 81 0 0,-1 1 67 0 0,1-1 61 0 0,0 0 36 0 0,1 1-755 0 0,-1 0 603 0 0,-1-1-92 0 0,0 0 265 0 0,0 0-35 0 0,1 0-867 0 0,-1 0-34 0 0,1 0-2695 0 0</inkml:trace>
  <inkml:trace contextRef="#ctx0" brushRef="#br0" timeOffset="649.048">5163 6771 10328 0 0,'0'0'300'0'0,"0"0"0"0"0,0 0-234 0 0,0 0-8 0 0,0 0 35 0 0,0 0-9 0 0,1 0-40 0 0,3-2-13 0 0,-3 1 11 0 0,1 1 101 0 0,12-6 453 0 0,24-6 885 0 0,-24 9-991 0 0,-4 0-165 0 0,0 1-40 0 0,33-8 352 0 0,-18 4-348 0 0,-9 3-137 0 0,8-1 146 0 0,-11 2-116 0 0,-4 1-90 0 0,0 2 75 0 0,17 7 594 0 0,-16-4-487 0 0,-9-3-146 0 0,-1 0-7 0 0,-4 18 94 0 0,-6 0-84 0 0,-4 0-68 0 0,-1-2-51 0 0,11-12-17 0 0,-20 22-53 0 0,-18 22 20 0 0,6-6 57 0 0,-19 32-19 0 0,38-48 68 0 0,11-14-1 0 0,1 1 105 0 0,4-8-30 0 0,0 1 46 0 0,1-3 44 0 0,-1-1 217 0 0,0 0-67 0 0,1-1-218 0 0,1 0-119 0 0,1 0-109 0 0,11 12 487 0 0,5-5-45 0 0,23 1 320 0 0,-21-7-325 0 0,3 2-45 0 0,1-2-88 0 0,-7-2-107 0 0,1 0-34 0 0,17 1 27 0 0,40 2 50 0 0,-57-3-172 0 0,-1 0 0 0 0,1-2 0 0 0,9-1-4 0 0,-10 1-41 0 0,0-1-41 0 0,-15 2-95 0 0,0-1 85 0 0,0 0 62 0 0,3-1 72 0 0,-3 2-49 0 0,0-1-55 0 0,0 0-84 0 0,-1 0-113 0 0,0 0 78 0 0,0 1-39 0 0,1 0-140 0 0,-1-1-85 0 0,0 1-92 0 0,1 0-102 0 0,-2 0 89 0 0,0 0 82 0 0,-1 0 77 0 0,1 0 67 0 0,0-1-48 0 0,0 0 112 0 0,-1 1 90 0 0,1-1 66 0 0,-1-2-123 0 0,0 3 59 0 0,1 0 39 0 0,0 0-36 0 0,-7-7-1544 0 0</inkml:trace>
  <inkml:trace contextRef="#ctx0" brushRef="#br0" timeOffset="840.404">5203 6994 13592 0 0,'0'0'233'0'0,"0"0"-63"0"0,0 0-55 0 0,-1-1-44 0 0,0 0-26 0 0,-1-1-78 0 0,1 1 43 0 0,1 0 53 0 0,-1 0 77 0 0,0 0 111 0 0,1 1-77 0 0,0 0 39 0 0,0-1 40 0 0,0 1 44 0 0,0 0 48 0 0,0 0 51 0 0,6-4 47 0 0,1 0-46 0 0,0 1-44 0 0,1 0-40 0 0,0 0-38 0 0,-1 1-35 0 0,10-1 147 0 0,-4 1-154 0 0,0 0-56 0 0,3 0-22 0 0,7 0 3 0 0,-2 1-38 0 0,-2 0-174 0 0,0 0 63 0 0,42 1 205 0 0,-35 1-169 0 0,-13 0-62 0 0,0 0-37 0 0,0-1-45 0 0,1 1-53 0 0,-1 0-63 0 0,0 0-69 0 0,0 0-77 0 0,1-1-87 0 0,11 1-411 0 0</inkml:trace>
  <inkml:trace contextRef="#ctx0" brushRef="#br0" timeOffset="-4954.807">1209 7235 7920 0 0,'0'0'174'0'0,"0"0"29"0"0,0 0 13 0 0,1-1-31 0 0,1-5-190 0 0,-1 2 41 0 0,0-3 132 0 0,-1 7-142 0 0,0-1 1 0 0,0 1 0 0 0,0-1-1 0 0,0 1 1 0 0,0-1 0 0 0,1 0-1 0 0,-1 1 1 0 0,0-1 0 0 0,0 1 0 0 0,0-1-1 0 0,1 1 1 0 0,-1-1 0 0 0,0 1-1 0 0,1-1 1 0 0,-1 1 0 0 0,0 0-1 0 0,1-1 1 0 0,-1 1 0 0 0,1-1-1 0 0,-1 1-26 0 0,3-4 469 0 0,0-1-81 0 0,2-13 575 0 0,-3 11-520 0 0,0 1 104 0 0,0 2-216 0 0,-1 0-41 0 0,2-5 188 0 0,-2-1-112 0 0,1 1-81 0 0,4-21 453 0 0,-5 25-541 0 0,0-1-47 0 0,1-2 22 0 0,0-14 119 0 0,-1 16-157 0 0,-1-1 56 0 0,0 1 41 0 0,0 0 73 0 0,0 0 86 0 0,0 0 100 0 0,0 0 56 0 0,0 9-476 0 0,-1 1-41 0 0,0 0-35 0 0,-1 2-53 0 0,0 2-22 0 0,1-4 66 0 0,-1 7-45 0 0,2-1 50 0 0,-1 3 47 0 0,1 7 75 0 0,0 0 5 0 0,0-7-80 0 0,-4 120 571 0 0,3-45-276 0 0,2-60-143 0 0,4 14-189 0 0,-2-14 106 0 0,-1 15-106 0 0,2 21 67 0 0,-1-31-18 0 0,-2 1 35 0 0,-1-30-138 0 0,-1 0 98 0 0,0-1 106 0 0,-3-1 186 0 0,0-2 10 0 0,-1-2-177 0 0,2 0-102 0 0,-2-1-91 0 0,-10-10 213 0 0,0-1-55 0 0,0-1-44 0 0,1 0-34 0 0,-9-8-10 0 0,-2-4 8 0 0,-22-19-55 0 0,32 33 4 0 0,0 0-1 0 0,0 2 1 0 0,-2 0-1 0 0,1 0 0 0 0,-18-7-2 0 0,32 17 13 0 0,-1 0 0 0 0,0 0-1 0 0,1 0 1 0 0,-1 1 0 0 0,0-1-1 0 0,0 1 1 0 0,1-1 0 0 0,-1 1-1 0 0,0 0 1 0 0,0 0 0 0 0,0 0-1 0 0,0 0 1 0 0,1 1-1 0 0,-1-1 1 0 0,-2 1-13 0 0,3 0 10 0 0,0 0 0 0 0,1 0 0 0 0,-1 0-1 0 0,0 0 1 0 0,0 0 0 0 0,1 0 0 0 0,-1 0 0 0 0,1 0 0 0 0,-1 1-1 0 0,1-1 1 0 0,-1 1 0 0 0,1-1 0 0 0,0 1 0 0 0,0 0-1 0 0,0-1 1 0 0,0 1 0 0 0,0 0 0 0 0,0 0 0 0 0,0 0 0 0 0,1-1-1 0 0,-1 3-9 0 0,-6 12 0 0 0,6-14 0 0 0,0 0 0 0 0,0 0 0 0 0,0 0 0 0 0,0 1 0 0 0,0-1 0 0 0,1 0 0 0 0,-1 0 0 0 0,1 0 0 0 0,-1 1 0 0 0,1-1 0 0 0,0 0 0 0 0,0 1 0 0 0,0 1 0 0 0,1 5 2 0 0,0 0-1 0 0,0-1 0 0 0,1 1 0 0 0,1 0 0 0 0,-1-1 1 0 0,1 1-1 0 0,0-1 0 0 0,1 0 0 0 0,0 0 0 0 0,0 0 1 0 0,5 6-2 0 0,-4-8 22 0 0,0 0 0 0 0,0-1 0 0 0,0 0 0 0 0,0 0 0 0 0,1 0 0 0 0,0 0-22 0 0,0-1 31 0 0,0 0-1 0 0,0-1 1 0 0,0 0 0 0 0,1 0-1 0 0,-1 0 1 0 0,1-1-1 0 0,0 1 1 0 0,0-2 0 0 0,1 1-31 0 0,1 0 40 0 0,1-1 1 0 0,-1-1 0 0 0,1 1 0 0 0,0-1-1 0 0,-1-1 1 0 0,7-1-41 0 0,-3 0 38 0 0,0-1 0 0 0,11-4-38 0 0,-7 1-5 0 0,20-12 73 0 0,-18 4-108 0 0,-6 3-92 0 0,-7 5 23 0 0,-1-1-36 0 0,1 0-63 0 0,0-1-54 0 0,-1 0-60 0 0,1 0-66 0 0,-2-1-73 0 0,1 0-77 0 0,-1-1-84 0 0,0 1-89 0 0,-2 4 424 0 0,0 0-124 0 0,-1 3 158 0 0,-1-1-34 0 0,1 1-35 0 0,0 0-35 0 0,0-1-37 0 0,0 1-38 0 0,0-1-38 0 0,0 1-40 0 0,0-1-40 0 0,0 1-42 0 0,0-1-42 0 0,0 1-44 0 0,1-6-1382 0 0,3-4-1137 0 0</inkml:trace>
  <inkml:trace contextRef="#ctx0" brushRef="#br0" timeOffset="-4504.24">1577 6992 10104 0 0,'0'0'230'0'0,"0"0"30"0"0,0 0-120 0 0,0 0-36 0 0,1-1 23 0 0,-1 1-76 0 0,4-1 4 0 0,-3 0 1 0 0,0 2 43 0 0,2 0 377 0 0,0 1-66 0 0,-1 0-58 0 0,0 1-52 0 0,0 1-45 0 0,-1 0-38 0 0,2 5 131 0 0,-1 17 431 0 0,-2-22-568 0 0,0 0 43 0 0,0 13 180 0 0,2-1-50 0 0,0 3 24 0 0,2 10 136 0 0,2 22 369 0 0,-5-39-705 0 0,1-1-52 0 0,1 6 1 0 0,-2 10-15 0 0,-2-12-96 0 0,1 1 36 0 0,3 18 166 0 0,-1 13 217 0 0,-2-7-87 0 0,-1-26-165 0 0,0 1 0 0 0,-3 12-213 0 0,0 4 121 0 0,-1-1-27 0 0,-1-11-1 0 0,-1 3 5 0 0,5-12-71 0 0,-1 0-69 0 0,2-9-112 0 0,1-1 34 0 0,0 1-38 0 0,-1 0 78 0 0,0 1-27 0 0,1-1 42 0 0,-1 0-38 0 0,1 0-89 0 0,-1 0-97 0 0,1 0-41 0 0,-1-1-97 0 0,1 1-108 0 0,0 0-123 0 0,0-1 279 0 0,0 0-35 0 0,0 0-37 0 0,-1 0-39 0 0,1 1-41 0 0,0-1-41 0 0,0 0-44 0 0,0 0-46 0 0,0 0 639 0 0,0 0-2144 0 0,0 0-1216 0 0</inkml:trace>
  <inkml:trace contextRef="#ctx0" brushRef="#br0" timeOffset="-3953.01">1659 7514 10104 0 0,'0'0'230'0'0,"0"0"30"0"0,0 0 19 0 0,0 0-118 0 0,1 0-83 0 0,4 3 19 0 0,-1 0 219 0 0,0 1 44 0 0,-4-3-260 0 0,1 0 0 0 0,-1 0 0 0 0,1 0 0 0 0,-1 1-1 0 0,0-1 1 0 0,1 0 0 0 0,-1 0 0 0 0,0 0 0 0 0,0 0 0 0 0,0 0 0 0 0,0 1 0 0 0,0-1 0 0 0,0 0 0 0 0,0 0 0 0 0,0 0 0 0 0,0 0 0 0 0,-1 0 0 0 0,1 1 0 0 0,-1-1-100 0 0,-2 7 606 0 0,1-4-349 0 0,-1 0-38 0 0,1-1-48 0 0,-1 1-54 0 0,0-2-61 0 0,0 1-68 0 0,-4 1 283 0 0,1 0-87 0 0,-1-1-72 0 0,0 0-59 0 0,-2 0-52 0 0,-19 3-158 0 0,16-5 137 0 0,2 0 87 0 0,4-1 9 0 0,1 0 35 0 0,2 0-219 0 0,-1 0 107 0 0,1 1 57 0 0,0-1 39 0 0,-2 0 179 0 0,1 0 378 0 0,6 0-528 0 0,0 0-36 0 0,1-1-45 0 0,2 1-56 0 0,28-7 165 0 0,20-2 93 0 0,-8 6-10 0 0,-7 0-31 0 0,-13 1 17 0 0,-3 1 57 0 0,0 1 112 0 0,-21 0-454 0 0,1-1 71 0 0,0 1 61 0 0,0 0 49 0 0,1 0 116 0 0,2-1 408 0 0,-4 1-447 0 0,-1 1-53 0 0,-1 0-74 0 0,-2 0-95 0 0,-14 5 107 0 0,-1-2-69 0 0,-6 0-59 0 0,-11-2-75 0 0,22-1 80 0 0,-5 0-33 0 0,0 0 38 0 0,-2 0 29 0 0,-61 2 65 0 0,60-2-89 0 0,-1-1-53 0 0,3 0 27 0 0,-9-1 127 0 0,-2 0 47 0 0,10 0-97 0 0,-6-1-157 0 0,6-1 76 0 0,2 4 66 0 0,17-1-2 0 0,-5-2-10 0 0,5 2-44 0 0,1 0-10 0 0,1-1-20 0 0,6-2 40 0 0,37-7-308 0 0,-3-5 71 0 0,-13 7 62 0 0,-4 1 2 0 0,0 1-44 0 0,11-2-208 0 0,-18 3 183 0 0,0 0-39 0 0,-14 4 218 0 0,0 0 43 0 0,7-1-13 0 0,-6 1 20 0 0,1 0-83 0 0,-3 0 25 0 0,1 1-38 0 0,-1-1-44 0 0,1 0-49 0 0,-1 1-56 0 0,1-1-61 0 0,-1 1-17 0 0,0-1-55 0 0,0 0-50 0 0,0 1-43 0 0,0-1-154 0 0,1 0-43 0 0,0 0-187 0 0,2 0-501 0 0</inkml:trace>
  <inkml:trace contextRef="#ctx0" brushRef="#br0" timeOffset="-3454.176">1472 6969 8432 0 0,'0'0'190'0'0,"0"0"28"0"0,0 0 10 0 0,0 0 16 0 0,0 0 4 0 0,0 0 0 0 0,0 0 0 0 0,1 0 36 0 0,12 1 301 0 0,6 1 345 0 0,-1 1-163 0 0,-6-2-290 0 0,-2-1-114 0 0,0-1-41 0 0,12 0 236 0 0,0-1-59 0 0,4 0 0 0 0,-1 0-59 0 0,1 0-50 0 0,-1-1-41 0 0,14-2 157 0 0,-1 0-84 0 0,-1 0-84 0 0,1 1-86 0 0,-35 4-236 0 0,1 0-27 0 0,0 0 60 0 0,4 0 67 0 0,-35 4-48 0 0,-1 3-82 0 0,13-2-40 0 0,1-2-39 0 0,-18 3-135 0 0,0-1 70 0 0,11-3 111 0 0,-1 0 61 0 0,19-2-259 0 0,-1 1 90 0 0,1-1 78 0 0,0 0 66 0 0,-2 1 70 0 0,1-1 61 0 0,-8 1 400 0 0,7 0-312 0 0,-1 0-80 0 0,3-1-111 0 0,-1 0-69 0 0,1 1-56 0 0,0-1-67 0 0,0 0-73 0 0,1 0-84 0 0,-1 1-13 0 0,1-1-67 0 0,0 0-73 0 0,-1 0-76 0 0,1 0-82 0 0,0 0-86 0 0,0 0-91 0 0,0 0-95 0 0,5 0-1169 0 0,3 0-1186 0 0</inkml:trace>
  <inkml:trace contextRef="#ctx0" brushRef="#br0" timeOffset="-3144.543">1995 7199 12624 0 0,'0'0'368'0'0,"0"0"-128"0"0,0 0-108 0 0,0 0-50 0 0,1 0-12 0 0,32-8 264 0 0,23-3 100 0 0,-32 7-224 0 0,5 2 110 0 0,-12 1-1 0 0,0-1-52 0 0,0 1-47 0 0,0 0-40 0 0,7-1 16 0 0,0 0-61 0 0,6 0-33 0 0,14 1-15 0 0,-38 1-129 0 0,9-1 134 0 0,-10 1-127 0 0,0-1-78 0 0,-2 1-52 0 0,1-1-82 0 0,-1 1-97 0 0,1 0-111 0 0,-3 0 181 0 0,1 0-32 0 0,0-1-36 0 0,0 1-36 0 0,-1 0-38 0 0,1 0-41 0 0,0 0-41 0 0,-1 0-45 0 0,5 0-1435 0 0,2 0-1121 0 0</inkml:trace>
  <inkml:trace contextRef="#ctx0" brushRef="#br0" timeOffset="-2857.32">2020 7322 13552 0 0,'0'0'398'0'0,"0"0"-142"0"0,0 0-117 0 0,0 0-51 0 0,0 0-5 0 0,0 0 54 0 0,0 0-57 0 0,7 0 51 0 0,62 0 1245 0 0,-46 0-941 0 0,0 0-34 0 0,-4 0-102 0 0,0 0-42 0 0,1 0-48 0 0,-1 0-56 0 0,-3 0-74 0 0,0 0-50 0 0,0 0-53 0 0,0 0-58 0 0,0 0-63 0 0,0 0-67 0 0,0 0-72 0 0,0 0-76 0 0,-15 0 94 0 0,1 0-44 0 0,0 0-38 0 0,0 0-36 0 0,1 0-249 0 0,0 0-59 0 0,-1-1-45 0 0,1 1-34 0 0,6-1-1380 0 0,4-1-1224 0 0</inkml:trace>
  <inkml:trace contextRef="#ctx0" brushRef="#br0" timeOffset="-2591.994">2599 7270 10136 0 0,'0'0'230'0'0,"0"0"30"0"0,0 0 19 0 0,0 0-118 0 0,2 0-83 0 0,4 0-215 0 0,1 0 43 0 0,-1 0 42 0 0,1-1 39 0 0,0 1 36 0 0,0 0 35 0 0,6-1 151 0 0,-4 0-30 0 0,-1 0 36 0 0,9 0 305 0 0,3-1 224 0 0,11-1 504 0 0,-2-1-54 0 0,-10 3-485 0 0,-3-1-212 0 0,0 1-118 0 0,0 0 32 0 0,0 0-35 0 0,1 0-38 0 0,0 0-43 0 0,-1 1-47 0 0,1 0-51 0 0,-1-1-56 0 0,1 1-59 0 0,25 4 43 0 0,-31-3-131 0 0,1 0-34 0 0,0 0-43 0 0,0-1-54 0 0,-6 0-55 0 0,-1 0 2 0 0,-1 0-36 0 0,0 0-83 0 0,-3 0 182 0 0,-1 0 10 0 0,0 0-17 0 0,0 0-44 0 0,0 0-12 0 0,1 0-46 0 0,-1 0-51 0 0,0 0-57 0 0,0 0-64 0 0,0 0-57 0 0,0 0-51 0 0,0 0-45 0 0,0 0-163 0 0,0 0-45 0 0,0 0-196 0 0,0 0-531 0 0</inkml:trace>
  <inkml:trace contextRef="#ctx0" brushRef="#br0" timeOffset="1891.446">6229 6796 7344 0 0,'0'0'144'0'0,"-1"0"-46"0"0,-1-1-5 0 0,-4 0 43 0 0,4 0-40 0 0,1 1 61 0 0,0 0-5 0 0,-1-1-53 0 0,1 1-48 0 0,-1-1-39 0 0,-1 1-92 0 0,-5-2-277 0 0,6 1 323 0 0,-1 1 89 0 0,1 0 94 0 0,0 0 117 0 0,1 0-84 0 0,-1-1 38 0 0,1 1 163 0 0,-1 0 88 0 0,0 0 97 0 0,1 0 104 0 0,-1 0 111 0 0,0 0 120 0 0,1 0-404 0 0,0 0 32 0 0,1 0 34 0 0,-1 0 35 0 0,4 0-205 0 0,0 2-112 0 0,1 0-86 0 0,-1 0-65 0 0,10 5 145 0 0,24 1 142 0 0,0-2-56 0 0,1-2-53 0 0,0-2-55 0 0,1-1-53 0 0,-1-1-54 0 0,1-1-53 0 0,-1 0-54 0 0,15-1-70 0 0,0 1-102 0 0,-45 1-61 0 0,0 0 109 0 0,-2 0 80 0 0,0 0 42 0 0,7 1 128 0 0,12-1 303 0 0,-16 0-361 0 0,-1 0-62 0 0,-1 0-71 0 0,1 0-73 0 0,-1 0-85 0 0,0 0-99 0 0,-1-1-38 0 0,-1 1-85 0 0,1 0-94 0 0,0-1-101 0 0,0 1-109 0 0,0-1-115 0 0,0 1-125 0 0,-3-1 425 0 0,-1 1-34 0 0,4-1-1507 0 0,3 1-1169 0 0,-9 0 3232 0 0</inkml:trace>
  <inkml:trace contextRef="#ctx0" brushRef="#br0" timeOffset="2183.544">6316 6967 12096 0 0,'0'0'273'0'0,"0"0"40"0"0,0 0 21 0 0,0-1-143 0 0,1 1-92 0 0,11-4-120 0 0,0 0 47 0 0,1 1 41 0 0,-1 1 38 0 0,15-2 202 0 0,0 1 99 0 0,-1 2 44 0 0,35 0 658 0 0,-40 1-749 0 0,8 0 49 0 0,21 1 27 0 0,0 0-64 0 0,0 1-73 0 0,1 1-82 0 0,-14-1-114 0 0,-17-2-109 0 0,0-1 0 0 0,4 0 7 0 0,-2-2-47 0 0,-1 1-37 0 0,-4 0-25 0 0,-14 2 144 0 0,0-1-40 0 0,0 1-42 0 0,0-1-43 0 0,0 1-44 0 0,0-1-45 0 0,-1 1-47 0 0,1-1-48 0 0,0 1-49 0 0,-1-1-50 0 0,1 0-50 0 0,0 1-54 0 0,-1-1-53 0 0,1 0-55 0 0,-1 1-55 0 0,1-1-58 0 0,3-1-1430 0 0,3 0-1208 0 0</inkml:trace>
  <inkml:trace contextRef="#ctx0" brushRef="#br0" timeOffset="2504.625">6769 6614 11344 0 0,'0'0'332'0'0,"0"0"-4"0"0,1 0-245 0 0,0-1-48 0 0,12-1 74 0 0,-2 0 97 0 0,-2 2 1 0 0,0 1 37 0 0,12 3 325 0 0,-10 0-205 0 0,1 0-33 0 0,11 5 233 0 0,0 1-117 0 0,0 1-103 0 0,0 0-91 0 0,-1 1-76 0 0,0 1-64 0 0,-1-1-51 0 0,-4-3-38 0 0,43 28 123 0 0,-4 3-70 0 0,-33-23-48 0 0,13 10 17 0 0,-16-6 17 0 0,-11-7-56 0 0,-6 0 67 0 0,-4-1 57 0 0,-4 0 43 0 0,3-10-107 0 0,0 0 1 0 0,-1 1 0 0 0,0-1-1 0 0,0 0 1 0 0,0 0 0 0 0,0 0-1 0 0,-1-1 1 0 0,1 1 0 0 0,-1-1-1 0 0,1 0 1 0 0,-1 0 0 0 0,0 0-1 0 0,0 0-67 0 0,-23 9 377 0 0,0 1-44 0 0,0-1-45 0 0,0 0-41 0 0,-1-1-43 0 0,1-1-39 0 0,-1 1-40 0 0,0-2-38 0 0,-2 2-63 0 0,-39 17 101 0 0,45-17-118 0 0,-3 2-61 0 0,-1-1-91 0 0,25-9-12 0 0,0-1 94 0 0,-7 4 108 0 0,8-4-60 0 0,0 0-34 0 0,-1 0-69 0 0,1 1-82 0 0,0-1-44 0 0,0 0-82 0 0,-1 0-92 0 0,1 0-103 0 0,0 1-115 0 0,0-1-126 0 0,1 0 331 0 0,0-1-35 0 0,0 1-38 0 0,0-1-38 0 0,0 1 145 0 0,-3 2-1905 0 0,-3 1-1306 0 0</inkml:trace>
  <inkml:trace contextRef="#ctx0" brushRef="#br0" timeOffset="3018.771">7669 6871 5984 0 0,'0'-1'136'0'0,"1"0"-45"0"0,7-11 138 0 0,-3 7-117 0 0,0-1-61 0 0,11-8-56 0 0,-6 7 53 0 0,-6 2 31 0 0,1 1 53 0 0,-2 1-8 0 0,0 0 34 0 0,0-1 36 0 0,-1 1 41 0 0,34-39 2071 0 0,-25 30-1628 0 0,-1 1 49 0 0,-1-1 66 0 0,0-1 84 0 0,-5 8-543 0 0,0-4 94 0 0,0 1 19 0 0,-1 3-63 0 0,0 1 20 0 0,0 1 99 0 0,-2 2-48 0 0,-1 1-13 0 0,0 0-57 0 0,0 0-29 0 0,0 0-4 0 0,0 0-21 0 0,0 0-90 0 0,0 0-38 0 0,0 0-10 0 0,0 0-21 0 0,0 2-92 0 0,4 26 23 0 0,-1 6 101 0 0,-3-14-111 0 0,-1 0-43 0 0,0 4-32 0 0,-2 12-49 0 0,-1 23-47 0 0,2-19 107 0 0,2 5-28 0 0,-1-9 7 0 0,2 1-1 0 0,3 16-7 0 0,-3-37 45 0 0,0-9-73 0 0,0 1-32 0 0,3 6-153 0 0,-4-12 30 0 0,1 0 34 0 0,0 0 6 0 0,0 1-24 0 0,0 1-34 0 0,0-2 36 0 0,-1-1-16 0 0,1 1-59 0 0,0-1-17 0 0,0 0-62 0 0,0 0-73 0 0,1 1-82 0 0,-2-2 71 0 0,0 0-57 0 0,1 0-49 0 0,-1 1-43 0 0,0-1-160 0 0,0 0-44 0 0,0 0-192 0 0,0 0-520 0 0</inkml:trace>
  <inkml:trace contextRef="#ctx0" brushRef="#br0" timeOffset="3290.94">8091 7046 12096 0 0,'0'0'273'0'0,"0"0"40"0"0,0 0 21 0 0,0 0-143 0 0,0 0-92 0 0,0 0 75 0 0,0 0 19 0 0,0 0-39 0 0,-1 1 52 0 0,0-1-88 0 0,-3 2 16 0 0,2-1-25 0 0,-9 6 580 0 0,-2-1-84 0 0,0 0-78 0 0,0-1-70 0 0,-1 0-61 0 0,0 0-55 0 0,0 0-46 0 0,0-1-39 0 0,-16 6 215 0 0,12-4-249 0 0,0-1-36 0 0,-18 4 90 0 0,0-1-101 0 0,-1-1-73 0 0,-15 3-20 0 0,35-7-83 0 0,-23 1 91 0 0,26-4-110 0 0,2 0-49 0 0,1-1-63 0 0,0 0-80 0 0,0-1-95 0 0,10 2 211 0 0,0-1 33 0 0,-5-1-49 0 0,3 1 37 0 0,1-1-99 0 0,1 1 26 0 0,0 0-50 0 0,1 0-57 0 0,0 0-65 0 0,4-4-319 0 0</inkml:trace>
  <inkml:trace contextRef="#ctx0" brushRef="#br0" timeOffset="3504.729">8004 6707 13248 0 0,'0'0'254'0'0,"0"0"-106"0"0,0 0-67 0 0,-3-2 2 0 0,1 1-7 0 0,-13-4 236 0 0,-1 1-53 0 0,-17 1 143 0 0,8 3 227 0 0,-19 4-629 0 0,13-1 350 0 0,17-2-131 0 0,-1-1 40 0 0,-4 1-29 0 0,-37 3 532 0 0,32-1-466 0 0,3 0-90 0 0,1 0-81 0 0,8-2-100 0 0,0 1-40 0 0,5-1 18 0 0,-7 1 7 0 0,-1 3-89 0 0,14-4-44 0 0,1-1-139 0 0,0 0-222 0 0,0 0 367 0 0,0 0 9 0 0,0 0-17 0 0,0 0-43 0 0,0 0-12 0 0,0 0-43 0 0,0 0-49 0 0,0 0-56 0 0,0 0-60 0 0,0 0-54 0 0,0 0-50 0 0,0 0-44 0 0,0 0-154 0 0,0 0-43 0 0,0 0-188 0 0,0 0-506 0 0</inkml:trace>
  <inkml:trace contextRef="#ctx0" brushRef="#br0" timeOffset="3750.725">8292 6841 14712 0 0,'7'-5'374'0'0,"1"1"-55"0"0,0-1-51 0 0,0 2-48 0 0,0-1-43 0 0,0 1-40 0 0,8-2 35 0 0,-2 1-116 0 0,-1 1-53 0 0,28-5-156 0 0,-20 5 88 0 0,-8 0 61 0 0,-2 1 38 0 0,1-1 44 0 0,1 0-196 0 0,1 0 82 0 0,11-1 105 0 0,15-2 171 0 0,-22 5-176 0 0,0 0-71 0 0,0 0-109 0 0,-2 1-106 0 0,-8 1 60 0 0,0-1-38 0 0,-1 1-40 0 0,1-1-45 0 0,-1 1-46 0 0,1 0-51 0 0,-7 0 25 0 0,-1-1-53 0 0,1 0-49 0 0,0 0-42 0 0,0 0-146 0 0,0 1-42 0 0,0-1-178 0 0,0 1-477 0 0</inkml:trace>
  <inkml:trace contextRef="#ctx0" brushRef="#br0" timeOffset="4044.425">8325 6967 9824 0 0,'-5'0'39'0'0,"-1"0"44"0"0,-11 3 320 0 0,9 0-259 0 0,7-2-209 0 0,0-1 46 0 0,-1 1 67 0 0,1-1 58 0 0,1 1 53 0 0,-1-1 45 0 0,0 0 41 0 0,1 0 336 0 0,1 1 1307 0 0,0-1-1510 0 0,0 0-36 0 0,0-1-59 0 0,0 1-51 0 0,0 0-61 0 0,1 0-69 0 0,-1 0-80 0 0,1 0-89 0 0,0 0-99 0 0,0 0-107 0 0,17-1 741 0 0,0-1-98 0 0,0 0-88 0 0,0-1-78 0 0,-3 0-86 0 0,0 1-40 0 0,16-2-20 0 0,-25 4-215 0 0,0-1 66 0 0,0 1 56 0 0,1-1 46 0 0,1 0 56 0 0,16-4 244 0 0,-14 3-214 0 0,-1 0-76 0 0,0-1-91 0 0,-6 2-11 0 0,1 0-34 0 0,0 0-40 0 0,0 0-42 0 0,0-1-46 0 0,0 1-50 0 0,0 0-54 0 0,0 0-58 0 0,1-1-218 0 0,1 0-113 0 0,-1 1-121 0 0,-2 0 379 0 0,-1 0-32 0 0,8-2-1393 0 0,5-1-1078 0 0</inkml:trace>
  <inkml:trace contextRef="#ctx0" brushRef="#br0" timeOffset="4354.175">9092 6464 13880 0 0,'0'0'314'0'0,"0"-1"-146"0"0,0 1-41 0 0,0-1 31 0 0,0 0-93 0 0,0-1-14 0 0,0 1 0 0 0,0 1 45 0 0,0 0 97 0 0,1 0 113 0 0,6 9-173 0 0,-3 1 37 0 0,0 13 253 0 0,-5-11-88 0 0,0 0-1 0 0,-1 0 1 0 0,-1 3-335 0 0,0 4 357 0 0,1-3-38 0 0,0 10 136 0 0,0 0-52 0 0,-1 0-52 0 0,0 0-51 0 0,-1 15 70 0 0,0 0-122 0 0,1 0-119 0 0,2 0-118 0 0,1-16 32 0 0,0-9-15 0 0,0 0-1 0 0,0 0 1 0 0,2 0 0 0 0,0 0-1 0 0,1 1-27 0 0,-2-14-50 0 0,0 1 34 0 0,0 3 55 0 0,3 8 108 0 0,-3-10-160 0 0,0 0-67 0 0,1-1-55 0 0,-1-1-75 0 0,1 1-89 0 0,0-1-101 0 0,-1-3 101 0 0,-1 1-48 0 0,0-1-45 0 0,0 0-41 0 0,1 0-281 0 0,-1 1-67 0 0,0-1-53 0 0,1 0-38 0 0,0 0-376 0 0,0 1-37 0 0,3 0-2444 0 0</inkml:trace>
  <inkml:trace contextRef="#ctx0" brushRef="#br0" timeOffset="4355.175">9269 6969 14112 0 0,'-6'0'130'0'0,"1"0"88"0"0,-2-1 195 0 0,-5 2 356 0 0,4 0-822 0 0,0 1 59 0 0,0 0 53 0 0,0 1 46 0 0,-2 0 74 0 0,1 1 48 0 0,-3 0 93 0 0,-5 3 221 0 0,-8 4 276 0 0,8-5-350 0 0,2-1-177 0 0,8-3-190 0 0,0-1-37 0 0,-19 5 339 0 0,1 0-57 0 0,7-1-134 0 0,-1-1-47 0 0,0 0-55 0 0,1-1-62 0 0,-1 0-69 0 0,0 0-75 0 0,0-2-84 0 0,0 0-90 0 0,15-1 268 0 0,3 0-50 0 0,-1-1-40 0 0,0 1-42 0 0,1 0-47 0 0,-1 0-49 0 0,1-1-54 0 0,-1 1-56 0 0,1-1-60 0 0,-1 1-64 0 0,1-1-66 0 0,-1 1-71 0 0,1-1-75 0 0,-1 0-76 0 0,1 1-81 0 0,-3-2-1478 0 0,0 0-1311 0 0,4 2 3578 0 0</inkml:trace>
  <inkml:trace contextRef="#ctx0" brushRef="#br0" timeOffset="4626.248">9488 6365 17287 0 0,'-2'-2'376'0'0,"0"0"-75"0"0,0 0-68 0 0,-2 1-60 0 0,1 1-53 0 0,-1-1-46 0 0,-3 1-30 0 0,-17 5-211 0 0,20-4 165 0 0,-1 0 42 0 0,0 0 114 0 0,-18 5 8 0 0,0 0-43 0 0,-21 8 13 0 0,-9 4-105 0 0,-26 14-97 0 0,6 0 126 0 0,-63 29 103 0 0,132-60-180 0 0,-5 3-9 0 0,0 1 35 0 0,-35 15 177 0 0,31-13-181 0 0,0-1-80 0 0,4-1-43 0 0,-1 0-68 0 0,1 0-78 0 0,1 0-90 0 0,6-3 73 0 0,0-1-47 0 0,1 0-41 0 0,-1 0-39 0 0,0 0-269 0 0,0 1-63 0 0,-1-1-50 0 0,2 1-37 0 0,-4 3-1485 0 0,-2 3-1319 0 0,7-8 3620 0 0</inkml:trace>
  <inkml:trace contextRef="#ctx0" brushRef="#br0" timeOffset="4920.995">9438 6979 14976 0 0,'-2'1'340'0'0,"2"-1"-294"0"0,-13 11 604 0 0,4-3-302 0 0,2-1-161 0 0,4-3-141 0 0,-1 0-37 0 0,-2 4-5 0 0,-1-1 0 0 0,0-1 0 0 0,-6 5-4 0 0,-13 12 10 0 0,11-4 35 0 0,11-13-9 0 0,-3 4-18 0 0,-7 14-34 0 0,7-8 64 0 0,4-5 61 0 0,2 1 88 0 0,1-11 79 0 0,2 0 10 0 0,14 11 12 0 0,3-5-60 0 0,3-4-51 0 0,1-3-41 0 0,15-6 18 0 0,-29 4-125 0 0,-1 0 0 0 0,1-1 0 0 0,-1-1-1 0 0,7-3-38 0 0,-11 5 9 0 0,0-1 0 0 0,0 1-1 0 0,-1-1 1 0 0,1 0 0 0 0,-1 0-1 0 0,0 0-8 0 0,17-23-21 0 0,-10 8-52 0 0,0-1-63 0 0,-7 8 41 0 0,-2 0 36 0 0,-2 8 55 0 0,1 1-1 0 0,-1-1 1 0 0,0 1-1 0 0,1-1 1 0 0,-1 1-1 0 0,0-1 0 0 0,0 1 1 0 0,-1-1-1 0 0,1 1 1 0 0,0 0-1 0 0,-2-2 5 0 0,0 1-6 0 0,1 0 0 0 0,0 1-1 0 0,-1-1 1 0 0,0 1-1 0 0,1 0 1 0 0,-1-1 0 0 0,0 1-1 0 0,-3-1 7 0 0,-5-2-59 0 0,0 3-37 0 0,-10-1-126 0 0,-27 0-203 0 0,33 3 253 0 0,0 0-51 0 0,-1 1-104 0 0,-1 1-107 0 0,9-1 170 0 0,0 1-36 0 0,-1-1-38 0 0,1 1-42 0 0,6-2 126 0 0,1 1-35 0 0,-2-1-382 0 0,1 1 98 0 0,-1-1-48 0 0,-1 0-725 0 0,-2 1-567 0 0,-3-1-1078 0 0</inkml:trace>
  <inkml:trace contextRef="#ctx0" brushRef="#br0" timeOffset="5385.571">9909 6602 15520 0 0,'-4'0'475'0'0,"0"1"-90"0"0,-1 0-82 0 0,-1 1-74 0 0,0 1-63 0 0,0-1-56 0 0,-1 2-47 0 0,1 0-37 0 0,-4 3-42 0 0,8-5 4 0 0,0-1-1 0 0,0 1 1 0 0,0 0-1 0 0,0 0 1 0 0,1 0-1 0 0,-1 1 1 0 0,1-1-1 0 0,-1 0 1 0 0,1 1 12 0 0,-2 5 7 0 0,2 0 46 0 0,1 1-112 0 0,-1-5 14 0 0,2 0 43 0 0,2 1 63 0 0,1-1 52 0 0,6-1 163 0 0,-4-2-142 0 0,8 0-21 0 0,1 0-1 0 0,13-2-112 0 0,0-2 62 0 0,1-2-36 0 0,-1-2-39 0 0,0-1-42 0 0,0-1-46 0 0,-1-1-47 0 0,-19 7-19 0 0,-1-1-1 0 0,1 0 1 0 0,-1-1-1 0 0,1 1 0 0 0,-1-1 1 0 0,4-4 167 0 0,14-14-421 0 0,-13 11 260 0 0,0 0 45 0 0,2-3 48 0 0,-7 8 68 0 0,-6 5-9 0 0,1 0 0 0 0,-1-1 0 0 0,0 1 0 0 0,0-1 0 0 0,1 1 0 0 0,-1-1 0 0 0,-1 1 0 0 0,1-1 9 0 0,-2-5-11 0 0,-6 3-24 0 0,-1 3 37 0 0,-10 4 80 0 0,10 0 7 0 0,1 1 0 0 0,0 1 0 0 0,-7 3-89 0 0,6-3 47 0 0,-24 14 341 0 0,-12 9-388 0 0,9-3 226 0 0,0 3-1 0 0,-1 3-225 0 0,18-13 94 0 0,-1 1 34 0 0,1 2 346 0 0,-14 18-474 0 0,22-23 177 0 0,0 1-1 0 0,0 1 1 0 0,-2 7-177 0 0,-1 8 250 0 0,7-11 71 0 0,5-16-221 0 0,1 0 1 0 0,0-1-1 0 0,0 1 0 0 0,0 0 1 0 0,0-1-1 0 0,1 3-100 0 0,5 12 349 0 0,0-7-151 0 0,1-4-67 0 0,2-1-40 0 0,14 7 201 0 0,1-4-48 0 0,1-2-46 0 0,0-2-45 0 0,1-3-42 0 0,1-1-42 0 0,-1-2-39 0 0,0-1-39 0 0,-22 0-96 0 0,-1 1 40 0 0,4-1 31 0 0,1 0 92 0 0,8-2 186 0 0,-10 2-201 0 0,-1 0-41 0 0,1-1-74 0 0,0 0-107 0 0,-1 1-70 0 0,0-1-106 0 0,0 0-122 0 0,-3 2 188 0 0,1-1-36 0 0,-1 0-37 0 0,1 0-41 0 0,-1 0-41 0 0,1 0-44 0 0,-1 1-45 0 0,0-1-47 0 0,1 0-49 0 0,-1 0-51 0 0,3-1-584 0 0,0 0-36 0 0,9-3-2724 0 0,-14 5 4015 0 0</inkml:trace>
  <inkml:trace contextRef="#ctx0" brushRef="#br0" timeOffset="5621.427">10208 6192 15952 0 0,'0'0'195'0'0,"0"0"-40"0"0,0-2 53 0 0,0 0-94 0 0,0-3 64 0 0,0 3-82 0 0,0 1 50 0 0,1 0 115 0 0,-1 0-87 0 0,0 1 34 0 0,1-2-205 0 0,1 1-1 0 0,-1-1 0 0 0,1 1 0 0 0,-1 0 1 0 0,1 0-1 0 0,-1 0 0 0 0,1 0 0 0 0,0 0 1 0 0,-1 0-1 0 0,1 0 0 0 0,0 1 0 0 0,0-1 0 0 0,0 1 1 0 0,0-1-1 0 0,1 1-2 0 0,32-6 67 0 0,-31 6-58 0 0,27-3-13 0 0,-1 1 35 0 0,114 4 297 0 0,-95-1-273 0 0,0 0-99 0 0,-42-1 16 0 0,-3 0-25 0 0,-1 0-32 0 0,0 0-49 0 0,0 0-25 0 0,0 0-50 0 0,-1 0-57 0 0,1 0-65 0 0,0 0-69 0 0,-1 0-65 0 0,1 0-58 0 0,0 0-49 0 0,0 0-172 0 0,0 0-49 0 0,0 0-207 0 0,3 0-553 0 0</inkml:trace>
  <inkml:trace contextRef="#ctx0" brushRef="#br0" timeOffset="6170.941">11475 5801 13200 0 0,'-2'-3'378'0'0,"1"1"-113"0"0,0-1-67 0 0,-1 2-109 0 0,0 1-73 0 0,-5 4-42 0 0,-2 4 54 0 0,-6 8 178 0 0,4-3-38 0 0,4-6-90 0 0,-22 21 179 0 0,-11 10 163 0 0,-21 17 279 0 0,37-36-13 0 0,-19 11-686 0 0,-5-2 397 0 0,11-10-42 0 0,-1-2-1 0 0,-30 9-354 0 0,44-18 154 0 0,0-1 0 0 0,-2-1-154 0 0,6-2 114 0 0,-1-1-1 0 0,-16-1-113 0 0,28 0 34 0 0,-1-2-1 0 0,1 0 1 0 0,-1 0-1 0 0,1 0 1 0 0,-7-3-34 0 0,14 4 8 0 0,0-1 1 0 0,0 0 0 0 0,1 0-1 0 0,-1 1 1 0 0,0-1 0 0 0,0-1-1 0 0,0 1 1 0 0,1 0 0 0 0,-1 0-1 0 0,0-1 1 0 0,1 1 0 0 0,0-1-1 0 0,-1 1-8 0 0,1 0 6 0 0,1 0 1 0 0,-1-1-1 0 0,0 1 0 0 0,1 0 0 0 0,-1 0 1 0 0,1-1-1 0 0,0 1 0 0 0,-1 0 0 0 0,1 0 1 0 0,0-1-1 0 0,0 1 0 0 0,0 0 0 0 0,0-1 0 0 0,0 1 1 0 0,0 0-1 0 0,0-1 0 0 0,0 1 0 0 0,1 0 1 0 0,-1-1-1 0 0,0 1 0 0 0,1-1-6 0 0,1-4-19 0 0,1 0-1 0 0,-1 1 1 0 0,1-1-1 0 0,0 1 0 0 0,0 0 1 0 0,1 0-1 0 0,-1 0 1 0 0,1 0-1 0 0,0 0 1 0 0,1 1-1 0 0,-1 0 1 0 0,1 0-1 0 0,-1 0 1 0 0,6-2 19 0 0,-3 1-25 0 0,0 1-1 0 0,1 1 1 0 0,-1 0 0 0 0,1 0 0 0 0,0 0 0 0 0,0 1 25 0 0,31-6-45 0 0,-31 8 25 0 0,27-3 2 0 0,-29 3 40 0 0,-1 1 0 0 0,0-1 0 0 0,0 1 0 0 0,1 0 0 0 0,4 2-22 0 0,-1 0 74 0 0,-1 0 1 0 0,1 1-1 0 0,-1 0 1 0 0,0 1-1 0 0,6 4-74 0 0,18 16 221 0 0,3 12-32 0 0,-18-16-149 0 0,-1-1-46 0 0,-13-16 0 0 0,1 1-92 0 0,0 0 36 0 0,5 6 21 0 0,-2-1 70 0 0,11 13 112 0 0,-11-15-122 0 0,0 0-48 0 0,1-1-72 0 0,1 2-122 0 0,-5-6 59 0 0,1 1-39 0 0,0 0-44 0 0,0-1-48 0 0,0 0-50 0 0,0 0-54 0 0,-4-2-14 0 0,1-1-64 0 0,-1 1-57 0 0,0 0-49 0 0,0-1-174 0 0,1 1-48 0 0,-1 0-209 0 0,2 1-560 0 0</inkml:trace>
  <inkml:trace contextRef="#ctx0" brushRef="#br0" timeOffset="6642.041">11591 5930 14568 0 0,'0'0'330'0'0,"0"0"-154"0"0,0 0-43 0 0,-1 0 29 0 0,1 0-101 0 0,-1 0-79 0 0,0 0 29 0 0,1 0 58 0 0,0 0 25 0 0,0 0 49 0 0,0 0 21 0 0,0 0 47 0 0,0-1 52 0 0,1 1 57 0 0,7-3 77 0 0,2 1-43 0 0,-1-1-41 0 0,2 1-39 0 0,-1 0-39 0 0,0 0-36 0 0,1 0-37 0 0,-1 0-34 0 0,2 0-20 0 0,0 0-44 0 0,25-3 19 0 0,-11 2-50 0 0,1-3-39 0 0,-15 3 6 0 0,1 0 0 0 0,0 0 0 0 0,0 1 0 0 0,0 1 0 0 0,1 0 0 0 0,-1 1 0 0 0,0 0 0 0 0,2 1 0 0 0,-5 2 0 0 0,-10-3 1 0 0,1 1 0 0 0,-1-1-1 0 0,1 0 1 0 0,-1 0-1 0 0,1 0 1 0 0,-1 1-1 0 0,0-1 1 0 0,1 0 0 0 0,-1 0-1 0 0,1 1 1 0 0,-1-1-1 0 0,0 0 1 0 0,1 1-1 0 0,-1-1 1 0 0,0 0-1 0 0,0 1 1 0 0,1-1 0 0 0,-1 0-1 0 0,0 1 1 0 0,0-1-1 0 0,1 1 1 0 0,-1-1-1 0 0,0 1 1 0 0,0-1 0 0 0,0 0-1 0 0,0 1 1 0 0,0-1-1 0 0,0 1 1 0 0,0-1-1 0 0,0 1 1 0 0,0-1-1 0 0,0 1 1 0 0,0-1 0 0 0,0 1-1 0 0,0-1 1 0 0,0 1-1 0 0,0-1 1 0 0,0 0-1 0 0,0 1 1 0 0,-1-1 0 0 0,1 1-1 0 0,0-1 8 0 0,-3 16 285 0 0,-3 0-70 0 0,-1-1-59 0 0,-2-1-51 0 0,-8 8-11 0 0,-11 9-61 0 0,-3 5-1 0 0,24-28-40 0 0,0 0 0 0 0,-1-1 0 0 0,-3 3 0 0 0,-13 12 0 0 0,-24 24 0 0 0,30-31 0 0 0,1 2 0 0 0,-3 4 0 0 0,6-9 0 0 0,12-10 0 0 0,0-1 0 0 0,0 1 0 0 0,1 0 0 0 0,-1-1 0 0 0,0 1 0 0 0,1 0 0 0 0,-1 0 0 0 0,1 0 0 0 0,-1 0 0 0 0,1 1 0 0 0,0-1 0 0 0,0 0 0 0 0,0 0 0 0 0,0 1 0 0 0,0 5 11 0 0,4 0 108 0 0,9 2-18 0 0,2-4-17 0 0,-7-3 4 0 0,10 1 126 0 0,0-2-68 0 0,1-1-53 0 0,0 0-38 0 0,2 0-19 0 0,3 0 37 0 0,20-3-73 0 0,24-4-1 0 0,-46 4-12 0 0,-9 1-91 0 0,-1 0 44 0 0,26-5-14 0 0,-21 3 1 0 0,-7 1-9 0 0,0 1-39 0 0,1-1-64 0 0,0-1-67 0 0,0 1-79 0 0,-1 0-89 0 0,1-1-121 0 0,0 0-36 0 0,7-4-658 0 0,-13 5 987 0 0,13-5-1094 0 0</inkml:trace>
  <inkml:trace contextRef="#ctx0" brushRef="#br0" timeOffset="6912.03">11631 6044 16208 0 0,'0'0'365'0'0,"0"0"56"0"0,1-1 26 0 0,10-8-180 0 0,2 2-79 0 0,1 1-60 0 0,1 2-43 0 0,30-1 75 0 0,-26 4-56 0 0,-4 0 27 0 0,-1 0 58 0 0,36-1 392 0 0,-16 2-238 0 0,-6 2-124 0 0,0 1-92 0 0,-11-1-105 0 0,1 0-52 0 0,-1 1-60 0 0,0 0-66 0 0,0 0-72 0 0,0 0-80 0 0,0 0-85 0 0,0 0-93 0 0,5 1-177 0 0</inkml:trace>
  <inkml:trace contextRef="#ctx0" brushRef="#br0" timeOffset="49363.191">4443 7744 12784 0 0,'15'-2'289'0'0,"-12"1"40"0"0,-3 1 22 0 0,0 0-147 0 0,1-1-97 0 0,8-3-132 0 0,1 1 71 0 0,1 1 64 0 0,-1 0 59 0 0,4 1 100 0 0,-1 1 61 0 0,8 2 256 0 0,0 2 73 0 0,19 11 721 0 0,-15-2-540 0 0,-16-7-536 0 0,0 1-36 0 0,-1 0-45 0 0,0 0-49 0 0,-1 3 109 0 0,-3 0-41 0 0,-1-1-37 0 0,-4 1-34 0 0,-5 9 86 0 0,-6 0-91 0 0,-7 1-49 0 0,7-10-19 0 0,0 0 0 0 0,-13 7-98 0 0,19-14 12 0 0,-23 15 68 0 0,0-4-79 0 0,37-16 53 0 0,12 0 146 0 0,10-1 74 0 0,-13-2-188 0 0,-10 3-63 0 0,0 1 0 0 0,-1-1 1 0 0,1 1-1 0 0,0 0 1 0 0,5 0-24 0 0,37 2 56 0 0,-22-1-48 0 0,-25 0-151 0 0,1 0 57 0 0,-1 0 47 0 0,1 1 40 0 0,2-1 110 0 0,4 0 203 0 0,-6 0-208 0 0,2 1-58 0 0,-2-1-115 0 0,-1 0-15 0 0,0 0-39 0 0,0 0-43 0 0,0 0-46 0 0,0 1-52 0 0,-1-1-55 0 0,1 0-59 0 0,0 0-65 0 0,0 0-67 0 0,0 0-73 0 0,0 0-75 0 0,0 0-82 0 0,0 0-85 0 0,1 0-88 0 0,0 0-405 0 0,0 0-38 0 0,2 0-308 0 0,2 0-871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6:50:45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291 615 11256 0 0,'0'0'217'0'0,"0"0"-90"0"0,0-1-59 0 0,-1-3 1 0 0,1 2-4 0 0,-2-5 228 0 0,-2 0-91 0 0,1 2-99 0 0,-1-1-34 0 0,-4-4-4 0 0,-12-9-26 0 0,14 13 10 0 0,-1 0 46 0 0,0-1 116 0 0,3 3-112 0 0,-1 1 38 0 0,-5-4 229 0 0,-2-1 146 0 0,-18-5 805 0 0,19 10-908 0 0,2 3-96 0 0,1 1-34 0 0,-8 8 187 0 0,1 4-103 0 0,2 1-78 0 0,5-5-120 0 0,-10 13 196 0 0,2 4-45 0 0,2 1-43 0 0,1 0-39 0 0,6-8-109 0 0,2-4 108 0 0,1 0 0 0 0,-3 15-233 0 0,4-3 162 0 0,2-3-85 0 0,3-1-91 0 0,-1-19 20 0 0,2 6-15 0 0,7 5 79 0 0,-7-9-22 0 0,3 3-19 0 0,7 1 35 0 0,-11-10-56 0 0,-1 1 1 0 0,0 0-1 0 0,1-1 0 0 0,-1 1 0 0 0,0-1 0 0 0,1 0 0 0 0,-1 1 0 0 0,1-1 0 0 0,-1 0 0 0 0,1 0 0 0 0,-1 0 0 0 0,1 0 0 0 0,-1 0 1 0 0,0 0-1 0 0,1 0 0 0 0,-1 0 0 0 0,1-1 0 0 0,-1 1 0 0 0,1-1 0 0 0,-1 1 0 0 0,0-1 0 0 0,1 1 0 0 0,-1-1 0 0 0,0 0 0 0 0,0 0 1 0 0,1 1-1 0 0,0-2-8 0 0,4-3 59 0 0,0-1 1 0 0,0 0 0 0 0,-1 0 0 0 0,5-5-60 0 0,4-5 105 0 0,7-10-17 0 0,-5-5-37 0 0,9-34 12 0 0,-16 41-28 0 0,-2-5 13 0 0,-5 22-33 0 0,-1 0 0 0 0,1 0-1 0 0,1 0 1 0 0,-1 1 0 0 0,1-1-1 0 0,3-4-14 0 0,-5 12 8 0 0,0 1-1 0 0,0-1 1 0 0,0 1-1 0 0,-1-1 0 0 0,1 1 1 0 0,0 0-1 0 0,0-1 1 0 0,-1 1-1 0 0,1 0 0 0 0,-1 1-7 0 0,6 14 129 0 0,2 7 67 0 0,1 0-63 0 0,2 4-34 0 0,6 15-20 0 0,-1-3-13 0 0,-13-34-97 0 0,1 1 78 0 0,0-1 40 0 0,5 6 178 0 0,-8-12-211 0 0,0 0-70 0 0,-1 0-71 0 0,0 0-136 0 0,0 0-235 0 0,0 1 228 0 0,0-1 51 0 0,1 0 42 0 0,0 1 36 0 0,1-1-19 0 0,3 1-18 0 0,-4-1 60 0 0,-1 0-51 0 0,10-1-735 0 0,-2-2-112 0 0,1-1-92 0 0,-2-3-71 0 0,3-6-331 0 0</inkml:trace>
  <inkml:trace contextRef="#ctx0" brushRef="#br0" timeOffset="474.594">424 187 14048 0 0,'0'0'322'0'0,"-1"-2"45"0"0,1 2-299 0 0,-1-6 161 0 0,0 2-106 0 0,-1 0 66 0 0,-1 1 81 0 0,3 3-66 0 0,1 1 41 0 0,0 2-88 0 0,1 1-53 0 0,1 6 61 0 0,-3-9-61 0 0,2 12 301 0 0,0 0-60 0 0,-1-1-55 0 0,0 1-48 0 0,0 3-10 0 0,0-1-51 0 0,0 9 12 0 0,0-1-64 0 0,1 31 109 0 0,1 19-98 0 0,3 44-27 0 0,-4-72-44 0 0,-2 21-69 0 0,-1-20 6 0 0,0-25 37 0 0,-1 9-35 0 0,-1-1 2 0 0,2-9 36 0 0,0-10-39 0 0,-1-1 5 0 0,1 0 49 0 0,1-9 24 0 0,0 0-10 0 0,0 0 1 0 0,0-2-34 0 0,0-4-15 0 0,0 4-8 0 0,1-13 44 0 0,2-1-78 0 0,1-3-80 0 0,4-10-139 0 0,2-10-84 0 0,1-1 110 0 0,2-1 51 0 0,3 2 49 0 0,1 1 46 0 0,-12 27 39 0 0,1 1 0 0 0,1 0 0 0 0,-1 0 0 0 0,2 1 0 0 0,2-3 23 0 0,-7 8-16 0 0,1 0 0 0 0,0 0 0 0 0,0 0 1 0 0,1 0-1 0 0,-1 1 0 0 0,1 0 0 0 0,0 0 0 0 0,0 0 1 0 0,0 0-1 0 0,0 1 0 0 0,4-1 16 0 0,7 1-54 0 0,-1 4 40 0 0,-12 0 21 0 0,-1-1-1 0 0,1 0 1 0 0,0 1-1 0 0,0-1 1 0 0,-1 1 0 0 0,1 0-1 0 0,-1 0 1 0 0,2 1-7 0 0,2 3 29 0 0,-1-1-1 0 0,0 1 1 0 0,-1 1 0 0 0,1-1 0 0 0,-1 1-1 0 0,3 6-28 0 0,-1-1 102 0 0,0 1-1 0 0,2 10-101 0 0,-5-12 89 0 0,0 0 0 0 0,0 0 0 0 0,0 9-89 0 0,-3-12 68 0 0,1 0-1 0 0,-1-1 1 0 0,0 1 0 0 0,-1 0-1 0 0,-1 7-67 0 0,1-10 52 0 0,-1 1 0 0 0,1-1 0 0 0,-1 1 0 0 0,0-1 0 0 0,-1 0 0 0 0,1 0 0 0 0,-1 0 0 0 0,-2 2-52 0 0,-8 9 162 0 0,-4-2-38 0 0,-2-2-40 0 0,-2-2-44 0 0,-1-2-47 0 0,0-2-48 0 0,0-1-53 0 0,1-2-54 0 0,15-3-59 0 0,-1 1 54 0 0,-18-2-240 0 0,14-1 176 0 0,5 1 43 0 0,0-1-51 0 0,0 0-63 0 0,1 0-75 0 0,-1-1-84 0 0,1 0-98 0 0,1-1-109 0 0,0 0-119 0 0,4 4 401 0 0,-1-1-50 0 0,0 0-46 0 0,1 0-40 0 0,-1 0-149 0 0,0 0-39 0 0,0 0-181 0 0,0-1-489 0 0,1 2 1316 0 0</inkml:trace>
  <inkml:trace contextRef="#ctx0" brushRef="#br0" timeOffset="1210.31">1039 302 12752 0 0,'0'0'373'0'0,"0"0"-134"0"0,0-1-110 0 0,0 0-47 0 0,0-2-3 0 0,0 2 85 0 0,0 1 27 0 0,0 0 8 0 0,0 0 15 0 0,0 0 61 0 0,-1-1-49 0 0,0 1-55 0 0,-1 1-46 0 0,0 0-37 0 0,0 0-18 0 0,-7 3 105 0 0,9-4-90 0 0,-5 2 279 0 0,1 1-33 0 0,-5 3 235 0 0,-1 0-120 0 0,1 1-112 0 0,1 0-103 0 0,0 0-94 0 0,1 1-85 0 0,1-1-76 0 0,-6 10 106 0 0,-3-1 71 0 0,10-10-53 0 0,0-1 0 0 0,0 1 0 0 0,1 0 1 0 0,-1 1-1 0 0,1-1 0 0 0,-2 6-100 0 0,-3 6 225 0 0,-1 5 123 0 0,7-6-40 0 0,1-10-112 0 0,-2 4 24 0 0,6-2-177 0 0,-2-8 32 0 0,2 0-39 0 0,-1 0-8 0 0,-1 1-29 0 0,2 4 21 0 0,2 5 81 0 0,-1-6-78 0 0,11 3 88 0 0,-8-6-93 0 0,-2-1 41 0 0,-1 1-48 0 0,-1 0-1 0 0,19 1 73 0 0,-11-2-15 0 0,-4 0 87 0 0,-5 0-130 0 0,-1-1-36 0 0,1 1-9 0 0,2 0 48 0 0,2 0 47 0 0,4 1 64 0 0,-8-2-67 0 0,0 0-56 0 0,0 0-35 0 0,1 0 60 0 0,-1 1 34 0 0,2 0 55 0 0,0 1 65 0 0,0 1 81 0 0,4 2-286 0 0,-4-2-125 0 0,0-1 87 0 0,-1 0 61 0 0,5 4 141 0 0,-3-3-119 0 0,0 1-64 0 0,1 1-85 0 0,-2-3 178 0 0,2 0 2 0 0,-3-1 6 0 0,2 11 104 0 0,-1-1-64 0 0,-1-1-43 0 0,-1 3-48 0 0,-2-12-3 0 0,1 0 0 0 0,-1 1 0 0 0,1-1 1 0 0,-1 1-1 0 0,0-1 0 0 0,1 0 0 0 0,-1 0 0 0 0,0 1 0 0 0,0-1 0 0 0,0 0 0 0 0,0 0 0 0 0,0 0 0 0 0,-1 0-18 0 0,-1 3 45 0 0,-11 8 136 0 0,-3-4 48 0 0,-21 1 258 0 0,20-5-289 0 0,1 1-62 0 0,3-2-317 0 0,-1-1 111 0 0,0-2 86 0 0,0-1 63 0 0,-5 0 97 0 0,14 1-222 0 0,-1 0 34 0 0,-14-2 59 0 0,11 0-60 0 0,1 0-70 0 0,-1 0-104 0 0,5 0 25 0 0,0 1-49 0 0,0-1-54 0 0,0 1-61 0 0,1-1-67 0 0,-1 0-73 0 0,1 0-79 0 0,0 0-84 0 0,3 2 159 0 0,1 0 37 0 0,-1-1-331 0 0,0 1 122 0 0,0-1 105 0 0,0 1 7 0 0,1-1 95 0 0,-1 0-3 0 0,1 1-155 0 0,-1-1 168 0 0,1 0-86 0 0,0 1 97 0 0,-1 0-75 0 0,-1-2-1893 0 0,0 0-1326 0 0</inkml:trace>
  <inkml:trace contextRef="#ctx0" brushRef="#br0" timeOffset="1943.601">1230 462 12152 0 0,'0'-3'25'0'0,"0"0"36"0"0,0 0 37 0 0,0 0 37 0 0,0 0 35 0 0,0 0 37 0 0,0-1 35 0 0,0 1 37 0 0,-1-6 351 0 0,-4 6-63 0 0,0 5-65 0 0,-2 2-65 0 0,0 2-65 0 0,0 0-66 0 0,3 0-67 0 0,1-2-66 0 0,-10 15 412 0 0,-2 4 37 0 0,9-10-358 0 0,3 1-36 0 0,-1 16 172 0 0,3 0-81 0 0,4-1-85 0 0,6 0-87 0 0,-4-22-75 0 0,3 2 21 0 0,-5-7-58 0 0,-1 0-8 0 0,7 6 124 0 0,2-6-72 0 0,-5-2-19 0 0,-2 2-9 0 0,4-3 148 0 0,-6 0-170 0 0,1-1-41 0 0,-1 0 74 0 0,-1 2-38 0 0,-1 1-22 0 0,1-1 0 0 0,-1 0 0 0 0,1 0 0 0 0,-1 0 0 0 0,0 0-1 0 0,1 0 1 0 0,-1 0 0 0 0,1 0 0 0 0,-1 0 0 0 0,0 0 0 0 0,1 0-1 0 0,-1 0 1 0 0,1 0 0 0 0,-1 0 0 0 0,1 0 0 0 0,-1-1 0 0 0,0 1 0 0 0,1 0-1 0 0,-1 0 1 0 0,0 0 0 0 0,1-1 0 0 0,-1 1 0 0 0,0 0 0 0 0,1 0-1 0 0,-1-1 1 0 0,0 1 0 0 0,1 0-2 0 0,3-4 44 0 0,7-9-26 0 0,-7 8 16 0 0,-4 4-17 0 0,10-21 67 0 0,-3-13-25 0 0,-6 27-46 0 0,0 1 0 0 0,0-1 0 0 0,1 1-1 0 0,0-1 1 0 0,1 1 0 0 0,-1 0-13 0 0,1 2 0 0 0,-1-1 0 0 0,1 0 0 0 0,1-1 0 0 0,-1 2 0 0 0,1-1 0 0 0,0 0 0 0 0,1 0 0 0 0,9-11 0 0 0,-10 13 0 0 0,-1 0 0 0 0,1-1 0 0 0,-1 2 0 0 0,1-1 0 0 0,0 0 0 0 0,1 1 0 0 0,-1 0 0 0 0,3-1 0 0 0,9-6-70 0 0,14-6-4 0 0,-27 15 73 0 0,-1 0 1 0 0,1 0-1 0 0,0 0 0 0 0,0 1 0 0 0,0-1 0 0 0,-1 1 1 0 0,1 0-1 0 0,0 0 0 0 0,0 0 0 0 0,2 0 1 0 0,11 2-8 0 0,-12-1-4 0 0,-1 0 0 0 0,1 0 0 0 0,-1 0 0 0 0,1 0 0 0 0,-1 0 0 0 0,1 1 0 0 0,1 1 12 0 0,6 4 2 0 0,19 18-57 0 0,-23-18 56 0 0,0 0-1 0 0,0 1 0 0 0,-1-1 0 0 0,0 2 0 0 0,0-1 0 0 0,-1 1 0 0 0,4 7 0 0 0,9 18 0 0 0,-9-20 8 0 0,-1 1 0 0 0,7 17-8 0 0,-15-31 76 0 0,0-1-1 0 0,-6 1 41 0 0,5-1-107 0 0,0 1 0 0 0,1-1 0 0 0,-1 0 0 0 0,1 0 1 0 0,-1 0-1 0 0,0 0 0 0 0,1 0 0 0 0,-1 0 0 0 0,0 0 1 0 0,1 0-1 0 0,-1 0 0 0 0,1 0 0 0 0,-1 0 1 0 0,0-1-1 0 0,1 1 0 0 0,-1 0 0 0 0,1 0 0 0 0,-1-1-9 0 0,-1 0 14 0 0,-13-7 92 0 0,4-5-60 0 0,7 8-35 0 0,2 0 0 0 0,-1 0 0 0 0,1-1 0 0 0,-1 1 0 0 0,0-6-11 0 0,1 3 3 0 0,0 0 0 0 0,1-1 0 0 0,0 1 0 0 0,1-1-1 0 0,-1 1 1 0 0,2-4-3 0 0,0-2-1 0 0,1 1 0 0 0,0 0 0 0 0,1 0 0 0 0,0 0 0 0 0,1 0 0 0 0,5-10 1 0 0,-1 6-67 0 0,-3 10 56 0 0,-1-1-1 0 0,2 1 1 0 0,-1 0 0 0 0,2-2 11 0 0,4-1-45 0 0,0 0-40 0 0,-2 3-29 0 0,1 1-47 0 0,1 1-57 0 0,0 0-66 0 0,0 2-74 0 0,0 1-84 0 0,0 1-91 0 0,1 2-101 0 0,-8-1 155 0 0,0 0-52 0 0,1 0-173 0 0,1 1-117 0 0,4 1-481 0 0</inkml:trace>
  <inkml:trace contextRef="#ctx0" brushRef="#br0" timeOffset="2559.145">1813 219 10832 0 0,'0'0'317'0'0,"0"0"2"0"0,0 0-201 0 0,0 0-48 0 0,0 7 52 0 0,0 5 70 0 0,0 1 64 0 0,0-1 50 0 0,-1 1 35 0 0,1 26 801 0 0,0-22-699 0 0,0 1-45 0 0,0-8-250 0 0,1-1-42 0 0,-1 14 288 0 0,0 1-63 0 0,-2-1-51 0 0,1 0-41 0 0,-3 47 352 0 0,3-24-317 0 0,0-17 194 0 0,3 24-468 0 0,0-29 108 0 0,-1-1 51 0 0,2 19 240 0 0,5 22 350 0 0,-7-61-688 0 0,3 20 272 0 0,-1-19-263 0 0,-1-6-142 0 0,1-3-61 0 0,0-1-50 0 0,-1 2-36 0 0,-1-14-431 0 0,-1 6 120 0 0,-1 0 0 0 0,0 1 0 0 0,-1-1 530 0 0,-1-4-525 0 0,2 10 355 0 0,-6-44-936 0 0,5 33 773 0 0,0 0 33 0 0,1 2 82 0 0,0 0 36 0 0,0 1 42 0 0,1-2 45 0 0,1-24-461 0 0,2-6 556 0 0,1 9-144 0 0,0 16 129 0 0,1 1 63 0 0,0 0 74 0 0,2 0 87 0 0,-3 11-32 0 0,0-1-1 0 0,0 1 1 0 0,2-2-177 0 0,13-14 260 0 0,-2 9-134 0 0,3 1 80 0 0,1 2 65 0 0,2 4 49 0 0,-19 7-240 0 0,1 1 1 0 0,0-1 0 0 0,0 1-1 0 0,0 1 1 0 0,0-1 0 0 0,0 1-1 0 0,0-1 1 0 0,0 2-1 0 0,0-1 1 0 0,0 0 0 0 0,0 1-1 0 0,0 0 1 0 0,0 0 0 0 0,0 1-1 0 0,-1-1 1 0 0,1 1 0 0 0,0 0-1 0 0,1 1-80 0 0,6 4 171 0 0,-1 0-39 0 0,2 3-12 0 0,4 6 18 0 0,-13-13-96 0 0,-1 1 0 0 0,0 1 0 0 0,0-1 0 0 0,0 0 0 0 0,0 1 1 0 0,0 2-43 0 0,2 6 127 0 0,-1 1 37 0 0,-3-8-72 0 0,0 0 0 0 0,0 0 0 0 0,-1 1 0 0 0,1-1 0 0 0,-1 0 0 0 0,-1 1 0 0 0,0 2-92 0 0,0-5 54 0 0,0-1 0 0 0,0 1 0 0 0,0-1 0 0 0,-1 1 0 0 0,1-1 0 0 0,-1 0 0 0 0,0 0 0 0 0,0 0 1 0 0,0 0-1 0 0,-1 0 0 0 0,1 0 0 0 0,-1 0 0 0 0,-2 2-54 0 0,-8 6 276 0 0,-2 0-48 0 0,-1-2-44 0 0,-1-1-38 0 0,-5 1-11 0 0,1-3-38 0 0,9-3-54 0 0,1-1 1 0 0,0 0-1 0 0,-1-1 0 0 0,-8 0-43 0 0,-3 0 39 0 0,-19-2 21 0 0,15-6-65 0 0,23 6-209 0 0,-1-1 66 0 0,1 0 60 0 0,0 1 49 0 0,-3-3 71 0 0,1 1 66 0 0,-8-4 185 0 0,10 4-229 0 0,0 0-37 0 0,-1-1-87 0 0,3 2-18 0 0,-1-1-42 0 0,1 1-48 0 0,0-1-51 0 0,0 0-58 0 0,0 0-61 0 0,0 0-68 0 0,0 0-72 0 0,1 0-77 0 0,0 0-82 0 0,-1-1-87 0 0,1 0-92 0 0,0 0-97 0 0,1 0-102 0 0,-1-1-1211 0 0,1-5-1264 0 0</inkml:trace>
  <inkml:trace contextRef="#ctx0" brushRef="#br0" timeOffset="2866.307">2184 0 14424 0 0,'0'0'330'0'0,"0"0"45"0"0,0 0 18 0 0,0 0-162 0 0,0 0-111 0 0,0 0 0 0 0,0 1-50 0 0,1 5 38 0 0,0 0-62 0 0,1 1 54 0 0,0-1 48 0 0,-1 0 41 0 0,2 6 248 0 0,7 21 1010 0 0,-5-20-912 0 0,-1-3-149 0 0,-1 1-47 0 0,0-1-43 0 0,-1 1-37 0 0,3 5 82 0 0,-1 0-65 0 0,4 8 37 0 0,-2 0-54 0 0,0 0-49 0 0,-2 0-42 0 0,0 5-14 0 0,-1 0-44 0 0,-1 6-20 0 0,-1 19-9 0 0,-3-1 6 0 0,0 0-42 0 0,1-45-17 0 0,0-1-106 0 0,-1-3-11 0 0,1-1-39 0 0,0 1-42 0 0,-1-1-45 0 0,0 3-207 0 0,2-6 202 0 0,0 0 105 0 0,0 1-35 0 0,0-1-9 0 0,0 0-36 0 0,0 0-41 0 0,0 0-47 0 0,0 0-49 0 0,0 0-47 0 0,-1 0-44 0 0,1 0-38 0 0,0 0-296 0 0,0-1-65 0 0,0 1-50 0 0,-1 0-37 0 0,0-1-386 0 0,0 1-35 0 0,-3-2-2545 0 0</inkml:trace>
  <inkml:trace contextRef="#ctx0" brushRef="#br0" timeOffset="3155.848">2246 219 12208 0 0,'0'-1'293'0'0,"2"1"-100"0"0,0-1-77 0 0,5-3 81 0 0,-4 3-74 0 0,5-2-242 0 0,0 1 117 0 0,0 2 107 0 0,-1 0 93 0 0,3 2 148 0 0,-1 1 99 0 0,-2 0-59 0 0,-1 0 36 0 0,7 6 495 0 0,9 13 972 0 0,-16-14-1316 0 0,0 0-63 0 0,-2-1-147 0 0,-1 0-69 0 0,0-1-81 0 0,0 1-92 0 0,0 6 311 0 0,1-1-46 0 0,0 1-43 0 0,-1 0-41 0 0,0 0-38 0 0,1-1-37 0 0,2 14 131 0 0,1 1-103 0 0,0 1-106 0 0,4 7-35 0 0,-10-32-109 0 0,0 0 1 0 0,-1 0 0 0 0,1-1-1 0 0,0 1 1 0 0,0 0 0 0 0,0-1-1 0 0,1 1 1 0 0,1 1-6 0 0,2 5 51 0 0,2-1-1 0 0,-1 0 0 0 0,3 2-50 0 0,-3-4 30 0 0,-3-2-44 0 0,-2-2-40 0 0,-1-2-283 0 0,1 0 88 0 0,-1 1 80 0 0,0-1 69 0 0,0 0 64 0 0,0 0 37 0 0,1 1 90 0 0,-1-1 79 0 0,1 1 303 0 0,0-1-369 0 0,-1 0-44 0 0,0 0-62 0 0,1 0-79 0 0,-1 0-94 0 0,0 0-112 0 0,1 0-77 0 0,-1 0-112 0 0,0 1-124 0 0,0-1 249 0 0,1 0-35 0 0,-1 0-36 0 0,0 0-39 0 0,0 0-40 0 0,0 0-41 0 0,0 0-42 0 0,0 0-44 0 0,0 0-46 0 0,0 0-46 0 0,0 0-567 0 0,0 0-35 0 0,0 0-2762 0 0</inkml:trace>
  <inkml:trace contextRef="#ctx0" brushRef="#br0" timeOffset="3418.277">2530 193 14600 0 0,'0'0'330'0'0,"0"0"-126"0"0,1 0-37 0 0,-1-1 77 0 0,2 0-47 0 0,1-3-5 0 0,-2 3-69 0 0,1-2-213 0 0,0 1 59 0 0,0 0 51 0 0,0 0 45 0 0,-1 0 40 0 0,1 1 35 0 0,0-2 160 0 0,0 1 62 0 0,4-5 971 0 0,-4 5-832 0 0,-1 1-294 0 0,0 0-42 0 0,1 0-52 0 0,-1 0-59 0 0,0 0 491 0 0,-1 1-237 0 0,0-1-72 0 0,1 1-61 0 0,0-1-51 0 0,1-1 16 0 0,3 0-28 0 0,-4 1-35 0 0,0 0 61 0 0,0 1 91 0 0,-1-1-310 0 0,1 0 34 0 0,4-3-36 0 0,-3 3-1 0 0,-1 1-80 0 0,1-1-17 0 0,-1 1-68 0 0,1 0-77 0 0,-1 0-87 0 0,-1 0 95 0 0,1 0-48 0 0,-1 0-43 0 0,0 0-41 0 0,0 0-290 0 0,0 0-67 0 0,0 0-51 0 0,0 0-38 0 0,0 0-337 0 0,0 0-34 0 0,0 0-2650 0 0</inkml:trace>
  <inkml:trace contextRef="#ctx0" brushRef="#br0" timeOffset="3874.667">2742 203 15344 0 0,'0'0'165'0'0,"0"0"-35"0"0,0 0 43 0 0,0 1-79 0 0,-2 3 1 0 0,0-2-7 0 0,-1 2 179 0 0,0 0-53 0 0,0 1-46 0 0,0-1-42 0 0,-3 5 23 0 0,0-1-103 0 0,-12 17-104 0 0,11-14 123 0 0,-14 19 303 0 0,-3 4 90 0 0,10-10-45 0 0,4-4 44 0 0,6-9-181 0 0,0 0 39 0 0,1 2-19 0 0,-2-1-77 0 0,-1 5-7 0 0,5-13-171 0 0,-1 1 0 0 0,1-1-1 0 0,0 1 1 0 0,1-1 0 0 0,-1 1 0 0 0,1 0-1 0 0,0-1 1 0 0,0 2-41 0 0,0-2 18 0 0,0 1 0 0 0,1-1 0 0 0,0 0 0 0 0,0 0-1 0 0,0 0 1 0 0,0 0 0 0 0,0 0 0 0 0,2 2-18 0 0,8 15 102 0 0,-5-17 12 0 0,2-4-59 0 0,6-5 3 0 0,-12 4-33 0 0,3-1-1 0 0,-1-1-1 0 0,1 1 0 0 0,-1-1 0 0 0,0 0 1 0 0,0 0-1 0 0,2-2-23 0 0,-1 0 22 0 0,0 0 0 0 0,-1 0 1 0 0,1-1-1 0 0,0-2-22 0 0,15-26 38 0 0,-3-2-52 0 0,2-6-67 0 0,-14 33 30 0 0,0 0 0 0 0,1 1 0 0 0,2-3 51 0 0,4-5-23 0 0,-4 5-24 0 0,1 0 0 0 0,1 0 0 0 0,4-4 47 0 0,8 0-17 0 0,-21 14 15 0 0,0 1-1 0 0,0-1 1 0 0,0 1 0 0 0,1 0 0 0 0,-1-1 0 0 0,0 1 0 0 0,0 0 0 0 0,0 0 0 0 0,0 0 0 0 0,0 0-1 0 0,0 0 1 0 0,1 0 0 0 0,-1 0 0 0 0,0 0 0 0 0,0 1 0 0 0,0-1 0 0 0,0 0 0 0 0,0 1-1 0 0,0-1 1 0 0,0 1 0 0 0,0-1 0 0 0,0 1 0 0 0,0-1 0 0 0,0 1 0 0 0,0 0 0 0 0,0-1 0 0 0,0 1-1 0 0,-1 0 1 0 0,1 0 0 0 0,0 0 0 0 0,-1 0 0 0 0,1-1 0 0 0,0 1 0 0 0,-1 0 0 0 0,1 1 2 0 0,11 18-49 0 0,-4-1-42 0 0,-4-5 86 0 0,0 1-1 0 0,-1-1 1 0 0,0 7 5 0 0,4 20 0 0 0,0-1 13 0 0,-6-29 12 0 0,1-1 0 0 0,0 0 1 0 0,0 0-1 0 0,1-1 0 0 0,0 1 0 0 0,1 0 1 0 0,1 1-26 0 0,-3-4 22 0 0,-1-1 39 0 0,0 0 57 0 0,2 0 75 0 0,-2-5-1 0 0,-1-1-5 0 0,0 0-24 0 0,0 0-17 0 0,0 0-2 0 0,1-4 26 0 0,1 0-53 0 0,0-4 10 0 0,1-3-36 0 0,-1 6-20 0 0,3-3-29 0 0,-2 0 0 0 0,1 0 0 0 0,1-5-42 0 0,6-26 32 0 0,-7 24-40 0 0,0 1-1 0 0,1 0 0 0 0,6-13 9 0 0,7 0 12 0 0,4-3-12 0 0,-16 22 0 0 0,0-1 0 0 0,0 1 0 0 0,1 0 0 0 0,0 1 0 0 0,1-1 0 0 0,5-3 0 0 0,2 3 0 0 0,-10 8-6 0 0,-3 1-1 0 0,11 4-46 0 0,-9-3 51 0 0,0 0 1 0 0,-1 1 0 0 0,1-1-1 0 0,-1 1 1 0 0,0 0 0 0 0,0 0-1 0 0,0 0 1 0 0,0 0 0 0 0,-1 1-1 0 0,1-1 1 0 0,-1 1 0 0 0,1 1 1 0 0,3 8 0 0 0,0 0 0 0 0,-1 0 1 0 0,0 1-1 0 0,6 16 1 0 0,-7-21-24 0 0,0 0-42 0 0,3 10-170 0 0,-1-1-81 0 0,9 34-765 0 0,-9-31 668 0 0,-1-4-686 0 0</inkml:trace>
  <inkml:trace contextRef="#ctx0" brushRef="#br0" timeOffset="5060.619">647 1175 10224 0 0,'0'0'230'0'0,"0"0"30"0"0,0 0 19 0 0,0 0-30 0 0,-28 4 1074 0 0,11 2-475 0 0,4 2-173 0 0,0 0-39 0 0,-1 4 94 0 0,0 2-89 0 0,1 0-103 0 0,1 0-119 0 0,5-6-243 0 0,0-1-45 0 0,1 1-47 0 0,-1-1-52 0 0,-13 16 343 0 0,-6 16 114 0 0,14-19-221 0 0,-5 10 44 0 0,14-23-238 0 0,0 0 0 0 0,1 0 0 0 0,0 0 0 0 0,0 0 0 0 0,-1 6-74 0 0,3-9 47 0 0,-1 1-1 0 0,1 0 0 0 0,0 0 1 0 0,0 0-1 0 0,1 0 1 0 0,0 0-1 0 0,-1 0 1 0 0,2 3-47 0 0,0-3 52 0 0,0 0 0 0 0,0-1 1 0 0,0 1-1 0 0,0-1 1 0 0,0 0-1 0 0,1 1-52 0 0,3 4 95 0 0,6 9 52 0 0,3-1-40 0 0,-13-15-99 0 0,-1 0 1 0 0,1-1 0 0 0,0 1 0 0 0,0-1 0 0 0,0 0 0 0 0,0 0-1 0 0,0 1 1 0 0,0-1 0 0 0,0-1 0 0 0,1 1 0 0 0,-1 0 0 0 0,0 0 0 0 0,0-1-1 0 0,1 1 1 0 0,-1-1 0 0 0,1 0 0 0 0,0 0-9 0 0,14 0 47 0 0,-9-1-44 0 0,0 0 0 0 0,0 0 0 0 0,0-1 0 0 0,6-2-3 0 0,5-3 48 0 0,31-18-40 0 0,-17 6-88 0 0,-13 7-43 0 0,1 1-79 0 0,0 0-96 0 0,0 1-114 0 0,-15 7 160 0 0,8-5-124 0 0,-10 6 210 0 0,-1 0-71 0 0,1 0-30 0 0,-1 0-82 0 0,0 0-96 0 0,0 0-112 0 0,-1 1 232 0 0,-1 1-33 0 0,1-1-36 0 0,0 0-36 0 0,-1 0-41 0 0,1 0-40 0 0,0 0-43 0 0,0 0-44 0 0,5-2-1602 0 0,4-1-1238 0 0,-11 4 3396 0 0</inkml:trace>
  <inkml:trace contextRef="#ctx0" brushRef="#br0" timeOffset="5420.128">816 1358 13760 0 0,'-8'0'327'0'0,"-1"1"-55"0"0,1 0-48 0 0,0 2-40 0 0,-2 1 16 0 0,0 1-49 0 0,6-3-96 0 0,0 0 0 0 0,1 1 0 0 0,-1 0-1 0 0,1-1 1 0 0,0 1 0 0 0,0 1 0 0 0,-1 1-55 0 0,-6 9 227 0 0,10-14-226 0 0,-4 7 130 0 0,0 0 66 0 0,-3 6 242 0 0,-1 9 396 0 0,5-12-501 0 0,1 0-46 0 0,1 0-81 0 0,2 0-41 0 0,0 0-46 0 0,2 4-8 0 0,3-2-53 0 0,-5-11-53 0 0,0 1 0 0 0,0-1 1 0 0,1 1-1 0 0,-1-1 0 0 0,0 0 1 0 0,0 0-1 0 0,1 1 0 0 0,-1-1 0 0 0,1 0 1 0 0,-1 0-1 0 0,1 0 0 0 0,0-1 1 0 0,0 2-7 0 0,19 1 129 0 0,-15-3-86 0 0,0 0 1 0 0,-1-1 0 0 0,1 0-1 0 0,5-1-43 0 0,23-11 108 0 0,-3-6-62 0 0,-4-4-60 0 0,-6 5 18 0 0,-17 16-12 0 0,0-1-1 0 0,0 0 1 0 0,-1-1 0 0 0,1 1-1 0 0,-1-1 1 0 0,1 1 0 0 0,-1-1-1 0 0,0 0 1 0 0,-1 0 0 0 0,1-1-1 0 0,-1 1 9 0 0,1-2 0 0 0,-1 0 0 0 0,0 0 0 0 0,-1 0 0 0 0,1 0-1 0 0,-1-4 1 0 0,0 8 1 0 0,-1-1 0 0 0,0 1 0 0 0,0 0-1 0 0,0-1 1 0 0,-1 1 0 0 0,1 0 0 0 0,-1-1 0 0 0,1 1-1 0 0,-1 0 1 0 0,0 0 0 0 0,1-1 0 0 0,-1 1-1 0 0,0 0 1 0 0,-1 0 0 0 0,1 0 0 0 0,0 0-1 0 0,-1 0 0 0 0,1 1 6 0 0,-1-1-1 0 0,0 1 1 0 0,1-1-1 0 0,-1 1 1 0 0,0 0-1 0 0,0 0 1 0 0,0 0-1 0 0,0 0 0 0 0,0 0 1 0 0,0 0-1 0 0,0 1 1 0 0,-1-1-1 0 0,1 0 1 0 0,0 1-1 0 0,0 0 1 0 0,-2 0-6 0 0,-7-1-6 0 0,0 2-34 0 0,1 2-46 0 0,1 0-59 0 0,5-1 52 0 0,-6 4-54 0 0,4-2-4 0 0,2-2-38 0 0,-1 1-98 0 0,2-1-2 0 0,0 0-77 0 0,0 0-89 0 0,0-1-100 0 0,3 0 278 0 0,0-1-38 0 0,-1 0-414 0 0,1 0 109 0 0,0 0-52 0 0,0 0-783 0 0,0 0-610 0 0,0 0-1164 0 0</inkml:trace>
  <inkml:trace contextRef="#ctx0" brushRef="#br0" timeOffset="5949.376">996 1371 12320 0 0,'0'0'281'0'0,"0"0"40"0"0,0 0 21 0 0,0 0-146 0 0,0 0-95 0 0,2 1 84 0 0,0-1-203 0 0,0 1 100 0 0,0-1 87 0 0,0 1 24 0 0,0-1 34 0 0,5 1 607 0 0,-3-1-508 0 0,-1 0-62 0 0,0-1-105 0 0,6-1 377 0 0,0 0-78 0 0,0-1-73 0 0,-1-1-65 0 0,1 0-60 0 0,-1 0-55 0 0,1-1-48 0 0,-1 0-41 0 0,1-2-26 0 0,1 0-41 0 0,4-6-33 0 0,16-21-52 0 0,-22 23 77 0 0,-1 0 54 0 0,-3 4-51 0 0,-3 5-35 0 0,0-1 0 0 0,0 1 0 0 0,0 0 1 0 0,-1-1-1 0 0,1 1 0 0 0,0-1 1 0 0,-1 1-1 0 0,0-1 0 0 0,1-1-9 0 0,-2-3 78 0 0,-1-1 58 0 0,2 7-120 0 0,0 1 0 0 0,0-1-1 0 0,-1 0 1 0 0,1 1-1 0 0,0-1 1 0 0,-1 1 0 0 0,1-1-1 0 0,-1 0 1 0 0,1 1-1 0 0,-1-1 1 0 0,1 1 0 0 0,-1-1-1 0 0,1 1 1 0 0,-1-1-1 0 0,1 1 1 0 0,-1 0 0 0 0,1-1-1 0 0,-1 1 1 0 0,0 0-1 0 0,1-1 1 0 0,-1 1-16 0 0,-1 0 25 0 0,1-1 0 0 0,-1 1 0 0 0,1 0 0 0 0,-1-1 0 0 0,1 1 0 0 0,-1 0 0 0 0,0 0 0 0 0,1 0 0 0 0,-2 1-25 0 0,-13 2 128 0 0,-3 6 15 0 0,12-4-103 0 0,-1 1-1 0 0,1 0 1 0 0,-1 0-1 0 0,2 0 1 0 0,-1 1-1 0 0,1 0 1 0 0,0 1-1 0 0,0-1 1 0 0,-3 7-40 0 0,-5 17 77 0 0,5 1-32 0 0,7-17-125 0 0,3-1 83 0 0,0-11 14 0 0,-1 1 0 0 0,1-1 0 0 0,0 0 0 0 0,0 0 0 0 0,0 0 0 0 0,1 0 0 0 0,-1 0 0 0 0,1 0 0 0 0,0 0 1 0 0,0 0-1 0 0,0 0-17 0 0,5 4 17 0 0,1-1-39 0 0,1-1-52 0 0,0-1-66 0 0,-2-3 3 0 0,1 0-39 0 0,0-1-43 0 0,0-1-48 0 0,-6 1 61 0 0,1 0 36 0 0,4-1-253 0 0,-4 1 256 0 0,-1 0-34 0 0,1-1-50 0 0,-1 1-67 0 0,0 0 62 0 0,0 0-41 0 0,-1-1-45 0 0,1 1-51 0 0,-1 0-41 0 0,1-1-54 0 0,-1 1-48 0 0,1 0-43 0 0,0 0-163 0 0,-1-1-41 0 0,1 1-198 0 0,2-1-534 0 0</inkml:trace>
  <inkml:trace contextRef="#ctx0" brushRef="#br0" timeOffset="6286.213">1566 955 15376 0 0,'-5'-3'259'0'0,"0"2"-42"0"0,0-1-38 0 0,1 1-35 0 0,-3 0 15 0 0,1 0-58 0 0,-1 1-46 0 0,1 1-32 0 0,2-1-22 0 0,1 1 1 0 0,-1 0-1 0 0,1 0 0 0 0,-1 1 1 0 0,1-1-1 0 0,-1 1-1 0 0,-5 2 67 0 0,0 2 80 0 0,0 0-77 0 0,0 1 38 0 0,-33 28 592 0 0,31-26-543 0 0,7-5-27 0 0,0 0-1 0 0,-1 1 0 0 0,2-1 1 0 0,-1 1-1 0 0,-3 5-129 0 0,-5 13 389 0 0,6-7-189 0 0,1 0-47 0 0,1 0-61 0 0,0 0-72 0 0,3-12-11 0 0,0-1 0 0 0,1 1 0 0 0,-1 0 0 0 0,1 0 0 0 0,0 0 0 0 0,0 0-9 0 0,1 3 3 0 0,0 0 0 0 0,0-1 0 0 0,1 1 1 0 0,0 0-1 0 0,1 2-3 0 0,3 5-2 0 0,0 1 0 0 0,2-1 0 0 0,5 8 2 0 0,2 5 14 0 0,0 2 37 0 0,0 0 42 0 0,1-1 47 0 0,20 38 249 0 0,-28-50-286 0 0,-1 0 0 0 0,-1 1 0 0 0,1 4-103 0 0,-5-11 39 0 0,1 1 0 0 0,-2-1 0 0 0,1 0 0 0 0,-2 0 0 0 0,1 1 0 0 0,-1 1-39 0 0,-1-5 21 0 0,0 1-1 0 0,0 0 1 0 0,0 0-1 0 0,-1-1 1 0 0,0 1 0 0 0,-1-1-1 0 0,1 0 1 0 0,-4 5-21 0 0,4-8-140 0 0,0 0 52 0 0,0-1 45 0 0,-1 1 38 0 0,-3 2 75 0 0,-9 8 242 0 0,10-10-254 0 0,0-1-54 0 0,-1 0-75 0 0,0 0-96 0 0,0-1-118 0 0,3-1 91 0 0,0 0-36 0 0,-1 0-169 0 0,0 0-90 0 0,-1 0-96 0 0,1-1-105 0 0,0 0-113 0 0,0 0-119 0 0,1 0 414 0 0,1 0-33 0 0,0 0-34 0 0,0-1-35 0 0,-5-1-1714 0 0,-3-1-1309 0 0</inkml:trace>
  <inkml:trace contextRef="#ctx0" brushRef="#br0" timeOffset="6589.643">1295 1362 13072 0 0,'1'-1'296'0'0,"0"1"-101"0"0,2-2-58 0 0,4-1 90 0 0,-5 3-94 0 0,10-2 66 0 0,0 0-58 0 0,8 0 0 0 0,27 1 49 0 0,-33 2-79 0 0,0 0 67 0 0,-8-1-278 0 0,0 1 69 0 0,0-1 60 0 0,0 0 50 0 0,6 0 177 0 0,6 0 284 0 0,-10 0-332 0 0,0-1-50 0 0,0 1-82 0 0,-3-1-82 0 0,0 1-44 0 0,0-1-52 0 0,0 1-56 0 0,0-1-82 0 0,0 0-79 0 0,1 0-86 0 0,-1 1-95 0 0,0-1-100 0 0,1 0-109 0 0,-1 0-115 0 0,0 0-124 0 0,3 0-954 0 0,3-1-1082 0 0</inkml:trace>
  <inkml:trace contextRef="#ctx0" brushRef="#br0" timeOffset="6826.832">1810 1002 13560 0 0,'0'0'306'0'0,"0"0"-143"0"0,0 0-39 0 0,0 0 31 0 0,-1 0-91 0 0,0 0-12 0 0,0 0-3 0 0,1 1 42 0 0,-1-1 92 0 0,0 1 106 0 0,-10 9-295 0 0,0 2 83 0 0,2 1 66 0 0,0 1 53 0 0,3-6-66 0 0,-4 7 115 0 0,-1-1 47 0 0,-1 1 325 0 0,1 2 0 0 0,-3 7-617 0 0,4-4 339 0 0,3 3-95 0 0,5-17-203 0 0,1 1-1 0 0,0-1 1 0 0,0 1 0 0 0,0-1-1 0 0,1 1 1 0 0,0-1 0 0 0,0 1-1 0 0,1 0 1 0 0,-1-1 0 0 0,2 4-41 0 0,7 14 195 0 0,6-1 90 0 0,-10-16-176 0 0,26 31 522 0 0,-17-24-397 0 0,-5-5-64 0 0,-1-1-46 0 0,29 34 228 0 0,-29-33-206 0 0,2 7 142 0 0,1 0 44 0 0,-3-6-145 0 0,-5-6-121 0 0,1 1 1 0 0,-1-1-1 0 0,0 1 1 0 0,-1 0-1 0 0,1 0 1 0 0,1 4-67 0 0,-2-1 64 0 0,1 0 1 0 0,-1 0-1 0 0,0 0 0 0 0,0 0 1 0 0,-1 0-1 0 0,-1 1 0 0 0,1-1-64 0 0,-2 5 75 0 0,-3 1-47 0 0,2-8-34 0 0,0 1 1 0 0,-1-1-1 0 0,0 0 0 0 0,-3 6 6 0 0,4-9-44 0 0,-1 0-1 0 0,1 0 0 0 0,-1 0 0 0 0,1 0 1 0 0,-4 2 44 0 0,-3 2-131 0 0,4-4 20 0 0,-1 0-40 0 0,0-1-48 0 0,1 1-57 0 0,0-2-8 0 0,0 1-51 0 0,0-1-57 0 0,0 0-62 0 0,0-1-67 0 0,0 1-72 0 0,0-1-78 0 0,0 0-84 0 0,3 0 270 0 0,1 0-57 0 0,-1 0-51 0 0,1 0-43 0 0,-1 0-174 0 0,0 0-43 0 0,0 0-209 0 0,-1 0-568 0 0</inkml:trace>
  <inkml:trace contextRef="#ctx0" brushRef="#br0" timeOffset="7040.067">1629 1316 13472 0 0,'0'0'306'0'0,"2"0"46"0"0,2-1-111 0 0,0 0-51 0 0,1 1-46 0 0,-1-1-39 0 0,2 1-23 0 0,-1-1-37 0 0,13 0-33 0 0,-5 0 5 0 0,-5 0 71 0 0,4 1 512 0 0,-1-1-54 0 0,0 1-50 0 0,1 0-51 0 0,-1 1-49 0 0,0-1-49 0 0,1 1-46 0 0,-1 0-47 0 0,4 0 14 0 0,0 0-77 0 0,0 0-73 0 0,0-1-72 0 0,-12 0-198 0 0,0 0 46 0 0,0 0 42 0 0,0 0 37 0 0,3 0 68 0 0,1 0 94 0 0,12 1 483 0 0,-15-1-521 0 0,0 0-36 0 0,1 0-49 0 0,0 0-74 0 0,-1-1-90 0 0,1 1-103 0 0,-1 0-47 0 0,0 0-92 0 0,-1-1-100 0 0,1 1-108 0 0,0-1-118 0 0,0 1-126 0 0,-2-1 374 0 0,-1 1-36 0 0,1-1-35 0 0,0 1-38 0 0,4-1-1721 0 0,3-1-1310 0 0</inkml:trace>
  <inkml:trace contextRef="#ctx0" brushRef="#br0" timeOffset="7341.415">2019 1191 16208 0 0,'0'0'365'0'0,"0"0"56"0"0,0 0-210 0 0,0 1-47 0 0,1-1-40 0 0,-1 0-34 0 0,1 1 6 0 0,2 2-29 0 0,-1-1 22 0 0,1 3 8 0 0,-1 0-48 0 0,3 12-40 0 0,-3-9 2 0 0,-1-3 26 0 0,3 3 114 0 0,1 2-11 0 0,-2 0 86 0 0,2 6 238 0 0,-1 0 102 0 0,5 19 815 0 0,-4-24-975 0 0,1-1-67 0 0,-3-6-119 0 0,0 0-36 0 0,2 3 92 0 0,0 3-64 0 0,1 6-18 0 0,-4-10-183 0 0,5-2-76 0 0,-6-3-73 0 0,-1-1-62 0 0,0 0-280 0 0,0 0 256 0 0,0 0 107 0 0,0 0-37 0 0,0 0-8 0 0,0 0-38 0 0,0 0-42 0 0,0 0-47 0 0,0 0-52 0 0,0 0-48 0 0,0 0-44 0 0,0 0-40 0 0,0 0-303 0 0,0-1-66 0 0,0 1-52 0 0,0 0-38 0 0,0-1-349 0 0,0 0-34 0 0,0-2-2746 0 0</inkml:trace>
  <inkml:trace contextRef="#ctx0" brushRef="#br0" timeOffset="7342.415">2043 1022 13792 0 0,'0'0'190'0'0,"0"0"-40"0"0,0 0 48 0 0,0 1-105 0 0,-2-2-12 0 0,1 1 7 0 0,-2-2-78 0 0,1 1 115 0 0,4 3 126 0 0,2 0-229 0 0,-3 0-62 0 0,2-1-45 0 0,-1 1-50 0 0,0-1-60 0 0,0 1-65 0 0,0 0-74 0 0,0-1 75 0 0,-1 0-37 0 0,0-1-37 0 0,0 1-40 0 0,0 0-43 0 0,0 0-43 0 0,0-1-47 0 0,0 1-47 0 0,3 2-1251 0 0,3 3-1020 0 0</inkml:trace>
  <inkml:trace contextRef="#ctx0" brushRef="#br0" timeOffset="7641.003">2311 1102 14960 0 0,'0'0'364'0'0,"-1"0"-103"0"0,0 0-87 0 0,0 0-69 0 0,0 0-48 0 0,-4 1-49 0 0,3-1 45 0 0,-14 12-40 0 0,10-8-5 0 0,1 1 34 0 0,-4-1 98 0 0,-4 4 72 0 0,2 2 61 0 0,1 2 61 0 0,1 1 61 0 0,0 0 58 0 0,-1-2 58 0 0,2-1-115 0 0,-6 17 642 0 0,11-18-767 0 0,-1-1-56 0 0,1 1-70 0 0,-1 0-111 0 0,3-5 87 0 0,2 1-35 0 0,3 10 61 0 0,0-4 6 0 0,-1-2 230 0 0,6-1-89 0 0,2-1-103 0 0,-2-2-116 0 0,-6-4-84 0 0,18 8 151 0 0,0-4-34 0 0,-13-5-72 0 0,0 1 0 0 0,0-1-1 0 0,-1 0 1 0 0,7-2-36 0 0,6-1 61 0 0,1-2 1 0 0,-1 0-1 0 0,4-3-61 0 0,-20 6 13 0 0,40-13-17 0 0,-42 14-232 0 0,1 0 82 0 0,0 0 68 0 0,0 0 57 0 0,3-2 93 0 0,3-1 181 0 0,-5 1-169 0 0,0 1-61 0 0,0 0-97 0 0,-2 1-26 0 0,0-1-52 0 0,1 1-61 0 0,-1-1-65 0 0,0 1-103 0 0,1-1-92 0 0,-1 1-101 0 0,0-1-110 0 0,0 1-118 0 0,1-1-126 0 0,-2 2 417 0 0,0-1-34 0 0,0 0-36 0 0,0 0-37 0 0,0 0-644 0 0,1 0-34 0 0,2-2-2728 0 0</inkml:trace>
  <inkml:trace contextRef="#ctx0" brushRef="#br0" timeOffset="7913.855">2573 1114 16208 0 0,'0'0'365'0'0,"0"0"56"0"0,0 0 26 0 0,0 1-188 0 0,1 0-124 0 0,3 9-168 0 0,0-1 78 0 0,1 0 70 0 0,0 0 65 0 0,2 4 157 0 0,-1-1 90 0 0,-2-2-59 0 0,0 0 32 0 0,0 12 471 0 0,-1-9-304 0 0,2-1-93 0 0,1 4 121 0 0,-3-4-300 0 0,1 0-37 0 0,-1-1-38 0 0,1 0-40 0 0,2 8 31 0 0,-1 0-125 0 0,-2-8-75 0 0,-1-9-53 0 0,0 0-61 0 0,-2-1-142 0 0,0 0 49 0 0,0-1-139 0 0,0 0-687 0 0,0 0-38 0 0</inkml:trace>
  <inkml:trace contextRef="#ctx0" brushRef="#br0" timeOffset="8202.784">2581 907 16783 0 0,'0'0'496'0'0,"0"0"-182"0"0,-1 0-145 0 0,0 1-40 0 0,1 2-67 0 0,3 12-64 0 0,18 32-10 0 0,-10-26-86 0 0,-6-10 2 0 0,-1-1-42 0 0,0 4-22 0 0</inkml:trace>
  <inkml:trace contextRef="#ctx0" brushRef="#br0" timeOffset="8730.854">2828 1205 12672 0 0,'0'0'289'0'0,"1"0"37"0"0,1-1-112 0 0,1 1-43 0 0,4-2-5 0 0,-5 0-60 0 0,25-12 3 0 0,-15 8-2 0 0,-1-1 96 0 0,-5 3-52 0 0,0 0 39 0 0,-1 0 45 0 0,1-1 50 0 0,3-3 86 0 0,0 0 39 0 0,-3 2-108 0 0,-2 0-22 0 0,1-2 36 0 0,1-5 157 0 0,-1-1-71 0 0,-1 0-61 0 0,-2 0-53 0 0,-3 11-113 0 0,-2-1-35 0 0,-5-2 58 0 0,0 2-97 0 0,0 1 5 0 0,-12-1 194 0 0,1 8-74 0 0,1 5-62 0 0,1 4-48 0 0,-7 13 0 0 0,17-17-77 0 0,1 1-1 0 0,0 0 1 0 0,0 2-39 0 0,1-1 41 0 0,0 0 1 0 0,0 0-1 0 0,2 1 1 0 0,-1 0-1 0 0,1 0 1 0 0,1 0-42 0 0,1-4 23 0 0,0-1 1 0 0,1 1-1 0 0,0 0 0 0 0,0 3-23 0 0,1-5 8 0 0,0 0-1 0 0,0-1 0 0 0,0 1 1 0 0,1 0-1 0 0,0-1 0 0 0,0 2-7 0 0,3 7-6 0 0,-4-12 10 0 0,-1 0-1 0 0,1 0 1 0 0,0 0 0 0 0,0 0 0 0 0,0 0 0 0 0,0 0 0 0 0,0 0 0 0 0,0 0 0 0 0,0 0 0 0 0,1 0 0 0 0,-1-1 0 0 0,1 1 0 0 0,-1 0 0 0 0,1-1 0 0 0,0 0 0 0 0,0 1-1 0 0,-1-1 1 0 0,2 1-4 0 0,7 3 44 0 0,1-2-34 0 0,0-1-35 0 0,0-2-33 0 0,11-4-155 0 0,-1-4-124 0 0,-1-4-119 0 0,-2-3-112 0 0,-2-1-107 0 0,-2-1-101 0 0,19-30-1135 0 0,-20 26 1128 0 0,-5 9 384 0 0,-1 0 37 0 0,0 1 46 0 0,0-1 54 0 0,-3 7 79 0 0,-2-1 37 0 0,3-4-58 0 0,-1 3 111 0 0,-1 0 41 0 0,-1 4 44 0 0,-1 1 0 0 0,1 0 0 0 0,-1 0 0 0 0,1 0 0 0 0,0 1 0 0 0,0-1 0 0 0,-1 0 0 0 0,1 1 0 0 0,1-2 8 0 0,-1 2 18 0 0,-1 1 40 0 0,3-2 157 0 0,-1 1 85 0 0,3 1 495 0 0,-4 0-591 0 0,0 0-46 0 0,0 1-53 0 0,0-1-116 0 0,-1 0 283 0 0,0 1-66 0 0,-1 0-56 0 0,0 0-47 0 0,1 1-2 0 0,-1 2-7 0 0,0-3 40 0 0,2 6 218 0 0,0-1-53 0 0,3 8 186 0 0,3 10 258 0 0,-6-15-458 0 0,0 0-35 0 0,1 8 166 0 0,-1-2-109 0 0,4 21 341 0 0,-6-34-622 0 0,3 14 193 0 0,-1-5-76 0 0,-1-4 2 0 0,0 0 25 0 0,-1-1 61 0 0,1-3-219 0 0,0-1 65 0 0,2 2 155 0 0,8 2 466 0 0,-9-5-545 0 0,0-1-71 0 0,-1 0 48 0 0,0-2 9 0 0,1 0-56 0 0,2-2-34 0 0,2-1-19 0 0,-3 2 11 0 0,8-10 71 0 0,0-2-42 0 0,7-16-20 0 0,8-11-49 0 0,-4 19 48 0 0,-19 20-50 0 0,0 0 0 0 0,0 0 0 0 0,1 1 0 0 0,-1 0 0 0 0,1 0 0 0 0,0 0 0 0 0,-1 0 0 0 0,4-1 1 0 0,-5 3 2 0 0,-1-1 1 0 0,1 1-1 0 0,0 0 0 0 0,0 0 0 0 0,-1 0 0 0 0,1 0 0 0 0,0 0 0 0 0,0 0 0 0 0,-1 0 0 0 0,1 0 1 0 0,1 1-3 0 0,14 7 75 0 0,-8-1 8 0 0,0 0 0 0 0,0 1 1 0 0,0 0-1 0 0,1 4-83 0 0,12 10 140 0 0,-11-12-91 0 0,1 0 1 0 0,0 0-1 0 0,0-1 0 0 0,4 2-49 0 0,-11-9 14 0 0,-1 1 0 0 0,1-1 0 0 0,0 0 0 0 0,0 0 0 0 0,0 0 0 0 0,0-1 0 0 0,0 0 0 0 0,1 0 0 0 0,-1 0 0 0 0,0-1 0 0 0,0 1 1 0 0,1-1-1 0 0,-1 0 0 0 0,1-1-14 0 0,-3 1 4 0 0,1-1 1 0 0,-1 0-1 0 0,0 0 1 0 0,1 0 0 0 0,-1-1-1 0 0,0 1 1 0 0,0-1-1 0 0,1 0-4 0 0,14-12-71 0 0,-8 3-49 0 0,-3-1-79 0 0,-2 0-95 0 0,-3-1-112 0 0,-2 4 158 0 0,0 0-50 0 0,0 1-31 0 0,0-1-58 0 0,0 0-65 0 0,0 0-72 0 0,0 1-80 0 0,-1-1-87 0 0,0 1-94 0 0,-1 0-102 0 0,2 6 421 0 0,-1 0-54 0 0,1-1-49 0 0,-1 1-41 0 0,0-1-170 0 0,0 0-42 0 0,0 0-205 0 0,-1-2-557 0 0</inkml:trace>
  <inkml:trace contextRef="#ctx0" brushRef="#br0" timeOffset="8952.917">3550 820 10000 0 0,'0'0'292'0'0,"0"0"0"0"0,0 0-172 0 0,0 0 45 0 0,0 0-29 0 0,0 0 36 0 0,0 1 136 0 0,0 0 41 0 0,-1 8 545 0 0,0-1-61 0 0,0 7 471 0 0,1-12-1048 0 0,0 0 1 0 0,0-1 0 0 0,0 1 0 0 0,1 0 0 0 0,-1 0-1 0 0,1 0 1 0 0,0 2-257 0 0,8 24 1138 0 0,-5-15-661 0 0,0 0-51 0 0,1 0-64 0 0,1 0-78 0 0,9 18 285 0 0,1-1-102 0 0,7 13 72 0 0,14 27 232 0 0,-21-41-411 0 0,3-2 60 0 0,4-2-76 0 0,2-4-92 0 0,2-5-110 0 0,-20-14-162 0 0,-7-3-263 0 0,0 0 80 0 0,1 1 69 0 0,0-1 62 0 0,0 0 65 0 0,0 0 109 0 0,4 0 496 0 0,-4-1-511 0 0,1 1-46 0 0,-1 0-59 0 0,0 0-77 0 0,0 0-92 0 0,0 0-105 0 0,-1-1-71 0 0,1 1-106 0 0,0 0-118 0 0,-1 0 246 0 0,0-1-33 0 0,0 1-34 0 0,1 0-37 0 0,-1 0-36 0 0,0 0-39 0 0,0-1-41 0 0,0 1-40 0 0,0 0-43 0 0,0 0-43 0 0,0-1-657 0 0,0 0-36 0 0,0-3-2889 0 0</inkml:trace>
  <inkml:trace contextRef="#ctx0" brushRef="#br0" timeOffset="9228.407">3502 1082 18887 0 0,'0'0'430'0'0,"0"0"55"0"0,0 0-225 0 0,0 0-51 0 0,1-1-47 0 0,0 1-39 0 0,0-1-5 0 0,0 0-48 0 0,5-4 35 0 0,-4 4-12 0 0,4-4-136 0 0,1 1 37 0 0,8-3 92 0 0,0 1 107 0 0,1 1 80 0 0,52-10 1093 0 0,-56 13-1171 0 0,-1 0-33 0 0,0 0-41 0 0,0-1-51 0 0,10-1 205 0 0,0-1-38 0 0,1 1-38 0 0,-1 0-33 0 0,4-1-15 0 0,-1 0-38 0 0,25-6 16 0 0,-41 10-299 0 0,-1-1 46 0 0,28-5-260 0 0,-24 5 189 0 0,-1 0-107 0 0,-1 1-44 0 0,-1-1-114 0 0,-4 1 181 0 0,0 1-37 0 0,0-1-39 0 0,-1 0-41 0 0,0 0-140 0 0,0 1-76 0 0,0-1-67 0 0,0 1-59 0 0,0-1-214 0 0,0 0-57 0 0,1 1-259 0 0,2-1-696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6:49:23.5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1 386 12728 0 0,'0'0'289'0'0,"0"0"40"0"0,0 0 21 0 0,0 0-149 0 0,0 0-97 0 0,0 0-29 0 0,2-1-43 0 0,6-3-103 0 0,0 0 60 0 0,1 1 52 0 0,0 0 46 0 0,1 2 42 0 0,-1 0 33 0 0,12 0 243 0 0,38 5 915 0 0,-47-3-1073 0 0,1 1-37 0 0,-2 0-64 0 0,-1-1-43 0 0,0 0-51 0 0,0 0-58 0 0,24 4 82 0 0,17 8-49 0 0,-10-3-29 0 0,-39-9-53 0 0,0 0 36 0 0,6 1 68 0 0,-5-1-112 0 0,-1 0-97 0 0,0 0-55 0 0,1 0-96 0 0,-1 0-112 0 0,-1 0 163 0 0,1-1-33 0 0,3 3-700 0 0</inkml:trace>
  <inkml:trace contextRef="#ctx0" brushRef="#br0" timeOffset="289.047">41 527 14280 0 0,'0'0'322'0'0,"0"0"45"0"0,0 0 21 0 0,0 0-156 0 0,0 0-109 0 0,2-1 37 0 0,11-2 131 0 0,-2 1 13 0 0,-1 1 0 0 0,1 1 0 0 0,4 0-304 0 0,5 0 363 0 0,2 0-26 0 0,-2 0-115 0 0,1-1-68 0 0,-1 0-56 0 0,1-1-46 0 0,12-1-38 0 0,17 1-70 0 0,-47 2 95 0 0,0 0-36 0 0,0 0-37 0 0,0 0-41 0 0,-1 0-43 0 0,1 0-46 0 0,0 0-48 0 0,0 0-51 0 0,0 0-54 0 0,0 0-57 0 0,0 0-58 0 0,0 0-62 0 0,1 0-65 0 0,-1 0-67 0 0,0 0-70 0 0,0 0-72 0 0,7 0-1434 0 0,5 0-1253 0 0</inkml:trace>
  <inkml:trace contextRef="#ctx0" brushRef="#br0" timeOffset="33919.432">998 172 6192 0 0,'0'0'133'0'0,"0"0"23"0"0,0 0 13 0 0,1-1-18 0 0,5-5-122 0 0,-6 5-29 0 0,0 1 0 0 0,1 0 0 0 0,-1 0 1 0 0,0-1-1 0 0,0 1 0 0 0,0 0 0 0 0,0-1 0 0 0,1 1 0 0 0,-1 0 1 0 0,0-1-1 0 0,0 1 0 0 0,0 0 0 0 0,0-1 0 0 0,0 1 1 0 0,0 0-1 0 0,0-1 0 0 0,0 1 0 0 0,0 0 0 0 0,0-1 1 0 0,0 1-1 0 0,0 0 0 0 0,0-1 0 0 0,0 1 0 0 0,0-1 0 0 0,0-3 67 0 0,2 1 108 0 0,1-4 268 0 0,0 0 86 0 0,-3 0 67 0 0,-3-1 52 0 0,1 5-179 0 0,0-1-39 0 0,-1-4 330 0 0,-2-3 31 0 0,3-4 299 0 0,1 13-953 0 0,1 0 0 0 0,-1 0 0 0 0,1 0 0 0 0,-1 0 0 0 0,0 0 0 0 0,0 1 0 0 0,0-1 0 0 0,0 0 0 0 0,0 0 1 0 0,0 1-1 0 0,0-1 0 0 0,-1 1 0 0 0,0-1-137 0 0,-4-5 398 0 0,1 2-49 0 0,-1 0-65 0 0,1 2-81 0 0,-4-3 190 0 0,-1 1-49 0 0,1 1-46 0 0,-1 1-39 0 0,-9-2 161 0 0,-1 2-95 0 0,-10-3 83 0 0,10 4-152 0 0,9 3-78 0 0,0 0 0 0 0,0 1 1 0 0,-8 2-179 0 0,4 0 227 0 0,6-1 11 0 0,1 0-56 0 0,-1 1-49 0 0,1 0-41 0 0,-10 7 3 0 0,-19 19-52 0 0,25-19 66 0 0,6-5-104 0 0,5-6-5 0 0,0 1 0 0 0,0 0 1 0 0,0 0-1 0 0,0-1 0 0 0,1 1 1 0 0,-1 0-1 0 0,0 0 1 0 0,0 0-1 0 0,1 0 0 0 0,-1 0 1 0 0,1 0-1 0 0,-1 0 1 0 0,0 1-1 0 0,-4 9-16 0 0,3-8-1 0 0,-2 12-34 0 0,3-11 74 0 0,0 2 11 0 0,1 4-32 0 0,0 3-1 0 0,-2-9-1 0 0,2-3 0 0 0,0 0 0 0 0,-1 0 0 0 0,1-1 0 0 0,0 1 0 0 0,-1 0 0 0 0,1 0 0 0 0,0 0 0 0 0,0 0 0 0 0,0 0 0 0 0,0 0 0 0 0,0-1 0 0 0,0 1 0 0 0,0 0 0 0 0,0 0 0 0 0,0 0 0 0 0,0 0 0 0 0,0 0 0 0 0,0 0 0 0 0,1-1 0 0 0,-1 1 0 0 0,0 0 0 0 0,1 0 0 0 0,5 16 0 0 0,-4-12 1 0 0,1 0-2 0 0,10 12 12 0 0,-7-12 42 0 0,7-2-54 0 0,-7-2 2 0 0,-1 2 26 0 0,1-1-1 0 0,0 0 0 0 0,0 0 0 0 0,0-1 1 0 0,0 0-1 0 0,2 0-26 0 0,41 0 72 0 0,-22-1-70 0 0,-11 1-5 0 0,-11 0 20 0 0,13 0 44 0 0,-17-1-8 0 0,0 1 1 0 0,2 6-44 0 0,-3-2-10 0 0,0-4 2 0 0,-1-1 0 0 0,1 1-1 0 0,0-1 1 0 0,0 1 0 0 0,0-1-1 0 0,0 0 1 0 0,-1 1 0 0 0,1-1-1 0 0,0 1 1 0 0,0-1 0 0 0,-1 0-1 0 0,1 1 1 0 0,0-1 0 0 0,-1 0-1 0 0,1 1 1 0 0,0-1 0 0 0,-1 0-1 0 0,1 1 1 0 0,-1-1 0 0 0,1 0-1 0 0,0 0 1 0 0,-1 1 0 0 0,1-1-1 0 0,-1 0 1 0 0,1 0-1 0 0,-1 0 0 0 0,-1 1 9 0 0,-35 21 101 0 0,10-8 14 0 0,16-9-41 0 0,-15 14-74 0 0,16-14-87 0 0,0 1 64 0 0,-1 1 54 0 0,1 1 45 0 0,-8 7 148 0 0,9-6-15 0 0,0 0-1 0 0,1 1 0 0 0,-1 1-218 0 0,4-2-157 0 0,0 0 47 0 0,-1 10-2 0 0,5-14 111 0 0,1-1 0 0 0,-1 0 0 0 0,1 1 0 0 0,0-1 0 0 0,0 1 0 0 0,1-1 1 0 0,-1 1-1 0 0,1-1 0 0 0,0 1 0 0 0,0-1 0 0 0,0 0 0 0 0,2 3 1 0 0,-3-6 0 0 0,0-1 0 0 0,0 1 0 0 0,0 0 0 0 0,1 0 0 0 0,-1 0 0 0 0,0 0 0 0 0,1 0 0 0 0,-1-1 0 0 0,1 1 0 0 0,-1 0 0 0 0,1 0 0 0 0,-1-1 0 0 0,1 1 0 0 0,-1 0 0 0 0,1-1 0 0 0,0 1 0 0 0,-1 0 0 0 0,1-1 0 0 0,0 1 0 0 0,0-1 0 0 0,0 1 0 0 0,2 0 0 0 0,2 3 0 0 0,0-1 0 0 0,0 0 0 0 0,1 0 0 0 0,-1 0 0 0 0,1-1 0 0 0,-1 1-1 0 0,1-1 1 0 0,0-1 0 0 0,0 1 0 0 0,0-1 0 0 0,0 0 0 0 0,0-1 0 0 0,0 1-1 0 0,0-1 1 0 0,0 0 0 0 0,0-1 0 0 0,3 0 0 0 0,16 0-11 0 0,-6 0-49 0 0,1-1-68 0 0,-1-1-77 0 0,0-1-85 0 0,0 0-91 0 0,0-2-99 0 0,0 1-108 0 0,0-1-114 0 0,-18 5 653 0 0,3 0-120 0 0,1-1-39 0 0,15-4-611 0 0,-15 5 603 0 0,-1 0 72 0 0,-2 0 26 0 0,-2 1 42 0 0,0 0 8 0 0,0 0 117 0 0,0 0 58 0 0,0 0 11 0 0,-1 3 16 0 0,-1-1-38 0 0,-8 6 72 0 0,5-4-38 0 0,-1 4 82 0 0,-1 7 57 0 0,-2 3 58 0 0,-3 3-23 0 0,2 2-59 0 0,5 0-65 0 0,3 1-71 0 0,2-22-99 0 0,1-1 0 0 0,-1 0 0 0 0,1 0 0 0 0,0 0 0 0 0,-1 0 0 0 0,1 1 0 0 0,0-1 0 0 0,0 0 1 0 0,0 0-1 0 0,0-1 0 0 0,0 1 0 0 0,1 1-10 0 0,1 1 20 0 0,9 5 104 0 0,-11-7-120 0 0,0-1 0 0 0,0 0 0 0 0,0 1-1 0 0,0-1 1 0 0,0 0 0 0 0,0 0 0 0 0,0 0 0 0 0,0 0 0 0 0,0 0 0 0 0,0 0-1 0 0,0 0 1 0 0,0 0 0 0 0,1 0 0 0 0,-1-1 0 0 0,0 1 0 0 0,-1 0 0 0 0,1-1 0 0 0,0 1-1 0 0,1-1-3 0 0,1 0 48 0 0,2-1 7 0 0,0 0 0 0 0,0 0 0 0 0,-1 0 0 0 0,1-1-1 0 0,1 0-54 0 0,20-18 178 0 0,-17 12-119 0 0,-1-1 0 0 0,0 0 0 0 0,0 0 0 0 0,0-3-59 0 0,-2 0 87 0 0,0-14 0 0 0,-6 25-78 0 0,1-1 0 0 0,-1 1-1 0 0,0-1 1 0 0,0 0 0 0 0,-1 1-1 0 0,1-1 1 0 0,0 0 0 0 0,-1 1-1 0 0,0-1 1 0 0,1 1 0 0 0,-1-1-1 0 0,0 1 1 0 0,0-1 0 0 0,-1 1-1 0 0,1 0-8 0 0,-6-13 35 0 0,1 2 9 0 0,1 6-51 0 0,2 4-14 0 0,-4-6 65 0 0,5 6-70 0 0,1 0-65 0 0,0-1-96 0 0,1 4-59 0 0,0-1 82 0 0,-1 1 67 0 0,1 0 56 0 0,-2-1 55 0 0,-1 0 143 0 0,1 0-152 0 0,1 1-80 0 0,0-1-5 0 0,0 1-35 0 0,1 0-42 0 0,-1 0-45 0 0,0-1-49 0 0,1 1-55 0 0,-1 0-59 0 0,1 0-64 0 0,0 0-69 0 0,0 0-73 0 0,0 0-814 0 0</inkml:trace>
  <inkml:trace contextRef="#ctx0" brushRef="#br0" timeOffset="34286.746">1473 72 14368 0 0,'0'0'330'0'0,"0"0"45"0"0,0 0 17 0 0,0 0-165 0 0,0 0-109 0 0,0 0-33 0 0,-1 1-50 0 0,-34 21-21 0 0,21-14-29 0 0,1 0 53 0 0,-6 2 105 0 0,1 2 111 0 0,6-4-27 0 0,0-1-45 0 0,-2 1-10 0 0,-8 1 33 0 0,19-7-150 0 0,-1 0 1 0 0,0 0-1 0 0,1 0 0 0 0,-1 0 0 0 0,1 1 0 0 0,0-1 0 0 0,-1 2-55 0 0,-14 10 282 0 0,14-12-251 0 0,-14 11 186 0 0,17-12-189 0 0,-1 1-1 0 0,1-1 0 0 0,0 1 1 0 0,-1-1-1 0 0,1 1 0 0 0,0-1 1 0 0,0 1-1 0 0,0 0 1 0 0,0 0-1 0 0,1-1 0 0 0,-1 2-27 0 0,-4 9 183 0 0,-3 13 76 0 0,8-24-241 0 0,-1 1 0 0 0,1-1-1 0 0,0 1 1 0 0,0-1 0 0 0,0 0-1 0 0,0 1 1 0 0,0-1 0 0 0,0 0 0 0 0,1 1-1 0 0,-1-1 1 0 0,0 0 0 0 0,1 1 0 0 0,-1-1-1 0 0,1 0 1 0 0,-1 0 0 0 0,1 2-18 0 0,4 3 62 0 0,-4-5-46 0 0,0 0 0 0 0,0 1-1 0 0,0-1 1 0 0,0 1 0 0 0,0-1-1 0 0,0 1 1 0 0,0-1-1 0 0,-1 1 1 0 0,1 0 0 0 0,0-1-1 0 0,-1 2-15 0 0,-1 4 79 0 0,0-6-74 0 0,1-1 1 0 0,0 1-1 0 0,0-1 0 0 0,0 1 1 0 0,-1 0-1 0 0,1-1 1 0 0,0 1-1 0 0,0-1 0 0 0,0 1 1 0 0,0-1-1 0 0,0 1 1 0 0,0-1-1 0 0,0 1 0 0 0,0 0 1 0 0,0-1-1 0 0,1 1 1 0 0,-1-1-1 0 0,0 1 0 0 0,0-1 1 0 0,0 1-1 0 0,1-1 0 0 0,-1 1 1 0 0,0-1-1 0 0,1 1 1 0 0,-1-1-1 0 0,0 1 0 0 0,1-1-5 0 0,8 11 90 0 0,3 4 39 0 0,-6-3-12 0 0,0 1 47 0 0,-3-9-119 0 0,-1-1 0 0 0,1 0 0 0 0,0 0 0 0 0,0-1 0 0 0,0 1 1 0 0,4 1-46 0 0,0 2 119 0 0,1 0 49 0 0,-4-2-98 0 0,6 1 29 0 0,0-1-21 0 0,7 4 59 0 0,-5-3-193 0 0,0 0 73 0 0,3-2 60 0 0,19 0 174 0 0,-22-4-195 0 0,-3 1-44 0 0,0-2-36 0 0,0 1-43 0 0,-1-1-51 0 0,2-4-418 0 0,-4 1 101 0 0,-4 2 131 0 0,0 1-61 0 0,9-5-1057 0 0,0-2-66 0 0</inkml:trace>
  <inkml:trace contextRef="#ctx0" brushRef="#br0" timeOffset="35221.172">1924 72 10000 0 0,'-1'0'55'0'0,"0"-1"-14"0"0,-5-1-31 0 0,4 1 40 0 0,2-1 61 0 0,1 1 85 0 0,2-1 109 0 0,-1 2-163 0 0,-2 0 153 0 0,0 0 272 0 0,0 0 29 0 0,0 0-16 0 0,0 0-86 0 0,1 0-237 0 0,0 1-49 0 0,-1-1-43 0 0,1 2-36 0 0,-1 1 36 0 0,0 4 94 0 0,-1-5-74 0 0,-6 6 308 0 0,1-1 59 0 0,5-2-240 0 0,2 2 33 0 0,-1 1 56 0 0,-1 0-81 0 0,-1 1-66 0 0,0 0-49 0 0,1-5-104 0 0,0 0 1 0 0,0 0-1 0 0,0 1 1 0 0,1-1-1 0 0,-1 0 1 0 0,1 4-102 0 0,1 5 150 0 0,-2-1-36 0 0,1-8-82 0 0,-1-1 0 0 0,0 1 1 0 0,0 0-1 0 0,0 0 1 0 0,-1-1-1 0 0,1 1 0 0 0,-2 2-32 0 0,-2 10 119 0 0,4 8 130 0 0,0 3 41 0 0,0-22-225 0 0,0-1 0 0 0,-1 0 0 0 0,0 1 0 0 0,1-1 1 0 0,-2 1-66 0 0,-13 21 215 0 0,5-8-138 0 0,2 0-89 0 0,5-3 12 0 0,3-12 3 0 0,1-1 0 0 0,-1 0-1 0 0,0 1 1 0 0,0-1 0 0 0,0 0-1 0 0,0 1 1 0 0,0-1 0 0 0,0 0-1 0 0,-2 1-2 0 0,-4 7 50 0 0,-7 10 95 0 0,13-19-127 0 0,1 1-1 0 0,-1 0 1 0 0,1 0 0 0 0,-1 0 0 0 0,1 0 0 0 0,0 0-1 0 0,-1 0 1 0 0,1 0 0 0 0,0 0 0 0 0,0 0 0 0 0,0 0-1 0 0,1 0-17 0 0,-1 0 20 0 0,0 0-1 0 0,0 0 1 0 0,0 0-1 0 0,-1 0 1 0 0,1 0-1 0 0,0 0 1 0 0,-1 0 0 0 0,0 0-1 0 0,1-1 1 0 0,-1 1-1 0 0,0 0 1 0 0,0 0-1 0 0,0-1 1 0 0,-1 2-20 0 0,-5 13 195 0 0,7-15-175 0 0,0 1 0 0 0,-1-1 0 0 0,1 0 0 0 0,0 0 0 0 0,0 1 0 0 0,0-1 0 0 0,0 0 1 0 0,0 0-1 0 0,1 1 0 0 0,-1-1 0 0 0,0 0 0 0 0,1 0 0 0 0,-1 0 0 0 0,1 1-20 0 0,0 3 77 0 0,0 3 102 0 0,0-4 118 0 0,15 1-132 0 0,-4-2 23 0 0,-10-3-4 0 0,1 0 2 0 0,17 0 40 0 0,-8-1-11 0 0,0-1-1 0 0,1 0 0 0 0,2-2-214 0 0,86-19 244 0 0,-70 17-215 0 0,-9 1-50 0 0,0 0-37 0 0,78-20-384 0 0,-96 24 322 0 0,2-2-73 0 0,-2 2 14 0 0,-2 1 39 0 0,-1-1-46 0 0,1 1-154 0 0,0 0 124 0 0,-1 0-34 0 0,0 0-938 0 0,-1 0 912 0 0,0 0 59 0 0,0-1-1 0 0,0 1-45 0 0,0 0 2 0 0,0 0-47 0 0,1 0-52 0 0,-1-1-58 0 0,0 1-245 0 0,0-1-103 0 0,1 1-87 0 0,-1-1-70 0 0,1 0-423 0 0,0-1-776 0 0</inkml:trace>
  <inkml:trace contextRef="#ctx0" brushRef="#br0" timeOffset="35483.571">1981 268 13552 0 0,'11'-4'385'0'0,"1"1"-76"0"0,-1 2-55 0 0,17 3 271 0 0,-11 0-151 0 0,-7-1-102 0 0,0 0 56 0 0,0 0 68 0 0,0 0 82 0 0,-2-1 29 0 0,1 2-87 0 0,0-1-78 0 0,0 2-68 0 0,1-1-38 0 0,-2 0-65 0 0,4-1 47 0 0,-1 0-60 0 0,0 0-51 0 0,0-2-39 0 0,1 1-27 0 0,25-4-20 0 0,-21 2 12 0 0,-13 2-21 0 0,-1-1-138 0 0,0 1 92 0 0,-1 0 59 0 0,3-1 107 0 0,-2 0-120 0 0,0 1-71 0 0,-1-1-71 0 0,1 1-106 0 0,-1-1 74 0 0,0 1-33 0 0,0 0-36 0 0,0-1-38 0 0,0 1-41 0 0,0-1-43 0 0,0 1-73 0 0,-1 0-65 0 0,1 0-58 0 0,-1-1-50 0 0,1 1-177 0 0,0 0-51 0 0,-1 0-213 0 0,2-1-573 0 0</inkml:trace>
  <inkml:trace contextRef="#ctx0" brushRef="#br0" timeOffset="35663.351">1899 40 15408 0 0,'0'0'348'0'0,"0"0"49"0"0,0 0 21 0 0,0 0-170 0 0,0 0-118 0 0,0 0-37 0 0,2 0-54 0 0,9-2-76 0 0,1 1 67 0 0,-1 0 60 0 0,1 1 50 0 0,3 0 82 0 0,0 1 47 0 0,30 2 660 0 0,-23-1-499 0 0,-1-1-75 0 0,-7 0-182 0 0,0-1-66 0 0,1 0 44 0 0,1 0-41 0 0,15-2 13 0 0,-4-2-92 0 0,-9 2-36 0 0,-1-2-1 0 0,12-4 6 0 0,-25 7-116 0 0,1 0 72 0 0,-1-1 48 0 0,7 0 66 0 0,-5 1-76 0 0,-2 0-46 0 0,0 1-53 0 0,0-1-93 0 0,0 0-102 0 0,1 1-122 0 0,-3-1 160 0 0,0 1-37 0 0,0-1-40 0 0,0 1-42 0 0,0-1-45 0 0,0 1-46 0 0,0-1-49 0 0,0 1-52 0 0,0-1-53 0 0,0 1-57 0 0,1-1-507 0 0,0 0-34 0 0,4-1-2564 0 0</inkml:trace>
  <inkml:trace contextRef="#ctx0" brushRef="#br0" timeOffset="66973.289">1160 1347 10512 0 0,'0'0'233'0'0,"0"0"39"0"0,0 0 16 0 0,0 0-32 0 0,0 0-192 0 0,-2 0-36 0 0,-6 3-17 0 0,1 4-11 0 0,-44 60 1920 0 0,41-55-1595 0 0,0 1-41 0 0,0 0-51 0 0,0 0-63 0 0,4-5-30 0 0,-1-1 1 0 0,0 1 0 0 0,-4 2-141 0 0,-15 17 358 0 0,14-14-152 0 0,-1-1 1 0 0,0-1 0 0 0,-1 0 0 0 0,0 1-207 0 0,-18 12 372 0 0,5-4-112 0 0,11-12-101 0 0,0 0 0 0 0,0-1 0 0 0,-13 4-159 0 0,5-3 184 0 0,2-2 47 0 0,-7-1-63 0 0,-2-3-89 0 0,0-3-93 0 0,3-5-95 0 0,18 1 17 0 0,0 0 52 0 0,2-2 44 0 0,0 0 37 0 0,-6-11 153 0 0,11 14-137 0 0,1 0-1 0 0,1 0 1 0 0,-1 0-1 0 0,1 0 1 0 0,-1-1-1 0 0,1 1 1 0 0,0 0-1 0 0,1 0 1 0 0,-1-1-1 0 0,1 1 1 0 0,0-4-57 0 0,2-12 138 0 0,1 1-23 0 0,1-3 30 0 0,3 6-116 0 0,-1 6-7 0 0,0 0-1 0 0,1 0 1 0 0,0 0-22 0 0,-4 7-3 0 0,0 0 1 0 0,1-1 0 0 0,-1 1 0 0 0,1 1-1 0 0,-1-1 1 0 0,1 0 2 0 0,13-6-67 0 0,-6 6 69 0 0,-5 2-14 0 0,5 2-31 0 0,0 3 43 0 0,0 0 0 0 0,-1 1 0 0 0,0 1 0 0 0,0 0 0 0 0,-1 0 0 0 0,1 1 0 0 0,-2 0 0 0 0,9 7 0 0 0,5 10 88 0 0,-3 3 53 0 0,-10-16 28 0 0,-1 1 0 0 0,11 9-169 0 0,4 11 286 0 0,0-2 2 0 0,-13-19-125 0 0,0-1 0 0 0,1 0 0 0 0,1 0 0 0 0,2 0-163 0 0,0-1 180 0 0,1-1 44 0 0,-12-7-178 0 0,18 8 183 0 0,-14-6-168 0 0,-1-1 0 0 0,1 0 0 0 0,-1 0 0 0 0,4 0-61 0 0,7-1 135 0 0,1 2-121 0 0,16 1 46 0 0,-23-4-115 0 0,-2-1-94 0 0,-4 0 27 0 0,-1 0-39 0 0,1 1-45 0 0,-1-1-49 0 0,2 0-171 0 0,-1-1-110 0 0,1 1-121 0 0,-3 0 279 0 0,0 0-35 0 0,8-2-1117 0 0</inkml:trace>
  <inkml:trace contextRef="#ctx0" brushRef="#br0" timeOffset="94206.322">1485 1347 8840 0 0,'0'0'197'0'0,"0"0"24"0"0,0 0 19 0 0,1-1-29 0 0,6-7-118 0 0,1-3-74 0 0,-7 9 54 0 0,1 0 93 0 0,-1 1-36 0 0,0-1 37 0 0,1 1 41 0 0,-1 0 47 0 0,0 0 27 0 0,0 0-45 0 0,-1 1-40 0 0,0-1-37 0 0,-1-2 72 0 0,-1 1-90 0 0,-3-2 89 0 0,4 3-62 0 0,-1 0-130 0 0,1 0 55 0 0,0 0 42 0 0,0-1 427 0 0,1 1-350 0 0,0-1-118 0 0,1 1-33 0 0,-2 1 135 0 0,1 0-38 0 0,-1-1 64 0 0,0-2-80 0 0,-2-2 59 0 0,2 4-70 0 0,1 0 307 0 0,1-1-35 0 0,-1 0 306 0 0,1 1-114 0 0,0 0-97 0 0,0 1-83 0 0,-1-1-60 0 0,0 0 17 0 0,-3-3 137 0 0,2 3-214 0 0,1 1-68 0 0,0 0-32 0 0,0 1-49 0 0,-1 0-38 0 0,-1 1 23 0 0,-1 0-84 0 0,-4 1-8 0 0,6-3 3 0 0,-13 10 294 0 0,2 3-59 0 0,-1 1 12 0 0,-1 4 100 0 0,6-7-172 0 0,0 2 96 0 0,2 1-46 0 0,2-2-74 0 0,-3 0-50 0 0,-6 8 104 0 0,9-12-153 0 0,0 1 0 0 0,1 0 1 0 0,0 0-1 0 0,0 0 1 0 0,0 1-96 0 0,0 9 235 0 0,4-5-41 0 0,4 0-51 0 0,0-1-83 0 0,-3 1-86 0 0,-3-4-11 0 0,1-9 34 0 0,-1 1 1 0 0,1 0-1 0 0,0 0 0 0 0,0 0 1 0 0,0 0-1 0 0,0 0 0 0 0,1 0 0 0 0,-1 0 1 0 0,0 0-1 0 0,1 0 0 0 0,0 1 3 0 0,4 16-1 0 0,-4-16 6 0 0,-1 0 1 0 0,1 0-1 0 0,0-1 1 0 0,-1 1-1 0 0,1 0 1 0 0,1-1-1 0 0,-1 1 1 0 0,0-1-1 0 0,0 1 0 0 0,1-1 1 0 0,0 1-1 0 0,0 0-5 0 0,5 2 13 0 0,-6-4-8 0 0,0 0-1 0 0,1 0 1 0 0,-1 0-1 0 0,0 1 1 0 0,0-1-1 0 0,0 0 1 0 0,0 0 0 0 0,0 1-1 0 0,0-1 1 0 0,0 1-1 0 0,0-1 1 0 0,-1 1-1 0 0,1-1-4 0 0,6 9-51 0 0,12 2-154 0 0,0 1-44 0 0,-17-12-52 0 0,0 1 92 0 0,-1-1 79 0 0,1 0 65 0 0,0 0 51 0 0,0 0 37 0 0,4 1 152 0 0,-4-1-133 0 0,1 0-71 0 0,0 0-111 0 0,-1 0-10 0 0,-1-1-61 0 0,1 1-68 0 0,0-1-76 0 0,0 1-156 0 0,0-1-124 0 0,-1 1 268 0 0,0-1-35 0 0,0 0-37 0 0,0 1-37 0 0,0-1-41 0 0,0 0-41 0 0,0 1-42 0 0,0-1-44 0 0,0 0-46 0 0,0 1-48 0 0,0-1-47 0 0,0 0-51 0 0,2 2-1494 0 0,4-1-1289 0 0</inkml:trace>
  <inkml:trace contextRef="#ctx0" brushRef="#br0" timeOffset="94751.415">1812 1352 11312 0 0,'-4'0'86'0'0,"-12"-2"-40"0"0,13 2 17 0 0,2-1 65 0 0,1 0 85 0 0,1 0 108 0 0,1 1-45 0 0,-2 0-162 0 0,0 0-41 0 0,0 0 83 0 0,0 0 168 0 0,0 0 304 0 0,0 0 32 0 0,0 0-14 0 0,0 1-71 0 0,0 4-155 0 0,-3 2-39 0 0,-5 7 296 0 0,0 0-50 0 0,2-4-173 0 0,0-1-83 0 0,-1 0-67 0 0,0 0-52 0 0,2-4-92 0 0,1 1-1 0 0,0-1 0 0 0,0 1 1 0 0,0 0-1 0 0,0 2-159 0 0,0 2 223 0 0,0 0-59 0 0,-4 4 35 0 0,-3 8 105 0 0,10-4-43 0 0,2 0-12 0 0,-2-16-229 0 0,1 0 0 0 0,0 0 0 0 0,0 0 0 0 0,0 0 0 0 0,0-1 0 0 0,0 1 0 0 0,0 0 0 0 0,0 0 0 0 0,1 0 0 0 0,-1 0 0 0 0,1-1 0 0 0,-1 1 0 0 0,1 0-1 0 0,0 0 1 0 0,-1-1 0 0 0,1 1 0 0 0,0-1 0 0 0,0 1 0 0 0,1 0 0 0 0,-1-1 0 0 0,1 2-20 0 0,6 2 67 0 0,10 9 118 0 0,-17-13-171 0 0,1 0-1 0 0,0 0 1 0 0,-1-1-1 0 0,1 1 1 0 0,0 0-1 0 0,0-1 1 0 0,0 1-1 0 0,0-1 1 0 0,-1 1-1 0 0,1-1 1 0 0,0 0-1 0 0,0 0 1 0 0,0 0-1 0 0,0 0 1 0 0,0 0-1 0 0,0 0 1 0 0,0 0-1 0 0,0-1 1 0 0,1 0-14 0 0,24-7 145 0 0,-11 2-77 0 0,-6 3-42 0 0,-8 2-13 0 0,1 0 0 0 0,-1-1 0 0 0,0 1 0 0 0,0 0-1 0 0,0-1 1 0 0,0 1 0 0 0,1-2-13 0 0,21-24 47 0 0,-5 5 4 0 0,-14 17-48 0 0,0 0-1 0 0,-1-1 0 0 0,0 1 1 0 0,0-1-1 0 0,1-1-2 0 0,11-16 11 0 0,6-5 46 0 0,-10 7-114 0 0,-11 18 50 0 0,0 2 6 0 0,-1 0 0 0 0,1-1 0 0 0,0 1 0 0 0,0 0 0 0 0,-1 0 0 0 0,1 0 0 0 0,0 0 0 0 0,0 0 0 0 0,0 0 0 0 0,0 0 0 0 0,0 1 0 0 0,0-1 0 0 0,1 0 0 0 0,-1 0 1 0 0,1-1-54 0 0,-2 2-10 0 0,1 2 0 0 0,4 4-2 0 0,-5 1 24 0 0,0-6 39 0 0,0-1 0 0 0,0 1 1 0 0,0 0-1 0 0,0 0 0 0 0,0 0 0 0 0,0-1 0 0 0,0 1 0 0 0,0 0 0 0 0,0 0 0 0 0,0-1 1 0 0,0 1-1 0 0,1 0 0 0 0,-1 0 0 0 0,0-1 0 0 0,1 1 0 0 0,-1 0 0 0 0,0-1 0 0 0,1 2 3 0 0,25 28-120 0 0,-4-11 91 0 0,-18-16 30 0 0,0-1 0 0 0,0 0 0 0 0,0 0 0 0 0,0 0 0 0 0,3 1-1 0 0,-2-1 1 0 0,1-1 0 0 0,0 0 0 0 0,0 0 0 0 0,0 0 0 0 0,0-1 0 0 0,-1 1 0 0 0,1-1 0 0 0,0-1 0 0 0,0 1-1 0 0,0-1 1 0 0,0 0 0 0 0,0-1 0 0 0,-1 1 0 0 0,1-1 0 0 0,-1 0 0 0 0,3-2-1 0 0,-7 4 2 0 0,2-1 12 0 0,0 0 0 0 0,1 0 0 0 0,-1 0 0 0 0,0-1 0 0 0,0 1 0 0 0,0-1 0 0 0,0 0-1 0 0,-1 0 1 0 0,1 0 0 0 0,0 0 0 0 0,-1-1 0 0 0,2-1-14 0 0,8-8 80 0 0,-11 11-73 0 0,0 0 1 0 0,0 0-1 0 0,-1 1 0 0 0,1-1 0 0 0,0 0 1 0 0,0 0-1 0 0,0 0 0 0 0,-1 0 0 0 0,1 0 1 0 0,-1 0-1 0 0,1-1-7 0 0,0-10 104 0 0,-4-18 120 0 0,3 23-168 0 0,0 1 0 0 0,-1 0 0 0 0,1 0 0 0 0,-1 0 0 0 0,-2-4-56 0 0,1-2 46 0 0,1 10-43 0 0,1 0 0 0 0,0 0 0 0 0,-1 0 0 0 0,1 0 0 0 0,-1 0 1 0 0,0 0-1 0 0,0 0 0 0 0,1 1 0 0 0,-1-1 0 0 0,0 0 0 0 0,-1 0-3 0 0,1 1 0 0 0,-8-11-57 0 0,-2-9-102 0 0,7 15 75 0 0,-7-7-50 0 0,6 8 49 0 0,1 1-48 0 0,-1-1-66 0 0,1 0-85 0 0,0 0-103 0 0,0 0 111 0 0,-6-2-268 0 0,7 5 340 0 0,0 1-44 0 0,0-1 37 0 0,1 1-37 0 0,0 0-40 0 0,-1-1-49 0 0,1 1-51 0 0,0-1-60 0 0,0 0-63 0 0,0 0-70 0 0,-2-4-1204 0 0</inkml:trace>
  <inkml:trace contextRef="#ctx0" brushRef="#br0" timeOffset="95082.681">2207 1042 10568 0 0,'0'0'233'0'0,"0"0"39"0"0,0 0 17 0 0,0 0-27 0 0,1 0-174 0 0,9 0-69 0 0,-5 0 44 0 0,2-1 254 0 0,-1 0 57 0 0,15 4 1020 0 0,-12 0-839 0 0,-5-1-308 0 0,0 1-33 0 0,0 0-42 0 0,0 1-47 0 0,1 1 160 0 0,0 0-37 0 0,7 3 160 0 0,-9-6-319 0 0,0 1 1 0 0,0-1-1 0 0,0 0 0 0 0,0 1 0 0 0,0 0 0 0 0,-1-1 1 0 0,1 1-1 0 0,-1 0 0 0 0,0 0 0 0 0,0 0 0 0 0,0 1 0 0 0,0-1-89 0 0,3 7 235 0 0,1-1-43 0 0,3 4 32 0 0,2-2-49 0 0,7 10 102 0 0,-8-5-49 0 0,7 10 112 0 0,5-3-80 0 0,4 5 19 0 0,-18-17-180 0 0,1 0 12 0 0,0-1 0 0 0,-1 1 0 0 0,-1 0 0 0 0,0 1 0 0 0,-1 0-1 0 0,0 0 1 0 0,-1 0 0 0 0,2 5-111 0 0,0 6 186 0 0,-6-19-148 0 0,1 0-1 0 0,-1 0 1 0 0,0 0 0 0 0,0 1 0 0 0,0-1 0 0 0,0 0 0 0 0,-1 1 0 0 0,0-1 0 0 0,0 1 0 0 0,0-1-1 0 0,0 1 1 0 0,-1 1-38 0 0,-1 0 49 0 0,-11 51 317 0 0,11-51-319 0 0,0 1 0 0 0,-1-1 0 0 0,0 0 0 0 0,0 0-1 0 0,0 0 1 0 0,-1 0 0 0 0,-2 3-47 0 0,-48 57 409 0 0,32-42-268 0 0,-5-4-49 0 0,-32 15 36 0 0,44-28-91 0 0,-14 8-27 0 0,18-10 8 0 0,1-1 0 0 0,0 2 0 0 0,1 0 0 0 0,-5 3-18 0 0,6-4-30 0 0,-11 3 91 0 0,10-6-70 0 0,4-1-29 0 0,0 0-32 0 0,0 1-41 0 0,1-1-48 0 0,2 0-71 0 0,1-1 33 0 0,-1 0-118 0 0,-1 0 79 0 0,-3-3-257 0 0,4 2 302 0 0,1 0-42 0 0,0-1-64 0 0,0 0-74 0 0,1-1-88 0 0,0 0-104 0 0,3-9-760 0 0</inkml:trace>
  <inkml:trace contextRef="#ctx0" brushRef="#br0" timeOffset="95382.93">2698 1270 16559 0 0,'0'0'374'0'0,"1"0"76"0"0,-1-1-82 0 0,0 0-80 0 0,1 0-76 0 0,0 0-76 0 0,0 0-71 0 0,1 0-70 0 0,0-1-67 0 0,23-10 260 0 0,2 2 88 0 0,6 0 142 0 0,19-1 317 0 0,0 5 27 0 0,-16 3-297 0 0,-7 1-133 0 0,0 0-70 0 0,-3 0-105 0 0,-1 1-88 0 0,-3 0-94 0 0,28 3 55 0 0,-32 0-70 0 0,1 0-80 0 0,0 1-110 0 0,-5-1-55 0 0,1 0-107 0 0,-14-2 130 0 0,-1 0 77 0 0,0 0 67 0 0,0 0 60 0 0,1 0 72 0 0,-1 0 103 0 0,2 0 506 0 0,-1 0-533 0 0,-1 0-47 0 0,1 0-60 0 0,-1 0-77 0 0,1 0-91 0 0,-1 0-105 0 0,0 0-71 0 0,1 0-105 0 0,-1 0-118 0 0,0 0 246 0 0,0 0-34 0 0,0 0-34 0 0,0 0-35 0 0,0 0-38 0 0,0 0-37 0 0,0 0-40 0 0,0 0-41 0 0,0 0-42 0 0,0 0-43 0 0,0 0-1710 0 0,0 0-1346 0 0</inkml:trace>
  <inkml:trace contextRef="#ctx0" brushRef="#br0" timeOffset="95615.885">2828 1397 12552 0 0,'-35'20'720'0'0,"15"-10"-288"0"0,7-2-107 0 0,4 1-16 0 0,0 1 47 0 0,8-9 506 0 0,1-1 39 0 0,0 0-17 0 0,1-1-504 0 0,1 1-66 0 0,0-1-60 0 0,0 1-50 0 0,1 0-15 0 0,-1 0-50 0 0,1 1-17 0 0,2-1 17 0 0,2 1 81 0 0,-4-1 29 0 0,20 0 450 0 0,-1-1-109 0 0,1 1-99 0 0,-1-1-88 0 0,6-1-19 0 0,-1 0-92 0 0,-7-1-123 0 0,1 0-33 0 0,19-4 68 0 0,22-3 37 0 0,-20 5-108 0 0,-7 2-57 0 0,0 0-44 0 0,11 0-77 0 0,-23 1-22 0 0,0-1-35 0 0,-19 3 31 0 0,6 1-32 0 0,-7-1 36 0 0,0 0-41 0 0,0 1-76 0 0,0-1-84 0 0,1 1-103 0 0,-1-1-121 0 0,-1 1 97 0 0,0-1-65 0 0,0 1-69 0 0,0-1-75 0 0,0 0-79 0 0,0 1-86 0 0,0-1-89 0 0,0 0-95 0 0,1 0-394 0 0,-1 0-36 0 0,5 0-2895 0 0</inkml:trace>
  <inkml:trace contextRef="#ctx0" brushRef="#br0" timeOffset="98940.473">3742 985 6536 0 0,'0'0'190'0'0,"-1"3"-30"0"0,-1 2-102 0 0,0-2-36 0 0,0 0 43 0 0,-1 1 168 0 0,-1 0 178 0 0,-1 0 321 0 0,3-3-398 0 0,0 1-47 0 0,0-1-134 0 0,1 1-41 0 0,-3 2 714 0 0,0-1-42 0 0,-2 1-54 0 0,0 0-65 0 0,0-1-78 0 0,1 0-87 0 0,-1-1-100 0 0,2 0-111 0 0,1-1 87 0 0,1 0-115 0 0,-1 1-62 0 0,-1 1-35 0 0,2-1-57 0 0,0 0-3 0 0,0-2 22 0 0,1 1 49 0 0,0 0 19 0 0,-1-1 52 0 0,0 0 59 0 0,1 0 68 0 0,0 0-134 0 0,1 0-3 0 0,-1 0-66 0 0,1-1-56 0 0,-1 0-36 0 0,-3-5 27 0 0,3 3-33 0 0,0 1 47 0 0,0 1 74 0 0,0-14 213 0 0,4 1-72 0 0,4 0-67 0 0,2 0-66 0 0,3 1-61 0 0,0 1-60 0 0,0 1-55 0 0,0 2-53 0 0,-5 5 28 0 0,0 0 0 0 0,0 0 0 0 0,0 1 0 0 0,0-1 0 0 0,1 2 0 0 0,0-1 0 0 0,-1 1 0 0 0,1 0 0 0 0,7 0 0 0 0,-5 0 0 0 0,0 1 0 0 0,1 1 0 0 0,-1 0 0 0 0,0 0 0 0 0,1 1 0 0 0,-1 0 0 0 0,5 2 0 0 0,1 2 53 0 0,-9-1 20 0 0,0-1 0 0 0,0 2 0 0 0,0-1 0 0 0,-1 1-1 0 0,2 1-72 0 0,6 7 74 0 0,3 6-14 0 0,-15-16-55 0 0,1 0 1 0 0,-1 1-1 0 0,0 0 0 0 0,0-1 1 0 0,0 1-1 0 0,-1 0 0 0 0,0 0 1 0 0,1 0-1 0 0,-1 0 0 0 0,0 0 1 0 0,0 3-6 0 0,-1 10 44 0 0,-3 2 33 0 0,-9 17 109 0 0,-6-2-45 0 0,10-21-98 0 0,-1-1 0 0 0,-1 0 0 0 0,0-1 0 0 0,-3 2-43 0 0,-36 30 60 0 0,17-19-38 0 0,-12 5-22 0 0,3-5 0 0 0,0-1 0 0 0,-2-2 0 0 0,-38 13 0 0 0,73-32 0 0 0,0 1 0 0 0,0-1 0 0 0,0 0 0 0 0,0-1 0 0 0,-7 0 0 0 0,-8-2 54 0 0,16-2 95 0 0,7 2-134 0 0,0 1 0 0 0,0-1 1 0 0,-1 1-1 0 0,1-1 0 0 0,0 1 1 0 0,0-1-1 0 0,0 1 0 0 0,-1 0 1 0 0,1-1-1 0 0,0 1 0 0 0,0-1 1 0 0,0 1-1 0 0,0-1 0 0 0,0 1 0 0 0,0-1 1 0 0,0 1-1 0 0,0-1 0 0 0,0 0-15 0 0,3-8 273 0 0,-1 5-128 0 0,5-7 28 0 0,2 1-61 0 0,9-4-31 0 0,1 3-73 0 0,24-7-65 0 0,-17 9 84 0 0,-10 4-27 0 0,0 0 0 0 0,1 1 0 0 0,-1 1 0 0 0,1 0 0 0 0,-1 2 0 0 0,1 0 0 0 0,15 1 0 0 0,-27 0 1 0 0,0 1-1 0 0,-1 0 1 0 0,0 0 0 0 0,1 1-1 0 0,-1-1 1 0 0,0 1-1 0 0,2 0 0 0 0,0 2 20 0 0,0-1-1 0 0,1 1 1 0 0,-1 1-1 0 0,2 1-19 0 0,21 23 169 0 0,-5 2 108 0 0,-18-22-205 0 0,4 6 59 0 0,-2-2 60 0 0,-7-12-81 0 0,-1-1 17 0 0,1 1-70 0 0,2 6-41 0 0,-2-5 66 0 0,0-1 13 0 0,0 0 46 0 0,-1 0 57 0 0,1-1 66 0 0,2 0-239 0 0,0 0-1 0 0,0 0 1 0 0,0-1-1 0 0,0 1 1 0 0,0-1-1 0 0,0 0 1 0 0,0 0-1 0 0,0 0-24 0 0,3-2 37 0 0,-1 0-1 0 0,1 0 0 0 0,0-1 0 0 0,-1 0 0 0 0,0-1-36 0 0,3 0 29 0 0,18-20 188 0 0,-10 4-173 0 0,-4 4-113 0 0,-6 8-11 0 0,-1 1-35 0 0,-4 6-201 0 0,1-1 102 0 0,-1 1 86 0 0,1 0 72 0 0,-1 0 54 0 0,0 0 33 0 0,6-7 237 0 0,-5 6-262 0 0,0 0-87 0 0,-1 2-2 0 0,0-1-33 0 0,0 1-37 0 0,0-1-41 0 0,0 1-134 0 0,0-1-89 0 0,1 0-97 0 0,-1 0-106 0 0,0 0 16 0 0,0 1-85 0 0,0-1-91 0 0,0 1-95 0 0,0-1-101 0 0,0 1-105 0 0,0-1-112 0 0,-1 1-116 0 0,1 0-1060 0 0,-1 1-1316 0 0</inkml:trace>
  <inkml:trace contextRef="#ctx0" brushRef="#br0" timeOffset="183740.145">5172 773 5064 0 0,'3'-10'224'0'0,"-1"0"-96"0"0,2-1-64 0 0,4-14 18 0 0,-1 11 49 0 0,-3 5 21 0 0,0 1 77 0 0,1-4 343 0 0,0-3 92 0 0,6-31 1554 0 0,-10 40-1875 0 0,0 0-40 0 0,1-4 81 0 0,1-13 446 0 0,-2 16-503 0 0,-1-2 72 0 0,1 2 71 0 0,-1 5-201 0 0,0 2 90 0 0,0 0 38 0 0,0 0 10 0 0,0 0-18 0 0,0 0-77 0 0,0 0-31 0 0,0 0-7 0 0,0 0-10 0 0,0 0-32 0 0,0 0-10 0 0,0 0-4 0 0,0 0-24 0 0,0 0-89 0 0,0 4 33 0 0,-3 9-20 0 0,2-11-50 0 0,0 28 330 0 0,1-24-293 0 0,0 1-1 0 0,-1-1 1 0 0,1 1-1 0 0,-2 6-104 0 0,-7 27 343 0 0,3 1-44 0 0,1-7-91 0 0,-1 0-35 0 0,-9 27 309 0 0,-5 3-482 0 0,-10 42 303 0 0,15-33-184 0 0,2 0 90 0 0,5-23 191 0 0,-7 15-400 0 0,2-16 142 0 0,9-41-103 0 0,1 0-3 0 0,1-3-46 0 0,1-1-38 0 0,1 0-47 0 0,0-4-97 0 0,0 0 44 0 0,1 0-39 0 0,1 0 101 0 0,4-1-27 0 0,-4 1 29 0 0,-1-1-55 0 0,1 1-80 0 0,0-1-95 0 0,-1 1-117 0 0,-1-1 166 0 0,1 1-37 0 0,-1 0-138 0 0,1-1-64 0 0,0 1-58 0 0,0-1-50 0 0,1 0-178 0 0,-1 1-50 0 0,0-1-215 0 0,2-1-581 0 0</inkml:trace>
  <inkml:trace contextRef="#ctx0" brushRef="#br0" timeOffset="184222.592">5502 655 13936 0 0,'0'0'314'0'0,"0"0"-137"0"0,1-1-36 0 0,-1 0 48 0 0,1-1-80 0 0,0-3 21 0 0,0 3-25 0 0,-1 1 30 0 0,0 1 62 0 0,0 0 77 0 0,0 0 91 0 0,-14 23 355 0 0,2-9-272 0 0,3-5-200 0 0,-1-1-34 0 0,1 0-43 0 0,-1 0-51 0 0,1 0-59 0 0,0-1-68 0 0,-2 2 41 0 0,1-2 0 0 0,-2 1-1 0 0,1-1 1 0 0,-1-1-1 0 0,-7 3-33 0 0,-14 4 160 0 0,-18 5-160 0 0,31-13 0 0 0,-10 4 0 0 0,-35 15 128 0 0,44-20-128 0 0,20-3 1 0 0,0-1 0 0 0,0 0 0 0 0,0 0-1 0 0,0 0 1 0 0,0 1-1 0 0,0-1 1 0 0,0 0-1 0 0,0 1 1 0 0,0-1 0 0 0,0 1-1 0 0,0-1 1 0 0,1 1-1 0 0,-1-1 1 0 0,0 1-1 0 0,0 0 1 0 0,1-1 0 0 0,-1 1-1 0 0,0 1 0 0 0,-3 9 157 0 0,4 2-52 0 0,5 7-7 0 0,10 4-34 0 0,0-1 61 0 0,5 3 84 0 0,11 13 176 0 0,-17-24-225 0 0,1 1 61 0 0,13 13 252 0 0,2 4 15 0 0,2-1-44 0 0,2 1-50 0 0,-3 1-96 0 0,-21-23-209 0 0,1-1-48 0 0,11 13 1 0 0,-15-12 2 0 0,6 4-32 0 0,-8-10-48 0 0,1-1-33 0 0,-1 0-21 0 0,-1-2-35 0 0,1 1-39 0 0,-2-1-45 0 0,-2-2 37 0 0,-1 0 13 0 0,1 0-161 0 0,-1 0 83 0 0,0 0 71 0 0,1 0 60 0 0,-1 1 49 0 0,1-1 35 0 0,1 1 54 0 0,-1 0-91 0 0,0-1-90 0 0,-1 0 28 0 0,1 0-36 0 0,-1 0-40 0 0,0 1-44 0 0,0-1-50 0 0,0 0-52 0 0,0 0-58 0 0,0 0-62 0 0,0 0 2 0 0,0 0-62 0 0,0 0-57 0 0,0 0-49 0 0,0 0-180 0 0,0 0-48 0 0,0 0-219 0 0,0 0-590 0 0</inkml:trace>
  <inkml:trace contextRef="#ctx0" brushRef="#br0" timeOffset="184984.987">5525 655 5296 0 0,'0'0'116'0'0,"0"0"17"0"0,0 0 12 0 0,0 0-38 0 0,0 0 2 0 0,0 0 51 0 0,0 0 144 0 0,0 0 266 0 0,0 0 26 0 0,0 0-19 0 0,0 0-94 0 0,0 0-232 0 0,1 0-47 0 0,-1-1-42 0 0,1 1-35 0 0,1-1 34 0 0,6-2 69 0 0,-6 1-77 0 0,3 0 253 0 0,0-1-39 0 0,-1-1-39 0 0,1 0-38 0 0,0 0 21 0 0,1-1-56 0 0,0 2-53 0 0,0 1-51 0 0,-3 1 29 0 0,-1 0-74 0 0,0 0-46 0 0,1-1-26 0 0,3-2 42 0 0,1 0 56 0 0,-6 3-120 0 0,6-3 62 0 0,-2 1-87 0 0,0 1-88 0 0,-2 2 9 0 0,-1 0-34 0 0,8 0-26 0 0</inkml:trace>
  <inkml:trace contextRef="#ctx0" brushRef="#br0" timeOffset="188168.384">4358 789 8376 0 0,'0'0'190'0'0,"0"0"28"0"0,0 0-28 0 0,1 0-81 0 0,-1-1-59 0 0,3-2-18 0 0,-1 1 11 0 0,5-7 8 0 0,-4 4 34 0 0,-1 3 37 0 0,0 0 40 0 0,-1 1 235 0 0,-1 1-103 0 0,0 0-73 0 0,0 0-65 0 0,0 0-58 0 0,1-1-43 0 0,-1 1-106 0 0,0-1-68 0 0,1 0-235 0 0,-1 1 274 0 0,0-1 34 0 0,1 1 48 0 0,-1-1 62 0 0,0 1 75 0 0,0 0 88 0 0,1-1 60 0 0,-1 1 90 0 0,0 0 99 0 0,0 0 108 0 0,0 0 118 0 0,0 0-305 0 0,0 0 34 0 0,0 0 33 0 0,0 0 36 0 0,0 0 36 0 0,0 0 37 0 0,0 17-158 0 0,-2-1-52 0 0,0 0-48 0 0,-1 1-42 0 0,0-1-38 0 0,0 0-33 0 0,-5 17 124 0 0,-6 28 112 0 0,-4 42-91 0 0,10-32-164 0 0,2-13-97 0 0,2 0-84 0 0,3-41-23 0 0,0-1 45 0 0,-1 36 185 0 0,2-29-154 0 0,-1-10-59 0 0,1-1-37 0 0,0-10-34 0 0,0-2-33 0 0,0 0-149 0 0,0 0-21 0 0,0 0 101 0 0,0 0 29 0 0,0 0-38 0 0,0 0-144 0 0,0 0-271 0 0,0 0 348 0 0,0 0-6 0 0,0 0-57 0 0,0 0 113 0 0,0 0-35 0 0,0 0-38 0 0,0 0-36 0 0,0 0-405 0 0,0 0 108 0 0,1-1-49 0 0,-1 0-762 0 0,1-1-197 0 0,0 0-54 0 0,0-1-193 0 0</inkml:trace>
  <inkml:trace contextRef="#ctx0" brushRef="#br0" timeOffset="188904.211">4495 837 8720 0 0,'0'0'167'0'0,"1"0"-70"0"0,-1 0-44 0 0,4 0-1 0 0,-2-1-3 0 0,0-1 190 0 0,1-1-36 0 0,4-3-151 0 0,-4 4-33 0 0,1 0 37 0 0,3-2 151 0 0,0 2 47 0 0,0-1 52 0 0,16-2 846 0 0,-13 4-699 0 0,0 0-89 0 0,-5 1-235 0 0,-1 0-45 0 0,4 1 481 0 0,-1 1-72 0 0,0 2-70 0 0,0 0-67 0 0,-1 1-65 0 0,0 0-64 0 0,-1 0-60 0 0,-1 0-59 0 0,0-1-53 0 0,-3-3 20 0 0,0 0-3 0 0,3 0-12 0 0,1 0-32 0 0,-4-1 46 0 0,-1 0-4 0 0,2 0-44 0 0,1-1 0 0 0,-1 1 1 0 0,0-1-1 0 0,0 0 1 0 0,0 0-1 0 0,0 1 1 0 0,0-1-1 0 0,0 0 0 0 0,0-1 1 0 0,0 1-1 0 0,0 0 1 0 0,0-1-1 0 0,0 1-26 0 0,20-12 201 0 0,-19 12-211 0 0,32-16 84 0 0,-34 16-74 0 0,14-6 0 0 0,-8 5 0 0 0,-1 1 10 0 0,-4 1 46 0 0,-2 0 21 0 0,0 0 6 0 0,0 0 10 0 0,0 0 3 0 0,-1 1-2 0 0,-1 0-35 0 0,-10 4 68 0 0,-6 5 57 0 0,3-4-60 0 0,-1-1 0 0 0,-5 0-124 0 0,11-2 78 0 0,-9 2-21 0 0,0 1 84 0 0,3-1 36 0 0,-23 11 305 0 0,21-8-276 0 0,-6 7 212 0 0,15-7-263 0 0,0 1-43 0 0,0 1-70 0 0,5-6 7 0 0,1 0 0 0 0,-1 1 0 0 0,1-1-1 0 0,1 1 1 0 0,-1 0 0 0 0,1 0 0 0 0,-2 3-50 0 0,1 9 67 0 0,1 0 25 0 0,0 12-1 0 0,2-21-96 0 0,0 11 46 0 0,2-8 30 0 0,2 4 48 0 0,2 2 50 0 0,-5-13-121 0 0,1 1 0 0 0,0-1 0 0 0,0 0 0 0 0,0 0 0 0 0,1 0 0 0 0,1 2-47 0 0,-3-4 64 0 0,5 0-15 0 0,6 7 77 0 0,-2-2-13 0 0,7 0 7 0 0,0-1-53 0 0,18 5 2 0 0,12 0-69 0 0,25 3 0 0 0,-49-11-226 0 0,-14-3 84 0 0,-3 0 23 0 0,-1 0-39 0 0,0-1-49 0 0,1 1-57 0 0,0-1-139 0 0,0 1-110 0 0,-2 0 211 0 0,-1 0-33 0 0,0 0-35 0 0,0 0-36 0 0,4 0-877 0 0</inkml:trace>
  <inkml:trace contextRef="#ctx0" brushRef="#br0" timeOffset="189744.285">4740 780 4928 0 0,'5'-6'255'0'0,"-3"2"-206"0"0,1-1 12 0 0,0 0 111 0 0,0 0 95 0 0,1 0 80 0 0,1 0 54 0 0,-1 0 47 0 0,12-11 1153 0 0,-8 9-942 0 0,-1 1-64 0 0,-4 3-341 0 0,1 0-36 0 0,1-1 30 0 0,-1 0-111 0 0,-1 2 347 0 0,-1-1-91 0 0,1 1-79 0 0,0 0-65 0 0,0 0-55 0 0,0 0-37 0 0,6-5 249 0 0,-4 4-205 0 0,-1 0 72 0 0,0 0 105 0 0,-3 2-477 0 0,0 1 105 0 0,0-1 91 0 0,0 0 79 0 0,0 0 123 0 0,1 0 77 0 0,-1-1 144 0 0,1 0 330 0 0,0 1-158 0 0,-2 0-276 0 0,0 1-115 0 0,0 0-54 0 0,0 0-34 0 0,0 1-153 0 0,-1-1-35 0 0,0 1-38 0 0,0 0-41 0 0,0-1-44 0 0,0 2-47 0 0,-62 52 371 0 0,5-9 189 0 0,-44 25-415 0 0,60-41 385 0 0,13-9-30 0 0,-1-2 105 0 0,22-12-260 0 0,-1-1-38 0 0,-6 6 68 0 0,2-1-97 0 0,-16 15 88 0 0,21-18-143 0 0,-5 5 151 0 0,8-5-172 0 0,2-1-55 0 0,2 1-2 0 0,2-3-10 0 0,0-2-29 0 0,0-1-132 0 0,0 1 56 0 0,3 2-95 0 0,-2-2 80 0 0,0-1 28 0 0,-1-1-32 0 0,0 1-40 0 0,0 0-47 0 0,1 0-88 0 0,-1 0-75 0 0,1-1-85 0 0,-1 1-95 0 0,0-1-103 0 0,0 1-115 0 0,1-1-122 0 0,-2 0 403 0 0,1 1-35 0 0,2 0-1858 0 0,4 1-1357 0 0</inkml:trace>
  <inkml:trace contextRef="#ctx0" brushRef="#br0" timeOffset="191454.72">4358 616 4264 0 0,'0'0'125'0'0,"0"0"-22"0"0,0-2-58 0 0,0-7-30 0 0,0 5 65 0 0,0-3 590 0 0,-2-4 460 0 0,1 5-397 0 0,1 2-284 0 0,0 0-114 0 0,0 1-47 0 0,0 0-91 0 0,0 0-46 0 0,1 0-51 0 0,0 0-57 0 0,0 1 446 0 0,1-6 180 0 0,2-2-99 0 0,2 0-88 0 0,1 1-76 0 0,-1-1 14 0 0,-2 3-174 0 0,-4 6-218 0 0,0 0 1 0 0,1 0-1 0 0,-1 1 0 0 0,0-1 0 0 0,1 0 1 0 0,-1 1-1 0 0,1-1 0 0 0,-1 0 1 0 0,1 1-1 0 0,-1-1 0 0 0,1 1 1 0 0,-1-1-1 0 0,1 1 0 0 0,-1-1 1 0 0,1 1-1 0 0,0-1 0 0 0,-1 1 1 0 0,2-1-29 0 0,-1 0 239 0 0,1 0-87 0 0,-1-2-52 0 0,1-2-31 0 0,-1 2-16 0 0,-1 1 11 0 0,1 0 16 0 0,0 1 34 0 0,1 0 169 0 0,-1 0-89 0 0,0 1 42 0 0,2 0 216 0 0,0 2-70 0 0,-1 0-65 0 0,0 0-59 0 0,0 2-52 0 0,-1-1-47 0 0,0 1-40 0 0,0 1-35 0 0,0 6 16 0 0,-1 8-69 0 0,0-12 10 0 0,0-2 28 0 0,0-2 49 0 0,2 59 422 0 0,-1-26-217 0 0,0-12-72 0 0,-1-13-134 0 0,1 0 0 0 0,0 0 0 0 0,2 2-117 0 0,3 17 199 0 0,1 2-36 0 0,-1 11-79 0 0,-4-34-176 0 0,-2 1 94 0 0,0-1 60 0 0,-2 13 157 0 0,-1-9-157 0 0,0-5-94 0 0,0-1-74 0 0,0 1-108 0 0,1-4 60 0 0,0 0-33 0 0,0 0-38 0 0,0 0-39 0 0,0-1-43 0 0,-1 1-45 0 0,3-3-52 0 0,-1 0-63 0 0,1-1-57 0 0,-1 1-48 0 0,0 0-169 0 0,1 0-49 0 0,-1 1-204 0 0,-1 0-549 0 0</inkml:trace>
  <inkml:trace contextRef="#ctx0" brushRef="#br0" timeOffset="192021.002">4436 600 8120 0 0,'0'0'182'0'0,"1"0"-13"0"0,-1 0-42 0 0,1-2 27 0 0,6-5 16 0 0,-2 1-192 0 0,0 0 34 0 0,1 0 47 0 0,0 0 61 0 0,-2 2 1 0 0,0 0 37 0 0,-1 0 42 0 0,1 1 44 0 0,-1 0-3 0 0,0 0 35 0 0,0 0 39 0 0,0 0 41 0 0,-2 2 106 0 0,-1 1 2 0 0,0 0-22 0 0,0 0-88 0 0,0 0-212 0 0,0 0-33 0 0,1 0 24 0 0,0 0-79 0 0,4 0-43 0 0,-4 0 47 0 0,0 0 37 0 0,0 1 57 0 0,0-1 71 0 0,0 1 84 0 0,0 2-258 0 0,1 0 0 0 0,-1 0 0 0 0,1 0 0 0 0,-1 0 0 0 0,0 0 0 0 0,0 0 0 0 0,-1 0 0 0 0,1 0 0 0 0,-1 1 0 0 0,1 1-49 0 0,-1 1 84 0 0,0 0 0 0 0,-1-1 0 0 0,1 1 0 0 0,-1 0 0 0 0,-2 5-84 0 0,-10 29 347 0 0,-4-2-75 0 0,10-23-177 0 0,3-7-221 0 0,1 0 48 0 0,-1 0 43 0 0,0 1 38 0 0,-1 0 43 0 0,1 1 38 0 0,-2 2 56 0 0,-3 6 114 0 0,-1 4 65 0 0,3-8-145 0 0,1-2-77 0 0,1 0-61 0 0,0-1-63 0 0,0-1-64 0 0,1 0-71 0 0,-1 0-82 0 0,1-1-28 0 0,1-1-69 0 0,-1 1-74 0 0,1-1-80 0 0,-1 1-84 0 0,1 0-90 0 0,0-1-96 0 0,-1 1-101 0 0,2-3-1064 0 0,0 2-1099 0 0,2-8 2992 0 0</inkml:trace>
  <inkml:trace contextRef="#ctx0" brushRef="#br0" timeOffset="194853.264">5723 1256 7112 0 0,'0'0'157'0'0,"0"0"23"0"0,0 0 13 0 0,0 0-56 0 0,0-1-75 0 0,0-5-59 0 0,0 3 67 0 0,0-1 434 0 0,-1 0-38 0 0,-4-2 369 0 0,-1 0-110 0 0,-2 2-86 0 0,-3 2 50 0 0,10 2-589 0 0,-1 0 0 0 0,1 0 0 0 0,-1 0 1 0 0,1 0-1 0 0,-1 0 0 0 0,1 0 0 0 0,-1 0 1 0 0,1 1-1 0 0,-1-1 0 0 0,1 1 1 0 0,-1-1-1 0 0,1 1 0 0 0,0 0 0 0 0,-1-1 1 0 0,1 1-101 0 0,-23 15 546 0 0,6-4-202 0 0,-23 19 403 0 0,16-5-151 0 0,15-12-244 0 0,2 1 50 0 0,7-14-248 0 0,0 3-41 0 0,1-3-95 0 0,0 1 0 0 0,1 0-1 0 0,-1-1 1 0 0,0 1 0 0 0,0-1 0 0 0,1 1 0 0 0,-1-1 0 0 0,1 1 0 0 0,0 0-18 0 0,2 1 116 0 0,29 2 79 0 0,-27-5-141 0 0,1 0 1 0 0,-1-1-1 0 0,0 1 1 0 0,1-1 0 0 0,-1 0-1 0 0,0 0 1 0 0,0-1-1 0 0,5-2-54 0 0,11-7 161 0 0,8-8 105 0 0,-18 12-114 0 0,0-1 1 0 0,0 1-1 0 0,5-7-152 0 0,-12 11 60 0 0,-1-1-1 0 0,0 0 1 0 0,1 0-1 0 0,-1 0 1 0 0,-1-1-1 0 0,3-3-59 0 0,-4 6 15 0 0,-1 1 0 0 0,1 0 0 0 0,-1 0-1 0 0,1 0 1 0 0,-1 0 0 0 0,1-1 0 0 0,-1 1-1 0 0,0 0 1 0 0,0 0 0 0 0,0-1-1 0 0,0 1 1 0 0,0 0 0 0 0,0-1 0 0 0,0 1-1 0 0,0 0 1 0 0,0 0 0 0 0,-1-1 0 0 0,1 1-1 0 0,0 0 1 0 0,-1 0 0 0 0,1 0-1 0 0,-1-1-13 0 0,0 1 13 0 0,0-1 0 0 0,0 1 0 0 0,0 0 0 0 0,0-1 1 0 0,0 1-1 0 0,0 0 0 0 0,-1 0 0 0 0,1 0 0 0 0,0 0 1 0 0,-1 0-15 0 0,-9-5 41 0 0,-2 2-47 0 0,0 2-53 0 0,1 2-64 0 0,-5 2-57 0 0,0 1-83 0 0,6-2 18 0 0,0 2-72 0 0,1-1-12 0 0,1 0-67 0 0,0 1-76 0 0,0-1-83 0 0,-10 5-599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9-04T09:03:22.63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0,'12'6,"3"1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3:18.215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467 472 11664 0 0,'0'0'264'0'0,"0"0"34"0"0,-1 0-195 0 0,-13-4 390 0 0,10 4-411 0 0,1 0-50 0 0,-4 1 2 0 0,-1 0 64 0 0,1 1 57 0 0,-1 0 50 0 0,-5 2 232 0 0,0 0 87 0 0,-28 13 1390 0 0,32-12-1540 0 0,0-1-39 0 0,1 1-44 0 0,0 0-64 0 0,0 0-76 0 0,0 1-89 0 0,6-4 72 0 0,-1-1-34 0 0,0 1-34 0 0,1 0-61 0 0,0 0-71 0 0,1-1-78 0 0,1 0-84 0 0,1 0-93 0 0,1 0-100 0 0,2-1-108 0 0,-3 0 259 0 0,0 0-39 0 0,1 0-412 0 0,-1 0 104 0 0,1 0-52 0 0,1-1-784 0 0,1 0-614 0 0,4-1-1166 0 0</inkml:trace>
  <inkml:trace contextRef="#ctx0" brushRef="#br1" timeOffset="5921.601">347 582 11256 0 0,'-1'-7'281'0'0,"0"0"59"0"0,-2 2 53 0 0,0 0 47 0 0,-1 0 42 0 0,0 1 36 0 0,-4-3 605 0 0,-1-1 236 0 0,9 8-1040 0 0,-1-2-148 0 0,-1 0 37 0 0,-10-10 924 0 0,9 9-819 0 0,-1 0 133 0 0,-1 0-54 0 0,0 1-50 0 0,0 1-46 0 0,-1 1-44 0 0,0 0-39 0 0,-6 1 108 0 0,3 1-149 0 0,-1 1-60 0 0,0 1-35 0 0,-3 1-30 0 0,-12 9-73 0 0,2 2 101 0 0,-2 8 109 0 0,17-15-64 0 0,1 1 1 0 0,-1 0 0 0 0,1 1-121 0 0,-17 35 319 0 0,11-14-212 0 0,3-5-124 0 0,5-13-38 0 0,1 0-34 0 0,-3 6 29 0 0,1 0 50 0 0,-4 15 75 0 0,-10 47 184 0 0,15-57-228 0 0,2 0-64 0 0,3-20 63 0 0,0 1 0 0 0,0-1 0 0 0,0 0-1 0 0,0 0 1 0 0,1 0 0 0 0,0 0 0 0 0,0 0 0 0 0,0 0-1 0 0,2 2-19 0 0,-3-6 5 0 0,0 1-1 0 0,1-1 0 0 0,-1 0 1 0 0,1 0-1 0 0,0 1 0 0 0,-1-1 1 0 0,1 0-1 0 0,0 0 1 0 0,0 0-1 0 0,-1 0 0 0 0,1 0 1 0 0,0 0-1 0 0,0 0 0 0 0,0 0 1 0 0,0 0-1 0 0,1 0 0 0 0,-1 0 1 0 0,0-1-1 0 0,0 1 1 0 0,0 0-1 0 0,1-1 0 0 0,-1 1 1 0 0,0-1-1 0 0,1 0 0 0 0,-1 1 1 0 0,0-1-1 0 0,1 0 0 0 0,-1 0 1 0 0,0 0-1 0 0,1 0 1 0 0,-1 0-1 0 0,0 0 0 0 0,1 0 1 0 0,-1 0-1 0 0,1 0-4 0 0,26-11 265 0 0,0-6-43 0 0,20-21 144 0 0,-36 25-270 0 0,3-6-71 0 0,-2 1-15 0 0,2-3 18 0 0,-2-2 54 0 0,1-6 67 0 0,4-14 117 0 0,-8 16-140 0 0,0-1-81 0 0,2-11-74 0 0,1-8 29 0 0,-2-5-285 0 0,-7 30 209 0 0,-4 21 75 0 0,-1-9-35 0 0,0 5 26 0 0,2 2 41 0 0,0 0 30 0 0,2 1 41 0 0,-3 2 9 0 0,-1 0-34 0 0,1-2-8 0 0,-2 0-89 0 0,1 1-99 0 0,-1 3 34 0 0,2 3 124 0 0,1 8 81 0 0,1-1-114 0 0,0 0-120 0 0,0 2-124 0 0,-2-4 84 0 0,0 0 34 0 0,2 10-31 0 0,-1-5 104 0 0,1-1 44 0 0,3 16 89 0 0,1 12 102 0 0,-4-24-135 0 0,0 2-46 0 0,-1 0-80 0 0,0 1 72 0 0,1-1-1 0 0,1 0 0 0 0,3 11 2 0 0,5 35 57 0 0,-11-64-262 0 0,0 0 67 0 0,1 1 57 0 0,-1-1 49 0 0,1 1 43 0 0,0-1 37 0 0,3 7 213 0 0,-2-6-177 0 0,1 0-74 0 0,-2-1-52 0 0,1-1-35 0 0,-1 0-41 0 0,1 0-46 0 0,-1 0-51 0 0,1 0-57 0 0,0-1-61 0 0,-1 1-67 0 0,1-1-71 0 0,0 0-78 0 0,0 0-82 0 0,-1-1-88 0 0,1 1-92 0 0,0-1-98 0 0,0 0-103 0 0,0-1-108 0 0,0 1-177 0 0,-1 0-35 0 0,2-2-2781 0 0</inkml:trace>
  <inkml:trace contextRef="#ctx0" brushRef="#br1" timeOffset="6400.684">530 323 13552 0 0,'-3'1'294'0'0,"1"0"-40"0"0,-1 3 153 0 0,1 3-116 0 0,1 2-89 0 0,0 3-38 0 0,2 16 130 0 0,0-20-133 0 0,-1-1 72 0 0,1 16 260 0 0,0-1-109 0 0,1 1-92 0 0,0 0-75 0 0,1 5-26 0 0,0 14 10 0 0,-2 5 116 0 0,-1 1-48 0 0,-2 9 7 0 0,-6 28 74 0 0,3-29-150 0 0,-1 8 0 0 0,5-48-141 0 0,1-13-25 0 0,0-1 46 0 0,0-2 0 0 0,0 0 0 0 0,0 0 11 0 0,0 0 45 0 0,0 0-4 0 0,0 0-56 0 0,4-3 33 0 0,1-5-6 0 0,0-1-47 0 0,0-4-37 0 0,2-8-52 0 0,0 0-25 0 0,1 2-21 0 0,9-25-60 0 0,3 1 35 0 0,-15 33 84 0 0,0 0-1 0 0,1 1 1 0 0,0 0-1 0 0,1 0 1 0 0,0 1-1 0 0,0-1 1 0 0,5-2 20 0 0,3-2 4 0 0,1-1-38 0 0,-5 6-28 0 0,0 0 0 0 0,1 0 0 0 0,11-5 62 0 0,7 2-51 0 0,-25 10 59 0 0,0 0 0 0 0,0 0 0 0 0,0 0 0 0 0,0 1 0 0 0,2 0-8 0 0,14 3 102 0 0,0 5 77 0 0,-1 7 160 0 0,-5 5-42 0 0,-13-15-226 0 0,1 0-1 0 0,-1 1 0 0 0,-1-1 1 0 0,1 1-1 0 0,-1-1 1 0 0,1 1-1 0 0,-1 5-70 0 0,-1 32 329 0 0,-1-29-179 0 0,-1 0 0 0 0,-1 0 0 0 0,-1 3-150 0 0,1-6 63 0 0,-1-1-1 0 0,0 1 0 0 0,0-1 0 0 0,-1 0 0 0 0,-1 0-62 0 0,0 1 53 0 0,-1-1 1 0 0,-1 0-1 0 0,0 0 0 0 0,-3 2-53 0 0,1-1 42 0 0,-2-1 1 0 0,1 0-1 0 0,-6 3-42 0 0,2-3 27 0 0,-1 0-1 0 0,-11 5-26 0 0,18-11-14 0 0,-1 0 1 0 0,0 0-1 0 0,1-1 0 0 0,-8 1 14 0 0,4-2-42 0 0,0 0-35 0 0,-1-1-64 0 0,0-2-73 0 0,1 0-87 0 0,0-2-103 0 0,11 3 351 0 0,0-1-33 0 0,-3-1-182 0 0,1 0-113 0 0,-1-1-99 0 0,1-1-204 0 0,-1 0-94 0 0,2-2-243 0 0,0-4-595 0 0,6-1 26 0 0</inkml:trace>
  <inkml:trace contextRef="#ctx0" brushRef="#br1" timeOffset="6797.317">1229 422 13312 0 0,'0'0'390'0'0,"0"0"-138"0"0,0 0-116 0 0,0 0-26 0 0,-2 1-60 0 0,-5 3-43 0 0,4-2 56 0 0,-8 4 473 0 0,0 0-48 0 0,1 0-47 0 0,0 1-45 0 0,0 0-43 0 0,0 0-41 0 0,0 0-39 0 0,0 1-37 0 0,1 0-34 0 0,0 0-34 0 0,-9 8 78 0 0,0 1-107 0 0,1 0-92 0 0,3 0 12 0 0,-5 11 176 0 0,12-10-101 0 0,3-6-82 0 0,3-1-44 0 0,2 0-43 0 0,-1-10 45 0 0,0 1-1 0 0,0-1 1 0 0,0 1 0 0 0,1-1-1 0 0,-1 1 1 0 0,1-1 0 0 0,-1 0-1 0 0,1 1 1 0 0,-1-1 0 0 0,1 1-1 0 0,0-1 1 0 0,0 0 0 0 0,-1 0-1 0 0,1 1 1 0 0,0-1-1 0 0,0 0 1 0 0,0 0 0 0 0,1 0-1 0 0,-1 0 1 0 0,0 0 0 0 0,1 1-10 0 0,3 1 28 0 0,1 2-21 0 0,0 0 0 0 0,0 0 0 0 0,1-1 0 0 0,7 4-7 0 0,31 13 149 0 0,-34-16-88 0 0,0-1-2 0 0,0 1-45 0 0,19 8-39 0 0,-18-7 48 0 0,2 1 72 0 0,-2 1 107 0 0,-2 3 7 0 0,-7-6-72 0 0,2-1 48 0 0,-4-2 27 0 0,0 2-74 0 0,-2 1-27 0 0,-2 4-3 0 0,3-7-37 0 0,-1-2-31 0 0,-3 10 341 0 0,-3-1-71 0 0,-2-1-64 0 0,-1 0-53 0 0,-7 3 29 0 0,-9 3-16 0 0,12-7-103 0 0,-20 10 14 0 0,12-8-76 0 0,3-2-41 0 0,-1 1-40 0 0,0-1-55 0 0,0 1-61 0 0,10-4-17 0 0,-14 4-13 0 0,17-7 76 0 0,-1 1-74 0 0,4-1 39 0 0,-1 0-37 0 0,1-1-40 0 0,0 1-47 0 0,0-1-52 0 0,0 1-55 0 0,-1-1-60 0 0,1 0-67 0 0,3 0 182 0 0,1 0-44 0 0,-1 0-40 0 0,0 0-37 0 0,0 0-281 0 0,0 0-61 0 0,0-1-47 0 0,0 1-35 0 0,-3-1-1545 0 0,-1-3-1360 0 0</inkml:trace>
  <inkml:trace contextRef="#ctx0" brushRef="#br1" timeOffset="7333.205">1506 547 9584 0 0,'0'0'183'0'0,"-1"1"-75"0"0,1 0-50 0 0,-2 3 2 0 0,0-2-5 0 0,-25 23 310 0 0,15-15-243 0 0,1 1-73 0 0,1-2-20 0 0,1 0 53 0 0,0 1 49 0 0,0-1 41 0 0,-6 6 197 0 0,-1 1 75 0 0,-31 36 1188 0 0,27-30-1018 0 0,10-10-357 0 0,0 0-52 0 0,1 1-62 0 0,-1-1-72 0 0,-1 3 135 0 0,-7 9 158 0 0,6-7-36 0 0,6-7-70 0 0,0 1 50 0 0,2 0 59 0 0,2 0 66 0 0,1-3-121 0 0,2-1-37 0 0,5 3 180 0 0,5-5-110 0 0,2-4-86 0 0,5-2-27 0 0,18-10 196 0 0,-17 0-242 0 0,1-4-33 0 0,-10 6-62 0 0,-1 0 1 0 0,0 0-1 0 0,0-1 0 0 0,4-7-91 0 0,2-8 101 0 0,-3-1-44 0 0,-1-3-11 0 0,6-24-46 0 0,-2 3 49 0 0,-3 17 40 0 0,-11 30-89 0 0,1 0 1 0 0,-1 1 0 0 0,1-1 0 0 0,-1 1-1 0 0,1-1 1 0 0,0 1 0 0 0,0 0 0 0 0,0-1-1 0 0,0 1 1 0 0,1 0 0 0 0,-1 1-1 0 0,0-1 1 0 0,1 0 0 0 0,0 1 0 0 0,-1-1-1 0 0,3 0 0 0 0,-3 1-7 0 0,0 1-1 0 0,0-1 1 0 0,0 1 0 0 0,0-1-1 0 0,0 1 1 0 0,0 0-1 0 0,0 0 1 0 0,0 0-1 0 0,0 0 1 0 0,1 0 7 0 0,1 1-4 0 0,-1-1 1 0 0,1 1-1 0 0,-1 0 0 0 0,1 0 1 0 0,-1 1-1 0 0,1-1 0 0 0,-1 1 1 0 0,0-1-1 0 0,0 1 1 0 0,1 0-1 0 0,-1 0 0 0 0,-1 1 1 0 0,2 0 3 0 0,12 7-42 0 0,0 2-10 0 0,0 1 62 0 0,-2 3 49 0 0,-1 2 37 0 0,-6-7 9 0 0,0 1-1 0 0,-1 0 0 0 0,-1 0 0 0 0,0 0 0 0 0,2 6-104 0 0,-5-10 69 0 0,0 0 0 0 0,-1 1 0 0 0,0-1-1 0 0,1 8-68 0 0,-4 10 176 0 0,-2-15-48 0 0,-2-2 39 0 0,6-8-156 0 0,0-1 1 0 0,-1 1 0 0 0,1-1 0 0 0,-1 1-1 0 0,1-1 1 0 0,0 0 0 0 0,-1 1-1 0 0,1-1 1 0 0,-1 1 0 0 0,0-1-1 0 0,1 0 1 0 0,-1 0 0 0 0,1 1 0 0 0,-1-1-1 0 0,1 0 1 0 0,-1 0 0 0 0,0 0-1 0 0,1 1 1 0 0,-1-1 0 0 0,1 0 0 0 0,-1 0-1 0 0,0 0 1 0 0,1 0 0 0 0,-1 0-1 0 0,0 0 1 0 0,1 0 0 0 0,-1 0 0 0 0,1-1-12 0 0,-7-3 117 0 0,1-4-33 0 0,1-2-35 0 0,1 0-40 0 0,1 0-39 0 0,2 3-43 0 0,-1 0-131 0 0,1 0 45 0 0,0-7-51 0 0,2 0 100 0 0,3-17-64 0 0,-2 21 69 0 0,1 1-56 0 0,1-2-131 0 0,-2 5 97 0 0,1 1-39 0 0,-1 0-42 0 0,1 0-47 0 0,-1-1-49 0 0,1 1-54 0 0,0 0-59 0 0,0 0-61 0 0,0 0-65 0 0,0 0-71 0 0,0 0-72 0 0,0 0-79 0 0,1 0-80 0 0,-1 1-86 0 0,1-2-1190 0 0,2-2-1227 0 0</inkml:trace>
  <inkml:trace contextRef="#ctx0" brushRef="#br1" timeOffset="7660.882">1956 494 11432 0 0,'0'1'259'0'0,"0"1"-75"0"0,-3 10 240 0 0,3-8-151 0 0,-1 0-167 0 0,0 0-66 0 0,-1 0-49 0 0,0 3-50 0 0,0-1 48 0 0,1-2 75 0 0,0 0 55 0 0,0 0 77 0 0,0-1 39 0 0,1 0 73 0 0,0 1 83 0 0,0 0 93 0 0,0 2 0 0 0,0 0-38 0 0,0 1-37 0 0,0-1-34 0 0,0 5 194 0 0,0-1-84 0 0,0 1-73 0 0,0 0-64 0 0,0-1-69 0 0,0 0-37 0 0,1 7 107 0 0,1 24 397 0 0,0-29-476 0 0,-1 0 46 0 0,3 31 174 0 0,-2 0-70 0 0,1 9 15 0 0,-1-15-112 0 0,0 0-69 0 0,0 4-52 0 0,1 1-81 0 0,-3-20-63 0 0,0 1-1 0 0,-3 10-57 0 0,1 23 20 0 0,1-36 40 0 0,-1 1 1 0 0,-1 2-61 0 0,-1 4 114 0 0,1-18-81 0 0,0-7-74 0 0,-1-4-66 0 0,0-5-57 0 0,0-2-50 0 0,0 0-41 0 0,-1-5-347 0 0,2-2 84 0 0,1 9 218 0 0,1 3 81 0 0,0 0-49 0 0,1 0-58 0 0,-1 0-68 0 0,0 0 6 0 0,1 1-59 0 0,-1-1-65 0 0,1 1-70 0 0,-1 0-76 0 0,1-1-82 0 0,-1 1-87 0 0,1-1-92 0 0,-1-6-1488 0 0,0-6-1353 0 0,1 16 3746 0 0</inkml:trace>
  <inkml:trace contextRef="#ctx0" brushRef="#br1" timeOffset="7933.217">1941 587 10680 0 0,'1'-3'249'0'0,"1"0"-40"0"0,0 0-37 0 0,1 0-33 0 0,0 0-11 0 0,1 0-34 0 0,3-1-6 0 0,1 0-42 0 0,8-2 7 0 0,-6 3 26 0 0,-2 2 58 0 0,-1 0 97 0 0,3 0 209 0 0,0 1-53 0 0,0 0-48 0 0,1 1-42 0 0,2 0 11 0 0,0 1-45 0 0,2 1 8 0 0,8 3 76 0 0,12 9 204 0 0,-15-1-102 0 0,-5 0 39 0 0,-9-6-192 0 0,0 1 42 0 0,1 4 174 0 0,-3 1-56 0 0,-2 0-55 0 0,-2-1-49 0 0,-2 1-47 0 0,-1 0-43 0 0,-2-1-39 0 0,-2 0-36 0 0,-5 7 49 0 0,-2-1-67 0 0,-5 2-34 0 0,-10 5-19 0 0,18-18-57 0 0,0 0-1 0 0,-1 0 0 0 0,1-1 1 0 0,-5 1-62 0 0,-7 2 48 0 0,-1 0-45 0 0,5-4-48 0 0,-1 0-52 0 0,1-1-63 0 0,0-1-72 0 0,16-3 94 0 0,0-1 53 0 0,-7 2-54 0 0,5-2 26 0 0,3 0 17 0 0,0 1-34 0 0,0-1-42 0 0,0 0-49 0 0,-1 0-90 0 0,1 0-77 0 0,-1 0-89 0 0,1-1-96 0 0,-1 1-107 0 0,1 0-116 0 0,0 0-125 0 0,0-1 410 0 0,1 1-35 0 0,-5-1-1758 0 0,-3-2-1301 0 0,9 3 3497 0 0</inkml:trace>
  <inkml:trace contextRef="#ctx0" brushRef="#br1" timeOffset="8183.104">2377 339 13888 0 0,'0'0'193'0'0,"0"0"-41"0"0,0 0 49 0 0,-1 1-107 0 0,0 3-15 0 0,0-1 10 0 0,0 3 17 0 0,1 0-58 0 0,-1 13-50 0 0,1-10 31 0 0,0-1 78 0 0,-1-3 27 0 0,1 0 65 0 0,-1 6 129 0 0,0-1 35 0 0,0 8 303 0 0,0 24 965 0 0,1-29-1168 0 0,1 0-41 0 0,-1 5 72 0 0,0-9-299 0 0,0 0-43 0 0,-1 60 332 0 0,-1-35-190 0 0,-1 0 48 0 0,1-20-193 0 0,1-1-42 0 0,0 3-18 0 0,-1 8-10 0 0,-1 18 52 0 0,2 3 79 0 0,1-16-104 0 0,-3 0-87 0 0,3-29-275 0 0,0 0 79 0 0,0 1 72 0 0,-1-1 63 0 0,1 1 86 0 0,0-1 109 0 0,0 2 595 0 0,0-2-635 0 0,0 0-48 0 0,-1 1-64 0 0,1-1-80 0 0,0 0-97 0 0,0 0-110 0 0,0 0-76 0 0,0 0-112 0 0,0 0-123 0 0,0 0 250 0 0,0 0-36 0 0,0 0-35 0 0,0 0-38 0 0,0 0-39 0 0,0 0-39 0 0,0 0-43 0 0,0 0-42 0 0,0 0-44 0 0,0 0-46 0 0,0 0-564 0 0,0 0-35 0 0,0 0-2737 0 0</inkml:trace>
  <inkml:trace contextRef="#ctx0" brushRef="#br1" timeOffset="8564.775">2268 568 13560 0 0,'7'1'494'0'0,"-1"-1"-96"0"0,0 1-98 0 0,0 1-96 0 0,-3-2-124 0 0,1 1-39 0 0,0 0-37 0 0,0-1-37 0 0,-1 1-42 0 0,0-1 39 0 0,0 0 36 0 0,0 1 34 0 0,2 0 124 0 0,1 0 105 0 0,0 0 110 0 0,0 0 70 0 0,13 1 1062 0 0,-12-1-1041 0 0,0-1-86 0 0,0 1-75 0 0,1 0-62 0 0,-1 0-49 0 0,0 0-42 0 0,29 1 366 0 0,-9-2-409 0 0,35-3 221 0 0,-44 1-285 0 0,1 0-61 0 0,1-1-99 0 0,-9 1 12 0 0,-1 0-35 0 0,0 0-38 0 0,1-1-42 0 0,-1 1-46 0 0,0-1-48 0 0,-9 3 146 0 0,-1 0 50 0 0,1 0 42 0 0,-1 0 36 0 0,2-1 40 0 0,2 1 144 0 0,-3-1-134 0 0,0 1-49 0 0,1 0-97 0 0,-1 0 22 0 0,-1 0-36 0 0,1 0-55 0 0,0 0-50 0 0,-1 0-55 0 0,1 0-61 0 0,-1 0-64 0 0,0 0-71 0 0,0 0-74 0 0,0 1-79 0 0,0 5 517 0 0,-2-1 70 0 0,-1-1 73 0 0,0 0 78 0 0,1-2 36 0 0,0 1 49 0 0,-9 15 767 0 0,1 0-103 0 0,2 1-109 0 0,1 1-116 0 0,1 0-124 0 0,3-10-287 0 0,0 0-34 0 0,1 1-34 0 0,-1-1-34 0 0,1 0-37 0 0,0 1-37 0 0,-2 8-13 0 0,3-13 38 0 0,0 0 35 0 0,0 3 124 0 0,0-4-53 0 0,0 0 36 0 0,2 8 293 0 0,1-7-289 0 0,0-1-47 0 0,-1-4-111 0 0,-1 0 88 0 0,2 0 19 0 0,1 4-79 0 0,-1-2-26 0 0,-1-2 19 0 0,0 0 23 0 0,0-1 37 0 0,0 0-193 0 0,1-1-9 0 0,0 0 75 0 0,0 0 50 0 0,2 0 98 0 0,-3-1-113 0 0,0 2-55 0 0,0-1-42 0 0,0 0-53 0 0,0 1-61 0 0,0-1-103 0 0,0 0-100 0 0,0-1-112 0 0,0 1-124 0 0,-1 0 266 0 0,1 1-36 0 0,-1-1-37 0 0,1 0-39 0 0,-1 0-40 0 0,1 1-43 0 0,-1-1-43 0 0,1 0-44 0 0,0-1-605 0 0,0-1-35 0 0,4-5-2695 0 0</inkml:trace>
  <inkml:trace contextRef="#ctx0" brushRef="#br1" timeOffset="8841.314">2685 397 9824 0 0,'0'0'289'0'0,"0"0"-8"0"0,1 1-210 0 0,-1 0-43 0 0,0 1-150 0 0,1-1 50 0 0,-1 1 42 0 0,1 0 36 0 0,-1 1 80 0 0,1 6 238 0 0,0-7-268 0 0,-1 1-55 0 0,0 0-60 0 0,1-1-69 0 0,-1 1-84 0 0,0-1-96 0 0,0 1-108 0 0,1-1-123 0 0,-1 0 220 0 0,0-1-36 0 0,0 0-37 0 0,1 0-38 0 0,0 3-832 0 0,0 2-715 0 0,-1-6 1944 0 0</inkml:trace>
  <inkml:trace contextRef="#ctx0" brushRef="#br1" timeOffset="9302.954">2870 528 13104 0 0,'0'1'252'0'0,"0"-1"-105"0"0,0 1-67 0 0,-1 2-1 0 0,1-2-4 0 0,-6 10 14 0 0,1-1 86 0 0,-2 0 75 0 0,1 0 64 0 0,-1 3 142 0 0,-1 0 62 0 0,2-1 7 0 0,1-3 23 0 0,1 0 0 0 0,0 0-1 0 0,1 0 1 0 0,-2 6-548 0 0,-6 22 615 0 0,-1 5 97 0 0,8-11-291 0 0,5-28-410 0 0,-1 2-5 0 0,-3 6 83 0 0,5-5 192 0 0,5-2-56 0 0,2-2-65 0 0,-3-1-72 0 0,-4-2-57 0 0,0 1-1 0 0,0-1 0 0 0,0 0 0 0 0,-1 1 0 0 0,1-1 0 0 0,0 0 1 0 0,0 0-1 0 0,0 0 0 0 0,0-1-30 0 0,17-15 185 0 0,-11 7-139 0 0,-1 0-38 0 0,0 0-43 0 0,-2 1-50 0 0,13-26-121 0 0,8-14-151 0 0,-21 41 253 0 0,0 1 1 0 0,1-1-1 0 0,0 1 1 0 0,6-6 103 0 0,11-13-427 0 0,-6 7 163 0 0,-8 10 183 0 0,2 1 47 0 0,2 0-16 0 0,-9 5-8 0 0,1 1 0 0 0,0 0-1 0 0,0 0 1 0 0,4-2 58 0 0,2 2-58 0 0,0 2 45 0 0,1 2 67 0 0,1 2 86 0 0,15 10 186 0 0,-21-9-209 0 0,-1 0 1 0 0,1 0-1 0 0,-1 1 1 0 0,0 0 0 0 0,0 0-1 0 0,0 0 1 0 0,1 3-118 0 0,7 12 253 0 0,-2 1-52 0 0,-1 2-72 0 0,-1-1-91 0 0,-4-7 136 0 0,-4-12-90 0 0,0 0-1 0 0,0 0 1 0 0,-1 1 0 0 0,0-1-1 0 0,0 1 1 0 0,0-1 0 0 0,0 1 0 0 0,0 0-84 0 0,-1-3 106 0 0,0-2 13 0 0,0 2-69 0 0,3 4-64 0 0,-2-4 80 0 0,-1-1 19 0 0,1 0 45 0 0,-1-1 56 0 0,0-1 64 0 0,-1-5-127 0 0,0-1-35 0 0,0-8 0 0 0,0-3-103 0 0,1-10-142 0 0,0 26 144 0 0,0-16-124 0 0,3-1-59 0 0,1-4-99 0 0,6-11-227 0 0,-6 25 340 0 0,-1 1 1 0 0,1 0-1 0 0,1 0 0 0 0,0 0 1 0 0,2-3 181 0 0,5-3-266 0 0,2 1 38 0 0,2 3 95 0 0,1 5 117 0 0,1 3 99 0 0,1 3 76 0 0,10 5 208 0 0,-20-3-153 0 0,0 1 0 0 0,-1 0 0 0 0,7 4-214 0 0,-3-1 342 0 0,-1 2 0 0 0,8 7-342 0 0,-8-7 148 0 0,-1-1-44 0 0,7 7 88 0 0,4 11 52 0 0,-7-8-88 0 0,19 27 168 0 0,-24-29-319 0 0,-4-8-55 0 0,0 0-46 0 0,-4-5-21 0 0,1-1 85 0 0,2 3 17 0 0,-2-2-81 0 0,0-2 3 0 0,-1 0-42 0 0,0 0-50 0 0,0 0-57 0 0,1 1-103 0 0,-1-1-93 0 0,1 0-100 0 0,-1 0-114 0 0,0 0-122 0 0,0 0 337 0 0,0 0-35 0 0,0-1-36 0 0,-1 1-37 0 0,1-1-39 0 0,0 1-40 0 0,1 0-734 0 0,-1 0-38 0 0,5 3-2920 0 0</inkml:trace>
  <inkml:trace contextRef="#ctx0" brushRef="#br1" timeOffset="10142.478">4361 189 11552 0 0,'7'1'277'0'0,"-7"-1"41"0"0,-7 1-70 0 0,0 0-185 0 0,-1 2-60 0 0,1 0 244 0 0,1 0 42 0 0,-1 2 206 0 0,1 2 50 0 0,-4 9 592 0 0,4-2-430 0 0,-5 7 194 0 0,4-10-496 0 0,0-1-36 0 0,1-1-75 0 0,0 0-37 0 0,1 1-39 0 0,0 0-44 0 0,-6 11 155 0 0,-1 0-37 0 0,5-7-84 0 0,-1 0 0 0 0,2 0-1 0 0,0 1 1 0 0,0 0 0 0 0,1 1-208 0 0,-2 6 251 0 0,6-19-211 0 0,-1 0 0 0 0,1 1 0 0 0,0-1 0 0 0,0 0-1 0 0,0 0 1 0 0,1 1 0 0 0,-1-1 0 0 0,1 1-1 0 0,0-1 1 0 0,0 0 0 0 0,0 1 0 0 0,0-1-1 0 0,1 2-39 0 0,0 6 112 0 0,0-1 44 0 0,-1-7-81 0 0,1 1-1 0 0,-1-1 1 0 0,0 0-1 0 0,1 1 1 0 0,0-1 0 0 0,0 0-1 0 0,0 0 1 0 0,1 1-75 0 0,6 9 215 0 0,-4-10-207 0 0,-1 0 1 0 0,1 0-1 0 0,0 0 0 0 0,-1 0 0 0 0,1 0 0 0 0,1-1 0 0 0,-1 0 0 0 0,0 1 0 0 0,0-2 0 0 0,4 2-7 0 0,9 2 65 0 0,1-3 50 0 0,-9-1-11 0 0,-1-1-45 0 0,1-2-33 0 0,4-1-37 0 0,-2 0-1 0 0,5-1-3 0 0,0 0-69 0 0,0-1-64 0 0,0-1-60 0 0,-1-1-57 0 0,0 0-54 0 0,-1 0-48 0 0,0-1-46 0 0,-10 6 332 0 0,0 0-41 0 0,3-4-224 0 0,1-1-206 0 0,3-5-421 0 0,0 1 30 0 0,-4 4 424 0 0,7-6-690 0 0,-7 5 518 0 0,1 0-62 0 0,-2 4 199 0 0,-1 1-54 0 0,-1 2 475 0 0,0 0 96 0 0,-2 1 78 0 0,-2 0 8 0 0,0 0 14 0 0,-1 2 322 0 0,0 0-104 0 0,-1 1-45 0 0,-2 2 4 0 0,0 0-18 0 0,3-3-14 0 0,-9 16 654 0 0,2-3-158 0 0,3-5-317 0 0,2-3-101 0 0,-3 15 487 0 0,4-15-582 0 0,1-2-89 0 0,1-4-78 0 0,-1 0 0 0 0,1 0 0 0 0,0 0 0 0 0,0 0 1 0 0,0 0-1 0 0,0 0 0 0 0,0 0 0 0 0,0 0 0 0 0,0 0 0 0 0,1-1 0 0 0,-1 1 0 0 0,0 0 0 0 0,0 0 0 0 0,1 0 1 0 0,-1 0-26 0 0,10 13 320 0 0,4-2-76 0 0,-1-6-100 0 0,-8-6-57 0 0,1 1-1 0 0,-1-1 0 0 0,0 0 0 0 0,0 0 1 0 0,0 0-1 0 0,0-1 0 0 0,0 1 0 0 0,0-1 0 0 0,0-1 1 0 0,0 1-1 0 0,0-1 0 0 0,0 1 0 0 0,1-2-86 0 0,11-6 240 0 0,-1-1-37 0 0,-1-1-47 0 0,-1-1-60 0 0,-12 11-84 0 0,-1 0 1 0 0,0 0-1 0 0,-1-1 0 0 0,1 1 0 0 0,0 0 0 0 0,0-1 0 0 0,0 1 0 0 0,-1-1 0 0 0,1 1 0 0 0,-1-1 0 0 0,1 0-12 0 0,7-14 99 0 0,-2 9-66 0 0,-5 7-26 0 0,0-1-1 0 0,0 0 1 0 0,-1 0-1 0 0,1 0 1 0 0,0 0-1 0 0,0 1 1 0 0,-1-1-1 0 0,1 0 1 0 0,0 0-1 0 0,-1 0 1 0 0,1 0-1 0 0,-1-1 1 0 0,1 1-1 0 0,-1 0 1 0 0,0 0-1 0 0,1 0 0 0 0,-1 0 1 0 0,0 0-1 0 0,0 0 1 0 0,0-1-1 0 0,0 1 1 0 0,0 0-1 0 0,0 0 1 0 0,0 0-1 0 0,0-1 1 0 0,0 1-1 0 0,-1 0-6 0 0,1-1 10 0 0,0 0 0 0 0,-1 0-1 0 0,1 1 1 0 0,0-1 0 0 0,0 0 0 0 0,0 0-1 0 0,1 1 1 0 0,-1-1 0 0 0,0 0-1 0 0,0 0 1 0 0,1 1 0 0 0,0-1 0 0 0,-1 0-1 0 0,1 1 1 0 0,0-1 0 0 0,0 0-10 0 0,5-16 24 0 0,-7 12-65 0 0,-6-4 22 0 0,-4 1-16 0 0,4 4-38 0 0,2 1-29 0 0,1 1-52 0 0,-1 0-13 0 0,0 0 36 0 0,-15-5-198 0 0,11 7 157 0 0,-2-1-122 0 0,5 2 94 0 0,1-1-46 0 0,0 1-51 0 0,-1 0-61 0 0,2 0-66 0 0,-1 0-74 0 0,4 0 194 0 0,-1 0-42 0 0,1 0-39 0 0,0 0-35 0 0,-1 0-268 0 0,0 0-57 0 0,0 0-46 0 0,0 0-33 0 0,-5 1-1470 0 0,-3 0-1292 0 0</inkml:trace>
  <inkml:trace contextRef="#ctx0" brushRef="#br1" timeOffset="10560.955">4815 485 13992 0 0,'4'1'-123'0'0,"-1"-1"80"0"0,1 1 69 0 0,-1-1 58 0 0,1 1 69 0 0,0 0 43 0 0,12 0 557 0 0,-7-1-480 0 0,1-1-92 0 0,-4 1-142 0 0,0-1-42 0 0,-1 0 132 0 0,0 0 54 0 0,-1 0 47 0 0,1 0 41 0 0,1-2 164 0 0,1 1 48 0 0,13-7 1216 0 0,-12 5-1026 0 0,0 0-120 0 0,-4 2-327 0 0,0 0-42 0 0,0 0-46 0 0,0 0-54 0 0,0 0-57 0 0,1 1-64 0 0,4-4 244 0 0,1-1-83 0 0,1-2-52 0 0,12-12 13 0 0,-17 14-17 0 0,-5 5-61 0 0,0 0-1 0 0,0 0 1 0 0,-1 1 0 0 0,1-1-1 0 0,-1 0 1 0 0,1 0 0 0 0,-1 0-1 0 0,1 0 1 0 0,-1 0 0 0 0,0 0-1 0 0,1 0 1 0 0,-1 0 0 0 0,0 0-1 0 0,0 0 1 0 0,0 0 0 0 0,0 0-7 0 0,5-12 42 0 0,-2 8-7 0 0,-2 5-32 0 0,-1-1 1 0 0,1 1 0 0 0,-1-1 0 0 0,1 0-1 0 0,-1 1 1 0 0,0-1 0 0 0,1 0-1 0 0,-1 1 1 0 0,0-1 0 0 0,1 0 0 0 0,-1 0-1 0 0,0 1 1 0 0,0-1 0 0 0,1 0-1 0 0,-1 0 1 0 0,0 1 0 0 0,0-1 0 0 0,0 0-1 0 0,0 0-3 0 0,-4-7 55 0 0,-4-5-10 0 0,-4-4 71 0 0,-2 10-93 0 0,6 5-23 0 0,1 0-1 0 0,0 1 1 0 0,-1 0-1 0 0,1 0 1 0 0,-1 1-1 0 0,1 0 1 0 0,-1 0-1 0 0,1 0 1 0 0,-4 2 0 0 0,7-1-13 0 0,0 0 1 0 0,-1 0 0 0 0,1 1 0 0 0,1 0-1 0 0,-1-1 1 0 0,0 1 0 0 0,0 1 12 0 0,-7 4-29 0 0,-21 14-40 0 0,30-20 68 0 0,1 1 0 0 0,-1 0-1 0 0,0-1 1 0 0,1 1-1 0 0,-1 0 1 0 0,1 0-1 0 0,0 0 1 0 0,0 0-1 0 0,0 0 1 0 0,0 1 0 0 0,0-1-1 0 0,0 0 1 0 0,0 0-1 0 0,1 1 2 0 0,-1-1 1 0 0,0 0 0 0 0,0 0 0 0 0,0 0-1 0 0,0 1 1 0 0,0-1 0 0 0,0 0 0 0 0,0 0-1 0 0,0-1 1 0 0,-1 1 0 0 0,1 0 0 0 0,-1 0-1 0 0,0-1 1 0 0,0 1-1 0 0,0 0 4 0 0,1-1 0 0 0,-1 1 1 0 0,1-1-1 0 0,-1 1 0 0 0,1-1 0 0 0,0 1 0 0 0,0 0 0 0 0,0 0 0 0 0,0 0 0 0 0,0 0 1 0 0,0 0-1 0 0,0 0 0 0 0,0 0 0 0 0,1 0 0 0 0,-1 0 0 0 0,1 0 0 0 0,0 1-4 0 0,-1 0 19 0 0,1 1-1 0 0,-1-1 0 0 0,0 0 1 0 0,0 0-1 0 0,-1 0 0 0 0,1 1 1 0 0,0-1-1 0 0,-2 2-18 0 0,-6 16 144 0 0,8-20-127 0 0,1 1 0 0 0,0 0 0 0 0,0-1 0 0 0,0 1 0 0 0,0 0-1 0 0,0-1 1 0 0,0 1 0 0 0,0-1 0 0 0,0 1 0 0 0,1 0 0 0 0,-1-1 0 0 0,1 1 0 0 0,-1-1 0 0 0,1 1-17 0 0,0 11 132 0 0,-1-12-115 0 0,0 0 0 0 0,0 0 1 0 0,0 0-1 0 0,0 0 0 0 0,0 0 1 0 0,0 0-1 0 0,0 0 0 0 0,1 0 0 0 0,-1 0 1 0 0,0 0-1 0 0,1 0 0 0 0,-1 0 0 0 0,0 0 1 0 0,1 0-1 0 0,0 0 0 0 0,-1 1-17 0 0,7 3 122 0 0,-1 0 0 0 0,1 0 0 0 0,0 0 0 0 0,0-1 0 0 0,6 3-122 0 0,-2-2 81 0 0,-1-1-50 0 0,-6-3-20 0 0,52 18 147 0 0,-18-10-97 0 0,-33-8-158 0 0,1 1 59 0 0,11 2 82 0 0,-9-2-66 0 0,-3-1-53 0 0,0 0-74 0 0,1 1-92 0 0,-1-1-113 0 0,-2 0 128 0 0,0-1-35 0 0,0 1-39 0 0,-1 0-40 0 0,1-1-44 0 0,0 1-45 0 0,0-1-49 0 0,0 1-50 0 0,10 1-1002 0 0</inkml:trace>
  <inkml:trace contextRef="#ctx0" brushRef="#br1" timeOffset="10948.523">5542 8 11912 0 0,'-6'-2'128'0'0,"-1"1"0"0"0,0 0 0 0 0,0 0 0 0 0,-4 1-128 0 0,-14 1 385 0 0,4 3 9 0 0,1 3 101 0 0,4 0 19 0 0,0 1 112 0 0,8-3-266 0 0,1 0 36 0 0,-1 0 36 0 0,1 1 40 0 0,-6 3-170 0 0,7-5-157 0 0,0 0 0 0 0,1 1 0 0 0,0-1 0 0 0,-4 5-145 0 0,2 2 242 0 0,2 1 65 0 0,-3 8 63 0 0,-3-3-78 0 0,-6 10 100 0 0,8 5-96 0 0,5 1-53 0 0,-1 4-8 0 0,3-29-177 0 0,1 1 0 0 0,0 0 1 0 0,0 0-1 0 0,1-1 0 0 0,0 1 1 0 0,1 0-1 0 0,0 0 0 0 0,1 6-58 0 0,3 30 247 0 0,-4-36-183 0 0,-1-1 0 0 0,1 1 0 0 0,1 0 1 0 0,-1-1-1 0 0,1 0 0 0 0,1 1 0 0 0,1 2-64 0 0,5 13 212 0 0,0 2 0 0 0,-1 3-212 0 0,12 35 286 0 0,-13-42-118 0 0,0 0 1 0 0,-2 1 0 0 0,0 6-169 0 0,0-4 127 0 0,-3-17-86 0 0,0 3 28 0 0,0 0 0 0 0,0-1 1 0 0,-1 1-1 0 0,0 0 1 0 0,-1 0-1 0 0,-1 2-69 0 0,-2 16 155 0 0,3-22-122 0 0,0 1 1 0 0,-1 0-1 0 0,0 0 0 0 0,0-1 0 0 0,-1 1 0 0 0,0 0 0 0 0,-1-1 1 0 0,0 0-1 0 0,0 1 0 0 0,-3 4-33 0 0,-2 2 109 0 0,-1 1-1 0 0,-5 14-108 0 0,7-18 56 0 0,-3 0-44 0 0,-3-2-37 0 0,1 0-33 0 0,-8 4-93 0 0,18-11 192 0 0,0-1-36 0 0,-2 2-91 0 0,0 0-115 0 0,0 0-94 0 0,0-1-36 0 0,0 0-48 0 0,-16 3-1609 0 0,-1-4 252 0 0</inkml:trace>
  <inkml:trace contextRef="#ctx0" brushRef="#br1" timeOffset="11273.869">5164 593 12720 0 0,'-1'-3'211'0'0,"1"1"-32"0"0,1-2 89 0 0,3 1-102 0 0,2-1-80 0 0,6 0-66 0 0,8-2-93 0 0,-10 4 71 0 0,-3-1 93 0 0,29-9 535 0 0,18-4 228 0 0,-8 3-93 0 0,-15 2-189 0 0,7-4-186 0 0,-12 5-209 0 0,-6 1-135 0 0,-10 4-69 0 0,1 0-38 0 0,5-4-143 0 0,-7 4 53 0 0,-1 0-39 0 0,0 0-40 0 0,0 0-44 0 0,0-1-47 0 0,1 1-48 0 0,17-16-628 0 0</inkml:trace>
  <inkml:trace contextRef="#ctx0" brushRef="#br1" timeOffset="11557.921">5812 27 13248 0 0,'0'0'254'0'0,"0"0"-106"0"0,-1 0-67 0 0,-2 0 2 0 0,1 0-7 0 0,-3 1 199 0 0,0 1-68 0 0,0 0-58 0 0,-1 0-49 0 0,0 1-36 0 0,0 0-38 0 0,-14 10-55 0 0,13-8 40 0 0,-1 0 88 0 0,0 1 355 0 0,0 1-35 0 0,-8 6 320 0 0,1 2-119 0 0,2 0-105 0 0,0 1-92 0 0,1 1-78 0 0,1 0-63 0 0,0 1-50 0 0,1 4-4 0 0,-11 31 241 0 0,12-19-129 0 0,3-10-28 0 0,2 1 85 0 0,3-13-214 0 0,1 0 0 0 0,0 0-1 0 0,1 0 1 0 0,0 0 0 0 0,1 0-1 0 0,0 0 1 0 0,3 8-183 0 0,12 33 567 0 0,-7-29-328 0 0,2-1-40 0 0,26 42 347 0 0,-24-42-334 0 0,-1-1 1 0 0,-1 2 0 0 0,0-1-1 0 0,0 7-212 0 0,-6-13 143 0 0,-1 0-1 0 0,-1 0 1 0 0,0 1-1 0 0,0 11-142 0 0,-3-21 45 0 0,-1 0 0 0 0,0 0 1 0 0,-1 0-1 0 0,0 0 0 0 0,0 1-45 0 0,0-2 28 0 0,-1-1 0 0 0,0 0 1 0 0,0 0-1 0 0,-1 0 0 0 0,1 0 1 0 0,-4 5-29 0 0,4-8-201 0 0,-1 1 72 0 0,1-1 61 0 0,0 1 52 0 0,-1-1 50 0 0,0 1 39 0 0,-8 7 291 0 0,6-7-232 0 0,-1 1-64 0 0,1-2-117 0 0,2-2-19 0 0,0 1-32 0 0,1-1-36 0 0,-1 0-40 0 0,0 1-43 0 0,1-1-47 0 0,-2 0-201 0 0,-1 1-112 0 0,1-1-122 0 0,2-1 302 0 0,0 1-34 0 0,0-1-36 0 0,0 0-36 0 0,0 1-38 0 0,-1-1-40 0 0,1 0-39 0 0,0 0-43 0 0,0 0-42 0 0,-1 0-45 0 0,0 0-658 0 0,0 0-37 0 0,-5-1-3023 0 0</inkml:trace>
  <inkml:trace contextRef="#ctx0" brushRef="#br1" timeOffset="11809.625">5467 521 14656 0 0,'0'0'158'0'0,"0"0"-34"0"0,1 0 41 0 0,0 0-75 0 0,3 0 2 0 0,-1 0-7 0 0,2-1 222 0 0,0 1-77 0 0,1-1-66 0 0,0 0-56 0 0,1 0-36 0 0,1-1-46 0 0,13-3-50 0 0,-14 3 48 0 0,0 1 60 0 0,10-3 578 0 0,0 0-92 0 0,3-1-25 0 0,-1 1-101 0 0,1-1-91 0 0,0 0-79 0 0,3 0-37 0 0,0-1-80 0 0,5-2-51 0 0,12-4-45 0 0,-3 0-103 0 0,-22 6-27 0 0,-7 3-5 0 0,1-1-32 0 0,-1 1-40 0 0,0 0-47 0 0,-1 0-8 0 0,-1 0-40 0 0,1 0-45 0 0,0 0-48 0 0,0-1-52 0 0,-1 1-56 0 0,1 0-60 0 0,0-1-64 0 0,-6 4 225 0 0,1-1 112 0 0,0 0 52 0 0,4-2-56 0 0,-4 2 118 0 0,-1 1-62 0 0,1-1-121 0 0,-1 1 100 0 0,0 0-38 0 0,0-1-43 0 0,0 1-47 0 0,-1 0-49 0 0,1 0-55 0 0,-1 2 320 0 0,1 2 109 0 0,0 1 84 0 0,0-1 58 0 0,-1-3-14 0 0,1 5 264 0 0,-4 20 1080 0 0,2-20-1095 0 0,0 1 36 0 0,0-1 47 0 0,1 0 56 0 0,-1 10 367 0 0,0 2 93 0 0,3-4-281 0 0,0-4-182 0 0,1 1-78 0 0,-1 2 12 0 0,8 22 633 0 0,-4-19-558 0 0,-4-11-343 0 0,6 12 374 0 0,1-1-95 0 0,2-1-80 0 0,4-5-62 0 0,-12-8-203 0 0,1 0-38 0 0,0 0-53 0 0,-1-1-51 0 0,0-1-50 0 0,0-1-46 0 0,0 0-45 0 0,-1-2-41 0 0,1-2-40 0 0,-3 3 88 0 0,1 0-106 0 0,-1-1-89 0 0,0 0-75 0 0,0 0-49 0 0,0 0-42 0 0,-1-7-1312 0 0,0 6 1082 0 0,1 0 65 0 0,-1 2 387 0 0,1 0 36 0 0,-1 0 60 0 0,1 1 37 0 0,-3-13-2004 0 0</inkml:trace>
  <inkml:trace contextRef="#ctx0" brushRef="#br1" timeOffset="12021.417">5909 205 12320 0 0,'0'0'281'0'0,"0"0"40"0"0,0 0 21 0 0,0 0-146 0 0,0 0-95 0 0,0 0-40 0 0,1-1-22 0 0,13-6 637 0 0,2 0 541 0 0,-10 6-719 0 0,0 1 26 0 0,-3 0-302 0 0,1 1-34 0 0,-1 0-39 0 0,0 0-44 0 0,0 0-51 0 0,1 1-54 0 0,0-1-60 0 0,0 1-64 0 0,-1-1 14 0 0,-1 0 42 0 0,3 1 32 0 0,0 0 109 0 0,5 5 230 0 0,-6-5-265 0 0,-2 0-70 0 0,1 1-71 0 0,-1-1-87 0 0,1 0-104 0 0,-2 0 12 0 0,1 0-67 0 0,0 0-72 0 0,-1 0-79 0 0,1 0-84 0 0,0 0-91 0 0,-1 0-96 0 0,1 0-101 0 0,1 3-1176 0 0,3 3-1165 0 0</inkml:trace>
  <inkml:trace contextRef="#ctx0" brushRef="#br1" timeOffset="12280.232">6335 312 14960 0 0,'-15'0'438'0'0,"12"0"-159"0"0,3 0-128 0 0,0 0-38 0 0,0 0-58 0 0,-4 6-51 0 0,1-4-51 0 0,-1 1 46 0 0,1 0 41 0 0,-1-1 38 0 0,-1 2 100 0 0,-1-1 61 0 0,-5 4 361 0 0,-5 3 298 0 0,6-4-368 0 0,3 0-203 0 0,3-2-219 0 0,0-1-44 0 0,-1 2 82 0 0,-16 17 521 0 0,8-7-309 0 0,3-1-142 0 0,2 1-99 0 0,-1 2 43 0 0,-6 13 149 0 0,12-7-25 0 0,3-6-95 0 0,3 4 160 0 0,6-2 0 0 0,3-6-164 0 0,8 2 127 0 0,2-3-42 0 0,2-2-40 0 0,2-2-37 0 0,1-3-36 0 0,0-2-34 0 0,-17-3-71 0 0,1 0 0 0 0,-1-1-1 0 0,8 0-51 0 0,5-4-18 0 0,-7 0-36 0 0,-3-1-52 0 0,0 0-80 0 0,-5 2 17 0 0,0-1-46 0 0,0 0-52 0 0,-2 0-59 0 0,1-1-65 0 0,-1 1-69 0 0,-1-2-77 0 0,-1 1-82 0 0,17-26-2945 0 0,-9 13 1741 0 0</inkml:trace>
  <inkml:trace contextRef="#ctx0" brushRef="#br1" timeOffset="12570.844">6495 365 14168 0 0,'2'1'47'0'0,"13"3"302"0"0,-6-1-52 0 0,-2 2 22 0 0,-2 0 87 0 0,-4-1-309 0 0,0 0-58 0 0,0 13-41 0 0,-1-13 41 0 0,0 0 64 0 0,2 6 599 0 0,-1 5 467 0 0,0-6-446 0 0,-1-3-270 0 0,1-1-106 0 0,-1 0-35 0 0,1-1-85 0 0,0 0-35 0 0,0 0-39 0 0,0 1-44 0 0,5 23 971 0 0,-4-14-639 0 0,0-7-262 0 0,0-1-37 0 0,7 22 518 0 0,-4-15-377 0 0,0 0-36 0 0,1 2-21 0 0,-1-1-54 0 0,-2-3-22 0 0,-1-1-53 0 0,1 1-35 0 0,1 0-35 0 0,-2-2 26 0 0,1 5 3 0 0,-3-14-57 0 0,0 1 0 0 0,0-1 0 0 0,0 0 0 0 0,0 1-1 0 0,0-1 1 0 0,0 0 0 0 0,1 1 0 0 0,-1-1 0 0 0,0 0 0 0 0,0 1 0 0 0,1-1 0 0 0,-1 0-1 0 0,0 1 1 0 0,0-1 0 0 0,1 0 0 0 0,-1 0 0 0 0,0 0 0 0 0,1 1 0 0 0,-1-1 0 0 0,0 0-1 0 0,1 0 1 0 0,-1 0 0 0 0,0 0 0 0 0,1 1 0 0 0,-1-1 0 0 0,0 0 0 0 0,1 0 0 0 0,-1 0 1 0 0,1 0-324 0 0,-1 0 68 0 0,0 0 57 0 0,0-1 49 0 0,1 1 30 0 0,-1 0 37 0 0,1-2-160 0 0,0 1 54 0 0,2-6-773 0 0</inkml:trace>
  <inkml:trace contextRef="#ctx0" brushRef="#br1" timeOffset="12758.112">6594 240 16416 0 0,'0'0'373'0'0,"0"0"55"0"0,0 0 20 0 0,0 0-189 0 0,0 0-124 0 0,0 0-36 0 0,0 0-58 0 0,13 5 677 0 0,-6-3-281 0 0,0 1-40 0 0,0-1-74 0 0,-1 1-93 0 0,-1 0-109 0 0,-2-1-108 0 0,-1-1-35 0 0,0 1-36 0 0,1 1-39 0 0,-1-1-42 0 0,0 1-43 0 0,0 0-46 0 0,0 1-49 0 0,4 3-812 0 0,0 1-58 0 0</inkml:trace>
  <inkml:trace contextRef="#ctx0" brushRef="#br1" timeOffset="12985.071">6675 528 14368 0 0,'2'0'330'0'0,"14"0"-270"0"0,0 0 77 0 0,1-1 69 0 0,0 0 61 0 0,0-1 53 0 0,1-1 46 0 0,16-4 470 0 0,-24 4-510 0 0,0 0-1 0 0,0 0 1 0 0,-1-1 0 0 0,1 0-1 0 0,-1-1 1 0 0,0 0-1 0 0,0-1 1 0 0,3-3-326 0 0,4-5 514 0 0,-2-2-45 0 0,-12 14-421 0 0,-1-1-1 0 0,1 1 1 0 0,0-1 0 0 0,-1 0-1 0 0,0 0 1 0 0,1 0 0 0 0,-1 0-1 0 0,0-2-47 0 0,0 2 40 0 0,-1-1 0 0 0,1 1 0 0 0,-1-1 0 0 0,0 1 0 0 0,0-1 0 0 0,0 1 0 0 0,-1-1-40 0 0,-5-24 159 0 0,0 14-130 0 0,1-1-37 0 0,4 15-1 0 0,1-1-1 0 0,0 0 0 0 0,-1 0 0 0 0,1 0 1 0 0,-1 1-1 0 0,1-1 0 0 0,0 0 0 0 0,-1 1 1 0 0,0-1-1 0 0,1 0 0 0 0,-1 1 0 0 0,1-1 1 0 0,-1 1-1 0 0,0-1 0 0 0,0 1 0 0 0,1-1 1 0 0,-1 1-1 0 0,0-1 0 0 0,0 1 0 0 0,1 0 1 0 0,-1-1-1 0 0,0 1 0 0 0,0 0 0 0 0,0 0 1 0 0,0 0-1 0 0,0-1 0 0 0,0 1 10 0 0,-1 1-22 0 0,0-1 0 0 0,0 0 1 0 0,0 0-1 0 0,0 1 0 0 0,0 0 0 0 0,0-1 0 0 0,0 1 0 0 0,1 0 0 0 0,-1 0 1 0 0,0 0-1 0 0,0 0 0 0 0,0 0 22 0 0,-21 18-199 0 0,14-9 144 0 0,4-1 40 0 0,-7 16-57 0 0,-2 5 44 0 0,9-20 29 0 0,2 0 0 0 0,-1-1 0 0 0,1 1 0 0 0,1 1 0 0 0,0-1 0 0 0,-1 5-1 0 0,1 38 79 0 0,4-32-19 0 0,1-4 36 0 0,3 0 64 0 0,3-1 80 0 0,2 0 101 0 0,-9-14-281 0 0,1 1 0 0 0,-1-1 0 0 0,0 0 0 0 0,1 0 0 0 0,0 0 0 0 0,-1 0 0 0 0,1 0 0 0 0,0 0 0 0 0,3 1-60 0 0,-5-3 29 0 0,1 1 0 0 0,0-1 0 0 0,0 1 0 0 0,0-1-1 0 0,-1 0 1 0 0,1 1 0 0 0,0-1 0 0 0,0 0 0 0 0,0 0-1 0 0,0 0 1 0 0,0-1 0 0 0,0 1 0 0 0,-1 0 0 0 0,1-1 0 0 0,0 1-1 0 0,0-1 1 0 0,0 0 0 0 0,1 0-29 0 0,9-7 84 0 0,-4 1-81 0 0,-2 1-54 0 0,0-2-65 0 0,-2 4 4 0 0,0-1-35 0 0,-1 0-39 0 0,0 0-41 0 0,1 0-47 0 0,-1 0-49 0 0,0 0-52 0 0,0 1-58 0 0,1-3-271 0 0,-2 4 304 0 0,0 0-32 0 0,-1 1 92 0 0,0 1-40 0 0,1-3-483 0 0,0 1 137 0 0,-1 1-54 0 0,1-4-895 0 0,1-2-690 0 0,1-5-1319 0 0</inkml:trace>
  <inkml:trace contextRef="#ctx0" brushRef="#br1" timeOffset="13364.766">7020 360 12896 0 0,'9'2'333'0'0,"-1"-1"-85"0"0,-1 0-70 0 0,0 0-52 0 0,14 2 136 0 0,-11 0-113 0 0,0 0-73 0 0,-2 1-44 0 0,-3-1-82 0 0,1 2 72 0 0,-2-1 67 0 0,1 1 59 0 0,1 3 172 0 0,-1 1 96 0 0,-1 0 74 0 0,0 1 52 0 0,5 18 1062 0 0,-6-16-968 0 0,-2-5-317 0 0,1 0-34 0 0,-1 0-39 0 0,0-1-47 0 0,0 0-61 0 0,0 0-52 0 0,2 9 273 0 0,7 19 551 0 0,-3-16-427 0 0,-5-16-170 0 0,-1 3 88 0 0,1 0-77 0 0,2-1-71 0 0,10 5 357 0 0,-9-9-319 0 0,7-3 77 0 0,0-2-102 0 0,-1-3-90 0 0,-1-1-76 0 0,-2 0-67 0 0,-1 0-35 0 0,4-5-51 0 0,-2 1-41 0 0,7-9-107 0 0,-4 8-28 0 0,15-16-397 0 0,-19 22 466 0 0,1 0 41 0 0,-9 7 88 0 0,3-1-72 0 0,-1 0 51 0 0,11 0 4 0 0,-3 2-40 0 0,-1 2 34 0 0,-1 2 34 0 0,5 6 64 0 0,-3 4 88 0 0,-1 2 55 0 0,8 10 204 0 0,-9-18-242 0 0,5 7 167 0 0,0-1 0 0 0,1-1 1 0 0,1 0-317 0 0,-10-9 116 0 0,1 0 1 0 0,0-1-1 0 0,0 1 1 0 0,0-1-1 0 0,4 1-116 0 0,20 4 431 0 0,-22-6-300 0 0,17 0 282 0 0,-10-2-174 0 0,3-5-25 0 0,-8 0-157 0 0,-1-2-42 0 0,-3 2-3 0 0,8-8 67 0 0,-9 7-79 0 0,-1-3-64 0 0,0-2-97 0 0,-2 4 97 0 0,1-1-45 0 0,-1 0-43 0 0,0 1-39 0 0,0-1-38 0 0,0 0-35 0 0,2-7-357 0 0,-1 4 120 0 0,-1 0-45 0 0,3-10-658 0 0,0-1-72 0 0,5-28-1776 0 0,-7 35 2175 0 0,0-1 60 0 0,3-16-1037 0 0</inkml:trace>
  <inkml:trace contextRef="#ctx0" brushRef="#br1" timeOffset="13700.699">7810 50 8744 0 0,'0'0'218'0'0,"0"0"-91"0"0,1-1-67 0 0,0-2-10 0 0,1 1 7 0 0,-1 1 106 0 0,0 0-86 0 0,0 0-68 0 0,-1 0-50 0 0,3-2-204 0 0,-2 1 174 0 0,0 0 83 0 0,0 1 46 0 0,-1-1 44 0 0,0 1 21 0 0,1 0 40 0 0,-1 0 42 0 0,0-1 47 0 0,0 0 50 0 0,0 1 55 0 0,0-1 58 0 0,0-1 62 0 0,0 2 4 0 0,0-4 558 0 0,0 4-690 0 0,-1 0 36 0 0,1 0-32 0 0,0 0 40 0 0,0 0 48 0 0,0 0 55 0 0,-1 0 62 0 0,1 0 70 0 0,0 0 77 0 0,0 0 83 0 0,0 0-449 0 0,0 1 122 0 0,0 0 259 0 0,0 0-15 0 0,0 0-293 0 0,0 0-169 0 0,0 0-42 0 0,0 0 45 0 0,0 0 106 0 0,-2 0-95 0 0,-1 1-35 0 0,-1 2 127 0 0,0 1-108 0 0,0 2-86 0 0,1 1-49 0 0,-3 11 12 0 0,4-11-42 0 0,1-2 58 0 0,-2 2-25 0 0,1 0 1 0 0,0 1-1 0 0,1 0 0 0 0,-1 2-109 0 0,0 19 248 0 0,1-5-86 0 0,1-2-54 0 0,0-15-87 0 0,3 75 304 0 0,4-4 290 0 0,9 34-615 0 0,-5-66 218 0 0,5-1 82 0 0,-10-30-146 0 0,2 1 0 0 0,0-2 0 0 0,0 1 0 0 0,1-1 0 0 0,1-1 0 0 0,0 1 0 0 0,7 5-154 0 0,0-5 149 0 0,-5-6-45 0 0,1-1 0 0 0,10 5-104 0 0,-15-8 43 0 0,7 2 17 0 0,1 0 1 0 0,-1-1-1 0 0,1-1 0 0 0,0-1 0 0 0,0 0 0 0 0,1-1 0 0 0,0-1-60 0 0,6 0 9 0 0,-16-2 24 0 0,-1 1 0 0 0,1-1-1 0 0,0 0 1 0 0,-1-1 0 0 0,1 1 0 0 0,6-4-33 0 0,3-3-12 0 0,-8 3-34 0 0,-1-2-35 0 0,0 1-39 0 0,-1-2-45 0 0,-1-1-51 0 0,-1 0-57 0 0,-2 4 54 0 0,2-7-201 0 0,-3 8 216 0 0,0 0-19 0 0,0 1-64 0 0,0-1-80 0 0,0 0-95 0 0,0 1-7 0 0,-1 0-85 0 0,1 0-95 0 0,-1 0-104 0 0,1-1-112 0 0,-1 1-120 0 0,0 2 443 0 0,0-1-32 0 0,0 1-36 0 0,0-1-35 0 0,0-2-882 0 0,0 0-38 0 0,-1-1-352 0 0,1-3-999 0 0</inkml:trace>
  <inkml:trace contextRef="#ctx0" brushRef="#br1" timeOffset="13956.554">7539 430 19551 0 0,'0'0'447'0'0,"0"0"-206"0"0,0 0-52 0 0,0 0-45 0 0,1 0-39 0 0,0 0 25 0 0,2-1-10 0 0,-1 1 0 0 0,16-4-25 0 0,0 1 67 0 0,1 0 57 0 0,-1 1 46 0 0,14-2 298 0 0,45-3 871 0 0,-45 4-919 0 0,-16 1-305 0 0,1 0-39 0 0,23-2 39 0 0,-1 0-59 0 0,15-2-23 0 0,-1 1-65 0 0,109-6-22 0 0,-148 11-72 0 0,0-1 36 0 0,33-1 97 0 0,-27 1-101 0 0,1 0-82 0 0,-11 1-2 0 0,0-1-35 0 0,2 0-61 0 0,-1 1-57 0 0,0-1-62 0 0,1 0-70 0 0,-1 0-76 0 0,0 0-84 0 0,1 0-89 0 0,-1 1-97 0 0,-8-1 165 0 0,1 1-76 0 0,-1 0-68 0 0,1-1-59 0 0,0 0-218 0 0,0 1-59 0 0,0-1-262 0 0,4 0-709 0 0</inkml:trace>
  <inkml:trace contextRef="#ctx0" brushRef="#br1" timeOffset="15481.505">425 1444 9072 0 0,'-15'-1'143'0'0,"-10"-2"219"0"0,10 1-137 0 0,5 1-107 0 0,1 1-54 0 0,2-1-40 0 0,-26 0 48 0 0,-20-4-72 0 0,21 1 72 0 0,-21 1-72 0 0,-14-3 141 0 0,66 6-381 0 0,0 0 37 0 0,1 0 35 0 0,-1 0 33 0 0,-1 0-39 0 0,0 0 119 0 0,0 0 106 0 0,-1-1 97 0 0,1 1 84 0 0,0 0 75 0 0,0-1-13 0 0,0 1 35 0 0,-1 0 412 0 0,-3-1 1723 0 0,6 2-1896 0 0,0-1-58 0 0,1 1-78 0 0,1-1-97 0 0,-1 1-176 0 0,1 0-58 0 0,1 0-64 0 0,0 0-69 0 0,18 6 451 0 0,2-2-104 0 0,0-1-87 0 0,0-1-69 0 0,15 0-6 0 0,19 0-19 0 0,-32-2-57 0 0,29 1 66 0 0,1-1 35 0 0,125-4 505 0 0,-103 1-415 0 0,7-3-15 0 0,0-1-57 0 0,169-17 226 0 0,-180 16-359 0 0,39 1 73 0 0,47-4 45 0 0,-35 1 24 0 0,-1 1-71 0 0,12-1-64 0 0,0-1-76 0 0,1-2 111 0 0,67-5-50 0 0,-86 7-10 0 0,-39 4 14 0 0,73-6-24 0 0,-1 1 12 0 0,-52 1-44 0 0,53-1 151 0 0,42-5 97 0 0,50-11 69 0 0,-58 9 23 0 0,8-1 13 0 0,-64 12-207 0 0,53-3 31 0 0,-51 2-88 0 0,-26-1-36 0 0,9 0-40 0 0,36-1-19 0 0,-43 1 60 0 0,-16 3-45 0 0,41-3 65 0 0,-83 7-15 0 0,172-9 201 0 0,-147 5-222 0 0,-1-3-46 0 0,-32 5 38 0 0,54 0 127 0 0,-53 2-115 0 0,0 0-59 0 0,31-4 14 0 0,3-1 0 0 0,6 4 0 0 0,-22 1 40 0 0,27-7-40 0 0,-13 2 78 0 0,0 4 83 0 0,-34 2 34 0 0,0 0-70 0 0,0-1-56 0 0,0-1-41 0 0,121-3-52 0 0,-87 4-102 0 0,38-2 87 0 0,-2 0 64 0 0,-37 2-37 0 0,510 0 140 0 0,-411-3-10 0 0,-135 4-106 0 0,33 1-14 0 0,21 3 62 0 0,45-6 146 0 0,-57 1-101 0 0,-27 1-68 0 0,-25 1 65 0 0,1 0-49 0 0,27-2-44 0 0,21 0-74 0 0,-43 2 62 0 0,10-1-6 0 0,-1 0 47 0 0,22-2 91 0 0,0 4 55 0 0,-57 0-389 0 0,-1-1 43 0 0,0 0 41 0 0,0 0 37 0 0,6 1 14 0 0,0-1 112 0 0,4 0 139 0 0,-2 0 43 0 0,17-1 364 0 0,-21 1-439 0 0,0 0-35 0 0,-2 0-53 0 0,1 0-46 0 0,-1-1-55 0 0,1 1-64 0 0,-3 0-10 0 0,0 0-38 0 0,0 0-40 0 0,0-1-44 0 0,0 1-45 0 0,0 0-50 0 0,0 0-53 0 0,0 0-53 0 0,0 0-59 0 0,0 0-60 0 0,-1 0-64 0 0,1 0-66 0 0,0-1-69 0 0,0 1-72 0 0,0 0-76 0 0,0 0-77 0 0,-3 0-478 0 0,-1 0-40 0 0,1 0-340 0 0,1 0-963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9-04T09:04:05.09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09:41:48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292 97 12896 0 0,'0'0'297'0'0,"0"0"39"0"0,0 0 16 0 0,0 0-41 0 0,-2 0-203 0 0,-9 2 136 0 0,-1 0 0 0 0,1 0 0 0 0,0 1 0 0 0,0 0 0 0 0,0 1 0 0 0,0 0 0 0 0,1 1 0 0 0,-1 0 0 0 0,1 1 0 0 0,-6 4-244 0 0,-9 4 691 0 0,15-8-550 0 0,0 0-1 0 0,1 1 0 0 0,-1 0 0 0 0,1 0 0 0 0,1 1 0 0 0,-1 0 0 0 0,1 1 0 0 0,1 0 0 0 0,0 0 0 0 0,-1 2-140 0 0,5-7 7 0 0,0 1 0 0 0,1-1 0 0 0,-1 1 0 0 0,1-1 0 0 0,0 1 0 0 0,0 0 0 0 0,0 0-1 0 0,1 0 1 0 0,0 0 0 0 0,0 0 0 0 0,0 0 0 0 0,0 1 0 0 0,1-1 0 0 0,0 0 0 0 0,0 0 0 0 0,1 1 0 0 0,-1-1 0 0 0,1 0 0 0 0,0 0 0 0 0,0 0 0 0 0,1 0-1 0 0,0 0 1 0 0,2 4-7 0 0,5 8 24 0 0,1 0-1 0 0,1-1 1 0 0,0 0-1 0 0,2 0 1 0 0,12 12-24 0 0,17 18 193 0 0,-21-15 72 0 0,-20-30-233 0 0,0 0 0 0 0,0 0 0 0 0,-1 0 0 0 0,1 0 0 0 0,0 0 0 0 0,0 0 0 0 0,-1 0 0 0 0,1 0 0 0 0,-1 0 0 0 0,1 0 0 0 0,-1 0 0 0 0,1 1 0 0 0,-1-1 0 0 0,0 0 0 0 0,0 0 0 0 0,1 1 0 0 0,-1-1 0 0 0,0 0-1 0 0,0 0 1 0 0,0 1 0 0 0,0-1 0 0 0,0 0 0 0 0,-1 0 0 0 0,1 0 0 0 0,0 1 0 0 0,-1-1 0 0 0,1 0 0 0 0,0 0 0 0 0,-1 0 0 0 0,0 0 0 0 0,1 1 0 0 0,-1-1 0 0 0,0 0 0 0 0,1 0 0 0 0,-1 0 0 0 0,0 0 0 0 0,0-1 0 0 0,0 1-1 0 0,0 0 1 0 0,0 0 0 0 0,0 0 0 0 0,0-1 0 0 0,-1 1-32 0 0,-51 20 712 0 0,-31-14-550 0 0,75-6-162 0 0,-13-4-14 0 0,31 4-98 0 0,9-4 47 0 0,0 0-18 0 0,95-10-203 0 0,27-32-124 0 0,0-42 188 0 0,-47 8 222 0 0,-92 78-4 0 0,1 0 13 0 0,0-1 0 0 0,0 1 0 0 0,-1 0-1 0 0,1-1 1 0 0,-1 1 0 0 0,1-1 0 0 0,-1 0 0 0 0,0 1 0 0 0,1-1 0 0 0,-1 0 0 0 0,0 0 0 0 0,0 0-1 0 0,0 0 1 0 0,-1 0 0 0 0,1 0 0 0 0,0 0 0 0 0,-1 0 0 0 0,1 0 0 0 0,-1 0 0 0 0,0-1 0 0 0,0 1-1 0 0,0 0 1 0 0,0 0 0 0 0,0 0 0 0 0,0 0 0 0 0,0-1-9 0 0,-5-2 16 0 0,-23-10 285 0 0,-34 21 107 0 0,44 0-341 0 0,15-3 10 0 0,-8 37 3 0 0,-15 22-80 0 0,26-48 0 0 0,28 11 0 0 0,-24-22 0 0 0,1 0-1 0 0,-1 0 0 0 0,1 0 1 0 0,-1 0-1 0 0,1-1 1 0 0,0 0-1 0 0,0 0 0 0 0,0 0 1 0 0,0 0-1 0 0,1-1 0 0 0,-1 0 1 0 0,0 0-1 0 0,1-1 1 0 0,-1 1-1 0 0,0-1 0 0 0,1 0 1 0 0,-1-1-1 0 0,0 1 0 0 0,2-1 1 0 0,1-1-89 0 0,0 1-1 0 0,0-1 0 0 0,-1-1 1 0 0,1 1-1 0 0,-1-1 1 0 0,1-1-1 0 0,-1 1 0 0 0,0-1 1 0 0,0 0-1 0 0,-1-1 0 0 0,1 0 1 0 0,-1 0-1 0 0,0 0 1 0 0,0-1-1 0 0,-1 0 0 0 0,0 0 1 0 0,0 0-1 0 0,3-5 90 0 0,74-97-1847 0 0,-29 35 1367 0 0,-38 50 640 0 0,-8 20 1239 0 0,-28 69-900 0 0,-19 103 1482 0 0,6-41-1676 0 0,-5 13-161 0 0,8-28-42 0 0,30-110-38 0 0,-2 1 8 0 0,3-3 13 0 0,0-1-41 0 0,0 0-103 0 0,11-31-498 0 0,40-108-1016 0 0,-23 40 755 0 0,41-97 254 0 0,-63 184 606 0 0,-1 0-1 0 0,2 0 0 0 0,-1 1 1 0 0,2 0-1 0 0,-1 0 0 0 0,1 0 1 0 0,1 1-1 0 0,5-4-41 0 0,64-35 377 0 0,-69 47-263 0 0,0 0 1 0 0,-1 1-1 0 0,1 1 0 0 0,0-1 0 0 0,0 1 0 0 0,0 1 0 0 0,0 0 0 0 0,-1 0 0 0 0,1 0 0 0 0,0 1 0 0 0,-1 1 0 0 0,1 0 0 0 0,-1 0 0 0 0,2 1-114 0 0,-9-4 11 0 0,-1 1 208 0 0,1 18 641 0 0,-35 51-224 0 0,-5-33-279 0 0,8-22-222 0 0,-1-1-1 0 0,0-2 0 0 0,-1-1 1 0 0,0-2-1 0 0,-26 4-134 0 0,-6-6 0 0 0,-6-8-704 0 0,43 2-3306 0 0,29-2-851 0 0,5-2-1443 0 0</inkml:trace>
  <inkml:trace contextRef="#ctx0" brushRef="#br0" timeOffset="733.982">1362 1 9848 0 0,'0'0'222'0'0,"0"0"30"0"0,0 0 19 0 0,0 0 80 0 0,0 0 303 0 0,0 0 136 0 0,0 0 30 0 0,0 0 4 0 0,-1 2 0 0 0,-41 106 4106 0 0,18-28-3094 0 0,7-8-801 0 0,0-25-542 0 0,-15 65 194 0 0,15-41-637 0 0,7 47 22 0 0,10-117-202 0 0,0-1-70 0 0,0 0-22 0 0,0 0-146 0 0,0 0-606 0 0,0 0-273 0 0,0 0-53 0 0,-8-31-7508 0 0,4 10 4498 0 0</inkml:trace>
  <inkml:trace contextRef="#ctx0" brushRef="#br0" timeOffset="968.07">1077 164 11920 0 0,'19'-5'1193'0'0,"4"-5"-481"0"0,127 12 4613 0 0,5-1-4244 0 0,-58 0-1769 0 0,-42-2-2005 0 0,-28-2-3493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4:10.4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1314 177 10944 0 0,'-25'5'469'0'0,"0"0"-114"0"0,-5 2-43 0 0,-15 4 26 0 0,-4 1 18 0 0,17-5-25 0 0,4-2 53 0 0,15-3-144 0 0,-1 1 40 0 0,-19 1-82 0 0,0 0-40 0 0,-121 12 433 0 0,99-12-279 0 0,8-2 57 0 0,24-2-136 0 0,0 1 37 0 0,0-1 42 0 0,1 0 47 0 0,-1-1 49 0 0,0 0 55 0 0,-54-1 417 0 0,51 2-634 0 0,0 0-63 0 0,19-1-134 0 0,0 0-41 0 0,0 0-50 0 0,1 0-62 0 0,5 1-7 0 0,1 0 30 0 0,0 0-16 0 0,0 0-57 0 0,0 0-150 0 0,0 0-272 0 0,0 1-85 0 0,1-1 95 0 0,-1 1 83 0 0,1-1 69 0 0,0 1 19 0 0,0-1 53 0 0,2 1-610 0 0,-2 0 511 0 0,0-1 139 0 0,-1 0-43 0 0,1 0-99 0 0,3 2-1614 0 0,3-1-1158 0 0</inkml:trace>
  <inkml:trace contextRef="#ctx0" brushRef="#br0" timeOffset="323.912">1326 458 15376 0 0,'0'0'214'0'0,"0"0"-46"0"0,0 0-40 0 0,0 0-34 0 0,-1 0 10 0 0,-2 0-15 0 0,1 0 10 0 0,-16 0-62 0 0,0 0 34 0 0,-18 1 149 0 0,-82 6 766 0 0,93-5-818 0 0,0 2-45 0 0,-38 5-100 0 0,-84 9-45 0 0,102-14 46 0 0,0 1 38 0 0,-5-1 65 0 0,0-1 79 0 0,-1 0 97 0 0,0-1 115 0 0,-15 0 212 0 0,22 0-238 0 0,0 0-43 0 0,0 0-64 0 0,-1-1-82 0 0,1-1-102 0 0,42 0-322 0 0,0 0 81 0 0,0 0 76 0 0,0 0 44 0 0,-3 0 85 0 0,2 0 32 0 0,-6 0 259 0 0,6 0-228 0 0,-1-1-57 0 0,1 1-62 0 0,-1-1-106 0 0,2 0-4 0 0,0 1-40 0 0,0-1-45 0 0,0 0-49 0 0,0 1-52 0 0,1-1-57 0 0,-1 0-60 0 0,1 0-65 0 0,0 0-69 0 0,-1 0-73 0 0,1 0-76 0 0,0-1-81 0 0,0 1-85 0 0,1-1-88 0 0,-1 1-265 0 0,1 0-33 0 0,0-4-2593 0 0</inkml:trace>
  <inkml:trace contextRef="#ctx0" brushRef="#br0" timeOffset="672.599">636 90 16208 0 0,'0'0'203'0'0,"-1"0"-36"0"0,0 1 79 0 0,-1 1-73 0 0,-5 3 111 0 0,5-3-124 0 0,-35 30 348 0 0,-3-2-60 0 0,-1-2-69 0 0,-1-2-75 0 0,-2-2-83 0 0,0-1-93 0 0,-1 0-98 0 0,1-1-108 0 0,19-10-14 0 0,1 0-36 0 0,-11 5 54 0 0,-18 7-154 0 0,9-4 55 0 0,15-7 130 0 0,5-1 80 0 0,1 1 89 0 0,18-10-136 0 0,-1 1 53 0 0,0 1 63 0 0,-2 4 124 0 0,8-8-207 0 0,-1 0 0 0 0,1 0 1 0 0,-1-1-1 0 0,1 1 0 0 0,0 0 1 0 0,-1 0-1 0 0,1 0 0 0 0,0 0 0 0 0,0 0 1 0 0,-1 0-1 0 0,1 0 0 0 0,0 0 1 0 0,0 0-1 0 0,0-1 0 0 0,0 1 0 0 0,0 0 1 0 0,0 0-1 0 0,1 1-23 0 0,1 4 108 0 0,4 0-35 0 0,2 0 41 0 0,0 0 0 0 0,0-1-1 0 0,1 1 1 0 0,7 2-114 0 0,13 5 186 0 0,0-1-36 0 0,-4-2-51 0 0,-1 1-37 0 0,71 33 93 0 0,29 14 81 0 0,-43-15 19 0 0,-60-32-232 0 0,24 15 100 0 0,-39-22-207 0 0,2 2 31 0 0,15 10 62 0 0,-12-9-56 0 0,-2-1-84 0 0,-4-3 21 0 0,0 0-34 0 0,0 0-65 0 0,1 0-55 0 0,-1 0-63 0 0,0 0-69 0 0,1 0-76 0 0,-1-1-81 0 0,1 1-89 0 0,-1-1-95 0 0,-4-2 416 0 0,1 1-37 0 0,0 0-450 0 0,0-1 132 0 0,0 1-48 0 0,2 0-828 0 0,0-1-586 0 0,4 0-1188 0 0,-8 0 3198 0 0</inkml:trace>
  <inkml:trace contextRef="#ctx0" brushRef="#br0" timeOffset="1021.52">1182 1 19559 0 0,'0'0'572'0'0,"0"0"-206"0"0,0 0-169 0 0,0 0-54 0 0,0 1-83 0 0,-1 1-58 0 0,0 0-1 0 0,1 0 1 0 0,0-1 0 0 0,-1 1 0 0 0,1 0 0 0 0,0 0-1 0 0,0 0 1 0 0,0 0 0 0 0,0 0 0 0 0,0 0 0 0 0,1 0-1 0 0,-1 0 1 0 0,1 1-2 0 0,5 13-49 0 0,-4-10 0 0 0,9 17 71 0 0,14 9 121 0 0,5-2-2 0 0,-10-13-122 0 0,-10-9-47 0 0,78 64 28 0 0,-38-33 0 0 0,18 21 0 0 0,-46-37 57 0 0,-7 3 47 0 0,-13-23-82 0 0,-1 0-1 0 0,0 0 1 0 0,-1 0 0 0 0,1 1 0 0 0,0-1-1 0 0,-1 0 1 0 0,0 0 0 0 0,1 1-22 0 0,-2-1 29 0 0,1 0 1 0 0,0 0-1 0 0,-1 1 1 0 0,1-1-1 0 0,-1 0 1 0 0,0 0-1 0 0,0 0 1 0 0,0 0-1 0 0,0 0-29 0 0,-14 24 233 0 0,-2-2-35 0 0,8-14-98 0 0,-1-1 0 0 0,0 1 0 0 0,-2 0-100 0 0,-36 26 186 0 0,-3-3-97 0 0,16-11-76 0 0,20-13-105 0 0,0 0 44 0 0,-10 5 36 0 0,-34 20 60 0 0,41-25-85 0 0,0 1-56 0 0,3-3-38 0 0,0 1-59 0 0,1-1-70 0 0,-1 1-79 0 0,0-1-90 0 0,1 1-99 0 0,-1 0-109 0 0,1 0-119 0 0,12-8 275 0 0,-1 1-69 0 0,1-1-61 0 0,0 0-54 0 0,-1 1-193 0 0,1 0-53 0 0,-1 0-234 0 0,-2 1-628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4:06.5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561 353 16479 0 0,'-3'-6'276'0'0,"0"0"-43"0"0,-1 0-39 0 0,1 1-36 0 0,-4-6 61 0 0,-1 1-106 0 0,1 2-83 0 0,-1 0-48 0 0,-21-16-156 0 0,15 15 157 0 0,8 5-71 0 0,-5-3-14 0 0,0 0 104 0 0,-3-1 104 0 0,-7-1 179 0 0,-1 2 27 0 0,7 5-158 0 0,1 1-93 0 0,0 3-87 0 0,4-1 28 0 0,0 1 0 0 0,0 0 0 0 0,1 1 1 0 0,-1 0-1 0 0,1 1 0 0 0,-1 0 0 0 0,1 0 1 0 0,1 1-1 0 0,-1 0 0 0 0,1 0 0 0 0,-1 1 0 0 0,1 1-2 0 0,-34 31 219 0 0,3 1 89 0 0,16-11-31 0 0,0 4 73 0 0,0 4 62 0 0,1 3-99 0 0,2 2-86 0 0,4 3-73 0 0,11-28-112 0 0,1 1 0 0 0,0 0 1 0 0,1 4-43 0 0,0 22 25 0 0,3-32-26 0 0,1 0 0 0 0,0 1 0 0 0,1-1 0 0 0,2 8 1 0 0,3-1 7 0 0,1 0-43 0 0,9 6-80 0 0,4-4-50 0 0,-18-18 138 0 0,0 1-1 0 0,1-1 1 0 0,-1 0-1 0 0,1-1 1 0 0,-1 1 0 0 0,1 0-1 0 0,0-1 1 0 0,-1 0-1 0 0,1 0 1 0 0,0 0 0 0 0,0-1-1 0 0,0 1 1 0 0,1-1 28 0 0,-2 0-21 0 0,1 0 1 0 0,0 0 0 0 0,0-1-1 0 0,-1 1 1 0 0,1-1 0 0 0,0 0-1 0 0,-1 0 1 0 0,1-1-1 0 0,2 0 21 0 0,2-3 0 0 0,0 0 0 0 0,0 0 0 0 0,0 0 0 0 0,-1-1 0 0 0,0 0 0 0 0,0-1 0 0 0,0 1 0 0 0,-1-1 0 0 0,3-5 0 0 0,4-6 0 0 0,0-1 0 0 0,-2 0 0 0 0,5-11 0 0 0,-4 4 8 0 0,-4 5-50 0 0,-1-1 0 0 0,2-14 42 0 0,-2 2-6 0 0,-2 4 57 0 0,-1 0 76 0 0,-4 8-12 0 0,-1 8 37 0 0,-1 4 76 0 0,2 4-66 0 0,0 1 39 0 0,0 4-9 0 0,-5 2 62 0 0,1 0-38 0 0,-3 4 117 0 0,0 3-113 0 0,1 2-88 0 0,1 4-52 0 0,-5 19 4 0 0,8-26-31 0 0,0 0 35 0 0,-7 25 179 0 0,1 0 0 0 0,2 0 1 0 0,1 4-268 0 0,1 22 311 0 0,5-16-138 0 0,4-3-61 0 0,-2-23-113 0 0,0-2 32 0 0,0 0 0 0 0,1-1 0 0 0,6 13-31 0 0,-2-10-32 0 0,2-2-61 0 0,-5-9 23 0 0,-2-2-10 0 0,-1-1-36 0 0,1 0-40 0 0,1-1-42 0 0,-1 1-48 0 0,0-1-51 0 0,0 0-55 0 0,0-1-59 0 0,1 0-63 0 0,-1-1-67 0 0,0 1-70 0 0,0-2-74 0 0,0 1-79 0 0,0-1-82 0 0,-2 1 362 0 0,-1 0-57 0 0,1 1-50 0 0,0-1-46 0 0,-1 0-176 0 0,1 0-44 0 0,0 0-214 0 0,0-1-583 0 0,-1 2 1643 0 0</inkml:trace>
  <inkml:trace contextRef="#ctx0" brushRef="#br0" timeOffset="485.742">684 46 15440 0 0,'0'0'454'0'0,"0"0"-166"0"0,0 0-133 0 0,0 0-43 0 0,1 1-67 0 0,4 11-42 0 0,-1 0 38 0 0,5 14 138 0 0,-1 5 172 0 0,-2-7-18 0 0,-1 0 36 0 0,3 24 392 0 0,-4-16-305 0 0,0-5-150 0 0,-1 0-99 0 0,-3-27-205 0 0,4 31 169 0 0,-1 1-51 0 0,-1 0-44 0 0,1 0-35 0 0,-1 7-26 0 0,3 115-53 0 0,-6-124 111 0 0,-3 15 92 0 0,2-34-128 0 0,0 0-1 0 0,-1-1 1 0 0,-1 3-37 0 0,-8 13-24 0 0,12-26 23 0 0,0 0-1 0 0,0 0 0 0 0,0-1 0 0 0,0 1 0 0 0,0 0 1 0 0,0 0-1 0 0,0 0 0 0 0,0 0 0 0 0,0-1 0 0 0,0 1 1 0 0,0 0-1 0 0,-1 0 0 0 0,1 0 0 0 0,0-1 0 0 0,0 1 1 0 0,0 0-1 0 0,0 0 0 0 0,0 0 0 0 0,0 0 0 0 0,-1 0 1 0 0,1 0-1 0 0,0-1 0 0 0,0 1 0 0 0,0 0 0 0 0,0 0 1 0 0,-1 0-1 0 0,1 0 0 0 0,0 0 0 0 0,0 0 0 0 0,0 0 1 0 0,-1 0-1 0 0,1 0 0 0 0,0 0 0 0 0,0 0 0 0 0,0 0 1 0 0,-1 0-1 0 0,1 0 0 0 0,0 0 0 0 0,0 0 0 0 0,0 0 1 0 0,-1 0-1 0 0,1 0 0 0 0,0 0 0 0 0,0 0 0 0 0,0 0 1 0 0,0 0-1 0 0,-1 0 0 0 0,1 0 0 0 0,0 1 0 0 0,0-1 1 0 0,0 0-1 0 0,0 0 0 0 0,-1 0 0 0 0,1 0 0 0 0,0 0 1 0 0,0 0-1 0 0,0 1 0 0 0,0-1 0 0 0,0 0 0 0 0,0 0 1 0 0,-1 0-1 0 0,1 1 0 0 0,0-1 0 0 0,0 0 0 0 0,0 0 1 0 0,0 0-1 0 0,0 0 2 0 0,-2-18-12 0 0,4 5-10 0 0,1 0 0 0 0,0 0 0 0 0,3-7 22 0 0,0 3-54 0 0,1 1-1 0 0,0 0 0 0 0,2 0 1 0 0,1-2 54 0 0,22-29-129 0 0,-9 18 71 0 0,-2 6 37 0 0,0 2 33 0 0,-1 3-26 0 0,4 5 62 0 0,2 3 71 0 0,0 5 78 0 0,-6 6-180 0 0,-1 5 39 0 0,-16-4-33 0 0,0 0 0 0 0,0 0-1 0 0,0 1 1 0 0,0-1 0 0 0,0 0-1 0 0,-1 1 1 0 0,1 0 0 0 0,-1 0-1 0 0,2 1-22 0 0,-2 0 38 0 0,1-1-1 0 0,-1 1 0 0 0,0 0 1 0 0,0 0-1 0 0,0 0 0 0 0,-1 0 1 0 0,0 0-1 0 0,1 0 0 0 0,-1 1 0 0 0,-1-1 1 0 0,1 0-1 0 0,-1 1 0 0 0,1-1 1 0 0,-1 0-1 0 0,-1 1 0 0 0,1 3-37 0 0,-2 1 73 0 0,0 0-1 0 0,-1-1 1 0 0,0 1-1 0 0,-1-1 0 0 0,-1 5-72 0 0,-2-1 90 0 0,0 0 0 0 0,-1 0 0 0 0,-3 3-90 0 0,-13 14 225 0 0,-2-2-1 0 0,-6 5-224 0 0,12-12 122 0 0,-9 7-143 0 0,-2-1-59 0 0,-2-4-54 0 0,-2-3-50 0 0,14-10 48 0 0,9-6 18 0 0,0 0-49 0 0,-4-2-144 0 0,9-2 109 0 0,0 0-33 0 0,4 0 114 0 0,1-1-72 0 0,0 1-60 0 0,0-1-51 0 0,0-1-87 0 0,1 1-39 0 0,-2-8-1085 0 0,3 6 897 0 0,0 1 282 0 0,0 1 33 0 0,2-11-1167 0 0</inkml:trace>
  <inkml:trace contextRef="#ctx0" brushRef="#br0" timeOffset="935.701">1397 264 9728 0 0,'0'0'222'0'0,"0"0"30"0"0,0 0 18 0 0,0 0 35 0 0,0 0 140 0 0,0 0 61 0 0,0 0 7 0 0,0 0-29 0 0,0 0-145 0 0,-1 0-35 0 0,-8-1 784 0 0,4 0-685 0 0,3 1-265 0 0,0 0-36 0 0,0 0-42 0 0,1 0-47 0 0,-4 0 594 0 0,-1 1-84 0 0,0 1-77 0 0,0 1-67 0 0,0-1-61 0 0,1 2-52 0 0,-1-1-45 0 0,0 1-35 0 0,-4 3 67 0 0,-11 11 244 0 0,16-13-314 0 0,0 0 37 0 0,-9 9 184 0 0,1 2-115 0 0,0 1-100 0 0,2 2-87 0 0,2 1-73 0 0,2 0-59 0 0,5-14-6 0 0,0 0 0 0 0,1 0-1 0 0,0 0 1 0 0,1 0 0 0 0,-1 4 36 0 0,1-6-8 0 0,1-1 0 0 0,-1 1 1 0 0,0 0-1 0 0,1 0 0 0 0,0-1 1 0 0,0 1-1 0 0,0-1 0 0 0,1 1 1 0 0,1 3 7 0 0,-1-3-5 0 0,1 1 1 0 0,1-1-1 0 0,-1 1 0 0 0,0-1 1 0 0,1 0-1 0 0,0 0 0 0 0,0 0 1 0 0,0-1-1 0 0,1 1 0 0 0,-1-1 5 0 0,13 7-21 0 0,-1-1-1 0 0,1 0 1 0 0,1-1-1 0 0,8 2 22 0 0,-24-9-5 0 0,41 13-8 0 0,-13-5 40 0 0,0 3 76 0 0,-23-9-60 0 0,4 2-20 0 0,9 3-7 0 0,-9-1 46 0 0,-3 0 59 0 0,-3 2 90 0 0,-5-7 60 0 0,-1 0-99 0 0,0 2-47 0 0,-2 1-27 0 0,2-3-29 0 0,1-2-53 0 0,-14 14 358 0 0,-6-2-70 0 0,-2-3-77 0 0,1-1-84 0 0,2-2-91 0 0,12-3-43 0 0,-56 21 111 0 0,36-14-133 0 0,12-4-35 0 0,0-1-38 0 0,0 0-46 0 0,0 0-53 0 0,2-1-15 0 0,0 0-47 0 0,0 0-50 0 0,1-1-56 0 0,-1 1-59 0 0,0-1-63 0 0,0 0-68 0 0,0 0-72 0 0,9-2 233 0 0,-6 0-350 0 0,7 0 390 0 0,0-1-24 0 0,1 0-101 0 0,0 0 188 0 0,1 0-34 0 0,-1 0-38 0 0,1 0-40 0 0,-1 0-33 0 0,1 0-47 0 0,0 0-41 0 0,0 0-36 0 0,-1 0-150 0 0,1 0-36 0 0,-4 0-1593 0 0</inkml:trace>
  <inkml:trace contextRef="#ctx0" brushRef="#br0" timeOffset="1516.027">1841 431 11952 0 0,'-2'0'266'0'0,"-11"7"-104"0"0,-7 5 207 0 0,4-3-105 0 0,6-4-125 0 0,1 0-63 0 0,0-1-48 0 0,-2 2 0 0 0,0 0 52 0 0,-1-1 48 0 0,1 2 40 0 0,-3 0 80 0 0,1 1 41 0 0,-3 2 97 0 0,-8 6 239 0 0,-12 13 395 0 0,25-18-724 0 0,0 0-39 0 0,3-1-80 0 0,0 0-39 0 0,0 1-46 0 0,2-1-51 0 0,4-6 28 0 0,0-1 0 0 0,1 1-1 0 0,-1-1 1 0 0,1 1 0 0 0,0 0 0 0 0,-1 2-69 0 0,1 14 218 0 0,3-8-121 0 0,2-1-40 0 0,2-1-46 0 0,3-2-54 0 0,12 5 181 0 0,1-2-47 0 0,1-3-46 0 0,3-5-43 0 0,1-5 113 0 0,-2-5 55 0 0,2-5 88 0 0,-21 8-145 0 0,1 0 1 0 0,-1-1 0 0 0,0 1 0 0 0,3-5-114 0 0,-1 1 154 0 0,0-1 0 0 0,-1 0 0 0 0,0 0 0 0 0,-1 0 0 0 0,4-7-154 0 0,1-7 213 0 0,0 0-42 0 0,2-6-41 0 0,6 2-52 0 0,-15 22-70 0 0,-1 1-1 0 0,1 0 1 0 0,1 0 0 0 0,2-2-8 0 0,-3 4-2 0 0,-1-1 1 0 0,0 1 0 0 0,1 1-1 0 0,0-1 1 0 0,-1 0 0 0 0,1 1-1 0 0,0-1 2 0 0,-1 2 3 0 0,-1-1 0 0 0,1 1 0 0 0,-1-1 0 0 0,1 1 0 0 0,0 0 0 0 0,-1 0 0 0 0,1 0 0 0 0,0 0 0 0 0,0 1-3 0 0,1 0 11 0 0,0 0-1 0 0,0 0 0 0 0,0 0 0 0 0,0 1 1 0 0,0 0-1 0 0,0 0 0 0 0,0 0 0 0 0,1 1-10 0 0,7 6 43 0 0,-1 0-1 0 0,0 0 1 0 0,8 10-43 0 0,-16-16 3 0 0,4 4-3 0 0,-1 1-1 0 0,0 0 0 0 0,0 0 1 0 0,0 0-1 0 0,-1 1 0 0 0,-1 0 1 0 0,1 0-1 0 0,2 9 1 0 0,7 30 10 0 0,-5 1 49 0 0,-8-47-57 0 0,0 9 17 0 0,-5-1 50 0 0,3-9 12 0 0,1-1-5 0 0,0 0-11 0 0,-1-2 72 0 0,-7-7 22 0 0,4-7 3 0 0,3-1-50 0 0,6-17-1 0 0,3 6-96 0 0,8-11-38 0 0,-9 21 22 0 0,6-13-126 0 0,0 1-49 0 0,32-59-494 0 0,-40 81 381 0 0,-1 0 73 0 0,1 1 63 0 0,0-1 51 0 0,5-6 12 0 0,15-18 49 0 0,-17 23-42 0 0,1 0-84 0 0,-4 4 16 0 0,1 0-46 0 0,-1 0-53 0 0,1 0-58 0 0,0 0-94 0 0,0 0-82 0 0,0 0-89 0 0,0 1-97 0 0,1-1-104 0 0,-1 1-111 0 0,1 0-121 0 0,0 0-126 0 0,-1 0-1051 0 0,3-1-1231 0 0</inkml:trace>
  <inkml:trace contextRef="#ctx0" brushRef="#br0" timeOffset="1900.16">2439 241 12384 0 0,'0'0'281'0'0,"0"0"40"0"0,0 0 21 0 0,0 0-146 0 0,0 0-95 0 0,0 0-40 0 0,1 0-22 0 0,2 0 158 0 0,0 1 39 0 0,0 1 62 0 0,8 8 990 0 0,-9-7-992 0 0,0 0-52 0 0,-1-2-118 0 0,0 1-37 0 0,5 6 319 0 0,0 1-44 0 0,-1 0-42 0 0,-1 0-37 0 0,4 11 185 0 0,-1 0-110 0 0,-3-4-134 0 0,0 1-39 0 0,5 33 270 0 0,-6-36-316 0 0,4 43 317 0 0,-4 2-47 0 0,-3-20-176 0 0,0-1-40 0 0,0-9-79 0 0,0 1 13 0 0,-1 0-37 0 0,-1 30 14 0 0,-2 61 51 0 0,4-93-150 0 0,0 28 88 0 0,2-32-88 0 0,3 2-70 0 0,3-1-108 0 0,-7-24-32 0 0,-1-1-49 0 0,0 0-11 0 0,0 0-39 0 0,0 0 133 0 0,0 0-128 0 0,0 0-239 0 0,0-4-63 0 0,1 1 84 0 0,-1 0 133 0 0,0 0 33 0 0,1-7-702 0 0,-1 6 569 0 0,0-1-76 0 0,0 1-103 0 0,0 0-43 0 0,0 2 304 0 0,0 0-37 0 0,0 0-39 0 0,0 0-42 0 0,0 0-46 0 0,0 0-49 0 0,0-5-1275 0 0,0-4-1050 0 0</inkml:trace>
  <inkml:trace contextRef="#ctx0" brushRef="#br0" timeOffset="2192.988">2538 543 7744 0 0,'2'-19'84'0'0,"-1"1"51"0"0,5-35 317 0 0,-2 35-353 0 0,1 0-61 0 0,-3 9-3 0 0,1 0 66 0 0,0 1 54 0 0,1 0 44 0 0,0-2 110 0 0,12-18 669 0 0,-8 17-600 0 0,0 2-108 0 0,0-1-94 0 0,1 1 121 0 0,0 1 90 0 0,-2 2-49 0 0,0 1 34 0 0,7-4 448 0 0,-11 7-602 0 0,0 1 1 0 0,0-1-1 0 0,1 1 0 0 0,-1 0 1 0 0,0 0-1 0 0,1 0 0 0 0,-1 1 1 0 0,3-1-219 0 0,6 1 554 0 0,2 2-40 0 0,6 5 128 0 0,-2 5-98 0 0,-2 4-80 0 0,-3 3-66 0 0,2 14 140 0 0,-13-26-421 0 0,0 0 0 0 0,-1 0 1 0 0,1 0-1 0 0,-1 0 0 0 0,-1 1 0 0 0,1 1-117 0 0,-2-1 102 0 0,1-1-1 0 0,-1 1 0 0 0,0 0 1 0 0,-1 3-102 0 0,-1-3 108 0 0,1 1 0 0 0,-1-1 0 0 0,-4 7-108 0 0,-15 22 255 0 0,-6-4-55 0 0,19-24-141 0 0,-2 0 1 0 0,1 0-1 0 0,-1-1 0 0 0,-3 1-59 0 0,4-3 38 0 0,-1 0 0 0 0,0-1 0 0 0,0 0 0 0 0,0 0 0 0 0,-1-1 0 0 0,1-1 0 0 0,-5 1-38 0 0,2-2-139 0 0,0 1 99 0 0,1-2 92 0 0,0 0 0 0 0,-12 0-52 0 0,15-2-17 0 0,-1 0-43 0 0,-1-1-84 0 0,1-2-99 0 0,5 2 76 0 0,1-1-32 0 0,0 1-36 0 0,0-2-39 0 0,0 1-41 0 0,0-1-43 0 0,1-1-48 0 0,0 1-49 0 0,1-1-52 0 0,0-1-55 0 0,0 0-57 0 0,0-1-60 0 0,3 6 260 0 0,-1-1-49 0 0,1 0-44 0 0,-1 0-38 0 0,1 0-155 0 0,-1 0-38 0 0,1-1-186 0 0,-1-1-509 0 0,1 4 1318 0 0</inkml:trace>
  <inkml:trace contextRef="#ctx0" brushRef="#br0" timeOffset="2450.163">2925 0 17015 0 0,'0'0'388'0'0,"0"2"52"0"0,0 7-88 0 0,1 2-82 0 0,-1-1-67 0 0,1 0-54 0 0,0 3-24 0 0,3 23 95 0 0,-1-21-94 0 0,-2-3 18 0 0,1 0 60 0 0,-1-1 79 0 0,0 1 93 0 0,3 15 0 0 0,-1 0-98 0 0,1-1-83 0 0,0 1-68 0 0,0 1-53 0 0,0 0-39 0 0,6 55-16 0 0,-7-51-40 0 0,1 8-126 0 0,-2 10 147 0 0,-2-27-98 0 0,0-7-9 0 0,0 0-41 0 0,0 0-51 0 0,-2-1-56 0 0,-1 1-66 0 0,-1-1-71 0 0,-2-1-80 0 0,-3-1-88 0 0,7-11 467 0 0,0 0-68 0 0,0 0-62 0 0,0-1-56 0 0,-2 2-231 0 0,0-2-91 0 0,0 0-71 0 0,0-1-50 0 0,-5-1-792 0 0</inkml:trace>
  <inkml:trace contextRef="#ctx0" brushRef="#br0" timeOffset="2684.335">2916 334 10512 0 0,'0'0'198'0'0,"1"0"-81"0"0,0 0-53 0 0,3-2 2 0 0,-2 1-6 0 0,8-3-102 0 0,-1 0 93 0 0,0 1 83 0 0,0 1 76 0 0,-2 1-8 0 0,-1 1 35 0 0,8-1 325 0 0,-1 3 95 0 0,1 0 67 0 0,22 10 1424 0 0,-21-5-1285 0 0,-6-2-426 0 0,-1-1-40 0 0,0 1-49 0 0,0 0-58 0 0,5 3 189 0 0,-2 1-37 0 0,1 1-36 0 0,-2 0-35 0 0,0 2-35 0 0,-1-1-34 0 0,-1 2-35 0 0,0 0-34 0 0,-1 2-6 0 0,-1-2-82 0 0,-2-4-63 0 0,-1 0 1 0 0,0 0-1 0 0,1 8-82 0 0,0 5 18 0 0,-2 13 119 0 0,-1-19-103 0 0,-1-1-53 0 0,0 0-79 0 0,0-4-31 0 0,0 0-59 0 0,0-11 60 0 0,0 1-120 0 0,0-1-224 0 0,0 0 257 0 0,0 0 103 0 0,0 0-34 0 0,0 0-8 0 0,0 0-35 0 0,0 0-39 0 0,0 0-44 0 0,0 0-49 0 0,0 0-44 0 0,0 0-43 0 0,0 0-37 0 0,0 0-283 0 0,0 0-63 0 0,0 0-49 0 0,0 0-35 0 0,0 0-1563 0 0,0 0-1376 0 0</inkml:trace>
  <inkml:trace contextRef="#ctx0" brushRef="#br0" timeOffset="2977.125">3330 70 14312 0 0,'0'0'322'0'0,"0"0"45"0"0,0 0 21 0 0,0 0-156 0 0,-1 0-109 0 0,-2 2-744 0 0,1-1 86 0 0,1 1 4 0 0,-1 1-628 0 0,2-2 703 0 0,0 0 19 0 0,0-1-56 0 0,-1 3-1386 0 0,-1-1-1073 0 0,2-1 2839 0 0</inkml:trace>
  <inkml:trace contextRef="#ctx0" brushRef="#br0" timeOffset="3369.558">3628 174 13992 0 0,'0'0'267'0'0,"0"1"-111"0"0,0-1-71 0 0,-1 4 1 0 0,1-3-6 0 0,-23 42 580 0 0,-19 16 263 0 0,13-19-267 0 0,4 1 93 0 0,6-4-435 0 0,1 1-102 0 0,0-1-95 0 0,1 1-86 0 0,7-17-48 0 0,8-17 9 0 0,-3 12 22 0 0,4-8-42 0 0,1 3-43 0 0,1-9 2 0 0,-1-1 67 0 0,1-1 1 0 0,0 1-1 0 0,0-1 1 0 0,0 1-1 0 0,-1 0 1 0 0,1-1 0 0 0,0 1-1 0 0,0-1 1 0 0,0 0-1 0 0,0 1 1 0 0,0-1-1 0 0,0 0 1 0 0,1 1 1 0 0,11-3 47 0 0,-10 1-19 0 0,0-1 1 0 0,0 1-1 0 0,1-1 1 0 0,-1 0-1 0 0,-1 0 0 0 0,2-1-28 0 0,0 0 44 0 0,32-25 117 0 0,-5-4-50 0 0,-3-3 48 0 0,-1-2-159 0 0,23-29 201 0 0,-12 27 31 0 0,-23 27-81 0 0,2 1 51 0 0,5 0 89 0 0,-17 9-193 0 0,1 0-1 0 0,-1 0 0 0 0,1 1 0 0 0,0 0 0 0 0,0 0-97 0 0,-3 0 60 0 0,1 1-1 0 0,-1 0 0 0 0,0 0 0 0 0,1 0 1 0 0,-1 0-1 0 0,1 1 0 0 0,-1-1 0 0 0,2 2-59 0 0,14 7 270 0 0,-5 5-95 0 0,-4 6-58 0 0,-5-5-79 0 0,0 0 1 0 0,-1 1 0 0 0,-1-1 0 0 0,0 8-39 0 0,-1 2 22 0 0,-1-1 1 0 0,-1 1-1 0 0,-1-1 1 0 0,-3 7-23 0 0,4-25 21 0 0,-5 17 11 0 0,4-22 173 0 0,0-4-70 0 0,0-3-55 0 0,0-1-42 0 0,2-23-32 0 0,12-13-13 0 0,14-19-157 0 0,-26 58 153 0 0,17-30-73 0 0,-11 21 10 0 0,2 1 1 0 0,0 0 0 0 0,0 0 0 0 0,11-10 73 0 0,0 4-50 0 0,2 2 47 0 0,-9 7-60 0 0,0 3 56 0 0,-10 5 24 0 0,0-1 0 0 0,1 1 0 0 0,-1 0 0 0 0,0 0 1 0 0,1 1-1 0 0,1-1-17 0 0,-2 1 23 0 0,0 0-1 0 0,1 0 1 0 0,-1 1-1 0 0,0-1 1 0 0,1 1 0 0 0,-1-1-1 0 0,0 1 1 0 0,0 0 0 0 0,0 1-1 0 0,0-1 1 0 0,0 0-1 0 0,0 1 1 0 0,0 0 0 0 0,0-1-1 0 0,2 3-22 0 0,16 14 96 0 0,-2 2-41 0 0,-1 1-40 0 0,-1 2-38 0 0,13 15-98 0 0,-20-25 98 0 0,-4-6-33 0 0,-1-1-36 0 0,0 0-26 0 0,-1 0-35 0 0,1 0-38 0 0,0-1-43 0 0,0 1-45 0 0,0 0-48 0 0,0-1-51 0 0,0 1-55 0 0,9 10-729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4:18.8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257 459 15176 0 0,'3'-3'140'0'0,"-1"0"102"0"0,-1-1 60 0 0,0-4 458 0 0,-2 5-562 0 0,0 1-38 0 0,-1 0-48 0 0,-1 0-66 0 0,1 0-78 0 0,-2 2-93 0 0,-1-1 720 0 0,1 0-39 0 0,-1 1-40 0 0,1 0-36 0 0,-1 1-35 0 0,1 0-34 0 0,-4 1 313 0 0,-1 0-118 0 0,1 2-107 0 0,0 0-96 0 0,1 1-84 0 0,1 0-118 0 0,0-1-40 0 0,-6 6 63 0 0,3 0-104 0 0,-13 12 62 0 0,14-13-78 0 0,1-1 58 0 0,-15 17 28 0 0,-9 16 26 0 0,18-22-126 0 0,7-11-35 0 0,1 0 0 0 0,1 0-1 0 0,-4 9-54 0 0,-8 25 84 0 0,13-34-54 0 0,2 0 0 0 0,-1 0 0 0 0,1 0 1 0 0,0 0-1 0 0,1 7-30 0 0,-1-10 12 0 0,2 0 1 0 0,-1 0-1 0 0,0 0 1 0 0,1 0-1 0 0,0-1 1 0 0,0 1 0 0 0,1 0-1 0 0,-1-1 1 0 0,1 1-1 0 0,0 0-12 0 0,-1-4 4 0 0,-1 0-1 0 0,1 0 1 0 0,-1 0 0 0 0,1-1-1 0 0,0 1 1 0 0,-1 0-1 0 0,1-1 1 0 0,0 1 0 0 0,-1 0-1 0 0,1-1 1 0 0,0 1-1 0 0,0-1 1 0 0,0 1 0 0 0,-1-1-1 0 0,1 1 1 0 0,0-1-1 0 0,0 0 1 0 0,0 1 0 0 0,0-1-1 0 0,0 0 1 0 0,0 0-1 0 0,0 0 1 0 0,0 0 0 0 0,0 0-4 0 0,1 0 15 0 0,1 0 1 0 0,-1 0 0 0 0,0-1-1 0 0,1 1 1 0 0,-1-1 0 0 0,0 0-1 0 0,0 0 1 0 0,1 0 0 0 0,-1 0 0 0 0,0 0-16 0 0,27-19 192 0 0,-17 8-112 0 0,-6 4-26 0 0,0 0 0 0 0,0 0 0 0 0,1-5-54 0 0,21-45 98 0 0,-11 21-38 0 0,7-27 4 0 0,-18 58-9 0 0,-6 6-46 0 0,1 0-1 0 0,-1 0 0 0 0,1 0 0 0 0,-1 0 0 0 0,0 0 1 0 0,1 0-1 0 0,-1 1 0 0 0,0-1 0 0 0,1 0 1 0 0,-1 0-1 0 0,0 0 0 0 0,1 1 0 0 0,-1-1 1 0 0,0 0-1 0 0,1 1 0 0 0,-1-1 0 0 0,0 0 1 0 0,0 1-1 0 0,1-1 0 0 0,-1 0 0 0 0,0 1 1 0 0,0-1-1 0 0,0 0 0 0 0,1 1 0 0 0,-1-1 1 0 0,0 1-9 0 0,5 13 228 0 0,-4-7-147 0 0,4 23 99 0 0,-1 1-57 0 0,1 0-62 0 0,0-1-65 0 0,-3-19 11 0 0,1-1 1 0 0,0 1 0 0 0,1-1-1 0 0,0 1 1 0 0,1-1 0 0 0,0 0-1 0 0,2 3-7 0 0,-1-5-42 0 0,0-1-80 0 0,2-3-73 0 0,-1-1-64 0 0,1-3-59 0 0,0-1-50 0 0,1-1-43 0 0,-1-1-35 0 0,8-6-485 0 0,-9 4 169 0 0,1-1 0 0 0,-2 0 0 0 0,6-4 762 0 0,-4 0-760 0 0,-6 9 375 0 0,-1-1-41 0 0,1 0-36 0 0,-1 0-35 0 0,1-1-303 0 0,1 0-55 0 0,1-3-976 0 0,1-3-730 0 0,2-5-1420 0 0,-7 14 3942 0 0</inkml:trace>
  <inkml:trace contextRef="#ctx0" brushRef="#br0" timeOffset="312.155">659 87 17879 0 0,'0'0'407'0'0,"0"0"60"0"0,0 1-111 0 0,0-1-96 0 0,0 1-82 0 0,0 0-65 0 0,0 1-44 0 0,-1 3-29 0 0,0-3 14 0 0,-2 7-50 0 0,0-1 51 0 0,0 1 47 0 0,1-1 41 0 0,-2 7 175 0 0,0-1 73 0 0,-6 35 1080 0 0,6-28-912 0 0,3-11-326 0 0,-1 1-48 0 0,0 0-58 0 0,1-1-67 0 0,-4 23 470 0 0,2-1-105 0 0,-2 6-3 0 0,-4 20 129 0 0,1-8-193 0 0,1 1-104 0 0,1-12-114 0 0,0 1-41 0 0,-3 6-18 0 0,-8 24-2 0 0,12-55-83 0 0,-4 24 94 0 0,7-27-90 0 0,1 0-35 0 0,1 5-106 0 0,1-9 20 0 0,0 1-40 0 0,-1-9 116 0 0,0 1 1 0 0,0-1-1 0 0,0 1 0 0 0,0-1 0 0 0,0 0 1 0 0,0 1-1 0 0,0-1 0 0 0,0 1 1 0 0,1-1-1 0 0,-1 1 0 0 0,0-1 1 0 0,0 1-1 0 0,1-1 0 0 0,-1 0 1 0 0,0 1-1 0 0,0-1 0 0 0,1 0 1 0 0,-1 1-1 0 0,0-1 0 0 0,1 0 1 0 0,-1 1-1 0 0,1-1 0 0 0,-1 0 1 0 0,0 0-1 0 0,1 1 0 0 0,-1-1 45 0 0,5 0-531 0 0,-2-2 100 0 0,1 0-63 0 0,-1 0 23 0 0,0-1-64 0 0,0 1-76 0 0,0-1-85 0 0,0 0-95 0 0,0 0-104 0 0,-1 0-115 0 0,0 1-125 0 0,-1 1 424 0 0,0 0-46 0 0,5-6-1915 0 0,3-3-1488 0 0</inkml:trace>
  <inkml:trace contextRef="#ctx0" brushRef="#br0" timeOffset="526.925">888 64 18743 0 0,'4'0'94'0'0,"2"0"-25"0"0,2 0 10 0 0,-2 1 52 0 0,-1 0 77 0 0,-2 0-59 0 0,-1 0 36 0 0,-2-1 204 0 0,-1 1-107 0 0,0 1-91 0 0,1 0-73 0 0,-1 0-60 0 0,1 0-34 0 0,-2 5-19 0 0,2-6 38 0 0,0-1-29 0 0,-4 21-34 0 0,-1-1 124 0 0,1-8 28 0 0,1 1 52 0 0,1 0 54 0 0,0 0 56 0 0,0 13 179 0 0,-1 1-43 0 0,-4 25 327 0 0,-6 47 471 0 0,13-95-1203 0 0,-5 57 398 0 0,-1 1-101 0 0,-2-1-102 0 0,-5-1-109 0 0,12-52-243 0 0,-1 0 69 0 0,0 5 73 0 0,-1 0 86 0 0,-2 14 184 0 0,3-16-195 0 0,-1 2-67 0 0,1-7-50 0 0,0 1-34 0 0,0 0-72 0 0,-1 1-71 0 0,0-1-80 0 0,-1 0-90 0 0,1 0-99 0 0,-2-1-109 0 0,1 1-119 0 0,1-4 306 0 0,1 0-34 0 0,1-3 49 0 0,1 1-51 0 0,-1-1-45 0 0,0 1-41 0 0,0 0-329 0 0,0 0-69 0 0,0-1-53 0 0,0 1-39 0 0,-1 0-376 0 0,1-1-36 0 0,-4 2-2967 0 0</inkml:trace>
  <inkml:trace contextRef="#ctx0" brushRef="#br0" timeOffset="1681.641">564 562 17071 0 0,'0'0'227'0'0,"0"1"-49"0"0,1-1-39 0 0,0 0-34 0 0,1 1 27 0 0,3 1 52 0 0,-3-1-89 0 0,0 0 49 0 0,0-1 119 0 0,-1 1-86 0 0,-1-1 35 0 0,7 4-256 0 0,1 0 62 0 0,-1-1 56 0 0,2 0 49 0 0,1-1 81 0 0,0 0 50 0 0,3 0 101 0 0,7 0 240 0 0,14-2 401 0 0,-23-1-707 0 0,1 1-39 0 0,-3-1-81 0 0,0 0-42 0 0,-1 1-48 0 0,1-1-56 0 0,-9 1-23 0 0,34-4 336 0 0,0 0-58 0 0,0-1-49 0 0,0-1-42 0 0,26-8 74 0 0,-29 5-104 0 0,0-2-1 0 0,0-1 0 0 0,10-6-156 0 0,-8 1 144 0 0,18-13-144 0 0,-25 12 12 0 0,-1 0-51 0 0,-4 1-45 0 0,-1 0-61 0 0,-1-1-69 0 0,0-1-82 0 0,-14 12 179 0 0,-4 1-149 0 0,-4 4 149 0 0,-1 1 44 0 0,0 1 63 0 0,0 0 39 0 0,-1 1-44 0 0,0 0 0 0 0,0 0 1 0 0,1 0-1 0 0,-1 1 0 0 0,1 0 0 0 0,-1 0 0 0 0,1 0 0 0 0,-4 3 15 0 0,-33 23-47 0 0,31-20 43 0 0,-2 1-11 0 0,1 1 0 0 0,1 0 0 0 0,-1 1 0 0 0,-3 5 15 0 0,-18 28-2 0 0,9-5 68 0 0,4 1 92 0 0,10-17-42 0 0,3 4 60 0 0,5-24-152 0 0,1 0-1 0 0,0-1 0 0 0,-1 1 0 0 0,1 0 1 0 0,0-1-1 0 0,0 1 0 0 0,1 0 1 0 0,-1-1-1 0 0,0 1 0 0 0,1 0 1 0 0,0-1-1 0 0,0 1 0 0 0,-1-1 0 0 0,2 1 1 0 0,-1-1-1 0 0,0 1 0 0 0,0-1-23 0 0,1-1 79 0 0,0 2 27 0 0,11 4-18 0 0,-9-7 7 0 0,0 0-60 0 0,0 0-1 0 0,0-1 1 0 0,0 1-1 0 0,0-1 0 0 0,0 0 1 0 0,0 0-1 0 0,0-1 1 0 0,2 0-35 0 0,1-1 45 0 0,-1-1 1 0 0,1 0 0 0 0,-1 0 0 0 0,4-3-46 0 0,23-23 102 0 0,-4-2-69 0 0,-14 16-40 0 0,2-1 41 0 0,0 0-102 0 0,-3 5-91 0 0,0 0 0 0 0,1 0-1 0 0,5-1 160 0 0,-5 4-69 0 0,-1 2 39 0 0,8 1-23 0 0,-19 5 44 0 0,-1 1-1 0 0,0 0 0 0 0,0 0 1 0 0,0 0-1 0 0,1 1 0 0 0,-1-1 1 0 0,0 0-1 0 0,0 1 0 0 0,0-1 0 0 0,0 1 1 0 0,0 0-1 0 0,0 0 0 0 0,0 0 1 0 0,0 0-1 0 0,0 0 0 0 0,0 0 1 0 0,0 0-1 0 0,0 0 0 0 0,-1 1 1 0 0,2 0 8 0 0,9 14-24 0 0,5 19 74 0 0,-13-25-1 0 0,-1 1 0 0 0,-1 0 1 0 0,1 0-1 0 0,-2 1-48 0 0,3 46 226 0 0,-4-19-120 0 0,0-16-80 0 0,0-18 11 0 0,-1 1 0 0 0,0 0 0 0 0,0-1 0 0 0,0 1 0 0 0,-2 3-37 0 0,-3 13 151 0 0,6-20-131 0 0,-1 2 3 0 0,-3 3 68 0 0,3-7-6 0 0,1 0-16 0 0,1-2 32 0 0,1-5-67 0 0,-2 6-14 0 0,5-13-32 0 0,-1 1-33 0 0,6-15-128 0 0,3-5-142 0 0,7-15-264 0 0,-9 25 290 0 0,1 0-34 0 0,6-7-823 0 0,9-11 1146 0 0,-6 12-462 0 0,4-5-1 0 0,-20 28 389 0 0,8-10-155 0 0,1 3 73 0 0,1 1 79 0 0,1 0 89 0 0,-3 6 266 0 0,-3 7 53 0 0,-8 0-276 0 0,-1 0 0 0 0,0 0 1 0 0,0 0-1 0 0,1 0 0 0 0,-1 0 1 0 0,0 0-1 0 0,0 0 0 0 0,0 0 0 0 0,0 0 1 0 0,0 1-1 0 0,0-1 0 0 0,0 0 1 0 0,0 2-56 0 0,6 12 399 0 0,-2 1-78 0 0,-3-6-172 0 0,-1-2-67 0 0,3 22 283 0 0,0 2-35 0 0,2 18 141 0 0,-1-1-52 0 0,-4-25-173 0 0,1-1-46 0 0,3 8 161 0 0,0 1 0 0 0,5 10-361 0 0,-10-40 18 0 0,1 0 0 0 0,0 0-1 0 0,0 0 1 0 0,0 0 0 0 0,0 0-1 0 0,0 0 1 0 0,0 0 0 0 0,0-1 0 0 0,1 1-1 0 0,-1 0 1 0 0,1-1 0 0 0,-1 1-1 0 0,1-1 1 0 0,-1 0 0 0 0,1 1 0 0 0,0-1-1 0 0,0 0 1 0 0,0 0 0 0 0,0 0-1 0 0,0 0 1 0 0,0-1 0 0 0,0 1 0 0 0,0 0-1 0 0,0-1 1 0 0,0 1 0 0 0,0-1-1 0 0,0 0 1 0 0,0 0 0 0 0,0 0 0 0 0,0 0-1 0 0,1 0 1 0 0,-1 0-18 0 0,4-1 44 0 0,0 1 0 0 0,0-1 1 0 0,0 0-1 0 0,0 0 0 0 0,1-1-44 0 0,25-12 148 0 0,0-6-32 0 0,-23 14-88 0 0,0-2 0 0 0,0 1-1 0 0,-1-1 1 0 0,-1 0 0 0 0,1-1 0 0 0,4-6-28 0 0,22-31 70 0 0,-18 27-76 0 0,-2-1 0 0 0,0-1 0 0 0,-1 0 0 0 0,1-5 6 0 0,10-18-167 0 0,-15 28 51 0 0,0-1 0 0 0,5-14 116 0 0,-5 6-200 0 0,5-19 200 0 0,-9 13-42 0 0,-3 29 42 0 0,-2 1 0 0 0,0 1 0 0 0,1-1 0 0 0,-1 1 0 0 0,0-1 0 0 0,1 0 0 0 0,-1 1 0 0 0,0-1 0 0 0,0 1 0 0 0,0-1 0 0 0,1 0 0 0 0,-1 1 0 0 0,0-1 0 0 0,0 0 0 0 0,0 1 0 0 0,0-1 0 0 0,0 1 0 0 0,0-1 0 0 0,0 0 0 0 0,0 1 0 0 0,-1-1 0 0 0,1 0 0 0 0,-1-3-12 0 0,-8 12-48 0 0,-7 17 28 0 0,12-16 3 0 0,-1 0 1 0 0,1 0-1 0 0,1 1 0 0 0,0 0 0 0 0,-2 7 29 0 0,-4 19-17 0 0,6-24 17 0 0,0 0 1 0 0,1 0-1 0 0,-1 7 0 0 0,2-14 1 0 0,-1 14 1 0 0,1 1 1 0 0,1-1-1 0 0,1 0 1 0 0,0 0-3 0 0,1 15 61 0 0,-2-27-47 0 0,0 0 0 0 0,1 0 0 0 0,-1 0 0 0 0,1 0 0 0 0,1 2-14 0 0,1-1 23 0 0,-1 0 17 0 0,0 1-1 0 0,1-1 1 0 0,0 0 0 0 0,2 2-40 0 0,-4-7 21 0 0,1 0 1 0 0,0-1-1 0 0,0 1 1 0 0,0 0 0 0 0,0-1-1 0 0,1 1 1 0 0,1 1-22 0 0,0-2 80 0 0,1 0-33 0 0,8-1-2 0 0,-10 0-20 0 0,0-1-3 0 0,1-1 1 0 0,-1 1-1 0 0,0-1 0 0 0,0 1 0 0 0,0-1 1 0 0,0 0-1 0 0,1 0 0 0 0,-1 0 0 0 0,-1-1 1 0 0,1 1-1 0 0,0-1 0 0 0,0 1 0 0 0,0-1 0 0 0,-1 0 1 0 0,2-1-23 0 0,18-16 126 0 0,-6 0-42 0 0,12-15 57 0 0,-19 25-90 0 0,-1-1-1 0 0,0 0 1 0 0,-1-1 0 0 0,3-5-51 0 0,7-12 70 0 0,2 2-68 0 0,11-18-90 0 0,-16 26 72 0 0,-2 5-43 0 0,-7 9-51 0 0,0 4 33 0 0,6 7 2 0 0,-3 3 71 0 0,-1 2 46 0 0,-2 8 33 0 0,-1 0-45 0 0,-2-11-31 0 0,-1 0 0 0 0,1-1 0 0 0,1 0 1 0 0,0 1-1 0 0,0-1 0 0 0,0 0 0 0 0,4 5 1 0 0,4 6 0 0 0,-10-15 1 0 0,1-1 0 0 0,0 0 1 0 0,0 0-1 0 0,0 0 0 0 0,0 0 0 0 0,0 0 0 0 0,1 0 1 0 0,-1 0-1 0 0,2 0-1 0 0,6 1 136 0 0,8-5-44 0 0,10-11 14 0 0,-25 11-78 0 0,11-7 29 0 0,1-1-50 0 0,-2-1-47 0 0,1-1-43 0 0,-1 0-40 0 0,0-1-37 0 0,13-13-260 0 0,-9 9 82 0 0,0 1-41 0 0,17-14-475 0 0,7-2-783 0 0,-28 20 1051 0 0,1 1-41 0 0,-1-1-52 0 0,1 0-65 0 0,-1 1-78 0 0,1 0-90 0 0,-1-1-102 0 0,1 1-114 0 0,-7 5 517 0 0,0 0-33 0 0,0 1-35 0 0,0-1-36 0 0,18-11-1790 0 0</inkml:trace>
  <inkml:trace contextRef="#ctx0" brushRef="#br0" timeOffset="2484.658">3101 317 12416 0 0,'2'-4'238'0'0,"-1"0"-79"0"0,-1 1-63 0 0,-3-5 65 0 0,-1 4 6 0 0,1 1-36 0 0,0 1 48 0 0,-1 0 150 0 0,2 1-118 0 0,0 0 36 0 0,-1 0 330 0 0,-1 0-38 0 0,1 0-35 0 0,0 1-35 0 0,-4 0 372 0 0,0 0-118 0 0,0 1-109 0 0,0 0-94 0 0,-1 1-85 0 0,1 0-71 0 0,-2 1-5 0 0,1 1-66 0 0,-2 0-17 0 0,-11 7 311 0 0,15-8-345 0 0,-1 1 71 0 0,-4 2-10 0 0,0 0-40 0 0,0 1-37 0 0,0 1-34 0 0,-11 7 104 0 0,1 0-97 0 0,-8 6-37 0 0,8-7-38 0 0,1 2-48 0 0,-45 36 58 0 0,39-30-17 0 0,18-14-40 0 0,1 0 0 0 0,0 0 1 0 0,-2 3-78 0 0,-6 8 125 0 0,7-7-47 0 0,6-3 2 0 0,-3 8 72 0 0,6-14-67 0 0,0 0-39 0 0,11 7-12 0 0,-2-6 19 0 0,-5-4-40 0 0,1 0 0 0 0,-1 0-1 0 0,0 0 1 0 0,0-1 0 0 0,1 0-1 0 0,-1 0 1 0 0,0 0 0 0 0,0-1-1 0 0,0 0 1 0 0,0 0 0 0 0,0 0-1 0 0,3-2-12 0 0,26-15 1 0 0,-19 8-40 0 0,-2 1-35 0 0,12-10 13 0 0,10-13-129 0 0,14-11-90 0 0,-32 30 224 0 0,1 2 35 0 0,-17 11 22 0 0,-1 1 0 0 0,1 0-1 0 0,-1-1 1 0 0,0 1 0 0 0,1 0-1 0 0,-1-1 1 0 0,1 1-1 0 0,-1 0 1 0 0,1 0 0 0 0,-1 0-1 0 0,1-1 1 0 0,-1 1 0 0 0,1 0-1 0 0,-1 0 1 0 0,1 0 0 0 0,-1 0-1 0 0,1 0 1 0 0,-1 0 0 0 0,1 0-1 0 0,-1 0 1 0 0,1 0 0 0 0,-1 0-1 0 0,1 0 1 0 0,-1 0 0 0 0,1 1-1 0 0,-1-1 1 0 0,1 0 0 0 0,-1 0-1 0 0,1 0 1 0 0,-1 1-1 0 0,0-1 1 0 0,1 0 0 0 0,-1 0-1 0 0,1 1 1 0 0,-1-1 0 0 0,0 0-1 0 0,1 1 1 0 0,-1-1 0 0 0,0 1-1 0 0,1-1 1 0 0,-1 0 0 0 0,0 1-1 0 0,0-1 1 0 0,1 1 0 0 0,-1-1-1 0 0,0 1 1 0 0,0-1 0 0 0,0 1-1 0 0,0-1 1 0 0,1 1 0 0 0,-1-1-1 0 0,1 6 14 0 0,0-1 0 0 0,-1 0 0 0 0,1 1 0 0 0,-1-1 1 0 0,0 1-15 0 0,1 4 30 0 0,-1-7-5 0 0,6 44 258 0 0,0-16-155 0 0,2-6-80 0 0,2-1-67 0 0,5-3 91 0 0,2-8 55 0 0,-14-12-99 0 0,-1 0 1 0 0,1 0 0 0 0,0 0-1 0 0,-1 0 1 0 0,1 0 0 0 0,0-1-1 0 0,1 1-28 0 0,1-1 50 0 0,-1 1 0 0 0,0-1-1 0 0,1-1 1 0 0,-1 1 0 0 0,1-1-1 0 0,-1 1 1 0 0,4-2-50 0 0,0-1 81 0 0,-1 1-1 0 0,1-2 1 0 0,0 1 0 0 0,0-1-81 0 0,16-11 157 0 0,-5 2-84 0 0,-3-1-69 0 0,19-19 62 0 0,-5-4-90 0 0,-2-3-80 0 0,-3-1-73 0 0,-3-3-62 0 0,-1 0-54 0 0,-1-1-45 0 0,-2 0-35 0 0,11-22-241 0 0,-26 59 543 0 0,16-36-309 0 0,-9 13 176 0 0,-4 11 120 0 0,-3 1 47 0 0,-2-1 55 0 0,-2 1 68 0 0,-2 5 72 0 0,-3 5-25 0 0,-3 0 106 0 0,4 8-78 0 0,-2 2 36 0 0,-5 5-106 0 0,1 1-34 0 0,0 2-24 0 0,-3 7-29 0 0,-3 17-15 0 0,8-8 73 0 0,-2 11-38 0 0,1 0 37 0 0,2 7 48 0 0,0 23 101 0 0,3 44 147 0 0,4-36-203 0 0,2-67-133 0 0,-1-1 1 0 0,1 0-1 0 0,0 0 1 0 0,1 0-1 0 0,-1 0 1 0 0,1 0-1 0 0,0-1 1 0 0,1 1-1 0 0,-1-1 0 0 0,1 1 1 0 0,0 0-22 0 0,-2-6 1 0 0,-1 0 1 0 0,0 1 0 0 0,0-1-1 0 0,1 1 1 0 0,-1-1 0 0 0,0 1-1 0 0,1-1 1 0 0,-1 0-1 0 0,0 1 1 0 0,1-1 0 0 0,-1 0-1 0 0,1 1 1 0 0,-1-1-1 0 0,1 0 1 0 0,-1 0 0 0 0,1 1-1 0 0,-1-1 1 0 0,1 0-1 0 0,-1 0 1 0 0,1 0 0 0 0,-1 1-1 0 0,1-1 1 0 0,-1 0 0 0 0,1 0-1 0 0,-1 0 1 0 0,1 0-1 0 0,-1 0 1 0 0,1 0 0 0 0,-1 0-1 0 0,1 0 1 0 0,-1-1-1 0 0,1 1 1 0 0,-1 0 0 0 0,1 0-1 0 0,-1 0 1 0 0,1 0-1 0 0,-1-1 1 0 0,1 1-2 0 0,11-10-38 0 0,-11 9 31 0 0,15-20-386 0 0,-2-2 35 0 0,10-26-269 0 0,-15 28 295 0 0,1 1 1 0 0,1 0 331 0 0,1-2-164 0 0,13-17-232 0 0,-16 27 308 0 0,1 2 54 0 0,-3 5 67 0 0,-1 2 48 0 0,2 0 39 0 0,-7 3 39 0 0,2 1-55 0 0,0 3-23 0 0,3 4 46 0 0,-6-8-113 0 0,8 14 314 0 0,0 0 0 0 0,4 12-328 0 0,10 31 580 0 0,-14-36-283 0 0,0 0 1 0 0,1 0-1 0 0,2-1 0 0 0,11 19-297 0 0,-19-36 51 0 0,11 17 151 0 0,4 0-52 0 0,-17-18-140 0 0,1-1 0 0 0,0 1 0 0 0,-1-1 0 0 0,1 0 0 0 0,0 1 0 0 0,0-1 0 0 0,0 0 0 0 0,0 0 0 0 0,0 0 0 0 0,0 0 0 0 0,0 0 0 0 0,0-1 0 0 0,0 1 0 0 0,0 0 0 0 0,0-1 0 0 0,0 0 0 0 0,1 0 0 0 0,-1 1 0 0 0,0-1 0 0 0,2-1-10 0 0,-2 1-241 0 0,0-1 91 0 0,0 0 61 0 0,1-1-46 0 0,-2 0-14 0 0,0 1-6 0 0,-1 0-68 0 0,1-1-113 0 0,-1 0-119 0 0,0 1 176 0 0,0 1-37 0 0,1-1-42 0 0,-1 0-41 0 0,0 0-186 0 0,0 0-86 0 0,0 0-75 0 0,0 0-66 0 0,1-1-237 0 0,-1 1-65 0 0,0 0-287 0 0,1-2-770 0 0</inkml:trace>
  <inkml:trace contextRef="#ctx0" brushRef="#br0" timeOffset="2758.082">3212 216 20991 0 0,'0'0'480'0'0,"0"0"67"0"0,0 0 28 0 0,0 0-243 0 0,0 0-159 0 0,0 0 88 0 0,0 0-109 0 0,2 0 148 0 0,10 2 288 0 0,0-1-94 0 0,0 0-83 0 0,1-1-76 0 0,2-1-18 0 0,1 0-79 0 0,8-2 6 0 0,-1 0-87 0 0,23-2 103 0 0,59-8-148 0 0,-52 5-112 0 0,-2-2-48 0 0,-47 9-161 0 0,0 0 66 0 0,-1 1 58 0 0,1-1 46 0 0,3-1 66 0 0,9-2 202 0 0,-11 2-217 0 0,0 1-72 0 0,-2 0-22 0 0,0 0-39 0 0,-1 1-46 0 0,1-1-52 0 0,1 0-172 0 0,0-1-118 0 0,-2 2 205 0 0,0-1-35 0 0,0 1-37 0 0,0-1-38 0 0,0 1-40 0 0,0-1-42 0 0,0 0-43 0 0,0 1-47 0 0,0-1-46 0 0,0 1-49 0 0,0-1-50 0 0,0 1-53 0 0,2-1-772 0 0,1-1-42 0 0,0 1-362 0 0,2-1-1024 0 0</inkml:trace>
  <inkml:trace contextRef="#ctx0" brushRef="#br0" timeOffset="2992.687">3939 51 18255 0 0,'0'0'414'0'0,"0"0"56"0"0,0 0 32 0 0,0 0-211 0 0,0 0-140 0 0,0 0 117 0 0,0 0-70 0 0,0 0 208 0 0,0 0 377 0 0,0 0 32 0 0,0 0-342 0 0,0 0-217 0 0,0 0-92 0 0,1 0-36 0 0,0-1 35 0 0,1 1-92 0 0,4-1-26 0 0,-3 0 29 0 0,-2 1-314 0 0,1-1 94 0 0,-1 1 81 0 0,1 0 68 0 0,-1 0 52 0 0,1-1 38 0 0,3 1 320 0 0,-3 0-265 0 0,0-1-69 0 0,1 1-110 0 0,-2 0-55 0 0,1 0-60 0 0,-1 0-69 0 0,0 0-76 0 0,1 0-115 0 0,-1 0-106 0 0,1 0-117 0 0,-1 0 268 0 0,-1 0-33 0 0,1 0-35 0 0,0 0-34 0 0,0 0-37 0 0,-1 0-37 0 0,1 0-40 0 0,0 0-40 0 0,0 0-41 0 0,0 0-43 0 0,0 0-681 0 0,1 0-38 0 0,3 0-2972 0 0</inkml:trace>
  <inkml:trace contextRef="#ctx0" brushRef="#br0" timeOffset="3519.499">4185 243 14832 0 0,'-1'1'332'0'0,"-5"9"203"0"0,4-4-310 0 0,-1-1-32 0 0,-1 3 7 0 0,0 0-71 0 0,-1 0-81 0 0,0-1-87 0 0,1-2-31 0 0,0 0 42 0 0,0 0 39 0 0,0-1 38 0 0,-4 6 147 0 0,1-1 112 0 0,0 1 80 0 0,0-1 63 0 0,-15 23 1194 0 0,13-18-996 0 0,5-7-360 0 0,-1 1-41 0 0,1-1-47 0 0,0 1-55 0 0,-12 18 496 0 0,0 1-102 0 0,-1 0-90 0 0,1 0-74 0 0,2 1-63 0 0,4 0-47 0 0,8-21-168 0 0,0 0 0 0 0,1 1 0 0 0,0-1 0 0 0,0 1-98 0 0,2 11 219 0 0,4-3 64 0 0,-5-16-149 0 0,1 1-15 0 0,-1-1-58 0 0,5 3-24 0 0,-3-2 31 0 0,0 0 21 0 0,-1-2 53 0 0,2 0-97 0 0,1-1 0 0 0,0 0 0 0 0,-1 0 0 0 0,1 0 0 0 0,-1 0 0 0 0,0-1 0 0 0,3-1-45 0 0,-1-1 67 0 0,-1 0 0 0 0,0 0 0 0 0,0 0 0 0 0,3-4-67 0 0,12-25 206 0 0,-3-2-77 0 0,2-2-93 0 0,-10 22-37 0 0,1 1 0 0 0,0-1 0 0 0,1 2 0 0 0,8-9 1 0 0,-13 17-16 0 0,1 0 1 0 0,0 0-1 0 0,1 1 0 0 0,-1 0 1 0 0,1 0 15 0 0,15-7-86 0 0,3 3-40 0 0,-21 8 119 0 0,0 1 0 0 0,1-1 1 0 0,-1 1-1 0 0,0-1 1 0 0,1 1-1 0 0,-1 0 1 0 0,1 1-1 0 0,-1-1 1 0 0,0 1-1 0 0,0 0 1 0 0,1 0-1 0 0,-1 0 0 0 0,0 0 1 0 0,3 2 6 0 0,-2 0-5 0 0,1 0-1 0 0,-1 1 1 0 0,0 0-1 0 0,0-1 1 0 0,0 2 0 0 0,-1-1-1 0 0,1 0 1 0 0,-1 1 0 0 0,0 0-1 0 0,0 1 6 0 0,11 13 32 0 0,-1 1 54 0 0,8 14 147 0 0,26 50 423 0 0,-35-58-514 0 0,-1 0-67 0 0,-10-22-14 0 0,14 28 321 0 0,-8-23-193 0 0,-7-8-81 0 0,-1-1-17 0 0,0 0-10 0 0,0 0-1 0 0,5-5 147 0 0,-2-2-63 0 0,0 0-53 0 0,0-1-44 0 0,-1-6-31 0 0,0-6-71 0 0,1 1 4 0 0,5-24-592 0 0,-5 32 407 0 0,0 0 1 0 0,1 1-1 0 0,0-1 1 0 0,5-8 215 0 0,3-3-243 0 0,16-29-351 0 0,-7 19 231 0 0,-2 6 118 0 0,4 3 78 0 0,-12 13 91 0 0,-3 3 7 0 0,1-1-1 0 0,0 2 1 0 0,4-3 69 0 0,8-1-45 0 0,6 5 58 0 0,-23 4 22 0 0,1 1 0 0 0,-1 0 0 0 0,1 1 0 0 0,0-1 0 0 0,-1 1 0 0 0,1 0 0 0 0,-1 0 0 0 0,0 0 0 0 0,1 1 0 0 0,-1-1 0 0 0,0 1 0 0 0,0 0 0 0 0,4 2-35 0 0,-4 0 41 0 0,1-1 1 0 0,0 1-1 0 0,-1 0 0 0 0,1 1 0 0 0,-1-1 1 0 0,-1 1-1 0 0,1 0 0 0 0,0-1 0 0 0,-1 2 1 0 0,1 1-42 0 0,16 31 277 0 0,-3 0 49 0 0,-2 0 53 0 0,-1 2 55 0 0,-3-12-66 0 0,0 2 50 0 0,-6-11-183 0 0,-2-8-27 0 0,1-1-68 0 0,10 16 109 0 0,-11-21-189 0 0,-2-3 20 0 0,-1-2-46 0 0,0 0-80 0 0,0 0-91 0 0,0 0-183 0 0,0 0-300 0 0,0 0 471 0 0,0 0 16 0 0,0 0-15 0 0,0 0-47 0 0,0 0-11 0 0,0 0-47 0 0,0 0-53 0 0,0 0-61 0 0,0 0-66 0 0,0 0-61 0 0,0 0-56 0 0,0 0-51 0 0,0 0-385 0 0,0 1-85 0 0,0-1-65 0 0,-1 0-49 0 0,1 1-444 0 0,0 0-43 0 0,-1 1-375 0 0,0 1-1070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4:14.7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46 475 15320 0 0,'0'0'348'0'0,"0"0"49"0"0,0 0-191 0 0,0 0-50 0 0,0 1-42 0 0,0-1-35 0 0,0 1 1 0 0,0 1-1 0 0,0-1-5 0 0,0 0 58 0 0,-2 2-175 0 0,1 0 68 0 0,0 1 59 0 0,0-1 51 0 0,0 2 85 0 0,1-1 49 0 0,-1 2 98 0 0,0 2 226 0 0,-1 0-38 0 0,2-3-231 0 0,-1 0-102 0 0,0-1-56 0 0,-1 4 223 0 0,0 0-35 0 0,-1 9 257 0 0,0-1-120 0 0,0 1-110 0 0,0-1-99 0 0,0 1-88 0 0,1 0-76 0 0,-1-1-67 0 0,1-4-47 0 0,1 9 33 0 0,-2 7 15 0 0,2-26-352 0 0,1 1 117 0 0,-1-1 102 0 0,1 1 85 0 0,-1 0 84 0 0,1 0 64 0 0,-1 7 530 0 0,1-6-441 0 0,0-2-150 0 0,0 1-56 0 0,0-1-53 0 0,0-1-46 0 0,0 1-51 0 0,0 0-58 0 0,0 0-62 0 0,0 0-69 0 0,0 0-75 0 0,0 0-80 0 0,0 0-2 0 0,0-1-66 0 0,1 1-71 0 0,-1-1-74 0 0,0 1-78 0 0,0 0-80 0 0,0-1-86 0 0,0 1-88 0 0,0-2-326 0 0,0 0-36 0 0,0 0-2860 0 0</inkml:trace>
  <inkml:trace contextRef="#ctx0" brushRef="#br0" timeOffset="245.384">175 224 17191 0 0,'0'0'388'0'0,"0"0"-86"0"0,0 0-112 0 0,-1-1-95 0 0,1 1-43 0 0,-1-2 23 0 0,0 1 12 0 0,0 0 104 0 0,1 1-43 0 0,0-1 43 0 0,-1 0-179 0 0,0-1 46 0 0,-1 2 42 0 0,1-1 36 0 0,-1 1 67 0 0,0 0 35 0 0,-3 2 594 0 0,2 0-325 0 0,2-1-199 0 0,-1 1-83 0 0,1-1-40 0 0,0 0-66 0 0,1 0-40 0 0,-1 0-43 0 0,1 0-50 0 0,-1 0-79 0 0,0 1 48 0 0,1 0 40 0 0,-1-1 34 0 0,0 3 102 0 0,-1 4 306 0 0,2-5-340 0 0,0 0-50 0 0,0 0-80 0 0,-1-2-28 0 0,1 1-37 0 0,1 1-153 0 0,-1-2 79 0 0,0 0-33 0 0,0 1-37 0 0,0-1-39 0 0,0 0-39 0 0,0 1-44 0 0,1-1-45 0 0,-1 0-47 0 0,0 1-49 0 0,0-1-52 0 0,1 0-54 0 0,-1 1-56 0 0,0-1-58 0 0,1 0-61 0 0,0 1-518 0 0,-1 0-36 0 0,2 2-2805 0 0</inkml:trace>
  <inkml:trace contextRef="#ctx0" brushRef="#br0" timeOffset="535.991">349 512 13496 0 0,'0'2'397'0'0,"0"5"-235"0"0,-1 1-38 0 0,-4 30 286 0 0,3-26-224 0 0,-1 0 86 0 0,1-2 33 0 0,0 0 95 0 0,1-1 112 0 0,0-4-209 0 0,0-1 35 0 0,-9 44 2061 0 0,4-27-1424 0 0,2-9-485 0 0,0-1-51 0 0,-1-1-62 0 0,1 0-75 0 0,-2-1 42 0 0,4-5-232 0 0,1-3-36 0 0,1-1 14 0 0,0 0 26 0 0,0 0 10 0 0,0 0-2 0 0,-1-1-48 0 0,-4-9 51 0 0,5-7-13 0 0,5-1-55 0 0,12-17-35 0 0,-12 26-28 0 0,8-15-123 0 0,0 1-1 0 0,2 0 1 0 0,8-8 127 0 0,-13 19-78 0 0,0 0 1 0 0,11-8 77 0 0,-13 13-28 0 0,1 0 0 0 0,0 1 0 0 0,0 0 0 0 0,4-2 28 0 0,13-2-66 0 0,-23 10 68 0 0,0-1 0 0 0,0 1 0 0 0,0 0 0 0 0,0 0 0 0 0,0 0 0 0 0,0 0 0 0 0,2 0-2 0 0,-3 1 9 0 0,0-1 0 0 0,0 1 0 0 0,0-1 0 0 0,0 1 0 0 0,0 0 0 0 0,0 0 0 0 0,0 0 1 0 0,0 0-1 0 0,-1 0 0 0 0,2 1-9 0 0,-1 0 15 0 0,0-1 0 0 0,-1 1-1 0 0,1 0 1 0 0,-1-1 0 0 0,1 1 0 0 0,-1 0 0 0 0,0 0 0 0 0,0 0 0 0 0,0 0 0 0 0,0 0 0 0 0,0 1-15 0 0,7 19 43 0 0,-3 1 42 0 0,-2 6 57 0 0,-1 16 114 0 0,-5-1-6 0 0,0-14-119 0 0,0-7-58 0 0,0 0-47 0 0,1-11-68 0 0,-1 1-68 0 0,-2 22-318 0 0,4-21 280 0 0,1-13-62 0 0,0-1 102 0 0,0 0-34 0 0,0-1-317 0 0,0 1 44 0 0,1-1 41 0 0,-1 1 39 0 0,0-1 37 0 0,0 1 34 0 0,1-1-172 0 0,-1 1 227 0 0,1-1 35 0 0,-1 1-91 0 0,1-1 56 0 0,0 0-7 0 0,0 0 68 0 0,-1 1 15 0 0,1-1-11 0 0,-1 1-38 0 0,0 0-5 0 0,1-1-36 0 0,-1 1-40 0 0,0 0-47 0 0,1-1-173 0 0,0 0-53 0 0,-1 0-49 0 0,1 0-41 0 0,0 1-172 0 0,-1-1-40 0 0,1-1-209 0 0,0 1-567 0 0</inkml:trace>
  <inkml:trace contextRef="#ctx0" brushRef="#br0" timeOffset="830.204">1004 242 17479 0 0,'0'0'208'0'0,"0"1"-41"0"0,0 0 70 0 0,0 2-92 0 0,0 4 119 0 0,0-5-138 0 0,0-1 50 0 0,0 15-127 0 0,0 0 104 0 0,0 0 91 0 0,0 0 75 0 0,-1-1 52 0 0,1 1 44 0 0,-2 35 1075 0 0,1-29-874 0 0,0 0-61 0 0,0-11-317 0 0,0 1-33 0 0,0 1-12 0 0,0 0-64 0 0,-1 1-71 0 0,1-1-81 0 0,1-12 31 0 0,-3 23 114 0 0,0-2-39 0 0,0-3-3 0 0,-1-1 0 0 0,-4 13-80 0 0,3-16-54 0 0,0-1 50 0 0,-13 34 114 0 0,10-28-121 0 0,2-8-44 0 0,0-1-49 0 0,0 0-60 0 0,-1 0-70 0 0,0 0-83 0 0,-1-1-91 0 0,0 0-104 0 0,-1 0-113 0 0,0-1-775 0 0,0-4-58 0 0</inkml:trace>
  <inkml:trace contextRef="#ctx0" brushRef="#br0" timeOffset="1484.16">761 561 15408 0 0,'0'0'348'0'0,"0"0"-161"0"0,0 0-39 0 0,1 0 45 0 0,0 0-92 0 0,3 0-9 0 0,-1 0 2 0 0,2 1 78 0 0,0 0-43 0 0,4 1 32 0 0,21 5 39 0 0,-22-5-80 0 0,0 0 87 0 0,-4-1-62 0 0,0 0 34 0 0,-1 0 36 0 0,1-1 41 0 0,9 3 285 0 0,-1-1-78 0 0,1 1-71 0 0,-1-1-62 0 0,0 0-57 0 0,1-1-48 0 0,-1 1-41 0 0,1-1-35 0 0,7 0 46 0 0,-7-1-16 0 0,0 0-1 0 0,10-3-178 0 0,-8 1 133 0 0,0-2 32 0 0,14-4-12 0 0,-1-1-41 0 0,-10 2-55 0 0,-1-1-1 0 0,0 0 0 0 0,0-1 0 0 0,-1 0 0 0 0,0-2 1 0 0,3-3-57 0 0,-1 0 21 0 0,13-13-21 0 0,-13 7-40 0 0,-8 8-27 0 0,-1 0-43 0 0,-1-1-55 0 0,0 0-64 0 0,-7 10 182 0 0,0 1 0 0 0,0-1-1 0 0,0 0 1 0 0,0 1-1 0 0,0-1 1 0 0,0 0 0 0 0,-1 1-1 0 0,1-1 1 0 0,-1 0-1 0 0,0 0 1 0 0,0 0-1 0 0,0 1 1 0 0,0-3 47 0 0,-3-3-135 0 0,-3 2 33 0 0,-2 2 48 0 0,-4 2 60 0 0,8 2-6 0 0,-1 1-1 0 0,1-1 1 0 0,0 1-1 0 0,0 0 1 0 0,-1 0 0 0 0,1 0-1 0 0,0 1 1 0 0,0-1-1 0 0,-3 3 1 0 0,0-1 9 0 0,1 1 0 0 0,0 0 0 0 0,0 1 0 0 0,0 0-1 0 0,-3 3-8 0 0,1 0 39 0 0,0 1 0 0 0,1-1 0 0 0,-3 7-39 0 0,4-6 72 0 0,0 1-1 0 0,0 0 1 0 0,1 2-72 0 0,-7 13 125 0 0,-4 9 113 0 0,5-1 64 0 0,8-19-172 0 0,0 1-90 0 0,0 8-77 0 0,3-20 38 0 0,1 0-1 0 0,-1-1 1 0 0,0 1-1 0 0,1-1 1 0 0,-1 1 0 0 0,1 0-1 0 0,0 0 0 0 0,7 11 113 0 0,8 2 117 0 0,-15-15-210 0 0,1 0 0 0 0,0 0 0 0 0,0 0 0 0 0,0 0 0 0 0,-1 0 0 0 0,1-1-1 0 0,0 1 1 0 0,0-1 0 0 0,0 1 0 0 0,0-1 0 0 0,0 1 0 0 0,0-1 0 0 0,0 0 0 0 0,0 0 0 0 0,0 0-1 0 0,0 0 1 0 0,0-1 0 0 0,0 1 0 0 0,0 0 0 0 0,0-1 0 0 0,0 1 0 0 0,0-1 0 0 0,1 0-20 0 0,11-5 154 0 0,1 0-39 0 0,15-8 19 0 0,-19 8-115 0 0,0 0 1 0 0,0-1-1 0 0,-1 0 0 0 0,0-1 0 0 0,0 0 0 0 0,6-7-19 0 0,10-12 19 0 0,1-1-64 0 0,13-13-113 0 0,2 2-72 0 0,-21 22 173 0 0,-17 14 35 0 0,1 0 0 0 0,0 0 0 0 0,-1 0-1 0 0,1 1 1 0 0,1-1 0 0 0,1 1 22 0 0,-6 1-6 0 0,1 0 0 0 0,0 1 0 0 0,0 0 0 0 0,0-1 0 0 0,0 1 0 0 0,0 0 0 0 0,0 0 0 0 0,0 0 0 0 0,0 0 0 0 0,0 0 0 0 0,0 0 1 0 0,0 1-1 0 0,0-1 0 0 0,0 1 0 0 0,0-1 0 0 0,2 2 6 0 0,-2-1 1 0 0,0 0 0 0 0,0 0 0 0 0,-1 1 0 0 0,1-1 0 0 0,0 1 0 0 0,-1-1 0 0 0,1 1 0 0 0,-1 0 0 0 0,1-1 0 0 0,-1 1 0 0 0,1 1-1 0 0,3 6 67 0 0,0 0 0 0 0,-1 0 0 0 0,-1 0 0 0 0,1 0 0 0 0,-1 1-1 0 0,-1-1 1 0 0,2 9-67 0 0,0 15 480 0 0,1 23-480 0 0,-3-22 180 0 0,0-15-38 0 0,2 25 178 0 0,-3-17-68 0 0,-1-26-166 0 0,0-1 2 0 0,0 0 0 0 0,0 0-2 0 0,0 0-12 0 0,1-3 39 0 0,2-8-55 0 0,-1 6-25 0 0,8-19 45 0 0,1-1-65 0 0,1 1-92 0 0,-6 12-4 0 0,0 0-32 0 0,0 0-49 0 0,8-15-82 0 0,1 1-67 0 0,-2 6-96 0 0,1 0 1 0 0,1 1 0 0 0,2-1 408 0 0,12-10-480 0 0,-10 14 246 0 0,1 0 54 0 0,-13 11 90 0 0,0 1 38 0 0,7-2 47 0 0,1 2 112 0 0,-1 4 89 0 0,3 3 120 0 0,-15-2-259 0 0,0 1-1 0 0,1-1 1 0 0,-1 0-1 0 0,0 1 1 0 0,0 0 0 0 0,0-1-1 0 0,0 1 1 0 0,0 0 0 0 0,0 0-1 0 0,0 0 1 0 0,-1 0 0 0 0,1 0-1 0 0,-1 0 1 0 0,1 1 0 0 0,0 1-57 0 0,4 9 314 0 0,-1 0 0 0 0,0 0 1 0 0,0 5-315 0 0,2 7 374 0 0,-1 4-24 0 0,-1-1-104 0 0,-2-10-161 0 0,1 13 45 0 0,-3-17-91 0 0,1 0-69 0 0,0-5-49 0 0,1 0-62 0 0,-3-8-19 0 0,0-1 47 0 0,0 0-3 0 0,1 0-213 0 0,-1 1 62 0 0,1-2 53 0 0,0 1 46 0 0,2-1-48 0 0,0 1 101 0 0,1-2-90 0 0,-2 1-3 0 0,0-1 66 0 0,1 1-57 0 0,-1-1-50 0 0,0 0-46 0 0,0-1-110 0 0,1 0-45 0 0,-1 0-137 0 0,2-3-351 0 0,0 0-102 0 0,0 2 375 0 0,10-13-1692 0 0</inkml:trace>
  <inkml:trace contextRef="#ctx0" brushRef="#br0" timeOffset="1786.072">2307 248 14712 0 0,'16'-9'332'0'0,"-13"8"50"0"0,-3 1 25 0 0,0 0-171 0 0,0 0-113 0 0,0 0 25 0 0,0 0-48 0 0,0 0 114 0 0,0 0 234 0 0,-2 0 421 0 0,-4 4-747 0 0,-1-1 48 0 0,1 1 44 0 0,0 0 36 0 0,-5 5 292 0 0,5-4-110 0 0,1 0-1 0 0,-1 0 1 0 0,1 1-1 0 0,-1 2-431 0 0,-3 7 668 0 0,3-6-314 0 0,2 1-79 0 0,1 1-95 0 0,0-1-117 0 0,2-5-70 0 0,1 0 0 0 0,-1-1 0 0 0,1 1 0 0 0,0 0 0 0 0,0 0 0 0 0,0-1 0 0 0,1 1 0 0 0,0 0 0 0 0,0-1 0 0 0,0 1 0 0 0,0 0 0 0 0,1-1 0 0 0,0 0 0 0 0,0 1 0 0 0,0-1 0 0 0,0 0 0 0 0,1 0 0 0 0,0 0 0 0 0,-1 0 0 0 0,2 0 7 0 0,21 24-11 0 0,-4-9-70 0 0,1-2-1 0 0,5 3 82 0 0,2 1-20 0 0,-2 0 72 0 0,-2 3 105 0 0,-14-12-29 0 0,-1 2 39 0 0,-9-11 121 0 0,0 0-40 0 0,-2 3 142 0 0,-3 0-115 0 0,-1 0-85 0 0,-16 8 190 0 0,17-12-258 0 0,-16 6 161 0 0,-2-1-75 0 0,0-2-68 0 0,-1-1-62 0 0,0-2-56 0 0,0 0-51 0 0,1 0-44 0 0,1-1-39 0 0,18-1-93 0 0,-1 0 56 0 0,1 0 49 0 0,0 0 43 0 0,-4 1 36 0 0,-13 0 195 0 0,12-1-156 0 0,4 0-49 0 0,0-1-34 0 0,0 1-39 0 0,0 0-46 0 0,1 0-14 0 0,0-1-40 0 0,0 1-43 0 0,0-1-46 0 0,0 1-51 0 0,0-1-54 0 0,0 0-58 0 0,1 0-61 0 0,-1 0-65 0 0,0 0-68 0 0,1 0-72 0 0,0 0-76 0 0,0-1-78 0 0,0 1-84 0 0,0-1-86 0 0,0 0-90 0 0,0 0-1404 0 0,0-3-1416 0 0</inkml:trace>
  <inkml:trace contextRef="#ctx0" brushRef="#br0" timeOffset="2061.482">2731 422 18223 0 0,'0'0'414'0'0,"0"0"56"0"0,0 0-233 0 0,0 0-53 0 0,0 0-45 0 0,0 0-38 0 0,1 1 7 0 0,0 1-33 0 0,0 0 25 0 0,0 4-83 0 0,0 1 45 0 0,0-1 41 0 0,0 0 38 0 0,-1 4 131 0 0,0 0 64 0 0,-1 0 49 0 0,0 0 38 0 0,-5 31 1389 0 0,3-27-1260 0 0,0 0-77 0 0,1-7-253 0 0,0 1-39 0 0,1-1-44 0 0,-1 1-50 0 0,1-1-54 0 0,0 0-61 0 0,0 1-65 0 0,0-1-71 0 0,-3 12 176 0 0,2-12-17 0 0,1-1 0 0 0,0 1 0 0 0,0-1 0 0 0,0 1 0 0 0,1 3 3 0 0,0-9-36 0 0,0-1-35 0 0,0 0-189 0 0,0 0-57 0 0,0 0 235 0 0,0 0-3 0 0,0 0-20 0 0,0 0-43 0 0,0 0-14 0 0,0 0-44 0 0,0 0-49 0 0,0 0-54 0 0,0 0-60 0 0,0 0-56 0 0,0 0-52 0 0,0 0-46 0 0,1 0-338 0 0,-1 0-77 0 0,0 0-60 0 0,1-1-45 0 0,0 1-391 0 0,1 0-40 0 0,0-1-333 0 0,1 1-945 0 0</inkml:trace>
  <inkml:trace contextRef="#ctx0" brushRef="#br0" timeOffset="2284.553">2905 0 18895 0 0,'0'0'556'0'0,"0"0"-200"0"0,0 0-164 0 0,0 0-69 0 0,0 0 8 0 0,0 0 189 0 0,0 0 61 0 0,0 0 16 0 0,0 0 11 0 0,0 0 32 0 0,0 0 10 0 0,0 0 4 0 0,0 0-199 0 0,0 0-143 0 0,0 0 76 0 0,0 1-67 0 0,0-1-63 0 0,0 0-59 0 0,0 1-55 0 0,0 0-51 0 0,0-1-49 0 0,0 1-43 0 0,0 0-93 0 0,0 0-52 0 0,0 0-45 0 0,0 0-39 0 0,0 0-127 0 0,0 0-35 0 0,0 2-1281 0 0,0-3 1370 0 0,0 0-62 0 0,0 0-56 0 0,0 0-47 0 0,0 0-188 0 0,0 0-48 0 0,0 1-226 0 0,0-1-616 0 0</inkml:trace>
  <inkml:trace contextRef="#ctx0" brushRef="#br0" timeOffset="2542.115">2926 21 15144 0 0,'8'6'111'0'0,"-2"0"74"0"0,-1 1 36 0 0,-4-5-141 0 0,1 0 0 0 0,-1 0 0 0 0,0 0 0 0 0,0 0-1 0 0,0 1 1 0 0,-1-1 0 0 0,1 0 0 0 0,0 0 0 0 0,-1 1-80 0 0,1 9 282 0 0,-1-1-186 0 0,1 0-54 0 0,0 29-34 0 0,0-24 58 0 0,-1-11-23 0 0,6 65 2132 0 0,-3-47-1481 0 0,1 0-37 0 0,-1-4-148 0 0,0 0-41 0 0,0 0-51 0 0,1 0-56 0 0,-2-4-126 0 0,1-1-42 0 0,2 18 247 0 0,-1-11-150 0 0,0 1-41 0 0,-2-9-117 0 0,1 1-35 0 0,0 21 146 0 0,-5 1-48 0 0,-3-1-60 0 0,-3-1-69 0 0,6-30-184 0 0,1 0 59 0 0,-6 12 47 0 0,5-12-18 0 0,0-1-31 0 0,-1 0-44 0 0,0 1-105 0 0,0 0-106 0 0,2-3 111 0 0,-1 1-34 0 0,0 0-38 0 0,0-1-40 0 0,0 0-43 0 0,0 0-45 0 0,0 0-48 0 0,0 0-51 0 0,0 0-53 0 0,-1 0-56 0 0,1-1-59 0 0,-1 1-61 0 0,3-1 229 0 0,-1 0-56 0 0,0 0-51 0 0,0 0-44 0 0,0 0-179 0 0,0 0-44 0 0,-1 0-218 0 0,1 0-593 0 0</inkml:trace>
  <inkml:trace contextRef="#ctx0" brushRef="#br0" timeOffset="2986.765">2866 542 14600 0 0,'6'-3'452'0'0,"-1"0"-102"0"0,1 1-88 0 0,0 0-74 0 0,2-1-42 0 0,-1 1-65 0 0,17-4 6 0 0,-14 4 1 0 0,-5 0-5 0 0,1 1 37 0 0,0-1 110 0 0,1 0 97 0 0,5-2 532 0 0,0 1-113 0 0,-1 0-103 0 0,1-1-93 0 0,-3 2-193 0 0,0 0-43 0 0,1 0-38 0 0,-1 0-35 0 0,9-2 155 0 0,0 0-87 0 0,31-6 343 0 0,-8 2-305 0 0,-14 3 16 0 0,-1-2 0 0 0,15-5-363 0 0,3-2 273 0 0,0 2-76 0 0,-40 11-184 0 0,2 1 2 0 0,0-1 12 0 0,2-2 36 0 0,-9 21-10 0 0,-19 31-53 0 0,12-32 0 0 0,1 1 0 0 0,-4 13 0 0 0,8-18 0 0 0,0-5 0 0 0,1 0 0 0 0,0 0 0 0 0,1 0 0 0 0,0 0 0 0 0,0 0 0 0 0,0 0 0 0 0,1 3 0 0 0,3-1 0 0 0,4-2 0 0 0,-6-7 3 0 0,0 0-1 0 0,1 0 0 0 0,-1 0 1 0 0,1 0-1 0 0,-1-1 0 0 0,1 1 1 0 0,-1-1-1 0 0,1 1 1 0 0,-1-1-1 0 0,1 1 0 0 0,0-1 1 0 0,0 0-3 0 0,0 0 10 0 0,1 0 1 0 0,-1 0-1 0 0,1-1 0 0 0,-1 1 1 0 0,1-1-1 0 0,-1 1 1 0 0,1-1-1 0 0,-1 0 1 0 0,0 0-1 0 0,1 0 1 0 0,1-1-11 0 0,5-4 51 0 0,0 0 0 0 0,-1 0 0 0 0,0-1 0 0 0,5-5-51 0 0,-4 4 20 0 0,6-7 35 0 0,0-1 1 0 0,8-11-56 0 0,20-21 65 0 0,-16 17-129 0 0,3 0-69 0 0,-7 12 76 0 0,-10 11 29 0 0,2-3-24 0 0,1 4-40 0 0,-8 9 78 0 0,1 8 36 0 0,0 15 65 0 0,-5 3 6 0 0,-3-13-59 0 0,0 47 53 0 0,-3 0 40 0 0,-3 13 63 0 0,-7 35 146 0 0,7-69-198 0 0,1-15 59 0 0,0 22-197 0 0,1-5 204 0 0,-3 14-204 0 0,-4 8 189 0 0,4-32-55 0 0,-3 1 75 0 0,-3-1 60 0 0,-2-1 46 0 0,10-25-225 0 0,0 0 0 0 0,0-1 0 0 0,-1 1 0 0 0,0-1 0 0 0,0 0 0 0 0,0 0 0 0 0,-1 0 0 0 0,0-1 0 0 0,0 0 0 0 0,0 0 0 0 0,-1-1 0 0 0,1 1 0 0 0,-1-1 0 0 0,0-1 0 0 0,0 1 0 0 0,-4 0-90 0 0,-22 6 65 0 0,-1-3 52 0 0,-8-1 73 0 0,-22-2 145 0 0,0-6-10 0 0,22-2-155 0 0,7 0-77 0 0,1-2-59 0 0,26 4-87 0 0,-1 0-103 0 0,1 0-97 0 0,0-1-92 0 0,0 0-85 0 0,0-1-80 0 0,1 0-74 0 0,1-1-68 0 0,1-1-63 0 0,0 1-56 0 0,2-2-52 0 0,1 0-45 0 0,1-1-40 0 0,2 0-34 0 0,5-11-1020 0 0,-4 15 337 0 0,0 0-44 0 0,1 0-373 0 0,1-3-1068 0 0,-4 7 3105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4:27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365 74 11920 0 0,'7'-3'266'0'0,"-5"2"44"0"0,-2 1 14 0 0,0 0-132 0 0,0 0-91 0 0,0 0-40 0 0,1-1-22 0 0,-1 1-35 0 0,2-2 32 0 0,-1 0 41 0 0,0 2 97 0 0,-1 0 203 0 0,0 0 354 0 0,0 0 34 0 0,0 0-8 0 0,0 0-73 0 0,0 0-39 0 0,0 0-5 0 0,0 0-319 0 0,1 1-70 0 0,-1 0-61 0 0,0 0-50 0 0,1 3 13 0 0,0-1-98 0 0,0 3 11 0 0,-1-4-13 0 0,0-2 36 0 0,3 30 642 0 0,-2 1-68 0 0,-2 0-90 0 0,-1 0-112 0 0,0-7-183 0 0,-2 38 323 0 0,-2 0-109 0 0,0 0-84 0 0,-1 0-62 0 0,6-54-305 0 0,-3 57 291 0 0,3-21-149 0 0,-1 1-50 0 0,0 1-85 0 0,1-18 29 0 0,2 16-77 0 0,-1-25-45 0 0,0-1-87 0 0,0-16-41 0 0,0 1 102 0 0,1-1 68 0 0,-1 7 113 0 0,0-5-108 0 0,1-2-44 0 0,-1 1-48 0 0,0-1-57 0 0,1 0-69 0 0,-1-1 13 0 0,0 1-44 0 0,1-1-49 0 0,-1 0-54 0 0,0 0-56 0 0,1 0-61 0 0,-1 0-65 0 0,1-1-69 0 0,-1 1-1233 0 0,0-1-20 0 0</inkml:trace>
  <inkml:trace contextRef="#ctx0" brushRef="#br0" timeOffset="675.31">233 828 15520 0 0,'-1'0'10'0'0,"-4"-2"102"0"0,1 0 88 0 0,-1 0 54 0 0,-6-1 411 0 0,2 3-324 0 0,5 0-218 0 0,-1 1-48 0 0,0 0-59 0 0,-1 0-69 0 0,5-1 518 0 0,1 1-46 0 0,-1-1-42 0 0,1 1-40 0 0,0-1-39 0 0,0 1-35 0 0,1 0 163 0 0,1 0-118 0 0,0 0-101 0 0,1 0-83 0 0,0 1-66 0 0,1-1-51 0 0,7 3-102 0 0,-7-3 98 0 0,-1 0 73 0 0,0-1 99 0 0,40 7 525 0 0,0-3-116 0 0,9-3 3 0 0,25-2 152 0 0,1-1-31 0 0,-41 2-677 0 0,14 0 5 0 0,-18 0-63 0 0,-5-3-54 0 0,0 0-70 0 0,-39 4 271 0 0,-6 1-90 0 0,-8 0-88 0 0,-18 0-155 0 0,-13 2-109 0 0,23-1 159 0 0,-21 1 13 0 0,0 0 75 0 0,5-1 53 0 0,-65 1 28 0 0,65-5 56 0 0,-1 0 96 0 0,0-1 114 0 0,26 0-87 0 0,-1 0 35 0 0,16 1-114 0 0,-5-3 129 0 0,14 4-228 0 0,0 0 0 0 0,-1-1 1 0 0,1 1-1 0 0,0 0 0 0 0,-1 0 0 0 0,1 0 0 0 0,0 0 0 0 0,0-1 0 0 0,-1 1 0 0 0,1 0 1 0 0,0 0-1 0 0,0 0 0 0 0,0-1 0 0 0,-1 1 0 0 0,1 0 0 0 0,0 0 0 0 0,0-1 1 0 0,0 1-1 0 0,0 0 0 0 0,0 0 0 0 0,0-1 0 0 0,-1 1 0 0 0,1 0 0 0 0,0-1 0 0 0,0 1-7 0 0,2-4 57 0 0,4 0-35 0 0,10-5-18 0 0,1 2 1 0 0,5-3-5 0 0,38-9-60 0 0,62-9-113 0 0,-116 27 167 0 0,21-4 1 0 0,98-20 28 0 0,1 5-1 0 0,18 4-22 0 0,-116 16 0 0 0,-20 1 0 0 0,-7 2 0 0 0,-5 0 0 0 0,-18 12 24 0 0,10-10 19 0 0,-1 1 0 0 0,-1-2 0 0 0,-5 2-43 0 0,-5 1 23 0 0,-23 8-54 0 0,-64 18-139 0 0,64-19 139 0 0,11-5-22 0 0,-10 1 53 0 0,-10-1 11 0 0,10-3 51 0 0,1 0 68 0 0,36-5-80 0 0,-30 2 186 0 0,14-2-24 0 0,24-1-140 0 0,0-3-19 0 0,2 1-33 0 0,6-1-37 0 0,-7 2 19 0 0,46-11-111 0 0,-11 3 70 0 0,-10 2-152 0 0,1 0 110 0 0,0 0 72 0 0,35-8 71 0 0,-43 11-70 0 0,1 0-35 0 0,3-1-70 0 0,1 1-89 0 0,-11 2 51 0 0,0 0-35 0 0,-1 0-37 0 0,1 1-41 0 0,0-1-45 0 0,0 0-47 0 0,-1 1-50 0 0,1 0-54 0 0,-10 1 100 0 0,0-1-52 0 0,0 1-47 0 0,0 0-44 0 0,1-1-323 0 0,-1 1-72 0 0,1 0-56 0 0,-1-1-41 0 0,1 0-368 0 0,0 0-37 0 0,6-2-2926 0 0,-9 3 4301 0 0</inkml:trace>
  <inkml:trace contextRef="#ctx0" brushRef="#br0" timeOffset="1392.77">136 150 10224 0 0,'0'0'230'0'0,"0"0"30"0"0,0 0 19 0 0,-1-1-30 0 0,-1-1-151 0 0,1 0 19 0 0,0 2 93 0 0,1-1 235 0 0,0 1 423 0 0,0 0 41 0 0,0 0-370 0 0,0 0-213 0 0,0 0-45 0 0,0 0 81 0 0,0 0 182 0 0,0 0-21 0 0,0 0-32 0 0,1 1-158 0 0,1 0-115 0 0,-1 2-66 0 0,2 1-40 0 0,-1-1-19 0 0,-1-2 18 0 0,5 6 225 0 0,2-1-34 0 0,8 4 210 0 0,2-2-106 0 0,1-3-89 0 0,-3-2-114 0 0,0-1-36 0 0,31 2 214 0 0,-30-3-248 0 0,26-1 26 0 0,2-4 63 0 0,-1-3 75 0 0,-2-1 85 0 0,-26 5-272 0 0,0 0-34 0 0,17-3-8 0 0,-1-1-74 0 0,42-9-64 0 0,-51 11 90 0 0,-1 0 46 0 0,-14 3-16 0 0,0-1 58 0 0,-5 1 26 0 0,-10 1-10 0 0,-29 2 0 0 0,0 2-36 0 0,-35 6 6 0 0,17-3-80 0 0,-18 0-14 0 0,-25-6-7 0 0,66-1 47 0 0,-1 0 44 0 0,5-1 30 0 0,1 0 49 0 0,-1-1 57 0 0,1 0 64 0 0,16 2-148 0 0,-9-4 151 0 0,7-2-75 0 0,9 2-146 0 0,4-1-43 0 0,0 5-23 0 0,1 0 1 0 0,-1 0 0 0 0,0-1-1 0 0,1 1 1 0 0,-1 1 0 0 0,0-1-1 0 0,1 0 1 0 0,-1 0-1 0 0,1 0 1 0 0,-1 1 0 0 0,1-1-1 0 0,0 1 1 0 0,-1-1 0 0 0,1 1-1 0 0,0 0 0 0 0,10-4-15 0 0,19-7-85 0 0,1 1 36 0 0,7 1 21 0 0,21-4 20 0 0,44-10-32 0 0,-61 12 47 0 0,0 3-1 0 0,19-1 9 0 0,37 0 66 0 0,-96 8-54 0 0,4 1-9 0 0,6 0 90 0 0,-12 0 3 0 0,-2 1-16 0 0,-13 6-75 0 0,0 0-1 0 0,-1-1 1 0 0,0 0 0 0 0,-11 2-5 0 0,-7 3-3 0 0,-44 12-43 0 0,-2-3-1 0 0,-52 6 47 0 0,116-24-33 0 0,-19 4-2 0 0,12-2 35 0 0,0-2 1 0 0,-14 0-1 0 0,39-3-222 0 0,13-2-54 0 0,33-6-234 0 0,-33 6 287 0 0,21-3-231 0 0,-24 3 262 0 0,2 0-62 0 0,-1 0-70 0 0,-3 1 31 0 0,-1-1-55 0 0,0 1-65 0 0,1 0-72 0 0,-1 0-80 0 0,0 0-89 0 0,0 1-96 0 0,0-1-104 0 0,3 1-600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4:30.1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12960 0 0,'0'0'297'0'0,"0"0"39"0"0,0 0 16 0 0,0 0-148 0 0,0 0-97 0 0,0 0 73 0 0,0 0-54 0 0,0 0 132 0 0,0 0 235 0 0,1 1 19 0 0,6 2 154 0 0,0-1-49 0 0,1 0-50 0 0,1 0-48 0 0,0-2-48 0 0,0 1-49 0 0,1-1-47 0 0,-1 0-47 0 0,-1 0-86 0 0,-1 1-34 0 0,1-1-33 0 0,-2 1-33 0 0,12 0 328 0 0,0-2-51 0 0,0 1-51 0 0,-1-2-48 0 0,12 0 93 0 0,5 1-15 0 0,1-1-54 0 0,0 0-56 0 0,0 0-58 0 0,1 0-60 0 0,-2-1-61 0 0,1 0-64 0 0,-1 0-65 0 0,3 1 24 0 0,-21 2-40 0 0,-8 0-18 0 0,1 0-35 0 0,-1 0-41 0 0,0 0-50 0 0,-1 0-15 0 0,-7 0-158 0 0,0 0 60 0 0,1 0 56 0 0,-1 0 50 0 0,0 0 47 0 0,1 0 42 0 0,-1 0 38 0 0,0 0 33 0 0,0 0 35 0 0,1 0 39 0 0,-1 0 95 0 0,1 1 256 0 0,0-1-327 0 0,-1 0-52 0 0,0 0-62 0 0,0 0-67 0 0,1 1-81 0 0,-1-1-92 0 0,0 0-113 0 0,0 0-121 0 0,0 0 208 0 0,0 0-34 0 0,0 0-38 0 0,0 0-37 0 0,0 0-41 0 0,0 0-41 0 0,0 1-44 0 0,0-1-44 0 0,0 0-46 0 0,0 0-49 0 0,0 0-49 0 0,0 0-52 0 0,-2 1-1716 0 0,-1 2-1398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4:30.3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60 14112 0 0,'0'0'322'0'0,"0"0"45"0"0,0 0 17 0 0,0 0-161 0 0,0 0-107 0 0,1 0-33 0 0,-1 0-48 0 0,12 0 598 0 0,-1 0-37 0 0,-2-1-45 0 0,0 1-52 0 0,-1-1-59 0 0,0 0-66 0 0,1 0-74 0 0,0-1-80 0 0,16-1 382 0 0,1-1-53 0 0,0 1-50 0 0,0-1-46 0 0,0 1-42 0 0,0 0-41 0 0,-1 0-36 0 0,1 0-33 0 0,10-2 64 0 0,-1 1-49 0 0,36-5 203 0 0,-43 6-348 0 0,0 0-63 0 0,57 0 52 0 0,-79 3-226 0 0,2 0 35 0 0,-1 0 37 0 0,28 1 175 0 0,-24 0-190 0 0,0 0-85 0 0,-5 0-8 0 0,0 0-41 0 0,0 0-49 0 0,0 0-52 0 0,-1 0-59 0 0,1 1-64 0 0,0 0-70 0 0,-1 0-76 0 0,-4-2 340 0 0,0 1 33 0 0,0-1-43 0 0,3 2-177 0 0,-2-1 215 0 0,-1-1-40 0 0,0 1 19 0 0,0-1-33 0 0,-1 1-39 0 0,1-1-42 0 0,0 1-49 0 0,0-1-53 0 0,0 1-59 0 0,0-1-63 0 0,0 0 9 0 0,-1 1-60 0 0,1-1-52 0 0,0 0-47 0 0,-1 0-181 0 0,1 1-47 0 0,0-1-219 0 0,0 0-600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4:31.3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256 151 12384 0 0,'2'0'281'0'0,"6"-3"40"0"0,-6 3 21 0 0,-2 0-146 0 0,1-1-95 0 0,3-1-22 0 0,4-2-50 0 0,1-4 70 0 0,-7 6 108 0 0,0 0 91 0 0,-1 0 77 0 0,0 0 64 0 0,0-1 472 0 0,-2-2 1443 0 0,-1 4-1573 0 0,0 0-100 0 0,1 1-392 0 0,0-1-41 0 0,-1 1-47 0 0,1 0-52 0 0,-1 1-41 0 0,0-1-116 0 0,1 0-42 0 0,0 0-35 0 0,0 1-35 0 0,0-1-36 0 0,-17 7 520 0 0,1 1-75 0 0,0 1-62 0 0,0 1-51 0 0,-3 2-12 0 0,-33 25 188 0 0,31-21-163 0 0,-7 7 46 0 0,11-8 138 0 0,1 2 1 0 0,-10 11-374 0 0,24-25 39 0 0,1 1 0 0 0,-1 0 0 0 0,1-1 0 0 0,-1 1 1 0 0,1 0-1 0 0,0 0 0 0 0,-1 4-39 0 0,0 9 70 0 0,3-5-13 0 0,0-11-56 0 0,1 0 1 0 0,-1-1-1 0 0,0 1 0 0 0,1 0 1 0 0,-1 0-1 0 0,1-1 1 0 0,-1 1-1 0 0,1 0 0 0 0,-1 0 1 0 0,1-1-1 0 0,0 1 1 0 0,-1-1-1 0 0,1 1 1 0 0,0 0-1 0 0,-1-1-1 0 0,2 1 3 0 0,0 0-1 0 0,0 0 1 0 0,0 0 0 0 0,0 0-1 0 0,0-1 1 0 0,1 1 0 0 0,-1-1 0 0 0,1 1-3 0 0,2 0 41 0 0,1 0-23 0 0,-1 0 0 0 0,1 0 0 0 0,0-1 0 0 0,0 0 0 0 0,0 0 0 0 0,0 0 0 0 0,5-1-18 0 0,44-11 63 0 0,-19 4-23 0 0,-8 3-30 0 0,28-6 43 0 0,-12-2 34 0 0,-42 12-23 0 0,-3 2-10 0 0,0 8 2 0 0,-1-5 3 0 0,-9 9 151 0 0,-4 0-33 0 0,-18 9 91 0 0,14-9-146 0 0,-21 16 62 0 0,15-10-44 0 0,2 1 0 0 0,-17 19-140 0 0,16-12 131 0 0,3 2 58 0 0,11-10-136 0 0,9-14-32 0 0,-1 0 1 0 0,1 0-1 0 0,0 0 1 0 0,0 0 0 0 0,0 0-1 0 0,1 1-21 0 0,0-4 11 0 0,0 1-1 0 0,0 0 1 0 0,0 0 0 0 0,0-1-1 0 0,1 1 1 0 0,0 0-1 0 0,-1 0 1 0 0,1-1 0 0 0,0 1-1 0 0,0-1 1 0 0,1 2-11 0 0,-1-3 2 0 0,0 1 1 0 0,0-1-1 0 0,0 1 1 0 0,0-1-1 0 0,0 0 0 0 0,0 0 1 0 0,0 0-1 0 0,1 1 1 0 0,-1-1-1 0 0,0 0 1 0 0,1-1-1 0 0,-1 1-2 0 0,4 1-6 0 0,-1 0-1 0 0,0 0 1 0 0,0-1-1 0 0,1 0 1 0 0,-1 1-1 0 0,1-2 1 0 0,-1 1 0 0 0,1 0-1 0 0,-1-1 1 0 0,2 0 6 0 0,8-1-69 0 0,1 0-1 0 0,7-2 70 0 0,7 0-78 0 0,-20 1-20 0 0,0 1-71 0 0,2-2-107 0 0,5-2-231 0 0,7-1-242 0 0,-16 4 323 0 0,0 0-33 0 0,0 0-37 0 0,0-1-40 0 0,0 1-44 0 0,-1-1-47 0 0,1 0-51 0 0,-1 0-54 0 0,1 0-57 0 0,-1 0-61 0 0,0 0-64 0 0,1-1-68 0 0,-1 1-71 0 0,0 0-75 0 0,1-1-78 0 0,-1 0-81 0 0,1 1-137 0 0,-7 2 1359 0 0,1 1-80 0 0,0-1-70 0 0,0 1-56 0 0,0-1-40 0 0,0 1-33 0 0,2-1-872 0 0,-2 0 720 0 0,0 1 49 0 0,0 0 93 0 0,0 0-390 0 0,-1 0 493 0 0,0 0 123 0 0,0 0 68 0 0,0 0 55 0 0,0 0 519 0 0,0 0-101 0 0,0 1-86 0 0,0-1-72 0 0,0 1-59 0 0,0 0-40 0 0,0 2 248 0 0,0-2-193 0 0,0 0 85 0 0,0 0-104 0 0,0-1 35 0 0,-1 1 97 0 0,1-1 68 0 0,0 1 74 0 0,0-1 85 0 0,-6 8 707 0 0,0-1-83 0 0,0 1-79 0 0,1 0-78 0 0,0 1-74 0 0,0 0-72 0 0,1 0-67 0 0,1 1-66 0 0,0-1-62 0 0,1 1-60 0 0,1-1-56 0 0,0 1-54 0 0,2 0-50 0 0,1 0-47 0 0,0 0-46 0 0,2-1-41 0 0,-2-5-217 0 0,0-1 0 0 0,0 1 0 0 0,0-1 0 0 0,0 0 0 0 0,1 0 0 0 0,1 2-106 0 0,-2-3 87 0 0,1 1 0 0 0,0-1 0 0 0,0 0 0 0 0,0 0 0 0 0,0 0 0 0 0,1 1-87 0 0,21 6 429 0 0,3-6-74 0 0,7-5 1 0 0,-21 0-176 0 0,0-2-1 0 0,0 1 1 0 0,0-2-1 0 0,4-1-179 0 0,-14 4 36 0 0,-1 0 0 0 0,1 0 0 0 0,-1 0 0 0 0,0-1-1 0 0,1 1 1 0 0,-1-1 0 0 0,-1 0 0 0 0,1 0-36 0 0,-2 3 12 0 0,0-1-1 0 0,0 0 1 0 0,0 0-1 0 0,0 0 1 0 0,0 0-1 0 0,-1 0 1 0 0,1 0 0 0 0,0 0-1 0 0,-1 0 1 0 0,1 0-1 0 0,-1 0 1 0 0,1 0-1 0 0,-1-1 1 0 0,1 1 0 0 0,-1 0-1 0 0,0 0 1 0 0,0 0-1 0 0,0-1 1 0 0,0 1-1 0 0,1 0 1 0 0,-2 0 0 0 0,1-1-1 0 0,0 1 1 0 0,0 0-1 0 0,0-1-11 0 0,-11-15 185 0 0,-5 5-60 0 0,12 9-131 0 0,0 1 1 0 0,0 0-1 0 0,0 1 1 0 0,-1-1-1 0 0,1 1 1 0 0,-1 0 5 0 0,-7-2-50 0 0,0 1-34 0 0,-3 1-84 0 0,0 0-87 0 0,1 1-104 0 0,8 0 134 0 0,-1 0-32 0 0,7 0 36 0 0,0 0 38 0 0,0 0-82 0 0,-1 0 120 0 0,0 0 101 0 0,0 0 81 0 0,0 0 59 0 0,-3 0 620 0 0,2 0-597 0 0,1 0-109 0 0,0 0-41 0 0,0 0-69 0 0,1 0-80 0 0,-1 0-90 0 0,0 0-102 0 0,0 0 127 0 0,1 0-34 0 0,0 0-36 0 0,-1 0-37 0 0,1 0-40 0 0,0 0-40 0 0,-1 0-43 0 0,1 0-45 0 0,0 0-46 0 0,0 0-47 0 0,0 0-50 0 0,-1 0-52 0 0,1 0-52 0 0,0 0-55 0 0,0 0-56 0 0,0 0-59 0 0,0 0-1480 0 0,0 0-1344 0 0</inkml:trace>
  <inkml:trace contextRef="#ctx0" brushRef="#br0" timeOffset="373.587">1027 1 14480 0 0,'3'0'-73'0'0,"1"0"87"0"0,-1 0 71 0 0,0 0 58 0 0,2-1 132 0 0,0 2 469 0 0,-5-1-523 0 0,-2 1-64 0 0,-2 0-88 0 0,-1 0-112 0 0,-10 4 576 0 0,0-1-45 0 0,1 1-42 0 0,-1 1-38 0 0,-14 6 308 0 0,1 2-110 0 0,5-2-181 0 0,1 0-37 0 0,-43 26 698 0 0,57-34-951 0 0,-2 3 133 0 0,-1 0 0 0 0,1 0 0 0 0,-4 6-268 0 0,4-5 237 0 0,1 2 1 0 0,0 0-1 0 0,-2 3-237 0 0,-5 10 311 0 0,2 1-38 0 0,2 1-40 0 0,3 2-46 0 0,2-2 2 0 0,5-18-146 0 0,0 0 1 0 0,1 1-1 0 0,1-1 1 0 0,-1 1-44 0 0,1-3 19 0 0,0-1 1 0 0,1 0-1 0 0,-1 0 0 0 0,1 0 0 0 0,0 0 1 0 0,0 1-1 0 0,1 2-19 0 0,0-3 23 0 0,-1-1 1 0 0,1 0 0 0 0,0 1 0 0 0,0-1-1 0 0,2 3-23 0 0,2 1 49 0 0,1 1 1 0 0,-1-2-1 0 0,1 1 0 0 0,1-1 0 0 0,-1 0 0 0 0,1 0 0 0 0,0-1 0 0 0,0 0 1 0 0,1 0-1 0 0,-1-1 0 0 0,1 0 0 0 0,0-1 0 0 0,0 0 0 0 0,6 1-49 0 0,0 0 82 0 0,0-2 0 0 0,0 1 0 0 0,0-2 0 0 0,11 0-82 0 0,33-4 182 0 0,-22-2-108 0 0,-1-1-43 0 0,1-1-56 0 0,-1-1-66 0 0,-1 0-78 0 0,-32 7-71 0 0,-1 1 70 0 0,1-1 60 0 0,0 1 53 0 0,0-1 41 0 0,0 0 41 0 0,10-2 243 0 0,-8 1-278 0 0,-1 1-96 0 0,-1 0-117 0 0,-1 0 61 0 0,0 1-40 0 0,0-1-42 0 0,0 1-45 0 0,0-1-210 0 0,1 0-110 0 0,0 0-119 0 0,-2 1 316 0 0,0-1-33 0 0,1 1-35 0 0,-1-1-36 0 0,1 1-37 0 0,-1-1-38 0 0,0 1-40 0 0,1-1-41 0 0,-1 1-42 0 0,0-1-43 0 0,1 1-601 0 0,-1-1-34 0 0,4 0-2900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4:32.9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519 319 7776 0 0,'2'0'176'0'0,"0"-1"-53"0"0,0 0-45 0 0,0 0-38 0 0,2 0-42 0 0,7-3-143 0 0,-7 2 149 0 0,0 0 93 0 0,-2 1-1 0 0,0-1 39 0 0,1 1 66 0 0,-1-1 61 0 0,1 0 68 0 0,-1 0 75 0 0,1 0 81 0 0,0 0 88 0 0,-1-1 96 0 0,1 0 102 0 0,-1 2-203 0 0,-1-1-57 0 0,1 1-49 0 0,-1-1-45 0 0,2-1 163 0 0,-1 0-73 0 0,1 1-82 0 0,4-4 682 0 0,-4 4-600 0 0,-1 1-153 0 0,0 0 34 0 0,1 1 43 0 0,-1 0 50 0 0,-1 0 104 0 0,-1 0-2 0 0,0 0-22 0 0,0 0-96 0 0,0 0-39 0 0,0 0-10 0 0,0 0-22 0 0,-5-2-59 0 0,0 1-76 0 0,-1 0-65 0 0,0 0-56 0 0,-2 0-31 0 0,1 1-48 0 0,-13-1 7 0 0,-14 3 71 0 0,-29 4-138 0 0,15 0 69 0 0,15-4-52 0 0,-21 2 21 0 0,1 2-1 0 0,-26 7-37 0 0,72-11 25 0 0,-1 0 0 0 0,1 0 0 0 0,0 1 0 0 0,-6 2-25 0 0,-9 5 85 0 0,21-9-84 0 0,1-1 0 0 0,-1 1 0 0 0,0-1 0 0 0,0 1 0 0 0,1 0 0 0 0,-1-1 0 0 0,0 1 0 0 0,1 0 0 0 0,-1-1 0 0 0,0 1 0 0 0,1 0 0 0 0,-1-1 0 0 0,1 1 0 0 0,-1 0 0 0 0,1 1-1 0 0,-1-1 0 0 0,1 1 0 0 0,-1 0 0 0 0,1-1-1 0 0,0 1 1 0 0,0 0 0 0 0,0-1 0 0 0,0 1 0 0 0,0-1-1 0 0,0 1 1 0 0,0 0 0 0 0,1-1 0 0 0,-1 1 0 0 0,1 0-1 0 0,-1-1 1 0 0,1 1 0 0 0,6 24 54 0 0,-4-13 45 0 0,-1 0 1 0 0,0 0-1 0 0,-1 0 1 0 0,-1 9-100 0 0,-2 11 92 0 0,-1 7 29 0 0,2-18 3 0 0,-2 1-1 0 0,-2 8-123 0 0,1-4 75 0 0,-4 15-6 0 0,0 2 48 0 0,6-32-93 0 0,0-1-1 0 0,0 0 1 0 0,-1 0-1 0 0,-2 6-23 0 0,-9 23 93 0 0,-7 30-93 0 0,13-39 15 0 0,2-12 9 0 0,2 0 1 0 0,-2 13-25 0 0,4-24 6 0 0,0 1 0 0 0,0 0 0 0 0,-3 6-6 0 0,3-8 9 0 0,0-1 1 0 0,0 1-1 0 0,0 0 1 0 0,1-1-1 0 0,0 1 1 0 0,0 6-10 0 0,1-1 39 0 0,0 17 53 0 0,3-15-10 0 0,5-3 46 0 0,-4-8-79 0 0,-1 0 19 0 0,0 0 0 0 0,1 0 0 0 0,0-1-1 0 0,-1 1 1 0 0,4 0-68 0 0,16 3 292 0 0,13-6 162 0 0,-13-3-180 0 0,-4-1-94 0 0,1-1-64 0 0,6-1 38 0 0,14 2-8 0 0,-7 0-41 0 0,4 3-37 0 0,1 4-64 0 0,6 0-41 0 0,-43-3-124 0 0,1 0-38 0 0,12 0-111 0 0,-5-1 42 0 0,-1 0-53 0 0,-4 0 113 0 0,0-1-38 0 0,-3 2-265 0 0,-1 0 71 0 0,0 0 54 0 0,1-1 45 0 0,-1 1 38 0 0,0-2-208 0 0,2-3-541 0 0,-2 4 686 0 0,0 0-56 0 0,0-7-1365 0 0</inkml:trace>
  <inkml:trace contextRef="#ctx0" brushRef="#br0" timeOffset="311.69">114 886 15408 0 0,'0'0'348'0'0,"0"0"49"0"0,0 0 21 0 0,0 0-170 0 0,0 0-118 0 0,0 0-37 0 0,0 0-54 0 0,7-1 73 0 0,-1 1 79 0 0,1 0 214 0 0,0 0 94 0 0,4-1 488 0 0,-3 1-405 0 0,-5 0-384 0 0,0 0-37 0 0,1 1-43 0 0,0-1-50 0 0,11 2 531 0 0,0-2-55 0 0,1 1-51 0 0,-1-1-47 0 0,1-1-45 0 0,-1 1-42 0 0,1-1-39 0 0,0 0-36 0 0,2 0 2 0 0,0 0-39 0 0,17 0 153 0 0,2 0-243 0 0,16-2 225 0 0,-19 1-151 0 0,-12 1-112 0 0,-3 1-54 0 0,0-1-41 0 0,0 1-79 0 0,1-2-92 0 0,-3 0-18 0 0,5 1-128 0 0,-20 1-243 0 0,-2 0-28 0 0,0 0 193 0 0,0 0 32 0 0,0 0-121 0 0,0 0 52 0 0,0 0-35 0 0,0 0-1133 0 0,0 0 1216 0 0,0 0 89 0 0,0 0 12 0 0,0 0-43 0 0,0 0 11 0 0,0 0-42 0 0,0 0-49 0 0,0 0-55 0 0,0 0-57 0 0,0 0-56 0 0,0 0-47 0 0,0 0-43 0 0,0 0-176 0 0,0 0-41 0 0,0 0-212 0 0,0 0-579 0 0</inkml:trace>
  <inkml:trace contextRef="#ctx0" brushRef="#br0" timeOffset="2328.542">939 61 8288 0 0,'0'0'190'0'0,"0"0"28"0"0,0 0 7 0 0,0-2-33 0 0,0-1 332 0 0,0 0-51 0 0,0 0-44 0 0,1 1-40 0 0,-1 0 36 0 0,0 0-36 0 0,1-1 662 0 0,-1 2-315 0 0,0-1-187 0 0,0 0-32 0 0,1 0 72 0 0,-1 1 25 0 0,1-1-109 0 0,1 1-93 0 0,0-1-79 0 0,0-1-17 0 0,1 1-69 0 0,6-4 341 0 0,-7 5-268 0 0,4-3 167 0 0,2 0-63 0 0,0 2-55 0 0,1-1-46 0 0,2 2 15 0 0,0 0-41 0 0,20 2 497 0 0,-22 2-556 0 0,0 0-44 0 0,-2 1-39 0 0,-1 1-34 0 0,5 7 36 0 0,-5 2-85 0 0,-5-11-68 0 0,0 0 1 0 0,-1 1-1 0 0,0-1 0 0 0,1 0 1 0 0,-1 0-1 0 0,0 0 1 0 0,0 0-1 0 0,-1 0 0 0 0,1 0 1 0 0,-1 0-1 0 0,1 1 0 0 0,-1-1 1 0 0,-1 2-5 0 0,-8 15 100 0 0,5-13-64 0 0,3-4-26 0 0,1-1-1 0 0,-1 1 1 0 0,0-1 0 0 0,0 1-1 0 0,0-1 1 0 0,0 0 0 0 0,0 0 0 0 0,0 0-1 0 0,-1 0 1 0 0,0 0-10 0 0,-7 5 42 0 0,0 0 0 0 0,0 0-1 0 0,-1 3-41 0 0,-3 0 69 0 0,-8 1-56 0 0,7-5 3 0 0,5 0 26 0 0,1-1-18 0 0,0-1 0 0 0,-1 0 0 0 0,1 0 0 0 0,-1-1 0 0 0,-7 1-24 0 0,-17 7 32 0 0,-20 2 92 0 0,52-12-192 0 0,0-1 78 0 0,0-1 82 0 0,0 0 151 0 0,3-1 207 0 0,1 2-351 0 0,1 0-53 0 0,35-2 438 0 0,2-1-110 0 0,-7 0-135 0 0,1 1-71 0 0,0 3-66 0 0,0 3-61 0 0,-23-3-41 0 0,22 6 0 0 0,-30-7 115 0 0,-1 1-64 0 0,0 0-58 0 0,1-1-48 0 0,0 2-90 0 0,0-1-59 0 0,6 4-610 0 0,-6-3 529 0 0,-2-1 105 0 0,-1-1-35 0 0,1 0-157 0 0,-1 0-39 0 0,0 0-1081 0 0,0 0-63 0 0,0 0-12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4:37.7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69 6208 0 0,'0'0'155'0'0,"0"0"-65"0"0,0 0-48 0 0,4 0 27 0 0,-2 0 13 0 0,0-1-42 0 0,3 1-55 0 0,7-1-154 0 0,-8 0 187 0 0,0 0 92 0 0,-1 0 75 0 0,0 0 106 0 0,-2 0-100 0 0,1 0 34 0 0,-1 0 35 0 0,0 1 39 0 0,-1-1 217 0 0,0 1-11 0 0,0 0-7 0 0,0 0-2 0 0,0 0-232 0 0,1 0-39 0 0,1-2 132 0 0,0 0-111 0 0,5-4 238 0 0,-5 4-179 0 0,-1 1-113 0 0,0 1 35 0 0,0-1 384 0 0,-1 0-45 0 0,1 0-41 0 0,0 0-42 0 0,-1 0-39 0 0,1 0-38 0 0,-1 0-36 0 0,0 0-35 0 0,-1-1 240 0 0,1 1-118 0 0,-1-1-105 0 0,-1 0-91 0 0,1 1-109 0 0,0-1-44 0 0,-3 0 7 0 0,1-1-93 0 0,-5-2-37 0 0,5 3 63 0 0,0 1 71 0 0,1-1 97 0 0,1 1-62 0 0,0 1 33 0 0,-3-4 97 0 0,-1 1-64 0 0,-12-1 353 0 0,7 3-246 0 0,8 2-249 0 0,-1 3-45 0 0,1-1-6 0 0,0-1 23 0 0,0-1 24 0 0,-1 0 42 0 0,-4 1-106 0 0,3-1 1 0 0,2 2 1 0 0,1-1 48 0 0,1-1-53 0 0,0-1 0 0 0,0 0 0 0 0,0 0 0 0 0,0 0 1 0 0,0 1-1 0 0,0-1 0 0 0,0 0 0 0 0,0 0 0 0 0,0 0 0 0 0,-1 1 0 0 0,1-1 0 0 0,0 0 0 0 0,0 0 0 0 0,0 0 0 0 0,0 0 0 0 0,0 1 1 0 0,-1-1-1 0 0,1 0 0 0 0,0 0 0 0 0,0 0 0 0 0,0 0 0 0 0,0 0 0 0 0,-1 0 0 0 0,1 0 0 0 0,0 1 0 0 0,0-1 0 0 0,0 0 0 0 0,-1 0 1 0 0,1 0-1 0 0,0 0 0 0 0,0 0 0 0 0,-1 0 0 0 0,1 0 0 0 0,0 0 0 0 0,0 0-7 0 0,-1 0 76 0 0,-1 2-4 0 0,2-2-33 0 0,0 0-18 0 0,2 0-7 0 0,1 2 60 0 0,-2-2 19 0 0,1-2 3 0 0,-1 2-5 0 0,-1 0-22 0 0,-1 0-7 0 0,-2 0-60 0 0,-1 0 9 0 0,4 0 42 0 0,-1 2 13 0 0,2-2 1 0 0,2-2-64 0 0,-2 2-3 0 0,2 0 11 0 0,-7 1 75 0 0,2 0-55 0 0,1-1-31 0 0,2 1 0 0 0,0 2-8 0 0,-1-3 9 0 0,0 0 1 0 0,0 0 0 0 0,0 1 0 0 0,0-1 0 0 0,0 0-1 0 0,0 0 1 0 0,0 0 0 0 0,0 0 0 0 0,0 0 0 0 0,-1 0-1 0 0,1 1 1 0 0,0-1 0 0 0,0 0 0 0 0,0 0-1 0 0,0 0 1 0 0,0 0 0 0 0,0 0 0 0 0,-1 0 0 0 0,1 0-1 0 0,0 0 1 0 0,0 0 0 0 0,0 0 0 0 0,0 0 0 0 0,0 0-1 0 0,-1 0 1 0 0,1 0 0 0 0,0 0 0 0 0,0 0 0 0 0,0 0-1 0 0,0 0 1 0 0,-1 0 0 0 0,1 0 0 0 0,0 0-1 0 0,0 0 1 0 0,0 0 0 0 0,0 0 0 0 0,0 0 0 0 0,-1 0-1 0 0,1 0-1 0 0,-2 0 3 0 0,0 0-3 0 0,5 2 0 0 0,1 0 0 0 0,-10-1 0 0 0,7-1-206 0 0,1 0 49 0 0,-1 0 44 0 0,-1 0 40 0 0,2 1 24 0 0,-2-1 93 0 0,-1 1 218 0 0,1-1-242 0 0,-1 0-34 0 0,1 0-30 0 0,-1 0-34 0 0,0 0-41 0 0,1 0-45 0 0,-1 0-50 0 0,0 1-57 0 0,1-1-60 0 0,-1 0-68 0 0,0 0-71 0 0,1 0-77 0 0,-1 0-83 0 0,1 0-87 0 0,-1 0-93 0 0,1 0-99 0 0,0 0-103 0 0,0-1-109 0 0,0 1-1228 0 0,0 0-1323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09:41:46.4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145 196 11976 0 0,'26'-9'266'0'0,"-27"0"369"0"0,1 8-619 0 0,1-1 1 0 0,0 1 0 0 0,-1-1-1 0 0,1 1 1 0 0,0-1-1 0 0,0 1 1 0 0,0 0-1 0 0,0 0 1 0 0,0-1-1 0 0,0 1 1 0 0,0 0 0 0 0,0 0-1 0 0,0 0 1 0 0,1 0-1 0 0,-1 0 1 0 0,0 0-1 0 0,1 1 1 0 0,-1-1-1 0 0,1 0 1 0 0,-1 1 0 0 0,1-1-1 0 0,-1 1 1 0 0,1-1-1 0 0,0 1-16 0 0,1-2 14 0 0,17-18 91 0 0,-20 19 6 0 0,2-1 1 0 0,5-15 394 0 0,-7 16-68 0 0,5-10 1709 0 0,-5 10 897 0 0,-44 25-1812 0 0,37-20-1142 0 0,1-1-1 0 0,-1 1 1 0 0,1 0-1 0 0,0 1 1 0 0,0 0-1 0 0,0 0 1 0 0,1 0-1 0 0,0 0 0 0 0,0 1 1 0 0,0 0-1 0 0,-1 3-89 0 0,-68 88 632 0 0,64-79-566 0 0,5-12-51 0 0,0 2 0 0 0,1-1 0 0 0,0 0-1 0 0,1 1 1 0 0,-1 0 0 0 0,1 0-1 0 0,1 0 1 0 0,0 0 0 0 0,0 0-1 0 0,0 0 1 0 0,1 1 0 0 0,1-1 0 0 0,-1 1-1 0 0,1 2-14 0 0,1 4 0 0 0,9 20 0 0 0,16-8 0 0 0,-24-20 0 0 0,15 11 0 0 0,-12-18 11 0 0,0 1 0 0 0,1-1-1 0 0,-1 0 1 0 0,0-1 0 0 0,0 1-1 0 0,0-1 1 0 0,0 0-1 0 0,0 0 1 0 0,0 0 0 0 0,0-1-1 0 0,0 0 1 0 0,-1 0 0 0 0,1 0-1 0 0,0-1 1 0 0,-1 1 0 0 0,4-4-11 0 0,8-3 8 0 0,-5 3 6 0 0,-1-1 0 0 0,0 0 0 0 0,0 0 0 0 0,-1-1 0 0 0,0 0 0 0 0,0-1-1 0 0,-1 0 1 0 0,0-1 0 0 0,3-4-14 0 0,6-9 16 0 0,-9 13 11 0 0,0-1 0 0 0,-1 1 0 0 0,0-1 0 0 0,-1 0 0 0 0,0-1 0 0 0,0 1 0 0 0,-1-1 0 0 0,3-13-27 0 0,-2 4 64 0 0,-1-24-48 0 0,-7 42-27 0 0,2 0 19 0 0,-1 0 0 0 0,0 1 0 0 0,1-1 0 0 0,-1 1 0 0 0,-1 0 0 0 0,1-1 0 0 0,0 1 0 0 0,0 0 0 0 0,-1-1 0 0 0,0 1 0 0 0,1 0 0 0 0,-1 0 0 0 0,0 0 0 0 0,0 0 0 0 0,0 1 0 0 0,0-1 0 0 0,0 0 0 0 0,0 1-1 0 0,-1 0 1 0 0,1-1 0 0 0,0 1 0 0 0,-1 0 0 0 0,-1-1-8 0 0,-5 0 29 0 0,0 1 0 0 0,0-1 0 0 0,0 2-1 0 0,0-1 1 0 0,0 1 0 0 0,0 0 0 0 0,0 1 0 0 0,1 0-1 0 0,-1 0 1 0 0,-6 2-29 0 0,-64 45-364 0 0,35-4-572 0 0,53-12-1313 0 0,-11-25 1922 0 0,9 3-4778 0 0,5-6 3443 0 0</inkml:trace>
  <inkml:trace contextRef="#ctx0" brushRef="#br0" timeOffset="533.014">468 9 13184 0 0,'-37'3'284'0'0,"85"11"112"0"0,-7-6-78 0 0,-40-7-279 0 0,-1-1 0 0 0,0 1 0 0 0,1 0 0 0 0,-1 0 0 0 0,0 0 0 0 0,0 0 0 0 0,1 0 0 0 0,-1 0 0 0 0,0 0-1 0 0,0 0 1 0 0,0 0 0 0 0,0 0 0 0 0,0 0 0 0 0,0-1 0 0 0,0 1 0 0 0,-1 0 0 0 0,1 0 0 0 0,0 0 0 0 0,0 0 0 0 0,-1 0 0 0 0,1 0 0 0 0,-1 0 0 0 0,1-1-1 0 0,-1 1 1 0 0,1 0 0 0 0,-1 0 0 0 0,1 0 0 0 0,-1-1 0 0 0,0 1 0 0 0,1 0 0 0 0,-1-1 0 0 0,0 1 0 0 0,0-1 0 0 0,1 1 0 0 0,-1-1 0 0 0,0 1-1 0 0,0-1 1 0 0,0 1 0 0 0,0-1-39 0 0,-8 10 581 0 0,-25 24 769 0 0,25 1-600 0 0,6-30-682 0 0,2 20 250 0 0,5-20-276 0 0,-2-1 8 0 0,0 0-1 0 0,1 0 1 0 0,-1 0 0 0 0,1-1-1 0 0,0 1 1 0 0,0-1-1 0 0,1 0 1 0 0,-1 0 0 0 0,1 0-1 0 0,-1 0 1 0 0,1-1-1 0 0,0 1 1 0 0,4 1-50 0 0,46 20 25 0 0,21-19-85 0 0,13-34-376 0 0,-26-15-901 0 0,-19-15-885 0 0,-19 11-26 0 0,-17 31 1560 0 0,-6 16 648 0 0,0-1-1 0 0,0 1 0 0 0,0-1 1 0 0,-1 1-1 0 0,1-1 0 0 0,-1 0 0 0 0,1 1 1 0 0,-1-1-1 0 0,1 0 0 0 0,-1 1 0 0 0,0-1 1 0 0,0 0-1 0 0,0 1 0 0 0,0-1 0 0 0,0 0 1 0 0,0 1-1 0 0,-1-1 0 0 0,1 0 1 0 0,0 1-1 0 0,-1-1 0 0 0,1 0 0 0 0,-1 1 1 0 0,0-1 40 0 0,1 1 60 0 0,-1 0 1 0 0,1 0 0 0 0,-1 0 0 0 0,1 0-1 0 0,-1 0 1 0 0,0 0 0 0 0,1 0 0 0 0,-1 0-1 0 0,0 0 1 0 0,0 0 0 0 0,1 0 0 0 0,-1 0 0 0 0,0 1-1 0 0,0-1 1 0 0,0 0 0 0 0,0 1 0 0 0,0-1-1 0 0,0 1 1 0 0,0-1 0 0 0,-1 1 0 0 0,1-1-1 0 0,0 1 1 0 0,0 0 0 0 0,0 0 0 0 0,0-1-1 0 0,-1 1 1 0 0,1 0 0 0 0,0 0 0 0 0,0 0-1 0 0,0 0 1 0 0,0 0 0 0 0,-1 1 0 0 0,1-1-1 0 0,0 0 1 0 0,0 1 0 0 0,0-1 0 0 0,0 0 0 0 0,0 1-1 0 0,0-1 1 0 0,0 1 0 0 0,0 0 0 0 0,-1-1-61 0 0,2 1 486 0 0,0-1-4 0 0,-1 3-2 0 0,-24 68 2015 0 0,27-22-1103 0 0,-27 30 95 0 0,17-26-682 0 0,-4 10-158 0 0,-5 2-474 0 0,13-41-199 0 0,8 10-2866 0 0,-4-32 510 0 0,-3 4-4053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4:53.0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334 48 12672 0 0,'1'-3'248'0'0,"0"0"-42"0"0,1-4 102 0 0,2-9 235 0 0,-4 11-379 0 0,1-1 62 0 0,-1 0 72 0 0,0 5 383 0 0,0 1 30 0 0,0 0-290 0 0,0 0-168 0 0,0 0-36 0 0,0 0 58 0 0,0 0 139 0 0,0 0-20 0 0,0 0-168 0 0,0 0-104 0 0,0 0-36 0 0,0 0-8 0 0,0 0 8 0 0,0 0 1 0 0,3 8-26 0 0,1 10 225 0 0,0 0-38 0 0,-1 19 153 0 0,-3 1-106 0 0,-1 0-76 0 0,0 10 2 0 0,1 117 203 0 0,-2-145-422 0 0,1-11 31 0 0,1-1 60 0 0,-2-1 74 0 0,-1-4-40 0 0,-9-5 40 0 0,-12-10 38 0 0,23 11-175 0 0,-17-10 114 0 0,0 1-49 0 0,1 1-9 0 0,0 1-1 0 0,-11-3-85 0 0,-1 2 105 0 0,16 7-32 0 0,-1 0 48 0 0,1 2 41 0 0,-1 0 33 0 0,-10 3 214 0 0,12 0-71 0 0,1 0 1 0 0,0 1 0 0 0,-9 3-339 0 0,6 2 116 0 0,1 2-60 0 0,1 5-44 0 0,10-12-20 0 0,0-1 1 0 0,1 1-1 0 0,-1-1 0 0 0,1 1 0 0 0,0-1 1 0 0,-1 4 7 0 0,2-4-6 0 0,0 0 1 0 0,-1-1 0 0 0,1 1 0 0 0,0 0 0 0 0,0 0-1 0 0,1-1 1 0 0,-1 1 0 0 0,0 0 0 0 0,1 1 5 0 0,8 12 10 0 0,3-5 46 0 0,6-2 58 0 0,-13-8-57 0 0,1 0 1 0 0,0 0 0 0 0,0 0-1 0 0,6-1-57 0 0,18 3 200 0 0,-6-1-53 0 0,3-6-72 0 0,26-9-60 0 0,-41 9-25 0 0,29-9-242 0 0,-33 10 151 0 0,0-1-51 0 0,1 0-97 0 0,0 0-106 0 0,-4 2 131 0 0,-1 0-34 0 0,0 0-38 0 0,1 0-40 0 0,7-4-604 0 0</inkml:trace>
  <inkml:trace contextRef="#ctx0" brushRef="#br0" timeOffset="473.582">547 172 14512 0 0,'0'0'429'0'0,"0"0"-158"0"0,0 0-126 0 0,-1 0-55 0 0,-1 0-19 0 0,2 0 17 0 0,0 0-6 0 0,0 0-2 0 0,0 0 25 0 0,0 0 107 0 0,2-1 50 0 0,1 0-44 0 0,1-2 2 0 0,3-1 68 0 0,-1 0-23 0 0,-3 3-60 0 0,20-9 786 0 0,-6 4-365 0 0,-2 1-140 0 0,1 1-46 0 0,-4 1-115 0 0,1 1-46 0 0,-1-1-51 0 0,0 1-59 0 0,20-2 295 0 0,5 3-87 0 0,-30 2-302 0 0,0-1 1 0 0,-1 1-1 0 0,1 1 0 0 0,2 0-75 0 0,-6-1 26 0 0,0 0 0 0 0,0 0 0 0 0,0 1 0 0 0,0-1 0 0 0,0 1 0 0 0,0-1 0 0 0,-1 1 0 0 0,1 0 0 0 0,0 0-26 0 0,-2-1-4 0 0,0 0 0 0 0,-1 0 1 0 0,1 1-1 0 0,0-1 0 0 0,0 0 0 0 0,0 0 0 0 0,-1 0 0 0 0,1 0 0 0 0,-1 1 0 0 0,1-1 0 0 0,-1 0 0 0 0,1 0 0 0 0,-1 1 0 0 0,0-1 0 0 0,1 1 0 0 0,-1-1 1 0 0,0 0 3 0 0,0 2-2 0 0,0 0 0 0 0,0 0 1 0 0,-1 0-1 0 0,1 0 0 0 0,-1-1 1 0 0,0 1-1 0 0,1 0 1 0 0,-2 0 1 0 0,-1 5 4 0 0,0-1 1 0 0,-1 0 0 0 0,0 0 0 0 0,0 0-1 0 0,-4 3-4 0 0,-29 37 148 0 0,-3-1-36 0 0,-15 19-6 0 0,4 4-56 0 0,42-57-47 0 0,-6 10-6 0 0,10-6 57 0 0,4-10-32 0 0,1-2 45 0 0,2 1 113 0 0,7 1-43 0 0,2-3-32 0 0,-5-2 20 0 0,23-2 213 0 0,0-2-117 0 0,6-1-76 0 0,-8 0-100 0 0,-1 0-34 0 0,26-3-22 0 0,-17 2 36 0 0,-33 5-209 0 0,-1 0 55 0 0,1 0 48 0 0,0-1 40 0 0,2 1 50 0 0,4-3 177 0 0,-5 3-167 0 0,0-1-55 0 0,0-1-107 0 0,-1 2 20 0 0,-1-1-40 0 0,0 0-7 0 0,1 1-33 0 0,-1-1-36 0 0,0 0-39 0 0,0 1-41 0 0,1-1-44 0 0,-1 0-46 0 0,0 0-49 0 0,0 1-51 0 0,0-1-55 0 0,0 0-56 0 0,0 0-59 0 0,0 0-61 0 0,0 1-65 0 0,0-1-67 0 0,0 0-69 0 0,1-1-1660 0 0,2-2-1454 0 0</inkml:trace>
  <inkml:trace contextRef="#ctx0" brushRef="#br0" timeOffset="699.575">550 390 17079 0 0,'0'0'499'0'0,"0"0"-178"0"0,0 0-147 0 0,0 0 74 0 0,1 0-45 0 0,-1 0-38 0 0,2 0 74 0 0,0 0-87 0 0,5-1 121 0 0,-5 0-151 0 0,0 1 44 0 0,9-3 297 0 0,2 1-106 0 0,0 1-84 0 0,0 0-59 0 0,14-1 148 0 0,14-2-52 0 0,-1 1-90 0 0,2 0-83 0 0,1-2-85 0 0,-36 4-270 0 0,0 0 80 0 0,1 1 70 0 0,-1-1 58 0 0,2 0 54 0 0,-1 0 46 0 0,20-2 327 0 0,-16 2-274 0 0,-5 0-94 0 0,0 0-37 0 0,4 0-86 0 0,-5 1-14 0 0,-1-1-39 0 0,1 1-43 0 0,-1-1-47 0 0,1 1-50 0 0,-1-1-55 0 0,1 1-90 0 0,0-1-73 0 0,0 1-77 0 0,-1-1-83 0 0,1 1-87 0 0,0-1-92 0 0,0 1-98 0 0,0-1-101 0 0,-1 0-251 0 0,1 1-34 0 0,11-1-2741 0 0,-17 1 4024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4:50.5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571 13 6392 0 0,'0'0'141'0'0,"0"0"23"0"0,0 0 12 0 0,0 0-126 0 0,0-1 63 0 0,0 1 55 0 0,1 0 45 0 0,-1 0 300 0 0,0-2 839 0 0,0 2-995 0 0,0-1-72 0 0,0 1-92 0 0,0-1-142 0 0,0 1-35 0 0,0 0-38 0 0,0 0-42 0 0,-1-1-44 0 0,1 1-49 0 0,-9-4 397 0 0,-3 2-71 0 0,-2 2-39 0 0,-9 1-24 0 0,6 0-32 0 0,-46 2 105 0 0,1 4-78 0 0,20-2 56 0 0,-39 1-157 0 0,-1-7 356 0 0,55 0-189 0 0,-1-1 50 0 0,6 1 14 0 0,-1-2 54 0 0,1 1 64 0 0,-1-1 73 0 0,13 0-226 0 0,9 2-192 0 0,1 1-228 0 0</inkml:trace>
  <inkml:trace contextRef="#ctx0" brushRef="#br0" timeOffset="636.044">96 24 7400 0 0,'0'0'165'0'0,"0"0"22"0"0,0-1 10 0 0,-3-2-16 0 0,1 1-248 0 0,0 0 37 0 0,-2-1 69 0 0,0 2 141 0 0,1-1 238 0 0,0 1 18 0 0,2 0-250 0 0,0 0 39 0 0,1 1-406 0 0,0 0 59 0 0,0 0 56 0 0,0 0 50 0 0,-1 0 47 0 0,1 0 43 0 0,0 0 38 0 0,0 0 33 0 0,-1 1 88 0 0,1-1 42 0 0,-1 0 250 0 0,-1 1 784 0 0,1 0-951 0 0,1-1-51 0 0,0 1-88 0 0,0 0-64 0 0,-1-1-77 0 0,1 1-89 0 0,1 9 411 0 0,0 1-54 0 0,0-1-48 0 0,1 1-45 0 0,0-1-41 0 0,0 1-36 0 0,3 10 86 0 0,-1-6-132 0 0,0 0-35 0 0,2 31 111 0 0,-2-2-130 0 0,1 0 66 0 0,1 17 134 0 0,-3 1 62 0 0,-4-24-330 0 0,0 0 64 0 0,-2 9 68 0 0,-2 22 113 0 0,2-31-127 0 0,1 1-35 0 0,-4 63 301 0 0,5-79-141 0 0,-1 0-69 0 0,0 0-56 0 0,1 1-46 0 0,-1 4-30 0 0,-3 50-16 0 0,3-45 8 0 0,-5 24 71 0 0,-1 1-98 0 0,5-21-16 0 0,-9 52 162 0 0,4-29-103 0 0,-2 81 198 0 0,8-92-214 0 0,0-22-2 0 0,-1 34 163 0 0,3-1 1 0 0,4 24-204 0 0,-2-56 73 0 0,0 0-39 0 0,0 56-13 0 0,-3-71-14 0 0,-3 18 75 0 0,3-20-91 0 0,-1 0-49 0 0,1-1-67 0 0,1 0-84 0 0,0-9-55 0 0,0-1-51 0 0,0 0-6 0 0,0 0 115 0 0,0 0 35 0 0,0 0-43 0 0,0 0-163 0 0,0 0 56 0 0,0 0 69 0 0,-1 0 62 0 0,1 0 51 0 0,0 0 33 0 0,-1 0 40 0 0,-2-2-84 0 0,2 0-8 0 0,0-7-546 0 0</inkml:trace>
  <inkml:trace contextRef="#ctx0" brushRef="#br0" timeOffset="1760.506">443 267 5440 0 0,'0'0'124'0'0,"0"-2"90"0"0,2-1-87 0 0,1-2-55 0 0,0-2-41 0 0,-1 3-100 0 0,-1 0 61 0 0,1 0 63 0 0,-1 0 63 0 0,0-1 98 0 0,0 1 87 0 0,1-1 89 0 0,0 2 89 0 0,-1 1-180 0 0,0 1-37 0 0,0-2 164 0 0,-1 1-181 0 0,1 0-50 0 0,0-2 93 0 0,1-3 125 0 0,-1 5-233 0 0,0 0 54 0 0,0 1 190 0 0,-1 1-149 0 0,0 0-91 0 0,-1 0-77 0 0,1-1-63 0 0,0 1-57 0 0,0-2-192 0 0,0 2 165 0 0,0-1 93 0 0,0 1 17 0 0,0 0 35 0 0,1 0 46 0 0,-1-1 47 0 0,0 1 52 0 0,0 0 59 0 0,0 1 63 0 0,0-1 69 0 0,0 0 72 0 0,0 0 80 0 0,10 20-208 0 0,-5 2-69 0 0,-1 1-59 0 0,-2 1-46 0 0,3 25 138 0 0,0-11-120 0 0,-4 0-84 0 0,0-4-65 0 0,6 149 363 0 0,-6-104-182 0 0,-1-35-55 0 0,1 0 63 0 0,-1 0 75 0 0,0 0 89 0 0,2 41-425 0 0,1-29 70 0 0,-1-23 14 0 0,0 0 46 0 0,5 51 80 0 0,-2-14-3 0 0,-3-23-110 0 0,-2-27-57 0 0,0 19 24 0 0,0-33-69 0 0,-1 0 0 0 0,0 1 0 0 0,0-1 0 0 0,0 0 0 0 0,-1 0-5 0 0,-5 21 51 0 0,1 15-50 0 0,0-6 7 0 0,1-13 39 0 0,-7 44 27 0 0,9-42-21 0 0,1-13-61 0 0,0-1-71 0 0,0-3-31 0 0,0 0-59 0 0,-1-3 47 0 0,1 1-36 0 0,-2 6-257 0 0,1-2-19 0 0,-1 0-79 0 0,0-1-75 0 0,0-1-68 0 0,3-4 151 0 0,0 0 106 0 0,2 9-563 0 0,-1-9 552 0 0,0-2 165 0 0,0 0-34 0 0,0 0 187 0 0,0 3-170 0 0,2-1 71 0 0,1 3-58 0 0,1-2 172 0 0,-3-3 69 0 0,9 9-49 0 0,-5-5 52 0 0,-2-3 60 0 0,-1-1 62 0 0,3 3 149 0 0,-4-5-131 0 0,-1 1 43 0 0,1-1-103 0 0,0 1-69 0 0,2 2-71 0 0,-1-1 109 0 0,-1-1 60 0 0,0 0 82 0 0,0 0 127 0 0,0 0-105 0 0,-1-1 39 0 0,0 0 41 0 0,1 1 45 0 0,-1-1 47 0 0,0 0 51 0 0,-5 7 65 0 0,-2-3-91 0 0,-2 0-78 0 0,0-3-65 0 0,-8 0 55 0 0,-8-2 26 0 0,7 0-54 0 0,-7 1 46 0 0,-1 1-37 0 0,-24 0 200 0 0,16 0-221 0 0,0-1-40 0 0,-8 1 8 0 0,-20-3 75 0 0,15-1-135 0 0,12 1-76 0 0,12 0-96 0 0,4 2-60 0 0,0-1-67 0 0,18 1-24 0 0,1 0 23 0 0,0 0 38 0 0,0 0-33 0 0,0 0-38 0 0,0 0-35 0 0,0 0-142 0 0,0 0-41 0 0,0 0-974 0 0,0 0-61 0 0,0 0-7 0 0</inkml:trace>
  <inkml:trace contextRef="#ctx0" brushRef="#br0" timeOffset="9715.112">631 176 5040 0 0,'0'0'144'0'0,"-3"-1"-16"0"0,-3-1-80 0 0,1-2 4 0 0,1 2 86 0 0,2 1 52 0 0,-2 0 308 0 0,1 1-273 0 0,1 0-158 0 0,1 0 17 0 0,1 0-10 0 0,0 0 7 0 0,-4-3 534 0 0,0 1-304 0 0,3 1-91 0 0,-1 0 48 0 0,1 0 59 0 0,1 0 69 0 0,-1-1 183 0 0,0 1-47 0 0,0-1-44 0 0,0 0-39 0 0,0-1 170 0 0,-1-1-79 0 0,1 1-69 0 0,-1-1-57 0 0,1 0 21 0 0,0 0-50 0 0,1 3-320 0 0,0 0 0 0 0,0 1 0 0 0,0-1 0 0 0,0 0 0 0 0,0 1 0 0 0,0-1 0 0 0,0 0 0 0 0,0 1-1 0 0,1-1 1 0 0,-1 0 0 0 0,0 1 0 0 0,0-1 0 0 0,0 0 0 0 0,1 1 0 0 0,-1-1 0 0 0,1 0-65 0 0,-1 1 141 0 0,1-8 728 0 0,-1 8-468 0 0,0 3-58 0 0,0 1-82 0 0,0 1-111 0 0,0-3-124 0 0,0 1-38 0 0,0-1-40 0 0,0 0-45 0 0,-6 35 216 0 0,2 0-44 0 0,0 15 27 0 0,3 8-102 0 0,0-36 31 0 0,0-15 1 0 0,1 0-1 0 0,0 0 1 0 0,1 5-32 0 0,1 15 16 0 0,-1-5-32 0 0,2-9-72 0 0,-3-9-44 0 0,1-2-26 0 0,-2 0-48 0 0,1-1-92 0 0,0-1 30 0 0,0-1-59 0 0,0 1-863 0 0,0-2-52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5:37.724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153 274 14712 0 0,'0'0'332'0'0,"0"0"50"0"0,0 0 25 0 0,0 0-171 0 0,0 0-113 0 0,0 1-34 0 0,0-1-42 0 0,-1 3-12 0 0,-1-1 21 0 0,-7 12 803 0 0,-1-1-91 0 0,1 1-86 0 0,-1 0-79 0 0,1-2-141 0 0,1 0-52 0 0,-1 0-49 0 0,1 0-45 0 0,-1 1-42 0 0,1-1-39 0 0,-7 13 137 0 0,4-4-156 0 0,0 0-56 0 0,1 5-21 0 0,-1 14 14 0 0,10-33-132 0 0,0-1 0 0 0,1 0 1 0 0,-1 1-1 0 0,1-1 1 0 0,1 1-1 0 0,-1-1 0 0 0,1 0 1 0 0,0 1-1 0 0,0-1 1 0 0,1 1-22 0 0,-1-5 10 0 0,0 1 1 0 0,0-1-1 0 0,0 1 0 0 0,0-1 1 0 0,0 0-1 0 0,0 0 1 0 0,1 1-1 0 0,-1-1 1 0 0,1 0-1 0 0,0 0 0 0 0,-1 0 1 0 0,1 0-1 0 0,0-1 1 0 0,0 1-1 0 0,0 0 0 0 0,0-1 1 0 0,1 1-1 0 0,-1-1 1 0 0,0 0-1 0 0,1 0 1 0 0,-1 0-1 0 0,1 0 0 0 0,-1 0 1 0 0,1-1-1 0 0,1 1-10 0 0,7 1 48 0 0,1-2-35 0 0,11-2-84 0 0,0-3-115 0 0,0-3-104 0 0,-2-2-89 0 0,-1-3-75 0 0,-2-2-62 0 0,-2-2-49 0 0,-9 9 275 0 0,4-3-20 0 0,-6 6 150 0 0,-4 4 75 0 0,-1 1 165 0 0,0 0 21 0 0,-1 1 6 0 0,-10 13 227 0 0,7-9-198 0 0,0-1 0 0 0,0 1 0 0 0,1-1 1 0 0,-3 6-137 0 0,-9 22 506 0 0,2 4-96 0 0,11-29-329 0 0,1-1 0 0 0,0 0 0 0 0,0 1 0 0 0,1 5-81 0 0,0-8 31 0 0,0-1-1 0 0,0 1 1 0 0,1 0 0 0 0,-1 0 0 0 0,1 0 0 0 0,0 0 0 0 0,0-1-1 0 0,1 2-30 0 0,4 4 183 0 0,2-7-34 0 0,-6-2-131 0 0,-1 0 1 0 0,1 0-1 0 0,-1-1 0 0 0,1 1 1 0 0,-1 0-1 0 0,1-1 0 0 0,-1 1 1 0 0,0-1-1 0 0,1 0 0 0 0,-1 1 1 0 0,0-1-1 0 0,1 0-18 0 0,2-2 50 0 0,0 0-1 0 0,0-1 1 0 0,0 1-1 0 0,0-1 1 0 0,0 0 0 0 0,2-4-50 0 0,0-2 16 0 0,-1 0 1 0 0,0 0 0 0 0,0-1 0 0 0,-1 1-1 0 0,-1-1 1 0 0,0 0 0 0 0,2-10-17 0 0,1-20 25 0 0,-5 32-51 0 0,-1 0-47 0 0,0-4-63 0 0,-2-6-131 0 0,1 15 199 0 0,0 1-1 0 0,0-1 1 0 0,0 1 0 0 0,0-1-1 0 0,-1 1 1 0 0,1 0-1 0 0,-2-2 69 0 0,2 4-26 0 0,0-1 0 0 0,0 1 0 0 0,0-1 0 0 0,0 1 0 0 0,0 0 0 0 0,0 0 0 0 0,-1 0-1 0 0,1 0 1 0 0,-2-1 26 0 0,3 2-317 0 0,0 0 96 0 0,-1-1 82 0 0,1 1 70 0 0,-1 0 55 0 0,0 0 43 0 0,-3-1 284 0 0,2 1-285 0 0,1 0-96 0 0,0 0-32 0 0,0 0-55 0 0,1 0-63 0 0,-1 0-69 0 0,0-1-106 0 0,1 1-99 0 0,-1 0-107 0 0,1 0-118 0 0,-1 0 312 0 0,1 0-33 0 0,0 0-34 0 0,0 0-35 0 0,0 0-37 0 0,0 0-37 0 0,0 0-38 0 0,0 0-41 0 0,0 0-1770 0 0,0 0-1366 0 0</inkml:trace>
  <inkml:trace contextRef="#ctx0" brushRef="#br0" timeOffset="419.784">480 499 14112 0 0,'1'0'148'0'0,"-1"0"-34"0"0,0 0 30 0 0,1 0-81 0 0,2 0-7 0 0,-2 0-11 0 0,0 0 37 0 0,0 0 82 0 0,0 0 93 0 0,6 2-221 0 0,0 0 58 0 0,1-1 52 0 0,0 0 47 0 0,0-1 44 0 0,1 0 37 0 0,8-1 369 0 0,4-2 250 0 0,24-10 1341 0 0,-33 8-1903 0 0,0-2-72 0 0,-1-1-62 0 0,-2-1-54 0 0,2-4-16 0 0,-2-2-66 0 0,-7 10-58 0 0,0 1 0 0 0,0 0 0 0 0,-1 0 0 0 0,0-1 0 0 0,0 1 1 0 0,0-1-1 0 0,0 1 0 0 0,-1-1 0 0 0,0 1 0 0 0,0-1 0 0 0,0-2-3 0 0,-6-19 83 0 0,6 25-73 0 0,0 1 1 0 0,-1-1-1 0 0,1 0 0 0 0,0 0 1 0 0,-1 0-1 0 0,1 0 0 0 0,-1 0 1 0 0,1 1-1 0 0,-1-1 0 0 0,1 0 1 0 0,-1 0-1 0 0,0 1 0 0 0,1-1 0 0 0,-1 1 1 0 0,0-1-1 0 0,0 0 0 0 0,1 1 1 0 0,-1-1-1 0 0,0 1 0 0 0,0 0 1 0 0,0-1-1 0 0,0 1 0 0 0,1-1 1 0 0,-1 1-1 0 0,0 0 0 0 0,0 0 1 0 0,0 0-11 0 0,-2 0 22 0 0,1 0 1 0 0,0 0 0 0 0,0 0-1 0 0,0 1 1 0 0,0-1 0 0 0,0 1-1 0 0,0 0 1 0 0,1-1-1 0 0,-1 1 1 0 0,0 0 0 0 0,0 0-1 0 0,-1 1-22 0 0,-23 19 236 0 0,8-2-65 0 0,-4 11 38 0 0,16-18-122 0 0,0-1 1 0 0,0 1 0 0 0,-1 6-88 0 0,-2 6 138 0 0,2 4 81 0 0,4 0 63 0 0,3-9-44 0 0,1 0 51 0 0,1-4-13 0 0,2 13 181 0 0,2 0-89 0 0,-3-14-226 0 0,2-1-34 0 0,1-1-35 0 0,2 0-41 0 0,-6-10-17 0 0,-1 0 0 0 0,1 0 0 0 0,0 0 0 0 0,0 0 0 0 0,0-1 1 0 0,0 1-1 0 0,1-1 0 0 0,-1 1 0 0 0,0-1 0 0 0,1 0 1 0 0,-1 0-1 0 0,2 1-15 0 0,21 4 67 0 0,-9-5-78 0 0,1-2-57 0 0,-1 0-72 0 0,-2-2-85 0 0,-9 2-33 0 0,1 0 54 0 0,-1-1 47 0 0,1 1 39 0 0,4-3-27 0 0,14-9-33 0 0,-17 9 86 0 0,0 0-55 0 0,2-2-126 0 0,-5 3 87 0 0,0 0-41 0 0,0 0-43 0 0,0 0-48 0 0,0 0-52 0 0,0 0-57 0 0,0 0-61 0 0,0 0-66 0 0,-1 0-69 0 0,1-1-74 0 0,0 1-78 0 0,-1 0-84 0 0,1 0-86 0 0,-1 0-92 0 0,7-5-1598 0 0,4-5-1481 0 0,-14 13 4109 0 0</inkml:trace>
  <inkml:trace contextRef="#ctx0" brushRef="#br0" timeOffset="717.31">1118 5 17967 0 0,'-4'0'168'0'0,"1"-1"40"0"0,-7 0 546 0 0,5-1-307 0 0,1 2-192 0 0,1 0-88 0 0,0 0-52 0 0,1 0-67 0 0,-1 0-52 0 0,1 1-58 0 0,-1 0-66 0 0,-26 13 686 0 0,3 4-71 0 0,3 2-66 0 0,3 3-61 0 0,3 1-55 0 0,2 3-51 0 0,3 1-45 0 0,3 1-41 0 0,-1 20 29 0 0,6 1-70 0 0,5 10-37 0 0,2-36-50 0 0,0 0 0 0 0,5 15-40 0 0,51 174 272 0 0,-53-194-249 0 0,-1 1 0 0 0,0 0 0 0 0,-2 0-1 0 0,-1 0 1 0 0,0 0 0 0 0,-2 0 0 0 0,0 1-1 0 0,-2 7-22 0 0,0-12 4 0 0,0 1 0 0 0,-2-1 0 0 0,-5 15-4 0 0,8-28-204 0 0,0 0 64 0 0,-1 0 55 0 0,1 0 46 0 0,-1 0 41 0 0,0 0 35 0 0,-10 7 276 0 0,8-8-298 0 0,0 0-93 0 0,0-1-105 0 0,2-1 45 0 0,0 1-36 0 0,0-1-37 0 0,0 0-42 0 0,-1 0-186 0 0,0 1-100 0 0,0-2-107 0 0,-1 1-117 0 0,1 0-126 0 0,1-1 394 0 0,1 1-34 0 0,-1 0-36 0 0,0-1-37 0 0,1 1-38 0 0,-1-1-39 0 0,-1 0-626 0 0,0 1-34 0 0,-5-4-2798 0 0</inkml:trace>
  <inkml:trace contextRef="#ctx0" brushRef="#br0" timeOffset="1013.471">787 595 13416 0 0,'9'-18'476'0'0,"2"3"-63"0"0,5 0 16 0 0,12-4 130 0 0,-15 14-261 0 0,0-1-1 0 0,-1 2 1 0 0,5-1-298 0 0,2-1 338 0 0,0 1 41 0 0,4-1 157 0 0,-1 0 104 0 0,-1 0-297 0 0,-1-1-60 0 0,-1 2-78 0 0,-1-1-41 0 0,0 1-37 0 0,0-1-35 0 0,17-8-2 0 0,-1-3-106 0 0,-28 13 2 0 0,0 1-36 0 0,0-1-36 0 0,0 0-35 0 0,-1 0-35 0 0,1 0-36 0 0,0 0-34 0 0,-1 0-35 0 0,1 0-35 0 0,-1 0-34 0 0,1 0-34 0 0,-1-1-34 0 0,1 1-34 0 0,-1 0-33 0 0,0 0-34 0 0,0-1-33 0 0,-2 3 120 0 0,-1 1-46 0 0,0-1-42 0 0,0 0-36 0 0,1 0-148 0 0,-1-1-35 0 0,6-3-1565 0 0</inkml:trace>
  <inkml:trace contextRef="#ctx0" brushRef="#br0" timeOffset="1282.748">1427 104 13248 0 0,'0'0'298'0'0,"0"-1"-135"0"0,0 1-35 0 0,0 0 40 0 0,0-1-80 0 0,-3-2-7 0 0,2 2 1 0 0,-5-3-130 0 0,0 1 78 0 0,0 1 70 0 0,-1 0 62 0 0,-2 2 103 0 0,1 0 67 0 0,-6 2 260 0 0,1 1 75 0 0,-14 7 720 0 0,18-6-957 0 0,1 0-37 0 0,1-1-103 0 0,1 1-43 0 0,0-1-50 0 0,1 0-58 0 0,-9 5 317 0 0,0 2-34 0 0,-12 11 326 0 0,2 4-116 0 0,2 2-101 0 0,3 2-86 0 0,4 2-74 0 0,4 1-59 0 0,6 1-45 0 0,4-6-88 0 0,3 0-38 0 0,5 28 62 0 0,-3-31-131 0 0,-1-4-43 0 0,1-1 0 0 0,0 1 0 0 0,6 11-29 0 0,-2-8-2 0 0,6 15-1 0 0,-3 1 71 0 0,8 22 82 0 0,-3-21-95 0 0,-15-39-110 0 0,-1 0 18 0 0,1 0 33 0 0,-1 0 50 0 0,1 2 118 0 0,-1-2-154 0 0,1 1-42 0 0,-1 0-87 0 0,1 1-113 0 0,-1-1 65 0 0,1 0-37 0 0,-1 1-42 0 0,1-1-44 0 0,-2-4-167 0 0,-1 0 85 0 0,-3 0-63 0 0,0-1 102 0 0,-4-2-156 0 0,7 4 255 0 0,-1-3-343 0 0,0 0 56 0 0,-7-8-1023 0 0,6 6 843 0 0,1 3 170 0 0,0-1-61 0 0,1 0-78 0 0,-1 1-93 0 0,0-1-110 0 0,2 3 391 0 0,-1-1-34 0 0,1 0-36 0 0,-1 0-37 0 0,0 1-40 0 0,1-1-41 0 0,-4-3-1192 0 0,-2-1-1009 0 0</inkml:trace>
  <inkml:trace contextRef="#ctx0" brushRef="#br0" timeOffset="1542.358">1223 413 11920 0 0,'0'0'266'0'0,"0"0"44"0"0,0 0-73 0 0,1 0-63 0 0,0-1-55 0 0,0 1-43 0 0,1-1-18 0 0,3-2-39 0 0,-3 2 15 0 0,1 0-129 0 0,1-1 49 0 0,-1 0 46 0 0,0 1 43 0 0,3-2 141 0 0,1-1 113 0 0,-2 2 20 0 0,0-1 44 0 0,12-5 931 0 0,-9 5-786 0 0,0 1-85 0 0,-4 0-262 0 0,1 1-41 0 0,8-3 452 0 0,0 0-88 0 0,-4 1-184 0 0,0 0-37 0 0,10-2 167 0 0,3-1-45 0 0,13-1 39 0 0,-11 3-288 0 0,0 0-39 0 0,52-7 97 0 0,-44 9-85 0 0,-29 5-35 0 0,2 8-12 0 0,-4-4-39 0 0,-5 5 74 0 0,0 0 1 0 0,1 3 42 0 0,0 0 0 0 0,-1-1 0 0 0,-1 0-1 0 0,-4 9-137 0 0,4-12 97 0 0,1 0-1 0 0,0 1 0 0 0,1-1 1 0 0,0 1-1 0 0,1 0 0 0 0,0 0 0 0 0,1 8-96 0 0,0-13 56 0 0,1-5-45 0 0,0 1-1 0 0,0-1 1 0 0,0 0-1 0 0,0 1 1 0 0,0-1-1 0 0,0 0 1 0 0,1 1-1 0 0,0 0-10 0 0,4 10 66 0 0,-4-12 16 0 0,-1 0-34 0 0,2 0-45 0 0,0 0-111 0 0,0 0-93 0 0,0-1-113 0 0,0 0-71 0 0,5-3-1073 0 0,-4 1 888 0 0,-2 1 288 0 0,0 0 60 0 0,5-7-1025 0 0</inkml:trace>
  <inkml:trace contextRef="#ctx0" brushRef="#br0" timeOffset="1748.498">1674 115 17423 0 0,'0'0'396'0'0,"0"0"52"0"0,0 0 30 0 0,0 0-201 0 0,0 0-133 0 0,-1 0-34 0 0,1 2-57 0 0,-5 9-55 0 0,3-5-70 0 0,1 1 58 0 0,-2 18 160 0 0,2-18-134 0 0,1-2-34 0 0,1 1-41 0 0,-1-1-53 0 0,1 1-62 0 0,0-1-73 0 0,1 0-83 0 0,0 0-95 0 0,0 0-103 0 0,4 3-486 0 0</inkml:trace>
  <inkml:trace contextRef="#ctx0" brushRef="#br0" timeOffset="2152.72">1968 267 16208 0 0,'0'0'365'0'0,"0"0"-166"0"0,0 0-42 0 0,-1 0 48 0 0,0 0-97 0 0,-2 0-9 0 0,1 0 1 0 0,-5 1 18 0 0,-1 1 0 0 0,1 0 0 0 0,0 0 0 0 0,-1 1-118 0 0,-28 14 572 0 0,19-7-236 0 0,-1 1 43 0 0,2 0 46 0 0,0 0 52 0 0,10-7-272 0 0,-41 32 1217 0 0,17-7-546 0 0,14-9-391 0 0,2 2-67 0 0,4 0-84 0 0,4 2-98 0 0,5-21-217 0 0,1 0 0 0 0,0 0 0 0 0,0 1 0 0 0,0-1-1 0 0,0 0 1 0 0,0 0 0 0 0,1 0 0 0 0,-1 1 0 0 0,1-1 0 0 0,0 0 0 0 0,0 0 0 0 0,0 0 0 0 0,0 0-1 0 0,1 0 1 0 0,-1 0 0 0 0,1 0 0 0 0,-1-1 0 0 0,1 1 0 0 0,1 1-19 0 0,0-1 25 0 0,0 0 0 0 0,0 0-1 0 0,1-1 1 0 0,-1 1 0 0 0,1-1 0 0 0,-1 0 0 0 0,1 0-1 0 0,3 2-24 0 0,0-1 27 0 0,1-1-1 0 0,-1 0 1 0 0,0 0-1 0 0,1 0 0 0 0,0-1 1 0 0,1 0-27 0 0,19 0 28 0 0,-2-3-43 0 0,17-6-252 0 0,-30 4 127 0 0,0-1-69 0 0,-3 0-35 0 0,1 0-80 0 0,-1-1-94 0 0,1-2-109 0 0,0 1 33 0 0,-1-1-66 0 0,-1-1-58 0 0,1 1-49 0 0,9-10-744 0 0,20-25-2068 0 0,-27 28 2465 0 0,-2 1 69 0 0,1-1 79 0 0,-6 7 479 0 0,0 0 34 0 0,0 0 39 0 0,-1 0 42 0 0,1 0 44 0 0,-1 0 50 0 0,-3 7 125 0 0,0-1 50 0 0,0 1 47 0 0,-1 0 43 0 0,0 0 39 0 0,1 0 37 0 0,-1 0 256 0 0,-1 1-10 0 0,1 0 52 0 0,-1 0 139 0 0,-1 2 342 0 0,0 0 152 0 0,0 0-454 0 0,0 0-199 0 0,1 0-109 0 0,-1 0-158 0 0,1-1-107 0 0,0 1-123 0 0,1-1-22 0 0,0-1-37 0 0,-8 16 1153 0 0,2 0-90 0 0,1 1-86 0 0,1 0-82 0 0,1 0-77 0 0,0 0-75 0 0,1 1-69 0 0,0-1-65 0 0,1-3-61 0 0,2 2-42 0 0,1 0-41 0 0,0 0-38 0 0,2 0-35 0 0,1-1-34 0 0,6 12 151 0 0,5-2-95 0 0,-9-18-232 0 0,0-1-34 0 0,3-2-57 0 0,1-3-92 0 0,-1-5-113 0 0,-5 0 66 0 0,0-2-36 0 0,-2 3-89 0 0,-1 0-52 0 0,0-1-194 0 0,4-7-771 0 0,0-4-151 0 0</inkml:trace>
  <inkml:trace contextRef="#ctx0" brushRef="#br0" timeOffset="2452.234">2114 173 17423 0 0,'0'0'396'0'0,"0"0"52"0"0,0 0 30 0 0,0 1-274 0 0,0-1-49 0 0,0 1-44 0 0,0 0-38 0 0,0 1-14 0 0,0 6-117 0 0,0-5 96 0 0,1 2-38 0 0,-1 0 0 0 0,1-1 0 0 0,1 1 0 0 0,-1 0 0 0 0,0 0 0 0 0,1-1 0 0 0,2 5 0 0 0,4 10 0 0 0,1 3 48 0 0,-1-8-47 0 0,0-2-34 0 0,0-1-42 0 0,3 2-90 0 0,1 0-99 0 0,0-1-119 0 0,-6-6 142 0 0,0 0-38 0 0,-5-5 254 0 0,1 1-161 0 0,1 1-33 0 0,2 1-306 0 0,2 1-226 0 0,5 2-527 0 0,6 2-442 0 0</inkml:trace>
  <inkml:trace contextRef="#ctx0" brushRef="#br0" timeOffset="3169.115">2491 400 13184 0 0,'0'0'298'0'0,"0"0"46"0"0,0 0 22 0 0,2-5-54 0 0,1 2-219 0 0,0 1-58 0 0,3-3 21 0 0,0 0 107 0 0,-2-1 93 0 0,0-1 83 0 0,-1-1 160 0 0,0-1 82 0 0,-2-1 194 0 0,-2-7 477 0 0,-2 0 2 0 0,-1 6-475 0 0,1 2-195 0 0,-1 0-81 0 0,1 3-159 0 0,-1 0-82 0 0,0 0-93 0 0,0 1-106 0 0,3 4-52 0 0,0 0-1 0 0,1 0 1 0 0,-1 1 0 0 0,0-1-1 0 0,0 0 1 0 0,0 1-1 0 0,0-1 1 0 0,0 0-1 0 0,0 1 1 0 0,0-1 0 0 0,0 1-1 0 0,0 0 1 0 0,0-1-1 0 0,-1 1 1 0 0,0 0-11 0 0,-19 1 85 0 0,13 1-55 0 0,0 0 0 0 0,0 1-1 0 0,0 0 1 0 0,0 0-30 0 0,-28 18 23 0 0,26-14-28 0 0,1 0-1 0 0,0 1 1 0 0,0 0 0 0 0,0 2 5 0 0,-11 13 3 0 0,2 2 34 0 0,-4 10 94 0 0,20-30-110 0 0,-1 1-1 0 0,1-1 0 0 0,-1 1 1 0 0,2 0-1 0 0,-1-1 1 0 0,0 1-1 0 0,1 6-20 0 0,0-7 25 0 0,0 0 0 0 0,1 1 0 0 0,0 0 0 0 0,1-1 0 0 0,-1 1 0 0 0,1-1 0 0 0,0 0 0 0 0,1 4-25 0 0,-1-6 20 0 0,0 0-1 0 0,0 0 1 0 0,0 0 0 0 0,1 0 0 0 0,-1 0-1 0 0,1 0 1 0 0,0 0 0 0 0,0-1 0 0 0,0 1-1 0 0,0-1 1 0 0,0 1 0 0 0,1-1 0 0 0,2 2-20 0 0,-2-2 21 0 0,0 0-1 0 0,0 0 1 0 0,0-1 0 0 0,0 0 0 0 0,0 1 0 0 0,0-1 0 0 0,0-1-1 0 0,1 1 1 0 0,-1 0 0 0 0,0-1 0 0 0,1 1 0 0 0,-1-1 0 0 0,1 0-1 0 0,-1 0 1 0 0,2-1-21 0 0,11-1 95 0 0,0-1-43 0 0,-1-2-38 0 0,-1-1-36 0 0,15-8-114 0 0,-1-4-102 0 0,-7 2-8 0 0,0-2-34 0 0,37-36-631 0 0,-46 42 705 0 0,-3 3 83 0 0,0 1-31 0 0,14-14-363 0 0,-12 13 328 0 0,-2 2 73 0 0,1 0 72 0 0,-10 7 45 0 0,0 0 0 0 0,0 0 0 0 0,0 0 0 0 0,0 0 0 0 0,1 0 0 0 0,-1 0 1 0 0,0-1-1 0 0,0 1 0 0 0,1 0 0 0 0,-1 0 0 0 0,0 0 0 0 0,0 0 0 0 0,0 0 0 0 0,1 0 0 0 0,-1 0 0 0 0,0 0 0 0 0,0 0 0 0 0,1 0 0 0 0,-1 0 0 0 0,0 0 1 0 0,0 0-1 0 0,0 0 0 0 0,1 0 0 0 0,-1 1 0 0 0,0-1 0 0 0,0 0 0 0 0,1 0 0 0 0,-1 0 0 0 0,0 0 0 0 0,0 0 0 0 0,0 0 0 0 0,0 0 0 0 0,1 1 0 0 0,-1-1 1 0 0,0 0-1 0 0,0 0 0 0 0,0 0 0 0 0,0 1 0 0 0,0-1 0 0 0,1 0 0 0 0,-1 0 0 0 0,0 0 0 0 0,0 1 0 0 0,0-1 0 0 0,0 0 0 0 0,0 0 0 0 0,0 0 0 0 0,0 1 0 0 0,0-1 1 0 0,0 0-1 0 0,0 0 0 0 0,0 1 0 0 0,0-1 0 0 0,0 0 0 0 0,0 0 0 0 0,0 1-1 0 0,1 24 167 0 0,-8 14 17 0 0,4-22-84 0 0,0 1 34 0 0,-1 5 46 0 0,2-12-54 0 0,0 0 0 0 0,1 0-1 0 0,0 5-125 0 0,5 7 243 0 0,-4-21-210 0 0,1 0 1 0 0,0 0-1 0 0,0-1 0 0 0,0 1 1 0 0,0 0-1 0 0,0 0 1 0 0,0-1-1 0 0,0 1 0 0 0,2 1-33 0 0,2 0 178 0 0,1-1-50 0 0,6-4 20 0 0,8-10 6 0 0,12-17-144 0 0,-3-4-93 0 0,-5 5-96 0 0,-11 15 41 0 0,0 0-36 0 0,-4 5 74 0 0,-7 5 65 0 0,1 1 0 0 0,-1-1 0 0 0,1 1 0 0 0,0 0 0 0 0,0 0 0 0 0,0 0 0 0 0,0 0-1 0 0,0 1 1 0 0,2-2 35 0 0,4 2-73 0 0,-8 1 73 0 0,-1 0 0 0 0,0 0-1 0 0,1 0 1 0 0,-1 0 0 0 0,1 0 0 0 0,-1 0 0 0 0,1 0-1 0 0,-1 0 1 0 0,1 0 0 0 0,-1 0 0 0 0,0 0 0 0 0,1 0 0 0 0,-1 0-1 0 0,1 0 1 0 0,-1 1 0 0 0,0-1 0 0 0,1 0 0 0 0,-1 0-1 0 0,1 1 1 0 0,-1-1 0 0 0,0 0 0 0 0,1 1 0 0 0,-1-1-1 0 0,0 0 1 0 0,0 1 0 0 0,1-1 0 0 0,-1 0 0 0 0,0 1 0 0 0,0-1-1 0 0,1 0 1 0 0,-1 1 0 0 0,0-1 0 0 0,0 1 3 0 0,3 2 17 0 0,-1 1-1 0 0,0-1 1 0 0,0 0-1 0 0,0 1 1 0 0,0 0-1 0 0,-1-1 1 0 0,1 1-1 0 0,-1 0 1 0 0,0 0-1 0 0,0 0-19 0 0,0 1 34 0 0,1 1 1 0 0,0-1-1 0 0,0 0 0 0 0,2 3-34 0 0,14 21 229 0 0,-7-14-41 0 0,8 5 135 0 0,-16-18-267 0 0,1 1-1 0 0,-1-1 1 0 0,0 0 0 0 0,1 0 0 0 0,-1 0-1 0 0,1 0 1 0 0,0-1 0 0 0,0 1-1 0 0,0-1 1 0 0,1 0-56 0 0,-1 0 52 0 0,1 0-1 0 0,0-1 1 0 0,0 0 0 0 0,0 0-1 0 0,0 0 1 0 0,1 0-52 0 0,16-4 127 0 0,-1-2-51 0 0,-1-2-47 0 0,-2-2-44 0 0,0-2-42 0 0,-1-2-36 0 0,14-18-195 0 0,-9 3-23 0 0,-3-1-59 0 0,1-9-133 0 0,3-18-323 0 0,-17 37 595 0 0,0 0-58 0 0,9-44-705 0 0,-10 32 553 0 0,-3 16 265 0 0,-1 0 42 0 0,-1-5 35 0 0,-2 0 111 0 0,1 14-99 0 0,0 0 45 0 0,0 0 42 0 0,-1 0 37 0 0,-1-4 80 0 0,-1 1 59 0 0,-6-9 300 0 0,8 17-381 0 0,0-1 0 0 0,0 1 0 0 0,1 0 0 0 0,-2 0 0 0 0,1 0 0 0 0,0 0 0 0 0,0 0 0 0 0,-2-1-95 0 0,-7-2 291 0 0,-3 3-35 0 0,-2 3-104 0 0,-7 5-10 0 0,2 4-42 0 0,-3 6-20 0 0,18-10-61 0 0,-1 0-1 0 0,1 0 1 0 0,0 0 0 0 0,0 1-19 0 0,1 1 25 0 0,-1 0 0 0 0,1 0-1 0 0,-2 5-24 0 0,-5 15 80 0 0,5-5 20 0 0,3 0 41 0 0,2 20 32 0 0,5 1 53 0 0,0-21-24 0 0,1-1 0 0 0,2 1 0 0 0,0-1 0 0 0,7 16-202 0 0,-9-29 76 0 0,0 0 0 0 0,1-1 0 0 0,0 1 0 0 0,0-1 0 0 0,1-1 0 0 0,5 8-76 0 0,-2-6 83 0 0,-1-1 1 0 0,1 0-1 0 0,3 2-83 0 0,15 9 101 0 0,1-4-60 0 0,1-2-77 0 0,1-4-91 0 0,-27-9-117 0 0,0 1 38 0 0,8 1-364 0 0,-6-2 297 0 0,0 1-142 0 0,-1-1-46 0 0,-2 0 180 0 0,0-1-39 0 0,1 1-44 0 0,-1 0-48 0 0,0 0-51 0 0,0-1-57 0 0,-1 1-6 0 0,0 0-65 0 0,0 0-60 0 0,0-1-51 0 0,1 1-197 0 0,-1 0-51 0 0,0 0-239 0 0,2-1-649 0 0</inkml:trace>
  <inkml:trace contextRef="#ctx0" brushRef="#br0" timeOffset="3471.934">3214 339 20271 0 0,'0'0'463'0'0,"0"0"61"0"0,0 0 29 0 0,0 0-228 0 0,0 0-155 0 0,0 0-45 0 0,1 0-63 0 0,2 0-47 0 0,-1-1 16 0 0,29-3 646 0 0,1 4-79 0 0,0 2-91 0 0,0 2-106 0 0,-16-2-243 0 0,1 0-33 0 0,-1-1-34 0 0,0 0-37 0 0,-12-1 40 0 0,0 1-81 0 0,1-1-81 0 0,-1 0-78 0 0,-1 0-3 0 0,0 0-37 0 0,-1 0-37 0 0,1 0-38 0 0,0 0-36 0 0,0 0-37 0 0,0 0-36 0 0,0 1-36 0 0,0-1-35 0 0,0 0-36 0 0,0 0-35 0 0,0 0-34 0 0,0 0-35 0 0,0 1-34 0 0,0-1-34 0 0,0 0-33 0 0,4 1-825 0 0,0-1-44 0 0,1 1-354 0 0,6 0-998 0 0</inkml:trace>
  <inkml:trace contextRef="#ctx0" brushRef="#br1" timeOffset="27961.412">204 1040 15200 0 0,'0'0'-174'0'0,"0"0"39"0"0,0 0 37 0 0,0 0 34 0 0,0-1 32 0 0,0-1 117 0 0,0 1 15 0 0,-1 0 34 0 0,1-1 219 0 0,0-1 192 0 0,-1-2 428 0 0,1 0 430 0 0,0 3-983 0 0,0 2-50 0 0,0-1 1 0 0,0 2-232 0 0,0-1-36 0 0,0 1-40 0 0,0 0-43 0 0,0 0-47 0 0,0 0-51 0 0,3 34 747 0 0,0 0-59 0 0,-2 0-57 0 0,0 0-55 0 0,-1 0-52 0 0,0 0-50 0 0,-1 0-47 0 0,1 1-45 0 0,-1 17 76 0 0,0 0-90 0 0,1-15-117 0 0,0 9-33 0 0,3 24-16 0 0,-1-57-88 0 0,1 1 0 0 0,0-1-1 0 0,4 12-35 0 0,-3-17 37 0 0,-1 1 0 0 0,2-1 0 0 0,2 5-37 0 0,7 3 26 0 0,3-6-44 0 0,2-3-59 0 0,2-5-75 0 0,1-2-91 0 0,0-3-107 0 0,-1-2-122 0 0,-11 1 186 0 0,0 0-37 0 0,10-4-202 0 0,0-1-87 0 0,-9 3 57 0 0,0-1-1 0 0,0 0 0 0 0,-1-1 0 0 0,8-5 556 0 0,4-8-871 0 0,-14 11 528 0 0,0 0-93 0 0,1 0-62 0 0,0 0-55 0 0,-1-1-44 0 0,7-6-564 0 0,19-24-1712 0 0,-23 26 1886 0 0,0-1 70 0 0,0 0 98 0 0,-6 7 456 0 0,0 1 36 0 0,2-4-47 0 0,-1 0 80 0 0,0 0 89 0 0,0 0 97 0 0,-2 4-145 0 0,-1 1 135 0 0,0 1 46 0 0,-1 0 46 0 0,1-1 45 0 0,-1 1 44 0 0,0 0 44 0 0,0-1 44 0 0,0 1 43 0 0,0-1 42 0 0,-1 1 43 0 0,0-1 40 0 0,-1 1 42 0 0,0-1 40 0 0,-1 0 40 0 0,0 0 40 0 0,0 0 38 0 0,-1 2 396 0 0,-1 1-106 0 0,0 0-98 0 0,-1 1-88 0 0,0 0-80 0 0,-1 1-71 0 0,-1 1-62 0 0,1 0-53 0 0,-2 0 12 0 0,0 2-48 0 0,-19 6 964 0 0,-11 14-642 0 0,3 3-80 0 0,8-4 193 0 0,1 2 0 0 0,-18 21-756 0 0,32-31 215 0 0,1 0 0 0 0,1 0 0 0 0,0 1 0 0 0,0 0 0 0 0,-4 12-215 0 0,3-4 268 0 0,3 0 40 0 0,4-10-123 0 0,4 8 152 0 0,-1-19-319 0 0,0 0 1 0 0,0 0-1 0 0,1 0 0 0 0,-1 0 0 0 0,1 0 1 0 0,-1 0-1 0 0,1 0 0 0 0,-1-1 1 0 0,1 1-1 0 0,-1 0 0 0 0,1 0 0 0 0,0 0 1 0 0,-1-1-1 0 0,1 1 0 0 0,0 0 0 0 0,-1-1 1 0 0,1 1-1 0 0,0-1 0 0 0,0 1 0 0 0,0-1 1 0 0,0 1-1 0 0,0-1 0 0 0,0 0 0 0 0,0 1 1 0 0,0-1-1 0 0,-1 0 0 0 0,1 0 1 0 0,0 1-1 0 0,0-1 0 0 0,0 0 0 0 0,0 0 1 0 0,1 0-19 0 0,23-2 305 0 0,-3-2-85 0 0,3-7-42 0 0,-20 8-153 0 0,0 0 0 0 0,0-1 0 0 0,0 0 1 0 0,-1 0-1 0 0,0 0 0 0 0,2-3-25 0 0,21-24 102 0 0,-1-2-48 0 0,42-47-14 0 0,-63 75 8 0 0,-4 5-48 0 0,-1 0 1 0 0,0 0-1 0 0,0 0 0 0 0,0 0 0 0 0,0 0 1 0 0,0 0-1 0 0,0 0 0 0 0,1 0 0 0 0,-1 0 1 0 0,0 0-1 0 0,0 0 0 0 0,0 0 0 0 0,0 0 0 0 0,0 0 1 0 0,0 0-1 0 0,1 0 0 0 0,-1 0 0 0 0,0 0 1 0 0,0 0-1 0 0,0 0 0 0 0,0 0 0 0 0,0 0 1 0 0,0 0-1 0 0,0 0 0 0 0,1 0 0 0 0,-1 0 0 0 0,0 0 1 0 0,0 1-1 0 0,0-1 0 0 0,0 0 0 0 0,0 0 1 0 0,0 0-1 0 0,0 0 0 0 0,0 0 0 0 0,0 0 0 0 0,0 0 1 0 0,0 0-1 0 0,0 1 0 0 0,0-1 0 0 0,0 0 1 0 0,0 0-1 0 0,1 0 0 0 0,-1 0 0 0 0,0 0 1 0 0,0 0-1 0 0,0 1 0 0 0,0-1 0 0 0,0 0 0 0 0,-1 0 1 0 0,1 0-1 0 0,0 0 0 0 0,0 0 0 0 0,0 0 1 0 0,0 1-1 0 0,0-1 0 0 0,0 0 0 0 0,0 0 1 0 0,0 0-1 0 0,0 0 0 0 0,0 0 0 0 0,0 9-18 0 0,-4 10 25 0 0,2-1 0 0 0,0 1-1 0 0,2 13-6 0 0,0-26 3 0 0,0-1 1 0 0,0 1-1 0 0,1 0 0 0 0,0 0 0 0 0,1 0 0 0 0,-1-1 0 0 0,1 1 0 0 0,0-1 1 0 0,0 1-1 0 0,1-1 0 0 0,-1 0 0 0 0,1 0 0 0 0,0 0 0 0 0,1 0-3 0 0,-4-4 3 0 0,1-1-1 0 0,-1 1 1 0 0,1-1 0 0 0,-1 0-1 0 0,1 1 1 0 0,-1-1-1 0 0,1 1 1 0 0,-1-1 0 0 0,1 0-1 0 0,-1 0 1 0 0,1 1-1 0 0,-1-1 1 0 0,1 0 0 0 0,0 0-1 0 0,-1 0 1 0 0,1 1-1 0 0,-1-1 1 0 0,1 0-3 0 0,1 0 13 0 0,-1-1 0 0 0,0 1 0 0 0,1 0-1 0 0,-1 0 1 0 0,0-1 0 0 0,0 1 0 0 0,1-1 0 0 0,-1 1 0 0 0,0-1 0 0 0,0 1-1 0 0,0-1 1 0 0,0 0 0 0 0,0 1 0 0 0,0-1-13 0 0,15-15 186 0 0,-8 7-129 0 0,4-9 56 0 0,-1-1-53 0 0,1 0-48 0 0,-2-1-38 0 0,9-15-91 0 0,21-48-275 0 0,-31 65 328 0 0,-8 15 45 0 0,1-1-10 0 0,3-3-23 0 0,-3 8-73 0 0,-1 1 57 0 0,1 9-15 0 0,-3 16 55 0 0,3 1 0 0 0,0-1 0 0 0,2 4 28 0 0,-3-23-5 0 0,1 1 0 0 0,0-1 0 0 0,1 1 0 0 0,0-1 0 0 0,0 0 0 0 0,1 0 0 0 0,0 0 0 0 0,0-1 0 0 0,0 1 0 0 0,1-1 0 0 0,1 0 0 0 0,0 0 5 0 0,8 4 61 0 0,-12-10-44 0 0,-1 0 0 0 0,0-1-1 0 0,1 1 1 0 0,-1-1 0 0 0,1 1-1 0 0,-1-1 1 0 0,1 0 0 0 0,0 1-1 0 0,-1-1 1 0 0,1 0 0 0 0,-1 0-1 0 0,1 0 1 0 0,-1-1 0 0 0,1 1-1 0 0,-1 0 1 0 0,1 0 0 0 0,-1-1-1 0 0,1 1 1 0 0,-1-1 0 0 0,1 1-1 0 0,-1-1 1 0 0,1 0 0 0 0,-1 0-1 0 0,0 1 1 0 0,0-1 0 0 0,1 0-1 0 0,-1-1-16 0 0,6-5 68 0 0,0-3-36 0 0,0-5-23 0 0,7-12-17 0 0,3-14 8 0 0,-10 26-31 0 0,1-2-52 0 0,-5 11 21 0 0,0 0 1 0 0,1 1-1 0 0,0-1 0 0 0,0 0 1 0 0,0 1-1 0 0,4-3 62 0 0,-2 3 14 0 0,-3 6 52 0 0,6 8-66 0 0,-6-4-69 0 0,-1 0-1 0 0,1 0 0 0 0,-1-1 0 0 0,0 1 1 0 0,0 0-1 0 0,-1 1 70 0 0,4 13-160 0 0,-1 0 43 0 0,0 2 46 0 0,1-1 73 0 0,-1-7-28 0 0,5 13 22 0 0,0 1 54 0 0,3 0 47 0 0,3-3 42 0 0,-12-20-105 0 0,-1-1 0 0 0,1 1 0 0 0,0-1 0 0 0,0 0 0 0 0,0 0 0 0 0,1 0 0 0 0,-1 0 0 0 0,1-1 0 0 0,-1 0 0 0 0,1 1 0 0 0,0-1-34 0 0,0-1 31 0 0,-1 0 0 0 0,0 0 0 0 0,1 0-1 0 0,-1 0 1 0 0,1 0 0 0 0,-1-1 0 0 0,1 1 0 0 0,-1-1-1 0 0,1 0 1 0 0,0-1 0 0 0,-1 1 0 0 0,1 0 0 0 0,-1-1-1 0 0,1 0 1 0 0,-1 0-31 0 0,4-1 57 0 0,-1 0 0 0 0,0 0-1 0 0,0-1 1 0 0,0 0 0 0 0,0 0-1 0 0,-1 0 1 0 0,1-1 0 0 0,-1 0 0 0 0,0 0-1 0 0,0-1 1 0 0,3-2-57 0 0,-1-1 89 0 0,1-1-1 0 0,-2 0 1 0 0,1 0 0 0 0,-1-2-89 0 0,12-21 179 0 0,-3-1-43 0 0,-2-1-52 0 0,-2 3-60 0 0,13-44 154 0 0,4-31-178 0 0,-22 82 64 0 0,1 0-1 0 0,9-18-63 0 0,0 6 29 0 0,-14 33-55 0 0,0 0-55 0 0,0 0-54 0 0,1 0-56 0 0,0 1-56 0 0,0 0-58 0 0,0 1-57 0 0,1 0-59 0 0,-1 0-60 0 0,1 0-61 0 0,0 1-61 0 0,-1 0-62 0 0,1 0-63 0 0,0 0-63 0 0,0 1-66 0 0,0-1-65 0 0,0 1-632 0 0,0 0-43 0 0,1 0-363 0 0,2 1-1027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5:03.128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417 500 8808 0 0,'0'0'178'0'0,"0"-1"-57"0"0,-1 0-8 0 0,-2-3-20 0 0,2 3-28 0 0,0 0 48 0 0,0 0 73 0 0,0-3-143 0 0,-3-6-57 0 0,3 7 41 0 0,-1 0 43 0 0,1 0 76 0 0,0 0 95 0 0,-1 0 115 0 0,2 1-128 0 0,-1 1 38 0 0,0 0 174 0 0,1 1-67 0 0,0 0-28 0 0,0 0-7 0 0,0-2 1057 0 0,1 0-742 0 0,0 1-252 0 0,0-1 37 0 0,-1 1 43 0 0,1-1 52 0 0,1 1 90 0 0,-1-1 73 0 0,0 1 82 0 0,0-1 90 0 0,-1 1-791 0 0,0 1 5 0 0,0 0 4 0 0,0-1 207 0 0,0 2-84 0 0,0 0-69 0 0,1 1-58 0 0,-1 3-42 0 0,2 11-131 0 0,-2-12 107 0 0,1 1 61 0 0,-1 44 44 0 0,1 1-60 0 0,3 11-41 0 0,5 27-20 0 0,13 77 0 0 0,-21-153 0 0 0,1-1 0 0 0,1 1 0 0 0,0-1-1 0 0,1 1 1 0 0,6 10 61 0 0,-8-16-49 0 0,0-1-15 0 0,11 10 70 0 0,-12-14-3 0 0,0-2 4 0 0,4-1 29 0 0,-2-1-38 0 0,-2-5-2 0 0,-1 6-36 0 0,0-1-4 0 0,1 0 1 0 0,-1-1-1 0 0,0 1 1 0 0,0 0-1 0 0,0 0 1 0 0,0-1-1 0 0,-1 1 1 0 0,1 0-1 0 0,-1 0 1 0 0,0-1-1 0 0,0 0-17 0 0,-1-1 18 0 0,0 1 0 0 0,0-1 0 0 0,-1 0 0 0 0,1 0-1 0 0,-1 1 1 0 0,-3-4-18 0 0,0 1 13 0 0,0 0 1 0 0,0 1-1 0 0,-6-5-13 0 0,-19-12-9 0 0,0 8-42 0 0,-3 6 83 0 0,26 8 8 0 0,-1 0 0 0 0,0 1 0 0 0,-6 0-40 0 0,6 0 53 0 0,0 1 1 0 0,0 1-1 0 0,0-1 1 0 0,0 1 0 0 0,-7 3-54 0 0,8-2 44 0 0,1 1 0 0 0,-1-1 0 0 0,1 1 0 0 0,0 0 1 0 0,0 1-1 0 0,-3 2-44 0 0,5-3 29 0 0,-1 1-1 0 0,1 0 1 0 0,1 0 0 0 0,-4 4-29 0 0,-10 20 26 0 0,16-23-41 0 0,-1 0 1 0 0,1 0-1 0 0,1 0 0 0 0,-1 3 15 0 0,1-5 7 0 0,0 0-1 0 0,1 0 1 0 0,-1 0-1 0 0,1 0 1 0 0,0 0-1 0 0,0 0 0 0 0,1 0 1 0 0,-1 0-1 0 0,1 0 1 0 0,0 0-1 0 0,0 0 1 0 0,0 0-1 0 0,1-1 0 0 0,-1 1 1 0 0,1 0-1 0 0,0-1 1 0 0,0 1-1 0 0,0-1 1 0 0,0 0-1 0 0,1 0 1 0 0,-1 0-1 0 0,1 0 0 0 0,0 0 1 0 0,0 0-1 0 0,0-1 1 0 0,0 1-1 0 0,4 1-6 0 0,-4-2 16 0 0,1 0 0 0 0,0 0 0 0 0,0-1-1 0 0,0 1 1 0 0,1-1 0 0 0,-1 0 0 0 0,0-1 0 0 0,0 1 0 0 0,0 0-1 0 0,1-1 1 0 0,-1 0-16 0 0,16-1 71 0 0,10-3-9 0 0,6 1 11 0 0,-27 2-68 0 0,0-1 0 0 0,0 0 1 0 0,0 0-1 0 0,6-3-5 0 0,7-2-56 0 0,-10 3-33 0 0,0 0-57 0 0,-10 3-7 0 0,0 0 41 0 0,2-1-13 0 0,1 1 94 0 0,4-5 48 0 0,-7 5-53 0 0,1-1-50 0 0,0-1-102 0 0,-2 2 50 0 0,1 0-33 0 0,0-1-199 0 0,0 0-120 0 0,0 0 195 0 0,-1 1-36 0 0,0 0-38 0 0,0 0-40 0 0,0 0-42 0 0,0 0-44 0 0,0-1-46 0 0,1 1-49 0 0,-1 0-50 0 0,0 0-52 0 0,0 0-54 0 0,0-1-57 0 0,2-1-1586 0 0,3-3-1337 0 0,-6 6 3719 0 0</inkml:trace>
  <inkml:trace contextRef="#ctx0" brushRef="#br0" timeOffset="339.449">592 521 9272 0 0,'0'-1'212'0'0,"0"0"-71"0"0,0-2-41 0 0,0-5 61 0 0,0 5-71 0 0,0-1 16 0 0,0 0-46 0 0,1-15 21 0 0,-1 13 23 0 0,1 0 108 0 0,-1 3-31 0 0,0 0 53 0 0,1 0 60 0 0,-1-1 68 0 0,0 1 75 0 0,1 0 80 0 0,-1 0 90 0 0,1 0 95 0 0,-1 2-814 0 0,0 0 70 0 0,0 0 66 0 0,0 1 61 0 0,1-1 52 0 0,-1 0 45 0 0,0 1 64 0 0,0-1 32 0 0,1 0 723 0 0,0 0-603 0 0,0 0-11 0 0,-1 1-258 0 0,1 0-34 0 0,-1 0-39 0 0,1-1-43 0 0,0 1 459 0 0,-1 0-7 0 0,0 0-196 0 0,0 0-119 0 0,1-1 127 0 0,2 2-103 0 0,1 1-63 0 0,-1 1-44 0 0,3 4 59 0 0,-1 0 0 0 0,1 1-1 0 0,-2 0 1 0 0,1-1-1 0 0,-1 1 1 0 0,0 1-1 0 0,-1-1 1 0 0,0 1-1 0 0,0 0-125 0 0,3 14 254 0 0,-1 0-34 0 0,0 0-45 0 0,-1 0-54 0 0,0-3-70 0 0,-1-1-58 0 0,14 77 236 0 0,-10-32-170 0 0,2 8 17 0 0,-6-51 56 0 0,6 19-132 0 0,-7-31-32 0 0,5 11 97 0 0,-4-13-105 0 0,0 0-104 0 0,-2-3 20 0 0,1-1-42 0 0,-2-2-243 0 0,0-1 217 0 0,0 0 88 0 0,0 0-35 0 0,0 0-8 0 0,0 0-35 0 0,0 0-40 0 0,0 0-44 0 0,0 0-48 0 0,0 0-46 0 0,0 0-41 0 0,0 0-37 0 0,0 0-281 0 0,0 0-63 0 0,0 0-48 0 0,0 0-35 0 0,0 0-1548 0 0,0 0-1362 0 0</inkml:trace>
  <inkml:trace contextRef="#ctx0" brushRef="#br0" timeOffset="640.358">634 951 12360 0 0,'0'0'364'0'0,"0"0"-133"0"0,0 0-106 0 0,0 1 99 0 0,2 0-62 0 0,-1 0-51 0 0,9 4 233 0 0,-1-1 191 0 0,1 0-56 0 0,-1-1-52 0 0,1-1-49 0 0,-1 0-44 0 0,1 0-42 0 0,-1-1-36 0 0,1-1-34 0 0,5 0 75 0 0,0-1-61 0 0,4 0-10 0 0,9-2 53 0 0,2-1 27 0 0,-10 3-43 0 0,-8 0-214 0 0,20-3 157 0 0,-13 0-154 0 0,-8 2-92 0 0,-1-1-69 0 0,-1-1-85 0 0,0 0-103 0 0,-4 0-272 0 0,-4 3-21 0 0</inkml:trace>
  <inkml:trace contextRef="#ctx0" brushRef="#br0" timeOffset="1060.847">562 540 8552 0 0,'0'0'190'0'0,"0"0"28"0"0,0 0 11 0 0,-1-1-64 0 0,0 0-88 0 0,0 0-59 0 0,-2-3-34 0 0,2 3 87 0 0,1 1 32 0 0,0 0 119 0 0,0 0 870 0 0,0 0-71 0 0,0 0-71 0 0,0 0-68 0 0,1 0-64 0 0,-1 0-64 0 0,0 0-61 0 0,1 0-58 0 0,-1 0-57 0 0,1 0-53 0 0,0 0-53 0 0,-1 0-48 0 0,1 0-48 0 0,0 0-45 0 0,0 0-43 0 0,0 1-39 0 0,0-1-37 0 0,0 0-37 0 0,1 0 76 0 0,0 0-118 0 0,0 1-99 0 0,1-1-91 0 0,0 0-74 0 0,6 1-496 0 0,-5-1 429 0 0,-2 0 144 0 0,0 0 67 0 0,0 0 68 0 0,0 0 77 0 0,-1 0 86 0 0,1-1 99 0 0,31-6-45 0 0,1 0-120 0 0,0 0-100 0 0,0 2-84 0 0,-27 4 40 0 0,11 0-17 0 0,-11 1 49 0 0,-30 6-62 0 0,-2 3-71 0 0,2-1-46 0 0,-20 5-146 0 0,15-6 64 0 0,0 3-36 0 0,23-8-68 0 0,4-1 103 0 0,0 0-34 0 0,1 0-40 0 0,0-1-40 0 0,0 1-46 0 0,1 0-47 0 0,0-1-52 0 0,0 1-53 0 0,1-1-58 0 0,-1 1-61 0 0,1-1-64 0 0,0 0-66 0 0,0 0-71 0 0,-1 1-73 0 0,3-2-1227 0 0,3-1-1201 0 0,-7 2 3229 0 0</inkml:trace>
  <inkml:trace contextRef="#ctx0" brushRef="#br0" timeOffset="1526.146">1138 701 11488 0 0,'0'0'264'0'0,"0"0"34"0"0,0 0-142 0 0,0-1-37 0 0,0 1 27 0 0,-1-1-85 0 0,0 0-4 0 0,0 0-3 0 0,1 1 44 0 0,-1 0-94 0 0,-2-1 27 0 0,2 0 30 0 0,0 1 78 0 0,1 0 163 0 0,0 0 286 0 0,0 0 27 0 0,0 0-16 0 0,0 0-99 0 0,0-1-190 0 0,1 0-56 0 0,1-1-47 0 0,0 1-42 0 0,1 0-12 0 0,0 0-38 0 0,7-2 122 0 0,-7 2-57 0 0,9-3 137 0 0,1 0-35 0 0,13-2 182 0 0,0 1-119 0 0,1 2-101 0 0,-5 2-112 0 0,-1 0-45 0 0,11 1-26 0 0,0 0-57 0 0,4 1-31 0 0,-27-1-101 0 0,13 0-78 0 0,-9 0 4 0 0,-5 1 20 0 0,-1-1-69 0 0,1 1-88 0 0,-1-1-104 0 0,4 2-407 0 0,-3 1-27 0 0</inkml:trace>
  <inkml:trace contextRef="#ctx0" brushRef="#br0" timeOffset="1815.404">1066 788 12608 0 0,'0'0'289'0'0,"0"0"40"0"0,0 0 21 0 0,0 0-150 0 0,0 0-96 0 0,1 0 56 0 0,10 0 277 0 0,0 0-51 0 0,1 0-49 0 0,-1-1-43 0 0,1 0-41 0 0,-1 1-37 0 0,12-2 119 0 0,2 0-92 0 0,-1 1-86 0 0,2 0-146 0 0,-1-1 73 0 0,53-2 369 0 0,-44 3-298 0 0,-10 1-104 0 0,-1 0-74 0 0,4 0-114 0 0,-14 1 17 0 0,0 0-41 0 0,0 0-42 0 0,0 0-47 0 0,0 1-51 0 0,0-1-52 0 0,-11 0-29 0 0,0-1-59 0 0,0 0-53 0 0,0 0-47 0 0,0 1-161 0 0,0-1-46 0 0,1 0-194 0 0,1 1-520 0 0</inkml:trace>
  <inkml:trace contextRef="#ctx0" brushRef="#br0" timeOffset="2151.584">1865 711 14768 0 0,'0'0'332'0'0,"0"0"50"0"0,0 0 25 0 0,0 0-171 0 0,0 0-112 0 0,0 0 84 0 0,2 0-59 0 0,0 0-46 0 0,9 0 221 0 0,1 0 35 0 0,-1 0-41 0 0,1 0-37 0 0,-1 0-35 0 0,12-1 153 0 0,0 1-105 0 0,-3 0-100 0 0,1-1-51 0 0,46-1 183 0 0,-39 1-152 0 0,-18 0-332 0 0,-1 1 52 0 0,0-1 46 0 0,1 1 42 0 0,6 0 65 0 0,-1-1 76 0 0,1 1 48 0 0,20 1 285 0 0,-14 0-237 0 0,-10-1-153 0 0,-1 0-42 0 0,0 1-53 0 0,0-1-61 0 0,3 0-120 0 0,-7 1 60 0 0,0-1-34 0 0,0 0-36 0 0,0 0-37 0 0,0 0-40 0 0,0 1-42 0 0,0-1-45 0 0,0 0-45 0 0,0 0-49 0 0,0 0-51 0 0,0 0-53 0 0,0 0-55 0 0,1 0-57 0 0,-1 0-59 0 0,7 0-1635 0 0,7 0-1357 0 0</inkml:trace>
  <inkml:trace contextRef="#ctx0" brushRef="#br0" timeOffset="3418.92">3057 353 8000 0 0,'0'0'233'0'0,"1"0"-9"0"0,3-2-85 0 0,-1 1-36 0 0,-1 0 106 0 0,-1 0-27 0 0,0 1 450 0 0,-1 0 22 0 0,0 0-17 0 0,0 0-80 0 0,0 0-39 0 0,0 0-6 0 0,0 0-278 0 0,0 0-52 0 0,0 0-46 0 0,0 0-37 0 0,0 1 18 0 0,0 3-33 0 0,0-1 22 0 0,-2 4 335 0 0,-2 1-52 0 0,-1 1-49 0 0,0-1-46 0 0,-1 2-6 0 0,1-2-54 0 0,-5 15 294 0 0,-1-1-86 0 0,0 0-79 0 0,-1 0-66 0 0,-3 5-17 0 0,0-2-64 0 0,-5 5-18 0 0,-12 13 36 0 0,15-21-136 0 0,5-7 8 0 0,0 0 0 0 0,-1-1 1 0 0,-9 7-107 0 0,17-16 40 0 0,-1-1 1 0 0,0 0 0 0 0,0-1 0 0 0,0 1-1 0 0,-1-1-40 0 0,2 0 44 0 0,-1-1-1 0 0,1 0 1 0 0,-1-1-1 0 0,0 1 1 0 0,1-1-1 0 0,-5 0-43 0 0,7 0 19 0 0,0-1-1 0 0,1 0 1 0 0,-1 0-1 0 0,0 0 1 0 0,0 0-1 0 0,1-1 1 0 0,-1 1-1 0 0,0-1 1 0 0,1 0-1 0 0,-1 1 1 0 0,1-1-1 0 0,-1 0 1 0 0,1-1-1 0 0,-1 1 1 0 0,1 0-1 0 0,0-1 1 0 0,-1 1-1 0 0,1-1 1 0 0,0 0-1 0 0,0 0 1 0 0,0 0-1 0 0,0 0 1 0 0,1 0-1 0 0,-1 0 1 0 0,1 0-1 0 0,-1-1 1 0 0,1 1-1 0 0,-1 0 1 0 0,0-3-19 0 0,0 0 38 0 0,0 0 1 0 0,1-1-1 0 0,-1 1 1 0 0,1-1-1 0 0,0 1 1 0 0,0-5-39 0 0,1 4 30 0 0,-1-1 0 0 0,2 0 0 0 0,-1 0 0 0 0,1 1 0 0 0,0-3-30 0 0,2-5 43 0 0,-1 1 6 0 0,1 0 1 0 0,0 0-1 0 0,4-8-49 0 0,-5 16 34 0 0,-1 2 0 0 0,1-1 0 0 0,1 0 0 0 0,-1 0 0 0 0,3-3-34 0 0,6-3 137 0 0,2 2 45 0 0,-12 7-170 0 0,1 1-1 0 0,-1-1 1 0 0,1 1 0 0 0,-1 0 0 0 0,1-1 0 0 0,-1 1 0 0 0,1 0-1 0 0,-1 0 1 0 0,1 0 0 0 0,-1 0 0 0 0,1 0 0 0 0,0 0-12 0 0,18 7 96 0 0,-11-1-63 0 0,-1-1 0 0 0,0 1 1 0 0,5 5-34 0 0,-3-3 16 0 0,28 26 49 0 0,-2-1-58 0 0,-5-8-7 0 0,2-1 0 0 0,1-1 0 0 0,15 6 0 0 0,-35-21-29 0 0,9 4 73 0 0,-2-1 3 0 0,-6-4-63 0 0,-4 0-51 0 0,1-1-67 0 0,-3 0-41 0 0,0 0-67 0 0,0 0-78 0 0,0 0-88 0 0,-7-5 269 0 0,-1 1 10 0 0,1-1-18 0 0,-1-1-50 0 0,0 1-13 0 0,0 0-50 0 0,-1 0-58 0 0,1 0-63 0 0,0 0-68 0 0,0-1-64 0 0,0 1-56 0 0,0 0-50 0 0,0 0-179 0 0,0 0-50 0 0,0 0-216 0 0,1 1-586 0 0,-2-2 1634 0 0</inkml:trace>
  <inkml:trace contextRef="#ctx0" brushRef="#br0" timeOffset="4924.294">3414 268 9184 0 0,'0'0'208'0'0,"0"0"33"0"0,0 0 14 0 0,0 0-90 0 0,0 0-21 0 0,0 0 45 0 0,0 0 155 0 0,0 0-92 0 0,0 0-34 0 0,0-1 127 0 0,1 1-104 0 0,-1-1-86 0 0,0 0-46 0 0,2-2-20 0 0,-1 2 28 0 0,-1 0-18 0 0,1 1 38 0 0,-1-1 45 0 0,0 1 52 0 0,1 0 65 0 0,-1-1 69 0 0,0 1 75 0 0,1 0 82 0 0,-1 0 90 0 0,0 0 98 0 0,0 0 103 0 0,1 0 112 0 0,5 19-593 0 0,-1 0-63 0 0,-1 0-56 0 0,0 1-49 0 0,-2 0-42 0 0,1 0-37 0 0,1 21 6 0 0,6 49-55 0 0,-4-46-45 0 0,-1-13 47 0 0,0 0-1 0 0,5 12-40 0 0,-7-31 11 0 0,1 6 48 0 0,-1-5-46 0 0,0-1-78 0 0,-1-3-44 0 0,2-1-71 0 0,-3-3 98 0 0,0-3 16 0 0,-1 0-69 0 0,0 0-97 0 0,1 0-26 0 0,-1-1-87 0 0,0 1-100 0 0,1-1-114 0 0,-1 0 232 0 0,0 0-33 0 0,1 0-36 0 0,-1 0-37 0 0,0-1-39 0 0,0 1-40 0 0,1 0-43 0 0,-1 0-43 0 0,2 2-1581 0 0,1 2-1230 0 0</inkml:trace>
  <inkml:trace contextRef="#ctx0" brushRef="#br0" timeOffset="5227.686">3694 692 11920 0 0,'0'0'266'0'0,"0"0"44"0"0,0 0 14 0 0,0 0-132 0 0,0 0-91 0 0,0 0 19 0 0,0 0-43 0 0,0 0 90 0 0,0 0 181 0 0,0 0 325 0 0,0 0 30 0 0,0 0-32 0 0,0 0-402 0 0,0 0-36 0 0,0 0 28 0 0,0 0-52 0 0,-1 1-45 0 0,1-1-38 0 0,-1 1-3 0 0,0 0-45 0 0,-3 3 69 0 0,2-3-26 0 0,-11 5 318 0 0,-1-1-107 0 0,3-3-140 0 0,0 1-39 0 0,-11 1 71 0 0,-3 0-24 0 0,20-2-160 0 0,-19 3 105 0 0,0-1-49 0 0,-13 2-22 0 0,2-4-53 0 0,27-2-44 0 0,-10-2 63 0 0,12 1-56 0 0,1 0-37 0 0,-1-2-115 0 0,3 1 33 0 0,0 1-42 0 0,3 0-175 0 0,-1-1-66 0 0,1 1-79 0 0,0-1-93 0 0,0 1-104 0 0,0-1-121 0 0,0 1 360 0 0,1 1-36 0 0,-1-1-36 0 0,0 1-39 0 0,0-1 13 0 0,1-1-1636 0 0,1-3-1235 0 0</inkml:trace>
  <inkml:trace contextRef="#ctx0" brushRef="#br0" timeOffset="5510.736">3742 207 13072 0 0,'0'0'297'0'0,"0"0"-141"0"0,0 0-38 0 0,0-1 29 0 0,-1 0-86 0 0,0-1-14 0 0,1 1 0 0 0,0 1 41 0 0,-1-1 90 0 0,0 0 103 0 0,0 0-198 0 0,-1 0 1 0 0,0-1-1 0 0,0 1 1 0 0,0 0-1 0 0,0 0 1 0 0,0 0-1 0 0,0 1 1 0 0,0-1-1 0 0,0 0 1 0 0,0 1-1 0 0,-2-1-83 0 0,-15 1 566 0 0,6 1-248 0 0,0 1-38 0 0,0 1-45 0 0,1 1-53 0 0,1-1-72 0 0,1-1-53 0 0,-74 17 591 0 0,5-1 53 0 0,0-2 93 0 0,7-5 3 0 0,42-8-492 0 0,-4-1-60 0 0,18-2-176 0 0,-1 0-45 0 0,4 0 37 0 0,1-1-39 0 0,4 2 21 0 0,2-1-52 0 0,5 0-107 0 0,1 0-60 0 0,0 0-16 0 0,0 0 42 0 0,0 0-41 0 0,0 0-122 0 0,0 0 15 0 0,0 0-34 0 0,0 0-876 0 0,0 0-51 0 0</inkml:trace>
  <inkml:trace contextRef="#ctx0" brushRef="#br0" timeOffset="6869.11">4354 395 8624 0 0,'0'0'250'0'0,"0"0"4"0"0,1 0-85 0 0,0-2 92 0 0,-1 1-139 0 0,1 0 55 0 0,-1-1 108 0 0,0 2-99 0 0,0-1 32 0 0,1 1 38 0 0,-1-1 39 0 0,0 1 44 0 0,0-1 47 0 0,-1-3 321 0 0,-1 0-96 0 0,-1 0-86 0 0,0 2-81 0 0,-2 0-71 0 0,0 0-65 0 0,-1 1-58 0 0,0 0-49 0 0,-4 1 35 0 0,0 0-77 0 0,-15 3 161 0 0,4 0-162 0 0,-8 1 116 0 0,1 2 0 0 0,0 0 0 0 0,1 2 0 0 0,-20 8-274 0 0,14-1 308 0 0,-1 1-37 0 0,1 4-37 0 0,2 2-39 0 0,4 3-39 0 0,6 5-41 0 0,18-25-96 0 0,0 1-1 0 0,0 0 1 0 0,1 0 0 0 0,-1 4-19 0 0,1-3 6 0 0,1-1 0 0 0,0 0 1 0 0,0 1-1 0 0,1-1 0 0 0,0 1-6 0 0,0-5 5 0 0,0 0 0 0 0,0 0-1 0 0,1 0 1 0 0,-1 0 0 0 0,0 0-1 0 0,1 0 1 0 0,0 0-1 0 0,-1 0 1 0 0,1-1 0 0 0,0 1-1 0 0,0 0 1 0 0,0 0-1 0 0,0-1 1 0 0,1 1 0 0 0,-1 0-1 0 0,0-1 1 0 0,1 0-1 0 0,-1 1 1 0 0,1-1 0 0 0,-1 0-1 0 0,1 1 1 0 0,0-1 0 0 0,-1 0-1 0 0,1 0 1 0 0,0 0-1 0 0,0-1 1 0 0,0 1 0 0 0,0 0-1 0 0,-1-1 1 0 0,1 1-1 0 0,2-1-4 0 0,7 2 20 0 0,1 0 0 0 0,0-1-1 0 0,-1 0 1 0 0,1-1-1 0 0,1 0-19 0 0,-3 0 17 0 0,13-1-23 0 0,0 0 48 0 0,-2-2 82 0 0,0 0 0 0 0,12-5-124 0 0,-2-1 49 0 0,-24 7-32 0 0,-1-1 1 0 0,1 0-1 0 0,-1 0 1 0 0,0-1-1 0 0,0 0 0 0 0,0 0 1 0 0,1-1-18 0 0,0-2 32 0 0,0 1 0 0 0,-1-1 0 0 0,1-1 0 0 0,-1 1 0 0 0,-1-1 0 0 0,0 0 0 0 0,5-8-32 0 0,-1-3 58 0 0,-1-1-1 0 0,-1 1 1 0 0,1-5-58 0 0,8-31 28 0 0,-14 48-31 0 0,9-45 60 0 0,-1-28-64 0 0,-9 68 10 0 0,2-16-8 0 0,-2-1 39 0 0,-4-56 193 0 0,2 70-152 0 0,-1 0 43 0 0,-6-30 369 0 0,3 26-261 0 0,-2 1 76 0 0,7 17-206 0 0,0 1 0 0 0,0 0-5 0 0,-4 3-33 0 0,1 2-40 0 0,-1 9-30 0 0,3-9 17 0 0,-7 21-70 0 0,-3 23 65 0 0,1 27-22 0 0,3 78 35 0 0,4-66-19 0 0,3-53 6 0 0,0-18 0 0 0,0 0 0 0 0,-2 7 0 0 0,1-16 0 0 0,0 1 0 0 0,1 0 0 0 0,1 5 0 0 0,-1 21 0 0 0,0-25 0 0 0,0 0 0 0 0,0 0 0 0 0,1 0-1 0 0,0 1 1 0 0,3 10 55 0 0,-4-19-42 0 0,0 1-23 0 0,3 0 43 0 0,3 0 64 0 0,1-2-330 0 0,-3-3 41 0 0,-1 0-4 0 0,0 0-41 0 0,1-2-134 0 0,-1 0-97 0 0,0-1-117 0 0,-2 3 243 0 0,0 1-35 0 0,2-7-905 0 0</inkml:trace>
  <inkml:trace contextRef="#ctx0" brushRef="#br0" timeOffset="7366.215">4601 220 14888 0 0,'0'0'332'0'0,"0"0"50"0"0,0 0 26 0 0,0 0-168 0 0,0 0-115 0 0,0 0-25 0 0,2 1-54 0 0,8 0-51 0 0,-6-1 46 0 0,11 0 364 0 0,1-1-63 0 0,0 0-57 0 0,0-1-46 0 0,3-1-4 0 0,-1 0-42 0 0,39-8 277 0 0,-29 6-213 0 0,-1 0 79 0 0,0 1 8 0 0,13 0 220 0 0,-5 1-104 0 0,-25 3-290 0 0,1 2-58 0 0,-9-1-100 0 0,0-1 0 0 0,-1 1 1 0 0,1 0-1 0 0,0 0 0 0 0,0 0 1 0 0,0 0-1 0 0,-1 0 0 0 0,2 1-12 0 0,-2-2 2 0 0,0 1-1 0 0,0 0 1 0 0,0 0-1 0 0,-1 0 0 0 0,1 0 1 0 0,0-1-1 0 0,-1 1 0 0 0,1 0 1 0 0,0 0-1 0 0,-1 0 1 0 0,1 0-1 0 0,-1 1 0 0 0,0-1 1 0 0,1 0-1 0 0,-1 0 1 0 0,0 0-1 0 0,0 0 0 0 0,0 0 1 0 0,1 0-1 0 0,-1 1 1 0 0,0-1-2 0 0,-4 11 36 0 0,-14 19-17 0 0,3-12 69 0 0,-1-2 0 0 0,-12 12-88 0 0,-3 3 15 0 0,-1 1 35 0 0,12-14-36 0 0,-12 17-14 0 0,24-25 8 0 0,-19 23-24 0 0,18-15 37 0 0,5 0 57 0 0,6-2 67 0 0,3-4 33 0 0,-3-10-131 0 0,-1-1 0 0 0,1 0 0 0 0,-1 0 0 0 0,1 0 0 0 0,0 0 0 0 0,0-1 0 0 0,0 1 0 0 0,0 0 0 0 0,0-1-1 0 0,0 1 1 0 0,0-1 0 0 0,0 0 0 0 0,1 0 0 0 0,1 1-47 0 0,2 0 135 0 0,0 0 0 0 0,1 0 0 0 0,-1 0-1 0 0,1-1 1 0 0,2 0-135 0 0,19 1 355 0 0,-15 0-216 0 0,26 0 150 0 0,-1 0-84 0 0,21-1-14 0 0,-1-1-91 0 0,-15 0-52 0 0,-37 0-158 0 0,-1 0 55 0 0,1 0 45 0 0,1 0 41 0 0,21-1 271 0 0,-19 0-283 0 0,0 0-99 0 0,-4 0-20 0 0,-1 0-48 0 0,1 0-53 0 0,-1 0-60 0 0,1 0-67 0 0,-1-1-72 0 0,0 1-78 0 0,0-1-85 0 0,-4 2 199 0 0,0-1-53 0 0,1 1-48 0 0,-1 0-43 0 0,0 0-325 0 0,0 0-72 0 0,0-1-56 0 0,0 1-42 0 0,0-1-376 0 0,0 0-37 0 0,0-4-2958 0 0</inkml:trace>
  <inkml:trace contextRef="#ctx0" brushRef="#br0" timeOffset="7620.591">4592 374 15952 0 0,'0'0'362'0'0,"0"0"47"0"0,0 0 29 0 0,0 0-183 0 0,0 0-122 0 0,0 0-32 0 0,0 0-51 0 0,4-2-47 0 0,17-6 514 0 0,1 2-72 0 0,1 1-65 0 0,0 2-60 0 0,0 2-57 0 0,1 0-50 0 0,-1 1-46 0 0,1 0-42 0 0,-6 0-52 0 0,-10 0-271 0 0,0 0 88 0 0,1 0 74 0 0,-1 0 63 0 0,0 0 49 0 0,1 0 35 0 0,29 0 555 0 0,-26 1-534 0 0,0-1-94 0 0,-5 0-73 0 0,0 1-52 0 0,0-1-59 0 0,0 0-66 0 0,0 1-98 0 0,1-1-92 0 0,-1 1-102 0 0,1-1-111 0 0,-1 1-119 0 0,-3-1 319 0 0,0 1-32 0 0,0-1-35 0 0,-1 0-35 0 0,1 1-37 0 0,0-1-37 0 0,2 1-598 0 0,1 0-33 0 0,12 1-2569 0 0,-18-2 3620 0 0</inkml:trace>
  <inkml:trace contextRef="#ctx0" brushRef="#br0" timeOffset="48008.714">396 2868 11432 0 0,'3'-2'222'0'0,"-3"-1"25"0"0,-1 2-14 0 0,-1 1-35 0 0,0 0-43 0 0,1 0 35 0 0,0 1 40 0 0,-1 0 49 0 0,1 0 56 0 0,0 1 62 0 0,1-1 70 0 0,0 1 77 0 0,0 8 30 0 0,0 0-65 0 0,0 0-61 0 0,0 0-53 0 0,1 5 108 0 0,0 1-88 0 0,0-1-69 0 0,1 1-48 0 0,2 34 310 0 0,-1 26 398 0 0,-3-46-699 0 0,-1 0-58 0 0,1 1-38 0 0,0 1-45 0 0,0 6-11 0 0,4 20 27 0 0,-3-32-112 0 0,-1-7 13 0 0,0-4 35 0 0,-1-1 61 0 0,2-3-1 0 0,1-4-102 0 0,1 1-89 0 0,-2-4-49 0 0,0 1-46 0 0,-1-5 156 0 0,0 1 113 0 0,0 0-110 0 0,0 0-98 0 0,0 0-83 0 0,0 0-166 0 0,1 0-100 0 0,1 1-1130 0 0,-1-2 1237 0 0,0 0 44 0 0,0 0-1053 0 0</inkml:trace>
  <inkml:trace contextRef="#ctx0" brushRef="#br0" timeOffset="48303.458">585 3343 13216 0 0,'0'0'298'0'0,"0"0"46"0"0,0 0 22 0 0,0 0-156 0 0,0 0-102 0 0,-1 7 179 0 0,0-5-181 0 0,0 0 51 0 0,-4 2 288 0 0,0 1-38 0 0,0-1-37 0 0,-1 0-35 0 0,-7 3 241 0 0,-1-1-112 0 0,0-1-98 0 0,0-1-79 0 0,-1 0-62 0 0,1-1-48 0 0,5-1-75 0 0,-20 4 174 0 0,-1 0-76 0 0,4-2-80 0 0,1 1-43 0 0,-21 3 150 0 0,1-2 0 0 0,-1-1-1 0 0,-40-3-226 0 0,55-2 118 0 0,1-1-1 0 0,-1-1 0 0 0,-3-3-117 0 0,31 4 62 0 0,1 1-65 0 0,0-2-60 0 0,1 1-54 0 0,1-1-50 0 0,-1 1-45 0 0,2-1-41 0 0,-1 0-35 0 0,2-1-233 0 0,0 1-59 0 0,5-6-1306 0 0,-6 8 1449 0 0,0-1-56 0 0,0 0-48 0 0,0 0-42 0 0,0 0-165 0 0,0 0-41 0 0,0 0-200 0 0,1-1-538 0 0</inkml:trace>
  <inkml:trace contextRef="#ctx0" brushRef="#br0" timeOffset="48613.178">721 2737 13472 0 0,'-3'-5'317'0'0,"0"0"-49"0"0,0 0-44 0 0,0 1-39 0 0,-1-1-5 0 0,0 1-38 0 0,-10-5 152 0 0,4 5-131 0 0,3 3-26 0 0,1 0 9 0 0,0 0 39 0 0,1 0 6 0 0,0 1 40 0 0,-1 0 44 0 0,0 0 50 0 0,-12 1 282 0 0,-1 1-84 0 0,0 1-75 0 0,0 0-68 0 0,0 2-62 0 0,0 0-53 0 0,1 1-46 0 0,-1-1-38 0 0,-8 3 31 0 0,1 0-45 0 0,-31 8 177 0 0,-26 12 36 0 0,48-15-209 0 0,0-2 38 0 0,-19 5 108 0 0,24-8 134 0 0,-27 12-451 0 0,56-20-145 0 0,0 0 53 0 0,0 1 47 0 0,0-1 39 0 0,0 1 42 0 0,0-1 35 0 0,-5 3 423 0 0,4-2-400 0 0,0 0-82 0 0,1-1-87 0 0,0 1-97 0 0,0 0-114 0 0,1-1 95 0 0,0 1-37 0 0,0-1-36 0 0,0 1-41 0 0,0-1-42 0 0,0 0-44 0 0,0 1-48 0 0,0-1-48 0 0,1 1-51 0 0,-1-1-54 0 0,8 5-1016 0 0</inkml:trace>
  <inkml:trace contextRef="#ctx0" brushRef="#br0" timeOffset="48854.332">844 3057 15776 0 0,'7'-1'529'0'0,"1"0"-85"0"0,0-1-73 0 0,-1 1-62 0 0,3 0-4 0 0,-1 0-51 0 0,19-1 398 0 0,-19 1-401 0 0,0 0 51 0 0,1 0 71 0 0,-1 0 92 0 0,3 0-27 0 0,0 0-72 0 0,0 0-65 0 0,1 1-57 0 0,1 0-19 0 0,1 0-62 0 0,8 0-10 0 0,-1 0-75 0 0,21 0 2 0 0,19 3-25 0 0,-41-1-114 0 0,-11 0-10 0 0,1-1-35 0 0,-4 1 84 0 0,-1-1-43 0 0,0 0-74 0 0,0 0-105 0 0,-3 0 73 0 0,-1 0-38 0 0,2 0-133 0 0,-1 0-82 0 0,1 1-91 0 0,-1 0-99 0 0,-3-2 13 0 0,0 0 62 0 0,0 0 58 0 0,0 1 52 0 0,1-1 48 0 0,-1 0 43 0 0,-1 1 40 0 0,1-1 34 0 0,0 0-14 0 0,0 1 34 0 0,0 0-106 0 0,-1 0-382 0 0,1 0 475 0 0,-1-1-39 0 0,1 0-125 0 0,0 0-97 0 0,-1 3-1654 0 0,0 2-1202 0 0</inkml:trace>
  <inkml:trace contextRef="#ctx0" brushRef="#br0" timeOffset="49092.613">949 3210 10712 0 0,'-16'7'346'0'0,"3"-3"-155"0"0,0 1-38 0 0,-18 6 163 0 0,12-4-45 0 0,3 0 51 0 0,9-3-115 0 0,0 0 37 0 0,6-3 743 0 0,1-1-466 0 0,0 0-112 0 0,-1 1-96 0 0,0-1-82 0 0,1 0-77 0 0,-1 1-47 0 0,0-1-29 0 0,-3 3 119 0 0,3-2-85 0 0,0-1 65 0 0,1 1-22 0 0,-1-1 40 0 0,1 0 45 0 0,0 1 50 0 0,0-1 56 0 0,0 0 60 0 0,0 0 66 0 0,0 0 71 0 0,10 4-16 0 0,1-2-84 0 0,-1 0-76 0 0,1-1-65 0 0,3-1-13 0 0,-1 0-64 0 0,4 0-16 0 0,7-2 39 0 0,6 0 81 0 0,11-1-226 0 0,-14-1-64 0 0,18-3-62 0 0,-26 3-33 0 0,1 1-35 0 0,0 0-39 0 0,-1 1-44 0 0,-14 2 202 0 0,-1-1-50 0 0,0 0-48 0 0,0 1-42 0 0,1-1-40 0 0,-1 1-35 0 0,5-2-278 0 0,1 0-218 0 0,-1 1 40 0 0,10-4-923 0 0,-7 2 694 0 0,9-2-758 0 0</inkml:trace>
  <inkml:trace contextRef="#ctx0" brushRef="#br0" timeOffset="49386.295">1627 2751 13304 0 0,'1'-1'325'0'0,"-1"0"-112"0"0,1-1-86 0 0,3-5 85 0 0,-4 5-80 0 0,0-1-4 0 0,1 1 5 0 0,1-5 41 0 0,0 4-104 0 0,-1 1 122 0 0,1 0 103 0 0,-1 1 88 0 0,1 0 170 0 0,0 1 76 0 0,4 1 1433 0 0,-3 0-1105 0 0,-1 0-538 0 0,-1 0-55 0 0,0 0-158 0 0,-1-1-33 0 0,1 1-37 0 0,0 0-41 0 0,0 0-34 0 0,-1-1-82 0 0,0 0-35 0 0,1 1-40 0 0,-1-1-39 0 0,0 0-43 0 0,0 1-45 0 0,2 2 281 0 0,0 0 0 0 0,0 0 0 0 0,-1 1 0 0 0,0-1 1 0 0,1 1-1 0 0,-1-1 0 0 0,0 1 0 0 0,-1 0 0 0 0,1-1 0 0 0,-1 4-58 0 0,2 12 312 0 0,-2-15-222 0 0,1 17 234 0 0,-1-1-54 0 0,-1 0-47 0 0,-1 0-42 0 0,0 5-8 0 0,-2-1-38 0 0,-9 48 157 0 0,11-61-250 0 0,-1 13-14 0 0,0 0 0 0 0,1 0 0 0 0,1 0 0 0 0,1 0 0 0 0,3 13-28 0 0,-1-28 26 0 0,-1-1 0 0 0,2 1 0 0 0,-1 0 0 0 0,2-1 0 0 0,-1 0 0 0 0,2 3-26 0 0,0-1-11 0 0,-1 1-33 0 0,-3-10 113 0 0,-1 0-54 0 0,1 0-54 0 0,0 0-54 0 0,0 0-56 0 0,0-1-55 0 0,0 1-57 0 0,0 0-57 0 0,0-1-59 0 0,0 1-57 0 0,1-1-60 0 0,-1 1-60 0 0,0-1-60 0 0,0 0-61 0 0,1 1-62 0 0,-1-1-62 0 0,0 0-51 0 0,0 1-62 0 0,1-1-419 0 0,0 1-36 0 0,3 1-2855 0 0</inkml:trace>
  <inkml:trace contextRef="#ctx0" brushRef="#br0" timeOffset="49675.503">1910 3167 13880 0 0,'0'0'314'0'0,"0"0"46"0"0,0 0 22 0 0,0 0-163 0 0,0 1-105 0 0,0 4 463 0 0,-1 0-49 0 0,-1 0-44 0 0,-1-1-43 0 0,0 0-37 0 0,0 0-34 0 0,-5 3 281 0 0,0-3-199 0 0,1 0-45 0 0,-15 5 690 0 0,18-8-855 0 0,-17 6 138 0 0,0 0-60 0 0,0 0-54 0 0,-1-1-48 0 0,-4 0-13 0 0,-1 1-52 0 0,-12 2 1 0 0,-1-1-62 0 0,6 0-37 0 0,13-4-42 0 0,-51 10 72 0 0,61-13-73 0 0,1 0-1 0 0,-1 0 0 0 0,1-1 0 0 0,-1-1 0 0 0,-9-1-11 0 0,12-1-72 0 0,-4 1-136 0 0,12-3-157 0 0,1 2 175 0 0,-1 1 45 0 0,1 0-40 0 0,0 1-49 0 0,-1 0-59 0 0,1 0 29 0 0,1-1 40 0 0,2-3-405 0 0,-2 3 325 0 0,0 1 90 0 0,-1-1-34 0 0,0 1-65 0 0,1 0-58 0 0,-1-1-68 0 0,0 1-77 0 0,0 0 53 0 0,0 0-54 0 0,0 1-50 0 0,0-1-41 0 0,0 0-171 0 0,0 0-43 0 0,1 0-207 0 0,0-1-564 0 0,-2 2 1394 0 0</inkml:trace>
  <inkml:trace contextRef="#ctx0" brushRef="#br0" timeOffset="49901.405">1901 2671 15088 0 0,'0'0'200'0'0,"0"-1"-36"0"0,-2 1 76 0 0,0-1-97 0 0,-6-2 102 0 0,5 3-92 0 0,0-1 35 0 0,0 1-47 0 0,0 0-42 0 0,-1 0-36 0 0,-4 1-16 0 0,-5 0-99 0 0,9-1 46 0 0,-1 1 36 0 0,-22 2 399 0 0,-2 3 960 0 0,-19 5-1389 0 0,16-1 542 0 0,4-1-158 0 0,14-4-240 0 0,1 1-41 0 0,-9 1 133 0 0,1 0-101 0 0,-35 14 29 0 0,20-5-154 0 0,-8 3-14 0 0,30-12-36 0 0,-1 0-33 0 0,14-6-70 0 0,0-1 46 0 0,0 1 41 0 0,0 0 34 0 0,-2 0 65 0 0,-2 2 215 0 0,3-2-241 0 0,0 0-72 0 0,1 0-79 0 0,-1 0-97 0 0,0 0-115 0 0,1-1 18 0 0,0 1-74 0 0,0 0-81 0 0,0-1-88 0 0,0 1-95 0 0,0 0-100 0 0,0 0-108 0 0,-1-1-114 0 0,0 2-1410 0 0,-1 0-1362 0 0</inkml:trace>
  <inkml:trace contextRef="#ctx0" brushRef="#br0" timeOffset="50315.554">1988 3258 12752 0 0,'0'0'289'0'0,"0"0"-133"0"0,0 0-34 0 0,0 0 39 0 0,-1 0-77 0 0,-2 2-6 0 0,1-2 1 0 0,-3 2 88 0 0,1 1-56 0 0,-17 13 153 0 0,14-10-80 0 0,4-4-40 0 0,-1 1 43 0 0,1-1 51 0 0,0 1 58 0 0,-1-1 66 0 0,1-1 72 0 0,-3 2 323 0 0,-7 9 1172 0 0,9-9-1392 0 0,0 2-68 0 0,1-3-189 0 0,1 1-57 0 0,-1 0-65 0 0,1-1-73 0 0,0 0-78 0 0,-1 2 98 0 0,-19 21 724 0 0,13-14-508 0 0,3-2-144 0 0,1-1-61 0 0,-12 19-88 0 0,15-23-9 0 0,0 0-1 0 0,0 0 0 0 0,1 1 1 0 0,-1-1-1 0 0,1 0 1 0 0,0 1-1 0 0,0-1 1 0 0,0 1-1 0 0,0 3-18 0 0,0 27 0 0 0,4-28 0 0 0,-1-6 20 0 0,-1 1-1 0 0,1-1 1 0 0,0 0-1 0 0,0 0 1 0 0,0 0-1 0 0,0 0 1 0 0,1 0-1 0 0,-1 0 1 0 0,0-1-1 0 0,0 1 1 0 0,0-1-1 0 0,1 1 1 0 0,-1-1-1 0 0,0 0 1 0 0,1 0-1 0 0,1 0-19 0 0,0 0 28 0 0,-1-1-1 0 0,1 0 0 0 0,0 0 1 0 0,0 0-1 0 0,0 0 1 0 0,0-1-1 0 0,-1 0 0 0 0,1 1 1 0 0,1-2-28 0 0,3-2 64 0 0,-1 0 1 0 0,1-1-1 0 0,5-5-64 0 0,14-17 155 0 0,-14 11-55 0 0,-11 13-75 0 0,-1 1-1 0 0,1 0 1 0 0,-1-1 0 0 0,0 1 0 0 0,0 0 0 0 0,0-1 0 0 0,-1 1 0 0 0,1-1-25 0 0,-1 1 17 0 0,0 1-1 0 0,0 0 1 0 0,0 0 0 0 0,0-1-1 0 0,0 1 1 0 0,-1 0-1 0 0,1-1 1 0 0,-1 1 0 0 0,1 0-1 0 0,-1 0 1 0 0,0 0-1 0 0,0-2-16 0 0,-1 2 11 0 0,1 0 0 0 0,0 1 0 0 0,0-1 0 0 0,-1 0 0 0 0,1 0 0 0 0,-1 1 0 0 0,1-1 0 0 0,-1 1 0 0 0,0-1-11 0 0,-27-16 116 0 0,16 12-97 0 0,-2 2-81 0 0,6 2-14 0 0,0 1-39 0 0,6 1 14 0 0,-2-1 53 0 0,1 1-9 0 0,2-1-33 0 0,0 1-37 0 0,0 0-59 0 0,0 0-24 0 0,0 0-58 0 0,1 0-66 0 0,-1-1-72 0 0,1 1 7 0 0,-1 0-60 0 0,1 0-64 0 0,-1 0-69 0 0,1 0-72 0 0,0 0-77 0 0,0 1-82 0 0,-1-1-85 0 0,0 0-475 0 0,0 0-38 0 0,0 1-322 0 0,-1-1-911 0 0</inkml:trace>
  <inkml:trace contextRef="#ctx0" brushRef="#br0" timeOffset="51350.123">2351 2967 12992 0 0,'0'0'381'0'0,"0"0"-138"0"0,0 0-111 0 0,0 0 29 0 0,-1 0-101 0 0,-1 0-128 0 0,1 0 84 0 0,1 0 40 0 0,-1 0 53 0 0,1 0 67 0 0,-1 1 80 0 0,1-1 94 0 0,-1 2-232 0 0,0-1 35 0 0,-2 3 239 0 0,2 1 182 0 0,-1 2 363 0 0,3-3-495 0 0,0-1-55 0 0,0-1-173 0 0,1 0-45 0 0,0 0-68 0 0,0-1-42 0 0,1 1-47 0 0,0-1-51 0 0,8 2 417 0 0,0-1-37 0 0,1 0-34 0 0,0-2-34 0 0,12-3 184 0 0,0-4-108 0 0,-2-2-91 0 0,-1-4-75 0 0,-2-1-61 0 0,-2-2-43 0 0,-16 14-72 0 0,1 1 0 0 0,-1-1-1 0 0,0 1 1 0 0,1-1 0 0 0,-1 0 0 0 0,0 1 0 0 0,0-1 0 0 0,0 0-1 0 0,-1 0 1 0 0,1 0 0 0 0,0 0 0 0 0,-1 0 0 0 0,1 0-1 0 0,-1 0 1 0 0,1 0 0 0 0,-1 0 0 0 0,0 0 0 0 0,0 0 0 0 0,0 0-1 0 0,0 0 1 0 0,0 0 0 0 0,-1 0 0 0 0,1 0 0 0 0,-1 0-1 0 0,1 0 1 0 0,-1 1 0 0 0,0-1 0 0 0,1 0 0 0 0,-1 0 0 0 0,0 0-1 0 0,0 1 1 0 0,0-1 0 0 0,-1 0 0 0 0,1 1 0 0 0,0-1-1 0 0,-1 1 1 0 0,0-2-7 0 0,-3-1 21 0 0,1 0-1 0 0,-1 1 1 0 0,0-1-1 0 0,0 1 1 0 0,-1 0-1 0 0,1 0 1 0 0,-1 1 0 0 0,1 0-1 0 0,-1 0 1 0 0,0 0-1 0 0,1 0 1 0 0,-3 1-21 0 0,8 1 0 0 0,-20-3 56 0 0,14 2-13 0 0,0 1 0 0 0,0-1 0 0 0,0 1 0 0 0,0 1 0 0 0,0-1 0 0 0,-4 1-43 0 0,3 1 41 0 0,-1 0-1 0 0,0 1 1 0 0,1-1 0 0 0,-1 1-1 0 0,1 1 1 0 0,0-1-1 0 0,0 1 1 0 0,-1 1-41 0 0,-2 2 58 0 0,1 0-1 0 0,0 1 1 0 0,1 0-1 0 0,-1 0 1 0 0,-2 5-58 0 0,1 0 78 0 0,1-1 0 0 0,0 1 0 0 0,-6 14-78 0 0,8-14 54 0 0,0 1 0 0 0,2 1 1 0 0,-4 10-55 0 0,6-12 99 0 0,1-1 0 0 0,0 1 1 0 0,0 10-100 0 0,2 18 130 0 0,1-33-103 0 0,0-1 1 0 0,0 1-1 0 0,1 0 1 0 0,1 0-28 0 0,-1 0 63 0 0,1 0 0 0 0,1-1 0 0 0,3 7-63 0 0,-3-7 62 0 0,1-1-1 0 0,-1 1 0 0 0,1-1 0 0 0,0 0 0 0 0,2 1-61 0 0,-2-3 61 0 0,0 1 0 0 0,0-1 0 0 0,1 0 0 0 0,-1-1-1 0 0,1 1 1 0 0,0-1 0 0 0,0 0 0 0 0,0-1 0 0 0,6 3-61 0 0,4-1 27 0 0,0-1 35 0 0,12-1 93 0 0,-14-1-14 0 0,-1-2 0 0 0,0 0 0 0 0,13-2-141 0 0,-6-2 90 0 0,0 0-44 0 0,1-2-60 0 0,0 0-79 0 0,-1-2-94 0 0,-1 0-111 0 0,-9 4 103 0 0,-1-1-34 0 0,0 1-36 0 0,1 0-38 0 0,-1-1-39 0 0,-1 0-41 0 0,1 1-45 0 0,-1-1-45 0 0,18-15-952 0 0,-1-1-14 0 0</inkml:trace>
  <inkml:trace contextRef="#ctx0" brushRef="#br0" timeOffset="27299.217">2883 1034 7056 0 0,'0'0'157'0'0,"-1"-1"-48"0"0,-2-4 251 0 0,2 4-286 0 0,0-1-46 0 0,-2-2 29 0 0,1 1 96 0 0,2 0 40 0 0,-1-2 332 0 0,1 4-309 0 0,0-1-55 0 0,0 1-569 0 0,0 0 113 0 0,-1 0 106 0 0,1 0 100 0 0,0 1 92 0 0,0-1 86 0 0,0 0 79 0 0,0 0 73 0 0,1 0 134 0 0,-1-1 83 0 0,0 1 71 0 0,0 0 59 0 0,0 0 585 0 0,1-2 1786 0 0,-1 2-2156 0 0,0 1-50 0 0,0-1-71 0 0,0 2-88 0 0,0-1-109 0 0,0 0-289 0 0,0 0-35 0 0,0 1-37 0 0,0-1-39 0 0,-1 0-42 0 0,1 1-44 0 0,0 0-65 0 0,-1 0-78 0 0,-1 5 346 0 0,0 0 1 0 0,1 1-1 0 0,-1-1 0 0 0,1 5-202 0 0,-3 16 460 0 0,3-10-248 0 0,-3 15 212 0 0,0 0-77 0 0,0 0-67 0 0,1 0-58 0 0,-1 6-18 0 0,2 0-53 0 0,-2 78 155 0 0,3-64-201 0 0,4-1 0 0 0,1 0 0 0 0,3-1 0 0 0,1 1 0 0 0,13 36-105 0 0,-19-79 18 0 0,1 0 0 0 0,0 0 0 0 0,1-1-1 0 0,0 1 1 0 0,0-1 0 0 0,0 0 0 0 0,1 0 0 0 0,5 6-18 0 0,-7-10 12 0 0,1 1 0 0 0,-1-1 0 0 0,1 0 0 0 0,0 0 0 0 0,0 0 0 0 0,0 0 1 0 0,1 0-13 0 0,-1-2 15 0 0,0 1 0 0 0,0 0 0 0 0,1-1 0 0 0,-1 0 0 0 0,0 0 0 0 0,0 0 0 0 0,1 0 0 0 0,2 0-15 0 0,5-1 34 0 0,0 0 0 0 0,0-1 1 0 0,1 0-1 0 0,-1-1 0 0 0,2-1-34 0 0,11-3 18 0 0,-1-2-50 0 0,7-4-101 0 0,-17 5 17 0 0,0 0-38 0 0,0-1-43 0 0,0 0-47 0 0,-1 0-50 0 0,-1-1-56 0 0,-8 7 70 0 0,-1-1 105 0 0,0 1 74 0 0,3-3-58 0 0,-4 3 84 0 0,0 1-35 0 0,0-1-82 0 0,0 0-85 0 0,0 0-35 0 0,0 0-86 0 0,-1 1-97 0 0,1-1-109 0 0,0 0-122 0 0,-1 1 313 0 0,0 0-33 0 0,0 0-38 0 0,0 0-37 0 0,-1-1-39 0 0,1 1-41 0 0,4-4-1825 0 0,2-3-1363 0 0,-7 8 3786 0 0</inkml:trace>
  <inkml:trace contextRef="#ctx0" brushRef="#br0" timeOffset="28229.806">2883 1162 12152 0 0,'-1'0'238'0'0,"1"0"-46"0"0,-1 0-42 0 0,0 0-33 0 0,-1 0 28 0 0,-5 0 68 0 0,4 1-51 0 0,-7 1-120 0 0,0 1-1 0 0,1 1 1 0 0,-1 0 0 0 0,1 0 0 0 0,0 1 0 0 0,-6 3-42 0 0,-18 14 170 0 0,3 2 64 0 0,20-16-105 0 0,-5 5-65 0 0,4-4-14 0 0,3-3 28 0 0,2 0 31 0 0,0-1 55 0 0,2-1 23 0 0,-1 0 54 0 0,1 0 61 0 0,-1 0 68 0 0,4-3-50 0 0,1-1-6 0 0,0 0-3 0 0,0 0-13 0 0,0 0-61 0 0,0 0-21 0 0,0 0-7 0 0,0 0-15 0 0,0 0-64 0 0,0 0-30 0 0,2 0-67 0 0,-1 0-1 0 0,0 0 0 0 0,0 0 0 0 0,1-1 0 0 0,-1 1 1 0 0,0 0-1 0 0,0-1 0 0 0,0 1 0 0 0,1-1 0 0 0,-1 0 0 0 0,0 0-32 0 0,14-10 256 0 0,-2-4-96 0 0,-2 2-94 0 0,-9 10-64 0 0,3-3-6 0 0,11-14 60 0 0,0-1 95 0 0,2-4 127 0 0,6-13 263 0 0,-15 23-455 0 0,15-18-9 0 0,-13 19 27 0 0,-6 6-10 0 0,1 1 37 0 0,16-23 328 0 0,-14 20-264 0 0,-1 2 53 0 0,-5 7-70 0 0,0 0-33 0 0,3 1 58 0 0,-1 2-92 0 0,0 1-65 0 0,6 9-25 0 0,-8-8 51 0 0,8 27 63 0 0,-1-4-71 0 0,-2 2-50 0 0,4 9 40 0 0,-5-22-54 0 0,0-1 0 0 0,1 0 0 0 0,1-1-1 0 0,5 8 1 0 0,-11-18-195 0 0,1-1 67 0 0,-1 0 60 0 0,1 0 49 0 0,0 1 47 0 0,0-1 38 0 0,7 7 265 0 0,-5-7-215 0 0,1 2-65 0 0,-2-3-111 0 0,1 1-116 0 0,-2-2 37 0 0,-1 1-39 0 0,1-1-41 0 0,-1 0-46 0 0,2 0-199 0 0,0 1-108 0 0,-1-1-119 0 0,-1-1 298 0 0,0 1-33 0 0,0-1-34 0 0,0 1-36 0 0,0-1-37 0 0,0 1-38 0 0,0-1-38 0 0,0 0-42 0 0,0 1-41 0 0,0-1-42 0 0,2 0-1652 0 0,1 0-1342 0 0,-5 0 3726 0 0</inkml:trace>
  <inkml:trace contextRef="#ctx0" brushRef="#br0" timeOffset="30967.636">3546 1835 12264 0 0,'2'-3'27'0'0,"-1"0"54"0"0,2-3 195 0 0,2-6 395 0 0,-3 7-446 0 0,0 3-143 0 0,0 0-40 0 0,0-1-50 0 0,0 1-56 0 0,-1 1 66 0 0,3-3 7 0 0,-6 2-10 0 0,-6-11 19 0 0,8 12 62 0 0,-1 1 53 0 0,-1-1-45 0 0,-5 0 65 0 0,6 0-62 0 0,-3 0 295 0 0,0-1-67 0 0,1 1-57 0 0,0 0-47 0 0,-2 0 104 0 0,-9 1 262 0 0,9 2-344 0 0,-1 0 74 0 0,-8 4 227 0 0,1 2-75 0 0,0 3-63 0 0,1 0-55 0 0,-6 9 117 0 0,-4 11 102 0 0,-1 7 7 0 0,8-12-228 0 0,3-4-108 0 0,1 0-68 0 0,8-15-115 0 0,-15 36 243 0 0,17-39-262 0 0,-1 1 0 0 0,2-1 0 0 0,-1 0 0 0 0,0 1 0 0 0,1 3-33 0 0,0-2 27 0 0,-1 1-2 0 0,1 1 0 0 0,1-1 0 0 0,0 0 0 0 0,0 0 0 0 0,1 6-25 0 0,-1-12 8 0 0,-1 1 0 0 0,1 0 1 0 0,0-1-1 0 0,-1 1 0 0 0,1-1 0 0 0,0 1 0 0 0,0-1 1 0 0,0 1-1 0 0,0-1 0 0 0,1 1 0 0 0,0 0-8 0 0,-1-1 10 0 0,0-1 1 0 0,0 1-1 0 0,0 0 0 0 0,1 0 0 0 0,-1-1 1 0 0,0 1-1 0 0,1-1 0 0 0,-1 1 1 0 0,0-1-1 0 0,1 1 0 0 0,-1-1 0 0 0,1 0 1 0 0,-1 0-1 0 0,0 0 0 0 0,2 0-10 0 0,0 0 29 0 0,-1 0 1 0 0,0 0-1 0 0,1 0 0 0 0,-1-1 0 0 0,0 1 0 0 0,0-1 0 0 0,3-1-29 0 0,11-8 156 0 0,-2-4-55 0 0,-2-3-64 0 0,1-1-79 0 0,-7 10 37 0 0,-4 5-11 0 0,-1 0-1 0 0,1 0 1 0 0,-1 0-1 0 0,1 0 1 0 0,-1-1-1 0 0,0-1 17 0 0,2-8-12 0 0,-2 9 23 0 0,0-1-1 0 0,1 1 0 0 0,-1-1 1 0 0,1 1-1 0 0,0 0 0 0 0,1 0 1 0 0,0-1-11 0 0,6-13 32 0 0,-4 4-41 0 0,-3 7 9 0 0,1 0 0 0 0,0 0 0 0 0,0 0 0 0 0,1 0 0 0 0,-1 0 0 0 0,4-3 0 0 0,-1-3 1 0 0,-3 7 40 0 0,3 1 53 0 0,-4 4 42 0 0,-2 1 0 0 0,0 0-12 0 0,0 1-111 0 0,0 1-1 0 0,1-1 0 0 0,-1 0 1 0 0,0 1-1 0 0,0-1 0 0 0,0 1 1 0 0,-1-1-1 0 0,1 0 0 0 0,0 1 1 0 0,-1 0-13 0 0,-10 23 135 0 0,9-22-110 0 0,0 0 0 0 0,0 0 0 0 0,1 1 1 0 0,-1-1-1 0 0,1 1 0 0 0,0-1 0 0 0,0 0 0 0 0,0 2-25 0 0,-5 12 101 0 0,5-16-93 0 0,1 1 0 0 0,-1-1-1 0 0,1 0 1 0 0,-1 0 0 0 0,1 0-1 0 0,-1 1 1 0 0,1-1 0 0 0,0 0-1 0 0,-1 1 1 0 0,1-1 0 0 0,0 0-1 0 0,0 1 1 0 0,0-1 0 0 0,0 0 0 0 0,0 1-1 0 0,0 0-7 0 0,5 12 77 0 0,1 9 104 0 0,-6-21-159 0 0,1 0 0 0 0,-1-1 0 0 0,0 1 0 0 0,1-1 0 0 0,-1 1 0 0 0,1 0 0 0 0,0-1 0 0 0,-1 1-1 0 0,2 1-21 0 0,8 9 134 0 0,-2-4-94 0 0,-2 2-53 0 0,1-2-6 0 0,1-5-38 0 0,-2-1-31 0 0,1 0-50 0 0,-3-1-17 0 0,-2-1-100 0 0,-2 0 83 0 0,2-1 2 0 0,0 1-72 0 0,0-1 50 0 0,0 1 44 0 0,-1-1 37 0 0,3 0-21 0 0,5-3-32 0 0,-4 2 17 0 0,-3 0-21 0 0,1 1-81 0 0,-1-1-99 0 0,1 0-118 0 0,-1 1 50 0 0,0-1-77 0 0,-1 1-84 0 0,1-1-91 0 0,0 1-97 0 0,0-1-105 0 0,-1 0-111 0 0,1 0-118 0 0,1-2-1391 0 0,3-4-1393 0 0</inkml:trace>
  <inkml:trace contextRef="#ctx0" brushRef="#br0" timeOffset="31390.106">3733 1533 17423 0 0,'-18'0'396'0'0,"15"0"52"0"0,3 0 30 0 0,0 0-270 0 0,-1 0-51 0 0,1 0-45 0 0,-1 1-38 0 0,-1 0-17 0 0,-4 2-122 0 0,4-2 104 0 0,1-1-37 0 0,1 0 0 0 0,0 0 0 0 0,-1 1 0 0 0,1-1 0 0 0,0 0 0 0 0,0 0 0 0 0,-1 1 1 0 0,1-1-1 0 0,0 0 0 0 0,0 0 0 0 0,-1 1 0 0 0,1-1 0 0 0,0 0 0 0 0,0 0 0 0 0,-1 1 0 0 0,1-1 0 0 0,0 0 0 0 0,0 1 0 0 0,0-1 0 0 0,0 0 0 0 0,0 1 0 0 0,0-1 0 0 0,0 1 0 0 0,0-1 0 0 0,0 0 0 0 0,0 1 0 0 0,0-1 0 0 0,0 0 0 0 0,0 1 0 0 0,0-1 0 0 0,0 0 0 0 0,0 1 0 0 0,0-1 0 0 0,0 0 0 0 0,0 1 0 0 0,0-1 0 0 0,0 0 0 0 0,1 1 0 0 0,-1-1 0 0 0,0 0 0 0 0,0 1 0 0 0,1-1-2 0 0,-1 0 11 0 0,0 2 2 0 0,0-1 0 0 0,0 1-1 0 0,0-1 1 0 0,0 1 0 0 0,0-1-1 0 0,-1 1 1 0 0,1-1 0 0 0,0 1-1 0 0,-1-1 1 0 0,1 0 0 0 0,-1 1-1 0 0,0-1-12 0 0,-2 10 87 0 0,3-3 0 0 0,1 3 146 0 0,0 15 375 0 0,-2-16-423 0 0,-1 6 93 0 0,2-1-36 0 0,3 14 163 0 0,-2-16-131 0 0,0 0 1 0 0,-2 10-275 0 0,2 6 43 0 0,5 12-38 0 0,1 5-7 0 0,-6-38 16 0 0,1 1 1 0 0,0-1-1 0 0,1 1 0 0 0,0-1 0 0 0,0 0 0 0 0,1 0 0 0 0,0 0 0 0 0,1 1-14 0 0,1 3 42 0 0,7 0 10 0 0,-12-11-52 0 0,0 0-1 0 0,0-1 0 0 0,1 1 0 0 0,-1 0 1 0 0,0-1-1 0 0,1 1 0 0 0,-1-1 0 0 0,0 1 1 0 0,1-1-1 0 0,-1 0 0 0 0,1 1 0 0 0,-1-1 1 0 0,1 0 0 0 0,13-5-111 0 0,7-10-108 0 0,8-19-161 0 0,-22 24 284 0 0,7-15-114 0 0,1 0 12 0 0,-15 24 188 0 0,19-22-158 0 0,1 1 72 0 0,4 5 54 0 0,3 5 38 0 0,-9 8 8 0 0,-15 5 3 0 0,9 1 37 0 0,-1 2 56 0 0,0 2 43 0 0,-1 2 34 0 0,-10-6-136 0 0,1 0 0 0 0,0 0 0 0 0,-1 0 0 0 0,1 0 0 0 0,-1 0 0 0 0,1 0 0 0 0,-1 0 0 0 0,0 0 0 0 0,0 0 0 0 0,0 1 0 0 0,0-1 0 0 0,0 1 0 0 0,0-1 0 0 0,-1 0 0 0 0,1 1 0 0 0,-1-1 0 0 0,0 1 0 0 0,0-1 0 0 0,0 1 0 0 0,0 1-41 0 0,-2 16 180 0 0,2-12-114 0 0,-1 0 0 0 0,0-1 0 0 0,0 1 0 0 0,-2 2-66 0 0,-4 7 149 0 0,-3 7 103 0 0,7-18-168 0 0,1 0 0 0 0,-1 0 0 0 0,1 0 0 0 0,-2-1 0 0 0,1 1-84 0 0,-12 15 278 0 0,-1-1-106 0 0,7-12-137 0 0,0 1-40 0 0,-2-2-46 0 0,0-1-48 0 0,7-4-186 0 0,0-1 85 0 0,0 1 75 0 0,0 0 65 0 0,0 0 52 0 0,1-1 38 0 0,-4 2 81 0 0,-7 2 240 0 0,9-4-279 0 0,1 0-43 0 0,0-1-44 0 0,1 1-38 0 0,0-1-44 0 0,-1 0-51 0 0,1 1-57 0 0,-1-1-62 0 0,1-1-70 0 0,0 1-74 0 0,-1 0-82 0 0,1-1-88 0 0,-1 0-93 0 0,1 0-101 0 0,-1 0-105 0 0,0 0-113 0 0,1 0-118 0 0,-1-1-124 0 0,2 1-40 0 0,0 0-34 0 0,-6-4-2732 0 0,8 5 3993 0 0</inkml:trace>
  <inkml:trace contextRef="#ctx0" brushRef="#br0" timeOffset="31749.048">4286 1661 15888 0 0,'8'-4'170'0'0,"-1"1"-46"0"0,-1 1 14 0 0,-1 1 55 0 0,0 1 101 0 0,-3 0-191 0 0,-2 0-2 0 0,0 0 115 0 0,0 0 38 0 0,-1 5 221 0 0,-1-1-92 0 0,-1 1-78 0 0,-1-1-63 0 0,-3 2 46 0 0,-5 3 32 0 0,6-5-114 0 0,2-1-37 0 0,-27 23 440 0 0,12-9-306 0 0,9-9-196 0 0,1-1-41 0 0,4-3-37 0 0,1 1 1 0 0,-1-1-1 0 0,1 1 0 0 0,0 0 1 0 0,-2 4-30 0 0,-1 5 18 0 0,6-13-18 0 0,1 0 0 0 0,0-1 0 0 0,0 1 0 0 0,0 0 0 0 0,0 0 0 0 0,0-1 0 0 0,0 1 0 0 0,0 0 0 0 0,0 0 0 0 0,0 0 0 0 0,0-1 0 0 0,0 1 0 0 0,1 0 0 0 0,-1 0 0 0 0,0-1 0 0 0,1 1 0 0 0,-1 0 0 0 0,0-1 0 0 0,1 1 0 0 0,-1 0 0 0 0,1-1 0 0 0,0 1 0 0 0,2 6 0 0 0,-2-5 0 0 0,0 0 0 0 0,0 0 0 0 0,0-1 0 0 0,0 1 0 0 0,0 0 0 0 0,1-1 0 0 0,-1 1 0 0 0,0-1 0 0 0,1 1 0 0 0,-1-1 0 0 0,1 0 0 0 0,-1 1 0 0 0,1-1 0 0 0,0 0 0 0 0,-1 0 0 0 0,1 0 0 0 0,0 0 0 0 0,2 0 0 0 0,6 4 0 0 0,2 3 0 0 0,13 7 0 0 0,-1 1 0 0 0,8 9 0 0 0,-29-22-13 0 0,-1 0 55 0 0,0 1 63 0 0,1 3 114 0 0,0-1 10 0 0,-1-2-115 0 0,-1-3-83 0 0,0 0-1 0 0,-1 0 1 0 0,1 0-1 0 0,-1 0 1 0 0,0 0-1 0 0,1 0 0 0 0,-1 0 1 0 0,0 0-1 0 0,0 0 1 0 0,1 1-1 0 0,-1-1 1 0 0,0 0-1 0 0,0 0 0 0 0,0 0 1 0 0,0 0-1 0 0,-1 0 1 0 0,1 1-1 0 0,0-1-30 0 0,-6 13 328 0 0,-6 1 14 0 0,0-4-104 0 0,-9 2-39 0 0,0-1-57 0 0,-1-1-62 0 0,0-2-68 0 0,-1-1-76 0 0,0-2-79 0 0,-1-2-88 0 0,0-1-93 0 0,20-3 114 0 0,-10-1-110 0 0,9 0 173 0 0,0 1-65 0 0,1-1-31 0 0,1 0-76 0 0,0-1-89 0 0,0 1-103 0 0,1-1-116 0 0,1 1 265 0 0,0 0-34 0 0,1 0-37 0 0,-1 0-37 0 0,1 0-40 0 0,1-1-41 0 0,-1 2 76 0 0,0-1-53 0 0,0 0-49 0 0,0 0-41 0 0,1 1-170 0 0,-1-1-41 0 0,1 0-206 0 0,-1-1-562 0 0</inkml:trace>
  <inkml:trace contextRef="#ctx0" brushRef="#br0" timeOffset="32286.378">4824 1670 13184 0 0,'-9'0'93'0'0,"0"3"55"0"0,2 0 85 0 0,0 0 1 0 0,0 0-1 0 0,0 1 1 0 0,-4 3-234 0 0,0 0 197 0 0,5-3-141 0 0,1-2-36 0 0,-4 3-3 0 0,-1 0 33 0 0,-9 4 139 0 0,-2 1 115 0 0,0 1 84 0 0,-3 1 154 0 0,-13 8 334 0 0,2 2-53 0 0,12-7-378 0 0,6-1-173 0 0,-1 0-117 0 0,-7 12 503 0 0,4 4-81 0 0,19-26-499 0 0,0 0 0 0 0,1 1 0 0 0,-1-1 0 0 0,1 0 0 0 0,0 1 0 0 0,-1 2-78 0 0,2 11 184 0 0,3 0-37 0 0,-3-17-134 0 0,1 1 0 0 0,-1 0 0 0 0,1-1 0 0 0,0 1-1 0 0,0-1 1 0 0,0 1 0 0 0,0-1 0 0 0,0 0 0 0 0,0 1-1 0 0,0-1 1 0 0,0 0 0 0 0,1 0 0 0 0,-1 1 0 0 0,1-1-13 0 0,1 1 10 0 0,-1-1 0 0 0,1 1 0 0 0,0-1 0 0 0,-1 0 0 0 0,1 0 0 0 0,0 0 1 0 0,0 0-1 0 0,1 0-10 0 0,3 0 17 0 0,0 0 0 0 0,0-1 1 0 0,0 0-1 0 0,1 0 0 0 0,-1 0 0 0 0,5-2-17 0 0,17-5 23 0 0,-1-5-43 0 0,-1-3-50 0 0,0-1-58 0 0,-14 7 39 0 0,1-1-9 0 0,0-1 0 0 0,0 0-1 0 0,-1-2 99 0 0,16-13-129 0 0,2 4 49 0 0,-18 14 89 0 0,-7 4-17 0 0,-1 1 0 0 0,1 0-1 0 0,-1 0 1 0 0,1 0 0 0 0,0 1 0 0 0,2-1 8 0 0,-7 3-1 0 0,0-1 1 0 0,0 1 0 0 0,1 0-1 0 0,-1 0 1 0 0,0 0 0 0 0,1-1-1 0 0,-1 2 1 0 0,0-1 0 0 0,1 0-1 0 0,-1 0 1 0 0,0 0-1 0 0,0 0 1 0 0,1 1 0 0 0,-1-1-1 0 0,0 1 1 0 0,0-1 0 0 0,1 1-1 0 0,-1-1 1 0 0,0 1 0 0 0,0 0-1 0 0,0 0 1 0 0,0-1 0 0 0,0 1-1 0 0,0 0 1 0 0,0 0-1 0 0,0 0 1 0 0,0 0 0 0 0,-1 0-1 0 0,1 0 1 0 0,0 0 0 0 0,-1 1-1 0 0,1-1 1 0 0,5 12 139 0 0,0 1-1 0 0,-1 0 1 0 0,0 0 0 0 0,-1 0-1 0 0,0 7-138 0 0,-1-7 135 0 0,-1-7-34 0 0,4 22 196 0 0,-4-21-154 0 0,-2 0 56 0 0,0-6-124 0 0,0-2-10 0 0,0 0-1 0 0,0 0 6 0 0,0 0 22 0 0,0-2 21 0 0,0-1-44 0 0,0-7 13 0 0,0 8-53 0 0,3-29 70 0 0,4 1-77 0 0,4-1-65 0 0,3 2-51 0 0,13-16-132 0 0,18-15-184 0 0,-32 45 112 0 0,1 1 60 0 0,-7 7 127 0 0,0 2 0 0 0,0-1 0 0 0,0 1 0 0 0,1 0 0 0 0,4-2 111 0 0,15-3-305 0 0,-14 7 117 0 0,2 1-34 0 0,4 3-142 0 0,0 4-94 0 0,-16-4 428 0 0,-1-1-103 0 0,0 1-83 0 0,0 0-106 0 0,0-1-121 0 0,-1 1 172 0 0,0-1-35 0 0,0 0-36 0 0,0 1-40 0 0,0-1-39 0 0,0 1-42 0 0,0-1-44 0 0,0 1-45 0 0,0 0-47 0 0,1-1-48 0 0,1 3-1630 0 0,3 2-1287 0 0,-6-5 3561 0 0</inkml:trace>
  <inkml:trace contextRef="#ctx0" brushRef="#br0" timeOffset="32820.311">5316 1586 14768 0 0,'0'0'332'0'0,"0"0"50"0"0,0 0 25 0 0,0 0-171 0 0,0 0-112 0 0,-1 1-2 0 0,-2 8 65 0 0,1-5-58 0 0,-1 2 212 0 0,1 1 0 0 0,0 0-1 0 0,1-1 1 0 0,-1 5-341 0 0,-1 16 858 0 0,2-10-367 0 0,1 1-51 0 0,0-1-61 0 0,1 0-74 0 0,0 2-60 0 0,-1-9-172 0 0,0-1-35 0 0,0 19 205 0 0,0 1-46 0 0,2 29 87 0 0,-2-13-128 0 0,1 24 28 0 0,-1-27-86 0 0,0 14-20 0 0,3 27-13 0 0,-1-58-31 0 0,2 0 1 0 0,2 7-35 0 0,10 20 86 0 0,-8-33-63 0 0,-2-12 23 0 0,-1-5-47 0 0,2-6-81 0 0,-7 4 59 0 0,10-11-246 0 0,-9 8 193 0 0,1 0 0 0 0,-1-1 0 0 0,0 1 0 0 0,0-1 0 0 0,0 1 1 0 0,0-1 75 0 0,3-24-454 0 0,-3 12 186 0 0,0 10 155 0 0,4-149-2676 0 0,-5 122 2244 0 0,0 0 49 0 0,0 10 190 0 0,0 0 35 0 0,1 1 41 0 0,-1-1 43 0 0,0 0 50 0 0,1 0 53 0 0,0 1 59 0 0,0-1 64 0 0,-1 10-88 0 0,0-1 77 0 0,0 1 68 0 0,0-1 62 0 0,-1-3 131 0 0,1-1 77 0 0,1-3 152 0 0,2-11 362 0 0,-2 30-847 0 0,-1-2 37 0 0,1-3 141 0 0,1 0 89 0 0,0-3 147 0 0,3-3 329 0 0,1 6-114 0 0,-1 5-250 0 0,3 3 32 0 0,-4 2-264 0 0,2 0-34 0 0,-1 2-5 0 0,0 0 0 0 0,0 1 0 0 0,0-1 0 0 0,4 7-141 0 0,-5-5 118 0 0,1 1-1 0 0,-1-1 0 0 0,0 1 0 0 0,-1 1-117 0 0,1 0 118 0 0,-1 0 0 0 0,-1 1 0 0 0,0-1-1 0 0,1 6-117 0 0,-2-6 87 0 0,0 0 0 0 0,-1 0 0 0 0,0 0 0 0 0,-1 0 1 0 0,0 0-1 0 0,0 0 0 0 0,-2 7-87 0 0,2-12 13 0 0,-1 1 1 0 0,0-1-1 0 0,0 0 1 0 0,0 1 0 0 0,0-1-1 0 0,0 0 1 0 0,-1 0-14 0 0,-1 1 31 0 0,0 0 0 0 0,0 0 0 0 0,-1-1 0 0 0,1 1 1 0 0,-1-1-1 0 0,0 0 0 0 0,0 0 0 0 0,-1 0-31 0 0,-1 0 38 0 0,0 0 0 0 0,0-1 0 0 0,-1 0 0 0 0,1 0 0 0 0,-1 0 0 0 0,-3 0-38 0 0,4-2 15 0 0,1 0-1 0 0,-1 0 1 0 0,0 0-1 0 0,-3-1-14 0 0,0 0-42 0 0,1-2-79 0 0,1-1-72 0 0,0-1-64 0 0,0-2-124 0 0,1-1-67 0 0,-2-6-320 0 0,3-1-76 0 0,-3-18-890 0 0,8 20 1191 0 0,1 1 41 0 0,-1 2 124 0 0,2 0 45 0 0,-1 1 52 0 0,1-1 61 0 0,3-15-1662 0 0</inkml:trace>
  <inkml:trace contextRef="#ctx0" brushRef="#br0" timeOffset="33219.406">5559 1410 15632 0 0,'0'0'356'0'0,"0"0"-165"0"0,0 0-41 0 0,0 0 47 0 0,1 1-94 0 0,3 0-9 0 0,-2 0 2 0 0,7 3-84 0 0,-1 1 58 0 0,-1 0 53 0 0,0 2 45 0 0,-1 0 42 0 0,0 1 35 0 0,4 9 326 0 0,-4-5 42 0 0,-1 1-1 0 0,-1 0 1 0 0,1 2-613 0 0,1 8 711 0 0,-2-8-287 0 0,1 3 10 0 0,-1-1-62 0 0,-1 1-56 0 0,0-1-50 0 0,1 9 48 0 0,-1 1-84 0 0,-1-1-68 0 0,1 1-50 0 0,5 54 106 0 0,-3-46-94 0 0,0-9-91 0 0,-2-12 12 0 0,-1 0 0 0 0,0 0-1 0 0,-1 0 1 0 0,0 1-45 0 0,-1-14-132 0 0,0-2-95 0 0,0-1 85 0 0,0 0 58 0 0,0-5-46 0 0,0 5-19 0 0,1-35-1537 0 0,2 6 336 0 0,8-41-1743 0 0,-7 51 2116 0 0,1-1-32 0 0,-4 17 754 0 0,1-6-219 0 0,4-13-723 0 0,-4 15 815 0 0,1-1 41 0 0,-1 1 102 0 0,0 4 161 0 0,-1 0 45 0 0,1 0 50 0 0,0 0 56 0 0,0 0 61 0 0,-1 1 65 0 0,1-1 72 0 0,0 1 75 0 0,-2 3-79 0 0,0 1 221 0 0,0 0 410 0 0,0 0 29 0 0,0 0-23 0 0,0 0-575 0 0,1 1-49 0 0,-1-1-44 0 0,1 1-40 0 0,0 0-5 0 0,0 1-42 0 0,0 0 12 0 0,1 0-48 0 0,2 3 133 0 0,-3-3-121 0 0,-1-2 47 0 0,5 9 331 0 0,-1-1-39 0 0,0 0-37 0 0,0 0-35 0 0,4 9 297 0 0,-1 1-115 0 0,1 0-65 0 0,0 0-92 0 0,3 4-8 0 0,8 10 91 0 0,-18-31-482 0 0,27 37 477 0 0,-8-14-204 0 0,-6-10-152 0 0,1-1-46 0 0,1-2-59 0 0,1-2-72 0 0,-14-8-177 0 0,0 0 63 0 0,-1 0 56 0 0,1-1 47 0 0,2 1 56 0 0,9-3 272 0 0,-12 1-250 0 0,1 0-36 0 0,1 0-75 0 0,0-1-102 0 0,-3 1 45 0 0,1 0-34 0 0,0 0-39 0 0,0 0-40 0 0,0 0-185 0 0,0-1-98 0 0,1 0-108 0 0,-1 1-116 0 0,0-1-125 0 0,-1 1 392 0 0,0 0-34 0 0,0 0-36 0 0,0 0-36 0 0,0 0-39 0 0,0 0-38 0 0,2-1-702 0 0,-1 0-37 0 0,5-6-2956 0 0</inkml:trace>
  <inkml:trace contextRef="#ctx0" brushRef="#br0" timeOffset="33541.843">6073 1514 16783 0 0,'-6'-4'459'0'0,"1"2"-74"0"0,0 0-69 0 0,-1 1-61 0 0,-2 2 25 0 0,-1 1-103 0 0,1 2-84 0 0,0 1-61 0 0,5-3-41 0 0,0 1 0 0 0,0-1 1 0 0,1 1-1 0 0,-1 0 0 0 0,1 0 1 0 0,-1 0-1 0 0,1 0 0 0 0,-1 4 9 0 0,-2 4 65 0 0,3-6 12 0 0,1 1 38 0 0,1-2-106 0 0,0 0 0 0 0,0 0-1 0 0,0-1 1 0 0,1 1 0 0 0,-1 0-1 0 0,1 2-8 0 0,3 6-37 0 0,-2-5-33 0 0,1 0-47 0 0,1-1-57 0 0,0 1-68 0 0,-1-2-18 0 0,1-1-61 0 0,0 1-64 0 0,0-1-73 0 0,0 1-77 0 0,1-2-82 0 0,-1 1-90 0 0,1-1-95 0 0,8 3-732 0 0</inkml:trace>
  <inkml:trace contextRef="#ctx0" brushRef="#br0" timeOffset="33875.302">6247 1664 16208 0 0,'0'0'365'0'0,"0"0"-166"0"0,0 0-42 0 0,-1 1 48 0 0,1-1-97 0 0,-3 3-9 0 0,1-1 1 0 0,-1 0 62 0 0,1 0-34 0 0,-4 3 42 0 0,-2-1-78 0 0,-4 3-56 0 0,5-3 2 0 0,2-1 23 0 0,1 0 24 0 0,0-1 39 0 0,1 1 15 0 0,0-1 38 0 0,0 1 43 0 0,-1-1 46 0 0,-24 22 1146 0 0,6-6-341 0 0,7-5-445 0 0,4-1-190 0 0,1 1-99 0 0,7-11-232 0 0,1 2-46 0 0,-5 3 27 0 0,4-2 37 0 0,0 0 78 0 0,3-3-53 0 0,0-1 36 0 0,3 0-72 0 0,9-4 0 0 0,-7 1-91 0 0,0-1-1 0 0,0 0 1 0 0,-1 0 0 0 0,1 0-1 0 0,-1-1 1 0 0,0 1-1 0 0,0-1 1 0 0,0 0-1 0 0,0 0 1 0 0,2-5-21 0 0,9-8 34 0 0,-4 6-60 0 0,0-1-44 0 0,7-6-108 0 0,-8 8-66 0 0,1 0 0 0 0,11-8 244 0 0,-6 8-101 0 0,0 0 52 0 0,-11 8 18 0 0,0 0 0 0 0,0 0 0 0 0,0 0 0 0 0,1 1 0 0 0,-1 0 0 0 0,0 0 0 0 0,1 0 0 0 0,2 0 31 0 0,13 3-80 0 0,-6 4 47 0 0,-2 4 42 0 0,-1 4 54 0 0,-4 5 66 0 0,4 26 111 0 0,-8-22-27 0 0,-1 1-1 0 0,-1 0 1 0 0,-1 12-213 0 0,-1-33 81 0 0,-1 2-81 0 0,0 5-52 0 0,1-5 82 0 0,0-4 53 0 0,1 0 70 0 0,1-2 88 0 0,0-3 105 0 0,8-9-301 0 0,1 0-1 0 0,1 1 1 0 0,5-6-45 0 0,8-7 26 0 0,7-7-56 0 0,-22 22 7 0 0,1 1 0 0 0,0 0 0 0 0,1 1 0 0 0,0 0 0 0 0,0 0 0 0 0,5-1 23 0 0,-15 8-1 0 0,0 0 0 0 0,0 0-1 0 0,0 0 1 0 0,0 1 0 0 0,0-1 0 0 0,0 1-1 0 0,0-1 1 0 0,0 1 0 0 0,1 0 0 0 0,-1 0-1 0 0,0 0 1 0 0,0 0 0 0 0,0 0 0 0 0,0 0-1 0 0,1 0 1 0 0,-1 1 0 0 0,0-1 0 0 0,0 1-1 0 0,0 0 1 0 0,0-1 0 0 0,0 1 0 0 0,0 0-1 0 0,0 0 1 0 0,-1 0 0 0 0,1 1 0 0 0,0-1-1 0 0,0 0 1 0 0,-1 1 0 0 0,1-1 0 0 0,-1 1-1 0 0,1-1 1 0 0,-1 1 0 0 0,0 0 0 0 0,0 0-1 0 0,1-1 1 0 0,-1 2 1 0 0,5 8-6 0 0,-1 0-1 0 0,0 1 1 0 0,-1-1-1 0 0,0 1 1 0 0,2 12 6 0 0,0-1-3 0 0,-4-17-27 0 0,0 0-62 0 0,-1 1-60 0 0,1-1-61 0 0,-1 1-61 0 0,0 0-59 0 0,0-1-61 0 0,1 1-60 0 0,-1-1-27 0 0,0 0-53 0 0,0 0-53 0 0,0 1-53 0 0,0-1-51 0 0,1 0-52 0 0,-1 0-53 0 0,1 0-51 0 0,-1-3-617 0 0,0 0-41 0 0,0 0-340 0 0,1 2-967 0 0</inkml:trace>
  <inkml:trace contextRef="#ctx0" brushRef="#br0" timeOffset="51667.084">2393 2534 13016 0 0,'0'0'252'0'0,"0"0"-105"0"0,0 0-67 0 0,-2-2-1 0 0,1 1-4 0 0,0 1 496 0 0,0-1-34 0 0,0-1 439 0 0,0 1-124 0 0,1 1-115 0 0,0-1-106 0 0,1 1-98 0 0,0 0-89 0 0,0 0-81 0 0,1 0-124 0 0,-1 1-42 0 0,1-1-38 0 0,0 1-32 0 0,0 0-12 0 0,1 0-33 0 0,5 2 40 0 0,1 0-22 0 0,-4-1 60 0 0,-1-1 85 0 0,-2-1-71 0 0,-1 1 39 0 0,17 2 70 0 0,0-1-49 0 0,0 0-43 0 0,0-2-38 0 0,5 1-13 0 0,-1-2-39 0 0,5 0-20 0 0,13-2-7 0 0,19 0 26 0 0,-26 2-23 0 0,-19 0-108 0 0,-6 0-27 0 0,0 0-39 0 0,0 0-47 0 0,0 1-53 0 0,-1-1-14 0 0,0 0-47 0 0,-1 0-52 0 0,1 0-55 0 0,-1 0-60 0 0,1 0-64 0 0,-1 0-70 0 0,0 0-72 0 0,-3 0 142 0 0,-1 1-65 0 0,0 0-57 0 0,0-1-50 0 0,1 1-188 0 0,-1-1-50 0 0,1 1-228 0 0,2-1-616 0 0</inkml:trace>
  <inkml:trace contextRef="#ctx0" brushRef="#br0" timeOffset="52611.621">3240 2339 12152 0 0,'0'0'356'0'0,"0"0"-130"0"0,0 0-103 0 0,0 0-33 0 0,0 0-52 0 0,0-2 30 0 0,0 2 19 0 0,0 0 102 0 0,0 0 179 0 0,0 0 15 0 0,0 0 17 0 0,0 0 69 0 0,0 0 38 0 0,0 0-194 0 0,0 0-60 0 0,1 0-54 0 0,-1 1-47 0 0,1 0 38 0 0,0 0-98 0 0,1 2 64 0 0,0-1 24 0 0,0 4 349 0 0,-2 1-75 0 0,0 2-66 0 0,-1 0-58 0 0,-1 0-50 0 0,0 0-41 0 0,-2 6 149 0 0,0-3-187 0 0,-1-1-34 0 0,-5 12 83 0 0,-6 7-35 0 0,10-20-138 0 0,0 0 0 0 0,-1-1 1 0 0,-8 7-78 0 0,-3 2 135 0 0,-2 0 7 0 0,-14 12 98 0 0,10-14-120 0 0,3-8-59 0 0,14-6-16 0 0,-1 0 1 0 0,1 0-1 0 0,-1 0 0 0 0,1-1 1 0 0,-1-1-1 0 0,-3 1-45 0 0,-8-3 37 0 0,16 1-41 0 0,1 0-1 0 0,-1 0 0 0 0,0 0 0 0 0,1 0 1 0 0,-1 0-1 0 0,0 0 0 0 0,1-1 0 0 0,0 1 1 0 0,-1-1-1 0 0,1 0 0 0 0,0 0 0 0 0,0 1 1 0 0,0-1-1 0 0,0-1 0 0 0,0 1 0 0 0,0 0 1 0 0,0-2 4 0 0,0 0-17 0 0,-1 0 0 0 0,1 0 0 0 0,1-1 1 0 0,-1 1-1 0 0,1 0 0 0 0,0-1 0 0 0,0 0 1 0 0,0 1-1 0 0,1-1 0 0 0,-1-2 17 0 0,1-2-36 0 0,0-1-1 0 0,1 0 1 0 0,0 1-1 0 0,0-1 1 0 0,1 1 0 0 0,1-2 36 0 0,10-27-102 0 0,3 15 37 0 0,-13 20 62 0 0,-1 0 0 0 0,1 0 0 0 0,0 0 0 0 0,1 0 1 0 0,2-1 2 0 0,-4 2 6 0 0,0 1 0 0 0,0 0 0 0 0,-1 0 1 0 0,1 1-1 0 0,0-1 0 0 0,0 0 1 0 0,1 1-1 0 0,-1-1 0 0 0,0 1 1 0 0,0-1-1 0 0,0 1-6 0 0,0 0 12 0 0,0 0 0 0 0,-1 0 1 0 0,1 1-1 0 0,0-1 0 0 0,-1 0 0 0 0,1 1 1 0 0,0-1-1 0 0,-1 1 0 0 0,1-1 0 0 0,-1 1 1 0 0,1 0-1 0 0,-1 0 0 0 0,1 0 0 0 0,-1-1 1 0 0,1 2-13 0 0,14 14 146 0 0,3 13 135 0 0,-4 4 7 0 0,-6-10-130 0 0,0 2-49 0 0,2-2-89 0 0,-6-12-6 0 0,17 33 65 0 0,5-1 55 0 0,-24-40-388 0 0,0 1 103 0 0,0-1 88 0 0,0 0 75 0 0,1 0 57 0 0,-1-1 44 0 0,14 7 598 0 0,-11-7-571 0 0,-1 0-105 0 0,-1-1-81 0 0,-1 0-60 0 0,1-1-67 0 0,-1 1-76 0 0,1-1-112 0 0,0 0-107 0 0,0 1-117 0 0,-2-1 245 0 0,0 0-33 0 0,0 0-34 0 0,0 0-37 0 0,0 0-36 0 0,0 0-38 0 0,0 0-40 0 0,0 0-40 0 0,0-1-43 0 0,0 1-42 0 0,1 0-645 0 0,0 0-35 0 0,6-1-2858 0 0</inkml:trace>
  <inkml:trace contextRef="#ctx0" brushRef="#br0" timeOffset="53278.402">3430 2363 10944 0 0,'0'0'248'0'0,"0"0"34"0"0,0 0 20 0 0,0 0-38 0 0,0 0-199 0 0,-1 0-37 0 0,0-1-6 0 0,0 0 71 0 0,1 1 76 0 0,0 0 200 0 0,0 0 354 0 0,0 0-364 0 0,0 0-79 0 0,0 0-68 0 0,0 0-58 0 0,0-1-54 0 0,0 1-33 0 0,0-1-8 0 0,2-1 24 0 0,-1 2-16 0 0,0-1 45 0 0,6-4 468 0 0,0 1-91 0 0,1 1-80 0 0,0 0-70 0 0,2 0-10 0 0,0 1-70 0 0,3-1-14 0 0,6 0 50 0 0,1 0 35 0 0,-7 0-42 0 0,8-2 27 0 0,30-2 514 0 0,-33 7-577 0 0,0 1-52 0 0,0 2-100 0 0,-15-2-79 0 0,-1 0 0 0 0,0 0 1 0 0,0 0-1 0 0,0 0 0 0 0,0 0 1 0 0,0 1-1 0 0,-1-1 0 0 0,1 1 0 0 0,0-1 1 0 0,0 1-1 0 0,-1-1 0 0 0,1 1 1 0 0,-1 0-22 0 0,0-1 15 0 0,0 0 0 0 0,0 1 0 0 0,0-1 0 0 0,-1 0 0 0 0,1 0 0 0 0,0 1 0 0 0,-1-1 0 0 0,1 0 0 0 0,-1 1 1 0 0,1-1-1 0 0,-1 1 0 0 0,0-1 0 0 0,1 0 0 0 0,-1 1 0 0 0,0-1 0 0 0,0 1 0 0 0,0-1 0 0 0,0 1 0 0 0,0-1 0 0 0,-1 1-15 0 0,1 0 16 0 0,-1 0-1 0 0,1 0 0 0 0,0-1 0 0 0,0 1 1 0 0,0 0-1 0 0,0 0 0 0 0,0 0 1 0 0,0 0-1 0 0,0 0-15 0 0,1 0 10 0 0,-1-1 0 0 0,0 1 1 0 0,0-1-1 0 0,0 1 0 0 0,0 0 0 0 0,0-1 1 0 0,0 1-1 0 0,-1-1 0 0 0,1 1 1 0 0,0 0-1 0 0,-1-1 0 0 0,0 1 0 0 0,1-1 1 0 0,-1 1-1 0 0,0-1 0 0 0,1 0 0 0 0,-2 2-10 0 0,-2 3 28 0 0,-28 46 110 0 0,30-48-128 0 0,-1 0 0 0 0,0 0 1 0 0,1-1-1 0 0,-1 1 1 0 0,-1-1-1 0 0,-1 2-10 0 0,2-2 3 0 0,-1 1 1 0 0,1 0-1 0 0,0-1 0 0 0,0 1 0 0 0,-2 4-3 0 0,-20 29 67 0 0,20-31-58 0 0,0 0-1 0 0,1 1 1 0 0,0-1 0 0 0,0 1-1 0 0,0 0 1 0 0,1 1 0 0 0,0-1-1 0 0,-1 6-8 0 0,1-6 41 0 0,-4 3-25 0 0,-1 1-5 0 0,10-4 41 0 0,1 0-22 0 0,-3-6-27 0 0,0-1 1 0 0,0 0-1 0 0,0 0 0 0 0,0 0 1 0 0,0 1-1 0 0,0-1 0 0 0,0 0 1 0 0,0 0-1 0 0,0 0 1 0 0,0 1-1 0 0,0-1 0 0 0,0 0 1 0 0,0 0-1 0 0,0 0 1 0 0,0 0-1 0 0,0 1 0 0 0,0-1 1 0 0,0 0-1 0 0,0 0 1 0 0,0 0-1 0 0,0 0 0 0 0,1 1 1 0 0,-1-1-1 0 0,0 0 0 0 0,0 0 1 0 0,0 0-1 0 0,0 0 1 0 0,0 0-1 0 0,1 0 0 0 0,-1 0 1 0 0,0 1-1 0 0,0-1 1 0 0,0 0-1 0 0,0 0 0 0 0,1 0-3 0 0,0 0 64 0 0,-1 0 0 0 0,0 0 14 0 0,1 0 42 0 0,1 0-52 0 0,6 0-8 0 0,-7 0-18 0 0,14-1 154 0 0,1-1-33 0 0,15-6 67 0 0,-4 1-123 0 0,39-11-34 0 0,-52 14-95 0 0,-1-1-43 0 0,13-6-105 0 0,-14 6 59 0 0,-4 1-25 0 0,0 1-65 0 0,0-1-84 0 0,-1 1-102 0 0,-5 3 203 0 0,0-1 54 0 0,6-3-230 0 0,-6 2 164 0 0,-1 2 54 0 0,0-1-37 0 0,1-1-151 0 0,-1 1-105 0 0,1-1-121 0 0,-2 1 227 0 0,1 0-38 0 0,0 0-117 0 0,-1 0-63 0 0,1 0-55 0 0,0 0-49 0 0,-1-1-183 0 0,1 1-49 0 0,0 0-222 0 0,1-2-604 0 0</inkml:trace>
  <inkml:trace contextRef="#ctx0" brushRef="#br0" timeOffset="53582.253">3412 2500 16439 0 0,'-4'-5'205'0'0,"2"2"-39"0"0,1 1 18 0 0,0-1 63 0 0,0 2 202 0 0,1 1-186 0 0,0 0-126 0 0,0 0-34 0 0,0 0-52 0 0,4-3-48 0 0,13-4 368 0 0,1 0 68 0 0,4 1 147 0 0,13-1 337 0 0,1 2-53 0 0,-12 3-382 0 0,-4 0-168 0 0,0 1-101 0 0,-4 0-131 0 0,-1-1-92 0 0,-9 2-124 0 0,-1-1 36 0 0,7 1 3 0 0,-1-1 108 0 0,0 0 85 0 0,2 0 101 0 0,18-2 391 0 0,-21 2-440 0 0,-1 1-39 0 0,2-1-51 0 0,-1 0-86 0 0,1 0-108 0 0,-6 1 18 0 0,0 0-35 0 0,4-1-180 0 0,0 0-114 0 0,-5 1 172 0 0,0 0-32 0 0,1 0-35 0 0,-1-1-37 0 0,1 1-36 0 0,-1 0-40 0 0,0 0-40 0 0,1 0-43 0 0,-1 0-42 0 0,0-1-46 0 0,1 1-46 0 0,-1 0-48 0 0,3 0-658 0 0,0 0-40 0 0,1 0-319 0 0,4 0-908 0 0</inkml:trace>
  <inkml:trace contextRef="#ctx0" brushRef="#br1" timeOffset="59270.259">4805 2500 16416 0 0,'1'-3'25'0'0,"1"-2"39"0"0,0 0 33 0 0,-1 1 36 0 0,0-1 41 0 0,0 0 42 0 0,-2-1 46 0 0,0 1 48 0 0,-2-1 52 0 0,2 4-280 0 0,0-1-39 0 0,0-6-1 0 0,1 5 13 0 0,0 4 51 0 0,0 0 125 0 0,0 0 217 0 0,0 0 21 0 0,0 0-15 0 0,0 0-78 0 0,-1 1-31 0 0,-4 8-135 0 0,1 0-37 0 0,-3 10 73 0 0,1 2-111 0 0,2 1-83 0 0,0 16-130 0 0,1 14 78 0 0,2-26 71 0 0,1-17-181 0 0,-1 0 39 0 0,1 10 29 0 0,0-2 92 0 0,0 31 259 0 0,1-28-234 0 0,0-6-86 0 0,0-1-63 0 0,0 0-78 0 0,0 0-94 0 0,0-4 5 0 0,0 0-61 0 0,0 1-66 0 0,0-1-72 0 0,0 0-77 0 0,0 0-82 0 0,0 0-89 0 0,0 0-94 0 0,-1-8 534 0 0,0 0 82 0 0,1 0 54 0 0,-1 1-35 0 0,0-2 43 0 0,1 1-68 0 0,-1-1-114 0 0,0 0 112 0 0,0 0-33 0 0,0 0-35 0 0,0 0-40 0 0,0 0-42 0 0,0 0-46 0 0,0 0-49 0 0,0 0-51 0 0,0 0 465 0 0,0 0-1905 0 0</inkml:trace>
  <inkml:trace contextRef="#ctx0" brushRef="#br1" timeOffset="59749.87">4773 2612 13072 0 0,'-4'-10'85'0'0,"1"0"71"0"0,0 0 64 0 0,1 0 57 0 0,0 0 51 0 0,1 0 43 0 0,2-10 471 0 0,-1 17-665 0 0,0 0-1 0 0,1 0 1 0 0,0-1-1 0 0,0 1 1 0 0,0 0-1 0 0,0 0 1 0 0,0 0-1 0 0,1 0 1 0 0,-1 0-1 0 0,1 0 1 0 0,0 0-1 0 0,0 1 1 0 0,0-1-1 0 0,0 1 1 0 0,1-1-177 0 0,7-5 538 0 0,2 0-37 0 0,13-3-234 0 0,2 2-60 0 0,7 1-20 0 0,19 2 12 0 0,-40 6-139 0 0,0 0 0 0 0,0 1 1 0 0,0 0-1 0 0,0 1 0 0 0,9 3-60 0 0,5 4 142 0 0,-2 3 42 0 0,-20-9-168 0 0,-1-1 0 0 0,0 1 0 0 0,1 1 1 0 0,-1-1-1 0 0,0 1 0 0 0,-1-1 1 0 0,4 5-17 0 0,-5-5 7 0 0,1 1 0 0 0,-1 0 1 0 0,1-1-1 0 0,-1 1 1 0 0,-1 0-1 0 0,1 1 1 0 0,0-1-1 0 0,0 2-7 0 0,-1 0 2 0 0,0 0-1 0 0,-1-1 1 0 0,1 1 0 0 0,-1 0 0 0 0,0 0-1 0 0,0-1 1 0 0,-1 1 0 0 0,0 0-1 0 0,0 0 1 0 0,0-1 0 0 0,-1 1 0 0 0,1-1-1 0 0,-2 1 1 0 0,0 2-2 0 0,-2 2 7 0 0,-1 0 0 0 0,0 0 1 0 0,-1 0-1 0 0,0-1 0 0 0,0 0 0 0 0,-1-1 1 0 0,0 0-1 0 0,0 0 0 0 0,-9 6-7 0 0,2-3-10 0 0,-1 0 0 0 0,-7 3 10 0 0,-32 14-72 0 0,50-27 49 0 0,0 1 1 0 0,0-1-1 0 0,0 1 0 0 0,0-1 0 0 0,-3 0 23 0 0,7-1-6 0 0,0 0 1 0 0,0 0-1 0 0,0 0 1 0 0,0 0-1 0 0,0 0 1 0 0,-1-1-1 0 0,1 1 1 0 0,0 0-1 0 0,0 0 1 0 0,0-1-1 0 0,0 1 1 0 0,-1-1 5 0 0,2 1-1 0 0,-1-1 0 0 0,1 1 0 0 0,0 0 0 0 0,-1-1 1 0 0,1 1-1 0 0,0 0 0 0 0,0-1 0 0 0,-1 1 0 0 0,1 0 1 0 0,0-1-1 0 0,0 1 0 0 0,-1-1 0 0 0,1 1 0 0 0,0-1 1 0 0,0 1-1 0 0,0-1 0 0 0,0 1 0 0 0,0 0 0 0 0,0-1 1 0 0,0 1-1 0 0,0-1 0 0 0,0 1 0 0 0,0-1 0 0 0,0 1 1 0 0,0-1-1 0 0,0 1 0 0 0,0-1 0 0 0,0 1 0 0 0,1-1 1 0 0,4-9-150 0 0,9-3 27 0 0,2 1 37 0 0,-6 7 1 0 0,-2 1 29 0 0,0 1 0 0 0,-1 0-1 0 0,1 1 1 0 0,5-1 56 0 0,23-3-97 0 0,-3 3 38 0 0,-19 4 51 0 0,0 1 38 0 0,9 2 84 0 0,-15-1-42 0 0,1-1-1 0 0,-1 1 1 0 0,0 1 0 0 0,0-1 0 0 0,3 4-72 0 0,3 2 74 0 0,-2 1-44 0 0,-11-8-2 0 0,1-1 1 0 0,-1 1 0 0 0,0 0-1 0 0,0-1 1 0 0,0 1 0 0 0,0 0-1 0 0,0 0 1 0 0,0-1 0 0 0,0 1-1 0 0,0 0 1 0 0,-1 0 0 0 0,1 0-1 0 0,-1 0 1 0 0,1 0 0 0 0,-1 2-29 0 0,0-1 39 0 0,0 0 0 0 0,0 0 1 0 0,0 0-1 0 0,-1 0 0 0 0,0-1 0 0 0,1 1 1 0 0,-1 0-1 0 0,0 0 0 0 0,0 0 0 0 0,0 0-39 0 0,-2 2 86 0 0,0 1 1 0 0,0-1-1 0 0,0 0 0 0 0,-4 4-86 0 0,-15 14 287 0 0,0-5-33 0 0,-2-2-69 0 0,-1-2-57 0 0,-2-1-47 0 0,-16 6-21 0 0,-22 3-48 0 0,50-18-65 0 0,0 1 35 0 0,-8 1 65 0 0,0-2 0 0 0,-7 1-47 0 0,2-2-27 0 0,1-4-106 0 0,14 0 11 0 0,0-1-43 0 0,0-1-51 0 0,1-1-56 0 0,6 2 110 0 0,3 0 41 0 0,0 1-32 0 0,1-1-40 0 0,-1 1-43 0 0,1-1-49 0 0,0 0-54 0 0,-1 0-206 0 0,0-1-119 0 0,2 2 284 0 0,0-1-34 0 0,-1 1-36 0 0,1-1-37 0 0,1 2 34 0 0,0-1-57 0 0,-1 1-50 0 0,1-1-44 0 0,0 0-170 0 0,-1 1-44 0 0,1-1-204 0 0,-1 0-559 0 0</inkml:trace>
  <inkml:trace contextRef="#ctx0" brushRef="#br1" timeOffset="60446.015">5343 2777 15896 0 0,'0'0'362'0'0,"0"0"47"0"0,0 0 29 0 0,0 0-184 0 0,0 0-122 0 0,1 1-31 0 0,0 0-53 0 0,7 4-56 0 0,-6-4 29 0 0,9 2 117 0 0,0-3-47 0 0,3-2-27 0 0,7-6-23 0 0,-1-3-7 0 0,-7 2 18 0 0,-4 2 26 0 0,0 1 42 0 0,6-6-9 0 0,4-2 318 0 0,16-17-429 0 0,-12 5 171 0 0,-20 22-153 0 0,0 0 1 0 0,0-1 0 0 0,-1 1 0 0 0,0-1-1 0 0,1-2-18 0 0,-2 6 8 0 0,-1 0-1 0 0,1-1 0 0 0,-1 1 0 0 0,0 0 0 0 0,1-1 0 0 0,-1 1 0 0 0,0 0 0 0 0,0 0 0 0 0,0-1 1 0 0,0 1-1 0 0,0 0 0 0 0,0-1 0 0 0,0 1 0 0 0,-1 0 0 0 0,1-1 0 0 0,0 1 0 0 0,-1 0 1 0 0,1-1-8 0 0,-1 1 3 0 0,0 0 1 0 0,1 0-1 0 0,-1 0 0 0 0,0 1 1 0 0,1-1-1 0 0,-1 0 1 0 0,0 1-1 0 0,0-1 1 0 0,0 1-1 0 0,1-1 1 0 0,-1 1-1 0 0,0-1 1 0 0,0 1-1 0 0,0-1 1 0 0,0 1-1 0 0,0 0 1 0 0,0 0-1 0 0,-1-1-3 0 0,-2 1 17 0 0,1-1-1 0 0,-1 1 1 0 0,0 0-1 0 0,0 0 1 0 0,1 0 0 0 0,-5 1-17 0 0,-10 3 144 0 0,7 1-52 0 0,1-1 0 0 0,-1 2 0 0 0,1-1 0 0 0,0 1 0 0 0,1 1 0 0 0,-2 1-92 0 0,-15 10 241 0 0,22-15-181 0 0,0 0 1 0 0,0 0-1 0 0,0 0 0 0 0,0 1 0 0 0,-1 1-60 0 0,-15 24 347 0 0,7 3 58 0 0,11-27-310 0 0,1 0 0 0 0,0-1 0 0 0,0 1 0 0 0,1 0 0 0 0,0 3-95 0 0,0-5 46 0 0,0-1 0 0 0,1 1-1 0 0,0 0 1 0 0,-1 0-1 0 0,1-1 1 0 0,0 1 0 0 0,0 0-1 0 0,1-1 1 0 0,-1 1 0 0 0,0-1-1 0 0,1 1 1 0 0,0-1 0 0 0,0 0-1 0 0,0 1-45 0 0,18 16 365 0 0,-6-10-177 0 0,16 3 119 0 0,-8-7 8 0 0,0 0-1 0 0,10-1-314 0 0,-19-2 114 0 0,2-2-79 0 0,0-1-62 0 0,0-1-45 0 0,8 1-88 0 0,11-3 260 0 0,0-4-61 0 0,-1-4-65 0 0,-2-4-67 0 0,-2-3-71 0 0,-3-5-74 0 0,-5-3-76 0 0,-4-5-80 0 0,-14 25 294 0 0,3-6-258 0 0,-1-1 0 0 0,3-13 358 0 0,-7 23-67 0 0,0-1-1 0 0,0 0 1 0 0,-1 0-1 0 0,1 1 1 0 0,-1-1-1 0 0,-1 0 68 0 0,-4-17-208 0 0,4 20 202 0 0,0 0 0 0 0,0 0-1 0 0,0 0 1 0 0,0 1 0 0 0,-1-1 0 0 0,1 0 0 0 0,-1 0-1 0 0,1 1 1 0 0,-1-1 0 0 0,0 1 0 0 0,0-1 0 0 0,1 1-1 0 0,-1 0 1 0 0,0 0 0 0 0,0 0 0 0 0,0 0 0 0 0,0 0-1 0 0,-2 0 7 0 0,-2-1-7 0 0,1 1 0 0 0,-1 0 0 0 0,1 0 0 0 0,-1 0 0 0 0,1 1-1 0 0,-4 0 8 0 0,6 0 8 0 0,1 0-1 0 0,-1 0 1 0 0,1 1-1 0 0,0-1 0 0 0,-1 1 1 0 0,1 0-1 0 0,-2 0-7 0 0,-16 11 96 0 0,15-9-59 0 0,0 1 0 0 0,1 0 0 0 0,-1 1 0 0 0,1-1 0 0 0,0 1 0 0 0,0 1-37 0 0,-17 29 225 0 0,9 2 44 0 0,10-30-191 0 0,1 1 1 0 0,0-1 0 0 0,0 1 0 0 0,1 0-79 0 0,0 0 91 0 0,1 0 1 0 0,0-1-1 0 0,0 1 0 0 0,0 1-91 0 0,0-6 48 0 0,0 0 1 0 0,0 1-1 0 0,1-1 0 0 0,-1 0 0 0 0,1 0 0 0 0,-1 0 0 0 0,1 0 0 0 0,0-1 0 0 0,0 1 1 0 0,0 0-1 0 0,0-1 0 0 0,1 1 0 0 0,-1-1 0 0 0,1 0 0 0 0,-1 0 0 0 0,1 1-48 0 0,2 0 70 0 0,0 0-1 0 0,0-1 0 0 0,0 1 0 0 0,0-1 0 0 0,0 0 0 0 0,1 0-69 0 0,19 4 185 0 0,1-3-78 0 0,0-3-93 0 0,-3-2-110 0 0,-10 1 76 0 0,-1 0 39 0 0,29-4 143 0 0,-23 2-143 0 0,-8 2-46 0 0,0-1-36 0 0,-1 0-44 0 0,1 0-50 0 0,-2 0-19 0 0,0 0-45 0 0,0 0-49 0 0,0 0-53 0 0,0-1-59 0 0,0 0-61 0 0,0 0-67 0 0,0 0-71 0 0,10-5-758 0 0</inkml:trace>
  <inkml:trace contextRef="#ctx0" brushRef="#br1" timeOffset="60816.938">6058 2508 13072 0 0,'0'0'297'0'0,"0"0"39"0"0,0 0 19 0 0,0 0-145 0 0,0 0-99 0 0,0 0-32 0 0,1 1-47 0 0,6 6-11 0 0,-3 0 104 0 0,-1-1 81 0 0,-1 0 58 0 0,5 7 452 0 0,1 2-55 0 0,0 0-65 0 0,-1 1-63 0 0,-1 0-57 0 0,-1 1-55 0 0,0-1-50 0 0,-2 2-46 0 0,0-1-43 0 0,1 11 92 0 0,-1 0-84 0 0,-2 14 28 0 0,0-1-96 0 0,-1-31-169 0 0,-2 13-28 0 0,2-15 31 0 0,-1 0 65 0 0,1 0 90 0 0,-1 0 113 0 0,1-9-130 0 0,0 0-71 0 0,-1-1-55 0 0,-2-8 90 0 0,2-14 173 0 0,2 12-206 0 0,1-1-36 0 0,0 2-43 0 0,-1 1-37 0 0,7-36 45 0 0,10-22-57 0 0,-5 25 5 0 0,-9 30-192 0 0,1-1 102 0 0,0 5 73 0 0,-1 1 0 0 0,1 0 0 0 0,6-8 15 0 0,-5 8-48 0 0,1 0-42 0 0,2-2-91 0 0,0 1-100 0 0,-5 5 96 0 0,1 0-33 0 0,-1 0-37 0 0,1 0-38 0 0,0 0-42 0 0,0 0-44 0 0,0 1-47 0 0,0-1-50 0 0,0 1-52 0 0,0-1-55 0 0,0 1-59 0 0,0 0-60 0 0,10-5-760 0 0</inkml:trace>
  <inkml:trace contextRef="#ctx0" brushRef="#br1" timeOffset="61027.924">6535 2110 16783 0 0,'0'0'382'0'0,"0"0"54"0"0,0 0-220 0 0,0 0-47 0 0,0 0-41 0 0,0 1-35 0 0,1-1 7 0 0,-2 2-29 0 0,1-1 22 0 0,-15 41 647 0 0,9-15-316 0 0,2-5-152 0 0,0 0-100 0 0,-2 21 37 0 0,1 1-98 0 0,3-22-105 0 0,0 0-40 0 0,1-1-43 0 0,-1 0-51 0 0,2-16-101 0 0,0-1-71 0 0,0 1-58 0 0,0-1-49 0 0,1 4-413 0 0,4 9-1210 0 0,0-6 472 0 0</inkml:trace>
  <inkml:trace contextRef="#ctx0" brushRef="#br1" timeOffset="61320.304">6992 2382 17591 0 0,'-8'-1'390'0'0,"0"0"-56"0"0,0 2-50 0 0,0 0-46 0 0,1 0-43 0 0,-1 2-39 0 0,-8 2 57 0 0,4 1-120 0 0,0 1-53 0 0,-22 15-66 0 0,16-11 37 0 0,2 0-12 0 0,1 0 0 0 0,-7 7 1 0 0,1 2 31 0 0,1 4 64 0 0,2 3 93 0 0,16-24-190 0 0,1 0-1 0 0,-1 0 1 0 0,1 0-1 0 0,0 0 1 0 0,0 1-1 0 0,0-1 1 0 0,0 0 0 0 0,1 1-1 0 0,-1 2 3 0 0,1-1-12 0 0,0-1 1 0 0,1 0-1 0 0,-1 1 1 0 0,1-1-1 0 0,0 0 0 0 0,0 0 1 0 0,0 1-1 0 0,1-1 1 0 0,0 0-1 0 0,-1 0 0 0 0,2 1 12 0 0,2 2-17 0 0,-1 0-1 0 0,1 0 1 0 0,0-1-1 0 0,0 0 1 0 0,6 5 17 0 0,16 12 48 0 0,-18-17-25 0 0,0-1-1 0 0,1 0 1 0 0,4 1-23 0 0,-5-2 16 0 0,0 0 1 0 0,0 1-1 0 0,4 3-16 0 0,-12-8 2 0 0,24 20 57 0 0,-12-3 40 0 0,-14-13 17 0 0,-2 1-69 0 0,-6 0 6 0 0,-23 7 66 0 0,-3-4-45 0 0,3-1-64 0 0,29-6-171 0 0,-1 0 37 0 0,-4 1-30 0 0,0 0 89 0 0,-12 2 45 0 0,13-3-45 0 0,2 0-39 0 0,-1 0-63 0 0,1 0-77 0 0,-1 0-92 0 0,2-1 31 0 0,0 1-59 0 0,0 0-65 0 0,0-1-70 0 0,0 1-76 0 0,0-1-81 0 0,0 1-86 0 0,0 0-91 0 0,0-1-77 0 0,-6 2-1369 0 0,-6-1-1284 0 0,16-1 3548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6:56.6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134 118 12960 0 0,'-3'-1'48'0'0,"1"0"67"0"0,0-1 49 0 0,-5-4 506 0 0,5 1-423 0 0,1 0-89 0 0,0 2-130 0 0,1-1-42 0 0,0 0 43 0 0,0 0 35 0 0,1-3 151 0 0,1 0 163 0 0,3-3 336 0 0,3 3 28 0 0,-2 2-312 0 0,0 1-153 0 0,1-1-104 0 0,14-6 457 0 0,-1 1-106 0 0,2 3-90 0 0,0 2-77 0 0,-2 2-87 0 0,0 2-38 0 0,-11 1-131 0 0,0 0 0 0 0,0 1-1 0 0,0 0 1 0 0,0 1 0 0 0,0 0-1 0 0,0 0 1 0 0,0 1 0 0 0,0 0-1 0 0,1 1-100 0 0,7 6 123 0 0,-4 2-50 0 0,-10-9-68 0 0,-1-1 0 0 0,0 1 1 0 0,0 0-1 0 0,0 0 0 0 0,-1 0 0 0 0,1 0 1 0 0,-1 0-1 0 0,0 0 0 0 0,0 1 1 0 0,0-1-1 0 0,0 0 0 0 0,0 1 1 0 0,0 0-6 0 0,-1 1 11 0 0,0-1 0 0 0,0 0 1 0 0,0 1-1 0 0,0-1 1 0 0,-1 4-12 0 0,-5 12 98 0 0,-1-4 42 0 0,-2-1 68 0 0,-19 19-13 0 0,-3-3-85 0 0,-3-2-72 0 0,-3-3-60 0 0,-25 12-106 0 0,-31 10-178 0 0,62-34 185 0 0,23-11 93 0 0,0 0 1 0 0,0 0-1 0 0,0-1 0 0 0,0 0 0 0 0,-1 0 1 0 0,1-1-1 0 0,0 0 0 0 0,-1-1 28 0 0,8 0 0 0 0,1 0 0 0 0,0 0 0 0 0,0 0 0 0 0,0 0 0 0 0,0 0 0 0 0,0 0 0 0 0,-1 0 0 0 0,1 0 0 0 0,0 0 0 0 0,0 0 0 0 0,0 0 0 0 0,0 0 0 0 0,0 0 0 0 0,0 0 0 0 0,-1 0 0 0 0,1 0 0 0 0,0 0 0 0 0,0 0 0 0 0,0 0 0 0 0,0-1 0 0 0,0 1 0 0 0,0 0 0 0 0,0 0 0 0 0,0 0 0 0 0,-1 0 0 0 0,1 0 0 0 0,0 0 0 0 0,0 0 0 0 0,0-1 0 0 0,0 1 0 0 0,0 0 0 0 0,0 0 0 0 0,0 0 0 0 0,0 0 0 0 0,0 0 0 0 0,0 0 0 0 0,0-1 0 0 0,0 1 0 0 0,0 0 0 0 0,0 0 0 0 0,0 0 0 0 0,0 0 0 0 0,0 0 0 0 0,0-1 0 0 0,0 1 0 0 0,0 0 0 0 0,0 0 0 0 0,0 0 0 0 0,0 0 0 0 0,0 0 0 0 0,0 0 0 0 0,0-1 0 0 0,1 1 0 0 0,-1 0 0 0 0,0 0 0 0 0,0 0 0 0 0,0 0 0 0 0,0 0 0 0 0,0 0 0 0 0,0 0 0 0 0,0 0 0 0 0,0-1 0 0 0,1 1 0 0 0,-1 0 0 0 0,0 0 0 0 0,0 0 0 0 0,0 0 0 0 0,0 0 0 0 0,0 0 0 0 0,0 0 0 0 0,8-7 0 0 0,16-7-23 0 0,2 4 38 0 0,0 2 37 0 0,1 3 38 0 0,0 2 36 0 0,0 3 37 0 0,1 2 36 0 0,0 2 35 0 0,-1 2 12 0 0,-16-3-116 0 0,0 0 0 0 0,-1 0 0 0 0,0 2 0 0 0,0-1 0 0 0,0 1-130 0 0,6 4 182 0 0,23 12 403 0 0,-25-17-439 0 0,2-1-67 0 0,-5-2-22 0 0,1-1 0 0 0,-1 0 0 0 0,0-1 1 0 0,9-1-58 0 0,1-2-25 0 0,-10 1-36 0 0,0-1-40 0 0,-7 2 120 0 0,1 0-95 0 0,-1 1-82 0 0,1-1-68 0 0,-1 0-25 0 0,0 1-34 0 0,16-8-1204 0 0,0 1 169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6:52.9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479 280 11056 0 0,'2'-6'287'0'0,"0"0"-44"0"0,0 0-43 0 0,1 0-37 0 0,2-5 61 0 0,1 0-109 0 0,-1 3-82 0 0,0-1-38 0 0,-5 8-188 0 0,0 1 41 0 0,1-1 39 0 0,-1 1 37 0 0,0-1 36 0 0,1 0 32 0 0,0 0 86 0 0,-1 0 22 0 0,1 0 36 0 0,0-1 233 0 0,0 1-21 0 0,0-1 48 0 0,1 0 496 0 0,1 0 685 0 0,-2 1-1086 0 0,-1 1-42 0 0,0 1 29 0 0,0-1-283 0 0,0 1-33 0 0,0 0-37 0 0,0 0-42 0 0,-1 0-45 0 0,1 0-48 0 0,-4 11 329 0 0,1 0-48 0 0,-3 7 77 0 0,-2-1-112 0 0,-8 11 61 0 0,1 1-54 0 0,-4 5-9 0 0,0 0-55 0 0,-6 7-19 0 0,-17 17 15 0 0,21-30-85 0 0,-2-2 0 0 0,-1-1-1 0 0,-1-1 1 0 0,-1-1-1 0 0,-20 13-89 0 0,15-19 149 0 0,25-15-123 0 0,1-1 0 0 0,-1 0 0 0 0,0 0 0 0 0,0-1 0 0 0,0 1 0 0 0,1-1 0 0 0,-5 0-26 0 0,6-1 15 0 0,1 0 1 0 0,-1 0-1 0 0,0-1 1 0 0,1 1-1 0 0,-1-1 1 0 0,0 1-1 0 0,1-1 0 0 0,-1 0 1 0 0,1-1-1 0 0,-1 1 1 0 0,1-1-1 0 0,-1 0-15 0 0,0 0 20 0 0,1 0-1 0 0,0 0 1 0 0,-1-1-1 0 0,1 0 1 0 0,0 1-1 0 0,0-1 1 0 0,1 0-1 0 0,-1-1-19 0 0,-2-2 27 0 0,1-1 0 0 0,0 1 0 0 0,0-1 0 0 0,0 0 0 0 0,0-2-27 0 0,0-1 13 0 0,1 0-1 0 0,0 0 0 0 0,1 0 0 0 0,0 0 0 0 0,1 0 0 0 0,-1-1-12 0 0,1-34 63 0 0,3 15 20 0 0,1 5 26 0 0,0 1 46 0 0,2 7 27 0 0,-4 14-129 0 0,1 0 0 0 0,0 1 0 0 0,-1-1 0 0 0,1 1-1 0 0,0 0 1 0 0,0-1 0 0 0,0 1 0 0 0,2-1-53 0 0,-3 2 36 0 0,1-1 0 0 0,0 1 0 0 0,-1 0 0 0 0,1 0 0 0 0,0 0 0 0 0,0 0 0 0 0,0 1 0 0 0,-1-1 0 0 0,1 0 0 0 0,0 1 0 0 0,0 0 0 0 0,2-1-36 0 0,-2 1 18 0 0,-1 0 0 0 0,1 0 0 0 0,-1 0 0 0 0,1 0 0 0 0,-1 0 0 0 0,1 1 0 0 0,-1-1 0 0 0,1 1-1 0 0,-1-1 1 0 0,1 1 0 0 0,0-1-18 0 0,6 4 43 0 0,1 1 1 0 0,-1 0-1 0 0,0 0 0 0 0,0 0 0 0 0,-1 1 0 0 0,1 1-43 0 0,12 15 81 0 0,7 13 64 0 0,16 15-28 0 0,-12-13-2 0 0,-11-13 20 0 0,-15-17-424 0 0,0-1 120 0 0,1 1 101 0 0,-1-1 86 0 0,0 1 66 0 0,1-1 50 0 0,14 17 541 0 0,-15-17-528 0 0,3 3 5 0 0,-4-5-120 0 0,0 1-39 0 0,1 0-58 0 0,0 0-71 0 0,0 0-81 0 0,0 0-91 0 0,0 1-134 0 0,-2-4 174 0 0,-1 1-33 0 0,1 0-35 0 0,-1 0-37 0 0,1-1-37 0 0,0 1-40 0 0,-1 0-41 0 0,1-1-42 0 0,0 1-44 0 0,-1 0-45 0 0,1 0-47 0 0,0-1-49 0 0,0 1-49 0 0,-1 0-52 0 0,0-2-518 0 0,-1 0-35 0 0,5 3-2869 0 0</inkml:trace>
  <inkml:trace contextRef="#ctx0" brushRef="#br0" timeOffset="727.574">824 136 12496 0 0,'0'0'281'0'0,"0"0"-31"0"0,0 0-61 0 0,0-1-50 0 0,1 0-42 0 0,-1-1-19 0 0,1-2 52 0 0,0 2-45 0 0,-1-4 59 0 0,0 4 60 0 0,0 2 48 0 0,0 0 11 0 0,0 0 41 0 0,-5 1 301 0 0,1 1-115 0 0,-1 1-97 0 0,0 1-82 0 0,2-1-110 0 0,-1 1-34 0 0,-5 7 219 0 0,2-1-29 0 0,-11 11 220 0 0,1 2-69 0 0,1 1-69 0 0,1 0-74 0 0,0 2-74 0 0,2 0-78 0 0,0 0-79 0 0,1-1-82 0 0,6-12 113 0 0,1 1 0 0 0,-3 9-165 0 0,-1 13 294 0 0,4-6 31 0 0,1-1 100 0 0,4-22-379 0 0,-1 1-1 0 0,2-1 0 0 0,-1 0 0 0 0,1 0 0 0 0,0 0 0 0 0,1 4-45 0 0,-1-5 38 0 0,1 0-1 0 0,0 0 0 0 0,1 0 1 0 0,1 3-38 0 0,-2-4 16 0 0,1-1 0 0 0,0 0 0 0 0,0 1-1 0 0,0-1 1 0 0,0 0 0 0 0,1-1 0 0 0,1 3-16 0 0,13 6 13 0 0,3-3-38 0 0,-13-7-155 0 0,12 1-222 0 0,-11-2 203 0 0,-2-2-28 0 0,1 1-70 0 0,1-2-142 0 0,-5 2 168 0 0,0-1-41 0 0,1-1-43 0 0,-1 1-47 0 0,1 0-52 0 0,0-1-54 0 0,9-3-942 0 0</inkml:trace>
  <inkml:trace contextRef="#ctx0" brushRef="#br0" timeOffset="1217.516">947 270 15952 0 0,'0'0'362'0'0,"0"1"-44"0"0,-1-1-77 0 0,0 0-65 0 0,0 0-52 0 0,-1 1-24 0 0,-3 1 66 0 0,3-1-56 0 0,-5 6-22 0 0,1 2-33 0 0,3-3-31 0 0,0 0 0 0 0,0 1 1 0 0,1 0-1 0 0,-1 1-24 0 0,-1 7 79 0 0,0-2 44 0 0,1-2 75 0 0,-3 10 285 0 0,2 1-85 0 0,5 13 72 0 0,-1-30-396 0 0,1 0-1 0 0,1 0 1 0 0,-1 0-1 0 0,1 0 0 0 0,0 1-73 0 0,2 4 59 0 0,-2-4-10 0 0,0 0 0 0 0,1-1 0 0 0,0 1 0 0 0,0-1 0 0 0,0 1-1 0 0,4 3-48 0 0,-6-8 18 0 0,1 1 0 0 0,-1-1 0 0 0,0 0 0 0 0,1 0 0 0 0,0 0 0 0 0,-1 0 0 0 0,1 0 0 0 0,0 0 0 0 0,-1 0 0 0 0,2 0-18 0 0,0 0 22 0 0,-1 0 0 0 0,0-1-1 0 0,0 0 1 0 0,1 1-1 0 0,-1-1 1 0 0,0 0 0 0 0,0 0-1 0 0,1 0 1 0 0,-1-1-1 0 0,2 1-21 0 0,10-5 140 0 0,-1-2-112 0 0,3-4-99 0 0,6-8-134 0 0,-12 11 100 0 0,13-17-158 0 0,-2 4 5 0 0,-5 10 24 0 0,-15 11 152 0 0,-1-1 151 0 0,9-1 2 0 0,-8 2-58 0 0,0 0 0 0 0,0 0 1 0 0,0 0-1 0 0,0 0 0 0 0,0 0 0 0 0,0 0 1 0 0,0 1-1 0 0,0-1 0 0 0,0 0 1 0 0,0 1-1 0 0,0-1 0 0 0,0 0 1 0 0,0 1-1 0 0,0-1 0 0 0,0 1 0 0 0,0 0 1 0 0,0-1-1 0 0,0 1 0 0 0,0 0 1 0 0,-1-1-1 0 0,2 2-13 0 0,18 22 288 0 0,-6-7 54 0 0,-3-7-185 0 0,-4-3-49 0 0,0-1 0 0 0,1 0-1 0 0,-1-1 1 0 0,5 3-108 0 0,-9-6 44 0 0,0-1 0 0 0,0 0 0 0 0,0 0-1 0 0,0 0 1 0 0,1 0 0 0 0,1 0-44 0 0,8 0 172 0 0,1-3 38 0 0,9-7 143 0 0,-6-5-36 0 0,-4-4-44 0 0,-4-6-56 0 0,-7 16-177 0 0,0 0 0 0 0,0-1 0 0 0,-1 1 1 0 0,0-1-1 0 0,-1-8-40 0 0,-3-24 74 0 0,-2 15-69 0 0,-2 1-43 0 0,-1 0-50 0 0,-1 2-59 0 0,7 18-140 0 0,0 0 90 0 0,0-1 78 0 0,-1 1 64 0 0,0 0 49 0 0,0 0 36 0 0,-7-13 158 0 0,6 11-144 0 0,-1-1-75 0 0,2 5-24 0 0,0-1-33 0 0,0 0-67 0 0,0 0-60 0 0,-1 0-69 0 0,1 0-78 0 0,-1 0-119 0 0,1 0-107 0 0,-1 0-117 0 0,2 2 306 0 0,0 0-32 0 0,0 1-35 0 0,0-1-35 0 0,0 0-37 0 0,0 1-37 0 0,0-1-38 0 0,0 1-41 0 0,0-1-41 0 0,0 1-43 0 0,-1-1-1620 0 0,-2-1-1327 0 0,5 3 3658 0 0</inkml:trace>
  <inkml:trace contextRef="#ctx0" brushRef="#br0" timeOffset="1542.143">1416 1 14368 0 0,'0'0'330'0'0,"0"0"45"0"0,0 0 17 0 0,0 0-239 0 0,0 0-36 0 0,0 0 23 0 0,1 1-93 0 0,2 1-77 0 0,0-1 68 0 0,10 8 536 0 0,0 1-35 0 0,-1 0-36 0 0,0 1-34 0 0,-1 1-35 0 0,0 0-35 0 0,0 0-33 0 0,-1 1-35 0 0,0 0-33 0 0,0 0-33 0 0,9 14 166 0 0,-1 1-130 0 0,0-1-127 0 0,-4-4-125 0 0,-7-13 62 0 0,-2 0-1 0 0,1 1 1 0 0,0 3-111 0 0,-1-1 91 0 0,-1 0 0 0 0,0 0 0 0 0,-1 1-1 0 0,0-1 1 0 0,-1 1 0 0 0,-1 0 0 0 0,0 9-91 0 0,-1-17 48 0 0,-1 0 0 0 0,1 0 0 0 0,-1-1 0 0 0,0 1 0 0 0,-1 0 0 0 0,0-1-1 0 0,0 1-47 0 0,-2 4 94 0 0,0-1 0 0 0,-1 0 0 0 0,0-1 0 0 0,0 1 0 0 0,-1-1-1 0 0,-3 4-93 0 0,-18 17 261 0 0,-1-4-44 0 0,9-10-107 0 0,0-2-36 0 0,9-7-93 0 0,0 0 45 0 0,-23 15 193 0 0,19-13-151 0 0,5-4-59 0 0,0 1-34 0 0,0-1-48 0 0,0 0-60 0 0,-1 0-68 0 0,0 0-79 0 0,10-4-32 0 0,-1 1 107 0 0,1-1 92 0 0,-1 0 76 0 0,1 0 62 0 0,0 0 44 0 0,-2 0 437 0 0,1 0-438 0 0,1 0-74 0 0,0 0-33 0 0,-1 0-58 0 0,1 0-64 0 0,0 0-71 0 0,0 0-82 0 0,-1 0-77 0 0,1 0-92 0 0,0 0-101 0 0,-1 0-109 0 0,1 0-117 0 0,0 0-124 0 0,0 0 417 0 0,-1 0-34 0 0,1 0-34 0 0,0 0-37 0 0,0 0-716 0 0,0 0-35 0 0,0 0-2872 0 0</inkml:trace>
  <inkml:trace contextRef="#ctx0" brushRef="#br0" timeOffset="2838.328">1815 257 13440 0 0,'0'0'396'0'0,"0"0"-147"0"0,0 0-114 0 0,1 0-31 0 0,0 0-50 0 0,7 0-16 0 0,-5 0 18 0 0,25 0 555 0 0,38 1 890 0 0,-39 0-915 0 0,1-1-55 0 0,-1 0-78 0 0,0 0-103 0 0,-9 0-186 0 0,0 0-64 0 0,1-1-71 0 0,-1 1-79 0 0,1-1 48 0 0,10 0 42 0 0,18 0 27 0 0,-16-1-110 0 0,-5 0-101 0 0,-13 0 24 0 0,0 0-39 0 0,-11 2 28 0 0,1-1 52 0 0,6 1-52 0 0,-7-1 61 0 0,1 1-41 0 0,0 0-59 0 0,-1 0-74 0 0,0 0 33 0 0,0-1-45 0 0,-1 1-50 0 0,1 0-54 0 0,-1-1-47 0 0,1 1-58 0 0,-1 0-52 0 0,0-1-45 0 0,1 1-163 0 0,-1 0-45 0 0,1-1-198 0 0,1 1-532 0 0,-3 0 1489 0 0</inkml:trace>
  <inkml:trace contextRef="#ctx0" brushRef="#br0" timeOffset="3106.954">1903 409 13016 0 0,'0'0'297'0'0,"0"0"39"0"0,0 0 17 0 0,0 0-145 0 0,0 0-100 0 0,0 0-28 0 0,0 0-41 0 0,6 0-36 0 0,28-6 1266 0 0,-11 3-454 0 0,-4 1-166 0 0,0 1-35 0 0,-3 0-134 0 0,0 0-35 0 0,0 0-38 0 0,1 0-43 0 0,-4 1-96 0 0,0 0-35 0 0,1 0-37 0 0,-1 0-41 0 0,1 0-43 0 0,0 0-44 0 0,-1 0-48 0 0,1 0-50 0 0,6 0-116 0 0,-19 0 119 0 0,7 0-203 0 0,0 0 95 0 0,0 0 82 0 0,1 0 69 0 0,-1 0 54 0 0,0-1 40 0 0,30 1 578 0 0,-26 0-548 0 0,-1-1-98 0 0,-4 1-77 0 0,0 0-55 0 0,0-1-63 0 0,0 1-70 0 0,0-1-102 0 0,1 1-99 0 0,-1-1-109 0 0,1 1-116 0 0,-5-1 277 0 0,1 1-33 0 0,0 0-34 0 0,-1-1-35 0 0,1 1-37 0 0,-1 0-37 0 0,1-1-39 0 0,0 1-40 0 0,-1-1-577 0 0,1 1-34 0 0,7-1-2593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6:57.7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115 149 11048 0 0,'0'0'223'0'0,"0"-1"-49"0"0,0 1-45 0 0,0-1-37 0 0,0 0-15 0 0,1-1-47 0 0,-1-4-43 0 0,1 4 57 0 0,-1-1-69 0 0,1 1 52 0 0,-1-1 48 0 0,0 1 46 0 0,1 0 42 0 0,-1 1 38 0 0,1-2 307 0 0,-1 1-146 0 0,0 1 37 0 0,0 0 486 0 0,1 0-17 0 0,-1 2 1226 0 0,0 0-1380 0 0,-1 0-49 0 0,1 0-67 0 0,0 1-85 0 0,0-1-227 0 0,-1 0-53 0 0,1 0-57 0 0,0 1-63 0 0,0-1-71 0 0,-1 0-50 0 0,1 0-54 0 0,0-1-58 0 0,0 1-59 0 0,-1 0-65 0 0,1 0-66 0 0,0 0-70 0 0,-8 23 654 0 0,0 0-34 0 0,-3 17 110 0 0,-11 57 389 0 0,16-68-480 0 0,1 0 40 0 0,3-18-164 0 0,-2 10 51 0 0,1 1-80 0 0,-3 44 26 0 0,4-43-41 0 0,2 20 62 0 0,4-18-86 0 0,0-1 1 0 0,2 0-1 0 0,1 2-67 0 0,-3-14 58 0 0,1 0-50 0 0,-4-9-35 0 0,0-3-74 0 0,0 0-17 0 0,-1-1-40 0 0,0 0-238 0 0,0 0-540 0 0,0 0 545 0 0,0 0 24 0 0,0 0-54 0 0,0 0 159 0 0,0 0-41 0 0,0 0-42 0 0,0 0-42 0 0,0 0-37 0 0,0 0-35 0 0,0 0-284 0 0,0 0-56 0 0,0 0-921 0 0,0 0-710 0 0,0 0-1358 0 0</inkml:trace>
  <inkml:trace contextRef="#ctx0" brushRef="#br0" timeOffset="298.224">1 437 12752 0 0,'0'0'289'0'0,"0"0"40"0"0,0 0 22 0 0,0 0-213 0 0,0 0-33 0 0,0 0 21 0 0,1 0-84 0 0,1-1-69 0 0,0 0 62 0 0,9-6 53 0 0,0 1 66 0 0,-1 1 55 0 0,1 0 43 0 0,6-3 283 0 0,24-7 805 0 0,-26 9-930 0 0,-1 1-102 0 0,-6 2-205 0 0,-1 0-40 0 0,0 0-44 0 0,1-1-50 0 0,49-19 384 0 0,-11 1-139 0 0,3 4-69 0 0,-7 2-104 0 0,-14 6-36 0 0,13 0 84 0 0,-2 1-55 0 0,-36 8-219 0 0,-1 1 55 0 0,0-1 50 0 0,1 1 45 0 0,1-1 59 0 0,-1 1 80 0 0,9 0 455 0 0,-7 0-388 0 0,-2 0-138 0 0,-1 1-49 0 0,1-1-61 0 0,0 0-69 0 0,-1 0-96 0 0,1 1-101 0 0,0-1-115 0 0,-2 0 183 0 0,1 0-33 0 0,-1 0-34 0 0,0 0-36 0 0,1 0-38 0 0,-1 0-38 0 0,1 0-41 0 0,-1 0-42 0 0,1 0-43 0 0,-1 0-45 0 0,3 0-1592 0 0,1 0-1262 0 0</inkml:trace>
  <inkml:trace contextRef="#ctx0" brushRef="#br0" timeOffset="606.867">99 373 11376 0 0,'0'0'256'0'0,"0"0"12"0"0,-1 0-97 0 0,-1 0-67 0 0,-2 0 58 0 0,2 1 10 0 0,-2 1-33 0 0,3-2 90 0 0,1 0 54 0 0,0 0 6 0 0,0 0 31 0 0,0 0 107 0 0,0 1-140 0 0,0-1-55 0 0,1 1-50 0 0,-1 0-42 0 0,1 1-16 0 0,0 0-38 0 0,1 3 74 0 0,-2-4-85 0 0,1 0 40 0 0,4 12 538 0 0,2 0-46 0 0,0 1-48 0 0,0 0-49 0 0,1-1-48 0 0,1-1-50 0 0,0-1-50 0 0,0-2-53 0 0,-4-4-67 0 0,0 0-48 0 0,1 2 25 0 0,-1-1-59 0 0,8 9 135 0 0,-8-11-172 0 0,0 1 34 0 0,2 0-6 0 0,15 11 328 0 0,-7-6-208 0 0,-1-3-95 0 0,0-1-59 0 0,-14-6-112 0 0,26 8 293 0 0,0 0-86 0 0,0-1-95 0 0,1-2-103 0 0,-24-4-130 0 0,-1-1 65 0 0,2 1 51 0 0,1 0 61 0 0,0 0-19 0 0,-1 0-65 0 0,-1-1-49 0 0,0 1-63 0 0,-1-1-36 0 0,0 0-62 0 0,1 1-71 0 0,-1-1-79 0 0,0 0-2 0 0,0 0-66 0 0,0 1-70 0 0,0-1-76 0 0,0 0-80 0 0,0 0-84 0 0,0 0-91 0 0,0 0-94 0 0,1 0-385 0 0,0 0-37 0 0,6 0-2867 0 0</inkml:trace>
  <inkml:trace contextRef="#ctx0" brushRef="#br0" timeOffset="1185.121">853 8 10912 0 0,'0'0'248'0'0,"0"0"34"0"0,0 0 20 0 0,0 0-38 0 0,0 0-61 0 0,0 0-60 0 0,0 0-53 0 0,0-1-46 0 0,1 1-42 0 0,-1 0-40 0 0,0-1-93 0 0,2-1-269 0 0,-2 2 316 0 0,1-1 46 0 0,-1 1 56 0 0,1-1 62 0 0,-1 1 72 0 0,0 0 84 0 0,1-1 55 0 0,-1 1 84 0 0,0 0 93 0 0,0 0 101 0 0,0 0 108 0 0,0 0 117 0 0,0 0 126 0 0,0 0-411 0 0,0 0 34 0 0,-4 12-110 0 0,0 0-70 0 0,1 1-56 0 0,0-1-42 0 0,-10 34 543 0 0,6-17-365 0 0,4 2-100 0 0,1-10-166 0 0,-1-1-37 0 0,-3 28 202 0 0,5-27-136 0 0,1-10 64 0 0,-2 1 0 0 0,-1 10-270 0 0,-1 0 223 0 0,3-11-148 0 0,1 0-33 0 0,-1 19 76 0 0,0-1-49 0 0,-1 37 64 0 0,3-43-50 0 0,1-1 39 0 0,-1-13-76 0 0,-1 5-29 0 0,1 11 11 0 0,1-17 23 0 0,0 0 41 0 0,-2 0 20 0 0,0-7-102 0 0,0 0 1 0 0,0 0-1 0 0,0-1 1 0 0,0 1-1 0 0,0 0 1 0 0,0 0-1 0 0,0-1 0 0 0,0 1 1 0 0,0 0-1 0 0,0-1 1 0 0,0 1-1 0 0,0 0 1 0 0,0 0-1 0 0,1-1 1 0 0,-1 1-1 0 0,0 0 1 0 0,0-1-1 0 0,1 1 0 0 0,-1 0 1 0 0,1 0-11 0 0,0 0-75 0 0,-1-1-47 0 0,0 0-20 0 0,0 0 99 0 0,0 0-56 0 0,0 0-48 0 0,0 0-42 0 0,0 0-210 0 0,0 0-77 0 0,0-1-1278 0 0,0 1 1080 0 0,0-1 384 0 0,0 1 52 0 0,0 0 59 0 0,0-1 71 0 0,0 1-375 0 0,0 0-61 0 0,0 0-54 0 0,0 0-47 0 0,0 0-182 0 0,0 0-47 0 0,0 0-220 0 0,0 0-596 0 0</inkml:trace>
  <inkml:trace contextRef="#ctx0" brushRef="#br0" timeOffset="1646.901">1124 168 12384 0 0,'0'0'281'0'0,"0"0"40"0"0,0 0-48 0 0,0 0-61 0 0,0 0-52 0 0,1 0-43 0 0,0 0-11 0 0,1-1 70 0 0,-1 1-70 0 0,0 0 48 0 0,0 1 82 0 0,0-1 116 0 0,-1 0-125 0 0,0 0 39 0 0,0 0 42 0 0,0 0 45 0 0,0 1 49 0 0,0-1 53 0 0,-6 12 266 0 0,0-1-119 0 0,-2-1-109 0 0,-1 0-98 0 0,0-1-87 0 0,-1-1-79 0 0,-1 1-65 0 0,0-2-57 0 0,-3 2-38 0 0,-1-2-47 0 0,-33 15-59 0 0,27-14 82 0 0,-90 24-45 0 0,110-32 0 0 0,0 0 0 0 0,1 0 0 0 0,-1 0 0 0 0,0 1 0 0 0,1-1 0 0 0,-1 0 0 0 0,0 0 0 0 0,1 1 0 0 0,-1-1 0 0 0,1 0 0 0 0,-1 1 0 0 0,1-1 0 0 0,-1 1 0 0 0,0-1 0 0 0,1 1 0 0 0,0-1 0 0 0,-1 1 0 0 0,1-1 0 0 0,-1 1 0 0 0,1-1 0 0 0,0 1 0 0 0,-1 0 0 0 0,1-1 0 0 0,0 1 0 0 0,-1-1 0 0 0,1 1 0 0 0,0 0 0 0 0,2 5 26 0 0,2 0 33 0 0,-1-1 72 0 0,5 12 172 0 0,11 8 302 0 0,-12-16-351 0 0,3 4 100 0 0,0 0-89 0 0,5 6-1 0 0,27 35 187 0 0,-33-43-323 0 0,-1 1 40 0 0,-1-4-64 0 0,-1-1 83 0 0,0-1 25 0 0,6 11 339 0 0,-4-4-386 0 0,3 1-51 0 0,-6-8-78 0 0,0 0 0 0 0,1 0 0 0 0,0-1 0 0 0,0 0 0 0 0,0 0 0 0 0,1 0 0 0 0,0-1 1 0 0,6 4-37 0 0,-12-8-55 0 0,2 1-30 0 0,-1 0 37 0 0,3 1 40 0 0,-1 0 80 0 0,7 2 189 0 0,-8-3-213 0 0,0 0-39 0 0,1-1-70 0 0,0 1-100 0 0,-2-1 36 0 0,0 0-34 0 0,0 0-37 0 0,0 0-41 0 0,0-1-42 0 0,0 1-45 0 0,0 0-50 0 0,0-1-52 0 0,0 1-54 0 0,0-1-58 0 0,0 0-61 0 0,0 0-64 0 0,4-1-1155 0 0</inkml:trace>
  <inkml:trace contextRef="#ctx0" brushRef="#br0" timeOffset="1983.949">1223 496 14864 0 0,'0'0'433'0'0,"0"0"-152"0"0,0 0-129 0 0,-1 1-35 0 0,1 0-60 0 0,-5 11-57 0 0,2-5-6 0 0,-1 1 80 0 0,2 1 68 0 0,-1 0 58 0 0,1 0 41 0 0,1 0 33 0 0,-1-1 84 0 0,2 0-1 0 0,-1 0 0 0 0,1-1 0 0 0,1 6-357 0 0,1 0 379 0 0,1-2-81 0 0,5 4 5 0 0,1-1-75 0 0,5-1-32 0 0,-11-11-147 0 0,1 1 1 0 0,0-1-1 0 0,-1 0 0 0 0,1 0 0 0 0,0 0 0 0 0,0 0 0 0 0,0-1 0 0 0,4 2-49 0 0,6-1 176 0 0,13-1 105 0 0,1-1-65 0 0,0-2-52 0 0,-1-3-41 0 0,-22 4-107 0 0,0 0 1 0 0,-1 0-1 0 0,1-1 1 0 0,0 0 0 0 0,-1 0-1 0 0,1 0 1 0 0,-1-1-1 0 0,1 1 1 0 0,-1-1-1 0 0,0 0 1 0 0,0 0 0 0 0,0-1-1 0 0,-1 1 1 0 0,1-1-1 0 0,-1 0 1 0 0,0 1-1 0 0,0-2 1 0 0,0 1-1 0 0,0 0 1 0 0,0-2-17 0 0,2-9 17 0 0,-4 1 67 0 0,-6 1 78 0 0,4 11-131 0 0,0 0 0 0 0,0 1-1 0 0,0-1 1 0 0,-1 1 0 0 0,1 0-1 0 0,-1-1 1 0 0,1 1 0 0 0,-1 0-1 0 0,1 0 1 0 0,-1 0-31 0 0,-20-9 287 0 0,6 7-159 0 0,3 2-86 0 0,0 1-80 0 0,6 1-30 0 0,1-1 47 0 0,-13 4 90 0 0,10-2-67 0 0,4-1-34 0 0,0 0-35 0 0,0 0-55 0 0,0 1-61 0 0,0-1-73 0 0,0 0-82 0 0,2 0 96 0 0,0 0-34 0 0,0 0-37 0 0,0-1-38 0 0,2 1-136 0 0,-1-1-76 0 0,1 1-66 0 0,0-1-58 0 0,-1 0-203 0 0,0 1-58 0 0,1-1-245 0 0,-2 1-659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7:04.9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163 558 5496 0 0,'0'0'124'0'0,"-1"0"-5"0"0,1 0-50 0 0,-5 5 36 0 0,-12 16-17 0 0,11-13-25 0 0,1-1 40 0 0,1 0 21 0 0,0-1 46 0 0,-1 0 51 0 0,1 1 61 0 0,1-2-31 0 0,0-1 41 0 0,0 1 43 0 0,0 0 47 0 0,-1 1 38 0 0,0 0-44 0 0,-1 4 123 0 0,0 0-51 0 0,-7 14 609 0 0,8-16-655 0 0,0 0-103 0 0,1-1-78 0 0,-1 1-55 0 0,-4 11 162 0 0,4-11-154 0 0,-4 11 226 0 0,0-3 4 0 0,-3-1 34 0 0,4-4-102 0 0,4-4-80 0 0,1-1-18 0 0,-1-1 44 0 0,2-4-29 0 0,1-1-12 0 0,0 0-7 0 0,0 0-2 0 0,1 0 197 0 0,0 0-44 0 0,-1-1-42 0 0,2-1-39 0 0,-1 1-38 0 0,0-1-33 0 0,3-2 139 0 0,-2 0-176 0 0,1 0-46 0 0,3-4 43 0 0,-2 2-123 0 0,11-17 104 0 0,-12 18-71 0 0,-1 1 61 0 0,10-22 152 0 0,-1 0-109 0 0,0-1-101 0 0,-1 1-95 0 0,-3 9-50 0 0,-1 0-34 0 0,33-84 36 0 0,-14 33 44 0 0,-4 14 28 0 0,-1 0 36 0 0,1 0 42 0 0,1 1 51 0 0,7-23 34 0 0,-12 32-79 0 0,-5 15-3 0 0,-2 5 18 0 0,0 0 43 0 0,-3 11 4 0 0,0 3 35 0 0,-2 3 57 0 0,0 2 112 0 0,-5 4-269 0 0,0 1-41 0 0,0 1 11 0 0,3 4-82 0 0,2 11-13 0 0,-3 1 45 0 0,-2 40 182 0 0,-1-30-148 0 0,5 109 25 0 0,-3-98-105 0 0,0-33 11 0 0,0 24 62 0 0,4 22-63 0 0,4 24 0 0 0,-1-29-14 0 0,-6-29-6 0 0,1 1-1 0 0,1-1 1 0 0,0-1-1 0 0,5 11 21 0 0,-6-19-123 0 0,0 4 48 0 0,-2-7 12 0 0,-1-2-9 0 0,1 1-33 0 0,0-1-43 0 0,-1 0-50 0 0,1 0-58 0 0,0 1-66 0 0,1-1-75 0 0,-1 1-82 0 0,0-3 143 0 0,-1 0-48 0 0,1 0-45 0 0,-1 0-39 0 0,0 1-301 0 0,1-1-66 0 0,-1 1-52 0 0,0-1-38 0 0,1 1-348 0 0,-1 0-33 0 0,0 2-2731 0 0</inkml:trace>
  <inkml:trace contextRef="#ctx0" brushRef="#br0" timeOffset="319.888">181 525 16096 0 0,'0'0'236'0'0,"0"0"-57"0"0,0 0-48 0 0,0 0-39 0 0,0-1 4 0 0,0-2 14 0 0,0 3-16 0 0,0-1 69 0 0,0-3-118 0 0,2 3 117 0 0,1-1-61 0 0,9-1 63 0 0,-11 3-106 0 0,18-4 1 0 0,-1 0 103 0 0,0 1 45 0 0,23-2 344 0 0,-14 1-259 0 0,-14 2-205 0 0,1 0-53 0 0,-5 1-49 0 0,0-1-32 0 0,0 0-37 0 0,0 0-41 0 0,2 0-93 0 0,0-1-75 0 0,0-1-83 0 0,-1 1-90 0 0,1-1-96 0 0,-1-1-104 0 0,0 0-110 0 0,0 0-117 0 0,9-8-577 0 0</inkml:trace>
  <inkml:trace contextRef="#ctx0" brushRef="#br0" timeOffset="633.18">608 134 12528 0 0,'0'-2'-13'0'0,"0"1"43"0"0,0-3 130 0 0,0-5 608 0 0,0 8-568 0 0,0 1-96 0 0,0 0 68 0 0,0 0-56 0 0,0 0 117 0 0,0 0 215 0 0,0 0 22 0 0,0 1-18 0 0,0 15 42 0 0,0 0-69 0 0,1 0-63 0 0,0 1-58 0 0,1-1-50 0 0,-1 0-46 0 0,2 17 100 0 0,0-3-118 0 0,1 16 12 0 0,0 11-33 0 0,2 28 103 0 0,-5-28-1 0 0,0-49-191 0 0,0 0 14 0 0,-2-1-12 0 0,0-5-28 0 0,3-6-89 0 0,1-1-43 0 0,5-5-186 0 0,-2 4-5 0 0,25-31-712 0 0,-19 25 685 0 0,0 2 36 0 0,-2 1 79 0 0,1 1 40 0 0,0 1 48 0 0,1 0 53 0 0,2 1 5 0 0,-10 4 14 0 0,0 1 0 0 0,0 1 0 0 0,0-1 1 0 0,0 1-1 0 0,1-1 0 0 0,-1 1 0 0 0,0 0 0 0 0,1 1 21 0 0,8 1-8 0 0,0 3 75 0 0,-1 3 107 0 0,-10-6-76 0 0,0 0 1 0 0,0 0-1 0 0,0 1 0 0 0,0-1 0 0 0,0 1 0 0 0,1 1-98 0 0,-2-1 96 0 0,0 0-1 0 0,0 0 0 0 0,0-1 1 0 0,0 1-1 0 0,0 0 1 0 0,-1 0-1 0 0,1 0 0 0 0,-1 0 1 0 0,0 0-1 0 0,0 0 0 0 0,0 0 1 0 0,0 0-1 0 0,0 0 0 0 0,-1-1 1 0 0,0 4-96 0 0,-5 12 481 0 0,-4 4 63 0 0,-3-2-93 0 0,5-10-270 0 0,1-1-33 0 0,0-1-39 0 0,1 0-42 0 0,1-3-19 0 0,0 0 1 0 0,1-1-1 0 0,-2 1 0 0 0,-2 1-48 0 0,-6 3 45 0 0,-2 1-80 0 0,8-6-30 0 0,0 1-41 0 0,-4 1-152 0 0,11-5 278 0 0,-1 0-39 0 0,1-1-40 0 0,0 1-45 0 0,0-1-47 0 0,0 0-50 0 0,0 1-53 0 0,0-1-56 0 0,0 0-58 0 0,0 1-62 0 0,0-1-64 0 0,0 0-67 0 0,0 0-71 0 0,0 0-72 0 0,0 0-76 0 0,0 0-78 0 0,0 0-358 0 0,0 0-32 0 0,-1 0-2612 0 0</inkml:trace>
  <inkml:trace contextRef="#ctx0" brushRef="#br0" timeOffset="909.459">1136 275 16208 0 0,'-2'0'365'0'0,"-11"7"358"0"0,4-2-326 0 0,4-2-257 0 0,1 0-41 0 0,-1-1-49 0 0,1 0-57 0 0,-4 2 10 0 0,0 0 0 0 0,1 1 0 0 0,-1 0 0 0 0,1 0 0 0 0,0 1 0 0 0,0 1-3 0 0,4-4 0 0 0,-1 0 0 0 0,1 1-1 0 0,0 0 1 0 0,0 0 0 0 0,0 0 0 0 0,1 0 0 0 0,-1 0 0 0 0,1 0 0 0 0,0 1 0 0 0,0-1-1 0 0,0 4 1 0 0,1-6 1 0 0,1-1 0 0 0,0 0 0 0 0,0 0 0 0 0,0 0-1 0 0,0 1 1 0 0,0-1 0 0 0,0 0 0 0 0,0 0 0 0 0,0 1 0 0 0,0-1-1 0 0,1 0 1 0 0,-1 1-1 0 0,1 0-6 0 0,0 0 1 0 0,0 0-1 0 0,0 0 0 0 0,1 0 1 0 0,-1 0-1 0 0,0-1 0 0 0,1 1 0 0 0,-1 0 1 0 0,1-1-1 0 0,1 2 6 0 0,20 13-35 0 0,-8-8 83 0 0,3 1-45 0 0,-1 0 1 0 0,0 1-1 0 0,11 10-3 0 0,-21-15 32 0 0,2 0-75 0 0,1 0 8 0 0,-5 0 96 0 0,0-1 83 0 0,-2 3 115 0 0,-3-5 118 0 0,-1 1-60 0 0,-2 0-55 0 0,-1 1-45 0 0,-2 1 53 0 0,-2 0 22 0 0,7-5-213 0 0,-10 7 282 0 0,-2-1-65 0 0,0 0-59 0 0,0-2-53 0 0,-1 0-48 0 0,0-1-40 0 0,-14 2-6 0 0,-8 3-106 0 0,31-7-213 0 0,1 0 84 0 0,-1 0 72 0 0,0 0 60 0 0,1 0 46 0 0,-1 0 35 0 0,-10 2 248 0 0,8-2-206 0 0,0 0-61 0 0,0 0-98 0 0,3 0-40 0 0,0 0-53 0 0,0 0-62 0 0,0-1-67 0 0,-1 1-102 0 0,1 0-95 0 0,-1-1-103 0 0,1 1-112 0 0,-1 0-121 0 0,3-1 354 0 0,0 1-34 0 0,-1-1-34 0 0,1 0-36 0 0,0 1-36 0 0,0-1-38 0 0,-5 1-1859 0 0,-4 1-1407 0 0</inkml:trace>
  <inkml:trace contextRef="#ctx0" brushRef="#br0" timeOffset="1458.286">1400 310 13104 0 0,'0'0'252'0'0,"0"0"-105"0"0,-1 1-67 0 0,-2 1-1 0 0,1 0-4 0 0,-7 3 269 0 0,0-1-114 0 0,0 0-92 0 0,-1-1-69 0 0,-1 0-47 0 0,-13 8-26 0 0,15-6-10 0 0,-9 6 75 0 0,0 0 105 0 0,5-3 14 0 0,0 1 40 0 0,-12 10 303 0 0,18-12-238 0 0,-1 0 0 0 0,1 0 0 0 0,0 1 0 0 0,-6 8-285 0 0,2 2 335 0 0,1 2-56 0 0,8-10-133 0 0,1-1 45 0 0,2-8-140 0 0,-1 1-1 0 0,0 0 1 0 0,1-1 0 0 0,-1 1 0 0 0,1-1 0 0 0,0 1 0 0 0,-1-1-1 0 0,1 1 1 0 0,0-1 0 0 0,0 1 0 0 0,0-1 0 0 0,0 0 0 0 0,0 1-1 0 0,1 0-50 0 0,12 7 413 0 0,-4-5-193 0 0,-1-3-90 0 0,0-1-64 0 0,26-6 228 0 0,-19 2-186 0 0,-1-1-34 0 0,0-2-40 0 0,0-2-45 0 0,-1-1-50 0 0,-1-2-58 0 0,3-3-41 0 0,5-6-17 0 0,1 0 36 0 0,5-4 7 0 0,-16 17 55 0 0,0 0 1 0 0,11-6 78 0 0,-17 11-14 0 0,-3 3-1 0 0,1-1 0 0 0,-1 0 0 0 0,0 1 0 0 0,0 0 0 0 0,0-1 0 0 0,1 1-1 0 0,-1 0 1 0 0,0 0 0 0 0,2 0 15 0 0,5 3-32 0 0,-1 4 10 0 0,-1 2 50 0 0,4 12 138 0 0,1 24 300 0 0,-11-40-416 0 0,4 17 146 0 0,-1 0 38 0 0,2-1 64 0 0,-4-15-171 0 0,-1 7 79 0 0,-1-9-75 0 0,0-3 21 0 0,0-1-9 0 0,0 0-38 0 0,0 0-10 0 0,0 0-6 0 0,0 0 7 0 0,-1-1 75 0 0,1-2-53 0 0,0-2-27 0 0,1-2-9 0 0,-1 2 15 0 0,2-18-21 0 0,2 0-54 0 0,3 0-52 0 0,-1 1-49 0 0,0 6-13 0 0,2-8-107 0 0,2 1-69 0 0,7-10-233 0 0,3 1-77 0 0,-18 28 353 0 0,1 0 47 0 0,0 0 41 0 0,0 0 34 0 0,5-4-33 0 0,13-11-22 0 0,-13 13 28 0 0,-2 1-37 0 0,0 1-79 0 0,1-1-97 0 0,-1 1-115 0 0,-1 2 50 0 0,0-1-74 0 0,-1 0-81 0 0,1 1-88 0 0,-1 0-95 0 0,1 0-100 0 0,-1 0-108 0 0,0 0-114 0 0,3-1-974 0 0,1 1-1145 0 0,-8 2 3170 0 0</inkml:trace>
  <inkml:trace contextRef="#ctx0" brushRef="#br0" timeOffset="1994.489">1923 202 13072 0 0,'0'0'297'0'0,"0"0"39"0"0,0 0-155 0 0,0 0-46 0 0,-1 0 25 0 0,1 0-113 0 0,-1-1 4 0 0,1 0-1 0 0,-1 1 43 0 0,1 0 66 0 0,0 0-4 0 0,0 0 163 0 0,-1 0 12 0 0,1 1-63 0 0,-1 1-53 0 0,1-1-46 0 0,0 2-22 0 0,0-1-35 0 0,0 6 160 0 0,0-5-125 0 0,0-2 116 0 0,1 10 288 0 0,0 0-39 0 0,-1-1-38 0 0,1 1-35 0 0,-1-1-35 0 0,0 1-33 0 0,0 10 278 0 0,0 0-115 0 0,-1 0-101 0 0,-1-1-91 0 0,1 1-78 0 0,-2 4-34 0 0,0 0-74 0 0,-2 10-25 0 0,-8 47 79 0 0,9-57-86 0 0,-1 1 65 0 0,-1 41-97 0 0,2-18-13 0 0,-1-17-65 0 0,2 10 140 0 0,0-6 30 0 0,3-16-148 0 0,0-19 81 0 0,0-1 33 0 0,0 0 3 0 0,-2-1-64 0 0,1-1-37 0 0,1-5-23 0 0,3-6-51 0 0,-3 13 31 0 0,4-21-394 0 0,-1 1 50 0 0,1-48-630 0 0,-4 39 498 0 0,0 1-96 0 0,1 14 229 0 0,-1-1-45 0 0,1 1-49 0 0,0 0-57 0 0,1-1-62 0 0,0 1-68 0 0,1-6-625 0 0,0-1 45 0 0,0 1 52 0 0,-1-1 59 0 0,1 0 66 0 0,-1 1 72 0 0,0-1 81 0 0,0 0 86 0 0,0 5 251 0 0,-1 0 57 0 0,1 0 60 0 0,0 0 64 0 0,0-5 21 0 0,2 0 96 0 0,-1 0 90 0 0,0-1 87 0 0,-2 16 246 0 0,0-1 58 0 0,1 1 49 0 0,0 1 43 0 0,0-1 116 0 0,2 0 40 0 0,8-7 1118 0 0,-3 8-657 0 0,-3 2-367 0 0,0 2-146 0 0,1 1-54 0 0,-2 0-116 0 0,1 1-54 0 0,0 0-59 0 0,0 1-68 0 0,12 5 439 0 0,-1 1-96 0 0,-1 2-72 0 0,0 1-51 0 0,23 24 487 0 0,-22-18-406 0 0,-17-17-381 0 0,9 10 246 0 0,0 2 64 0 0,2 3 130 0 0,2 7 312 0 0,-13-20-712 0 0,1-1 0 0 0,0 0 0 0 0,-1 1-1 0 0,1-1 1 0 0,0 1 0 0 0,-1-1-1 0 0,0 1 1 0 0,1-1 0 0 0,-1 1 0 0 0,0 0-1 0 0,0-1 1 0 0,0 1 0 0 0,0-1-1 0 0,0 1 1 0 0,0 0 0 0 0,-1-1 0 0 0,1 1-1 0 0,0-1 1 0 0,-1 1 0 0 0,1-1-1 0 0,-2 2-54 0 0,1-1 78 0 0,0-1-1 0 0,0 1 1 0 0,0 0-1 0 0,-1-1 0 0 0,1 1 1 0 0,-1-1-1 0 0,1 1 1 0 0,-1-1-1 0 0,-1 1-77 0 0,-10 6 372 0 0,-2-2-68 0 0,0 0-85 0 0,1-2-100 0 0,4-1-108 0 0,3-1-171 0 0,0 0 62 0 0,-1 0 52 0 0,0 0 45 0 0,-7 2 94 0 0,-23 1 287 0 0,27-4-315 0 0,-1 0-65 0 0,5-1-42 0 0,0 0-36 0 0,0 0-42 0 0,0 0-47 0 0,0-1-52 0 0,0 1-57 0 0,0-1-62 0 0,0 0-67 0 0,1 0-72 0 0,-1 0-78 0 0,1-1-82 0 0,-1 0-87 0 0,1 0-92 0 0,-1 0-98 0 0,1 0-102 0 0,0-1-107 0 0,0 1-1306 0 0,-3-3-1370 0 0</inkml:trace>
  <inkml:trace contextRef="#ctx0" brushRef="#br0" timeOffset="2461.662">2250 0 14864 0 0,'0'0'433'0'0,"0"0"-152"0"0,0 0-129 0 0,0 1-41 0 0,1 1-66 0 0,2 10-194 0 0,-1 1 116 0 0,0 0 104 0 0,0 0 92 0 0,0 3 137 0 0,0 0 94 0 0,-1 4 173 0 0,1 9 399 0 0,0 2 58 0 0,0-11-391 0 0,0-3-168 0 0,0-1-83 0 0,1 16 158 0 0,-1 1-77 0 0,1 1-56 0 0,-1-14-257 0 0,-1-2-76 0 0,2 45-27 0 0,-3-27 52 0 0,0-34-71 0 0,0 1-36 0 0,0-1-36 0 0,-1 0-33 0 0,0 0-168 0 0,0 0-106 0 0,-1-2-91 0 0,0 0-74 0 0,0-1-56 0 0,0-1-41 0 0,-4-5-1223 0 0,4 5 1251 0 0,0-1 37 0 0,1 1 131 0 0,0 0 45 0 0,0 0 54 0 0,1 1 62 0 0,-2-10-1603 0 0,0 1 114 0 0,0-1 124 0 0,2 5 861 0 0,0 0 34 0 0,-1 1 37 0 0,1-1 38 0 0,0 0 38 0 0,1 0 42 0 0,-1 0 41 0 0,0 0 43 0 0,1 1 44 0 0,0-1 47 0 0,0 0 47 0 0,0 0 48 0 0,0 1 50 0 0,1-1 52 0 0,-1 1 52 0 0,1-1 54 0 0,0 1 55 0 0,0 0 57 0 0,0-1 58 0 0,1 1 59 0 0,-1 1 61 0 0,1-1 62 0 0,0 0 64 0 0,0 1 64 0 0,0 0 66 0 0,1 0 68 0 0,1-3 539 0 0,0 0-69 0 0,6-9 1224 0 0,-6 12-1441 0 0,2 1 44 0 0,12-5 1324 0 0,-7 5-751 0 0,-2 2-290 0 0,0 2-79 0 0,-1 0-249 0 0,-1 1-86 0 0,2 1-101 0 0,-1 2-115 0 0,0-1 45 0 0,0 2-40 0 0,-1 0-36 0 0,0 0-35 0 0,7 8 308 0 0,-2 2-118 0 0,0 0-102 0 0,-2 1-88 0 0,0 1-72 0 0,-1-1-58 0 0,-7-13-202 0 0,-3-3-252 0 0,0-1 35 0 0,1 0-47 0 0,-1 1 115 0 0,0-1 96 0 0,1 0 75 0 0,-1 1 59 0 0,3 2 824 0 0,-2-3-769 0 0,-1 1-150 0 0,1-1-38 0 0,-1 1-56 0 0,1-1-74 0 0,-1 0-85 0 0,1 1-95 0 0,-1-1-138 0 0,0 0 163 0 0,0 0-34 0 0,0 1-38 0 0,1-1-38 0 0,-1 0-40 0 0,0 0-41 0 0,0 0-44 0 0,0 0-45 0 0,0 0-47 0 0,0 0-47 0 0,0 0-51 0 0,0 0-51 0 0,0 0-53 0 0,0 0-54 0 0,1-1-1064 0 0,1 0-65 0 0,0-1-1178 0 0</inkml:trace>
  <inkml:trace contextRef="#ctx0" brushRef="#br0" timeOffset="3057.787">2887 14 13016 0 0,'0'0'297'0'0,"0"0"39"0"0,0 0 17 0 0,0 0-145 0 0,0 0-100 0 0,0 0-30 0 0,-1 1-46 0 0,-4 5 325 0 0,0-1 0 0 0,-1 0 0 0 0,0 0 0 0 0,-1 0-357 0 0,-15 10 916 0 0,3-4-213 0 0,-1 0-84 0 0,4-2-203 0 0,0-1-84 0 0,1 2-95 0 0,0 0-110 0 0,-26 20 26 0 0,16-9-59 0 0,-11 11-94 0 0,24-20 20 0 0,1 0 1 0 0,1 0 0 0 0,-8 13-21 0 0,12-17 24 0 0,1 1 1 0 0,0 0-1 0 0,1 0 1 0 0,0 1-25 0 0,1 0-20 0 0,0 0 40 0 0,4 8 116 0 0,5-7 42 0 0,-4-10-155 0 0,-1 0-1 0 0,0 0 1 0 0,0-1-1 0 0,1 1 0 0 0,-1-1 1 0 0,0 1-1 0 0,1-1 1 0 0,-1 1-1 0 0,0-1 0 0 0,1 1 1 0 0,-1-1-1 0 0,1 0 1 0 0,-1 0-1 0 0,1 0 0 0 0,0 0-22 0 0,15-1 141 0 0,-1-3-88 0 0,-1-2-74 0 0,0-2-64 0 0,8-7-150 0 0,9-10-251 0 0,-15 11 203 0 0,19-18-292 0 0,-1 1 57 0 0,-14 13 285 0 0,6-4-29 0 0,1 2 58 0 0,2 3 87 0 0,-14 11 101 0 0,1 2 33 0 0,-5 2 7 0 0,-1 3 40 0 0,-10 0-36 0 0,1-1 1 0 0,0 1 0 0 0,0-1 0 0 0,0 1 0 0 0,0 0 0 0 0,0 0-1 0 0,-1 0 1 0 0,2 1-29 0 0,11 12 337 0 0,-4 4 71 0 0,-7-9-148 0 0,0 0 1 0 0,0 0 0 0 0,-1 0-1 0 0,0 7-260 0 0,0 1 303 0 0,0-2-55 0 0,-2-14-234 0 0,2 25 387 0 0,0 36 441 0 0,-2-43-546 0 0,0-1 45 0 0,0-10-171 0 0,0-6-26 0 0,0-2-58 0 0,0 0 4 0 0,0-5 35 0 0,1 0-43 0 0,-2-4-25 0 0,1 0-104 0 0,3-5-123 0 0,20-39-495 0 0,8 0 114 0 0,-13 28 324 0 0,2 2 36 0 0,0 2 37 0 0,2 3 42 0 0,-1 4 10 0 0,0 4 49 0 0,1 2 50 0 0,0 4 54 0 0,0 4 55 0 0,0 4 56 0 0,-1 5 58 0 0,-1 5 62 0 0,-13-8-468 0 0,0 0 97 0 0,-1 1 82 0 0,1-1 70 0 0,-1 1 52 0 0,0 0 39 0 0,21 27 718 0 0,-20-23-690 0 0,0 0-105 0 0,-3-4-97 0 0,-1-1-58 0 0,1 1-67 0 0,-1 0-75 0 0,1 1-108 0 0,-1 0-104 0 0,0-1-115 0 0,-1 1-123 0 0,0-4 285 0 0,-1 0-35 0 0,0 0-36 0 0,0 0-37 0 0,0 0-38 0 0,0 0-40 0 0,0 0-40 0 0,-1 0-43 0 0,1-1-652 0 0,0 1-39 0 0,0 0-306 0 0,0 2-868 0 0</inkml:trace>
  <inkml:trace contextRef="#ctx0" brushRef="#br0" timeOffset="3808.999">770 1055 16208 0 0,'-1'-2'-29'0'0,"0"1"95"0"0,-1-3 171 0 0,-3-1 294 0 0,2 2-331 0 0,-1 1-57 0 0,-2 0-97 0 0,4 2 53 0 0,1 0 0 0 0,-1 0 0 0 0,0 1 0 0 0,0-1 1 0 0,1 0-1 0 0,-1 1 0 0 0,0-1 0 0 0,1 1 0 0 0,-1-1 0 0 0,0 1 0 0 0,1 0 0 0 0,-1 0 0 0 0,1 0 0 0 0,-1 0 0 0 0,1 0 1 0 0,-1 0-1 0 0,1 0 0 0 0,-1 0-99 0 0,-12 13 829 0 0,3-3-69 0 0,3 0-296 0 0,0 0-115 0 0,0 2-44 0 0,-5 9 18 0 0,-1 2 24 0 0,2 0-131 0 0,-1 14 13 0 0,8-24-154 0 0,3-8-63 0 0,1 0-1 0 0,0 0 0 0 0,0 0 0 0 0,0 0 0 0 0,0 0 1 0 0,1 3-12 0 0,0-3 19 0 0,1 0 1 0 0,-1 0 0 0 0,1 0 0 0 0,0 0-1 0 0,1 0 1 0 0,-1 0 0 0 0,1 0 0 0 0,1 0 0 0 0,-1-1-1 0 0,1 1-19 0 0,-1-2 14 0 0,0-1-1 0 0,0 1 0 0 0,1-1 1 0 0,-1 0-1 0 0,1 1 0 0 0,0-1 1 0 0,0 0-1 0 0,0-1 0 0 0,0 1 1 0 0,1-1-1 0 0,-1 1 0 0 0,1-1 1 0 0,-1 0-1 0 0,3 1-13 0 0,-2-2 5 0 0,0 1 0 0 0,-1-1 0 0 0,1 0-1 0 0,0 0 1 0 0,1-1 0 0 0,-1 1 0 0 0,0-1 0 0 0,0 0-1 0 0,0 0 1 0 0,2 0-5 0 0,7-2-22 0 0,0 0-41 0 0,12-5-170 0 0,4-3-190 0 0,11-12-378 0 0,-2-5-13 0 0,-15 6 366 0 0,-5 3 185 0 0,-10 8 181 0 0,1 1 39 0 0,-3 2-103 0 0,1-1 82 0 0,0-5 58 0 0,-7 11 5 0 0,1 1 43 0 0,-1 0 50 0 0,0 2 88 0 0,-1 1-10 0 0,0 0-95 0 0,-1 1-53 0 0,0 0-50 0 0,-7 10 140 0 0,4-7-68 0 0,2 1 0 0 0,-1-1 0 0 0,0 1 0 0 0,1 1-44 0 0,-1 4 92 0 0,2 2 43 0 0,1-1 63 0 0,4 1 81 0 0,0-1-172 0 0,2-2-73 0 0,5 5-91 0 0,-8-14 32 0 0,1 1 0 0 0,-1-1 0 0 0,0 0 0 0 0,1 0 0 0 0,-1 0 0 0 0,1 0 0 0 0,-1-1 0 0 0,3 2 25 0 0,7 2-50 0 0,2-2 64 0 0,2-2 98 0 0,-10-1-89 0 0,1-1 0 0 0,0 0 0 0 0,-1 0 1 0 0,1 0-1 0 0,-1-1 0 0 0,1 0 0 0 0,-1 0 0 0 0,0-1 0 0 0,0 0 0 0 0,0 0 0 0 0,0 0 0 0 0,0-1 0 0 0,-1 0-23 0 0,0 1 30 0 0,0-1 0 0 0,-1 0 0 0 0,1 0 0 0 0,-1-1 0 0 0,0 1 0 0 0,2-5-30 0 0,5-11 129 0 0,-4-2 38 0 0,-6 14-154 0 0,0 5-13 0 0,0-1 1 0 0,-1 1-1 0 0,1 0 0 0 0,-1-1 1 0 0,0 1-1 0 0,0-1 1 0 0,0 1-1 0 0,0 0 0 0 0,-1-2 0 0 0,-3-10-3 0 0,0 0-33 0 0,-1 1-46 0 0,-2 0-61 0 0,2 5 8 0 0,-1 1-37 0 0,0 0-41 0 0,-2 0-45 0 0,2 3 47 0 0,0 0-9 0 0,2 1 0 0 0,1 2-40 0 0,0-1-93 0 0,0 0-28 0 0,1 1-91 0 0,-1 0-105 0 0,0-1-117 0 0,-6-2-748 0 0</inkml:trace>
  <inkml:trace contextRef="#ctx0" brushRef="#br0" timeOffset="4150.453">1322 1051 14064 0 0,'3'-8'188'0'0,"6"-10"359"0"0,-6 12-416 0 0,0 1-46 0 0,0 0-60 0 0,6-24-13 0 0,-6 24-152 0 0,-2-1 69 0 0,1 1 65 0 0,-2-1 56 0 0,1-3 119 0 0,-2 0 91 0 0,-2 1 72 0 0,0 0 49 0 0,2 6-285 0 0,0 1-1 0 0,1-1 1 0 0,-1 1-1 0 0,0-1 1 0 0,-1 1-1 0 0,1 0 0 0 0,0-1 1 0 0,0 1-1 0 0,0 0 1 0 0,-1 0-1 0 0,1 0 1 0 0,-1 0-96 0 0,-6-2 440 0 0,-3 3-51 0 0,4 1-250 0 0,1 2-45 0 0,2-2-91 0 0,2 1 5 0 0,0-1 0 0 0,-1 0 0 0 0,1 1 1 0 0,0-1-1 0 0,0 1 0 0 0,0 0 0 0 0,0 0 0 0 0,0 0 0 0 0,0 0 0 0 0,0 1-8 0 0,-1 1-10 0 0,3-3-22 0 0,1 0 64 0 0,-1 0-32 0 0,0 0 1 0 0,0-1-1 0 0,1 1 0 0 0,-1 0 1 0 0,1-1-1 0 0,-1 1 1 0 0,0-1-1 0 0,1 1 1 0 0,-1-1-1 0 0,1 1 0 0 0,0-1 1 0 0,-1 1-1 0 0,1-1 1 0 0,-1 1-1 0 0,1-1 1 0 0,0 0-1 0 0,-1 1 0 0 0,1-1 1 0 0,-1 0-1 0 0,1 1 1 0 0,0-1-1 0 0,0 0 0 0 0,-1 0 1 0 0,1 0-1 0 0,2 1 0 0 0,4 3-113 0 0,-5-3 25 0 0,0 0-66 0 0,0 0-42 0 0,0 0-77 0 0,0-1-91 0 0,0 1-105 0 0,3 1-113 0 0</inkml:trace>
  <inkml:trace contextRef="#ctx0" brushRef="#br0" timeOffset="4592.192">1205 1249 11920 0 0,'0'0'266'0'0,"0"0"44"0"0,1-1 14 0 0,3-1-151 0 0,0 0-56 0 0,0 0-46 0 0,1 0-35 0 0,16-10-29 0 0,-17 10 3 0 0,0-1 34 0 0,4-1 130 0 0,2-2 160 0 0,-3 2-21 0 0,0 0 33 0 0,14-8 632 0 0,-15 8-698 0 0,1 0-46 0 0,-1 1-87 0 0,-1-1-52 0 0,1 0-60 0 0,0 1-69 0 0,20-14 243 0 0,18-13 34 0 0,-39 27-219 0 0,-1 0 0 0 0,0-1 0 0 0,-1 0 0 0 0,1 0 0 0 0,-1 0 0 0 0,1 0 0 0 0,-1-1-1 0 0,1-1-23 0 0,-2 0 53 0 0,-1 0 62 0 0,0 1 52 0 0,1 1 52 0 0,-3 2 75 0 0,-1-1-114 0 0,-3-1-59 0 0,-3-2-38 0 0,6 5-12 0 0,1 0-52 0 0,0 1-1 0 0,-1-1 1 0 0,1 1 0 0 0,0-1-1 0 0,0 1 1 0 0,0 0-1 0 0,-1-1 1 0 0,1 1 0 0 0,0 0-1 0 0,0 0 1 0 0,-1 0-19 0 0,-17 3 140 0 0,-16 10 68 0 0,32-12-181 0 0,-33 17 338 0 0,25-11-241 0 0,0 0 1 0 0,1 0-1 0 0,0 1 1 0 0,0 0-1 0 0,1 1 1 0 0,-5 5-125 0 0,-4 10 254 0 0,4 1 35 0 0,12-22-248 0 0,2-1 1 0 0,-1 0-1 0 0,0 0 0 0 0,0 0 1 0 0,1 1-1 0 0,-1-1 1 0 0,1 0-1 0 0,0 1 1 0 0,0-1-1 0 0,0 1 0 0 0,0-1 1 0 0,0 0-1 0 0,0 1 1 0 0,1-1-1 0 0,-1 0 1 0 0,1 1-1 0 0,-1-1 0 0 0,1 0 1 0 0,0 0-1 0 0,0 1-41 0 0,1 1 71 0 0,0-1 0 0 0,0 0-1 0 0,0 0 1 0 0,1 0-1 0 0,-1 0 1 0 0,1 0 0 0 0,2 2-71 0 0,13 9 259 0 0,1-3-51 0 0,1-2-64 0 0,-1-4-77 0 0,0-1-99 0 0,0-1 36 0 0,-1-1 48 0 0,1-1-1 0 0,0-1 1 0 0,17-1-52 0 0,-8-3-32 0 0,0-1-98 0 0,-12 1 2 0 0,-1 0-47 0 0,0-1-53 0 0,0 0-59 0 0,-1-1-66 0 0,0-1-71 0 0,0 0-77 0 0,-1 0-83 0 0,0-2-36 0 0,4-6-369 0 0,-10 9 629 0 0,13-12-695 0 0</inkml:trace>
  <inkml:trace contextRef="#ctx0" brushRef="#br0" timeOffset="4906.128">1761 844 12544 0 0,'-8'-3'0'0'0,"1"1"94"0"0,-1 0 84 0 0,1 1 73 0 0,-1 1 134 0 0,-1 0 74 0 0,0 2 165 0 0,-5 4 398 0 0,1 2 14 0 0,5-1-389 0 0,2-1-159 0 0,0 1-66 0 0,2-1-134 0 0,0 1-67 0 0,1 1-79 0 0,-1-1-88 0 0,-2 11 324 0 0,1-1-46 0 0,0 0-42 0 0,2 1-37 0 0,-3 17 154 0 0,4-1-101 0 0,1-6-112 0 0,2 51 258 0 0,1-44-232 0 0,-1-9-17 0 0,0 0 46 0 0,5 34-115 0 0,4 0 73 0 0,4 33 212 0 0,-11-54-218 0 0,1-5-93 0 0,-2 0 50 0 0,0 11-158 0 0,-4-17 84 0 0,-1 0 43 0 0,-2 0 63 0 0,-3 1 81 0 0,6-24-238 0 0,0-1-68 0 0,-1 0-65 0 0,0-1-62 0 0,0 0-60 0 0,-1-1-58 0 0,1 0-53 0 0,-1-1-52 0 0,0 0-49 0 0,-1 0-46 0 0,1-2-44 0 0,0 1-41 0 0,-1-1-38 0 0,0-1-36 0 0,-4-2-735 0 0,-3-3-225 0 0</inkml:trace>
  <inkml:trace contextRef="#ctx0" brushRef="#br0" timeOffset="5139.469">1437 1361 13040 0 0,'0'0'324'0'0,"1"-1"-112"0"0,0-1-89 0 0,3-3 78 0 0,-2 2-73 0 0,2-2-122 0 0,0 0 46 0 0,1 0 43 0 0,1 1 39 0 0,3-2 129 0 0,1 0 65 0 0,1 2 50 0 0,0-1 37 0 0,35-8 1345 0 0,-31 10-1240 0 0,-1 0-87 0 0,-4 1-190 0 0,7-2 217 0 0,0 0-93 0 0,0-1-78 0 0,0 1-65 0 0,11-4 39 0 0,14-1 9 0 0,-10 1-183 0 0,0 0-50 0 0,3-1-34 0 0,25-12-5 0 0,-44 13-145 0 0,-6 3 8 0 0,-2 0-30 0 0,1 0-69 0 0,-3 0-26 0 0,1 1-72 0 0,0-1-82 0 0,-1 1-95 0 0,1-1-152 0 0,-3 2 282 0 0,0 1-36 0 0,-2 0-27 0 0,0 1-58 0 0,0-1-50 0 0,0 1-45 0 0,1-1-169 0 0,-1 0-44 0 0,1 0-205 0 0,2-2-555 0 0,-5 4 1568 0 0</inkml:trace>
  <inkml:trace contextRef="#ctx0" brushRef="#br0" timeOffset="5371.529">2028 846 13272 0 0,'-15'0'429'0'0,"1"1"-43"0"0,1 0-62 0 0,0 2-77 0 0,5-1-132 0 0,-1 2-47 0 0,0 0-52 0 0,0 1-55 0 0,2-1 421 0 0,0 1 1 0 0,0 0-1 0 0,0 0 0 0 0,1 0 0 0 0,0 1 1 0 0,-4 5-383 0 0,1 0 458 0 0,2 0-35 0 0,0 3-4 0 0,2 0-70 0 0,1 1-81 0 0,1 2-98 0 0,2-1-38 0 0,-2 29 211 0 0,5-14-64 0 0,4 13 211 0 0,0-15-135 0 0,-1-6-29 0 0,2 1 37 0 0,0 1-7 0 0,0 0 92 0 0,6 21 494 0 0,-7-26-563 0 0,1 2-18 0 0,0 0-95 0 0,2 5-44 0 0,-1 0-35 0 0,1 10 298 0 0,0 8-485 0 0,-7-36-110 0 0,-2 0 59 0 0,1-1 52 0 0,-2 1 42 0 0,0 6 112 0 0,0-10-73 0 0,0 0 0 0 0,-1-1 0 0 0,1 1 0 0 0,-1-1 0 0 0,0 1-1 0 0,0 0-81 0 0,-5 5 125 0 0,-1 0-76 0 0,-1-3-104 0 0,4-3-21 0 0,0-2-37 0 0,-3 2-103 0 0,0-2-82 0 0,-2-1-91 0 0,1 0-99 0 0,3-1-119 0 0,0-1 80 0 0,-12-2-1004 0 0,11 1 785 0 0,3 1 305 0 0,1-1-55 0 0,-1 1-66 0 0,0 0-76 0 0,2 0 262 0 0,0 1-139 0 0,0-1-54 0 0,1 0-49 0 0,-1 1-43 0 0,-1-1-180 0 0,1 0-43 0 0,-1 0-216 0 0,-1-1-597 0 0</inkml:trace>
  <inkml:trace contextRef="#ctx0" brushRef="#br0" timeOffset="5648.885">1824 1260 13904 0 0,'2'0'314'0'0,"5"0"11"0"0,1-2-47 0 0,0 1-50 0 0,0-2-51 0 0,4 0-18 0 0,-6 2-126 0 0,0 0-33 0 0,7-1-37 0 0,0 1 68 0 0,3-1 82 0 0,0 0 75 0 0,0 0 64 0 0,0-1 57 0 0,3 0 121 0 0,0 0 50 0 0,39-8 1101 0 0,-30 5-814 0 0,0-2-87 0 0,-10 2-304 0 0,0 0-79 0 0,-3 0-123 0 0,0-1-75 0 0,-1 1-87 0 0,0-2-95 0 0,5-3 155 0 0,-13 7-72 0 0,1-1 0 0 0,-1 0 0 0 0,0 0 0 0 0,0 0 0 0 0,4-6 0 0 0,-7 7 14 0 0,-3 3 55 0 0,0 1 40 0 0,0 1 64 0 0,0 2-63 0 0,0 2-36 0 0,0 5 37 0 0,0-8-43 0 0,-7 67 1161 0 0,6-46-786 0 0,0 0 37 0 0,2-10-425 0 0,0-7-59 0 0,-1 0 0 0 0,2-1 0 0 0,-1 1 0 0 0,0-1 0 0 0,2 2 4 0 0,1 2 63 0 0,1-2 79 0 0,2 0-55 0 0,-3-4-92 0 0,-3-2-110 0 0,1-2 41 0 0,0 0 14 0 0,4-3-3 0 0,-4 3-2 0 0,0 0-52 0 0,-1-1-43 0 0,0 1-67 0 0,0 0-78 0 0,0 1-89 0 0,0-1 33 0 0,-1 0-56 0 0,1 0-52 0 0,0 0-46 0 0,0 0-336 0 0,0 0-77 0 0,0-1-61 0 0,0 0-44 0 0,0 0-358 0 0,0 0-39 0 0,0 0-322 0 0,1-2-919 0 0,-2 4 2505 0 0</inkml:trace>
  <inkml:trace contextRef="#ctx0" brushRef="#br0" timeOffset="5937.14">2322 875 15952 0 0,'0'0'346'0'0,"-1"0"-41"0"0,0 0-40 0 0,1 0-38 0 0,0 1 125 0 0,0-1-120 0 0,0 0-120 0 0,1 1-53 0 0,0 0-50 0 0,1 0-65 0 0,2 2-104 0 0,0 0 109 0 0,-1-1 99 0 0,-2 0 22 0 0,1-1 35 0 0,0 2-149 0 0,1-1 37 0 0,8 12 116 0 0,-7-9-164 0 0,-1-1-92 0 0,-1-2 28 0 0,-1 1-34 0 0,1-1-41 0 0,-1 0-42 0 0,0 0-47 0 0,1 1-51 0 0,-1-2-58 0 0,-1 0-61 0 0,1 1-56 0 0,0-1-47 0 0,0 1-165 0 0,-1-1-48 0 0,1 1-199 0 0,1 1-536 0 0</inkml:trace>
  <inkml:trace contextRef="#ctx0" brushRef="#br0" timeOffset="6199.545">2532 921 14568 0 0,'0'-1'298'0'0,"0"1"-67"0"0,0 0-59 0 0,-1 0-50 0 0,0 0-22 0 0,0-1-61 0 0,-3 1-60 0 0,2 0 80 0 0,-2 0-126 0 0,1 1 37 0 0,-4 3 72 0 0,0 0 115 0 0,0 1 93 0 0,1 0 1 0 0,1 0 33 0 0,-10 9 652 0 0,9-7-524 0 0,-4 3 210 0 0,0 2-54 0 0,0 0-50 0 0,2 1-49 0 0,0 1-46 0 0,0-1-45 0 0,2 2-42 0 0,0-1-41 0 0,2 1-37 0 0,0 0-37 0 0,1 16 121 0 0,4-1-119 0 0,7 0-104 0 0,2-11-23 0 0,4-4 64 0 0,6-2 92 0 0,-14-10-164 0 0,-1-1 0 0 0,0 0 0 0 0,1-1 0 0 0,0 0 0 0 0,3 1-88 0 0,30 0 420 0 0,-13-4-200 0 0,-5-1-100 0 0,-2-1-76 0 0,18-6-176 0 0,-12 2-8 0 0,-4 1-56 0 0,-1-2-104 0 0,-8 3 46 0 0,-1-1-62 0 0,1 0-68 0 0,-2-1-76 0 0,0-1-84 0 0,-1-1-91 0 0,0 0-99 0 0,-1-1-108 0 0,-5 5 328 0 0,1 1-64 0 0,1-3-322 0 0,7-13-1834 0 0,-8 12 1618 0 0,0 0 226 0 0,-3 4 498 0 0,1-1 43 0 0,0 0-131 0 0,0 2 108 0 0,-1 0 76 0 0,0 0 3 0 0,-1-1-55 0 0,0 4 380 0 0,0 1 39 0 0,0 0 72 0 0,0 0 128 0 0,0 0 0 0 0,0 0 35 0 0,0 0 199 0 0,0 0-114 0 0,0 0-100 0 0,-1 0-83 0 0,1 0-54 0 0,-1 0-64 0 0,-1 1 39 0 0,1-1-16 0 0,1 1 8 0 0,-1-1 56 0 0,1 0 38 0 0,0 1 65 0 0,-1-1 72 0 0,1 0 82 0 0,-2 6 238 0 0,0 0-42 0 0,1-1-39 0 0,-1 1-39 0 0,1 0-35 0 0,0 0-35 0 0,-1 7 387 0 0,2-4-295 0 0,0 1-59 0 0,0-1-53 0 0,0 1-48 0 0,2-1-41 0 0,-1 0-36 0 0,4 9 255 0 0,0-2-122 0 0,0-1-94 0 0,0-2-54 0 0,1 1-48 0 0,3-2-45 0 0,-3-3-92 0 0,6 5 123 0 0,4-3-137 0 0,-14-10-146 0 0,-1-1 35 0 0,4 1 127 0 0,-3-1-104 0 0,1-1-75 0 0,-2 1-37 0 0,1-1-47 0 0,-1 1-58 0 0,0-1-64 0 0,0 0-115 0 0,1 0-101 0 0,-1 0-114 0 0,0 0-125 0 0,-1 0 301 0 0,1 0-36 0 0,-1 1-37 0 0,1-1-38 0 0,-1 0-40 0 0,1 1-41 0 0,-1-1-42 0 0,1 0-45 0 0,-1-1-771 0 0,1 0-40 0 0,0 0-339 0 0,0-2-957 0 0</inkml:trace>
  <inkml:trace contextRef="#ctx0" brushRef="#br0" timeOffset="6505.269">2836 875 14304 0 0,'0'0'208'0'0,"0"0"-48"0"0,0 0-43 0 0,-1 0-34 0 0,0 0 4 0 0,-2 0 5 0 0,3 1-17 0 0,0-1 57 0 0,5 9-166 0 0,7 5-81 0 0,0 1 3 0 0,-6-5 83 0 0,-4-7-29 0 0,-1 1-119 0 0,1-1-125 0 0,-1-1 103 0 0,0 0-35 0 0,0-1-34 0 0,0 1-35 0 0,0 0-35 0 0,0-1-38 0 0,0 1-37 0 0,0-1-38 0 0,0 1-39 0 0,0 0-40 0 0,2 4-1284 0 0,3 3-1033 0 0</inkml:trace>
  <inkml:trace contextRef="#ctx0" brushRef="#br0" timeOffset="7014.869">3064 1055 16040 0 0,'0'0'172'0'0,"0"0"-37"0"0,0 0 44 0 0,1-1-82 0 0,3-1 0 0 0,-3 1-6 0 0,4-3 246 0 0,-1-1-84 0 0,0 0-71 0 0,0 0-60 0 0,0 0-49 0 0,0 0-36 0 0,13-22-11 0 0,-13 19 46 0 0,1 0 85 0 0,-3 4-9 0 0,1-1 48 0 0,-1 0 55 0 0,0 1 62 0 0,3-8 450 0 0,-1-1-107 0 0,-2-1-104 0 0,-2 2-105 0 0,-4 1-103 0 0,-3 4-103 0 0,-4 4-102 0 0,-5 6-101 0 0,-8 8 56 0 0,2 4-47 0 0,0 7-41 0 0,16-14-24 0 0,-1 1-1 0 0,2-1 1 0 0,-4 7 18 0 0,1 0-42 0 0,1 1 0 0 0,1 0 0 0 0,-4 12 42 0 0,-2 22 3 0 0,11-45-3 0 0,1 0 0 0 0,-1-1 0 0 0,1 1 0 0 0,0 0 0 0 0,0 0 0 0 0,0 0 0 0 0,1 0 0 0 0,0-1 0 0 0,0 1 0 0 0,0 0 0 0 0,0-1 0 0 0,1 1 0 0 0,0-1 0 0 0,0 1 0 0 0,0-1 0 0 0,0 0 0 0 0,1 1 0 0 0,0-1 0 0 0,-2-2 12 0 0,1-1 0 0 0,-1 1 0 0 0,1 0 0 0 0,0-1 0 0 0,-1 0 0 0 0,1 1 0 0 0,0-1 0 0 0,0 0 0 0 0,0 0 0 0 0,0 0 0 0 0,0 0 0 0 0,0 0-12 0 0,1 0 13 0 0,1 0 0 0 0,-1 0 0 0 0,1-1 0 0 0,0 1-1 0 0,-1-1 1 0 0,1 0 0 0 0,-1 0 0 0 0,1 0 0 0 0,0-1-1 0 0,-1 1 1 0 0,1-1-13 0 0,6-1 36 0 0,-1-1-1 0 0,0 0 1 0 0,0 0 0 0 0,-1-1-1 0 0,1 0 1 0 0,6-4-36 0 0,14-11 70 0 0,-21 13-70 0 0,-1 0 0 0 0,1 0 0 0 0,-1-1 0 0 0,0 0 0 0 0,-1 0-1 0 0,0-1 1 0 0,2-3 0 0 0,3-4-46 0 0,1 0 0 0 0,0 0 0 0 0,6-4 46 0 0,22-18-36 0 0,-31 30-64 0 0,-2 6 49 0 0,-3 1 0 0 0,1 2-61 0 0,3 6 58 0 0,-7-7 39 0 0,1 2 14 0 0,0 0-1 0 0,1 1 1 0 0,-1-1 0 0 0,0 1 0 0 0,0-1-1 0 0,-1 1 1 0 0,1 0 0 0 0,-1 0-1 0 0,0 1 2 0 0,9 39 2 0 0,-5-17-3 0 0,5 6-1 0 0,0-14 71 0 0,0-5 59 0 0,3 0 85 0 0,-12-13-117 0 0,2-1 0 0 0,6 0-76 0 0,-5 0 14 0 0,4-3-3 0 0,3-8 68 0 0,4-15 75 0 0,-10 17-148 0 0,5-13-77 0 0,1-13-150 0 0,3-5-35 0 0,-2 15 172 0 0,-10 21 50 0 0,1 1-1 0 0,-1-1 0 0 0,1 1 0 0 0,-1 0 0 0 0,1 0 0 0 0,0 0 1 0 0,0 1-1 0 0,1-1 0 0 0,2-1 15 0 0,-3 4-186 0 0,1 3 81 0 0,2 2 65 0 0,-1 2 49 0 0,13 18 217 0 0,-10-11-283 0 0,2-1 111 0 0,-2-4 46 0 0,0 0 42 0 0,11 7 233 0 0,-16-14-295 0 0,0 0-1 0 0,0 0 0 0 0,0 0 0 0 0,0-1 0 0 0,1 1 0 0 0,-1-1 1 0 0,1 0-1 0 0,-1 0 0 0 0,1 0 0 0 0,0 0 0 0 0,2 0-79 0 0,10-2 251 0 0,1-4-55 0 0,-12 3-169 0 0,1 0-1 0 0,0-1 1 0 0,-1 0 0 0 0,0 0-1 0 0,0-1 1 0 0,1 0-27 0 0,8-9 34 0 0,-2-4-86 0 0,-6 8-24 0 0,-2-1-42 0 0,1-1-122 0 0,4-18-291 0 0,-5 16 269 0 0,-1 2-39 0 0,0-1-96 0 0,-2 6 125 0 0,1 0-44 0 0,-1-1-48 0 0,1 1-55 0 0,-1 0-58 0 0,1-1-65 0 0,-1 1-69 0 0,0-1-74 0 0,0 3 163 0 0,0-1-40 0 0,0 1-42 0 0,0-1-44 0 0,0 1-44 0 0,0-1-47 0 0,0 1-49 0 0,0-1-50 0 0,1-6-1439 0 0,2-5-1254 0 0</inkml:trace>
  <inkml:trace contextRef="#ctx0" brushRef="#br0" timeOffset="7287.579">3860 609 15288 0 0,'0'-2'-12'0'0,"0"0"46"0"0,0 0 41 0 0,0 0 32 0 0,0-1 149 0 0,0-4 446 0 0,0 6-458 0 0,0 1-116 0 0,0 0 91 0 0,0 0 9 0 0,0 0-47 0 0,0 0-42 0 0,0 0-34 0 0,-1 1 32 0 0,0 4 19 0 0,0-3-28 0 0,-1 7 412 0 0,0 0-95 0 0,0 0-82 0 0,1 1-71 0 0,0 2-20 0 0,1 0-68 0 0,0 3-20 0 0,0 7 35 0 0,0-7-51 0 0,0-5-27 0 0,0 6 179 0 0,-1 25 176 0 0,-2 76 1133 0 0,3-67-1014 0 0,0-46-562 0 0,0 40 406 0 0,2 2-95 0 0,0-24-225 0 0,1 1-33 0 0,0-1-37 0 0,2-1-39 0 0,-3-18-81 0 0,-1 1 46 0 0,5 10 119 0 0,-3-8-107 0 0,0 0-94 0 0,-1-3-8 0 0,0 0-41 0 0,0 0-71 0 0,0 0-68 0 0,0 0-75 0 0,0 0-84 0 0,1 0-92 0 0,-1-1-100 0 0,0 0-109 0 0,0 0-117 0 0,-1-1 308 0 0,-1-1-72 0 0,1 0-62 0 0,-1 1-57 0 0,1-1-208 0 0,0 0-56 0 0,0 1-252 0 0,0-1-684 0 0</inkml:trace>
  <inkml:trace contextRef="#ctx0" brushRef="#br0" timeOffset="7590.694">3869 939 19231 0 0,'0'0'269'0'0,"0"0"-58"0"0,0 0-51 0 0,0 0-42 0 0,0-1 12 0 0,2-1-21 0 0,0 0 13 0 0,4-1 30 0 0,0 0-84 0 0,19-5-76 0 0,-15 6 81 0 0,1-1 106 0 0,0 1 37 0 0,11-3 311 0 0,0 1 74 0 0,29-6 905 0 0,-35 8-1076 0 0,0 0-41 0 0,0 0-49 0 0,1 0-73 0 0,-1 0-90 0 0,0 1-103 0 0,2 0-73 0 0,0 0 86 0 0,-1 1 55 0 0,25-2 262 0 0,-17 2-215 0 0,-9 0-135 0 0,-1 0-63 0 0,-3 0-58 0 0,1 1-65 0 0,0-1-72 0 0,-1 1-82 0 0,1 0-91 0 0,-1 0-100 0 0,1 1-110 0 0,-1-1-118 0 0,7 2-310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7:20.7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1 652 18831 0 0,'0'0'430'0'0,"0"0"55"0"0,0 0 28 0 0,0 0-210 0 0,1-1-146 0 0,21-4 69 0 0,1 1 85 0 0,-3 2 2 0 0,-1-1 34 0 0,47-1 878 0 0,-38 3-731 0 0,1 0-58 0 0,1 0-103 0 0,-7 1-165 0 0,0 0-107 0 0,-11-1-75 0 0,-1 1-35 0 0,1-1-35 0 0,-1 1-37 0 0,3-1 4 0 0,0 1 42 0 0,33-1-74 0 0,-27 2 38 0 0,1-1-95 0 0,-11 0 54 0 0,0 0-39 0 0,6 0-180 0 0,-1 0-120 0 0,-7 0 195 0 0,-1 0-37 0 0,1 0-38 0 0,-1 0-42 0 0,21 0-949 0 0</inkml:trace>
  <inkml:trace contextRef="#ctx0" brushRef="#br0" timeOffset="367.66">1151 190 16807 0 0,'0'-11'496'0'0,"0"9"-181"0"0,0 2-146 0 0,0 0-61 0 0,0 0-24 0 0,0 0 15 0 0,0 0-10 0 0,0 0-1 0 0,0 0-25 0 0,0 0 6 0 0,0 0 70 0 0,0 1 41 0 0,-1 11 299 0 0,1 7 295 0 0,-1 7 248 0 0,2-9-453 0 0,-1-2-216 0 0,0-8-230 0 0,1 0-42 0 0,2 21-28 0 0,2 14 145 0 0,1 11 74 0 0,-2-18-183 0 0,-3-24-148 0 0,0-1 39 0 0,3 9 50 0 0,7 27 105 0 0,-6-32-144 0 0,0-1-54 0 0,0-1-53 0 0,0-1-69 0 0,1-1-81 0 0,0 0-94 0 0,-5-7 311 0 0,0-2-28 0 0,0 0-40 0 0,0 0-45 0 0,0 1-49 0 0,0-1-54 0 0,0 0-58 0 0,0 0-62 0 0,1 0-68 0 0,-1 1-70 0 0,0-1-77 0 0,0 0-79 0 0,1 0-85 0 0,-1 0-89 0 0,0 0-92 0 0,2 1-331 0 0,-1 0-34 0 0,5 3-2736 0 0</inkml:trace>
  <inkml:trace contextRef="#ctx0" brushRef="#br0" timeOffset="615.363">1472 591 18167 0 0,'0'0'414'0'0,"0"0"-191"0"0,0 0-49 0 0,0 0-41 0 0,0 0-36 0 0,-1 0 24 0 0,-4 0-10 0 0,2 1 2 0 0,-11 2 136 0 0,0-1-66 0 0,-31 3 213 0 0,24-3-145 0 0,10-1-78 0 0,0 1 43 0 0,-3 0 156 0 0,0 1 116 0 0,-19 4-314 0 0,0 0 76 0 0,-4 1 90 0 0,-50 8 522 0 0,56-10-593 0 0,7-2-97 0 0,1 0-38 0 0,-1-1-48 0 0,0 1-55 0 0,17-4-64 0 0,1 1-62 0 0,-1 0-53 0 0,0-1-46 0 0,-7 1-262 0 0,8-2 74 0 0,-1 1 0 0 0,0-1 0 0 0,1 0 0 0 0,-4-1 382 0 0,2 0-298 0 0,2 0 36 0 0,-1-4-1242 0 0,3-1-58 0 0</inkml:trace>
  <inkml:trace contextRef="#ctx0" brushRef="#br0" timeOffset="867.771">1464 107 18399 0 0,'-3'-8'401'0'0,"0"2"-53"0"0,-2 0-51 0 0,0 2-46 0 0,-2 1-42 0 0,0 0-39 0 0,-8 0 67 0 0,2 2-131 0 0,-1 2-56 0 0,-2 0-46 0 0,-5 2-58 0 0,20-3 51 0 0,-45 8-95 0 0,0 1 92 0 0,7-1 57 0 0,1 1 36 0 0,-87 21 295 0 0,71-15-254 0 0,-1 0-73 0 0,28-8-69 0 0,0 1-32 0 0,-13 3-91 0 0,1 0-96 0 0,-1 0-108 0 0,21-6 124 0 0,-1 0-32 0 0,17-4 79 0 0,1-1 48 0 0,-9 4-240 0 0,8-3 172 0 0,1-1 56 0 0,1 1-32 0 0,-2 0-140 0 0,0 0-92 0 0,1 0-108 0 0,0-1 207 0 0,1 1-32 0 0,-1-1-111 0 0,1 1-56 0 0,0-1-49 0 0,-1 1-45 0 0,0-1-166 0 0,1 1-43 0 0,-2 0-203 0 0,0 0-547 0 0</inkml:trace>
  <inkml:trace contextRef="#ctx0" brushRef="#br0" timeOffset="1365.095">1472 268 16439 0 0,'0'0'247'0'0,"1"0"-48"0"0,-1 1-41 0 0,0 0-35 0 0,0 1 33 0 0,2 4 63 0 0,-2-4-70 0 0,3 10 116 0 0,0 0-81 0 0,2 5-12 0 0,1 11 9 0 0,-3-15-74 0 0,-1-1 58 0 0,0 2 84 0 0,3 27 637 0 0,-3-28-628 0 0,1 1-37 0 0,-1-2-61 0 0,0 0-48 0 0,0 1-59 0 0,-1-1-66 0 0,0-5 66 0 0,-1-6 11 0 0,0-1 0 0 0,0 0 0 0 0,0 0 0 0 0,1 1-11 0 0,3-2-45 0 0,6-5-89 0 0,18-36-338 0 0,-13 19 131 0 0,0 1-106 0 0,-1 3 25 0 0,3 3 96 0 0,2 2 86 0 0,0 5 79 0 0,2 4 72 0 0,0 6 64 0 0,0 7 54 0 0,-1 9 49 0 0,-10-6 222 0 0,-1 0-94 0 0,1 3-45 0 0,10 19 195 0 0,-13-21-218 0 0,-2-2-4 0 0,0-1 46 0 0,0 1 57 0 0,-1-1 67 0 0,-2-5-213 0 0,-1-1-33 0 0,2 4 30 0 0,0 0-77 0 0,1 6 30 0 0,-4-13 152 0 0,0 0-39 0 0,0-1-36 0 0,1 0-33 0 0,-1 0 6 0 0,0-1-55 0 0,1-1-48 0 0,-1 1-40 0 0,1-4-86 0 0,1-8-264 0 0,-2 11 285 0 0,0-1 59 0 0,2-15-387 0 0,8-11-292 0 0,-2 13 287 0 0,-3 6 163 0 0,1 2 68 0 0,-1 0 34 0 0,2-5 11 0 0,-5 10 96 0 0,1 0 0 0 0,0 0 1 0 0,0 1-1 0 0,0-1 0 0 0,0 1 1 0 0,0 0-1 0 0,1 0 1 0 0,-1 0-1 0 0,1 0 0 0 0,0 0 1 0 0,0 1-1 0 0,0 0 25 0 0,10-4-20 0 0,0 5 55 0 0,1 4 72 0 0,-2 6 89 0 0,-2 0-26 0 0,-7-7-94 0 0,-1 1-1 0 0,0 0 1 0 0,0 0 0 0 0,0 0 0 0 0,0 0-1 0 0,0 2-75 0 0,7 7 319 0 0,0 0 0 0 0,8 7-319 0 0,4 5 262 0 0,8 6-103 0 0,-12-12-122 0 0,-14-14-91 0 0,0-1 52 0 0,11 8 118 0 0,-8-7-129 0 0,-2-1-61 0 0,0 0-72 0 0,0 0-91 0 0,0 0-107 0 0,1 1-172 0 0,1-1 54 0 0,9 1-343 0 0,4-1-122 0 0</inkml:trace>
  <inkml:trace contextRef="#ctx0" brushRef="#br0" timeOffset="1832.727">2553 6 11664 0 0,'5'-1'46'0'0,"-2"0"34"0"0,0-1 176 0 0,-5 1 122 0 0,-3 0 116 0 0,-1 1 108 0 0,-1 0 101 0 0,0 1 95 0 0,2 1 86 0 0,-4 1-253 0 0,1 2-50 0 0,1-1-47 0 0,0 1-46 0 0,0 0-42 0 0,1 1-41 0 0,0 0-37 0 0,0 1-36 0 0,-4 6 237 0 0,0 1-111 0 0,2 1-92 0 0,-1 1-71 0 0,-2 2-12 0 0,-6 9 78 0 0,10-16-223 0 0,1-1 0 0 0,0 2 0 0 0,-2 5-138 0 0,-6 19 208 0 0,11-28-181 0 0,-15 30 146 0 0,2-5-58 0 0,14-27-102 0 0,0-1 0 0 0,1 1 0 0 0,0-1-1 0 0,0 1 1 0 0,-1 4-13 0 0,-4 19 105 0 0,5-26-96 0 0,0 0-1 0 0,0 0 1 0 0,1 1 0 0 0,-1-1-1 0 0,1 0 1 0 0,-1 1 0 0 0,1-1-1 0 0,0 0 1 0 0,0 1 0 0 0,1-1-1 0 0,-1 0 1 0 0,1 0 0 0 0,0 3-9 0 0,6 11 17 0 0,-4-12 5 0 0,0 0 0 0 0,0 1 0 0 0,1-2 0 0 0,0 1 0 0 0,0 0 0 0 0,0-1 0 0 0,2 2-22 0 0,11 8 33 0 0,3-2-77 0 0,-10-6-19 0 0,0-1-35 0 0,1-1-40 0 0,0 1-44 0 0,0-2-50 0 0,-1 1-54 0 0,-7-3 121 0 0,0-1 47 0 0,11 3-232 0 0,-10-3 161 0 0,-2 0 56 0 0,1 1-33 0 0,0-1-140 0 0,0 0-92 0 0,1 0-109 0 0,-2 0 208 0 0,-1 0-33 0 0,1 0-166 0 0,0 0-68 0 0,0 0-60 0 0,0 0-52 0 0,1 0-195 0 0,-1 0-51 0 0,1 0-236 0 0,2 0-634 0 0</inkml:trace>
  <inkml:trace contextRef="#ctx0" brushRef="#br0" timeOffset="2298.818">2746 137 15200 0 0,'0'0'348'0'0,"-1"0"-133"0"0,1 0-37 0 0,-1 2 79 0 0,0-1-137 0 0,0 1-35 0 0,0 4 112 0 0,1-3-70 0 0,2 3-28 0 0,-1 0-57 0 0,-1-4-42 0 0,0 0 1 0 0,0 0-1 0 0,-1-1 0 0 0,1 1 1 0 0,0 0-1 0 0,-1 0 1 0 0,1-1-1 0 0,-1 1 0 0 0,0 1 0 0 0,0 4 25 0 0,0 0 72 0 0,2 1 54 0 0,0-1 39 0 0,1 14 403 0 0,-4-9-248 0 0,0-1 62 0 0,2-9-345 0 0,0-1 0 0 0,0 1 0 0 0,0-1 0 0 0,0 0 0 0 0,0 1 0 0 0,1-1 0 0 0,-1 1 0 0 0,0-1 0 0 0,1 0 0 0 0,-1 1 0 0 0,1 0-62 0 0,4 7 277 0 0,4 12 509 0 0,-8-3-336 0 0,-1-17-403 0 0,0 1-1 0 0,0-1 1 0 0,0 1 0 0 0,0-1-1 0 0,1 1 1 0 0,-1-1 0 0 0,1 1-1 0 0,-1-1 1 0 0,1 0 0 0 0,-1 1-1 0 0,1-1 1 0 0,0 0 0 0 0,0 1-1 0 0,0 0-46 0 0,10 11 355 0 0,-5-6-206 0 0,-1 1-61 0 0,7 7 19 0 0,16 6 195 0 0,-16-13-196 0 0,1-1-53 0 0,-13-7-53 0 0,0 0 0 0 0,1 0 0 0 0,-1 0 0 0 0,0 1 0 0 0,1-1 0 0 0,-1 0 0 0 0,0 0 0 0 0,1 0 0 0 0,-1 0 0 0 0,0 0 0 0 0,1 0 0 0 0,-1 0 0 0 0,0 0 0 0 0,1 0 0 0 0,-1 0 0 0 0,0 0 0 0 0,1 0 0 0 0,-1 0 0 0 0,1 0 0 0 0,-1 0 0 0 0,0 0 0 0 0,1-1 0 0 0,-1 1 0 0 0,0 0 0 0 0,0 0 0 0 0,1 0 0 0 0,-1 0 0 0 0,0-1 0 0 0,1 1 0 0 0,-1 0 0 0 0,0 0 0 0 0,0-1 0 0 0,1 1 0 0 0,-1 0 0 0 0,0 0 0 0 0,0-1 0 0 0,0 1 0 0 0,0 0 0 0 0,1-1 0 0 0,-1 1 0 0 0,0 0 0 0 0,0-1 0 0 0,0 1 0 0 0,2-10 0 0 0,-2 2-14 0 0,0 5-6 0 0,0 0-1 0 0,0 1 0 0 0,0-1 1 0 0,0 0-1 0 0,1 1 0 0 0,-1-1 1 0 0,1 1-1 0 0,0-1 0 0 0,0-1 21 0 0,2-6-89 0 0,-3-6-129 0 0,1-6-116 0 0,10-9-161 0 0,4-1 42 0 0,-5 10 138 0 0,-6 15 215 0 0,1 0 33 0 0,6-5 4 0 0,6-9 13 0 0,-17 20 45 0 0,1 0 1 0 0,0-1-1 0 0,0 1 0 0 0,0 0 0 0 0,0 0 0 0 0,0 1 0 0 0,0-1 0 0 0,0 0 0 0 0,0 0 1 0 0,1 0-1 0 0,-1 1 0 0 0,0-1 0 0 0,0 0 0 0 0,1 1 0 0 0,-1 0 0 0 0,0-1 0 0 0,1 1 0 0 0,-1 0 1 0 0,1-1-1 0 0,-1 1 0 0 0,0 0 0 0 0,1 0 0 0 0,-1 0 0 0 0,1 0 0 0 0,-1 0 0 0 0,0 1 0 0 0,1-1 1 0 0,-1 0-1 0 0,0 1 0 0 0,1-1 0 0 0,-1 1 0 0 0,0-1 0 0 0,1 1 5 0 0,1 0 1 0 0,0 1 0 0 0,0-1 0 0 0,1 1-1 0 0,-1 0 1 0 0,-1 0 0 0 0,2 1-1 0 0,5 5 55 0 0,-3 0 46 0 0,-5-6-86 0 0,2 5 56 0 0,0-1-1 0 0,1 0 1 0 0,0 0 0 0 0,0 0-1 0 0,2 1-70 0 0,-1 1 51 0 0,1 0 46 0 0,1 2 66 0 0,2 6 138 0 0,7 9 196 0 0,-11-17-368 0 0,1-1-36 0 0,6 8 56 0 0,5 8 17 0 0,4 5 35 0 0,-7-11-13 0 0,-6-7-66 0 0,3 6 168 0 0,0 0-4 0 0,-4-7-191 0 0,-4-6-112 0 0,0 1 37 0 0,4 6 147 0 0,-2-3-88 0 0,-2-3-91 0 0,0-1-60 0 0,0 0-73 0 0,-1-1-42 0 0,1-1-71 0 0,0 1-78 0 0,0-1-88 0 0,-2-1 74 0 0,0 0-55 0 0,-1 0-52 0 0,1 0-46 0 0,-1 0-327 0 0,1 0-77 0 0,-1 0-60 0 0,1-1-45 0 0,-1 1-381 0 0,0-1-39 0 0,0 0-325 0 0,0-1-920 0 0</inkml:trace>
  <inkml:trace contextRef="#ctx0" brushRef="#br0" timeOffset="2591.725">3379 3 16527 0 0,'0'0'374'0'0,"1"0"-50"0"0,-1 0-78 0 0,1 0-65 0 0,0 0-52 0 0,1 0-25 0 0,3 2 78 0 0,-3-1-64 0 0,14 12-50 0 0,0 0 38 0 0,-1 1 44 0 0,-1 1 47 0 0,1 1 54 0 0,-2-1 59 0 0,1 1 64 0 0,-2-1 70 0 0,1 1 192 0 0,0 0-47 0 0,-1 1-45 0 0,0 0-45 0 0,-1 0-45 0 0,0 1-42 0 0,-2 0-43 0 0,0 0-40 0 0,-1 1-42 0 0,-2 0-38 0 0,-1 0-40 0 0,-2 1-36 0 0,-1 0-38 0 0,-3 0-36 0 0,-1 1-34 0 0,-2 0-34 0 0,-3 1 118 0 0,4-15-150 0 0,1 0-63 0 0,-1-2-53 0 0,0 0-73 0 0,1 1-85 0 0,-1-1-97 0 0,0-1-24 0 0,1 0-84 0 0,-1 1-92 0 0,0-1-99 0 0,0 0-108 0 0,0 1-115 0 0,0-1-122 0 0,2-2 459 0 0,-1 1-32 0 0,-3 3-919 0 0,0 1-43 0 0,-1 2-352 0 0,-4 3-998 0 0,10-12 2887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7:20.3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57 19 11856 0 0,'0'0'348'0'0,"0"0"-127"0"0,0 0-101 0 0,2 0 13 0 0,6-2 86 0 0,-6 1-84 0 0,6 0 379 0 0,0 0-45 0 0,5 0 166 0 0,0 1-55 0 0,9 0 438 0 0,-9-1-514 0 0,0 0-46 0 0,0 0-45 0 0,0 0-42 0 0,9-1 145 0 0,-1 0-93 0 0,1 1-85 0 0,0-1-75 0 0,4 1-31 0 0,-1 0-74 0 0,6 1-45 0 0,15 3-32 0 0,-44-3-292 0 0,1 0 78 0 0,-1 1 66 0 0,0-1 56 0 0,3 0 106 0 0,5 2 314 0 0,-7-2-354 0 0,0 1-87 0 0,-1-1-40 0 0,0 0-49 0 0,0 1-54 0 0,0-1-60 0 0,0 0-93 0 0,0 1-84 0 0,0-1-94 0 0,0 0-100 0 0,0 1-109 0 0,0-1-117 0 0,0 0-125 0 0,-1 1 429 0 0,0-1-34 0 0,2 0-1811 0 0,3 0-1348 0 0</inkml:trace>
  <inkml:trace contextRef="#ctx0" brushRef="#br0" timeOffset="226.204">1 150 15000 0 0,'0'0'340'0'0,"0"0"50"0"0,0 0 24 0 0,0 0-177 0 0,1 0-113 0 0,13-1-77 0 0,1 0 46 0 0,0-1 52 0 0,0-1 60 0 0,5 0 161 0 0,-10 2-136 0 0,0-1 34 0 0,7 1 15 0 0,0-1-49 0 0,11-1 51 0 0,0 0-81 0 0,5 0-31 0 0,16-2 19 0 0,17 2-46 0 0,-45 2-163 0 0,0 1-98 0 0,-6-1-33 0 0,-1 1-73 0 0,0 0-84 0 0,1-1-94 0 0,12-1-321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09:42:14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242 80 12208 0 0,'-1'-6'67'0'0,"1"4"-17"0"0,0 1 0 0 0,0-1 1 0 0,0 1-1 0 0,0-1 0 0 0,0 0 1 0 0,0 1-1 0 0,0-1 0 0 0,0 0 0 0 0,1 1 1 0 0,-1-1-1 0 0,1 1 0 0 0,-1-1 1 0 0,1 1-1 0 0,0-1 0 0 0,-1 1 1 0 0,1-1-1 0 0,0 1 0 0 0,0-1 0 0 0,0 1 1 0 0,0 0-1 0 0,0 0 0 0 0,0-1 1 0 0,1 1-51 0 0,23-24 112 0 0,-12 13 1418 0 0,-21 22 219 0 0,-37 28-758 0 0,-69 106 324 0 0,60-57-1005 0 0,28 7 26 0 0,15-75-262 0 0,8-14-60 0 0,0-1-1 0 0,1 1 1 0 0,0 0-1 0 0,0 0 1 0 0,0 0-1 0 0,0 0 1 0 0,1 0-1 0 0,-1 0 1 0 0,1 1-1 0 0,1-1 1 0 0,-1 0-1 0 0,1 2-13 0 0,-6 43-202 0 0,4-43 212 0 0,0 0-1 0 0,1 1 0 0 0,0-1 0 0 0,1 1 1 0 0,0 0-1 0 0,0-1 0 0 0,0 1 1 0 0,1-1-1 0 0,0 1 0 0 0,1 2-9 0 0,0-5 7 0 0,-1 0 0 0 0,1-1 0 0 0,0 1 0 0 0,1-1 0 0 0,-1 1 0 0 0,1-1 0 0 0,0 1 0 0 0,0-1 0 0 0,0 0 1 0 0,0-1-1 0 0,1 1 0 0 0,-1 0 0 0 0,1-1 0 0 0,0 0 0 0 0,0 0 0 0 0,1 0 0 0 0,-1 0 0 0 0,1-1 0 0 0,-1 0 0 0 0,1 0 0 0 0,2 1-7 0 0,3-1 19 0 0,-1 0 0 0 0,1 0 0 0 0,-1-1 0 0 0,1-1 1 0 0,0 0-1 0 0,-1 0 0 0 0,1-1 0 0 0,-1 0 0 0 0,1 0 0 0 0,-1-1 0 0 0,1 0 0 0 0,-1-1 0 0 0,0 0 0 0 0,0-1 0 0 0,0 0 1 0 0,-1 0-1 0 0,1-1 0 0 0,1-1-19 0 0,3 0 11 0 0,77-59 149 0 0,-86 61-151 0 0,0 1 1 0 0,0-1 0 0 0,0 1 0 0 0,0-1 0 0 0,-1 0-1 0 0,0-1 1 0 0,0 1 0 0 0,0 0 0 0 0,0-1-1 0 0,-1 0 1 0 0,1 1 0 0 0,-1-1 0 0 0,0 0 0 0 0,-1 0-1 0 0,2-5-9 0 0,9-41 86 0 0,-31 24 34 0 0,16 24-107 0 0,0-1 1 0 0,1 1-1 0 0,-1 0 1 0 0,0 0-1 0 0,-1 0 1 0 0,1 1-1 0 0,0-1 1 0 0,-1 1-1 0 0,0 0 1 0 0,1 0-1 0 0,-1 0 1 0 0,0 0 0 0 0,0 0-1 0 0,0 1 1 0 0,0 0-1 0 0,0 0 1 0 0,0 0-1 0 0,-1 1 1 0 0,1-1-1 0 0,0 1 1 0 0,0 0-1 0 0,-1 0 1 0 0,1 0-1 0 0,0 1 1 0 0,0-1-1 0 0,0 1 1 0 0,-1 0-1 0 0,-1 1-13 0 0,-8-1 35 0 0,0 2-33 0 0,-1 0 0 0 0,1 1 0 0 0,0 1 0 0 0,0 0 0 0 0,1 0-1 0 0,-1 2 1 0 0,-9 5-2 0 0,-56 29-277 0 0,32-6-912 0 0,41-20-1129 0 0,11-9-4073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7:19.1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1 282 4984 0 0,'7'-10'148'0'0,"5"-6"-37"0"0,-1 1-24 0 0,-4 4 20 0 0,-2 3 40 0 0,1-1 75 0 0,-2 1 35 0 0,0 0 76 0 0,-1 0 88 0 0,1 0 100 0 0,1-4-84 0 0,1-1 46 0 0,4-7 387 0 0,1-10 148 0 0,-8 16-527 0 0,-1 7-175 0 0,0 0 42 0 0,-1-1 52 0 0,1 0 61 0 0,1-10 831 0 0,-2 10-713 0 0,-1 3-120 0 0,1-1 59 0 0,-1 0 150 0 0,0 0 116 0 0,1 3-346 0 0,-1 0 38 0 0,0 0 40 0 0,0 0 44 0 0,0 3 23 0 0,0 0-1 0 0,0 0-34 0 0,0 0-145 0 0,0 0-58 0 0,0 0-17 0 0,0 0-96 0 0,-1 0-113 0 0,1 0-81 0 0,-2 3-48 0 0,1-1 47 0 0,-1 7 32 0 0,0-1 0 0 0,0 1 0 0 0,1-1 0 0 0,0 7-79 0 0,-1 7 166 0 0,1-8-18 0 0,-2 19 128 0 0,1 0-43 0 0,1 0-38 0 0,1 0-35 0 0,2 33 63 0 0,5 0-104 0 0,17 66 96 0 0,-22-121-212 0 0,6 13-57 0 0,-2-13-22 0 0,0-3-40 0 0,-4-7-80 0 0,0-1-90 0 0,0 0-146 0 0,2-3-318 0 0,-1-1-14 0 0,-1 2 310 0 0,0 0 140 0 0,-1 0 83 0 0,-1 1 147 0 0,1 1 35 0 0,0-2-264 0 0,0 0 72 0 0,0 0 6 0 0,0 1-44 0 0,0-1 6 0 0,-1 1-44 0 0,1-1-49 0 0,0 1-57 0 0,-1-1-60 0 0,1 1-56 0 0,-1-1-49 0 0,1 1-45 0 0,0-1-174 0 0,-1 0-43 0 0,1-1-213 0 0,0 0-576 0 0</inkml:trace>
  <inkml:trace contextRef="#ctx0" brushRef="#br0" timeOffset="330.044">205 168 11808 0 0,'0'0'266'0'0,"0"0"44"0"0,0 0 11 0 0,0 0-135 0 0,0 0-89 0 0,0 0-28 0 0,-1 1-41 0 0,-1 3-7 0 0,1-1-19 0 0,-1 1 99 0 0,1 0 47 0 0,-1 4 267 0 0,2-6-282 0 0,-1 1 1 0 0,1-1 55 0 0,0 0 45 0 0,0 0 37 0 0,1-1 218 0 0,1 0 301 0 0,0-2-238 0 0,0 1-218 0 0,0-1-87 0 0,0 0-37 0 0,0 0-70 0 0,0 0-35 0 0,-1 0-40 0 0,2-1-45 0 0,-1 1-47 0 0,0 0-51 0 0,0 0-55 0 0,0-1-59 0 0,2-1 192 0 0,1-1-25 0 0,-5 3-176 0 0,0 1 87 0 0,1-1 70 0 0,-1 1 74 0 0,1-1 285 0 0,-1 1-232 0 0,1 0-92 0 0,-1 0-60 0 0,0 0-44 0 0,0 0-62 0 0,0 0-67 0 0,0 0-78 0 0,0-1-85 0 0,1 1-94 0 0,-1 0-102 0 0,0 0-109 0 0,0 0 347 0 0,0 0-49 0 0,0 0-43 0 0,0 0-39 0 0,0 0-141 0 0,0 0-37 0 0,0 0-1477 0 0</inkml:trace>
  <inkml:trace contextRef="#ctx0" brushRef="#br0" timeOffset="599.625">124 320 7224 0 0,'0'0'165'0'0,"0"0"22"0"0,0 0 7 0 0,0 0 14 0 0,-1 0-102 0 0,1 1-76 0 0,-1-1-40 0 0,-1 1-118 0 0,1-1 117 0 0,-1 1 87 0 0,2-1 8 0 0,-1 0 37 0 0,1 0 24 0 0,-1 0 38 0 0,1 0 41 0 0,-1 0 46 0 0,1 0 49 0 0,0 0 53 0 0,0 0 57 0 0,0 0 60 0 0,-1-2-82 0 0,-2-1 486 0 0,1-1-112 0 0,1 1-112 0 0,0 0-110 0 0,0-1-108 0 0,1 0-107 0 0,1 0-104 0 0,1-1-104 0 0,2-2 316 0 0,-1 0-37 0 0,0 1-34 0 0,0-1-33 0 0,4-6 256 0 0,1 1-114 0 0,0 0-102 0 0,1 0-88 0 0,2 1-76 0 0,1 1-64 0 0,3-2 5 0 0,3-2-59 0 0,10-5-49 0 0,-11 10-14 0 0,34-17 33 0 0,-25 13-58 0 0,-1 2 0 0 0,4 1-18 0 0,3-4 48 0 0,7-1-43 0 0,-2 4-5 0 0,-11 3 0 0 0,0 1 0 0 0,9 0 0 0 0,-24 5-21 0 0,-7 3-64 0 0,-2 1-46 0 0,-1 6-230 0 0,-5 5-453 0 0,3-12 784 0 0,0-1-40 0 0,0 1-40 0 0,0 0-39 0 0,1 0-40 0 0,-1 0-41 0 0,0 0-39 0 0,0-1-41 0 0,0 1-52 0 0,0 0-43 0 0,0 0-44 0 0,0 0-43 0 0,0 0-43 0 0,0 0-44 0 0,0 0-44 0 0,0 0-44 0 0,-3 3-1440 0 0,-3 2-1184 0 0,7-6 3267 0 0</inkml:trace>
  <inkml:trace contextRef="#ctx0" brushRef="#br0" timeOffset="922.002">108 238 9384 0 0,'0'0'208'0'0,"0"0"33"0"0,0 0 16 0 0,1 0-106 0 0,-1 0-78 0 0,6 3 23 0 0,-1-1 62 0 0,1 0 110 0 0,-1 0 65 0 0,1 1 98 0 0,9 1 906 0 0,-9-3-795 0 0,1 0-122 0 0,-1-1-87 0 0,13 5 1161 0 0,-12-3-976 0 0,1 0-108 0 0,-1-1 154 0 0,1 2-78 0 0,1 0-67 0 0,0 1-55 0 0,7 4 191 0 0,-12-6-393 0 0,-1 0 1 0 0,1 0-1 0 0,-1 1 0 0 0,0-1 0 0 0,0 1 1 0 0,0 0-1 0 0,3 3-162 0 0,7 9 250 0 0,11 7 79 0 0,2 2 33 0 0,-18-17-440 0 0,2-1 99 0 0,0 0 76 0 0,2-1 53 0 0,21 5 355 0 0,-19-7-343 0 0,-2 0-91 0 0,16 3-66 0 0,-8-4-83 0 0,-3 0-71 0 0,-2-1-101 0 0,-6-1 169 0 0,0 0-68 0 0,0 0-71 0 0,-1-1-76 0 0,1 1-81 0 0,-1-2-85 0 0,1 1-89 0 0,0-1-94 0 0,9-2-606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7:17.7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187 11 9184 0 0,'0'0'208'0'0,"0"0"33"0"0,0 0 14 0 0,1-1-42 0 0,1-3-94 0 0,-2 3-103 0 0,1 1 47 0 0,-1 0 44 0 0,0-1 41 0 0,0 1 37 0 0,1-1 34 0 0,-1 1 310 0 0,0-1 188 0 0,1 0 92 0 0,-1 1 1800 0 0,0 0-1994 0 0,0 0-46 0 0,1 0-61 0 0,-1 1-77 0 0,0-1-193 0 0,0 1-46 0 0,0-1-49 0 0,0 1-55 0 0,0-1-60 0 0,0 0-43 0 0,0 1-45 0 0,1 0-49 0 0,-1-1-51 0 0,0 1-53 0 0,0 0-56 0 0,0-1-60 0 0,4 17 950 0 0,-1-1-81 0 0,-2 1-73 0 0,0 0-65 0 0,-1 0-61 0 0,0 0-52 0 0,0 0-45 0 0,-1 0-40 0 0,0 16 108 0 0,2 16 38 0 0,3-12-7 0 0,0-1-50 0 0,2 0-51 0 0,0 0-50 0 0,1 0-49 0 0,1 0-48 0 0,0 0-47 0 0,0 0-47 0 0,-2-13-24 0 0,-3-6 23 0 0,-1-9 0 0 0,0 1 0 0 0,0-1 0 0 0,1 1 0 0 0,0-1 0 0 0,2 5 0 0 0,1-1-20 0 0,3 6 40 0 0,0 3 0 0 0,-2-8-60 0 0,0-2-52 0 0,0-1-74 0 0,-3-5-17 0 0,-1 0 53 0 0,4 4-137 0 0,-4-6 140 0 0,0 0-44 0 0,-1 0-15 0 0,0-1-50 0 0,1 0-57 0 0,0 0-66 0 0,-3-1 158 0 0,1-1 94 0 0,0 1 10 0 0,0-1 28 0 0,-1 1-20 0 0,1-1-48 0 0,-1 0-89 0 0,0 1-94 0 0,0-1-113 0 0,0 0 169 0 0,0 0-36 0 0,0 0-851 0 0</inkml:trace>
  <inkml:trace contextRef="#ctx0" brushRef="#br0" timeOffset="476.63">37 261 11000 0 0,'0'0'248'0'0,"0"0"34"0"0,0 0 21 0 0,0 0-34 0 0,0 1-192 0 0,-2 1-46 0 0,-6 6-32 0 0,6-5 58 0 0,-5 15 764 0 0,-6 26 1242 0 0,11-31-1490 0 0,1 0-71 0 0,0 1-64 0 0,0 0-38 0 0,2-5-237 0 0,4 2 1058 0 0,-4-11-977 0 0,1-2-67 0 0,0-2-88 0 0,1-1-108 0 0,6-14 441 0 0,0 0-108 0 0,0 0-93 0 0,-1 0-77 0 0,-1 2-67 0 0,1-1-37 0 0,23-65-5 0 0,-16 44-25 0 0,-6 17 31 0 0,-1 0 38 0 0,1-1 31 0 0,2 0 74 0 0,-3 9 1 0 0,1 0 64 0 0,2 3 59 0 0,0 8-106 0 0,0 7-79 0 0,-1 5-55 0 0,-6-4-44 0 0,0 1 0 0 0,0 0-1 0 0,0-1 1 0 0,0 4-24 0 0,1 1 55 0 0,-1-2 34 0 0,5 17 110 0 0,-1-3-36 0 0,-2-9-83 0 0,12 27 174 0 0,-3-7-76 0 0,-12-26-145 0 0,1-1 0 0 0,-1 0-1 0 0,1 0 1 0 0,1 0-33 0 0,-2-2-249 0 0,1 0 94 0 0,0-1 83 0 0,0 0 71 0 0,2 1 98 0 0,0-1 87 0 0,15 4 644 0 0,-17-6-677 0 0,1-1-32 0 0,-1 1-52 0 0,1-1-38 0 0,-1 0-44 0 0,0 0-52 0 0,0 0-56 0 0,0 0-65 0 0,0 0-70 0 0,0 0-78 0 0,1-1-83 0 0,-1 1-90 0 0,0-1-96 0 0,0 1-104 0 0,0-1-110 0 0,0 0-116 0 0,-1 0-122 0 0,-1 1 480 0 0,0 0-33 0 0,1-1-748 0 0,-1 1-38 0 0,1-1-316 0 0,2 0-897 0 0,-5 1 2479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7:26.5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 49 13416 0 0,'0'-3'58'0'0,"0"-1"51"0"0,0-3 157 0 0,-2-10 474 0 0,1 13-562 0 0,0-1-57 0 0,0 0-110 0 0,0 3 32 0 0,1 2-43 0 0,-1-1 89 0 0,1 0 105 0 0,0 1 181 0 0,0 0 10 0 0,0 0 22 0 0,0 4 78 0 0,-1 0-76 0 0,0 0-70 0 0,0-1-62 0 0,-1 1-55 0 0,1 0-47 0 0,-2 3 62 0 0,1-2-124 0 0,-3 9 67 0 0,4-6-2 0 0,-3 16 153 0 0,2 1-49 0 0,0-1-42 0 0,1 0-34 0 0,0 24 121 0 0,7 62 304 0 0,-3-76-401 0 0,1 0 51 0 0,-2-19-97 0 0,0 1-46 0 0,0 0-40 0 0,0 0-33 0 0,3 18-11 0 0,12 46-80 0 0,-9-52 89 0 0,-4-16-50 0 0,0-5 24 0 0,4 11 92 0 0,-10-25-84 0 0,3-8-126 0 0,0 3 4 0 0,-2-44-465 0 0,-1 14 195 0 0,3-1 87 0 0,0 22 173 0 0,2 0 34 0 0,1 0 38 0 0,2 0 43 0 0,1 7-79 0 0,2 3 58 0 0,1 4 47 0 0,2 4 35 0 0,-9 3-61 0 0,0 0 0 0 0,0 0-1 0 0,0 1 1 0 0,0-1 0 0 0,0 1 0 0 0,0 0-1 0 0,0 0 1 0 0,0 0 0 0 0,0 0-1 0 0,-1 0 1 0 0,1 0 0 0 0,0 1-1 0 0,-1-1 1 0 0,1 1 0 0 0,-1 0 0 0 0,1 0-1 0 0,1 1-27 0 0,19 20 252 0 0,-12-10-28 0 0,0 1 1 0 0,-1-1-1 0 0,3 8-224 0 0,-1 0 174 0 0,-1 0-41 0 0,2 2 16 0 0,3 0-39 0 0,2 4-3 0 0,-15-22-352 0 0,1 0 100 0 0,-1 0 84 0 0,1-1 71 0 0,-1 0 55 0 0,1-1 40 0 0,9 7 361 0 0,-6-6-292 0 0,-1-1-67 0 0,0 0-109 0 0,-1-2-67 0 0,-1 1-62 0 0,0-1-68 0 0,0 0-77 0 0,1 0-116 0 0,-1 0-107 0 0,1 0-118 0 0,-3-1 260 0 0,1 0-32 0 0,-1 0-35 0 0,1 1-36 0 0,-1-1-38 0 0,0 0-37 0 0,1 0-40 0 0,-1 0-41 0 0,1 0-42 0 0,0 0-44 0 0,0 0-633 0 0,1 0-36 0 0,6 0-2869 0 0</inkml:trace>
  <inkml:trace contextRef="#ctx0" brushRef="#br0" timeOffset="374.362">647 260 16559 0 0,'-1'0'241'0'0,"1"0"-45"0"0,0-1-41 0 0,-1 1-33 0 0,0-1 35 0 0,-3-3 73 0 0,2 2-79 0 0,0 2-117 0 0,1-1 0 0 0,0 1 0 0 0,-1 0 0 0 0,1-1 0 0 0,0 1 0 0 0,-1 0 0 0 0,1 0 0 0 0,0 0 0 0 0,-1 0 0 0 0,1 0-1 0 0,-1 0-33 0 0,-1 0 55 0 0,1 1 0 0 0,-1 0 0 0 0,0 0-1 0 0,0 0 1 0 0,0 0 0 0 0,1 0 0 0 0,-1 0-1 0 0,0 1-54 0 0,-12 8 269 0 0,5-2-60 0 0,3-2-5 0 0,1-1 35 0 0,1-1 4 0 0,-8 9 291 0 0,0 0-76 0 0,1 1-70 0 0,1 1-64 0 0,0 0-59 0 0,0 1-54 0 0,1-1-48 0 0,0 0-42 0 0,5-8-81 0 0,-7 12-10 0 0,6-9-30 0 0,1 1-1 0 0,0-1 1 0 0,-3 9 0 0 0,7-16 0 0 0,-1 9-17 0 0,3-12-77 0 0,1-1 35 0 0,10-5-43 0 0,-7 3 57 0 0,-2 0 0 0 0,1 0 0 0 0,0 0 0 0 0,0 0 0 0 0,-1-1 0 0 0,1 0 45 0 0,17-26-219 0 0,-14 21 146 0 0,0-1 0 0 0,0 1-1 0 0,2-1 74 0 0,-2 2-31 0 0,-6 6 24 0 0,0 1-1 0 0,0 0 0 0 0,0-1 0 0 0,1 1 1 0 0,-1 0-1 0 0,0-1 0 0 0,1 1 0 0 0,-1 0 1 0 0,1 0-1 0 0,0 0 0 0 0,-1 0 0 0 0,1 0 1 0 0,0 1-1 0 0,0-1 0 0 0,-1 0 0 0 0,1 1 8 0 0,4 0 165 0 0,-1 5-63 0 0,1 9 68 0 0,-4-9-4 0 0,-1-2-81 0 0,0-1 0 0 0,1 1 0 0 0,-1 0-1 0 0,-1 0 1 0 0,1 0 0 0 0,0 0 0 0 0,-1 0 0 0 0,1 1-85 0 0,0 11 291 0 0,-1 0-38 0 0,0 7 37 0 0,3-3-102 0 0,3-4-58 0 0,1-3-38 0 0,2-2-48 0 0,1-3-56 0 0,1-3-68 0 0,2-2-78 0 0,1-2-86 0 0,1-4-97 0 0,6-4-1619 0 0,9-9-1049 0 0,-9 5 1140 0 0</inkml:trace>
  <inkml:trace contextRef="#ctx0" brushRef="#br0" timeOffset="677.678">911 183 17479 0 0,'-2'0'396'0'0,"-3"3"-25"0"0,-1 0-39 0 0,-1 0-44 0 0,0-1-52 0 0,0 1-49 0 0,0 0-72 0 0,0 0-78 0 0,1 0-87 0 0,5-2 45 0 0,-7 4-27 0 0,0 0 67 0 0,-4 4 116 0 0,2 1 80 0 0,9-9-186 0 0,0 1-1 0 0,0 0 1 0 0,-1-1-1 0 0,1 1 0 0 0,0 0 1 0 0,1 0-1 0 0,-1 0 1 0 0,0 0-1 0 0,0-1 0 0 0,1 1 1 0 0,-1 0-1 0 0,1 1-44 0 0,0 6 153 0 0,2 1-35 0 0,4 7 45 0 0,2-2-45 0 0,10 5-3 0 0,2-2-51 0 0,-6-9-24 0 0,0 0 1 0 0,6 2-41 0 0,12 5 108 0 0,-23-11-57 0 0,39 16-17 0 0,-27-12 21 0 0,0 0 60 0 0,-1 1 87 0 0,-1 2 111 0 0,-16-8 67 0 0,-4 1-93 0 0,-3 0-74 0 0,-3-1-56 0 0,-21 8 299 0 0,10-7-401 0 0,-25 6 145 0 0,27-8-159 0 0,3 0-39 0 0,0-1-40 0 0,0 0-50 0 0,-1 0-60 0 0,3 0-28 0 0,0 0-55 0 0,0-1-60 0 0,0 0-65 0 0,0 1-72 0 0,0-1-77 0 0,0 0-84 0 0,1 0-88 0 0,6 0 393 0 0,2-1 61 0 0,0 0 1 0 0,0 0-44 0 0,1 0 2 0 0,-1 0-46 0 0,1 0-51 0 0,0-1-58 0 0,0 1-63 0 0,-1 0-57 0 0,1 0-53 0 0,0-1-44 0 0,0 1-178 0 0,0 0-44 0 0,0-1-216 0 0,-1 1-584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7:31.1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81 162 13760 0 0,'0'0'314'0'0,"1"-1"46"0"0,0-1-136 0 0,1 0-48 0 0,-1 0-41 0 0,0-1-38 0 0,1-2 17 0 0,0 0-98 0 0,2-7-55 0 0,-3 8 58 0 0,0 0 35 0 0,0 1 35 0 0,0-1 49 0 0,0 1 57 0 0,-1 0 66 0 0,1 0 42 0 0,0 1 70 0 0,-2 3 297 0 0,1 1-67 0 0,0 0-67 0 0,0 0-61 0 0,-1 0-58 0 0,1 0-56 0 0,0 0-52 0 0,0 1-49 0 0,0-1-45 0 0,0 1-42 0 0,0 0-39 0 0,-1 0-36 0 0,1 3 5 0 0,0 0-104 0 0,0 4-132 0 0,-1 6-225 0 0,1-9 229 0 0,-1 1 53 0 0,1-4 85 0 0,0 0 46 0 0,-1 0 51 0 0,1 0 61 0 0,-7 39-163 0 0,-1-1 35 0 0,-21 83 196 0 0,18-89-239 0 0,-17 71-64 0 0,19-53 71 0 0,5 0 76 0 0,6-39-2 0 0,4-4 70 0 0,5-3 97 0 0,-9-7-188 0 0,0 0-1 0 0,1-1 0 0 0,-1 1 1 0 0,1-1-1 0 0,-1 1 0 0 0,0-1 1 0 0,1 0-1 0 0,0 0-55 0 0,22-2 447 0 0,-8-2-198 0 0,-4 0-95 0 0,-1 1-68 0 0,13-5 142 0 0,44-16 622 0 0,-40 13-544 0 0,-16 7-125 0 0,0 0 0 0 0,12-2-181 0 0,-3 2 131 0 0,-15 3-95 0 0,1-1-126 0 0,1 1 47 0 0,8 0 67 0 0,0 0 101 0 0,22 4 267 0 0,-27-1-319 0 0,0 0-54 0 0,2 2-93 0 0,-7-2-12 0 0,-1 0-38 0 0,2 1-54 0 0,-1-1-53 0 0,0 1-57 0 0,-1 0-62 0 0,1 0-68 0 0,0 1-71 0 0,-1 0-76 0 0,0-1-82 0 0,-3-1 26 0 0,-1-1 57 0 0,0 0 48 0 0,1 0 40 0 0,1 0-311 0 0,7 2-965 0 0,-9-3 1181 0 0,1 1-55 0 0,-2-1-974 0 0</inkml:trace>
  <inkml:trace contextRef="#ctx0" brushRef="#br0" timeOffset="1230.922">631 538 12672 0 0,'0'0'215'0'0,"0"0"-44"0"0,0 0-40 0 0,0-1-34 0 0,0 0 16 0 0,-1-3 11 0 0,1 2-7 0 0,-1-1-147 0 0,0-1 41 0 0,0-4 106 0 0,-1 0 127 0 0,-1 1 126 0 0,-1 0 124 0 0,0 2 125 0 0,-2 3 122 0 0,-1 2 124 0 0,-2 3 121 0 0,0 1-537 0 0,1 1-87 0 0,0-1-73 0 0,0 1-62 0 0,-4 5 63 0 0,8-7-216 0 0,0 1 1 0 0,1 0-1 0 0,0 0 0 0 0,-1 0 0 0 0,1 1 0 0 0,0 1-74 0 0,-6 9 120 0 0,1 2-39 0 0,-1 10-13 0 0,3 0-43 0 0,6-24-23 0 0,0 0-1 0 0,0 0 1 0 0,0 0 0 0 0,0 0 0 0 0,0 0-1 0 0,1 1 1 0 0,-1-1 0 0 0,1 0-1 0 0,0 0 1 0 0,0 0 0 0 0,0-1-1 0 0,0 1 1 0 0,0 0 0 0 0,1 0-1 0 0,0 1-1 0 0,0-2 7 0 0,0 0 0 0 0,0 1 0 0 0,0-1-1 0 0,0 0 1 0 0,0-1 0 0 0,1 1 0 0 0,-1 0-1 0 0,1-1 1 0 0,-1 1 0 0 0,1-1 0 0 0,0 0-1 0 0,0 1-6 0 0,2 0 44 0 0,0-1-1 0 0,1 1 0 0 0,-1-1 1 0 0,1 0-1 0 0,-1 0 0 0 0,5 0-43 0 0,-3-1 59 0 0,0 0-1 0 0,0-1 0 0 0,0 1 0 0 0,0-2 1 0 0,-1 1-1 0 0,1-1 0 0 0,0 0 1 0 0,-1 0-1 0 0,1 0 0 0 0,-1-1 0 0 0,1 0 1 0 0,-1-1-1 0 0,3-2-58 0 0,-3 2 58 0 0,-1 0-1 0 0,1 0 1 0 0,-1-1 0 0 0,1-1-58 0 0,-2 2 41 0 0,0-1 0 0 0,0 0-1 0 0,0-1 1 0 0,1-3-41 0 0,-2 5 14 0 0,-1-2-1 0 0,0 1 1 0 0,0 0-1 0 0,0 0 1 0 0,0-3-14 0 0,1-10-11 0 0,-3 0-35 0 0,-5-13 32 0 0,-5 4-66 0 0,-5 2-54 0 0,-4 3-42 0 0,8 12 31 0 0,-1 0 0 0 0,-1 0 1 0 0,0 2-1 0 0,0-1 0 0 0,-1 2 0 0 0,-9-5 145 0 0,15 9-187 0 0,-12-6-160 0 0,14 6 200 0 0,0 1-46 0 0,-1-1-96 0 0,0 1-101 0 0,3 1 151 0 0,1 0-33 0 0,0 0-37 0 0,-1 0-38 0 0,0-1-705 0 0,2 1 119 0 0,1-1 110 0 0,1 1 100 0 0,0-1 89 0 0,2 0 81 0 0,1 1 69 0 0,0-1 60 0 0,1 0-18 0 0,1 0 54 0 0,12-3-862 0 0,-14 4 916 0 0,-1 0-34 0 0,12-3-767 0 0,0 0 37 0 0,-5 2 398 0 0,1-1 34 0 0,5-1-352 0 0,-7 2 561 0 0,0 0 40 0 0,5-1-180 0 0,-6 2 349 0 0,-1-1 38 0 0,1 1 38 0 0,-1-1 43 0 0,1 1 42 0 0,-1 0 47 0 0,0 0 44 0 0,-1 0 34 0 0,1 0 36 0 0,-1 1 38 0 0,1-1 38 0 0,-1 0 41 0 0,1 1 41 0 0,-1-1 42 0 0,1 1 44 0 0,-1-1 46 0 0,1 1 46 0 0,0 0 48 0 0,-1-1 49 0 0,1 1 50 0 0,-1 0 52 0 0,1 0 54 0 0,4 0 372 0 0,-1 1-93 0 0,1 1-86 0 0,-1 0-83 0 0,0 1-75 0 0,0 0-70 0 0,-1 1-64 0 0,1 1-59 0 0,0 1 33 0 0,0 0-67 0 0,0 2-56 0 0,-1 0-46 0 0,5 7 210 0 0,-9-9-376 0 0,-1-1 0 0 0,0 1 0 0 0,0 0 0 0 0,0 0 0 0 0,-1 0 0 0 0,1 3-203 0 0,0 1 231 0 0,3 11 211 0 0,-3 1-84 0 0,-3-4-59 0 0,1 0-85 0 0,-1 8-5 0 0,0-12-97 0 0,0 0-1 0 0,-1 0 0 0 0,-2 8-111 0 0,-4 4 132 0 0,0-10 9 0 0,3-11 225 0 0,0-4-111 0 0,0-4-88 0 0,1-3-66 0 0,-5-17 90 0 0,8 19-168 0 0,-2-9 31 0 0,1 2-38 0 0,1 7-24 0 0,1 0 0 0 0,-1 1 0 0 0,0-1 0 0 0,1 0 1 0 0,0 1-1 0 0,0-1 0 0 0,0 1 0 0 0,0-1 0 0 0,1 1 8 0 0,8-23-87 0 0,5-11-130 0 0,10-15-190 0 0,-16 38 197 0 0,1 0 46 0 0,7-5-14 0 0,3 3 51 0 0,-17 15 111 0 0,-1-1 0 0 0,1 1 0 0 0,0-1 0 0 0,-1 1 0 0 0,1 0 0 0 0,0 0 0 0 0,0 0-1 0 0,0 1 1 0 0,0-1 0 0 0,0 1 0 0 0,0-1 0 0 0,0 1 0 0 0,0 0 0 0 0,2 0 16 0 0,-2 1-21 0 0,-1-1 0 0 0,1 1 0 0 0,0 0 0 0 0,-1-1 0 0 0,1 1 0 0 0,-1 1 0 0 0,1-1 0 0 0,-1 0 0 0 0,1 1 0 0 0,-1-1 0 0 0,1 1 21 0 0,16 13-44 0 0,31 21-44 0 0,-24-22 96 0 0,2-5 63 0 0,-17-8-60 0 0,0-1 37 0 0,-6 0-9 0 0,-1-1-1 0 0,1 0 0 0 0,-1 0 0 0 0,1 0 0 0 0,-1-1 0 0 0,1 1 1 0 0,-1-1-1 0 0,0 0 0 0 0,0 0 0 0 0,2-2-38 0 0,6-5 51 0 0,0-3-90 0 0,-7 4 47 0 0,-2-2-39 0 0,0-12-119 0 0,-3 15 66 0 0,0 1 1 0 0,-1-1-1 0 0,1 0 0 0 0,-2 0 0 0 0,0-1 84 0 0,-2-5-145 0 0,-3 2 50 0 0,-1 0 46 0 0,-2 1 41 0 0,-14-5 98 0 0,21 13-57 0 0,-1 1 1 0 0,1-1-1 0 0,0 1 0 0 0,-1 0 0 0 0,0 1 0 0 0,0-1-33 0 0,2 1 20 0 0,0 0 0 0 0,1 0 0 0 0,-1 0 0 0 0,0 0 0 0 0,1 0 0 0 0,-1 1 0 0 0,0-1 0 0 0,1 1 0 0 0,-1-1 0 0 0,0 1 0 0 0,1 0 0 0 0,-1-1 0 0 0,1 1-20 0 0,-22 17 176 0 0,7-1-79 0 0,0 8 5 0 0,7-3 186 0 0,0 0-92 0 0,3-6-97 0 0,1 1-34 0 0,-2 18-4 0 0,6-24-50 0 0,0 0-1 0 0,0 0 1 0 0,1 0 0 0 0,1 0 0 0 0,0 3-11 0 0,3 9 63 0 0,3-1 54 0 0,-6-19-85 0 0,0-1 1 0 0,0 0 0 0 0,0 1 0 0 0,0-1-1 0 0,0 0 1 0 0,1 0 0 0 0,-1 0 0 0 0,1 0-1 0 0,0 0 1 0 0,-1 0 0 0 0,1-1 0 0 0,0 1-1 0 0,0-1 1 0 0,0 1 0 0 0,0-1 0 0 0,0 0-1 0 0,2 1-32 0 0,0 0 55 0 0,0-1-1 0 0,0 0 1 0 0,0 0-1 0 0,0 0 0 0 0,0 0 1 0 0,0-1-1 0 0,0 1 1 0 0,0-1-1 0 0,0 0 1 0 0,3-1-56 0 0,18-3 233 0 0,-1-3-46 0 0,-1-2-61 0 0,-5 0-74 0 0,-1-2-27 0 0,-1 0-34 0 0,15-12-102 0 0,-2-4-109 0 0,-4-3-92 0 0,13-14-91 0 0,-14 18 187 0 0,-3-2 76 0 0,-20 26 132 0 0,1 0 1 0 0,-1 1 0 0 0,0-1-1 0 0,1 1 1 0 0,-1 0 0 0 0,1-1-1 0 0,-1 1 1 0 0,3-1 8 0 0,-4 2 0 0 0,0 0 0 0 0,0 0 0 0 0,1-1-1 0 0,-1 1 1 0 0,0 0 0 0 0,0 0 0 0 0,1 0 0 0 0,-1-1 0 0 0,0 1-1 0 0,1 0 1 0 0,-1 0 0 0 0,0 0 0 0 0,1 0 0 0 0,-1 0 0 0 0,0 0-1 0 0,1 0 1 0 0,-1 0 0 0 0,0 0 0 0 0,1 0 0 0 0,-1 0 0 0 0,0 0 0 0 0,1 0-1 0 0,-1 0 1 0 0,0 0 0 0 0,1 0 0 0 0,-1 0 0 0 0,0 0 0 0 0,1 1-1 0 0,-1-1 1 0 0,0 0 0 0 0,1 0 0 0 0,-1 0 0 0 0,0 0 0 0 0,0 1-1 0 0,1-1 1 0 0,-1 0 0 0 0,0 0 0 0 0,0 1 0 0 0,1-1 0 0 0,-1 0-1 0 0,0 0 1 0 0,0 1 0 0 0,0-1 0 0 0,1 0 0 0 0,-1 1 0 0 0,0-1 0 0 0,0 0-1 0 0,0 1 1 0 0,0-1 0 0 0,0 0 0 0 0,2 14 47 0 0,-2-14-43 0 0,0 5 5 0 0,0 21 50 0 0,1 0 0 0 0,3 19-59 0 0,6-4 110 0 0,-6-21-13 0 0,-1-7-25 0 0,-1-6 40 0 0,-2-5 19 0 0,3-1-5 0 0,-2 3 91 0 0,4 3 271 0 0,-2-6-374 0 0,1-2-55 0 0,7-4 154 0 0,-2-2-97 0 0,-2-3-84 0 0,-1 0-68 0 0,3-9-131 0 0,0-11-222 0 0,-2 8 85 0 0,-2 9 148 0 0,0 2 7 0 0,12-25-245 0 0,-14 30 326 0 0,1 0 1 0 0,0-1-1 0 0,0 1 1 0 0,0 1-1 0 0,1-1 1 0 0,0 1-1 0 0,1-1 68 0 0,4 0 29 0 0,-5 6 39 0 0,1 2 77 0 0,2 8 118 0 0,-4-4-148 0 0,-2-2-103 0 0,34 49 360 0 0,-17-23-202 0 0,2-2-36 0 0,2-1-41 0 0,5-2-43 0 0,-25-23-114 0 0,1 2 40 0 0,1-1 55 0 0,12 9 197 0 0,-9-8-196 0 0,-4-2-66 0 0,1 0-54 0 0,0 0-67 0 0,0-1-77 0 0,0 0-90 0 0,0-1-101 0 0,-1-1-114 0 0,1 0-124 0 0,-4 1 183 0 0,0 0-71 0 0,0-1-65 0 0,0 1-56 0 0,0-1-196 0 0,0 1-56 0 0,0-1-237 0 0,1 0-640 0 0</inkml:trace>
  <inkml:trace contextRef="#ctx0" brushRef="#br0" timeOffset="1515.18">2006 2 17015 0 0,'0'-1'515'0'0,"0"1"-98"0"0,0 0-89 0 0,0 0-78 0 0,-1 0-69 0 0,1 0-59 0 0,0 1-51 0 0,0 0-39 0 0,0 0-43 0 0,0 2-96 0 0,0-1 119 0 0,0-1 50 0 0,2 12-54 0 0,-1 7 87 0 0,0 9 66 0 0,2-13-11 0 0,-1 0 68 0 0,0 3 109 0 0,0 10 223 0 0,1 0-40 0 0,-1-10-240 0 0,0-3-117 0 0,0 0-84 0 0,6 29 262 0 0,-1 0-52 0 0,-1 0-72 0 0,0 1-95 0 0,-6-41-213 0 0,1 0 38 0 0,1 6 27 0 0,0 2 108 0 0,2 6 128 0 0,-2-11-127 0 0,0 1-42 0 0,-1-3-46 0 0,0 0-35 0 0,0-2-24 0 0,0 1-34 0 0,0 0-37 0 0,-1 0-41 0 0,1-1-3 0 0,-1 0-34 0 0,1 0-36 0 0,-1 0-37 0 0,0 0-41 0 0,0 0-43 0 0,1 0-44 0 0,-1 0-47 0 0,0 2-964 0 0</inkml:trace>
  <inkml:trace contextRef="#ctx0" brushRef="#br0" timeOffset="2423.173">1931 352 14768 0 0,'0'0'172'0'0,"0"-1"-33"0"0,0 0 57 0 0,0 0-81 0 0,0-4 60 0 0,0 4-95 0 0,1 0 34 0 0,-1 0 86 0 0,0 0 90 0 0,18-11-152 0 0,1 5 77 0 0,-1 3 68 0 0,0 2 59 0 0,-1 0 44 0 0,-3 0 37 0 0,1 0-53 0 0,0 0-49 0 0,0 1-46 0 0,0 0-41 0 0,0 0-40 0 0,15 0 96 0 0,-1 0-110 0 0,1-1-78 0 0,-6 0-38 0 0,-1-1 0 0 0,18-4-64 0 0,-28 3-57 0 0,14-2-137 0 0,-2-1-112 0 0,0-2-115 0 0,0-2-118 0 0,-23 10 536 0 0,8-3-142 0 0,-6 3 168 0 0,-2 0 28 0 0,-1 1 35 0 0,0-1 41 0 0,-1 1 46 0 0,0 4-99 0 0,1 1 86 0 0,-1-1 45 0 0,2 10 478 0 0,-1-8-421 0 0,0-2-112 0 0,0 1-50 0 0,0-1-63 0 0,-1 0-75 0 0,1 1 95 0 0,0 0 95 0 0,1-1 32 0 0,-1 0 37 0 0,5 10 591 0 0,-3-9-505 0 0,0 1-76 0 0,-1-4-159 0 0,-1 0-35 0 0,4 5 213 0 0,5 6 454 0 0,-9-12-672 0 0,1 1 79 0 0,7 6 215 0 0,-3-5-273 0 0,0-1-49 0 0,6 0-18 0 0,1-2-39 0 0,3-1-52 0 0,7-3-106 0 0,16-8-166 0 0,-15 3 200 0 0,-7 3 130 0 0,6-2 22 0 0,1 0-37 0 0,30-10-122 0 0,-19 2 127 0 0,-28 15 57 0 0,-3 0 0 0 0,0-1 0 0 0,0 1 0 0 0,0 0 0 0 0,0-1 0 0 0,0 0 0 0 0,0 0 0 0 0,0 0 0 0 0,2-2 0 0 0,12-7 0 0 0,-11 5 1 0 0,-5 6-4 0 0,3-2-5 0 0,-4 2-46 0 0,0-1 1 0 0,1-3 42 0 0,-6 9 20 0 0,-1 0 0 0 0,0 0-1 0 0,-1-1 1 0 0,1 0 0 0 0,-7 4-9 0 0,-14 12 20 0 0,1-1-3 0 0,-1 0 1 0 0,-10 4-18 0 0,5-3 29 0 0,-20 16-29 0 0,16-8-1 0 0,-2 0 5 0 0,14-8 47 0 0,-31 29-30 0 0,54-49 34 0 0,0 0 17 0 0,0 0 8 0 0,0 0 6 0 0,4 1-13 0 0,0-1 0 0 0,1 1 0 0 0,-1-1 0 0 0,1 0 1 0 0,-1 0-1 0 0,0-1 0 0 0,1 0 0 0 0,0 0-73 0 0,13-2 207 0 0,-2 0-91 0 0,-1 1-100 0 0,4 0-153 0 0,-2 1 52 0 0,8-2 46 0 0,0 2 79 0 0,-1 1 65 0 0,2 3 47 0 0,24 7 116 0 0,-39-8-178 0 0,-1 2 1 0 0,1 0-1 0 0,-1 0 1 0 0,-1 1-1 0 0,10 5-90 0 0,-14-7 34 0 0,15 10 79 0 0,1 0-47 0 0,8 4-8 0 0,1-1-1 0 0,12 5-57 0 0,-40-21-203 0 0,0 1 69 0 0,0 0 60 0 0,0-1 51 0 0,2 1 85 0 0,8 0 393 0 0,-10-1-390 0 0,1 0-40 0 0,0-1-70 0 0,0 1-111 0 0,-1 0 28 0 0,-1-1-37 0 0,1 1-41 0 0,-1 0-43 0 0,1-1-191 0 0,0 0-106 0 0,0 0-115 0 0,0 1-125 0 0,-1-1 343 0 0,0 1-35 0 0,0-1-35 0 0,0 1-38 0 0,0-1-38 0 0,0 1-40 0 0,0-1-40 0 0,-1 1-43 0 0,2-1-724 0 0,-1 0-39 0 0,1 0-332 0 0,0-1-946 0 0,-2 2 2746 0 0</inkml:trace>
  <inkml:trace contextRef="#ctx0" brushRef="#br0" timeOffset="2732.836">3034 301 16439 0 0,'0'-1'-20'0'0,"0"0"38"0"0,0-1 111 0 0,1 0 123 0 0,0-3 443 0 0,-1 3-518 0 0,0 1 86 0 0,0 1-126 0 0,0 0-32 0 0,0 0-56 0 0,3 0-59 0 0,-1 0 35 0 0,-1 1 90 0 0,0-1-7 0 0,0 0 43 0 0,9 5 665 0 0,0 2-42 0 0,-2 1-49 0 0,0 2-57 0 0,0 1-64 0 0,-1 0-72 0 0,0 0-78 0 0,-1 1-86 0 0,0-1-93 0 0,0-1-101 0 0,4 6 64 0 0,1-1-48 0 0,3 6 13 0 0,0 1-52 0 0,7 12-71 0 0,-12-20-4 0 0,0 0 50 0 0,-8-12-360 0 0,0 1 100 0 0,0-1 85 0 0,1 0 70 0 0,-1 0 54 0 0,0-1 39 0 0,3 5 371 0 0,-2-4-311 0 0,0 0-74 0 0,0-1-92 0 0,-1 0-34 0 0,0 0-57 0 0,0 0-64 0 0,1 0-73 0 0,-1 0-82 0 0,1 0-121 0 0,-1 0-113 0 0,1 0-125 0 0,-1-1 281 0 0,0 1-34 0 0,0-1-37 0 0,0 1-38 0 0,0-1-38 0 0,0 0-40 0 0,0 1-42 0 0,0-1-42 0 0,0 0-45 0 0,0 0-44 0 0,0 1-723 0 0,1-1-41 0 0,-1 0-339 0 0,1 0-965 0 0,-2 0 2797 0 0</inkml:trace>
  <inkml:trace contextRef="#ctx0" brushRef="#br0" timeOffset="2971.65">3310 171 18343 0 0,'-1'-4'12'0'0,"0"0"54"0"0,-1-1 52 0 0,1 1 41 0 0,-2-5 174 0 0,-2-11 543 0 0,3 14-646 0 0,0 0-46 0 0,1 1-73 0 0,0 0-61 0 0,0 0-73 0 0,0 1-85 0 0,1 1 764 0 0,0 2-67 0 0,0-1-66 0 0,0 2-61 0 0,1-1-58 0 0,-1 1-56 0 0,1 0-52 0 0,0 0-48 0 0,0 1-46 0 0,0 0-43 0 0,0 0-39 0 0,0 1-37 0 0,2 1-12 0 0,0 1-106 0 0,-1 0-60 0 0,1 0-42 0 0,4 8-424 0 0,-4-8 360 0 0,-1 0 81 0 0,-1-3 106 0 0,0 0 38 0 0,0 2-308 0 0,1 0 90 0 0,-1 0 61 0 0,3 3-124 0 0,-2-3 14 0 0,-1-1 25 0 0,0 0-78 0 0,0 0-23 0 0,0 0-76 0 0,0 0-86 0 0,0 0-98 0 0,0-1-107 0 0,0 1-117 0 0,0-1 354 0 0,0 0-34 0 0,-1 0-34 0 0,1 0-36 0 0,0 1-400 0 0,2 3-1539 0 0,2 2-1395 0 0,-5-6 3560 0 0</inkml:trace>
  <inkml:trace contextRef="#ctx0" brushRef="#br0" timeOffset="3358.196">3601 186 15576 0 0,'0'0'356'0'0,"0"0"-165"0"0,0 0-41 0 0,-1 0 47 0 0,1 0-94 0 0,-4-1-10 0 0,3 0 3 0 0,-9-1 107 0 0,0 1-39 0 0,5 2-101 0 0,0-1 0 0 0,0 1-1 0 0,0 0 1 0 0,1 0 0 0 0,-1 1 0 0 0,0 0-63 0 0,-15 6 244 0 0,7-1-30 0 0,3-2 13 0 0,1 0 57 0 0,7-4-177 0 0,-17 11 480 0 0,1 1-78 0 0,1 1-81 0 0,1 2-80 0 0,2 1-82 0 0,1 1-84 0 0,2 1-83 0 0,2 0-85 0 0,6-1-6 0 0,5 7 141 0 0,-1-16-92 0 0,-1-8-44 0 0,1 0 0 0 0,-1 1 0 0 0,0-1 0 0 0,1 0 0 0 0,-1 0 0 0 0,1 0 1 0 0,-1 0-1 0 0,1 0 0 0 0,-1 1 0 0 0,1-1 0 0 0,0 0 0 0 0,-1 0 0 0 0,1 0 0 0 0,0-1 1 0 0,1 2-14 0 0,0-1 33 0 0,0 1 0 0 0,0-1 1 0 0,0 0-1 0 0,0 0 1 0 0,0 0-1 0 0,0 0 0 0 0,1 0 1 0 0,-1 0-1 0 0,0-1 1 0 0,1 1-1 0 0,-1-1 0 0 0,3 1-33 0 0,13-1 188 0 0,0-3-45 0 0,-8 0-87 0 0,-2 0-40 0 0,16-13-58 0 0,-10 4 65 0 0,0-1 0 0 0,7-9-23 0 0,3-3-36 0 0,-12 13-29 0 0,1 1-44 0 0,6-2-122 0 0,2 4-116 0 0,-16 9 220 0 0,-2 3 33 0 0,0 10-12 0 0,-2 1 82 0 0,-2 7 50 0 0,0-11 11 0 0,1 3 19 0 0,1 18 105 0 0,-1-27-133 0 0,1 0 1 0 0,-1 0 0 0 0,1-1-1 0 0,0 1 1 0 0,1-1-1 0 0,-1 1 1 0 0,1 0-29 0 0,1 0 95 0 0,5 3 188 0 0,-5-6-228 0 0,0 0-37 0 0,-2 0 84 0 0,0-2 15 0 0,1 0-68 0 0,2 0-24 0 0,8-8 100 0 0,-1-1-114 0 0,-3 1-64 0 0,-1 0-41 0 0,7-11-181 0 0,7-8-192 0 0,-5 12 213 0 0,-9 8 153 0 0,1 0 38 0 0,3-4 27 0 0,7-4 45 0 0,-16 14-6 0 0,0 1 0 0 0,0 0 1 0 0,1-1-1 0 0,-1 1 0 0 0,0 0 0 0 0,0 0 1 0 0,0 0-1 0 0,1 0 0 0 0,-1 0 0 0 0,1 1 1 0 0,-1-1-1 0 0,0 1 0 0 0,3-1-3 0 0,3 3 333 0 0,-1 2-66 0 0,-1 2-58 0 0,-1 2-49 0 0,0 6 21 0 0,1 9-13 0 0,-1-3 7 0 0,-1-7-99 0 0,1 0 64 0 0,-1 1 64 0 0,1 0 46 0 0,-3-9-102 0 0,1 1 1 0 0,-1-1 0 0 0,1 0-1 0 0,0 1 1 0 0,1-1 0 0 0,1 1-149 0 0,3 4 224 0 0,0-2 29 0 0,12 8 397 0 0,-6-8-335 0 0,-6-5-210 0 0,-1-1-57 0 0,1 0-68 0 0,0-1-80 0 0,0-1-93 0 0,0-1-103 0 0,0-1-117 0 0,-3 1 160 0 0,-1-1-34 0 0,4 0-660 0 0</inkml:trace>
  <inkml:trace contextRef="#ctx0" brushRef="#br0" timeOffset="7849.438">360 1184 15632 0 0,'0'0'356'0'0,"0"0"-85"0"0,-1 0-54 0 0,1 0-48 0 0,0-1-40 0 0,-1 1-4 0 0,1-1-50 0 0,-3-3 48 0 0,3 2-17 0 0,-1 0-12 0 0,1-1-54 0 0,-2 0-4 0 0,1 2 48 0 0,1 1-84 0 0,0 0 171 0 0,0-1 202 0 0,0 1 351 0 0,0 0 38 0 0,0 0-32 0 0,0 0-486 0 0,0 0 78 0 0,0 0 173 0 0,0 0-14 0 0,0 0-290 0 0,0 0-45 0 0,0 1-41 0 0,0-1-33 0 0,1 0-8 0 0,3 1-79 0 0,-2 0 72 0 0,1 1-24 0 0,0 0 0 0 0,0 0 1 0 0,0 0-1 0 0,-1 0 0 0 0,1 0 0 0 0,-1 0 0 0 0,1 1 0 0 0,-1 0 0 0 0,0-1 0 0 0,0 1 0 0 0,0 0 0 0 0,0 0 0 0 0,0 0-33 0 0,1 3 62 0 0,-1-1 0 0 0,1 1 0 0 0,-1 0 0 0 0,0 3-62 0 0,6 35 238 0 0,-4-1-112 0 0,-3-22-116 0 0,3 49 256 0 0,-4 1-48 0 0,-2 0-63 0 0,-1 1-80 0 0,1-29-75 0 0,0 0-39 0 0,1 0-42 0 0,1 0-46 0 0,0-43 256 0 0,0 1-39 0 0,0-1-36 0 0,0 1-36 0 0,0 0-78 0 0,-1 1-116 0 0,1 0-102 0 0,0-1-86 0 0,0 1-70 0 0,0-1-56 0 0,-1 1-148 0 0,1-1-926 0 0,0-1 1028 0 0,0-1 38 0 0,0-1 52 0 0,0 0 67 0 0,0-10-1308 0 0</inkml:trace>
  <inkml:trace contextRef="#ctx0" brushRef="#br0" timeOffset="8632.345">390 1275 14336 0 0,'-1'-14'463'0'0,"2"0"-110"0"0,2-2-40 0 0,7-5 13 0 0,5 4-47 0 0,-1 9-51 0 0,-1 3 23 0 0,2 2 79 0 0,-2 2 117 0 0,1 1-33 0 0,13 4 327 0 0,0 3-99 0 0,-1 4-74 0 0,2 7 47 0 0,-22-14-479 0 0,-1 1 1 0 0,0 0 0 0 0,0 0-1 0 0,0 0 1 0 0,-1 0-1 0 0,1 1 1 0 0,-1 0-1 0 0,-1 0 1 0 0,1 0-1 0 0,-1 0-136 0 0,7 22 305 0 0,-7-2-74 0 0,-3-20-192 0 0,0-1 1 0 0,-1 1 0 0 0,1-1-1 0 0,-1 0 1 0 0,-1 1 0 0 0,1-1-40 0 0,-1 2 37 0 0,-1-1 0 0 0,1 0 0 0 0,-1 0 0 0 0,-3 4-37 0 0,1-2 29 0 0,-1 0 1 0 0,0 0-1 0 0,-1-1 1 0 0,1 0-1 0 0,-1 0 1 0 0,-1-1-1 0 0,-1 2-29 0 0,-13 7 92 0 0,0-2 32 0 0,1-2-47 0 0,15-7-62 0 0,-1 0-1 0 0,1 0 1 0 0,-1-1-1 0 0,0-1 1 0 0,-3 2-15 0 0,-4 0 26 0 0,-15 3-10 0 0,-1-1-69 0 0,1-5-94 0 0,0-5-117 0 0,18-2 81 0 0,6-2-58 0 0,5-1-48 0 0,3-2-36 0 0,1 5 34 0 0,-1 0 0 0 0,2 1 0 0 0,-1-1 0 0 0,1 1 0 0 0,1-3 291 0 0,-3 6-173 0 0,15-17-810 0 0,2 2 39 0 0,-4 4-431 0 0,1 1 0 0 0,15-7 1375 0 0,3 0-1425 0 0,1 3-102 0 0,-12 6 427 0 0,0 1-84 0 0,-18 7 811 0 0,-1 1 64 0 0,1-1 63 0 0,-1 1 59 0 0,1-1 56 0 0,-1 1 54 0 0,1 0 50 0 0,-1 0 48 0 0,0 1 45 0 0,1-1 42 0 0,-1 1 40 0 0,1 0 36 0 0,4 0 281 0 0,0 2 112 0 0,0 0 61 0 0,-1 1 62 0 0,-6-2-392 0 0,0 0 1 0 0,0 1-1 0 0,0 0 1 0 0,0 0 0 0 0,0 0-1 0 0,0 0 1 0 0,-1 0 0 0 0,2 1-309 0 0,5 8 1020 0 0,-4-3-458 0 0,-1 0-48 0 0,2 6 2 0 0,0 0-61 0 0,-2-1-55 0 0,0 0-48 0 0,0 3 16 0 0,-1 0-50 0 0,-1 4 16 0 0,0 11 107 0 0,-2 8 136 0 0,0-38-473 0 0,0-1 7 0 0,0 0 28 0 0,0 0 11 0 0,0 0 2 0 0,-1 0 23 0 0,-1-1-53 0 0,-5-2 138 0 0,5 2-95 0 0,1-2 30 0 0,1 0-42 0 0,1-4 47 0 0,2-1-100 0 0,2-5-92 0 0,-2 6 6 0 0,8-22 21 0 0,3-10-82 0 0,10-17-106 0 0,-9 29 88 0 0,1 2 37 0 0,-3 9 41 0 0,0 1 34 0 0,-12 14-42 0 0,3-3 29 0 0,0 0 0 0 0,0 0 1 0 0,1 1-1 0 0,-1 0 0 0 0,4-2-34 0 0,6-3 17 0 0,6 1-42 0 0,-4 3-216 0 0,-3 7 56 0 0,-4 5 43 0 0,-3 3 33 0 0,-4-6 76 0 0,-1 0-1 0 0,1 0 1 0 0,-2 0 0 0 0,1 0-1 0 0,0 1 1 0 0,-1-1-1 0 0,0 0 1 0 0,0 0-1 0 0,-1 2 34 0 0,-2 20-120 0 0,1-7 94 0 0,-5 28 28 0 0,6-39-15 0 0,0-1-1 0 0,0 0 1 0 0,1 1-1 0 0,0-1 0 0 0,1 6 14 0 0,2 11 4 0 0,-3-24-5 0 0,0-1 1 0 0,0 1-1 0 0,0 0 0 0 0,1 0 0 0 0,-1 0 0 0 0,0 0 0 0 0,1-1 0 0 0,-1 1 0 0 0,1 0 0 0 0,-1 0 0 0 0,1-1 0 0 0,-1 1 0 0 0,1 0 0 0 0,0-1 0 0 0,-1 1 0 0 0,1 0 1 0 0,0-1-1 0 0,0 1 1 0 0,1 0 5 0 0,0 0 1 0 0,0 0 0 0 0,0 0-1 0 0,0 0 1 0 0,0 0 0 0 0,0-1-1 0 0,0 1 1 0 0,1-1-6 0 0,1 1 16 0 0,0 0 1 0 0,0-1-1 0 0,0 0 1 0 0,0 0-1 0 0,0 0 1 0 0,0 0-1 0 0,0-1 0 0 0,3 0-16 0 0,26-10 111 0 0,-23 6-82 0 0,1-1-1 0 0,-1 1 1 0 0,-1-1 0 0 0,1-1 0 0 0,-1 0-1 0 0,0 0-28 0 0,12-14 97 0 0,-2-3 64 0 0,-3-2 82 0 0,-12 17-234 0 0,-1 0 50 0 0,0-1 45 0 0,-2 1 37 0 0,-1-10 215 0 0,0 15-233 0 0,-1-1 0 0 0,0 1-1 0 0,0 0 1 0 0,0-1-1 0 0,0 1 1 0 0,-1 0 0 0 0,0 0-1 0 0,-1-2-122 0 0,-4-5 264 0 0,-1 1-51 0 0,-4-1-54 0 0,6 7-127 0 0,-1 0-38 0 0,0 0-18 0 0,-13-4 75 0 0,11 5-73 0 0,1 2-69 0 0,1 0-99 0 0,6 1-136 0 0,1 0 65 0 0,0 0 45 0 0,0 0 43 0 0,0 0 39 0 0,0 0 36 0 0,0 0 33 0 0,0 0 23 0 0,0 0 88 0 0,-1 0 61 0 0,1 0 114 0 0,-1 0 363 0 0,0 0-435 0 0,1 0-86 0 0,0 0-72 0 0,-1 0-34 0 0,1 0-37 0 0,0 0-41 0 0,0 0-109 0 0,-1 0-90 0 0,1 0-97 0 0,0 0-107 0 0,0 0-1 0 0,-1 0-85 0 0,1 0-93 0 0,0 0-95 0 0,0 0-103 0 0,0 0-107 0 0,0 0-112 0 0,0 0-119 0 0,0 0-1293 0 0,0 0-1426 0 0</inkml:trace>
  <inkml:trace contextRef="#ctx0" brushRef="#br0" timeOffset="8928.332">1555 984 14448 0 0,'2'-6'320'0'0,"-1"0"-121"0"0,0-1-60 0 0,3-15 133 0 0,-4 13-121 0 0,0 0 104 0 0,-1 4-73 0 0,0 1 48 0 0,1 2 303 0 0,-1 0-48 0 0,0 1-47 0 0,0 0-43 0 0,0 0-43 0 0,0 0-38 0 0,-1 1-38 0 0,1-1-34 0 0,-2 1 149 0 0,0 1-109 0 0,-1 0-90 0 0,1 0-70 0 0,-2 2-36 0 0,-6 3 15 0 0,8-3-13 0 0,0-1 86 0 0,1 0 113 0 0,-14 12-41 0 0,1 2-49 0 0,0 0-41 0 0,1 1-35 0 0,-11 17 39 0 0,10-11-45 0 0,1 0 1 0 0,-7 19-116 0 0,9-15 103 0 0,1 1 48 0 0,0 12-3 0 0,7-16-91 0 0,0-1-1 0 0,2 1 0 0 0,0 2-56 0 0,1 8 149 0 0,3-18-50 0 0,0 0 0 0 0,0 0 0 0 0,2 0 0 0 0,0-1 0 0 0,3 8-99 0 0,8 35 295 0 0,-11-44-182 0 0,0 0 0 0 0,1 0 0 0 0,3 6-113 0 0,6 19 208 0 0,-10-29-189 0 0,6 12 137 0 0,-7-15-125 0 0,1 0-38 0 0,-1 1-55 0 0,0 0-72 0 0,-3-8-120 0 0,0 0 70 0 0,0 1 61 0 0,0-1 57 0 0,0 0 48 0 0,0 0 32 0 0,1 1 97 0 0,-1-1 73 0 0,0 1 343 0 0,0 0-390 0 0,0-1-32 0 0,1 1-45 0 0,-1-1-61 0 0,0 1-74 0 0,0-1-87 0 0,0 0 30 0 0,0 0-34 0 0,0 1-36 0 0,0-1-37 0 0,0 0-41 0 0,1 0-42 0 0,-1 0-44 0 0,0 1-48 0 0,0-1-49 0 0,0 0-52 0 0,0 0-53 0 0,0 0-57 0 0,0 0-58 0 0,0 0-60 0 0,0 0-64 0 0,0 0-65 0 0,0 0-531 0 0,0 0-38 0 0,0 0-326 0 0,0 0-925 0 0</inkml:trace>
  <inkml:trace contextRef="#ctx0" brushRef="#br0" timeOffset="9259.114">1268 1319 15976 0 0,'2'-4'315'0'0,"1"2"-58"0"0,0-1-52 0 0,1 1-46 0 0,0 0-40 0 0,0 0-36 0 0,4-1 3 0 0,18-3-67 0 0,-15 5 74 0 0,-5 0 47 0 0,0 0 89 0 0,13-2 192 0 0,0 1 44 0 0,42-1 1192 0 0,-35 3-972 0 0,-10 1-310 0 0,-1 0-33 0 0,2 0-23 0 0,0 0-58 0 0,0 1-70 0 0,0-1-79 0 0,-15-1-103 0 0,4 1-259 0 0,-1-1 105 0 0,1 0 91 0 0,-1 1 75 0 0,1-1 59 0 0,-1 0 46 0 0,22 0 652 0 0,-19-1-618 0 0,0 1-107 0 0,-3-1-89 0 0,-1 1-60 0 0,1-1-69 0 0,0 1-77 0 0,0-1-113 0 0,0 0-109 0 0,0 1-120 0 0,-3-1 245 0 0,1 1-35 0 0,-1 0-34 0 0,1-1-37 0 0,-1 1-37 0 0,0-1-39 0 0,1 1-41 0 0,-1-1-41 0 0,1 1-43 0 0,-1-1-43 0 0,0 1-654 0 0,0-1-38 0 0,4 0-2891 0 0</inkml:trace>
  <inkml:trace contextRef="#ctx0" brushRef="#br0" timeOffset="9260.114">1652 1214 17535 0 0,'0'0'399'0'0,"0"0"60"0"0,0 0-132 0 0,-1 1-87 0 0,1 0-73 0 0,-1 1-58 0 0,0 0-36 0 0,-2 4-6 0 0,3-4-4 0 0,-2 15-16 0 0,2-6 21 0 0,0-2 43 0 0,1 1 75 0 0,1-3 43 0 0,-1 1 81 0 0,1 0 94 0 0,-1-1 108 0 0,0-5-461 0 0,-1 0 82 0 0,0 1 184 0 0,1 0 96 0 0,-1 2 387 0 0,0-3-484 0 0,1 0-21 0 0,-1 1-89 0 0,1-2-124 0 0,0 1-99 0 0,0 0-117 0 0,-1-2 18 0 0,1 1-36 0 0,0 0-186 0 0,0 0-115 0 0,1 1-126 0 0,-2-2 240 0 0,1 1-35 0 0,0-1-37 0 0,0 1-37 0 0,0-1-39 0 0,0 1-40 0 0,0-1-41 0 0,0 1-43 0 0,0-1-44 0 0,1 0-45 0 0,-2 1-700 0 0,1-1-41 0 0,-1 0-327 0 0,0 0-929 0 0</inkml:trace>
  <inkml:trace contextRef="#ctx0" brushRef="#br0" timeOffset="9460.05">1805 835 19895 0 0,'-1'-2'-24'0'0,"0"1"43"0"0,-1-1 129 0 0,0 0 88 0 0,-1-5 605 0 0,3 4-546 0 0,0 2 22 0 0,0 1-151 0 0,0-1-105 0 0,0 0 99 0 0,0 0 34 0 0,0-1 39 0 0,1-5 615 0 0,-1 4-532 0 0,1 1-84 0 0,-1 1-163 0 0,0 1-38 0 0,1-1 371 0 0,0 1-45 0 0,-1 0-42 0 0,1 0-42 0 0,0 0-38 0 0,-1 0-36 0 0,2 1 98 0 0,-1 0-119 0 0,1 0-99 0 0,0 1-84 0 0,0-1-64 0 0,0 2-94 0 0,2 2-302 0 0,-3-3 350 0 0,0-1 67 0 0,-1 0 108 0 0,1 3-296 0 0,2 3-230 0 0,-2-5 297 0 0,1 0-37 0 0,0 0-174 0 0,-1-1 142 0 0,0 1-39 0 0,0-1-20 0 0,0 0-41 0 0,0 0-45 0 0,0 0-49 0 0,0 0-52 0 0,0 0-57 0 0,0 0-60 0 0,0 1-64 0 0,-1-2 135 0 0,0 0-66 0 0,0 0-57 0 0,0 0-50 0 0,0 1-198 0 0,0-1-49 0 0,0 0-239 0 0,0 0-647 0 0</inkml:trace>
  <inkml:trace contextRef="#ctx0" brushRef="#br0" timeOffset="9925.672">1940 827 15696 0 0,'0'0'356'0'0,"0"0"49"0"0,0 0 21 0 0,0 0-173 0 0,0 1-122 0 0,-7 23 53 0 0,5-6 78 0 0,2-5-5 0 0,-3 1 44 0 0,-1-5 1 0 0,2 1 0 0 0,0-1-1 0 0,0 1 1 0 0,0 0 0 0 0,1 2-302 0 0,0 9 451 0 0,0 0-71 0 0,0-9-207 0 0,1-1-37 0 0,-1 1-42 0 0,0-1-47 0 0,-2 28 223 0 0,2-1-62 0 0,-1 20 36 0 0,2-48-165 0 0,0 1-1 0 0,0 0 0 0 0,2 6-78 0 0,7 32 269 0 0,-8-43-239 0 0,0 0-25 0 0,1-1 1 0 0,0 1-1 0 0,0 0 0 0 0,0 0 1 0 0,1-1-1 0 0,0 0 1 0 0,2 4-6 0 0,13 12 110 0 0,-8-13-10 0 0,2-3 38 0 0,-8-4-92 0 0,1 0-1 0 0,0 0 0 0 0,-1 0 1 0 0,1 0-1 0 0,0-1 0 0 0,0 1-45 0 0,15-4 144 0 0,-3-3-76 0 0,1-5-68 0 0,6-5 51 0 0,-2-3-39 0 0,21-24-72 0 0,32-50-164 0 0,-72 89 217 0 0,5-6-5 0 0,14-19-42 0 0,-21 27 54 0 0,0 0-1 0 0,0 1 1 0 0,0-1-1 0 0,0 0 1 0 0,-1 0 0 0 0,1 0-1 0 0,0 1 1 0 0,-1-1 0 0 0,1 0-1 0 0,-1 0 1 0 0,0 0-1 0 0,1 0 1 0 0,-1 0 0 0 0,0 0-1 0 0,0 0 1 0 0,-4-6 219 0 0,-3 4-88 0 0,-2 4-68 0 0,-1 2-48 0 0,-17 11-57 0 0,18-8 64 0 0,-5 7-5 0 0,7-6-26 0 0,0 1 1 0 0,1 0-1 0 0,-1 0 0 0 0,-3 7 9 0 0,-2 6 15 0 0,2-1 49 0 0,3 1 69 0 0,6-18-86 0 0,1 0 0 0 0,-1 0 0 0 0,1 0 0 0 0,0 0 1 0 0,0 0-1 0 0,0 1 0 0 0,0-1 0 0 0,0 1-47 0 0,6 21 281 0 0,-4-19-230 0 0,-1-1 0 0 0,1 1 0 0 0,1-1 0 0 0,-1 1-1 0 0,0-1 1 0 0,1 0 0 0 0,0 0 0 0 0,2 1-51 0 0,9 6 370 0 0,10-1 103 0 0,-11-4-183 0 0,6 1 38 0 0,1-2-87 0 0,6 0-34 0 0,12 1 17 0 0,-22-4-128 0 0,41 5 4 0 0,78 4 8 0 0,-126-10-200 0 0,11 1-59 0 0,-7-1-9 0 0,-4 1-36 0 0,0-1-101 0 0,-4 0 79 0 0,0 0-44 0 0,0-1-49 0 0,0 1-54 0 0,0 0-57 0 0,0 0-64 0 0,0 0-68 0 0,0 0-72 0 0,-3-1 43 0 0,1 0-80 0 0,-1 1-71 0 0,0-1-61 0 0,1 0-229 0 0,0 1-62 0 0,0-1-276 0 0,2 0-746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7:44.1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24 112 16439 0 0,'0'0'374'0'0,"0"0"54"0"0,0 0 21 0 0,0 0-271 0 0,0 1-43 0 0,0-1 28 0 0,0 0-108 0 0,-1 3-89 0 0,0-1 78 0 0,-3 7-85 0 0,1 1 43 0 0,1-1 40 0 0,0 1 36 0 0,-1 2 56 0 0,2 0 37 0 0,0 6 141 0 0,0 1 42 0 0,2 19 385 0 0,1-14-306 0 0,0-3-158 0 0,-1-11-178 0 0,0-1-34 0 0,0 1-36 0 0,8 61 223 0 0,2 0-118 0 0,2 0-96 0 0,1 0-75 0 0,-1-6-46 0 0,-13-63-129 0 0,0-1 64 0 0,1 1 56 0 0,-1-1 47 0 0,1 1 41 0 0,-1 0 39 0 0,2 4 153 0 0,-1-4-144 0 0,-1 1-52 0 0,1-1-75 0 0,0 0-101 0 0,-1 0-4 0 0,0-1-62 0 0,1 0-68 0 0,-1 1-76 0 0,0-1 3 0 0,0 0-61 0 0,0 0-66 0 0,1 0-69 0 0,-1 0-73 0 0,0 0-78 0 0,0 0-81 0 0,0 0-86 0 0,0 0-1515 0 0,0-1-1368 0 0</inkml:trace>
  <inkml:trace contextRef="#ctx0" brushRef="#br0" timeOffset="618.396">6 198 13792 0 0,'1'-6'270'0'0,"-1"0"-36"0"0,2-4 140 0 0,2-2-58 0 0,0 5-147 0 0,1 1-36 0 0,8-3 109 0 0,-1 5-35 0 0,-1 3 36 0 0,1 1 93 0 0,-9 1-182 0 0,1-1 1 0 0,0 1-1 0 0,-1 0 1 0 0,1 0-1 0 0,-1 1 1 0 0,1 0-155 0 0,14 6 535 0 0,-5 1-175 0 0,0-1-105 0 0,-10-6-205 0 0,29 24 494 0 0,-2 5-108 0 0,-17-18-278 0 0,8 11 141 0 0,-2 3-57 0 0,-2 3-46 0 0,-4 1-40 0 0,-7-17-50 0 0,-2 2 0 0 0,3 12-106 0 0,-4-14 50 0 0,-1 0-1 0 0,-1 0 1 0 0,0 0 0 0 0,-1 1 0 0 0,0-1 0 0 0,-1 0 0 0 0,-1 0 0 0 0,-2 12-50 0 0,-2-7 8 0 0,3-13 10 0 0,0 0 0 0 0,0-1 0 0 0,0 1 0 0 0,0-1 0 0 0,-5 5-18 0 0,-2 2-1 0 0,0-2-34 0 0,0-1-43 0 0,-1-1-52 0 0,-1 0-64 0 0,5-4 48 0 0,0 0-1 0 0,0-1 1 0 0,0 0 0 0 0,-1 0 0 0 0,1-1 0 0 0,-1 0-1 0 0,0 0 1 0 0,0-1 146 0 0,-30 4-672 0 0,20-5 289 0 0,0 0-42 0 0,14-1 318 0 0,-1 1 0 0 0,1-1-1 0 0,0 0 1 0 0,-1-1-1 0 0,1 1 1 0 0,-2-1 107 0 0,-11-7-282 0 0,3-2 35 0 0,2-2 41 0 0,7-1 47 0 0,7-2 52 0 0,8-1 58 0 0,5 4-134 0 0,0 3 59 0 0,5 2 32 0 0,12-2 8 0 0,-21 6 56 0 0,-3 3 12 0 0,-1-1-1 0 0,0 1 1 0 0,1 1-1 0 0,-1-1 0 0 0,1 2 1 0 0,-1-1-1 0 0,0 1 1 0 0,1-1-1 0 0,2 2 17 0 0,9 3-49 0 0,0 0-1 0 0,19 7 50 0 0,-21-5 34 0 0,8 2 78 0 0,14 3 134 0 0,0-5-7 0 0,-11-8-136 0 0,-16-1-16 0 0,-1-3-39 0 0,0 0-39 0 0,-2-3-35 0 0,7-10-118 0 0,-3-4-104 0 0,-5 2-11 0 0,-1 0-40 0 0,-3 3-210 0 0,-1 0 0 0 0,1-6 509 0 0,0-9-238 0 0,-2 11 116 0 0,-1 3 57 0 0,0 0 46 0 0,0 3 45 0 0,-1 0 44 0 0,-1 0 51 0 0,0 0 56 0 0,1 0 291 0 0,1 10-257 0 0,-1 0 49 0 0,0 0 65 0 0,-1 0 81 0 0,0 5 215 0 0,1 0 69 0 0,0 0 12 0 0,0 0-38 0 0,1 0-394 0 0,-1 1-53 0 0,0 0-47 0 0,0 0-40 0 0,-1 3 30 0 0,-1 6 60 0 0,1-8-52 0 0,-3 15 214 0 0,2 0-54 0 0,1 0-47 0 0,1 1-37 0 0,2 11 88 0 0,3 13 98 0 0,-2-9-87 0 0,-1-12-82 0 0,-1-10-88 0 0,0 0-49 0 0,1 6-7 0 0,1-1-58 0 0,1 15 2 0 0,-4-31-260 0 0,0 0 43 0 0,0 1 38 0 0,0-1 36 0 0,1 1 14 0 0,-1 0 107 0 0,0 0 68 0 0,1 0 51 0 0,0 3 492 0 0,-1-2-415 0 0,1-1-130 0 0,-1 0-55 0 0,0 0-69 0 0,1 0-85 0 0,-1 0-97 0 0,0 0-112 0 0,1-1 110 0 0,-1 0-33 0 0,0 1-35 0 0,0-1-36 0 0,0 1-163 0 0,0-1-72 0 0,0 0-77 0 0,0 1-80 0 0,0-1-86 0 0,0 0-87 0 0,0 0-94 0 0,0 0-97 0 0,1-1-711 0 0,0 0-58 0 0,2-1-1594 0 0</inkml:trace>
  <inkml:trace contextRef="#ctx0" brushRef="#br0" timeOffset="914.016">496 161 14960 0 0,'0'0'438'0'0,"0"0"-159"0"0,0 0-128 0 0,0 0-45 0 0,0 0-83 0 0,0 0-51 0 0,0 0-61 0 0,0 0-106 0 0,0 0 16 0 0,0 1 76 0 0,1-1 57 0 0,3 2 8 0 0,-2 0-11 0 0,3 0-52 0 0,7 3 28 0 0,-8-3-11 0 0,0-1-73 0 0,-2 0 27 0 0,0 0-35 0 0,0 0-41 0 0,0-1-44 0 0,0 1-50 0 0,0 0-53 0 0,0 0-59 0 0,0-1-62 0 0,0 1 88 0 0,-1 0-38 0 0,1-1-38 0 0,-1 1-41 0 0,5 1-1249 0 0,2 1-997 0 0,-7-3 2628 0 0</inkml:trace>
  <inkml:trace contextRef="#ctx0" brushRef="#br0" timeOffset="1199.615">901 177 14568 0 0,'-28'17'645'0'0,"-14"7"192"0"0,24-14-480 0 0,0 0 35 0 0,-5 3 220 0 0,3-1 6 0 0,11-5-262 0 0,-1-1 34 0 0,-9 8 389 0 0,4-2-290 0 0,4-1-116 0 0,0 0-44 0 0,1 5 3 0 0,4 1-108 0 0,6-9-160 0 0,1 0-34 0 0,2 1-40 0 0,3-1-40 0 0,7 8 55 0 0,0-2 0 0 0,1 0 0 0 0,2 0-5 0 0,0 2 32 0 0,1 0-1 0 0,1 4-31 0 0,-13-13 8 0 0,-1 1 47 0 0,1 8 162 0 0,-7-4 29 0 0,1-10-218 0 0,1-1 0 0 0,-1 0 0 0 0,0 0 0 0 0,1 0 0 0 0,-1 0-1 0 0,0 0 1 0 0,0 0 0 0 0,0 0 0 0 0,0 0 0 0 0,0 0 0 0 0,0-1 0 0 0,0 1 0 0 0,0 0 0 0 0,0 0 0 0 0,-1 0-28 0 0,-5 2-78 0 0,-1 1 64 0 0,-17 6 152 0 0,13-6-123 0 0,6-3-46 0 0,0 1-36 0 0,0-1-44 0 0,0 0-52 0 0,0 0-89 0 0,-1 0-84 0 0,0-1-94 0 0,0 0-105 0 0,1 0-117 0 0,2 0 280 0 0,1 0-33 0 0,-1 0-35 0 0,1-1-35 0 0,0 1-37 0 0,-1-1-39 0 0,3 1 86 0 0,0 0-55 0 0,-1 0-47 0 0,1-1-43 0 0,-1 1-168 0 0,0 0-41 0 0,0 0-205 0 0,-1-1-556 0 0,3 1 1568 0 0</inkml:trace>
  <inkml:trace contextRef="#ctx0" brushRef="#br0" timeOffset="1383.637">869 238 15584 0 0,'0'0'457'0'0,"0"0"-163"0"0,0 1-135 0 0,4 12-118 0 0,1 0 47 0 0,1 0 47 0 0,0 0 48 0 0,1 1 72 0 0,0 1 58 0 0,-1 0 55 0 0,-2 1 56 0 0,1 7 421 0 0,-1 0-124 0 0,0 0-114 0 0,-1 0-105 0 0,-1 0-95 0 0,0 1-84 0 0,0-1-75 0 0,0 1-66 0 0,-1 14-1 0 0,0-1-100 0 0,0 77-45 0 0,-1-100-15 0 0,0-10-112 0 0,0 0 51 0 0,-3 13 82 0 0,1-11-136 0 0,2-3-9 0 0,-1 0-49 0 0,1 0-57 0 0,0 0-64 0 0,-1 0-73 0 0,1-1-81 0 0,-1-1-798 0 0,-3 1-57 0 0</inkml:trace>
  <inkml:trace contextRef="#ctx0" brushRef="#br0" timeOffset="2201.419">895 321 12360 0 0,'0'0'173'0'0,"1"0"-37"0"0,-1 0 43 0 0,0-1-96 0 0,2-2-13 0 0,-1 2 9 0 0,3-4-70 0 0,0 1 61 0 0,1 1 55 0 0,0 0 50 0 0,1 1 43 0 0,0 0 38 0 0,6 0 346 0 0,-1 2-33 0 0,11 4 822 0 0,-10-1-613 0 0,-4 0-413 0 0,0 1-37 0 0,9 2 222 0 0,-5-2-246 0 0,0 1-47 0 0,0 0-41 0 0,0-1-34 0 0,9 6 84 0 0,-11-5-91 0 0,-1 0 0 0 0,0 0 0 0 0,7 7-175 0 0,-3-1 41 0 0,-11-8-21 0 0,0-1 0 0 0,0 1 0 0 0,0-1 0 0 0,-1 1 1 0 0,1 0-1 0 0,-1-1 0 0 0,0 1-20 0 0,0-1 12 0 0,0 0-1 0 0,-1-1 0 0 0,1 1 1 0 0,-1-1-1 0 0,0 1 1 0 0,0 0-1 0 0,1-1 1 0 0,-1 1-1 0 0,0 0 1 0 0,0-1-1 0 0,0 1 0 0 0,-1 0 1 0 0,1-1-1 0 0,0 1 1 0 0,-1-1-1 0 0,1 1 1 0 0,-1 0-1 0 0,1-1 1 0 0,-1 1-1 0 0,0-1 0 0 0,0 0 1 0 0,0 1-1 0 0,0 1-11 0 0,-7 6 103 0 0,-1-1-66 0 0,0 0-62 0 0,-1-1-56 0 0,-6 1-132 0 0,0-1-93 0 0,-1-1-75 0 0,-1-2-56 0 0,-1-1-524 0 0,-1 0 0 0 0,-15-1 961 0 0,10-1-561 0 0,14-1 321 0 0,-1 0 34 0 0,-3-3-31 0 0,0-1 102 0 0,8 1 119 0 0,0 1 38 0 0,0 1 42 0 0,0 0 47 0 0,9 0 4 0 0,1-4-81 0 0,0 1-14 0 0,1 0-5 0 0,0 1-1 0 0,1-1 1 0 0,-1 1 0 0 0,1-1 0 0 0,3 0-15 0 0,26-10 31 0 0,-13 8-45 0 0,1 1 0 0 0,9 0 14 0 0,6-1-43 0 0,24-3 30 0 0,-40 7 14 0 0,-1-1-1 0 0,1-1 0 0 0,7-3 0 0 0,12-5 0 0 0,-1-2 0 0 0,0-1 0 0 0,26-16 0 0 0,-50 21 25 0 0,0-2-66 0 0,-2-2-62 0 0,-2-1-56 0 0,-1-1-51 0 0,-2-2-48 0 0,-3 1-41 0 0,-1-1-37 0 0,-4 10 135 0 0,0-1 53 0 0,-1 1 49 0 0,-1 0 48 0 0,0 0 46 0 0,-1 1 45 0 0,-1 0 41 0 0,-1 0 41 0 0,0 2 38 0 0,-1 0 37 0 0,-8-1 298 0 0,-1 5 122 0 0,-3 6 107 0 0,6 1-381 0 0,1 1-37 0 0,-7 12 210 0 0,2 3-110 0 0,4 3-84 0 0,2 7-15 0 0,7-19-154 0 0,0 0 0 0 0,1 0-1 0 0,1 1 1 0 0,0 8-153 0 0,1-17 64 0 0,0 0 1 0 0,1 0-1 0 0,0 0 1 0 0,0 1-1 0 0,0-1 1 0 0,1 0 0 0 0,-1 0-1 0 0,1-1 1 0 0,0 1-1 0 0,1 0 1 0 0,-1-1-1 0 0,2 3-64 0 0,-3-6 17 0 0,-1 0 0 0 0,1 0 0 0 0,0-1 0 0 0,0 1 0 0 0,-1 0 0 0 0,1 0 0 0 0,0-1 0 0 0,0 1 0 0 0,0 0 0 0 0,0-1 0 0 0,0 1 0 0 0,0-1 0 0 0,0 1 0 0 0,0-1 0 0 0,0 1 0 0 0,0-1 0 0 0,0 0 0 0 0,0 0 0 0 0,1 1 0 0 0,-1-1-17 0 0,2 0 28 0 0,-1 0 1 0 0,1 0-1 0 0,-1-1 0 0 0,1 1 1 0 0,-1-1-1 0 0,0 1 0 0 0,1-1 1 0 0,-1 0-1 0 0,2 0-28 0 0,9-5 79 0 0,-1-1-42 0 0,-2 0-49 0 0,-2 1-55 0 0,5-4-106 0 0,-2-2-54 0 0,0-1-56 0 0,-1 0-59 0 0,-2 3 23 0 0,0 0-41 0 0,-1 2 86 0 0,1-2 46 0 0,6-8-75 0 0,2 1 99 0 0,-2 5 91 0 0,-12 11 97 0 0,0-1 1 0 0,0 1 0 0 0,0 0-1 0 0,0 0 1 0 0,1 0 0 0 0,-1 0-1 0 0,1 0 1 0 0,1 0 15 0 0,-3 1-1 0 0,-1 0 1 0 0,1 0-1 0 0,0-1 0 0 0,0 1 1 0 0,-1 0-1 0 0,1 0 1 0 0,0 0-1 0 0,0 0 0 0 0,-1 1 1 0 0,1-1-1 0 0,0 0 0 0 0,0 0 1 0 0,-1 0-1 0 0,1 0 0 0 0,0 1 1 0 0,2 3 15 0 0,-3-4-8 0 0,6 8 90 0 0,-1 0 44 0 0,0 2 73 0 0,1 7 167 0 0,0 12 285 0 0,-4-9-303 0 0,-1-10-230 0 0,1 0-48 0 0,-1 0-57 0 0,1-1-65 0 0,1 3 68 0 0,5 18 222 0 0,-1-19-207 0 0,-7-10-55 0 0,1-1-1 0 0,-1 0 1 0 0,1 0-1 0 0,-1 0 0 0 0,0 1 1 0 0,1-1-1 0 0,-1 0 0 0 0,0 0 1 0 0,1 0-1 0 0,-1 0 1 0 0,1 0-1 0 0,-1 0 0 0 0,1 0 1 0 0,-1 0-1 0 0,0 0 1 0 0,1 0-1 0 0,-1 0 0 0 0,1 0 1 0 0,-1 0-1 0 0,1 0 0 0 0,-1 0 1 0 0,0 0-1 0 0,1 0 1 0 0,-1-1-1 0 0,1 1 0 0 0,-1 0 1 0 0,0 0-1 0 0,1 0 1 0 0,-1-1-1 0 0,0 1 0 0 0,1 0 1 0 0,-1-1-1 0 0,0 1 1 0 0,1 0-1 0 0,-1-1 0 0 0,0 1 1 0 0,0 0-1 0 0,0-1 0 0 0,1 1 1 0 0,-1 0-1 0 0,0-1 1 0 0,0 1 9 0 0,8-11-280 0 0,-4 5 91 0 0,-1 0-45 0 0,1 1-134 0 0,0-2 130 0 0,0 0-69 0 0,0-1-61 0 0,-1 1-51 0 0,2-2-139 0 0,-1-1-43 0 0,7-18-1310 0 0,-7 18 1289 0 0,0 1 35 0 0,0-1 54 0 0,0 1 69 0 0,-1 3 201 0 0,0-1 44 0 0,0 1 47 0 0,0 0 53 0 0,0 0-62 0 0,10-11-352 0 0,-8 12 429 0 0,0 0 67 0 0,-1 1 72 0 0,1 0 76 0 0,-1 1 87 0 0,1 1 100 0 0,0 0 114 0 0,-3 2-159 0 0,0-1 32 0 0,1 1 36 0 0,-1 0 35 0 0,0 1 39 0 0,1 0 40 0 0,-1 0 178 0 0,0 1-50 0 0,0 0-49 0 0,1 0-44 0 0,-2 1-44 0 0,1 0-38 0 0,0 1-36 0 0,0-1-34 0 0,0 3 130 0 0,1 1-66 0 0,0 2 97 0 0,-1 0-78 0 0,1 1 119 0 0,1 1-93 0 0,0 1-35 0 0,0 2 45 0 0,1 0-44 0 0,0 0-40 0 0,0 0-36 0 0,2 3 22 0 0,0-1-38 0 0,6 7 94 0 0,3-1-45 0 0,-14-20-586 0 0,-1 0 102 0 0,1 0 87 0 0,0 0 74 0 0,0 0 56 0 0,1-1 43 0 0,7 6 631 0 0,-6-5-610 0 0,-1-1-109 0 0,-1 0-83 0 0,1-1-62 0 0,-1 1-69 0 0,0-1-77 0 0,0 0-115 0 0,1 1-108 0 0,-1-1-120 0 0,-1-1 250 0 0,0 1-33 0 0,0 0-36 0 0,1 0-35 0 0,-1 0-39 0 0,0 0-38 0 0,0-1-40 0 0,0 1-41 0 0,0 0-44 0 0,0-1-43 0 0,2 0-733 0 0,-2 1-39 0 0,2-1-332 0 0,0-1-941 0 0</inkml:trace>
  <inkml:trace contextRef="#ctx0" brushRef="#br0" timeOffset="3439.672">2073 217 13792 0 0,'0'0'762'0'0,"0"1"-105"0"0,0 1-97 0 0,0 0-86 0 0,0 1-5 0 0,1 0-92 0 0,-1 0-144 0 0,1 0-35 0 0,0 3 122 0 0,0 4 137 0 0,0-6-236 0 0,-1-1 82 0 0,1 0 91 0 0,-1 6 263 0 0,1 1-94 0 0,0-1-85 0 0,0 1-77 0 0,1-1-68 0 0,0 0-59 0 0,0 0-52 0 0,0 0-42 0 0,2 8 68 0 0,1 9 25 0 0,-4-24-508 0 0,-1 0 81 0 0,0 0 71 0 0,1 0 64 0 0,0 0 60 0 0,-1 1 55 0 0,2 0 155 0 0,2 6 466 0 0,-2-6-548 0 0,0-1-62 0 0,-1 0-82 0 0,1 0-82 0 0,0 0-97 0 0,0-1-114 0 0,0 1-79 0 0,0-1-113 0 0,0 0-124 0 0,-1 0 241 0 0,0-1-34 0 0,0 1-38 0 0,0-1-37 0 0,0 0-39 0 0,1 1-41 0 0,-1-1-43 0 0,0 0-43 0 0,0 1-44 0 0,1-1-47 0 0,-1 0-665 0 0,1 0-37 0 0,0 0-321 0 0,1 0-908 0 0,-3 0 2608 0 0</inkml:trace>
  <inkml:trace contextRef="#ctx0" brushRef="#br0" timeOffset="3618.787">2247 0 16847 0 0,'0'0'302'0'0,"-1"0"-75"0"0,-2 0 36 0 0,-4 0 46 0 0,5 0-143 0 0,0 1 68 0 0,1-1 97 0 0,-1 4-294 0 0,1 1-40 0 0,1 5-104 0 0,5 2-154 0 0,7 4-261 0 0,-4-10 266 0 0</inkml:trace>
  <inkml:trace contextRef="#ctx0" brushRef="#br0" timeOffset="4182.718">2529 110 16439 0 0,'-1'1'374'0'0,"-3"3"-56"0"0,-1 1-50 0 0,0-1-46 0 0,0 0-40 0 0,0 0-38 0 0,0-1-33 0 0,-6 5 29 0 0,-4 3-77 0 0,-6 6-77 0 0,14-11 23 0 0,3-2 53 0 0,-1 0 40 0 0,-3 4 204 0 0,0 0 69 0 0,-13 15 842 0 0,13-11-758 0 0,-9 9 209 0 0,1-2-146 0 0,10-9-299 0 0,1 1-34 0 0,-3 8-25 0 0,4-11-126 0 0,0 1 0 0 0,1 0 0 0 0,0 0 0 0 0,0 4-38 0 0,3-4 14 0 0,0-8 55 0 0,1 0 23 0 0,12 3 13 0 0,1-6-57 0 0,0-4-46 0 0,0-4-39 0 0,8-8-79 0 0,3-9-117 0 0,0-1-20 0 0,2 0 55 0 0,8-9 17 0 0,-27 29 151 0 0,0 0-1 0 0,0 1 1 0 0,1 0-1 0 0,0 0 1 0 0,2 1 30 0 0,-7 3-13 0 0,1 0 1 0 0,0 0-1 0 0,0 1 0 0 0,1 0 0 0 0,-1 0 1 0 0,0 0-1 0 0,1 0 0 0 0,-1 1 1 0 0,1 0-1 0 0,-1 0 0 0 0,1 1 13 0 0,4 1-12 0 0,1 4 12 0 0,-7-1 75 0 0,1 1 0 0 0,-1-1 0 0 0,0 1 0 0 0,2 2-75 0 0,-1 1 138 0 0,0 0 0 0 0,-1 0 0 0 0,1 0-1 0 0,1 7-137 0 0,-1-2 265 0 0,-1 0-1 0 0,3 12-264 0 0,-1 9 260 0 0,-5-5-27 0 0,-4-15-62 0 0,0-8-33 0 0,-1-2 50 0 0,3-4-185 0 0,1 0 0 0 0,0 0 1 0 0,0 0-1 0 0,0 0 0 0 0,-1 1 0 0 0,1-1 1 0 0,0 0-1 0 0,0 0 0 0 0,-1 0 1 0 0,1 0-1 0 0,0 0 0 0 0,0 0 1 0 0,-1 0-1 0 0,1 0 0 0 0,0 0 0 0 0,0 0 1 0 0,0-1-1 0 0,-1 1 0 0 0,1 0 1 0 0,0 0-1 0 0,0 0 0 0 0,-1 0 1 0 0,1 0-1 0 0,0 0 0 0 0,0 0 1 0 0,0-1-1 0 0,-1 1 0 0 0,1 0 0 0 0,0 0 1 0 0,0 0-1 0 0,0 0 0 0 0,0-1 1 0 0,0 1-1 0 0,-1 0 0 0 0,1 0 1 0 0,0 0-1 0 0,0-1 0 0 0,0 1 1 0 0,0 0-1 0 0,0 0 0 0 0,0 0 0 0 0,0-1 1 0 0,0 1-4 0 0,-4-13 117 0 0,3 11-106 0 0,-2-8-40 0 0,0-1-54 0 0,1 0-48 0 0,1 1-43 0 0,-1-9-196 0 0,1-1-75 0 0,1 3-370 0 0,1 0 0 0 0,2-13 815 0 0,2 3-609 0 0,-1 14 358 0 0,-1 0 52 0 0,1 0 64 0 0,1 1 73 0 0,7-14-51 0 0,4 0 63 0 0,-13 22 48 0 0,0 0-1 0 0,0 1 1 0 0,0-1 0 0 0,0 1 0 0 0,0 0-1 0 0,1 0 1 0 0,-1 0 0 0 0,1 0-1 0 0,0 1 1 0 0,0-1 0 0 0,2 0 2 0 0,6 0 132 0 0,-1 3 47 0 0,5 6 157 0 0,0 3 58 0 0,11 18 449 0 0,-11-9-332 0 0,-11-11-334 0 0,7 8 289 0 0,0 1 1 0 0,6 13-467 0 0,0 4 423 0 0,-1 0-40 0 0,5 8 28 0 0,-12-17-196 0 0,-6-13-157 0 0,-1 1-60 0 0,1 0-102 0 0,-2-3-83 0 0,-2-8 27 0 0,0-1-41 0 0,1 0-160 0 0,-1 0-49 0 0,0 0-324 0 0,0 0-37 0 0,0 0-812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7:49.8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14168 0 0,'0'0'322'0'0,"0"0"45"0"0,0 0 18 0 0,0 0-159 0 0,1 0-108 0 0,-1 0-68 0 0,1 0-1 0 0,-1 0 0 0 0,1 0 1 0 0,-1 0-1 0 0,1 0 1 0 0,-1 0-1 0 0,1 0 1 0 0,-1 0-1 0 0,1 1 0 0 0,-1-1 1 0 0,1 0-1 0 0,-1 0 1 0 0,0 1-1 0 0,1-1 1 0 0,-1 0-1 0 0,1 0 0 0 0,-1 1 1 0 0,0-1-1 0 0,1 1 1 0 0,-1-1-1 0 0,1 0 1 0 0,-1 1-1 0 0,0-1 0 0 0,0 1-49 0 0,3 8 728 0 0,-2-3-312 0 0,-1 1-37 0 0,-1 0-44 0 0,0 0-51 0 0,1-1-47 0 0,-1-1-69 0 0,2 11 144 0 0,0 0-67 0 0,1 14 165 0 0,-1-6-130 0 0,2 0-32 0 0,8 24 151 0 0,-6-22-229 0 0,9 22 70 0 0,14 20 30 0 0,-7-21-60 0 0,-20-41-174 0 0,1 3 6 0 0,6 2 67 0 0,-7-10-52 0 0,-1-1 27 0 0,0 0 4 0 0,2-7 78 0 0,2 0-79 0 0,2-6 28 0 0,3-74-112 0 0,-2 25-112 0 0,8-32 109 0 0,-10 71-22 0 0,7-17 22 0 0,3 8-49 0 0,-5 13 26 0 0,-9 18 27 0 0,-1-1 0 0 0,1 0 0 0 0,0 1 0 0 0,0-1 0 0 0,0 1 0 0 0,0-1 0 0 0,0 1 0 0 0,1 0 0 0 0,-1-1 0 0 0,0 1 0 0 0,1 0 0 0 0,-1 0 0 0 0,0 0 0 0 0,1 0 0 0 0,0 0-4 0 0,-1 0 10 0 0,1 1 1 0 0,-1-1 0 0 0,1 1-1 0 0,-1 0 1 0 0,1 0-1 0 0,-1 0 1 0 0,1 0 0 0 0,-1 0-1 0 0,1 0 1 0 0,-1 0 0 0 0,1 0-1 0 0,-1 1 1 0 0,1-1 0 0 0,-1 0-1 0 0,1 1 1 0 0,-1-1-1 0 0,0 1 1 0 0,1 0 0 0 0,-1-1-1 0 0,0 1 1 0 0,1 0 0 0 0,-1 0-11 0 0,4 3 43 0 0,0 0 0 0 0,0 0 1 0 0,-1 0-1 0 0,0 0 0 0 0,0 1 1 0 0,0 0-44 0 0,11 16 105 0 0,-6-5 64 0 0,-1 0 0 0 0,0 0 0 0 0,-1 1 1 0 0,-1 0-1 0 0,-1 1-169 0 0,9 35 391 0 0,-2 0-81 0 0,-5-16-169 0 0,1-2-74 0 0,-5-19-50 0 0,-2-7-50 0 0,0-5-22 0 0,0-1-37 0 0,-1-2-137 0 0,0-1 164 0 0,0 0-10 0 0,0 0-22 0 0,0 0-44 0 0,0 0-18 0 0,0 0-44 0 0,0 0-51 0 0,0 0-56 0 0,0 0-62 0 0,0 0-57 0 0,0 0-54 0 0,0 0-47 0 0,0 0-344 0 0,0 0-79 0 0,0 0-63 0 0,0 0-45 0 0,0 0-399 0 0,0 0-40 0 0,0 0-338 0 0,0 0-963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7:50.2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148 1 12896 0 0,'0'0'297'0'0,"0"0"39"0"0,0 0 16 0 0,0 0-148 0 0,0 0-97 0 0,0 0 94 0 0,0 0-232 0 0,0 0 33 0 0,1 0 96 0 0,-1 0 106 0 0,1 0 87 0 0,1 0 186 0 0,3-1 1086 0 0,-3 2-968 0 0,-1-1-376 0 0,0 0-37 0 0,0 1-45 0 0,0-1-52 0 0,1 3 278 0 0,0 0-38 0 0,0 0-37 0 0,-2 1-33 0 0,1 5 168 0 0,-2 1-98 0 0,0-2-120 0 0,-1 0-38 0 0,-4 12 232 0 0,5-17-325 0 0,-12 29 390 0 0,-5-1-105 0 0,-2 0-112 0 0,-1-2-120 0 0,6-7-114 0 0,1-2-72 0 0,9-12-129 0 0,-1-1-45 0 0,-1 3-149 0 0,-12 11-564 0 0,-2 0-128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7:50.8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61 20839 0 0,'22'-6'614'0'0,"-18"4"-285"0"0,-5 1-56 0 0,1 1-273 0 0,-3-1 153 0 0,1-2-90 0 0,2-1-17 0 0,6-2 116 0 0,1 1-33 0 0,9-2 49 0 0,20 2 11 0 0,-12 2-29 0 0,1-1 59 0 0,36-4 459 0 0,-41 6-540 0 0,-1 1-83 0 0,-9 0-72 0 0,1 1-40 0 0,0-1-44 0 0,-1 1-50 0 0,1-1-55 0 0,-1 1-59 0 0,0 0-65 0 0,1 0-70 0 0,-4 0-224 0 0,6 1-373 0 0,13 1-721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7:51.0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27 18799 0 0,'-1'0'105'0'0,"0"0"73"0"0,0 0 203 0 0,0 0 303 0 0,3 1-288 0 0,-1-1-167 0 0,0 1-71 0 0,1 0-40 0 0,1-1-40 0 0,0 2-75 0 0,0-1-86 0 0,2 1-100 0 0,17 2 248 0 0,16-5 159 0 0,-14 0-51 0 0,-14 1-326 0 0,1 0 92 0 0,-1 0 79 0 0,1-1 64 0 0,-1 1 48 0 0,1-1 37 0 0,23-2 475 0 0,-19 1-399 0 0,0 0-68 0 0,0 0-111 0 0,-6 1-93 0 0,0 0-60 0 0,0 0-68 0 0,0-1-76 0 0,1 1-110 0 0,-1-1-105 0 0,0 0-115 0 0,1 1-125 0 0,-6 0 294 0 0,1 0-35 0 0,0 0-36 0 0,-1 0-37 0 0,1 1-38 0 0,-1-1-40 0 0,1 0-41 0 0,-1 0-42 0 0,3 0-594 0 0,-1-1-33 0 0,13-2-2707 0 0,-18 4 3717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7:51.2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145 106 19551 0 0,'0'0'447'0'0,"0"0"62"0"0,0 0 31 0 0,0 1-229 0 0,0 0-151 0 0,-2 7-60 0 0,1 1-41 0 0,0 3-28 0 0,1 5-35 0 0,0 5-17 0 0,-1-8 45 0 0,0-10-13 0 0,1 1-1 0 0,0 0 0 0 0,0 0 0 0 0,1 0 1 0 0,-1-1-1 0 0,1 1 0 0 0,1 2-10 0 0,2 11 61 0 0,0-2 62 0 0,-1 0 97 0 0,0 5 126 0 0,-1 1-35 0 0,-1 0-36 0 0,0 0-35 0 0,0 0-37 0 0,-1-1-36 0 0,-1 1-39 0 0,0 0-38 0 0,1 3 22 0 0,2 0-48 0 0,-1-11-42 0 0,0-1-1 0 0,-1 0 0 0 0,-1 11-21 0 0,0-17-54 0 0,1 0 41 0 0,3 17 79 0 0,-2-12-63 0 0,0-1-78 0 0,-1-4-40 0 0,0 1-67 0 0,-1-3-30 0 0,0 1-62 0 0,-1-1-71 0 0,-1-1-78 0 0,1 1-862 0 0,1-4-54 0 0</inkml:trace>
  <inkml:trace contextRef="#ctx0" brushRef="#br0" timeOffset="386.374">4 42 15952 0 0,'-3'-2'550'0'0,"3"-2"-119"0"0,4 0-107 0 0,2-1-94 0 0,0 0-82 0 0,2 1-70 0 0,-2 0-56 0 0,0 1-44 0 0,-5 2 12 0 0,4-2 63 0 0,1 1 37 0 0,6-1 187 0 0,4 1 181 0 0,10 3 365 0 0,-1 3-22 0 0,-9 0-380 0 0,-3 0-190 0 0,-7-3-169 0 0,0 1-40 0 0,35 17 616 0 0,-1 7-118 0 0,-2 3-103 0 0,-5 1-88 0 0,-21-19-173 0 0,-2 1 1 0 0,1 1-1 0 0,-1-1 1 0 0,2 6-157 0 0,-8-11 73 0 0,0 0 0 0 0,0 1 0 0 0,-1 0 0 0 0,1 0 0 0 0,-1 1-73 0 0,-2-5 38 0 0,0 1 0 0 0,0 0 0 0 0,0-1 0 0 0,-1 1 0 0 0,1 3-38 0 0,-3 8 100 0 0,-1-1-36 0 0,-3-2-35 0 0,-2-1-36 0 0,-2-2-33 0 0,-1 0-33 0 0,-15 5-171 0 0,-3-4-124 0 0,-1-3-117 0 0,0-3-112 0 0,3-3-106 0 0,18-1 523 0 0,0-1-40 0 0,-22-1-595 0 0,17 0 519 0 0,1 0 91 0 0,7 0 153 0 0,1 1 41 0 0,-4-2-9 0 0,-15-3-206 0 0,18 3 213 0 0,0 0 73 0 0,3 1 42 0 0,0 0 60 0 0,2 1 70 0 0,1 0 79 0 0,17 3 175 0 0,-1 0-70 0 0,0 2-64 0 0,0 0-57 0 0,7 4 51 0 0,0 2-95 0 0,0 1-77 0 0,-1 0-55 0 0,38 28 87 0 0,-35-22-94 0 0,2 2 90 0 0,-14-10-56 0 0,0 0 37 0 0,-11-8-443 0 0,0 0 92 0 0,1 0 81 0 0,-1-1 70 0 0,1 2 72 0 0,-1-1 63 0 0,1 1 79 0 0,2 1 141 0 0,0 0-61 0 0,-2-1-171 0 0,0-1-91 0 0,0 0-87 0 0,-1 0-67 0 0,0 0-82 0 0,0 0-94 0 0,1 0-103 0 0,-2-1-16 0 0,1 0-85 0 0,0 1-91 0 0,0-1-97 0 0,0 1-103 0 0,0-1-108 0 0,0 0-115 0 0,0 0-121 0 0,-1 0-250 0 0,1 0-40 0 0,-1 0-327 0 0,2 1-927 0 0,-3-2 2692 0 0</inkml:trace>
  <inkml:trace contextRef="#ctx0" brushRef="#br0" timeOffset="944.716">487 422 16304 0 0,'0'0'479'0'0,"0"0"-174"0"0,0 0-140 0 0,0 0-61 0 0,2 0-8 0 0,7 2-68 0 0,-1-1 116 0 0,1 0 98 0 0,-1 0 79 0 0,0-1 20 0 0,0 0 36 0 0,19-1 939 0 0,-15-1-797 0 0,-1 0-248 0 0,1 0-17 0 0,-1 1-36 0 0,12-4 124 0 0,0 0-106 0 0,-1-2-83 0 0,3-3-46 0 0,-18 6-91 0 0,-1 1 1 0 0,0-1 0 0 0,0 0 0 0 0,-1 0 0 0 0,1-1 0 0 0,-1 0 0 0 0,0 0 0 0 0,1-1-17 0 0,1-3-93 0 0,-3-2 36 0 0,-2-5 23 0 0,-4 1 42 0 0,1 13-5 0 0,0 0 0 0 0,1 1 1 0 0,-1-1-1 0 0,0 1 1 0 0,0-1-1 0 0,0 0 0 0 0,0 1 1 0 0,0-1-1 0 0,-1 1 1 0 0,1 0-1 0 0,0 0 0 0 0,-1-1 1 0 0,1 1-1 0 0,0 0 1 0 0,-2-1-4 0 0,1 2-2 0 0,1-1 1 0 0,-1 0 0 0 0,0 0 0 0 0,0 1 0 0 0,1-1 0 0 0,-1 1 0 0 0,0-1 0 0 0,0 1 0 0 0,0 0-1 0 0,1 0 1 0 0,-2 0 1 0 0,-3 0 5 0 0,0 0 0 0 0,-1 1 0 0 0,1 0 0 0 0,0 0-1 0 0,-2 2-4 0 0,1-1 20 0 0,1 0 0 0 0,0 0-1 0 0,0 1 1 0 0,0 0-1 0 0,-1 1-19 0 0,2-1 31 0 0,0 1 0 0 0,1-1 0 0 0,-1 1 0 0 0,1 0 0 0 0,-4 4-31 0 0,5-4 27 0 0,0 0 1 0 0,0 0-1 0 0,0 0 1 0 0,1 1-1 0 0,-1-1 1 0 0,1 1 0 0 0,0 0-28 0 0,-7 25 89 0 0,5-15 1 0 0,2 0 37 0 0,2 0 40 0 0,3-1 48 0 0,1 1 50 0 0,4-1 56 0 0,6 6-126 0 0,-9-14-130 0 0,0 0 0 0 0,0-1 0 0 0,1 0 0 0 0,0 1 1 0 0,0-2-1 0 0,0 1 0 0 0,3 0-65 0 0,17 9 221 0 0,-18-11-454 0 0,0 0 94 0 0,0-1 84 0 0,0 1 72 0 0,3 0 104 0 0,1-1 86 0 0,26 2 670 0 0,-29-4-722 0 0,-1 1-37 0 0,-1-1-54 0 0,0-1-41 0 0,0 1-47 0 0,0 0-55 0 0,0-1-62 0 0,0 1-67 0 0,0-1-75 0 0,0 1-81 0 0,0-1-89 0 0,0 0-94 0 0,0 0-103 0 0,0 1-108 0 0,0-1-115 0 0,-1 0-123 0 0,-2 0 451 0 0,-1 1-34 0 0,0-1-34 0 0,1 1-34 0 0,1-1-860 0 0,0 0-43 0 0,1 0-350 0 0,3-1-997 0 0,-9 2 2877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09:42:14.1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271 151 10776 0 0,'0'0'316'0'0,"0"0"-3"0"0,-5 0 522 0 0,-59 12 2086 0 0,64-12-2450 0 0,-2-1-13 0 0,1 1-394 0 0,0 0-1 0 0,0 0 0 0 0,0 0 1 0 0,0-1-1 0 0,0 1 0 0 0,0 0 1 0 0,0-1-1 0 0,1 1 0 0 0,-1-1 1 0 0,0 1-1 0 0,0-1 0 0 0,0 1 1 0 0,1-1-1 0 0,-1 1 0 0 0,0-1 1 0 0,0 0-1 0 0,1 1 1 0 0,-1-1-1 0 0,1 0 0 0 0,-1 0 1 0 0,0 1-1 0 0,1-1 0 0 0,0 0 1 0 0,-1 0-1 0 0,1 0 0 0 0,-1 0 1 0 0,1 0-1 0 0,0 0 0 0 0,0 0 1 0 0,0 0-1 0 0,-1 1 0 0 0,1-1 1 0 0,0 0-1 0 0,0 0 1 0 0,0 0-1 0 0,0 0 0 0 0,1 0 1 0 0,-1 0-1 0 0,0 0 0 0 0,0 0 1 0 0,0 0-1 0 0,1 0 0 0 0,-1 0 1 0 0,1 0-1 0 0,-1 0 0 0 0,0 1 1 0 0,1-1-1 0 0,0 0 1 0 0,-1 0-1 0 0,1 1 0 0 0,-1-1 1 0 0,1 0-1 0 0,0 0 0 0 0,0 1 1 0 0,-1-1-1 0 0,1 1 0 0 0,0-1 1 0 0,0 1-64 0 0,42-38 645 0 0,15 3-392 0 0,53-2-55 0 0,-103 34-198 0 0,0 1 1 0 0,0 0 0 0 0,1 1-1 0 0,-1 0 1 0 0,0 0-1 0 0,1 0 1 0 0,-1 1 0 0 0,1 1-1 0 0,-1-1 1 0 0,1 1 0 0 0,-1 1-1 0 0,0 0 1 0 0,1 0-1 0 0,-1 0 1 0 0,0 1 0 0 0,-1 0-1 0 0,3 2 0 0 0,25 46-72 0 0,-34-48 72 0 0,0-1 0 0 0,1 1 0 0 0,-1 0 0 0 0,0-1 0 0 0,0 1 0 0 0,-1 0 0 0 0,1 0 0 0 0,-1-1 0 0 0,1 1 0 0 0,-1 0 0 0 0,0 0 0 0 0,0 0 0 0 0,0 0 0 0 0,0 0 0 0 0,-1-1 0 0 0,1 1 0 0 0,-1 0 0 0 0,0 0 0 0 0,1 0 0 0 0,-1-1 0 0 0,-2 3 0 0 0,-4 20 1 0 0,-30 64 10 0 0,26-74 15 0 0,-9 13 52 0 0,-2 0-1 0 0,-1-1 1 0 0,-2-1-1 0 0,-10 9-77 0 0,-72 54 12 0 0,78-64-12 0 0,0-2 0 0 0,-1-1 0 0 0,-1-2 0 0 0,-1-1 0 0 0,-9 3 0 0 0,-31 0 76 0 0,70-22-68 0 0,1 0 0 0 0,0 1 0 0 0,0-1 0 0 0,0 0 0 0 0,0 0 0 0 0,-1 0 0 0 0,1 1 0 0 0,0-2 0 0 0,0 1 0 0 0,-1 0 0 0 0,1 0 0 0 0,0 0-1 0 0,0 0 1 0 0,0-1 0 0 0,-1 1 0 0 0,1 0 0 0 0,0-1 0 0 0,0 1 0 0 0,0-1 0 0 0,0 0 0 0 0,0 1 0 0 0,0-1 0 0 0,0 0 0 0 0,0 0 0 0 0,0 1 0 0 0,0-1-1 0 0,1 0 1 0 0,-1 0 0 0 0,0 0 0 0 0,0 0 0 0 0,1 0 0 0 0,-1 0 0 0 0,1 0 0 0 0,-1 0 0 0 0,1-1 0 0 0,-1 1 0 0 0,1 0 0 0 0,-1 0 0 0 0,1 0 0 0 0,0 0-1 0 0,0-1 1 0 0,0 1 0 0 0,0 0 0 0 0,0 0 0 0 0,0-1 0 0 0,0 1 0 0 0,0 0 0 0 0,0 0 0 0 0,1 0 0 0 0,-1-1 0 0 0,0 1 0 0 0,1 0 0 0 0,-1 0 0 0 0,1 0-1 0 0,-1 0 1 0 0,1 0 0 0 0,0 0-8 0 0,27-47 198 0 0,-18 39-171 0 0,1 1 0 0 0,-1 0 0 0 0,1 1 0 0 0,1 0 0 0 0,-1 1 0 0 0,1 0 0 0 0,0 1 0 0 0,12-4-27 0 0,-14 7 16 0 0,0 0 0 0 0,0 0 0 0 0,0 0 0 0 0,0 2 1 0 0,0-1-1 0 0,0 1 0 0 0,0 0 0 0 0,0 1 1 0 0,0 1-1 0 0,0-1 0 0 0,0 2 0 0 0,0-1 0 0 0,7 4-16 0 0,-10-2 20 0 0,-1 0-1 0 0,0 0 0 0 0,-1 0 0 0 0,1 1 1 0 0,-1 0-1 0 0,0 0 0 0 0,0 0 0 0 0,0 0 0 0 0,-1 1 1 0 0,4 6-20 0 0,-8-12-1 0 0,-1 31 55 0 0,9-23-43 0 0,2 15-12 0 0,6-3 59 0 0,-4-13-41 0 0,19 3-229 0 0,-28-9 53 0 0,-1-1-146 0 0,25-11-2947 0 0,-19 1-2105 0 0,-6 0-424 0 0</inkml:trace>
  <inkml:trace contextRef="#ctx0" brushRef="#br0" timeOffset="292.962">668 419 12496 0 0,'29'-4'1368'0'0,"-21"7"-1282"0"0,17 7 2208 0 0,-24-9-1725 0 0,0 1-23 0 0,32 22 1181 0 0,-7-15-1019 0 0,-18-4-600 0 0,-7-3-11 0 0,1-1-17 0 0,7 4-1842 0 0,0-8 1020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7:54.3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1 106 13016 0 0,'0'-11'381'0'0,"0"9"-137"0"0,0 2-112 0 0,1-1-46 0 0,0-1-39 0 0,5-6-25 0 0,-3 5 1 0 0,0 1 41 0 0,1-1 54 0 0,3-1 107 0 0,0 0 30 0 0,-3 2-115 0 0,-3 1 331 0 0,1 1-47 0 0,0 0-51 0 0,0 0-52 0 0,0 1-56 0 0,0 0-59 0 0,0 0-62 0 0,-1-1-64 0 0,0 1-66 0 0,7 3 493 0 0,0 2-70 0 0,-2 1-63 0 0,1 1-56 0 0,-1 0-50 0 0,-1 1-43 0 0,4 11 121 0 0,-2-1-106 0 0,4 26 234 0 0,-8-31-251 0 0,-1-5-193 0 0,-1 0 72 0 0,2 2 92 0 0,0 5 187 0 0,2 3 103 0 0,-3-6-222 0 0,1-2-122 0 0,-1 0-101 0 0,-2-11-106 0 0,0 1 54 0 0,0 2 74 0 0,0 1 63 0 0,1 0 128 0 0,0-4-149 0 0,0-2-43 0 0,6-24 192 0 0,2-2-98 0 0,6-11-51 0 0,13-22-33 0 0,-15 36-9 0 0,-6 12-32 0 0,1 0 0 0 0,1 1 0 0 0,0 0 0 0 0,0 0-1 0 0,11-9-28 0 0,14-7 32 0 0,-11 15-50 0 0,-18 11 6 0 0,0 0 1 0 0,0 0 0 0 0,1 0-1 0 0,-1 1 1 0 0,1 0 0 0 0,-1 0-1 0 0,1 0 1 0 0,-1 1 0 0 0,5 0 11 0 0,-6 0-3 0 0,1 1 0 0 0,0-1 0 0 0,0 1 1 0 0,0 0-1 0 0,0 1 0 0 0,1 0 3 0 0,3 3 29 0 0,-1 2 50 0 0,2 7 114 0 0,-3 4 59 0 0,0 18 296 0 0,-5-15-256 0 0,-3-1-63 0 0,1 1-36 0 0,-4 39 280 0 0,4-47-376 0 0,-1 0 15 0 0,4 5 100 0 0,-1 2-65 0 0,-1-3-147 0 0,-1-15 71 0 0,3-2 8 0 0,-3 1-50 0 0,4 3-10 0 0,7 1 46 0 0,-9-4-186 0 0,1 0 34 0 0,1 0-5 0 0,2-1 80 0 0,6 0 82 0 0,-7 0-106 0 0,-2-1-45 0 0,1 0-59 0 0,-1 0-74 0 0,1 1-87 0 0,-2-1 91 0 0,0 0-33 0 0,-1 1-35 0 0,1-1-38 0 0,0 1-40 0 0,0-1-42 0 0,0 0-45 0 0,-1 1-47 0 0,1-1-50 0 0,0 0-50 0 0,0 1-55 0 0,-1-1-55 0 0,1 0-59 0 0,0 1-60 0 0,-1-1-63 0 0,1 0-66 0 0,-1 0-450 0 0,1 0-34 0 0,1-2-2984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8:02.9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303 75 16296 0 0,'2'-13'389'0'0,"3"-15"714"0"0,-4 17-789 0 0,0 6-191 0 0,-1-1-40 0 0,1 1-47 0 0,-1-1-55 0 0,0 5 279 0 0,0 1 10 0 0,0 0-95 0 0,0 0-27 0 0,0 0 43 0 0,0 0 154 0 0,0 0 287 0 0,0 0 21 0 0,1 12-139 0 0,0-1-46 0 0,0 0-43 0 0,-1 0-41 0 0,0 0-38 0 0,0 0-36 0 0,0 12 209 0 0,-1-10-265 0 0,0 1-39 0 0,-1 12 116 0 0,-1 6-73 0 0,0-12-155 0 0,-1 8 10 0 0,-3 29 98 0 0,5-38-103 0 0,0 0 37 0 0,1-8-109 0 0,-5 68 157 0 0,3 0-66 0 0,2-48-82 0 0,3 1-1 0 0,0-1 0 0 0,2 0 1 0 0,2 1-45 0 0,-5-25 9 0 0,-1-5-1 0 0,1 0 0 0 0,-1 1 0 0 0,1-1 1 0 0,-1 1-1 0 0,1-1 0 0 0,0 0 0 0 0,0 0 0 0 0,0 0 1 0 0,0 1-1 0 0,0-1 0 0 0,0 0 0 0 0,1 0 0 0 0,-1 0 1 0 0,1 0-9 0 0,-1-5-70 0 0,1-5 66 0 0,0-15-114 0 0,-4-1-45 0 0,0 14 62 0 0,0 0 0 0 0,-1 1 0 0 0,0-1 0 0 0,0 0 0 0 0,-1 1 0 0 0,-1-1 101 0 0,-13-22-275 0 0,-2 2 84 0 0,5 12 137 0 0,-1 2 75 0 0,-1 2-92 0 0,-2 3 58 0 0,-1 3 50 0 0,0 4 41 0 0,-5 5 62 0 0,1 4 38 0 0,19-3-130 0 0,0 0 0 0 0,0 0 0 0 0,0 1 1 0 0,0-1-1 0 0,1 1 0 0 0,-1 0 0 0 0,1 1 0 0 0,0-1 1 0 0,0 1-1 0 0,0 0 0 0 0,0 0 0 0 0,1 0 1 0 0,-3 3-49 0 0,-4 10 153 0 0,1 1-35 0 0,1 5-12 0 0,6-17-78 0 0,1 0 1 0 0,0 1-1 0 0,0-1 1 0 0,0 4-29 0 0,1-5 15 0 0,0-1 0 0 0,1 0 1 0 0,-1 0-1 0 0,1 0 0 0 0,-1 0 1 0 0,1 0-1 0 0,0 0 0 0 0,1-1 1 0 0,-1 1-1 0 0,1 0 0 0 0,0 0 1 0 0,2 3-16 0 0,-2-4 23 0 0,0 0 0 0 0,1 0 0 0 0,0 0 0 0 0,0 0 0 0 0,-1-1 0 0 0,2 1 0 0 0,-1-1 0 0 0,0 1 0 0 0,2 0-23 0 0,2 1 35 0 0,0-1 1 0 0,1 0-1 0 0,-1 0 0 0 0,1 0 0 0 0,0-1 0 0 0,0 0 0 0 0,4 0-35 0 0,36 2 116 0 0,-17-5-86 0 0,0-1-44 0 0,-2-1-56 0 0,-1-1-65 0 0,-26 4 122 0 0,30-4-318 0 0,-19 2 161 0 0,2-1-109 0 0,-7 2 87 0 0,-1-1-44 0 0,-1 1 1 0 0,0-1-40 0 0,0 0-43 0 0,0 1-48 0 0,0-1-51 0 0,0 0-56 0 0,0 0-59 0 0,-1 0-64 0 0,-2 1 19 0 0,0 0-79 0 0,-1 0-68 0 0,1 0-62 0 0,0-1-224 0 0,-1 1-60 0 0,2-1-272 0 0,1 0-736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8:03.8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385 8 9552 0 0,'0'0'276'0'0,"0"0"2"0"0,0 0-207 0 0,1-1-43 0 0,-1 0-16 0 0,1 0 16 0 0,0-1 41 0 0,-1 2 92 0 0,0 0 189 0 0,0 0 331 0 0,0-1-658 0 0,0 1 66 0 0,1-1 60 0 0,-1 1 58 0 0,0 0 53 0 0,0-1 48 0 0,0 1 45 0 0,1 0 41 0 0,-1 0 126 0 0,1 0 46 0 0,0 0 673 0 0,0 1-41 0 0,1 0 1665 0 0,-1 0-1894 0 0,0-1-67 0 0,0 1-92 0 0,0 0-114 0 0,-1-1-308 0 0,1 0-68 0 0,-1 1-78 0 0,1-1-82 0 0,-1 1-96 0 0,1-1-66 0 0,-1 0-72 0 0,0 1-75 0 0,0-1-79 0 0,1 0-84 0 0,-1 0-88 0 0,0 0-91 0 0,3 11 684 0 0,-4 5 2 0 0,1-7-49 0 0,1 1 81 0 0,0-1 41 0 0,-2 1-47 0 0,0-1-41 0 0,-1 1-41 0 0,0 0-28 0 0,0 0-42 0 0,-1 8 55 0 0,-7 8-25 0 0,0 0-28 0 0,4-10 17 0 0,0 0-1 0 0,-1 0 1 0 0,-2 1-88 0 0,-1 2 75 0 0,-1-1 0 0 0,-1-1 0 0 0,0 0-1 0 0,-3 1-74 0 0,-5 2 140 0 0,-5-4-42 0 0,-8-1-20 0 0,23-12-59 0 0,1-1 0 0 0,-1 1 0 0 0,1-2 0 0 0,-8 1-19 0 0,8-1 17 0 0,1-1-1 0 0,0 0 1 0 0,0-1 0 0 0,-1 1 0 0 0,-4-3-17 0 0,7 2 23 0 0,-1-1 0 0 0,1 0 0 0 0,0 0 0 0 0,-3-2-23 0 0,-15-12 115 0 0,3-5 46 0 0,17 15-256 0 0,1 1 35 0 0,-3-5 26 0 0,2 0 79 0 0,3 7-19 0 0,1 0 1 0 0,-1 0-1 0 0,0 0 1 0 0,1 0 0 0 0,0-1-1 0 0,0 1 1 0 0,0-1-27 0 0,1-5 22 0 0,0 0-40 0 0,1 4-26 0 0,-1 1 1 0 0,0-1-1 0 0,1 1 1 0 0,0 0 0 0 0,0-1-1 0 0,1 0 44 0 0,0 0-41 0 0,0 1 0 0 0,0 0 1 0 0,1 0-1 0 0,-1 0 0 0 0,3-1 41 0 0,-2 1-39 0 0,1 0 0 0 0,-1 1 1 0 0,1 0-1 0 0,5-3 39 0 0,-5 4-28 0 0,0-1 0 0 0,0 1 1 0 0,1 0-1 0 0,4-1 28 0 0,-5 2-9 0 0,-1 1 0 0 0,1-1 0 0 0,-1 1 0 0 0,1 0 0 0 0,0 0 0 0 0,-1 0 0 0 0,1 0 0 0 0,-1 1 0 0 0,1 0 0 0 0,-1 0 0 0 0,1 0 0 0 0,-1 0 0 0 0,1 1 9 0 0,-1 0-1 0 0,0 0 0 0 0,-1 0 0 0 0,1 0-1 0 0,-1 0 1 0 0,0 1 0 0 0,1-1 0 0 0,-1 1 0 0 0,0 0 0 0 0,-1 0 0 0 0,1 0 0 0 0,0 0 0 0 0,-1 1 0 0 0,0-1-1 0 0,0 1 1 0 0,0-1 0 0 0,0 1 1 0 0,22 47 34 0 0,-8-15 46 0 0,1 0 0 0 0,3 0-80 0 0,-11-23 3 0 0,-1-1 1 0 0,11 11-4 0 0,2-2-41 0 0,3-1-39 0 0,-18-16-92 0 0,10 4-84 0 0,-10-6 136 0 0,-1 0-55 0 0,1 1-108 0 0,-3-2 98 0 0,0 0-34 0 0,0 0-37 0 0,0 0-41 0 0,0 0-44 0 0,0 0-48 0 0,0 0-55 0 0,0 0-57 0 0,-1-1-44 0 0,-1 1-77 0 0,1-1-68 0 0,0 1-59 0 0,0 0-218 0 0,0-1-58 0 0,0 1-263 0 0,2 0-707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8:04.2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65 14888 0 0,'0'0'332'0'0,"0"0"50"0"0,0 0 26 0 0,0 0-168 0 0,0 0-115 0 0,1 0-33 0 0,0 0-54 0 0,27-8 649 0 0,-1 3 59 0 0,23 1 869 0 0,-33 3-1041 0 0,-7 0-271 0 0,0 1-48 0 0,0-1-40 0 0,0 1-36 0 0,13-1 144 0 0,33-4 258 0 0,-11 0-59 0 0,0 0-51 0 0,0 1-44 0 0,0-1-36 0 0,65-3 438 0 0,54 2 291 0 0,-123 6-798 0 0,1-2-63 0 0,-1 0-84 0 0,1 1-108 0 0,22 2 27 0 0,33 2-51 0 0,-63-2-40 0 0,-13 0-7 0 0,27 1 99 0 0,-33 0-92 0 0,0-1-38 0 0,6 1-105 0 0,-11 0 18 0 0,1-1-40 0 0,-9 0-37 0 0,-1-1 55 0 0,0 0 48 0 0,1 0 41 0 0,0 0 35 0 0,-1 0 38 0 0,5 0 154 0 0,-3 0-72 0 0,0 1-101 0 0,-1-1-65 0 0,0 0-79 0 0,-1 0-48 0 0,1 0-77 0 0,0 0-86 0 0,-1 1-97 0 0,1-1-6 0 0,-1 0-79 0 0,0 1-85 0 0,1-1-92 0 0,-1 1-97 0 0,0-1-103 0 0,1 1-109 0 0,-1-1-114 0 0,0 1-385 0 0,0 0-40 0 0,1 0-353 0 0,0 0-1003 0 0</inkml:trace>
  <inkml:trace contextRef="#ctx0" brushRef="#br0" timeOffset="527.174">488 92 18095 0 0,'0'0'531'0'0,"0"0"-192"0"0,0 0-155 0 0,0 0-67 0 0,0 0-12 0 0,0 0 87 0 0,0 0 28 0 0,0 0-32 0 0,0 0-79 0 0,0 1-55 0 0,1 3 5 0 0,0-1 31 0 0,3 10 673 0 0,-1 0-84 0 0,-1 0-76 0 0,0 0-72 0 0,-1 0-63 0 0,0 0-59 0 0,0 0-51 0 0,-1-1-46 0 0,-1 9 109 0 0,0 0-74 0 0,-8 43 509 0 0,8-57-843 0 0,-8 43 32 0 0,-11 68-39 0 0,14-75 51 0 0,4-34 2 0 0,-2 6-34 0 0,0-1 14 0 0,2-4 46 0 0,1-4 46 0 0,2 0 74 0 0,-5-20-124 0 0,0-1-96 0 0,0 1-61 0 0,-11-25-261 0 0,9 24 227 0 0,-11-16-195 0 0,-5 2 56 0 0,-5 5 61 0 0,-3 7 67 0 0,17 12-16 0 0,1 1 44 0 0,0 2 42 0 0,0 1 36 0 0,-2 2 38 0 0,0 1 39 0 0,-6 4 86 0 0,1 3 42 0 0,13-6-109 0 0,0 1-1 0 0,0 0 1 0 0,1 0 0 0 0,-1 1 0 0 0,1 0-81 0 0,-14 17 204 0 0,6-1-126 0 0,7-11-83 0 0,2 2-35 0 0,-4 13 45 0 0,3 2 46 0 0,4-1 39 0 0,5-1 36 0 0,-3-21-96 0 0,0 0 0 0 0,0 0 0 0 0,1-1 1 0 0,-1 1-1 0 0,1 0 0 0 0,0-1 0 0 0,0 1 0 0 0,1-1 1 0 0,-1 1-1 0 0,1-1 0 0 0,-1 0-30 0 0,1 0 37 0 0,1 0-1 0 0,-1-1 1 0 0,0 1 0 0 0,1-1 0 0 0,-1 0-1 0 0,1 1 1 0 0,0-2 0 0 0,0 1 0 0 0,0 0-1 0 0,0-1 1 0 0,4 1-37 0 0,22 3 187 0 0,-16-4-39 0 0,0-2 1 0 0,1 1 0 0 0,-1-2-1 0 0,0 0-148 0 0,11-2 139 0 0,-10 2-102 0 0,-1 0-47 0 0,-2 0-78 0 0,1 0 42 0 0,43-11-18 0 0,-38 8-40 0 0,-1 0-105 0 0,-8 2 33 0 0,1-1-52 0 0,-1 1-56 0 0,1 0-65 0 0,-1-1-71 0 0,0 1-77 0 0,0-1-83 0 0,0 1-91 0 0,-6 1 66 0 0,0 1-87 0 0,1 0-80 0 0,-1-1-67 0 0,1 0-246 0 0,0 0-67 0 0,1 0-296 0 0,2-2-797 0 0</inkml:trace>
  <inkml:trace contextRef="#ctx0" brushRef="#br0" timeOffset="1472.62">881 265 15584 0 0,'0'0'457'0'0,"0"0"-163"0"0,0 0-135 0 0,-1 0-35 0 0,-1 1-67 0 0,-7 2-69 0 0,6-1 47 0 0,-8 6 373 0 0,2 1 87 0 0,0 4 180 0 0,-3 9 419 0 0,3 2-26 0 0,4-8-437 0 0,1-3-191 0 0,1 0-102 0 0,0-4-171 0 0,1 0-75 0 0,-2 7 194 0 0,0-3 34 0 0,0 0 0 0 0,2 0 0 0 0,-1 5-320 0 0,2-13 115 0 0,1 1 0 0 0,0-1 0 0 0,1 0 0 0 0,-1 0 0 0 0,2 4-115 0 0,5 15 422 0 0,-6-23-413 0 0,-1 0 1 0 0,0-1 0 0 0,1 1 0 0 0,-1-1-1 0 0,0 1 1 0 0,1-1 0 0 0,-1 1-1 0 0,1-1 1 0 0,-1 1 0 0 0,1-1 0 0 0,-1 0-1 0 0,1 1 1 0 0,-1-1 0 0 0,1 0 0 0 0,0 1-1 0 0,-1-1 1 0 0,1 0 0 0 0,0 0 0 0 0,-1 0-1 0 0,1 1 1 0 0,-1-1 0 0 0,1 0 0 0 0,0 0-10 0 0,20-2 189 0 0,2-5-41 0 0,-6 1-51 0 0,24-16 63 0 0,-5-5-98 0 0,-2-3-77 0 0,-3-2-58 0 0,11-9-71 0 0,-25 27 80 0 0,-10 9-9 0 0,-3 4 52 0 0,-2 1 8 0 0,-1 0 12 0 0,0 0 0 0 0,0 0 1 0 0,-1 0-1 0 0,1 0 0 0 0,0 0 0 0 0,0 0 1 0 0,0 0-1 0 0,-1 0 0 0 0,1 0 0 0 0,0 0 0 0 0,0 0 1 0 0,0 0-1 0 0,-1 1 0 0 0,1-1 0 0 0,0 0 1 0 0,0 1-1 0 0,-1-1 1 0 0,4 7 1 0 0,-4-4 0 0 0,7 13 24 0 0,0 2 45 0 0,3 18 174 0 0,-5-19 8 0 0,1 1 1 0 0,0-1-1 0 0,5 9-252 0 0,-8-20 65 0 0,0-1-1 0 0,1 1 0 0 0,0-1 0 0 0,0 1 0 0 0,1-1-64 0 0,10 9 108 0 0,3-2-49 0 0,-3-5 253 0 0,0-4-35 0 0,-12-2-211 0 0,1-1 0 0 0,-1 0 0 0 0,0 0 0 0 0,1 0 0 0 0,-1-1 0 0 0,0 1 0 0 0,3-1-66 0 0,-2 0 59 0 0,0-1 0 0 0,-1 1 0 0 0,1-1 0 0 0,0 0 0 0 0,0 0 0 0 0,-1 0-59 0 0,21-16 265 0 0,-7-1-103 0 0,-2-2-34 0 0,-7 9-58 0 0,-1-1 0 0 0,-1 0 0 0 0,0 0 0 0 0,0 0-70 0 0,2-17 5 0 0,-5 18 23 0 0,-1 0 1 0 0,-1 0 0 0 0,0 0-1 0 0,-1-1 1 0 0,0 1-29 0 0,-2-11-4 0 0,-1 0-60 0 0,-3-1-102 0 0,2 12 37 0 0,0 0-36 0 0,-1 1-39 0 0,0 0-43 0 0,-1 0-46 0 0,-1 1-51 0 0,-10-17-420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8:01.7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101 0 17879 0 0,'0'0'407'0'0,"0"0"60"0"0,0 0 22 0 0,0 0-204 0 0,0 0-137 0 0,0 1-36 0 0,1 0-57 0 0,3 11-58 0 0,1 10 320 0 0,-5 1 70 0 0,-3 1 94 0 0,0-12-196 0 0,1 0 34 0 0,-1 3 215 0 0,0 3-45 0 0,0-1-41 0 0,-1 0-39 0 0,1 1-36 0 0,-3 16 271 0 0,-1 1-121 0 0,4-14-262 0 0,-1 0-34 0 0,-4 20 135 0 0,-1 9-53 0 0,-4 26-5 0 0,13-73-388 0 0,-1 1 50 0 0,-3 14 85 0 0,2-12-125 0 0,1-3-6 0 0,1-1-36 0 0,-2 2-123 0 0,1-1-101 0 0,-1 1-117 0 0,1-3 178 0 0,0 1-34 0 0,1-2 92 0 0,0 1 31 0 0,0-1-17 0 0,0 0-59 0 0,0 0-12 0 0,0 0-60 0 0,0 0-69 0 0,-1 0-77 0 0,1 0 29 0 0,0 0-52 0 0,0 0-48 0 0,0 1-43 0 0,-1-1-38 0 0,1 0-33 0 0,0 0-753 0 0,-1 1 139 0 0,1-1-699 0 0</inkml:trace>
  <inkml:trace contextRef="#ctx0" brushRef="#br0" timeOffset="426.141">1 179 14544 0 0,'0'0'330'0'0,"0"0"45"0"0,0 0 20 0 0,0 0-162 0 0,0 0-110 0 0,0 0-36 0 0,1 0-52 0 0,20 4 5 0 0,-6 3 26 0 0,-5-2 10 0 0,-1 1 38 0 0,1 0 46 0 0,-1 0 54 0 0,-3-2 8 0 0,1 0 47 0 0,10 7 537 0 0,0-1-100 0 0,1 0-87 0 0,-1-2-72 0 0,5 2 32 0 0,0-1-64 0 0,-8-4-52 0 0,1-1-1 0 0,1 0 1 0 0,9 0-463 0 0,-1-1 362 0 0,-1-3-86 0 0,2-3-35 0 0,-18 2-172 0 0,0-1 0 0 0,0 0-1 0 0,-1 0 1 0 0,1-1 0 0 0,-1 0 0 0 0,0 0-1 0 0,4-2-68 0 0,8-9 212 0 0,-13 10-168 0 0,-3 0-46 0 0,-1 2-31 0 0,0-1-37 0 0,-1 0-23 0 0,0 0-35 0 0,0 0-42 0 0,0 0-44 0 0,0 1 83 0 0,0 0 28 0 0,-2 1 33 0 0,-2 1 4 0 0,-4 1 28 0 0,8-1 23 0 0,-16 7-32 0 0,-9 10-66 0 0,3 3 12 0 0,10-7 75 0 0,1 2 70 0 0,-8 23 189 0 0,17-33-214 0 0,-1 6 87 0 0,2 1 72 0 0,0 5 132 0 0,0-15-264 0 0,1 0 0 0 0,-1 0 0 0 0,1 0 0 0 0,0 0 0 0 0,0 0 1 0 0,0 0-1 0 0,0 0 0 0 0,0 0 0 0 0,0 0 0 0 0,0 0 0 0 0,1 0-46 0 0,0 0 47 0 0,-1 0 0 0 0,1 0 0 0 0,0 0 0 0 0,0 0 0 0 0,0 0 0 0 0,0 0 0 0 0,1-1 0 0 0,-1 1 0 0 0,0-1-1 0 0,1 1 1 0 0,-1-1 0 0 0,1 1 0 0 0,-1-1 0 0 0,1 0 0 0 0,0 1-47 0 0,1 0 79 0 0,1 0 1 0 0,-1-1-1 0 0,0 1 1 0 0,1-1-1 0 0,-1 1 0 0 0,1-1 1 0 0,-1 0-1 0 0,1-1 1 0 0,0 1-80 0 0,21-1 527 0 0,8-7-103 0 0,-2-7-90 0 0,-4-5-83 0 0,-4-5-77 0 0,-4-4-71 0 0,-5-3-66 0 0,-5-1-58 0 0,-6-2-53 0 0,-3 29-115 0 0,0 0 53 0 0,-1 1 46 0 0,0 0 38 0 0,-1-3 27 0 0,-8-7 72 0 0,7 11-91 0 0,-1 0-67 0 0,1 1 5 0 0,1 1-36 0 0,-1-1-40 0 0,0 1-45 0 0,1 0-50 0 0,-1 0-55 0 0,0 0-57 0 0,0 0-65 0 0,-1 0-67 0 0,1 0-74 0 0,0 1-76 0 0,0-1-83 0 0,-1 1-85 0 0,1-1-93 0 0,-1 1-94 0 0,1 0-102 0 0,-1-1-315 0 0,-1 1-37 0 0,0-1-332 0 0,-3 0-949 0 0,7 1 2486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04T09:07:56.4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15 754 10944 0 0,'0'0'248'0'0,"0"0"34"0"0,0 0 20 0 0,0 0-38 0 0,0 0-103 0 0,0 0-42 0 0,0 0 125 0 0,0 0 225 0 0,0 0 19 0 0,0 0 31 0 0,0 0 101 0 0,0 0-309 0 0,0 1-68 0 0,0-1-58 0 0,0 0-51 0 0,0 1-32 0 0,0-1-39 0 0,0 4 78 0 0,0-2 12 0 0,0 9 629 0 0,2 1-120 0 0,-1-1-103 0 0,1 0-87 0 0,0 5 53 0 0,0-1-91 0 0,0 3-25 0 0,0 0-46 0 0,1 1-42 0 0,-1-1-39 0 0,2 16 165 0 0,0 1-106 0 0,-1 1-81 0 0,-2-1-55 0 0,-1 13 13 0 0,2 1-95 0 0,-1 49 29 0 0,-1-83-175 0 0,-1 1 36 0 0,-4 30 99 0 0,3-27-99 0 0,0 0-57 0 0,1-1-83 0 0,0 0-109 0 0,1-16-192 0 0,-1-1-85 0 0,-1-1-66 0 0,0-1-47 0 0,-2-2-1220 0 0,4 2 1088 0 0,-1 1 287 0 0,1-1-57 0 0,-1 1-50 0 0,0-1-44 0 0,1 1-174 0 0,-1-1-42 0 0,0 0-211 0 0,0 0-571 0 0,1 1 1617 0 0</inkml:trace>
  <inkml:trace contextRef="#ctx0" brushRef="#br0" timeOffset="340.827">1 829 11664 0 0,'0'0'224'0'0,"0"-1"-94"0"0,0 0-59 0 0,1-3 0 0 0,0 2-5 0 0,1-2 119 0 0,0 0-37 0 0,2-3 55 0 0,0 0-110 0 0,-1 2-50 0 0,10-14-26 0 0,-6 12 46 0 0,-4 3 7 0 0,1 1 36 0 0,0-1 41 0 0,1 1 48 0 0,21-15 1255 0 0,-8 8-564 0 0,-3 2-242 0 0,-7 3-365 0 0,1 1-35 0 0,1 0 122 0 0,2 2-96 0 0,3 0-35 0 0,8 1 39 0 0,-9 0-67 0 0,-3 1-38 0 0,-1 0 0 0 0,1 0 0 0 0,-1 1 0 0 0,1 0 0 0 0,-1 0 0 0 0,1 2-1 0 0,-1-1 1 0 0,0 1 0 0 0,2 1-169 0 0,11 8 334 0 0,-2 4-52 0 0,-2 3-71 0 0,-4 5-86 0 0,-2 6 29 0 0,-7 1 35 0 0,-5-22-125 0 0,0-1 1 0 0,-1 1-1 0 0,-1-1 1 0 0,0 1-1 0 0,0 0 1 0 0,0-1-1 0 0,-1 1 0 0 0,0-1 1 0 0,-1 0-1 0 0,0 1-64 0 0,-1 0 70 0 0,0-1-1 0 0,0 0 0 0 0,0 0 1 0 0,-3 2-70 0 0,2-3 46 0 0,0 0 0 0 0,-1 0 0 0 0,0-1 0 0 0,-3 3-46 0 0,-17 11 47 0 0,-3-6-76 0 0,9-7 115 0 0,0-2-43 0 0,12-3-42 0 0,0-1-1 0 0,0 0 0 0 0,0 0 1 0 0,0-1-1 0 0,0 0 0 0 0,-1 0 1 0 0,1-1-1 0 0,0 0 1 0 0,1-1-1 0 0,-1 0 0 0 0,-2-1 0 0 0,-1-2 16 0 0,2-3-51 0 0,3-1-56 0 0,1-1-63 0 0,3 0-67 0 0,1-2-74 0 0,3 1-80 0 0,2 1-86 0 0,-2 5 321 0 0,1 1-89 0 0,0-3-185 0 0,0 1-96 0 0,0 1-6 0 0,5-8-752 0 0,4 0-150 0 0</inkml:trace>
  <inkml:trace contextRef="#ctx0" brushRef="#br0" timeOffset="746.29">466 789 13472 0 0,'0'0'306'0'0,"0"0"-139"0"0,0 0-36 0 0,0 0 40 0 0,0 1-80 0 0,0 2-9 0 0,0-1 2 0 0,0 2 64 0 0,0 0-36 0 0,0 3 25 0 0,2 1-84 0 0,2 10-47 0 0,-2-11 55 0 0,10 20 1257 0 0,-2-1-56 0 0,-5-8-480 0 0,-3-12-530 0 0,0-1-59 0 0,0 0-49 0 0,0-1-37 0 0,6 20 221 0 0,-5-11-184 0 0,5 6-39 0 0,-5-12-63 0 0,-3-6 47 0 0,0-1-63 0 0,-2 3 141 0 0,0-1 146 0 0,0-2-177 0 0,1-2-42 0 0,-1 1-65 0 0,0-2-36 0 0,-2-7 258 0 0,2-2-73 0 0,2 0-61 0 0,2 0-48 0 0,0-8-30 0 0,-1 12-10 0 0,0 0 1 0 0,0 0-1 0 0,1 1 0 0 0,0-1 0 0 0,2-4-29 0 0,2-7 36 0 0,11-31 22 0 0,-12 37-48 0 0,1 1 0 0 0,6-10-10 0 0,-7 14-5 0 0,1 0 0 0 0,0 0 0 0 0,0 0 0 0 0,3-1 5 0 0,-4 3-11 0 0,1 1-1 0 0,1 0 0 0 0,-1 0 0 0 0,1 1 1 0 0,3-3 11 0 0,8-2-69 0 0,12 0 11 0 0,-26 8 52 0 0,-1 1 0 0 0,1-1 0 0 0,-1 1 1 0 0,1 0-1 0 0,-1 0 0 0 0,1 0 0 0 0,-1 1 0 0 0,1-1 0 0 0,-1 1 1 0 0,1 0-1 0 0,-1 0 0 0 0,1 0 0 0 0,-1 0 6 0 0,0 0-222 0 0,-1 1 86 0 0,1-1 71 0 0,-1 1 61 0 0,0-1 45 0 0,0 1 35 0 0,4 4 268 0 0,-3-3-224 0 0,-1 0-62 0 0,0 1-99 0 0,-1-2-43 0 0,0 0-56 0 0,0 0-60 0 0,0 0-69 0 0,0 0-103 0 0,0 0-95 0 0,0 0-105 0 0,0 1-114 0 0,0-1-121 0 0,0-1 355 0 0,-1 0-33 0 0,1 0-36 0 0,-1 0-36 0 0,1 1-37 0 0,-1-1-37 0 0,1 2-1801 0 0,0 2-1376 0 0</inkml:trace>
  <inkml:trace contextRef="#ctx0" brushRef="#br0" timeOffset="1134.723">835 730 10720 0 0,'0'0'314'0'0,"0"0"-6"0"0,0 0-108 0 0,0 0 35 0 0,0 0-49 0 0,0 0-43 0 0,0 0-35 0 0,0 1 34 0 0,-2 2 20 0 0,0-1-28 0 0,-3 7 745 0 0,0-1-71 0 0,0 0-155 0 0,1-1-50 0 0,-1 1-48 0 0,0 0-47 0 0,0 0-43 0 0,1 0-42 0 0,-1 0-40 0 0,1 0-36 0 0,-4 8 246 0 0,0 1-121 0 0,2 0-101 0 0,1 0-84 0 0,2 3 88 0 0,3-16-300 0 0,0 0-1 0 0,1 0 0 0 0,-1 0 0 0 0,1-1 0 0 0,0 1 0 0 0,0 0 0 0 0,1 2-74 0 0,-2-4 41 0 0,1-1 1 0 0,0 1-1 0 0,0 0 0 0 0,0 0 1 0 0,0 0-1 0 0,1 0 1 0 0,-1-1-1 0 0,0 1 0 0 0,1-1 1 0 0,-1 1-1 0 0,1-1 0 0 0,-1 1 1 0 0,2 0-42 0 0,-1-1 37 0 0,-1-1 0 0 0,1 1 0 0 0,-1 0 0 0 0,1-1 0 0 0,0 1 1 0 0,-1-1-1 0 0,1 1 0 0 0,0-1 0 0 0,-1 0 0 0 0,1 0 0 0 0,1 0-37 0 0,8 0 179 0 0,0-1-50 0 0,-1 0-41 0 0,0-1-34 0 0,8-4-18 0 0,-8 3-35 0 0,-1-1 1 0 0,0 0 0 0 0,5-4-2 0 0,-10 6 14 0 0,-1 0 0 0 0,1-1 0 0 0,0 1-1 0 0,-1-1 1 0 0,1 0 0 0 0,-1 0 0 0 0,0 0 0 0 0,0 0 0 0 0,0 0 0 0 0,0-1 0 0 0,-1 1-1 0 0,1-1 1 0 0,-1 0 0 0 0,0 0 0 0 0,0-1-14 0 0,0 2 12 0 0,0-1 0 0 0,0 0 0 0 0,-1 1 0 0 0,1-1 0 0 0,-1 0 0 0 0,0 0 1 0 0,0 0-1 0 0,-1 0 0 0 0,1 0 0 0 0,-1 0 0 0 0,0 0 0 0 0,0 0 0 0 0,0-1 0 0 0,-1 1 0 0 0,1 0 0 0 0,-1 0 0 0 0,0-1-12 0 0,-8-24 78 0 0,7 25-72 0 0,0-1 0 0 0,0 0 0 0 0,0 0 0 0 0,-1 1 0 0 0,0-1 0 0 0,0 1 0 0 0,0 0 0 0 0,0 0 0 0 0,-1 0 0 0 0,1 0 0 0 0,-4-2-6 0 0,-12-9-63 0 0,-13-3 100 0 0,18 13-46 0 0,-4 0-82 0 0,3 2-85 0 0,8 2 44 0 0,-1 0-35 0 0,0 0-37 0 0,0 0-42 0 0,0 1-45 0 0,-1 0-49 0 0,9 0 113 0 0,-1 0 51 0 0,1 0 46 0 0,-1 0 38 0 0,0 0 14 0 0,0 0 71 0 0,-2 1 167 0 0,1-1-163 0 0,2 1-50 0 0,-1-1-47 0 0,1 0-56 0 0,-1 1-65 0 0,1-1-40 0 0,-1 0-66 0 0,1 1-73 0 0,0-1-79 0 0,-1 0-87 0 0,1 1-93 0 0,0-1-99 0 0,0 1-106 0 0,0-1-672 0 0</inkml:trace>
  <inkml:trace contextRef="#ctx0" brushRef="#br0" timeOffset="1894.501">1180 635 14864 0 0,'-6'-3'576'0'0,"4"4"-59"0"0,2 1-80 0 0,3 1-96 0 0,-1 2-121 0 0,0-3-156 0 0,-1 1-34 0 0,2 6 617 0 0,0 0-66 0 0,0 0-59 0 0,-1 0-54 0 0,0 1-46 0 0,0-1-40 0 0,2 10 287 0 0,2 14 318 0 0,-1-9-420 0 0,0 0-82 0 0,-1 0-75 0 0,0 0-68 0 0,0 12 61 0 0,-1 1-113 0 0,-3-1-87 0 0,-1 2-63 0 0,-2 0-40 0 0,-1 0-36 0 0,1-20-47 0 0,0-1 1 0 0,-1 1-1 0 0,-3 5-17 0 0,4-13 16 0 0,2-3-57 0 0,-1-1-77 0 0,-2 0-106 0 0,2-4 62 0 0,-1 1-37 0 0,2-3-91 0 0,0-1-148 0 0,1 0 362 0 0,-4-5-301 0 0,-4-7-395 0 0,6 8 504 0 0,0 1-43 0 0,1 0 55 0 0,0 1-36 0 0,0-1-41 0 0,1-1-46 0 0,-1-6 257 0 0,0-1-52 0 0,0 1-48 0 0,0-1-44 0 0,1 1-42 0 0,-1-1-37 0 0,1-11-445 0 0,0 0-89 0 0,0 0-79 0 0,1 0-32 0 0,4-29-1376 0 0,-2 20 983 0 0,0 15 725 0 0,-1 1 45 0 0,1 0 55 0 0,0 0 64 0 0,1-3 3 0 0,0 0 121 0 0,-2 9 234 0 0,1 1 37 0 0,-1 0 38 0 0,1 0 41 0 0,1-5 82 0 0,0 1 117 0 0,1-1 104 0 0,0 1 91 0 0,1-3 177 0 0,2 0 90 0 0,2-2 218 0 0,7-7 532 0 0,3 4 9 0 0,-4 9-525 0 0,-2 5-213 0 0,1 1-86 0 0,-2 3-176 0 0,1 1-88 0 0,2 3-99 0 0,0 1-113 0 0,0 2 334 0 0,0 4 107 0 0,-1 3 82 0 0,-2 2 56 0 0,-11-11-526 0 0,0 1 0 0 0,0-1-1 0 0,0 1 1 0 0,0 0 0 0 0,-1 0 0 0 0,1 0 0 0 0,-1 0 0 0 0,0 0 0 0 0,0 1 0 0 0,0-1 0 0 0,0 0 0 0 0,0 1 0 0 0,-1 1-153 0 0,-2 16 790 0 0,0-13-630 0 0,-9 24 635 0 0,5-20-483 0 0,-2 2-43 0 0,2-8-181 0 0,0 0-38 0 0,-24 19 134 0 0,-1-3-76 0 0,-3-4-89 0 0,-3-3-98 0 0,32-14-197 0 0,1 1 64 0 0,-1-1 56 0 0,0 0 47 0 0,-1 0 31 0 0,1 1 37 0 0,-15 1 10 0 0,11-3-7 0 0,-1 1-93 0 0,5-1 29 0 0,1-1-33 0 0,-1 1-40 0 0,1 0-43 0 0,-1-1-49 0 0,1 0-53 0 0,-1 0-60 0 0,1 0-62 0 0,0 0-70 0 0,0 0-73 0 0,0-1-78 0 0,0 0-84 0 0,0 0-88 0 0,1 0-93 0 0,-1-1-99 0 0,1 1-103 0 0,0-1-1186 0 0,-3-2-1300 0 0,6 5 3399 0 0</inkml:trace>
  <inkml:trace contextRef="#ctx0" brushRef="#br0" timeOffset="2396.345">1709 538 15312 0 0,'-6'4'270'0'0,"1"0"-47"0"0,0 0-44 0 0,-1 0-39 0 0,0 0-17 0 0,-1 0-42 0 0,-3 3-21 0 0,0-1-50 0 0,-9 7-37 0 0,6-4 56 0 0,-18 12 41 0 0,1 0 99 0 0,11-7 26 0 0,-1 0 84 0 0,4-2 30 0 0,-1 1 79 0 0,1-1 88 0 0,0 1 97 0 0,4-2-301 0 0,-11 18 483 0 0,11-13-424 0 0,12-15-325 0 0,-1-1 1 0 0,1 0-1 0 0,0 1 1 0 0,-1-1-1 0 0,1 0 1 0 0,0 1-1 0 0,0-1 1 0 0,0 0-1 0 0,-1 1 1 0 0,1-1-1 0 0,0 1 1 0 0,0-1-1 0 0,0 0 1 0 0,0 1-1 0 0,0-1 1 0 0,-1 1-1 0 0,1-1 1 0 0,0 1-1 0 0,0-1 1 0 0,0 0-1 0 0,0 1 1 0 0,1-1 0 0 0,-1 1-1 0 0,0-1 1 0 0,0 1-1 0 0,0-1 1 0 0,0 0-1 0 0,0 1 1 0 0,0-1-7 0 0,1 1 6 0 0,-1-1 1 0 0,1 1-1 0 0,0-1 1 0 0,-1 1-1 0 0,1-1 1 0 0,0 1-1 0 0,-1-1 1 0 0,1 0-1 0 0,0 1 1 0 0,-1-1-1 0 0,1 0 1 0 0,0 1-1 0 0,0-1 0 0 0,-1 0 1 0 0,1 0-7 0 0,3 1 16 0 0,0-1 1 0 0,-1 1-1 0 0,1-1 1 0 0,-1 0-1 0 0,1 0 1 0 0,-1-1-1 0 0,2 1-16 0 0,6-3 20 0 0,-1 0-1 0 0,1-1 0 0 0,-1 0 1 0 0,9-4-20 0 0,-8 2 11 0 0,-1 0-1 0 0,0-1 1 0 0,0 0-1 0 0,1-2-10 0 0,2-3 7 0 0,0 0-1 0 0,-2-1 0 0 0,1 0 0 0 0,-2-1 0 0 0,0 0 0 0 0,3-6-6 0 0,7-10-1 0 0,11-11-70 0 0,-16 28 90 0 0,-13 12-23 0 0,1 0-1 0 0,0-1 1 0 0,-1 1 0 0 0,1 0-1 0 0,0 1 1 0 0,-1-1 0 0 0,1 0-1 0 0,0 1 1 0 0,0 0 4 0 0,11 0 5 0 0,0 4 49 0 0,-6 1 23 0 0,-2 1 39 0 0,12 18 395 0 0,-3 1-54 0 0,-2 1-54 0 0,-1 3-56 0 0,14 21 116 0 0,-13-28-164 0 0,-7-10-108 0 0,-1-1 36 0 0,-5-10-61 0 0,1-1-37 0 0,-1 0-50 0 0,1 1-33 0 0,0-1-29 0 0,0 1 20 0 0,-1-1-36 0 0,0 1 0 0 0,0-1 0 0 0,1 0 0 0 0,-1 0 0 0 0,0 0 0 0 0,0 0 0 0 0,0 0 0 0 0,0 0 0 0 0,1 0 0 0 0,-1 0 0 0 0,0 0 0 0 0,0 0 0 0 0,0 0-1 0 0,0 0 1 0 0,1 0 0 0 0,-1 0 0 0 0,0 0 0 0 0,0 0 0 0 0,0 0 0 0 0,0 0 0 0 0,0 0 0 0 0,1-1 0 0 0,-1 1 0 0 0,0 0 0 0 0,0 0 0 0 0,0 0 0 0 0,0 0 0 0 0,0 0 0 0 0,1 0 0 0 0,-1 0-1 0 0,0 0 1 0 0,0-1 0 0 0,0 1 0 0 0,0 0 0 0 0,0 0 0 0 0,0 0 0 0 0,0 0 0 0 0,0 0 0 0 0,0-1 0 0 0,0 1 0 0 0,1 0 0 0 0,-1 0 0 0 0,0 0 0 0 0,0 0 0 0 0,0-1 0 0 0,0 1 0 0 0,0 0 0 0 0,0 0-1 0 0,0 0 1 0 0,0 0 0 0 0,0-1 0 0 0,0 1 0 0 0,0 0 0 0 0,-1 0 0 0 0,1 0 0 0 0,0 0-1 0 0,0-9 35 0 0,1-9 45 0 0,-1 3-70 0 0,0 8-46 0 0,0 0-35 0 0,-1-2-71 0 0,1 1-1 0 0,1-1 1 0 0,0 1 0 0 0,1-6 142 0 0,0-7-259 0 0,4-14-183 0 0,5 3-94 0 0,-1 11 99 0 0,0 1-84 0 0,-1 1-20 0 0,-8 17 300 0 0,0 0 59 0 0,0 0 51 0 0,1 0 43 0 0,1-2 7 0 0,2-2 90 0 0,-2 3-34 0 0,0 0-88 0 0,0 1-66 0 0,0 0-106 0 0,-2 1 95 0 0,0-1-35 0 0,1 1-38 0 0,-1 0-42 0 0,1 0-78 0 0,-1 0-57 0 0,0-1-60 0 0,1 1-64 0 0,-1 0-69 0 0,1 0-71 0 0,-1-1-76 0 0,1 1-80 0 0,2-3-1480 0 0,4-2-1318 0 0</inkml:trace>
  <inkml:trace contextRef="#ctx0" brushRef="#br0" timeOffset="2806.634">2159 242 17935 0 0,'0'1'407'0'0,"-2"5"-16"0"0,-1-1-69 0 0,1 0-61 0 0,0 1-57 0 0,-3 3 36 0 0,1 0-114 0 0,0 3-79 0 0,0 8-77 0 0,2-9 168 0 0,0 1 40 0 0,-2 10 277 0 0,1-6-78 0 0,1-1 39 0 0,-2 14 1684 0 0,0 16-2100 0 0,3-22 575 0 0,2 1-91 0 0,0-6-374 0 0,0 1 35 0 0,8 79 836 0 0,-4-65-749 0 0,-2-17-166 0 0,1 0-43 0 0,-1-6-23 0 0,-2-7-55 0 0,0-3-94 0 0,0-2-69 0 0,0-1-43 0 0,1-7-398 0 0,-2 8 474 0 0,0 0 39 0 0,2-19-829 0 0,-1-10-575 0 0,-1 8 470 0 0,1 8 402 0 0,0 3 154 0 0,0-1 48 0 0,2-5-219 0 0,-1 1 19 0 0,1 0 46 0 0,-1 6 250 0 0,1 0 40 0 0,0 1 95 0 0,0 1 39 0 0,1-1 43 0 0,0 1 48 0 0,0 1-23 0 0,-1 1 122 0 0,0 1 91 0 0,2 0 92 0 0,0 2 89 0 0,-4 4 16 0 0,-1 0-14 0 0,1 0-46 0 0,-1 0-40 0 0,1 0-33 0 0,1 1 49 0 0,4 1 148 0 0,-4 0-123 0 0,3 4 482 0 0,0 2-39 0 0,0 1-45 0 0,-1 0-52 0 0,0 0-59 0 0,0 0-66 0 0,-1-1-74 0 0,0 1-80 0 0,4 19 529 0 0,-3-8-277 0 0,0-7-273 0 0,3 5 123 0 0,0-2-56 0 0,-3-6-43 0 0,1 0-1 0 0,1 0 1 0 0,4 6-283 0 0,-9-14-189 0 0,1-1 47 0 0,-1 1 45 0 0,0 0 40 0 0,1 1 41 0 0,0-1 88 0 0,-1 1 43 0 0,1-1 36 0 0,4 5 449 0 0,-3-4-368 0 0,-1 0-60 0 0,1 0-101 0 0,-1-2-85 0 0,0 0-42 0 0,0 0-46 0 0,-1 0-53 0 0,1 0-55 0 0,0 0-63 0 0,0 0-66 0 0,0 0-71 0 0,1-1-77 0 0,-1 1-81 0 0,0-1-87 0 0,1 0-90 0 0,-1 0-98 0 0,1 0-100 0 0,-1 0-107 0 0,1 0-111 0 0,0 0-463 0 0,0-1-48 0 0,9 0-2799 0 0</inkml:trace>
  <inkml:trace contextRef="#ctx0" brushRef="#br0" timeOffset="3545.887">2577 437 5008 0 0,'0'0'108'0'0,"0"0"17"0"0,0 0 13 0 0,1 0-15 0 0,0-1-296 0 0,1 1 80 0 0,0-1 77 0 0,0 0 71 0 0,-1 1 70 0 0,1-1 63 0 0,-1 1 60 0 0,1 0 57 0 0,0-1 128 0 0,-1 1 68 0 0,1-1 61 0 0,0 1 53 0 0,-1-1 184 0 0,1 1 54 0 0,0 0 226 0 0,0-1 607 0 0,1 1 671 0 0,-2 1-861 0 0,-1-1-342 0 0,0 0-621 0 0,0 1-33 0 0,0-1 70 0 0,-1 1-68 0 0,0-1-75 0 0,1 1-85 0 0,-1 0-91 0 0,-1 0-100 0 0,1 0-107 0 0,-1 0-117 0 0,-8 5 446 0 0,1 0-50 0 0,0 0-43 0 0,0 0-35 0 0,-7 4 134 0 0,-21 17 416 0 0,26-19-551 0 0,1 1-47 0 0,0 0-43 0 0,1 0-35 0 0,-12 14 52 0 0,10-9-60 0 0,0 0 1 0 0,-8 15-112 0 0,8-7 149 0 0,10-20-132 0 0,0 1 1 0 0,0-1-1 0 0,0 1 0 0 0,0 0 0 0 0,0-1 1 0 0,1 1-1 0 0,-1 2-17 0 0,1-3 13 0 0,0 0 1 0 0,0-1 0 0 0,0 1-1 0 0,0 0 1 0 0,0 0-1 0 0,0 0 1 0 0,1-1 0 0 0,-1 1-1 0 0,1 0 1 0 0,-1-1 0 0 0,1 1-1 0 0,-1 0 1 0 0,1-1-1 0 0,0 1 1 0 0,0 0 0 0 0,0-1-1 0 0,0 0 1 0 0,0 1-1 0 0,0-1 1 0 0,0 1 0 0 0,1-1-1 0 0,-1 0 1 0 0,0 0-1 0 0,1 0 1 0 0,-1 0 0 0 0,1 0-1 0 0,0 0-13 0 0,0 0 64 0 0,0-1 0 0 0,4 0-54 0 0,-1 0 0 0 0,0-1 0 0 0,0 0 0 0 0,1 0 0 0 0,-1 0 0 0 0,0-1 0 0 0,5-1-10 0 0,19-14 6 0 0,-8-1-41 0 0,-3-5-47 0 0,10-19-117 0 0,-13 21-34 0 0,1 0 0 0 0,2 0 233 0 0,7-4-171 0 0,-24 23 160 0 0,1-1 15 0 0,2 2-31 0 0,3 1-46 0 0,6 2-61 0 0,-4 5 76 0 0,-2 2 61 0 0,-2 3 49 0 0,-2 4 54 0 0,-2 18 197 0 0,1-9-119 0 0,5-1-72 0 0,1 7-37 0 0,-8-29-70 0 0,1 6 49 0 0,1 0 35 0 0,0-1 35 0 0,2-1 33 0 0,-4-5-39 0 0,0-1-44 0 0,0 0-4 0 0,0 0 19 0 0,3-1 14 0 0,1-2-71 0 0,-1-2-61 0 0,1-4-83 0 0,-1 4 22 0 0,16-39-432 0 0,-4 8 156 0 0,-2 14 193 0 0,5-9-15 0 0,-13 22 98 0 0,0 0 0 0 0,1 1 0 0 0,1-2 90 0 0,-6 8-9 0 0,12-10-117 0 0,-3 7 109 0 0,7 1 77 0 0,-5 5 140 0 0,-2 5-65 0 0,4 15 13 0 0,-8-12-96 0 0,8 10 13 0 0,16 28 143 0 0,-9-16-110 0 0,-16-24-187 0 0,0 0 70 0 0,2 0 54 0 0,10 7 118 0 0,-11-10-128 0 0,-1-1-35 0 0,0-1-33 0 0,1 1-40 0 0,-1-1-49 0 0,1 0-81 0 0,1-1-79 0 0,-1 1-91 0 0,1-2-101 0 0,-1 1-111 0 0,1-1-122 0 0,-4 0 309 0 0,1-1-34 0 0,-1 1-36 0 0,1 0-37 0 0,-3-1-12 0 0,1 1-68 0 0,-1 0-60 0 0,1-1-53 0 0,-1 1-200 0 0,1 0-52 0 0,1-1-242 0 0,0 0-658 0 0,-3 1 1856 0 0</inkml:trace>
  <inkml:trace contextRef="#ctx0" brushRef="#br0" timeOffset="4799.729">3409 410 15256 0 0,'-7'-2'448'0'0,"5"1"-162"0"0,2 1-131 0 0,0 0-40 0 0,0 0-59 0 0,-7 0-52 0 0,-2 0 197 0 0,1 1 42 0 0,-9 2 348 0 0,-2 2 250 0 0,-9 7 531 0 0,15-5-707 0 0,0 1-58 0 0,4-3-249 0 0,0 1-50 0 0,2-1-95 0 0,0 0-47 0 0,0 1-52 0 0,0-1-58 0 0,-6 6 189 0 0,1 1-33 0 0,4-3-70 0 0,1 0 1 0 0,0 1 0 0 0,1-1-1 0 0,0 1 1 0 0,1 0-1 0 0,-1 3-142 0 0,-5 13 390 0 0,9-8-209 0 0,2-16-149 0 0,0 0-1 0 0,0 1 1 0 0,0-1 0 0 0,1 0-1 0 0,-1 0 1 0 0,1 0-1 0 0,0 1 1 0 0,-1-1 0 0 0,1 0-1 0 0,1 1-31 0 0,-2-2 18 0 0,1 0 0 0 0,0 1 1 0 0,0-1-1 0 0,0 0 0 0 0,0 0 0 0 0,0 0 0 0 0,0 0 0 0 0,0 0 0 0 0,1 0 0 0 0,-1 0 0 0 0,0 0 0 0 0,0 0 0 0 0,1 0 1 0 0,0 0-19 0 0,0-1 7 0 0,0 1 1 0 0,0-1 0 0 0,-1 1 0 0 0,1-1 0 0 0,0 0-1 0 0,-1 0 1 0 0,1 0 0 0 0,0 0 0 0 0,1 0-8 0 0,21-2 54 0 0,29-7 132 0 0,-19 0-133 0 0,5-5-11 0 0,50-25 158 0 0,-64 27-186 0 0,-20 10-3 0 0,-4 2 42 0 0,-1 0 13 0 0,2-1-4 0 0,0-1-44 0 0,-2 1-23 0 0,-5 2 0 0 0,0 2 5 0 0,3-1-10 0 0,1-2-44 0 0,1 0 12 0 0,0 0 84 0 0,0 0 22 0 0,0 0 0 0 0,0 0 0 0 0,0 0 16 0 0,0 0 64 0 0,0 0 16 0 0,0 0 0 0 0,0 0-74 0 0,0 0-60 0 0,0 0-39 0 0,0 0-51 0 0,0 0-49 0 0,0 0 41 0 0,0 0 129 0 0,0 0 16 0 0,0 0 10 0 0,0 0-3 0 0,0 0-8 0 0,0 0-7 0 0,0-1-1 0 0,0-2 0 0 0,0-2-17 0 0,0 2-30 0 0,-3-4-10 0 0,0-5 50 0 0,3 10-57 0 0,0 1 0 0 0,0 0 0 0 0,-1-1 0 0 0,1 1 0 0 0,1 0 0 0 0,-1-1 0 0 0,0 1 0 0 0,0-1 0 0 0,0 1 0 0 0,1 0 0 0 0,-1-1 0 0 0,2-5 0 0 0,-5 1 0 0 0,2 3 0 0 0,5-5 0 0 0,7-15-14 0 0,-14 31-122 0 0,1 0 104 0 0,1-1 36 0 0,-4 14 18 0 0,3-17-14 0 0,1 0-1 0 0,0-1 0 0 0,0 1 1 0 0,1 0-1 0 0,-1 0 0 0 0,1 0 1 0 0,-1-1-1 0 0,1 3-7 0 0,1-3 0 0 0,-1 1 1 0 0,0 0-1 0 0,1-1 0 0 0,0 1 1 0 0,0 0-1 0 0,0-1 0 0 0,0 1 1 0 0,1-1-1 0 0,-1 0 0 0 0,1 1 1 0 0,0-1-1 0 0,0 0 0 0 0,0 0 1 0 0,0 0-1 0 0,1 0 0 0 0,-1-1 1 0 0,1 1-1 0 0,-1-1 0 0 0,1 1 1 0 0,2 0-1 0 0,17 8 42 0 0,-18-10-22 0 0,-1 0-1 0 0,1 0 0 0 0,0-1 0 0 0,0 1 0 0 0,3-1-19 0 0,9-1 42 0 0,-1 0 0 0 0,0 0-1 0 0,1-2-41 0 0,1 0 45 0 0,0-1-1 0 0,9-4-44 0 0,-8 1 24 0 0,1-1-1 0 0,2-2-23 0 0,33-22 1 0 0,-3-7-52 0 0,-5-5-58 0 0,-5-5-62 0 0,-8-2-68 0 0,-11 10-40 0 0,-4-2 45 0 0,1-9-2 0 0,3-28-63 0 0,-17 60 281 0 0,-1 1 0 0 0,1-12 18 0 0,-5-6 31 0 0,-3 20 31 0 0,-2 2 45 0 0,5 14-100 0 0,-1 0 1 0 0,1-1-1 0 0,-1 1 0 0 0,1 0 0 0 0,-1 0 0 0 0,1 0 1 0 0,-1 0-1 0 0,0 0 0 0 0,0 0 0 0 0,1 0 0 0 0,-1 0 1 0 0,0 1-1 0 0,0-1 0 0 0,0 0 0 0 0,0 0 0 0 0,0 1 1 0 0,0-1-1 0 0,0 0 0 0 0,0 1 0 0 0,0-1 0 0 0,0 1 1 0 0,-1-1-1 0 0,1 1 0 0 0,0 0 0 0 0,0-1 0 0 0,0 1 1 0 0,-1 0-1 0 0,1 0 0 0 0,0 0 0 0 0,0 0 0 0 0,0 0 1 0 0,-1 0-1 0 0,1 0 0 0 0,0 1 0 0 0,-1-1-7 0 0,-17 10 85 0 0,2 5-67 0 0,5-3 6 0 0,2 1 0 0 0,-1 1 1 0 0,2-1-1 0 0,0 1 0 0 0,0 1 0 0 0,1 0 0 0 0,1 0 1 0 0,1 0-1 0 0,-1 4-24 0 0,-2 10 79 0 0,0 1 0 0 0,0 9-79 0 0,-2 27 173 0 0,8-21-18 0 0,4-28-56 0 0,0 0 0 0 0,2-1 0 0 0,0 2-99 0 0,2 6 270 0 0,8 19-270 0 0,2-1 110 0 0,-12-36 37 0 0,0 1 1 0 0,1-1-1 0 0,0 1 0 0 0,4 4-147 0 0,11 12 323 0 0,0-6-140 0 0,2-2-107 0 0,-2-5-117 0 0,0-2-113 0 0,-10-4 31 0 0,1-2-35 0 0,-1 0-37 0 0,1-1-38 0 0,-8 0 34 0 0,0-1 46 0 0,6-1-373 0 0,-6 1 285 0 0,1 0-109 0 0,-2-1 12 0 0,1 1-91 0 0,-1 0-106 0 0,1 0-119 0 0,-1-1 45 0 0,0 1-84 0 0,0 0-74 0 0,0 0-66 0 0,0-1-240 0 0,0 1-65 0 0,0 0-289 0 0,1-1-785 0 0,-2 1 2211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09:42:16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 14 10768 0 0,'-4'-4'520'0'0,"0"3"-452"0"0,0-1 1 0 0,0 1 0 0 0,1-1 0 0 0,-1 1 0 0 0,0 0 0 0 0,0 1-1 0 0,0-1 1 0 0,0 1 0 0 0,0 0 0 0 0,0-1 0 0 0,-1 2-1 0 0,1-1 1 0 0,0 0 0 0 0,-3 2-69 0 0,-14-1 1170 0 0,20-1-927 0 0,1 0-3 0 0,0 0-7 0 0,0 0-28 0 0,0 0-11 0 0,0 0-2 0 0,0 0-4 0 0,0 0-18 0 0,8 4 152 0 0,7 0-299 0 0,0-1 0 0 0,-1-1 0 0 0,1 0 1 0 0,0-1-1 0 0,1 0 0 0 0,-1-1 1 0 0,0-1-1 0 0,0-1 0 0 0,4-1-23 0 0,26 0-524 0 0,-19 2 135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09:42:16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21 672 10336 0 0,'0'0'233'0'0,"0"0"39"0"0,0 0 15 0 0,0 1-47 0 0,-11 29-94 0 0,9-28-77 0 0,1 0-1 0 0,0-1 0 0 0,0 1 1 0 0,0 0-1 0 0,1 0 0 0 0,-1 0 0 0 0,0 0 1 0 0,1 0-1 0 0,-1 0 0 0 0,1 0 1 0 0,0 1-1 0 0,0-1 0 0 0,0 0 1 0 0,0 0-1 0 0,0 0 0 0 0,0 0 0 0 0,0 0 1 0 0,1 0-1 0 0,-1 0 0 0 0,1 0 1 0 0,-1 0-1 0 0,1 1-68 0 0,0-2 320 0 0,4 9 1671 0 0,-3-11-1829 0 0,1 1 1 0 0,-1-1 0 0 0,1 0 0 0 0,-1 0 0 0 0,1 0 0 0 0,-1 0 0 0 0,0 0 0 0 0,0-1 0 0 0,0 1 0 0 0,0-1 0 0 0,0 1 0 0 0,0-1 0 0 0,0 0 0 0 0,0 0 0 0 0,0 0 0 0 0,-1 0 0 0 0,1 0 0 0 0,-1 0 0 0 0,1 0 0 0 0,0-2-163 0 0,12-14 478 0 0,45-58 491 0 0,7-29-692 0 0,59-146 371 0 0,-56 127-448 0 0,-37 71-45 0 0,-27 47-93 0 0,0 0 1 0 0,1 0-1 0 0,-1 0 1 0 0,1 0-1 0 0,0 1 1 0 0,1 0-1 0 0,-1 0 1 0 0,1 1-1 0 0,0 0 0 0 0,0 0 1 0 0,0 1-1 0 0,8-3-62 0 0,-7 5 0 0 0,-5 4 0 0 0,-1 0 0 0 0,1 0 0 0 0,-1 0 0 0 0,0 0 0 0 0,1 1 0 0 0,-2-1 0 0 0,1 1 0 0 0,0-1 0 0 0,-1 1 0 0 0,0 0 0 0 0,0 0 0 0 0,0 0 0 0 0,0-1 0 0 0,0 1 0 0 0,-1 3 0 0 0,1-1 0 0 0,28 206-384 0 0,6-49 384 0 0,-10-80 0 0 0,-13-4 299 0 0,-5-52-894 0 0,-18-25-2137 0 0,0-2 1936 0 0</inkml:trace>
  <inkml:trace contextRef="#ctx0" brushRef="#br0" timeOffset="292.562">169 401 12552 0 0,'0'0'281'0'0,"0"0"40"0"0,-3-3 1093 0 0,135 11-912 0 0,57-2-476 0 0,-144-9-133 0 0,15-1 20 0 0,-20-3-4065 0 0,-17 0-470 0 0</inkml:trace>
  <inkml:trace contextRef="#ctx0" brushRef="#br0" timeOffset="662.404">849 63 8448 0 0,'0'-7'490'0'0,"-14"-27"438"0"0,12 29 2930 0 0,2 5-2266 0 0,-3 5-1856 0 0,-1 5 437 0 0,0 1 0 0 0,0 1 1 0 0,1-1-1 0 0,0 0 0 0 0,1 1 1 0 0,0 0-1 0 0,1-1 0 0 0,0 1 1 0 0,1 0-1 0 0,1 10-173 0 0,-1-11 78 0 0,0 16-16 0 0,-1 46 20 0 0,4 0-1 0 0,2 0 1 0 0,8 24-82 0 0,-3-71 117 0 0,-9-25-53 0 0,-1-1 6 0 0,16-4 84 0 0,47-78-747 0 0,-26 27 258 0 0,-28 43 285 0 0,-4 5 35 0 0,0 1 0 0 0,0-1 0 0 0,0 1 0 0 0,1 0 0 0 0,0 0 0 0 0,0 1 0 0 0,0 0 0 0 0,1 0 0 0 0,0 0 0 0 0,0 1 0 0 0,0 0 15 0 0,53-11-65 0 0,-48 26 224 0 0,-10-6-80 0 0,0 0-1 0 0,0 0 1 0 0,0 0-1 0 0,-1 1 1 0 0,0-1-1 0 0,0 1 0 0 0,0-1 1 0 0,-1 1-1 0 0,1-1 1 0 0,-2 1-1 0 0,1-1 1 0 0,0 1-1 0 0,-1-1 1 0 0,0 1-1 0 0,-1 0-78 0 0,0 13 222 0 0,0-8-173 0 0,-1-1 0 0 0,0 1-1 0 0,-1-1 1 0 0,0 0 0 0 0,0 0 0 0 0,-1-1 0 0 0,0 1 0 0 0,-1-1 0 0 0,0 0 0 0 0,-1-1 0 0 0,0 1-1 0 0,0-1 1 0 0,-1-1 0 0 0,0 1 0 0 0,0-1 0 0 0,0 0 0 0 0,-1-1 0 0 0,0 0 0 0 0,-1-1 0 0 0,1 0-1 0 0,-3 1-48 0 0,-68 24-425 0 0,44-26-5217 0 0,21-4 94 0 0</inkml:trace>
  <inkml:trace contextRef="#ctx0" brushRef="#br0" timeOffset="1762.641">1547 377 6304 0 0,'11'-11'480'0'0,"7"-17"-208"0"0,-17 27 222 0 0,-1-1 157 0 0,0 1-540 0 0,0-1-1 0 0,0 1 1 0 0,0 0-1 0 0,0 0 1 0 0,-1 0-1 0 0,1 0 1 0 0,0 0-1 0 0,0 0 1 0 0,-1 0-1 0 0,1 0 1 0 0,-1 0-1 0 0,1 0 1 0 0,-1 0-1 0 0,1 0 1 0 0,-1 0-1 0 0,0 0 1 0 0,1 0-1 0 0,-1 0 1 0 0,0 0-1 0 0,0 1 1 0 0,0-1-1 0 0,1 0 1 0 0,-1 0-1 0 0,0 1 1 0 0,0-1-1 0 0,0 1 1 0 0,0-1-1 0 0,0 1 1 0 0,0-1-1 0 0,0 1 1 0 0,0 0-1 0 0,-1 0 1 0 0,1-1-1 0 0,0 1 1 0 0,0 0 0 0 0,0 0-1 0 0,0 0 1 0 0,0 0-1 0 0,0 0 1 0 0,0 0-1 0 0,-1 0 1 0 0,1 1-1 0 0,0-1 1 0 0,-1 1-111 0 0,-15 1 438 0 0,1 2 1 0 0,-1 0 0 0 0,1 1 0 0 0,-1 1 0 0 0,2 0 0 0 0,-1 1 0 0 0,-9 7-439 0 0,-27 30 722 0 0,51-42-718 0 0,1-1-1 0 0,-1 0 1 0 0,1 1-1 0 0,-1-1 0 0 0,1 0 1 0 0,-1 1-1 0 0,1-1 1 0 0,0 1-1 0 0,-1-1 1 0 0,1 1-1 0 0,0-1 1 0 0,0 1-1 0 0,0-1 1 0 0,0 1-1 0 0,0-1 1 0 0,1 1-1 0 0,-1-1 1 0 0,0 1-1 0 0,1-1 0 0 0,-1 0 1 0 0,1 1-1 0 0,0-1 1 0 0,-1 1-1 0 0,1-1 1 0 0,0 0-1 0 0,0 0 1 0 0,-1 1-1 0 0,1-1 1 0 0,0 0-1 0 0,0 0 1 0 0,1 0-1 0 0,-1 0 1 0 0,0 0-1 0 0,0 0 0 0 0,1 0-2 0 0,6 7 26 0 0,63 29 91 0 0,6-11-44 0 0,-23 14 494 0 0,-53-39-412 0 0,-3 3-80 0 0,0 0 0 0 0,-1 1 0 0 0,0-1 0 0 0,1-1 0 0 0,-1 1-1 0 0,0 0 1 0 0,-1-1 0 0 0,1 1 0 0 0,-1-1 0 0 0,1 0 0 0 0,-1 0-1 0 0,0-1 1 0 0,0 1 0 0 0,0-1 0 0 0,-1 0 0 0 0,1 0-1 0 0,-1 0-74 0 0,1 0 67 0 0,-144 53 392 0 0,85-39-347 0 0,38-12-568 0 0,8-7-337 0 0,17 3 709 0 0,-1 0-1 0 0,1 0 1 0 0,-1 0-1 0 0,1 0 1 0 0,-1 0 0 0 0,1 1-1 0 0,0-1 1 0 0,-1 0-1 0 0,1 0 1 0 0,-1-1-1 0 0,1 1 1 0 0,-1 0-1 0 0,1 0 1 0 0,-1 0-1 0 0,1 0 1 0 0,0 0-1 0 0,-1 0 1 0 0,1-1-1 0 0,-1 1 1 0 0,1 0-1 0 0,-1 0 1 0 0,1-1-1 0 0,0 1 1 0 0,-1 0-1 0 0,1 0 1 0 0,0-1-1 0 0,-1 1 1 0 0,1 0-1 0 0,0-1 1 0 0,0 1-1 0 0,-1-1 1 0 0,1 1-1 0 0,0 0 1 0 0,0-1-1 0 0,0 1 1 0 0,-1-1-1 0 0,1 1 1 0 0,0 0-1 0 0,0-1 1 0 0,0 1 0 0 0,0-1-1 0 0,0 1 1 0 0,0-1-1 0 0,0 1 1 0 0,0-1-1 0 0,0 1 1 0 0,0-1-1 0 0,0 1 1 0 0,0 0-1 0 0,0-1 1 0 0,0 1-1 0 0,1-1 1 0 0,-1 1-1 0 0,0-1 1 0 0,0 1-1 0 0,0 0 1 0 0,1-1-1 0 0,-1 1 1 0 0,0 0-1 0 0,1-1 84 0 0,5-7-1590 0 0</inkml:trace>
  <inkml:trace contextRef="#ctx0" brushRef="#br0" timeOffset="2408.926">1916 325 13248 0 0,'-5'4'642'0'0,"-61"49"164"0"0,41-35-778 0 0,1 2 1 0 0,1 0 0 0 0,0 2 0 0 0,2 0 0 0 0,-1 4-29 0 0,19-25 43 0 0,1 1 1 0 0,0 0 0 0 0,0 0 0 0 0,0 0 0 0 0,0 0-1 0 0,1 0 1 0 0,-1 0 0 0 0,1 1 0 0 0,-1-1 0 0 0,1 0 0 0 0,0 1-1 0 0,-1-1 1 0 0,1 1 0 0 0,1 0 0 0 0,-1-1 0 0 0,0 1-1 0 0,1 0 1 0 0,-1 0 0 0 0,1-1 0 0 0,0 1 0 0 0,0 0 0 0 0,0 0-1 0 0,0-1 1 0 0,0 1 0 0 0,1 0 0 0 0,-1 0 0 0 0,1-1-1 0 0,0 1 1 0 0,0 0 0 0 0,0-1 0 0 0,0 1 0 0 0,0-1 0 0 0,0 1-1 0 0,1-1 1 0 0,-1 0 0 0 0,1 0 0 0 0,0 1 0 0 0,-1-1-1 0 0,1 0 1 0 0,0 0 0 0 0,1-1 0 0 0,-1 1 0 0 0,0 0-1 0 0,1 0-43 0 0,48 2 448 0 0,-17-15-376 0 0,-29 10-36 0 0,-1-1 0 0 0,1 0 0 0 0,-1 1 0 0 0,0-2 0 0 0,0 1 0 0 0,0 0 0 0 0,0-1 0 0 0,0 0 0 0 0,0 0 0 0 0,-1 0 0 0 0,1 0 0 0 0,-1-1 0 0 0,0 1 0 0 0,2-4-36 0 0,5-12 140 0 0,9-37-228 0 0,-24-4-428 0 0,3 51 498 0 0,1-1 1 0 0,0 1-1 0 0,0-1 1 0 0,1 1 0 0 0,0-1-1 0 0,1 0 1 0 0,0 1 0 0 0,0-1-1 0 0,1 1 1 0 0,0 0-1 0 0,1-3 18 0 0,3 4-17 0 0,-1 4-25 0 0,43-20-165 0 0,-12 18 100 0 0,14 20 22 0 0,-31-1 77 0 0,-1 1 1 0 0,-1 1-1 0 0,0 0 0 0 0,-1 1 1 0 0,-1 1-1 0 0,0 0 0 0 0,8 14 8 0 0,-17-22 50 0 0,0 0 0 0 0,-1 1 0 0 0,0-1 0 0 0,-1 1-1 0 0,0 0 1 0 0,-1 0 0 0 0,0 0 0 0 0,0 1-1 0 0,-1 4-49 0 0,-1-13 21 0 0,-1 1-1 0 0,0 0 0 0 0,0-1 0 0 0,0 1 1 0 0,0-1-1 0 0,0 1 0 0 0,0-1 0 0 0,-1 1 0 0 0,0-1 1 0 0,1 1-1 0 0,-1-1 0 0 0,0 1 0 0 0,0-1 0 0 0,0 0 1 0 0,0 1-1 0 0,-1-1 0 0 0,1 0 0 0 0,-1 0 0 0 0,1 0 1 0 0,-1 0-1 0 0,0 0 0 0 0,1 0 0 0 0,-1-1 1 0 0,0 1-1 0 0,0 0 0 0 0,-1-1 0 0 0,1 0 0 0 0,0 1 1 0 0,0-1-1 0 0,-1 0 0 0 0,1 0 0 0 0,-1 0 0 0 0,1-1 1 0 0,0 1-1 0 0,-1-1 0 0 0,0 1 0 0 0,1-1 0 0 0,-3 0-20 0 0,3 0 16 0 0,-1 0-1 0 0,0 0 0 0 0,0 0 0 0 0,0-1 0 0 0,1 0 0 0 0,-1 1 0 0 0,0-1 0 0 0,1 0 0 0 0,-1 0 1 0 0,0-1-1 0 0,1 1 0 0 0,-1 0 0 0 0,1-1 0 0 0,0 0 0 0 0,0 1 0 0 0,-1-1 0 0 0,1 0 0 0 0,0 0 1 0 0,0 0-1 0 0,1 0 0 0 0,-1-1 0 0 0,0 1 0 0 0,1 0 0 0 0,-1-1-15 0 0,0-4-4 0 0,0-1 0 0 0,0 1-1 0 0,1 0 1 0 0,0-1 0 0 0,0 0-1 0 0,0 1 1 0 0,1-1 0 0 0,1 0 0 0 0,-1 1-1 0 0,1-1 1 0 0,0 1 0 0 0,1-1-1 0 0,0 1 1 0 0,0-1 0 0 0,0 1-1 0 0,1 0 1 0 0,0 0 0 0 0,1 0 0 0 0,-1 1-1 0 0,1-1 1 0 0,1 1 0 0 0,-1 0-1 0 0,4-3 5 0 0,51-64-376 0 0,-41 57-81 0 0,1 2 0 0 0,0 0 0 0 0,1 1-1 0 0,1 1 1 0 0,0 1 0 0 0,0 1-1 0 0,15-4 458 0 0,-9 6-3629 0 0,0-2-1068 0 0</inkml:trace>
  <inkml:trace contextRef="#ctx0" brushRef="#br0" timeOffset="2718.86">2632 104 12528 0 0,'0'0'281'0'0,"0"0"40"0"0,0 0 22 0 0,-4 7 68 0 0,-12 59-399 0 0,5 59 260 0 0,6 41 422 0 0,3 19-280 0 0,32-25-88 0 0,-21-128-203 0 0,28 67 448 0 0,-37-127-1757 0 0,-15-55-4626 0 0,8 53 1794 0 0</inkml:trace>
  <inkml:trace contextRef="#ctx0" brushRef="#br0" timeOffset="3016.472">2617 332 7040 0 0,'5'-16'262'0'0,"-3"8"-161"0"0,1-1-1 0 0,0 0 1 0 0,0 1-1 0 0,1 0 0 0 0,0 0 1 0 0,1 0-1 0 0,-1 1 1 0 0,2-1-1 0 0,-1 1 0 0 0,1 0 1 0 0,0 0-1 0 0,0 1 1 0 0,2-2-101 0 0,-3 4 78 0 0,0 1 0 0 0,0-1 0 0 0,0 1 0 0 0,1 0 0 0 0,-1 0-1 0 0,1 1 1 0 0,-1-1 0 0 0,1 1 0 0 0,0 0 0 0 0,0 1 0 0 0,0 0 0 0 0,0 0 0 0 0,0 0 0 0 0,1 0 0 0 0,5 1-78 0 0,-3 0 164 0 0,1 0 0 0 0,-1 0 0 0 0,1 1 0 0 0,-1 0 0 0 0,1 0 0 0 0,-1 1 0 0 0,1 1-1 0 0,-1 0 1 0 0,0 0 0 0 0,0 0 0 0 0,0 1 0 0 0,-1 1 0 0 0,0 0 0 0 0,1 0 0 0 0,-1 0 0 0 0,-1 1 0 0 0,1 0 0 0 0,-1 0 0 0 0,5 7-164 0 0,-8-9 90 0 0,0 1 0 0 0,0-1 0 0 0,0 1-1 0 0,-1 0 1 0 0,1 0 0 0 0,-1 0 0 0 0,-1 0 0 0 0,1 1 0 0 0,-1-1 0 0 0,0 1 0 0 0,0 0 0 0 0,0-1 0 0 0,-1 1 0 0 0,0 0 0 0 0,0 0 0 0 0,-1 0 0 0 0,1 0 0 0 0,-1 0 0 0 0,-1 0 0 0 0,1 0 0 0 0,-1 0 0 0 0,0 0 0 0 0,-1 2-90 0 0,0-2 100 0 0,-1 0 1 0 0,0 0-1 0 0,0-1 1 0 0,0 1-1 0 0,-1-1 1 0 0,0 0 0 0 0,0 0-1 0 0,0-1 1 0 0,-1 1-1 0 0,1-1 1 0 0,-1 0-1 0 0,0 0 1 0 0,0 0-1 0 0,0-1 1 0 0,-1 0-1 0 0,1 0 1 0 0,-4 1-101 0 0,-102 36 977 0 0,86-34-929 0 0,0-2 0 0 0,0 0 0 0 0,0-2 0 0 0,-1 0 0 0 0,1-2 0 0 0,0-1 0 0 0,0-1 0 0 0,-1-1 0 0 0,2-1 0 0 0,-1-2 0 0 0,-22-7-48 0 0,4-11-639 0 0,32 8-4433 0 0,7 8-288 0 0</inkml:trace>
  <inkml:trace contextRef="#ctx0" brushRef="#br0" timeOffset="3336.727">3150 0 13648 0 0,'0'0'306'0'0,"0"0"46"0"0,0 0 23 0 0,-1 1-43 0 0,-26 57 543 0 0,20-13-156 0 0,33 183 2060 0 0,-17-41-2275 0 0,-22-136-991 0 0,-6-40-2171 0 0,12-11-3447 0 0</inkml:trace>
  <inkml:trace contextRef="#ctx0" brushRef="#br0" timeOffset="3706.894">2998 236 8952 0 0,'3'-3'67'0'0,"0"0"-1"0"0,1 1 1 0 0,-1 0 0 0 0,1-1 0 0 0,0 1 0 0 0,0 1 0 0 0,0-1 0 0 0,0 0-1 0 0,0 1 1 0 0,0 0 0 0 0,0 0 0 0 0,0 0 0 0 0,0 1 0 0 0,2-1-67 0 0,110-16 136 0 0,-32 6 1029 0 0,-72 8-890 0 0,0 0 1 0 0,0 1 0 0 0,1 1 0 0 0,-1 0-1 0 0,1 1 1 0 0,-1 0 0 0 0,1 0 0 0 0,-1 2-1 0 0,3 0-275 0 0,-13-1 82 0 0,0-1 0 0 0,0 1-1 0 0,0 0 1 0 0,0 0 0 0 0,0 0-1 0 0,0 0 1 0 0,0 0 0 0 0,0 0-1 0 0,0 0 1 0 0,0 1 0 0 0,-1-1-1 0 0,1 1 1 0 0,-1 0 0 0 0,1-1-1 0 0,-1 1 1 0 0,0 0 0 0 0,1 0-1 0 0,-1-1 1 0 0,0 1 0 0 0,0 0-1 0 0,0 0 1 0 0,-1 1 0 0 0,1-1-1 0 0,0 0 1 0 0,-1 0 0 0 0,1 0-1 0 0,-1 0 1 0 0,0 0 0 0 0,0 1-82 0 0,-5 68 1246 0 0,2-52-910 0 0,-9 82 1032 0 0,12-51-584 0 0,0-49-686 0 0,0 1-2 0 0,3 2-1 0 0,-2-2-7 0 0,-1-2-37 0 0,10-2-477 0 0,4-32-2903 0 0,-11 21-2693 0 0</inkml:trace>
  <inkml:trace contextRef="#ctx0" brushRef="#br0" timeOffset="3996.609">3508 83 13016 0 0,'0'0'297'0'0,"0"0"39"0"0,0 0 17 0 0,0-1-37 0 0,-2-11 871 0 0,8 18-1188 0 0,4-2-475 0 0,-1-1-32 0 0</inkml:trace>
  <inkml:trace contextRef="#ctx0" brushRef="#br0" timeOffset="4581.263">3850 135 13304 0 0,'-1'1'298'0'0,"-80"54"860"0"0,-4 0-190 0 0,-16 32 206 0 0,97-83-1074 0 0,0 0 0 0 0,0 0 0 0 0,0 1 0 0 0,1 0 1 0 0,0-1-1 0 0,0 1 0 0 0,0 0 0 0 0,0 1 0 0 0,1-1 0 0 0,-1 0 0 0 0,2 1 0 0 0,-1-1 0 0 0,0 1 0 0 0,1 0 0 0 0,0-1 0 0 0,0 4-100 0 0,2-8 21 0 0,0 1 0 0 0,0-1 0 0 0,0 1-1 0 0,0-1 1 0 0,1 0 0 0 0,-1 0 0 0 0,0 1-1 0 0,1-1 1 0 0,-1 0 0 0 0,1 0 0 0 0,-1 0-1 0 0,1 0 1 0 0,-1-1 0 0 0,1 1 0 0 0,-1 0-1 0 0,1-1 1 0 0,0 1 0 0 0,-1-1 0 0 0,1 1-1 0 0,0-1 1 0 0,0 0 0 0 0,-1 0 0 0 0,1 0-1 0 0,0 0 1 0 0,0 0 0 0 0,0 0 0 0 0,-1 0-1 0 0,1 0 1 0 0,0-1 0 0 0,-1 1 0 0 0,1-1-1 0 0,0 0-20 0 0,69-37-60 0 0,14-41-616 0 0,-77 70 585 0 0,0-1-1 0 0,1 1 0 0 0,0 1 0 0 0,0-1 0 0 0,0 2 1 0 0,1-1-1 0 0,1 1 0 0 0,-1 1 0 0 0,1 0 0 0 0,0 0 1 0 0,0 1-1 0 0,1 1 0 0 0,0 0 0 0 0,4-1 92 0 0,-14 5-3 0 0,0 0 0 0 0,0 0-1 0 0,-1 1 1 0 0,1-1 0 0 0,0 0-1 0 0,0 1 1 0 0,-1-1 0 0 0,1 1 0 0 0,0 0-1 0 0,0-1 1 0 0,-1 1 0 0 0,1 0 0 0 0,-1 0-1 0 0,1 0 1 0 0,-1 0 0 0 0,1 0-1 0 0,-1 1 1 0 0,0-1 0 0 0,0 0 0 0 0,1 0-1 0 0,-1 1 1 0 0,0-1 0 0 0,0 1 0 0 0,0-1-1 0 0,0 1 1 0 0,-1 0 0 0 0,1-1-1 0 0,0 1 1 0 0,-1 0 0 0 0,1 0 0 0 0,-1 0 3 0 0,13 58 281 0 0,9 84 616 0 0,-22-87-553 0 0,0-56-322 0 0,0-1 0 0 0,-1 0 0 0 0,1 1 0 0 0,-1-1 0 0 0,1 0 0 0 0,-1 0 0 0 0,1 1 0 0 0,-1-1 0 0 0,1 0 0 0 0,-1 0 0 0 0,1 0 0 0 0,-1 0-1 0 0,1 0 1 0 0,-1 1 0 0 0,1-1 0 0 0,-1 0 0 0 0,1 0 0 0 0,-1 0 0 0 0,1-1 0 0 0,-1 1 0 0 0,1 0 0 0 0,-1 0 0 0 0,1 0 0 0 0,-1 0 0 0 0,1 0-1 0 0,-1-1 1 0 0,1 1 0 0 0,-1 0 0 0 0,1 0 0 0 0,0-1 0 0 0,-1 1 0 0 0,1 0 0 0 0,-1-1 0 0 0,1 1 0 0 0,0 0 0 0 0,-1-1 0 0 0,1 1 0 0 0,0 0 0 0 0,-1-1-1 0 0,1 1 1 0 0,0-1 0 0 0,0 1 0 0 0,-1-1 0 0 0,1 1 0 0 0,0-1 0 0 0,0 1 0 0 0,0-1 0 0 0,0 1 0 0 0,0-1 0 0 0,-1 1 0 0 0,1-1 0 0 0,0 1-1 0 0,0-1 1 0 0,1 0-22 0 0,-3-5-55 0 0,1-1 0 0 0,0 0 0 0 0,1 1 0 0 0,-1-1 0 0 0,1 0-1 0 0,1 0 1 0 0,-1 0 0 0 0,1 1 0 0 0,0-1 0 0 0,1 0-1 0 0,0 1 1 0 0,0-1 0 0 0,1-1 55 0 0,1-5-111 0 0,1 0-1 0 0,0 1 0 0 0,1 0 1 0 0,0 0-1 0 0,1 0 1 0 0,0 1-1 0 0,1 0 1 0 0,0 0-1 0 0,1 1 1 0 0,0 0-1 0 0,1 1 0 0 0,4-4 112 0 0,-8 9 20 0 0,-1 0-1 0 0,0 0 0 0 0,1 0 0 0 0,0 1 0 0 0,0 0 0 0 0,0 0 0 0 0,0 0 1 0 0,1 1-1 0 0,-1 0 0 0 0,1 0 0 0 0,-1 0 0 0 0,1 1 0 0 0,0 0 0 0 0,0 1-19 0 0,52 7-61 0 0,-51-4 145 0 0,-1 1 0 0 0,0 0 1 0 0,0 1-1 0 0,-1 0 0 0 0,1 0 0 0 0,-1 0 0 0 0,0 1 0 0 0,0-1 0 0 0,-1 2 0 0 0,4 4-84 0 0,15 26 525 0 0,-2 0 0 0 0,-2 2 0 0 0,9 23-525 0 0,-12-25 361 0 0,-2-10-107 0 0,-14-26-168 0 0,10 13 160 0 0,-1-10 758 0 0,-5-2-2382 0 0,-3 0-4639 0 0,-2-2-385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09:42:24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400 389 6248 0 0,'-28'-48'1704'0'0,"23"44"-1418"0"0,0 0 1 0 0,0 0-1 0 0,-1 1 1 0 0,1-1 0 0 0,-1 1-1 0 0,0 1 1 0 0,1-1-1 0 0,-1 1 1 0 0,-1 0-1 0 0,1 0 1 0 0,0 0 0 0 0,0 1-1 0 0,-1 0 1 0 0,1 1-1 0 0,-4-1-286 0 0,-1 2 215 0 0,0 0 0 0 0,0 0-1 0 0,1 1 1 0 0,-1 1 0 0 0,1-1-1 0 0,0 2 1 0 0,0 0 0 0 0,0 0-1 0 0,0 0 1 0 0,1 1 0 0 0,-1 1-1 0 0,1 0 1 0 0,0 0 0 0 0,1 1-1 0 0,0 0 1 0 0,0 0 0 0 0,-2 4-215 0 0,-11 8 124 0 0,14-13-93 0 0,0-1 0 0 0,1 1 0 0 0,0 0 0 0 0,0 1-1 0 0,0-1 1 0 0,1 1 0 0 0,0 0 0 0 0,0 1 0 0 0,1-1-1 0 0,0 1 1 0 0,0 0 0 0 0,1 0 0 0 0,0 0 0 0 0,-1 7-31 0 0,1 2 6 0 0,5 53 112 0 0,1-60-98 0 0,13 14 323 0 0,-12-22-307 0 0,0 0 0 0 0,0-1-1 0 0,0 1 1 0 0,0-1-1 0 0,0 0 1 0 0,0 0 0 0 0,0 0-1 0 0,0-1 1 0 0,0 0-1 0 0,0 1 1 0 0,0-1 0 0 0,1-1-1 0 0,-1 1 1 0 0,0-1-1 0 0,0 1 1 0 0,0-1 0 0 0,0 0-1 0 0,0-1 1 0 0,0 1-1 0 0,1-1-35 0 0,8-4 5 0 0,-1-1-1 0 0,1 0 1 0 0,-1-1-1 0 0,0 0 1 0 0,-1-1-1 0 0,0 0 1 0 0,0-1-1 0 0,-1 0 0 0 0,-1 0 1 0 0,1-1-1 0 0,2-6-4 0 0,-1 4-73 0 0,12-16 55 0 0,41-36-44 0 0,-58 60 52 0 0,11 25-128 0 0,-5 91 78 0 0,-5-91 60 0 0,-7-19 7 0 0,1-1 0 0 0,0 1 0 0 0,-1 0 0 0 0,1-1 0 0 0,0 1 0 0 0,-1 0 0 0 0,1-1 0 0 0,0 1 0 0 0,0-1 0 0 0,0 1 0 0 0,0-1 0 0 0,-1 1 0 0 0,1-1 0 0 0,0 0 0 0 0,0 1 0 0 0,0-1 0 0 0,0 0 0 0 0,0 0 0 0 0,0 0 0 0 0,0 1 0 0 0,0-1 0 0 0,0 0 0 0 0,0 0 0 0 0,0-1 0 0 0,0 1 0 0 0,0 0 0 0 0,0 0 0 0 0,-1 0 0 0 0,1-1 0 0 0,0 1 0 0 0,0 0 0 0 0,0-1 0 0 0,0 1 0 0 0,0-1 0 0 0,0 1 0 0 0,-1-1 0 0 0,1 1 0 0 0,0-1-7 0 0,32-23 116 0 0,33-41 118 0 0,5 36-76 0 0,-51 22-288 0 0,-15 4 119 0 0,0 1 0 0 0,1 0 0 0 0,-1 1 0 0 0,0-1-1 0 0,1 1 1 0 0,-1 0 0 0 0,1 0 0 0 0,-1 1 0 0 0,1-1-1 0 0,-1 1 1 0 0,1 0 0 0 0,-1 1 0 0 0,1-1 0 0 0,-1 1-1 0 0,3 1 12 0 0,-4-1-3 0 0,0 1-1 0 0,0-1 1 0 0,-1 1-1 0 0,1 0 1 0 0,-1 0-1 0 0,0 0 1 0 0,1 0-1 0 0,-1 1 1 0 0,0-1-1 0 0,-1 1 1 0 0,1 0-1 0 0,0 0 1 0 0,-1 0-1 0 0,1 0 1 0 0,-1 0-1 0 0,0 1 0 0 0,0 0 4 0 0,25 54 240 0 0,-25-50-196 0 0,1 0 0 0 0,0 0-1 0 0,1 0 1 0 0,0-1 0 0 0,0 1-1 0 0,1-1 1 0 0,-1 0 0 0 0,2 0-1 0 0,-1-1 1 0 0,1 0-1 0 0,0 1-43 0 0,16 7 200 0 0,-20-13-183 0 0,1-1 0 0 0,-1 1 0 0 0,1-1 0 0 0,-1 1 0 0 0,1-1 0 0 0,-1 0 0 0 0,1 0 0 0 0,-1 0 0 0 0,1 0 0 0 0,-1-1 0 0 0,1 1 0 0 0,-1 0 0 0 0,1-1 0 0 0,-1 0 0 0 0,0 0 0 0 0,1 0 0 0 0,-1 0 0 0 0,0 0 0 0 0,0 0 0 0 0,3-2-17 0 0,8-3-76 0 0,33-19-1011 0 0,-17 9-4655 0 0,-14 8 524 0 0</inkml:trace>
  <inkml:trace contextRef="#ctx0" brushRef="#br0" timeOffset="536.42">1501 460 11144 0 0,'0'0'248'0'0,"0"0"34"0"0,0 0 22 0 0,-8-4 67 0 0,2 2-258 0 0,0 1 1 0 0,0-1-1 0 0,0 2 0 0 0,0-1 1 0 0,-1 1-1 0 0,1-1 1 0 0,0 2-1 0 0,0-1 0 0 0,0 1 1 0 0,-1 0-1 0 0,1 0 0 0 0,0 1 1 0 0,0-1-1 0 0,0 1 1 0 0,1 1-1 0 0,-1-1 0 0 0,-2 2-113 0 0,-29 9 244 0 0,-4 1 108 0 0,0 1 0 0 0,1 2 0 0 0,0 2 0 0 0,-11 9-352 0 0,41-22 63 0 0,0 1 1 0 0,1 0 0 0 0,0 1-1 0 0,0 0 1 0 0,1 0 0 0 0,0 1 0 0 0,0 0-1 0 0,1 0 1 0 0,0 1 0 0 0,-2 4-64 0 0,8-13 6 0 0,-1 1 1 0 0,1 0-1 0 0,0 0 0 0 0,0 0 1 0 0,0 0-1 0 0,0 0 1 0 0,0 0-1 0 0,0 0 0 0 0,1 0 1 0 0,-1 0-1 0 0,1 0 0 0 0,0 0 1 0 0,-1 0-1 0 0,1 0 1 0 0,0 1-1 0 0,0-1 0 0 0,0 0 1 0 0,0 0-1 0 0,1 0 1 0 0,-1 0-1 0 0,1 1 0 0 0,-1-1 1 0 0,1 0-1 0 0,0 0 0 0 0,-1 0 1 0 0,1 0-1 0 0,0 0 1 0 0,1-1-1 0 0,-1 1 0 0 0,0 0 1 0 0,0 0-1 0 0,1-1 1 0 0,-1 1-1 0 0,1 0 0 0 0,-1-1 1 0 0,1 0-1 0 0,0 1 1 0 0,1 0-8 0 0,9 0 37 0 0,-1-1-1 0 0,0-1 0 0 0,1 0 0 0 0,-1 0 0 0 0,0-1 0 0 0,1 0 0 0 0,-1-1 0 0 0,0 0 0 0 0,0-1 0 0 0,0-1 0 0 0,0 1 0 0 0,-1-2 0 0 0,0 1 0 0 0,1-1 0 0 0,1-2-35 0 0,85-63 589 0 0,-84 56-658 0 0,-1 0-1 0 0,0-1 1 0 0,-2 0 0 0 0,1-1-1 0 0,-2 0 1 0 0,0 0-1 0 0,-1-1 1 0 0,-1 0 0 0 0,1-4 69 0 0,3-5-132 0 0,2-3 42 0 0,-1-2 0 0 0,-1 1 0 0 0,-2-1 0 0 0,-1-1-1 0 0,-1 1 1 0 0,-2-1 0 0 0,-1-1 0 0 0,-2 1 0 0 0,-1 0 0 0 0,-3-25 90 0 0,1 50 148 0 0,1 0-1 0 0,-1 1 1 0 0,-1-1 0 0 0,1 1-1 0 0,-1-1 1 0 0,0 1 0 0 0,-1 0 0 0 0,0-1-1 0 0,0 1 1 0 0,-3-4-148 0 0,6 10 18 0 0,0-1-1 0 0,-1 0 1 0 0,1 1-1 0 0,-1-1 1 0 0,1 1-1 0 0,-1 0 0 0 0,0-1 1 0 0,1 1-1 0 0,-1-1 1 0 0,1 1-1 0 0,-1 0 1 0 0,0-1-1 0 0,1 1 1 0 0,-1 0-1 0 0,0 0 1 0 0,1 0-1 0 0,-1-1 1 0 0,0 1-1 0 0,1 0 1 0 0,-1 0-1 0 0,0 0 1 0 0,0 0-1 0 0,1 0 1 0 0,-1 0-1 0 0,0 1 1 0 0,1-1-1 0 0,-1 0 1 0 0,0 0-1 0 0,1 0 1 0 0,-1 1-1 0 0,0-1 0 0 0,1 0 1 0 0,-1 0-1 0 0,0 1 1 0 0,1-1-1 0 0,-1 1 1 0 0,1-1-1 0 0,-1 1 1 0 0,1-1-1 0 0,-1 1 1 0 0,1-1-1 0 0,-1 1 1 0 0,1-1-1 0 0,-1 1 1 0 0,1-1-1 0 0,0 1 1 0 0,-1 0-1 0 0,1-1 1 0 0,0 1-18 0 0,-19 32 0 0 0,10-4 0 0 0,1-1 0 0 0,1 2 0 0 0,1-1 0 0 0,2 1 0 0 0,0 22 0 0 0,-4 55 0 0 0,16 69 0 0 0,4-52 168 0 0,15 36-34 0 0,-4-105-1101 0 0,-16-45 488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41BD-ED9B-433C-B886-F6E089DB2D2F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5772215"/>
            <a:ext cx="3158966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830367" rtl="0" eaLnBrk="1" latinLnBrk="0" hangingPunct="1">
        <a:lnSpc>
          <a:spcPct val="90000"/>
        </a:lnSpc>
        <a:spcBef>
          <a:spcPct val="0"/>
        </a:spcBef>
        <a:buNone/>
        <a:defRPr sz="39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592" indent="-207592" algn="l" defTabSz="830367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1pPr>
      <a:lvl2pPr marL="6227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9" kern="1200">
          <a:solidFill>
            <a:schemeClr val="tx1"/>
          </a:solidFill>
          <a:latin typeface="+mn-lt"/>
          <a:ea typeface="+mn-ea"/>
          <a:cs typeface="+mn-cs"/>
        </a:defRPr>
      </a:lvl2pPr>
      <a:lvl3pPr marL="10379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6" kern="1200">
          <a:solidFill>
            <a:schemeClr val="tx1"/>
          </a:solidFill>
          <a:latin typeface="+mn-lt"/>
          <a:ea typeface="+mn-ea"/>
          <a:cs typeface="+mn-cs"/>
        </a:defRPr>
      </a:lvl3pPr>
      <a:lvl4pPr marL="145314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86832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28350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69869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31138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5290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1pPr>
      <a:lvl2pPr marL="4151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2pPr>
      <a:lvl3pPr marL="8303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3pPr>
      <a:lvl4pPr marL="124555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66073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07591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29062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3214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customXml" Target="../ink/ink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customXml" Target="../ink/ink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9.xml"/><Relationship Id="rId13" Type="http://schemas.openxmlformats.org/officeDocument/2006/relationships/image" Target="../media/image311.png"/><Relationship Id="rId18" Type="http://schemas.openxmlformats.org/officeDocument/2006/relationships/customXml" Target="../ink/ink24.xml"/><Relationship Id="rId3" Type="http://schemas.openxmlformats.org/officeDocument/2006/relationships/image" Target="../media/image260.png"/><Relationship Id="rId21" Type="http://schemas.openxmlformats.org/officeDocument/2006/relationships/image" Target="../media/image350.png"/><Relationship Id="rId7" Type="http://schemas.openxmlformats.org/officeDocument/2006/relationships/image" Target="../media/image280.png"/><Relationship Id="rId12" Type="http://schemas.openxmlformats.org/officeDocument/2006/relationships/customXml" Target="../ink/ink21.xml"/><Relationship Id="rId17" Type="http://schemas.openxmlformats.org/officeDocument/2006/relationships/image" Target="../media/image330.png"/><Relationship Id="rId2" Type="http://schemas.openxmlformats.org/officeDocument/2006/relationships/customXml" Target="../ink/ink16.xml"/><Relationship Id="rId16" Type="http://schemas.openxmlformats.org/officeDocument/2006/relationships/customXml" Target="../ink/ink23.xml"/><Relationship Id="rId20" Type="http://schemas.openxmlformats.org/officeDocument/2006/relationships/customXml" Target="../ink/ink2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8.xml"/><Relationship Id="rId11" Type="http://schemas.openxmlformats.org/officeDocument/2006/relationships/image" Target="../media/image300.png"/><Relationship Id="rId5" Type="http://schemas.openxmlformats.org/officeDocument/2006/relationships/image" Target="../media/image270.png"/><Relationship Id="rId15" Type="http://schemas.openxmlformats.org/officeDocument/2006/relationships/image" Target="../media/image320.png"/><Relationship Id="rId23" Type="http://schemas.openxmlformats.org/officeDocument/2006/relationships/image" Target="../media/image360.png"/><Relationship Id="rId10" Type="http://schemas.openxmlformats.org/officeDocument/2006/relationships/customXml" Target="../ink/ink20.xml"/><Relationship Id="rId19" Type="http://schemas.openxmlformats.org/officeDocument/2006/relationships/image" Target="../media/image340.png"/><Relationship Id="rId4" Type="http://schemas.openxmlformats.org/officeDocument/2006/relationships/customXml" Target="../ink/ink17.xml"/><Relationship Id="rId9" Type="http://schemas.openxmlformats.org/officeDocument/2006/relationships/image" Target="../media/image290.png"/><Relationship Id="rId14" Type="http://schemas.openxmlformats.org/officeDocument/2006/relationships/customXml" Target="../ink/ink22.xml"/><Relationship Id="rId22" Type="http://schemas.openxmlformats.org/officeDocument/2006/relationships/customXml" Target="../ink/ink26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5.png"/><Relationship Id="rId18" Type="http://schemas.openxmlformats.org/officeDocument/2006/relationships/customXml" Target="../ink/ink35.xml"/><Relationship Id="rId26" Type="http://schemas.openxmlformats.org/officeDocument/2006/relationships/customXml" Target="../ink/ink39.xml"/><Relationship Id="rId39" Type="http://schemas.openxmlformats.org/officeDocument/2006/relationships/image" Target="../media/image48.png"/><Relationship Id="rId21" Type="http://schemas.openxmlformats.org/officeDocument/2006/relationships/image" Target="../media/image39.png"/><Relationship Id="rId34" Type="http://schemas.openxmlformats.org/officeDocument/2006/relationships/customXml" Target="../ink/ink43.xml"/><Relationship Id="rId42" Type="http://schemas.openxmlformats.org/officeDocument/2006/relationships/customXml" Target="../ink/ink47.xml"/><Relationship Id="rId47" Type="http://schemas.openxmlformats.org/officeDocument/2006/relationships/image" Target="../media/image52.png"/><Relationship Id="rId50" Type="http://schemas.openxmlformats.org/officeDocument/2006/relationships/customXml" Target="../ink/ink51.xml"/><Relationship Id="rId55" Type="http://schemas.openxmlformats.org/officeDocument/2006/relationships/image" Target="../media/image56.png"/><Relationship Id="rId63" Type="http://schemas.openxmlformats.org/officeDocument/2006/relationships/image" Target="../media/image60.png"/><Relationship Id="rId68" Type="http://schemas.openxmlformats.org/officeDocument/2006/relationships/customXml" Target="../ink/ink60.xml"/><Relationship Id="rId76" Type="http://schemas.openxmlformats.org/officeDocument/2006/relationships/customXml" Target="../ink/ink64.xml"/><Relationship Id="rId7" Type="http://schemas.openxmlformats.org/officeDocument/2006/relationships/image" Target="../media/image32.png"/><Relationship Id="rId71" Type="http://schemas.openxmlformats.org/officeDocument/2006/relationships/image" Target="../media/image64.png"/><Relationship Id="rId2" Type="http://schemas.openxmlformats.org/officeDocument/2006/relationships/customXml" Target="../ink/ink27.xml"/><Relationship Id="rId16" Type="http://schemas.openxmlformats.org/officeDocument/2006/relationships/customXml" Target="../ink/ink34.xml"/><Relationship Id="rId29" Type="http://schemas.openxmlformats.org/officeDocument/2006/relationships/image" Target="../media/image43.png"/><Relationship Id="rId11" Type="http://schemas.openxmlformats.org/officeDocument/2006/relationships/image" Target="../media/image34.png"/><Relationship Id="rId24" Type="http://schemas.openxmlformats.org/officeDocument/2006/relationships/customXml" Target="../ink/ink38.xml"/><Relationship Id="rId32" Type="http://schemas.openxmlformats.org/officeDocument/2006/relationships/customXml" Target="../ink/ink42.xml"/><Relationship Id="rId37" Type="http://schemas.openxmlformats.org/officeDocument/2006/relationships/image" Target="../media/image47.png"/><Relationship Id="rId40" Type="http://schemas.openxmlformats.org/officeDocument/2006/relationships/customXml" Target="../ink/ink46.xml"/><Relationship Id="rId45" Type="http://schemas.openxmlformats.org/officeDocument/2006/relationships/image" Target="../media/image51.png"/><Relationship Id="rId53" Type="http://schemas.openxmlformats.org/officeDocument/2006/relationships/image" Target="../media/image55.png"/><Relationship Id="rId58" Type="http://schemas.openxmlformats.org/officeDocument/2006/relationships/customXml" Target="../ink/ink55.xml"/><Relationship Id="rId66" Type="http://schemas.openxmlformats.org/officeDocument/2006/relationships/customXml" Target="../ink/ink59.xml"/><Relationship Id="rId74" Type="http://schemas.openxmlformats.org/officeDocument/2006/relationships/customXml" Target="../ink/ink63.xml"/><Relationship Id="rId79" Type="http://schemas.openxmlformats.org/officeDocument/2006/relationships/image" Target="../media/image68.png"/><Relationship Id="rId5" Type="http://schemas.openxmlformats.org/officeDocument/2006/relationships/image" Target="../media/image31.png"/><Relationship Id="rId61" Type="http://schemas.openxmlformats.org/officeDocument/2006/relationships/image" Target="../media/image59.png"/><Relationship Id="rId10" Type="http://schemas.openxmlformats.org/officeDocument/2006/relationships/customXml" Target="../ink/ink31.xml"/><Relationship Id="rId19" Type="http://schemas.openxmlformats.org/officeDocument/2006/relationships/image" Target="../media/image38.png"/><Relationship Id="rId31" Type="http://schemas.openxmlformats.org/officeDocument/2006/relationships/image" Target="../media/image44.png"/><Relationship Id="rId44" Type="http://schemas.openxmlformats.org/officeDocument/2006/relationships/customXml" Target="../ink/ink48.xml"/><Relationship Id="rId52" Type="http://schemas.openxmlformats.org/officeDocument/2006/relationships/customXml" Target="../ink/ink52.xml"/><Relationship Id="rId60" Type="http://schemas.openxmlformats.org/officeDocument/2006/relationships/customXml" Target="../ink/ink56.xml"/><Relationship Id="rId65" Type="http://schemas.openxmlformats.org/officeDocument/2006/relationships/image" Target="../media/image61.png"/><Relationship Id="rId73" Type="http://schemas.openxmlformats.org/officeDocument/2006/relationships/image" Target="../media/image65.png"/><Relationship Id="rId78" Type="http://schemas.openxmlformats.org/officeDocument/2006/relationships/customXml" Target="../ink/ink65.xml"/><Relationship Id="rId4" Type="http://schemas.openxmlformats.org/officeDocument/2006/relationships/customXml" Target="../ink/ink28.xml"/><Relationship Id="rId9" Type="http://schemas.openxmlformats.org/officeDocument/2006/relationships/image" Target="../media/image33.png"/><Relationship Id="rId14" Type="http://schemas.openxmlformats.org/officeDocument/2006/relationships/customXml" Target="../ink/ink33.xml"/><Relationship Id="rId22" Type="http://schemas.openxmlformats.org/officeDocument/2006/relationships/customXml" Target="../ink/ink37.xml"/><Relationship Id="rId27" Type="http://schemas.openxmlformats.org/officeDocument/2006/relationships/image" Target="../media/image42.png"/><Relationship Id="rId30" Type="http://schemas.openxmlformats.org/officeDocument/2006/relationships/customXml" Target="../ink/ink41.xml"/><Relationship Id="rId35" Type="http://schemas.openxmlformats.org/officeDocument/2006/relationships/image" Target="../media/image46.png"/><Relationship Id="rId43" Type="http://schemas.openxmlformats.org/officeDocument/2006/relationships/image" Target="../media/image50.png"/><Relationship Id="rId48" Type="http://schemas.openxmlformats.org/officeDocument/2006/relationships/customXml" Target="../ink/ink50.xml"/><Relationship Id="rId56" Type="http://schemas.openxmlformats.org/officeDocument/2006/relationships/customXml" Target="../ink/ink54.xml"/><Relationship Id="rId64" Type="http://schemas.openxmlformats.org/officeDocument/2006/relationships/customXml" Target="../ink/ink58.xml"/><Relationship Id="rId69" Type="http://schemas.openxmlformats.org/officeDocument/2006/relationships/image" Target="../media/image63.png"/><Relationship Id="rId77" Type="http://schemas.openxmlformats.org/officeDocument/2006/relationships/image" Target="../media/image67.png"/><Relationship Id="rId8" Type="http://schemas.openxmlformats.org/officeDocument/2006/relationships/customXml" Target="../ink/ink30.xml"/><Relationship Id="rId51" Type="http://schemas.openxmlformats.org/officeDocument/2006/relationships/image" Target="../media/image54.png"/><Relationship Id="rId72" Type="http://schemas.openxmlformats.org/officeDocument/2006/relationships/customXml" Target="../ink/ink62.xml"/><Relationship Id="rId3" Type="http://schemas.openxmlformats.org/officeDocument/2006/relationships/image" Target="../media/image30.png"/><Relationship Id="rId12" Type="http://schemas.openxmlformats.org/officeDocument/2006/relationships/customXml" Target="../ink/ink32.xml"/><Relationship Id="rId17" Type="http://schemas.openxmlformats.org/officeDocument/2006/relationships/image" Target="../media/image37.png"/><Relationship Id="rId25" Type="http://schemas.openxmlformats.org/officeDocument/2006/relationships/image" Target="../media/image41.png"/><Relationship Id="rId33" Type="http://schemas.openxmlformats.org/officeDocument/2006/relationships/image" Target="../media/image45.png"/><Relationship Id="rId38" Type="http://schemas.openxmlformats.org/officeDocument/2006/relationships/customXml" Target="../ink/ink45.xml"/><Relationship Id="rId46" Type="http://schemas.openxmlformats.org/officeDocument/2006/relationships/customXml" Target="../ink/ink49.xml"/><Relationship Id="rId59" Type="http://schemas.openxmlformats.org/officeDocument/2006/relationships/image" Target="../media/image58.png"/><Relationship Id="rId67" Type="http://schemas.openxmlformats.org/officeDocument/2006/relationships/image" Target="../media/image62.png"/><Relationship Id="rId20" Type="http://schemas.openxmlformats.org/officeDocument/2006/relationships/customXml" Target="../ink/ink36.xml"/><Relationship Id="rId41" Type="http://schemas.openxmlformats.org/officeDocument/2006/relationships/image" Target="../media/image49.png"/><Relationship Id="rId54" Type="http://schemas.openxmlformats.org/officeDocument/2006/relationships/customXml" Target="../ink/ink53.xml"/><Relationship Id="rId62" Type="http://schemas.openxmlformats.org/officeDocument/2006/relationships/customXml" Target="../ink/ink57.xml"/><Relationship Id="rId70" Type="http://schemas.openxmlformats.org/officeDocument/2006/relationships/customXml" Target="../ink/ink61.xml"/><Relationship Id="rId75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9.xml"/><Relationship Id="rId15" Type="http://schemas.openxmlformats.org/officeDocument/2006/relationships/image" Target="../media/image36.png"/><Relationship Id="rId23" Type="http://schemas.openxmlformats.org/officeDocument/2006/relationships/image" Target="../media/image40.png"/><Relationship Id="rId28" Type="http://schemas.openxmlformats.org/officeDocument/2006/relationships/customXml" Target="../ink/ink40.xml"/><Relationship Id="rId36" Type="http://schemas.openxmlformats.org/officeDocument/2006/relationships/customXml" Target="../ink/ink44.xml"/><Relationship Id="rId49" Type="http://schemas.openxmlformats.org/officeDocument/2006/relationships/image" Target="../media/image53.png"/><Relationship Id="rId57" Type="http://schemas.openxmlformats.org/officeDocument/2006/relationships/image" Target="../media/image5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244F9BBD-7D62-4165-AC67-B92080AD3D47}"/>
                  </a:ext>
                </a:extLst>
              </p14:cNvPr>
              <p14:cNvContentPartPr/>
              <p14:nvPr/>
            </p14:nvContentPartPr>
            <p14:xfrm>
              <a:off x="8794564" y="90170"/>
              <a:ext cx="43200" cy="2181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244F9BBD-7D62-4165-AC67-B92080AD3D4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85924" y="81530"/>
                <a:ext cx="60840" cy="23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680FEB8F-A512-4AE1-A73E-281B2C6CDFA2}"/>
                  </a:ext>
                </a:extLst>
              </p14:cNvPr>
              <p14:cNvContentPartPr/>
              <p14:nvPr/>
            </p14:nvContentPartPr>
            <p14:xfrm>
              <a:off x="8950444" y="65330"/>
              <a:ext cx="163080" cy="2361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680FEB8F-A512-4AE1-A73E-281B2C6CDFA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941444" y="56690"/>
                <a:ext cx="180720" cy="25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25B5A33-845B-4CED-8CB9-A258DBB5D1B1}"/>
                  </a:ext>
                </a:extLst>
              </p14:cNvPr>
              <p14:cNvContentPartPr/>
              <p14:nvPr/>
            </p14:nvContentPartPr>
            <p14:xfrm>
              <a:off x="8074204" y="92690"/>
              <a:ext cx="577080" cy="30384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25B5A33-845B-4CED-8CB9-A258DBB5D1B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065564" y="84050"/>
                <a:ext cx="594720" cy="32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15444AC-EF4F-4FB7-92BA-4B6261F7E260}"/>
                  </a:ext>
                </a:extLst>
              </p14:cNvPr>
              <p14:cNvContentPartPr/>
              <p14:nvPr/>
            </p14:nvContentPartPr>
            <p14:xfrm>
              <a:off x="7615564" y="136970"/>
              <a:ext cx="311400" cy="18828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15444AC-EF4F-4FB7-92BA-4B6261F7E26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606564" y="127970"/>
                <a:ext cx="329040" cy="20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C065BAE6-095B-4015-A6EE-8EE05BE147D9}"/>
                  </a:ext>
                </a:extLst>
              </p14:cNvPr>
              <p14:cNvContentPartPr/>
              <p14:nvPr/>
            </p14:nvContentPartPr>
            <p14:xfrm>
              <a:off x="1833964" y="1709090"/>
              <a:ext cx="152280" cy="24588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065BAE6-095B-4015-A6EE-8EE05BE147D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25324" y="1700450"/>
                <a:ext cx="169920" cy="26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C441193D-4490-4ED6-8511-3A8C80FE80DA}"/>
                  </a:ext>
                </a:extLst>
              </p14:cNvPr>
              <p14:cNvContentPartPr/>
              <p14:nvPr/>
            </p14:nvContentPartPr>
            <p14:xfrm>
              <a:off x="1456324" y="1746530"/>
              <a:ext cx="295200" cy="2379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C441193D-4490-4ED6-8511-3A8C80FE80D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447684" y="1737530"/>
                <a:ext cx="312840" cy="25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AF52742B-00DA-4CB4-B320-8F1E3BFF6311}"/>
                  </a:ext>
                </a:extLst>
              </p14:cNvPr>
              <p14:cNvContentPartPr/>
              <p14:nvPr/>
            </p14:nvContentPartPr>
            <p14:xfrm>
              <a:off x="2090644" y="1903130"/>
              <a:ext cx="84240" cy="75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AF52742B-00DA-4CB4-B320-8F1E3BFF631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081644" y="1894130"/>
                <a:ext cx="101880" cy="2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01CA8D1A-EC89-4F41-8A94-EA28BB4EA862}"/>
                  </a:ext>
                </a:extLst>
              </p14:cNvPr>
              <p14:cNvContentPartPr/>
              <p14:nvPr/>
            </p14:nvContentPartPr>
            <p14:xfrm>
              <a:off x="2472604" y="1606850"/>
              <a:ext cx="1600560" cy="33984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01CA8D1A-EC89-4F41-8A94-EA28BB4EA862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463964" y="1597860"/>
                <a:ext cx="1618200" cy="3574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FFA035CD-375C-4623-8CCD-C8687563FD99}"/>
                  </a:ext>
                </a:extLst>
              </p14:cNvPr>
              <p14:cNvContentPartPr/>
              <p14:nvPr/>
            </p14:nvContentPartPr>
            <p14:xfrm>
              <a:off x="4389964" y="1522610"/>
              <a:ext cx="542880" cy="31500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FFA035CD-375C-4623-8CCD-C8687563FD9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381318" y="1513610"/>
                <a:ext cx="560532" cy="33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2807045A-AB21-4ACF-A04B-358CD9878423}"/>
                  </a:ext>
                </a:extLst>
              </p14:cNvPr>
              <p14:cNvContentPartPr/>
              <p14:nvPr/>
            </p14:nvContentPartPr>
            <p14:xfrm>
              <a:off x="5310844" y="1480850"/>
              <a:ext cx="1810800" cy="39996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2807045A-AB21-4ACF-A04B-358CD9878423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302204" y="1472210"/>
                <a:ext cx="1828440" cy="41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6420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57" name="Ink 556">
                <a:extLst>
                  <a:ext uri="{FF2B5EF4-FFF2-40B4-BE49-F238E27FC236}">
                    <a16:creationId xmlns:a16="http://schemas.microsoft.com/office/drawing/2014/main" id="{99E567A4-22C2-4EA1-A48B-7E489F6B11B4}"/>
                  </a:ext>
                </a:extLst>
              </p14:cNvPr>
              <p14:cNvContentPartPr/>
              <p14:nvPr/>
            </p14:nvContentPartPr>
            <p14:xfrm>
              <a:off x="415434" y="162201"/>
              <a:ext cx="8864640" cy="4626360"/>
            </p14:xfrm>
          </p:contentPart>
        </mc:Choice>
        <mc:Fallback>
          <p:pic>
            <p:nvPicPr>
              <p:cNvPr id="557" name="Ink 556">
                <a:extLst>
                  <a:ext uri="{FF2B5EF4-FFF2-40B4-BE49-F238E27FC236}">
                    <a16:creationId xmlns:a16="http://schemas.microsoft.com/office/drawing/2014/main" id="{99E567A4-22C2-4EA1-A48B-7E489F6B11B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6434" y="153202"/>
                <a:ext cx="8877960" cy="46396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B0502D7-F992-4770-9D3B-94C8A0D5459B}"/>
                  </a:ext>
                </a:extLst>
              </p14:cNvPr>
              <p14:cNvContentPartPr/>
              <p14:nvPr/>
            </p14:nvContentPartPr>
            <p14:xfrm>
              <a:off x="2002084" y="2002850"/>
              <a:ext cx="918000" cy="1411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B0502D7-F992-4770-9D3B-94C8A0D5459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93088" y="1993827"/>
                <a:ext cx="935633" cy="15880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71526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07" name="Ink 606">
                <a:extLst>
                  <a:ext uri="{FF2B5EF4-FFF2-40B4-BE49-F238E27FC236}">
                    <a16:creationId xmlns:a16="http://schemas.microsoft.com/office/drawing/2014/main" id="{72154884-3B74-49D0-9210-3ACC80396BE6}"/>
                  </a:ext>
                </a:extLst>
              </p14:cNvPr>
              <p14:cNvContentPartPr/>
              <p14:nvPr/>
            </p14:nvContentPartPr>
            <p14:xfrm>
              <a:off x="582196" y="110208"/>
              <a:ext cx="8611200" cy="5866560"/>
            </p14:xfrm>
          </p:contentPart>
        </mc:Choice>
        <mc:Fallback xmlns="">
          <p:pic>
            <p:nvPicPr>
              <p:cNvPr id="607" name="Ink 606">
                <a:extLst>
                  <a:ext uri="{FF2B5EF4-FFF2-40B4-BE49-F238E27FC236}">
                    <a16:creationId xmlns:a16="http://schemas.microsoft.com/office/drawing/2014/main" id="{72154884-3B74-49D0-9210-3ACC80396BE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196" y="101568"/>
                <a:ext cx="8628840" cy="588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4103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1102D51-8240-4DE4-83C8-084E58901358}"/>
                  </a:ext>
                </a:extLst>
              </p14:cNvPr>
              <p14:cNvContentPartPr/>
              <p14:nvPr/>
            </p14:nvContentPartPr>
            <p14:xfrm>
              <a:off x="6135214" y="120557"/>
              <a:ext cx="2803525" cy="847725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1102D51-8240-4DE4-83C8-084E5890135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26213" y="111565"/>
                <a:ext cx="2821166" cy="8653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13" name="Ink 412">
                <a:extLst>
                  <a:ext uri="{FF2B5EF4-FFF2-40B4-BE49-F238E27FC236}">
                    <a16:creationId xmlns:a16="http://schemas.microsoft.com/office/drawing/2014/main" id="{CC862B42-264C-4E80-A27E-D561E38D4188}"/>
                  </a:ext>
                </a:extLst>
              </p14:cNvPr>
              <p14:cNvContentPartPr/>
              <p14:nvPr/>
            </p14:nvContentPartPr>
            <p14:xfrm>
              <a:off x="452236" y="89328"/>
              <a:ext cx="8791560" cy="5700240"/>
            </p14:xfrm>
          </p:contentPart>
        </mc:Choice>
        <mc:Fallback xmlns="">
          <p:pic>
            <p:nvPicPr>
              <p:cNvPr id="413" name="Ink 412">
                <a:extLst>
                  <a:ext uri="{FF2B5EF4-FFF2-40B4-BE49-F238E27FC236}">
                    <a16:creationId xmlns:a16="http://schemas.microsoft.com/office/drawing/2014/main" id="{CC862B42-264C-4E80-A27E-D561E38D418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3596" y="80328"/>
                <a:ext cx="8809200" cy="5717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90548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A0517F90-270A-4977-8459-98795F63B840}"/>
                  </a:ext>
                </a:extLst>
              </p14:cNvPr>
              <p14:cNvContentPartPr/>
              <p14:nvPr/>
            </p14:nvContentPartPr>
            <p14:xfrm>
              <a:off x="522761" y="78183"/>
              <a:ext cx="3115800" cy="54252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A0517F90-270A-4977-8459-98795F63B84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3761" y="69183"/>
                <a:ext cx="3133440" cy="56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0" name="Ink 119">
                <a:extLst>
                  <a:ext uri="{FF2B5EF4-FFF2-40B4-BE49-F238E27FC236}">
                    <a16:creationId xmlns:a16="http://schemas.microsoft.com/office/drawing/2014/main" id="{62375526-E967-4821-AE78-004413628373}"/>
                  </a:ext>
                </a:extLst>
              </p14:cNvPr>
              <p14:cNvContentPartPr/>
              <p14:nvPr/>
            </p14:nvContentPartPr>
            <p14:xfrm>
              <a:off x="5404016" y="57085"/>
              <a:ext cx="3813120" cy="2277720"/>
            </p14:xfrm>
          </p:contentPart>
        </mc:Choice>
        <mc:Fallback xmlns="">
          <p:pic>
            <p:nvPicPr>
              <p:cNvPr id="120" name="Ink 119">
                <a:extLst>
                  <a:ext uri="{FF2B5EF4-FFF2-40B4-BE49-F238E27FC236}">
                    <a16:creationId xmlns:a16="http://schemas.microsoft.com/office/drawing/2014/main" id="{62375526-E967-4821-AE78-00441362837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95376" y="48445"/>
                <a:ext cx="3830760" cy="229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64F1BF2F-BDF9-4115-9A5E-5112D984C09C}"/>
                  </a:ext>
                </a:extLst>
              </p14:cNvPr>
              <p14:cNvContentPartPr/>
              <p14:nvPr/>
            </p14:nvContentPartPr>
            <p14:xfrm>
              <a:off x="4974881" y="91503"/>
              <a:ext cx="50400" cy="239760"/>
            </p14:xfrm>
          </p:contentPart>
        </mc:Choice>
        <mc:Fallback xmlns=""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64F1BF2F-BDF9-4115-9A5E-5112D984C09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65881" y="82503"/>
                <a:ext cx="68040" cy="25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55789CC3-D21E-4721-A7E2-01F1D2CB8CCD}"/>
                  </a:ext>
                </a:extLst>
              </p14:cNvPr>
              <p14:cNvContentPartPr/>
              <p14:nvPr/>
            </p14:nvContentPartPr>
            <p14:xfrm>
              <a:off x="5438921" y="53343"/>
              <a:ext cx="41400" cy="160560"/>
            </p14:xfrm>
          </p:contentPart>
        </mc:Choice>
        <mc:Fallback xmlns=""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55789CC3-D21E-4721-A7E2-01F1D2CB8CC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430281" y="44703"/>
                <a:ext cx="59040" cy="17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1C504628-3942-4BEB-B310-886D75966BE0}"/>
                  </a:ext>
                </a:extLst>
              </p14:cNvPr>
              <p14:cNvContentPartPr/>
              <p14:nvPr/>
            </p14:nvContentPartPr>
            <p14:xfrm>
              <a:off x="5124641" y="68463"/>
              <a:ext cx="241920" cy="184320"/>
            </p14:xfrm>
          </p:contentPart>
        </mc:Choice>
        <mc:Fallback xmlns=""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1C504628-3942-4BEB-B310-886D75966BE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116001" y="59463"/>
                <a:ext cx="259560" cy="20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AAD1F26C-CCB3-4E49-8DD5-152E30CEAD48}"/>
                  </a:ext>
                </a:extLst>
              </p14:cNvPr>
              <p14:cNvContentPartPr/>
              <p14:nvPr/>
            </p14:nvContentPartPr>
            <p14:xfrm>
              <a:off x="4403921" y="106623"/>
              <a:ext cx="480240" cy="269640"/>
            </p14:xfrm>
          </p:contentPart>
        </mc:Choice>
        <mc:Fallback xmlns=""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AAD1F26C-CCB3-4E49-8DD5-152E30CEAD4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394921" y="97623"/>
                <a:ext cx="497880" cy="28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70" name="Ink 269">
                <a:extLst>
                  <a:ext uri="{FF2B5EF4-FFF2-40B4-BE49-F238E27FC236}">
                    <a16:creationId xmlns:a16="http://schemas.microsoft.com/office/drawing/2014/main" id="{1C15035A-1D86-4517-8CEE-DDF3BC39BE61}"/>
                  </a:ext>
                </a:extLst>
              </p14:cNvPr>
              <p14:cNvContentPartPr/>
              <p14:nvPr/>
            </p14:nvContentPartPr>
            <p14:xfrm>
              <a:off x="474161" y="701703"/>
              <a:ext cx="3681720" cy="3951000"/>
            </p14:xfrm>
          </p:contentPart>
        </mc:Choice>
        <mc:Fallback xmlns="">
          <p:pic>
            <p:nvPicPr>
              <p:cNvPr id="270" name="Ink 269">
                <a:extLst>
                  <a:ext uri="{FF2B5EF4-FFF2-40B4-BE49-F238E27FC236}">
                    <a16:creationId xmlns:a16="http://schemas.microsoft.com/office/drawing/2014/main" id="{1C15035A-1D86-4517-8CEE-DDF3BC39BE6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65161" y="693062"/>
                <a:ext cx="3699360" cy="39686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90" name="Ink 389">
                <a:extLst>
                  <a:ext uri="{FF2B5EF4-FFF2-40B4-BE49-F238E27FC236}">
                    <a16:creationId xmlns:a16="http://schemas.microsoft.com/office/drawing/2014/main" id="{5E4BE4F9-A02E-46AF-9A8A-2CE8E13C0A95}"/>
                  </a:ext>
                </a:extLst>
              </p14:cNvPr>
              <p14:cNvContentPartPr/>
              <p14:nvPr/>
            </p14:nvContentPartPr>
            <p14:xfrm>
              <a:off x="4927473" y="5188020"/>
              <a:ext cx="203760" cy="212400"/>
            </p14:xfrm>
          </p:contentPart>
        </mc:Choice>
        <mc:Fallback xmlns="">
          <p:pic>
            <p:nvPicPr>
              <p:cNvPr id="390" name="Ink 389">
                <a:extLst>
                  <a:ext uri="{FF2B5EF4-FFF2-40B4-BE49-F238E27FC236}">
                    <a16:creationId xmlns:a16="http://schemas.microsoft.com/office/drawing/2014/main" id="{5E4BE4F9-A02E-46AF-9A8A-2CE8E13C0A9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918833" y="5179380"/>
                <a:ext cx="221400" cy="2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98" name="Ink 397">
                <a:extLst>
                  <a:ext uri="{FF2B5EF4-FFF2-40B4-BE49-F238E27FC236}">
                    <a16:creationId xmlns:a16="http://schemas.microsoft.com/office/drawing/2014/main" id="{9842E52F-42B9-4C0E-97B4-A51FFE889078}"/>
                  </a:ext>
                </a:extLst>
              </p14:cNvPr>
              <p14:cNvContentPartPr/>
              <p14:nvPr/>
            </p14:nvContentPartPr>
            <p14:xfrm>
              <a:off x="4443881" y="2219463"/>
              <a:ext cx="4806720" cy="2864880"/>
            </p14:xfrm>
          </p:contentPart>
        </mc:Choice>
        <mc:Fallback xmlns="">
          <p:pic>
            <p:nvPicPr>
              <p:cNvPr id="398" name="Ink 397">
                <a:extLst>
                  <a:ext uri="{FF2B5EF4-FFF2-40B4-BE49-F238E27FC236}">
                    <a16:creationId xmlns:a16="http://schemas.microsoft.com/office/drawing/2014/main" id="{9842E52F-42B9-4C0E-97B4-A51FFE88907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434882" y="2210824"/>
                <a:ext cx="4824359" cy="28825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29" name="Ink 428">
                <a:extLst>
                  <a:ext uri="{FF2B5EF4-FFF2-40B4-BE49-F238E27FC236}">
                    <a16:creationId xmlns:a16="http://schemas.microsoft.com/office/drawing/2014/main" id="{B7C27CA1-DD69-40A3-A447-F7396C42E85D}"/>
                  </a:ext>
                </a:extLst>
              </p14:cNvPr>
              <p14:cNvContentPartPr/>
              <p14:nvPr/>
            </p14:nvContentPartPr>
            <p14:xfrm>
              <a:off x="2777553" y="5527860"/>
              <a:ext cx="1440000" cy="621720"/>
            </p14:xfrm>
          </p:contentPart>
        </mc:Choice>
        <mc:Fallback xmlns="">
          <p:pic>
            <p:nvPicPr>
              <p:cNvPr id="429" name="Ink 428">
                <a:extLst>
                  <a:ext uri="{FF2B5EF4-FFF2-40B4-BE49-F238E27FC236}">
                    <a16:creationId xmlns:a16="http://schemas.microsoft.com/office/drawing/2014/main" id="{B7C27CA1-DD69-40A3-A447-F7396C42E85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768553" y="5518860"/>
                <a:ext cx="1457640" cy="63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56" name="Ink 455">
                <a:extLst>
                  <a:ext uri="{FF2B5EF4-FFF2-40B4-BE49-F238E27FC236}">
                    <a16:creationId xmlns:a16="http://schemas.microsoft.com/office/drawing/2014/main" id="{F4CCC051-B34A-4F2D-920E-119DA618F0F8}"/>
                  </a:ext>
                </a:extLst>
              </p14:cNvPr>
              <p14:cNvContentPartPr/>
              <p14:nvPr/>
            </p14:nvContentPartPr>
            <p14:xfrm>
              <a:off x="5226993" y="5120700"/>
              <a:ext cx="2073600" cy="649080"/>
            </p14:xfrm>
          </p:contentPart>
        </mc:Choice>
        <mc:Fallback xmlns="">
          <p:pic>
            <p:nvPicPr>
              <p:cNvPr id="456" name="Ink 455">
                <a:extLst>
                  <a:ext uri="{FF2B5EF4-FFF2-40B4-BE49-F238E27FC236}">
                    <a16:creationId xmlns:a16="http://schemas.microsoft.com/office/drawing/2014/main" id="{F4CCC051-B34A-4F2D-920E-119DA618F0F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218351" y="5111700"/>
                <a:ext cx="2091243" cy="66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4762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62B6F90-1A82-4848-9227-CC921D56AFAA}"/>
                  </a:ext>
                </a:extLst>
              </p14:cNvPr>
              <p14:cNvContentPartPr/>
              <p14:nvPr/>
            </p14:nvContentPartPr>
            <p14:xfrm>
              <a:off x="1853716" y="1428888"/>
              <a:ext cx="9720" cy="50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62B6F90-1A82-4848-9227-CC921D56AFA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44716" y="1419888"/>
                <a:ext cx="27360" cy="2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DD0F9729-D66C-4FB5-A8C1-4432B51A4465}"/>
                  </a:ext>
                </a:extLst>
              </p14:cNvPr>
              <p14:cNvContentPartPr/>
              <p14:nvPr/>
            </p14:nvContentPartPr>
            <p14:xfrm>
              <a:off x="807916" y="159528"/>
              <a:ext cx="3154680" cy="52164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DD0F9729-D66C-4FB5-A8C1-4432B51A446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99276" y="150534"/>
                <a:ext cx="3172320" cy="5392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30A16530-C250-45F7-ABBD-F578323AB406}"/>
                  </a:ext>
                </a:extLst>
              </p14:cNvPr>
              <p14:cNvContentPartPr/>
              <p14:nvPr/>
            </p14:nvContentPartPr>
            <p14:xfrm>
              <a:off x="1339996" y="1649928"/>
              <a:ext cx="360" cy="36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30A16530-C250-45F7-ABBD-F578323AB40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331356" y="16409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BBEE4260-3BAA-4E9B-928F-B6A4CBBAF756}"/>
                  </a:ext>
                </a:extLst>
              </p14:cNvPr>
              <p14:cNvContentPartPr/>
              <p14:nvPr/>
            </p14:nvContentPartPr>
            <p14:xfrm>
              <a:off x="2739676" y="907608"/>
              <a:ext cx="552600" cy="29268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BBEE4260-3BAA-4E9B-928F-B6A4CBBAF75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730676" y="898957"/>
                <a:ext cx="570240" cy="3103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78AC25C7-B948-46B8-95EF-D695CDDE6C4F}"/>
                  </a:ext>
                </a:extLst>
              </p14:cNvPr>
              <p14:cNvContentPartPr/>
              <p14:nvPr/>
            </p14:nvContentPartPr>
            <p14:xfrm>
              <a:off x="1028956" y="962688"/>
              <a:ext cx="1545120" cy="38088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78AC25C7-B948-46B8-95EF-D695CDDE6C4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20314" y="953696"/>
                <a:ext cx="1562764" cy="3985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93FD58A8-95D7-427F-9539-2AB12B25826F}"/>
                  </a:ext>
                </a:extLst>
              </p14:cNvPr>
              <p14:cNvContentPartPr/>
              <p14:nvPr/>
            </p14:nvContentPartPr>
            <p14:xfrm>
              <a:off x="5182276" y="648768"/>
              <a:ext cx="1792800" cy="30744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93FD58A8-95D7-427F-9539-2AB12B25826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173276" y="640118"/>
                <a:ext cx="1810440" cy="3251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4DDE3B90-266C-4D08-AE5A-AADD284DFE0F}"/>
                  </a:ext>
                </a:extLst>
              </p14:cNvPr>
              <p14:cNvContentPartPr/>
              <p14:nvPr/>
            </p14:nvContentPartPr>
            <p14:xfrm>
              <a:off x="3570556" y="752448"/>
              <a:ext cx="1327320" cy="468360"/>
            </p14:xfrm>
          </p:contentPart>
        </mc:Choice>
        <mc:Fallback xmlns=""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4DDE3B90-266C-4D08-AE5A-AADD284DFE0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561556" y="743448"/>
                <a:ext cx="1344960" cy="48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35D5F215-43E5-4792-919B-F3F731FE91A7}"/>
                  </a:ext>
                </a:extLst>
              </p14:cNvPr>
              <p14:cNvContentPartPr/>
              <p14:nvPr/>
            </p14:nvContentPartPr>
            <p14:xfrm>
              <a:off x="3993196" y="1417368"/>
              <a:ext cx="257040" cy="313200"/>
            </p14:xfrm>
          </p:contentPart>
        </mc:Choice>
        <mc:Fallback xmlns=""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35D5F215-43E5-4792-919B-F3F731FE91A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984196" y="1408368"/>
                <a:ext cx="274680" cy="33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E5B33820-ACF4-420B-9B9D-36601BB139BA}"/>
                  </a:ext>
                </a:extLst>
              </p14:cNvPr>
              <p14:cNvContentPartPr/>
              <p14:nvPr/>
            </p14:nvContentPartPr>
            <p14:xfrm>
              <a:off x="4447516" y="1502688"/>
              <a:ext cx="207360" cy="9360"/>
            </p14:xfrm>
          </p:contentPart>
        </mc:Choice>
        <mc:Fallback xmlns=""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E5B33820-ACF4-420B-9B9D-36601BB139B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438876" y="1494048"/>
                <a:ext cx="225000" cy="2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44FE520C-3A6B-4469-BAAA-E0B7345C7188}"/>
                  </a:ext>
                </a:extLst>
              </p14:cNvPr>
              <p14:cNvContentPartPr/>
              <p14:nvPr/>
            </p14:nvContentPartPr>
            <p14:xfrm>
              <a:off x="4438876" y="1576488"/>
              <a:ext cx="256320" cy="21600"/>
            </p14:xfrm>
          </p:contentPart>
        </mc:Choice>
        <mc:Fallback xmlns=""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44FE520C-3A6B-4469-BAAA-E0B7345C7188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429876" y="1567848"/>
                <a:ext cx="273960" cy="3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BE80C152-01B7-4A49-8F1E-7C67986AEA44}"/>
                  </a:ext>
                </a:extLst>
              </p14:cNvPr>
              <p14:cNvContentPartPr/>
              <p14:nvPr/>
            </p14:nvContentPartPr>
            <p14:xfrm>
              <a:off x="4918036" y="1326648"/>
              <a:ext cx="433800" cy="29340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BE80C152-01B7-4A49-8F1E-7C67986AEA44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909396" y="1317648"/>
                <a:ext cx="451440" cy="31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416953CB-65AF-4507-A04F-A86575289648}"/>
                  </a:ext>
                </a:extLst>
              </p14:cNvPr>
              <p14:cNvContentPartPr/>
              <p14:nvPr/>
            </p14:nvContentPartPr>
            <p14:xfrm>
              <a:off x="5532556" y="1074648"/>
              <a:ext cx="395640" cy="424440"/>
            </p14:xfrm>
          </p:contentPart>
        </mc:Choice>
        <mc:Fallback xmlns=""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416953CB-65AF-4507-A04F-A8657528964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523908" y="1066008"/>
                <a:ext cx="413296" cy="44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B40190FE-6A6A-4388-AC9C-DCC3673E63BA}"/>
                  </a:ext>
                </a:extLst>
              </p14:cNvPr>
              <p14:cNvContentPartPr/>
              <p14:nvPr/>
            </p14:nvContentPartPr>
            <p14:xfrm>
              <a:off x="5690956" y="1545168"/>
              <a:ext cx="40680" cy="25200"/>
            </p14:xfrm>
          </p:contentPart>
        </mc:Choice>
        <mc:Fallback xmlns=""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B40190FE-6A6A-4388-AC9C-DCC3673E63BA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682316" y="1536168"/>
                <a:ext cx="58320" cy="4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AED99736-8DD9-4C29-BE20-CACB2C96DB4A}"/>
                  </a:ext>
                </a:extLst>
              </p14:cNvPr>
              <p14:cNvContentPartPr/>
              <p14:nvPr/>
            </p14:nvContentPartPr>
            <p14:xfrm>
              <a:off x="3779356" y="2858808"/>
              <a:ext cx="370080" cy="192600"/>
            </p14:xfrm>
          </p:contentPart>
        </mc:Choice>
        <mc:Fallback xmlns=""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AED99736-8DD9-4C29-BE20-CACB2C96DB4A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770365" y="2850168"/>
                <a:ext cx="387703" cy="21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3A3926FC-3FD7-42E6-9360-6CF09B67B8F5}"/>
                  </a:ext>
                </a:extLst>
              </p14:cNvPr>
              <p14:cNvContentPartPr/>
              <p14:nvPr/>
            </p14:nvContentPartPr>
            <p14:xfrm>
              <a:off x="3894916" y="2025048"/>
              <a:ext cx="227520" cy="697320"/>
            </p14:xfrm>
          </p:contentPart>
        </mc:Choice>
        <mc:Fallback xmlns=""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3A3926FC-3FD7-42E6-9360-6CF09B67B8F5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886262" y="2016412"/>
                <a:ext cx="245188" cy="7149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65" name="Ink 164">
                <a:extLst>
                  <a:ext uri="{FF2B5EF4-FFF2-40B4-BE49-F238E27FC236}">
                    <a16:creationId xmlns:a16="http://schemas.microsoft.com/office/drawing/2014/main" id="{282104C3-3F84-4778-8B7A-11FD44A496B5}"/>
                  </a:ext>
                </a:extLst>
              </p14:cNvPr>
              <p14:cNvContentPartPr/>
              <p14:nvPr/>
            </p14:nvContentPartPr>
            <p14:xfrm>
              <a:off x="7217716" y="2443008"/>
              <a:ext cx="1264320" cy="621000"/>
            </p14:xfrm>
          </p:contentPart>
        </mc:Choice>
        <mc:Fallback xmlns="">
          <p:pic>
            <p:nvPicPr>
              <p:cNvPr id="165" name="Ink 164">
                <a:extLst>
                  <a:ext uri="{FF2B5EF4-FFF2-40B4-BE49-F238E27FC236}">
                    <a16:creationId xmlns:a16="http://schemas.microsoft.com/office/drawing/2014/main" id="{282104C3-3F84-4778-8B7A-11FD44A496B5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208716" y="2434368"/>
                <a:ext cx="1281960" cy="63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66" name="Ink 165">
                <a:extLst>
                  <a:ext uri="{FF2B5EF4-FFF2-40B4-BE49-F238E27FC236}">
                    <a16:creationId xmlns:a16="http://schemas.microsoft.com/office/drawing/2014/main" id="{36B30C23-7BAD-4AAE-837E-F6DDB4AA3F7D}"/>
                  </a:ext>
                </a:extLst>
              </p14:cNvPr>
              <p14:cNvContentPartPr/>
              <p14:nvPr/>
            </p14:nvContentPartPr>
            <p14:xfrm>
              <a:off x="4568836" y="2046648"/>
              <a:ext cx="2517120" cy="1267200"/>
            </p14:xfrm>
          </p:contentPart>
        </mc:Choice>
        <mc:Fallback xmlns="">
          <p:pic>
            <p:nvPicPr>
              <p:cNvPr id="166" name="Ink 165">
                <a:extLst>
                  <a:ext uri="{FF2B5EF4-FFF2-40B4-BE49-F238E27FC236}">
                    <a16:creationId xmlns:a16="http://schemas.microsoft.com/office/drawing/2014/main" id="{36B30C23-7BAD-4AAE-837E-F6DDB4AA3F7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559836" y="2037651"/>
                <a:ext cx="2534760" cy="12848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74" name="Ink 173">
                <a:extLst>
                  <a:ext uri="{FF2B5EF4-FFF2-40B4-BE49-F238E27FC236}">
                    <a16:creationId xmlns:a16="http://schemas.microsoft.com/office/drawing/2014/main" id="{BC47D105-E353-4960-8D8D-977784568CE1}"/>
                  </a:ext>
                </a:extLst>
              </p14:cNvPr>
              <p14:cNvContentPartPr/>
              <p14:nvPr/>
            </p14:nvContentPartPr>
            <p14:xfrm>
              <a:off x="3781156" y="3559368"/>
              <a:ext cx="205920" cy="152640"/>
            </p14:xfrm>
          </p:contentPart>
        </mc:Choice>
        <mc:Fallback xmlns="">
          <p:pic>
            <p:nvPicPr>
              <p:cNvPr id="174" name="Ink 173">
                <a:extLst>
                  <a:ext uri="{FF2B5EF4-FFF2-40B4-BE49-F238E27FC236}">
                    <a16:creationId xmlns:a16="http://schemas.microsoft.com/office/drawing/2014/main" id="{BC47D105-E353-4960-8D8D-977784568CE1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772516" y="3550728"/>
                <a:ext cx="223560" cy="17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75" name="Ink 174">
                <a:extLst>
                  <a:ext uri="{FF2B5EF4-FFF2-40B4-BE49-F238E27FC236}">
                    <a16:creationId xmlns:a16="http://schemas.microsoft.com/office/drawing/2014/main" id="{BE3E2E50-D9B2-4567-BB46-8850752522A9}"/>
                  </a:ext>
                </a:extLst>
              </p14:cNvPr>
              <p14:cNvContentPartPr/>
              <p14:nvPr/>
            </p14:nvContentPartPr>
            <p14:xfrm>
              <a:off x="2799436" y="3560448"/>
              <a:ext cx="869040" cy="266040"/>
            </p14:xfrm>
          </p:contentPart>
        </mc:Choice>
        <mc:Fallback xmlns="">
          <p:pic>
            <p:nvPicPr>
              <p:cNvPr id="175" name="Ink 174">
                <a:extLst>
                  <a:ext uri="{FF2B5EF4-FFF2-40B4-BE49-F238E27FC236}">
                    <a16:creationId xmlns:a16="http://schemas.microsoft.com/office/drawing/2014/main" id="{BE3E2E50-D9B2-4567-BB46-8850752522A9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790436" y="3551796"/>
                <a:ext cx="886680" cy="2837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83" name="Ink 182">
                <a:extLst>
                  <a:ext uri="{FF2B5EF4-FFF2-40B4-BE49-F238E27FC236}">
                    <a16:creationId xmlns:a16="http://schemas.microsoft.com/office/drawing/2014/main" id="{3799EFE8-24E4-4B7D-A0F1-F96886115AF3}"/>
                  </a:ext>
                </a:extLst>
              </p14:cNvPr>
              <p14:cNvContentPartPr/>
              <p14:nvPr/>
            </p14:nvContentPartPr>
            <p14:xfrm>
              <a:off x="4083196" y="3449208"/>
              <a:ext cx="535320" cy="254880"/>
            </p14:xfrm>
          </p:contentPart>
        </mc:Choice>
        <mc:Fallback xmlns="">
          <p:pic>
            <p:nvPicPr>
              <p:cNvPr id="183" name="Ink 182">
                <a:extLst>
                  <a:ext uri="{FF2B5EF4-FFF2-40B4-BE49-F238E27FC236}">
                    <a16:creationId xmlns:a16="http://schemas.microsoft.com/office/drawing/2014/main" id="{3799EFE8-24E4-4B7D-A0F1-F96886115AF3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4074556" y="3440556"/>
                <a:ext cx="552960" cy="2725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206" name="Ink 205">
                <a:extLst>
                  <a:ext uri="{FF2B5EF4-FFF2-40B4-BE49-F238E27FC236}">
                    <a16:creationId xmlns:a16="http://schemas.microsoft.com/office/drawing/2014/main" id="{7184D9E8-391E-4D7F-8FB5-12604F8B4B90}"/>
                  </a:ext>
                </a:extLst>
              </p14:cNvPr>
              <p14:cNvContentPartPr/>
              <p14:nvPr/>
            </p14:nvContentPartPr>
            <p14:xfrm>
              <a:off x="720436" y="3617328"/>
              <a:ext cx="1585440" cy="625320"/>
            </p14:xfrm>
          </p:contentPart>
        </mc:Choice>
        <mc:Fallback xmlns="">
          <p:pic>
            <p:nvPicPr>
              <p:cNvPr id="206" name="Ink 205">
                <a:extLst>
                  <a:ext uri="{FF2B5EF4-FFF2-40B4-BE49-F238E27FC236}">
                    <a16:creationId xmlns:a16="http://schemas.microsoft.com/office/drawing/2014/main" id="{7184D9E8-391E-4D7F-8FB5-12604F8B4B90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711436" y="3608328"/>
                <a:ext cx="1603080" cy="64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223" name="Ink 222">
                <a:extLst>
                  <a:ext uri="{FF2B5EF4-FFF2-40B4-BE49-F238E27FC236}">
                    <a16:creationId xmlns:a16="http://schemas.microsoft.com/office/drawing/2014/main" id="{69A26008-B71C-4BFE-A028-B123E02272D0}"/>
                  </a:ext>
                </a:extLst>
              </p14:cNvPr>
              <p14:cNvContentPartPr/>
              <p14:nvPr/>
            </p14:nvContentPartPr>
            <p14:xfrm>
              <a:off x="5035756" y="3784368"/>
              <a:ext cx="1303200" cy="242640"/>
            </p14:xfrm>
          </p:contentPart>
        </mc:Choice>
        <mc:Fallback xmlns="">
          <p:pic>
            <p:nvPicPr>
              <p:cNvPr id="223" name="Ink 222">
                <a:extLst>
                  <a:ext uri="{FF2B5EF4-FFF2-40B4-BE49-F238E27FC236}">
                    <a16:creationId xmlns:a16="http://schemas.microsoft.com/office/drawing/2014/main" id="{69A26008-B71C-4BFE-A028-B123E02272D0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027116" y="3775368"/>
                <a:ext cx="1320840" cy="26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224" name="Ink 223">
                <a:extLst>
                  <a:ext uri="{FF2B5EF4-FFF2-40B4-BE49-F238E27FC236}">
                    <a16:creationId xmlns:a16="http://schemas.microsoft.com/office/drawing/2014/main" id="{76D00C6F-C747-45B9-9A96-287D8143A9AF}"/>
                  </a:ext>
                </a:extLst>
              </p14:cNvPr>
              <p14:cNvContentPartPr/>
              <p14:nvPr/>
            </p14:nvContentPartPr>
            <p14:xfrm>
              <a:off x="4749196" y="4009368"/>
              <a:ext cx="167760" cy="54360"/>
            </p14:xfrm>
          </p:contentPart>
        </mc:Choice>
        <mc:Fallback xmlns="">
          <p:pic>
            <p:nvPicPr>
              <p:cNvPr id="224" name="Ink 223">
                <a:extLst>
                  <a:ext uri="{FF2B5EF4-FFF2-40B4-BE49-F238E27FC236}">
                    <a16:creationId xmlns:a16="http://schemas.microsoft.com/office/drawing/2014/main" id="{76D00C6F-C747-45B9-9A96-287D8143A9AF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740556" y="4000368"/>
                <a:ext cx="1854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225" name="Ink 224">
                <a:extLst>
                  <a:ext uri="{FF2B5EF4-FFF2-40B4-BE49-F238E27FC236}">
                    <a16:creationId xmlns:a16="http://schemas.microsoft.com/office/drawing/2014/main" id="{AA8ED0CB-AD03-4DE7-B7B0-3B18D7B92047}"/>
                  </a:ext>
                </a:extLst>
              </p14:cNvPr>
              <p14:cNvContentPartPr/>
              <p14:nvPr/>
            </p14:nvContentPartPr>
            <p14:xfrm>
              <a:off x="4399996" y="3977688"/>
              <a:ext cx="221040" cy="195480"/>
            </p14:xfrm>
          </p:contentPart>
        </mc:Choice>
        <mc:Fallback xmlns="">
          <p:pic>
            <p:nvPicPr>
              <p:cNvPr id="225" name="Ink 224">
                <a:extLst>
                  <a:ext uri="{FF2B5EF4-FFF2-40B4-BE49-F238E27FC236}">
                    <a16:creationId xmlns:a16="http://schemas.microsoft.com/office/drawing/2014/main" id="{AA8ED0CB-AD03-4DE7-B7B0-3B18D7B92047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391356" y="3969048"/>
                <a:ext cx="238680" cy="21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226" name="Ink 225">
                <a:extLst>
                  <a:ext uri="{FF2B5EF4-FFF2-40B4-BE49-F238E27FC236}">
                    <a16:creationId xmlns:a16="http://schemas.microsoft.com/office/drawing/2014/main" id="{8BD23973-E162-4490-A658-B230DCF462D6}"/>
                  </a:ext>
                </a:extLst>
              </p14:cNvPr>
              <p14:cNvContentPartPr/>
              <p14:nvPr/>
            </p14:nvContentPartPr>
            <p14:xfrm>
              <a:off x="4105516" y="3785448"/>
              <a:ext cx="160920" cy="263520"/>
            </p14:xfrm>
          </p:contentPart>
        </mc:Choice>
        <mc:Fallback xmlns="">
          <p:pic>
            <p:nvPicPr>
              <p:cNvPr id="226" name="Ink 225">
                <a:extLst>
                  <a:ext uri="{FF2B5EF4-FFF2-40B4-BE49-F238E27FC236}">
                    <a16:creationId xmlns:a16="http://schemas.microsoft.com/office/drawing/2014/main" id="{8BD23973-E162-4490-A658-B230DCF462D6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096516" y="3776808"/>
                <a:ext cx="178560" cy="28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233" name="Ink 232">
                <a:extLst>
                  <a:ext uri="{FF2B5EF4-FFF2-40B4-BE49-F238E27FC236}">
                    <a16:creationId xmlns:a16="http://schemas.microsoft.com/office/drawing/2014/main" id="{CBE14A9D-B8BB-4316-B3F3-BD671A233F40}"/>
                  </a:ext>
                </a:extLst>
              </p14:cNvPr>
              <p14:cNvContentPartPr/>
              <p14:nvPr/>
            </p14:nvContentPartPr>
            <p14:xfrm>
              <a:off x="6743956" y="3614088"/>
              <a:ext cx="389520" cy="223920"/>
            </p14:xfrm>
          </p:contentPart>
        </mc:Choice>
        <mc:Fallback xmlns="">
          <p:pic>
            <p:nvPicPr>
              <p:cNvPr id="233" name="Ink 232">
                <a:extLst>
                  <a:ext uri="{FF2B5EF4-FFF2-40B4-BE49-F238E27FC236}">
                    <a16:creationId xmlns:a16="http://schemas.microsoft.com/office/drawing/2014/main" id="{CBE14A9D-B8BB-4316-B3F3-BD671A233F40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6734964" y="3605088"/>
                <a:ext cx="407144" cy="24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252" name="Ink 251">
                <a:extLst>
                  <a:ext uri="{FF2B5EF4-FFF2-40B4-BE49-F238E27FC236}">
                    <a16:creationId xmlns:a16="http://schemas.microsoft.com/office/drawing/2014/main" id="{E2D68446-2983-4BCB-98F6-697D81D4CA92}"/>
                  </a:ext>
                </a:extLst>
              </p14:cNvPr>
              <p14:cNvContentPartPr/>
              <p14:nvPr/>
            </p14:nvContentPartPr>
            <p14:xfrm>
              <a:off x="7353076" y="3470448"/>
              <a:ext cx="1455480" cy="653040"/>
            </p14:xfrm>
          </p:contentPart>
        </mc:Choice>
        <mc:Fallback xmlns="">
          <p:pic>
            <p:nvPicPr>
              <p:cNvPr id="252" name="Ink 251">
                <a:extLst>
                  <a:ext uri="{FF2B5EF4-FFF2-40B4-BE49-F238E27FC236}">
                    <a16:creationId xmlns:a16="http://schemas.microsoft.com/office/drawing/2014/main" id="{E2D68446-2983-4BCB-98F6-697D81D4CA92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7344076" y="3461808"/>
                <a:ext cx="1473120" cy="67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263" name="Ink 262">
                <a:extLst>
                  <a:ext uri="{FF2B5EF4-FFF2-40B4-BE49-F238E27FC236}">
                    <a16:creationId xmlns:a16="http://schemas.microsoft.com/office/drawing/2014/main" id="{368674EC-9BBD-4A9D-B257-09C9ABA33E67}"/>
                  </a:ext>
                </a:extLst>
              </p14:cNvPr>
              <p14:cNvContentPartPr/>
              <p14:nvPr/>
            </p14:nvContentPartPr>
            <p14:xfrm>
              <a:off x="4145836" y="4638648"/>
              <a:ext cx="1082520" cy="284760"/>
            </p14:xfrm>
          </p:contentPart>
        </mc:Choice>
        <mc:Fallback xmlns="">
          <p:pic>
            <p:nvPicPr>
              <p:cNvPr id="263" name="Ink 262">
                <a:extLst>
                  <a:ext uri="{FF2B5EF4-FFF2-40B4-BE49-F238E27FC236}">
                    <a16:creationId xmlns:a16="http://schemas.microsoft.com/office/drawing/2014/main" id="{368674EC-9BBD-4A9D-B257-09C9ABA33E67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4137196" y="4629648"/>
                <a:ext cx="1100160" cy="30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264" name="Ink 263">
                <a:extLst>
                  <a:ext uri="{FF2B5EF4-FFF2-40B4-BE49-F238E27FC236}">
                    <a16:creationId xmlns:a16="http://schemas.microsoft.com/office/drawing/2014/main" id="{25F7ED83-D677-4B39-A17D-DC25BB88F7AB}"/>
                  </a:ext>
                </a:extLst>
              </p14:cNvPr>
              <p14:cNvContentPartPr/>
              <p14:nvPr/>
            </p14:nvContentPartPr>
            <p14:xfrm>
              <a:off x="5513836" y="4600128"/>
              <a:ext cx="138600" cy="154080"/>
            </p14:xfrm>
          </p:contentPart>
        </mc:Choice>
        <mc:Fallback xmlns="">
          <p:pic>
            <p:nvPicPr>
              <p:cNvPr id="264" name="Ink 263">
                <a:extLst>
                  <a:ext uri="{FF2B5EF4-FFF2-40B4-BE49-F238E27FC236}">
                    <a16:creationId xmlns:a16="http://schemas.microsoft.com/office/drawing/2014/main" id="{25F7ED83-D677-4B39-A17D-DC25BB88F7AB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504836" y="4591488"/>
                <a:ext cx="15624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265" name="Ink 264">
                <a:extLst>
                  <a:ext uri="{FF2B5EF4-FFF2-40B4-BE49-F238E27FC236}">
                    <a16:creationId xmlns:a16="http://schemas.microsoft.com/office/drawing/2014/main" id="{7B751F59-EEBC-494D-9E9E-71705347F8F2}"/>
                  </a:ext>
                </a:extLst>
              </p14:cNvPr>
              <p14:cNvContentPartPr/>
              <p14:nvPr/>
            </p14:nvContentPartPr>
            <p14:xfrm>
              <a:off x="5688796" y="4441368"/>
              <a:ext cx="61560" cy="110160"/>
            </p14:xfrm>
          </p:contentPart>
        </mc:Choice>
        <mc:Fallback xmlns="">
          <p:pic>
            <p:nvPicPr>
              <p:cNvPr id="265" name="Ink 264">
                <a:extLst>
                  <a:ext uri="{FF2B5EF4-FFF2-40B4-BE49-F238E27FC236}">
                    <a16:creationId xmlns:a16="http://schemas.microsoft.com/office/drawing/2014/main" id="{7B751F59-EEBC-494D-9E9E-71705347F8F2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679796" y="4432368"/>
                <a:ext cx="79200" cy="12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266" name="Ink 265">
                <a:extLst>
                  <a:ext uri="{FF2B5EF4-FFF2-40B4-BE49-F238E27FC236}">
                    <a16:creationId xmlns:a16="http://schemas.microsoft.com/office/drawing/2014/main" id="{38D3A650-4173-40AD-8054-C57A152BB24E}"/>
                  </a:ext>
                </a:extLst>
              </p14:cNvPr>
              <p14:cNvContentPartPr/>
              <p14:nvPr/>
            </p14:nvContentPartPr>
            <p14:xfrm>
              <a:off x="5835676" y="4605168"/>
              <a:ext cx="131400" cy="22320"/>
            </p14:xfrm>
          </p:contentPart>
        </mc:Choice>
        <mc:Fallback xmlns="">
          <p:pic>
            <p:nvPicPr>
              <p:cNvPr id="266" name="Ink 265">
                <a:extLst>
                  <a:ext uri="{FF2B5EF4-FFF2-40B4-BE49-F238E27FC236}">
                    <a16:creationId xmlns:a16="http://schemas.microsoft.com/office/drawing/2014/main" id="{38D3A650-4173-40AD-8054-C57A152BB24E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5827036" y="4596168"/>
                <a:ext cx="149040" cy="3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267" name="Ink 266">
                <a:extLst>
                  <a:ext uri="{FF2B5EF4-FFF2-40B4-BE49-F238E27FC236}">
                    <a16:creationId xmlns:a16="http://schemas.microsoft.com/office/drawing/2014/main" id="{CAAE2EAE-731A-4A8D-B901-5ED22BBB3D33}"/>
                  </a:ext>
                </a:extLst>
              </p14:cNvPr>
              <p14:cNvContentPartPr/>
              <p14:nvPr/>
            </p14:nvContentPartPr>
            <p14:xfrm>
              <a:off x="5845396" y="4672488"/>
              <a:ext cx="140040" cy="14040"/>
            </p14:xfrm>
          </p:contentPart>
        </mc:Choice>
        <mc:Fallback xmlns="">
          <p:pic>
            <p:nvPicPr>
              <p:cNvPr id="267" name="Ink 266">
                <a:extLst>
                  <a:ext uri="{FF2B5EF4-FFF2-40B4-BE49-F238E27FC236}">
                    <a16:creationId xmlns:a16="http://schemas.microsoft.com/office/drawing/2014/main" id="{CAAE2EAE-731A-4A8D-B901-5ED22BBB3D33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5836396" y="4663848"/>
                <a:ext cx="157680" cy="3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271" name="Ink 270">
                <a:extLst>
                  <a:ext uri="{FF2B5EF4-FFF2-40B4-BE49-F238E27FC236}">
                    <a16:creationId xmlns:a16="http://schemas.microsoft.com/office/drawing/2014/main" id="{04846161-D65E-4849-9BFC-95280B5553AB}"/>
                  </a:ext>
                </a:extLst>
              </p14:cNvPr>
              <p14:cNvContentPartPr/>
              <p14:nvPr/>
            </p14:nvContentPartPr>
            <p14:xfrm>
              <a:off x="6152476" y="4441008"/>
              <a:ext cx="335880" cy="241560"/>
            </p14:xfrm>
          </p:contentPart>
        </mc:Choice>
        <mc:Fallback xmlns="">
          <p:pic>
            <p:nvPicPr>
              <p:cNvPr id="271" name="Ink 270">
                <a:extLst>
                  <a:ext uri="{FF2B5EF4-FFF2-40B4-BE49-F238E27FC236}">
                    <a16:creationId xmlns:a16="http://schemas.microsoft.com/office/drawing/2014/main" id="{04846161-D65E-4849-9BFC-95280B5553AB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6143827" y="4432008"/>
                <a:ext cx="353539" cy="25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272" name="Ink 271">
                <a:extLst>
                  <a:ext uri="{FF2B5EF4-FFF2-40B4-BE49-F238E27FC236}">
                    <a16:creationId xmlns:a16="http://schemas.microsoft.com/office/drawing/2014/main" id="{08F77154-9F55-4187-8FF0-2FB8C35860B3}"/>
                  </a:ext>
                </a:extLst>
              </p14:cNvPr>
              <p14:cNvContentPartPr/>
              <p14:nvPr/>
            </p14:nvContentPartPr>
            <p14:xfrm>
              <a:off x="6610756" y="4542168"/>
              <a:ext cx="205920" cy="114840"/>
            </p14:xfrm>
          </p:contentPart>
        </mc:Choice>
        <mc:Fallback xmlns="">
          <p:pic>
            <p:nvPicPr>
              <p:cNvPr id="272" name="Ink 271">
                <a:extLst>
                  <a:ext uri="{FF2B5EF4-FFF2-40B4-BE49-F238E27FC236}">
                    <a16:creationId xmlns:a16="http://schemas.microsoft.com/office/drawing/2014/main" id="{08F77154-9F55-4187-8FF0-2FB8C35860B3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6602116" y="4533528"/>
                <a:ext cx="223560" cy="13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284" name="Ink 283">
                <a:extLst>
                  <a:ext uri="{FF2B5EF4-FFF2-40B4-BE49-F238E27FC236}">
                    <a16:creationId xmlns:a16="http://schemas.microsoft.com/office/drawing/2014/main" id="{4FB2D9F0-9960-457A-A155-170CA34DFF15}"/>
                  </a:ext>
                </a:extLst>
              </p14:cNvPr>
              <p14:cNvContentPartPr/>
              <p14:nvPr/>
            </p14:nvContentPartPr>
            <p14:xfrm>
              <a:off x="7376836" y="4820448"/>
              <a:ext cx="153720" cy="246240"/>
            </p14:xfrm>
          </p:contentPart>
        </mc:Choice>
        <mc:Fallback xmlns="">
          <p:pic>
            <p:nvPicPr>
              <p:cNvPr id="284" name="Ink 283">
                <a:extLst>
                  <a:ext uri="{FF2B5EF4-FFF2-40B4-BE49-F238E27FC236}">
                    <a16:creationId xmlns:a16="http://schemas.microsoft.com/office/drawing/2014/main" id="{4FB2D9F0-9960-457A-A155-170CA34DFF15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7367836" y="4811448"/>
                <a:ext cx="171360" cy="26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285" name="Ink 284">
                <a:extLst>
                  <a:ext uri="{FF2B5EF4-FFF2-40B4-BE49-F238E27FC236}">
                    <a16:creationId xmlns:a16="http://schemas.microsoft.com/office/drawing/2014/main" id="{F1BE8336-46D3-4446-A781-295DCF1EB7DC}"/>
                  </a:ext>
                </a:extLst>
              </p14:cNvPr>
              <p14:cNvContentPartPr/>
              <p14:nvPr/>
            </p14:nvContentPartPr>
            <p14:xfrm>
              <a:off x="7617676" y="4867608"/>
              <a:ext cx="161640" cy="185760"/>
            </p14:xfrm>
          </p:contentPart>
        </mc:Choice>
        <mc:Fallback xmlns="">
          <p:pic>
            <p:nvPicPr>
              <p:cNvPr id="285" name="Ink 284">
                <a:extLst>
                  <a:ext uri="{FF2B5EF4-FFF2-40B4-BE49-F238E27FC236}">
                    <a16:creationId xmlns:a16="http://schemas.microsoft.com/office/drawing/2014/main" id="{F1BE8336-46D3-4446-A781-295DCF1EB7DC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7609036" y="4858608"/>
                <a:ext cx="179280" cy="20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289" name="Ink 288">
                <a:extLst>
                  <a:ext uri="{FF2B5EF4-FFF2-40B4-BE49-F238E27FC236}">
                    <a16:creationId xmlns:a16="http://schemas.microsoft.com/office/drawing/2014/main" id="{4CC94E23-E386-4CCF-97FC-6E178A833F82}"/>
                  </a:ext>
                </a:extLst>
              </p14:cNvPr>
              <p14:cNvContentPartPr/>
              <p14:nvPr/>
            </p14:nvContentPartPr>
            <p14:xfrm>
              <a:off x="7332196" y="5105568"/>
              <a:ext cx="502200" cy="238680"/>
            </p14:xfrm>
          </p:contentPart>
        </mc:Choice>
        <mc:Fallback xmlns="">
          <p:pic>
            <p:nvPicPr>
              <p:cNvPr id="289" name="Ink 288">
                <a:extLst>
                  <a:ext uri="{FF2B5EF4-FFF2-40B4-BE49-F238E27FC236}">
                    <a16:creationId xmlns:a16="http://schemas.microsoft.com/office/drawing/2014/main" id="{4CC94E23-E386-4CCF-97FC-6E178A833F82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7323196" y="5096928"/>
                <a:ext cx="519840" cy="25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290" name="Ink 289">
                <a:extLst>
                  <a:ext uri="{FF2B5EF4-FFF2-40B4-BE49-F238E27FC236}">
                    <a16:creationId xmlns:a16="http://schemas.microsoft.com/office/drawing/2014/main" id="{0A87DFEC-DF3F-48B2-B1E1-8CF5D3B26CA0}"/>
                  </a:ext>
                </a:extLst>
              </p14:cNvPr>
              <p14:cNvContentPartPr/>
              <p14:nvPr/>
            </p14:nvContentPartPr>
            <p14:xfrm>
              <a:off x="8754916" y="4274688"/>
              <a:ext cx="194040" cy="188640"/>
            </p14:xfrm>
          </p:contentPart>
        </mc:Choice>
        <mc:Fallback xmlns="">
          <p:pic>
            <p:nvPicPr>
              <p:cNvPr id="290" name="Ink 289">
                <a:extLst>
                  <a:ext uri="{FF2B5EF4-FFF2-40B4-BE49-F238E27FC236}">
                    <a16:creationId xmlns:a16="http://schemas.microsoft.com/office/drawing/2014/main" id="{0A87DFEC-DF3F-48B2-B1E1-8CF5D3B26CA0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8746276" y="4265688"/>
                <a:ext cx="211680" cy="20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291" name="Ink 290">
                <a:extLst>
                  <a:ext uri="{FF2B5EF4-FFF2-40B4-BE49-F238E27FC236}">
                    <a16:creationId xmlns:a16="http://schemas.microsoft.com/office/drawing/2014/main" id="{168ECB7F-69AA-4FD4-BB11-9D89BA566B20}"/>
                  </a:ext>
                </a:extLst>
              </p14:cNvPr>
              <p14:cNvContentPartPr/>
              <p14:nvPr/>
            </p14:nvContentPartPr>
            <p14:xfrm>
              <a:off x="7139956" y="4222128"/>
              <a:ext cx="1460880" cy="504360"/>
            </p14:xfrm>
          </p:contentPart>
        </mc:Choice>
        <mc:Fallback xmlns="">
          <p:pic>
            <p:nvPicPr>
              <p:cNvPr id="291" name="Ink 290">
                <a:extLst>
                  <a:ext uri="{FF2B5EF4-FFF2-40B4-BE49-F238E27FC236}">
                    <a16:creationId xmlns:a16="http://schemas.microsoft.com/office/drawing/2014/main" id="{168ECB7F-69AA-4FD4-BB11-9D89BA566B20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7131316" y="4213128"/>
                <a:ext cx="1478520" cy="52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9751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Abdulaziz Mohammad Al-Jalal</dc:creator>
  <cp:lastModifiedBy>Abdulaziz Mohammad Al-Jalal</cp:lastModifiedBy>
  <cp:revision>58</cp:revision>
  <cp:lastPrinted>2018-09-02T07:43:37Z</cp:lastPrinted>
  <dcterms:created xsi:type="dcterms:W3CDTF">2018-09-01T14:54:20Z</dcterms:created>
  <dcterms:modified xsi:type="dcterms:W3CDTF">2018-09-18T09:48:49Z</dcterms:modified>
</cp:coreProperties>
</file>