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49" r:id="rId3"/>
    <p:sldId id="350" r:id="rId4"/>
    <p:sldId id="351" r:id="rId5"/>
    <p:sldId id="306" r:id="rId6"/>
    <p:sldId id="322" r:id="rId7"/>
    <p:sldId id="343" r:id="rId8"/>
    <p:sldId id="353" r:id="rId9"/>
    <p:sldId id="352" r:id="rId10"/>
    <p:sldId id="345" r:id="rId11"/>
    <p:sldId id="346" r:id="rId12"/>
    <p:sldId id="347" r:id="rId13"/>
    <p:sldId id="34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CC66"/>
    <a:srgbClr val="FF00FF"/>
    <a:srgbClr val="008000"/>
    <a:srgbClr val="74B230"/>
    <a:srgbClr val="0000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7" autoAdjust="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2BCD3-5CAE-4BE1-8A8E-72AA49D92C1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863C8-505A-43CB-956E-ECF923D91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5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B4A5-8C4D-4942-8166-48A7CB95F6C6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7772400" cy="1470025"/>
          </a:xfrm>
          <a:ln w="76200">
            <a:solidFill>
              <a:srgbClr val="0000CC"/>
            </a:solidFill>
          </a:ln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Ch-6-2-2017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RADIOACTIVE DECAY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2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6200"/>
            <a:ext cx="90868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02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0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4872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2202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388"/>
            <a:ext cx="7010399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63"/>
            <a:ext cx="79248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69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"/>
            <a:ext cx="91059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" y="36443"/>
            <a:ext cx="8915400" cy="671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0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9563"/>
            <a:ext cx="7162800" cy="65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8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563"/>
            <a:ext cx="7010400" cy="639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5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Ch-6-2-2017 RADIOACTIVE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141</cp:revision>
  <dcterms:created xsi:type="dcterms:W3CDTF">2015-01-25T19:41:04Z</dcterms:created>
  <dcterms:modified xsi:type="dcterms:W3CDTF">2017-03-06T17:19:49Z</dcterms:modified>
</cp:coreProperties>
</file>