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3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0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5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2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8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533EC-F027-4758-940D-5DCA9FA2F88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B2F1-5D54-4D90-8DE2-4339920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16541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40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Naqvi</dc:creator>
  <cp:lastModifiedBy>Dr. Naqvi</cp:lastModifiedBy>
  <cp:revision>2</cp:revision>
  <dcterms:created xsi:type="dcterms:W3CDTF">2016-11-07T11:23:50Z</dcterms:created>
  <dcterms:modified xsi:type="dcterms:W3CDTF">2016-11-07T11:25:15Z</dcterms:modified>
</cp:coreProperties>
</file>