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2" r:id="rId5"/>
  </p:sldMasterIdLst>
  <p:notesMasterIdLst>
    <p:notesMasterId r:id="rId30"/>
  </p:notesMasterIdLst>
  <p:handoutMasterIdLst>
    <p:handoutMasterId r:id="rId31"/>
  </p:handoutMasterIdLst>
  <p:sldIdLst>
    <p:sldId id="256" r:id="rId6"/>
    <p:sldId id="464" r:id="rId7"/>
    <p:sldId id="583" r:id="rId8"/>
    <p:sldId id="584" r:id="rId9"/>
    <p:sldId id="586" r:id="rId10"/>
    <p:sldId id="573" r:id="rId11"/>
    <p:sldId id="492" r:id="rId12"/>
    <p:sldId id="577" r:id="rId13"/>
    <p:sldId id="579" r:id="rId14"/>
    <p:sldId id="580" r:id="rId15"/>
    <p:sldId id="587" r:id="rId16"/>
    <p:sldId id="588" r:id="rId17"/>
    <p:sldId id="589" r:id="rId18"/>
    <p:sldId id="590" r:id="rId19"/>
    <p:sldId id="592" r:id="rId20"/>
    <p:sldId id="594" r:id="rId21"/>
    <p:sldId id="595" r:id="rId22"/>
    <p:sldId id="598" r:id="rId23"/>
    <p:sldId id="599" r:id="rId24"/>
    <p:sldId id="600" r:id="rId25"/>
    <p:sldId id="605" r:id="rId26"/>
    <p:sldId id="601" r:id="rId27"/>
    <p:sldId id="602" r:id="rId28"/>
    <p:sldId id="603" r:id="rId29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0000FF"/>
    <a:srgbClr val="CC00CC"/>
    <a:srgbClr val="006600"/>
    <a:srgbClr val="CC6600"/>
    <a:srgbClr val="FFFFFF"/>
    <a:srgbClr val="00CC66"/>
    <a:srgbClr val="FF00FF"/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841" autoAdjust="0"/>
    <p:restoredTop sz="90877" autoAdjust="0"/>
  </p:normalViewPr>
  <p:slideViewPr>
    <p:cSldViewPr>
      <p:cViewPr>
        <p:scale>
          <a:sx n="65" d="100"/>
          <a:sy n="65" d="100"/>
        </p:scale>
        <p:origin x="-1464" y="-1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2A52-2436-4542-B8B3-F17DCF68372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7442-C861-4948-8F27-5CEB8C7D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5A632FD-C138-4713-8748-9C99409DC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7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57BFC95-DF44-495A-BBE7-569455801BB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D5CBBF4-4339-482C-BFBD-79F88A5B101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5A6D49-B7FD-4301-83F4-47055FC41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E5C76F0-A20B-44E4-92EC-67D3D8E1DD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3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096978-69BE-4423-B926-B752FDCA47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112AAC-12F1-44F2-8617-FE8F9F6BB2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9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1697FE-30F4-4BAB-AF42-508687F296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0B23D9-DA27-4026-B32D-C0338A8838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524328-57DC-4E90-9A5A-AB296435DD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3DC818-AA3A-4813-A749-FC58831540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0DFC398-3E4E-4F97-BA39-4B52A15633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3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B108ED-FC1B-444F-8F00-790B546D47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9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A9184B-9BD5-48DE-A197-5F5427FAF3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4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4EF92F-457D-4077-9036-52BB701F7E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7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FF0000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Chapter </a:t>
            </a:r>
            <a:r>
              <a:rPr lang="en-US" sz="3600" b="1" dirty="0" smtClean="0">
                <a:solidFill>
                  <a:srgbClr val="0000FF"/>
                </a:solidFill>
              </a:rPr>
              <a:t>11</a:t>
            </a:r>
            <a:endParaRPr lang="en-US" sz="3600" b="1" dirty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Data Analysis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NT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marL="342900" indent="-336550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endParaRPr lang="en-US" sz="3000" dirty="0">
              <a:solidFill>
                <a:srgbClr val="FFFFFF"/>
              </a:solidFill>
              <a:ea typeface="Calibri" pitchFamily="32" charset="0"/>
              <a:cs typeface="Calibri" pitchFamily="32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0956" y="3856037"/>
            <a:ext cx="7543800" cy="607539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Lec-No-35-37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METHODS-NT-8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1646236"/>
            <a:ext cx="7696200" cy="5605785"/>
          </a:xfrm>
          <a:prstGeom prst="rect">
            <a:avLst/>
          </a:prstGeom>
          <a:noFill/>
          <a:ln w="762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METHODS-NT-9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1570037"/>
            <a:ext cx="8139113" cy="5817297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0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METHODS-NT-10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417637"/>
            <a:ext cx="7696200" cy="5803900"/>
          </a:xfrm>
          <a:prstGeom prst="rect">
            <a:avLst/>
          </a:prstGeom>
          <a:noFill/>
          <a:ln w="762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8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METHODS-NT-11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" y="1570037"/>
            <a:ext cx="7696201" cy="5334000"/>
          </a:xfrm>
          <a:prstGeom prst="rect">
            <a:avLst/>
          </a:prstGeom>
          <a:noFill/>
          <a:ln w="762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1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METHODS-NT-12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1417637"/>
            <a:ext cx="6470651" cy="601442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0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METHODS-NT-13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1471612"/>
            <a:ext cx="5372100" cy="60579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9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METHODS-NT-14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736725"/>
            <a:ext cx="8886825" cy="50911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5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METHODS-NT-15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2" y="1390344"/>
            <a:ext cx="6248400" cy="615089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11.6 DATA SMOOTHING, Ch-11-NT-16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417637"/>
            <a:ext cx="826527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4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11.6 DATA SMOOTHING, Ch-11-NT-17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95" y="1874836"/>
            <a:ext cx="4243388" cy="44481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97" y="1417637"/>
            <a:ext cx="532301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1712" y="2255837"/>
            <a:ext cx="7543800" cy="779316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Lec-No-35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11.6 DATA SMOOTHING, </a:t>
            </a:r>
            <a:r>
              <a:rPr lang="en-US" sz="2000" b="1" dirty="0" smtClean="0">
                <a:solidFill>
                  <a:srgbClr val="FFFFFF"/>
                </a:solidFill>
              </a:rPr>
              <a:t>Ch-11-NT-18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493837"/>
            <a:ext cx="7391400" cy="60658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11.6 DATA SMOOTHING, Ch-11-NT-19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1430263"/>
            <a:ext cx="9633927" cy="615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8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11.6 DATA SMOOTHING, </a:t>
            </a:r>
            <a:r>
              <a:rPr lang="en-US" sz="2000" b="1" dirty="0" smtClean="0">
                <a:solidFill>
                  <a:srgbClr val="FFFFFF"/>
                </a:solidFill>
              </a:rPr>
              <a:t>Ch-11-NT-20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2560637"/>
            <a:ext cx="3048000" cy="25527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2103437"/>
            <a:ext cx="5229225" cy="44291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11.6 DATA SMOOTHING, </a:t>
            </a:r>
            <a:r>
              <a:rPr lang="en-US" sz="2000" b="1" dirty="0" smtClean="0">
                <a:solidFill>
                  <a:srgbClr val="FFFFFF"/>
                </a:solidFill>
              </a:rPr>
              <a:t>Ch-11-NT-21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1752917"/>
            <a:ext cx="7372351" cy="5160646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11.6 DATA SMOOTHING, </a:t>
            </a:r>
            <a:r>
              <a:rPr lang="en-US" sz="2000" b="1" dirty="0" smtClean="0">
                <a:solidFill>
                  <a:srgbClr val="FFFFFF"/>
                </a:solidFill>
              </a:rPr>
              <a:t>Ch-11-NT-22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444625"/>
            <a:ext cx="9601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METHODS-NT-1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" y="1320800"/>
            <a:ext cx="75057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METHODS-NT-2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493837"/>
            <a:ext cx="5943600" cy="591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32" y="2484437"/>
            <a:ext cx="35814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Ch-11-DATA ANALYSIS </a:t>
            </a:r>
            <a:r>
              <a:rPr lang="en-US" b="1" dirty="0" smtClean="0">
                <a:solidFill>
                  <a:srgbClr val="FFFFFF"/>
                </a:solidFill>
              </a:rPr>
              <a:t>METHODS-NT-3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1417636"/>
            <a:ext cx="7543800" cy="608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2" y="1304073"/>
            <a:ext cx="6013450" cy="62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1646237"/>
            <a:ext cx="655955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METHODS-NT-6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" y="1646237"/>
            <a:ext cx="8024690" cy="58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8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Ch-11-DATA ANALYSIS </a:t>
            </a:r>
            <a:r>
              <a:rPr lang="en-US" sz="2000" b="1" dirty="0" smtClean="0">
                <a:solidFill>
                  <a:srgbClr val="FFFFFF"/>
                </a:solidFill>
              </a:rPr>
              <a:t>METHODS-NT-7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1372233"/>
            <a:ext cx="6508750" cy="598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9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F22CE9-679F-49E0-913E-1FDDA71138B1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05741E-0CE4-4AAB-AA8E-09DE4A107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6EBCD8-A152-4526-820F-5BA5A11DD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38869</TotalTime>
  <Words>402</Words>
  <Application>Microsoft Office PowerPoint</Application>
  <PresentationFormat>Custom</PresentationFormat>
  <Paragraphs>53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2_Office Theme</vt:lpstr>
      <vt:lpstr>4_Office Theme</vt:lpstr>
      <vt:lpstr>PowerPoint Presentation</vt:lpstr>
      <vt:lpstr>PowerPoint Presentation</vt:lpstr>
      <vt:lpstr>Ch-11-DATA ANALYSIS METHODS-NT-1</vt:lpstr>
      <vt:lpstr>Ch-11-DATA ANALYSIS METHODS-NT-2</vt:lpstr>
      <vt:lpstr>Ch-11-DATA ANALYSIS METHODS-NT-3</vt:lpstr>
      <vt:lpstr>Ch-11-DATA ANALYSIS METHODS-NT-4</vt:lpstr>
      <vt:lpstr>Ch-11-DATA ANALYSIS METHODS-NT-5</vt:lpstr>
      <vt:lpstr>Ch-11-DATA ANALYSIS METHODS-NT-6</vt:lpstr>
      <vt:lpstr>Ch-11-DATA ANALYSIS METHODS-NT-7</vt:lpstr>
      <vt:lpstr>Ch-11-DATA ANALYSIS METHODS-NT-8</vt:lpstr>
      <vt:lpstr>Ch-11-DATA ANALYSIS METHODS-NT-9</vt:lpstr>
      <vt:lpstr>Ch-11-DATA ANALYSIS METHODS-NT-10</vt:lpstr>
      <vt:lpstr>Ch-11-DATA ANALYSIS METHODS-NT-11</vt:lpstr>
      <vt:lpstr>Ch-11-DATA ANALYSIS METHODS-NT-12</vt:lpstr>
      <vt:lpstr>Ch-11-DATA ANALYSIS METHODS-NT-13</vt:lpstr>
      <vt:lpstr>Ch-11-DATA ANALYSIS METHODS-NT-14</vt:lpstr>
      <vt:lpstr>Ch-11-DATA ANALYSIS METHODS-NT-15</vt:lpstr>
      <vt:lpstr>11.6 DATA SMOOTHING, Ch-11-NT-16</vt:lpstr>
      <vt:lpstr>11.6 DATA SMOOTHING, Ch-11-NT-17</vt:lpstr>
      <vt:lpstr>11.6 DATA SMOOTHING, Ch-11-NT-18</vt:lpstr>
      <vt:lpstr>11.6 DATA SMOOTHING, Ch-11-NT-19</vt:lpstr>
      <vt:lpstr>11.6 DATA SMOOTHING, Ch-11-NT-20</vt:lpstr>
      <vt:lpstr>11.6 DATA SMOOTHING, Ch-11-NT-21</vt:lpstr>
      <vt:lpstr>11.6 DATA SMOOTHING, Ch-11-NT-22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Ch4 - Motion in Two and Three Dimensions</dc:title>
  <dc:creator>Erik Stayton</dc:creator>
  <cp:lastModifiedBy>NP2</cp:lastModifiedBy>
  <cp:revision>540</cp:revision>
  <cp:lastPrinted>1601-01-01T00:00:00Z</cp:lastPrinted>
  <dcterms:created xsi:type="dcterms:W3CDTF">2013-02-14T18:20:34Z</dcterms:created>
  <dcterms:modified xsi:type="dcterms:W3CDTF">2018-04-30T08:25:43Z</dcterms:modified>
</cp:coreProperties>
</file>