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2" r:id="rId5"/>
  </p:sldMasterIdLst>
  <p:notesMasterIdLst>
    <p:notesMasterId r:id="rId30"/>
  </p:notesMasterIdLst>
  <p:handoutMasterIdLst>
    <p:handoutMasterId r:id="rId31"/>
  </p:handoutMasterIdLst>
  <p:sldIdLst>
    <p:sldId id="256" r:id="rId6"/>
    <p:sldId id="487" r:id="rId7"/>
    <p:sldId id="488" r:id="rId8"/>
    <p:sldId id="450" r:id="rId9"/>
    <p:sldId id="453" r:id="rId10"/>
    <p:sldId id="457" r:id="rId11"/>
    <p:sldId id="458" r:id="rId12"/>
    <p:sldId id="460" r:id="rId13"/>
    <p:sldId id="461" r:id="rId14"/>
    <p:sldId id="462" r:id="rId15"/>
    <p:sldId id="464" r:id="rId16"/>
    <p:sldId id="469" r:id="rId17"/>
    <p:sldId id="467" r:id="rId18"/>
    <p:sldId id="468" r:id="rId19"/>
    <p:sldId id="489" r:id="rId20"/>
    <p:sldId id="476" r:id="rId21"/>
    <p:sldId id="472" r:id="rId22"/>
    <p:sldId id="478" r:id="rId23"/>
    <p:sldId id="474" r:id="rId24"/>
    <p:sldId id="475" r:id="rId25"/>
    <p:sldId id="480" r:id="rId26"/>
    <p:sldId id="485" r:id="rId27"/>
    <p:sldId id="483" r:id="rId28"/>
    <p:sldId id="486" r:id="rId2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33CC33"/>
    <a:srgbClr val="FF00FF"/>
    <a:srgbClr val="CC00CC"/>
    <a:srgbClr val="00220F"/>
    <a:srgbClr val="FF6600"/>
    <a:srgbClr val="FFFFFF"/>
    <a:srgbClr val="00CC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1" autoAdjust="0"/>
    <p:restoredTop sz="90877" autoAdjust="0"/>
  </p:normalViewPr>
  <p:slideViewPr>
    <p:cSldViewPr>
      <p:cViewPr>
        <p:scale>
          <a:sx n="65" d="100"/>
          <a:sy n="65" d="100"/>
        </p:scale>
        <p:origin x="-1536" y="2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2A52-2436-4542-B8B3-F17DCF683721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7442-C861-4948-8F27-5CEB8C7D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5A632FD-C138-4713-8748-9C99409DC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7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57BFC95-DF44-495A-BBE7-569455801BB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D5CBBF4-4339-482C-BFBD-79F88A5B101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5A6D49-B7FD-4301-83F4-47055FC41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5C76F0-A20B-44E4-92EC-67D3D8E1DD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3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096978-69BE-4423-B926-B752FDCA47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112AAC-12F1-44F2-8617-FE8F9F6BB2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697FE-30F4-4BAB-AF42-508687F296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0B23D9-DA27-4026-B32D-C0338A8838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524328-57DC-4E90-9A5A-AB296435D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3DC818-AA3A-4813-A749-FC58831540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DFC398-3E4E-4F97-BA39-4B52A1563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3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B108ED-FC1B-444F-8F00-790B546D47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9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A9184B-9BD5-48DE-A197-5F5427FAF3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4EF92F-457D-4077-9036-52BB701F7E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Chapter </a:t>
            </a:r>
            <a:r>
              <a:rPr lang="en-US" sz="3200" b="1" dirty="0" smtClean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4-GK</a:t>
            </a:r>
          </a:p>
          <a:p>
            <a:pPr algn="ctr"/>
            <a:r>
              <a:rPr lang="en-US" sz="4000" b="1" dirty="0">
                <a:solidFill>
                  <a:srgbClr val="0066FF"/>
                </a:solidFill>
              </a:rPr>
              <a:t>General Properties of Radiation</a:t>
            </a:r>
          </a:p>
          <a:p>
            <a:pPr algn="ctr"/>
            <a:r>
              <a:rPr lang="en-US" sz="4000" b="1" dirty="0" smtClean="0">
                <a:solidFill>
                  <a:srgbClr val="0066FF"/>
                </a:solidFill>
              </a:rPr>
              <a:t>Detectors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Lec-12-13</a:t>
            </a:r>
            <a:endParaRPr lang="en-US" sz="4000" b="1" dirty="0">
              <a:solidFill>
                <a:srgbClr val="FF0000"/>
              </a:solidFill>
              <a:ea typeface="Calibri" pitchFamily="32" charset="0"/>
              <a:cs typeface="Calibri" pitchFamily="32" charset="0"/>
            </a:endParaRPr>
          </a:p>
          <a:p>
            <a:endParaRPr lang="en-US" dirty="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marL="342900" indent="-336550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endParaRPr lang="en-US" sz="3000" dirty="0">
              <a:solidFill>
                <a:srgbClr val="FFFFFF"/>
              </a:solidFill>
              <a:ea typeface="Calibri" pitchFamily="32" charset="0"/>
              <a:cs typeface="Calibri" pitchFamily="32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41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1370374"/>
            <a:ext cx="8691563" cy="61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1380980"/>
            <a:ext cx="8191501" cy="58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VII. DEAD TIME GK- </a:t>
            </a:r>
            <a:r>
              <a:rPr lang="en-US" sz="2400" b="1" dirty="0" smtClean="0">
                <a:solidFill>
                  <a:srgbClr val="FFFFFF"/>
                </a:solidFill>
              </a:rPr>
              <a:t>43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0" y="1701800"/>
            <a:ext cx="98298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1351643"/>
            <a:ext cx="7034212" cy="62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VII. DEAD TIME GK- </a:t>
            </a:r>
            <a:r>
              <a:rPr lang="en-US" sz="2400" b="1" dirty="0" smtClean="0">
                <a:solidFill>
                  <a:srgbClr val="FFFFFF"/>
                </a:solidFill>
              </a:rPr>
              <a:t>45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898650"/>
            <a:ext cx="8391524" cy="5266915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512" y="2210924"/>
            <a:ext cx="8763000" cy="6647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Lec-No-13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Measurement-GK-46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570037"/>
            <a:ext cx="8953501" cy="58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Measurement-GK-47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1395104"/>
            <a:ext cx="7180263" cy="61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Measurement-GK-48- second </a:t>
            </a:r>
            <a:r>
              <a:rPr lang="en-US" sz="2000" b="1" dirty="0">
                <a:solidFill>
                  <a:srgbClr val="FFFFFF"/>
                </a:solidFill>
              </a:rPr>
              <a:t>method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417637"/>
            <a:ext cx="99441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1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Measurement-GK-49- second </a:t>
            </a:r>
            <a:r>
              <a:rPr lang="en-US" sz="2000" b="1" dirty="0">
                <a:solidFill>
                  <a:srgbClr val="FFFFFF"/>
                </a:solidFill>
              </a:rPr>
              <a:t>method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69" y="1189037"/>
            <a:ext cx="8229601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5948" y="2210924"/>
            <a:ext cx="8763000" cy="6647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Lec-No-12-13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Measurement-GK-50-second </a:t>
            </a:r>
            <a:r>
              <a:rPr lang="en-US" sz="2000" b="1" dirty="0">
                <a:solidFill>
                  <a:srgbClr val="FFFFFF"/>
                </a:solidFill>
              </a:rPr>
              <a:t>method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1" y="1493837"/>
            <a:ext cx="9391135" cy="48768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C. Statistics of Dead Time </a:t>
            </a:r>
            <a:r>
              <a:rPr lang="en-US" sz="2000" b="1" u="sng" dirty="0" smtClean="0">
                <a:solidFill>
                  <a:srgbClr val="FFFFFF"/>
                </a:solidFill>
              </a:rPr>
              <a:t>Losses-GK-51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2" y="1265237"/>
            <a:ext cx="7367588" cy="6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</a:t>
            </a:r>
            <a:r>
              <a:rPr lang="en-US" sz="2000" b="1" dirty="0" smtClean="0">
                <a:solidFill>
                  <a:srgbClr val="FFFFFF"/>
                </a:solidFill>
              </a:rPr>
              <a:t>Sources- GK-52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341437"/>
            <a:ext cx="8243888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</a:t>
            </a:r>
            <a:r>
              <a:rPr lang="en-US" sz="2000" b="1" dirty="0" smtClean="0">
                <a:solidFill>
                  <a:srgbClr val="FFFFFF"/>
                </a:solidFill>
              </a:rPr>
              <a:t>Sources-GK-53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338856"/>
            <a:ext cx="7948613" cy="62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</a:t>
            </a:r>
            <a:r>
              <a:rPr lang="en-US" sz="2000" b="1" dirty="0" smtClean="0">
                <a:solidFill>
                  <a:srgbClr val="FFFFFF"/>
                </a:solidFill>
              </a:rPr>
              <a:t>Sources- GK-54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348044"/>
            <a:ext cx="7162800" cy="59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512" y="2210924"/>
            <a:ext cx="8763000" cy="6647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Lec-No-12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VI. DETECTION EFFICIENCY-GK-35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341437"/>
            <a:ext cx="817245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1437"/>
            <a:ext cx="99250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EFFICIENCY-GK-37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336810"/>
            <a:ext cx="8243888" cy="58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EFFICIENCY-GK-38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2" y="1586017"/>
            <a:ext cx="6943725" cy="59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5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EFFICIENCY-GK-39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1426660"/>
            <a:ext cx="9144801" cy="601077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FF"/>
                </a:solidFill>
              </a:rPr>
              <a:t>VII. DEAD TIME GK- </a:t>
            </a:r>
            <a:r>
              <a:rPr lang="en-US" sz="2400" b="1" dirty="0" smtClean="0">
                <a:solidFill>
                  <a:srgbClr val="FFFFFF"/>
                </a:solidFill>
              </a:rPr>
              <a:t>40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67399"/>
            <a:ext cx="9244013" cy="58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6EBCD8-A152-4526-820F-5BA5A11DD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05741E-0CE4-4AAB-AA8E-09DE4A107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5489E5-2169-44A5-8133-C4DC735EE565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36798</TotalTime>
  <Words>455</Words>
  <Application>Microsoft Office PowerPoint</Application>
  <PresentationFormat>Custom</PresentationFormat>
  <Paragraphs>53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2_Office Theme</vt:lpstr>
      <vt:lpstr>4_Office Theme</vt:lpstr>
      <vt:lpstr>PowerPoint Presentation</vt:lpstr>
      <vt:lpstr>PowerPoint Presentation</vt:lpstr>
      <vt:lpstr>PowerPoint Presentation</vt:lpstr>
      <vt:lpstr>VI. DETECTION EFFICIENCY-GK-35</vt:lpstr>
      <vt:lpstr>VI. DETECTION EFFICIENCY-GK-36</vt:lpstr>
      <vt:lpstr>VI. DETECTION EFFICIENCY-GK-37</vt:lpstr>
      <vt:lpstr>VI. DETECTION EFFICIENCY-GK-38</vt:lpstr>
      <vt:lpstr>VI. DETECTION EFFICIENCY-GK-39</vt:lpstr>
      <vt:lpstr>VII. DEAD TIME GK- 40</vt:lpstr>
      <vt:lpstr>VII. DEAD TIME GK- 41</vt:lpstr>
      <vt:lpstr>VII. DEAD TIME GK- 42</vt:lpstr>
      <vt:lpstr>VII. DEAD TIME GK- 43</vt:lpstr>
      <vt:lpstr>VII. DEAD TIME GK- 44</vt:lpstr>
      <vt:lpstr>VII. DEAD TIME GK- 45</vt:lpstr>
      <vt:lpstr>PowerPoint Presentation</vt:lpstr>
      <vt:lpstr>B. Methods of Dead Time Measurement-GK-46</vt:lpstr>
      <vt:lpstr>B. Methods of Dead Time Measurement-GK-47</vt:lpstr>
      <vt:lpstr>B. Methods of Dead Time Measurement-GK-48- second method</vt:lpstr>
      <vt:lpstr>B. Methods of Dead Time Measurement-GK-49- second method</vt:lpstr>
      <vt:lpstr>B. Methods of Dead Time Measurement-GK-50-second method</vt:lpstr>
      <vt:lpstr>C. Statistics of Dead Time Losses-GK-51</vt:lpstr>
      <vt:lpstr>D. Dead Time Losses from Pulsed Sources- GK-52</vt:lpstr>
      <vt:lpstr>D. Dead Time Losses from Pulsed Sources-GK-53</vt:lpstr>
      <vt:lpstr>D. Dead Time Losses from Pulsed Sources- GK-54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Ch4 - Motion in Two and Three Dimensions</dc:title>
  <dc:creator>Erik Stayton</dc:creator>
  <cp:lastModifiedBy>Naqvi</cp:lastModifiedBy>
  <cp:revision>318</cp:revision>
  <cp:lastPrinted>1601-01-01T00:00:00Z</cp:lastPrinted>
  <dcterms:created xsi:type="dcterms:W3CDTF">2013-02-14T18:20:34Z</dcterms:created>
  <dcterms:modified xsi:type="dcterms:W3CDTF">2018-02-19T16:38:19Z</dcterms:modified>
</cp:coreProperties>
</file>