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1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EE2C-3EB5-4517-AC3D-7B0475FDDBD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7632-95C2-4230-911D-ECE91ACA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15297"/>
            <a:ext cx="7086600" cy="1200329"/>
          </a:xfrm>
          <a:prstGeom prst="rect">
            <a:avLst/>
          </a:prstGeom>
          <a:noFill/>
          <a:ln w="149225" cmpd="tri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Lecture 5-3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xxxxxxx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315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15200" cy="6290582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76200"/>
            <a:ext cx="7988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467600" cy="64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0525"/>
            <a:ext cx="6934200" cy="607695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3"/>
            <a:ext cx="90106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7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"/>
            <a:ext cx="746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248400" cy="649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13"/>
            <a:ext cx="73914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6858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3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00013"/>
            <a:ext cx="76866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5" y="533400"/>
            <a:ext cx="8263637" cy="59436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"/>
            <a:ext cx="62198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</cp:revision>
  <dcterms:created xsi:type="dcterms:W3CDTF">2017-02-24T19:15:31Z</dcterms:created>
  <dcterms:modified xsi:type="dcterms:W3CDTF">2017-02-24T19:16:05Z</dcterms:modified>
</cp:coreProperties>
</file>