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8940F-E00E-45EF-A679-BEF6860B05A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890E-5262-4109-BB33-31404292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  <a:ln w="76200" cmpd="tri">
            <a:solidFill>
              <a:srgbClr val="C00000"/>
            </a:solidFill>
            <a:bevel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4800" dirty="0" smtClean="0">
                <a:solidFill>
                  <a:srgbClr val="FF00FF"/>
                </a:solidFill>
                <a:latin typeface="Bodoni MT Black" pitchFamily="18" charset="0"/>
              </a:rPr>
              <a:t/>
            </a:r>
            <a:br>
              <a:rPr lang="en-US" altLang="en-US" sz="4800" dirty="0" smtClean="0">
                <a:solidFill>
                  <a:srgbClr val="FF00FF"/>
                </a:solidFill>
                <a:latin typeface="Bodoni MT Black" pitchFamily="18" charset="0"/>
              </a:rPr>
            </a:br>
            <a:r>
              <a:rPr lang="en-US" altLang="en-US" sz="5400" dirty="0" smtClean="0">
                <a:solidFill>
                  <a:srgbClr val="0000FF"/>
                </a:solidFill>
                <a:latin typeface="Mistral" pitchFamily="66" charset="0"/>
                <a:ea typeface="Verdana" pitchFamily="34" charset="0"/>
                <a:cs typeface="Times New Roman" pitchFamily="18" charset="0"/>
              </a:rPr>
              <a:t>Ch-5-1</a:t>
            </a:r>
            <a:r>
              <a:rPr lang="en-US" altLang="en-US" sz="5400" dirty="0" smtClean="0">
                <a:solidFill>
                  <a:srgbClr val="FF00FF"/>
                </a:solidFill>
                <a:latin typeface="Mistral" pitchFamily="66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FF00FF"/>
                </a:solidFill>
                <a:latin typeface="Mistral" pitchFamily="66" charset="0"/>
                <a:ea typeface="Verdana" pitchFamily="34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FF0000"/>
                </a:solidFill>
                <a:latin typeface="Mistral" pitchFamily="66" charset="0"/>
                <a:ea typeface="Verdana" pitchFamily="34" charset="0"/>
                <a:cs typeface="Times New Roman" pitchFamily="18" charset="0"/>
              </a:rPr>
              <a:t>NUCLEAR MODELS</a:t>
            </a:r>
            <a:r>
              <a:rPr lang="en-US" altLang="en-US" sz="4800" b="1" dirty="0" smtClean="0">
                <a:solidFill>
                  <a:srgbClr val="FF00FF"/>
                </a:solidFill>
                <a:latin typeface="Bodoni MT Black" pitchFamily="18" charset="0"/>
              </a:rPr>
              <a:t/>
            </a:r>
            <a:br>
              <a:rPr lang="en-US" altLang="en-US" sz="4800" b="1" dirty="0" smtClean="0">
                <a:solidFill>
                  <a:srgbClr val="FF00FF"/>
                </a:solidFill>
                <a:latin typeface="Bodoni MT Black" pitchFamily="18" charset="0"/>
              </a:rPr>
            </a:br>
            <a:endParaRPr lang="en-US" altLang="en-US" sz="4800" dirty="0" smtClean="0">
              <a:solidFill>
                <a:srgbClr val="FF00FF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6213"/>
            <a:ext cx="91059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50288" cy="6019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1000"/>
            <a:ext cx="89344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3400"/>
            <a:ext cx="8858250" cy="5791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7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1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213"/>
            <a:ext cx="86868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28638"/>
            <a:ext cx="8820150" cy="580072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4288"/>
            <a:ext cx="88677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47775"/>
            <a:ext cx="8877300" cy="43624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988"/>
            <a:ext cx="8610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8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7150"/>
            <a:ext cx="6829425" cy="67437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813"/>
            <a:ext cx="7848600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248400" cy="63246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509713"/>
            <a:ext cx="6886575" cy="3838575"/>
          </a:xfrm>
          <a:prstGeom prst="rect">
            <a:avLst/>
          </a:prstGeom>
          <a:noFill/>
          <a:ln w="7620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343400" cy="641985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86200" cy="63246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1952"/>
            <a:ext cx="4876800" cy="6514095"/>
          </a:xfrm>
          <a:prstGeom prst="rect">
            <a:avLst/>
          </a:prstGeom>
          <a:noFill/>
          <a:ln w="1270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1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525"/>
            <a:ext cx="90392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001000" cy="6477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89154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2963"/>
            <a:ext cx="84963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620000" cy="861774"/>
          </a:xfrm>
          <a:prstGeom prst="rect">
            <a:avLst/>
          </a:prstGeom>
          <a:noFill/>
          <a:ln w="152400" cmpd="tri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Slides from Ch-2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688"/>
            <a:ext cx="8382000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Ch-5-1 NUCLEAR MODELS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2</cp:revision>
  <dcterms:created xsi:type="dcterms:W3CDTF">2017-02-24T18:53:39Z</dcterms:created>
  <dcterms:modified xsi:type="dcterms:W3CDTF">2017-02-24T18:57:17Z</dcterms:modified>
</cp:coreProperties>
</file>