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2" r:id="rId3"/>
    <p:sldId id="277" r:id="rId4"/>
    <p:sldId id="279" r:id="rId5"/>
    <p:sldId id="400" r:id="rId6"/>
    <p:sldId id="399" r:id="rId7"/>
    <p:sldId id="291" r:id="rId8"/>
    <p:sldId id="285" r:id="rId9"/>
    <p:sldId id="382" r:id="rId10"/>
    <p:sldId id="384" r:id="rId11"/>
    <p:sldId id="387" r:id="rId12"/>
    <p:sldId id="395" r:id="rId13"/>
    <p:sldId id="392" r:id="rId14"/>
    <p:sldId id="393" r:id="rId15"/>
    <p:sldId id="390" r:id="rId16"/>
    <p:sldId id="402" r:id="rId17"/>
    <p:sldId id="401" r:id="rId18"/>
    <p:sldId id="313" r:id="rId19"/>
    <p:sldId id="376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6600"/>
    <a:srgbClr val="008000"/>
    <a:srgbClr val="FF00FF"/>
    <a:srgbClr val="33CC33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80" autoAdjust="0"/>
  </p:normalViewPr>
  <p:slideViewPr>
    <p:cSldViewPr>
      <p:cViewPr>
        <p:scale>
          <a:sx n="72" d="100"/>
          <a:sy n="72" d="100"/>
        </p:scale>
        <p:origin x="-124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9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8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1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2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6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7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4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5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3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4C80-E557-4B4F-A2A3-77992F213702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5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772400" cy="1470025"/>
          </a:xfrm>
          <a:ln w="76200">
            <a:solidFill>
              <a:srgbClr val="0000CC"/>
            </a:solidFill>
          </a:ln>
        </p:spPr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US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– 3-1</a:t>
            </a:r>
            <a:r>
              <a:rPr 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NUCLEAR PROPERTIES</a:t>
            </a:r>
          </a:p>
        </p:txBody>
      </p:sp>
    </p:spTree>
    <p:extLst>
      <p:ext uri="{BB962C8B-B14F-4D97-AF65-F5344CB8AC3E}">
        <p14:creationId xmlns:p14="http://schemas.microsoft.com/office/powerpoint/2010/main" val="38335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217"/>
            <a:ext cx="7543800" cy="63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8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763"/>
            <a:ext cx="90392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7638"/>
            <a:ext cx="6705599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6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096"/>
            <a:ext cx="8686800" cy="665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5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68057"/>
            <a:ext cx="8001000" cy="679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9175"/>
            <a:ext cx="8382000" cy="65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875"/>
            <a:ext cx="8382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5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661988"/>
            <a:ext cx="41814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2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0"/>
            <a:ext cx="9039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2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57200"/>
            <a:ext cx="8601075" cy="57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7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5275"/>
            <a:ext cx="89916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9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"/>
            <a:ext cx="8734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890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2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81113"/>
            <a:ext cx="88011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9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66700"/>
            <a:ext cx="90392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7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3350"/>
            <a:ext cx="89916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7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88392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52488"/>
            <a:ext cx="89535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2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66700"/>
            <a:ext cx="89344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3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3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Ch – 3-1 NUCLEAR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Naqvi</dc:creator>
  <cp:lastModifiedBy>Naqvi</cp:lastModifiedBy>
  <cp:revision>187</cp:revision>
  <dcterms:created xsi:type="dcterms:W3CDTF">2015-01-20T11:40:04Z</dcterms:created>
  <dcterms:modified xsi:type="dcterms:W3CDTF">2017-02-08T13:57:31Z</dcterms:modified>
</cp:coreProperties>
</file>